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drawings/drawing1.xml" ContentType="application/vnd.openxmlformats-officedocument.drawingml.chartshapes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media/image29.jpg" ContentType="image/png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8"/>
  </p:notesMasterIdLst>
  <p:handoutMasterIdLst>
    <p:handoutMasterId r:id="rId39"/>
  </p:handoutMasterIdLst>
  <p:sldIdLst>
    <p:sldId id="257" r:id="rId2"/>
    <p:sldId id="326" r:id="rId3"/>
    <p:sldId id="301" r:id="rId4"/>
    <p:sldId id="303" r:id="rId5"/>
    <p:sldId id="262" r:id="rId6"/>
    <p:sldId id="265" r:id="rId7"/>
    <p:sldId id="267" r:id="rId8"/>
    <p:sldId id="386" r:id="rId9"/>
    <p:sldId id="376" r:id="rId10"/>
    <p:sldId id="327" r:id="rId11"/>
    <p:sldId id="329" r:id="rId12"/>
    <p:sldId id="328" r:id="rId13"/>
    <p:sldId id="377" r:id="rId14"/>
    <p:sldId id="383" r:id="rId15"/>
    <p:sldId id="392" r:id="rId16"/>
    <p:sldId id="380" r:id="rId17"/>
    <p:sldId id="406" r:id="rId18"/>
    <p:sldId id="391" r:id="rId19"/>
    <p:sldId id="395" r:id="rId20"/>
    <p:sldId id="318" r:id="rId21"/>
    <p:sldId id="378" r:id="rId22"/>
    <p:sldId id="384" r:id="rId23"/>
    <p:sldId id="387" r:id="rId24"/>
    <p:sldId id="390" r:id="rId25"/>
    <p:sldId id="388" r:id="rId26"/>
    <p:sldId id="389" r:id="rId27"/>
    <p:sldId id="319" r:id="rId28"/>
    <p:sldId id="330" r:id="rId29"/>
    <p:sldId id="396" r:id="rId30"/>
    <p:sldId id="397" r:id="rId31"/>
    <p:sldId id="370" r:id="rId32"/>
    <p:sldId id="398" r:id="rId33"/>
    <p:sldId id="404" r:id="rId34"/>
    <p:sldId id="400" r:id="rId35"/>
    <p:sldId id="399" r:id="rId36"/>
    <p:sldId id="401" r:id="rId37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407" autoAdjust="0"/>
    <p:restoredTop sz="94660"/>
  </p:normalViewPr>
  <p:slideViewPr>
    <p:cSldViewPr>
      <p:cViewPr varScale="1">
        <p:scale>
          <a:sx n="67" d="100"/>
          <a:sy n="67" d="100"/>
        </p:scale>
        <p:origin x="1386" y="60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handoutMaster" Target="handoutMasters/handoutMaster1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tableStyles" Target="tableStyle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notesMaster" Target="notesMasters/notesMaster1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3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.xml"/><Relationship Id="rId1" Type="http://schemas.openxmlformats.org/officeDocument/2006/relationships/package" Target="../embeddings/Microsoft_Excel_Worksheet3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8523740952288126"/>
          <c:y val="5.4768436984373829E-2"/>
          <c:w val="0.79625244394883832"/>
          <c:h val="0.77505669276768363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invertIfNegative val="0"/>
          <c:dLbls>
            <c:dLbl>
              <c:idx val="0"/>
              <c:layout>
                <c:manualLayout>
                  <c:x val="-6.7309623739203427E-3"/>
                  <c:y val="-0.18427610918147325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>
                <c:manualLayout>
                  <c:x val="-8.4136843974516509E-3"/>
                  <c:y val="-0.27097998259266615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"/>
              <c:layout>
                <c:manualLayout>
                  <c:x val="-1.0096443560880495E-2"/>
                  <c:y val="-0.3337831411588944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3"/>
              <c:layout>
                <c:manualLayout>
                  <c:x val="5.6857373124506684E-3"/>
                  <c:y val="-0.3420384547564603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4"/>
              <c:layout>
                <c:manualLayout>
                  <c:x val="1.3936690389408923E-3"/>
                  <c:y val="-0.3730564655206710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5"/>
              <c:layout>
                <c:manualLayout>
                  <c:x val="-1.3287665619207523E-2"/>
                  <c:y val="-0.4172305912205128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6"/>
              <c:layout>
                <c:manualLayout>
                  <c:x val="1.6827405934800848E-3"/>
                  <c:y val="-0.41027511100780806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2000" b="1">
                    <a:solidFill>
                      <a:schemeClr val="tx1"/>
                    </a:solidFill>
                  </a:defRPr>
                </a:pPr>
                <a:endParaRPr lang="id-ID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Sheet1!$A$2:$A$7</c:f>
              <c:numCache>
                <c:formatCode>General</c:formatCode>
                <c:ptCount val="6"/>
                <c:pt idx="0">
                  <c:v>2009</c:v>
                </c:pt>
                <c:pt idx="1">
                  <c:v>2010</c:v>
                </c:pt>
                <c:pt idx="2">
                  <c:v>2011</c:v>
                </c:pt>
                <c:pt idx="3">
                  <c:v>2012</c:v>
                </c:pt>
                <c:pt idx="4">
                  <c:v>2013</c:v>
                </c:pt>
                <c:pt idx="5">
                  <c:v>2014</c:v>
                </c:pt>
              </c:numCache>
            </c:numRef>
          </c:cat>
          <c:val>
            <c:numRef>
              <c:f>Sheet1!$B$2:$B$7</c:f>
              <c:numCache>
                <c:formatCode>_(* #,##0_);_(* \(#,##0\);_(* "-"??_);_(@_)</c:formatCode>
                <c:ptCount val="6"/>
                <c:pt idx="0">
                  <c:v>373263</c:v>
                </c:pt>
                <c:pt idx="1">
                  <c:v>396120</c:v>
                </c:pt>
                <c:pt idx="2">
                  <c:v>401272</c:v>
                </c:pt>
                <c:pt idx="3">
                  <c:v>409648</c:v>
                </c:pt>
                <c:pt idx="4">
                  <c:v>412122</c:v>
                </c:pt>
                <c:pt idx="5">
                  <c:v>417472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-609052400"/>
        <c:axId val="-609045872"/>
      </c:barChart>
      <c:catAx>
        <c:axId val="-60905240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crossAx val="-609045872"/>
        <c:crosses val="autoZero"/>
        <c:auto val="1"/>
        <c:lblAlgn val="ctr"/>
        <c:lblOffset val="100"/>
        <c:noMultiLvlLbl val="0"/>
      </c:catAx>
      <c:valAx>
        <c:axId val="-609045872"/>
        <c:scaling>
          <c:orientation val="minMax"/>
        </c:scaling>
        <c:delete val="0"/>
        <c:axPos val="l"/>
        <c:majorGridlines/>
        <c:numFmt formatCode="_(* #,##0_);_(* \(#,##0\);_(* &quot;-&quot;??_);_(@_)" sourceLinked="1"/>
        <c:majorTickMark val="out"/>
        <c:minorTickMark val="none"/>
        <c:tickLblPos val="nextTo"/>
        <c:txPr>
          <a:bodyPr/>
          <a:lstStyle/>
          <a:p>
            <a:pPr>
              <a:defRPr sz="1600"/>
            </a:pPr>
            <a:endParaRPr lang="id-ID"/>
          </a:p>
        </c:txPr>
        <c:crossAx val="-609052400"/>
        <c:crosses val="autoZero"/>
        <c:crossBetween val="between"/>
      </c:valAx>
    </c:plotArea>
    <c:plotVisOnly val="1"/>
    <c:dispBlanksAs val="gap"/>
    <c:showDLblsOverMax val="0"/>
  </c:chart>
  <c:spPr>
    <a:solidFill>
      <a:schemeClr val="accent5">
        <a:lumMod val="20000"/>
        <a:lumOff val="80000"/>
      </a:schemeClr>
    </a:solidFill>
    <a:ln>
      <a:solidFill>
        <a:srgbClr val="C00000"/>
      </a:solidFill>
    </a:ln>
  </c:spPr>
  <c:txPr>
    <a:bodyPr/>
    <a:lstStyle/>
    <a:p>
      <a:pPr>
        <a:defRPr sz="1800"/>
      </a:pPr>
      <a:endParaRPr lang="id-ID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15"/>
      <c:rotY val="20"/>
      <c:rAngAx val="1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6.5641185820239548E-2"/>
          <c:y val="4.8158105440439546E-2"/>
          <c:w val="0.90100705409184467"/>
          <c:h val="0.79480216535433057"/>
        </c:manualLayout>
      </c:layout>
      <c:bar3D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invertIfNegative val="0"/>
          <c:dLbls>
            <c:dLbl>
              <c:idx val="0"/>
              <c:layout>
                <c:manualLayout>
                  <c:x val="2.0092794101629435E-2"/>
                  <c:y val="-0.3768498675592961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2.7497943467573671E-2"/>
                  <c:y val="-0.3574470738191115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2.7695841711258884E-2"/>
                  <c:y val="-0.32114111177664584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3"/>
              <c:layout>
                <c:manualLayout>
                  <c:x val="1.797025672195145E-2"/>
                  <c:y val="-0.26003452651374775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4"/>
              <c:layout>
                <c:manualLayout>
                  <c:x val="2.5363394585774603E-2"/>
                  <c:y val="-0.3084088633956925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5"/>
              <c:layout>
                <c:manualLayout>
                  <c:x val="1.1836260710883955E-2"/>
                  <c:y val="-0.39779456696073406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6"/>
              <c:layout>
                <c:manualLayout>
                  <c:x val="1.5218049485422229E-2"/>
                  <c:y val="-0.376484143730695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2400" b="1"/>
                </a:pPr>
                <a:endParaRPr lang="id-ID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Sheet1!$A$2:$A$6</c:f>
              <c:numCache>
                <c:formatCode>General</c:formatCode>
                <c:ptCount val="5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10.55</c:v>
                </c:pt>
                <c:pt idx="1">
                  <c:v>9.44</c:v>
                </c:pt>
                <c:pt idx="2">
                  <c:v>8.8800000000000008</c:v>
                </c:pt>
                <c:pt idx="3">
                  <c:v>7.24</c:v>
                </c:pt>
                <c:pt idx="4">
                  <c:v>7.31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shape val="box"/>
        <c:axId val="-609048048"/>
        <c:axId val="-609053488"/>
        <c:axId val="0"/>
      </c:bar3DChart>
      <c:catAx>
        <c:axId val="-60904804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crossAx val="-609053488"/>
        <c:crosses val="autoZero"/>
        <c:auto val="1"/>
        <c:lblAlgn val="ctr"/>
        <c:lblOffset val="100"/>
        <c:noMultiLvlLbl val="0"/>
      </c:catAx>
      <c:valAx>
        <c:axId val="-609053488"/>
        <c:scaling>
          <c:orientation val="minMax"/>
        </c:scaling>
        <c:delete val="0"/>
        <c:axPos val="l"/>
        <c:majorGridlines/>
        <c:numFmt formatCode="General" sourceLinked="1"/>
        <c:majorTickMark val="out"/>
        <c:minorTickMark val="none"/>
        <c:tickLblPos val="nextTo"/>
        <c:crossAx val="-609048048"/>
        <c:crosses val="autoZero"/>
        <c:crossBetween val="between"/>
      </c:valAx>
    </c:plotArea>
    <c:plotVisOnly val="1"/>
    <c:dispBlanksAs val="gap"/>
    <c:showDLblsOverMax val="0"/>
  </c:chart>
  <c:spPr>
    <a:ln>
      <a:solidFill>
        <a:srgbClr val="C00000"/>
      </a:solidFill>
    </a:ln>
  </c:spPr>
  <c:txPr>
    <a:bodyPr/>
    <a:lstStyle/>
    <a:p>
      <a:pPr>
        <a:defRPr sz="1800"/>
      </a:pPr>
      <a:endParaRPr lang="id-ID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2745394496986849E-2"/>
          <c:y val="6.2672419522874889E-2"/>
          <c:w val="0.88153563233181076"/>
          <c:h val="0.7987171610992156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invertIfNegative val="0"/>
          <c:dLbls>
            <c:dLbl>
              <c:idx val="0"/>
              <c:layout>
                <c:manualLayout>
                  <c:x val="-1.4802320257872737E-3"/>
                  <c:y val="-0.4068461637770444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-4.440696077361821E-3"/>
                  <c:y val="-0.41091462541481488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-1.4802320257872737E-3"/>
                  <c:y val="-0.32547693102163555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3"/>
              <c:layout>
                <c:manualLayout>
                  <c:x val="1.4802320257872737E-3"/>
                  <c:y val="-0.29699769955724248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4"/>
              <c:layout>
                <c:manualLayout>
                  <c:x val="-4.440696077361821E-3"/>
                  <c:y val="-0.20342308188852215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2200" b="1">
                    <a:solidFill>
                      <a:schemeClr val="tx1"/>
                    </a:solidFill>
                  </a:defRPr>
                </a:pPr>
                <a:endParaRPr lang="id-ID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Sheet1!$A$2:$A$6</c:f>
              <c:numCache>
                <c:formatCode>General</c:formatCode>
                <c:ptCount val="5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21.24</c:v>
                </c:pt>
                <c:pt idx="1">
                  <c:v>19.66</c:v>
                </c:pt>
                <c:pt idx="2">
                  <c:v>19.3</c:v>
                </c:pt>
                <c:pt idx="3">
                  <c:v>18.02</c:v>
                </c:pt>
                <c:pt idx="4">
                  <c:v>17.84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-609044240"/>
        <c:axId val="-609041520"/>
      </c:barChart>
      <c:catAx>
        <c:axId val="-60904424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800" b="1"/>
            </a:pPr>
            <a:endParaRPr lang="id-ID"/>
          </a:p>
        </c:txPr>
        <c:crossAx val="-609041520"/>
        <c:crosses val="autoZero"/>
        <c:auto val="1"/>
        <c:lblAlgn val="ctr"/>
        <c:lblOffset val="100"/>
        <c:noMultiLvlLbl val="0"/>
      </c:catAx>
      <c:valAx>
        <c:axId val="-609041520"/>
        <c:scaling>
          <c:orientation val="minMax"/>
        </c:scaling>
        <c:delete val="0"/>
        <c:axPos val="l"/>
        <c:majorGridlines/>
        <c:numFmt formatCode="General" sourceLinked="1"/>
        <c:majorTickMark val="out"/>
        <c:minorTickMark val="none"/>
        <c:tickLblPos val="nextTo"/>
        <c:crossAx val="-60904424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id-ID"/>
    </a:p>
  </c:txPr>
  <c:externalData r:id="rId1">
    <c:autoUpdate val="0"/>
  </c:externalData>
  <c:userShapes r:id="rId2"/>
</c:chartSpac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5.52302E-7</cdr:x>
      <cdr:y>0.18558</cdr:y>
    </cdr:from>
    <cdr:to>
      <cdr:x>0.06799</cdr:x>
      <cdr:y>0.64398</cdr:y>
    </cdr:to>
    <cdr:sp macro="" textlink="">
      <cdr:nvSpPr>
        <cdr:cNvPr id="2" name="TextBox 10"/>
        <cdr:cNvSpPr txBox="1"/>
      </cdr:nvSpPr>
      <cdr:spPr>
        <a:xfrm xmlns:a="http://schemas.openxmlformats.org/drawingml/2006/main" rot="16200000">
          <a:off x="-387764" y="851258"/>
          <a:ext cx="1144865" cy="369332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none" rtlCol="0">
          <a:spAutoFit/>
        </a:bodyPr>
        <a:lstStyle xmlns:a="http://schemas.openxmlformats.org/drawingml/2006/main">
          <a:lvl1pPr marL="0" indent="0">
            <a:defRPr sz="1100">
              <a:latin typeface="Calibri"/>
            </a:defRPr>
          </a:lvl1pPr>
          <a:lvl2pPr marL="457200" indent="0">
            <a:defRPr sz="1100">
              <a:latin typeface="Calibri"/>
            </a:defRPr>
          </a:lvl2pPr>
          <a:lvl3pPr marL="914400" indent="0">
            <a:defRPr sz="1100">
              <a:latin typeface="Calibri"/>
            </a:defRPr>
          </a:lvl3pPr>
          <a:lvl4pPr marL="1371600" indent="0">
            <a:defRPr sz="1100">
              <a:latin typeface="Calibri"/>
            </a:defRPr>
          </a:lvl4pPr>
          <a:lvl5pPr marL="1828800" indent="0">
            <a:defRPr sz="1100">
              <a:latin typeface="Calibri"/>
            </a:defRPr>
          </a:lvl5pPr>
          <a:lvl6pPr marL="2286000" indent="0">
            <a:defRPr sz="1100">
              <a:latin typeface="Calibri"/>
            </a:defRPr>
          </a:lvl6pPr>
          <a:lvl7pPr marL="2743200" indent="0">
            <a:defRPr sz="1100">
              <a:latin typeface="Calibri"/>
            </a:defRPr>
          </a:lvl7pPr>
          <a:lvl8pPr marL="3200400" indent="0">
            <a:defRPr sz="1100">
              <a:latin typeface="Calibri"/>
            </a:defRPr>
          </a:lvl8pPr>
          <a:lvl9pPr marL="3657600" indent="0">
            <a:defRPr sz="1100">
              <a:latin typeface="Calibri"/>
            </a:defRPr>
          </a:lvl9pPr>
        </a:lstStyle>
        <a:p xmlns:a="http://schemas.openxmlformats.org/drawingml/2006/main">
          <a:r>
            <a:rPr lang="en-US" sz="1800" b="0" dirty="0" err="1" smtClean="0"/>
            <a:t>Perentase</a:t>
          </a:r>
          <a:endParaRPr lang="id-ID" sz="1800" b="0" dirty="0"/>
        </a:p>
      </cdr:txBody>
    </cdr:sp>
  </cdr:relSizeAnchor>
</c:userShape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id-ID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3EF6F76-9668-4BD5-8D02-B199E3446E98}" type="datetimeFigureOut">
              <a:rPr lang="id-ID" smtClean="0"/>
              <a:t>28/09/2016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4AACF56-E54C-4B41-BF56-0D1C8245A591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260447735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95DCE76-1DE9-4B0F-80BC-FFAB2A8E6D50}" type="datetimeFigureOut">
              <a:rPr lang="en-US" smtClean="0"/>
              <a:t>9/28/2016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645F5D6-3196-4CF3-AE19-F8ADE77F4C5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7928438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19B964E-EB16-4F03-9FC0-3BC426C971F7}" type="slidenum">
              <a:rPr lang="id-ID" smtClean="0">
                <a:solidFill>
                  <a:prstClr val="black"/>
                </a:solidFill>
              </a:rPr>
              <a:pPr/>
              <a:t>1</a:t>
            </a:fld>
            <a:endParaRPr lang="id-ID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4295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19B964E-EB16-4F03-9FC0-3BC426C971F7}" type="slidenum">
              <a:rPr lang="id-ID" smtClean="0">
                <a:solidFill>
                  <a:prstClr val="black"/>
                </a:solidFill>
              </a:rPr>
              <a:pPr/>
              <a:t>2</a:t>
            </a:fld>
            <a:endParaRPr lang="id-ID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620094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75779" name="Notes Placeholder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id-ID" sz="1900" dirty="0"/>
          </a:p>
        </p:txBody>
      </p:sp>
      <p:sp>
        <p:nvSpPr>
          <p:cNvPr id="75780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fld id="{8BB24527-9EC0-4EC4-824D-C7BFCC1BFB81}" type="slidenum">
              <a:rPr lang="id-ID"/>
              <a:pPr fontAlgn="base">
                <a:spcBef>
                  <a:spcPct val="0"/>
                </a:spcBef>
                <a:spcAft>
                  <a:spcPct val="0"/>
                </a:spcAft>
              </a:pPr>
              <a:t>3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49804520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77827" name="Notes Placeholder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r>
              <a:rPr lang="en-US" sz="1900" b="1" dirty="0"/>
              <a:t>LUAS WILAYAH</a:t>
            </a:r>
            <a:endParaRPr lang="id-ID" sz="1900" dirty="0"/>
          </a:p>
          <a:p>
            <a:pPr>
              <a:spcBef>
                <a:spcPct val="0"/>
              </a:spcBef>
            </a:pPr>
            <a:r>
              <a:rPr lang="en-US" sz="1900" b="1" dirty="0"/>
              <a:t> </a:t>
            </a:r>
            <a:endParaRPr lang="id-ID" sz="1900" dirty="0"/>
          </a:p>
          <a:p>
            <a:pPr>
              <a:spcBef>
                <a:spcPct val="0"/>
              </a:spcBef>
            </a:pPr>
            <a:r>
              <a:rPr lang="en-US" sz="1900" dirty="0" err="1"/>
              <a:t>Secara</a:t>
            </a:r>
            <a:r>
              <a:rPr lang="en-US" sz="1900" dirty="0"/>
              <a:t> </a:t>
            </a:r>
            <a:r>
              <a:rPr lang="en-US" sz="1900" dirty="0" err="1"/>
              <a:t>Administrasi</a:t>
            </a:r>
            <a:r>
              <a:rPr lang="en-US" sz="1900" dirty="0"/>
              <a:t>, Wilayah </a:t>
            </a:r>
            <a:r>
              <a:rPr lang="en-US" sz="1900" dirty="0" err="1"/>
              <a:t>Kabupaten</a:t>
            </a:r>
            <a:r>
              <a:rPr lang="en-US" sz="1900" dirty="0"/>
              <a:t> </a:t>
            </a:r>
            <a:r>
              <a:rPr lang="en-US" sz="1900" dirty="0" err="1"/>
              <a:t>Polewali</a:t>
            </a:r>
            <a:r>
              <a:rPr lang="en-US" sz="1900" dirty="0"/>
              <a:t> </a:t>
            </a:r>
            <a:r>
              <a:rPr lang="en-US" sz="1900" dirty="0" err="1"/>
              <a:t>Mandar</a:t>
            </a:r>
            <a:r>
              <a:rPr lang="en-US" sz="1900" dirty="0"/>
              <a:t> </a:t>
            </a:r>
            <a:r>
              <a:rPr lang="en-US" sz="1900" dirty="0" err="1"/>
              <a:t>terdiri</a:t>
            </a:r>
            <a:r>
              <a:rPr lang="en-US" sz="1900" dirty="0"/>
              <a:t> </a:t>
            </a:r>
            <a:r>
              <a:rPr lang="en-US" sz="1900" dirty="0" err="1"/>
              <a:t>dari</a:t>
            </a:r>
            <a:r>
              <a:rPr lang="en-US" sz="1900" dirty="0"/>
              <a:t> 16 </a:t>
            </a:r>
            <a:r>
              <a:rPr lang="en-US" sz="1900" dirty="0" err="1"/>
              <a:t>kecamatan</a:t>
            </a:r>
            <a:r>
              <a:rPr lang="en-US" sz="1900" dirty="0"/>
              <a:t> </a:t>
            </a:r>
            <a:r>
              <a:rPr lang="en-US" sz="1900" dirty="0" err="1"/>
              <a:t>dengan</a:t>
            </a:r>
            <a:r>
              <a:rPr lang="en-US" sz="1900" dirty="0"/>
              <a:t> total </a:t>
            </a:r>
            <a:r>
              <a:rPr lang="en-US" sz="1900" dirty="0" err="1"/>
              <a:t>luas</a:t>
            </a:r>
            <a:r>
              <a:rPr lang="en-US" sz="1900" dirty="0"/>
              <a:t> </a:t>
            </a:r>
            <a:r>
              <a:rPr lang="en-US" sz="1900" dirty="0" err="1"/>
              <a:t>wilayah</a:t>
            </a:r>
            <a:r>
              <a:rPr lang="en-US" sz="1900" dirty="0"/>
              <a:t> ±2.022,30 kilometer </a:t>
            </a:r>
            <a:r>
              <a:rPr lang="en-US" sz="1900" dirty="0" err="1"/>
              <a:t>persegi</a:t>
            </a:r>
            <a:r>
              <a:rPr lang="en-US" sz="1900" dirty="0"/>
              <a:t>, yang </a:t>
            </a:r>
            <a:r>
              <a:rPr lang="en-US" sz="1900" dirty="0" err="1"/>
              <a:t>terdiri</a:t>
            </a:r>
            <a:r>
              <a:rPr lang="en-US" sz="1900" dirty="0"/>
              <a:t> </a:t>
            </a:r>
            <a:r>
              <a:rPr lang="en-US" sz="1900" dirty="0" err="1"/>
              <a:t>dari</a:t>
            </a:r>
            <a:r>
              <a:rPr lang="en-US" sz="1900" dirty="0"/>
              <a:t> 16 </a:t>
            </a:r>
            <a:r>
              <a:rPr lang="en-US" sz="1900" dirty="0" err="1"/>
              <a:t>Kecamatan</a:t>
            </a:r>
            <a:r>
              <a:rPr lang="en-US" sz="1900" dirty="0"/>
              <a:t> </a:t>
            </a:r>
            <a:r>
              <a:rPr lang="en-US" sz="1900" dirty="0" err="1"/>
              <a:t>dan</a:t>
            </a:r>
            <a:r>
              <a:rPr lang="en-US" sz="1900" dirty="0"/>
              <a:t> 167 </a:t>
            </a:r>
            <a:r>
              <a:rPr lang="en-US" sz="1900" dirty="0" err="1"/>
              <a:t>desa</a:t>
            </a:r>
            <a:r>
              <a:rPr lang="en-US" sz="1900" dirty="0"/>
              <a:t> / </a:t>
            </a:r>
            <a:r>
              <a:rPr lang="en-US" sz="1900" dirty="0" err="1"/>
              <a:t>kelurahan</a:t>
            </a:r>
            <a:endParaRPr lang="id-ID" sz="1900" dirty="0"/>
          </a:p>
          <a:p>
            <a:pPr>
              <a:spcBef>
                <a:spcPct val="0"/>
              </a:spcBef>
            </a:pPr>
            <a:r>
              <a:rPr lang="en-US" sz="1900" dirty="0" err="1"/>
              <a:t>Kecamatan</a:t>
            </a:r>
            <a:r>
              <a:rPr lang="en-US" sz="1900" dirty="0"/>
              <a:t> </a:t>
            </a:r>
            <a:r>
              <a:rPr lang="en-US" sz="1900" dirty="0" err="1"/>
              <a:t>Tubbi</a:t>
            </a:r>
            <a:r>
              <a:rPr lang="en-US" sz="1900" dirty="0"/>
              <a:t> </a:t>
            </a:r>
            <a:r>
              <a:rPr lang="en-US" sz="1900" dirty="0" err="1"/>
              <a:t>taramanu</a:t>
            </a:r>
            <a:r>
              <a:rPr lang="en-US" sz="1900" dirty="0"/>
              <a:t> </a:t>
            </a:r>
            <a:r>
              <a:rPr lang="en-US" sz="1900" dirty="0" err="1"/>
              <a:t>merupakan</a:t>
            </a:r>
            <a:r>
              <a:rPr lang="en-US" sz="1900" dirty="0"/>
              <a:t> </a:t>
            </a:r>
            <a:r>
              <a:rPr lang="en-US" sz="1900" dirty="0" err="1"/>
              <a:t>kecamatan</a:t>
            </a:r>
            <a:r>
              <a:rPr lang="en-US" sz="1900" dirty="0"/>
              <a:t> yang </a:t>
            </a:r>
            <a:r>
              <a:rPr lang="en-US" sz="1900" dirty="0" err="1"/>
              <a:t>memiliki</a:t>
            </a:r>
            <a:r>
              <a:rPr lang="en-US" sz="1900" dirty="0"/>
              <a:t> </a:t>
            </a:r>
            <a:r>
              <a:rPr lang="en-US" sz="1900" dirty="0" err="1"/>
              <a:t>wilayah</a:t>
            </a:r>
            <a:r>
              <a:rPr lang="en-US" sz="1900" dirty="0"/>
              <a:t> </a:t>
            </a:r>
            <a:r>
              <a:rPr lang="en-US" sz="1900" dirty="0" err="1"/>
              <a:t>terluas</a:t>
            </a:r>
            <a:r>
              <a:rPr lang="en-US" sz="1900" dirty="0"/>
              <a:t>, </a:t>
            </a:r>
            <a:r>
              <a:rPr lang="en-US" sz="1900" dirty="0" err="1"/>
              <a:t>yaitu</a:t>
            </a:r>
            <a:r>
              <a:rPr lang="en-US" sz="1900" dirty="0"/>
              <a:t> </a:t>
            </a:r>
            <a:r>
              <a:rPr lang="en-US" sz="1900" dirty="0" err="1"/>
              <a:t>sekitar</a:t>
            </a:r>
            <a:r>
              <a:rPr lang="en-US" sz="1900" dirty="0"/>
              <a:t> 17 </a:t>
            </a:r>
            <a:r>
              <a:rPr lang="en-US" sz="1900" dirty="0" err="1"/>
              <a:t>persen</a:t>
            </a:r>
            <a:r>
              <a:rPr lang="en-US" sz="1900" dirty="0"/>
              <a:t> </a:t>
            </a:r>
            <a:r>
              <a:rPr lang="en-US" sz="1900" dirty="0" err="1"/>
              <a:t>dari</a:t>
            </a:r>
            <a:r>
              <a:rPr lang="en-US" sz="1900" dirty="0"/>
              <a:t> </a:t>
            </a:r>
            <a:r>
              <a:rPr lang="en-US" sz="1900" dirty="0" err="1"/>
              <a:t>luas</a:t>
            </a:r>
            <a:r>
              <a:rPr lang="en-US" sz="1900" dirty="0"/>
              <a:t> </a:t>
            </a:r>
            <a:r>
              <a:rPr lang="en-US" sz="1900" dirty="0" err="1"/>
              <a:t>wilayah</a:t>
            </a:r>
            <a:r>
              <a:rPr lang="en-US" sz="1900" dirty="0"/>
              <a:t> </a:t>
            </a:r>
            <a:r>
              <a:rPr lang="en-US" sz="1900" dirty="0" err="1"/>
              <a:t>kabupaten</a:t>
            </a:r>
            <a:r>
              <a:rPr lang="en-US" sz="1900" dirty="0"/>
              <a:t>, </a:t>
            </a:r>
            <a:r>
              <a:rPr lang="en-US" sz="1900" dirty="0" err="1"/>
              <a:t>sedangkan</a:t>
            </a:r>
            <a:r>
              <a:rPr lang="en-US" sz="1900" dirty="0"/>
              <a:t> </a:t>
            </a:r>
            <a:r>
              <a:rPr lang="en-US" sz="1900" dirty="0" err="1"/>
              <a:t>Kecamatan</a:t>
            </a:r>
            <a:r>
              <a:rPr lang="en-US" sz="1900" dirty="0"/>
              <a:t> </a:t>
            </a:r>
            <a:r>
              <a:rPr lang="en-US" sz="1900" dirty="0" err="1"/>
              <a:t>Tinambung</a:t>
            </a:r>
            <a:r>
              <a:rPr lang="en-US" sz="1900" dirty="0"/>
              <a:t> </a:t>
            </a:r>
            <a:r>
              <a:rPr lang="en-US" sz="1900" dirty="0" err="1"/>
              <a:t>merupakan</a:t>
            </a:r>
            <a:r>
              <a:rPr lang="en-US" sz="1900" dirty="0"/>
              <a:t> </a:t>
            </a:r>
            <a:r>
              <a:rPr lang="en-US" sz="1900" dirty="0" err="1"/>
              <a:t>kecamatan</a:t>
            </a:r>
            <a:r>
              <a:rPr lang="en-US" sz="1900" dirty="0"/>
              <a:t> yang </a:t>
            </a:r>
            <a:r>
              <a:rPr lang="en-US" sz="1900" dirty="0" err="1"/>
              <a:t>memiliki</a:t>
            </a:r>
            <a:r>
              <a:rPr lang="en-US" sz="1900" dirty="0"/>
              <a:t> </a:t>
            </a:r>
            <a:r>
              <a:rPr lang="en-US" sz="1900" dirty="0" err="1"/>
              <a:t>wilayah</a:t>
            </a:r>
            <a:r>
              <a:rPr lang="en-US" sz="1900" dirty="0"/>
              <a:t> </a:t>
            </a:r>
            <a:r>
              <a:rPr lang="en-US" sz="1900" dirty="0" err="1"/>
              <a:t>terkecil</a:t>
            </a:r>
            <a:r>
              <a:rPr lang="en-US" sz="1900" dirty="0"/>
              <a:t> </a:t>
            </a:r>
            <a:r>
              <a:rPr lang="en-US" sz="1900" dirty="0" err="1"/>
              <a:t>yaitu</a:t>
            </a:r>
            <a:r>
              <a:rPr lang="en-US" sz="1900" dirty="0"/>
              <a:t> </a:t>
            </a:r>
            <a:r>
              <a:rPr lang="en-US" sz="1900" dirty="0" err="1"/>
              <a:t>sekitar</a:t>
            </a:r>
            <a:r>
              <a:rPr lang="en-US" sz="1900" dirty="0"/>
              <a:t> </a:t>
            </a:r>
            <a:r>
              <a:rPr lang="en-US" sz="1900" dirty="0" err="1"/>
              <a:t>satu</a:t>
            </a:r>
            <a:r>
              <a:rPr lang="en-US" sz="1900" dirty="0"/>
              <a:t> </a:t>
            </a:r>
            <a:r>
              <a:rPr lang="en-US" sz="1900" dirty="0" err="1"/>
              <a:t>persen</a:t>
            </a:r>
            <a:r>
              <a:rPr lang="en-US" sz="1900" dirty="0"/>
              <a:t> </a:t>
            </a:r>
            <a:r>
              <a:rPr lang="en-US" sz="1900" dirty="0" err="1"/>
              <a:t>dari</a:t>
            </a:r>
            <a:r>
              <a:rPr lang="en-US" sz="1900" dirty="0"/>
              <a:t> </a:t>
            </a:r>
            <a:r>
              <a:rPr lang="en-US" sz="1900" dirty="0" err="1"/>
              <a:t>luas</a:t>
            </a:r>
            <a:r>
              <a:rPr lang="en-US" sz="1900" dirty="0"/>
              <a:t> </a:t>
            </a:r>
            <a:r>
              <a:rPr lang="en-US" sz="1900" dirty="0" err="1"/>
              <a:t>wilayah</a:t>
            </a:r>
            <a:r>
              <a:rPr lang="en-US" sz="1900" dirty="0"/>
              <a:t> </a:t>
            </a:r>
            <a:r>
              <a:rPr lang="en-US" sz="1900" dirty="0" err="1"/>
              <a:t>kabupaten</a:t>
            </a:r>
            <a:r>
              <a:rPr lang="id-ID" sz="1900" dirty="0"/>
              <a:t>, dari aspek kependudukan</a:t>
            </a:r>
            <a:r>
              <a:rPr lang="en-US" sz="1900" dirty="0"/>
              <a:t> </a:t>
            </a:r>
            <a:r>
              <a:rPr lang="id-ID" sz="1900" dirty="0"/>
              <a:t>dapat dilihat pada slide berikut</a:t>
            </a:r>
          </a:p>
        </p:txBody>
      </p:sp>
      <p:sp>
        <p:nvSpPr>
          <p:cNvPr id="77828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fld id="{EA25FDCE-DB6B-4A7C-9128-6507FC0E6F32}" type="slidenum">
              <a:rPr lang="id-ID"/>
              <a:pPr fontAlgn="base">
                <a:spcBef>
                  <a:spcPct val="0"/>
                </a:spcBef>
                <a:spcAft>
                  <a:spcPct val="0"/>
                </a:spcAft>
              </a:pPr>
              <a:t>4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04409814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19B964E-EB16-4F03-9FC0-3BC426C971F7}" type="slidenum">
              <a:rPr lang="id-ID" smtClean="0">
                <a:solidFill>
                  <a:prstClr val="black"/>
                </a:solidFill>
              </a:rPr>
              <a:pPr/>
              <a:t>9</a:t>
            </a:fld>
            <a:endParaRPr lang="id-ID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391790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19B964E-EB16-4F03-9FC0-3BC426C971F7}" type="slidenum">
              <a:rPr lang="id-ID" smtClean="0">
                <a:solidFill>
                  <a:prstClr val="black"/>
                </a:solidFill>
              </a:rPr>
              <a:pPr/>
              <a:t>13</a:t>
            </a:fld>
            <a:endParaRPr lang="id-ID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770839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5E0450-7A75-4889-B154-AB13200CCF43}" type="slidenum">
              <a:rPr lang="id-ID" smtClean="0"/>
              <a:pPr/>
              <a:t>17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51126215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d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645F5D6-3196-4CF3-AE19-F8ADE77F4C50}" type="slidenum">
              <a:rPr lang="en-US" smtClean="0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099730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d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93988D7-E030-4BB2-97D0-D86B226F7C6D}" type="slidenum">
              <a:rPr lang="en-US" altLang="id-ID" smtClean="0">
                <a:solidFill>
                  <a:prstClr val="black"/>
                </a:solidFill>
              </a:rPr>
              <a:pPr>
                <a:defRPr/>
              </a:pPr>
              <a:t>36</a:t>
            </a:fld>
            <a:endParaRPr lang="en-US" altLang="id-ID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98852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C2B8548-6604-44A7-86E8-6DE517D37036}" type="datetime1">
              <a:rPr lang="en-US" smtClean="0"/>
              <a:t>9/28/2016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3C12CC-1C1D-448A-8A64-BDAA1C2DF21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31728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A22FDA8-B556-43A0-ADF3-0A7B21218AF9}" type="datetime1">
              <a:rPr lang="en-US" smtClean="0"/>
              <a:t>9/28/2016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3C12CC-1C1D-448A-8A64-BDAA1C2DF21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67734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963D02D-BD13-4BF4-8412-2055958C88AD}" type="datetime1">
              <a:rPr lang="en-US" smtClean="0"/>
              <a:t>9/28/2016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3C12CC-1C1D-448A-8A64-BDAA1C2DF21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68019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152400"/>
            <a:ext cx="8229600" cy="563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076325"/>
            <a:ext cx="8229600" cy="5248275"/>
          </a:xfrm>
        </p:spPr>
        <p:txBody>
          <a:bodyPr/>
          <a:lstStyle/>
          <a:p>
            <a:r>
              <a:rPr lang="en-US" smtClean="0"/>
              <a:t>Click icon to add table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400800"/>
            <a:ext cx="2133600" cy="304800"/>
          </a:xfrm>
        </p:spPr>
        <p:txBody>
          <a:bodyPr/>
          <a:lstStyle>
            <a:lvl1pPr>
              <a:defRPr/>
            </a:lvl1pPr>
          </a:lstStyle>
          <a:p>
            <a:fld id="{25D249AF-EB23-4A49-983D-0004790D45BA}" type="datetime1">
              <a:rPr lang="en-US" smtClean="0"/>
              <a:t>9/28/2016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5867400" y="6443663"/>
            <a:ext cx="2895600" cy="290512"/>
          </a:xfrm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3429000" y="6446838"/>
            <a:ext cx="2133600" cy="258762"/>
          </a:xfrm>
        </p:spPr>
        <p:txBody>
          <a:bodyPr/>
          <a:lstStyle>
            <a:lvl1pPr>
              <a:defRPr/>
            </a:lvl1pPr>
          </a:lstStyle>
          <a:p>
            <a:fld id="{93D38700-28F3-4F2F-BF6F-18CDC35735F8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11681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3E08B0-845D-4B60-A4AC-F442C7371158}" type="datetime1">
              <a:rPr lang="en-US" smtClean="0"/>
              <a:t>9/28/2016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3C12CC-1C1D-448A-8A64-BDAA1C2DF21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79741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B8AC80-6C94-4304-83CB-C8AF1683A984}" type="datetime1">
              <a:rPr lang="en-US" smtClean="0"/>
              <a:t>9/28/2016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3C12CC-1C1D-448A-8A64-BDAA1C2DF21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191980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77D0FB6-90AE-414F-BC8D-BF6BB11006AD}" type="datetime1">
              <a:rPr lang="en-US" smtClean="0"/>
              <a:t>9/28/2016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3C12CC-1C1D-448A-8A64-BDAA1C2DF21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462510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93C2B2-1437-4C6B-B73F-D58B56394578}" type="datetime1">
              <a:rPr lang="en-US" smtClean="0"/>
              <a:t>9/28/2016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3C12CC-1C1D-448A-8A64-BDAA1C2DF21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45699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6ED9C7-BEC5-4A4E-BD74-83ADAB265925}" type="datetime1">
              <a:rPr lang="en-US" smtClean="0"/>
              <a:t>9/28/2016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3C12CC-1C1D-448A-8A64-BDAA1C2DF21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4993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BEAFEB-E1D9-48AD-B602-3B9F6CBAC64B}" type="datetime1">
              <a:rPr lang="en-US" smtClean="0"/>
              <a:t>9/28/2016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3C12CC-1C1D-448A-8A64-BDAA1C2DF21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701827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8699DF8-9480-47CF-A5F0-B7D25E5DB4EB}" type="datetime1">
              <a:rPr lang="en-US" smtClean="0"/>
              <a:t>9/28/2016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3C12CC-1C1D-448A-8A64-BDAA1C2DF21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971745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37301A-2D32-4EC7-9714-8680DFA422E0}" type="datetime1">
              <a:rPr lang="en-US" smtClean="0"/>
              <a:t>9/28/2016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3C12CC-1C1D-448A-8A64-BDAA1C2DF21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055215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333059E-6BF6-4D5E-AA47-9841FC099088}" type="datetime1">
              <a:rPr lang="en-US" smtClean="0"/>
              <a:t>9/28/2016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B3C12CC-1C1D-448A-8A64-BDAA1C2DF21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44851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hf sldNum="0" hdr="0" ftr="0" dt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6" Type="http://schemas.microsoft.com/office/2007/relationships/hdphoto" Target="../media/hdphoto1.wdp"/><Relationship Id="rId5" Type="http://schemas.openxmlformats.org/officeDocument/2006/relationships/image" Target="../media/image3.png"/><Relationship Id="rId4" Type="http://schemas.openxmlformats.org/officeDocument/2006/relationships/image" Target="../media/image2.gif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gif"/><Relationship Id="rId2" Type="http://schemas.openxmlformats.org/officeDocument/2006/relationships/slide" Target="slide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gif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gif"/><Relationship Id="rId2" Type="http://schemas.openxmlformats.org/officeDocument/2006/relationships/slide" Target="slide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gif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gif"/><Relationship Id="rId2" Type="http://schemas.openxmlformats.org/officeDocument/2006/relationships/slide" Target="slide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gif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microsoft.com/office/2007/relationships/hdphoto" Target="../media/hdphoto1.wdp"/><Relationship Id="rId5" Type="http://schemas.openxmlformats.org/officeDocument/2006/relationships/image" Target="../media/image3.png"/><Relationship Id="rId4" Type="http://schemas.openxmlformats.org/officeDocument/2006/relationships/image" Target="../media/image2.gif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gif"/><Relationship Id="rId2" Type="http://schemas.openxmlformats.org/officeDocument/2006/relationships/slide" Target="slide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gif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gif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.gif"/><Relationship Id="rId5" Type="http://schemas.openxmlformats.org/officeDocument/2006/relationships/image" Target="../media/image5.gif"/><Relationship Id="rId4" Type="http://schemas.openxmlformats.org/officeDocument/2006/relationships/image" Target="../media/image8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.gif"/><Relationship Id="rId4" Type="http://schemas.openxmlformats.org/officeDocument/2006/relationships/slide" Target="slide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2.gif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.jpe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image" Target="../media/image11.jp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.jpeg"/><Relationship Id="rId5" Type="http://schemas.openxmlformats.org/officeDocument/2006/relationships/image" Target="../media/image14.jpeg"/><Relationship Id="rId4" Type="http://schemas.openxmlformats.org/officeDocument/2006/relationships/image" Target="../media/image13.jpe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microsoft.com/office/2007/relationships/hdphoto" Target="../media/hdphoto1.wdp"/><Relationship Id="rId5" Type="http://schemas.openxmlformats.org/officeDocument/2006/relationships/image" Target="../media/image3.png"/><Relationship Id="rId4" Type="http://schemas.openxmlformats.org/officeDocument/2006/relationships/image" Target="../media/image2.gif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g"/><Relationship Id="rId2" Type="http://schemas.openxmlformats.org/officeDocument/2006/relationships/image" Target="../media/image16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gif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g"/><Relationship Id="rId2" Type="http://schemas.openxmlformats.org/officeDocument/2006/relationships/image" Target="../media/image18.jp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.gif"/><Relationship Id="rId5" Type="http://schemas.openxmlformats.org/officeDocument/2006/relationships/image" Target="../media/image21.jpg"/><Relationship Id="rId4" Type="http://schemas.openxmlformats.org/officeDocument/2006/relationships/image" Target="../media/image20.jp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g"/><Relationship Id="rId7" Type="http://schemas.openxmlformats.org/officeDocument/2006/relationships/image" Target="../media/image2.gif"/><Relationship Id="rId2" Type="http://schemas.openxmlformats.org/officeDocument/2006/relationships/image" Target="../media/image22.jp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6.jpg"/><Relationship Id="rId5" Type="http://schemas.openxmlformats.org/officeDocument/2006/relationships/image" Target="../media/image25.jpg"/><Relationship Id="rId4" Type="http://schemas.openxmlformats.org/officeDocument/2006/relationships/image" Target="../media/image24.jp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7.jpe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g"/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.gif"/><Relationship Id="rId5" Type="http://schemas.openxmlformats.org/officeDocument/2006/relationships/image" Target="../media/image31.jpg"/><Relationship Id="rId4" Type="http://schemas.openxmlformats.org/officeDocument/2006/relationships/image" Target="../media/image30.jp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image" Target="../media/image32.jp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4.jpg"/><Relationship Id="rId4" Type="http://schemas.openxmlformats.org/officeDocument/2006/relationships/image" Target="../media/image33.jp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image" Target="../media/image35.jpg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image" Target="../media/image36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7.jp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7" Type="http://schemas.openxmlformats.org/officeDocument/2006/relationships/image" Target="../media/image42.jpeg"/><Relationship Id="rId2" Type="http://schemas.openxmlformats.org/officeDocument/2006/relationships/image" Target="../media/image38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1.jpeg"/><Relationship Id="rId5" Type="http://schemas.openxmlformats.org/officeDocument/2006/relationships/image" Target="../media/image40.jpeg"/><Relationship Id="rId4" Type="http://schemas.openxmlformats.org/officeDocument/2006/relationships/image" Target="../media/image39.jpe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eg"/><Relationship Id="rId2" Type="http://schemas.openxmlformats.org/officeDocument/2006/relationships/image" Target="../media/image38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5.jpeg"/><Relationship Id="rId5" Type="http://schemas.openxmlformats.org/officeDocument/2006/relationships/image" Target="../media/image44.jpeg"/><Relationship Id="rId4" Type="http://schemas.openxmlformats.org/officeDocument/2006/relationships/image" Target="../media/image2.gif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7" Type="http://schemas.openxmlformats.org/officeDocument/2006/relationships/image" Target="../media/image49.jpeg"/><Relationship Id="rId2" Type="http://schemas.openxmlformats.org/officeDocument/2006/relationships/image" Target="../media/image38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8.jpeg"/><Relationship Id="rId5" Type="http://schemas.openxmlformats.org/officeDocument/2006/relationships/image" Target="../media/image47.jpeg"/><Relationship Id="rId4" Type="http://schemas.openxmlformats.org/officeDocument/2006/relationships/image" Target="../media/image46.jpe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7" Type="http://schemas.openxmlformats.org/officeDocument/2006/relationships/image" Target="../media/image53.jpeg"/><Relationship Id="rId2" Type="http://schemas.openxmlformats.org/officeDocument/2006/relationships/image" Target="../media/image38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2.jpeg"/><Relationship Id="rId5" Type="http://schemas.openxmlformats.org/officeDocument/2006/relationships/image" Target="../media/image51.jpeg"/><Relationship Id="rId4" Type="http://schemas.openxmlformats.org/officeDocument/2006/relationships/image" Target="../media/image50.jpe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jpeg"/><Relationship Id="rId2" Type="http://schemas.openxmlformats.org/officeDocument/2006/relationships/image" Target="../media/image2.gif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jpeg"/><Relationship Id="rId2" Type="http://schemas.openxmlformats.org/officeDocument/2006/relationships/image" Target="../media/image55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8.jpeg"/><Relationship Id="rId4" Type="http://schemas.openxmlformats.org/officeDocument/2006/relationships/image" Target="../media/image57.jpe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jpeg"/><Relationship Id="rId2" Type="http://schemas.openxmlformats.org/officeDocument/2006/relationships/image" Target="../media/image59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.gif"/><Relationship Id="rId4" Type="http://schemas.openxmlformats.org/officeDocument/2006/relationships/slide" Target="slide3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jpeg"/><Relationship Id="rId2" Type="http://schemas.openxmlformats.org/officeDocument/2006/relationships/image" Target="../media/image2.gif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2.jpe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jpeg"/><Relationship Id="rId7" Type="http://schemas.openxmlformats.org/officeDocument/2006/relationships/image" Target="../media/image67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6.jpeg"/><Relationship Id="rId5" Type="http://schemas.openxmlformats.org/officeDocument/2006/relationships/image" Target="../media/image65.jpeg"/><Relationship Id="rId4" Type="http://schemas.openxmlformats.org/officeDocument/2006/relationships/image" Target="../media/image64.jpe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microsoft.com/office/2007/relationships/hdphoto" Target="../media/hdphoto1.wdp"/><Relationship Id="rId5" Type="http://schemas.openxmlformats.org/officeDocument/2006/relationships/image" Target="../media/image3.png"/><Relationship Id="rId4" Type="http://schemas.openxmlformats.org/officeDocument/2006/relationships/image" Target="../media/image2.gi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" descr="E:\BACKGROUND\MUSRENBANG PRESENTASE\Untitled-2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-31" y="-17074"/>
            <a:ext cx="9143999" cy="6858000"/>
          </a:xfrm>
          <a:prstGeom prst="rect">
            <a:avLst/>
          </a:prstGeom>
          <a:noFill/>
        </p:spPr>
      </p:pic>
      <p:pic>
        <p:nvPicPr>
          <p:cNvPr id="9" name="Picture 9" descr="Misc-06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0" y="-27384"/>
            <a:ext cx="9122051" cy="89215"/>
          </a:xfrm>
          <a:prstGeom prst="rect">
            <a:avLst/>
          </a:prstGeom>
          <a:noFill/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50000"/>
                    </a14:imgEffect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676400"/>
            <a:ext cx="3962400" cy="5181600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sp>
        <p:nvSpPr>
          <p:cNvPr id="6" name="TextBox 5"/>
          <p:cNvSpPr txBox="1"/>
          <p:nvPr/>
        </p:nvSpPr>
        <p:spPr>
          <a:xfrm>
            <a:off x="482459" y="1828800"/>
            <a:ext cx="821537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id-ID" sz="3600" b="1" dirty="0" smtClean="0">
                <a:solidFill>
                  <a:prstClr val="black"/>
                </a:solidFill>
                <a:latin typeface="Algerian" pitchFamily="82" charset="0"/>
                <a:cs typeface="Arial" pitchFamily="34" charset="0"/>
              </a:rPr>
              <a:t>PAPARAN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id-ID" sz="3600" b="1" dirty="0" smtClean="0">
                <a:solidFill>
                  <a:prstClr val="black"/>
                </a:solidFill>
                <a:latin typeface="Algerian" pitchFamily="82" charset="0"/>
                <a:cs typeface="Arial" pitchFamily="34" charset="0"/>
              </a:rPr>
              <a:t>BUPATI POLEWALI MANDAR</a:t>
            </a:r>
            <a:endParaRPr lang="id-ID" sz="3600" b="1" dirty="0">
              <a:solidFill>
                <a:prstClr val="black"/>
              </a:solidFill>
              <a:latin typeface="Algerian" pitchFamily="82" charset="0"/>
              <a:cs typeface="Arial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438400" y="6190850"/>
            <a:ext cx="43434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en-US" sz="2000" b="1" dirty="0" smtClean="0">
                <a:solidFill>
                  <a:prstClr val="black"/>
                </a:solidFill>
                <a:latin typeface="Arial Black" pitchFamily="34" charset="0"/>
                <a:cs typeface="Arial" pitchFamily="34" charset="0"/>
              </a:rPr>
              <a:t>Jakarta, </a:t>
            </a:r>
            <a:r>
              <a:rPr lang="id-ID" sz="2000" b="1" dirty="0" smtClean="0">
                <a:solidFill>
                  <a:prstClr val="black"/>
                </a:solidFill>
                <a:latin typeface="Arial Black" pitchFamily="34" charset="0"/>
                <a:cs typeface="Arial" pitchFamily="34" charset="0"/>
              </a:rPr>
              <a:t>28 September 2016</a:t>
            </a:r>
          </a:p>
        </p:txBody>
      </p:sp>
      <p:pic>
        <p:nvPicPr>
          <p:cNvPr id="11" name="Picture 9" descr="Misc-06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-30164" y="6796170"/>
            <a:ext cx="9122051" cy="89215"/>
          </a:xfrm>
          <a:prstGeom prst="rect">
            <a:avLst/>
          </a:prstGeom>
          <a:noFill/>
        </p:spPr>
      </p:pic>
      <p:sp>
        <p:nvSpPr>
          <p:cNvPr id="12" name="TextBox 11"/>
          <p:cNvSpPr txBox="1"/>
          <p:nvPr/>
        </p:nvSpPr>
        <p:spPr>
          <a:xfrm>
            <a:off x="304800" y="3657600"/>
            <a:ext cx="861060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d-ID" sz="2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RAPAT KOORDINASI </a:t>
            </a:r>
            <a:r>
              <a:rPr lang="id-ID" sz="2800" b="1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PUSAT-DAERAH</a:t>
            </a:r>
            <a:endParaRPr lang="id-ID" sz="2400" b="1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ctr"/>
            <a:r>
              <a:rPr lang="id-ID" sz="32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TIM PENGENDALIAN INFLASI DAERAH (TPID)</a:t>
            </a:r>
          </a:p>
          <a:p>
            <a:pPr algn="ctr"/>
            <a:r>
              <a:rPr lang="id-ID" sz="24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WILAYAH SULAWESI, MALUKU DAN PAPUA</a:t>
            </a:r>
            <a:endParaRPr lang="id-ID" sz="2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04167780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ounded Rectangle 8"/>
          <p:cNvSpPr/>
          <p:nvPr/>
        </p:nvSpPr>
        <p:spPr>
          <a:xfrm>
            <a:off x="381000" y="1556792"/>
            <a:ext cx="5622776" cy="1438419"/>
          </a:xfrm>
          <a:prstGeom prst="roundRect">
            <a:avLst/>
          </a:prstGeom>
          <a:solidFill>
            <a:schemeClr val="accent3">
              <a:lumMod val="20000"/>
              <a:lumOff val="80000"/>
            </a:schemeClr>
          </a:solidFill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id-ID" sz="2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  <p:sp>
        <p:nvSpPr>
          <p:cNvPr id="4" name="Bevel 3">
            <a:hlinkClick r:id="rId2" action="ppaction://hlinksldjump"/>
          </p:cNvPr>
          <p:cNvSpPr/>
          <p:nvPr/>
        </p:nvSpPr>
        <p:spPr>
          <a:xfrm>
            <a:off x="323528" y="367162"/>
            <a:ext cx="8310173" cy="948204"/>
          </a:xfrm>
          <a:prstGeom prst="bevel">
            <a:avLst/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6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haroni" panose="02010803020104030203" pitchFamily="2" charset="-79"/>
              <a:ea typeface="Tahoma" panose="020B0604030504040204" pitchFamily="34" charset="0"/>
              <a:cs typeface="Aharoni" panose="02010803020104030203" pitchFamily="2" charset="-79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372294" y="514772"/>
            <a:ext cx="8203659" cy="64633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id-ID" sz="3600" b="1" dirty="0" smtClean="0">
                <a:ln w="17780" cmpd="sng">
                  <a:noFill/>
                  <a:prstDash val="solid"/>
                  <a:miter lim="800000"/>
                </a:ln>
                <a:solidFill>
                  <a:srgbClr val="FF0000"/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VISI – MISI RPJMD 2014 - 2019</a:t>
            </a:r>
            <a:endParaRPr lang="en-US" sz="3600" b="1" cap="none" spc="0" dirty="0">
              <a:ln w="17780" cmpd="sng">
                <a:noFill/>
                <a:prstDash val="solid"/>
                <a:miter lim="800000"/>
              </a:ln>
              <a:solidFill>
                <a:srgbClr val="FF0000"/>
              </a:solidFill>
              <a:effectLst>
                <a:outerShdw blurRad="50800" algn="tl" rotWithShape="0">
                  <a:srgbClr val="000000"/>
                </a:outerShdw>
              </a:effectLst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6" name="Content Placeholder 2"/>
          <p:cNvSpPr txBox="1">
            <a:spLocks/>
          </p:cNvSpPr>
          <p:nvPr/>
        </p:nvSpPr>
        <p:spPr>
          <a:xfrm>
            <a:off x="457200" y="1676400"/>
            <a:ext cx="5546576" cy="132831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spcBef>
                <a:spcPts val="1200"/>
              </a:spcBef>
              <a:spcAft>
                <a:spcPts val="0"/>
              </a:spcAft>
              <a:buClr>
                <a:schemeClr val="accent5"/>
              </a:buClr>
              <a:buFont typeface="Arial" pitchFamily="34" charset="0"/>
              <a:buNone/>
              <a:defRPr sz="1800" b="0" i="0" kern="1200" cap="none" spc="30" baseline="0">
                <a:solidFill>
                  <a:schemeClr val="tx1"/>
                </a:solidFill>
                <a:latin typeface="+mn-lt"/>
                <a:ea typeface="+mn-ea"/>
                <a:cs typeface="Tahoma" pitchFamily="34" charset="0"/>
              </a:defRPr>
            </a:lvl1pPr>
            <a:lvl2pPr marL="171450" indent="-171450" algn="l" defTabSz="914400" rtl="0" eaLnBrk="1" latinLnBrk="0" hangingPunct="1">
              <a:spcBef>
                <a:spcPts val="600"/>
              </a:spcBef>
              <a:buClr>
                <a:schemeClr val="accent1"/>
              </a:buClr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Tahoma" pitchFamily="34" charset="0"/>
              </a:defRPr>
            </a:lvl2pPr>
            <a:lvl3pPr marL="344488" indent="-165100" algn="l" defTabSz="914400" rtl="0" eaLnBrk="1" latinLnBrk="0" hangingPunct="1">
              <a:spcBef>
                <a:spcPts val="600"/>
              </a:spcBef>
              <a:buClr>
                <a:schemeClr val="accent1"/>
              </a:buClr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Tahoma" pitchFamily="34" charset="0"/>
              </a:defRPr>
            </a:lvl3pPr>
            <a:lvl4pPr marL="517525" indent="-169863" algn="l" defTabSz="914400" rtl="0" eaLnBrk="1" latinLnBrk="0" hangingPunct="1">
              <a:spcBef>
                <a:spcPts val="600"/>
              </a:spcBef>
              <a:buClr>
                <a:schemeClr val="accent1"/>
              </a:buClr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Tahoma" pitchFamily="34" charset="0"/>
              </a:defRPr>
            </a:lvl4pPr>
            <a:lvl5pPr marL="688975" indent="-173038" algn="l" defTabSz="914400" rtl="0" eaLnBrk="1" latinLnBrk="0" hangingPunct="1">
              <a:spcBef>
                <a:spcPts val="600"/>
              </a:spcBef>
              <a:buClr>
                <a:schemeClr val="accent1"/>
              </a:buClr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Tahoma" pitchFamily="34" charset="0"/>
              </a:defRPr>
            </a:lvl5pPr>
            <a:lvl6pPr marL="868680" indent="-173736" algn="l" defTabSz="914400" rtl="0" eaLnBrk="1" latinLnBrk="0" hangingPunct="1">
              <a:spcBef>
                <a:spcPts val="600"/>
              </a:spcBef>
              <a:buClr>
                <a:schemeClr val="accent1"/>
              </a:buClr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069848" indent="-173736" algn="l" defTabSz="914400" rtl="0" eaLnBrk="1" latinLnBrk="0" hangingPunct="1">
              <a:spcBef>
                <a:spcPts val="600"/>
              </a:spcBef>
              <a:buClr>
                <a:schemeClr val="accent1"/>
              </a:buClr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1243584" indent="-173736" algn="l" defTabSz="914400" rtl="0" eaLnBrk="1" latinLnBrk="0" hangingPunct="1">
              <a:spcBef>
                <a:spcPts val="600"/>
              </a:spcBef>
              <a:buClr>
                <a:schemeClr val="accent1"/>
              </a:buClr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1408176" indent="-173736" algn="l" defTabSz="914400" rtl="0" eaLnBrk="1" latinLnBrk="0" hangingPunct="1">
              <a:spcBef>
                <a:spcPts val="600"/>
              </a:spcBef>
              <a:buClr>
                <a:schemeClr val="accent1"/>
              </a:buClr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spcBef>
                <a:spcPts val="0"/>
              </a:spcBef>
            </a:pPr>
            <a:r>
              <a:rPr lang="en-US" b="1" dirty="0" smtClean="0">
                <a:solidFill>
                  <a:srgbClr val="FF0000"/>
                </a:solidFill>
                <a:latin typeface="Tahoma" pitchFamily="34" charset="0"/>
                <a:ea typeface="Tahoma" pitchFamily="34" charset="0"/>
              </a:rPr>
              <a:t>TERWUJUDNYA PEMBANGUNAN YANG MERATA</a:t>
            </a:r>
            <a:r>
              <a:rPr lang="id-ID" b="1" dirty="0" smtClean="0">
                <a:solidFill>
                  <a:srgbClr val="FF0000"/>
                </a:solidFill>
                <a:latin typeface="Tahoma" pitchFamily="34" charset="0"/>
                <a:ea typeface="Tahoma" pitchFamily="34" charset="0"/>
              </a:rPr>
              <a:t> DAN </a:t>
            </a:r>
            <a:r>
              <a:rPr lang="en-US" b="1" dirty="0" smtClean="0">
                <a:solidFill>
                  <a:srgbClr val="FF0000"/>
                </a:solidFill>
                <a:latin typeface="Tahoma" pitchFamily="34" charset="0"/>
                <a:ea typeface="Tahoma" pitchFamily="34" charset="0"/>
              </a:rPr>
              <a:t>BERKEADILAN</a:t>
            </a:r>
            <a:r>
              <a:rPr lang="id-ID" b="1" dirty="0" smtClean="0">
                <a:solidFill>
                  <a:srgbClr val="FF0000"/>
                </a:solidFill>
                <a:latin typeface="Tahoma" pitchFamily="34" charset="0"/>
                <a:ea typeface="Tahoma" pitchFamily="34" charset="0"/>
              </a:rPr>
              <a:t> </a:t>
            </a:r>
            <a:r>
              <a:rPr lang="en-US" b="1" dirty="0" smtClean="0">
                <a:solidFill>
                  <a:srgbClr val="FF0000"/>
                </a:solidFill>
                <a:latin typeface="Tahoma" pitchFamily="34" charset="0"/>
                <a:ea typeface="Tahoma" pitchFamily="34" charset="0"/>
              </a:rPr>
              <a:t>MENUJU</a:t>
            </a:r>
            <a:r>
              <a:rPr lang="id-ID" b="1" dirty="0" smtClean="0">
                <a:solidFill>
                  <a:srgbClr val="FF0000"/>
                </a:solidFill>
                <a:latin typeface="Tahoma" pitchFamily="34" charset="0"/>
                <a:ea typeface="Tahoma" pitchFamily="34" charset="0"/>
              </a:rPr>
              <a:t> </a:t>
            </a:r>
            <a:r>
              <a:rPr lang="en-US" b="1" dirty="0" smtClean="0">
                <a:solidFill>
                  <a:srgbClr val="FF0000"/>
                </a:solidFill>
                <a:latin typeface="Tahoma" pitchFamily="34" charset="0"/>
                <a:ea typeface="Tahoma" pitchFamily="34" charset="0"/>
              </a:rPr>
              <a:t>MASYARAKAT POLEWALI MANDAR</a:t>
            </a:r>
            <a:r>
              <a:rPr lang="id-ID" b="1" dirty="0" smtClean="0">
                <a:solidFill>
                  <a:srgbClr val="FF0000"/>
                </a:solidFill>
                <a:latin typeface="Tahoma" pitchFamily="34" charset="0"/>
                <a:ea typeface="Tahoma" pitchFamily="34" charset="0"/>
              </a:rPr>
              <a:t>                      </a:t>
            </a:r>
            <a:r>
              <a:rPr lang="en-US" b="1" dirty="0" smtClean="0">
                <a:solidFill>
                  <a:srgbClr val="FF0000"/>
                </a:solidFill>
                <a:latin typeface="Tahoma" pitchFamily="34" charset="0"/>
                <a:ea typeface="Tahoma" pitchFamily="34" charset="0"/>
              </a:rPr>
              <a:t>YANG SEJAHTERA</a:t>
            </a:r>
            <a:endParaRPr lang="en-US" b="1" dirty="0">
              <a:solidFill>
                <a:srgbClr val="FF0000"/>
              </a:solidFill>
              <a:latin typeface="Tahoma" pitchFamily="34" charset="0"/>
              <a:ea typeface="Tahoma" pitchFamily="34" charset="0"/>
            </a:endParaRPr>
          </a:p>
        </p:txBody>
      </p:sp>
      <p:sp>
        <p:nvSpPr>
          <p:cNvPr id="15" name="Freeform 14"/>
          <p:cNvSpPr/>
          <p:nvPr/>
        </p:nvSpPr>
        <p:spPr>
          <a:xfrm>
            <a:off x="2195736" y="3390097"/>
            <a:ext cx="602662" cy="797524"/>
          </a:xfrm>
          <a:custGeom>
            <a:avLst/>
            <a:gdLst>
              <a:gd name="connsiteX0" fmla="*/ 0 w 655206"/>
              <a:gd name="connsiteY0" fmla="*/ 0 h 458644"/>
              <a:gd name="connsiteX1" fmla="*/ 425884 w 655206"/>
              <a:gd name="connsiteY1" fmla="*/ 0 h 458644"/>
              <a:gd name="connsiteX2" fmla="*/ 655206 w 655206"/>
              <a:gd name="connsiteY2" fmla="*/ 229322 h 458644"/>
              <a:gd name="connsiteX3" fmla="*/ 425884 w 655206"/>
              <a:gd name="connsiteY3" fmla="*/ 458644 h 458644"/>
              <a:gd name="connsiteX4" fmla="*/ 0 w 655206"/>
              <a:gd name="connsiteY4" fmla="*/ 458644 h 458644"/>
              <a:gd name="connsiteX5" fmla="*/ 229322 w 655206"/>
              <a:gd name="connsiteY5" fmla="*/ 229322 h 458644"/>
              <a:gd name="connsiteX6" fmla="*/ 0 w 655206"/>
              <a:gd name="connsiteY6" fmla="*/ 0 h 458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5206" h="458644">
                <a:moveTo>
                  <a:pt x="655206" y="0"/>
                </a:moveTo>
                <a:lnTo>
                  <a:pt x="655206" y="298119"/>
                </a:lnTo>
                <a:lnTo>
                  <a:pt x="327603" y="458644"/>
                </a:lnTo>
                <a:lnTo>
                  <a:pt x="0" y="298119"/>
                </a:lnTo>
                <a:lnTo>
                  <a:pt x="0" y="0"/>
                </a:lnTo>
                <a:lnTo>
                  <a:pt x="327603" y="160525"/>
                </a:lnTo>
                <a:lnTo>
                  <a:pt x="655206" y="0"/>
                </a:lnTo>
                <a:close/>
              </a:path>
            </a:pathLst>
          </a:custGeom>
          <a:solidFill>
            <a:srgbClr val="FF0000"/>
          </a:solidFill>
          <a:ln>
            <a:solidFill>
              <a:srgbClr val="FFC000"/>
            </a:solidFill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2701" tIns="242023" rIns="12701" bIns="242022" numCol="1" spcCol="1270" anchor="ctr" anchorCtr="0">
            <a:noAutofit/>
          </a:bodyPr>
          <a:lstStyle/>
          <a:p>
            <a:pPr lvl="0" algn="ctr" defTabSz="8890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id-ID" sz="2000" b="1" dirty="0" smtClean="0">
                <a:solidFill>
                  <a:schemeClr val="tx1"/>
                </a:solidFill>
              </a:rPr>
              <a:t>KE-</a:t>
            </a:r>
            <a:r>
              <a:rPr lang="en-US" sz="2000" b="1" kern="1200" dirty="0" smtClean="0">
                <a:solidFill>
                  <a:schemeClr val="tx1"/>
                </a:solidFill>
              </a:rPr>
              <a:t>1</a:t>
            </a:r>
            <a:endParaRPr lang="en-US" sz="2800" b="1" kern="1200" dirty="0">
              <a:solidFill>
                <a:schemeClr val="tx1"/>
              </a:solidFill>
            </a:endParaRPr>
          </a:p>
        </p:txBody>
      </p:sp>
      <p:sp>
        <p:nvSpPr>
          <p:cNvPr id="16" name="Freeform 15"/>
          <p:cNvSpPr/>
          <p:nvPr/>
        </p:nvSpPr>
        <p:spPr>
          <a:xfrm>
            <a:off x="2798395" y="3276600"/>
            <a:ext cx="5812204" cy="745661"/>
          </a:xfrm>
          <a:custGeom>
            <a:avLst/>
            <a:gdLst>
              <a:gd name="connsiteX0" fmla="*/ 102102 w 612598"/>
              <a:gd name="connsiteY0" fmla="*/ 0 h 5812203"/>
              <a:gd name="connsiteX1" fmla="*/ 510496 w 612598"/>
              <a:gd name="connsiteY1" fmla="*/ 0 h 5812203"/>
              <a:gd name="connsiteX2" fmla="*/ 612598 w 612598"/>
              <a:gd name="connsiteY2" fmla="*/ 102102 h 5812203"/>
              <a:gd name="connsiteX3" fmla="*/ 612598 w 612598"/>
              <a:gd name="connsiteY3" fmla="*/ 5812203 h 5812203"/>
              <a:gd name="connsiteX4" fmla="*/ 612598 w 612598"/>
              <a:gd name="connsiteY4" fmla="*/ 5812203 h 5812203"/>
              <a:gd name="connsiteX5" fmla="*/ 0 w 612598"/>
              <a:gd name="connsiteY5" fmla="*/ 5812203 h 5812203"/>
              <a:gd name="connsiteX6" fmla="*/ 0 w 612598"/>
              <a:gd name="connsiteY6" fmla="*/ 5812203 h 5812203"/>
              <a:gd name="connsiteX7" fmla="*/ 0 w 612598"/>
              <a:gd name="connsiteY7" fmla="*/ 102102 h 5812203"/>
              <a:gd name="connsiteX8" fmla="*/ 102102 w 612598"/>
              <a:gd name="connsiteY8" fmla="*/ 0 h 5812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12598" h="5812203">
                <a:moveTo>
                  <a:pt x="612598" y="968726"/>
                </a:moveTo>
                <a:lnTo>
                  <a:pt x="612598" y="4843477"/>
                </a:lnTo>
                <a:cubicBezTo>
                  <a:pt x="612598" y="5378483"/>
                  <a:pt x="607780" y="5812198"/>
                  <a:pt x="601837" y="5812198"/>
                </a:cubicBezTo>
                <a:lnTo>
                  <a:pt x="0" y="5812198"/>
                </a:lnTo>
                <a:lnTo>
                  <a:pt x="0" y="5812198"/>
                </a:lnTo>
                <a:lnTo>
                  <a:pt x="0" y="5"/>
                </a:lnTo>
                <a:lnTo>
                  <a:pt x="0" y="5"/>
                </a:lnTo>
                <a:lnTo>
                  <a:pt x="601837" y="5"/>
                </a:lnTo>
                <a:cubicBezTo>
                  <a:pt x="607780" y="5"/>
                  <a:pt x="612598" y="433720"/>
                  <a:pt x="612598" y="968726"/>
                </a:cubicBezTo>
                <a:close/>
              </a:path>
            </a:pathLst>
          </a:custGeom>
          <a:solidFill>
            <a:schemeClr val="bg1">
              <a:alpha val="90000"/>
            </a:schemeClr>
          </a:solidFill>
          <a:ln>
            <a:solidFill>
              <a:srgbClr val="FFC000"/>
            </a:solidFill>
          </a:ln>
        </p:spPr>
        <p:style>
          <a:lnRef idx="2">
            <a:scrgbClr r="0" g="0" b="0"/>
          </a:lnRef>
          <a:fillRef idx="1">
            <a:schemeClr val="lt1">
              <a:alpha val="90000"/>
              <a:hueOff val="0"/>
              <a:satOff val="0"/>
              <a:lumOff val="0"/>
              <a:alphaOff val="0"/>
            </a:schemeClr>
          </a:fillRef>
          <a:effectRef idx="0">
            <a:schemeClr val="lt1">
              <a:alpha val="9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113793" tIns="40065" rIns="40065" bIns="40066" numCol="1" spcCol="1270" anchor="ctr" anchorCtr="0">
            <a:noAutofit/>
          </a:bodyPr>
          <a:lstStyle/>
          <a:p>
            <a:pPr marL="184150" lvl="2" defTabSz="711200">
              <a:lnSpc>
                <a:spcPct val="90000"/>
              </a:lnSpc>
              <a:spcBef>
                <a:spcPct val="0"/>
              </a:spcBef>
              <a:spcAft>
                <a:spcPct val="15000"/>
              </a:spcAft>
            </a:pPr>
            <a:r>
              <a:rPr lang="en-US" sz="1600" kern="1200" dirty="0" smtClean="0">
                <a:ln w="1905"/>
                <a:solidFill>
                  <a:schemeClr val="tx1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cs typeface="Arabic Typesetting" pitchFamily="66" charset="-78"/>
              </a:rPr>
              <a:t>MEWUJUDKAN SUMBERDAYA MANUSIA YANG BERKUALITAS DENGAN BERLANDASKAN PADA NILAI-NILAI AGAMA DAN BUDAYA</a:t>
            </a:r>
            <a:endParaRPr lang="en-US" sz="1600" kern="1200" dirty="0">
              <a:solidFill>
                <a:schemeClr val="tx1"/>
              </a:solidFill>
            </a:endParaRPr>
          </a:p>
        </p:txBody>
      </p:sp>
      <p:sp>
        <p:nvSpPr>
          <p:cNvPr id="17" name="Freeform 16"/>
          <p:cNvSpPr/>
          <p:nvPr/>
        </p:nvSpPr>
        <p:spPr>
          <a:xfrm>
            <a:off x="2195736" y="4167150"/>
            <a:ext cx="602662" cy="797522"/>
          </a:xfrm>
          <a:custGeom>
            <a:avLst/>
            <a:gdLst>
              <a:gd name="connsiteX0" fmla="*/ 0 w 655206"/>
              <a:gd name="connsiteY0" fmla="*/ 0 h 458644"/>
              <a:gd name="connsiteX1" fmla="*/ 425884 w 655206"/>
              <a:gd name="connsiteY1" fmla="*/ 0 h 458644"/>
              <a:gd name="connsiteX2" fmla="*/ 655206 w 655206"/>
              <a:gd name="connsiteY2" fmla="*/ 229322 h 458644"/>
              <a:gd name="connsiteX3" fmla="*/ 425884 w 655206"/>
              <a:gd name="connsiteY3" fmla="*/ 458644 h 458644"/>
              <a:gd name="connsiteX4" fmla="*/ 0 w 655206"/>
              <a:gd name="connsiteY4" fmla="*/ 458644 h 458644"/>
              <a:gd name="connsiteX5" fmla="*/ 229322 w 655206"/>
              <a:gd name="connsiteY5" fmla="*/ 229322 h 458644"/>
              <a:gd name="connsiteX6" fmla="*/ 0 w 655206"/>
              <a:gd name="connsiteY6" fmla="*/ 0 h 458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5206" h="458644">
                <a:moveTo>
                  <a:pt x="655206" y="0"/>
                </a:moveTo>
                <a:lnTo>
                  <a:pt x="655206" y="298119"/>
                </a:lnTo>
                <a:lnTo>
                  <a:pt x="327603" y="458644"/>
                </a:lnTo>
                <a:lnTo>
                  <a:pt x="0" y="298119"/>
                </a:lnTo>
                <a:lnTo>
                  <a:pt x="0" y="0"/>
                </a:lnTo>
                <a:lnTo>
                  <a:pt x="327603" y="160525"/>
                </a:lnTo>
                <a:lnTo>
                  <a:pt x="655206" y="0"/>
                </a:lnTo>
                <a:close/>
              </a:path>
            </a:pathLst>
          </a:custGeom>
          <a:solidFill>
            <a:srgbClr val="FF0000"/>
          </a:solidFill>
          <a:ln>
            <a:solidFill>
              <a:srgbClr val="FFC000"/>
            </a:solidFill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2701" tIns="242022" rIns="12701" bIns="242022" numCol="1" spcCol="1270" anchor="ctr" anchorCtr="0">
            <a:noAutofit/>
          </a:bodyPr>
          <a:lstStyle/>
          <a:p>
            <a:pPr lvl="0" algn="ctr" defTabSz="8890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id-ID" sz="2000" b="1" kern="1200" dirty="0" smtClean="0">
                <a:solidFill>
                  <a:schemeClr val="tx1"/>
                </a:solidFill>
              </a:rPr>
              <a:t>KE-</a:t>
            </a:r>
            <a:r>
              <a:rPr lang="en-US" sz="2000" b="1" kern="1200" dirty="0" smtClean="0">
                <a:solidFill>
                  <a:schemeClr val="tx1"/>
                </a:solidFill>
              </a:rPr>
              <a:t>2</a:t>
            </a:r>
            <a:endParaRPr lang="en-US" sz="2000" b="1" kern="1200" dirty="0">
              <a:solidFill>
                <a:schemeClr val="tx1"/>
              </a:solidFill>
            </a:endParaRPr>
          </a:p>
        </p:txBody>
      </p:sp>
      <p:sp>
        <p:nvSpPr>
          <p:cNvPr id="18" name="Freeform 17"/>
          <p:cNvSpPr/>
          <p:nvPr/>
        </p:nvSpPr>
        <p:spPr>
          <a:xfrm>
            <a:off x="2798395" y="4054344"/>
            <a:ext cx="5812204" cy="722677"/>
          </a:xfrm>
          <a:custGeom>
            <a:avLst/>
            <a:gdLst>
              <a:gd name="connsiteX0" fmla="*/ 98955 w 593716"/>
              <a:gd name="connsiteY0" fmla="*/ 0 h 5812203"/>
              <a:gd name="connsiteX1" fmla="*/ 494761 w 593716"/>
              <a:gd name="connsiteY1" fmla="*/ 0 h 5812203"/>
              <a:gd name="connsiteX2" fmla="*/ 593716 w 593716"/>
              <a:gd name="connsiteY2" fmla="*/ 98955 h 5812203"/>
              <a:gd name="connsiteX3" fmla="*/ 593716 w 593716"/>
              <a:gd name="connsiteY3" fmla="*/ 5812203 h 5812203"/>
              <a:gd name="connsiteX4" fmla="*/ 593716 w 593716"/>
              <a:gd name="connsiteY4" fmla="*/ 5812203 h 5812203"/>
              <a:gd name="connsiteX5" fmla="*/ 0 w 593716"/>
              <a:gd name="connsiteY5" fmla="*/ 5812203 h 5812203"/>
              <a:gd name="connsiteX6" fmla="*/ 0 w 593716"/>
              <a:gd name="connsiteY6" fmla="*/ 5812203 h 5812203"/>
              <a:gd name="connsiteX7" fmla="*/ 0 w 593716"/>
              <a:gd name="connsiteY7" fmla="*/ 98955 h 5812203"/>
              <a:gd name="connsiteX8" fmla="*/ 98955 w 593716"/>
              <a:gd name="connsiteY8" fmla="*/ 0 h 5812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93716" h="5812203">
                <a:moveTo>
                  <a:pt x="593716" y="968727"/>
                </a:moveTo>
                <a:lnTo>
                  <a:pt x="593716" y="4843476"/>
                </a:lnTo>
                <a:cubicBezTo>
                  <a:pt x="593716" y="5378483"/>
                  <a:pt x="589190" y="5812198"/>
                  <a:pt x="583608" y="5812198"/>
                </a:cubicBezTo>
                <a:lnTo>
                  <a:pt x="0" y="5812198"/>
                </a:lnTo>
                <a:lnTo>
                  <a:pt x="0" y="5812198"/>
                </a:lnTo>
                <a:lnTo>
                  <a:pt x="0" y="5"/>
                </a:lnTo>
                <a:lnTo>
                  <a:pt x="0" y="5"/>
                </a:lnTo>
                <a:lnTo>
                  <a:pt x="583608" y="5"/>
                </a:lnTo>
                <a:cubicBezTo>
                  <a:pt x="589190" y="5"/>
                  <a:pt x="593716" y="433720"/>
                  <a:pt x="593716" y="968727"/>
                </a:cubicBezTo>
                <a:close/>
              </a:path>
            </a:pathLst>
          </a:custGeom>
          <a:solidFill>
            <a:srgbClr val="92D050">
              <a:alpha val="90000"/>
            </a:srgbClr>
          </a:solidFill>
          <a:ln>
            <a:solidFill>
              <a:srgbClr val="FFC000"/>
            </a:solidFill>
          </a:ln>
        </p:spPr>
        <p:style>
          <a:lnRef idx="2">
            <a:scrgbClr r="0" g="0" b="0"/>
          </a:lnRef>
          <a:fillRef idx="1">
            <a:schemeClr val="lt1">
              <a:alpha val="90000"/>
              <a:hueOff val="0"/>
              <a:satOff val="0"/>
              <a:lumOff val="0"/>
              <a:alphaOff val="0"/>
            </a:schemeClr>
          </a:fillRef>
          <a:effectRef idx="0">
            <a:schemeClr val="lt1">
              <a:alpha val="9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113793" tIns="39143" rIns="39143" bIns="39144" numCol="1" spcCol="1270" anchor="ctr" anchorCtr="0">
            <a:noAutofit/>
          </a:bodyPr>
          <a:lstStyle/>
          <a:p>
            <a:pPr marL="184150" lvl="2" defTabSz="711200">
              <a:lnSpc>
                <a:spcPct val="90000"/>
              </a:lnSpc>
              <a:spcBef>
                <a:spcPct val="0"/>
              </a:spcBef>
              <a:spcAft>
                <a:spcPct val="15000"/>
              </a:spcAft>
            </a:pPr>
            <a:r>
              <a:rPr lang="en-US" sz="1600" b="1" kern="1200" dirty="0" smtClean="0">
                <a:ln w="1905"/>
                <a:solidFill>
                  <a:schemeClr val="tx1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cs typeface="Arabic Typesetting" pitchFamily="66" charset="-78"/>
              </a:rPr>
              <a:t>MENGEMBANGKAN EKONOMI KERAKYATAN YANG BERBASIS PENGELOLAAN SUMBER DAYA ALAM SECARA BERKELANJUTAN</a:t>
            </a:r>
            <a:endParaRPr lang="en-US" sz="1600" kern="1200" dirty="0">
              <a:solidFill>
                <a:schemeClr val="tx1"/>
              </a:solidFill>
            </a:endParaRPr>
          </a:p>
        </p:txBody>
      </p:sp>
      <p:sp>
        <p:nvSpPr>
          <p:cNvPr id="19" name="Freeform 18"/>
          <p:cNvSpPr/>
          <p:nvPr/>
        </p:nvSpPr>
        <p:spPr>
          <a:xfrm>
            <a:off x="2195736" y="5013338"/>
            <a:ext cx="602662" cy="797524"/>
          </a:xfrm>
          <a:custGeom>
            <a:avLst/>
            <a:gdLst>
              <a:gd name="connsiteX0" fmla="*/ 0 w 655206"/>
              <a:gd name="connsiteY0" fmla="*/ 0 h 458644"/>
              <a:gd name="connsiteX1" fmla="*/ 425884 w 655206"/>
              <a:gd name="connsiteY1" fmla="*/ 0 h 458644"/>
              <a:gd name="connsiteX2" fmla="*/ 655206 w 655206"/>
              <a:gd name="connsiteY2" fmla="*/ 229322 h 458644"/>
              <a:gd name="connsiteX3" fmla="*/ 425884 w 655206"/>
              <a:gd name="connsiteY3" fmla="*/ 458644 h 458644"/>
              <a:gd name="connsiteX4" fmla="*/ 0 w 655206"/>
              <a:gd name="connsiteY4" fmla="*/ 458644 h 458644"/>
              <a:gd name="connsiteX5" fmla="*/ 229322 w 655206"/>
              <a:gd name="connsiteY5" fmla="*/ 229322 h 458644"/>
              <a:gd name="connsiteX6" fmla="*/ 0 w 655206"/>
              <a:gd name="connsiteY6" fmla="*/ 0 h 458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5206" h="458644">
                <a:moveTo>
                  <a:pt x="655206" y="0"/>
                </a:moveTo>
                <a:lnTo>
                  <a:pt x="655206" y="298119"/>
                </a:lnTo>
                <a:lnTo>
                  <a:pt x="327603" y="458644"/>
                </a:lnTo>
                <a:lnTo>
                  <a:pt x="0" y="298119"/>
                </a:lnTo>
                <a:lnTo>
                  <a:pt x="0" y="0"/>
                </a:lnTo>
                <a:lnTo>
                  <a:pt x="327603" y="160525"/>
                </a:lnTo>
                <a:lnTo>
                  <a:pt x="655206" y="0"/>
                </a:lnTo>
                <a:close/>
              </a:path>
            </a:pathLst>
          </a:custGeom>
          <a:solidFill>
            <a:srgbClr val="FF0000"/>
          </a:solidFill>
          <a:ln>
            <a:solidFill>
              <a:srgbClr val="FFC000"/>
            </a:solidFill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2701" tIns="242022" rIns="12701" bIns="242023" numCol="1" spcCol="1270" anchor="ctr" anchorCtr="0">
            <a:noAutofit/>
          </a:bodyPr>
          <a:lstStyle/>
          <a:p>
            <a:pPr lvl="0" algn="ctr" defTabSz="8890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id-ID" sz="2000" b="1" kern="1200" dirty="0" smtClean="0">
                <a:solidFill>
                  <a:schemeClr val="tx1"/>
                </a:solidFill>
              </a:rPr>
              <a:t>KE-</a:t>
            </a:r>
            <a:r>
              <a:rPr lang="en-US" sz="2000" b="1" kern="1200" dirty="0" smtClean="0">
                <a:solidFill>
                  <a:schemeClr val="tx1"/>
                </a:solidFill>
              </a:rPr>
              <a:t>3</a:t>
            </a:r>
            <a:endParaRPr lang="en-US" sz="2800" b="1" kern="1200" dirty="0">
              <a:solidFill>
                <a:schemeClr val="tx1"/>
              </a:solidFill>
            </a:endParaRPr>
          </a:p>
        </p:txBody>
      </p:sp>
      <p:sp>
        <p:nvSpPr>
          <p:cNvPr id="20" name="Freeform 19"/>
          <p:cNvSpPr/>
          <p:nvPr/>
        </p:nvSpPr>
        <p:spPr>
          <a:xfrm>
            <a:off x="2798395" y="4842061"/>
            <a:ext cx="5812204" cy="860947"/>
          </a:xfrm>
          <a:custGeom>
            <a:avLst/>
            <a:gdLst>
              <a:gd name="connsiteX0" fmla="*/ 117888 w 707312"/>
              <a:gd name="connsiteY0" fmla="*/ 0 h 5812203"/>
              <a:gd name="connsiteX1" fmla="*/ 589424 w 707312"/>
              <a:gd name="connsiteY1" fmla="*/ 0 h 5812203"/>
              <a:gd name="connsiteX2" fmla="*/ 707312 w 707312"/>
              <a:gd name="connsiteY2" fmla="*/ 117888 h 5812203"/>
              <a:gd name="connsiteX3" fmla="*/ 707312 w 707312"/>
              <a:gd name="connsiteY3" fmla="*/ 5812203 h 5812203"/>
              <a:gd name="connsiteX4" fmla="*/ 707312 w 707312"/>
              <a:gd name="connsiteY4" fmla="*/ 5812203 h 5812203"/>
              <a:gd name="connsiteX5" fmla="*/ 0 w 707312"/>
              <a:gd name="connsiteY5" fmla="*/ 5812203 h 5812203"/>
              <a:gd name="connsiteX6" fmla="*/ 0 w 707312"/>
              <a:gd name="connsiteY6" fmla="*/ 5812203 h 5812203"/>
              <a:gd name="connsiteX7" fmla="*/ 0 w 707312"/>
              <a:gd name="connsiteY7" fmla="*/ 117888 h 5812203"/>
              <a:gd name="connsiteX8" fmla="*/ 117888 w 707312"/>
              <a:gd name="connsiteY8" fmla="*/ 0 h 5812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7312" h="5812203">
                <a:moveTo>
                  <a:pt x="707312" y="968725"/>
                </a:moveTo>
                <a:lnTo>
                  <a:pt x="707312" y="4843478"/>
                </a:lnTo>
                <a:cubicBezTo>
                  <a:pt x="707312" y="5378490"/>
                  <a:pt x="700889" y="5812199"/>
                  <a:pt x="692966" y="5812199"/>
                </a:cubicBezTo>
                <a:lnTo>
                  <a:pt x="0" y="5812199"/>
                </a:lnTo>
                <a:lnTo>
                  <a:pt x="0" y="5812199"/>
                </a:lnTo>
                <a:lnTo>
                  <a:pt x="0" y="4"/>
                </a:lnTo>
                <a:lnTo>
                  <a:pt x="0" y="4"/>
                </a:lnTo>
                <a:lnTo>
                  <a:pt x="692966" y="4"/>
                </a:lnTo>
                <a:cubicBezTo>
                  <a:pt x="700889" y="4"/>
                  <a:pt x="707312" y="433713"/>
                  <a:pt x="707312" y="968725"/>
                </a:cubicBezTo>
                <a:close/>
              </a:path>
            </a:pathLst>
          </a:custGeom>
          <a:solidFill>
            <a:srgbClr val="00B0F0">
              <a:alpha val="90000"/>
            </a:srgbClr>
          </a:solidFill>
          <a:ln>
            <a:solidFill>
              <a:srgbClr val="FFC000"/>
            </a:solidFill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lt1">
              <a:alpha val="9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113793" tIns="44688" rIns="44688" bIns="44689" numCol="1" spcCol="1270" anchor="ctr" anchorCtr="0">
            <a:noAutofit/>
          </a:bodyPr>
          <a:lstStyle/>
          <a:p>
            <a:pPr marL="184150" lvl="2" defTabSz="711200">
              <a:lnSpc>
                <a:spcPct val="90000"/>
              </a:lnSpc>
              <a:spcBef>
                <a:spcPct val="0"/>
              </a:spcBef>
              <a:spcAft>
                <a:spcPct val="15000"/>
              </a:spcAft>
            </a:pPr>
            <a:r>
              <a:rPr lang="en-US" sz="1600" b="1" dirty="0" smtClean="0"/>
              <a:t>MENINGKATKAN INFRASTRUKTUR GUNA MENDORONG DAYA SAING DAERAH</a:t>
            </a:r>
            <a:endParaRPr lang="en-US" sz="1600" dirty="0" smtClean="0"/>
          </a:p>
        </p:txBody>
      </p:sp>
      <p:sp>
        <p:nvSpPr>
          <p:cNvPr id="21" name="Freeform 20"/>
          <p:cNvSpPr/>
          <p:nvPr/>
        </p:nvSpPr>
        <p:spPr>
          <a:xfrm>
            <a:off x="2195736" y="5831878"/>
            <a:ext cx="602662" cy="797522"/>
          </a:xfrm>
          <a:custGeom>
            <a:avLst/>
            <a:gdLst>
              <a:gd name="connsiteX0" fmla="*/ 0 w 655206"/>
              <a:gd name="connsiteY0" fmla="*/ 0 h 458644"/>
              <a:gd name="connsiteX1" fmla="*/ 425884 w 655206"/>
              <a:gd name="connsiteY1" fmla="*/ 0 h 458644"/>
              <a:gd name="connsiteX2" fmla="*/ 655206 w 655206"/>
              <a:gd name="connsiteY2" fmla="*/ 229322 h 458644"/>
              <a:gd name="connsiteX3" fmla="*/ 425884 w 655206"/>
              <a:gd name="connsiteY3" fmla="*/ 458644 h 458644"/>
              <a:gd name="connsiteX4" fmla="*/ 0 w 655206"/>
              <a:gd name="connsiteY4" fmla="*/ 458644 h 458644"/>
              <a:gd name="connsiteX5" fmla="*/ 229322 w 655206"/>
              <a:gd name="connsiteY5" fmla="*/ 229322 h 458644"/>
              <a:gd name="connsiteX6" fmla="*/ 0 w 655206"/>
              <a:gd name="connsiteY6" fmla="*/ 0 h 458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5206" h="458644">
                <a:moveTo>
                  <a:pt x="655206" y="0"/>
                </a:moveTo>
                <a:lnTo>
                  <a:pt x="655206" y="298119"/>
                </a:lnTo>
                <a:lnTo>
                  <a:pt x="327603" y="458644"/>
                </a:lnTo>
                <a:lnTo>
                  <a:pt x="0" y="298119"/>
                </a:lnTo>
                <a:lnTo>
                  <a:pt x="0" y="0"/>
                </a:lnTo>
                <a:lnTo>
                  <a:pt x="327603" y="160525"/>
                </a:lnTo>
                <a:lnTo>
                  <a:pt x="655206" y="0"/>
                </a:lnTo>
                <a:close/>
              </a:path>
            </a:pathLst>
          </a:custGeom>
          <a:solidFill>
            <a:srgbClr val="FF0000"/>
          </a:solidFill>
          <a:ln>
            <a:solidFill>
              <a:srgbClr val="FFC000"/>
            </a:solidFill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2701" tIns="242022" rIns="12701" bIns="242022" numCol="1" spcCol="1270" anchor="ctr" anchorCtr="0">
            <a:noAutofit/>
          </a:bodyPr>
          <a:lstStyle/>
          <a:p>
            <a:pPr lvl="0" algn="ctr" defTabSz="8890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id-ID" sz="2000" b="1" kern="1200" dirty="0" smtClean="0">
                <a:solidFill>
                  <a:schemeClr val="tx1"/>
                </a:solidFill>
              </a:rPr>
              <a:t>KE-</a:t>
            </a:r>
            <a:r>
              <a:rPr lang="en-US" sz="2000" b="1" kern="1200" dirty="0" smtClean="0">
                <a:solidFill>
                  <a:schemeClr val="tx1"/>
                </a:solidFill>
              </a:rPr>
              <a:t>4</a:t>
            </a:r>
            <a:endParaRPr lang="en-US" sz="1800" b="1" kern="1200" dirty="0">
              <a:solidFill>
                <a:schemeClr val="tx1"/>
              </a:solidFill>
            </a:endParaRPr>
          </a:p>
        </p:txBody>
      </p:sp>
      <p:sp>
        <p:nvSpPr>
          <p:cNvPr id="22" name="Freeform 21"/>
          <p:cNvSpPr/>
          <p:nvPr/>
        </p:nvSpPr>
        <p:spPr>
          <a:xfrm>
            <a:off x="2798396" y="5750310"/>
            <a:ext cx="5812203" cy="754818"/>
          </a:xfrm>
          <a:custGeom>
            <a:avLst/>
            <a:gdLst>
              <a:gd name="connsiteX0" fmla="*/ 103356 w 620121"/>
              <a:gd name="connsiteY0" fmla="*/ 0 h 5812203"/>
              <a:gd name="connsiteX1" fmla="*/ 516765 w 620121"/>
              <a:gd name="connsiteY1" fmla="*/ 0 h 5812203"/>
              <a:gd name="connsiteX2" fmla="*/ 620121 w 620121"/>
              <a:gd name="connsiteY2" fmla="*/ 103356 h 5812203"/>
              <a:gd name="connsiteX3" fmla="*/ 620121 w 620121"/>
              <a:gd name="connsiteY3" fmla="*/ 5812203 h 5812203"/>
              <a:gd name="connsiteX4" fmla="*/ 620121 w 620121"/>
              <a:gd name="connsiteY4" fmla="*/ 5812203 h 5812203"/>
              <a:gd name="connsiteX5" fmla="*/ 0 w 620121"/>
              <a:gd name="connsiteY5" fmla="*/ 5812203 h 5812203"/>
              <a:gd name="connsiteX6" fmla="*/ 0 w 620121"/>
              <a:gd name="connsiteY6" fmla="*/ 5812203 h 5812203"/>
              <a:gd name="connsiteX7" fmla="*/ 0 w 620121"/>
              <a:gd name="connsiteY7" fmla="*/ 103356 h 5812203"/>
              <a:gd name="connsiteX8" fmla="*/ 103356 w 620121"/>
              <a:gd name="connsiteY8" fmla="*/ 0 h 5812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0121" h="5812203">
                <a:moveTo>
                  <a:pt x="620121" y="968727"/>
                </a:moveTo>
                <a:lnTo>
                  <a:pt x="620121" y="4843476"/>
                </a:lnTo>
                <a:cubicBezTo>
                  <a:pt x="620121" y="5378487"/>
                  <a:pt x="615184" y="5812198"/>
                  <a:pt x="609094" y="5812198"/>
                </a:cubicBezTo>
                <a:lnTo>
                  <a:pt x="0" y="5812198"/>
                </a:lnTo>
                <a:lnTo>
                  <a:pt x="0" y="5812198"/>
                </a:lnTo>
                <a:lnTo>
                  <a:pt x="0" y="5"/>
                </a:lnTo>
                <a:lnTo>
                  <a:pt x="0" y="5"/>
                </a:lnTo>
                <a:lnTo>
                  <a:pt x="609094" y="5"/>
                </a:lnTo>
                <a:cubicBezTo>
                  <a:pt x="615184" y="5"/>
                  <a:pt x="620121" y="433716"/>
                  <a:pt x="620121" y="968727"/>
                </a:cubicBezTo>
                <a:close/>
              </a:path>
            </a:pathLst>
          </a:custGeom>
          <a:ln>
            <a:solidFill>
              <a:srgbClr val="FFC000"/>
            </a:solidFill>
          </a:ln>
        </p:spPr>
        <p:style>
          <a:lnRef idx="2">
            <a:scrgbClr r="0" g="0" b="0"/>
          </a:lnRef>
          <a:fillRef idx="1">
            <a:schemeClr val="lt1">
              <a:alpha val="90000"/>
              <a:hueOff val="0"/>
              <a:satOff val="0"/>
              <a:lumOff val="0"/>
              <a:alphaOff val="0"/>
            </a:schemeClr>
          </a:fillRef>
          <a:effectRef idx="0">
            <a:schemeClr val="lt1">
              <a:alpha val="9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113792" tIns="40432" rIns="40432" bIns="40433" numCol="1" spcCol="1270" anchor="ctr" anchorCtr="0">
            <a:noAutofit/>
          </a:bodyPr>
          <a:lstStyle/>
          <a:p>
            <a:pPr marL="184150" lvl="2" defTabSz="711200">
              <a:lnSpc>
                <a:spcPct val="90000"/>
              </a:lnSpc>
              <a:spcBef>
                <a:spcPct val="0"/>
              </a:spcBef>
              <a:spcAft>
                <a:spcPct val="15000"/>
              </a:spcAft>
            </a:pPr>
            <a:r>
              <a:rPr lang="en-US" sz="1600" dirty="0" smtClean="0"/>
              <a:t>MEWUJUDKAN TATA KELOLA PEMERINTAHAN YANG BAIK DAN BERSIH SERTA MENYEDIAKAN PELAYANAN PUBLIK YANG BERKUALITAS</a:t>
            </a:r>
          </a:p>
        </p:txBody>
      </p:sp>
      <p:pic>
        <p:nvPicPr>
          <p:cNvPr id="8" name="Picture 10" descr="C:\Program Files\Microsoft Office\Clipart\homeanim\AG00041_.GIF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10800000">
            <a:off x="6444208" y="1628800"/>
            <a:ext cx="2160240" cy="936104"/>
          </a:xfrm>
          <a:prstGeom prst="rect">
            <a:avLst/>
          </a:prstGeom>
          <a:noFill/>
        </p:spPr>
      </p:pic>
      <p:sp>
        <p:nvSpPr>
          <p:cNvPr id="10" name="TextBox 9"/>
          <p:cNvSpPr txBox="1"/>
          <p:nvPr/>
        </p:nvSpPr>
        <p:spPr>
          <a:xfrm>
            <a:off x="7236296" y="1772816"/>
            <a:ext cx="136815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d-ID" sz="3600" dirty="0" smtClean="0">
                <a:latin typeface="Aharoni" panose="02010803020104030203" pitchFamily="2" charset="-79"/>
                <a:cs typeface="Aharoni" panose="02010803020104030203" pitchFamily="2" charset="-79"/>
              </a:rPr>
              <a:t>VISI</a:t>
            </a:r>
            <a:endParaRPr lang="id-ID" sz="2000" dirty="0"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pic>
        <p:nvPicPr>
          <p:cNvPr id="11" name="Picture 10" descr="C:\Program Files\Microsoft Office\Clipart\homeanim\AG00041_.GIF">
            <a:hlinkClick r:id="rId2" action="ppaction://hlinksldjump"/>
          </p:cNvPr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23528" y="4365104"/>
            <a:ext cx="1872208" cy="936104"/>
          </a:xfrm>
          <a:prstGeom prst="rect">
            <a:avLst/>
          </a:prstGeom>
          <a:noFill/>
        </p:spPr>
      </p:pic>
      <p:sp>
        <p:nvSpPr>
          <p:cNvPr id="12" name="TextBox 11"/>
          <p:cNvSpPr txBox="1"/>
          <p:nvPr/>
        </p:nvSpPr>
        <p:spPr>
          <a:xfrm>
            <a:off x="372294" y="4509990"/>
            <a:ext cx="124737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d-ID" sz="3600" dirty="0" smtClean="0">
                <a:latin typeface="Aharoni" panose="02010803020104030203" pitchFamily="2" charset="-79"/>
                <a:cs typeface="Aharoni" panose="02010803020104030203" pitchFamily="2" charset="-79"/>
              </a:rPr>
              <a:t>MISI</a:t>
            </a:r>
            <a:endParaRPr lang="id-ID" sz="2000" dirty="0"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pic>
        <p:nvPicPr>
          <p:cNvPr id="23" name="Picture 9" descr="Misc-06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0" y="-27384"/>
            <a:ext cx="9122051" cy="89215"/>
          </a:xfrm>
          <a:prstGeom prst="rect">
            <a:avLst/>
          </a:prstGeom>
          <a:noFill/>
        </p:spPr>
      </p:pic>
      <p:pic>
        <p:nvPicPr>
          <p:cNvPr id="24" name="Picture 9" descr="Misc-06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-30164" y="6796170"/>
            <a:ext cx="9122051" cy="89215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41021598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flip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 16"/>
          <p:cNvSpPr/>
          <p:nvPr/>
        </p:nvSpPr>
        <p:spPr>
          <a:xfrm>
            <a:off x="2286000" y="446182"/>
            <a:ext cx="609603" cy="797522"/>
          </a:xfrm>
          <a:custGeom>
            <a:avLst/>
            <a:gdLst>
              <a:gd name="connsiteX0" fmla="*/ 0 w 655206"/>
              <a:gd name="connsiteY0" fmla="*/ 0 h 458644"/>
              <a:gd name="connsiteX1" fmla="*/ 425884 w 655206"/>
              <a:gd name="connsiteY1" fmla="*/ 0 h 458644"/>
              <a:gd name="connsiteX2" fmla="*/ 655206 w 655206"/>
              <a:gd name="connsiteY2" fmla="*/ 229322 h 458644"/>
              <a:gd name="connsiteX3" fmla="*/ 425884 w 655206"/>
              <a:gd name="connsiteY3" fmla="*/ 458644 h 458644"/>
              <a:gd name="connsiteX4" fmla="*/ 0 w 655206"/>
              <a:gd name="connsiteY4" fmla="*/ 458644 h 458644"/>
              <a:gd name="connsiteX5" fmla="*/ 229322 w 655206"/>
              <a:gd name="connsiteY5" fmla="*/ 229322 h 458644"/>
              <a:gd name="connsiteX6" fmla="*/ 0 w 655206"/>
              <a:gd name="connsiteY6" fmla="*/ 0 h 458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5206" h="458644">
                <a:moveTo>
                  <a:pt x="655206" y="0"/>
                </a:moveTo>
                <a:lnTo>
                  <a:pt x="655206" y="298119"/>
                </a:lnTo>
                <a:lnTo>
                  <a:pt x="327603" y="458644"/>
                </a:lnTo>
                <a:lnTo>
                  <a:pt x="0" y="298119"/>
                </a:lnTo>
                <a:lnTo>
                  <a:pt x="0" y="0"/>
                </a:lnTo>
                <a:lnTo>
                  <a:pt x="327603" y="160525"/>
                </a:lnTo>
                <a:lnTo>
                  <a:pt x="655206" y="0"/>
                </a:lnTo>
                <a:close/>
              </a:path>
            </a:pathLst>
          </a:custGeom>
          <a:solidFill>
            <a:srgbClr val="FF0000"/>
          </a:solidFill>
          <a:ln>
            <a:solidFill>
              <a:srgbClr val="FFC000"/>
            </a:solidFill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2701" tIns="242022" rIns="12701" bIns="242022" numCol="1" spcCol="1270" anchor="ctr" anchorCtr="0">
            <a:noAutofit/>
          </a:bodyPr>
          <a:lstStyle/>
          <a:p>
            <a:pPr lvl="0" algn="ctr" defTabSz="8890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id-ID" sz="2000" b="1" kern="1200" dirty="0" smtClean="0">
                <a:solidFill>
                  <a:schemeClr val="tx1"/>
                </a:solidFill>
              </a:rPr>
              <a:t>KE-</a:t>
            </a:r>
            <a:r>
              <a:rPr lang="en-US" sz="2000" b="1" kern="1200" dirty="0" smtClean="0">
                <a:solidFill>
                  <a:schemeClr val="tx1"/>
                </a:solidFill>
              </a:rPr>
              <a:t>2</a:t>
            </a:r>
            <a:endParaRPr lang="en-US" sz="2000" b="1" kern="1200" dirty="0">
              <a:solidFill>
                <a:schemeClr val="tx1"/>
              </a:solidFill>
            </a:endParaRPr>
          </a:p>
        </p:txBody>
      </p:sp>
      <p:sp>
        <p:nvSpPr>
          <p:cNvPr id="18" name="Freeform 17"/>
          <p:cNvSpPr/>
          <p:nvPr/>
        </p:nvSpPr>
        <p:spPr>
          <a:xfrm>
            <a:off x="2895600" y="333376"/>
            <a:ext cx="5812204" cy="910328"/>
          </a:xfrm>
          <a:custGeom>
            <a:avLst/>
            <a:gdLst>
              <a:gd name="connsiteX0" fmla="*/ 98955 w 593716"/>
              <a:gd name="connsiteY0" fmla="*/ 0 h 5812203"/>
              <a:gd name="connsiteX1" fmla="*/ 494761 w 593716"/>
              <a:gd name="connsiteY1" fmla="*/ 0 h 5812203"/>
              <a:gd name="connsiteX2" fmla="*/ 593716 w 593716"/>
              <a:gd name="connsiteY2" fmla="*/ 98955 h 5812203"/>
              <a:gd name="connsiteX3" fmla="*/ 593716 w 593716"/>
              <a:gd name="connsiteY3" fmla="*/ 5812203 h 5812203"/>
              <a:gd name="connsiteX4" fmla="*/ 593716 w 593716"/>
              <a:gd name="connsiteY4" fmla="*/ 5812203 h 5812203"/>
              <a:gd name="connsiteX5" fmla="*/ 0 w 593716"/>
              <a:gd name="connsiteY5" fmla="*/ 5812203 h 5812203"/>
              <a:gd name="connsiteX6" fmla="*/ 0 w 593716"/>
              <a:gd name="connsiteY6" fmla="*/ 5812203 h 5812203"/>
              <a:gd name="connsiteX7" fmla="*/ 0 w 593716"/>
              <a:gd name="connsiteY7" fmla="*/ 98955 h 5812203"/>
              <a:gd name="connsiteX8" fmla="*/ 98955 w 593716"/>
              <a:gd name="connsiteY8" fmla="*/ 0 h 5812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93716" h="5812203">
                <a:moveTo>
                  <a:pt x="593716" y="968727"/>
                </a:moveTo>
                <a:lnTo>
                  <a:pt x="593716" y="4843476"/>
                </a:lnTo>
                <a:cubicBezTo>
                  <a:pt x="593716" y="5378483"/>
                  <a:pt x="589190" y="5812198"/>
                  <a:pt x="583608" y="5812198"/>
                </a:cubicBezTo>
                <a:lnTo>
                  <a:pt x="0" y="5812198"/>
                </a:lnTo>
                <a:lnTo>
                  <a:pt x="0" y="5812198"/>
                </a:lnTo>
                <a:lnTo>
                  <a:pt x="0" y="5"/>
                </a:lnTo>
                <a:lnTo>
                  <a:pt x="0" y="5"/>
                </a:lnTo>
                <a:lnTo>
                  <a:pt x="583608" y="5"/>
                </a:lnTo>
                <a:cubicBezTo>
                  <a:pt x="589190" y="5"/>
                  <a:pt x="593716" y="433720"/>
                  <a:pt x="593716" y="968727"/>
                </a:cubicBezTo>
                <a:close/>
              </a:path>
            </a:pathLst>
          </a:custGeom>
          <a:solidFill>
            <a:srgbClr val="92D050">
              <a:alpha val="90000"/>
            </a:srgbClr>
          </a:solidFill>
          <a:ln>
            <a:solidFill>
              <a:srgbClr val="FFC000"/>
            </a:solidFill>
          </a:ln>
        </p:spPr>
        <p:style>
          <a:lnRef idx="2">
            <a:scrgbClr r="0" g="0" b="0"/>
          </a:lnRef>
          <a:fillRef idx="1">
            <a:schemeClr val="lt1">
              <a:alpha val="90000"/>
              <a:hueOff val="0"/>
              <a:satOff val="0"/>
              <a:lumOff val="0"/>
              <a:alphaOff val="0"/>
            </a:schemeClr>
          </a:fillRef>
          <a:effectRef idx="0">
            <a:schemeClr val="lt1">
              <a:alpha val="9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113793" tIns="39143" rIns="39143" bIns="39144" numCol="1" spcCol="1270" anchor="ctr" anchorCtr="0">
            <a:noAutofit/>
          </a:bodyPr>
          <a:lstStyle/>
          <a:p>
            <a:pPr marL="184150" lvl="2" algn="ctr" defTabSz="711200">
              <a:lnSpc>
                <a:spcPct val="90000"/>
              </a:lnSpc>
              <a:spcBef>
                <a:spcPct val="0"/>
              </a:spcBef>
              <a:spcAft>
                <a:spcPct val="15000"/>
              </a:spcAft>
            </a:pPr>
            <a:r>
              <a:rPr lang="en-US" b="1" kern="1200" dirty="0" smtClean="0">
                <a:ln w="1905"/>
                <a:solidFill>
                  <a:schemeClr val="tx1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cs typeface="Arabic Typesetting" pitchFamily="66" charset="-78"/>
              </a:rPr>
              <a:t>MENGEMBANGKAN EKONOMI KERAKYATAN YANG BERBASIS PENGELOLAAN SUMBER DAYA ALAM </a:t>
            </a:r>
            <a:r>
              <a:rPr lang="id-ID" b="1" kern="1200" dirty="0" smtClean="0">
                <a:ln w="1905"/>
                <a:solidFill>
                  <a:schemeClr val="tx1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cs typeface="Arabic Typesetting" pitchFamily="66" charset="-78"/>
              </a:rPr>
              <a:t>                 </a:t>
            </a:r>
            <a:r>
              <a:rPr lang="en-US" b="1" kern="1200" dirty="0" smtClean="0">
                <a:ln w="1905"/>
                <a:solidFill>
                  <a:schemeClr val="tx1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cs typeface="Arabic Typesetting" pitchFamily="66" charset="-78"/>
              </a:rPr>
              <a:t>SECARA BERKELANJUTAN</a:t>
            </a:r>
            <a:endParaRPr lang="en-US" kern="1200" dirty="0">
              <a:solidFill>
                <a:schemeClr val="tx1"/>
              </a:solidFill>
            </a:endParaRPr>
          </a:p>
        </p:txBody>
      </p:sp>
      <p:pic>
        <p:nvPicPr>
          <p:cNvPr id="11" name="Picture 10" descr="C:\Program Files\Microsoft Office\Clipart\homeanim\AG00041_.GIF">
            <a:hlinkClick r:id="rId2" action="ppaction://hlinksldjump"/>
          </p:cNvPr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20733" y="381000"/>
            <a:ext cx="1712867" cy="936104"/>
          </a:xfrm>
          <a:prstGeom prst="rect">
            <a:avLst/>
          </a:prstGeom>
          <a:noFill/>
        </p:spPr>
      </p:pic>
      <p:sp>
        <p:nvSpPr>
          <p:cNvPr id="12" name="TextBox 11"/>
          <p:cNvSpPr txBox="1"/>
          <p:nvPr/>
        </p:nvSpPr>
        <p:spPr>
          <a:xfrm>
            <a:off x="381000" y="605135"/>
            <a:ext cx="124737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d-ID" sz="2400" b="1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MISI</a:t>
            </a:r>
            <a:endParaRPr lang="id-ID" sz="1400" b="1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895600" y="1366897"/>
            <a:ext cx="5812204" cy="2062103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txBody>
          <a:bodyPr wrap="square" rtlCol="0">
            <a:spAutoFit/>
          </a:bodyPr>
          <a:lstStyle/>
          <a:p>
            <a:pPr marL="542925" indent="-542925">
              <a:buAutoNum type="arabicPeriod"/>
            </a:pPr>
            <a:r>
              <a:rPr lang="id-ID" sz="1600" b="1" cap="all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Meningkatkan ketersediaan dan keterjangkauan pangan bagi masyarakat berbasis sumber daya lokal</a:t>
            </a:r>
          </a:p>
          <a:p>
            <a:pPr marL="542925" indent="-542925">
              <a:buAutoNum type="arabicPeriod"/>
            </a:pPr>
            <a:r>
              <a:rPr lang="id-ID" sz="1600" b="1" cap="all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Meningkatkan produktivitas dan mutu tanaman pertanian, peternakan dan perikanan </a:t>
            </a:r>
            <a:r>
              <a:rPr lang="id-ID" sz="1600" b="1" cap="all" dirty="0" err="1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unggulan</a:t>
            </a:r>
            <a:r>
              <a:rPr lang="id-ID" sz="1600" b="1" cap="all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daerah</a:t>
            </a:r>
          </a:p>
          <a:p>
            <a:pPr marL="542925" indent="-542925">
              <a:buAutoNum type="arabicPeriod"/>
            </a:pPr>
            <a:r>
              <a:rPr lang="id-ID" sz="1600" b="1" cap="all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Menjaga dan mempertahankan </a:t>
            </a:r>
            <a:r>
              <a:rPr lang="id-ID" sz="1600" b="1" cap="all" dirty="0" err="1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luasan</a:t>
            </a:r>
            <a:r>
              <a:rPr lang="id-ID" sz="1600" b="1" cap="all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lahan persawahan potensial</a:t>
            </a:r>
          </a:p>
        </p:txBody>
      </p:sp>
      <p:pic>
        <p:nvPicPr>
          <p:cNvPr id="7" name="Picture 6" descr="C:\Program Files\Microsoft Office\Clipart\homeanim\AG00041_.GIF">
            <a:hlinkClick r:id="rId2" action="ppaction://hlinksldjump"/>
          </p:cNvPr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13792" y="1976497"/>
            <a:ext cx="1872208" cy="936104"/>
          </a:xfrm>
          <a:prstGeom prst="rect">
            <a:avLst/>
          </a:prstGeom>
          <a:noFill/>
        </p:spPr>
      </p:pic>
      <p:sp>
        <p:nvSpPr>
          <p:cNvPr id="8" name="TextBox 7"/>
          <p:cNvSpPr txBox="1"/>
          <p:nvPr/>
        </p:nvSpPr>
        <p:spPr>
          <a:xfrm>
            <a:off x="357782" y="2241089"/>
            <a:ext cx="147101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d-ID" b="1" cap="all" dirty="0" err="1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strategy</a:t>
            </a:r>
            <a:endParaRPr lang="id-ID" sz="1100" b="1" cap="all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pic>
        <p:nvPicPr>
          <p:cNvPr id="9" name="Picture 8" descr="C:\Program Files\Microsoft Office\Clipart\homeanim\AG00041_.GIF">
            <a:hlinkClick r:id="rId2" action="ppaction://hlinksldjump"/>
          </p:cNvPr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5400000">
            <a:off x="4544670" y="2787370"/>
            <a:ext cx="1104301" cy="2455553"/>
          </a:xfrm>
          <a:prstGeom prst="rect">
            <a:avLst/>
          </a:prstGeom>
          <a:solidFill>
            <a:srgbClr val="FFC000"/>
          </a:solidFill>
        </p:spPr>
      </p:pic>
      <p:sp>
        <p:nvSpPr>
          <p:cNvPr id="3" name="TextBox 2"/>
          <p:cNvSpPr txBox="1"/>
          <p:nvPr/>
        </p:nvSpPr>
        <p:spPr>
          <a:xfrm>
            <a:off x="4329112" y="3612512"/>
            <a:ext cx="15295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d-ID" b="1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KEBIJAKAN</a:t>
            </a:r>
            <a:endParaRPr lang="id-ID" b="1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512394" y="4567297"/>
            <a:ext cx="8195410" cy="2062103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txBody>
          <a:bodyPr wrap="square" rtlCol="0">
            <a:spAutoFit/>
          </a:bodyPr>
          <a:lstStyle/>
          <a:p>
            <a:pPr marL="542925" indent="-542925">
              <a:buAutoNum type="arabicPeriod"/>
            </a:pPr>
            <a:r>
              <a:rPr lang="id-ID" sz="1600" b="1" u="sng" cap="all" dirty="0" smtClean="0"/>
              <a:t>Penyediaan pangan bagi penduduk</a:t>
            </a:r>
            <a:r>
              <a:rPr lang="id-ID" sz="1600" b="1" cap="all" dirty="0" smtClean="0"/>
              <a:t> khususnya daerah terpencil melalui pola pemberdayaan masyarakat</a:t>
            </a:r>
          </a:p>
          <a:p>
            <a:pPr marL="542925" indent="-542925">
              <a:buAutoNum type="arabicPeriod"/>
            </a:pPr>
            <a:r>
              <a:rPr lang="id-ID" sz="1600" b="1" u="sng" cap="all" dirty="0" smtClean="0"/>
              <a:t>Intensifikasi dan ekstensifikasi</a:t>
            </a:r>
            <a:r>
              <a:rPr lang="id-ID" sz="1600" b="1" cap="all" dirty="0" smtClean="0"/>
              <a:t> pengelolaan </a:t>
            </a:r>
            <a:r>
              <a:rPr lang="id-ID" sz="1600" b="1" cap="all" dirty="0" err="1" smtClean="0"/>
              <a:t>budidaya</a:t>
            </a:r>
            <a:r>
              <a:rPr lang="id-ID" sz="1600" b="1" cap="all" dirty="0" smtClean="0"/>
              <a:t> komoditi pertanian, peternakan dan perikanan</a:t>
            </a:r>
          </a:p>
          <a:p>
            <a:pPr marL="542925" indent="-542925">
              <a:buAutoNum type="arabicPeriod"/>
            </a:pPr>
            <a:r>
              <a:rPr lang="id-ID" sz="1600" b="1" cap="all" dirty="0" smtClean="0"/>
              <a:t>Pengembangan lahan budi daya </a:t>
            </a:r>
            <a:r>
              <a:rPr lang="id-ID" sz="1600" b="1" u="sng" cap="all" dirty="0" smtClean="0"/>
              <a:t>perikanan air tawar</a:t>
            </a:r>
          </a:p>
          <a:p>
            <a:pPr marL="542925" indent="-542925">
              <a:buAutoNum type="arabicPeriod"/>
            </a:pPr>
            <a:r>
              <a:rPr lang="id-ID" sz="1600" b="1" u="sng" cap="all" dirty="0" smtClean="0"/>
              <a:t>Pengendalian alih fungsi lahan</a:t>
            </a:r>
            <a:r>
              <a:rPr lang="id-ID" sz="1600" b="1" cap="all" dirty="0" smtClean="0"/>
              <a:t> terutama bagi lahan persawahan</a:t>
            </a:r>
          </a:p>
          <a:p>
            <a:pPr marL="542925" indent="-542925">
              <a:buAutoNum type="arabicPeriod"/>
            </a:pPr>
            <a:r>
              <a:rPr lang="id-ID" sz="1600" b="1" cap="all" dirty="0" smtClean="0"/>
              <a:t>Percetakan lahan </a:t>
            </a:r>
            <a:r>
              <a:rPr lang="id-ID" sz="1600" b="1" u="sng" cap="all" dirty="0" smtClean="0"/>
              <a:t>sawah baru</a:t>
            </a:r>
          </a:p>
          <a:p>
            <a:pPr marL="542925" indent="-542925">
              <a:buAutoNum type="arabicPeriod"/>
            </a:pPr>
            <a:r>
              <a:rPr lang="id-ID" sz="1600" b="1" cap="all" dirty="0" smtClean="0"/>
              <a:t>Intensifikasi dan ekstensifikasi lahan </a:t>
            </a:r>
            <a:r>
              <a:rPr lang="id-ID" sz="1600" b="1" u="sng" cap="all" dirty="0" smtClean="0"/>
              <a:t>persawahan dataran tinggi</a:t>
            </a:r>
            <a:endParaRPr lang="id-ID" sz="1600" b="1" u="sng" cap="all" dirty="0"/>
          </a:p>
        </p:txBody>
      </p:sp>
      <p:pic>
        <p:nvPicPr>
          <p:cNvPr id="14" name="Picture 9" descr="Misc-06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0" y="-27384"/>
            <a:ext cx="9122051" cy="89215"/>
          </a:xfrm>
          <a:prstGeom prst="rect">
            <a:avLst/>
          </a:prstGeom>
          <a:noFill/>
        </p:spPr>
      </p:pic>
      <p:pic>
        <p:nvPicPr>
          <p:cNvPr id="15" name="Picture 9" descr="Misc-06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-30164" y="6796170"/>
            <a:ext cx="9122051" cy="89215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41635842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flip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reeform 18"/>
          <p:cNvSpPr/>
          <p:nvPr/>
        </p:nvSpPr>
        <p:spPr>
          <a:xfrm>
            <a:off x="2209800" y="1009477"/>
            <a:ext cx="685803" cy="797524"/>
          </a:xfrm>
          <a:custGeom>
            <a:avLst/>
            <a:gdLst>
              <a:gd name="connsiteX0" fmla="*/ 0 w 655206"/>
              <a:gd name="connsiteY0" fmla="*/ 0 h 458644"/>
              <a:gd name="connsiteX1" fmla="*/ 425884 w 655206"/>
              <a:gd name="connsiteY1" fmla="*/ 0 h 458644"/>
              <a:gd name="connsiteX2" fmla="*/ 655206 w 655206"/>
              <a:gd name="connsiteY2" fmla="*/ 229322 h 458644"/>
              <a:gd name="connsiteX3" fmla="*/ 425884 w 655206"/>
              <a:gd name="connsiteY3" fmla="*/ 458644 h 458644"/>
              <a:gd name="connsiteX4" fmla="*/ 0 w 655206"/>
              <a:gd name="connsiteY4" fmla="*/ 458644 h 458644"/>
              <a:gd name="connsiteX5" fmla="*/ 229322 w 655206"/>
              <a:gd name="connsiteY5" fmla="*/ 229322 h 458644"/>
              <a:gd name="connsiteX6" fmla="*/ 0 w 655206"/>
              <a:gd name="connsiteY6" fmla="*/ 0 h 458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5206" h="458644">
                <a:moveTo>
                  <a:pt x="655206" y="0"/>
                </a:moveTo>
                <a:lnTo>
                  <a:pt x="655206" y="298119"/>
                </a:lnTo>
                <a:lnTo>
                  <a:pt x="327603" y="458644"/>
                </a:lnTo>
                <a:lnTo>
                  <a:pt x="0" y="298119"/>
                </a:lnTo>
                <a:lnTo>
                  <a:pt x="0" y="0"/>
                </a:lnTo>
                <a:lnTo>
                  <a:pt x="327603" y="160525"/>
                </a:lnTo>
                <a:lnTo>
                  <a:pt x="655206" y="0"/>
                </a:lnTo>
                <a:close/>
              </a:path>
            </a:pathLst>
          </a:custGeom>
          <a:solidFill>
            <a:srgbClr val="FF0000"/>
          </a:solidFill>
          <a:ln>
            <a:solidFill>
              <a:srgbClr val="FFC000"/>
            </a:solidFill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2701" tIns="242022" rIns="12701" bIns="242023" numCol="1" spcCol="1270" anchor="ctr" anchorCtr="0">
            <a:noAutofit/>
          </a:bodyPr>
          <a:lstStyle/>
          <a:p>
            <a:pPr lvl="0" algn="ctr" defTabSz="8890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id-ID" sz="2000" b="1" dirty="0" smtClean="0">
                <a:solidFill>
                  <a:schemeClr val="tx1"/>
                </a:solidFill>
              </a:rPr>
              <a:t>KE-</a:t>
            </a:r>
            <a:r>
              <a:rPr lang="en-US" sz="2000" b="1" kern="1200" dirty="0" smtClean="0">
                <a:solidFill>
                  <a:schemeClr val="tx1"/>
                </a:solidFill>
              </a:rPr>
              <a:t>3</a:t>
            </a:r>
            <a:endParaRPr lang="en-US" sz="2800" b="1" kern="1200" dirty="0">
              <a:solidFill>
                <a:schemeClr val="tx1"/>
              </a:solidFill>
            </a:endParaRPr>
          </a:p>
        </p:txBody>
      </p:sp>
      <p:sp>
        <p:nvSpPr>
          <p:cNvPr id="20" name="Freeform 19"/>
          <p:cNvSpPr/>
          <p:nvPr/>
        </p:nvSpPr>
        <p:spPr>
          <a:xfrm>
            <a:off x="2895600" y="838200"/>
            <a:ext cx="5812204" cy="860947"/>
          </a:xfrm>
          <a:custGeom>
            <a:avLst/>
            <a:gdLst>
              <a:gd name="connsiteX0" fmla="*/ 117888 w 707312"/>
              <a:gd name="connsiteY0" fmla="*/ 0 h 5812203"/>
              <a:gd name="connsiteX1" fmla="*/ 589424 w 707312"/>
              <a:gd name="connsiteY1" fmla="*/ 0 h 5812203"/>
              <a:gd name="connsiteX2" fmla="*/ 707312 w 707312"/>
              <a:gd name="connsiteY2" fmla="*/ 117888 h 5812203"/>
              <a:gd name="connsiteX3" fmla="*/ 707312 w 707312"/>
              <a:gd name="connsiteY3" fmla="*/ 5812203 h 5812203"/>
              <a:gd name="connsiteX4" fmla="*/ 707312 w 707312"/>
              <a:gd name="connsiteY4" fmla="*/ 5812203 h 5812203"/>
              <a:gd name="connsiteX5" fmla="*/ 0 w 707312"/>
              <a:gd name="connsiteY5" fmla="*/ 5812203 h 5812203"/>
              <a:gd name="connsiteX6" fmla="*/ 0 w 707312"/>
              <a:gd name="connsiteY6" fmla="*/ 5812203 h 5812203"/>
              <a:gd name="connsiteX7" fmla="*/ 0 w 707312"/>
              <a:gd name="connsiteY7" fmla="*/ 117888 h 5812203"/>
              <a:gd name="connsiteX8" fmla="*/ 117888 w 707312"/>
              <a:gd name="connsiteY8" fmla="*/ 0 h 5812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7312" h="5812203">
                <a:moveTo>
                  <a:pt x="707312" y="968725"/>
                </a:moveTo>
                <a:lnTo>
                  <a:pt x="707312" y="4843478"/>
                </a:lnTo>
                <a:cubicBezTo>
                  <a:pt x="707312" y="5378490"/>
                  <a:pt x="700889" y="5812199"/>
                  <a:pt x="692966" y="5812199"/>
                </a:cubicBezTo>
                <a:lnTo>
                  <a:pt x="0" y="5812199"/>
                </a:lnTo>
                <a:lnTo>
                  <a:pt x="0" y="5812199"/>
                </a:lnTo>
                <a:lnTo>
                  <a:pt x="0" y="4"/>
                </a:lnTo>
                <a:lnTo>
                  <a:pt x="0" y="4"/>
                </a:lnTo>
                <a:lnTo>
                  <a:pt x="692966" y="4"/>
                </a:lnTo>
                <a:cubicBezTo>
                  <a:pt x="700889" y="4"/>
                  <a:pt x="707312" y="433713"/>
                  <a:pt x="707312" y="968725"/>
                </a:cubicBezTo>
                <a:close/>
              </a:path>
            </a:pathLst>
          </a:custGeom>
          <a:solidFill>
            <a:srgbClr val="00B0F0">
              <a:alpha val="90000"/>
            </a:srgbClr>
          </a:solidFill>
          <a:ln>
            <a:solidFill>
              <a:srgbClr val="FFC000"/>
            </a:solidFill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lt1">
              <a:alpha val="9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113793" tIns="44688" rIns="44688" bIns="44689" numCol="1" spcCol="1270" anchor="ctr" anchorCtr="0">
            <a:noAutofit/>
          </a:bodyPr>
          <a:lstStyle/>
          <a:p>
            <a:pPr marL="184150" lvl="2" algn="ctr" defTabSz="711200">
              <a:lnSpc>
                <a:spcPct val="90000"/>
              </a:lnSpc>
              <a:spcBef>
                <a:spcPct val="0"/>
              </a:spcBef>
              <a:spcAft>
                <a:spcPct val="15000"/>
              </a:spcAft>
            </a:pPr>
            <a:r>
              <a:rPr lang="en-US" b="1" dirty="0" smtClean="0"/>
              <a:t>MENINGKATKAN INFRASTRUKTUR GUNA MENDORONG DAYA SAING DAERAH</a:t>
            </a:r>
            <a:endParaRPr lang="en-US" dirty="0" smtClean="0"/>
          </a:p>
        </p:txBody>
      </p:sp>
      <p:pic>
        <p:nvPicPr>
          <p:cNvPr id="11" name="Picture 10" descr="C:\Program Files\Microsoft Office\Clipart\homeanim\AG00041_.GIF">
            <a:hlinkClick r:id="rId2" action="ppaction://hlinksldjump"/>
          </p:cNvPr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20733" y="970843"/>
            <a:ext cx="1789067" cy="936104"/>
          </a:xfrm>
          <a:prstGeom prst="rect">
            <a:avLst/>
          </a:prstGeom>
          <a:noFill/>
        </p:spPr>
      </p:pic>
      <p:sp>
        <p:nvSpPr>
          <p:cNvPr id="12" name="TextBox 11"/>
          <p:cNvSpPr txBox="1"/>
          <p:nvPr/>
        </p:nvSpPr>
        <p:spPr>
          <a:xfrm>
            <a:off x="381000" y="1185204"/>
            <a:ext cx="124737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d-ID" sz="2800" dirty="0" smtClean="0">
                <a:latin typeface="Aharoni" panose="02010803020104030203" pitchFamily="2" charset="-79"/>
                <a:cs typeface="Aharoni" panose="02010803020104030203" pitchFamily="2" charset="-79"/>
              </a:rPr>
              <a:t>MISI</a:t>
            </a:r>
            <a:endParaRPr lang="id-ID" sz="1600" dirty="0"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895601" y="2590800"/>
            <a:ext cx="5812204" cy="1077218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txBody>
          <a:bodyPr wrap="square" rtlCol="0">
            <a:spAutoFit/>
          </a:bodyPr>
          <a:lstStyle/>
          <a:p>
            <a:pPr marL="342900" indent="-342900">
              <a:buAutoNum type="arabicPeriod"/>
            </a:pPr>
            <a:r>
              <a:rPr lang="id-ID" sz="1600" b="1" cap="all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Meningkatkan kondisi jaringan jalan dan jembatan</a:t>
            </a:r>
          </a:p>
          <a:p>
            <a:pPr marL="342900" indent="-342900">
              <a:buAutoNum type="arabicPeriod"/>
            </a:pPr>
            <a:r>
              <a:rPr lang="id-ID" sz="1600" b="1" cap="all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Meningkatkan infrastruktur irigasi dan sumber daya air lainnya</a:t>
            </a:r>
          </a:p>
        </p:txBody>
      </p:sp>
      <p:pic>
        <p:nvPicPr>
          <p:cNvPr id="7" name="Picture 6" descr="C:\Program Files\Microsoft Office\Clipart\homeanim\AG00041_.GIF">
            <a:hlinkClick r:id="rId2" action="ppaction://hlinksldjump"/>
          </p:cNvPr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13792" y="2787873"/>
            <a:ext cx="1872208" cy="936104"/>
          </a:xfrm>
          <a:prstGeom prst="rect">
            <a:avLst/>
          </a:prstGeom>
          <a:noFill/>
        </p:spPr>
      </p:pic>
      <p:sp>
        <p:nvSpPr>
          <p:cNvPr id="8" name="TextBox 7"/>
          <p:cNvSpPr txBox="1"/>
          <p:nvPr/>
        </p:nvSpPr>
        <p:spPr>
          <a:xfrm>
            <a:off x="357782" y="3052465"/>
            <a:ext cx="147101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d-ID" b="1" cap="all" dirty="0" err="1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strategy</a:t>
            </a:r>
            <a:endParaRPr lang="id-ID" sz="1100" b="1" cap="all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pic>
        <p:nvPicPr>
          <p:cNvPr id="9" name="Picture 8" descr="C:\Program Files\Microsoft Office\Clipart\homeanim\AG00041_.GIF">
            <a:hlinkClick r:id="rId2" action="ppaction://hlinksldjump"/>
          </p:cNvPr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5400000">
            <a:off x="4507998" y="3070957"/>
            <a:ext cx="1177646" cy="2455553"/>
          </a:xfrm>
          <a:prstGeom prst="rect">
            <a:avLst/>
          </a:prstGeom>
          <a:solidFill>
            <a:srgbClr val="FFC000"/>
          </a:solidFill>
        </p:spPr>
      </p:pic>
      <p:sp>
        <p:nvSpPr>
          <p:cNvPr id="10" name="TextBox 9"/>
          <p:cNvSpPr txBox="1"/>
          <p:nvPr/>
        </p:nvSpPr>
        <p:spPr>
          <a:xfrm>
            <a:off x="4329112" y="3997651"/>
            <a:ext cx="15295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d-ID" b="1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KEBIJAKAN</a:t>
            </a:r>
            <a:endParaRPr lang="id-ID" b="1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512394" y="4930002"/>
            <a:ext cx="8195410" cy="92333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txBody>
          <a:bodyPr wrap="square" rtlCol="0">
            <a:spAutoFit/>
          </a:bodyPr>
          <a:lstStyle/>
          <a:p>
            <a:pPr marL="542925" indent="-542925">
              <a:buAutoNum type="arabicPeriod"/>
            </a:pPr>
            <a:r>
              <a:rPr lang="id-ID" b="1" cap="all" dirty="0" smtClean="0"/>
              <a:t>Pengembangan </a:t>
            </a:r>
            <a:r>
              <a:rPr lang="id-ID" b="1" u="sng" cap="all" dirty="0" smtClean="0"/>
              <a:t>jaringan jalan dan jembatan</a:t>
            </a:r>
          </a:p>
          <a:p>
            <a:pPr marL="542925" indent="-542925">
              <a:buAutoNum type="arabicPeriod"/>
            </a:pPr>
            <a:r>
              <a:rPr lang="id-ID" b="1" cap="all" dirty="0" smtClean="0"/>
              <a:t>Mewujudkan pengembangan dan pengelolaan </a:t>
            </a:r>
            <a:r>
              <a:rPr lang="id-ID" b="1" u="sng" cap="all" dirty="0" smtClean="0"/>
              <a:t>sistem irigasi partisipatif</a:t>
            </a:r>
          </a:p>
        </p:txBody>
      </p:sp>
      <p:pic>
        <p:nvPicPr>
          <p:cNvPr id="18" name="Picture 9" descr="Misc-06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0" y="-27384"/>
            <a:ext cx="9122051" cy="89215"/>
          </a:xfrm>
          <a:prstGeom prst="rect">
            <a:avLst/>
          </a:prstGeom>
          <a:noFill/>
        </p:spPr>
      </p:pic>
      <p:pic>
        <p:nvPicPr>
          <p:cNvPr id="21" name="Picture 9" descr="Misc-06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-30164" y="6796170"/>
            <a:ext cx="9122051" cy="89215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25503739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flip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" descr="E:\BACKGROUND\MUSRENBANG PRESENTASE\Untitled-2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-31" y="-17074"/>
            <a:ext cx="9143999" cy="6858000"/>
          </a:xfrm>
          <a:prstGeom prst="rect">
            <a:avLst/>
          </a:prstGeom>
          <a:noFill/>
        </p:spPr>
      </p:pic>
      <p:pic>
        <p:nvPicPr>
          <p:cNvPr id="9" name="Picture 9" descr="Misc-06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0" y="-27384"/>
            <a:ext cx="9122051" cy="89215"/>
          </a:xfrm>
          <a:prstGeom prst="rect">
            <a:avLst/>
          </a:prstGeom>
          <a:noFill/>
        </p:spPr>
      </p:pic>
      <p:pic>
        <p:nvPicPr>
          <p:cNvPr id="11" name="Picture 9" descr="Misc-06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-30164" y="6796170"/>
            <a:ext cx="9122051" cy="89215"/>
          </a:xfrm>
          <a:prstGeom prst="rect">
            <a:avLst/>
          </a:prstGeom>
          <a:noFill/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50000"/>
                    </a14:imgEffect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676400"/>
            <a:ext cx="3962400" cy="5181600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sp>
        <p:nvSpPr>
          <p:cNvPr id="7" name="TextBox 6"/>
          <p:cNvSpPr txBox="1"/>
          <p:nvPr/>
        </p:nvSpPr>
        <p:spPr>
          <a:xfrm>
            <a:off x="228600" y="2209800"/>
            <a:ext cx="8563302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 smtClean="0">
                <a:solidFill>
                  <a:srgbClr val="FF0000"/>
                </a:solidFill>
                <a:latin typeface="Arial Rounded MT Bold" pitchFamily="34" charset="0"/>
                <a:cs typeface="Aharoni" pitchFamily="2" charset="-79"/>
              </a:rPr>
              <a:t>P</a:t>
            </a:r>
            <a:r>
              <a:rPr lang="id-ID" sz="3600" b="1" dirty="0" smtClean="0">
                <a:solidFill>
                  <a:srgbClr val="FF0000"/>
                </a:solidFill>
                <a:latin typeface="Arial Rounded MT Bold" pitchFamily="34" charset="0"/>
                <a:cs typeface="Aharoni" pitchFamily="2" charset="-79"/>
              </a:rPr>
              <a:t>ROGRAM DAN KEGIATAN</a:t>
            </a:r>
          </a:p>
          <a:p>
            <a:pPr algn="ctr"/>
            <a:r>
              <a:rPr lang="id-ID" sz="3600" b="1" dirty="0" smtClean="0">
                <a:solidFill>
                  <a:srgbClr val="FF0000"/>
                </a:solidFill>
                <a:latin typeface="Arial Rounded MT Bold" pitchFamily="34" charset="0"/>
                <a:cs typeface="Aharoni" pitchFamily="2" charset="-79"/>
              </a:rPr>
              <a:t>MENDUKUNG KEBIJAKAN PENGENDALIAN INFLASI DAERAH KABUPATEN POLEWALI MANDAR</a:t>
            </a:r>
          </a:p>
        </p:txBody>
      </p:sp>
    </p:spTree>
    <p:extLst>
      <p:ext uri="{BB962C8B-B14F-4D97-AF65-F5344CB8AC3E}">
        <p14:creationId xmlns:p14="http://schemas.microsoft.com/office/powerpoint/2010/main" val="424199757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868362"/>
          </a:xfrm>
          <a:solidFill>
            <a:srgbClr val="0070C0"/>
          </a:solidFill>
        </p:spPr>
        <p:txBody>
          <a:bodyPr>
            <a:noAutofit/>
          </a:bodyPr>
          <a:lstStyle/>
          <a:p>
            <a:r>
              <a:rPr lang="id-ID" sz="32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MODEL PENGENDALIAN INFLASI</a:t>
            </a:r>
            <a:endParaRPr lang="id-ID" sz="3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219200"/>
            <a:ext cx="8229600" cy="685800"/>
          </a:xfrm>
        </p:spPr>
        <p:txBody>
          <a:bodyPr>
            <a:normAutofit lnSpcReduction="10000"/>
          </a:bodyPr>
          <a:lstStyle/>
          <a:p>
            <a:pPr marL="0" indent="0">
              <a:buNone/>
            </a:pPr>
            <a:r>
              <a:rPr lang="id-ID" sz="20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SINERGI ANTARA PEMERINTAH, MASYARAKAT DAN SWASTA MELALUI </a:t>
            </a:r>
            <a:r>
              <a:rPr lang="id-ID" sz="2000" b="1" u="sng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“GERAKAN AYO SIPAMANDAQ”</a:t>
            </a:r>
            <a:endParaRPr lang="id-ID" sz="2000" b="1" u="sng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4" name="Oval 3"/>
          <p:cNvSpPr/>
          <p:nvPr/>
        </p:nvSpPr>
        <p:spPr>
          <a:xfrm>
            <a:off x="3733800" y="2133600"/>
            <a:ext cx="2057400" cy="16002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id-ID" sz="14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PENGENDALIAN INFLASI </a:t>
            </a:r>
            <a:endParaRPr lang="id-ID" sz="1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63881" y="2133600"/>
            <a:ext cx="2179319" cy="289310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id-ID" sz="1400" b="1" u="sng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PEMERINTAH 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id-ID" sz="14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DINAS PERINDAG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id-ID" sz="14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DINAS KOPERASI DAN UMKM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id-ID" sz="14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DINAS PERTANIAN DAN PETERNAKAN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id-ID" sz="14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DINAS KELAUTAN DAN PERIKANAN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id-ID" sz="14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BADAN PELAKSANA PENYULUHAN DAN KETAHANAN PANGAN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id-ID" sz="14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BATAN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id-ID" sz="14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BPS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6736081" y="2362200"/>
            <a:ext cx="2179319" cy="738664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id-ID" sz="1400" b="1" u="sng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SWASTA / BUMN  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id-ID" sz="14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BANK INDONESIA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id-ID" sz="14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BULOG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3457135" y="4648200"/>
            <a:ext cx="2596661" cy="1815882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id-ID" sz="1400" b="1" u="sng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MASYARAKAT  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id-ID" sz="14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KELOMPOK TANI,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id-ID" sz="14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KELOMPOK NELAYAN (PERIKANAN)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id-ID" sz="14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KELOMPOK PETERNAKAN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id-ID" sz="14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ASOSIASI PEDAGANG PASAR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id-ID" sz="14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KELOMPOK WANITA TANI</a:t>
            </a:r>
            <a:endParaRPr lang="id-ID" sz="14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pic>
        <p:nvPicPr>
          <p:cNvPr id="8" name="Picture 7" descr="C:\Program Files\Microsoft Office\Clipart\homeanim\AG00041_.GIF">
            <a:hlinkClick r:id="rId2" action="ppaction://hlinksldjump"/>
          </p:cNvPr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865119" y="2971800"/>
            <a:ext cx="792481" cy="533400"/>
          </a:xfrm>
          <a:prstGeom prst="rect">
            <a:avLst/>
          </a:prstGeom>
          <a:noFill/>
        </p:spPr>
      </p:pic>
      <p:pic>
        <p:nvPicPr>
          <p:cNvPr id="9" name="Picture 8" descr="C:\Program Files\Microsoft Office\Clipart\homeanim\AG00041_.GIF">
            <a:hlinkClick r:id="rId2" action="ppaction://hlinksldjump"/>
          </p:cNvPr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10800000">
            <a:off x="5791200" y="2491264"/>
            <a:ext cx="792481" cy="533400"/>
          </a:xfrm>
          <a:prstGeom prst="rect">
            <a:avLst/>
          </a:prstGeom>
          <a:noFill/>
        </p:spPr>
      </p:pic>
      <p:pic>
        <p:nvPicPr>
          <p:cNvPr id="10" name="Picture 9" descr="C:\Program Files\Microsoft Office\Clipart\homeanim\AG00041_.GIF">
            <a:hlinkClick r:id="rId2" action="ppaction://hlinksldjump"/>
          </p:cNvPr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16200000">
            <a:off x="4366259" y="3863341"/>
            <a:ext cx="792481" cy="533400"/>
          </a:xfrm>
          <a:prstGeom prst="rect">
            <a:avLst/>
          </a:prstGeom>
          <a:noFill/>
        </p:spPr>
      </p:pic>
      <p:pic>
        <p:nvPicPr>
          <p:cNvPr id="14" name="Picture 9" descr="Misc-06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0" y="-27384"/>
            <a:ext cx="9122051" cy="89215"/>
          </a:xfrm>
          <a:prstGeom prst="rect">
            <a:avLst/>
          </a:prstGeom>
          <a:noFill/>
        </p:spPr>
      </p:pic>
      <p:pic>
        <p:nvPicPr>
          <p:cNvPr id="15" name="Picture 9" descr="Misc-06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-30164" y="6796170"/>
            <a:ext cx="9122051" cy="89215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246778747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477962"/>
          </a:xfrm>
          <a:solidFill>
            <a:srgbClr val="0070C0"/>
          </a:solidFill>
        </p:spPr>
        <p:txBody>
          <a:bodyPr>
            <a:normAutofit/>
          </a:bodyPr>
          <a:lstStyle/>
          <a:p>
            <a:r>
              <a:rPr lang="id-ID" sz="40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PROGRAM PENDUKUNG PENGENDALIAN INFLASI DAERAH</a:t>
            </a:r>
            <a:endParaRPr lang="id-ID" sz="40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981200"/>
            <a:ext cx="8229600" cy="4572000"/>
          </a:xfrm>
          <a:ln>
            <a:solidFill>
              <a:schemeClr val="tx1"/>
            </a:solidFill>
          </a:ln>
        </p:spPr>
        <p:txBody>
          <a:bodyPr>
            <a:noAutofit/>
          </a:bodyPr>
          <a:lstStyle/>
          <a:p>
            <a:pPr marL="514350" indent="-514350">
              <a:buFont typeface="+mj-lt"/>
              <a:buAutoNum type="arabicPeriod"/>
            </a:pPr>
            <a:r>
              <a:rPr lang="id-ID" sz="22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PROGRAM KETAHANAN PANGAN UNTUK KETERSEDIAAN BERAS</a:t>
            </a:r>
          </a:p>
          <a:p>
            <a:pPr marL="514350" indent="-514350">
              <a:buFont typeface="+mj-lt"/>
              <a:buAutoNum type="arabicPeriod"/>
            </a:pPr>
            <a:r>
              <a:rPr lang="id-ID" sz="22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PROGRAM PERTANIAN TERPADU AGRO TECHNO PARK (ATP)</a:t>
            </a:r>
          </a:p>
          <a:p>
            <a:pPr marL="514350" indent="-514350">
              <a:buFont typeface="+mj-lt"/>
              <a:buAutoNum type="arabicPeriod"/>
            </a:pPr>
            <a:r>
              <a:rPr lang="id-ID" sz="22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PROGRAM OPERASIONALISASI PASAR MURAH</a:t>
            </a:r>
          </a:p>
          <a:p>
            <a:pPr marL="514350" indent="-514350">
              <a:buFont typeface="+mj-lt"/>
              <a:buAutoNum type="arabicPeriod"/>
            </a:pPr>
            <a:r>
              <a:rPr lang="id-ID" sz="22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PROGRAM PENGEMBANGAN PASAR UNTUK DISTRIBUSI KEBUTUHAN POKOK MASYARAKAT</a:t>
            </a:r>
          </a:p>
          <a:p>
            <a:pPr marL="514350" indent="-514350">
              <a:buFont typeface="+mj-lt"/>
              <a:buAutoNum type="arabicPeriod"/>
            </a:pPr>
            <a:r>
              <a:rPr lang="id-ID" sz="22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PROGRAM PENGEMBANGAN TANAMAN PEKARANGAN</a:t>
            </a:r>
          </a:p>
          <a:p>
            <a:pPr marL="514350" indent="-514350">
              <a:buFont typeface="+mj-lt"/>
              <a:buAutoNum type="arabicPeriod"/>
            </a:pPr>
            <a:r>
              <a:rPr lang="id-ID" sz="22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PENGEMBANGAN COLD STORAGE UNTUK KEBUTUHAN PANGAN IKAN SEGAR MASYARAKAT</a:t>
            </a:r>
          </a:p>
          <a:p>
            <a:pPr marL="514350" indent="-514350">
              <a:buFont typeface="+mj-lt"/>
              <a:buAutoNum type="arabicPeriod"/>
            </a:pPr>
            <a:r>
              <a:rPr lang="id-ID" sz="22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PROGRAM PENGEMBANGAN INFRASTRUKTUR MENDUKUNG AKSESIBILITAS PANGAN</a:t>
            </a:r>
          </a:p>
        </p:txBody>
      </p:sp>
      <p:pic>
        <p:nvPicPr>
          <p:cNvPr id="4" name="Picture 9" descr="Misc-06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-27384"/>
            <a:ext cx="9122051" cy="89215"/>
          </a:xfrm>
          <a:prstGeom prst="rect">
            <a:avLst/>
          </a:prstGeom>
          <a:noFill/>
        </p:spPr>
      </p:pic>
      <p:pic>
        <p:nvPicPr>
          <p:cNvPr id="5" name="Picture 9" descr="Misc-06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-30164" y="6796170"/>
            <a:ext cx="9122051" cy="89215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295760617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70C0"/>
          </a:solidFill>
        </p:spPr>
        <p:txBody>
          <a:bodyPr>
            <a:noAutofit/>
          </a:bodyPr>
          <a:lstStyle/>
          <a:p>
            <a:pPr marL="742950" indent="-742950">
              <a:buFont typeface="+mj-lt"/>
              <a:buAutoNum type="arabicPeriod"/>
            </a:pPr>
            <a:r>
              <a:rPr lang="id-ID" sz="3600" b="1" dirty="0" smtClean="0"/>
              <a:t>PROGRAM KETAHANAN PANGAN KETERSEDIAAN PANGAN (BERAS)</a:t>
            </a:r>
            <a:endParaRPr lang="id-ID" sz="3600" b="1" dirty="0"/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 rotWithShape="1">
          <a:blip r:embed="rId2"/>
          <a:srcRect l="44706" t="21875" r="15294" b="10417"/>
          <a:stretch/>
        </p:blipFill>
        <p:spPr>
          <a:xfrm>
            <a:off x="4191000" y="1681792"/>
            <a:ext cx="4495800" cy="4261807"/>
          </a:xfrm>
          <a:prstGeom prst="rect">
            <a:avLst/>
          </a:prstGeom>
        </p:spPr>
      </p:pic>
      <p:sp>
        <p:nvSpPr>
          <p:cNvPr id="14" name="Rectangle 13"/>
          <p:cNvSpPr/>
          <p:nvPr/>
        </p:nvSpPr>
        <p:spPr>
          <a:xfrm>
            <a:off x="431163" y="6019800"/>
            <a:ext cx="8422105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>
              <a:spcAft>
                <a:spcPts val="600"/>
              </a:spcAft>
              <a:buFont typeface="Wingdings" pitchFamily="2" charset="2"/>
              <a:buChar char=""/>
            </a:pPr>
            <a:r>
              <a:rPr lang="fi-FI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</a:t>
            </a:r>
            <a:r>
              <a:rPr lang="id-ID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UAS LAHAN PERSAWAHAN </a:t>
            </a:r>
            <a:r>
              <a:rPr lang="id-ID" sz="2000" b="1" u="sng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+</a:t>
            </a:r>
            <a:r>
              <a:rPr lang="id-ID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20.119 </a:t>
            </a:r>
            <a:r>
              <a:rPr lang="id-ID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HA (71</a:t>
            </a:r>
            <a:r>
              <a:rPr lang="id-ID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% DARI LUAS WILAYAH)</a:t>
            </a:r>
          </a:p>
          <a:p>
            <a:pPr marL="457200" indent="-457200">
              <a:spcAft>
                <a:spcPts val="600"/>
              </a:spcAft>
              <a:buFont typeface="Wingdings" pitchFamily="2" charset="2"/>
              <a:buChar char=""/>
            </a:pPr>
            <a:r>
              <a:rPr lang="id-ID" sz="2000" b="1" u="sng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PERCETAKAN SAWAH + 1.326 HEKTAR</a:t>
            </a:r>
            <a:endParaRPr lang="fi-FI" sz="2000" b="1" u="sng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501841" y="1681793"/>
            <a:ext cx="3384359" cy="4261807"/>
            <a:chOff x="1877943" y="1628800"/>
            <a:chExt cx="3131840" cy="4506887"/>
          </a:xfrm>
        </p:grpSpPr>
        <p:pic>
          <p:nvPicPr>
            <p:cNvPr id="16" name="Picture 15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77943" y="1628800"/>
              <a:ext cx="3131840" cy="2348880"/>
            </a:xfrm>
            <a:prstGeom prst="rect">
              <a:avLst/>
            </a:prstGeom>
            <a:solidFill>
              <a:srgbClr val="FFFFFF">
                <a:shade val="85000"/>
              </a:srgbClr>
            </a:solidFill>
            <a:ln w="88900" cap="sq">
              <a:solidFill>
                <a:srgbClr val="FFFFFF"/>
              </a:solidFill>
              <a:miter lim="800000"/>
            </a:ln>
            <a:effectLst>
              <a:outerShdw blurRad="55000" dist="18000" dir="5400000" algn="tl" rotWithShape="0">
                <a:srgbClr val="000000">
                  <a:alpha val="40000"/>
                </a:srgbClr>
              </a:outerShdw>
            </a:effectLst>
            <a:scene3d>
              <a:camera prst="orthographicFront"/>
              <a:lightRig rig="twoPt" dir="t">
                <a:rot lat="0" lon="0" rev="7200000"/>
              </a:lightRig>
            </a:scene3d>
            <a:sp3d>
              <a:bevelT w="25400" h="19050"/>
              <a:contourClr>
                <a:srgbClr val="FFFFFF"/>
              </a:contourClr>
            </a:sp3d>
          </p:spPr>
        </p:pic>
        <p:pic>
          <p:nvPicPr>
            <p:cNvPr id="17" name="Picture 1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86399" y="3793149"/>
              <a:ext cx="3123384" cy="2342538"/>
            </a:xfrm>
            <a:prstGeom prst="rect">
              <a:avLst/>
            </a:prstGeom>
            <a:solidFill>
              <a:srgbClr val="FFFFFF">
                <a:shade val="85000"/>
              </a:srgbClr>
            </a:solidFill>
            <a:ln w="88900" cap="sq">
              <a:solidFill>
                <a:srgbClr val="FFFFFF"/>
              </a:solidFill>
              <a:miter lim="800000"/>
            </a:ln>
            <a:effectLst>
              <a:outerShdw blurRad="55000" dist="18000" dir="5400000" algn="tl" rotWithShape="0">
                <a:srgbClr val="000000">
                  <a:alpha val="40000"/>
                </a:srgbClr>
              </a:outerShdw>
            </a:effectLst>
            <a:scene3d>
              <a:camera prst="orthographicFront"/>
              <a:lightRig rig="twoPt" dir="t">
                <a:rot lat="0" lon="0" rev="7200000"/>
              </a:lightRig>
            </a:scene3d>
            <a:sp3d>
              <a:bevelT w="25400" h="19050"/>
              <a:contourClr>
                <a:srgbClr val="FFFFFF"/>
              </a:contourClr>
            </a:sp3d>
          </p:spPr>
        </p:pic>
      </p:grpSp>
      <p:pic>
        <p:nvPicPr>
          <p:cNvPr id="18" name="Picture 10" descr="C:\Program Files\Microsoft Office\Clipart\homeanim\AG00041_.GIF">
            <a:hlinkClick r:id="" action="ppaction://noaction"/>
          </p:cNvPr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 rot="19137097">
            <a:off x="4715759" y="4806564"/>
            <a:ext cx="971267" cy="587593"/>
          </a:xfrm>
          <a:prstGeom prst="rect">
            <a:avLst/>
          </a:prstGeom>
          <a:noFill/>
        </p:spPr>
      </p:pic>
      <p:pic>
        <p:nvPicPr>
          <p:cNvPr id="19" name="Picture 9" descr="Misc-06"/>
          <p:cNvPicPr>
            <a:picLocks noChangeAspect="1" noChangeArrowheads="1" noCrop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0" y="-27384"/>
            <a:ext cx="9122051" cy="89215"/>
          </a:xfrm>
          <a:prstGeom prst="rect">
            <a:avLst/>
          </a:prstGeom>
          <a:noFill/>
        </p:spPr>
      </p:pic>
      <p:pic>
        <p:nvPicPr>
          <p:cNvPr id="20" name="Picture 9" descr="Misc-06"/>
          <p:cNvPicPr>
            <a:picLocks noChangeAspect="1" noChangeArrowheads="1" noCrop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-30164" y="6796170"/>
            <a:ext cx="9122051" cy="89215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32824934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 txBox="1">
            <a:spLocks/>
          </p:cNvSpPr>
          <p:nvPr/>
        </p:nvSpPr>
        <p:spPr>
          <a:xfrm>
            <a:off x="609600" y="304800"/>
            <a:ext cx="7924800" cy="914400"/>
          </a:xfrm>
          <a:prstGeom prst="rect">
            <a:avLst/>
          </a:prstGeom>
          <a:solidFill>
            <a:srgbClr val="FF0000"/>
          </a:solidFill>
        </p:spPr>
        <p:txBody>
          <a:bodyPr vert="horz" lIns="68580" tIns="34290" rIns="68580" bIns="34290" rtlCol="0" anchor="t">
            <a:no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  <a:defRPr/>
            </a:pPr>
            <a:r>
              <a:rPr lang="en-US" sz="2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KETERSEDIAAN BERAS </a:t>
            </a:r>
            <a:endParaRPr lang="id-ID" sz="2800" b="1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lt"/>
              <a:ea typeface="+mj-ea"/>
              <a:cs typeface="+mj-cs"/>
            </a:endParaRPr>
          </a:p>
          <a:p>
            <a:pPr algn="ctr">
              <a:lnSpc>
                <a:spcPct val="90000"/>
              </a:lnSpc>
              <a:spcBef>
                <a:spcPct val="0"/>
              </a:spcBef>
              <a:defRPr/>
            </a:pPr>
            <a:r>
              <a:rPr lang="id-ID" sz="2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KABUPATEN POLEWALI MANDAR SETIAP TAHUN</a:t>
            </a:r>
            <a:endParaRPr lang="en-US" sz="28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lt"/>
              <a:ea typeface="+mj-ea"/>
              <a:cs typeface="+mj-cs"/>
            </a:endParaRPr>
          </a:p>
        </p:txBody>
      </p:sp>
      <p:graphicFrame>
        <p:nvGraphicFramePr>
          <p:cNvPr id="250" name="Table 249"/>
          <p:cNvGraphicFramePr>
            <a:graphicFrameLocks noGrp="1"/>
          </p:cNvGraphicFramePr>
          <p:nvPr>
            <p:extLst/>
          </p:nvPr>
        </p:nvGraphicFramePr>
        <p:xfrm>
          <a:off x="609600" y="1371600"/>
          <a:ext cx="7924800" cy="3599392"/>
        </p:xfrm>
        <a:graphic>
          <a:graphicData uri="http://schemas.openxmlformats.org/drawingml/2006/table">
            <a:tbl>
              <a:tblPr>
                <a:tableStyleId>{3C2FFA5D-87B4-456A-9821-1D502468CF0F}</a:tableStyleId>
              </a:tblPr>
              <a:tblGrid>
                <a:gridCol w="5122353"/>
                <a:gridCol w="1391945"/>
                <a:gridCol w="1410502"/>
              </a:tblGrid>
              <a:tr h="334976">
                <a:tc gridSpan="3">
                  <a:txBody>
                    <a:bodyPr/>
                    <a:lstStyle/>
                    <a:p>
                      <a:pPr algn="ctr" fontAlgn="b"/>
                      <a:r>
                        <a:rPr lang="id-ID" sz="1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PERHITUNGAN</a:t>
                      </a:r>
                      <a:r>
                        <a:rPr lang="id-ID" sz="18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PRODUKSI BERAS 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268" marR="4268" marT="4268" marB="0" anchor="b"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endParaRPr lang="en-US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268" marR="4268" marT="4268" marB="0" anchor="b"/>
                </a:tc>
                <a:tc hMerge="1">
                  <a:txBody>
                    <a:bodyPr/>
                    <a:lstStyle/>
                    <a:p>
                      <a:pPr algn="ctr" fontAlgn="b"/>
                      <a:endParaRPr lang="en-US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268" marR="4268" marT="4268" marB="0" anchor="b"/>
                </a:tc>
              </a:tr>
              <a:tr h="334976">
                <a:tc>
                  <a:txBody>
                    <a:bodyPr/>
                    <a:lstStyle/>
                    <a:p>
                      <a:pPr lvl="1" algn="l" fontAlgn="b"/>
                      <a:r>
                        <a:rPr lang="id-ID" sz="1500" u="none" strike="noStrike" dirty="0" smtClean="0">
                          <a:effectLst/>
                        </a:rPr>
                        <a:t>Rata-rata </a:t>
                      </a:r>
                      <a:r>
                        <a:rPr lang="en-US" sz="1500" u="none" strike="noStrike" dirty="0" err="1" smtClean="0">
                          <a:effectLst/>
                        </a:rPr>
                        <a:t>Produksi</a:t>
                      </a:r>
                      <a:r>
                        <a:rPr lang="en-US" sz="1500" u="none" strike="noStrike" dirty="0" smtClean="0">
                          <a:effectLst/>
                        </a:rPr>
                        <a:t> </a:t>
                      </a:r>
                      <a:r>
                        <a:rPr lang="id-ID" sz="1500" u="none" strike="noStrike" dirty="0" smtClean="0">
                          <a:effectLst/>
                        </a:rPr>
                        <a:t>Gabah Kering Panen (</a:t>
                      </a:r>
                      <a:r>
                        <a:rPr lang="en-US" sz="1500" u="none" strike="noStrike" dirty="0" smtClean="0">
                          <a:effectLst/>
                        </a:rPr>
                        <a:t>GKP</a:t>
                      </a:r>
                      <a:r>
                        <a:rPr lang="id-ID" sz="1500" u="none" strike="noStrike" dirty="0" smtClean="0">
                          <a:effectLst/>
                        </a:rPr>
                        <a:t>)</a:t>
                      </a:r>
                      <a:r>
                        <a:rPr lang="en-US" sz="1500" u="none" strike="noStrike" dirty="0" smtClean="0">
                          <a:effectLst/>
                        </a:rPr>
                        <a:t> </a:t>
                      </a:r>
                      <a:r>
                        <a:rPr lang="en-US" sz="1500" u="none" strike="noStrike" dirty="0" err="1">
                          <a:effectLst/>
                        </a:rPr>
                        <a:t>Kab</a:t>
                      </a:r>
                      <a:r>
                        <a:rPr lang="en-US" sz="1500" u="none" strike="noStrike" dirty="0">
                          <a:effectLst/>
                        </a:rPr>
                        <a:t>. </a:t>
                      </a:r>
                      <a:r>
                        <a:rPr lang="en-US" sz="1500" u="none" strike="noStrike" dirty="0" err="1">
                          <a:effectLst/>
                        </a:rPr>
                        <a:t>Polewali</a:t>
                      </a:r>
                      <a:r>
                        <a:rPr lang="en-US" sz="1500" u="none" strike="noStrike" dirty="0">
                          <a:effectLst/>
                        </a:rPr>
                        <a:t> </a:t>
                      </a:r>
                      <a:r>
                        <a:rPr lang="id-ID" sz="1500" u="none" strike="noStrike" dirty="0" smtClean="0">
                          <a:effectLst/>
                        </a:rPr>
                        <a:t>M</a:t>
                      </a:r>
                      <a:r>
                        <a:rPr lang="en-US" sz="1500" u="none" strike="noStrike" dirty="0" err="1" smtClean="0">
                          <a:effectLst/>
                        </a:rPr>
                        <a:t>andar</a:t>
                      </a:r>
                      <a:r>
                        <a:rPr lang="en-US" sz="1500" u="none" strike="noStrike" dirty="0" smtClean="0">
                          <a:effectLst/>
                        </a:rPr>
                        <a:t> </a:t>
                      </a:r>
                      <a:r>
                        <a:rPr lang="id-ID" sz="1500" u="none" strike="noStrike" dirty="0" smtClean="0">
                          <a:effectLst/>
                        </a:rPr>
                        <a:t>Tiap </a:t>
                      </a:r>
                      <a:r>
                        <a:rPr lang="en-US" sz="1500" u="none" strike="noStrike" dirty="0" err="1" smtClean="0">
                          <a:effectLst/>
                        </a:rPr>
                        <a:t>Tahun</a:t>
                      </a:r>
                      <a:r>
                        <a:rPr lang="en-US" sz="1500" u="none" strike="noStrike" dirty="0" smtClean="0">
                          <a:effectLst/>
                        </a:rPr>
                        <a:t> </a:t>
                      </a:r>
                      <a:endParaRPr lang="en-US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268" marR="4268" marT="426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500" u="none" strike="noStrike" dirty="0">
                          <a:effectLst/>
                        </a:rPr>
                        <a:t>173,377 </a:t>
                      </a:r>
                      <a:endParaRPr lang="en-US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268" marR="4268" marT="4268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500" u="none" strike="noStrike" dirty="0" smtClean="0">
                          <a:effectLst/>
                        </a:rPr>
                        <a:t>Ton/100 %</a:t>
                      </a:r>
                      <a:endParaRPr lang="en-US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268" marR="4268" marT="4268" marB="0" anchor="ctr">
                    <a:noFill/>
                  </a:tcPr>
                </a:tc>
              </a:tr>
              <a:tr h="232868">
                <a:tc>
                  <a:txBody>
                    <a:bodyPr/>
                    <a:lstStyle/>
                    <a:p>
                      <a:pPr lvl="1" algn="l" fontAlgn="b"/>
                      <a:r>
                        <a:rPr lang="id-ID" sz="1500" u="none" strike="noStrike" dirty="0" smtClean="0">
                          <a:effectLst/>
                        </a:rPr>
                        <a:t>Rata-rata </a:t>
                      </a:r>
                      <a:r>
                        <a:rPr lang="en-US" sz="1500" u="none" strike="noStrike" dirty="0" err="1" smtClean="0">
                          <a:effectLst/>
                        </a:rPr>
                        <a:t>Produksi</a:t>
                      </a:r>
                      <a:r>
                        <a:rPr lang="en-US" sz="1500" u="none" strike="noStrike" dirty="0" smtClean="0">
                          <a:effectLst/>
                        </a:rPr>
                        <a:t> </a:t>
                      </a:r>
                      <a:r>
                        <a:rPr lang="id-ID" sz="1500" u="none" strike="noStrike" dirty="0" smtClean="0">
                          <a:effectLst/>
                        </a:rPr>
                        <a:t>Gabah Kering Giling (GKG) </a:t>
                      </a:r>
                      <a:r>
                        <a:rPr lang="en-US" sz="1500" u="none" strike="noStrike" dirty="0" err="1" smtClean="0">
                          <a:effectLst/>
                        </a:rPr>
                        <a:t>Kab</a:t>
                      </a:r>
                      <a:r>
                        <a:rPr lang="en-US" sz="1500" u="none" strike="noStrike" dirty="0">
                          <a:effectLst/>
                        </a:rPr>
                        <a:t>. </a:t>
                      </a:r>
                      <a:r>
                        <a:rPr lang="en-US" sz="1500" u="none" strike="noStrike" dirty="0" smtClean="0">
                          <a:effectLst/>
                        </a:rPr>
                        <a:t>Po</a:t>
                      </a:r>
                      <a:r>
                        <a:rPr lang="id-ID" sz="1500" u="none" strike="noStrike" dirty="0" smtClean="0">
                          <a:effectLst/>
                        </a:rPr>
                        <a:t>l</a:t>
                      </a:r>
                      <a:r>
                        <a:rPr lang="en-US" sz="1500" u="none" strike="noStrike" dirty="0" err="1" smtClean="0">
                          <a:effectLst/>
                        </a:rPr>
                        <a:t>ewali</a:t>
                      </a:r>
                      <a:r>
                        <a:rPr lang="en-US" sz="1500" u="none" strike="noStrike" dirty="0" smtClean="0">
                          <a:effectLst/>
                        </a:rPr>
                        <a:t> </a:t>
                      </a:r>
                      <a:r>
                        <a:rPr lang="id-ID" sz="1500" u="none" strike="noStrike" dirty="0" smtClean="0">
                          <a:effectLst/>
                        </a:rPr>
                        <a:t>M</a:t>
                      </a:r>
                      <a:r>
                        <a:rPr lang="en-US" sz="1500" u="none" strike="noStrike" dirty="0" err="1" smtClean="0">
                          <a:effectLst/>
                        </a:rPr>
                        <a:t>andar</a:t>
                      </a:r>
                      <a:r>
                        <a:rPr lang="en-US" sz="1500" u="none" strike="noStrike" dirty="0" smtClean="0">
                          <a:effectLst/>
                        </a:rPr>
                        <a:t> </a:t>
                      </a:r>
                      <a:r>
                        <a:rPr lang="id-ID" sz="1500" u="none" strike="noStrike" dirty="0" smtClean="0">
                          <a:effectLst/>
                        </a:rPr>
                        <a:t>Tiap </a:t>
                      </a:r>
                      <a:r>
                        <a:rPr lang="en-US" sz="1500" u="none" strike="noStrike" dirty="0" err="1" smtClean="0">
                          <a:effectLst/>
                        </a:rPr>
                        <a:t>Tahun</a:t>
                      </a:r>
                      <a:endParaRPr lang="en-US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268" marR="4268" marT="426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500" u="none" strike="noStrike" dirty="0">
                          <a:effectLst/>
                        </a:rPr>
                        <a:t>102,292 </a:t>
                      </a:r>
                      <a:endParaRPr lang="en-US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268" marR="4268" marT="4268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500" u="none" strike="noStrike" dirty="0" smtClean="0">
                          <a:effectLst/>
                        </a:rPr>
                        <a:t>Ton/58,99 %</a:t>
                      </a:r>
                      <a:endParaRPr lang="en-US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268" marR="4268" marT="4268" marB="0" anchor="ctr">
                    <a:noFill/>
                  </a:tcPr>
                </a:tc>
              </a:tr>
              <a:tr h="334976">
                <a:tc>
                  <a:txBody>
                    <a:bodyPr/>
                    <a:lstStyle/>
                    <a:p>
                      <a:pPr lvl="1" algn="l" fontAlgn="b"/>
                      <a:r>
                        <a:rPr lang="id-ID" sz="1500" u="none" strike="noStrike" dirty="0" smtClean="0">
                          <a:effectLst/>
                        </a:rPr>
                        <a:t>Rata-rata </a:t>
                      </a:r>
                      <a:r>
                        <a:rPr lang="en-US" sz="1500" u="none" strike="noStrike" dirty="0" err="1" smtClean="0">
                          <a:effectLst/>
                        </a:rPr>
                        <a:t>Produksi</a:t>
                      </a:r>
                      <a:r>
                        <a:rPr lang="en-US" sz="1500" u="none" strike="noStrike" dirty="0" smtClean="0">
                          <a:effectLst/>
                        </a:rPr>
                        <a:t> </a:t>
                      </a:r>
                      <a:r>
                        <a:rPr lang="en-US" sz="1500" u="none" strike="noStrike" dirty="0" err="1">
                          <a:effectLst/>
                        </a:rPr>
                        <a:t>Beras</a:t>
                      </a:r>
                      <a:r>
                        <a:rPr lang="en-US" sz="1500" u="none" strike="noStrike" dirty="0">
                          <a:effectLst/>
                        </a:rPr>
                        <a:t> </a:t>
                      </a:r>
                      <a:r>
                        <a:rPr lang="en-US" sz="1500" u="none" strike="noStrike" dirty="0" err="1">
                          <a:effectLst/>
                        </a:rPr>
                        <a:t>Kab</a:t>
                      </a:r>
                      <a:r>
                        <a:rPr lang="en-US" sz="1500" u="none" strike="noStrike" dirty="0">
                          <a:effectLst/>
                        </a:rPr>
                        <a:t> </a:t>
                      </a:r>
                      <a:r>
                        <a:rPr lang="en-US" sz="1500" u="none" strike="noStrike" dirty="0" err="1">
                          <a:effectLst/>
                        </a:rPr>
                        <a:t>Polewali</a:t>
                      </a:r>
                      <a:r>
                        <a:rPr lang="en-US" sz="1500" u="none" strike="noStrike" dirty="0">
                          <a:effectLst/>
                        </a:rPr>
                        <a:t> </a:t>
                      </a:r>
                      <a:r>
                        <a:rPr lang="id-ID" sz="1500" u="none" strike="noStrike" dirty="0" smtClean="0">
                          <a:effectLst/>
                        </a:rPr>
                        <a:t>M</a:t>
                      </a:r>
                      <a:r>
                        <a:rPr lang="en-US" sz="1500" u="none" strike="noStrike" dirty="0" err="1" smtClean="0">
                          <a:effectLst/>
                        </a:rPr>
                        <a:t>andar</a:t>
                      </a:r>
                      <a:r>
                        <a:rPr lang="en-US" sz="1500" u="none" strike="noStrike" dirty="0" smtClean="0">
                          <a:effectLst/>
                        </a:rPr>
                        <a:t> </a:t>
                      </a:r>
                      <a:r>
                        <a:rPr lang="id-ID" sz="1500" u="none" strike="noStrike" dirty="0" smtClean="0">
                          <a:effectLst/>
                        </a:rPr>
                        <a:t>Tiap</a:t>
                      </a:r>
                      <a:r>
                        <a:rPr lang="en-US" sz="1500" u="none" strike="noStrike" dirty="0" smtClean="0">
                          <a:effectLst/>
                        </a:rPr>
                        <a:t> </a:t>
                      </a:r>
                      <a:r>
                        <a:rPr lang="en-US" sz="1500" u="none" strike="noStrike" dirty="0" err="1" smtClean="0">
                          <a:effectLst/>
                        </a:rPr>
                        <a:t>Tahun</a:t>
                      </a:r>
                      <a:endParaRPr lang="en-US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268" marR="4268" marT="426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500" b="1" u="none" strike="noStrike" dirty="0">
                          <a:effectLst/>
                        </a:rPr>
                        <a:t>69,351 </a:t>
                      </a:r>
                      <a:endParaRPr lang="en-US" sz="15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268" marR="4268" marT="4268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500" b="1" u="none" strike="noStrike" dirty="0" smtClean="0">
                          <a:effectLst/>
                        </a:rPr>
                        <a:t>Ton/67 %</a:t>
                      </a:r>
                      <a:endParaRPr lang="en-US" sz="15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268" marR="4268" marT="4268" marB="0" anchor="ctr">
                    <a:noFill/>
                  </a:tcPr>
                </a:tc>
              </a:tr>
              <a:tr h="232868">
                <a:tc>
                  <a:txBody>
                    <a:bodyPr/>
                    <a:lstStyle/>
                    <a:p>
                      <a:pPr lvl="1" algn="l" fontAlgn="b"/>
                      <a:r>
                        <a:rPr lang="en-US" sz="1500" u="none" strike="noStrike" dirty="0" err="1">
                          <a:effectLst/>
                        </a:rPr>
                        <a:t>Jumlah</a:t>
                      </a:r>
                      <a:r>
                        <a:rPr lang="en-US" sz="1500" u="none" strike="noStrike" dirty="0">
                          <a:effectLst/>
                        </a:rPr>
                        <a:t> </a:t>
                      </a:r>
                      <a:r>
                        <a:rPr lang="en-US" sz="1500" u="none" strike="noStrike" dirty="0" err="1">
                          <a:effectLst/>
                        </a:rPr>
                        <a:t>Penduduk</a:t>
                      </a:r>
                      <a:r>
                        <a:rPr lang="en-US" sz="1500" u="none" strike="noStrike" dirty="0">
                          <a:effectLst/>
                        </a:rPr>
                        <a:t> </a:t>
                      </a:r>
                      <a:r>
                        <a:rPr lang="en-US" sz="1500" u="none" strike="noStrike" dirty="0" err="1">
                          <a:effectLst/>
                        </a:rPr>
                        <a:t>Kab.Polewali</a:t>
                      </a:r>
                      <a:r>
                        <a:rPr lang="en-US" sz="1500" u="none" strike="noStrike" dirty="0">
                          <a:effectLst/>
                        </a:rPr>
                        <a:t> </a:t>
                      </a:r>
                      <a:r>
                        <a:rPr lang="id-ID" sz="1500" u="none" strike="noStrike" dirty="0" smtClean="0">
                          <a:effectLst/>
                        </a:rPr>
                        <a:t>M</a:t>
                      </a:r>
                      <a:r>
                        <a:rPr lang="en-US" sz="1500" u="none" strike="noStrike" dirty="0" err="1" smtClean="0">
                          <a:effectLst/>
                        </a:rPr>
                        <a:t>andar</a:t>
                      </a:r>
                      <a:r>
                        <a:rPr lang="en-US" sz="1500" u="none" strike="noStrike" dirty="0" smtClean="0">
                          <a:effectLst/>
                        </a:rPr>
                        <a:t> 201</a:t>
                      </a:r>
                      <a:r>
                        <a:rPr lang="id-ID" sz="1500" u="none" strike="noStrike" dirty="0" smtClean="0">
                          <a:effectLst/>
                        </a:rPr>
                        <a:t>4</a:t>
                      </a:r>
                      <a:endParaRPr lang="en-US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268" marR="4268" marT="426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500" u="none" strike="noStrike" dirty="0" smtClean="0">
                          <a:effectLst/>
                        </a:rPr>
                        <a:t>41</a:t>
                      </a:r>
                      <a:r>
                        <a:rPr lang="id-ID" sz="1500" u="none" strike="noStrike" dirty="0" smtClean="0">
                          <a:effectLst/>
                        </a:rPr>
                        <a:t>7</a:t>
                      </a:r>
                      <a:r>
                        <a:rPr lang="en-US" sz="1500" u="none" strike="noStrike" dirty="0" smtClean="0">
                          <a:effectLst/>
                        </a:rPr>
                        <a:t>,</a:t>
                      </a:r>
                      <a:r>
                        <a:rPr lang="id-ID" sz="1500" u="none" strike="noStrike" dirty="0" smtClean="0">
                          <a:effectLst/>
                        </a:rPr>
                        <a:t>472</a:t>
                      </a:r>
                      <a:r>
                        <a:rPr lang="en-US" sz="1500" u="none" strike="noStrike" dirty="0" smtClean="0">
                          <a:effectLst/>
                        </a:rPr>
                        <a:t> </a:t>
                      </a:r>
                      <a:endParaRPr lang="en-US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268" marR="4268" marT="4268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d-ID" sz="1500" u="none" strike="noStrike" dirty="0" smtClean="0">
                          <a:effectLst/>
                        </a:rPr>
                        <a:t>J</a:t>
                      </a:r>
                      <a:r>
                        <a:rPr lang="en-US" sz="1500" u="none" strike="noStrike" dirty="0" err="1" smtClean="0">
                          <a:effectLst/>
                        </a:rPr>
                        <a:t>iwa</a:t>
                      </a:r>
                      <a:endParaRPr lang="en-US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268" marR="4268" marT="4268" marB="0" anchor="ctr">
                    <a:noFill/>
                  </a:tcPr>
                </a:tc>
              </a:tr>
              <a:tr h="232868">
                <a:tc gridSpan="3">
                  <a:txBody>
                    <a:bodyPr/>
                    <a:lstStyle/>
                    <a:p>
                      <a:pPr algn="ctr" fontAlgn="b"/>
                      <a:endParaRPr lang="id-ID" sz="1000" b="1" u="none" strike="noStrike" dirty="0" smtClean="0">
                        <a:effectLst/>
                      </a:endParaRPr>
                    </a:p>
                    <a:p>
                      <a:pPr algn="ctr" fontAlgn="b"/>
                      <a:r>
                        <a:rPr lang="id-ID" sz="2000" b="1" u="none" strike="noStrike" dirty="0" smtClean="0">
                          <a:effectLst/>
                        </a:rPr>
                        <a:t>PERHITUNGAN</a:t>
                      </a:r>
                      <a:r>
                        <a:rPr lang="id-ID" sz="2000" b="1" u="none" strike="noStrike" baseline="0" dirty="0" smtClean="0">
                          <a:effectLst/>
                        </a:rPr>
                        <a:t> KONSUMSI MASYARAKAT POLEWALI MANDAR</a:t>
                      </a:r>
                      <a:r>
                        <a:rPr lang="en-US" sz="1500" u="none" strike="noStrike" dirty="0">
                          <a:effectLst/>
                        </a:rPr>
                        <a:t> </a:t>
                      </a:r>
                      <a:endParaRPr lang="id-ID" sz="1500" u="none" strike="noStrike" dirty="0" smtClean="0">
                        <a:effectLst/>
                      </a:endParaRPr>
                    </a:p>
                  </a:txBody>
                  <a:tcPr marL="4268" marR="4268" marT="4268" marB="0" anchor="b"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268" marR="4268" marT="4268" marB="0" anchor="b"/>
                </a:tc>
                <a:tc hMerge="1">
                  <a:txBody>
                    <a:bodyPr/>
                    <a:lstStyle/>
                    <a:p>
                      <a:pPr algn="ctr" fontAlgn="b"/>
                      <a:endParaRPr lang="en-US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268" marR="4268" marT="4268" marB="0" anchor="b"/>
                </a:tc>
              </a:tr>
              <a:tr h="232868">
                <a:tc>
                  <a:txBody>
                    <a:bodyPr/>
                    <a:lstStyle/>
                    <a:p>
                      <a:pPr lvl="1" algn="l" fontAlgn="b"/>
                      <a:r>
                        <a:rPr lang="en-US" sz="1500" u="none" strike="noStrike" dirty="0" err="1">
                          <a:effectLst/>
                        </a:rPr>
                        <a:t>Komsumsi</a:t>
                      </a:r>
                      <a:r>
                        <a:rPr lang="en-US" sz="1500" u="none" strike="noStrike" dirty="0">
                          <a:effectLst/>
                        </a:rPr>
                        <a:t> </a:t>
                      </a:r>
                      <a:r>
                        <a:rPr lang="en-US" sz="1500" u="none" strike="noStrike" dirty="0" err="1">
                          <a:effectLst/>
                        </a:rPr>
                        <a:t>Beras</a:t>
                      </a:r>
                      <a:r>
                        <a:rPr lang="en-US" sz="1500" u="none" strike="noStrike" dirty="0">
                          <a:effectLst/>
                        </a:rPr>
                        <a:t> </a:t>
                      </a:r>
                      <a:r>
                        <a:rPr lang="en-US" sz="1500" u="none" strike="noStrike" dirty="0" err="1">
                          <a:effectLst/>
                        </a:rPr>
                        <a:t>Perkapita</a:t>
                      </a:r>
                      <a:r>
                        <a:rPr lang="en-US" sz="1500" u="none" strike="noStrike" dirty="0">
                          <a:effectLst/>
                        </a:rPr>
                        <a:t> </a:t>
                      </a:r>
                      <a:r>
                        <a:rPr lang="en-US" sz="1500" u="none" strike="noStrike" dirty="0" smtClean="0">
                          <a:effectLst/>
                        </a:rPr>
                        <a:t>201</a:t>
                      </a:r>
                      <a:r>
                        <a:rPr lang="id-ID" sz="1500" u="none" strike="noStrike" dirty="0" smtClean="0">
                          <a:effectLst/>
                        </a:rPr>
                        <a:t>4 (Data BPS dari </a:t>
                      </a:r>
                      <a:r>
                        <a:rPr lang="id-ID" sz="1500" u="none" strike="noStrike" dirty="0" err="1" smtClean="0">
                          <a:effectLst/>
                        </a:rPr>
                        <a:t>Susenas</a:t>
                      </a:r>
                      <a:r>
                        <a:rPr lang="id-ID" sz="1500" u="none" strike="noStrike" dirty="0" smtClean="0">
                          <a:effectLst/>
                        </a:rPr>
                        <a:t>)</a:t>
                      </a:r>
                      <a:endParaRPr lang="en-US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268" marR="4268" marT="426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500" u="none" strike="noStrike" dirty="0">
                          <a:effectLst/>
                        </a:rPr>
                        <a:t>0.33</a:t>
                      </a:r>
                      <a:endParaRPr lang="en-US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268" marR="4268" marT="4268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500" u="none" strike="noStrike" dirty="0" smtClean="0">
                          <a:effectLst/>
                        </a:rPr>
                        <a:t>Kg/</a:t>
                      </a:r>
                      <a:r>
                        <a:rPr lang="en-US" sz="1500" u="none" strike="noStrike" dirty="0" err="1" smtClean="0">
                          <a:effectLst/>
                        </a:rPr>
                        <a:t>hari</a:t>
                      </a:r>
                      <a:endParaRPr lang="en-US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268" marR="4268" marT="4268" marB="0" anchor="ctr"/>
                </a:tc>
              </a:tr>
              <a:tr h="232868">
                <a:tc>
                  <a:txBody>
                    <a:bodyPr/>
                    <a:lstStyle/>
                    <a:p>
                      <a:pPr lvl="1" algn="l" fontAlgn="b"/>
                      <a:r>
                        <a:rPr lang="en-US" sz="1500" u="none" strike="noStrike" dirty="0" err="1">
                          <a:effectLst/>
                        </a:rPr>
                        <a:t>Komsumsi</a:t>
                      </a:r>
                      <a:r>
                        <a:rPr lang="en-US" sz="1500" u="none" strike="noStrike" dirty="0">
                          <a:effectLst/>
                        </a:rPr>
                        <a:t> </a:t>
                      </a:r>
                      <a:r>
                        <a:rPr lang="en-US" sz="1500" u="none" strike="noStrike" dirty="0" err="1">
                          <a:effectLst/>
                        </a:rPr>
                        <a:t>Beras</a:t>
                      </a:r>
                      <a:r>
                        <a:rPr lang="en-US" sz="1500" u="none" strike="noStrike" dirty="0">
                          <a:effectLst/>
                        </a:rPr>
                        <a:t> </a:t>
                      </a:r>
                      <a:r>
                        <a:rPr lang="en-US" sz="1500" u="none" strike="noStrike" dirty="0" err="1">
                          <a:effectLst/>
                        </a:rPr>
                        <a:t>Perkapita</a:t>
                      </a:r>
                      <a:r>
                        <a:rPr lang="en-US" sz="1500" u="none" strike="noStrike" dirty="0">
                          <a:effectLst/>
                        </a:rPr>
                        <a:t> </a:t>
                      </a:r>
                      <a:r>
                        <a:rPr lang="en-US" sz="1500" u="none" strike="noStrike" dirty="0" smtClean="0">
                          <a:effectLst/>
                        </a:rPr>
                        <a:t>201</a:t>
                      </a:r>
                      <a:r>
                        <a:rPr lang="id-ID" sz="1500" u="none" strike="noStrike" dirty="0" smtClean="0">
                          <a:effectLst/>
                        </a:rPr>
                        <a:t>4</a:t>
                      </a:r>
                      <a:endParaRPr lang="en-US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268" marR="4268" marT="426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500" u="none" strike="noStrike" dirty="0">
                          <a:effectLst/>
                        </a:rPr>
                        <a:t>119 </a:t>
                      </a:r>
                      <a:endParaRPr lang="en-US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268" marR="4268" marT="4268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500" u="none" strike="noStrike" dirty="0">
                          <a:effectLst/>
                        </a:rPr>
                        <a:t>kg </a:t>
                      </a:r>
                      <a:r>
                        <a:rPr lang="en-US" sz="1500" u="none" strike="noStrike" dirty="0" smtClean="0">
                          <a:effectLst/>
                        </a:rPr>
                        <a:t>/ </a:t>
                      </a:r>
                      <a:r>
                        <a:rPr lang="en-US" sz="1500" u="none" strike="noStrike" dirty="0" err="1">
                          <a:effectLst/>
                        </a:rPr>
                        <a:t>tahun</a:t>
                      </a:r>
                      <a:endParaRPr lang="en-US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268" marR="4268" marT="4268" marB="0" anchor="ctr"/>
                </a:tc>
              </a:tr>
              <a:tr h="232868">
                <a:tc>
                  <a:txBody>
                    <a:bodyPr/>
                    <a:lstStyle/>
                    <a:p>
                      <a:pPr lvl="1" algn="l" fontAlgn="b"/>
                      <a:r>
                        <a:rPr lang="en-US" sz="1500" u="none" strike="noStrike" dirty="0" err="1">
                          <a:effectLst/>
                        </a:rPr>
                        <a:t>Konsumsi</a:t>
                      </a:r>
                      <a:r>
                        <a:rPr lang="en-US" sz="1500" u="none" strike="noStrike" dirty="0">
                          <a:effectLst/>
                        </a:rPr>
                        <a:t>  </a:t>
                      </a:r>
                      <a:r>
                        <a:rPr lang="en-US" sz="1500" u="none" strike="noStrike" dirty="0" err="1">
                          <a:effectLst/>
                        </a:rPr>
                        <a:t>beras</a:t>
                      </a:r>
                      <a:r>
                        <a:rPr lang="en-US" sz="1500" u="none" strike="noStrike" dirty="0">
                          <a:effectLst/>
                        </a:rPr>
                        <a:t> </a:t>
                      </a:r>
                      <a:r>
                        <a:rPr lang="en-US" sz="1500" u="none" strike="noStrike" dirty="0" err="1">
                          <a:effectLst/>
                        </a:rPr>
                        <a:t>penduduk</a:t>
                      </a:r>
                      <a:endParaRPr lang="en-US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268" marR="4268" marT="426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500" u="none" strike="noStrike" dirty="0">
                          <a:effectLst/>
                        </a:rPr>
                        <a:t>48,957,480 </a:t>
                      </a:r>
                      <a:endParaRPr lang="en-US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268" marR="4268" marT="4268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500" u="none" strike="noStrike" dirty="0">
                          <a:effectLst/>
                        </a:rPr>
                        <a:t>kg </a:t>
                      </a:r>
                      <a:r>
                        <a:rPr lang="en-US" sz="1500" u="none" strike="noStrike" dirty="0" smtClean="0">
                          <a:effectLst/>
                        </a:rPr>
                        <a:t>/r</a:t>
                      </a:r>
                      <a:r>
                        <a:rPr lang="id-ID" sz="1500" u="none" strike="noStrike" dirty="0" smtClean="0">
                          <a:effectLst/>
                        </a:rPr>
                        <a:t>T</a:t>
                      </a:r>
                      <a:r>
                        <a:rPr lang="en-US" sz="1500" u="none" strike="noStrike" dirty="0" smtClean="0">
                          <a:effectLst/>
                        </a:rPr>
                        <a:t> </a:t>
                      </a:r>
                      <a:r>
                        <a:rPr lang="en-US" sz="1500" u="none" strike="noStrike" dirty="0" err="1">
                          <a:effectLst/>
                        </a:rPr>
                        <a:t>tahun</a:t>
                      </a:r>
                      <a:endParaRPr lang="en-US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268" marR="4268" marT="4268" marB="0" anchor="ctr"/>
                </a:tc>
              </a:tr>
              <a:tr h="334976">
                <a:tc>
                  <a:txBody>
                    <a:bodyPr/>
                    <a:lstStyle/>
                    <a:p>
                      <a:pPr lvl="1" algn="l" fontAlgn="b"/>
                      <a:r>
                        <a:rPr lang="en-US" sz="1500" u="none" strike="noStrike" dirty="0" err="1">
                          <a:effectLst/>
                        </a:rPr>
                        <a:t>Konsumsi</a:t>
                      </a:r>
                      <a:r>
                        <a:rPr lang="en-US" sz="1500" u="none" strike="noStrike" dirty="0">
                          <a:effectLst/>
                        </a:rPr>
                        <a:t>  </a:t>
                      </a:r>
                      <a:r>
                        <a:rPr lang="en-US" sz="1500" u="none" strike="noStrike" dirty="0" err="1">
                          <a:effectLst/>
                        </a:rPr>
                        <a:t>beras</a:t>
                      </a:r>
                      <a:r>
                        <a:rPr lang="en-US" sz="1500" u="none" strike="noStrike" dirty="0">
                          <a:effectLst/>
                        </a:rPr>
                        <a:t> </a:t>
                      </a:r>
                      <a:r>
                        <a:rPr lang="en-US" sz="1500" u="none" strike="noStrike" dirty="0" err="1" smtClean="0">
                          <a:effectLst/>
                        </a:rPr>
                        <a:t>penduduk</a:t>
                      </a:r>
                      <a:r>
                        <a:rPr lang="id-ID" sz="1500" u="none" strike="noStrike" dirty="0" smtClean="0">
                          <a:effectLst/>
                        </a:rPr>
                        <a:t> POLEWALI MANDAR</a:t>
                      </a:r>
                      <a:endParaRPr lang="en-US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268" marR="4268" marT="426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500" b="1" u="none" strike="noStrike" dirty="0">
                          <a:effectLst/>
                        </a:rPr>
                        <a:t>48,957 </a:t>
                      </a:r>
                      <a:endParaRPr lang="en-US" sz="15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268" marR="4268" marT="4268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500" b="1" u="none" strike="noStrike" dirty="0">
                          <a:effectLst/>
                        </a:rPr>
                        <a:t>ton </a:t>
                      </a:r>
                      <a:r>
                        <a:rPr lang="en-US" sz="1500" b="1" u="none" strike="noStrike" dirty="0" smtClean="0">
                          <a:effectLst/>
                        </a:rPr>
                        <a:t>/ </a:t>
                      </a:r>
                      <a:r>
                        <a:rPr lang="en-US" sz="1500" b="1" u="none" strike="noStrike" dirty="0" err="1">
                          <a:effectLst/>
                        </a:rPr>
                        <a:t>tahun</a:t>
                      </a:r>
                      <a:endParaRPr lang="en-US" sz="15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268" marR="4268" marT="4268" marB="0" anchor="ctr"/>
                </a:tc>
              </a:tr>
              <a:tr h="232868">
                <a:tc>
                  <a:txBody>
                    <a:bodyPr/>
                    <a:lstStyle/>
                    <a:p>
                      <a:pPr algn="ctr" fontAlgn="b"/>
                      <a:r>
                        <a:rPr lang="id-ID" sz="1800" b="1" u="none" strike="noStrike" dirty="0" smtClean="0">
                          <a:effectLst/>
                        </a:rPr>
                        <a:t>PERKIRAAN SURPLUS BERAS SAMPAI DENGAN </a:t>
                      </a:r>
                    </a:p>
                  </a:txBody>
                  <a:tcPr marL="4268" marR="4268" marT="4268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1" u="none" strike="noStrike" dirty="0" smtClean="0">
                          <a:effectLst/>
                        </a:rPr>
                        <a:t>20,393.32</a:t>
                      </a:r>
                      <a:endParaRPr lang="id-ID" sz="1800" b="1" u="none" strike="noStrike" dirty="0" smtClean="0">
                        <a:effectLst/>
                      </a:endParaRPr>
                    </a:p>
                  </a:txBody>
                  <a:tcPr marL="4268" marR="4268" marT="4268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1" u="none" strike="noStrike" dirty="0" smtClean="0">
                          <a:effectLst/>
                        </a:rPr>
                        <a:t>T</a:t>
                      </a:r>
                      <a:r>
                        <a:rPr lang="id-ID" sz="1800" b="1" u="none" strike="noStrike" dirty="0" smtClean="0">
                          <a:effectLst/>
                        </a:rPr>
                        <a:t>ON / TAHUN</a:t>
                      </a:r>
                      <a:endParaRPr lang="en-US" sz="1800" b="1" i="0" u="none" strike="noStrike" dirty="0">
                        <a:solidFill>
                          <a:srgbClr val="00B05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268" marR="4268" marT="4268" marB="0" anchor="ctr"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sp>
        <p:nvSpPr>
          <p:cNvPr id="2" name="TextBox 1"/>
          <p:cNvSpPr txBox="1"/>
          <p:nvPr/>
        </p:nvSpPr>
        <p:spPr>
          <a:xfrm>
            <a:off x="609600" y="5181600"/>
            <a:ext cx="79248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+mj-lt"/>
              <a:buAutoNum type="arabicPeriod"/>
            </a:pPr>
            <a:r>
              <a:rPr lang="id-ID" sz="1600" b="1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POLEWALI MANDAR SEBAGAI PENYANGGA KEBUTUHAN PANGAN (BERAS) DI  5 (LIMA) KABUPATEB DI SULAWESI BARAT.</a:t>
            </a:r>
          </a:p>
          <a:p>
            <a:pPr marL="342900" indent="-342900">
              <a:buFont typeface="+mj-lt"/>
              <a:buAutoNum type="arabicPeriod"/>
            </a:pPr>
            <a:r>
              <a:rPr lang="id-ID" sz="1600" b="1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BERAS KABUPATEN POLEWALI MANDAR DI KIRIM KE PROVINSI LAIN MELALUI BULOG.</a:t>
            </a:r>
          </a:p>
          <a:p>
            <a:pPr marL="342900" indent="-342900">
              <a:buFont typeface="+mj-lt"/>
              <a:buAutoNum type="arabicPeriod"/>
            </a:pPr>
            <a:r>
              <a:rPr lang="id-ID" sz="1600" b="1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DIGUNAKAN SEBAGAI BERAS MISKIN (RASKIN) OLEH BULOG.</a:t>
            </a:r>
            <a:endParaRPr lang="id-ID" sz="1600" b="1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pic>
        <p:nvPicPr>
          <p:cNvPr id="5" name="Picture 9" descr="Misc-06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-27384"/>
            <a:ext cx="9122051" cy="89215"/>
          </a:xfrm>
          <a:prstGeom prst="rect">
            <a:avLst/>
          </a:prstGeom>
          <a:noFill/>
        </p:spPr>
      </p:pic>
      <p:pic>
        <p:nvPicPr>
          <p:cNvPr id="6" name="Picture 9" descr="Misc-06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-30164" y="6796170"/>
            <a:ext cx="9122051" cy="89215"/>
          </a:xfrm>
          <a:prstGeom prst="rect">
            <a:avLst/>
          </a:prstGeom>
          <a:noFill/>
        </p:spPr>
      </p:pic>
      <p:sp>
        <p:nvSpPr>
          <p:cNvPr id="7" name="Oval 7"/>
          <p:cNvSpPr>
            <a:spLocks noChangeArrowheads="1"/>
          </p:cNvSpPr>
          <p:nvPr/>
        </p:nvSpPr>
        <p:spPr bwMode="auto">
          <a:xfrm>
            <a:off x="5486400" y="4572000"/>
            <a:ext cx="3276600" cy="533400"/>
          </a:xfrm>
          <a:prstGeom prst="ellipse">
            <a:avLst/>
          </a:prstGeom>
          <a:gradFill rotWithShape="1">
            <a:gsLst>
              <a:gs pos="0">
                <a:schemeClr val="accent5">
                  <a:lumMod val="50000"/>
                  <a:alpha val="32000"/>
                </a:schemeClr>
              </a:gs>
              <a:gs pos="100000">
                <a:schemeClr val="bg1">
                  <a:alpha val="60001"/>
                </a:schemeClr>
              </a:gs>
            </a:gsLst>
            <a:path path="shape">
              <a:fillToRect l="50000" t="50000" r="50000" b="50000"/>
            </a:path>
          </a:gradFill>
          <a:ln w="12700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cs typeface="+mn-cs"/>
            </a:endParaRPr>
          </a:p>
        </p:txBody>
      </p:sp>
      <p:pic>
        <p:nvPicPr>
          <p:cNvPr id="8" name="Picture 7" descr="C:\Program Files\Microsoft Office\Clipart\homeanim\AG00041_.GIF">
            <a:hlinkClick r:id="rId4" action="ppaction://hlinksldjump"/>
          </p:cNvPr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1" y="4648200"/>
            <a:ext cx="1005840" cy="381000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36934328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7"/>
                                        </p:tgtEl>
                                      </p:cBhvr>
                                      <p:by x="25000" y="2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70C0"/>
          </a:solidFill>
        </p:spPr>
        <p:txBody>
          <a:bodyPr>
            <a:noAutofit/>
          </a:bodyPr>
          <a:lstStyle/>
          <a:p>
            <a:pPr marL="449263" indent="-449263">
              <a:buFont typeface="+mj-lt"/>
              <a:buAutoNum type="arabicPeriod" startAt="2"/>
            </a:pPr>
            <a:r>
              <a:rPr lang="id-ID" sz="3600" b="1" dirty="0" smtClean="0"/>
              <a:t>PROGRAM PERTANIAN TERPADU </a:t>
            </a:r>
            <a:br>
              <a:rPr lang="id-ID" sz="3600" b="1" dirty="0" smtClean="0"/>
            </a:br>
            <a:r>
              <a:rPr lang="id-ID" sz="3600" b="1" dirty="0" smtClean="0"/>
              <a:t>(AGRO TECHNO PARK)</a:t>
            </a:r>
            <a:endParaRPr lang="id-ID" sz="3600" b="1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76400"/>
            <a:ext cx="4038600" cy="4953000"/>
          </a:xfrm>
        </p:spPr>
        <p:txBody>
          <a:bodyPr>
            <a:normAutofit fontScale="92500"/>
          </a:bodyPr>
          <a:lstStyle/>
          <a:p>
            <a:pPr>
              <a:buFont typeface="Wingdings" panose="05000000000000000000" pitchFamily="2" charset="2"/>
              <a:buChar char="q"/>
            </a:pPr>
            <a:r>
              <a:rPr lang="id-ID" sz="18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PENGEMBANGAN PERTANIAN TERPADU </a:t>
            </a:r>
            <a:r>
              <a:rPr lang="id-ID" sz="1800" b="1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PADI – KEDELAI DAN TERNAK (SAPI).</a:t>
            </a:r>
          </a:p>
          <a:p>
            <a:pPr>
              <a:buFont typeface="Wingdings" panose="05000000000000000000" pitchFamily="2" charset="2"/>
              <a:buChar char="q"/>
            </a:pPr>
            <a:r>
              <a:rPr lang="id-ID" sz="18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DILAKSANAKAN SECARA SINERGI ANTARA PEMERINTAH KABUPATEN DENGAN </a:t>
            </a:r>
            <a:r>
              <a:rPr lang="id-ID" sz="1800" b="1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BADAN TENAGA NUKLIR NASIONAL (BATAN)</a:t>
            </a:r>
          </a:p>
          <a:p>
            <a:pPr>
              <a:buFont typeface="Wingdings" panose="05000000000000000000" pitchFamily="2" charset="2"/>
              <a:buChar char="q"/>
            </a:pPr>
            <a:r>
              <a:rPr lang="id-ID" sz="18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SASARAN UNTUK </a:t>
            </a:r>
            <a:r>
              <a:rPr lang="id-ID" sz="1800" b="1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PENINGKATAN PRODUKTIVITAS</a:t>
            </a:r>
            <a:r>
              <a:rPr lang="id-ID" sz="18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PADI, KEDELAI DAN SAPI MENDUKUNG KETAHANAN PANGAN DAERAH.</a:t>
            </a:r>
          </a:p>
          <a:p>
            <a:pPr>
              <a:buFont typeface="Wingdings" panose="05000000000000000000" pitchFamily="2" charset="2"/>
              <a:buChar char="q"/>
            </a:pPr>
            <a:r>
              <a:rPr lang="id-ID" sz="18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MENFASILITASI KETERSEDIAAN </a:t>
            </a:r>
            <a:r>
              <a:rPr lang="id-ID" sz="1800" b="1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BENIH UNGGUL</a:t>
            </a:r>
            <a:r>
              <a:rPr lang="id-ID" sz="18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id-ID" sz="1800" dirty="0" err="1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PADI-KEDELAI</a:t>
            </a:r>
            <a:r>
              <a:rPr lang="id-ID" sz="18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DAN TEKNOLOGI PETERNAKAN</a:t>
            </a:r>
          </a:p>
          <a:p>
            <a:pPr>
              <a:buFont typeface="Wingdings" panose="05000000000000000000" pitchFamily="2" charset="2"/>
              <a:buChar char="q"/>
            </a:pPr>
            <a:r>
              <a:rPr lang="id-ID" sz="18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PENINGKATAN PRODUKTIVITAS PADI HINGGA </a:t>
            </a:r>
            <a:r>
              <a:rPr lang="id-ID" sz="1800" b="1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9 TON PER HEKTAR</a:t>
            </a:r>
          </a:p>
          <a:p>
            <a:pPr>
              <a:buFont typeface="Wingdings" panose="05000000000000000000" pitchFamily="2" charset="2"/>
              <a:buChar char="q"/>
            </a:pPr>
            <a:endParaRPr lang="id-ID" sz="1800" dirty="0" smtClean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pic>
        <p:nvPicPr>
          <p:cNvPr id="4" name="Picture 9" descr="Misc-06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-27384"/>
            <a:ext cx="9122051" cy="89215"/>
          </a:xfrm>
          <a:prstGeom prst="rect">
            <a:avLst/>
          </a:prstGeom>
          <a:noFill/>
        </p:spPr>
      </p:pic>
      <p:pic>
        <p:nvPicPr>
          <p:cNvPr id="5" name="Picture 9" descr="Misc-06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-30164" y="6796170"/>
            <a:ext cx="9122051" cy="89215"/>
          </a:xfrm>
          <a:prstGeom prst="rect">
            <a:avLst/>
          </a:prstGeom>
          <a:noFill/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15884" y="1600200"/>
            <a:ext cx="3970916" cy="2667000"/>
          </a:xfrm>
          <a:prstGeom prst="rect">
            <a:avLst/>
          </a:prstGeom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4715884" y="4007685"/>
            <a:ext cx="3970916" cy="2667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  <p:extLst>
      <p:ext uri="{BB962C8B-B14F-4D97-AF65-F5344CB8AC3E}">
        <p14:creationId xmlns:p14="http://schemas.microsoft.com/office/powerpoint/2010/main" val="3595374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6343" y="1215188"/>
            <a:ext cx="3708457" cy="2594811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6343" y="3994484"/>
            <a:ext cx="3708457" cy="2634916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88700" y="1213266"/>
            <a:ext cx="4398100" cy="2596734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92600" y="3962400"/>
            <a:ext cx="4394200" cy="2667000"/>
          </a:xfrm>
          <a:prstGeom prst="rect">
            <a:avLst/>
          </a:prstGeom>
          <a:ln>
            <a:solidFill>
              <a:schemeClr val="accent1"/>
            </a:solidFill>
          </a:ln>
        </p:spPr>
      </p:pic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061" t="16667"/>
          <a:stretch/>
        </p:blipFill>
        <p:spPr>
          <a:xfrm>
            <a:off x="4288700" y="5261939"/>
            <a:ext cx="1502500" cy="1367461"/>
          </a:xfrm>
          <a:prstGeom prst="rect">
            <a:avLst/>
          </a:prstGeom>
        </p:spPr>
      </p:pic>
      <p:sp>
        <p:nvSpPr>
          <p:cNvPr id="11" name="Title 1"/>
          <p:cNvSpPr>
            <a:spLocks noGrp="1"/>
          </p:cNvSpPr>
          <p:nvPr>
            <p:ph type="title"/>
          </p:nvPr>
        </p:nvSpPr>
        <p:spPr>
          <a:xfrm>
            <a:off x="406343" y="274638"/>
            <a:ext cx="8280457" cy="756065"/>
          </a:xfrm>
          <a:solidFill>
            <a:schemeClr val="accent3">
              <a:lumMod val="60000"/>
              <a:lumOff val="40000"/>
            </a:schemeClr>
          </a:solidFill>
        </p:spPr>
        <p:txBody>
          <a:bodyPr>
            <a:normAutofit/>
          </a:bodyPr>
          <a:lstStyle/>
          <a:p>
            <a:r>
              <a:rPr lang="id-ID" sz="32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DOKUMENTASI AGRO TECHNO PARK (ATP)</a:t>
            </a:r>
            <a:endParaRPr lang="id-ID" sz="3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4288700" y="3429000"/>
            <a:ext cx="4398100" cy="369332"/>
          </a:xfrm>
          <a:prstGeom prst="rect">
            <a:avLst/>
          </a:prstGeom>
          <a:solidFill>
            <a:srgbClr val="FF00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id-ID" b="1" dirty="0" smtClean="0"/>
              <a:t>PANEN RAYA PADI VARIETAS BATAN </a:t>
            </a:r>
            <a:endParaRPr lang="id-ID" b="1" dirty="0"/>
          </a:p>
        </p:txBody>
      </p:sp>
    </p:spTree>
    <p:extLst>
      <p:ext uri="{BB962C8B-B14F-4D97-AF65-F5344CB8AC3E}">
        <p14:creationId xmlns:p14="http://schemas.microsoft.com/office/powerpoint/2010/main" val="219929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" descr="E:\BACKGROUND\MUSRENBANG PRESENTASE\Untitled-2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-31" y="-17074"/>
            <a:ext cx="9143999" cy="6858000"/>
          </a:xfrm>
          <a:prstGeom prst="rect">
            <a:avLst/>
          </a:prstGeom>
          <a:noFill/>
        </p:spPr>
      </p:pic>
      <p:pic>
        <p:nvPicPr>
          <p:cNvPr id="9" name="Picture 9" descr="Misc-06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0" y="-27384"/>
            <a:ext cx="9122051" cy="89215"/>
          </a:xfrm>
          <a:prstGeom prst="rect">
            <a:avLst/>
          </a:prstGeom>
          <a:noFill/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50000"/>
                    </a14:imgEffect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676400"/>
            <a:ext cx="3962400" cy="5181600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pic>
        <p:nvPicPr>
          <p:cNvPr id="11" name="Picture 9" descr="Misc-06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-30164" y="6796170"/>
            <a:ext cx="9122051" cy="89215"/>
          </a:xfrm>
          <a:prstGeom prst="rect">
            <a:avLst/>
          </a:prstGeom>
          <a:noFill/>
        </p:spPr>
      </p:pic>
      <p:sp>
        <p:nvSpPr>
          <p:cNvPr id="6" name="TextBox 5"/>
          <p:cNvSpPr txBox="1"/>
          <p:nvPr/>
        </p:nvSpPr>
        <p:spPr>
          <a:xfrm>
            <a:off x="533400" y="2743200"/>
            <a:ext cx="821537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id-ID" sz="5400" b="1" dirty="0" smtClean="0">
                <a:solidFill>
                  <a:prstClr val="black"/>
                </a:solidFill>
                <a:latin typeface="Algerian" pitchFamily="82" charset="0"/>
                <a:cs typeface="Arial" pitchFamily="34" charset="0"/>
              </a:rPr>
              <a:t>Gambaran umum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id-ID" sz="5400" b="1" dirty="0" smtClean="0">
                <a:solidFill>
                  <a:prstClr val="black"/>
                </a:solidFill>
                <a:latin typeface="Algerian" pitchFamily="82" charset="0"/>
                <a:cs typeface="Arial" pitchFamily="34" charset="0"/>
              </a:rPr>
              <a:t>daerah</a:t>
            </a:r>
            <a:endParaRPr lang="id-ID" sz="5400" b="1" dirty="0">
              <a:solidFill>
                <a:prstClr val="black"/>
              </a:solidFill>
              <a:latin typeface="Algerian" pitchFamily="82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340172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70C0"/>
          </a:solidFill>
        </p:spPr>
        <p:txBody>
          <a:bodyPr>
            <a:noAutofit/>
          </a:bodyPr>
          <a:lstStyle/>
          <a:p>
            <a:pPr marL="742950" indent="-742950">
              <a:buFont typeface="+mj-lt"/>
              <a:buAutoNum type="arabicPeriod" startAt="3"/>
            </a:pPr>
            <a:r>
              <a:rPr lang="id-ID" sz="3600" b="1" dirty="0" smtClean="0"/>
              <a:t>PROGRAM OPERASIONALISASI             PASAR MURAH</a:t>
            </a:r>
            <a:endParaRPr lang="id-ID" sz="3600" b="1" dirty="0"/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78154" y="4114800"/>
            <a:ext cx="3446160" cy="2433600"/>
          </a:xfrm>
          <a:prstGeom prst="rect">
            <a:avLst/>
          </a:prstGeom>
        </p:spPr>
      </p:pic>
      <p:sp>
        <p:nvSpPr>
          <p:cNvPr id="11" name="TextBox 10"/>
          <p:cNvSpPr txBox="1"/>
          <p:nvPr/>
        </p:nvSpPr>
        <p:spPr>
          <a:xfrm>
            <a:off x="457200" y="1447800"/>
            <a:ext cx="4572001" cy="53553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+mj-lt"/>
              <a:buAutoNum type="arabicPeriod"/>
            </a:pPr>
            <a:r>
              <a:rPr lang="id-ID" dirty="0" smtClean="0"/>
              <a:t>DILAKSANAKAN PADA SAAT MENJELANG HARI RAYA KEAGAMAAN SEPERTI </a:t>
            </a:r>
            <a:r>
              <a:rPr lang="id-ID" b="1" dirty="0" smtClean="0"/>
              <a:t>IDUL FITRI, IDUL ADHA DAN NATAL/TAHUN BARU.</a:t>
            </a:r>
          </a:p>
          <a:p>
            <a:pPr marL="342900" indent="-342900">
              <a:buFont typeface="+mj-lt"/>
              <a:buAutoNum type="arabicPeriod"/>
            </a:pPr>
            <a:r>
              <a:rPr lang="id-ID" dirty="0" smtClean="0"/>
              <a:t>KOMODITI YANG DIPASARKAN ANTARA LAIN :</a:t>
            </a:r>
          </a:p>
          <a:p>
            <a:pPr marL="800100" lvl="1" indent="-342900">
              <a:buFont typeface="Arial" panose="020B0604020202020204" pitchFamily="34" charset="0"/>
              <a:buChar char="•"/>
            </a:pPr>
            <a:r>
              <a:rPr lang="id-ID" b="1" dirty="0" smtClean="0"/>
              <a:t>BERAS</a:t>
            </a:r>
          </a:p>
          <a:p>
            <a:pPr marL="800100" lvl="1" indent="-342900">
              <a:buFont typeface="Arial" panose="020B0604020202020204" pitchFamily="34" charset="0"/>
              <a:buChar char="•"/>
            </a:pPr>
            <a:r>
              <a:rPr lang="id-ID" b="1" dirty="0" smtClean="0"/>
              <a:t>GULA PASIR</a:t>
            </a:r>
          </a:p>
          <a:p>
            <a:pPr marL="800100" lvl="1" indent="-342900">
              <a:buFont typeface="Arial" panose="020B0604020202020204" pitchFamily="34" charset="0"/>
              <a:buChar char="•"/>
            </a:pPr>
            <a:r>
              <a:rPr lang="id-ID" b="1" dirty="0" smtClean="0"/>
              <a:t>MINYAK GORENG</a:t>
            </a:r>
          </a:p>
          <a:p>
            <a:pPr marL="800100" lvl="1" indent="-342900">
              <a:buFont typeface="Arial" panose="020B0604020202020204" pitchFamily="34" charset="0"/>
              <a:buChar char="•"/>
            </a:pPr>
            <a:r>
              <a:rPr lang="id-ID" b="1" dirty="0" smtClean="0"/>
              <a:t>DAGING SAPI</a:t>
            </a:r>
          </a:p>
          <a:p>
            <a:pPr marL="800100" lvl="1" indent="-342900">
              <a:buFont typeface="Arial" panose="020B0604020202020204" pitchFamily="34" charset="0"/>
              <a:buChar char="•"/>
            </a:pPr>
            <a:r>
              <a:rPr lang="id-ID" b="1" dirty="0" smtClean="0"/>
              <a:t>TELUR</a:t>
            </a:r>
          </a:p>
          <a:p>
            <a:pPr marL="800100" lvl="1" indent="-342900">
              <a:buFont typeface="Arial" panose="020B0604020202020204" pitchFamily="34" charset="0"/>
              <a:buChar char="•"/>
            </a:pPr>
            <a:r>
              <a:rPr lang="id-ID" b="1" dirty="0" smtClean="0"/>
              <a:t>ANEKA BUMBU-BUMBUAN</a:t>
            </a:r>
          </a:p>
          <a:p>
            <a:pPr marL="342900" indent="-342900">
              <a:buFont typeface="+mj-lt"/>
              <a:buAutoNum type="arabicPeriod"/>
            </a:pPr>
            <a:r>
              <a:rPr lang="id-ID" dirty="0" smtClean="0"/>
              <a:t>DILAKSANAKAN SECARA TERPADU MELIBATKAN </a:t>
            </a:r>
            <a:r>
              <a:rPr lang="id-ID" b="1" dirty="0" smtClean="0"/>
              <a:t>PEMERINTAH</a:t>
            </a:r>
            <a:r>
              <a:rPr lang="id-ID" dirty="0" smtClean="0"/>
              <a:t> (DINAS PERTANIAN DAN PETERNAKAN, DINAS PERINDAG DAN DINAS KOPERASI), </a:t>
            </a:r>
            <a:r>
              <a:rPr lang="id-ID" b="1" u="sng" dirty="0" smtClean="0"/>
              <a:t>SWASTA / BUMN</a:t>
            </a:r>
            <a:r>
              <a:rPr lang="id-ID" dirty="0" smtClean="0"/>
              <a:t> (BULOG) DAN </a:t>
            </a:r>
            <a:r>
              <a:rPr lang="id-ID" b="1" u="sng" dirty="0" smtClean="0"/>
              <a:t>MASYARAKAT</a:t>
            </a:r>
            <a:r>
              <a:rPr lang="id-ID" dirty="0" smtClean="0"/>
              <a:t> (ASOSIASI PEDAGANG PASAR, KELOMPOK TANI) </a:t>
            </a:r>
            <a:endParaRPr lang="id-ID" dirty="0"/>
          </a:p>
        </p:txBody>
      </p:sp>
      <p:sp>
        <p:nvSpPr>
          <p:cNvPr id="12" name="TextBox 11"/>
          <p:cNvSpPr txBox="1"/>
          <p:nvPr/>
        </p:nvSpPr>
        <p:spPr>
          <a:xfrm>
            <a:off x="5285936" y="3886200"/>
            <a:ext cx="3438378" cy="523220"/>
          </a:xfrm>
          <a:prstGeom prst="rect">
            <a:avLst/>
          </a:prstGeom>
          <a:solidFill>
            <a:srgbClr val="FF00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id-ID" sz="1400" b="1" dirty="0" smtClean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PASAR MURAH BERAS DAN DAGING  </a:t>
            </a:r>
          </a:p>
          <a:p>
            <a:pPr algn="ctr"/>
            <a:r>
              <a:rPr lang="id-ID" sz="1400" b="1" dirty="0" smtClean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KERJASAMA BULOG</a:t>
            </a:r>
            <a:endParaRPr lang="id-ID" sz="1400" b="1" dirty="0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5935" y="1524000"/>
            <a:ext cx="3438379" cy="2371725"/>
          </a:xfrm>
          <a:prstGeom prst="rect">
            <a:avLst/>
          </a:prstGeom>
        </p:spPr>
      </p:pic>
      <p:pic>
        <p:nvPicPr>
          <p:cNvPr id="14" name="Picture 9" descr="Misc-06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0" y="-27384"/>
            <a:ext cx="9122051" cy="89215"/>
          </a:xfrm>
          <a:prstGeom prst="rect">
            <a:avLst/>
          </a:prstGeom>
          <a:noFill/>
        </p:spPr>
      </p:pic>
      <p:pic>
        <p:nvPicPr>
          <p:cNvPr id="15" name="Picture 9" descr="Misc-06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-30164" y="6796170"/>
            <a:ext cx="9122051" cy="89215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4505019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4513"/>
          <a:stretch/>
        </p:blipFill>
        <p:spPr>
          <a:xfrm>
            <a:off x="228600" y="381000"/>
            <a:ext cx="4572000" cy="6243600"/>
          </a:xfr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29200" y="3733800"/>
            <a:ext cx="3854400" cy="2890800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>
          <a:xfrm>
            <a:off x="5029201" y="364958"/>
            <a:ext cx="3854400" cy="3093154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marL="342900" indent="-342900">
              <a:buFont typeface="+mj-lt"/>
              <a:buAutoNum type="arabicPeriod"/>
            </a:pPr>
            <a:r>
              <a:rPr lang="id-ID" sz="15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PELAKSANAAN PASAR MURAH DAGING SAPI DI DUKUNG OLEH </a:t>
            </a:r>
            <a:r>
              <a:rPr lang="id-ID" sz="1500" b="1" u="sng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UPTD BREEDING CENTER (BC)</a:t>
            </a:r>
            <a:r>
              <a:rPr lang="id-ID" sz="15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DENGAN POPULASI 170 EKOR</a:t>
            </a:r>
          </a:p>
          <a:p>
            <a:pPr marL="342900" indent="-342900">
              <a:buFont typeface="+mj-lt"/>
              <a:buAutoNum type="arabicPeriod"/>
            </a:pPr>
            <a:r>
              <a:rPr lang="id-ID" sz="15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OPERASI DAGING SAPI DI PERUNTUKKAN BAGI RUMAH TANGGA MISKIN DAN PEKERJA MARGINAL LAINNYA DENGAN HARGA </a:t>
            </a:r>
            <a:r>
              <a:rPr lang="id-ID" sz="1500" b="1" u="sng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RP. 80.000 /KG</a:t>
            </a:r>
          </a:p>
          <a:p>
            <a:pPr marL="342900" indent="-342900">
              <a:buFont typeface="+mj-lt"/>
              <a:buAutoNum type="arabicPeriod"/>
            </a:pPr>
            <a:r>
              <a:rPr lang="id-ID" sz="1500" b="1" u="sng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SINERGI</a:t>
            </a:r>
            <a:r>
              <a:rPr lang="id-ID" sz="15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ANTARA DINAS PERTANIAN DAN PETERNAKAN, DINAS KOPERASI DAN UMKM SERTA KELOMPOK PETERNAKAN SAPI </a:t>
            </a: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601" y="3733800"/>
            <a:ext cx="4572000" cy="2870747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195" t="31707"/>
          <a:stretch/>
        </p:blipFill>
        <p:spPr>
          <a:xfrm>
            <a:off x="244641" y="5305926"/>
            <a:ext cx="2178081" cy="1270547"/>
          </a:xfrm>
          <a:prstGeom prst="rect">
            <a:avLst/>
          </a:prstGeom>
        </p:spPr>
      </p:pic>
      <p:pic>
        <p:nvPicPr>
          <p:cNvPr id="14" name="Picture 9" descr="Misc-06"/>
          <p:cNvPicPr>
            <a:picLocks noChangeAspect="1" noChangeArrowheads="1" noCrop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0" y="-27384"/>
            <a:ext cx="9122051" cy="89215"/>
          </a:xfrm>
          <a:prstGeom prst="rect">
            <a:avLst/>
          </a:prstGeom>
          <a:noFill/>
        </p:spPr>
      </p:pic>
      <p:pic>
        <p:nvPicPr>
          <p:cNvPr id="15" name="Picture 9" descr="Misc-06"/>
          <p:cNvPicPr>
            <a:picLocks noChangeAspect="1" noChangeArrowheads="1" noCrop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-30164" y="6796170"/>
            <a:ext cx="9122051" cy="89215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38329558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chemeClr val="accent3">
              <a:lumMod val="60000"/>
              <a:lumOff val="40000"/>
            </a:schemeClr>
          </a:solidFill>
        </p:spPr>
        <p:txBody>
          <a:bodyPr>
            <a:normAutofit/>
          </a:bodyPr>
          <a:lstStyle/>
          <a:p>
            <a:r>
              <a:rPr lang="id-ID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DOKUMENTASI OPERASI PASAR MURAH</a:t>
            </a:r>
            <a:endParaRPr lang="id-ID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391227" y="629227"/>
            <a:ext cx="2311400" cy="4202545"/>
          </a:xfr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5655" y="4038600"/>
            <a:ext cx="4202545" cy="262755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00600" y="4038600"/>
            <a:ext cx="3886201" cy="2627550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00600" y="1574799"/>
            <a:ext cx="3886201" cy="2311401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48920" y="2783700"/>
            <a:ext cx="3446160" cy="2509800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10" name="Picture 9" descr="Misc-06"/>
          <p:cNvPicPr>
            <a:picLocks noChangeAspect="1" noChangeArrowheads="1" noCrop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30164" y="-27384"/>
            <a:ext cx="9122051" cy="89215"/>
          </a:xfrm>
          <a:prstGeom prst="rect">
            <a:avLst/>
          </a:prstGeom>
          <a:noFill/>
        </p:spPr>
      </p:pic>
      <p:pic>
        <p:nvPicPr>
          <p:cNvPr id="11" name="Picture 9" descr="Misc-06"/>
          <p:cNvPicPr>
            <a:picLocks noChangeAspect="1" noChangeArrowheads="1" noCrop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0" y="6796170"/>
            <a:ext cx="9122051" cy="89215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30476989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70C0"/>
          </a:solidFill>
        </p:spPr>
        <p:txBody>
          <a:bodyPr>
            <a:noAutofit/>
          </a:bodyPr>
          <a:lstStyle/>
          <a:p>
            <a:pPr marL="625475" indent="-625475">
              <a:buFont typeface="+mj-lt"/>
              <a:buAutoNum type="arabicPeriod" startAt="4"/>
            </a:pPr>
            <a:r>
              <a:rPr lang="id-ID" sz="2400" b="1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PROGRAM PENGEMBANGAN PASAR UNTUK DISTRIBUSI KEBUTUHAN POKOK</a:t>
            </a:r>
            <a:endParaRPr lang="id-ID" sz="2400" b="1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533400" y="1600200"/>
            <a:ext cx="4191000" cy="4832092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marL="449263" indent="-449263">
              <a:buFont typeface="Wingdings" panose="05000000000000000000" pitchFamily="2" charset="2"/>
              <a:buChar char="q"/>
            </a:pPr>
            <a:r>
              <a:rPr lang="id-ID" sz="2200" dirty="0" smtClean="0"/>
              <a:t>FASILITASI PENGEMBANGAN </a:t>
            </a:r>
            <a:r>
              <a:rPr lang="id-ID" sz="2200" b="1" u="sng" dirty="0" smtClean="0"/>
              <a:t>PASAR TANI</a:t>
            </a:r>
            <a:r>
              <a:rPr lang="id-ID" sz="2200" dirty="0" smtClean="0"/>
              <a:t> SEBAGAI PUSAT DISTRIBUSI KHUSUS KOMODITI PANGAN KERJASAMA KELOMPOK TANI.</a:t>
            </a:r>
          </a:p>
          <a:p>
            <a:pPr marL="449263" indent="-449263">
              <a:buFont typeface="Wingdings" panose="05000000000000000000" pitchFamily="2" charset="2"/>
              <a:buChar char="q"/>
            </a:pPr>
            <a:r>
              <a:rPr lang="id-ID" sz="2200" dirty="0" smtClean="0"/>
              <a:t>FASILITASI PELAKSANAAN </a:t>
            </a:r>
            <a:r>
              <a:rPr lang="id-ID" sz="2200" b="1" u="sng" dirty="0" smtClean="0"/>
              <a:t>PASAR RAMADHAN</a:t>
            </a:r>
            <a:r>
              <a:rPr lang="id-ID" sz="2200" dirty="0" smtClean="0"/>
              <a:t> MENDUKUNG KEBUTUHAN POKOK MASYARAKAT SAAT BULAN SUCI RAMADHAN KERJASAMA DENGAN ASOSIASI PEDAGANG PASAR.</a:t>
            </a:r>
          </a:p>
          <a:p>
            <a:pPr marL="449263" indent="-449263">
              <a:buFont typeface="Wingdings" panose="05000000000000000000" pitchFamily="2" charset="2"/>
              <a:buChar char="q"/>
            </a:pPr>
            <a:r>
              <a:rPr lang="id-ID" sz="2200" dirty="0" smtClean="0"/>
              <a:t>PEMBANGUNAN DAN PENGEMBANGAN </a:t>
            </a:r>
            <a:r>
              <a:rPr lang="id-ID" sz="2200" b="1" dirty="0" smtClean="0"/>
              <a:t>PASAR DESA </a:t>
            </a:r>
            <a:endParaRPr lang="id-ID" sz="2200" b="1" dirty="0"/>
          </a:p>
        </p:txBody>
      </p:sp>
      <p:pic>
        <p:nvPicPr>
          <p:cNvPr id="11" name="Picture 9" descr="Misc-06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-27384"/>
            <a:ext cx="9122051" cy="89215"/>
          </a:xfrm>
          <a:prstGeom prst="rect">
            <a:avLst/>
          </a:prstGeom>
          <a:noFill/>
        </p:spPr>
      </p:pic>
      <p:pic>
        <p:nvPicPr>
          <p:cNvPr id="12" name="Picture 9" descr="Misc-06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-30164" y="6796170"/>
            <a:ext cx="9122051" cy="89215"/>
          </a:xfrm>
          <a:prstGeom prst="rect">
            <a:avLst/>
          </a:prstGeom>
          <a:noFill/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76800" y="1602999"/>
            <a:ext cx="3810000" cy="4829293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14" name="TextBox 13"/>
          <p:cNvSpPr txBox="1"/>
          <p:nvPr/>
        </p:nvSpPr>
        <p:spPr>
          <a:xfrm>
            <a:off x="4876800" y="1600200"/>
            <a:ext cx="3810000" cy="46166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id-ID" sz="2400" b="1" dirty="0" smtClean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PASAR TANI</a:t>
            </a:r>
            <a:endParaRPr lang="id-ID" sz="24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280046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9601" y="3664597"/>
            <a:ext cx="4343400" cy="2964803"/>
          </a:xfr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9600" y="997803"/>
            <a:ext cx="4343400" cy="2551513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4478"/>
          <a:stretch/>
        </p:blipFill>
        <p:spPr>
          <a:xfrm>
            <a:off x="5486400" y="3626884"/>
            <a:ext cx="3050228" cy="3002515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78378" y="997802"/>
            <a:ext cx="3058250" cy="2507397"/>
          </a:xfrm>
          <a:prstGeom prst="rect">
            <a:avLst/>
          </a:prstGeom>
        </p:spPr>
      </p:pic>
      <p:pic>
        <p:nvPicPr>
          <p:cNvPr id="12" name="Picture 9" descr="Misc-06"/>
          <p:cNvPicPr>
            <a:picLocks noChangeAspect="1" noChangeArrowheads="1" noCrop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0" y="-27384"/>
            <a:ext cx="9122051" cy="89215"/>
          </a:xfrm>
          <a:prstGeom prst="rect">
            <a:avLst/>
          </a:prstGeom>
          <a:noFill/>
        </p:spPr>
      </p:pic>
      <p:pic>
        <p:nvPicPr>
          <p:cNvPr id="13" name="Picture 9" descr="Misc-06"/>
          <p:cNvPicPr>
            <a:picLocks noChangeAspect="1" noChangeArrowheads="1" noCrop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-30164" y="6796170"/>
            <a:ext cx="9122051" cy="89215"/>
          </a:xfrm>
          <a:prstGeom prst="rect">
            <a:avLst/>
          </a:prstGeom>
          <a:noFill/>
        </p:spPr>
      </p:pic>
      <p:sp>
        <p:nvSpPr>
          <p:cNvPr id="15" name="Title 1"/>
          <p:cNvSpPr>
            <a:spLocks noGrp="1"/>
          </p:cNvSpPr>
          <p:nvPr>
            <p:ph type="title"/>
          </p:nvPr>
        </p:nvSpPr>
        <p:spPr>
          <a:xfrm>
            <a:off x="457200" y="177112"/>
            <a:ext cx="8229600" cy="705409"/>
          </a:xfrm>
          <a:solidFill>
            <a:schemeClr val="accent3">
              <a:lumMod val="60000"/>
              <a:lumOff val="40000"/>
            </a:schemeClr>
          </a:solidFill>
        </p:spPr>
        <p:txBody>
          <a:bodyPr>
            <a:normAutofit/>
          </a:bodyPr>
          <a:lstStyle/>
          <a:p>
            <a:r>
              <a:rPr lang="id-ID" sz="2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DOKUMENTASI PASAR TANI DAN PASAR RAMADHAN</a:t>
            </a:r>
            <a:endParaRPr lang="id-ID" sz="28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609600" y="3399171"/>
            <a:ext cx="4343400" cy="369332"/>
          </a:xfrm>
          <a:prstGeom prst="rect">
            <a:avLst/>
          </a:prstGeom>
          <a:solidFill>
            <a:srgbClr val="FF00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id-ID" b="1" dirty="0" smtClean="0"/>
              <a:t>PASAR RAMADHAN</a:t>
            </a:r>
            <a:endParaRPr lang="id-ID" b="1" dirty="0"/>
          </a:p>
        </p:txBody>
      </p:sp>
    </p:spTree>
    <p:extLst>
      <p:ext uri="{BB962C8B-B14F-4D97-AF65-F5344CB8AC3E}">
        <p14:creationId xmlns:p14="http://schemas.microsoft.com/office/powerpoint/2010/main" val="29854461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7200" y="1097415"/>
            <a:ext cx="3810000" cy="5572799"/>
          </a:xfrm>
          <a:prstGeom prst="rect">
            <a:avLst/>
          </a:prstGeom>
        </p:spPr>
      </p:pic>
      <p:pic>
        <p:nvPicPr>
          <p:cNvPr id="8" name="Picture 9" descr="Misc-06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-27384"/>
            <a:ext cx="9122051" cy="89215"/>
          </a:xfrm>
          <a:prstGeom prst="rect">
            <a:avLst/>
          </a:prstGeom>
          <a:noFill/>
        </p:spPr>
      </p:pic>
      <p:pic>
        <p:nvPicPr>
          <p:cNvPr id="10" name="Picture 9" descr="Misc-06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-30164" y="6796170"/>
            <a:ext cx="9122051" cy="89215"/>
          </a:xfrm>
          <a:prstGeom prst="rect">
            <a:avLst/>
          </a:prstGeom>
          <a:noFill/>
        </p:spPr>
      </p:pic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309" b="30976"/>
          <a:stretch/>
        </p:blipFill>
        <p:spPr>
          <a:xfrm>
            <a:off x="4461630" y="4087704"/>
            <a:ext cx="4213137" cy="2582511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294" b="33987"/>
          <a:stretch/>
        </p:blipFill>
        <p:spPr>
          <a:xfrm>
            <a:off x="4461630" y="1012191"/>
            <a:ext cx="4213137" cy="2874009"/>
          </a:xfrm>
          <a:prstGeom prst="rect">
            <a:avLst/>
          </a:prstGeom>
        </p:spPr>
      </p:pic>
      <p:sp>
        <p:nvSpPr>
          <p:cNvPr id="13" name="Title 1"/>
          <p:cNvSpPr txBox="1">
            <a:spLocks/>
          </p:cNvSpPr>
          <p:nvPr/>
        </p:nvSpPr>
        <p:spPr>
          <a:xfrm>
            <a:off x="457200" y="177112"/>
            <a:ext cx="8229600" cy="705409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id-ID" sz="2800" b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DOKUMENTASI PASAR TANI DAN PASAR RAMADHAN</a:t>
            </a:r>
            <a:endParaRPr lang="id-ID" sz="28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3499584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096962"/>
          </a:xfrm>
          <a:solidFill>
            <a:srgbClr val="92D050"/>
          </a:solidFill>
        </p:spPr>
        <p:txBody>
          <a:bodyPr>
            <a:normAutofit/>
          </a:bodyPr>
          <a:lstStyle/>
          <a:p>
            <a:r>
              <a:rPr lang="id-ID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PASAR TRADISIONAL (DESA)</a:t>
            </a:r>
            <a:endParaRPr lang="id-ID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7200" y="1600200"/>
            <a:ext cx="8229600" cy="4952999"/>
          </a:xfrm>
          <a:prstGeom prst="rect">
            <a:avLst/>
          </a:prstGeom>
        </p:spPr>
      </p:pic>
      <p:pic>
        <p:nvPicPr>
          <p:cNvPr id="7" name="Picture 9" descr="Misc-06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-27384"/>
            <a:ext cx="9122051" cy="89215"/>
          </a:xfrm>
          <a:prstGeom prst="rect">
            <a:avLst/>
          </a:prstGeom>
          <a:noFill/>
        </p:spPr>
      </p:pic>
      <p:pic>
        <p:nvPicPr>
          <p:cNvPr id="12" name="Picture 9" descr="Misc-06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-30164" y="6796170"/>
            <a:ext cx="9122051" cy="89215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4156906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020762"/>
          </a:xfrm>
          <a:solidFill>
            <a:srgbClr val="0070C0"/>
          </a:solidFill>
        </p:spPr>
        <p:txBody>
          <a:bodyPr>
            <a:noAutofit/>
          </a:bodyPr>
          <a:lstStyle/>
          <a:p>
            <a:pPr marL="457200" indent="-457200">
              <a:buFont typeface="+mj-lt"/>
              <a:buAutoNum type="arabicPeriod" startAt="5"/>
            </a:pPr>
            <a:r>
              <a:rPr lang="id-ID" sz="2400" b="1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PENGEMBANGAN TANAMAN PEKARANGAN</a:t>
            </a:r>
            <a:endParaRPr lang="id-ID" sz="2400" b="1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06798" y="4267200"/>
            <a:ext cx="4103802" cy="2362200"/>
          </a:xfrm>
          <a:prstGeom prst="rect">
            <a:avLst/>
          </a:prstGeom>
        </p:spPr>
      </p:pic>
      <p:pic>
        <p:nvPicPr>
          <p:cNvPr id="7" name="Picture 9" descr="Misc-06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-27384"/>
            <a:ext cx="9122051" cy="89215"/>
          </a:xfrm>
          <a:prstGeom prst="rect">
            <a:avLst/>
          </a:prstGeom>
          <a:noFill/>
        </p:spPr>
      </p:pic>
      <p:pic>
        <p:nvPicPr>
          <p:cNvPr id="8" name="Picture 9" descr="Misc-06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-30164" y="6796170"/>
            <a:ext cx="9122051" cy="89215"/>
          </a:xfrm>
          <a:prstGeom prst="rect">
            <a:avLst/>
          </a:prstGeom>
          <a:noFill/>
        </p:spPr>
      </p:pic>
      <p:sp>
        <p:nvSpPr>
          <p:cNvPr id="9" name="TextBox 8"/>
          <p:cNvSpPr txBox="1"/>
          <p:nvPr/>
        </p:nvSpPr>
        <p:spPr>
          <a:xfrm>
            <a:off x="533400" y="1524000"/>
            <a:ext cx="3810000" cy="5139869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marL="449263" indent="-449263">
              <a:buFont typeface="Wingdings" panose="05000000000000000000" pitchFamily="2" charset="2"/>
              <a:buChar char="q"/>
            </a:pPr>
            <a:r>
              <a:rPr lang="id-ID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PENINGKATAN KEMANDIRIAN PANGAN MASYARAKAT MELALUI PENGEMBANGAN </a:t>
            </a:r>
            <a:r>
              <a:rPr lang="id-ID" b="1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TANAMAN PEKARANGAN 150 HEKTAR (1.400 Rumah Tangga)</a:t>
            </a:r>
          </a:p>
          <a:p>
            <a:pPr marL="449263" indent="-449263">
              <a:buFont typeface="Wingdings" panose="05000000000000000000" pitchFamily="2" charset="2"/>
              <a:buChar char="q"/>
            </a:pPr>
            <a:r>
              <a:rPr lang="id-ID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PENGEMBANGAN KAWASAN BUDI DAYA SAYUR MAYUR SELUAS </a:t>
            </a:r>
            <a:r>
              <a:rPr lang="id-ID" b="1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20 HEKTAR</a:t>
            </a:r>
            <a:endParaRPr lang="id-ID" dirty="0" smtClean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449263" indent="-449263">
              <a:buFont typeface="Wingdings" panose="05000000000000000000" pitchFamily="2" charset="2"/>
              <a:buChar char="q"/>
            </a:pPr>
            <a:r>
              <a:rPr lang="id-ID" b="1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KOMODITI YANG DIKEMBANGKAN</a:t>
            </a:r>
            <a:r>
              <a:rPr lang="id-ID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ANTARA LAIN :</a:t>
            </a:r>
          </a:p>
          <a:p>
            <a:pPr marL="906463" lvl="1" indent="-449263">
              <a:buFont typeface="Wingdings" panose="05000000000000000000" pitchFamily="2" charset="2"/>
              <a:buChar char="q"/>
            </a:pPr>
            <a:r>
              <a:rPr lang="id-ID" sz="16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WORTEL</a:t>
            </a:r>
          </a:p>
          <a:p>
            <a:pPr marL="906463" lvl="1" indent="-449263">
              <a:buFont typeface="Wingdings" panose="05000000000000000000" pitchFamily="2" charset="2"/>
              <a:buChar char="q"/>
            </a:pPr>
            <a:r>
              <a:rPr lang="id-ID" sz="16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KENTANG</a:t>
            </a:r>
          </a:p>
          <a:p>
            <a:pPr marL="906463" lvl="1" indent="-449263">
              <a:buFont typeface="Wingdings" panose="05000000000000000000" pitchFamily="2" charset="2"/>
              <a:buChar char="q"/>
            </a:pPr>
            <a:r>
              <a:rPr lang="id-ID" sz="16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CABE </a:t>
            </a:r>
          </a:p>
          <a:p>
            <a:pPr marL="906463" lvl="1" indent="-449263">
              <a:buFont typeface="Wingdings" panose="05000000000000000000" pitchFamily="2" charset="2"/>
              <a:buChar char="q"/>
            </a:pPr>
            <a:r>
              <a:rPr lang="id-ID" sz="16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TOMAT</a:t>
            </a:r>
          </a:p>
          <a:p>
            <a:pPr marL="906463" lvl="1" indent="-449263">
              <a:buFont typeface="Wingdings" panose="05000000000000000000" pitchFamily="2" charset="2"/>
              <a:buChar char="q"/>
            </a:pPr>
            <a:r>
              <a:rPr lang="id-ID" sz="16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BAYAM</a:t>
            </a:r>
          </a:p>
          <a:p>
            <a:pPr marL="906463" lvl="1" indent="-449263">
              <a:buFont typeface="Wingdings" panose="05000000000000000000" pitchFamily="2" charset="2"/>
              <a:buChar char="q"/>
            </a:pPr>
            <a:r>
              <a:rPr lang="id-ID" sz="16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KANGKUNG, DAN</a:t>
            </a:r>
          </a:p>
          <a:p>
            <a:pPr marL="906463" lvl="1" indent="-449263">
              <a:buFont typeface="Wingdings" panose="05000000000000000000" pitchFamily="2" charset="2"/>
              <a:buChar char="q"/>
            </a:pPr>
            <a:r>
              <a:rPr lang="id-ID" sz="16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IKAN</a:t>
            </a: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266" t="17743"/>
          <a:stretch/>
        </p:blipFill>
        <p:spPr>
          <a:xfrm>
            <a:off x="4506798" y="1508207"/>
            <a:ext cx="4127865" cy="2858605"/>
          </a:xfrm>
          <a:prstGeom prst="rect">
            <a:avLst/>
          </a:prstGeom>
        </p:spPr>
      </p:pic>
      <p:sp>
        <p:nvSpPr>
          <p:cNvPr id="12" name="TextBox 11"/>
          <p:cNvSpPr txBox="1"/>
          <p:nvPr/>
        </p:nvSpPr>
        <p:spPr>
          <a:xfrm>
            <a:off x="4495800" y="4035623"/>
            <a:ext cx="4114800" cy="307777"/>
          </a:xfrm>
          <a:prstGeom prst="rect">
            <a:avLst/>
          </a:prstGeom>
          <a:solidFill>
            <a:srgbClr val="FF00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id-ID" sz="1400" b="1" dirty="0" smtClean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LOKASI KAWASAN SAYUR MAYUR</a:t>
            </a:r>
            <a:endParaRPr lang="id-ID" sz="1400" b="1" dirty="0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518733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7" name="Picture 6" descr="11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668" y="61831"/>
            <a:ext cx="9144000" cy="3428999"/>
          </a:xfrm>
          <a:prstGeom prst="rect">
            <a:avLst/>
          </a:prstGeom>
        </p:spPr>
      </p:pic>
      <p:pic>
        <p:nvPicPr>
          <p:cNvPr id="8" name="Picture 9" descr="Misc-06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-27384"/>
            <a:ext cx="9122051" cy="89215"/>
          </a:xfrm>
          <a:prstGeom prst="rect">
            <a:avLst/>
          </a:prstGeom>
          <a:noFill/>
        </p:spPr>
      </p:pic>
      <p:pic>
        <p:nvPicPr>
          <p:cNvPr id="9" name="Picture 9" descr="Misc-06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-30164" y="6796170"/>
            <a:ext cx="9122051" cy="89215"/>
          </a:xfrm>
          <a:prstGeom prst="rect">
            <a:avLst/>
          </a:prstGeom>
          <a:noFill/>
        </p:spPr>
      </p:pic>
      <p:sp>
        <p:nvSpPr>
          <p:cNvPr id="10" name="Title 1"/>
          <p:cNvSpPr txBox="1">
            <a:spLocks/>
          </p:cNvSpPr>
          <p:nvPr/>
        </p:nvSpPr>
        <p:spPr>
          <a:xfrm>
            <a:off x="457200" y="5911930"/>
            <a:ext cx="8511429" cy="671431"/>
          </a:xfrm>
          <a:prstGeom prst="rect">
            <a:avLst/>
          </a:prstGeom>
          <a:solidFill>
            <a:srgbClr val="92D050"/>
          </a:solidFill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id-ID" sz="2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TANAMAN PEKARANGAN DI SEKOLAH-SEKOLAH</a:t>
            </a:r>
            <a:endParaRPr lang="id-ID" sz="28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2" name="Picture 11" descr="IMG_2963.JPG"/>
          <p:cNvPicPr>
            <a:picLocks noChangeAspect="1"/>
          </p:cNvPicPr>
          <p:nvPr/>
        </p:nvPicPr>
        <p:blipFill rotWithShape="1">
          <a:blip r:embed="rId4" cstate="print"/>
          <a:srcRect t="11319" b="14813"/>
          <a:stretch/>
        </p:blipFill>
        <p:spPr>
          <a:xfrm>
            <a:off x="4832579" y="914401"/>
            <a:ext cx="4091829" cy="2514600"/>
          </a:xfrm>
          <a:prstGeom prst="rect">
            <a:avLst/>
          </a:prstGeom>
        </p:spPr>
      </p:pic>
      <p:pic>
        <p:nvPicPr>
          <p:cNvPr id="13" name="Picture 12" descr="IMG_2912.JPG"/>
          <p:cNvPicPr>
            <a:picLocks noChangeAspect="1"/>
          </p:cNvPicPr>
          <p:nvPr/>
        </p:nvPicPr>
        <p:blipFill rotWithShape="1">
          <a:blip r:embed="rId5" cstate="print"/>
          <a:srcRect t="21241"/>
          <a:stretch/>
        </p:blipFill>
        <p:spPr>
          <a:xfrm>
            <a:off x="4832579" y="3539409"/>
            <a:ext cx="4114801" cy="2251791"/>
          </a:xfrm>
          <a:prstGeom prst="rect">
            <a:avLst/>
          </a:prstGeom>
        </p:spPr>
      </p:pic>
      <p:pic>
        <p:nvPicPr>
          <p:cNvPr id="14" name="Picture 13" descr="SAM_8948.JPG"/>
          <p:cNvPicPr>
            <a:picLocks noChangeAspect="1"/>
          </p:cNvPicPr>
          <p:nvPr/>
        </p:nvPicPr>
        <p:blipFill>
          <a:blip r:embed="rId6" cstate="print"/>
          <a:srcRect b="11578"/>
          <a:stretch>
            <a:fillRect/>
          </a:stretch>
        </p:blipFill>
        <p:spPr>
          <a:xfrm>
            <a:off x="489284" y="3703637"/>
            <a:ext cx="4114695" cy="2116915"/>
          </a:xfrm>
          <a:prstGeom prst="rect">
            <a:avLst/>
          </a:prstGeom>
        </p:spPr>
      </p:pic>
      <p:pic>
        <p:nvPicPr>
          <p:cNvPr id="15" name="Picture 14" descr="20131211_110653.jpg"/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489284" y="1157294"/>
            <a:ext cx="4159256" cy="23821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927126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7" name="Picture 6" descr="11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668" y="61831"/>
            <a:ext cx="9144000" cy="3428999"/>
          </a:xfrm>
          <a:prstGeom prst="rect">
            <a:avLst/>
          </a:prstGeom>
        </p:spPr>
      </p:pic>
      <p:pic>
        <p:nvPicPr>
          <p:cNvPr id="8194" name="Picture 2" descr="E:\wajah 16 BPP Kab.Polman\IMG_2787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143000"/>
            <a:ext cx="3893187" cy="27114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9" descr="Misc-06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0" y="-27384"/>
            <a:ext cx="9122051" cy="89215"/>
          </a:xfrm>
          <a:prstGeom prst="rect">
            <a:avLst/>
          </a:prstGeom>
          <a:noFill/>
        </p:spPr>
      </p:pic>
      <p:pic>
        <p:nvPicPr>
          <p:cNvPr id="9" name="Picture 9" descr="Misc-06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-30164" y="6796170"/>
            <a:ext cx="9122051" cy="89215"/>
          </a:xfrm>
          <a:prstGeom prst="rect">
            <a:avLst/>
          </a:prstGeom>
          <a:noFill/>
        </p:spPr>
      </p:pic>
      <p:sp>
        <p:nvSpPr>
          <p:cNvPr id="10" name="Title 1"/>
          <p:cNvSpPr txBox="1">
            <a:spLocks/>
          </p:cNvSpPr>
          <p:nvPr/>
        </p:nvSpPr>
        <p:spPr>
          <a:xfrm>
            <a:off x="457200" y="5957969"/>
            <a:ext cx="8511429" cy="671431"/>
          </a:xfrm>
          <a:prstGeom prst="rect">
            <a:avLst/>
          </a:prstGeom>
          <a:solidFill>
            <a:srgbClr val="92D050"/>
          </a:solidFill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id-ID" sz="2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TANAMAN PEKARANGAN INSTANSI PEMERINTAH</a:t>
            </a:r>
            <a:endParaRPr lang="id-ID" sz="28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6" name="Picture 2" descr="D:\bpp dan pemanfaatan pekarangan\DINKES 02.JP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5119" y="1096670"/>
            <a:ext cx="4093510" cy="46051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2" descr="D:\foto krpl ka.SKPD\KTR CMT ANRE.JP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3475161"/>
            <a:ext cx="3893188" cy="23612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TextBox 18"/>
          <p:cNvSpPr txBox="1"/>
          <p:nvPr/>
        </p:nvSpPr>
        <p:spPr>
          <a:xfrm>
            <a:off x="533399" y="3183054"/>
            <a:ext cx="3901856" cy="307777"/>
          </a:xfrm>
          <a:prstGeom prst="rect">
            <a:avLst/>
          </a:prstGeom>
          <a:solidFill>
            <a:srgbClr val="FF00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id-ID" sz="1400" b="1" dirty="0" smtClean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KODIM 1402</a:t>
            </a:r>
            <a:endParaRPr lang="id-ID" sz="1400" b="1" dirty="0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533659" y="5566408"/>
            <a:ext cx="3901856" cy="307777"/>
          </a:xfrm>
          <a:prstGeom prst="rect">
            <a:avLst/>
          </a:prstGeom>
          <a:solidFill>
            <a:srgbClr val="FF00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id-ID" sz="1400" b="1" dirty="0" smtClean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KANTOR CAMAT</a:t>
            </a:r>
            <a:endParaRPr lang="id-ID" sz="1400" b="1" dirty="0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4859983" y="5566408"/>
            <a:ext cx="4108646" cy="307777"/>
          </a:xfrm>
          <a:prstGeom prst="rect">
            <a:avLst/>
          </a:prstGeom>
          <a:solidFill>
            <a:srgbClr val="FF00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id-ID" sz="1400" b="1" dirty="0" smtClean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KANTOR DINAS KESEHATAN</a:t>
            </a:r>
            <a:endParaRPr lang="id-ID" sz="1400" b="1" dirty="0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39495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27" name="Rectangle 1034"/>
          <p:cNvSpPr>
            <a:spLocks noChangeArrowheads="1"/>
          </p:cNvSpPr>
          <p:nvPr/>
        </p:nvSpPr>
        <p:spPr bwMode="auto">
          <a:xfrm>
            <a:off x="76200" y="1173540"/>
            <a:ext cx="8915400" cy="19389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it-IT" sz="2000" cap="all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Kabupaten</a:t>
            </a:r>
            <a:r>
              <a:rPr lang="it-IT" sz="20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it-IT" sz="2000" b="1" cap="all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Polewali Mandar</a:t>
            </a:r>
            <a:r>
              <a:rPr lang="it-IT" sz="20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merupakan </a:t>
            </a:r>
            <a:r>
              <a:rPr lang="it-IT" sz="20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salah satu dari </a:t>
            </a:r>
            <a:r>
              <a:rPr lang="id-ID" sz="20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6 </a:t>
            </a:r>
            <a:r>
              <a:rPr lang="id-ID" sz="2000" i="1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(E</a:t>
            </a:r>
            <a:r>
              <a:rPr lang="it-IT" sz="2000" i="1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nam</a:t>
            </a:r>
            <a:r>
              <a:rPr lang="id-ID" sz="2000" i="1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)</a:t>
            </a:r>
            <a:r>
              <a:rPr lang="it-IT" sz="20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id-ID" sz="20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K</a:t>
            </a:r>
            <a:r>
              <a:rPr lang="it-IT" sz="20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abupaten yang berada di </a:t>
            </a:r>
            <a:r>
              <a:rPr lang="it-IT" sz="20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wilayah </a:t>
            </a:r>
            <a:r>
              <a:rPr lang="it-IT" sz="2000" b="1" cap="all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Provinsi Sulawesi Barat</a:t>
            </a:r>
            <a:r>
              <a:rPr lang="en-US" sz="20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,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GB" sz="2000" dirty="0" err="1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Ibu</a:t>
            </a:r>
            <a:r>
              <a:rPr lang="en-GB" sz="20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GB" sz="20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Kota </a:t>
            </a:r>
            <a:r>
              <a:rPr lang="id-ID" sz="20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Kabupaten</a:t>
            </a:r>
            <a:r>
              <a:rPr lang="en-GB" sz="20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GB" sz="20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di</a:t>
            </a:r>
            <a:r>
              <a:rPr lang="id-ID" sz="20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P</a:t>
            </a:r>
            <a:r>
              <a:rPr lang="en-GB" sz="2000" dirty="0" err="1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olewali</a:t>
            </a:r>
            <a:r>
              <a:rPr lang="en-GB" sz="20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,</a:t>
            </a:r>
            <a:r>
              <a:rPr lang="id-ID" sz="20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 Jarak </a:t>
            </a:r>
            <a:r>
              <a:rPr lang="en-GB" sz="20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GB" sz="20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Symbol"/>
              </a:rPr>
              <a:t></a:t>
            </a:r>
            <a:r>
              <a:rPr lang="id-ID" sz="20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Symbol"/>
              </a:rPr>
              <a:t> </a:t>
            </a:r>
            <a:r>
              <a:rPr lang="en-GB" sz="20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195 </a:t>
            </a:r>
            <a:r>
              <a:rPr lang="en-GB" sz="20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km </a:t>
            </a:r>
            <a:r>
              <a:rPr lang="en-GB" sz="20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sebelah</a:t>
            </a:r>
            <a:r>
              <a:rPr lang="en-GB" sz="20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Selatan </a:t>
            </a:r>
            <a:r>
              <a:rPr lang="id-ID" sz="20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Kota </a:t>
            </a:r>
            <a:r>
              <a:rPr lang="en-GB" sz="2000" dirty="0" err="1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Mamuju</a:t>
            </a:r>
            <a:r>
              <a:rPr lang="en-GB" sz="20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GB" sz="2000" i="1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(</a:t>
            </a:r>
            <a:r>
              <a:rPr lang="en-GB" sz="2000" i="1" dirty="0" err="1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Ibu</a:t>
            </a:r>
            <a:r>
              <a:rPr lang="id-ID" sz="2000" i="1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GB" sz="2000" i="1" dirty="0" err="1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kota</a:t>
            </a:r>
            <a:r>
              <a:rPr lang="en-GB" sz="2000" i="1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GB" sz="2000" i="1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Provinsi</a:t>
            </a:r>
            <a:r>
              <a:rPr lang="en-GB" sz="2000" i="1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Sulawesi Barat</a:t>
            </a:r>
            <a:r>
              <a:rPr lang="en-GB" sz="2000" i="1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)</a:t>
            </a:r>
            <a:r>
              <a:rPr lang="id-ID" sz="20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dan </a:t>
            </a:r>
            <a:r>
              <a:rPr lang="en-GB" sz="20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Symbol"/>
              </a:rPr>
              <a:t></a:t>
            </a:r>
            <a:r>
              <a:rPr lang="id-ID" sz="20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Symbol"/>
              </a:rPr>
              <a:t> </a:t>
            </a:r>
            <a:r>
              <a:rPr lang="en-GB" sz="20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250 </a:t>
            </a:r>
            <a:r>
              <a:rPr lang="en-GB" sz="20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km </a:t>
            </a:r>
            <a:r>
              <a:rPr lang="en-GB" sz="20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sebelah</a:t>
            </a:r>
            <a:r>
              <a:rPr lang="en-GB" sz="20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Utara </a:t>
            </a:r>
            <a:endParaRPr lang="id-ID" sz="2000" dirty="0" smtClean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GB" sz="20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Kota Makassar</a:t>
            </a:r>
            <a:r>
              <a:rPr lang="id-ID" sz="20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id-ID" sz="2000" i="1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(Ibu Kota Provinsi Sulawesi Selatan)</a:t>
            </a:r>
            <a:endParaRPr lang="en-GB" sz="2000" i="1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algn="ctr"/>
            <a:endParaRPr lang="id-ID" sz="2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grpSp>
        <p:nvGrpSpPr>
          <p:cNvPr id="29698" name="Group 206"/>
          <p:cNvGrpSpPr>
            <a:grpSpLocks/>
          </p:cNvGrpSpPr>
          <p:nvPr/>
        </p:nvGrpSpPr>
        <p:grpSpPr bwMode="auto">
          <a:xfrm>
            <a:off x="2951022" y="3545375"/>
            <a:ext cx="4775272" cy="1010206"/>
            <a:chOff x="815" y="1585"/>
            <a:chExt cx="2462" cy="416"/>
          </a:xfrm>
        </p:grpSpPr>
        <p:sp>
          <p:nvSpPr>
            <p:cNvPr id="30530" name="Freeform 6"/>
            <p:cNvSpPr>
              <a:spLocks/>
            </p:cNvSpPr>
            <p:nvPr/>
          </p:nvSpPr>
          <p:spPr bwMode="auto">
            <a:xfrm>
              <a:off x="2393" y="1603"/>
              <a:ext cx="5" cy="2"/>
            </a:xfrm>
            <a:custGeom>
              <a:avLst/>
              <a:gdLst>
                <a:gd name="T0" fmla="*/ 1 w 5"/>
                <a:gd name="T1" fmla="*/ 2 h 2"/>
                <a:gd name="T2" fmla="*/ 0 w 5"/>
                <a:gd name="T3" fmla="*/ 2 h 2"/>
                <a:gd name="T4" fmla="*/ 0 w 5"/>
                <a:gd name="T5" fmla="*/ 2 h 2"/>
                <a:gd name="T6" fmla="*/ 0 w 5"/>
                <a:gd name="T7" fmla="*/ 1 h 2"/>
                <a:gd name="T8" fmla="*/ 0 w 5"/>
                <a:gd name="T9" fmla="*/ 1 h 2"/>
                <a:gd name="T10" fmla="*/ 0 w 5"/>
                <a:gd name="T11" fmla="*/ 1 h 2"/>
                <a:gd name="T12" fmla="*/ 1 w 5"/>
                <a:gd name="T13" fmla="*/ 0 h 2"/>
                <a:gd name="T14" fmla="*/ 1 w 5"/>
                <a:gd name="T15" fmla="*/ 0 h 2"/>
                <a:gd name="T16" fmla="*/ 1 w 5"/>
                <a:gd name="T17" fmla="*/ 0 h 2"/>
                <a:gd name="T18" fmla="*/ 1 w 5"/>
                <a:gd name="T19" fmla="*/ 0 h 2"/>
                <a:gd name="T20" fmla="*/ 1 w 5"/>
                <a:gd name="T21" fmla="*/ 0 h 2"/>
                <a:gd name="T22" fmla="*/ 2 w 5"/>
                <a:gd name="T23" fmla="*/ 0 h 2"/>
                <a:gd name="T24" fmla="*/ 2 w 5"/>
                <a:gd name="T25" fmla="*/ 0 h 2"/>
                <a:gd name="T26" fmla="*/ 2 w 5"/>
                <a:gd name="T27" fmla="*/ 0 h 2"/>
                <a:gd name="T28" fmla="*/ 3 w 5"/>
                <a:gd name="T29" fmla="*/ 0 h 2"/>
                <a:gd name="T30" fmla="*/ 3 w 5"/>
                <a:gd name="T31" fmla="*/ 0 h 2"/>
                <a:gd name="T32" fmla="*/ 3 w 5"/>
                <a:gd name="T33" fmla="*/ 0 h 2"/>
                <a:gd name="T34" fmla="*/ 4 w 5"/>
                <a:gd name="T35" fmla="*/ 0 h 2"/>
                <a:gd name="T36" fmla="*/ 4 w 5"/>
                <a:gd name="T37" fmla="*/ 0 h 2"/>
                <a:gd name="T38" fmla="*/ 5 w 5"/>
                <a:gd name="T39" fmla="*/ 0 h 2"/>
                <a:gd name="T40" fmla="*/ 5 w 5"/>
                <a:gd name="T41" fmla="*/ 0 h 2"/>
                <a:gd name="T42" fmla="*/ 5 w 5"/>
                <a:gd name="T43" fmla="*/ 0 h 2"/>
                <a:gd name="T44" fmla="*/ 5 w 5"/>
                <a:gd name="T45" fmla="*/ 0 h 2"/>
                <a:gd name="T46" fmla="*/ 4 w 5"/>
                <a:gd name="T47" fmla="*/ 0 h 2"/>
                <a:gd name="T48" fmla="*/ 4 w 5"/>
                <a:gd name="T49" fmla="*/ 1 h 2"/>
                <a:gd name="T50" fmla="*/ 4 w 5"/>
                <a:gd name="T51" fmla="*/ 1 h 2"/>
                <a:gd name="T52" fmla="*/ 3 w 5"/>
                <a:gd name="T53" fmla="*/ 1 h 2"/>
                <a:gd name="T54" fmla="*/ 3 w 5"/>
                <a:gd name="T55" fmla="*/ 1 h 2"/>
                <a:gd name="T56" fmla="*/ 2 w 5"/>
                <a:gd name="T57" fmla="*/ 1 h 2"/>
                <a:gd name="T58" fmla="*/ 2 w 5"/>
                <a:gd name="T59" fmla="*/ 1 h 2"/>
                <a:gd name="T60" fmla="*/ 2 w 5"/>
                <a:gd name="T61" fmla="*/ 1 h 2"/>
                <a:gd name="T62" fmla="*/ 1 w 5"/>
                <a:gd name="T63" fmla="*/ 2 h 2"/>
                <a:gd name="T64" fmla="*/ 1 w 5"/>
                <a:gd name="T65" fmla="*/ 2 h 2"/>
                <a:gd name="T66" fmla="*/ 1 w 5"/>
                <a:gd name="T67" fmla="*/ 2 h 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"/>
                <a:gd name="T103" fmla="*/ 0 h 2"/>
                <a:gd name="T104" fmla="*/ 5 w 5"/>
                <a:gd name="T105" fmla="*/ 2 h 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" h="2">
                  <a:moveTo>
                    <a:pt x="1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31" name="Freeform 7"/>
            <p:cNvSpPr>
              <a:spLocks/>
            </p:cNvSpPr>
            <p:nvPr/>
          </p:nvSpPr>
          <p:spPr bwMode="auto">
            <a:xfrm>
              <a:off x="2172" y="1609"/>
              <a:ext cx="23" cy="39"/>
            </a:xfrm>
            <a:custGeom>
              <a:avLst/>
              <a:gdLst>
                <a:gd name="T0" fmla="*/ 1 w 23"/>
                <a:gd name="T1" fmla="*/ 7 h 39"/>
                <a:gd name="T2" fmla="*/ 3 w 23"/>
                <a:gd name="T3" fmla="*/ 7 h 39"/>
                <a:gd name="T4" fmla="*/ 4 w 23"/>
                <a:gd name="T5" fmla="*/ 6 h 39"/>
                <a:gd name="T6" fmla="*/ 5 w 23"/>
                <a:gd name="T7" fmla="*/ 4 h 39"/>
                <a:gd name="T8" fmla="*/ 7 w 23"/>
                <a:gd name="T9" fmla="*/ 4 h 39"/>
                <a:gd name="T10" fmla="*/ 7 w 23"/>
                <a:gd name="T11" fmla="*/ 2 h 39"/>
                <a:gd name="T12" fmla="*/ 7 w 23"/>
                <a:gd name="T13" fmla="*/ 1 h 39"/>
                <a:gd name="T14" fmla="*/ 7 w 23"/>
                <a:gd name="T15" fmla="*/ 1 h 39"/>
                <a:gd name="T16" fmla="*/ 8 w 23"/>
                <a:gd name="T17" fmla="*/ 0 h 39"/>
                <a:gd name="T18" fmla="*/ 8 w 23"/>
                <a:gd name="T19" fmla="*/ 1 h 39"/>
                <a:gd name="T20" fmla="*/ 10 w 23"/>
                <a:gd name="T21" fmla="*/ 2 h 39"/>
                <a:gd name="T22" fmla="*/ 12 w 23"/>
                <a:gd name="T23" fmla="*/ 3 h 39"/>
                <a:gd name="T24" fmla="*/ 12 w 23"/>
                <a:gd name="T25" fmla="*/ 5 h 39"/>
                <a:gd name="T26" fmla="*/ 13 w 23"/>
                <a:gd name="T27" fmla="*/ 6 h 39"/>
                <a:gd name="T28" fmla="*/ 13 w 23"/>
                <a:gd name="T29" fmla="*/ 8 h 39"/>
                <a:gd name="T30" fmla="*/ 14 w 23"/>
                <a:gd name="T31" fmla="*/ 11 h 39"/>
                <a:gd name="T32" fmla="*/ 15 w 23"/>
                <a:gd name="T33" fmla="*/ 12 h 39"/>
                <a:gd name="T34" fmla="*/ 15 w 23"/>
                <a:gd name="T35" fmla="*/ 14 h 39"/>
                <a:gd name="T36" fmla="*/ 16 w 23"/>
                <a:gd name="T37" fmla="*/ 15 h 39"/>
                <a:gd name="T38" fmla="*/ 16 w 23"/>
                <a:gd name="T39" fmla="*/ 17 h 39"/>
                <a:gd name="T40" fmla="*/ 17 w 23"/>
                <a:gd name="T41" fmla="*/ 18 h 39"/>
                <a:gd name="T42" fmla="*/ 18 w 23"/>
                <a:gd name="T43" fmla="*/ 20 h 39"/>
                <a:gd name="T44" fmla="*/ 17 w 23"/>
                <a:gd name="T45" fmla="*/ 22 h 39"/>
                <a:gd name="T46" fmla="*/ 16 w 23"/>
                <a:gd name="T47" fmla="*/ 24 h 39"/>
                <a:gd name="T48" fmla="*/ 17 w 23"/>
                <a:gd name="T49" fmla="*/ 26 h 39"/>
                <a:gd name="T50" fmla="*/ 17 w 23"/>
                <a:gd name="T51" fmla="*/ 27 h 39"/>
                <a:gd name="T52" fmla="*/ 17 w 23"/>
                <a:gd name="T53" fmla="*/ 30 h 39"/>
                <a:gd name="T54" fmla="*/ 18 w 23"/>
                <a:gd name="T55" fmla="*/ 32 h 39"/>
                <a:gd name="T56" fmla="*/ 19 w 23"/>
                <a:gd name="T57" fmla="*/ 33 h 39"/>
                <a:gd name="T58" fmla="*/ 19 w 23"/>
                <a:gd name="T59" fmla="*/ 34 h 39"/>
                <a:gd name="T60" fmla="*/ 21 w 23"/>
                <a:gd name="T61" fmla="*/ 35 h 39"/>
                <a:gd name="T62" fmla="*/ 22 w 23"/>
                <a:gd name="T63" fmla="*/ 37 h 39"/>
                <a:gd name="T64" fmla="*/ 23 w 23"/>
                <a:gd name="T65" fmla="*/ 38 h 39"/>
                <a:gd name="T66" fmla="*/ 22 w 23"/>
                <a:gd name="T67" fmla="*/ 39 h 39"/>
                <a:gd name="T68" fmla="*/ 20 w 23"/>
                <a:gd name="T69" fmla="*/ 39 h 39"/>
                <a:gd name="T70" fmla="*/ 19 w 23"/>
                <a:gd name="T71" fmla="*/ 39 h 39"/>
                <a:gd name="T72" fmla="*/ 17 w 23"/>
                <a:gd name="T73" fmla="*/ 38 h 39"/>
                <a:gd name="T74" fmla="*/ 15 w 23"/>
                <a:gd name="T75" fmla="*/ 38 h 39"/>
                <a:gd name="T76" fmla="*/ 14 w 23"/>
                <a:gd name="T77" fmla="*/ 37 h 39"/>
                <a:gd name="T78" fmla="*/ 13 w 23"/>
                <a:gd name="T79" fmla="*/ 37 h 39"/>
                <a:gd name="T80" fmla="*/ 11 w 23"/>
                <a:gd name="T81" fmla="*/ 37 h 39"/>
                <a:gd name="T82" fmla="*/ 9 w 23"/>
                <a:gd name="T83" fmla="*/ 36 h 39"/>
                <a:gd name="T84" fmla="*/ 7 w 23"/>
                <a:gd name="T85" fmla="*/ 35 h 39"/>
                <a:gd name="T86" fmla="*/ 6 w 23"/>
                <a:gd name="T87" fmla="*/ 35 h 39"/>
                <a:gd name="T88" fmla="*/ 5 w 23"/>
                <a:gd name="T89" fmla="*/ 33 h 39"/>
                <a:gd name="T90" fmla="*/ 5 w 23"/>
                <a:gd name="T91" fmla="*/ 31 h 39"/>
                <a:gd name="T92" fmla="*/ 4 w 23"/>
                <a:gd name="T93" fmla="*/ 29 h 39"/>
                <a:gd name="T94" fmla="*/ 4 w 23"/>
                <a:gd name="T95" fmla="*/ 27 h 39"/>
                <a:gd name="T96" fmla="*/ 4 w 23"/>
                <a:gd name="T97" fmla="*/ 26 h 39"/>
                <a:gd name="T98" fmla="*/ 3 w 23"/>
                <a:gd name="T99" fmla="*/ 24 h 39"/>
                <a:gd name="T100" fmla="*/ 2 w 23"/>
                <a:gd name="T101" fmla="*/ 22 h 39"/>
                <a:gd name="T102" fmla="*/ 1 w 23"/>
                <a:gd name="T103" fmla="*/ 20 h 39"/>
                <a:gd name="T104" fmla="*/ 1 w 23"/>
                <a:gd name="T105" fmla="*/ 19 h 39"/>
                <a:gd name="T106" fmla="*/ 1 w 23"/>
                <a:gd name="T107" fmla="*/ 17 h 39"/>
                <a:gd name="T108" fmla="*/ 1 w 23"/>
                <a:gd name="T109" fmla="*/ 15 h 39"/>
                <a:gd name="T110" fmla="*/ 1 w 23"/>
                <a:gd name="T111" fmla="*/ 13 h 39"/>
                <a:gd name="T112" fmla="*/ 0 w 23"/>
                <a:gd name="T113" fmla="*/ 11 h 39"/>
                <a:gd name="T114" fmla="*/ 1 w 23"/>
                <a:gd name="T115" fmla="*/ 9 h 39"/>
                <a:gd name="T116" fmla="*/ 1 w 23"/>
                <a:gd name="T117" fmla="*/ 7 h 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3"/>
                <a:gd name="T178" fmla="*/ 0 h 39"/>
                <a:gd name="T179" fmla="*/ 23 w 23"/>
                <a:gd name="T180" fmla="*/ 39 h 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3" h="39">
                  <a:moveTo>
                    <a:pt x="1" y="6"/>
                  </a:moveTo>
                  <a:lnTo>
                    <a:pt x="1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5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3" y="9"/>
                  </a:lnTo>
                  <a:lnTo>
                    <a:pt x="14" y="10"/>
                  </a:lnTo>
                  <a:lnTo>
                    <a:pt x="14" y="11"/>
                  </a:lnTo>
                  <a:lnTo>
                    <a:pt x="15" y="11"/>
                  </a:lnTo>
                  <a:lnTo>
                    <a:pt x="15" y="12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6" y="14"/>
                  </a:lnTo>
                  <a:lnTo>
                    <a:pt x="16" y="15"/>
                  </a:lnTo>
                  <a:lnTo>
                    <a:pt x="16" y="16"/>
                  </a:lnTo>
                  <a:lnTo>
                    <a:pt x="16" y="17"/>
                  </a:lnTo>
                  <a:lnTo>
                    <a:pt x="17" y="18"/>
                  </a:lnTo>
                  <a:lnTo>
                    <a:pt x="17" y="19"/>
                  </a:lnTo>
                  <a:lnTo>
                    <a:pt x="18" y="19"/>
                  </a:lnTo>
                  <a:lnTo>
                    <a:pt x="18" y="20"/>
                  </a:lnTo>
                  <a:lnTo>
                    <a:pt x="18" y="21"/>
                  </a:lnTo>
                  <a:lnTo>
                    <a:pt x="17" y="21"/>
                  </a:lnTo>
                  <a:lnTo>
                    <a:pt x="17" y="22"/>
                  </a:lnTo>
                  <a:lnTo>
                    <a:pt x="17" y="23"/>
                  </a:lnTo>
                  <a:lnTo>
                    <a:pt x="17" y="24"/>
                  </a:lnTo>
                  <a:lnTo>
                    <a:pt x="16" y="24"/>
                  </a:lnTo>
                  <a:lnTo>
                    <a:pt x="16" y="25"/>
                  </a:lnTo>
                  <a:lnTo>
                    <a:pt x="17" y="25"/>
                  </a:lnTo>
                  <a:lnTo>
                    <a:pt x="17" y="26"/>
                  </a:lnTo>
                  <a:lnTo>
                    <a:pt x="17" y="27"/>
                  </a:lnTo>
                  <a:lnTo>
                    <a:pt x="17" y="28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5"/>
                  </a:lnTo>
                  <a:lnTo>
                    <a:pt x="21" y="36"/>
                  </a:lnTo>
                  <a:lnTo>
                    <a:pt x="22" y="36"/>
                  </a:lnTo>
                  <a:lnTo>
                    <a:pt x="22" y="37"/>
                  </a:lnTo>
                  <a:lnTo>
                    <a:pt x="23" y="38"/>
                  </a:lnTo>
                  <a:lnTo>
                    <a:pt x="23" y="39"/>
                  </a:lnTo>
                  <a:lnTo>
                    <a:pt x="22" y="39"/>
                  </a:lnTo>
                  <a:lnTo>
                    <a:pt x="21" y="39"/>
                  </a:lnTo>
                  <a:lnTo>
                    <a:pt x="20" y="39"/>
                  </a:lnTo>
                  <a:lnTo>
                    <a:pt x="19" y="39"/>
                  </a:lnTo>
                  <a:lnTo>
                    <a:pt x="18" y="39"/>
                  </a:lnTo>
                  <a:lnTo>
                    <a:pt x="18" y="38"/>
                  </a:lnTo>
                  <a:lnTo>
                    <a:pt x="17" y="38"/>
                  </a:lnTo>
                  <a:lnTo>
                    <a:pt x="16" y="38"/>
                  </a:lnTo>
                  <a:lnTo>
                    <a:pt x="15" y="38"/>
                  </a:lnTo>
                  <a:lnTo>
                    <a:pt x="14" y="37"/>
                  </a:lnTo>
                  <a:lnTo>
                    <a:pt x="13" y="37"/>
                  </a:lnTo>
                  <a:lnTo>
                    <a:pt x="12" y="37"/>
                  </a:lnTo>
                  <a:lnTo>
                    <a:pt x="11" y="37"/>
                  </a:lnTo>
                  <a:lnTo>
                    <a:pt x="10" y="36"/>
                  </a:lnTo>
                  <a:lnTo>
                    <a:pt x="9" y="36"/>
                  </a:lnTo>
                  <a:lnTo>
                    <a:pt x="8" y="35"/>
                  </a:lnTo>
                  <a:lnTo>
                    <a:pt x="7" y="35"/>
                  </a:lnTo>
                  <a:lnTo>
                    <a:pt x="6" y="35"/>
                  </a:lnTo>
                  <a:lnTo>
                    <a:pt x="5" y="34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5" y="31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4" y="28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32" name="Freeform 8"/>
            <p:cNvSpPr>
              <a:spLocks/>
            </p:cNvSpPr>
            <p:nvPr/>
          </p:nvSpPr>
          <p:spPr bwMode="auto">
            <a:xfrm>
              <a:off x="818" y="1585"/>
              <a:ext cx="2" cy="2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2 h 2"/>
                <a:gd name="T4" fmla="*/ 0 w 2"/>
                <a:gd name="T5" fmla="*/ 1 h 2"/>
                <a:gd name="T6" fmla="*/ 0 w 2"/>
                <a:gd name="T7" fmla="*/ 1 h 2"/>
                <a:gd name="T8" fmla="*/ 0 w 2"/>
                <a:gd name="T9" fmla="*/ 0 h 2"/>
                <a:gd name="T10" fmla="*/ 0 w 2"/>
                <a:gd name="T11" fmla="*/ 0 h 2"/>
                <a:gd name="T12" fmla="*/ 1 w 2"/>
                <a:gd name="T13" fmla="*/ 0 h 2"/>
                <a:gd name="T14" fmla="*/ 1 w 2"/>
                <a:gd name="T15" fmla="*/ 0 h 2"/>
                <a:gd name="T16" fmla="*/ 2 w 2"/>
                <a:gd name="T17" fmla="*/ 0 h 2"/>
                <a:gd name="T18" fmla="*/ 2 w 2"/>
                <a:gd name="T19" fmla="*/ 1 h 2"/>
                <a:gd name="T20" fmla="*/ 2 w 2"/>
                <a:gd name="T21" fmla="*/ 1 h 2"/>
                <a:gd name="T22" fmla="*/ 2 w 2"/>
                <a:gd name="T23" fmla="*/ 1 h 2"/>
                <a:gd name="T24" fmla="*/ 1 w 2"/>
                <a:gd name="T25" fmla="*/ 2 h 2"/>
                <a:gd name="T26" fmla="*/ 1 w 2"/>
                <a:gd name="T27" fmla="*/ 2 h 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2"/>
                <a:gd name="T44" fmla="*/ 2 w 2"/>
                <a:gd name="T45" fmla="*/ 2 h 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2">
                  <a:moveTo>
                    <a:pt x="1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33" name="Freeform 9"/>
            <p:cNvSpPr>
              <a:spLocks/>
            </p:cNvSpPr>
            <p:nvPr/>
          </p:nvSpPr>
          <p:spPr bwMode="auto">
            <a:xfrm>
              <a:off x="2397" y="1615"/>
              <a:ext cx="3" cy="1"/>
            </a:xfrm>
            <a:custGeom>
              <a:avLst/>
              <a:gdLst>
                <a:gd name="T0" fmla="*/ 2 w 3"/>
                <a:gd name="T1" fmla="*/ 1 h 1"/>
                <a:gd name="T2" fmla="*/ 1 w 3"/>
                <a:gd name="T3" fmla="*/ 1 h 1"/>
                <a:gd name="T4" fmla="*/ 1 w 3"/>
                <a:gd name="T5" fmla="*/ 1 h 1"/>
                <a:gd name="T6" fmla="*/ 1 w 3"/>
                <a:gd name="T7" fmla="*/ 1 h 1"/>
                <a:gd name="T8" fmla="*/ 0 w 3"/>
                <a:gd name="T9" fmla="*/ 1 h 1"/>
                <a:gd name="T10" fmla="*/ 0 w 3"/>
                <a:gd name="T11" fmla="*/ 1 h 1"/>
                <a:gd name="T12" fmla="*/ 0 w 3"/>
                <a:gd name="T13" fmla="*/ 1 h 1"/>
                <a:gd name="T14" fmla="*/ 0 w 3"/>
                <a:gd name="T15" fmla="*/ 0 h 1"/>
                <a:gd name="T16" fmla="*/ 0 w 3"/>
                <a:gd name="T17" fmla="*/ 0 h 1"/>
                <a:gd name="T18" fmla="*/ 1 w 3"/>
                <a:gd name="T19" fmla="*/ 0 h 1"/>
                <a:gd name="T20" fmla="*/ 1 w 3"/>
                <a:gd name="T21" fmla="*/ 0 h 1"/>
                <a:gd name="T22" fmla="*/ 2 w 3"/>
                <a:gd name="T23" fmla="*/ 0 h 1"/>
                <a:gd name="T24" fmla="*/ 2 w 3"/>
                <a:gd name="T25" fmla="*/ 0 h 1"/>
                <a:gd name="T26" fmla="*/ 2 w 3"/>
                <a:gd name="T27" fmla="*/ 0 h 1"/>
                <a:gd name="T28" fmla="*/ 2 w 3"/>
                <a:gd name="T29" fmla="*/ 0 h 1"/>
                <a:gd name="T30" fmla="*/ 3 w 3"/>
                <a:gd name="T31" fmla="*/ 0 h 1"/>
                <a:gd name="T32" fmla="*/ 3 w 3"/>
                <a:gd name="T33" fmla="*/ 1 h 1"/>
                <a:gd name="T34" fmla="*/ 3 w 3"/>
                <a:gd name="T35" fmla="*/ 1 h 1"/>
                <a:gd name="T36" fmla="*/ 3 w 3"/>
                <a:gd name="T37" fmla="*/ 1 h 1"/>
                <a:gd name="T38" fmla="*/ 3 w 3"/>
                <a:gd name="T39" fmla="*/ 1 h 1"/>
                <a:gd name="T40" fmla="*/ 3 w 3"/>
                <a:gd name="T41" fmla="*/ 1 h 1"/>
                <a:gd name="T42" fmla="*/ 2 w 3"/>
                <a:gd name="T43" fmla="*/ 1 h 1"/>
                <a:gd name="T44" fmla="*/ 2 w 3"/>
                <a:gd name="T45" fmla="*/ 1 h 1"/>
                <a:gd name="T46" fmla="*/ 2 w 3"/>
                <a:gd name="T47" fmla="*/ 1 h 1"/>
                <a:gd name="T48" fmla="*/ 2 w 3"/>
                <a:gd name="T49" fmla="*/ 1 h 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"/>
                <a:gd name="T76" fmla="*/ 0 h 1"/>
                <a:gd name="T77" fmla="*/ 3 w 3"/>
                <a:gd name="T78" fmla="*/ 1 h 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" h="1">
                  <a:moveTo>
                    <a:pt x="2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34" name="Freeform 10"/>
            <p:cNvSpPr>
              <a:spLocks/>
            </p:cNvSpPr>
            <p:nvPr/>
          </p:nvSpPr>
          <p:spPr bwMode="auto">
            <a:xfrm>
              <a:off x="2988" y="1612"/>
              <a:ext cx="1" cy="4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0 w 1"/>
                <a:gd name="T5" fmla="*/ 4 h 4"/>
                <a:gd name="T6" fmla="*/ 0 w 1"/>
                <a:gd name="T7" fmla="*/ 3 h 4"/>
                <a:gd name="T8" fmla="*/ 0 w 1"/>
                <a:gd name="T9" fmla="*/ 3 h 4"/>
                <a:gd name="T10" fmla="*/ 0 w 1"/>
                <a:gd name="T11" fmla="*/ 3 h 4"/>
                <a:gd name="T12" fmla="*/ 0 w 1"/>
                <a:gd name="T13" fmla="*/ 2 h 4"/>
                <a:gd name="T14" fmla="*/ 0 w 1"/>
                <a:gd name="T15" fmla="*/ 2 h 4"/>
                <a:gd name="T16" fmla="*/ 0 w 1"/>
                <a:gd name="T17" fmla="*/ 1 h 4"/>
                <a:gd name="T18" fmla="*/ 0 w 1"/>
                <a:gd name="T19" fmla="*/ 1 h 4"/>
                <a:gd name="T20" fmla="*/ 0 w 1"/>
                <a:gd name="T21" fmla="*/ 1 h 4"/>
                <a:gd name="T22" fmla="*/ 1 w 1"/>
                <a:gd name="T23" fmla="*/ 0 h 4"/>
                <a:gd name="T24" fmla="*/ 1 w 1"/>
                <a:gd name="T25" fmla="*/ 0 h 4"/>
                <a:gd name="T26" fmla="*/ 1 w 1"/>
                <a:gd name="T27" fmla="*/ 0 h 4"/>
                <a:gd name="T28" fmla="*/ 1 w 1"/>
                <a:gd name="T29" fmla="*/ 1 h 4"/>
                <a:gd name="T30" fmla="*/ 1 w 1"/>
                <a:gd name="T31" fmla="*/ 1 h 4"/>
                <a:gd name="T32" fmla="*/ 1 w 1"/>
                <a:gd name="T33" fmla="*/ 2 h 4"/>
                <a:gd name="T34" fmla="*/ 1 w 1"/>
                <a:gd name="T35" fmla="*/ 2 h 4"/>
                <a:gd name="T36" fmla="*/ 1 w 1"/>
                <a:gd name="T37" fmla="*/ 2 h 4"/>
                <a:gd name="T38" fmla="*/ 1 w 1"/>
                <a:gd name="T39" fmla="*/ 3 h 4"/>
                <a:gd name="T40" fmla="*/ 1 w 1"/>
                <a:gd name="T41" fmla="*/ 3 h 4"/>
                <a:gd name="T42" fmla="*/ 1 w 1"/>
                <a:gd name="T43" fmla="*/ 4 h 4"/>
                <a:gd name="T44" fmla="*/ 1 w 1"/>
                <a:gd name="T45" fmla="*/ 4 h 4"/>
                <a:gd name="T46" fmla="*/ 1 w 1"/>
                <a:gd name="T47" fmla="*/ 4 h 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"/>
                <a:gd name="T73" fmla="*/ 0 h 4"/>
                <a:gd name="T74" fmla="*/ 1 w 1"/>
                <a:gd name="T75" fmla="*/ 4 h 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" h="4">
                  <a:moveTo>
                    <a:pt x="1" y="4"/>
                  </a:move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35" name="Freeform 11"/>
            <p:cNvSpPr>
              <a:spLocks/>
            </p:cNvSpPr>
            <p:nvPr/>
          </p:nvSpPr>
          <p:spPr bwMode="auto">
            <a:xfrm>
              <a:off x="1695" y="1614"/>
              <a:ext cx="4" cy="7"/>
            </a:xfrm>
            <a:custGeom>
              <a:avLst/>
              <a:gdLst>
                <a:gd name="T0" fmla="*/ 1 w 4"/>
                <a:gd name="T1" fmla="*/ 7 h 7"/>
                <a:gd name="T2" fmla="*/ 0 w 4"/>
                <a:gd name="T3" fmla="*/ 7 h 7"/>
                <a:gd name="T4" fmla="*/ 0 w 4"/>
                <a:gd name="T5" fmla="*/ 7 h 7"/>
                <a:gd name="T6" fmla="*/ 0 w 4"/>
                <a:gd name="T7" fmla="*/ 6 h 7"/>
                <a:gd name="T8" fmla="*/ 0 w 4"/>
                <a:gd name="T9" fmla="*/ 6 h 7"/>
                <a:gd name="T10" fmla="*/ 0 w 4"/>
                <a:gd name="T11" fmla="*/ 6 h 7"/>
                <a:gd name="T12" fmla="*/ 0 w 4"/>
                <a:gd name="T13" fmla="*/ 5 h 7"/>
                <a:gd name="T14" fmla="*/ 0 w 4"/>
                <a:gd name="T15" fmla="*/ 5 h 7"/>
                <a:gd name="T16" fmla="*/ 0 w 4"/>
                <a:gd name="T17" fmla="*/ 5 h 7"/>
                <a:gd name="T18" fmla="*/ 0 w 4"/>
                <a:gd name="T19" fmla="*/ 4 h 7"/>
                <a:gd name="T20" fmla="*/ 0 w 4"/>
                <a:gd name="T21" fmla="*/ 4 h 7"/>
                <a:gd name="T22" fmla="*/ 0 w 4"/>
                <a:gd name="T23" fmla="*/ 4 h 7"/>
                <a:gd name="T24" fmla="*/ 0 w 4"/>
                <a:gd name="T25" fmla="*/ 4 h 7"/>
                <a:gd name="T26" fmla="*/ 0 w 4"/>
                <a:gd name="T27" fmla="*/ 3 h 7"/>
                <a:gd name="T28" fmla="*/ 0 w 4"/>
                <a:gd name="T29" fmla="*/ 3 h 7"/>
                <a:gd name="T30" fmla="*/ 1 w 4"/>
                <a:gd name="T31" fmla="*/ 3 h 7"/>
                <a:gd name="T32" fmla="*/ 1 w 4"/>
                <a:gd name="T33" fmla="*/ 3 h 7"/>
                <a:gd name="T34" fmla="*/ 1 w 4"/>
                <a:gd name="T35" fmla="*/ 2 h 7"/>
                <a:gd name="T36" fmla="*/ 2 w 4"/>
                <a:gd name="T37" fmla="*/ 2 h 7"/>
                <a:gd name="T38" fmla="*/ 2 w 4"/>
                <a:gd name="T39" fmla="*/ 2 h 7"/>
                <a:gd name="T40" fmla="*/ 2 w 4"/>
                <a:gd name="T41" fmla="*/ 2 h 7"/>
                <a:gd name="T42" fmla="*/ 2 w 4"/>
                <a:gd name="T43" fmla="*/ 2 h 7"/>
                <a:gd name="T44" fmla="*/ 2 w 4"/>
                <a:gd name="T45" fmla="*/ 2 h 7"/>
                <a:gd name="T46" fmla="*/ 3 w 4"/>
                <a:gd name="T47" fmla="*/ 1 h 7"/>
                <a:gd name="T48" fmla="*/ 3 w 4"/>
                <a:gd name="T49" fmla="*/ 1 h 7"/>
                <a:gd name="T50" fmla="*/ 3 w 4"/>
                <a:gd name="T51" fmla="*/ 1 h 7"/>
                <a:gd name="T52" fmla="*/ 3 w 4"/>
                <a:gd name="T53" fmla="*/ 0 h 7"/>
                <a:gd name="T54" fmla="*/ 3 w 4"/>
                <a:gd name="T55" fmla="*/ 0 h 7"/>
                <a:gd name="T56" fmla="*/ 4 w 4"/>
                <a:gd name="T57" fmla="*/ 0 h 7"/>
                <a:gd name="T58" fmla="*/ 4 w 4"/>
                <a:gd name="T59" fmla="*/ 0 h 7"/>
                <a:gd name="T60" fmla="*/ 4 w 4"/>
                <a:gd name="T61" fmla="*/ 1 h 7"/>
                <a:gd name="T62" fmla="*/ 4 w 4"/>
                <a:gd name="T63" fmla="*/ 1 h 7"/>
                <a:gd name="T64" fmla="*/ 4 w 4"/>
                <a:gd name="T65" fmla="*/ 2 h 7"/>
                <a:gd name="T66" fmla="*/ 4 w 4"/>
                <a:gd name="T67" fmla="*/ 2 h 7"/>
                <a:gd name="T68" fmla="*/ 4 w 4"/>
                <a:gd name="T69" fmla="*/ 2 h 7"/>
                <a:gd name="T70" fmla="*/ 4 w 4"/>
                <a:gd name="T71" fmla="*/ 2 h 7"/>
                <a:gd name="T72" fmla="*/ 4 w 4"/>
                <a:gd name="T73" fmla="*/ 2 h 7"/>
                <a:gd name="T74" fmla="*/ 4 w 4"/>
                <a:gd name="T75" fmla="*/ 3 h 7"/>
                <a:gd name="T76" fmla="*/ 4 w 4"/>
                <a:gd name="T77" fmla="*/ 3 h 7"/>
                <a:gd name="T78" fmla="*/ 3 w 4"/>
                <a:gd name="T79" fmla="*/ 4 h 7"/>
                <a:gd name="T80" fmla="*/ 3 w 4"/>
                <a:gd name="T81" fmla="*/ 4 h 7"/>
                <a:gd name="T82" fmla="*/ 3 w 4"/>
                <a:gd name="T83" fmla="*/ 5 h 7"/>
                <a:gd name="T84" fmla="*/ 3 w 4"/>
                <a:gd name="T85" fmla="*/ 5 h 7"/>
                <a:gd name="T86" fmla="*/ 3 w 4"/>
                <a:gd name="T87" fmla="*/ 5 h 7"/>
                <a:gd name="T88" fmla="*/ 3 w 4"/>
                <a:gd name="T89" fmla="*/ 6 h 7"/>
                <a:gd name="T90" fmla="*/ 3 w 4"/>
                <a:gd name="T91" fmla="*/ 6 h 7"/>
                <a:gd name="T92" fmla="*/ 2 w 4"/>
                <a:gd name="T93" fmla="*/ 6 h 7"/>
                <a:gd name="T94" fmla="*/ 2 w 4"/>
                <a:gd name="T95" fmla="*/ 6 h 7"/>
                <a:gd name="T96" fmla="*/ 1 w 4"/>
                <a:gd name="T97" fmla="*/ 7 h 7"/>
                <a:gd name="T98" fmla="*/ 1 w 4"/>
                <a:gd name="T99" fmla="*/ 7 h 7"/>
                <a:gd name="T100" fmla="*/ 1 w 4"/>
                <a:gd name="T101" fmla="*/ 7 h 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"/>
                <a:gd name="T154" fmla="*/ 0 h 7"/>
                <a:gd name="T155" fmla="*/ 4 w 4"/>
                <a:gd name="T156" fmla="*/ 7 h 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" h="7">
                  <a:moveTo>
                    <a:pt x="1" y="7"/>
                  </a:move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6"/>
                  </a:lnTo>
                  <a:lnTo>
                    <a:pt x="2" y="6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36" name="Freeform 12"/>
            <p:cNvSpPr>
              <a:spLocks/>
            </p:cNvSpPr>
            <p:nvPr/>
          </p:nvSpPr>
          <p:spPr bwMode="auto">
            <a:xfrm>
              <a:off x="2984" y="1615"/>
              <a:ext cx="2" cy="1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0 w 2"/>
                <a:gd name="T5" fmla="*/ 1 h 1"/>
                <a:gd name="T6" fmla="*/ 0 w 2"/>
                <a:gd name="T7" fmla="*/ 1 h 1"/>
                <a:gd name="T8" fmla="*/ 0 w 2"/>
                <a:gd name="T9" fmla="*/ 1 h 1"/>
                <a:gd name="T10" fmla="*/ 0 w 2"/>
                <a:gd name="T11" fmla="*/ 1 h 1"/>
                <a:gd name="T12" fmla="*/ 1 w 2"/>
                <a:gd name="T13" fmla="*/ 1 h 1"/>
                <a:gd name="T14" fmla="*/ 1 w 2"/>
                <a:gd name="T15" fmla="*/ 0 h 1"/>
                <a:gd name="T16" fmla="*/ 2 w 2"/>
                <a:gd name="T17" fmla="*/ 0 h 1"/>
                <a:gd name="T18" fmla="*/ 2 w 2"/>
                <a:gd name="T19" fmla="*/ 1 h 1"/>
                <a:gd name="T20" fmla="*/ 1 w 2"/>
                <a:gd name="T21" fmla="*/ 1 h 1"/>
                <a:gd name="T22" fmla="*/ 1 w 2"/>
                <a:gd name="T23" fmla="*/ 1 h 1"/>
                <a:gd name="T24" fmla="*/ 1 w 2"/>
                <a:gd name="T25" fmla="*/ 1 h 1"/>
                <a:gd name="T26" fmla="*/ 1 w 2"/>
                <a:gd name="T27" fmla="*/ 1 h 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1"/>
                <a:gd name="T44" fmla="*/ 2 w 2"/>
                <a:gd name="T45" fmla="*/ 1 h 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1">
                  <a:moveTo>
                    <a:pt x="1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37" name="Freeform 13"/>
            <p:cNvSpPr>
              <a:spLocks/>
            </p:cNvSpPr>
            <p:nvPr/>
          </p:nvSpPr>
          <p:spPr bwMode="auto">
            <a:xfrm>
              <a:off x="2403" y="1621"/>
              <a:ext cx="2" cy="1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0 w 2"/>
                <a:gd name="T5" fmla="*/ 1 h 1"/>
                <a:gd name="T6" fmla="*/ 0 w 2"/>
                <a:gd name="T7" fmla="*/ 1 h 1"/>
                <a:gd name="T8" fmla="*/ 0 w 2"/>
                <a:gd name="T9" fmla="*/ 0 h 1"/>
                <a:gd name="T10" fmla="*/ 0 w 2"/>
                <a:gd name="T11" fmla="*/ 0 h 1"/>
                <a:gd name="T12" fmla="*/ 0 w 2"/>
                <a:gd name="T13" fmla="*/ 0 h 1"/>
                <a:gd name="T14" fmla="*/ 1 w 2"/>
                <a:gd name="T15" fmla="*/ 0 h 1"/>
                <a:gd name="T16" fmla="*/ 1 w 2"/>
                <a:gd name="T17" fmla="*/ 0 h 1"/>
                <a:gd name="T18" fmla="*/ 1 w 2"/>
                <a:gd name="T19" fmla="*/ 0 h 1"/>
                <a:gd name="T20" fmla="*/ 2 w 2"/>
                <a:gd name="T21" fmla="*/ 0 h 1"/>
                <a:gd name="T22" fmla="*/ 2 w 2"/>
                <a:gd name="T23" fmla="*/ 1 h 1"/>
                <a:gd name="T24" fmla="*/ 1 w 2"/>
                <a:gd name="T25" fmla="*/ 1 h 1"/>
                <a:gd name="T26" fmla="*/ 1 w 2"/>
                <a:gd name="T27" fmla="*/ 1 h 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1"/>
                <a:gd name="T44" fmla="*/ 2 w 2"/>
                <a:gd name="T45" fmla="*/ 1 h 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1">
                  <a:moveTo>
                    <a:pt x="1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38" name="Freeform 14"/>
            <p:cNvSpPr>
              <a:spLocks/>
            </p:cNvSpPr>
            <p:nvPr/>
          </p:nvSpPr>
          <p:spPr bwMode="auto">
            <a:xfrm>
              <a:off x="2399" y="1622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1 w 1"/>
                <a:gd name="T19" fmla="*/ 0 h 1"/>
                <a:gd name="T20" fmla="*/ 1 w 1"/>
                <a:gd name="T21" fmla="*/ 1 h 1"/>
                <a:gd name="T22" fmla="*/ 1 w 1"/>
                <a:gd name="T23" fmla="*/ 1 h 1"/>
                <a:gd name="T24" fmla="*/ 0 w 1"/>
                <a:gd name="T25" fmla="*/ 1 h 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"/>
                <a:gd name="T40" fmla="*/ 0 h 1"/>
                <a:gd name="T41" fmla="*/ 1 w 1"/>
                <a:gd name="T42" fmla="*/ 1 h 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39" name="Freeform 15"/>
            <p:cNvSpPr>
              <a:spLocks/>
            </p:cNvSpPr>
            <p:nvPr/>
          </p:nvSpPr>
          <p:spPr bwMode="auto">
            <a:xfrm>
              <a:off x="2395" y="1623"/>
              <a:ext cx="17" cy="6"/>
            </a:xfrm>
            <a:custGeom>
              <a:avLst/>
              <a:gdLst>
                <a:gd name="T0" fmla="*/ 15 w 17"/>
                <a:gd name="T1" fmla="*/ 6 h 6"/>
                <a:gd name="T2" fmla="*/ 14 w 17"/>
                <a:gd name="T3" fmla="*/ 6 h 6"/>
                <a:gd name="T4" fmla="*/ 14 w 17"/>
                <a:gd name="T5" fmla="*/ 6 h 6"/>
                <a:gd name="T6" fmla="*/ 14 w 17"/>
                <a:gd name="T7" fmla="*/ 5 h 6"/>
                <a:gd name="T8" fmla="*/ 13 w 17"/>
                <a:gd name="T9" fmla="*/ 6 h 6"/>
                <a:gd name="T10" fmla="*/ 13 w 17"/>
                <a:gd name="T11" fmla="*/ 6 h 6"/>
                <a:gd name="T12" fmla="*/ 12 w 17"/>
                <a:gd name="T13" fmla="*/ 6 h 6"/>
                <a:gd name="T14" fmla="*/ 11 w 17"/>
                <a:gd name="T15" fmla="*/ 6 h 6"/>
                <a:gd name="T16" fmla="*/ 11 w 17"/>
                <a:gd name="T17" fmla="*/ 6 h 6"/>
                <a:gd name="T18" fmla="*/ 10 w 17"/>
                <a:gd name="T19" fmla="*/ 5 h 6"/>
                <a:gd name="T20" fmla="*/ 10 w 17"/>
                <a:gd name="T21" fmla="*/ 5 h 6"/>
                <a:gd name="T22" fmla="*/ 9 w 17"/>
                <a:gd name="T23" fmla="*/ 5 h 6"/>
                <a:gd name="T24" fmla="*/ 8 w 17"/>
                <a:gd name="T25" fmla="*/ 5 h 6"/>
                <a:gd name="T26" fmla="*/ 8 w 17"/>
                <a:gd name="T27" fmla="*/ 5 h 6"/>
                <a:gd name="T28" fmla="*/ 8 w 17"/>
                <a:gd name="T29" fmla="*/ 4 h 6"/>
                <a:gd name="T30" fmla="*/ 7 w 17"/>
                <a:gd name="T31" fmla="*/ 4 h 6"/>
                <a:gd name="T32" fmla="*/ 5 w 17"/>
                <a:gd name="T33" fmla="*/ 4 h 6"/>
                <a:gd name="T34" fmla="*/ 4 w 17"/>
                <a:gd name="T35" fmla="*/ 4 h 6"/>
                <a:gd name="T36" fmla="*/ 4 w 17"/>
                <a:gd name="T37" fmla="*/ 3 h 6"/>
                <a:gd name="T38" fmla="*/ 4 w 17"/>
                <a:gd name="T39" fmla="*/ 3 h 6"/>
                <a:gd name="T40" fmla="*/ 3 w 17"/>
                <a:gd name="T41" fmla="*/ 3 h 6"/>
                <a:gd name="T42" fmla="*/ 2 w 17"/>
                <a:gd name="T43" fmla="*/ 2 h 6"/>
                <a:gd name="T44" fmla="*/ 1 w 17"/>
                <a:gd name="T45" fmla="*/ 2 h 6"/>
                <a:gd name="T46" fmla="*/ 1 w 17"/>
                <a:gd name="T47" fmla="*/ 2 h 6"/>
                <a:gd name="T48" fmla="*/ 0 w 17"/>
                <a:gd name="T49" fmla="*/ 2 h 6"/>
                <a:gd name="T50" fmla="*/ 1 w 17"/>
                <a:gd name="T51" fmla="*/ 1 h 6"/>
                <a:gd name="T52" fmla="*/ 2 w 17"/>
                <a:gd name="T53" fmla="*/ 1 h 6"/>
                <a:gd name="T54" fmla="*/ 3 w 17"/>
                <a:gd name="T55" fmla="*/ 1 h 6"/>
                <a:gd name="T56" fmla="*/ 4 w 17"/>
                <a:gd name="T57" fmla="*/ 1 h 6"/>
                <a:gd name="T58" fmla="*/ 4 w 17"/>
                <a:gd name="T59" fmla="*/ 1 h 6"/>
                <a:gd name="T60" fmla="*/ 5 w 17"/>
                <a:gd name="T61" fmla="*/ 1 h 6"/>
                <a:gd name="T62" fmla="*/ 6 w 17"/>
                <a:gd name="T63" fmla="*/ 1 h 6"/>
                <a:gd name="T64" fmla="*/ 6 w 17"/>
                <a:gd name="T65" fmla="*/ 1 h 6"/>
                <a:gd name="T66" fmla="*/ 7 w 17"/>
                <a:gd name="T67" fmla="*/ 0 h 6"/>
                <a:gd name="T68" fmla="*/ 7 w 17"/>
                <a:gd name="T69" fmla="*/ 0 h 6"/>
                <a:gd name="T70" fmla="*/ 8 w 17"/>
                <a:gd name="T71" fmla="*/ 0 h 6"/>
                <a:gd name="T72" fmla="*/ 9 w 17"/>
                <a:gd name="T73" fmla="*/ 0 h 6"/>
                <a:gd name="T74" fmla="*/ 9 w 17"/>
                <a:gd name="T75" fmla="*/ 0 h 6"/>
                <a:gd name="T76" fmla="*/ 10 w 17"/>
                <a:gd name="T77" fmla="*/ 1 h 6"/>
                <a:gd name="T78" fmla="*/ 10 w 17"/>
                <a:gd name="T79" fmla="*/ 1 h 6"/>
                <a:gd name="T80" fmla="*/ 10 w 17"/>
                <a:gd name="T81" fmla="*/ 2 h 6"/>
                <a:gd name="T82" fmla="*/ 10 w 17"/>
                <a:gd name="T83" fmla="*/ 3 h 6"/>
                <a:gd name="T84" fmla="*/ 11 w 17"/>
                <a:gd name="T85" fmla="*/ 3 h 6"/>
                <a:gd name="T86" fmla="*/ 11 w 17"/>
                <a:gd name="T87" fmla="*/ 3 h 6"/>
                <a:gd name="T88" fmla="*/ 12 w 17"/>
                <a:gd name="T89" fmla="*/ 2 h 6"/>
                <a:gd name="T90" fmla="*/ 12 w 17"/>
                <a:gd name="T91" fmla="*/ 2 h 6"/>
                <a:gd name="T92" fmla="*/ 13 w 17"/>
                <a:gd name="T93" fmla="*/ 2 h 6"/>
                <a:gd name="T94" fmla="*/ 14 w 17"/>
                <a:gd name="T95" fmla="*/ 2 h 6"/>
                <a:gd name="T96" fmla="*/ 15 w 17"/>
                <a:gd name="T97" fmla="*/ 2 h 6"/>
                <a:gd name="T98" fmla="*/ 15 w 17"/>
                <a:gd name="T99" fmla="*/ 3 h 6"/>
                <a:gd name="T100" fmla="*/ 16 w 17"/>
                <a:gd name="T101" fmla="*/ 3 h 6"/>
                <a:gd name="T102" fmla="*/ 16 w 17"/>
                <a:gd name="T103" fmla="*/ 3 h 6"/>
                <a:gd name="T104" fmla="*/ 17 w 17"/>
                <a:gd name="T105" fmla="*/ 4 h 6"/>
                <a:gd name="T106" fmla="*/ 17 w 17"/>
                <a:gd name="T107" fmla="*/ 4 h 6"/>
                <a:gd name="T108" fmla="*/ 16 w 17"/>
                <a:gd name="T109" fmla="*/ 4 h 6"/>
                <a:gd name="T110" fmla="*/ 16 w 17"/>
                <a:gd name="T111" fmla="*/ 5 h 6"/>
                <a:gd name="T112" fmla="*/ 16 w 17"/>
                <a:gd name="T113" fmla="*/ 5 h 6"/>
                <a:gd name="T114" fmla="*/ 16 w 17"/>
                <a:gd name="T115" fmla="*/ 6 h 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7"/>
                <a:gd name="T175" fmla="*/ 0 h 6"/>
                <a:gd name="T176" fmla="*/ 17 w 17"/>
                <a:gd name="T177" fmla="*/ 6 h 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7" h="6">
                  <a:moveTo>
                    <a:pt x="15" y="6"/>
                  </a:moveTo>
                  <a:lnTo>
                    <a:pt x="15" y="6"/>
                  </a:lnTo>
                  <a:lnTo>
                    <a:pt x="14" y="6"/>
                  </a:lnTo>
                  <a:lnTo>
                    <a:pt x="14" y="5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0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5" y="6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40" name="Freeform 16"/>
            <p:cNvSpPr>
              <a:spLocks/>
            </p:cNvSpPr>
            <p:nvPr/>
          </p:nvSpPr>
          <p:spPr bwMode="auto">
            <a:xfrm>
              <a:off x="2421" y="1627"/>
              <a:ext cx="4" cy="2"/>
            </a:xfrm>
            <a:custGeom>
              <a:avLst/>
              <a:gdLst>
                <a:gd name="T0" fmla="*/ 4 w 4"/>
                <a:gd name="T1" fmla="*/ 2 h 2"/>
                <a:gd name="T2" fmla="*/ 3 w 4"/>
                <a:gd name="T3" fmla="*/ 2 h 2"/>
                <a:gd name="T4" fmla="*/ 3 w 4"/>
                <a:gd name="T5" fmla="*/ 2 h 2"/>
                <a:gd name="T6" fmla="*/ 3 w 4"/>
                <a:gd name="T7" fmla="*/ 2 h 2"/>
                <a:gd name="T8" fmla="*/ 3 w 4"/>
                <a:gd name="T9" fmla="*/ 2 h 2"/>
                <a:gd name="T10" fmla="*/ 3 w 4"/>
                <a:gd name="T11" fmla="*/ 2 h 2"/>
                <a:gd name="T12" fmla="*/ 3 w 4"/>
                <a:gd name="T13" fmla="*/ 2 h 2"/>
                <a:gd name="T14" fmla="*/ 2 w 4"/>
                <a:gd name="T15" fmla="*/ 1 h 2"/>
                <a:gd name="T16" fmla="*/ 2 w 4"/>
                <a:gd name="T17" fmla="*/ 1 h 2"/>
                <a:gd name="T18" fmla="*/ 1 w 4"/>
                <a:gd name="T19" fmla="*/ 1 h 2"/>
                <a:gd name="T20" fmla="*/ 1 w 4"/>
                <a:gd name="T21" fmla="*/ 2 h 2"/>
                <a:gd name="T22" fmla="*/ 1 w 4"/>
                <a:gd name="T23" fmla="*/ 2 h 2"/>
                <a:gd name="T24" fmla="*/ 1 w 4"/>
                <a:gd name="T25" fmla="*/ 2 h 2"/>
                <a:gd name="T26" fmla="*/ 0 w 4"/>
                <a:gd name="T27" fmla="*/ 2 h 2"/>
                <a:gd name="T28" fmla="*/ 0 w 4"/>
                <a:gd name="T29" fmla="*/ 2 h 2"/>
                <a:gd name="T30" fmla="*/ 0 w 4"/>
                <a:gd name="T31" fmla="*/ 2 h 2"/>
                <a:gd name="T32" fmla="*/ 0 w 4"/>
                <a:gd name="T33" fmla="*/ 1 h 2"/>
                <a:gd name="T34" fmla="*/ 0 w 4"/>
                <a:gd name="T35" fmla="*/ 1 h 2"/>
                <a:gd name="T36" fmla="*/ 0 w 4"/>
                <a:gd name="T37" fmla="*/ 1 h 2"/>
                <a:gd name="T38" fmla="*/ 0 w 4"/>
                <a:gd name="T39" fmla="*/ 1 h 2"/>
                <a:gd name="T40" fmla="*/ 1 w 4"/>
                <a:gd name="T41" fmla="*/ 1 h 2"/>
                <a:gd name="T42" fmla="*/ 1 w 4"/>
                <a:gd name="T43" fmla="*/ 0 h 2"/>
                <a:gd name="T44" fmla="*/ 1 w 4"/>
                <a:gd name="T45" fmla="*/ 0 h 2"/>
                <a:gd name="T46" fmla="*/ 2 w 4"/>
                <a:gd name="T47" fmla="*/ 0 h 2"/>
                <a:gd name="T48" fmla="*/ 2 w 4"/>
                <a:gd name="T49" fmla="*/ 0 h 2"/>
                <a:gd name="T50" fmla="*/ 3 w 4"/>
                <a:gd name="T51" fmla="*/ 0 h 2"/>
                <a:gd name="T52" fmla="*/ 3 w 4"/>
                <a:gd name="T53" fmla="*/ 0 h 2"/>
                <a:gd name="T54" fmla="*/ 3 w 4"/>
                <a:gd name="T55" fmla="*/ 0 h 2"/>
                <a:gd name="T56" fmla="*/ 3 w 4"/>
                <a:gd name="T57" fmla="*/ 1 h 2"/>
                <a:gd name="T58" fmla="*/ 3 w 4"/>
                <a:gd name="T59" fmla="*/ 1 h 2"/>
                <a:gd name="T60" fmla="*/ 4 w 4"/>
                <a:gd name="T61" fmla="*/ 1 h 2"/>
                <a:gd name="T62" fmla="*/ 4 w 4"/>
                <a:gd name="T63" fmla="*/ 1 h 2"/>
                <a:gd name="T64" fmla="*/ 4 w 4"/>
                <a:gd name="T65" fmla="*/ 2 h 2"/>
                <a:gd name="T66" fmla="*/ 4 w 4"/>
                <a:gd name="T67" fmla="*/ 2 h 2"/>
                <a:gd name="T68" fmla="*/ 4 w 4"/>
                <a:gd name="T69" fmla="*/ 2 h 2"/>
                <a:gd name="T70" fmla="*/ 4 w 4"/>
                <a:gd name="T71" fmla="*/ 2 h 2"/>
                <a:gd name="T72" fmla="*/ 4 w 4"/>
                <a:gd name="T73" fmla="*/ 2 h 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"/>
                <a:gd name="T112" fmla="*/ 0 h 2"/>
                <a:gd name="T113" fmla="*/ 4 w 4"/>
                <a:gd name="T114" fmla="*/ 2 h 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" h="2">
                  <a:moveTo>
                    <a:pt x="4" y="2"/>
                  </a:moveTo>
                  <a:lnTo>
                    <a:pt x="3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41" name="Freeform 17"/>
            <p:cNvSpPr>
              <a:spLocks/>
            </p:cNvSpPr>
            <p:nvPr/>
          </p:nvSpPr>
          <p:spPr bwMode="auto">
            <a:xfrm>
              <a:off x="2408" y="1631"/>
              <a:ext cx="3" cy="3"/>
            </a:xfrm>
            <a:custGeom>
              <a:avLst/>
              <a:gdLst>
                <a:gd name="T0" fmla="*/ 1 w 3"/>
                <a:gd name="T1" fmla="*/ 3 h 3"/>
                <a:gd name="T2" fmla="*/ 0 w 3"/>
                <a:gd name="T3" fmla="*/ 3 h 3"/>
                <a:gd name="T4" fmla="*/ 0 w 3"/>
                <a:gd name="T5" fmla="*/ 2 h 3"/>
                <a:gd name="T6" fmla="*/ 0 w 3"/>
                <a:gd name="T7" fmla="*/ 2 h 3"/>
                <a:gd name="T8" fmla="*/ 0 w 3"/>
                <a:gd name="T9" fmla="*/ 2 h 3"/>
                <a:gd name="T10" fmla="*/ 1 w 3"/>
                <a:gd name="T11" fmla="*/ 1 h 3"/>
                <a:gd name="T12" fmla="*/ 1 w 3"/>
                <a:gd name="T13" fmla="*/ 1 h 3"/>
                <a:gd name="T14" fmla="*/ 1 w 3"/>
                <a:gd name="T15" fmla="*/ 1 h 3"/>
                <a:gd name="T16" fmla="*/ 2 w 3"/>
                <a:gd name="T17" fmla="*/ 0 h 3"/>
                <a:gd name="T18" fmla="*/ 2 w 3"/>
                <a:gd name="T19" fmla="*/ 0 h 3"/>
                <a:gd name="T20" fmla="*/ 2 w 3"/>
                <a:gd name="T21" fmla="*/ 0 h 3"/>
                <a:gd name="T22" fmla="*/ 3 w 3"/>
                <a:gd name="T23" fmla="*/ 0 h 3"/>
                <a:gd name="T24" fmla="*/ 3 w 3"/>
                <a:gd name="T25" fmla="*/ 0 h 3"/>
                <a:gd name="T26" fmla="*/ 3 w 3"/>
                <a:gd name="T27" fmla="*/ 0 h 3"/>
                <a:gd name="T28" fmla="*/ 3 w 3"/>
                <a:gd name="T29" fmla="*/ 0 h 3"/>
                <a:gd name="T30" fmla="*/ 3 w 3"/>
                <a:gd name="T31" fmla="*/ 1 h 3"/>
                <a:gd name="T32" fmla="*/ 3 w 3"/>
                <a:gd name="T33" fmla="*/ 1 h 3"/>
                <a:gd name="T34" fmla="*/ 3 w 3"/>
                <a:gd name="T35" fmla="*/ 1 h 3"/>
                <a:gd name="T36" fmla="*/ 3 w 3"/>
                <a:gd name="T37" fmla="*/ 1 h 3"/>
                <a:gd name="T38" fmla="*/ 3 w 3"/>
                <a:gd name="T39" fmla="*/ 2 h 3"/>
                <a:gd name="T40" fmla="*/ 3 w 3"/>
                <a:gd name="T41" fmla="*/ 2 h 3"/>
                <a:gd name="T42" fmla="*/ 2 w 3"/>
                <a:gd name="T43" fmla="*/ 2 h 3"/>
                <a:gd name="T44" fmla="*/ 2 w 3"/>
                <a:gd name="T45" fmla="*/ 2 h 3"/>
                <a:gd name="T46" fmla="*/ 2 w 3"/>
                <a:gd name="T47" fmla="*/ 2 h 3"/>
                <a:gd name="T48" fmla="*/ 1 w 3"/>
                <a:gd name="T49" fmla="*/ 2 h 3"/>
                <a:gd name="T50" fmla="*/ 1 w 3"/>
                <a:gd name="T51" fmla="*/ 3 h 3"/>
                <a:gd name="T52" fmla="*/ 1 w 3"/>
                <a:gd name="T53" fmla="*/ 3 h 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"/>
                <a:gd name="T82" fmla="*/ 0 h 3"/>
                <a:gd name="T83" fmla="*/ 3 w 3"/>
                <a:gd name="T84" fmla="*/ 3 h 3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" h="3">
                  <a:moveTo>
                    <a:pt x="1" y="3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42" name="Freeform 18"/>
            <p:cNvSpPr>
              <a:spLocks/>
            </p:cNvSpPr>
            <p:nvPr/>
          </p:nvSpPr>
          <p:spPr bwMode="auto">
            <a:xfrm>
              <a:off x="2405" y="1632"/>
              <a:ext cx="2" cy="3"/>
            </a:xfrm>
            <a:custGeom>
              <a:avLst/>
              <a:gdLst>
                <a:gd name="T0" fmla="*/ 1 w 2"/>
                <a:gd name="T1" fmla="*/ 3 h 3"/>
                <a:gd name="T2" fmla="*/ 0 w 2"/>
                <a:gd name="T3" fmla="*/ 2 h 3"/>
                <a:gd name="T4" fmla="*/ 0 w 2"/>
                <a:gd name="T5" fmla="*/ 2 h 3"/>
                <a:gd name="T6" fmla="*/ 0 w 2"/>
                <a:gd name="T7" fmla="*/ 2 h 3"/>
                <a:gd name="T8" fmla="*/ 0 w 2"/>
                <a:gd name="T9" fmla="*/ 2 h 3"/>
                <a:gd name="T10" fmla="*/ 0 w 2"/>
                <a:gd name="T11" fmla="*/ 1 h 3"/>
                <a:gd name="T12" fmla="*/ 0 w 2"/>
                <a:gd name="T13" fmla="*/ 1 h 3"/>
                <a:gd name="T14" fmla="*/ 0 w 2"/>
                <a:gd name="T15" fmla="*/ 1 h 3"/>
                <a:gd name="T16" fmla="*/ 0 w 2"/>
                <a:gd name="T17" fmla="*/ 0 h 3"/>
                <a:gd name="T18" fmla="*/ 1 w 2"/>
                <a:gd name="T19" fmla="*/ 0 h 3"/>
                <a:gd name="T20" fmla="*/ 1 w 2"/>
                <a:gd name="T21" fmla="*/ 1 h 3"/>
                <a:gd name="T22" fmla="*/ 1 w 2"/>
                <a:gd name="T23" fmla="*/ 1 h 3"/>
                <a:gd name="T24" fmla="*/ 2 w 2"/>
                <a:gd name="T25" fmla="*/ 1 h 3"/>
                <a:gd name="T26" fmla="*/ 2 w 2"/>
                <a:gd name="T27" fmla="*/ 2 h 3"/>
                <a:gd name="T28" fmla="*/ 1 w 2"/>
                <a:gd name="T29" fmla="*/ 2 h 3"/>
                <a:gd name="T30" fmla="*/ 1 w 2"/>
                <a:gd name="T31" fmla="*/ 2 h 3"/>
                <a:gd name="T32" fmla="*/ 1 w 2"/>
                <a:gd name="T33" fmla="*/ 3 h 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"/>
                <a:gd name="T52" fmla="*/ 0 h 3"/>
                <a:gd name="T53" fmla="*/ 2 w 2"/>
                <a:gd name="T54" fmla="*/ 3 h 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" h="3">
                  <a:moveTo>
                    <a:pt x="1" y="3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43" name="Freeform 19"/>
            <p:cNvSpPr>
              <a:spLocks/>
            </p:cNvSpPr>
            <p:nvPr/>
          </p:nvSpPr>
          <p:spPr bwMode="auto">
            <a:xfrm>
              <a:off x="2958" y="1629"/>
              <a:ext cx="17" cy="37"/>
            </a:xfrm>
            <a:custGeom>
              <a:avLst/>
              <a:gdLst>
                <a:gd name="T0" fmla="*/ 6 w 17"/>
                <a:gd name="T1" fmla="*/ 37 h 37"/>
                <a:gd name="T2" fmla="*/ 4 w 17"/>
                <a:gd name="T3" fmla="*/ 36 h 37"/>
                <a:gd name="T4" fmla="*/ 1 w 17"/>
                <a:gd name="T5" fmla="*/ 36 h 37"/>
                <a:gd name="T6" fmla="*/ 0 w 17"/>
                <a:gd name="T7" fmla="*/ 35 h 37"/>
                <a:gd name="T8" fmla="*/ 1 w 17"/>
                <a:gd name="T9" fmla="*/ 33 h 37"/>
                <a:gd name="T10" fmla="*/ 2 w 17"/>
                <a:gd name="T11" fmla="*/ 32 h 37"/>
                <a:gd name="T12" fmla="*/ 3 w 17"/>
                <a:gd name="T13" fmla="*/ 31 h 37"/>
                <a:gd name="T14" fmla="*/ 4 w 17"/>
                <a:gd name="T15" fmla="*/ 29 h 37"/>
                <a:gd name="T16" fmla="*/ 5 w 17"/>
                <a:gd name="T17" fmla="*/ 27 h 37"/>
                <a:gd name="T18" fmla="*/ 6 w 17"/>
                <a:gd name="T19" fmla="*/ 26 h 37"/>
                <a:gd name="T20" fmla="*/ 6 w 17"/>
                <a:gd name="T21" fmla="*/ 25 h 37"/>
                <a:gd name="T22" fmla="*/ 7 w 17"/>
                <a:gd name="T23" fmla="*/ 23 h 37"/>
                <a:gd name="T24" fmla="*/ 8 w 17"/>
                <a:gd name="T25" fmla="*/ 22 h 37"/>
                <a:gd name="T26" fmla="*/ 9 w 17"/>
                <a:gd name="T27" fmla="*/ 20 h 37"/>
                <a:gd name="T28" fmla="*/ 8 w 17"/>
                <a:gd name="T29" fmla="*/ 19 h 37"/>
                <a:gd name="T30" fmla="*/ 6 w 17"/>
                <a:gd name="T31" fmla="*/ 19 h 37"/>
                <a:gd name="T32" fmla="*/ 4 w 17"/>
                <a:gd name="T33" fmla="*/ 18 h 37"/>
                <a:gd name="T34" fmla="*/ 3 w 17"/>
                <a:gd name="T35" fmla="*/ 16 h 37"/>
                <a:gd name="T36" fmla="*/ 2 w 17"/>
                <a:gd name="T37" fmla="*/ 14 h 37"/>
                <a:gd name="T38" fmla="*/ 1 w 17"/>
                <a:gd name="T39" fmla="*/ 13 h 37"/>
                <a:gd name="T40" fmla="*/ 1 w 17"/>
                <a:gd name="T41" fmla="*/ 11 h 37"/>
                <a:gd name="T42" fmla="*/ 2 w 17"/>
                <a:gd name="T43" fmla="*/ 9 h 37"/>
                <a:gd name="T44" fmla="*/ 3 w 17"/>
                <a:gd name="T45" fmla="*/ 7 h 37"/>
                <a:gd name="T46" fmla="*/ 3 w 17"/>
                <a:gd name="T47" fmla="*/ 6 h 37"/>
                <a:gd name="T48" fmla="*/ 5 w 17"/>
                <a:gd name="T49" fmla="*/ 5 h 37"/>
                <a:gd name="T50" fmla="*/ 4 w 17"/>
                <a:gd name="T51" fmla="*/ 3 h 37"/>
                <a:gd name="T52" fmla="*/ 3 w 17"/>
                <a:gd name="T53" fmla="*/ 1 h 37"/>
                <a:gd name="T54" fmla="*/ 5 w 17"/>
                <a:gd name="T55" fmla="*/ 0 h 37"/>
                <a:gd name="T56" fmla="*/ 7 w 17"/>
                <a:gd name="T57" fmla="*/ 0 h 37"/>
                <a:gd name="T58" fmla="*/ 10 w 17"/>
                <a:gd name="T59" fmla="*/ 0 h 37"/>
                <a:gd name="T60" fmla="*/ 11 w 17"/>
                <a:gd name="T61" fmla="*/ 1 h 37"/>
                <a:gd name="T62" fmla="*/ 12 w 17"/>
                <a:gd name="T63" fmla="*/ 2 h 37"/>
                <a:gd name="T64" fmla="*/ 13 w 17"/>
                <a:gd name="T65" fmla="*/ 4 h 37"/>
                <a:gd name="T66" fmla="*/ 13 w 17"/>
                <a:gd name="T67" fmla="*/ 6 h 37"/>
                <a:gd name="T68" fmla="*/ 13 w 17"/>
                <a:gd name="T69" fmla="*/ 7 h 37"/>
                <a:gd name="T70" fmla="*/ 13 w 17"/>
                <a:gd name="T71" fmla="*/ 9 h 37"/>
                <a:gd name="T72" fmla="*/ 13 w 17"/>
                <a:gd name="T73" fmla="*/ 11 h 37"/>
                <a:gd name="T74" fmla="*/ 14 w 17"/>
                <a:gd name="T75" fmla="*/ 12 h 37"/>
                <a:gd name="T76" fmla="*/ 14 w 17"/>
                <a:gd name="T77" fmla="*/ 13 h 37"/>
                <a:gd name="T78" fmla="*/ 16 w 17"/>
                <a:gd name="T79" fmla="*/ 15 h 37"/>
                <a:gd name="T80" fmla="*/ 17 w 17"/>
                <a:gd name="T81" fmla="*/ 16 h 37"/>
                <a:gd name="T82" fmla="*/ 16 w 17"/>
                <a:gd name="T83" fmla="*/ 18 h 37"/>
                <a:gd name="T84" fmla="*/ 15 w 17"/>
                <a:gd name="T85" fmla="*/ 19 h 37"/>
                <a:gd name="T86" fmla="*/ 14 w 17"/>
                <a:gd name="T87" fmla="*/ 20 h 37"/>
                <a:gd name="T88" fmla="*/ 13 w 17"/>
                <a:gd name="T89" fmla="*/ 22 h 37"/>
                <a:gd name="T90" fmla="*/ 12 w 17"/>
                <a:gd name="T91" fmla="*/ 23 h 37"/>
                <a:gd name="T92" fmla="*/ 11 w 17"/>
                <a:gd name="T93" fmla="*/ 25 h 37"/>
                <a:gd name="T94" fmla="*/ 11 w 17"/>
                <a:gd name="T95" fmla="*/ 26 h 37"/>
                <a:gd name="T96" fmla="*/ 10 w 17"/>
                <a:gd name="T97" fmla="*/ 28 h 37"/>
                <a:gd name="T98" fmla="*/ 11 w 17"/>
                <a:gd name="T99" fmla="*/ 31 h 37"/>
                <a:gd name="T100" fmla="*/ 10 w 17"/>
                <a:gd name="T101" fmla="*/ 33 h 37"/>
                <a:gd name="T102" fmla="*/ 10 w 17"/>
                <a:gd name="T103" fmla="*/ 35 h 37"/>
                <a:gd name="T104" fmla="*/ 8 w 17"/>
                <a:gd name="T105" fmla="*/ 36 h 3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7"/>
                <a:gd name="T160" fmla="*/ 0 h 37"/>
                <a:gd name="T161" fmla="*/ 17 w 17"/>
                <a:gd name="T162" fmla="*/ 37 h 3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7" h="37">
                  <a:moveTo>
                    <a:pt x="7" y="37"/>
                  </a:moveTo>
                  <a:lnTo>
                    <a:pt x="6" y="37"/>
                  </a:lnTo>
                  <a:lnTo>
                    <a:pt x="6" y="36"/>
                  </a:lnTo>
                  <a:lnTo>
                    <a:pt x="5" y="36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7"/>
                  </a:lnTo>
                  <a:lnTo>
                    <a:pt x="2" y="37"/>
                  </a:lnTo>
                  <a:lnTo>
                    <a:pt x="1" y="36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5" y="29"/>
                  </a:lnTo>
                  <a:lnTo>
                    <a:pt x="5" y="28"/>
                  </a:lnTo>
                  <a:lnTo>
                    <a:pt x="5" y="27"/>
                  </a:lnTo>
                  <a:lnTo>
                    <a:pt x="6" y="27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7" y="24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5" y="19"/>
                  </a:lnTo>
                  <a:lnTo>
                    <a:pt x="4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9"/>
                  </a:lnTo>
                  <a:lnTo>
                    <a:pt x="2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5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3" y="11"/>
                  </a:lnTo>
                  <a:lnTo>
                    <a:pt x="13" y="12"/>
                  </a:lnTo>
                  <a:lnTo>
                    <a:pt x="14" y="12"/>
                  </a:lnTo>
                  <a:lnTo>
                    <a:pt x="14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6" y="15"/>
                  </a:lnTo>
                  <a:lnTo>
                    <a:pt x="16" y="16"/>
                  </a:lnTo>
                  <a:lnTo>
                    <a:pt x="17" y="16"/>
                  </a:lnTo>
                  <a:lnTo>
                    <a:pt x="17" y="17"/>
                  </a:lnTo>
                  <a:lnTo>
                    <a:pt x="17" y="18"/>
                  </a:lnTo>
                  <a:lnTo>
                    <a:pt x="16" y="18"/>
                  </a:lnTo>
                  <a:lnTo>
                    <a:pt x="15" y="19"/>
                  </a:lnTo>
                  <a:lnTo>
                    <a:pt x="15" y="20"/>
                  </a:lnTo>
                  <a:lnTo>
                    <a:pt x="14" y="20"/>
                  </a:lnTo>
                  <a:lnTo>
                    <a:pt x="14" y="21"/>
                  </a:lnTo>
                  <a:lnTo>
                    <a:pt x="13" y="21"/>
                  </a:lnTo>
                  <a:lnTo>
                    <a:pt x="13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2" y="24"/>
                  </a:lnTo>
                  <a:lnTo>
                    <a:pt x="12" y="25"/>
                  </a:lnTo>
                  <a:lnTo>
                    <a:pt x="11" y="25"/>
                  </a:lnTo>
                  <a:lnTo>
                    <a:pt x="11" y="26"/>
                  </a:lnTo>
                  <a:lnTo>
                    <a:pt x="11" y="27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11" y="30"/>
                  </a:lnTo>
                  <a:lnTo>
                    <a:pt x="11" y="31"/>
                  </a:lnTo>
                  <a:lnTo>
                    <a:pt x="11" y="32"/>
                  </a:lnTo>
                  <a:lnTo>
                    <a:pt x="11" y="33"/>
                  </a:lnTo>
                  <a:lnTo>
                    <a:pt x="10" y="33"/>
                  </a:lnTo>
                  <a:lnTo>
                    <a:pt x="10" y="34"/>
                  </a:lnTo>
                  <a:lnTo>
                    <a:pt x="10" y="35"/>
                  </a:lnTo>
                  <a:lnTo>
                    <a:pt x="9" y="35"/>
                  </a:lnTo>
                  <a:lnTo>
                    <a:pt x="9" y="36"/>
                  </a:lnTo>
                  <a:lnTo>
                    <a:pt x="8" y="36"/>
                  </a:lnTo>
                  <a:lnTo>
                    <a:pt x="8" y="37"/>
                  </a:lnTo>
                  <a:lnTo>
                    <a:pt x="7" y="37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44" name="Freeform 20"/>
            <p:cNvSpPr>
              <a:spLocks/>
            </p:cNvSpPr>
            <p:nvPr/>
          </p:nvSpPr>
          <p:spPr bwMode="auto">
            <a:xfrm>
              <a:off x="2415" y="1636"/>
              <a:ext cx="9" cy="5"/>
            </a:xfrm>
            <a:custGeom>
              <a:avLst/>
              <a:gdLst>
                <a:gd name="T0" fmla="*/ 3 w 9"/>
                <a:gd name="T1" fmla="*/ 5 h 5"/>
                <a:gd name="T2" fmla="*/ 2 w 9"/>
                <a:gd name="T3" fmla="*/ 5 h 5"/>
                <a:gd name="T4" fmla="*/ 2 w 9"/>
                <a:gd name="T5" fmla="*/ 5 h 5"/>
                <a:gd name="T6" fmla="*/ 2 w 9"/>
                <a:gd name="T7" fmla="*/ 4 h 5"/>
                <a:gd name="T8" fmla="*/ 2 w 9"/>
                <a:gd name="T9" fmla="*/ 4 h 5"/>
                <a:gd name="T10" fmla="*/ 2 w 9"/>
                <a:gd name="T11" fmla="*/ 3 h 5"/>
                <a:gd name="T12" fmla="*/ 3 w 9"/>
                <a:gd name="T13" fmla="*/ 3 h 5"/>
                <a:gd name="T14" fmla="*/ 2 w 9"/>
                <a:gd name="T15" fmla="*/ 3 h 5"/>
                <a:gd name="T16" fmla="*/ 2 w 9"/>
                <a:gd name="T17" fmla="*/ 2 h 5"/>
                <a:gd name="T18" fmla="*/ 2 w 9"/>
                <a:gd name="T19" fmla="*/ 2 h 5"/>
                <a:gd name="T20" fmla="*/ 2 w 9"/>
                <a:gd name="T21" fmla="*/ 2 h 5"/>
                <a:gd name="T22" fmla="*/ 1 w 9"/>
                <a:gd name="T23" fmla="*/ 2 h 5"/>
                <a:gd name="T24" fmla="*/ 1 w 9"/>
                <a:gd name="T25" fmla="*/ 2 h 5"/>
                <a:gd name="T26" fmla="*/ 1 w 9"/>
                <a:gd name="T27" fmla="*/ 1 h 5"/>
                <a:gd name="T28" fmla="*/ 0 w 9"/>
                <a:gd name="T29" fmla="*/ 1 h 5"/>
                <a:gd name="T30" fmla="*/ 0 w 9"/>
                <a:gd name="T31" fmla="*/ 1 h 5"/>
                <a:gd name="T32" fmla="*/ 0 w 9"/>
                <a:gd name="T33" fmla="*/ 0 h 5"/>
                <a:gd name="T34" fmla="*/ 0 w 9"/>
                <a:gd name="T35" fmla="*/ 0 h 5"/>
                <a:gd name="T36" fmla="*/ 1 w 9"/>
                <a:gd name="T37" fmla="*/ 0 h 5"/>
                <a:gd name="T38" fmla="*/ 1 w 9"/>
                <a:gd name="T39" fmla="*/ 0 h 5"/>
                <a:gd name="T40" fmla="*/ 1 w 9"/>
                <a:gd name="T41" fmla="*/ 0 h 5"/>
                <a:gd name="T42" fmla="*/ 2 w 9"/>
                <a:gd name="T43" fmla="*/ 0 h 5"/>
                <a:gd name="T44" fmla="*/ 2 w 9"/>
                <a:gd name="T45" fmla="*/ 0 h 5"/>
                <a:gd name="T46" fmla="*/ 2 w 9"/>
                <a:gd name="T47" fmla="*/ 0 h 5"/>
                <a:gd name="T48" fmla="*/ 2 w 9"/>
                <a:gd name="T49" fmla="*/ 0 h 5"/>
                <a:gd name="T50" fmla="*/ 3 w 9"/>
                <a:gd name="T51" fmla="*/ 0 h 5"/>
                <a:gd name="T52" fmla="*/ 3 w 9"/>
                <a:gd name="T53" fmla="*/ 0 h 5"/>
                <a:gd name="T54" fmla="*/ 3 w 9"/>
                <a:gd name="T55" fmla="*/ 0 h 5"/>
                <a:gd name="T56" fmla="*/ 3 w 9"/>
                <a:gd name="T57" fmla="*/ 0 h 5"/>
                <a:gd name="T58" fmla="*/ 3 w 9"/>
                <a:gd name="T59" fmla="*/ 0 h 5"/>
                <a:gd name="T60" fmla="*/ 4 w 9"/>
                <a:gd name="T61" fmla="*/ 0 h 5"/>
                <a:gd name="T62" fmla="*/ 4 w 9"/>
                <a:gd name="T63" fmla="*/ 0 h 5"/>
                <a:gd name="T64" fmla="*/ 5 w 9"/>
                <a:gd name="T65" fmla="*/ 1 h 5"/>
                <a:gd name="T66" fmla="*/ 5 w 9"/>
                <a:gd name="T67" fmla="*/ 1 h 5"/>
                <a:gd name="T68" fmla="*/ 6 w 9"/>
                <a:gd name="T69" fmla="*/ 1 h 5"/>
                <a:gd name="T70" fmla="*/ 6 w 9"/>
                <a:gd name="T71" fmla="*/ 1 h 5"/>
                <a:gd name="T72" fmla="*/ 7 w 9"/>
                <a:gd name="T73" fmla="*/ 1 h 5"/>
                <a:gd name="T74" fmla="*/ 7 w 9"/>
                <a:gd name="T75" fmla="*/ 1 h 5"/>
                <a:gd name="T76" fmla="*/ 7 w 9"/>
                <a:gd name="T77" fmla="*/ 1 h 5"/>
                <a:gd name="T78" fmla="*/ 8 w 9"/>
                <a:gd name="T79" fmla="*/ 1 h 5"/>
                <a:gd name="T80" fmla="*/ 8 w 9"/>
                <a:gd name="T81" fmla="*/ 1 h 5"/>
                <a:gd name="T82" fmla="*/ 8 w 9"/>
                <a:gd name="T83" fmla="*/ 2 h 5"/>
                <a:gd name="T84" fmla="*/ 9 w 9"/>
                <a:gd name="T85" fmla="*/ 2 h 5"/>
                <a:gd name="T86" fmla="*/ 9 w 9"/>
                <a:gd name="T87" fmla="*/ 2 h 5"/>
                <a:gd name="T88" fmla="*/ 8 w 9"/>
                <a:gd name="T89" fmla="*/ 3 h 5"/>
                <a:gd name="T90" fmla="*/ 8 w 9"/>
                <a:gd name="T91" fmla="*/ 3 h 5"/>
                <a:gd name="T92" fmla="*/ 8 w 9"/>
                <a:gd name="T93" fmla="*/ 3 h 5"/>
                <a:gd name="T94" fmla="*/ 7 w 9"/>
                <a:gd name="T95" fmla="*/ 3 h 5"/>
                <a:gd name="T96" fmla="*/ 7 w 9"/>
                <a:gd name="T97" fmla="*/ 4 h 5"/>
                <a:gd name="T98" fmla="*/ 7 w 9"/>
                <a:gd name="T99" fmla="*/ 4 h 5"/>
                <a:gd name="T100" fmla="*/ 6 w 9"/>
                <a:gd name="T101" fmla="*/ 4 h 5"/>
                <a:gd name="T102" fmla="*/ 6 w 9"/>
                <a:gd name="T103" fmla="*/ 4 h 5"/>
                <a:gd name="T104" fmla="*/ 5 w 9"/>
                <a:gd name="T105" fmla="*/ 4 h 5"/>
                <a:gd name="T106" fmla="*/ 5 w 9"/>
                <a:gd name="T107" fmla="*/ 4 h 5"/>
                <a:gd name="T108" fmla="*/ 4 w 9"/>
                <a:gd name="T109" fmla="*/ 4 h 5"/>
                <a:gd name="T110" fmla="*/ 4 w 9"/>
                <a:gd name="T111" fmla="*/ 4 h 5"/>
                <a:gd name="T112" fmla="*/ 3 w 9"/>
                <a:gd name="T113" fmla="*/ 4 h 5"/>
                <a:gd name="T114" fmla="*/ 3 w 9"/>
                <a:gd name="T115" fmla="*/ 4 h 5"/>
                <a:gd name="T116" fmla="*/ 3 w 9"/>
                <a:gd name="T117" fmla="*/ 4 h 5"/>
                <a:gd name="T118" fmla="*/ 3 w 9"/>
                <a:gd name="T119" fmla="*/ 5 h 5"/>
                <a:gd name="T120" fmla="*/ 3 w 9"/>
                <a:gd name="T121" fmla="*/ 5 h 5"/>
                <a:gd name="T122" fmla="*/ 3 w 9"/>
                <a:gd name="T123" fmla="*/ 5 h 5"/>
                <a:gd name="T124" fmla="*/ 3 w 9"/>
                <a:gd name="T125" fmla="*/ 5 h 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"/>
                <a:gd name="T190" fmla="*/ 0 h 5"/>
                <a:gd name="T191" fmla="*/ 9 w 9"/>
                <a:gd name="T192" fmla="*/ 5 h 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" h="5">
                  <a:moveTo>
                    <a:pt x="3" y="5"/>
                  </a:moveTo>
                  <a:lnTo>
                    <a:pt x="2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9" y="2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45" name="Freeform 21"/>
            <p:cNvSpPr>
              <a:spLocks/>
            </p:cNvSpPr>
            <p:nvPr/>
          </p:nvSpPr>
          <p:spPr bwMode="auto">
            <a:xfrm>
              <a:off x="2351" y="1658"/>
              <a:ext cx="16" cy="10"/>
            </a:xfrm>
            <a:custGeom>
              <a:avLst/>
              <a:gdLst>
                <a:gd name="T0" fmla="*/ 15 w 16"/>
                <a:gd name="T1" fmla="*/ 1 h 10"/>
                <a:gd name="T2" fmla="*/ 15 w 16"/>
                <a:gd name="T3" fmla="*/ 1 h 10"/>
                <a:gd name="T4" fmla="*/ 15 w 16"/>
                <a:gd name="T5" fmla="*/ 2 h 10"/>
                <a:gd name="T6" fmla="*/ 16 w 16"/>
                <a:gd name="T7" fmla="*/ 3 h 10"/>
                <a:gd name="T8" fmla="*/ 16 w 16"/>
                <a:gd name="T9" fmla="*/ 3 h 10"/>
                <a:gd name="T10" fmla="*/ 16 w 16"/>
                <a:gd name="T11" fmla="*/ 4 h 10"/>
                <a:gd name="T12" fmla="*/ 16 w 16"/>
                <a:gd name="T13" fmla="*/ 5 h 10"/>
                <a:gd name="T14" fmla="*/ 16 w 16"/>
                <a:gd name="T15" fmla="*/ 6 h 10"/>
                <a:gd name="T16" fmla="*/ 16 w 16"/>
                <a:gd name="T17" fmla="*/ 7 h 10"/>
                <a:gd name="T18" fmla="*/ 16 w 16"/>
                <a:gd name="T19" fmla="*/ 7 h 10"/>
                <a:gd name="T20" fmla="*/ 16 w 16"/>
                <a:gd name="T21" fmla="*/ 8 h 10"/>
                <a:gd name="T22" fmla="*/ 16 w 16"/>
                <a:gd name="T23" fmla="*/ 8 h 10"/>
                <a:gd name="T24" fmla="*/ 16 w 16"/>
                <a:gd name="T25" fmla="*/ 9 h 10"/>
                <a:gd name="T26" fmla="*/ 16 w 16"/>
                <a:gd name="T27" fmla="*/ 9 h 10"/>
                <a:gd name="T28" fmla="*/ 15 w 16"/>
                <a:gd name="T29" fmla="*/ 10 h 10"/>
                <a:gd name="T30" fmla="*/ 14 w 16"/>
                <a:gd name="T31" fmla="*/ 10 h 10"/>
                <a:gd name="T32" fmla="*/ 13 w 16"/>
                <a:gd name="T33" fmla="*/ 10 h 10"/>
                <a:gd name="T34" fmla="*/ 13 w 16"/>
                <a:gd name="T35" fmla="*/ 10 h 10"/>
                <a:gd name="T36" fmla="*/ 12 w 16"/>
                <a:gd name="T37" fmla="*/ 10 h 10"/>
                <a:gd name="T38" fmla="*/ 11 w 16"/>
                <a:gd name="T39" fmla="*/ 10 h 10"/>
                <a:gd name="T40" fmla="*/ 10 w 16"/>
                <a:gd name="T41" fmla="*/ 10 h 10"/>
                <a:gd name="T42" fmla="*/ 10 w 16"/>
                <a:gd name="T43" fmla="*/ 9 h 10"/>
                <a:gd name="T44" fmla="*/ 10 w 16"/>
                <a:gd name="T45" fmla="*/ 9 h 10"/>
                <a:gd name="T46" fmla="*/ 9 w 16"/>
                <a:gd name="T47" fmla="*/ 8 h 10"/>
                <a:gd name="T48" fmla="*/ 9 w 16"/>
                <a:gd name="T49" fmla="*/ 8 h 10"/>
                <a:gd name="T50" fmla="*/ 8 w 16"/>
                <a:gd name="T51" fmla="*/ 7 h 10"/>
                <a:gd name="T52" fmla="*/ 8 w 16"/>
                <a:gd name="T53" fmla="*/ 7 h 10"/>
                <a:gd name="T54" fmla="*/ 7 w 16"/>
                <a:gd name="T55" fmla="*/ 6 h 10"/>
                <a:gd name="T56" fmla="*/ 7 w 16"/>
                <a:gd name="T57" fmla="*/ 6 h 10"/>
                <a:gd name="T58" fmla="*/ 6 w 16"/>
                <a:gd name="T59" fmla="*/ 5 h 10"/>
                <a:gd name="T60" fmla="*/ 5 w 16"/>
                <a:gd name="T61" fmla="*/ 5 h 10"/>
                <a:gd name="T62" fmla="*/ 5 w 16"/>
                <a:gd name="T63" fmla="*/ 5 h 10"/>
                <a:gd name="T64" fmla="*/ 4 w 16"/>
                <a:gd name="T65" fmla="*/ 4 h 10"/>
                <a:gd name="T66" fmla="*/ 4 w 16"/>
                <a:gd name="T67" fmla="*/ 4 h 10"/>
                <a:gd name="T68" fmla="*/ 4 w 16"/>
                <a:gd name="T69" fmla="*/ 3 h 10"/>
                <a:gd name="T70" fmla="*/ 3 w 16"/>
                <a:gd name="T71" fmla="*/ 3 h 10"/>
                <a:gd name="T72" fmla="*/ 3 w 16"/>
                <a:gd name="T73" fmla="*/ 3 h 10"/>
                <a:gd name="T74" fmla="*/ 2 w 16"/>
                <a:gd name="T75" fmla="*/ 3 h 10"/>
                <a:gd name="T76" fmla="*/ 2 w 16"/>
                <a:gd name="T77" fmla="*/ 2 h 10"/>
                <a:gd name="T78" fmla="*/ 1 w 16"/>
                <a:gd name="T79" fmla="*/ 2 h 10"/>
                <a:gd name="T80" fmla="*/ 1 w 16"/>
                <a:gd name="T81" fmla="*/ 1 h 10"/>
                <a:gd name="T82" fmla="*/ 15 w 16"/>
                <a:gd name="T83" fmla="*/ 0 h 1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"/>
                <a:gd name="T127" fmla="*/ 0 h 10"/>
                <a:gd name="T128" fmla="*/ 16 w 16"/>
                <a:gd name="T129" fmla="*/ 10 h 1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" h="10">
                  <a:moveTo>
                    <a:pt x="15" y="0"/>
                  </a:moveTo>
                  <a:lnTo>
                    <a:pt x="15" y="1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6" y="8"/>
                  </a:lnTo>
                  <a:lnTo>
                    <a:pt x="16" y="9"/>
                  </a:lnTo>
                  <a:lnTo>
                    <a:pt x="15" y="10"/>
                  </a:lnTo>
                  <a:lnTo>
                    <a:pt x="14" y="10"/>
                  </a:lnTo>
                  <a:lnTo>
                    <a:pt x="13" y="10"/>
                  </a:lnTo>
                  <a:lnTo>
                    <a:pt x="12" y="10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9" y="8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5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46" name="Freeform 22"/>
            <p:cNvSpPr>
              <a:spLocks/>
            </p:cNvSpPr>
            <p:nvPr/>
          </p:nvSpPr>
          <p:spPr bwMode="auto">
            <a:xfrm>
              <a:off x="1696" y="1650"/>
              <a:ext cx="30" cy="41"/>
            </a:xfrm>
            <a:custGeom>
              <a:avLst/>
              <a:gdLst>
                <a:gd name="T0" fmla="*/ 12 w 30"/>
                <a:gd name="T1" fmla="*/ 39 h 41"/>
                <a:gd name="T2" fmla="*/ 10 w 30"/>
                <a:gd name="T3" fmla="*/ 38 h 41"/>
                <a:gd name="T4" fmla="*/ 8 w 30"/>
                <a:gd name="T5" fmla="*/ 37 h 41"/>
                <a:gd name="T6" fmla="*/ 10 w 30"/>
                <a:gd name="T7" fmla="*/ 36 h 41"/>
                <a:gd name="T8" fmla="*/ 11 w 30"/>
                <a:gd name="T9" fmla="*/ 33 h 41"/>
                <a:gd name="T10" fmla="*/ 13 w 30"/>
                <a:gd name="T11" fmla="*/ 33 h 41"/>
                <a:gd name="T12" fmla="*/ 14 w 30"/>
                <a:gd name="T13" fmla="*/ 31 h 41"/>
                <a:gd name="T14" fmla="*/ 16 w 30"/>
                <a:gd name="T15" fmla="*/ 30 h 41"/>
                <a:gd name="T16" fmla="*/ 18 w 30"/>
                <a:gd name="T17" fmla="*/ 32 h 41"/>
                <a:gd name="T18" fmla="*/ 19 w 30"/>
                <a:gd name="T19" fmla="*/ 34 h 41"/>
                <a:gd name="T20" fmla="*/ 21 w 30"/>
                <a:gd name="T21" fmla="*/ 34 h 41"/>
                <a:gd name="T22" fmla="*/ 19 w 30"/>
                <a:gd name="T23" fmla="*/ 32 h 41"/>
                <a:gd name="T24" fmla="*/ 18 w 30"/>
                <a:gd name="T25" fmla="*/ 30 h 41"/>
                <a:gd name="T26" fmla="*/ 15 w 30"/>
                <a:gd name="T27" fmla="*/ 30 h 41"/>
                <a:gd name="T28" fmla="*/ 12 w 30"/>
                <a:gd name="T29" fmla="*/ 29 h 41"/>
                <a:gd name="T30" fmla="*/ 10 w 30"/>
                <a:gd name="T31" fmla="*/ 28 h 41"/>
                <a:gd name="T32" fmla="*/ 7 w 30"/>
                <a:gd name="T33" fmla="*/ 27 h 41"/>
                <a:gd name="T34" fmla="*/ 5 w 30"/>
                <a:gd name="T35" fmla="*/ 26 h 41"/>
                <a:gd name="T36" fmla="*/ 5 w 30"/>
                <a:gd name="T37" fmla="*/ 24 h 41"/>
                <a:gd name="T38" fmla="*/ 4 w 30"/>
                <a:gd name="T39" fmla="*/ 22 h 41"/>
                <a:gd name="T40" fmla="*/ 2 w 30"/>
                <a:gd name="T41" fmla="*/ 19 h 41"/>
                <a:gd name="T42" fmla="*/ 1 w 30"/>
                <a:gd name="T43" fmla="*/ 16 h 41"/>
                <a:gd name="T44" fmla="*/ 0 w 30"/>
                <a:gd name="T45" fmla="*/ 15 h 41"/>
                <a:gd name="T46" fmla="*/ 3 w 30"/>
                <a:gd name="T47" fmla="*/ 14 h 41"/>
                <a:gd name="T48" fmla="*/ 4 w 30"/>
                <a:gd name="T49" fmla="*/ 11 h 41"/>
                <a:gd name="T50" fmla="*/ 7 w 30"/>
                <a:gd name="T51" fmla="*/ 11 h 41"/>
                <a:gd name="T52" fmla="*/ 9 w 30"/>
                <a:gd name="T53" fmla="*/ 9 h 41"/>
                <a:gd name="T54" fmla="*/ 10 w 30"/>
                <a:gd name="T55" fmla="*/ 7 h 41"/>
                <a:gd name="T56" fmla="*/ 12 w 30"/>
                <a:gd name="T57" fmla="*/ 6 h 41"/>
                <a:gd name="T58" fmla="*/ 13 w 30"/>
                <a:gd name="T59" fmla="*/ 5 h 41"/>
                <a:gd name="T60" fmla="*/ 15 w 30"/>
                <a:gd name="T61" fmla="*/ 3 h 41"/>
                <a:gd name="T62" fmla="*/ 17 w 30"/>
                <a:gd name="T63" fmla="*/ 0 h 41"/>
                <a:gd name="T64" fmla="*/ 18 w 30"/>
                <a:gd name="T65" fmla="*/ 1 h 41"/>
                <a:gd name="T66" fmla="*/ 19 w 30"/>
                <a:gd name="T67" fmla="*/ 5 h 41"/>
                <a:gd name="T68" fmla="*/ 19 w 30"/>
                <a:gd name="T69" fmla="*/ 7 h 41"/>
                <a:gd name="T70" fmla="*/ 20 w 30"/>
                <a:gd name="T71" fmla="*/ 10 h 41"/>
                <a:gd name="T72" fmla="*/ 23 w 30"/>
                <a:gd name="T73" fmla="*/ 11 h 41"/>
                <a:gd name="T74" fmla="*/ 24 w 30"/>
                <a:gd name="T75" fmla="*/ 13 h 41"/>
                <a:gd name="T76" fmla="*/ 25 w 30"/>
                <a:gd name="T77" fmla="*/ 15 h 41"/>
                <a:gd name="T78" fmla="*/ 27 w 30"/>
                <a:gd name="T79" fmla="*/ 17 h 41"/>
                <a:gd name="T80" fmla="*/ 29 w 30"/>
                <a:gd name="T81" fmla="*/ 18 h 41"/>
                <a:gd name="T82" fmla="*/ 28 w 30"/>
                <a:gd name="T83" fmla="*/ 22 h 41"/>
                <a:gd name="T84" fmla="*/ 26 w 30"/>
                <a:gd name="T85" fmla="*/ 24 h 41"/>
                <a:gd name="T86" fmla="*/ 27 w 30"/>
                <a:gd name="T87" fmla="*/ 24 h 41"/>
                <a:gd name="T88" fmla="*/ 29 w 30"/>
                <a:gd name="T89" fmla="*/ 24 h 41"/>
                <a:gd name="T90" fmla="*/ 29 w 30"/>
                <a:gd name="T91" fmla="*/ 26 h 41"/>
                <a:gd name="T92" fmla="*/ 28 w 30"/>
                <a:gd name="T93" fmla="*/ 29 h 41"/>
                <a:gd name="T94" fmla="*/ 27 w 30"/>
                <a:gd name="T95" fmla="*/ 31 h 41"/>
                <a:gd name="T96" fmla="*/ 25 w 30"/>
                <a:gd name="T97" fmla="*/ 32 h 41"/>
                <a:gd name="T98" fmla="*/ 24 w 30"/>
                <a:gd name="T99" fmla="*/ 35 h 41"/>
                <a:gd name="T100" fmla="*/ 24 w 30"/>
                <a:gd name="T101" fmla="*/ 37 h 41"/>
                <a:gd name="T102" fmla="*/ 22 w 30"/>
                <a:gd name="T103" fmla="*/ 39 h 41"/>
                <a:gd name="T104" fmla="*/ 18 w 30"/>
                <a:gd name="T105" fmla="*/ 38 h 41"/>
                <a:gd name="T106" fmla="*/ 16 w 30"/>
                <a:gd name="T107" fmla="*/ 39 h 41"/>
                <a:gd name="T108" fmla="*/ 14 w 30"/>
                <a:gd name="T109" fmla="*/ 41 h 4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0"/>
                <a:gd name="T166" fmla="*/ 0 h 41"/>
                <a:gd name="T167" fmla="*/ 30 w 30"/>
                <a:gd name="T168" fmla="*/ 41 h 4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0" h="41">
                  <a:moveTo>
                    <a:pt x="14" y="41"/>
                  </a:moveTo>
                  <a:lnTo>
                    <a:pt x="13" y="41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2" y="39"/>
                  </a:lnTo>
                  <a:lnTo>
                    <a:pt x="12" y="38"/>
                  </a:lnTo>
                  <a:lnTo>
                    <a:pt x="11" y="38"/>
                  </a:lnTo>
                  <a:lnTo>
                    <a:pt x="10" y="38"/>
                  </a:lnTo>
                  <a:lnTo>
                    <a:pt x="9" y="38"/>
                  </a:lnTo>
                  <a:lnTo>
                    <a:pt x="9" y="37"/>
                  </a:lnTo>
                  <a:lnTo>
                    <a:pt x="8" y="37"/>
                  </a:lnTo>
                  <a:lnTo>
                    <a:pt x="9" y="37"/>
                  </a:lnTo>
                  <a:lnTo>
                    <a:pt x="9" y="36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2" y="33"/>
                  </a:lnTo>
                  <a:lnTo>
                    <a:pt x="12" y="34"/>
                  </a:lnTo>
                  <a:lnTo>
                    <a:pt x="13" y="33"/>
                  </a:lnTo>
                  <a:lnTo>
                    <a:pt x="13" y="32"/>
                  </a:lnTo>
                  <a:lnTo>
                    <a:pt x="13" y="31"/>
                  </a:lnTo>
                  <a:lnTo>
                    <a:pt x="14" y="31"/>
                  </a:lnTo>
                  <a:lnTo>
                    <a:pt x="14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7" y="31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8" y="34"/>
                  </a:lnTo>
                  <a:lnTo>
                    <a:pt x="19" y="34"/>
                  </a:lnTo>
                  <a:lnTo>
                    <a:pt x="19" y="35"/>
                  </a:lnTo>
                  <a:lnTo>
                    <a:pt x="20" y="35"/>
                  </a:lnTo>
                  <a:lnTo>
                    <a:pt x="21" y="35"/>
                  </a:lnTo>
                  <a:lnTo>
                    <a:pt x="21" y="34"/>
                  </a:lnTo>
                  <a:lnTo>
                    <a:pt x="20" y="34"/>
                  </a:lnTo>
                  <a:lnTo>
                    <a:pt x="20" y="33"/>
                  </a:lnTo>
                  <a:lnTo>
                    <a:pt x="19" y="32"/>
                  </a:lnTo>
                  <a:lnTo>
                    <a:pt x="19" y="31"/>
                  </a:lnTo>
                  <a:lnTo>
                    <a:pt x="19" y="30"/>
                  </a:lnTo>
                  <a:lnTo>
                    <a:pt x="18" y="30"/>
                  </a:lnTo>
                  <a:lnTo>
                    <a:pt x="17" y="30"/>
                  </a:lnTo>
                  <a:lnTo>
                    <a:pt x="16" y="30"/>
                  </a:lnTo>
                  <a:lnTo>
                    <a:pt x="15" y="30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8" y="27"/>
                  </a:lnTo>
                  <a:lnTo>
                    <a:pt x="7" y="27"/>
                  </a:lnTo>
                  <a:lnTo>
                    <a:pt x="6" y="27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4" y="21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2" y="14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9" y="9"/>
                  </a:lnTo>
                  <a:lnTo>
                    <a:pt x="9" y="8"/>
                  </a:lnTo>
                  <a:lnTo>
                    <a:pt x="10" y="8"/>
                  </a:lnTo>
                  <a:lnTo>
                    <a:pt x="10" y="7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1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19" y="4"/>
                  </a:lnTo>
                  <a:lnTo>
                    <a:pt x="19" y="5"/>
                  </a:lnTo>
                  <a:lnTo>
                    <a:pt x="19" y="6"/>
                  </a:lnTo>
                  <a:lnTo>
                    <a:pt x="19" y="7"/>
                  </a:lnTo>
                  <a:lnTo>
                    <a:pt x="19" y="8"/>
                  </a:lnTo>
                  <a:lnTo>
                    <a:pt x="20" y="9"/>
                  </a:lnTo>
                  <a:lnTo>
                    <a:pt x="20" y="10"/>
                  </a:lnTo>
                  <a:lnTo>
                    <a:pt x="21" y="10"/>
                  </a:lnTo>
                  <a:lnTo>
                    <a:pt x="22" y="10"/>
                  </a:lnTo>
                  <a:lnTo>
                    <a:pt x="23" y="11"/>
                  </a:lnTo>
                  <a:lnTo>
                    <a:pt x="24" y="12"/>
                  </a:lnTo>
                  <a:lnTo>
                    <a:pt x="24" y="13"/>
                  </a:lnTo>
                  <a:lnTo>
                    <a:pt x="24" y="14"/>
                  </a:lnTo>
                  <a:lnTo>
                    <a:pt x="25" y="14"/>
                  </a:lnTo>
                  <a:lnTo>
                    <a:pt x="25" y="15"/>
                  </a:lnTo>
                  <a:lnTo>
                    <a:pt x="26" y="15"/>
                  </a:lnTo>
                  <a:lnTo>
                    <a:pt x="26" y="16"/>
                  </a:lnTo>
                  <a:lnTo>
                    <a:pt x="27" y="16"/>
                  </a:lnTo>
                  <a:lnTo>
                    <a:pt x="27" y="17"/>
                  </a:lnTo>
                  <a:lnTo>
                    <a:pt x="28" y="17"/>
                  </a:lnTo>
                  <a:lnTo>
                    <a:pt x="29" y="18"/>
                  </a:lnTo>
                  <a:lnTo>
                    <a:pt x="29" y="21"/>
                  </a:lnTo>
                  <a:lnTo>
                    <a:pt x="29" y="22"/>
                  </a:lnTo>
                  <a:lnTo>
                    <a:pt x="28" y="22"/>
                  </a:lnTo>
                  <a:lnTo>
                    <a:pt x="28" y="23"/>
                  </a:lnTo>
                  <a:lnTo>
                    <a:pt x="27" y="23"/>
                  </a:lnTo>
                  <a:lnTo>
                    <a:pt x="26" y="24"/>
                  </a:lnTo>
                  <a:lnTo>
                    <a:pt x="27" y="24"/>
                  </a:lnTo>
                  <a:lnTo>
                    <a:pt x="28" y="24"/>
                  </a:lnTo>
                  <a:lnTo>
                    <a:pt x="28" y="25"/>
                  </a:lnTo>
                  <a:lnTo>
                    <a:pt x="29" y="25"/>
                  </a:lnTo>
                  <a:lnTo>
                    <a:pt x="29" y="24"/>
                  </a:lnTo>
                  <a:lnTo>
                    <a:pt x="30" y="24"/>
                  </a:lnTo>
                  <a:lnTo>
                    <a:pt x="30" y="25"/>
                  </a:lnTo>
                  <a:lnTo>
                    <a:pt x="29" y="26"/>
                  </a:lnTo>
                  <a:lnTo>
                    <a:pt x="29" y="27"/>
                  </a:lnTo>
                  <a:lnTo>
                    <a:pt x="29" y="28"/>
                  </a:lnTo>
                  <a:lnTo>
                    <a:pt x="29" y="29"/>
                  </a:lnTo>
                  <a:lnTo>
                    <a:pt x="28" y="29"/>
                  </a:lnTo>
                  <a:lnTo>
                    <a:pt x="28" y="30"/>
                  </a:lnTo>
                  <a:lnTo>
                    <a:pt x="27" y="30"/>
                  </a:lnTo>
                  <a:lnTo>
                    <a:pt x="27" y="31"/>
                  </a:lnTo>
                  <a:lnTo>
                    <a:pt x="26" y="31"/>
                  </a:lnTo>
                  <a:lnTo>
                    <a:pt x="26" y="32"/>
                  </a:lnTo>
                  <a:lnTo>
                    <a:pt x="25" y="32"/>
                  </a:lnTo>
                  <a:lnTo>
                    <a:pt x="25" y="33"/>
                  </a:lnTo>
                  <a:lnTo>
                    <a:pt x="24" y="33"/>
                  </a:lnTo>
                  <a:lnTo>
                    <a:pt x="24" y="34"/>
                  </a:lnTo>
                  <a:lnTo>
                    <a:pt x="24" y="35"/>
                  </a:lnTo>
                  <a:lnTo>
                    <a:pt x="24" y="36"/>
                  </a:lnTo>
                  <a:lnTo>
                    <a:pt x="24" y="37"/>
                  </a:lnTo>
                  <a:lnTo>
                    <a:pt x="24" y="38"/>
                  </a:lnTo>
                  <a:lnTo>
                    <a:pt x="23" y="38"/>
                  </a:lnTo>
                  <a:lnTo>
                    <a:pt x="22" y="39"/>
                  </a:lnTo>
                  <a:lnTo>
                    <a:pt x="21" y="39"/>
                  </a:lnTo>
                  <a:lnTo>
                    <a:pt x="20" y="39"/>
                  </a:lnTo>
                  <a:lnTo>
                    <a:pt x="19" y="38"/>
                  </a:lnTo>
                  <a:lnTo>
                    <a:pt x="18" y="38"/>
                  </a:lnTo>
                  <a:lnTo>
                    <a:pt x="18" y="39"/>
                  </a:lnTo>
                  <a:lnTo>
                    <a:pt x="17" y="39"/>
                  </a:lnTo>
                  <a:lnTo>
                    <a:pt x="16" y="39"/>
                  </a:lnTo>
                  <a:lnTo>
                    <a:pt x="15" y="39"/>
                  </a:lnTo>
                  <a:lnTo>
                    <a:pt x="15" y="40"/>
                  </a:lnTo>
                  <a:lnTo>
                    <a:pt x="14" y="40"/>
                  </a:lnTo>
                  <a:lnTo>
                    <a:pt x="14" y="4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47" name="Freeform 23"/>
            <p:cNvSpPr>
              <a:spLocks/>
            </p:cNvSpPr>
            <p:nvPr/>
          </p:nvSpPr>
          <p:spPr bwMode="auto">
            <a:xfrm>
              <a:off x="1688" y="1655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2 h 3"/>
                <a:gd name="T8" fmla="*/ 0 w 1"/>
                <a:gd name="T9" fmla="*/ 2 h 3"/>
                <a:gd name="T10" fmla="*/ 0 w 1"/>
                <a:gd name="T11" fmla="*/ 2 h 3"/>
                <a:gd name="T12" fmla="*/ 0 w 1"/>
                <a:gd name="T13" fmla="*/ 1 h 3"/>
                <a:gd name="T14" fmla="*/ 0 w 1"/>
                <a:gd name="T15" fmla="*/ 1 h 3"/>
                <a:gd name="T16" fmla="*/ 1 w 1"/>
                <a:gd name="T17" fmla="*/ 1 h 3"/>
                <a:gd name="T18" fmla="*/ 1 w 1"/>
                <a:gd name="T19" fmla="*/ 0 h 3"/>
                <a:gd name="T20" fmla="*/ 1 w 1"/>
                <a:gd name="T21" fmla="*/ 0 h 3"/>
                <a:gd name="T22" fmla="*/ 1 w 1"/>
                <a:gd name="T23" fmla="*/ 0 h 3"/>
                <a:gd name="T24" fmla="*/ 1 w 1"/>
                <a:gd name="T25" fmla="*/ 0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1 w 1"/>
                <a:gd name="T33" fmla="*/ 1 h 3"/>
                <a:gd name="T34" fmla="*/ 1 w 1"/>
                <a:gd name="T35" fmla="*/ 1 h 3"/>
                <a:gd name="T36" fmla="*/ 1 w 1"/>
                <a:gd name="T37" fmla="*/ 1 h 3"/>
                <a:gd name="T38" fmla="*/ 1 w 1"/>
                <a:gd name="T39" fmla="*/ 2 h 3"/>
                <a:gd name="T40" fmla="*/ 1 w 1"/>
                <a:gd name="T41" fmla="*/ 2 h 3"/>
                <a:gd name="T42" fmla="*/ 1 w 1"/>
                <a:gd name="T43" fmla="*/ 2 h 3"/>
                <a:gd name="T44" fmla="*/ 1 w 1"/>
                <a:gd name="T45" fmla="*/ 3 h 3"/>
                <a:gd name="T46" fmla="*/ 1 w 1"/>
                <a:gd name="T47" fmla="*/ 3 h 3"/>
                <a:gd name="T48" fmla="*/ 0 w 1"/>
                <a:gd name="T49" fmla="*/ 3 h 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"/>
                <a:gd name="T76" fmla="*/ 0 h 3"/>
                <a:gd name="T77" fmla="*/ 1 w 1"/>
                <a:gd name="T78" fmla="*/ 3 h 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48" name="Freeform 24"/>
            <p:cNvSpPr>
              <a:spLocks/>
            </p:cNvSpPr>
            <p:nvPr/>
          </p:nvSpPr>
          <p:spPr bwMode="auto">
            <a:xfrm>
              <a:off x="2341" y="1660"/>
              <a:ext cx="4" cy="3"/>
            </a:xfrm>
            <a:custGeom>
              <a:avLst/>
              <a:gdLst>
                <a:gd name="T0" fmla="*/ 0 w 4"/>
                <a:gd name="T1" fmla="*/ 3 h 3"/>
                <a:gd name="T2" fmla="*/ 0 w 4"/>
                <a:gd name="T3" fmla="*/ 3 h 3"/>
                <a:gd name="T4" fmla="*/ 0 w 4"/>
                <a:gd name="T5" fmla="*/ 2 h 3"/>
                <a:gd name="T6" fmla="*/ 0 w 4"/>
                <a:gd name="T7" fmla="*/ 2 h 3"/>
                <a:gd name="T8" fmla="*/ 0 w 4"/>
                <a:gd name="T9" fmla="*/ 2 h 3"/>
                <a:gd name="T10" fmla="*/ 0 w 4"/>
                <a:gd name="T11" fmla="*/ 1 h 3"/>
                <a:gd name="T12" fmla="*/ 1 w 4"/>
                <a:gd name="T13" fmla="*/ 1 h 3"/>
                <a:gd name="T14" fmla="*/ 1 w 4"/>
                <a:gd name="T15" fmla="*/ 1 h 3"/>
                <a:gd name="T16" fmla="*/ 1 w 4"/>
                <a:gd name="T17" fmla="*/ 1 h 3"/>
                <a:gd name="T18" fmla="*/ 1 w 4"/>
                <a:gd name="T19" fmla="*/ 1 h 3"/>
                <a:gd name="T20" fmla="*/ 1 w 4"/>
                <a:gd name="T21" fmla="*/ 1 h 3"/>
                <a:gd name="T22" fmla="*/ 1 w 4"/>
                <a:gd name="T23" fmla="*/ 1 h 3"/>
                <a:gd name="T24" fmla="*/ 1 w 4"/>
                <a:gd name="T25" fmla="*/ 1 h 3"/>
                <a:gd name="T26" fmla="*/ 2 w 4"/>
                <a:gd name="T27" fmla="*/ 1 h 3"/>
                <a:gd name="T28" fmla="*/ 2 w 4"/>
                <a:gd name="T29" fmla="*/ 0 h 3"/>
                <a:gd name="T30" fmla="*/ 2 w 4"/>
                <a:gd name="T31" fmla="*/ 0 h 3"/>
                <a:gd name="T32" fmla="*/ 3 w 4"/>
                <a:gd name="T33" fmla="*/ 0 h 3"/>
                <a:gd name="T34" fmla="*/ 3 w 4"/>
                <a:gd name="T35" fmla="*/ 0 h 3"/>
                <a:gd name="T36" fmla="*/ 4 w 4"/>
                <a:gd name="T37" fmla="*/ 1 h 3"/>
                <a:gd name="T38" fmla="*/ 4 w 4"/>
                <a:gd name="T39" fmla="*/ 1 h 3"/>
                <a:gd name="T40" fmla="*/ 3 w 4"/>
                <a:gd name="T41" fmla="*/ 1 h 3"/>
                <a:gd name="T42" fmla="*/ 3 w 4"/>
                <a:gd name="T43" fmla="*/ 1 h 3"/>
                <a:gd name="T44" fmla="*/ 3 w 4"/>
                <a:gd name="T45" fmla="*/ 1 h 3"/>
                <a:gd name="T46" fmla="*/ 3 w 4"/>
                <a:gd name="T47" fmla="*/ 1 h 3"/>
                <a:gd name="T48" fmla="*/ 2 w 4"/>
                <a:gd name="T49" fmla="*/ 1 h 3"/>
                <a:gd name="T50" fmla="*/ 2 w 4"/>
                <a:gd name="T51" fmla="*/ 2 h 3"/>
                <a:gd name="T52" fmla="*/ 2 w 4"/>
                <a:gd name="T53" fmla="*/ 2 h 3"/>
                <a:gd name="T54" fmla="*/ 1 w 4"/>
                <a:gd name="T55" fmla="*/ 2 h 3"/>
                <a:gd name="T56" fmla="*/ 1 w 4"/>
                <a:gd name="T57" fmla="*/ 2 h 3"/>
                <a:gd name="T58" fmla="*/ 1 w 4"/>
                <a:gd name="T59" fmla="*/ 3 h 3"/>
                <a:gd name="T60" fmla="*/ 1 w 4"/>
                <a:gd name="T61" fmla="*/ 3 h 3"/>
                <a:gd name="T62" fmla="*/ 1 w 4"/>
                <a:gd name="T63" fmla="*/ 3 h 3"/>
                <a:gd name="T64" fmla="*/ 0 w 4"/>
                <a:gd name="T65" fmla="*/ 3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"/>
                <a:gd name="T100" fmla="*/ 0 h 3"/>
                <a:gd name="T101" fmla="*/ 4 w 4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" h="3">
                  <a:moveTo>
                    <a:pt x="0" y="3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49" name="Freeform 25"/>
            <p:cNvSpPr>
              <a:spLocks/>
            </p:cNvSpPr>
            <p:nvPr/>
          </p:nvSpPr>
          <p:spPr bwMode="auto">
            <a:xfrm>
              <a:off x="2345" y="1661"/>
              <a:ext cx="10" cy="11"/>
            </a:xfrm>
            <a:custGeom>
              <a:avLst/>
              <a:gdLst>
                <a:gd name="T0" fmla="*/ 5 w 10"/>
                <a:gd name="T1" fmla="*/ 11 h 11"/>
                <a:gd name="T2" fmla="*/ 4 w 10"/>
                <a:gd name="T3" fmla="*/ 10 h 11"/>
                <a:gd name="T4" fmla="*/ 4 w 10"/>
                <a:gd name="T5" fmla="*/ 10 h 11"/>
                <a:gd name="T6" fmla="*/ 4 w 10"/>
                <a:gd name="T7" fmla="*/ 9 h 11"/>
                <a:gd name="T8" fmla="*/ 4 w 10"/>
                <a:gd name="T9" fmla="*/ 9 h 11"/>
                <a:gd name="T10" fmla="*/ 3 w 10"/>
                <a:gd name="T11" fmla="*/ 8 h 11"/>
                <a:gd name="T12" fmla="*/ 2 w 10"/>
                <a:gd name="T13" fmla="*/ 8 h 11"/>
                <a:gd name="T14" fmla="*/ 2 w 10"/>
                <a:gd name="T15" fmla="*/ 8 h 11"/>
                <a:gd name="T16" fmla="*/ 1 w 10"/>
                <a:gd name="T17" fmla="*/ 7 h 11"/>
                <a:gd name="T18" fmla="*/ 1 w 10"/>
                <a:gd name="T19" fmla="*/ 7 h 11"/>
                <a:gd name="T20" fmla="*/ 0 w 10"/>
                <a:gd name="T21" fmla="*/ 7 h 11"/>
                <a:gd name="T22" fmla="*/ 0 w 10"/>
                <a:gd name="T23" fmla="*/ 6 h 11"/>
                <a:gd name="T24" fmla="*/ 0 w 10"/>
                <a:gd name="T25" fmla="*/ 5 h 11"/>
                <a:gd name="T26" fmla="*/ 0 w 10"/>
                <a:gd name="T27" fmla="*/ 4 h 11"/>
                <a:gd name="T28" fmla="*/ 0 w 10"/>
                <a:gd name="T29" fmla="*/ 3 h 11"/>
                <a:gd name="T30" fmla="*/ 0 w 10"/>
                <a:gd name="T31" fmla="*/ 2 h 11"/>
                <a:gd name="T32" fmla="*/ 1 w 10"/>
                <a:gd name="T33" fmla="*/ 2 h 11"/>
                <a:gd name="T34" fmla="*/ 1 w 10"/>
                <a:gd name="T35" fmla="*/ 1 h 11"/>
                <a:gd name="T36" fmla="*/ 2 w 10"/>
                <a:gd name="T37" fmla="*/ 1 h 11"/>
                <a:gd name="T38" fmla="*/ 2 w 10"/>
                <a:gd name="T39" fmla="*/ 0 h 11"/>
                <a:gd name="T40" fmla="*/ 3 w 10"/>
                <a:gd name="T41" fmla="*/ 0 h 11"/>
                <a:gd name="T42" fmla="*/ 3 w 10"/>
                <a:gd name="T43" fmla="*/ 0 h 11"/>
                <a:gd name="T44" fmla="*/ 4 w 10"/>
                <a:gd name="T45" fmla="*/ 0 h 11"/>
                <a:gd name="T46" fmla="*/ 4 w 10"/>
                <a:gd name="T47" fmla="*/ 0 h 11"/>
                <a:gd name="T48" fmla="*/ 4 w 10"/>
                <a:gd name="T49" fmla="*/ 0 h 11"/>
                <a:gd name="T50" fmla="*/ 5 w 10"/>
                <a:gd name="T51" fmla="*/ 0 h 11"/>
                <a:gd name="T52" fmla="*/ 6 w 10"/>
                <a:gd name="T53" fmla="*/ 0 h 11"/>
                <a:gd name="T54" fmla="*/ 6 w 10"/>
                <a:gd name="T55" fmla="*/ 0 h 11"/>
                <a:gd name="T56" fmla="*/ 7 w 10"/>
                <a:gd name="T57" fmla="*/ 1 h 11"/>
                <a:gd name="T58" fmla="*/ 7 w 10"/>
                <a:gd name="T59" fmla="*/ 2 h 11"/>
                <a:gd name="T60" fmla="*/ 8 w 10"/>
                <a:gd name="T61" fmla="*/ 2 h 11"/>
                <a:gd name="T62" fmla="*/ 8 w 10"/>
                <a:gd name="T63" fmla="*/ 2 h 11"/>
                <a:gd name="T64" fmla="*/ 9 w 10"/>
                <a:gd name="T65" fmla="*/ 3 h 11"/>
                <a:gd name="T66" fmla="*/ 10 w 10"/>
                <a:gd name="T67" fmla="*/ 3 h 11"/>
                <a:gd name="T68" fmla="*/ 10 w 10"/>
                <a:gd name="T69" fmla="*/ 4 h 11"/>
                <a:gd name="T70" fmla="*/ 10 w 10"/>
                <a:gd name="T71" fmla="*/ 4 h 11"/>
                <a:gd name="T72" fmla="*/ 10 w 10"/>
                <a:gd name="T73" fmla="*/ 5 h 11"/>
                <a:gd name="T74" fmla="*/ 10 w 10"/>
                <a:gd name="T75" fmla="*/ 6 h 11"/>
                <a:gd name="T76" fmla="*/ 10 w 10"/>
                <a:gd name="T77" fmla="*/ 7 h 11"/>
                <a:gd name="T78" fmla="*/ 10 w 10"/>
                <a:gd name="T79" fmla="*/ 7 h 11"/>
                <a:gd name="T80" fmla="*/ 10 w 10"/>
                <a:gd name="T81" fmla="*/ 7 h 11"/>
                <a:gd name="T82" fmla="*/ 9 w 10"/>
                <a:gd name="T83" fmla="*/ 8 h 11"/>
                <a:gd name="T84" fmla="*/ 9 w 10"/>
                <a:gd name="T85" fmla="*/ 9 h 11"/>
                <a:gd name="T86" fmla="*/ 8 w 10"/>
                <a:gd name="T87" fmla="*/ 9 h 11"/>
                <a:gd name="T88" fmla="*/ 8 w 10"/>
                <a:gd name="T89" fmla="*/ 9 h 11"/>
                <a:gd name="T90" fmla="*/ 7 w 10"/>
                <a:gd name="T91" fmla="*/ 10 h 11"/>
                <a:gd name="T92" fmla="*/ 6 w 10"/>
                <a:gd name="T93" fmla="*/ 10 h 11"/>
                <a:gd name="T94" fmla="*/ 6 w 10"/>
                <a:gd name="T95" fmla="*/ 11 h 1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"/>
                <a:gd name="T145" fmla="*/ 0 h 11"/>
                <a:gd name="T146" fmla="*/ 10 w 10"/>
                <a:gd name="T147" fmla="*/ 11 h 1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" h="11">
                  <a:moveTo>
                    <a:pt x="6" y="11"/>
                  </a:moveTo>
                  <a:lnTo>
                    <a:pt x="5" y="11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2" y="8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8" y="9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50" name="Freeform 26"/>
            <p:cNvSpPr>
              <a:spLocks/>
            </p:cNvSpPr>
            <p:nvPr/>
          </p:nvSpPr>
          <p:spPr bwMode="auto">
            <a:xfrm>
              <a:off x="2955" y="1663"/>
              <a:ext cx="8" cy="15"/>
            </a:xfrm>
            <a:custGeom>
              <a:avLst/>
              <a:gdLst>
                <a:gd name="T0" fmla="*/ 6 w 8"/>
                <a:gd name="T1" fmla="*/ 15 h 15"/>
                <a:gd name="T2" fmla="*/ 5 w 8"/>
                <a:gd name="T3" fmla="*/ 14 h 15"/>
                <a:gd name="T4" fmla="*/ 5 w 8"/>
                <a:gd name="T5" fmla="*/ 13 h 15"/>
                <a:gd name="T6" fmla="*/ 4 w 8"/>
                <a:gd name="T7" fmla="*/ 13 h 15"/>
                <a:gd name="T8" fmla="*/ 4 w 8"/>
                <a:gd name="T9" fmla="*/ 12 h 15"/>
                <a:gd name="T10" fmla="*/ 4 w 8"/>
                <a:gd name="T11" fmla="*/ 11 h 15"/>
                <a:gd name="T12" fmla="*/ 3 w 8"/>
                <a:gd name="T13" fmla="*/ 11 h 15"/>
                <a:gd name="T14" fmla="*/ 3 w 8"/>
                <a:gd name="T15" fmla="*/ 11 h 15"/>
                <a:gd name="T16" fmla="*/ 3 w 8"/>
                <a:gd name="T17" fmla="*/ 10 h 15"/>
                <a:gd name="T18" fmla="*/ 3 w 8"/>
                <a:gd name="T19" fmla="*/ 9 h 15"/>
                <a:gd name="T20" fmla="*/ 3 w 8"/>
                <a:gd name="T21" fmla="*/ 8 h 15"/>
                <a:gd name="T22" fmla="*/ 3 w 8"/>
                <a:gd name="T23" fmla="*/ 7 h 15"/>
                <a:gd name="T24" fmla="*/ 3 w 8"/>
                <a:gd name="T25" fmla="*/ 7 h 15"/>
                <a:gd name="T26" fmla="*/ 3 w 8"/>
                <a:gd name="T27" fmla="*/ 6 h 15"/>
                <a:gd name="T28" fmla="*/ 2 w 8"/>
                <a:gd name="T29" fmla="*/ 6 h 15"/>
                <a:gd name="T30" fmla="*/ 2 w 8"/>
                <a:gd name="T31" fmla="*/ 5 h 15"/>
                <a:gd name="T32" fmla="*/ 2 w 8"/>
                <a:gd name="T33" fmla="*/ 5 h 15"/>
                <a:gd name="T34" fmla="*/ 2 w 8"/>
                <a:gd name="T35" fmla="*/ 4 h 15"/>
                <a:gd name="T36" fmla="*/ 1 w 8"/>
                <a:gd name="T37" fmla="*/ 4 h 15"/>
                <a:gd name="T38" fmla="*/ 1 w 8"/>
                <a:gd name="T39" fmla="*/ 3 h 15"/>
                <a:gd name="T40" fmla="*/ 0 w 8"/>
                <a:gd name="T41" fmla="*/ 3 h 15"/>
                <a:gd name="T42" fmla="*/ 0 w 8"/>
                <a:gd name="T43" fmla="*/ 2 h 15"/>
                <a:gd name="T44" fmla="*/ 0 w 8"/>
                <a:gd name="T45" fmla="*/ 1 h 15"/>
                <a:gd name="T46" fmla="*/ 0 w 8"/>
                <a:gd name="T47" fmla="*/ 0 h 15"/>
                <a:gd name="T48" fmla="*/ 1 w 8"/>
                <a:gd name="T49" fmla="*/ 0 h 15"/>
                <a:gd name="T50" fmla="*/ 1 w 8"/>
                <a:gd name="T51" fmla="*/ 0 h 15"/>
                <a:gd name="T52" fmla="*/ 2 w 8"/>
                <a:gd name="T53" fmla="*/ 1 h 15"/>
                <a:gd name="T54" fmla="*/ 2 w 8"/>
                <a:gd name="T55" fmla="*/ 2 h 15"/>
                <a:gd name="T56" fmla="*/ 3 w 8"/>
                <a:gd name="T57" fmla="*/ 2 h 15"/>
                <a:gd name="T58" fmla="*/ 3 w 8"/>
                <a:gd name="T59" fmla="*/ 3 h 15"/>
                <a:gd name="T60" fmla="*/ 3 w 8"/>
                <a:gd name="T61" fmla="*/ 4 h 15"/>
                <a:gd name="T62" fmla="*/ 3 w 8"/>
                <a:gd name="T63" fmla="*/ 4 h 15"/>
                <a:gd name="T64" fmla="*/ 4 w 8"/>
                <a:gd name="T65" fmla="*/ 5 h 15"/>
                <a:gd name="T66" fmla="*/ 4 w 8"/>
                <a:gd name="T67" fmla="*/ 5 h 15"/>
                <a:gd name="T68" fmla="*/ 4 w 8"/>
                <a:gd name="T69" fmla="*/ 5 h 15"/>
                <a:gd name="T70" fmla="*/ 5 w 8"/>
                <a:gd name="T71" fmla="*/ 6 h 15"/>
                <a:gd name="T72" fmla="*/ 5 w 8"/>
                <a:gd name="T73" fmla="*/ 6 h 15"/>
                <a:gd name="T74" fmla="*/ 6 w 8"/>
                <a:gd name="T75" fmla="*/ 7 h 15"/>
                <a:gd name="T76" fmla="*/ 6 w 8"/>
                <a:gd name="T77" fmla="*/ 7 h 15"/>
                <a:gd name="T78" fmla="*/ 7 w 8"/>
                <a:gd name="T79" fmla="*/ 8 h 15"/>
                <a:gd name="T80" fmla="*/ 7 w 8"/>
                <a:gd name="T81" fmla="*/ 8 h 15"/>
                <a:gd name="T82" fmla="*/ 8 w 8"/>
                <a:gd name="T83" fmla="*/ 9 h 15"/>
                <a:gd name="T84" fmla="*/ 7 w 8"/>
                <a:gd name="T85" fmla="*/ 10 h 15"/>
                <a:gd name="T86" fmla="*/ 7 w 8"/>
                <a:gd name="T87" fmla="*/ 11 h 15"/>
                <a:gd name="T88" fmla="*/ 6 w 8"/>
                <a:gd name="T89" fmla="*/ 11 h 15"/>
                <a:gd name="T90" fmla="*/ 6 w 8"/>
                <a:gd name="T91" fmla="*/ 11 h 15"/>
                <a:gd name="T92" fmla="*/ 6 w 8"/>
                <a:gd name="T93" fmla="*/ 11 h 15"/>
                <a:gd name="T94" fmla="*/ 6 w 8"/>
                <a:gd name="T95" fmla="*/ 12 h 15"/>
                <a:gd name="T96" fmla="*/ 6 w 8"/>
                <a:gd name="T97" fmla="*/ 13 h 15"/>
                <a:gd name="T98" fmla="*/ 6 w 8"/>
                <a:gd name="T99" fmla="*/ 14 h 15"/>
                <a:gd name="T100" fmla="*/ 6 w 8"/>
                <a:gd name="T101" fmla="*/ 15 h 1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15"/>
                <a:gd name="T155" fmla="*/ 8 w 8"/>
                <a:gd name="T156" fmla="*/ 15 h 1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15">
                  <a:moveTo>
                    <a:pt x="6" y="15"/>
                  </a:moveTo>
                  <a:lnTo>
                    <a:pt x="6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6" y="7"/>
                  </a:lnTo>
                  <a:lnTo>
                    <a:pt x="7" y="8"/>
                  </a:lnTo>
                  <a:lnTo>
                    <a:pt x="8" y="9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6" y="15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51" name="Freeform 27"/>
            <p:cNvSpPr>
              <a:spLocks/>
            </p:cNvSpPr>
            <p:nvPr/>
          </p:nvSpPr>
          <p:spPr bwMode="auto">
            <a:xfrm>
              <a:off x="1691" y="1672"/>
              <a:ext cx="2" cy="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0 w 2"/>
                <a:gd name="T5" fmla="*/ 2 h 2"/>
                <a:gd name="T6" fmla="*/ 1 w 2"/>
                <a:gd name="T7" fmla="*/ 2 h 2"/>
                <a:gd name="T8" fmla="*/ 0 w 2"/>
                <a:gd name="T9" fmla="*/ 2 h 2"/>
                <a:gd name="T10" fmla="*/ 0 w 2"/>
                <a:gd name="T11" fmla="*/ 2 h 2"/>
                <a:gd name="T12" fmla="*/ 0 w 2"/>
                <a:gd name="T13" fmla="*/ 1 h 2"/>
                <a:gd name="T14" fmla="*/ 0 w 2"/>
                <a:gd name="T15" fmla="*/ 1 h 2"/>
                <a:gd name="T16" fmla="*/ 0 w 2"/>
                <a:gd name="T17" fmla="*/ 1 h 2"/>
                <a:gd name="T18" fmla="*/ 0 w 2"/>
                <a:gd name="T19" fmla="*/ 0 h 2"/>
                <a:gd name="T20" fmla="*/ 0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2 w 2"/>
                <a:gd name="T27" fmla="*/ 0 h 2"/>
                <a:gd name="T28" fmla="*/ 2 w 2"/>
                <a:gd name="T29" fmla="*/ 1 h 2"/>
                <a:gd name="T30" fmla="*/ 2 w 2"/>
                <a:gd name="T31" fmla="*/ 1 h 2"/>
                <a:gd name="T32" fmla="*/ 2 w 2"/>
                <a:gd name="T33" fmla="*/ 2 h 2"/>
                <a:gd name="T34" fmla="*/ 2 w 2"/>
                <a:gd name="T35" fmla="*/ 2 h 2"/>
                <a:gd name="T36" fmla="*/ 2 w 2"/>
                <a:gd name="T37" fmla="*/ 2 h 2"/>
                <a:gd name="T38" fmla="*/ 1 w 2"/>
                <a:gd name="T39" fmla="*/ 2 h 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"/>
                <a:gd name="T61" fmla="*/ 0 h 2"/>
                <a:gd name="T62" fmla="*/ 2 w 2"/>
                <a:gd name="T63" fmla="*/ 2 h 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" h="2">
                  <a:moveTo>
                    <a:pt x="1" y="2"/>
                  </a:move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52" name="Freeform 28"/>
            <p:cNvSpPr>
              <a:spLocks/>
            </p:cNvSpPr>
            <p:nvPr/>
          </p:nvSpPr>
          <p:spPr bwMode="auto">
            <a:xfrm>
              <a:off x="2354" y="1679"/>
              <a:ext cx="8" cy="4"/>
            </a:xfrm>
            <a:custGeom>
              <a:avLst/>
              <a:gdLst>
                <a:gd name="T0" fmla="*/ 7 w 8"/>
                <a:gd name="T1" fmla="*/ 4 h 4"/>
                <a:gd name="T2" fmla="*/ 7 w 8"/>
                <a:gd name="T3" fmla="*/ 4 h 4"/>
                <a:gd name="T4" fmla="*/ 7 w 8"/>
                <a:gd name="T5" fmla="*/ 4 h 4"/>
                <a:gd name="T6" fmla="*/ 7 w 8"/>
                <a:gd name="T7" fmla="*/ 4 h 4"/>
                <a:gd name="T8" fmla="*/ 6 w 8"/>
                <a:gd name="T9" fmla="*/ 4 h 4"/>
                <a:gd name="T10" fmla="*/ 6 w 8"/>
                <a:gd name="T11" fmla="*/ 4 h 4"/>
                <a:gd name="T12" fmla="*/ 5 w 8"/>
                <a:gd name="T13" fmla="*/ 4 h 4"/>
                <a:gd name="T14" fmla="*/ 5 w 8"/>
                <a:gd name="T15" fmla="*/ 4 h 4"/>
                <a:gd name="T16" fmla="*/ 4 w 8"/>
                <a:gd name="T17" fmla="*/ 4 h 4"/>
                <a:gd name="T18" fmla="*/ 4 w 8"/>
                <a:gd name="T19" fmla="*/ 3 h 4"/>
                <a:gd name="T20" fmla="*/ 4 w 8"/>
                <a:gd name="T21" fmla="*/ 3 h 4"/>
                <a:gd name="T22" fmla="*/ 3 w 8"/>
                <a:gd name="T23" fmla="*/ 3 h 4"/>
                <a:gd name="T24" fmla="*/ 3 w 8"/>
                <a:gd name="T25" fmla="*/ 3 h 4"/>
                <a:gd name="T26" fmla="*/ 3 w 8"/>
                <a:gd name="T27" fmla="*/ 3 h 4"/>
                <a:gd name="T28" fmla="*/ 2 w 8"/>
                <a:gd name="T29" fmla="*/ 2 h 4"/>
                <a:gd name="T30" fmla="*/ 2 w 8"/>
                <a:gd name="T31" fmla="*/ 2 h 4"/>
                <a:gd name="T32" fmla="*/ 2 w 8"/>
                <a:gd name="T33" fmla="*/ 2 h 4"/>
                <a:gd name="T34" fmla="*/ 1 w 8"/>
                <a:gd name="T35" fmla="*/ 2 h 4"/>
                <a:gd name="T36" fmla="*/ 1 w 8"/>
                <a:gd name="T37" fmla="*/ 2 h 4"/>
                <a:gd name="T38" fmla="*/ 1 w 8"/>
                <a:gd name="T39" fmla="*/ 1 h 4"/>
                <a:gd name="T40" fmla="*/ 1 w 8"/>
                <a:gd name="T41" fmla="*/ 1 h 4"/>
                <a:gd name="T42" fmla="*/ 1 w 8"/>
                <a:gd name="T43" fmla="*/ 1 h 4"/>
                <a:gd name="T44" fmla="*/ 1 w 8"/>
                <a:gd name="T45" fmla="*/ 1 h 4"/>
                <a:gd name="T46" fmla="*/ 1 w 8"/>
                <a:gd name="T47" fmla="*/ 1 h 4"/>
                <a:gd name="T48" fmla="*/ 1 w 8"/>
                <a:gd name="T49" fmla="*/ 1 h 4"/>
                <a:gd name="T50" fmla="*/ 1 w 8"/>
                <a:gd name="T51" fmla="*/ 0 h 4"/>
                <a:gd name="T52" fmla="*/ 0 w 8"/>
                <a:gd name="T53" fmla="*/ 0 h 4"/>
                <a:gd name="T54" fmla="*/ 1 w 8"/>
                <a:gd name="T55" fmla="*/ 0 h 4"/>
                <a:gd name="T56" fmla="*/ 1 w 8"/>
                <a:gd name="T57" fmla="*/ 0 h 4"/>
                <a:gd name="T58" fmla="*/ 1 w 8"/>
                <a:gd name="T59" fmla="*/ 0 h 4"/>
                <a:gd name="T60" fmla="*/ 1 w 8"/>
                <a:gd name="T61" fmla="*/ 0 h 4"/>
                <a:gd name="T62" fmla="*/ 1 w 8"/>
                <a:gd name="T63" fmla="*/ 0 h 4"/>
                <a:gd name="T64" fmla="*/ 2 w 8"/>
                <a:gd name="T65" fmla="*/ 0 h 4"/>
                <a:gd name="T66" fmla="*/ 2 w 8"/>
                <a:gd name="T67" fmla="*/ 0 h 4"/>
                <a:gd name="T68" fmla="*/ 3 w 8"/>
                <a:gd name="T69" fmla="*/ 0 h 4"/>
                <a:gd name="T70" fmla="*/ 3 w 8"/>
                <a:gd name="T71" fmla="*/ 0 h 4"/>
                <a:gd name="T72" fmla="*/ 3 w 8"/>
                <a:gd name="T73" fmla="*/ 0 h 4"/>
                <a:gd name="T74" fmla="*/ 4 w 8"/>
                <a:gd name="T75" fmla="*/ 0 h 4"/>
                <a:gd name="T76" fmla="*/ 4 w 8"/>
                <a:gd name="T77" fmla="*/ 0 h 4"/>
                <a:gd name="T78" fmla="*/ 5 w 8"/>
                <a:gd name="T79" fmla="*/ 1 h 4"/>
                <a:gd name="T80" fmla="*/ 5 w 8"/>
                <a:gd name="T81" fmla="*/ 1 h 4"/>
                <a:gd name="T82" fmla="*/ 5 w 8"/>
                <a:gd name="T83" fmla="*/ 1 h 4"/>
                <a:gd name="T84" fmla="*/ 6 w 8"/>
                <a:gd name="T85" fmla="*/ 1 h 4"/>
                <a:gd name="T86" fmla="*/ 6 w 8"/>
                <a:gd name="T87" fmla="*/ 1 h 4"/>
                <a:gd name="T88" fmla="*/ 6 w 8"/>
                <a:gd name="T89" fmla="*/ 1 h 4"/>
                <a:gd name="T90" fmla="*/ 6 w 8"/>
                <a:gd name="T91" fmla="*/ 1 h 4"/>
                <a:gd name="T92" fmla="*/ 7 w 8"/>
                <a:gd name="T93" fmla="*/ 1 h 4"/>
                <a:gd name="T94" fmla="*/ 7 w 8"/>
                <a:gd name="T95" fmla="*/ 1 h 4"/>
                <a:gd name="T96" fmla="*/ 7 w 8"/>
                <a:gd name="T97" fmla="*/ 2 h 4"/>
                <a:gd name="T98" fmla="*/ 7 w 8"/>
                <a:gd name="T99" fmla="*/ 2 h 4"/>
                <a:gd name="T100" fmla="*/ 7 w 8"/>
                <a:gd name="T101" fmla="*/ 2 h 4"/>
                <a:gd name="T102" fmla="*/ 7 w 8"/>
                <a:gd name="T103" fmla="*/ 2 h 4"/>
                <a:gd name="T104" fmla="*/ 7 w 8"/>
                <a:gd name="T105" fmla="*/ 3 h 4"/>
                <a:gd name="T106" fmla="*/ 8 w 8"/>
                <a:gd name="T107" fmla="*/ 3 h 4"/>
                <a:gd name="T108" fmla="*/ 8 w 8"/>
                <a:gd name="T109" fmla="*/ 3 h 4"/>
                <a:gd name="T110" fmla="*/ 8 w 8"/>
                <a:gd name="T111" fmla="*/ 4 h 4"/>
                <a:gd name="T112" fmla="*/ 8 w 8"/>
                <a:gd name="T113" fmla="*/ 4 h 4"/>
                <a:gd name="T114" fmla="*/ 7 w 8"/>
                <a:gd name="T115" fmla="*/ 4 h 4"/>
                <a:gd name="T116" fmla="*/ 7 w 8"/>
                <a:gd name="T117" fmla="*/ 4 h 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"/>
                <a:gd name="T178" fmla="*/ 0 h 4"/>
                <a:gd name="T179" fmla="*/ 8 w 8"/>
                <a:gd name="T180" fmla="*/ 4 h 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" h="4">
                  <a:moveTo>
                    <a:pt x="7" y="4"/>
                  </a:moveTo>
                  <a:lnTo>
                    <a:pt x="7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53" name="Freeform 29"/>
            <p:cNvSpPr>
              <a:spLocks/>
            </p:cNvSpPr>
            <p:nvPr/>
          </p:nvSpPr>
          <p:spPr bwMode="auto">
            <a:xfrm>
              <a:off x="2964" y="1675"/>
              <a:ext cx="8" cy="8"/>
            </a:xfrm>
            <a:custGeom>
              <a:avLst/>
              <a:gdLst>
                <a:gd name="T0" fmla="*/ 6 w 8"/>
                <a:gd name="T1" fmla="*/ 8 h 8"/>
                <a:gd name="T2" fmla="*/ 5 w 8"/>
                <a:gd name="T3" fmla="*/ 8 h 8"/>
                <a:gd name="T4" fmla="*/ 5 w 8"/>
                <a:gd name="T5" fmla="*/ 7 h 8"/>
                <a:gd name="T6" fmla="*/ 4 w 8"/>
                <a:gd name="T7" fmla="*/ 7 h 8"/>
                <a:gd name="T8" fmla="*/ 3 w 8"/>
                <a:gd name="T9" fmla="*/ 6 h 8"/>
                <a:gd name="T10" fmla="*/ 3 w 8"/>
                <a:gd name="T11" fmla="*/ 6 h 8"/>
                <a:gd name="T12" fmla="*/ 2 w 8"/>
                <a:gd name="T13" fmla="*/ 5 h 8"/>
                <a:gd name="T14" fmla="*/ 2 w 8"/>
                <a:gd name="T15" fmla="*/ 5 h 8"/>
                <a:gd name="T16" fmla="*/ 1 w 8"/>
                <a:gd name="T17" fmla="*/ 5 h 8"/>
                <a:gd name="T18" fmla="*/ 1 w 8"/>
                <a:gd name="T19" fmla="*/ 5 h 8"/>
                <a:gd name="T20" fmla="*/ 0 w 8"/>
                <a:gd name="T21" fmla="*/ 4 h 8"/>
                <a:gd name="T22" fmla="*/ 0 w 8"/>
                <a:gd name="T23" fmla="*/ 3 h 8"/>
                <a:gd name="T24" fmla="*/ 0 w 8"/>
                <a:gd name="T25" fmla="*/ 2 h 8"/>
                <a:gd name="T26" fmla="*/ 0 w 8"/>
                <a:gd name="T27" fmla="*/ 1 h 8"/>
                <a:gd name="T28" fmla="*/ 0 w 8"/>
                <a:gd name="T29" fmla="*/ 0 h 8"/>
                <a:gd name="T30" fmla="*/ 1 w 8"/>
                <a:gd name="T31" fmla="*/ 0 h 8"/>
                <a:gd name="T32" fmla="*/ 2 w 8"/>
                <a:gd name="T33" fmla="*/ 0 h 8"/>
                <a:gd name="T34" fmla="*/ 2 w 8"/>
                <a:gd name="T35" fmla="*/ 1 h 8"/>
                <a:gd name="T36" fmla="*/ 3 w 8"/>
                <a:gd name="T37" fmla="*/ 1 h 8"/>
                <a:gd name="T38" fmla="*/ 4 w 8"/>
                <a:gd name="T39" fmla="*/ 1 h 8"/>
                <a:gd name="T40" fmla="*/ 5 w 8"/>
                <a:gd name="T41" fmla="*/ 2 h 8"/>
                <a:gd name="T42" fmla="*/ 5 w 8"/>
                <a:gd name="T43" fmla="*/ 2 h 8"/>
                <a:gd name="T44" fmla="*/ 6 w 8"/>
                <a:gd name="T45" fmla="*/ 3 h 8"/>
                <a:gd name="T46" fmla="*/ 6 w 8"/>
                <a:gd name="T47" fmla="*/ 3 h 8"/>
                <a:gd name="T48" fmla="*/ 7 w 8"/>
                <a:gd name="T49" fmla="*/ 4 h 8"/>
                <a:gd name="T50" fmla="*/ 7 w 8"/>
                <a:gd name="T51" fmla="*/ 5 h 8"/>
                <a:gd name="T52" fmla="*/ 7 w 8"/>
                <a:gd name="T53" fmla="*/ 5 h 8"/>
                <a:gd name="T54" fmla="*/ 7 w 8"/>
                <a:gd name="T55" fmla="*/ 5 h 8"/>
                <a:gd name="T56" fmla="*/ 7 w 8"/>
                <a:gd name="T57" fmla="*/ 6 h 8"/>
                <a:gd name="T58" fmla="*/ 7 w 8"/>
                <a:gd name="T59" fmla="*/ 6 h 8"/>
                <a:gd name="T60" fmla="*/ 7 w 8"/>
                <a:gd name="T61" fmla="*/ 6 h 8"/>
                <a:gd name="T62" fmla="*/ 7 w 8"/>
                <a:gd name="T63" fmla="*/ 7 h 8"/>
                <a:gd name="T64" fmla="*/ 7 w 8"/>
                <a:gd name="T65" fmla="*/ 7 h 8"/>
                <a:gd name="T66" fmla="*/ 6 w 8"/>
                <a:gd name="T67" fmla="*/ 8 h 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"/>
                <a:gd name="T103" fmla="*/ 0 h 8"/>
                <a:gd name="T104" fmla="*/ 8 w 8"/>
                <a:gd name="T105" fmla="*/ 8 h 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" h="8">
                  <a:moveTo>
                    <a:pt x="6" y="8"/>
                  </a:moveTo>
                  <a:lnTo>
                    <a:pt x="6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4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7"/>
                  </a:lnTo>
                  <a:lnTo>
                    <a:pt x="7" y="8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54" name="Freeform 30"/>
            <p:cNvSpPr>
              <a:spLocks/>
            </p:cNvSpPr>
            <p:nvPr/>
          </p:nvSpPr>
          <p:spPr bwMode="auto">
            <a:xfrm>
              <a:off x="1698" y="1678"/>
              <a:ext cx="3" cy="3"/>
            </a:xfrm>
            <a:custGeom>
              <a:avLst/>
              <a:gdLst>
                <a:gd name="T0" fmla="*/ 3 w 3"/>
                <a:gd name="T1" fmla="*/ 3 h 3"/>
                <a:gd name="T2" fmla="*/ 2 w 3"/>
                <a:gd name="T3" fmla="*/ 3 h 3"/>
                <a:gd name="T4" fmla="*/ 2 w 3"/>
                <a:gd name="T5" fmla="*/ 3 h 3"/>
                <a:gd name="T6" fmla="*/ 2 w 3"/>
                <a:gd name="T7" fmla="*/ 3 h 3"/>
                <a:gd name="T8" fmla="*/ 2 w 3"/>
                <a:gd name="T9" fmla="*/ 2 h 3"/>
                <a:gd name="T10" fmla="*/ 2 w 3"/>
                <a:gd name="T11" fmla="*/ 2 h 3"/>
                <a:gd name="T12" fmla="*/ 2 w 3"/>
                <a:gd name="T13" fmla="*/ 2 h 3"/>
                <a:gd name="T14" fmla="*/ 1 w 3"/>
                <a:gd name="T15" fmla="*/ 2 h 3"/>
                <a:gd name="T16" fmla="*/ 1 w 3"/>
                <a:gd name="T17" fmla="*/ 2 h 3"/>
                <a:gd name="T18" fmla="*/ 1 w 3"/>
                <a:gd name="T19" fmla="*/ 1 h 3"/>
                <a:gd name="T20" fmla="*/ 1 w 3"/>
                <a:gd name="T21" fmla="*/ 1 h 3"/>
                <a:gd name="T22" fmla="*/ 0 w 3"/>
                <a:gd name="T23" fmla="*/ 1 h 3"/>
                <a:gd name="T24" fmla="*/ 0 w 3"/>
                <a:gd name="T25" fmla="*/ 1 h 3"/>
                <a:gd name="T26" fmla="*/ 1 w 3"/>
                <a:gd name="T27" fmla="*/ 0 h 3"/>
                <a:gd name="T28" fmla="*/ 1 w 3"/>
                <a:gd name="T29" fmla="*/ 1 h 3"/>
                <a:gd name="T30" fmla="*/ 2 w 3"/>
                <a:gd name="T31" fmla="*/ 1 h 3"/>
                <a:gd name="T32" fmla="*/ 2 w 3"/>
                <a:gd name="T33" fmla="*/ 1 h 3"/>
                <a:gd name="T34" fmla="*/ 2 w 3"/>
                <a:gd name="T35" fmla="*/ 1 h 3"/>
                <a:gd name="T36" fmla="*/ 2 w 3"/>
                <a:gd name="T37" fmla="*/ 2 h 3"/>
                <a:gd name="T38" fmla="*/ 2 w 3"/>
                <a:gd name="T39" fmla="*/ 2 h 3"/>
                <a:gd name="T40" fmla="*/ 3 w 3"/>
                <a:gd name="T41" fmla="*/ 2 h 3"/>
                <a:gd name="T42" fmla="*/ 3 w 3"/>
                <a:gd name="T43" fmla="*/ 2 h 3"/>
                <a:gd name="T44" fmla="*/ 3 w 3"/>
                <a:gd name="T45" fmla="*/ 2 h 3"/>
                <a:gd name="T46" fmla="*/ 3 w 3"/>
                <a:gd name="T47" fmla="*/ 3 h 3"/>
                <a:gd name="T48" fmla="*/ 3 w 3"/>
                <a:gd name="T49" fmla="*/ 3 h 3"/>
                <a:gd name="T50" fmla="*/ 3 w 3"/>
                <a:gd name="T51" fmla="*/ 3 h 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"/>
                <a:gd name="T79" fmla="*/ 0 h 3"/>
                <a:gd name="T80" fmla="*/ 3 w 3"/>
                <a:gd name="T81" fmla="*/ 3 h 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" h="3">
                  <a:moveTo>
                    <a:pt x="3" y="3"/>
                  </a:moveTo>
                  <a:lnTo>
                    <a:pt x="2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55" name="Freeform 31"/>
            <p:cNvSpPr>
              <a:spLocks/>
            </p:cNvSpPr>
            <p:nvPr/>
          </p:nvSpPr>
          <p:spPr bwMode="auto">
            <a:xfrm>
              <a:off x="2360" y="1684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2 h 2"/>
                <a:gd name="T4" fmla="*/ 0 w 1"/>
                <a:gd name="T5" fmla="*/ 1 h 2"/>
                <a:gd name="T6" fmla="*/ 0 w 1"/>
                <a:gd name="T7" fmla="*/ 1 h 2"/>
                <a:gd name="T8" fmla="*/ 0 w 1"/>
                <a:gd name="T9" fmla="*/ 1 h 2"/>
                <a:gd name="T10" fmla="*/ 0 w 1"/>
                <a:gd name="T11" fmla="*/ 1 h 2"/>
                <a:gd name="T12" fmla="*/ 0 w 1"/>
                <a:gd name="T13" fmla="*/ 1 h 2"/>
                <a:gd name="T14" fmla="*/ 0 w 1"/>
                <a:gd name="T15" fmla="*/ 0 h 2"/>
                <a:gd name="T16" fmla="*/ 1 w 1"/>
                <a:gd name="T17" fmla="*/ 0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2 h 2"/>
                <a:gd name="T26" fmla="*/ 1 w 1"/>
                <a:gd name="T27" fmla="*/ 2 h 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"/>
                <a:gd name="T43" fmla="*/ 0 h 2"/>
                <a:gd name="T44" fmla="*/ 1 w 1"/>
                <a:gd name="T45" fmla="*/ 2 h 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" h="2">
                  <a:moveTo>
                    <a:pt x="1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56" name="Freeform 32"/>
            <p:cNvSpPr>
              <a:spLocks/>
            </p:cNvSpPr>
            <p:nvPr/>
          </p:nvSpPr>
          <p:spPr bwMode="auto">
            <a:xfrm>
              <a:off x="2358" y="1686"/>
              <a:ext cx="3" cy="1"/>
            </a:xfrm>
            <a:custGeom>
              <a:avLst/>
              <a:gdLst>
                <a:gd name="T0" fmla="*/ 2 w 3"/>
                <a:gd name="T1" fmla="*/ 1 h 1"/>
                <a:gd name="T2" fmla="*/ 2 w 3"/>
                <a:gd name="T3" fmla="*/ 1 h 1"/>
                <a:gd name="T4" fmla="*/ 1 w 3"/>
                <a:gd name="T5" fmla="*/ 1 h 1"/>
                <a:gd name="T6" fmla="*/ 1 w 3"/>
                <a:gd name="T7" fmla="*/ 1 h 1"/>
                <a:gd name="T8" fmla="*/ 0 w 3"/>
                <a:gd name="T9" fmla="*/ 1 h 1"/>
                <a:gd name="T10" fmla="*/ 0 w 3"/>
                <a:gd name="T11" fmla="*/ 1 h 1"/>
                <a:gd name="T12" fmla="*/ 0 w 3"/>
                <a:gd name="T13" fmla="*/ 1 h 1"/>
                <a:gd name="T14" fmla="*/ 0 w 3"/>
                <a:gd name="T15" fmla="*/ 1 h 1"/>
                <a:gd name="T16" fmla="*/ 0 w 3"/>
                <a:gd name="T17" fmla="*/ 0 h 1"/>
                <a:gd name="T18" fmla="*/ 1 w 3"/>
                <a:gd name="T19" fmla="*/ 0 h 1"/>
                <a:gd name="T20" fmla="*/ 2 w 3"/>
                <a:gd name="T21" fmla="*/ 1 h 1"/>
                <a:gd name="T22" fmla="*/ 2 w 3"/>
                <a:gd name="T23" fmla="*/ 1 h 1"/>
                <a:gd name="T24" fmla="*/ 3 w 3"/>
                <a:gd name="T25" fmla="*/ 1 h 1"/>
                <a:gd name="T26" fmla="*/ 3 w 3"/>
                <a:gd name="T27" fmla="*/ 1 h 1"/>
                <a:gd name="T28" fmla="*/ 3 w 3"/>
                <a:gd name="T29" fmla="*/ 1 h 1"/>
                <a:gd name="T30" fmla="*/ 2 w 3"/>
                <a:gd name="T31" fmla="*/ 1 h 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"/>
                <a:gd name="T49" fmla="*/ 0 h 1"/>
                <a:gd name="T50" fmla="*/ 3 w 3"/>
                <a:gd name="T51" fmla="*/ 1 h 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" h="1">
                  <a:moveTo>
                    <a:pt x="2" y="1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57" name="Freeform 33"/>
            <p:cNvSpPr>
              <a:spLocks/>
            </p:cNvSpPr>
            <p:nvPr/>
          </p:nvSpPr>
          <p:spPr bwMode="auto">
            <a:xfrm>
              <a:off x="2872" y="1685"/>
              <a:ext cx="17" cy="23"/>
            </a:xfrm>
            <a:custGeom>
              <a:avLst/>
              <a:gdLst>
                <a:gd name="T0" fmla="*/ 13 w 17"/>
                <a:gd name="T1" fmla="*/ 22 h 23"/>
                <a:gd name="T2" fmla="*/ 12 w 17"/>
                <a:gd name="T3" fmla="*/ 21 h 23"/>
                <a:gd name="T4" fmla="*/ 12 w 17"/>
                <a:gd name="T5" fmla="*/ 21 h 23"/>
                <a:gd name="T6" fmla="*/ 11 w 17"/>
                <a:gd name="T7" fmla="*/ 21 h 23"/>
                <a:gd name="T8" fmla="*/ 11 w 17"/>
                <a:gd name="T9" fmla="*/ 20 h 23"/>
                <a:gd name="T10" fmla="*/ 8 w 17"/>
                <a:gd name="T11" fmla="*/ 20 h 23"/>
                <a:gd name="T12" fmla="*/ 7 w 17"/>
                <a:gd name="T13" fmla="*/ 19 h 23"/>
                <a:gd name="T14" fmla="*/ 6 w 17"/>
                <a:gd name="T15" fmla="*/ 18 h 23"/>
                <a:gd name="T16" fmla="*/ 7 w 17"/>
                <a:gd name="T17" fmla="*/ 16 h 23"/>
                <a:gd name="T18" fmla="*/ 7 w 17"/>
                <a:gd name="T19" fmla="*/ 15 h 23"/>
                <a:gd name="T20" fmla="*/ 7 w 17"/>
                <a:gd name="T21" fmla="*/ 14 h 23"/>
                <a:gd name="T22" fmla="*/ 8 w 17"/>
                <a:gd name="T23" fmla="*/ 13 h 23"/>
                <a:gd name="T24" fmla="*/ 8 w 17"/>
                <a:gd name="T25" fmla="*/ 12 h 23"/>
                <a:gd name="T26" fmla="*/ 7 w 17"/>
                <a:gd name="T27" fmla="*/ 10 h 23"/>
                <a:gd name="T28" fmla="*/ 7 w 17"/>
                <a:gd name="T29" fmla="*/ 10 h 23"/>
                <a:gd name="T30" fmla="*/ 5 w 17"/>
                <a:gd name="T31" fmla="*/ 9 h 23"/>
                <a:gd name="T32" fmla="*/ 5 w 17"/>
                <a:gd name="T33" fmla="*/ 8 h 23"/>
                <a:gd name="T34" fmla="*/ 4 w 17"/>
                <a:gd name="T35" fmla="*/ 8 h 23"/>
                <a:gd name="T36" fmla="*/ 4 w 17"/>
                <a:gd name="T37" fmla="*/ 8 h 23"/>
                <a:gd name="T38" fmla="*/ 3 w 17"/>
                <a:gd name="T39" fmla="*/ 7 h 23"/>
                <a:gd name="T40" fmla="*/ 2 w 17"/>
                <a:gd name="T41" fmla="*/ 7 h 23"/>
                <a:gd name="T42" fmla="*/ 1 w 17"/>
                <a:gd name="T43" fmla="*/ 6 h 23"/>
                <a:gd name="T44" fmla="*/ 1 w 17"/>
                <a:gd name="T45" fmla="*/ 5 h 23"/>
                <a:gd name="T46" fmla="*/ 0 w 17"/>
                <a:gd name="T47" fmla="*/ 3 h 23"/>
                <a:gd name="T48" fmla="*/ 0 w 17"/>
                <a:gd name="T49" fmla="*/ 2 h 23"/>
                <a:gd name="T50" fmla="*/ 0 w 17"/>
                <a:gd name="T51" fmla="*/ 1 h 23"/>
                <a:gd name="T52" fmla="*/ 1 w 17"/>
                <a:gd name="T53" fmla="*/ 0 h 23"/>
                <a:gd name="T54" fmla="*/ 2 w 17"/>
                <a:gd name="T55" fmla="*/ 0 h 23"/>
                <a:gd name="T56" fmla="*/ 4 w 17"/>
                <a:gd name="T57" fmla="*/ 0 h 23"/>
                <a:gd name="T58" fmla="*/ 4 w 17"/>
                <a:gd name="T59" fmla="*/ 1 h 23"/>
                <a:gd name="T60" fmla="*/ 5 w 17"/>
                <a:gd name="T61" fmla="*/ 1 h 23"/>
                <a:gd name="T62" fmla="*/ 6 w 17"/>
                <a:gd name="T63" fmla="*/ 2 h 23"/>
                <a:gd name="T64" fmla="*/ 7 w 17"/>
                <a:gd name="T65" fmla="*/ 2 h 23"/>
                <a:gd name="T66" fmla="*/ 8 w 17"/>
                <a:gd name="T67" fmla="*/ 2 h 23"/>
                <a:gd name="T68" fmla="*/ 9 w 17"/>
                <a:gd name="T69" fmla="*/ 3 h 23"/>
                <a:gd name="T70" fmla="*/ 9 w 17"/>
                <a:gd name="T71" fmla="*/ 4 h 23"/>
                <a:gd name="T72" fmla="*/ 10 w 17"/>
                <a:gd name="T73" fmla="*/ 5 h 23"/>
                <a:gd name="T74" fmla="*/ 10 w 17"/>
                <a:gd name="T75" fmla="*/ 6 h 23"/>
                <a:gd name="T76" fmla="*/ 11 w 17"/>
                <a:gd name="T77" fmla="*/ 7 h 23"/>
                <a:gd name="T78" fmla="*/ 11 w 17"/>
                <a:gd name="T79" fmla="*/ 8 h 23"/>
                <a:gd name="T80" fmla="*/ 11 w 17"/>
                <a:gd name="T81" fmla="*/ 9 h 23"/>
                <a:gd name="T82" fmla="*/ 11 w 17"/>
                <a:gd name="T83" fmla="*/ 10 h 23"/>
                <a:gd name="T84" fmla="*/ 11 w 17"/>
                <a:gd name="T85" fmla="*/ 10 h 23"/>
                <a:gd name="T86" fmla="*/ 12 w 17"/>
                <a:gd name="T87" fmla="*/ 11 h 23"/>
                <a:gd name="T88" fmla="*/ 13 w 17"/>
                <a:gd name="T89" fmla="*/ 12 h 23"/>
                <a:gd name="T90" fmla="*/ 13 w 17"/>
                <a:gd name="T91" fmla="*/ 13 h 23"/>
                <a:gd name="T92" fmla="*/ 14 w 17"/>
                <a:gd name="T93" fmla="*/ 14 h 23"/>
                <a:gd name="T94" fmla="*/ 15 w 17"/>
                <a:gd name="T95" fmla="*/ 15 h 23"/>
                <a:gd name="T96" fmla="*/ 16 w 17"/>
                <a:gd name="T97" fmla="*/ 15 h 23"/>
                <a:gd name="T98" fmla="*/ 16 w 17"/>
                <a:gd name="T99" fmla="*/ 15 h 23"/>
                <a:gd name="T100" fmla="*/ 17 w 17"/>
                <a:gd name="T101" fmla="*/ 16 h 23"/>
                <a:gd name="T102" fmla="*/ 17 w 17"/>
                <a:gd name="T103" fmla="*/ 18 h 23"/>
                <a:gd name="T104" fmla="*/ 17 w 17"/>
                <a:gd name="T105" fmla="*/ 19 h 23"/>
                <a:gd name="T106" fmla="*/ 17 w 17"/>
                <a:gd name="T107" fmla="*/ 20 h 23"/>
                <a:gd name="T108" fmla="*/ 17 w 17"/>
                <a:gd name="T109" fmla="*/ 21 h 23"/>
                <a:gd name="T110" fmla="*/ 16 w 17"/>
                <a:gd name="T111" fmla="*/ 21 h 23"/>
                <a:gd name="T112" fmla="*/ 16 w 17"/>
                <a:gd name="T113" fmla="*/ 22 h 23"/>
                <a:gd name="T114" fmla="*/ 15 w 17"/>
                <a:gd name="T115" fmla="*/ 22 h 23"/>
                <a:gd name="T116" fmla="*/ 13 w 17"/>
                <a:gd name="T117" fmla="*/ 23 h 2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7"/>
                <a:gd name="T178" fmla="*/ 0 h 23"/>
                <a:gd name="T179" fmla="*/ 17 w 17"/>
                <a:gd name="T180" fmla="*/ 23 h 2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7" h="23">
                  <a:moveTo>
                    <a:pt x="13" y="23"/>
                  </a:moveTo>
                  <a:lnTo>
                    <a:pt x="13" y="23"/>
                  </a:lnTo>
                  <a:lnTo>
                    <a:pt x="13" y="22"/>
                  </a:lnTo>
                  <a:lnTo>
                    <a:pt x="13" y="21"/>
                  </a:lnTo>
                  <a:lnTo>
                    <a:pt x="12" y="21"/>
                  </a:lnTo>
                  <a:lnTo>
                    <a:pt x="11" y="21"/>
                  </a:lnTo>
                  <a:lnTo>
                    <a:pt x="11" y="20"/>
                  </a:lnTo>
                  <a:lnTo>
                    <a:pt x="10" y="20"/>
                  </a:lnTo>
                  <a:lnTo>
                    <a:pt x="8" y="20"/>
                  </a:lnTo>
                  <a:lnTo>
                    <a:pt x="7" y="19"/>
                  </a:lnTo>
                  <a:lnTo>
                    <a:pt x="7" y="18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6" y="9"/>
                  </a:lnTo>
                  <a:lnTo>
                    <a:pt x="5" y="9"/>
                  </a:lnTo>
                  <a:lnTo>
                    <a:pt x="5" y="8"/>
                  </a:lnTo>
                  <a:lnTo>
                    <a:pt x="4" y="8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3"/>
                  </a:lnTo>
                  <a:lnTo>
                    <a:pt x="9" y="4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0" y="6"/>
                  </a:lnTo>
                  <a:lnTo>
                    <a:pt x="11" y="7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3" y="12"/>
                  </a:lnTo>
                  <a:lnTo>
                    <a:pt x="13" y="13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5" y="15"/>
                  </a:lnTo>
                  <a:lnTo>
                    <a:pt x="16" y="15"/>
                  </a:lnTo>
                  <a:lnTo>
                    <a:pt x="17" y="16"/>
                  </a:lnTo>
                  <a:lnTo>
                    <a:pt x="17" y="17"/>
                  </a:lnTo>
                  <a:lnTo>
                    <a:pt x="17" y="18"/>
                  </a:lnTo>
                  <a:lnTo>
                    <a:pt x="17" y="19"/>
                  </a:lnTo>
                  <a:lnTo>
                    <a:pt x="17" y="20"/>
                  </a:lnTo>
                  <a:lnTo>
                    <a:pt x="17" y="21"/>
                  </a:lnTo>
                  <a:lnTo>
                    <a:pt x="16" y="21"/>
                  </a:lnTo>
                  <a:lnTo>
                    <a:pt x="16" y="22"/>
                  </a:lnTo>
                  <a:lnTo>
                    <a:pt x="15" y="22"/>
                  </a:lnTo>
                  <a:lnTo>
                    <a:pt x="14" y="22"/>
                  </a:lnTo>
                  <a:lnTo>
                    <a:pt x="14" y="23"/>
                  </a:lnTo>
                  <a:lnTo>
                    <a:pt x="13" y="2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58" name="Freeform 34"/>
            <p:cNvSpPr>
              <a:spLocks/>
            </p:cNvSpPr>
            <p:nvPr/>
          </p:nvSpPr>
          <p:spPr bwMode="auto">
            <a:xfrm>
              <a:off x="1701" y="1689"/>
              <a:ext cx="3" cy="2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2 h 2"/>
                <a:gd name="T4" fmla="*/ 0 w 3"/>
                <a:gd name="T5" fmla="*/ 2 h 2"/>
                <a:gd name="T6" fmla="*/ 0 w 3"/>
                <a:gd name="T7" fmla="*/ 2 h 2"/>
                <a:gd name="T8" fmla="*/ 0 w 3"/>
                <a:gd name="T9" fmla="*/ 1 h 2"/>
                <a:gd name="T10" fmla="*/ 0 w 3"/>
                <a:gd name="T11" fmla="*/ 1 h 2"/>
                <a:gd name="T12" fmla="*/ 0 w 3"/>
                <a:gd name="T13" fmla="*/ 1 h 2"/>
                <a:gd name="T14" fmla="*/ 0 w 3"/>
                <a:gd name="T15" fmla="*/ 0 h 2"/>
                <a:gd name="T16" fmla="*/ 0 w 3"/>
                <a:gd name="T17" fmla="*/ 0 h 2"/>
                <a:gd name="T18" fmla="*/ 0 w 3"/>
                <a:gd name="T19" fmla="*/ 0 h 2"/>
                <a:gd name="T20" fmla="*/ 0 w 3"/>
                <a:gd name="T21" fmla="*/ 0 h 2"/>
                <a:gd name="T22" fmla="*/ 1 w 3"/>
                <a:gd name="T23" fmla="*/ 0 h 2"/>
                <a:gd name="T24" fmla="*/ 1 w 3"/>
                <a:gd name="T25" fmla="*/ 0 h 2"/>
                <a:gd name="T26" fmla="*/ 2 w 3"/>
                <a:gd name="T27" fmla="*/ 0 h 2"/>
                <a:gd name="T28" fmla="*/ 2 w 3"/>
                <a:gd name="T29" fmla="*/ 0 h 2"/>
                <a:gd name="T30" fmla="*/ 2 w 3"/>
                <a:gd name="T31" fmla="*/ 0 h 2"/>
                <a:gd name="T32" fmla="*/ 3 w 3"/>
                <a:gd name="T33" fmla="*/ 1 h 2"/>
                <a:gd name="T34" fmla="*/ 3 w 3"/>
                <a:gd name="T35" fmla="*/ 1 h 2"/>
                <a:gd name="T36" fmla="*/ 3 w 3"/>
                <a:gd name="T37" fmla="*/ 1 h 2"/>
                <a:gd name="T38" fmla="*/ 2 w 3"/>
                <a:gd name="T39" fmla="*/ 2 h 2"/>
                <a:gd name="T40" fmla="*/ 2 w 3"/>
                <a:gd name="T41" fmla="*/ 2 h 2"/>
                <a:gd name="T42" fmla="*/ 2 w 3"/>
                <a:gd name="T43" fmla="*/ 2 h 2"/>
                <a:gd name="T44" fmla="*/ 1 w 3"/>
                <a:gd name="T45" fmla="*/ 2 h 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"/>
                <a:gd name="T70" fmla="*/ 0 h 2"/>
                <a:gd name="T71" fmla="*/ 3 w 3"/>
                <a:gd name="T72" fmla="*/ 2 h 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" h="2">
                  <a:moveTo>
                    <a:pt x="1" y="2"/>
                  </a:move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59" name="Freeform 35"/>
            <p:cNvSpPr>
              <a:spLocks/>
            </p:cNvSpPr>
            <p:nvPr/>
          </p:nvSpPr>
          <p:spPr bwMode="auto">
            <a:xfrm>
              <a:off x="1703" y="1691"/>
              <a:ext cx="4" cy="3"/>
            </a:xfrm>
            <a:custGeom>
              <a:avLst/>
              <a:gdLst>
                <a:gd name="T0" fmla="*/ 0 w 4"/>
                <a:gd name="T1" fmla="*/ 3 h 3"/>
                <a:gd name="T2" fmla="*/ 0 w 4"/>
                <a:gd name="T3" fmla="*/ 3 h 3"/>
                <a:gd name="T4" fmla="*/ 0 w 4"/>
                <a:gd name="T5" fmla="*/ 2 h 3"/>
                <a:gd name="T6" fmla="*/ 0 w 4"/>
                <a:gd name="T7" fmla="*/ 2 h 3"/>
                <a:gd name="T8" fmla="*/ 0 w 4"/>
                <a:gd name="T9" fmla="*/ 2 h 3"/>
                <a:gd name="T10" fmla="*/ 0 w 4"/>
                <a:gd name="T11" fmla="*/ 2 h 3"/>
                <a:gd name="T12" fmla="*/ 0 w 4"/>
                <a:gd name="T13" fmla="*/ 2 h 3"/>
                <a:gd name="T14" fmla="*/ 0 w 4"/>
                <a:gd name="T15" fmla="*/ 2 h 3"/>
                <a:gd name="T16" fmla="*/ 0 w 4"/>
                <a:gd name="T17" fmla="*/ 2 h 3"/>
                <a:gd name="T18" fmla="*/ 1 w 4"/>
                <a:gd name="T19" fmla="*/ 1 h 3"/>
                <a:gd name="T20" fmla="*/ 1 w 4"/>
                <a:gd name="T21" fmla="*/ 1 h 3"/>
                <a:gd name="T22" fmla="*/ 1 w 4"/>
                <a:gd name="T23" fmla="*/ 1 h 3"/>
                <a:gd name="T24" fmla="*/ 1 w 4"/>
                <a:gd name="T25" fmla="*/ 1 h 3"/>
                <a:gd name="T26" fmla="*/ 2 w 4"/>
                <a:gd name="T27" fmla="*/ 0 h 3"/>
                <a:gd name="T28" fmla="*/ 2 w 4"/>
                <a:gd name="T29" fmla="*/ 0 h 3"/>
                <a:gd name="T30" fmla="*/ 2 w 4"/>
                <a:gd name="T31" fmla="*/ 0 h 3"/>
                <a:gd name="T32" fmla="*/ 3 w 4"/>
                <a:gd name="T33" fmla="*/ 1 h 3"/>
                <a:gd name="T34" fmla="*/ 3 w 4"/>
                <a:gd name="T35" fmla="*/ 1 h 3"/>
                <a:gd name="T36" fmla="*/ 3 w 4"/>
                <a:gd name="T37" fmla="*/ 1 h 3"/>
                <a:gd name="T38" fmla="*/ 3 w 4"/>
                <a:gd name="T39" fmla="*/ 2 h 3"/>
                <a:gd name="T40" fmla="*/ 4 w 4"/>
                <a:gd name="T41" fmla="*/ 2 h 3"/>
                <a:gd name="T42" fmla="*/ 3 w 4"/>
                <a:gd name="T43" fmla="*/ 2 h 3"/>
                <a:gd name="T44" fmla="*/ 3 w 4"/>
                <a:gd name="T45" fmla="*/ 2 h 3"/>
                <a:gd name="T46" fmla="*/ 3 w 4"/>
                <a:gd name="T47" fmla="*/ 2 h 3"/>
                <a:gd name="T48" fmla="*/ 3 w 4"/>
                <a:gd name="T49" fmla="*/ 2 h 3"/>
                <a:gd name="T50" fmla="*/ 2 w 4"/>
                <a:gd name="T51" fmla="*/ 2 h 3"/>
                <a:gd name="T52" fmla="*/ 2 w 4"/>
                <a:gd name="T53" fmla="*/ 2 h 3"/>
                <a:gd name="T54" fmla="*/ 1 w 4"/>
                <a:gd name="T55" fmla="*/ 3 h 3"/>
                <a:gd name="T56" fmla="*/ 1 w 4"/>
                <a:gd name="T57" fmla="*/ 3 h 3"/>
                <a:gd name="T58" fmla="*/ 0 w 4"/>
                <a:gd name="T59" fmla="*/ 3 h 3"/>
                <a:gd name="T60" fmla="*/ 0 w 4"/>
                <a:gd name="T61" fmla="*/ 3 h 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"/>
                <a:gd name="T94" fmla="*/ 0 h 3"/>
                <a:gd name="T95" fmla="*/ 4 w 4"/>
                <a:gd name="T96" fmla="*/ 3 h 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" h="3">
                  <a:moveTo>
                    <a:pt x="0" y="3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60" name="Freeform 36"/>
            <p:cNvSpPr>
              <a:spLocks/>
            </p:cNvSpPr>
            <p:nvPr/>
          </p:nvSpPr>
          <p:spPr bwMode="auto">
            <a:xfrm>
              <a:off x="2325" y="1695"/>
              <a:ext cx="11" cy="4"/>
            </a:xfrm>
            <a:custGeom>
              <a:avLst/>
              <a:gdLst>
                <a:gd name="T0" fmla="*/ 11 w 11"/>
                <a:gd name="T1" fmla="*/ 4 h 4"/>
                <a:gd name="T2" fmla="*/ 10 w 11"/>
                <a:gd name="T3" fmla="*/ 4 h 4"/>
                <a:gd name="T4" fmla="*/ 10 w 11"/>
                <a:gd name="T5" fmla="*/ 3 h 4"/>
                <a:gd name="T6" fmla="*/ 10 w 11"/>
                <a:gd name="T7" fmla="*/ 3 h 4"/>
                <a:gd name="T8" fmla="*/ 9 w 11"/>
                <a:gd name="T9" fmla="*/ 3 h 4"/>
                <a:gd name="T10" fmla="*/ 9 w 11"/>
                <a:gd name="T11" fmla="*/ 3 h 4"/>
                <a:gd name="T12" fmla="*/ 9 w 11"/>
                <a:gd name="T13" fmla="*/ 3 h 4"/>
                <a:gd name="T14" fmla="*/ 8 w 11"/>
                <a:gd name="T15" fmla="*/ 2 h 4"/>
                <a:gd name="T16" fmla="*/ 8 w 11"/>
                <a:gd name="T17" fmla="*/ 2 h 4"/>
                <a:gd name="T18" fmla="*/ 7 w 11"/>
                <a:gd name="T19" fmla="*/ 2 h 4"/>
                <a:gd name="T20" fmla="*/ 7 w 11"/>
                <a:gd name="T21" fmla="*/ 2 h 4"/>
                <a:gd name="T22" fmla="*/ 7 w 11"/>
                <a:gd name="T23" fmla="*/ 2 h 4"/>
                <a:gd name="T24" fmla="*/ 6 w 11"/>
                <a:gd name="T25" fmla="*/ 2 h 4"/>
                <a:gd name="T26" fmla="*/ 5 w 11"/>
                <a:gd name="T27" fmla="*/ 2 h 4"/>
                <a:gd name="T28" fmla="*/ 5 w 11"/>
                <a:gd name="T29" fmla="*/ 2 h 4"/>
                <a:gd name="T30" fmla="*/ 5 w 11"/>
                <a:gd name="T31" fmla="*/ 2 h 4"/>
                <a:gd name="T32" fmla="*/ 5 w 11"/>
                <a:gd name="T33" fmla="*/ 2 h 4"/>
                <a:gd name="T34" fmla="*/ 5 w 11"/>
                <a:gd name="T35" fmla="*/ 2 h 4"/>
                <a:gd name="T36" fmla="*/ 4 w 11"/>
                <a:gd name="T37" fmla="*/ 2 h 4"/>
                <a:gd name="T38" fmla="*/ 4 w 11"/>
                <a:gd name="T39" fmla="*/ 3 h 4"/>
                <a:gd name="T40" fmla="*/ 4 w 11"/>
                <a:gd name="T41" fmla="*/ 3 h 4"/>
                <a:gd name="T42" fmla="*/ 3 w 11"/>
                <a:gd name="T43" fmla="*/ 3 h 4"/>
                <a:gd name="T44" fmla="*/ 3 w 11"/>
                <a:gd name="T45" fmla="*/ 3 h 4"/>
                <a:gd name="T46" fmla="*/ 2 w 11"/>
                <a:gd name="T47" fmla="*/ 3 h 4"/>
                <a:gd name="T48" fmla="*/ 1 w 11"/>
                <a:gd name="T49" fmla="*/ 3 h 4"/>
                <a:gd name="T50" fmla="*/ 1 w 11"/>
                <a:gd name="T51" fmla="*/ 3 h 4"/>
                <a:gd name="T52" fmla="*/ 0 w 11"/>
                <a:gd name="T53" fmla="*/ 3 h 4"/>
                <a:gd name="T54" fmla="*/ 0 w 11"/>
                <a:gd name="T55" fmla="*/ 2 h 4"/>
                <a:gd name="T56" fmla="*/ 0 w 11"/>
                <a:gd name="T57" fmla="*/ 2 h 4"/>
                <a:gd name="T58" fmla="*/ 0 w 11"/>
                <a:gd name="T59" fmla="*/ 1 h 4"/>
                <a:gd name="T60" fmla="*/ 1 w 11"/>
                <a:gd name="T61" fmla="*/ 1 h 4"/>
                <a:gd name="T62" fmla="*/ 1 w 11"/>
                <a:gd name="T63" fmla="*/ 1 h 4"/>
                <a:gd name="T64" fmla="*/ 2 w 11"/>
                <a:gd name="T65" fmla="*/ 1 h 4"/>
                <a:gd name="T66" fmla="*/ 2 w 11"/>
                <a:gd name="T67" fmla="*/ 1 h 4"/>
                <a:gd name="T68" fmla="*/ 2 w 11"/>
                <a:gd name="T69" fmla="*/ 1 h 4"/>
                <a:gd name="T70" fmla="*/ 3 w 11"/>
                <a:gd name="T71" fmla="*/ 1 h 4"/>
                <a:gd name="T72" fmla="*/ 3 w 11"/>
                <a:gd name="T73" fmla="*/ 1 h 4"/>
                <a:gd name="T74" fmla="*/ 4 w 11"/>
                <a:gd name="T75" fmla="*/ 1 h 4"/>
                <a:gd name="T76" fmla="*/ 4 w 11"/>
                <a:gd name="T77" fmla="*/ 1 h 4"/>
                <a:gd name="T78" fmla="*/ 5 w 11"/>
                <a:gd name="T79" fmla="*/ 1 h 4"/>
                <a:gd name="T80" fmla="*/ 5 w 11"/>
                <a:gd name="T81" fmla="*/ 1 h 4"/>
                <a:gd name="T82" fmla="*/ 5 w 11"/>
                <a:gd name="T83" fmla="*/ 0 h 4"/>
                <a:gd name="T84" fmla="*/ 5 w 11"/>
                <a:gd name="T85" fmla="*/ 0 h 4"/>
                <a:gd name="T86" fmla="*/ 6 w 11"/>
                <a:gd name="T87" fmla="*/ 0 h 4"/>
                <a:gd name="T88" fmla="*/ 6 w 11"/>
                <a:gd name="T89" fmla="*/ 0 h 4"/>
                <a:gd name="T90" fmla="*/ 7 w 11"/>
                <a:gd name="T91" fmla="*/ 0 h 4"/>
                <a:gd name="T92" fmla="*/ 7 w 11"/>
                <a:gd name="T93" fmla="*/ 0 h 4"/>
                <a:gd name="T94" fmla="*/ 7 w 11"/>
                <a:gd name="T95" fmla="*/ 0 h 4"/>
                <a:gd name="T96" fmla="*/ 8 w 11"/>
                <a:gd name="T97" fmla="*/ 1 h 4"/>
                <a:gd name="T98" fmla="*/ 8 w 11"/>
                <a:gd name="T99" fmla="*/ 1 h 4"/>
                <a:gd name="T100" fmla="*/ 9 w 11"/>
                <a:gd name="T101" fmla="*/ 1 h 4"/>
                <a:gd name="T102" fmla="*/ 9 w 11"/>
                <a:gd name="T103" fmla="*/ 1 h 4"/>
                <a:gd name="T104" fmla="*/ 9 w 11"/>
                <a:gd name="T105" fmla="*/ 1 h 4"/>
                <a:gd name="T106" fmla="*/ 10 w 11"/>
                <a:gd name="T107" fmla="*/ 1 h 4"/>
                <a:gd name="T108" fmla="*/ 10 w 11"/>
                <a:gd name="T109" fmla="*/ 2 h 4"/>
                <a:gd name="T110" fmla="*/ 10 w 11"/>
                <a:gd name="T111" fmla="*/ 2 h 4"/>
                <a:gd name="T112" fmla="*/ 11 w 11"/>
                <a:gd name="T113" fmla="*/ 2 h 4"/>
                <a:gd name="T114" fmla="*/ 11 w 11"/>
                <a:gd name="T115" fmla="*/ 2 h 4"/>
                <a:gd name="T116" fmla="*/ 11 w 11"/>
                <a:gd name="T117" fmla="*/ 3 h 4"/>
                <a:gd name="T118" fmla="*/ 11 w 11"/>
                <a:gd name="T119" fmla="*/ 3 h 4"/>
                <a:gd name="T120" fmla="*/ 11 w 11"/>
                <a:gd name="T121" fmla="*/ 3 h 4"/>
                <a:gd name="T122" fmla="*/ 11 w 11"/>
                <a:gd name="T123" fmla="*/ 4 h 4"/>
                <a:gd name="T124" fmla="*/ 11 w 11"/>
                <a:gd name="T125" fmla="*/ 4 h 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1"/>
                <a:gd name="T190" fmla="*/ 0 h 4"/>
                <a:gd name="T191" fmla="*/ 11 w 11"/>
                <a:gd name="T192" fmla="*/ 4 h 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1" h="4">
                  <a:moveTo>
                    <a:pt x="11" y="4"/>
                  </a:moveTo>
                  <a:lnTo>
                    <a:pt x="10" y="4"/>
                  </a:lnTo>
                  <a:lnTo>
                    <a:pt x="10" y="3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61" name="Freeform 37"/>
            <p:cNvSpPr>
              <a:spLocks/>
            </p:cNvSpPr>
            <p:nvPr/>
          </p:nvSpPr>
          <p:spPr bwMode="auto">
            <a:xfrm>
              <a:off x="2340" y="1695"/>
              <a:ext cx="2" cy="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1 h 2"/>
                <a:gd name="T4" fmla="*/ 1 w 2"/>
                <a:gd name="T5" fmla="*/ 1 h 2"/>
                <a:gd name="T6" fmla="*/ 0 w 2"/>
                <a:gd name="T7" fmla="*/ 1 h 2"/>
                <a:gd name="T8" fmla="*/ 1 w 2"/>
                <a:gd name="T9" fmla="*/ 1 h 2"/>
                <a:gd name="T10" fmla="*/ 1 w 2"/>
                <a:gd name="T11" fmla="*/ 1 h 2"/>
                <a:gd name="T12" fmla="*/ 1 w 2"/>
                <a:gd name="T13" fmla="*/ 0 h 2"/>
                <a:gd name="T14" fmla="*/ 1 w 2"/>
                <a:gd name="T15" fmla="*/ 0 h 2"/>
                <a:gd name="T16" fmla="*/ 2 w 2"/>
                <a:gd name="T17" fmla="*/ 0 h 2"/>
                <a:gd name="T18" fmla="*/ 2 w 2"/>
                <a:gd name="T19" fmla="*/ 0 h 2"/>
                <a:gd name="T20" fmla="*/ 2 w 2"/>
                <a:gd name="T21" fmla="*/ 1 h 2"/>
                <a:gd name="T22" fmla="*/ 2 w 2"/>
                <a:gd name="T23" fmla="*/ 1 h 2"/>
                <a:gd name="T24" fmla="*/ 2 w 2"/>
                <a:gd name="T25" fmla="*/ 1 h 2"/>
                <a:gd name="T26" fmla="*/ 2 w 2"/>
                <a:gd name="T27" fmla="*/ 2 h 2"/>
                <a:gd name="T28" fmla="*/ 1 w 2"/>
                <a:gd name="T29" fmla="*/ 2 h 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"/>
                <a:gd name="T46" fmla="*/ 0 h 2"/>
                <a:gd name="T47" fmla="*/ 2 w 2"/>
                <a:gd name="T48" fmla="*/ 2 h 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" h="2">
                  <a:moveTo>
                    <a:pt x="1" y="2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62" name="Freeform 38"/>
            <p:cNvSpPr>
              <a:spLocks/>
            </p:cNvSpPr>
            <p:nvPr/>
          </p:nvSpPr>
          <p:spPr bwMode="auto">
            <a:xfrm>
              <a:off x="2341" y="1697"/>
              <a:ext cx="9" cy="3"/>
            </a:xfrm>
            <a:custGeom>
              <a:avLst/>
              <a:gdLst>
                <a:gd name="T0" fmla="*/ 7 w 9"/>
                <a:gd name="T1" fmla="*/ 3 h 3"/>
                <a:gd name="T2" fmla="*/ 7 w 9"/>
                <a:gd name="T3" fmla="*/ 3 h 3"/>
                <a:gd name="T4" fmla="*/ 6 w 9"/>
                <a:gd name="T5" fmla="*/ 3 h 3"/>
                <a:gd name="T6" fmla="*/ 6 w 9"/>
                <a:gd name="T7" fmla="*/ 3 h 3"/>
                <a:gd name="T8" fmla="*/ 6 w 9"/>
                <a:gd name="T9" fmla="*/ 3 h 3"/>
                <a:gd name="T10" fmla="*/ 5 w 9"/>
                <a:gd name="T11" fmla="*/ 3 h 3"/>
                <a:gd name="T12" fmla="*/ 5 w 9"/>
                <a:gd name="T13" fmla="*/ 3 h 3"/>
                <a:gd name="T14" fmla="*/ 5 w 9"/>
                <a:gd name="T15" fmla="*/ 3 h 3"/>
                <a:gd name="T16" fmla="*/ 4 w 9"/>
                <a:gd name="T17" fmla="*/ 3 h 3"/>
                <a:gd name="T18" fmla="*/ 4 w 9"/>
                <a:gd name="T19" fmla="*/ 3 h 3"/>
                <a:gd name="T20" fmla="*/ 4 w 9"/>
                <a:gd name="T21" fmla="*/ 2 h 3"/>
                <a:gd name="T22" fmla="*/ 3 w 9"/>
                <a:gd name="T23" fmla="*/ 2 h 3"/>
                <a:gd name="T24" fmla="*/ 3 w 9"/>
                <a:gd name="T25" fmla="*/ 2 h 3"/>
                <a:gd name="T26" fmla="*/ 2 w 9"/>
                <a:gd name="T27" fmla="*/ 2 h 3"/>
                <a:gd name="T28" fmla="*/ 2 w 9"/>
                <a:gd name="T29" fmla="*/ 3 h 3"/>
                <a:gd name="T30" fmla="*/ 1 w 9"/>
                <a:gd name="T31" fmla="*/ 3 h 3"/>
                <a:gd name="T32" fmla="*/ 1 w 9"/>
                <a:gd name="T33" fmla="*/ 2 h 3"/>
                <a:gd name="T34" fmla="*/ 1 w 9"/>
                <a:gd name="T35" fmla="*/ 2 h 3"/>
                <a:gd name="T36" fmla="*/ 1 w 9"/>
                <a:gd name="T37" fmla="*/ 2 h 3"/>
                <a:gd name="T38" fmla="*/ 1 w 9"/>
                <a:gd name="T39" fmla="*/ 2 h 3"/>
                <a:gd name="T40" fmla="*/ 0 w 9"/>
                <a:gd name="T41" fmla="*/ 2 h 3"/>
                <a:gd name="T42" fmla="*/ 0 w 9"/>
                <a:gd name="T43" fmla="*/ 2 h 3"/>
                <a:gd name="T44" fmla="*/ 0 w 9"/>
                <a:gd name="T45" fmla="*/ 1 h 3"/>
                <a:gd name="T46" fmla="*/ 0 w 9"/>
                <a:gd name="T47" fmla="*/ 1 h 3"/>
                <a:gd name="T48" fmla="*/ 1 w 9"/>
                <a:gd name="T49" fmla="*/ 1 h 3"/>
                <a:gd name="T50" fmla="*/ 1 w 9"/>
                <a:gd name="T51" fmla="*/ 1 h 3"/>
                <a:gd name="T52" fmla="*/ 1 w 9"/>
                <a:gd name="T53" fmla="*/ 1 h 3"/>
                <a:gd name="T54" fmla="*/ 1 w 9"/>
                <a:gd name="T55" fmla="*/ 1 h 3"/>
                <a:gd name="T56" fmla="*/ 1 w 9"/>
                <a:gd name="T57" fmla="*/ 1 h 3"/>
                <a:gd name="T58" fmla="*/ 2 w 9"/>
                <a:gd name="T59" fmla="*/ 0 h 3"/>
                <a:gd name="T60" fmla="*/ 2 w 9"/>
                <a:gd name="T61" fmla="*/ 0 h 3"/>
                <a:gd name="T62" fmla="*/ 2 w 9"/>
                <a:gd name="T63" fmla="*/ 0 h 3"/>
                <a:gd name="T64" fmla="*/ 3 w 9"/>
                <a:gd name="T65" fmla="*/ 0 h 3"/>
                <a:gd name="T66" fmla="*/ 3 w 9"/>
                <a:gd name="T67" fmla="*/ 0 h 3"/>
                <a:gd name="T68" fmla="*/ 3 w 9"/>
                <a:gd name="T69" fmla="*/ 0 h 3"/>
                <a:gd name="T70" fmla="*/ 3 w 9"/>
                <a:gd name="T71" fmla="*/ 0 h 3"/>
                <a:gd name="T72" fmla="*/ 4 w 9"/>
                <a:gd name="T73" fmla="*/ 0 h 3"/>
                <a:gd name="T74" fmla="*/ 4 w 9"/>
                <a:gd name="T75" fmla="*/ 0 h 3"/>
                <a:gd name="T76" fmla="*/ 5 w 9"/>
                <a:gd name="T77" fmla="*/ 0 h 3"/>
                <a:gd name="T78" fmla="*/ 5 w 9"/>
                <a:gd name="T79" fmla="*/ 0 h 3"/>
                <a:gd name="T80" fmla="*/ 5 w 9"/>
                <a:gd name="T81" fmla="*/ 0 h 3"/>
                <a:gd name="T82" fmla="*/ 6 w 9"/>
                <a:gd name="T83" fmla="*/ 0 h 3"/>
                <a:gd name="T84" fmla="*/ 6 w 9"/>
                <a:gd name="T85" fmla="*/ 1 h 3"/>
                <a:gd name="T86" fmla="*/ 6 w 9"/>
                <a:gd name="T87" fmla="*/ 1 h 3"/>
                <a:gd name="T88" fmla="*/ 7 w 9"/>
                <a:gd name="T89" fmla="*/ 1 h 3"/>
                <a:gd name="T90" fmla="*/ 7 w 9"/>
                <a:gd name="T91" fmla="*/ 1 h 3"/>
                <a:gd name="T92" fmla="*/ 8 w 9"/>
                <a:gd name="T93" fmla="*/ 1 h 3"/>
                <a:gd name="T94" fmla="*/ 8 w 9"/>
                <a:gd name="T95" fmla="*/ 1 h 3"/>
                <a:gd name="T96" fmla="*/ 8 w 9"/>
                <a:gd name="T97" fmla="*/ 2 h 3"/>
                <a:gd name="T98" fmla="*/ 8 w 9"/>
                <a:gd name="T99" fmla="*/ 2 h 3"/>
                <a:gd name="T100" fmla="*/ 8 w 9"/>
                <a:gd name="T101" fmla="*/ 2 h 3"/>
                <a:gd name="T102" fmla="*/ 8 w 9"/>
                <a:gd name="T103" fmla="*/ 2 h 3"/>
                <a:gd name="T104" fmla="*/ 9 w 9"/>
                <a:gd name="T105" fmla="*/ 2 h 3"/>
                <a:gd name="T106" fmla="*/ 8 w 9"/>
                <a:gd name="T107" fmla="*/ 3 h 3"/>
                <a:gd name="T108" fmla="*/ 8 w 9"/>
                <a:gd name="T109" fmla="*/ 3 h 3"/>
                <a:gd name="T110" fmla="*/ 8 w 9"/>
                <a:gd name="T111" fmla="*/ 3 h 3"/>
                <a:gd name="T112" fmla="*/ 8 w 9"/>
                <a:gd name="T113" fmla="*/ 3 h 3"/>
                <a:gd name="T114" fmla="*/ 8 w 9"/>
                <a:gd name="T115" fmla="*/ 3 h 3"/>
                <a:gd name="T116" fmla="*/ 8 w 9"/>
                <a:gd name="T117" fmla="*/ 3 h 3"/>
                <a:gd name="T118" fmla="*/ 7 w 9"/>
                <a:gd name="T119" fmla="*/ 3 h 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"/>
                <a:gd name="T181" fmla="*/ 0 h 3"/>
                <a:gd name="T182" fmla="*/ 9 w 9"/>
                <a:gd name="T183" fmla="*/ 3 h 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" h="3">
                  <a:moveTo>
                    <a:pt x="7" y="3"/>
                  </a:moveTo>
                  <a:lnTo>
                    <a:pt x="7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9" y="2"/>
                  </a:lnTo>
                  <a:lnTo>
                    <a:pt x="8" y="3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63" name="Freeform 39"/>
            <p:cNvSpPr>
              <a:spLocks/>
            </p:cNvSpPr>
            <p:nvPr/>
          </p:nvSpPr>
          <p:spPr bwMode="auto">
            <a:xfrm>
              <a:off x="2319" y="1697"/>
              <a:ext cx="21" cy="9"/>
            </a:xfrm>
            <a:custGeom>
              <a:avLst/>
              <a:gdLst>
                <a:gd name="T0" fmla="*/ 18 w 21"/>
                <a:gd name="T1" fmla="*/ 9 h 9"/>
                <a:gd name="T2" fmla="*/ 17 w 21"/>
                <a:gd name="T3" fmla="*/ 9 h 9"/>
                <a:gd name="T4" fmla="*/ 17 w 21"/>
                <a:gd name="T5" fmla="*/ 9 h 9"/>
                <a:gd name="T6" fmla="*/ 17 w 21"/>
                <a:gd name="T7" fmla="*/ 9 h 9"/>
                <a:gd name="T8" fmla="*/ 16 w 21"/>
                <a:gd name="T9" fmla="*/ 9 h 9"/>
                <a:gd name="T10" fmla="*/ 15 w 21"/>
                <a:gd name="T11" fmla="*/ 8 h 9"/>
                <a:gd name="T12" fmla="*/ 15 w 21"/>
                <a:gd name="T13" fmla="*/ 8 h 9"/>
                <a:gd name="T14" fmla="*/ 14 w 21"/>
                <a:gd name="T15" fmla="*/ 8 h 9"/>
                <a:gd name="T16" fmla="*/ 13 w 21"/>
                <a:gd name="T17" fmla="*/ 8 h 9"/>
                <a:gd name="T18" fmla="*/ 12 w 21"/>
                <a:gd name="T19" fmla="*/ 7 h 9"/>
                <a:gd name="T20" fmla="*/ 11 w 21"/>
                <a:gd name="T21" fmla="*/ 7 h 9"/>
                <a:gd name="T22" fmla="*/ 11 w 21"/>
                <a:gd name="T23" fmla="*/ 7 h 9"/>
                <a:gd name="T24" fmla="*/ 11 w 21"/>
                <a:gd name="T25" fmla="*/ 7 h 9"/>
                <a:gd name="T26" fmla="*/ 10 w 21"/>
                <a:gd name="T27" fmla="*/ 7 h 9"/>
                <a:gd name="T28" fmla="*/ 8 w 21"/>
                <a:gd name="T29" fmla="*/ 7 h 9"/>
                <a:gd name="T30" fmla="*/ 7 w 21"/>
                <a:gd name="T31" fmla="*/ 7 h 9"/>
                <a:gd name="T32" fmla="*/ 5 w 21"/>
                <a:gd name="T33" fmla="*/ 7 h 9"/>
                <a:gd name="T34" fmla="*/ 4 w 21"/>
                <a:gd name="T35" fmla="*/ 7 h 9"/>
                <a:gd name="T36" fmla="*/ 4 w 21"/>
                <a:gd name="T37" fmla="*/ 6 h 9"/>
                <a:gd name="T38" fmla="*/ 3 w 21"/>
                <a:gd name="T39" fmla="*/ 6 h 9"/>
                <a:gd name="T40" fmla="*/ 3 w 21"/>
                <a:gd name="T41" fmla="*/ 6 h 9"/>
                <a:gd name="T42" fmla="*/ 2 w 21"/>
                <a:gd name="T43" fmla="*/ 5 h 9"/>
                <a:gd name="T44" fmla="*/ 2 w 21"/>
                <a:gd name="T45" fmla="*/ 5 h 9"/>
                <a:gd name="T46" fmla="*/ 1 w 21"/>
                <a:gd name="T47" fmla="*/ 4 h 9"/>
                <a:gd name="T48" fmla="*/ 1 w 21"/>
                <a:gd name="T49" fmla="*/ 4 h 9"/>
                <a:gd name="T50" fmla="*/ 0 w 21"/>
                <a:gd name="T51" fmla="*/ 3 h 9"/>
                <a:gd name="T52" fmla="*/ 0 w 21"/>
                <a:gd name="T53" fmla="*/ 3 h 9"/>
                <a:gd name="T54" fmla="*/ 1 w 21"/>
                <a:gd name="T55" fmla="*/ 2 h 9"/>
                <a:gd name="T56" fmla="*/ 1 w 21"/>
                <a:gd name="T57" fmla="*/ 2 h 9"/>
                <a:gd name="T58" fmla="*/ 2 w 21"/>
                <a:gd name="T59" fmla="*/ 1 h 9"/>
                <a:gd name="T60" fmla="*/ 2 w 21"/>
                <a:gd name="T61" fmla="*/ 1 h 9"/>
                <a:gd name="T62" fmla="*/ 3 w 21"/>
                <a:gd name="T63" fmla="*/ 0 h 9"/>
                <a:gd name="T64" fmla="*/ 4 w 21"/>
                <a:gd name="T65" fmla="*/ 0 h 9"/>
                <a:gd name="T66" fmla="*/ 4 w 21"/>
                <a:gd name="T67" fmla="*/ 0 h 9"/>
                <a:gd name="T68" fmla="*/ 5 w 21"/>
                <a:gd name="T69" fmla="*/ 1 h 9"/>
                <a:gd name="T70" fmla="*/ 5 w 21"/>
                <a:gd name="T71" fmla="*/ 1 h 9"/>
                <a:gd name="T72" fmla="*/ 6 w 21"/>
                <a:gd name="T73" fmla="*/ 2 h 9"/>
                <a:gd name="T74" fmla="*/ 6 w 21"/>
                <a:gd name="T75" fmla="*/ 2 h 9"/>
                <a:gd name="T76" fmla="*/ 7 w 21"/>
                <a:gd name="T77" fmla="*/ 2 h 9"/>
                <a:gd name="T78" fmla="*/ 8 w 21"/>
                <a:gd name="T79" fmla="*/ 2 h 9"/>
                <a:gd name="T80" fmla="*/ 9 w 21"/>
                <a:gd name="T81" fmla="*/ 3 h 9"/>
                <a:gd name="T82" fmla="*/ 11 w 21"/>
                <a:gd name="T83" fmla="*/ 2 h 9"/>
                <a:gd name="T84" fmla="*/ 12 w 21"/>
                <a:gd name="T85" fmla="*/ 3 h 9"/>
                <a:gd name="T86" fmla="*/ 13 w 21"/>
                <a:gd name="T87" fmla="*/ 3 h 9"/>
                <a:gd name="T88" fmla="*/ 13 w 21"/>
                <a:gd name="T89" fmla="*/ 3 h 9"/>
                <a:gd name="T90" fmla="*/ 14 w 21"/>
                <a:gd name="T91" fmla="*/ 3 h 9"/>
                <a:gd name="T92" fmla="*/ 15 w 21"/>
                <a:gd name="T93" fmla="*/ 4 h 9"/>
                <a:gd name="T94" fmla="*/ 15 w 21"/>
                <a:gd name="T95" fmla="*/ 4 h 9"/>
                <a:gd name="T96" fmla="*/ 16 w 21"/>
                <a:gd name="T97" fmla="*/ 5 h 9"/>
                <a:gd name="T98" fmla="*/ 16 w 21"/>
                <a:gd name="T99" fmla="*/ 5 h 9"/>
                <a:gd name="T100" fmla="*/ 17 w 21"/>
                <a:gd name="T101" fmla="*/ 5 h 9"/>
                <a:gd name="T102" fmla="*/ 17 w 21"/>
                <a:gd name="T103" fmla="*/ 6 h 9"/>
                <a:gd name="T104" fmla="*/ 18 w 21"/>
                <a:gd name="T105" fmla="*/ 6 h 9"/>
                <a:gd name="T106" fmla="*/ 19 w 21"/>
                <a:gd name="T107" fmla="*/ 6 h 9"/>
                <a:gd name="T108" fmla="*/ 19 w 21"/>
                <a:gd name="T109" fmla="*/ 7 h 9"/>
                <a:gd name="T110" fmla="*/ 20 w 21"/>
                <a:gd name="T111" fmla="*/ 7 h 9"/>
                <a:gd name="T112" fmla="*/ 21 w 21"/>
                <a:gd name="T113" fmla="*/ 7 h 9"/>
                <a:gd name="T114" fmla="*/ 21 w 21"/>
                <a:gd name="T115" fmla="*/ 8 h 9"/>
                <a:gd name="T116" fmla="*/ 20 w 21"/>
                <a:gd name="T117" fmla="*/ 9 h 9"/>
                <a:gd name="T118" fmla="*/ 20 w 21"/>
                <a:gd name="T119" fmla="*/ 9 h 9"/>
                <a:gd name="T120" fmla="*/ 19 w 21"/>
                <a:gd name="T121" fmla="*/ 9 h 9"/>
                <a:gd name="T122" fmla="*/ 19 w 21"/>
                <a:gd name="T123" fmla="*/ 9 h 9"/>
                <a:gd name="T124" fmla="*/ 18 w 21"/>
                <a:gd name="T125" fmla="*/ 9 h 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1"/>
                <a:gd name="T190" fmla="*/ 0 h 9"/>
                <a:gd name="T191" fmla="*/ 21 w 21"/>
                <a:gd name="T192" fmla="*/ 9 h 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1" h="9">
                  <a:moveTo>
                    <a:pt x="18" y="9"/>
                  </a:moveTo>
                  <a:lnTo>
                    <a:pt x="18" y="9"/>
                  </a:lnTo>
                  <a:lnTo>
                    <a:pt x="17" y="9"/>
                  </a:lnTo>
                  <a:lnTo>
                    <a:pt x="16" y="9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8"/>
                  </a:lnTo>
                  <a:lnTo>
                    <a:pt x="13" y="7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8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3" y="6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3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9" y="6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1" y="7"/>
                  </a:lnTo>
                  <a:lnTo>
                    <a:pt x="21" y="8"/>
                  </a:lnTo>
                  <a:lnTo>
                    <a:pt x="20" y="9"/>
                  </a:lnTo>
                  <a:lnTo>
                    <a:pt x="19" y="9"/>
                  </a:lnTo>
                  <a:lnTo>
                    <a:pt x="18" y="9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64" name="Freeform 40"/>
            <p:cNvSpPr>
              <a:spLocks/>
            </p:cNvSpPr>
            <p:nvPr/>
          </p:nvSpPr>
          <p:spPr bwMode="auto">
            <a:xfrm>
              <a:off x="1701" y="169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1 h 2"/>
                <a:gd name="T6" fmla="*/ 0 w 1"/>
                <a:gd name="T7" fmla="*/ 1 h 2"/>
                <a:gd name="T8" fmla="*/ 0 w 1"/>
                <a:gd name="T9" fmla="*/ 0 h 2"/>
                <a:gd name="T10" fmla="*/ 0 w 1"/>
                <a:gd name="T11" fmla="*/ 0 h 2"/>
                <a:gd name="T12" fmla="*/ 0 w 1"/>
                <a:gd name="T13" fmla="*/ 0 h 2"/>
                <a:gd name="T14" fmla="*/ 0 w 1"/>
                <a:gd name="T15" fmla="*/ 0 h 2"/>
                <a:gd name="T16" fmla="*/ 0 w 1"/>
                <a:gd name="T17" fmla="*/ 0 h 2"/>
                <a:gd name="T18" fmla="*/ 0 w 1"/>
                <a:gd name="T19" fmla="*/ 1 h 2"/>
                <a:gd name="T20" fmla="*/ 0 w 1"/>
                <a:gd name="T21" fmla="*/ 1 h 2"/>
                <a:gd name="T22" fmla="*/ 0 w 1"/>
                <a:gd name="T23" fmla="*/ 1 h 2"/>
                <a:gd name="T24" fmla="*/ 0 w 1"/>
                <a:gd name="T25" fmla="*/ 2 h 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"/>
                <a:gd name="T40" fmla="*/ 0 h 2"/>
                <a:gd name="T41" fmla="*/ 1 w 1"/>
                <a:gd name="T42" fmla="*/ 2 h 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65" name="Freeform 41"/>
            <p:cNvSpPr>
              <a:spLocks/>
            </p:cNvSpPr>
            <p:nvPr/>
          </p:nvSpPr>
          <p:spPr bwMode="auto">
            <a:xfrm>
              <a:off x="2336" y="1697"/>
              <a:ext cx="3" cy="1"/>
            </a:xfrm>
            <a:custGeom>
              <a:avLst/>
              <a:gdLst>
                <a:gd name="T0" fmla="*/ 2 w 3"/>
                <a:gd name="T1" fmla="*/ 1 h 1"/>
                <a:gd name="T2" fmla="*/ 2 w 3"/>
                <a:gd name="T3" fmla="*/ 1 h 1"/>
                <a:gd name="T4" fmla="*/ 1 w 3"/>
                <a:gd name="T5" fmla="*/ 1 h 1"/>
                <a:gd name="T6" fmla="*/ 1 w 3"/>
                <a:gd name="T7" fmla="*/ 1 h 1"/>
                <a:gd name="T8" fmla="*/ 1 w 3"/>
                <a:gd name="T9" fmla="*/ 1 h 1"/>
                <a:gd name="T10" fmla="*/ 0 w 3"/>
                <a:gd name="T11" fmla="*/ 1 h 1"/>
                <a:gd name="T12" fmla="*/ 1 w 3"/>
                <a:gd name="T13" fmla="*/ 0 h 1"/>
                <a:gd name="T14" fmla="*/ 1 w 3"/>
                <a:gd name="T15" fmla="*/ 0 h 1"/>
                <a:gd name="T16" fmla="*/ 1 w 3"/>
                <a:gd name="T17" fmla="*/ 0 h 1"/>
                <a:gd name="T18" fmla="*/ 1 w 3"/>
                <a:gd name="T19" fmla="*/ 0 h 1"/>
                <a:gd name="T20" fmla="*/ 2 w 3"/>
                <a:gd name="T21" fmla="*/ 1 h 1"/>
                <a:gd name="T22" fmla="*/ 2 w 3"/>
                <a:gd name="T23" fmla="*/ 1 h 1"/>
                <a:gd name="T24" fmla="*/ 3 w 3"/>
                <a:gd name="T25" fmla="*/ 1 h 1"/>
                <a:gd name="T26" fmla="*/ 3 w 3"/>
                <a:gd name="T27" fmla="*/ 1 h 1"/>
                <a:gd name="T28" fmla="*/ 2 w 3"/>
                <a:gd name="T29" fmla="*/ 1 h 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"/>
                <a:gd name="T46" fmla="*/ 0 h 1"/>
                <a:gd name="T47" fmla="*/ 3 w 3"/>
                <a:gd name="T48" fmla="*/ 1 h 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" h="1">
                  <a:moveTo>
                    <a:pt x="2" y="1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66" name="Freeform 42"/>
            <p:cNvSpPr>
              <a:spLocks/>
            </p:cNvSpPr>
            <p:nvPr/>
          </p:nvSpPr>
          <p:spPr bwMode="auto">
            <a:xfrm>
              <a:off x="2357" y="1697"/>
              <a:ext cx="8" cy="9"/>
            </a:xfrm>
            <a:custGeom>
              <a:avLst/>
              <a:gdLst>
                <a:gd name="T0" fmla="*/ 7 w 8"/>
                <a:gd name="T1" fmla="*/ 9 h 9"/>
                <a:gd name="T2" fmla="*/ 6 w 8"/>
                <a:gd name="T3" fmla="*/ 9 h 9"/>
                <a:gd name="T4" fmla="*/ 6 w 8"/>
                <a:gd name="T5" fmla="*/ 9 h 9"/>
                <a:gd name="T6" fmla="*/ 5 w 8"/>
                <a:gd name="T7" fmla="*/ 8 h 9"/>
                <a:gd name="T8" fmla="*/ 4 w 8"/>
                <a:gd name="T9" fmla="*/ 8 h 9"/>
                <a:gd name="T10" fmla="*/ 4 w 8"/>
                <a:gd name="T11" fmla="*/ 8 h 9"/>
                <a:gd name="T12" fmla="*/ 4 w 8"/>
                <a:gd name="T13" fmla="*/ 7 h 9"/>
                <a:gd name="T14" fmla="*/ 3 w 8"/>
                <a:gd name="T15" fmla="*/ 7 h 9"/>
                <a:gd name="T16" fmla="*/ 3 w 8"/>
                <a:gd name="T17" fmla="*/ 6 h 9"/>
                <a:gd name="T18" fmla="*/ 2 w 8"/>
                <a:gd name="T19" fmla="*/ 6 h 9"/>
                <a:gd name="T20" fmla="*/ 2 w 8"/>
                <a:gd name="T21" fmla="*/ 5 h 9"/>
                <a:gd name="T22" fmla="*/ 1 w 8"/>
                <a:gd name="T23" fmla="*/ 5 h 9"/>
                <a:gd name="T24" fmla="*/ 0 w 8"/>
                <a:gd name="T25" fmla="*/ 4 h 9"/>
                <a:gd name="T26" fmla="*/ 0 w 8"/>
                <a:gd name="T27" fmla="*/ 4 h 9"/>
                <a:gd name="T28" fmla="*/ 0 w 8"/>
                <a:gd name="T29" fmla="*/ 3 h 9"/>
                <a:gd name="T30" fmla="*/ 0 w 8"/>
                <a:gd name="T31" fmla="*/ 3 h 9"/>
                <a:gd name="T32" fmla="*/ 0 w 8"/>
                <a:gd name="T33" fmla="*/ 2 h 9"/>
                <a:gd name="T34" fmla="*/ 0 w 8"/>
                <a:gd name="T35" fmla="*/ 2 h 9"/>
                <a:gd name="T36" fmla="*/ 1 w 8"/>
                <a:gd name="T37" fmla="*/ 1 h 9"/>
                <a:gd name="T38" fmla="*/ 2 w 8"/>
                <a:gd name="T39" fmla="*/ 1 h 9"/>
                <a:gd name="T40" fmla="*/ 2 w 8"/>
                <a:gd name="T41" fmla="*/ 1 h 9"/>
                <a:gd name="T42" fmla="*/ 3 w 8"/>
                <a:gd name="T43" fmla="*/ 0 h 9"/>
                <a:gd name="T44" fmla="*/ 4 w 8"/>
                <a:gd name="T45" fmla="*/ 1 h 9"/>
                <a:gd name="T46" fmla="*/ 4 w 8"/>
                <a:gd name="T47" fmla="*/ 1 h 9"/>
                <a:gd name="T48" fmla="*/ 4 w 8"/>
                <a:gd name="T49" fmla="*/ 1 h 9"/>
                <a:gd name="T50" fmla="*/ 5 w 8"/>
                <a:gd name="T51" fmla="*/ 2 h 9"/>
                <a:gd name="T52" fmla="*/ 5 w 8"/>
                <a:gd name="T53" fmla="*/ 3 h 9"/>
                <a:gd name="T54" fmla="*/ 6 w 8"/>
                <a:gd name="T55" fmla="*/ 3 h 9"/>
                <a:gd name="T56" fmla="*/ 6 w 8"/>
                <a:gd name="T57" fmla="*/ 3 h 9"/>
                <a:gd name="T58" fmla="*/ 6 w 8"/>
                <a:gd name="T59" fmla="*/ 4 h 9"/>
                <a:gd name="T60" fmla="*/ 7 w 8"/>
                <a:gd name="T61" fmla="*/ 4 h 9"/>
                <a:gd name="T62" fmla="*/ 7 w 8"/>
                <a:gd name="T63" fmla="*/ 5 h 9"/>
                <a:gd name="T64" fmla="*/ 7 w 8"/>
                <a:gd name="T65" fmla="*/ 6 h 9"/>
                <a:gd name="T66" fmla="*/ 8 w 8"/>
                <a:gd name="T67" fmla="*/ 6 h 9"/>
                <a:gd name="T68" fmla="*/ 8 w 8"/>
                <a:gd name="T69" fmla="*/ 7 h 9"/>
                <a:gd name="T70" fmla="*/ 8 w 8"/>
                <a:gd name="T71" fmla="*/ 8 h 9"/>
                <a:gd name="T72" fmla="*/ 8 w 8"/>
                <a:gd name="T73" fmla="*/ 9 h 9"/>
                <a:gd name="T74" fmla="*/ 8 w 8"/>
                <a:gd name="T75" fmla="*/ 9 h 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8"/>
                <a:gd name="T115" fmla="*/ 0 h 9"/>
                <a:gd name="T116" fmla="*/ 8 w 8"/>
                <a:gd name="T117" fmla="*/ 9 h 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8" h="9">
                  <a:moveTo>
                    <a:pt x="7" y="9"/>
                  </a:moveTo>
                  <a:lnTo>
                    <a:pt x="7" y="9"/>
                  </a:lnTo>
                  <a:lnTo>
                    <a:pt x="6" y="9"/>
                  </a:lnTo>
                  <a:lnTo>
                    <a:pt x="5" y="9"/>
                  </a:lnTo>
                  <a:lnTo>
                    <a:pt x="5" y="8"/>
                  </a:lnTo>
                  <a:lnTo>
                    <a:pt x="4" y="8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6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9"/>
                  </a:lnTo>
                  <a:lnTo>
                    <a:pt x="7" y="9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67" name="Freeform 43"/>
            <p:cNvSpPr>
              <a:spLocks/>
            </p:cNvSpPr>
            <p:nvPr/>
          </p:nvSpPr>
          <p:spPr bwMode="auto">
            <a:xfrm>
              <a:off x="2334" y="1700"/>
              <a:ext cx="13" cy="5"/>
            </a:xfrm>
            <a:custGeom>
              <a:avLst/>
              <a:gdLst>
                <a:gd name="T0" fmla="*/ 11 w 13"/>
                <a:gd name="T1" fmla="*/ 5 h 5"/>
                <a:gd name="T2" fmla="*/ 10 w 13"/>
                <a:gd name="T3" fmla="*/ 5 h 5"/>
                <a:gd name="T4" fmla="*/ 9 w 13"/>
                <a:gd name="T5" fmla="*/ 5 h 5"/>
                <a:gd name="T6" fmla="*/ 8 w 13"/>
                <a:gd name="T7" fmla="*/ 4 h 5"/>
                <a:gd name="T8" fmla="*/ 8 w 13"/>
                <a:gd name="T9" fmla="*/ 4 h 5"/>
                <a:gd name="T10" fmla="*/ 8 w 13"/>
                <a:gd name="T11" fmla="*/ 4 h 5"/>
                <a:gd name="T12" fmla="*/ 7 w 13"/>
                <a:gd name="T13" fmla="*/ 3 h 5"/>
                <a:gd name="T14" fmla="*/ 7 w 13"/>
                <a:gd name="T15" fmla="*/ 3 h 5"/>
                <a:gd name="T16" fmla="*/ 6 w 13"/>
                <a:gd name="T17" fmla="*/ 3 h 5"/>
                <a:gd name="T18" fmla="*/ 5 w 13"/>
                <a:gd name="T19" fmla="*/ 2 h 5"/>
                <a:gd name="T20" fmla="*/ 4 w 13"/>
                <a:gd name="T21" fmla="*/ 2 h 5"/>
                <a:gd name="T22" fmla="*/ 3 w 13"/>
                <a:gd name="T23" fmla="*/ 2 h 5"/>
                <a:gd name="T24" fmla="*/ 2 w 13"/>
                <a:gd name="T25" fmla="*/ 2 h 5"/>
                <a:gd name="T26" fmla="*/ 2 w 13"/>
                <a:gd name="T27" fmla="*/ 1 h 5"/>
                <a:gd name="T28" fmla="*/ 2 w 13"/>
                <a:gd name="T29" fmla="*/ 1 h 5"/>
                <a:gd name="T30" fmla="*/ 2 w 13"/>
                <a:gd name="T31" fmla="*/ 0 h 5"/>
                <a:gd name="T32" fmla="*/ 1 w 13"/>
                <a:gd name="T33" fmla="*/ 0 h 5"/>
                <a:gd name="T34" fmla="*/ 0 w 13"/>
                <a:gd name="T35" fmla="*/ 0 h 5"/>
                <a:gd name="T36" fmla="*/ 0 w 13"/>
                <a:gd name="T37" fmla="*/ 0 h 5"/>
                <a:gd name="T38" fmla="*/ 1 w 13"/>
                <a:gd name="T39" fmla="*/ 0 h 5"/>
                <a:gd name="T40" fmla="*/ 2 w 13"/>
                <a:gd name="T41" fmla="*/ 0 h 5"/>
                <a:gd name="T42" fmla="*/ 2 w 13"/>
                <a:gd name="T43" fmla="*/ 0 h 5"/>
                <a:gd name="T44" fmla="*/ 2 w 13"/>
                <a:gd name="T45" fmla="*/ 0 h 5"/>
                <a:gd name="T46" fmla="*/ 3 w 13"/>
                <a:gd name="T47" fmla="*/ 0 h 5"/>
                <a:gd name="T48" fmla="*/ 4 w 13"/>
                <a:gd name="T49" fmla="*/ 0 h 5"/>
                <a:gd name="T50" fmla="*/ 5 w 13"/>
                <a:gd name="T51" fmla="*/ 0 h 5"/>
                <a:gd name="T52" fmla="*/ 5 w 13"/>
                <a:gd name="T53" fmla="*/ 0 h 5"/>
                <a:gd name="T54" fmla="*/ 6 w 13"/>
                <a:gd name="T55" fmla="*/ 0 h 5"/>
                <a:gd name="T56" fmla="*/ 7 w 13"/>
                <a:gd name="T57" fmla="*/ 0 h 5"/>
                <a:gd name="T58" fmla="*/ 8 w 13"/>
                <a:gd name="T59" fmla="*/ 1 h 5"/>
                <a:gd name="T60" fmla="*/ 8 w 13"/>
                <a:gd name="T61" fmla="*/ 1 h 5"/>
                <a:gd name="T62" fmla="*/ 9 w 13"/>
                <a:gd name="T63" fmla="*/ 1 h 5"/>
                <a:gd name="T64" fmla="*/ 10 w 13"/>
                <a:gd name="T65" fmla="*/ 1 h 5"/>
                <a:gd name="T66" fmla="*/ 11 w 13"/>
                <a:gd name="T67" fmla="*/ 2 h 5"/>
                <a:gd name="T68" fmla="*/ 11 w 13"/>
                <a:gd name="T69" fmla="*/ 2 h 5"/>
                <a:gd name="T70" fmla="*/ 12 w 13"/>
                <a:gd name="T71" fmla="*/ 2 h 5"/>
                <a:gd name="T72" fmla="*/ 13 w 13"/>
                <a:gd name="T73" fmla="*/ 3 h 5"/>
                <a:gd name="T74" fmla="*/ 13 w 13"/>
                <a:gd name="T75" fmla="*/ 3 h 5"/>
                <a:gd name="T76" fmla="*/ 13 w 13"/>
                <a:gd name="T77" fmla="*/ 4 h 5"/>
                <a:gd name="T78" fmla="*/ 12 w 13"/>
                <a:gd name="T79" fmla="*/ 5 h 5"/>
                <a:gd name="T80" fmla="*/ 12 w 13"/>
                <a:gd name="T81" fmla="*/ 5 h 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"/>
                <a:gd name="T124" fmla="*/ 0 h 5"/>
                <a:gd name="T125" fmla="*/ 13 w 13"/>
                <a:gd name="T126" fmla="*/ 5 h 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" h="5">
                  <a:moveTo>
                    <a:pt x="11" y="5"/>
                  </a:moveTo>
                  <a:lnTo>
                    <a:pt x="11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8" y="4"/>
                  </a:lnTo>
                  <a:lnTo>
                    <a:pt x="8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2" y="5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68" name="Freeform 44"/>
            <p:cNvSpPr>
              <a:spLocks/>
            </p:cNvSpPr>
            <p:nvPr/>
          </p:nvSpPr>
          <p:spPr bwMode="auto">
            <a:xfrm>
              <a:off x="2341" y="1707"/>
              <a:ext cx="10" cy="13"/>
            </a:xfrm>
            <a:custGeom>
              <a:avLst/>
              <a:gdLst>
                <a:gd name="T0" fmla="*/ 8 w 10"/>
                <a:gd name="T1" fmla="*/ 13 h 13"/>
                <a:gd name="T2" fmla="*/ 7 w 10"/>
                <a:gd name="T3" fmla="*/ 13 h 13"/>
                <a:gd name="T4" fmla="*/ 7 w 10"/>
                <a:gd name="T5" fmla="*/ 12 h 13"/>
                <a:gd name="T6" fmla="*/ 6 w 10"/>
                <a:gd name="T7" fmla="*/ 12 h 13"/>
                <a:gd name="T8" fmla="*/ 6 w 10"/>
                <a:gd name="T9" fmla="*/ 12 h 13"/>
                <a:gd name="T10" fmla="*/ 5 w 10"/>
                <a:gd name="T11" fmla="*/ 11 h 13"/>
                <a:gd name="T12" fmla="*/ 5 w 10"/>
                <a:gd name="T13" fmla="*/ 11 h 13"/>
                <a:gd name="T14" fmla="*/ 4 w 10"/>
                <a:gd name="T15" fmla="*/ 10 h 13"/>
                <a:gd name="T16" fmla="*/ 3 w 10"/>
                <a:gd name="T17" fmla="*/ 10 h 13"/>
                <a:gd name="T18" fmla="*/ 3 w 10"/>
                <a:gd name="T19" fmla="*/ 9 h 13"/>
                <a:gd name="T20" fmla="*/ 2 w 10"/>
                <a:gd name="T21" fmla="*/ 9 h 13"/>
                <a:gd name="T22" fmla="*/ 1 w 10"/>
                <a:gd name="T23" fmla="*/ 9 h 13"/>
                <a:gd name="T24" fmla="*/ 1 w 10"/>
                <a:gd name="T25" fmla="*/ 8 h 13"/>
                <a:gd name="T26" fmla="*/ 1 w 10"/>
                <a:gd name="T27" fmla="*/ 8 h 13"/>
                <a:gd name="T28" fmla="*/ 1 w 10"/>
                <a:gd name="T29" fmla="*/ 7 h 13"/>
                <a:gd name="T30" fmla="*/ 1 w 10"/>
                <a:gd name="T31" fmla="*/ 6 h 13"/>
                <a:gd name="T32" fmla="*/ 1 w 10"/>
                <a:gd name="T33" fmla="*/ 6 h 13"/>
                <a:gd name="T34" fmla="*/ 0 w 10"/>
                <a:gd name="T35" fmla="*/ 5 h 13"/>
                <a:gd name="T36" fmla="*/ 0 w 10"/>
                <a:gd name="T37" fmla="*/ 5 h 13"/>
                <a:gd name="T38" fmla="*/ 0 w 10"/>
                <a:gd name="T39" fmla="*/ 4 h 13"/>
                <a:gd name="T40" fmla="*/ 0 w 10"/>
                <a:gd name="T41" fmla="*/ 3 h 13"/>
                <a:gd name="T42" fmla="*/ 0 w 10"/>
                <a:gd name="T43" fmla="*/ 2 h 13"/>
                <a:gd name="T44" fmla="*/ 0 w 10"/>
                <a:gd name="T45" fmla="*/ 1 h 13"/>
                <a:gd name="T46" fmla="*/ 1 w 10"/>
                <a:gd name="T47" fmla="*/ 1 h 13"/>
                <a:gd name="T48" fmla="*/ 1 w 10"/>
                <a:gd name="T49" fmla="*/ 1 h 13"/>
                <a:gd name="T50" fmla="*/ 1 w 10"/>
                <a:gd name="T51" fmla="*/ 1 h 13"/>
                <a:gd name="T52" fmla="*/ 2 w 10"/>
                <a:gd name="T53" fmla="*/ 1 h 13"/>
                <a:gd name="T54" fmla="*/ 3 w 10"/>
                <a:gd name="T55" fmla="*/ 1 h 13"/>
                <a:gd name="T56" fmla="*/ 4 w 10"/>
                <a:gd name="T57" fmla="*/ 0 h 13"/>
                <a:gd name="T58" fmla="*/ 5 w 10"/>
                <a:gd name="T59" fmla="*/ 0 h 13"/>
                <a:gd name="T60" fmla="*/ 6 w 10"/>
                <a:gd name="T61" fmla="*/ 0 h 13"/>
                <a:gd name="T62" fmla="*/ 7 w 10"/>
                <a:gd name="T63" fmla="*/ 1 h 13"/>
                <a:gd name="T64" fmla="*/ 8 w 10"/>
                <a:gd name="T65" fmla="*/ 1 h 13"/>
                <a:gd name="T66" fmla="*/ 8 w 10"/>
                <a:gd name="T67" fmla="*/ 1 h 13"/>
                <a:gd name="T68" fmla="*/ 9 w 10"/>
                <a:gd name="T69" fmla="*/ 1 h 13"/>
                <a:gd name="T70" fmla="*/ 9 w 10"/>
                <a:gd name="T71" fmla="*/ 2 h 13"/>
                <a:gd name="T72" fmla="*/ 9 w 10"/>
                <a:gd name="T73" fmla="*/ 3 h 13"/>
                <a:gd name="T74" fmla="*/ 9 w 10"/>
                <a:gd name="T75" fmla="*/ 3 h 13"/>
                <a:gd name="T76" fmla="*/ 9 w 10"/>
                <a:gd name="T77" fmla="*/ 4 h 13"/>
                <a:gd name="T78" fmla="*/ 9 w 10"/>
                <a:gd name="T79" fmla="*/ 5 h 13"/>
                <a:gd name="T80" fmla="*/ 9 w 10"/>
                <a:gd name="T81" fmla="*/ 6 h 13"/>
                <a:gd name="T82" fmla="*/ 9 w 10"/>
                <a:gd name="T83" fmla="*/ 6 h 13"/>
                <a:gd name="T84" fmla="*/ 9 w 10"/>
                <a:gd name="T85" fmla="*/ 7 h 13"/>
                <a:gd name="T86" fmla="*/ 8 w 10"/>
                <a:gd name="T87" fmla="*/ 8 h 13"/>
                <a:gd name="T88" fmla="*/ 8 w 10"/>
                <a:gd name="T89" fmla="*/ 9 h 13"/>
                <a:gd name="T90" fmla="*/ 8 w 10"/>
                <a:gd name="T91" fmla="*/ 11 h 13"/>
                <a:gd name="T92" fmla="*/ 8 w 10"/>
                <a:gd name="T93" fmla="*/ 12 h 13"/>
                <a:gd name="T94" fmla="*/ 8 w 10"/>
                <a:gd name="T95" fmla="*/ 13 h 13"/>
                <a:gd name="T96" fmla="*/ 8 w 10"/>
                <a:gd name="T97" fmla="*/ 13 h 1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0"/>
                <a:gd name="T148" fmla="*/ 0 h 13"/>
                <a:gd name="T149" fmla="*/ 10 w 10"/>
                <a:gd name="T150" fmla="*/ 13 h 1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0" h="13">
                  <a:moveTo>
                    <a:pt x="8" y="13"/>
                  </a:moveTo>
                  <a:lnTo>
                    <a:pt x="8" y="13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3" y="9"/>
                  </a:lnTo>
                  <a:lnTo>
                    <a:pt x="2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4"/>
                  </a:lnTo>
                  <a:lnTo>
                    <a:pt x="9" y="5"/>
                  </a:lnTo>
                  <a:lnTo>
                    <a:pt x="9" y="6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9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8" y="12"/>
                  </a:lnTo>
                  <a:lnTo>
                    <a:pt x="8" y="1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69" name="Freeform 45"/>
            <p:cNvSpPr>
              <a:spLocks/>
            </p:cNvSpPr>
            <p:nvPr/>
          </p:nvSpPr>
          <p:spPr bwMode="auto">
            <a:xfrm>
              <a:off x="2882" y="1706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1 w 1"/>
                <a:gd name="T11" fmla="*/ 0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1 w 1"/>
                <a:gd name="T19" fmla="*/ 0 h 1"/>
                <a:gd name="T20" fmla="*/ 1 w 1"/>
                <a:gd name="T21" fmla="*/ 1 h 1"/>
                <a:gd name="T22" fmla="*/ 1 w 1"/>
                <a:gd name="T23" fmla="*/ 1 h 1"/>
                <a:gd name="T24" fmla="*/ 1 w 1"/>
                <a:gd name="T25" fmla="*/ 1 h 1"/>
                <a:gd name="T26" fmla="*/ 1 w 1"/>
                <a:gd name="T27" fmla="*/ 1 h 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"/>
                <a:gd name="T43" fmla="*/ 0 h 1"/>
                <a:gd name="T44" fmla="*/ 1 w 1"/>
                <a:gd name="T45" fmla="*/ 1 h 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70" name="Freeform 46"/>
            <p:cNvSpPr>
              <a:spLocks/>
            </p:cNvSpPr>
            <p:nvPr/>
          </p:nvSpPr>
          <p:spPr bwMode="auto">
            <a:xfrm>
              <a:off x="2336" y="1709"/>
              <a:ext cx="3" cy="4"/>
            </a:xfrm>
            <a:custGeom>
              <a:avLst/>
              <a:gdLst>
                <a:gd name="T0" fmla="*/ 1 w 3"/>
                <a:gd name="T1" fmla="*/ 4 h 4"/>
                <a:gd name="T2" fmla="*/ 1 w 3"/>
                <a:gd name="T3" fmla="*/ 4 h 4"/>
                <a:gd name="T4" fmla="*/ 1 w 3"/>
                <a:gd name="T5" fmla="*/ 4 h 4"/>
                <a:gd name="T6" fmla="*/ 0 w 3"/>
                <a:gd name="T7" fmla="*/ 4 h 4"/>
                <a:gd name="T8" fmla="*/ 0 w 3"/>
                <a:gd name="T9" fmla="*/ 4 h 4"/>
                <a:gd name="T10" fmla="*/ 0 w 3"/>
                <a:gd name="T11" fmla="*/ 4 h 4"/>
                <a:gd name="T12" fmla="*/ 0 w 3"/>
                <a:gd name="T13" fmla="*/ 1 h 4"/>
                <a:gd name="T14" fmla="*/ 0 w 3"/>
                <a:gd name="T15" fmla="*/ 0 h 4"/>
                <a:gd name="T16" fmla="*/ 0 w 3"/>
                <a:gd name="T17" fmla="*/ 0 h 4"/>
                <a:gd name="T18" fmla="*/ 1 w 3"/>
                <a:gd name="T19" fmla="*/ 0 h 4"/>
                <a:gd name="T20" fmla="*/ 1 w 3"/>
                <a:gd name="T21" fmla="*/ 0 h 4"/>
                <a:gd name="T22" fmla="*/ 2 w 3"/>
                <a:gd name="T23" fmla="*/ 0 h 4"/>
                <a:gd name="T24" fmla="*/ 2 w 3"/>
                <a:gd name="T25" fmla="*/ 0 h 4"/>
                <a:gd name="T26" fmla="*/ 2 w 3"/>
                <a:gd name="T27" fmla="*/ 0 h 4"/>
                <a:gd name="T28" fmla="*/ 3 w 3"/>
                <a:gd name="T29" fmla="*/ 0 h 4"/>
                <a:gd name="T30" fmla="*/ 3 w 3"/>
                <a:gd name="T31" fmla="*/ 1 h 4"/>
                <a:gd name="T32" fmla="*/ 3 w 3"/>
                <a:gd name="T33" fmla="*/ 1 h 4"/>
                <a:gd name="T34" fmla="*/ 3 w 3"/>
                <a:gd name="T35" fmla="*/ 2 h 4"/>
                <a:gd name="T36" fmla="*/ 3 w 3"/>
                <a:gd name="T37" fmla="*/ 3 h 4"/>
                <a:gd name="T38" fmla="*/ 3 w 3"/>
                <a:gd name="T39" fmla="*/ 3 h 4"/>
                <a:gd name="T40" fmla="*/ 3 w 3"/>
                <a:gd name="T41" fmla="*/ 4 h 4"/>
                <a:gd name="T42" fmla="*/ 3 w 3"/>
                <a:gd name="T43" fmla="*/ 4 h 4"/>
                <a:gd name="T44" fmla="*/ 3 w 3"/>
                <a:gd name="T45" fmla="*/ 4 h 4"/>
                <a:gd name="T46" fmla="*/ 2 w 3"/>
                <a:gd name="T47" fmla="*/ 4 h 4"/>
                <a:gd name="T48" fmla="*/ 2 w 3"/>
                <a:gd name="T49" fmla="*/ 4 h 4"/>
                <a:gd name="T50" fmla="*/ 1 w 3"/>
                <a:gd name="T51" fmla="*/ 4 h 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"/>
                <a:gd name="T79" fmla="*/ 0 h 4"/>
                <a:gd name="T80" fmla="*/ 3 w 3"/>
                <a:gd name="T81" fmla="*/ 4 h 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" h="4">
                  <a:moveTo>
                    <a:pt x="1" y="4"/>
                  </a:moveTo>
                  <a:lnTo>
                    <a:pt x="1" y="4"/>
                  </a:lnTo>
                  <a:lnTo>
                    <a:pt x="0" y="4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4"/>
                  </a:lnTo>
                  <a:lnTo>
                    <a:pt x="2" y="4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71" name="Freeform 47"/>
            <p:cNvSpPr>
              <a:spLocks/>
            </p:cNvSpPr>
            <p:nvPr/>
          </p:nvSpPr>
          <p:spPr bwMode="auto">
            <a:xfrm>
              <a:off x="1582" y="1706"/>
              <a:ext cx="3" cy="5"/>
            </a:xfrm>
            <a:custGeom>
              <a:avLst/>
              <a:gdLst>
                <a:gd name="T0" fmla="*/ 0 w 3"/>
                <a:gd name="T1" fmla="*/ 5 h 5"/>
                <a:gd name="T2" fmla="*/ 0 w 3"/>
                <a:gd name="T3" fmla="*/ 5 h 5"/>
                <a:gd name="T4" fmla="*/ 0 w 3"/>
                <a:gd name="T5" fmla="*/ 4 h 5"/>
                <a:gd name="T6" fmla="*/ 0 w 3"/>
                <a:gd name="T7" fmla="*/ 4 h 5"/>
                <a:gd name="T8" fmla="*/ 0 w 3"/>
                <a:gd name="T9" fmla="*/ 4 h 5"/>
                <a:gd name="T10" fmla="*/ 0 w 3"/>
                <a:gd name="T11" fmla="*/ 3 h 5"/>
                <a:gd name="T12" fmla="*/ 0 w 3"/>
                <a:gd name="T13" fmla="*/ 3 h 5"/>
                <a:gd name="T14" fmla="*/ 1 w 3"/>
                <a:gd name="T15" fmla="*/ 2 h 5"/>
                <a:gd name="T16" fmla="*/ 1 w 3"/>
                <a:gd name="T17" fmla="*/ 2 h 5"/>
                <a:gd name="T18" fmla="*/ 1 w 3"/>
                <a:gd name="T19" fmla="*/ 2 h 5"/>
                <a:gd name="T20" fmla="*/ 1 w 3"/>
                <a:gd name="T21" fmla="*/ 1 h 5"/>
                <a:gd name="T22" fmla="*/ 1 w 3"/>
                <a:gd name="T23" fmla="*/ 1 h 5"/>
                <a:gd name="T24" fmla="*/ 1 w 3"/>
                <a:gd name="T25" fmla="*/ 0 h 5"/>
                <a:gd name="T26" fmla="*/ 1 w 3"/>
                <a:gd name="T27" fmla="*/ 0 h 5"/>
                <a:gd name="T28" fmla="*/ 1 w 3"/>
                <a:gd name="T29" fmla="*/ 0 h 5"/>
                <a:gd name="T30" fmla="*/ 2 w 3"/>
                <a:gd name="T31" fmla="*/ 0 h 5"/>
                <a:gd name="T32" fmla="*/ 2 w 3"/>
                <a:gd name="T33" fmla="*/ 0 h 5"/>
                <a:gd name="T34" fmla="*/ 2 w 3"/>
                <a:gd name="T35" fmla="*/ 0 h 5"/>
                <a:gd name="T36" fmla="*/ 3 w 3"/>
                <a:gd name="T37" fmla="*/ 0 h 5"/>
                <a:gd name="T38" fmla="*/ 3 w 3"/>
                <a:gd name="T39" fmla="*/ 0 h 5"/>
                <a:gd name="T40" fmla="*/ 2 w 3"/>
                <a:gd name="T41" fmla="*/ 0 h 5"/>
                <a:gd name="T42" fmla="*/ 2 w 3"/>
                <a:gd name="T43" fmla="*/ 1 h 5"/>
                <a:gd name="T44" fmla="*/ 2 w 3"/>
                <a:gd name="T45" fmla="*/ 1 h 5"/>
                <a:gd name="T46" fmla="*/ 2 w 3"/>
                <a:gd name="T47" fmla="*/ 2 h 5"/>
                <a:gd name="T48" fmla="*/ 2 w 3"/>
                <a:gd name="T49" fmla="*/ 2 h 5"/>
                <a:gd name="T50" fmla="*/ 2 w 3"/>
                <a:gd name="T51" fmla="*/ 2 h 5"/>
                <a:gd name="T52" fmla="*/ 2 w 3"/>
                <a:gd name="T53" fmla="*/ 3 h 5"/>
                <a:gd name="T54" fmla="*/ 2 w 3"/>
                <a:gd name="T55" fmla="*/ 3 h 5"/>
                <a:gd name="T56" fmla="*/ 1 w 3"/>
                <a:gd name="T57" fmla="*/ 4 h 5"/>
                <a:gd name="T58" fmla="*/ 1 w 3"/>
                <a:gd name="T59" fmla="*/ 4 h 5"/>
                <a:gd name="T60" fmla="*/ 1 w 3"/>
                <a:gd name="T61" fmla="*/ 4 h 5"/>
                <a:gd name="T62" fmla="*/ 1 w 3"/>
                <a:gd name="T63" fmla="*/ 5 h 5"/>
                <a:gd name="T64" fmla="*/ 0 w 3"/>
                <a:gd name="T65" fmla="*/ 5 h 5"/>
                <a:gd name="T66" fmla="*/ 0 w 3"/>
                <a:gd name="T67" fmla="*/ 5 h 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5"/>
                <a:gd name="T104" fmla="*/ 3 w 3"/>
                <a:gd name="T105" fmla="*/ 5 h 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5">
                  <a:moveTo>
                    <a:pt x="0" y="5"/>
                  </a:move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72" name="Freeform 48"/>
            <p:cNvSpPr>
              <a:spLocks/>
            </p:cNvSpPr>
            <p:nvPr/>
          </p:nvSpPr>
          <p:spPr bwMode="auto">
            <a:xfrm>
              <a:off x="1579" y="1706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0 h 1"/>
                <a:gd name="T10" fmla="*/ 1 w 1"/>
                <a:gd name="T11" fmla="*/ 0 h 1"/>
                <a:gd name="T12" fmla="*/ 1 w 1"/>
                <a:gd name="T13" fmla="*/ 0 h 1"/>
                <a:gd name="T14" fmla="*/ 1 w 1"/>
                <a:gd name="T15" fmla="*/ 0 h 1"/>
                <a:gd name="T16" fmla="*/ 0 w 1"/>
                <a:gd name="T17" fmla="*/ 0 h 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"/>
                <a:gd name="T28" fmla="*/ 0 h 1"/>
                <a:gd name="T29" fmla="*/ 1 w 1"/>
                <a:gd name="T30" fmla="*/ 1 h 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73" name="Freeform 49"/>
            <p:cNvSpPr>
              <a:spLocks/>
            </p:cNvSpPr>
            <p:nvPr/>
          </p:nvSpPr>
          <p:spPr bwMode="auto">
            <a:xfrm>
              <a:off x="1573" y="1706"/>
              <a:ext cx="3" cy="7"/>
            </a:xfrm>
            <a:custGeom>
              <a:avLst/>
              <a:gdLst>
                <a:gd name="T0" fmla="*/ 1 w 3"/>
                <a:gd name="T1" fmla="*/ 7 h 7"/>
                <a:gd name="T2" fmla="*/ 1 w 3"/>
                <a:gd name="T3" fmla="*/ 7 h 7"/>
                <a:gd name="T4" fmla="*/ 1 w 3"/>
                <a:gd name="T5" fmla="*/ 6 h 7"/>
                <a:gd name="T6" fmla="*/ 0 w 3"/>
                <a:gd name="T7" fmla="*/ 6 h 7"/>
                <a:gd name="T8" fmla="*/ 0 w 3"/>
                <a:gd name="T9" fmla="*/ 6 h 7"/>
                <a:gd name="T10" fmla="*/ 0 w 3"/>
                <a:gd name="T11" fmla="*/ 6 h 7"/>
                <a:gd name="T12" fmla="*/ 0 w 3"/>
                <a:gd name="T13" fmla="*/ 5 h 7"/>
                <a:gd name="T14" fmla="*/ 0 w 3"/>
                <a:gd name="T15" fmla="*/ 5 h 7"/>
                <a:gd name="T16" fmla="*/ 0 w 3"/>
                <a:gd name="T17" fmla="*/ 4 h 7"/>
                <a:gd name="T18" fmla="*/ 0 w 3"/>
                <a:gd name="T19" fmla="*/ 4 h 7"/>
                <a:gd name="T20" fmla="*/ 0 w 3"/>
                <a:gd name="T21" fmla="*/ 4 h 7"/>
                <a:gd name="T22" fmla="*/ 1 w 3"/>
                <a:gd name="T23" fmla="*/ 4 h 7"/>
                <a:gd name="T24" fmla="*/ 1 w 3"/>
                <a:gd name="T25" fmla="*/ 4 h 7"/>
                <a:gd name="T26" fmla="*/ 1 w 3"/>
                <a:gd name="T27" fmla="*/ 3 h 7"/>
                <a:gd name="T28" fmla="*/ 1 w 3"/>
                <a:gd name="T29" fmla="*/ 3 h 7"/>
                <a:gd name="T30" fmla="*/ 2 w 3"/>
                <a:gd name="T31" fmla="*/ 2 h 7"/>
                <a:gd name="T32" fmla="*/ 2 w 3"/>
                <a:gd name="T33" fmla="*/ 2 h 7"/>
                <a:gd name="T34" fmla="*/ 2 w 3"/>
                <a:gd name="T35" fmla="*/ 2 h 7"/>
                <a:gd name="T36" fmla="*/ 2 w 3"/>
                <a:gd name="T37" fmla="*/ 1 h 7"/>
                <a:gd name="T38" fmla="*/ 2 w 3"/>
                <a:gd name="T39" fmla="*/ 1 h 7"/>
                <a:gd name="T40" fmla="*/ 2 w 3"/>
                <a:gd name="T41" fmla="*/ 1 h 7"/>
                <a:gd name="T42" fmla="*/ 3 w 3"/>
                <a:gd name="T43" fmla="*/ 0 h 7"/>
                <a:gd name="T44" fmla="*/ 3 w 3"/>
                <a:gd name="T45" fmla="*/ 0 h 7"/>
                <a:gd name="T46" fmla="*/ 3 w 3"/>
                <a:gd name="T47" fmla="*/ 1 h 7"/>
                <a:gd name="T48" fmla="*/ 3 w 3"/>
                <a:gd name="T49" fmla="*/ 1 h 7"/>
                <a:gd name="T50" fmla="*/ 3 w 3"/>
                <a:gd name="T51" fmla="*/ 2 h 7"/>
                <a:gd name="T52" fmla="*/ 3 w 3"/>
                <a:gd name="T53" fmla="*/ 2 h 7"/>
                <a:gd name="T54" fmla="*/ 3 w 3"/>
                <a:gd name="T55" fmla="*/ 2 h 7"/>
                <a:gd name="T56" fmla="*/ 3 w 3"/>
                <a:gd name="T57" fmla="*/ 3 h 7"/>
                <a:gd name="T58" fmla="*/ 3 w 3"/>
                <a:gd name="T59" fmla="*/ 3 h 7"/>
                <a:gd name="T60" fmla="*/ 3 w 3"/>
                <a:gd name="T61" fmla="*/ 3 h 7"/>
                <a:gd name="T62" fmla="*/ 3 w 3"/>
                <a:gd name="T63" fmla="*/ 4 h 7"/>
                <a:gd name="T64" fmla="*/ 3 w 3"/>
                <a:gd name="T65" fmla="*/ 4 h 7"/>
                <a:gd name="T66" fmla="*/ 3 w 3"/>
                <a:gd name="T67" fmla="*/ 5 h 7"/>
                <a:gd name="T68" fmla="*/ 3 w 3"/>
                <a:gd name="T69" fmla="*/ 5 h 7"/>
                <a:gd name="T70" fmla="*/ 3 w 3"/>
                <a:gd name="T71" fmla="*/ 6 h 7"/>
                <a:gd name="T72" fmla="*/ 3 w 3"/>
                <a:gd name="T73" fmla="*/ 6 h 7"/>
                <a:gd name="T74" fmla="*/ 3 w 3"/>
                <a:gd name="T75" fmla="*/ 6 h 7"/>
                <a:gd name="T76" fmla="*/ 3 w 3"/>
                <a:gd name="T77" fmla="*/ 7 h 7"/>
                <a:gd name="T78" fmla="*/ 3 w 3"/>
                <a:gd name="T79" fmla="*/ 7 h 7"/>
                <a:gd name="T80" fmla="*/ 3 w 3"/>
                <a:gd name="T81" fmla="*/ 6 h 7"/>
                <a:gd name="T82" fmla="*/ 2 w 3"/>
                <a:gd name="T83" fmla="*/ 6 h 7"/>
                <a:gd name="T84" fmla="*/ 2 w 3"/>
                <a:gd name="T85" fmla="*/ 6 h 7"/>
                <a:gd name="T86" fmla="*/ 2 w 3"/>
                <a:gd name="T87" fmla="*/ 6 h 7"/>
                <a:gd name="T88" fmla="*/ 2 w 3"/>
                <a:gd name="T89" fmla="*/ 6 h 7"/>
                <a:gd name="T90" fmla="*/ 1 w 3"/>
                <a:gd name="T91" fmla="*/ 6 h 7"/>
                <a:gd name="T92" fmla="*/ 1 w 3"/>
                <a:gd name="T93" fmla="*/ 7 h 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"/>
                <a:gd name="T142" fmla="*/ 0 h 7"/>
                <a:gd name="T143" fmla="*/ 3 w 3"/>
                <a:gd name="T144" fmla="*/ 7 h 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" h="7">
                  <a:moveTo>
                    <a:pt x="1" y="7"/>
                  </a:moveTo>
                  <a:lnTo>
                    <a:pt x="1" y="7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74" name="Freeform 50"/>
            <p:cNvSpPr>
              <a:spLocks/>
            </p:cNvSpPr>
            <p:nvPr/>
          </p:nvSpPr>
          <p:spPr bwMode="auto">
            <a:xfrm>
              <a:off x="1576" y="1708"/>
              <a:ext cx="5" cy="10"/>
            </a:xfrm>
            <a:custGeom>
              <a:avLst/>
              <a:gdLst>
                <a:gd name="T0" fmla="*/ 3 w 5"/>
                <a:gd name="T1" fmla="*/ 10 h 10"/>
                <a:gd name="T2" fmla="*/ 3 w 5"/>
                <a:gd name="T3" fmla="*/ 9 h 10"/>
                <a:gd name="T4" fmla="*/ 2 w 5"/>
                <a:gd name="T5" fmla="*/ 9 h 10"/>
                <a:gd name="T6" fmla="*/ 1 w 5"/>
                <a:gd name="T7" fmla="*/ 8 h 10"/>
                <a:gd name="T8" fmla="*/ 1 w 5"/>
                <a:gd name="T9" fmla="*/ 8 h 10"/>
                <a:gd name="T10" fmla="*/ 1 w 5"/>
                <a:gd name="T11" fmla="*/ 8 h 10"/>
                <a:gd name="T12" fmla="*/ 1 w 5"/>
                <a:gd name="T13" fmla="*/ 7 h 10"/>
                <a:gd name="T14" fmla="*/ 1 w 5"/>
                <a:gd name="T15" fmla="*/ 5 h 10"/>
                <a:gd name="T16" fmla="*/ 1 w 5"/>
                <a:gd name="T17" fmla="*/ 5 h 10"/>
                <a:gd name="T18" fmla="*/ 1 w 5"/>
                <a:gd name="T19" fmla="*/ 3 h 10"/>
                <a:gd name="T20" fmla="*/ 2 w 5"/>
                <a:gd name="T21" fmla="*/ 3 h 10"/>
                <a:gd name="T22" fmla="*/ 2 w 5"/>
                <a:gd name="T23" fmla="*/ 2 h 10"/>
                <a:gd name="T24" fmla="*/ 3 w 5"/>
                <a:gd name="T25" fmla="*/ 2 h 10"/>
                <a:gd name="T26" fmla="*/ 3 w 5"/>
                <a:gd name="T27" fmla="*/ 1 h 10"/>
                <a:gd name="T28" fmla="*/ 3 w 5"/>
                <a:gd name="T29" fmla="*/ 0 h 10"/>
                <a:gd name="T30" fmla="*/ 4 w 5"/>
                <a:gd name="T31" fmla="*/ 0 h 10"/>
                <a:gd name="T32" fmla="*/ 5 w 5"/>
                <a:gd name="T33" fmla="*/ 0 h 10"/>
                <a:gd name="T34" fmla="*/ 5 w 5"/>
                <a:gd name="T35" fmla="*/ 0 h 10"/>
                <a:gd name="T36" fmla="*/ 5 w 5"/>
                <a:gd name="T37" fmla="*/ 2 h 10"/>
                <a:gd name="T38" fmla="*/ 5 w 5"/>
                <a:gd name="T39" fmla="*/ 3 h 10"/>
                <a:gd name="T40" fmla="*/ 5 w 5"/>
                <a:gd name="T41" fmla="*/ 4 h 10"/>
                <a:gd name="T42" fmla="*/ 5 w 5"/>
                <a:gd name="T43" fmla="*/ 5 h 10"/>
                <a:gd name="T44" fmla="*/ 5 w 5"/>
                <a:gd name="T45" fmla="*/ 6 h 10"/>
                <a:gd name="T46" fmla="*/ 5 w 5"/>
                <a:gd name="T47" fmla="*/ 7 h 10"/>
                <a:gd name="T48" fmla="*/ 4 w 5"/>
                <a:gd name="T49" fmla="*/ 7 h 10"/>
                <a:gd name="T50" fmla="*/ 4 w 5"/>
                <a:gd name="T51" fmla="*/ 7 h 10"/>
                <a:gd name="T52" fmla="*/ 4 w 5"/>
                <a:gd name="T53" fmla="*/ 6 h 10"/>
                <a:gd name="T54" fmla="*/ 4 w 5"/>
                <a:gd name="T55" fmla="*/ 5 h 10"/>
                <a:gd name="T56" fmla="*/ 3 w 5"/>
                <a:gd name="T57" fmla="*/ 5 h 10"/>
                <a:gd name="T58" fmla="*/ 3 w 5"/>
                <a:gd name="T59" fmla="*/ 6 h 10"/>
                <a:gd name="T60" fmla="*/ 3 w 5"/>
                <a:gd name="T61" fmla="*/ 7 h 10"/>
                <a:gd name="T62" fmla="*/ 3 w 5"/>
                <a:gd name="T63" fmla="*/ 8 h 10"/>
                <a:gd name="T64" fmla="*/ 4 w 5"/>
                <a:gd name="T65" fmla="*/ 9 h 10"/>
                <a:gd name="T66" fmla="*/ 4 w 5"/>
                <a:gd name="T67" fmla="*/ 9 h 10"/>
                <a:gd name="T68" fmla="*/ 4 w 5"/>
                <a:gd name="T69" fmla="*/ 10 h 1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5"/>
                <a:gd name="T106" fmla="*/ 0 h 10"/>
                <a:gd name="T107" fmla="*/ 5 w 5"/>
                <a:gd name="T108" fmla="*/ 10 h 1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5" h="10">
                  <a:moveTo>
                    <a:pt x="4" y="10"/>
                  </a:moveTo>
                  <a:lnTo>
                    <a:pt x="3" y="10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8"/>
                  </a:lnTo>
                  <a:lnTo>
                    <a:pt x="1" y="8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7"/>
                  </a:lnTo>
                  <a:lnTo>
                    <a:pt x="5" y="8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8"/>
                  </a:lnTo>
                  <a:lnTo>
                    <a:pt x="4" y="9"/>
                  </a:lnTo>
                  <a:lnTo>
                    <a:pt x="4" y="1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75" name="Freeform 51"/>
            <p:cNvSpPr>
              <a:spLocks/>
            </p:cNvSpPr>
            <p:nvPr/>
          </p:nvSpPr>
          <p:spPr bwMode="auto">
            <a:xfrm>
              <a:off x="2886" y="1709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1 w 1"/>
                <a:gd name="T13" fmla="*/ 1 h 1"/>
                <a:gd name="T14" fmla="*/ 0 w 1"/>
                <a:gd name="T15" fmla="*/ 1 h 1"/>
                <a:gd name="T16" fmla="*/ 0 w 1"/>
                <a:gd name="T17" fmla="*/ 1 h 1"/>
                <a:gd name="T18" fmla="*/ 0 w 1"/>
                <a:gd name="T19" fmla="*/ 1 h 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"/>
                <a:gd name="T31" fmla="*/ 0 h 1"/>
                <a:gd name="T32" fmla="*/ 1 w 1"/>
                <a:gd name="T33" fmla="*/ 1 h 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76" name="Freeform 52"/>
            <p:cNvSpPr>
              <a:spLocks/>
            </p:cNvSpPr>
            <p:nvPr/>
          </p:nvSpPr>
          <p:spPr bwMode="auto">
            <a:xfrm>
              <a:off x="2332" y="1713"/>
              <a:ext cx="9" cy="6"/>
            </a:xfrm>
            <a:custGeom>
              <a:avLst/>
              <a:gdLst>
                <a:gd name="T0" fmla="*/ 2 w 9"/>
                <a:gd name="T1" fmla="*/ 6 h 6"/>
                <a:gd name="T2" fmla="*/ 1 w 9"/>
                <a:gd name="T3" fmla="*/ 6 h 6"/>
                <a:gd name="T4" fmla="*/ 1 w 9"/>
                <a:gd name="T5" fmla="*/ 6 h 6"/>
                <a:gd name="T6" fmla="*/ 1 w 9"/>
                <a:gd name="T7" fmla="*/ 5 h 6"/>
                <a:gd name="T8" fmla="*/ 1 w 9"/>
                <a:gd name="T9" fmla="*/ 5 h 6"/>
                <a:gd name="T10" fmla="*/ 1 w 9"/>
                <a:gd name="T11" fmla="*/ 5 h 6"/>
                <a:gd name="T12" fmla="*/ 0 w 9"/>
                <a:gd name="T13" fmla="*/ 4 h 6"/>
                <a:gd name="T14" fmla="*/ 0 w 9"/>
                <a:gd name="T15" fmla="*/ 4 h 6"/>
                <a:gd name="T16" fmla="*/ 1 w 9"/>
                <a:gd name="T17" fmla="*/ 3 h 6"/>
                <a:gd name="T18" fmla="*/ 1 w 9"/>
                <a:gd name="T19" fmla="*/ 3 h 6"/>
                <a:gd name="T20" fmla="*/ 1 w 9"/>
                <a:gd name="T21" fmla="*/ 2 h 6"/>
                <a:gd name="T22" fmla="*/ 1 w 9"/>
                <a:gd name="T23" fmla="*/ 2 h 6"/>
                <a:gd name="T24" fmla="*/ 1 w 9"/>
                <a:gd name="T25" fmla="*/ 2 h 6"/>
                <a:gd name="T26" fmla="*/ 2 w 9"/>
                <a:gd name="T27" fmla="*/ 2 h 6"/>
                <a:gd name="T28" fmla="*/ 2 w 9"/>
                <a:gd name="T29" fmla="*/ 2 h 6"/>
                <a:gd name="T30" fmla="*/ 2 w 9"/>
                <a:gd name="T31" fmla="*/ 1 h 6"/>
                <a:gd name="T32" fmla="*/ 3 w 9"/>
                <a:gd name="T33" fmla="*/ 1 h 6"/>
                <a:gd name="T34" fmla="*/ 3 w 9"/>
                <a:gd name="T35" fmla="*/ 1 h 6"/>
                <a:gd name="T36" fmla="*/ 3 w 9"/>
                <a:gd name="T37" fmla="*/ 1 h 6"/>
                <a:gd name="T38" fmla="*/ 3 w 9"/>
                <a:gd name="T39" fmla="*/ 1 h 6"/>
                <a:gd name="T40" fmla="*/ 4 w 9"/>
                <a:gd name="T41" fmla="*/ 0 h 6"/>
                <a:gd name="T42" fmla="*/ 4 w 9"/>
                <a:gd name="T43" fmla="*/ 0 h 6"/>
                <a:gd name="T44" fmla="*/ 4 w 9"/>
                <a:gd name="T45" fmla="*/ 1 h 6"/>
                <a:gd name="T46" fmla="*/ 4 w 9"/>
                <a:gd name="T47" fmla="*/ 1 h 6"/>
                <a:gd name="T48" fmla="*/ 5 w 9"/>
                <a:gd name="T49" fmla="*/ 1 h 6"/>
                <a:gd name="T50" fmla="*/ 5 w 9"/>
                <a:gd name="T51" fmla="*/ 1 h 6"/>
                <a:gd name="T52" fmla="*/ 5 w 9"/>
                <a:gd name="T53" fmla="*/ 1 h 6"/>
                <a:gd name="T54" fmla="*/ 6 w 9"/>
                <a:gd name="T55" fmla="*/ 1 h 6"/>
                <a:gd name="T56" fmla="*/ 6 w 9"/>
                <a:gd name="T57" fmla="*/ 1 h 6"/>
                <a:gd name="T58" fmla="*/ 7 w 9"/>
                <a:gd name="T59" fmla="*/ 1 h 6"/>
                <a:gd name="T60" fmla="*/ 7 w 9"/>
                <a:gd name="T61" fmla="*/ 2 h 6"/>
                <a:gd name="T62" fmla="*/ 8 w 9"/>
                <a:gd name="T63" fmla="*/ 2 h 6"/>
                <a:gd name="T64" fmla="*/ 8 w 9"/>
                <a:gd name="T65" fmla="*/ 2 h 6"/>
                <a:gd name="T66" fmla="*/ 8 w 9"/>
                <a:gd name="T67" fmla="*/ 2 h 6"/>
                <a:gd name="T68" fmla="*/ 8 w 9"/>
                <a:gd name="T69" fmla="*/ 3 h 6"/>
                <a:gd name="T70" fmla="*/ 8 w 9"/>
                <a:gd name="T71" fmla="*/ 3 h 6"/>
                <a:gd name="T72" fmla="*/ 9 w 9"/>
                <a:gd name="T73" fmla="*/ 3 h 6"/>
                <a:gd name="T74" fmla="*/ 9 w 9"/>
                <a:gd name="T75" fmla="*/ 4 h 6"/>
                <a:gd name="T76" fmla="*/ 9 w 9"/>
                <a:gd name="T77" fmla="*/ 4 h 6"/>
                <a:gd name="T78" fmla="*/ 9 w 9"/>
                <a:gd name="T79" fmla="*/ 5 h 6"/>
                <a:gd name="T80" fmla="*/ 9 w 9"/>
                <a:gd name="T81" fmla="*/ 5 h 6"/>
                <a:gd name="T82" fmla="*/ 8 w 9"/>
                <a:gd name="T83" fmla="*/ 5 h 6"/>
                <a:gd name="T84" fmla="*/ 7 w 9"/>
                <a:gd name="T85" fmla="*/ 5 h 6"/>
                <a:gd name="T86" fmla="*/ 7 w 9"/>
                <a:gd name="T87" fmla="*/ 5 h 6"/>
                <a:gd name="T88" fmla="*/ 6 w 9"/>
                <a:gd name="T89" fmla="*/ 5 h 6"/>
                <a:gd name="T90" fmla="*/ 6 w 9"/>
                <a:gd name="T91" fmla="*/ 5 h 6"/>
                <a:gd name="T92" fmla="*/ 5 w 9"/>
                <a:gd name="T93" fmla="*/ 5 h 6"/>
                <a:gd name="T94" fmla="*/ 5 w 9"/>
                <a:gd name="T95" fmla="*/ 5 h 6"/>
                <a:gd name="T96" fmla="*/ 4 w 9"/>
                <a:gd name="T97" fmla="*/ 5 h 6"/>
                <a:gd name="T98" fmla="*/ 4 w 9"/>
                <a:gd name="T99" fmla="*/ 5 h 6"/>
                <a:gd name="T100" fmla="*/ 4 w 9"/>
                <a:gd name="T101" fmla="*/ 5 h 6"/>
                <a:gd name="T102" fmla="*/ 3 w 9"/>
                <a:gd name="T103" fmla="*/ 5 h 6"/>
                <a:gd name="T104" fmla="*/ 3 w 9"/>
                <a:gd name="T105" fmla="*/ 5 h 6"/>
                <a:gd name="T106" fmla="*/ 3 w 9"/>
                <a:gd name="T107" fmla="*/ 5 h 6"/>
                <a:gd name="T108" fmla="*/ 3 w 9"/>
                <a:gd name="T109" fmla="*/ 6 h 6"/>
                <a:gd name="T110" fmla="*/ 2 w 9"/>
                <a:gd name="T111" fmla="*/ 6 h 6"/>
                <a:gd name="T112" fmla="*/ 2 w 9"/>
                <a:gd name="T113" fmla="*/ 6 h 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"/>
                <a:gd name="T172" fmla="*/ 0 h 6"/>
                <a:gd name="T173" fmla="*/ 9 w 9"/>
                <a:gd name="T174" fmla="*/ 6 h 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" h="6">
                  <a:moveTo>
                    <a:pt x="2" y="6"/>
                  </a:moveTo>
                  <a:lnTo>
                    <a:pt x="1" y="6"/>
                  </a:lnTo>
                  <a:lnTo>
                    <a:pt x="1" y="5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4"/>
                  </a:lnTo>
                  <a:lnTo>
                    <a:pt x="9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6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77" name="Freeform 53"/>
            <p:cNvSpPr>
              <a:spLocks/>
            </p:cNvSpPr>
            <p:nvPr/>
          </p:nvSpPr>
          <p:spPr bwMode="auto">
            <a:xfrm>
              <a:off x="1588" y="1712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1 h 1"/>
                <a:gd name="T16" fmla="*/ 0 w 1"/>
                <a:gd name="T17" fmla="*/ 1 h 1"/>
                <a:gd name="T18" fmla="*/ 0 w 1"/>
                <a:gd name="T19" fmla="*/ 1 h 1"/>
                <a:gd name="T20" fmla="*/ 0 w 1"/>
                <a:gd name="T21" fmla="*/ 1 h 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"/>
                <a:gd name="T34" fmla="*/ 0 h 1"/>
                <a:gd name="T35" fmla="*/ 1 w 1"/>
                <a:gd name="T36" fmla="*/ 1 h 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78" name="Freeform 54"/>
            <p:cNvSpPr>
              <a:spLocks/>
            </p:cNvSpPr>
            <p:nvPr/>
          </p:nvSpPr>
          <p:spPr bwMode="auto">
            <a:xfrm>
              <a:off x="2330" y="1716"/>
              <a:ext cx="2" cy="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3 h 3"/>
                <a:gd name="T4" fmla="*/ 0 w 2"/>
                <a:gd name="T5" fmla="*/ 2 h 3"/>
                <a:gd name="T6" fmla="*/ 0 w 2"/>
                <a:gd name="T7" fmla="*/ 2 h 3"/>
                <a:gd name="T8" fmla="*/ 0 w 2"/>
                <a:gd name="T9" fmla="*/ 2 h 3"/>
                <a:gd name="T10" fmla="*/ 0 w 2"/>
                <a:gd name="T11" fmla="*/ 2 h 3"/>
                <a:gd name="T12" fmla="*/ 0 w 2"/>
                <a:gd name="T13" fmla="*/ 1 h 3"/>
                <a:gd name="T14" fmla="*/ 0 w 2"/>
                <a:gd name="T15" fmla="*/ 1 h 3"/>
                <a:gd name="T16" fmla="*/ 1 w 2"/>
                <a:gd name="T17" fmla="*/ 1 h 3"/>
                <a:gd name="T18" fmla="*/ 1 w 2"/>
                <a:gd name="T19" fmla="*/ 0 h 3"/>
                <a:gd name="T20" fmla="*/ 1 w 2"/>
                <a:gd name="T21" fmla="*/ 0 h 3"/>
                <a:gd name="T22" fmla="*/ 2 w 2"/>
                <a:gd name="T23" fmla="*/ 0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2 h 3"/>
                <a:gd name="T30" fmla="*/ 1 w 2"/>
                <a:gd name="T31" fmla="*/ 2 h 3"/>
                <a:gd name="T32" fmla="*/ 1 w 2"/>
                <a:gd name="T33" fmla="*/ 2 h 3"/>
                <a:gd name="T34" fmla="*/ 0 w 2"/>
                <a:gd name="T35" fmla="*/ 2 h 3"/>
                <a:gd name="T36" fmla="*/ 0 w 2"/>
                <a:gd name="T37" fmla="*/ 3 h 3"/>
                <a:gd name="T38" fmla="*/ 0 w 2"/>
                <a:gd name="T39" fmla="*/ 3 h 3"/>
                <a:gd name="T40" fmla="*/ 0 w 2"/>
                <a:gd name="T41" fmla="*/ 3 h 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"/>
                <a:gd name="T64" fmla="*/ 0 h 3"/>
                <a:gd name="T65" fmla="*/ 2 w 2"/>
                <a:gd name="T66" fmla="*/ 3 h 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79" name="Freeform 55"/>
            <p:cNvSpPr>
              <a:spLocks/>
            </p:cNvSpPr>
            <p:nvPr/>
          </p:nvSpPr>
          <p:spPr bwMode="auto">
            <a:xfrm>
              <a:off x="1588" y="1713"/>
              <a:ext cx="2" cy="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1 w 2"/>
                <a:gd name="T5" fmla="*/ 1 h 2"/>
                <a:gd name="T6" fmla="*/ 0 w 2"/>
                <a:gd name="T7" fmla="*/ 1 h 2"/>
                <a:gd name="T8" fmla="*/ 0 w 2"/>
                <a:gd name="T9" fmla="*/ 1 h 2"/>
                <a:gd name="T10" fmla="*/ 1 w 2"/>
                <a:gd name="T11" fmla="*/ 0 h 2"/>
                <a:gd name="T12" fmla="*/ 1 w 2"/>
                <a:gd name="T13" fmla="*/ 0 h 2"/>
                <a:gd name="T14" fmla="*/ 1 w 2"/>
                <a:gd name="T15" fmla="*/ 0 h 2"/>
                <a:gd name="T16" fmla="*/ 1 w 2"/>
                <a:gd name="T17" fmla="*/ 0 h 2"/>
                <a:gd name="T18" fmla="*/ 2 w 2"/>
                <a:gd name="T19" fmla="*/ 1 h 2"/>
                <a:gd name="T20" fmla="*/ 1 w 2"/>
                <a:gd name="T21" fmla="*/ 1 h 2"/>
                <a:gd name="T22" fmla="*/ 1 w 2"/>
                <a:gd name="T23" fmla="*/ 2 h 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"/>
                <a:gd name="T37" fmla="*/ 0 h 2"/>
                <a:gd name="T38" fmla="*/ 2 w 2"/>
                <a:gd name="T39" fmla="*/ 2 h 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" h="2">
                  <a:moveTo>
                    <a:pt x="1" y="2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80" name="Freeform 56"/>
            <p:cNvSpPr>
              <a:spLocks/>
            </p:cNvSpPr>
            <p:nvPr/>
          </p:nvSpPr>
          <p:spPr bwMode="auto">
            <a:xfrm>
              <a:off x="2330" y="1719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0 w 2"/>
                <a:gd name="T7" fmla="*/ 1 h 2"/>
                <a:gd name="T8" fmla="*/ 0 w 2"/>
                <a:gd name="T9" fmla="*/ 1 h 2"/>
                <a:gd name="T10" fmla="*/ 0 w 2"/>
                <a:gd name="T11" fmla="*/ 1 h 2"/>
                <a:gd name="T12" fmla="*/ 0 w 2"/>
                <a:gd name="T13" fmla="*/ 1 h 2"/>
                <a:gd name="T14" fmla="*/ 0 w 2"/>
                <a:gd name="T15" fmla="*/ 0 h 2"/>
                <a:gd name="T16" fmla="*/ 0 w 2"/>
                <a:gd name="T17" fmla="*/ 0 h 2"/>
                <a:gd name="T18" fmla="*/ 0 w 2"/>
                <a:gd name="T19" fmla="*/ 0 h 2"/>
                <a:gd name="T20" fmla="*/ 1 w 2"/>
                <a:gd name="T21" fmla="*/ 0 h 2"/>
                <a:gd name="T22" fmla="*/ 1 w 2"/>
                <a:gd name="T23" fmla="*/ 0 h 2"/>
                <a:gd name="T24" fmla="*/ 2 w 2"/>
                <a:gd name="T25" fmla="*/ 0 h 2"/>
                <a:gd name="T26" fmla="*/ 2 w 2"/>
                <a:gd name="T27" fmla="*/ 0 h 2"/>
                <a:gd name="T28" fmla="*/ 2 w 2"/>
                <a:gd name="T29" fmla="*/ 0 h 2"/>
                <a:gd name="T30" fmla="*/ 2 w 2"/>
                <a:gd name="T31" fmla="*/ 0 h 2"/>
                <a:gd name="T32" fmla="*/ 1 w 2"/>
                <a:gd name="T33" fmla="*/ 1 h 2"/>
                <a:gd name="T34" fmla="*/ 1 w 2"/>
                <a:gd name="T35" fmla="*/ 1 h 2"/>
                <a:gd name="T36" fmla="*/ 1 w 2"/>
                <a:gd name="T37" fmla="*/ 1 h 2"/>
                <a:gd name="T38" fmla="*/ 1 w 2"/>
                <a:gd name="T39" fmla="*/ 1 h 2"/>
                <a:gd name="T40" fmla="*/ 0 w 2"/>
                <a:gd name="T41" fmla="*/ 2 h 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"/>
                <a:gd name="T64" fmla="*/ 0 h 2"/>
                <a:gd name="T65" fmla="*/ 2 w 2"/>
                <a:gd name="T66" fmla="*/ 2 h 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81" name="Freeform 57"/>
            <p:cNvSpPr>
              <a:spLocks/>
            </p:cNvSpPr>
            <p:nvPr/>
          </p:nvSpPr>
          <p:spPr bwMode="auto">
            <a:xfrm>
              <a:off x="2875" y="171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1 h 2"/>
                <a:gd name="T6" fmla="*/ 0 w 1"/>
                <a:gd name="T7" fmla="*/ 1 h 2"/>
                <a:gd name="T8" fmla="*/ 1 w 1"/>
                <a:gd name="T9" fmla="*/ 1 h 2"/>
                <a:gd name="T10" fmla="*/ 1 w 1"/>
                <a:gd name="T11" fmla="*/ 0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2 h 2"/>
                <a:gd name="T20" fmla="*/ 0 w 1"/>
                <a:gd name="T21" fmla="*/ 2 h 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"/>
                <a:gd name="T34" fmla="*/ 0 h 2"/>
                <a:gd name="T35" fmla="*/ 1 w 1"/>
                <a:gd name="T36" fmla="*/ 2 h 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82" name="Freeform 58"/>
            <p:cNvSpPr>
              <a:spLocks/>
            </p:cNvSpPr>
            <p:nvPr/>
          </p:nvSpPr>
          <p:spPr bwMode="auto">
            <a:xfrm>
              <a:off x="1591" y="1716"/>
              <a:ext cx="2" cy="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0 w 2"/>
                <a:gd name="T5" fmla="*/ 1 h 2"/>
                <a:gd name="T6" fmla="*/ 0 w 2"/>
                <a:gd name="T7" fmla="*/ 1 h 2"/>
                <a:gd name="T8" fmla="*/ 0 w 2"/>
                <a:gd name="T9" fmla="*/ 1 h 2"/>
                <a:gd name="T10" fmla="*/ 1 w 2"/>
                <a:gd name="T11" fmla="*/ 0 h 2"/>
                <a:gd name="T12" fmla="*/ 1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1 w 2"/>
                <a:gd name="T19" fmla="*/ 2 h 2"/>
                <a:gd name="T20" fmla="*/ 1 w 2"/>
                <a:gd name="T21" fmla="*/ 2 h 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"/>
                <a:gd name="T34" fmla="*/ 0 h 2"/>
                <a:gd name="T35" fmla="*/ 2 w 2"/>
                <a:gd name="T36" fmla="*/ 2 h 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" h="2">
                  <a:moveTo>
                    <a:pt x="1" y="2"/>
                  </a:moveTo>
                  <a:lnTo>
                    <a:pt x="1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83" name="Freeform 59"/>
            <p:cNvSpPr>
              <a:spLocks/>
            </p:cNvSpPr>
            <p:nvPr/>
          </p:nvSpPr>
          <p:spPr bwMode="auto">
            <a:xfrm>
              <a:off x="2324" y="1721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1 w 1"/>
                <a:gd name="T19" fmla="*/ 0 h 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"/>
                <a:gd name="T31" fmla="*/ 0 h 1"/>
                <a:gd name="T32" fmla="*/ 1 w 1"/>
                <a:gd name="T33" fmla="*/ 1 h 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84" name="Freeform 60"/>
            <p:cNvSpPr>
              <a:spLocks/>
            </p:cNvSpPr>
            <p:nvPr/>
          </p:nvSpPr>
          <p:spPr bwMode="auto">
            <a:xfrm>
              <a:off x="1575" y="1718"/>
              <a:ext cx="6" cy="10"/>
            </a:xfrm>
            <a:custGeom>
              <a:avLst/>
              <a:gdLst>
                <a:gd name="T0" fmla="*/ 5 w 6"/>
                <a:gd name="T1" fmla="*/ 9 h 10"/>
                <a:gd name="T2" fmla="*/ 4 w 6"/>
                <a:gd name="T3" fmla="*/ 8 h 10"/>
                <a:gd name="T4" fmla="*/ 3 w 6"/>
                <a:gd name="T5" fmla="*/ 8 h 10"/>
                <a:gd name="T6" fmla="*/ 3 w 6"/>
                <a:gd name="T7" fmla="*/ 7 h 10"/>
                <a:gd name="T8" fmla="*/ 2 w 6"/>
                <a:gd name="T9" fmla="*/ 7 h 10"/>
                <a:gd name="T10" fmla="*/ 2 w 6"/>
                <a:gd name="T11" fmla="*/ 8 h 10"/>
                <a:gd name="T12" fmla="*/ 1 w 6"/>
                <a:gd name="T13" fmla="*/ 8 h 10"/>
                <a:gd name="T14" fmla="*/ 1 w 6"/>
                <a:gd name="T15" fmla="*/ 7 h 10"/>
                <a:gd name="T16" fmla="*/ 1 w 6"/>
                <a:gd name="T17" fmla="*/ 7 h 10"/>
                <a:gd name="T18" fmla="*/ 1 w 6"/>
                <a:gd name="T19" fmla="*/ 7 h 10"/>
                <a:gd name="T20" fmla="*/ 1 w 6"/>
                <a:gd name="T21" fmla="*/ 6 h 10"/>
                <a:gd name="T22" fmla="*/ 1 w 6"/>
                <a:gd name="T23" fmla="*/ 5 h 10"/>
                <a:gd name="T24" fmla="*/ 1 w 6"/>
                <a:gd name="T25" fmla="*/ 5 h 10"/>
                <a:gd name="T26" fmla="*/ 1 w 6"/>
                <a:gd name="T27" fmla="*/ 3 h 10"/>
                <a:gd name="T28" fmla="*/ 1 w 6"/>
                <a:gd name="T29" fmla="*/ 2 h 10"/>
                <a:gd name="T30" fmla="*/ 0 w 6"/>
                <a:gd name="T31" fmla="*/ 1 h 10"/>
                <a:gd name="T32" fmla="*/ 0 w 6"/>
                <a:gd name="T33" fmla="*/ 1 h 10"/>
                <a:gd name="T34" fmla="*/ 0 w 6"/>
                <a:gd name="T35" fmla="*/ 1 h 10"/>
                <a:gd name="T36" fmla="*/ 0 w 6"/>
                <a:gd name="T37" fmla="*/ 0 h 10"/>
                <a:gd name="T38" fmla="*/ 1 w 6"/>
                <a:gd name="T39" fmla="*/ 0 h 10"/>
                <a:gd name="T40" fmla="*/ 1 w 6"/>
                <a:gd name="T41" fmla="*/ 0 h 10"/>
                <a:gd name="T42" fmla="*/ 1 w 6"/>
                <a:gd name="T43" fmla="*/ 0 h 10"/>
                <a:gd name="T44" fmla="*/ 2 w 6"/>
                <a:gd name="T45" fmla="*/ 0 h 10"/>
                <a:gd name="T46" fmla="*/ 3 w 6"/>
                <a:gd name="T47" fmla="*/ 1 h 10"/>
                <a:gd name="T48" fmla="*/ 3 w 6"/>
                <a:gd name="T49" fmla="*/ 1 h 10"/>
                <a:gd name="T50" fmla="*/ 4 w 6"/>
                <a:gd name="T51" fmla="*/ 1 h 10"/>
                <a:gd name="T52" fmla="*/ 5 w 6"/>
                <a:gd name="T53" fmla="*/ 1 h 10"/>
                <a:gd name="T54" fmla="*/ 5 w 6"/>
                <a:gd name="T55" fmla="*/ 2 h 10"/>
                <a:gd name="T56" fmla="*/ 5 w 6"/>
                <a:gd name="T57" fmla="*/ 3 h 10"/>
                <a:gd name="T58" fmla="*/ 6 w 6"/>
                <a:gd name="T59" fmla="*/ 4 h 10"/>
                <a:gd name="T60" fmla="*/ 6 w 6"/>
                <a:gd name="T61" fmla="*/ 4 h 10"/>
                <a:gd name="T62" fmla="*/ 5 w 6"/>
                <a:gd name="T63" fmla="*/ 5 h 10"/>
                <a:gd name="T64" fmla="*/ 5 w 6"/>
                <a:gd name="T65" fmla="*/ 6 h 10"/>
                <a:gd name="T66" fmla="*/ 5 w 6"/>
                <a:gd name="T67" fmla="*/ 7 h 10"/>
                <a:gd name="T68" fmla="*/ 5 w 6"/>
                <a:gd name="T69" fmla="*/ 7 h 10"/>
                <a:gd name="T70" fmla="*/ 5 w 6"/>
                <a:gd name="T71" fmla="*/ 7 h 10"/>
                <a:gd name="T72" fmla="*/ 6 w 6"/>
                <a:gd name="T73" fmla="*/ 8 h 10"/>
                <a:gd name="T74" fmla="*/ 5 w 6"/>
                <a:gd name="T75" fmla="*/ 9 h 10"/>
                <a:gd name="T76" fmla="*/ 5 w 6"/>
                <a:gd name="T77" fmla="*/ 10 h 1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"/>
                <a:gd name="T118" fmla="*/ 0 h 10"/>
                <a:gd name="T119" fmla="*/ 6 w 6"/>
                <a:gd name="T120" fmla="*/ 10 h 1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" h="10">
                  <a:moveTo>
                    <a:pt x="5" y="10"/>
                  </a:moveTo>
                  <a:lnTo>
                    <a:pt x="5" y="9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3"/>
                  </a:lnTo>
                  <a:lnTo>
                    <a:pt x="6" y="4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7"/>
                  </a:lnTo>
                  <a:lnTo>
                    <a:pt x="5" y="8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85" name="Freeform 61"/>
            <p:cNvSpPr>
              <a:spLocks/>
            </p:cNvSpPr>
            <p:nvPr/>
          </p:nvSpPr>
          <p:spPr bwMode="auto">
            <a:xfrm>
              <a:off x="2879" y="1721"/>
              <a:ext cx="2" cy="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0 w 2"/>
                <a:gd name="T7" fmla="*/ 2 h 2"/>
                <a:gd name="T8" fmla="*/ 0 w 2"/>
                <a:gd name="T9" fmla="*/ 1 h 2"/>
                <a:gd name="T10" fmla="*/ 0 w 2"/>
                <a:gd name="T11" fmla="*/ 1 h 2"/>
                <a:gd name="T12" fmla="*/ 0 w 2"/>
                <a:gd name="T13" fmla="*/ 1 h 2"/>
                <a:gd name="T14" fmla="*/ 1 w 2"/>
                <a:gd name="T15" fmla="*/ 1 h 2"/>
                <a:gd name="T16" fmla="*/ 1 w 2"/>
                <a:gd name="T17" fmla="*/ 0 h 2"/>
                <a:gd name="T18" fmla="*/ 1 w 2"/>
                <a:gd name="T19" fmla="*/ 0 h 2"/>
                <a:gd name="T20" fmla="*/ 2 w 2"/>
                <a:gd name="T21" fmla="*/ 0 h 2"/>
                <a:gd name="T22" fmla="*/ 2 w 2"/>
                <a:gd name="T23" fmla="*/ 0 h 2"/>
                <a:gd name="T24" fmla="*/ 2 w 2"/>
                <a:gd name="T25" fmla="*/ 0 h 2"/>
                <a:gd name="T26" fmla="*/ 2 w 2"/>
                <a:gd name="T27" fmla="*/ 0 h 2"/>
                <a:gd name="T28" fmla="*/ 2 w 2"/>
                <a:gd name="T29" fmla="*/ 1 h 2"/>
                <a:gd name="T30" fmla="*/ 2 w 2"/>
                <a:gd name="T31" fmla="*/ 1 h 2"/>
                <a:gd name="T32" fmla="*/ 2 w 2"/>
                <a:gd name="T33" fmla="*/ 1 h 2"/>
                <a:gd name="T34" fmla="*/ 2 w 2"/>
                <a:gd name="T35" fmla="*/ 2 h 2"/>
                <a:gd name="T36" fmla="*/ 2 w 2"/>
                <a:gd name="T37" fmla="*/ 2 h 2"/>
                <a:gd name="T38" fmla="*/ 2 w 2"/>
                <a:gd name="T39" fmla="*/ 2 h 2"/>
                <a:gd name="T40" fmla="*/ 1 w 2"/>
                <a:gd name="T41" fmla="*/ 2 h 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"/>
                <a:gd name="T64" fmla="*/ 0 h 2"/>
                <a:gd name="T65" fmla="*/ 2 w 2"/>
                <a:gd name="T66" fmla="*/ 2 h 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" h="2">
                  <a:moveTo>
                    <a:pt x="1" y="2"/>
                  </a:move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86" name="Freeform 62"/>
            <p:cNvSpPr>
              <a:spLocks/>
            </p:cNvSpPr>
            <p:nvPr/>
          </p:nvSpPr>
          <p:spPr bwMode="auto">
            <a:xfrm>
              <a:off x="1566" y="1722"/>
              <a:ext cx="1" cy="3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2 h 3"/>
                <a:gd name="T4" fmla="*/ 0 w 1"/>
                <a:gd name="T5" fmla="*/ 2 h 3"/>
                <a:gd name="T6" fmla="*/ 0 w 1"/>
                <a:gd name="T7" fmla="*/ 1 h 3"/>
                <a:gd name="T8" fmla="*/ 0 w 1"/>
                <a:gd name="T9" fmla="*/ 1 h 3"/>
                <a:gd name="T10" fmla="*/ 0 w 1"/>
                <a:gd name="T11" fmla="*/ 1 h 3"/>
                <a:gd name="T12" fmla="*/ 0 w 1"/>
                <a:gd name="T13" fmla="*/ 0 h 3"/>
                <a:gd name="T14" fmla="*/ 1 w 1"/>
                <a:gd name="T15" fmla="*/ 0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2 h 3"/>
                <a:gd name="T24" fmla="*/ 1 w 1"/>
                <a:gd name="T25" fmla="*/ 2 h 3"/>
                <a:gd name="T26" fmla="*/ 1 w 1"/>
                <a:gd name="T27" fmla="*/ 2 h 3"/>
                <a:gd name="T28" fmla="*/ 1 w 1"/>
                <a:gd name="T29" fmla="*/ 3 h 3"/>
                <a:gd name="T30" fmla="*/ 1 w 1"/>
                <a:gd name="T31" fmla="*/ 3 h 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"/>
                <a:gd name="T49" fmla="*/ 0 h 3"/>
                <a:gd name="T50" fmla="*/ 1 w 1"/>
                <a:gd name="T51" fmla="*/ 3 h 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" h="3">
                  <a:moveTo>
                    <a:pt x="1" y="3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87" name="Freeform 63"/>
            <p:cNvSpPr>
              <a:spLocks/>
            </p:cNvSpPr>
            <p:nvPr/>
          </p:nvSpPr>
          <p:spPr bwMode="auto">
            <a:xfrm>
              <a:off x="1581" y="1723"/>
              <a:ext cx="3" cy="3"/>
            </a:xfrm>
            <a:custGeom>
              <a:avLst/>
              <a:gdLst>
                <a:gd name="T0" fmla="*/ 1 w 3"/>
                <a:gd name="T1" fmla="*/ 3 h 3"/>
                <a:gd name="T2" fmla="*/ 1 w 3"/>
                <a:gd name="T3" fmla="*/ 3 h 3"/>
                <a:gd name="T4" fmla="*/ 1 w 3"/>
                <a:gd name="T5" fmla="*/ 3 h 3"/>
                <a:gd name="T6" fmla="*/ 1 w 3"/>
                <a:gd name="T7" fmla="*/ 2 h 3"/>
                <a:gd name="T8" fmla="*/ 1 w 3"/>
                <a:gd name="T9" fmla="*/ 2 h 3"/>
                <a:gd name="T10" fmla="*/ 1 w 3"/>
                <a:gd name="T11" fmla="*/ 2 h 3"/>
                <a:gd name="T12" fmla="*/ 1 w 3"/>
                <a:gd name="T13" fmla="*/ 2 h 3"/>
                <a:gd name="T14" fmla="*/ 0 w 3"/>
                <a:gd name="T15" fmla="*/ 2 h 3"/>
                <a:gd name="T16" fmla="*/ 0 w 3"/>
                <a:gd name="T17" fmla="*/ 2 h 3"/>
                <a:gd name="T18" fmla="*/ 0 w 3"/>
                <a:gd name="T19" fmla="*/ 2 h 3"/>
                <a:gd name="T20" fmla="*/ 1 w 3"/>
                <a:gd name="T21" fmla="*/ 1 h 3"/>
                <a:gd name="T22" fmla="*/ 1 w 3"/>
                <a:gd name="T23" fmla="*/ 1 h 3"/>
                <a:gd name="T24" fmla="*/ 1 w 3"/>
                <a:gd name="T25" fmla="*/ 1 h 3"/>
                <a:gd name="T26" fmla="*/ 1 w 3"/>
                <a:gd name="T27" fmla="*/ 0 h 3"/>
                <a:gd name="T28" fmla="*/ 1 w 3"/>
                <a:gd name="T29" fmla="*/ 0 h 3"/>
                <a:gd name="T30" fmla="*/ 1 w 3"/>
                <a:gd name="T31" fmla="*/ 0 h 3"/>
                <a:gd name="T32" fmla="*/ 1 w 3"/>
                <a:gd name="T33" fmla="*/ 0 h 3"/>
                <a:gd name="T34" fmla="*/ 1 w 3"/>
                <a:gd name="T35" fmla="*/ 0 h 3"/>
                <a:gd name="T36" fmla="*/ 1 w 3"/>
                <a:gd name="T37" fmla="*/ 1 h 3"/>
                <a:gd name="T38" fmla="*/ 1 w 3"/>
                <a:gd name="T39" fmla="*/ 1 h 3"/>
                <a:gd name="T40" fmla="*/ 2 w 3"/>
                <a:gd name="T41" fmla="*/ 1 h 3"/>
                <a:gd name="T42" fmla="*/ 2 w 3"/>
                <a:gd name="T43" fmla="*/ 0 h 3"/>
                <a:gd name="T44" fmla="*/ 3 w 3"/>
                <a:gd name="T45" fmla="*/ 1 h 3"/>
                <a:gd name="T46" fmla="*/ 3 w 3"/>
                <a:gd name="T47" fmla="*/ 1 h 3"/>
                <a:gd name="T48" fmla="*/ 3 w 3"/>
                <a:gd name="T49" fmla="*/ 1 h 3"/>
                <a:gd name="T50" fmla="*/ 3 w 3"/>
                <a:gd name="T51" fmla="*/ 2 h 3"/>
                <a:gd name="T52" fmla="*/ 2 w 3"/>
                <a:gd name="T53" fmla="*/ 2 h 3"/>
                <a:gd name="T54" fmla="*/ 2 w 3"/>
                <a:gd name="T55" fmla="*/ 2 h 3"/>
                <a:gd name="T56" fmla="*/ 2 w 3"/>
                <a:gd name="T57" fmla="*/ 2 h 3"/>
                <a:gd name="T58" fmla="*/ 2 w 3"/>
                <a:gd name="T59" fmla="*/ 2 h 3"/>
                <a:gd name="T60" fmla="*/ 1 w 3"/>
                <a:gd name="T61" fmla="*/ 2 h 3"/>
                <a:gd name="T62" fmla="*/ 1 w 3"/>
                <a:gd name="T63" fmla="*/ 3 h 3"/>
                <a:gd name="T64" fmla="*/ 1 w 3"/>
                <a:gd name="T65" fmla="*/ 3 h 3"/>
                <a:gd name="T66" fmla="*/ 1 w 3"/>
                <a:gd name="T67" fmla="*/ 3 h 3"/>
                <a:gd name="T68" fmla="*/ 1 w 3"/>
                <a:gd name="T69" fmla="*/ 3 h 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"/>
                <a:gd name="T106" fmla="*/ 0 h 3"/>
                <a:gd name="T107" fmla="*/ 3 w 3"/>
                <a:gd name="T108" fmla="*/ 3 h 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" h="3">
                  <a:moveTo>
                    <a:pt x="1" y="3"/>
                  </a:move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88" name="Freeform 64"/>
            <p:cNvSpPr>
              <a:spLocks/>
            </p:cNvSpPr>
            <p:nvPr/>
          </p:nvSpPr>
          <p:spPr bwMode="auto">
            <a:xfrm>
              <a:off x="2346" y="1726"/>
              <a:ext cx="2" cy="3"/>
            </a:xfrm>
            <a:custGeom>
              <a:avLst/>
              <a:gdLst>
                <a:gd name="T0" fmla="*/ 1 w 2"/>
                <a:gd name="T1" fmla="*/ 3 h 3"/>
                <a:gd name="T2" fmla="*/ 1 w 2"/>
                <a:gd name="T3" fmla="*/ 3 h 3"/>
                <a:gd name="T4" fmla="*/ 0 w 2"/>
                <a:gd name="T5" fmla="*/ 2 h 3"/>
                <a:gd name="T6" fmla="*/ 0 w 2"/>
                <a:gd name="T7" fmla="*/ 2 h 3"/>
                <a:gd name="T8" fmla="*/ 0 w 2"/>
                <a:gd name="T9" fmla="*/ 2 h 3"/>
                <a:gd name="T10" fmla="*/ 0 w 2"/>
                <a:gd name="T11" fmla="*/ 2 h 3"/>
                <a:gd name="T12" fmla="*/ 0 w 2"/>
                <a:gd name="T13" fmla="*/ 1 h 3"/>
                <a:gd name="T14" fmla="*/ 0 w 2"/>
                <a:gd name="T15" fmla="*/ 1 h 3"/>
                <a:gd name="T16" fmla="*/ 0 w 2"/>
                <a:gd name="T17" fmla="*/ 1 h 3"/>
                <a:gd name="T18" fmla="*/ 1 w 2"/>
                <a:gd name="T19" fmla="*/ 0 h 3"/>
                <a:gd name="T20" fmla="*/ 1 w 2"/>
                <a:gd name="T21" fmla="*/ 1 h 3"/>
                <a:gd name="T22" fmla="*/ 1 w 2"/>
                <a:gd name="T23" fmla="*/ 1 h 3"/>
                <a:gd name="T24" fmla="*/ 2 w 2"/>
                <a:gd name="T25" fmla="*/ 1 h 3"/>
                <a:gd name="T26" fmla="*/ 2 w 2"/>
                <a:gd name="T27" fmla="*/ 1 h 3"/>
                <a:gd name="T28" fmla="*/ 2 w 2"/>
                <a:gd name="T29" fmla="*/ 2 h 3"/>
                <a:gd name="T30" fmla="*/ 2 w 2"/>
                <a:gd name="T31" fmla="*/ 2 h 3"/>
                <a:gd name="T32" fmla="*/ 2 w 2"/>
                <a:gd name="T33" fmla="*/ 2 h 3"/>
                <a:gd name="T34" fmla="*/ 1 w 2"/>
                <a:gd name="T35" fmla="*/ 3 h 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"/>
                <a:gd name="T55" fmla="*/ 0 h 3"/>
                <a:gd name="T56" fmla="*/ 2 w 2"/>
                <a:gd name="T57" fmla="*/ 3 h 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" h="3">
                  <a:moveTo>
                    <a:pt x="1" y="3"/>
                  </a:moveTo>
                  <a:lnTo>
                    <a:pt x="1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89" name="Freeform 65"/>
            <p:cNvSpPr>
              <a:spLocks/>
            </p:cNvSpPr>
            <p:nvPr/>
          </p:nvSpPr>
          <p:spPr bwMode="auto">
            <a:xfrm>
              <a:off x="1588" y="1723"/>
              <a:ext cx="2" cy="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1 w 2"/>
                <a:gd name="T5" fmla="*/ 1 h 2"/>
                <a:gd name="T6" fmla="*/ 1 w 2"/>
                <a:gd name="T7" fmla="*/ 1 h 2"/>
                <a:gd name="T8" fmla="*/ 1 w 2"/>
                <a:gd name="T9" fmla="*/ 1 h 2"/>
                <a:gd name="T10" fmla="*/ 0 w 2"/>
                <a:gd name="T11" fmla="*/ 1 h 2"/>
                <a:gd name="T12" fmla="*/ 1 w 2"/>
                <a:gd name="T13" fmla="*/ 0 h 2"/>
                <a:gd name="T14" fmla="*/ 1 w 2"/>
                <a:gd name="T15" fmla="*/ 0 h 2"/>
                <a:gd name="T16" fmla="*/ 2 w 2"/>
                <a:gd name="T17" fmla="*/ 0 h 2"/>
                <a:gd name="T18" fmla="*/ 2 w 2"/>
                <a:gd name="T19" fmla="*/ 1 h 2"/>
                <a:gd name="T20" fmla="*/ 2 w 2"/>
                <a:gd name="T21" fmla="*/ 1 h 2"/>
                <a:gd name="T22" fmla="*/ 2 w 2"/>
                <a:gd name="T23" fmla="*/ 1 h 2"/>
                <a:gd name="T24" fmla="*/ 1 w 2"/>
                <a:gd name="T25" fmla="*/ 2 h 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"/>
                <a:gd name="T40" fmla="*/ 0 h 2"/>
                <a:gd name="T41" fmla="*/ 2 w 2"/>
                <a:gd name="T42" fmla="*/ 2 h 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" h="2">
                  <a:moveTo>
                    <a:pt x="1" y="2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90" name="Freeform 66"/>
            <p:cNvSpPr>
              <a:spLocks/>
            </p:cNvSpPr>
            <p:nvPr/>
          </p:nvSpPr>
          <p:spPr bwMode="auto">
            <a:xfrm>
              <a:off x="1569" y="1724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1 h 1"/>
                <a:gd name="T18" fmla="*/ 0 w 1"/>
                <a:gd name="T19" fmla="*/ 1 h 1"/>
                <a:gd name="T20" fmla="*/ 0 w 1"/>
                <a:gd name="T21" fmla="*/ 1 h 1"/>
                <a:gd name="T22" fmla="*/ 0 w 1"/>
                <a:gd name="T23" fmla="*/ 1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"/>
                <a:gd name="T37" fmla="*/ 0 h 1"/>
                <a:gd name="T38" fmla="*/ 1 w 1"/>
                <a:gd name="T39" fmla="*/ 1 h 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91" name="Freeform 67"/>
            <p:cNvSpPr>
              <a:spLocks/>
            </p:cNvSpPr>
            <p:nvPr/>
          </p:nvSpPr>
          <p:spPr bwMode="auto">
            <a:xfrm>
              <a:off x="1536" y="1724"/>
              <a:ext cx="2" cy="2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0 w 2"/>
                <a:gd name="T7" fmla="*/ 2 h 2"/>
                <a:gd name="T8" fmla="*/ 0 w 2"/>
                <a:gd name="T9" fmla="*/ 2 h 2"/>
                <a:gd name="T10" fmla="*/ 0 w 2"/>
                <a:gd name="T11" fmla="*/ 1 h 2"/>
                <a:gd name="T12" fmla="*/ 0 w 2"/>
                <a:gd name="T13" fmla="*/ 1 h 2"/>
                <a:gd name="T14" fmla="*/ 1 w 2"/>
                <a:gd name="T15" fmla="*/ 1 h 2"/>
                <a:gd name="T16" fmla="*/ 1 w 2"/>
                <a:gd name="T17" fmla="*/ 1 h 2"/>
                <a:gd name="T18" fmla="*/ 1 w 2"/>
                <a:gd name="T19" fmla="*/ 0 h 2"/>
                <a:gd name="T20" fmla="*/ 1 w 2"/>
                <a:gd name="T21" fmla="*/ 1 h 2"/>
                <a:gd name="T22" fmla="*/ 1 w 2"/>
                <a:gd name="T23" fmla="*/ 1 h 2"/>
                <a:gd name="T24" fmla="*/ 1 w 2"/>
                <a:gd name="T25" fmla="*/ 1 h 2"/>
                <a:gd name="T26" fmla="*/ 2 w 2"/>
                <a:gd name="T27" fmla="*/ 1 h 2"/>
                <a:gd name="T28" fmla="*/ 2 w 2"/>
                <a:gd name="T29" fmla="*/ 1 h 2"/>
                <a:gd name="T30" fmla="*/ 2 w 2"/>
                <a:gd name="T31" fmla="*/ 1 h 2"/>
                <a:gd name="T32" fmla="*/ 2 w 2"/>
                <a:gd name="T33" fmla="*/ 2 h 2"/>
                <a:gd name="T34" fmla="*/ 2 w 2"/>
                <a:gd name="T35" fmla="*/ 2 h 2"/>
                <a:gd name="T36" fmla="*/ 2 w 2"/>
                <a:gd name="T37" fmla="*/ 2 h 2"/>
                <a:gd name="T38" fmla="*/ 1 w 2"/>
                <a:gd name="T39" fmla="*/ 2 h 2"/>
                <a:gd name="T40" fmla="*/ 1 w 2"/>
                <a:gd name="T41" fmla="*/ 2 h 2"/>
                <a:gd name="T42" fmla="*/ 1 w 2"/>
                <a:gd name="T43" fmla="*/ 2 h 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"/>
                <a:gd name="T67" fmla="*/ 0 h 2"/>
                <a:gd name="T68" fmla="*/ 2 w 2"/>
                <a:gd name="T69" fmla="*/ 2 h 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" h="2">
                  <a:moveTo>
                    <a:pt x="1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92" name="Freeform 68"/>
            <p:cNvSpPr>
              <a:spLocks/>
            </p:cNvSpPr>
            <p:nvPr/>
          </p:nvSpPr>
          <p:spPr bwMode="auto">
            <a:xfrm>
              <a:off x="1538" y="1725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1 w 1"/>
                <a:gd name="T19" fmla="*/ 0 h 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"/>
                <a:gd name="T31" fmla="*/ 0 h 1"/>
                <a:gd name="T32" fmla="*/ 1 w 1"/>
                <a:gd name="T33" fmla="*/ 1 h 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93" name="Freeform 69"/>
            <p:cNvSpPr>
              <a:spLocks/>
            </p:cNvSpPr>
            <p:nvPr/>
          </p:nvSpPr>
          <p:spPr bwMode="auto">
            <a:xfrm>
              <a:off x="1540" y="1726"/>
              <a:ext cx="2" cy="1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1 h 1"/>
                <a:gd name="T4" fmla="*/ 0 w 2"/>
                <a:gd name="T5" fmla="*/ 1 h 1"/>
                <a:gd name="T6" fmla="*/ 0 w 2"/>
                <a:gd name="T7" fmla="*/ 0 h 1"/>
                <a:gd name="T8" fmla="*/ 0 w 2"/>
                <a:gd name="T9" fmla="*/ 0 h 1"/>
                <a:gd name="T10" fmla="*/ 0 w 2"/>
                <a:gd name="T11" fmla="*/ 0 h 1"/>
                <a:gd name="T12" fmla="*/ 1 w 2"/>
                <a:gd name="T13" fmla="*/ 0 h 1"/>
                <a:gd name="T14" fmla="*/ 1 w 2"/>
                <a:gd name="T15" fmla="*/ 0 h 1"/>
                <a:gd name="T16" fmla="*/ 2 w 2"/>
                <a:gd name="T17" fmla="*/ 0 h 1"/>
                <a:gd name="T18" fmla="*/ 2 w 2"/>
                <a:gd name="T19" fmla="*/ 0 h 1"/>
                <a:gd name="T20" fmla="*/ 2 w 2"/>
                <a:gd name="T21" fmla="*/ 0 h 1"/>
                <a:gd name="T22" fmla="*/ 2 w 2"/>
                <a:gd name="T23" fmla="*/ 1 h 1"/>
                <a:gd name="T24" fmla="*/ 2 w 2"/>
                <a:gd name="T25" fmla="*/ 1 h 1"/>
                <a:gd name="T26" fmla="*/ 1 w 2"/>
                <a:gd name="T27" fmla="*/ 1 h 1"/>
                <a:gd name="T28" fmla="*/ 1 w 2"/>
                <a:gd name="T29" fmla="*/ 1 h 1"/>
                <a:gd name="T30" fmla="*/ 0 w 2"/>
                <a:gd name="T31" fmla="*/ 1 h 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"/>
                <a:gd name="T49" fmla="*/ 0 h 1"/>
                <a:gd name="T50" fmla="*/ 2 w 2"/>
                <a:gd name="T51" fmla="*/ 1 h 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94" name="Freeform 70"/>
            <p:cNvSpPr>
              <a:spLocks/>
            </p:cNvSpPr>
            <p:nvPr/>
          </p:nvSpPr>
          <p:spPr bwMode="auto">
            <a:xfrm>
              <a:off x="1532" y="1726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1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1 w 1"/>
                <a:gd name="T19" fmla="*/ 0 h 1"/>
                <a:gd name="T20" fmla="*/ 1 w 1"/>
                <a:gd name="T21" fmla="*/ 0 h 1"/>
                <a:gd name="T22" fmla="*/ 1 w 1"/>
                <a:gd name="T23" fmla="*/ 0 h 1"/>
                <a:gd name="T24" fmla="*/ 1 w 1"/>
                <a:gd name="T25" fmla="*/ 1 h 1"/>
                <a:gd name="T26" fmla="*/ 1 w 1"/>
                <a:gd name="T27" fmla="*/ 1 h 1"/>
                <a:gd name="T28" fmla="*/ 0 w 1"/>
                <a:gd name="T29" fmla="*/ 1 h 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"/>
                <a:gd name="T46" fmla="*/ 0 h 1"/>
                <a:gd name="T47" fmla="*/ 1 w 1"/>
                <a:gd name="T48" fmla="*/ 1 h 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95" name="Freeform 71"/>
            <p:cNvSpPr>
              <a:spLocks/>
            </p:cNvSpPr>
            <p:nvPr/>
          </p:nvSpPr>
          <p:spPr bwMode="auto">
            <a:xfrm>
              <a:off x="1584" y="1727"/>
              <a:ext cx="2" cy="3"/>
            </a:xfrm>
            <a:custGeom>
              <a:avLst/>
              <a:gdLst>
                <a:gd name="T0" fmla="*/ 1 w 2"/>
                <a:gd name="T1" fmla="*/ 3 h 3"/>
                <a:gd name="T2" fmla="*/ 0 w 2"/>
                <a:gd name="T3" fmla="*/ 3 h 3"/>
                <a:gd name="T4" fmla="*/ 0 w 2"/>
                <a:gd name="T5" fmla="*/ 2 h 3"/>
                <a:gd name="T6" fmla="*/ 0 w 2"/>
                <a:gd name="T7" fmla="*/ 2 h 3"/>
                <a:gd name="T8" fmla="*/ 0 w 2"/>
                <a:gd name="T9" fmla="*/ 2 h 3"/>
                <a:gd name="T10" fmla="*/ 0 w 2"/>
                <a:gd name="T11" fmla="*/ 1 h 3"/>
                <a:gd name="T12" fmla="*/ 0 w 2"/>
                <a:gd name="T13" fmla="*/ 1 h 3"/>
                <a:gd name="T14" fmla="*/ 0 w 2"/>
                <a:gd name="T15" fmla="*/ 0 h 3"/>
                <a:gd name="T16" fmla="*/ 1 w 2"/>
                <a:gd name="T17" fmla="*/ 0 h 3"/>
                <a:gd name="T18" fmla="*/ 1 w 2"/>
                <a:gd name="T19" fmla="*/ 0 h 3"/>
                <a:gd name="T20" fmla="*/ 1 w 2"/>
                <a:gd name="T21" fmla="*/ 0 h 3"/>
                <a:gd name="T22" fmla="*/ 2 w 2"/>
                <a:gd name="T23" fmla="*/ 0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2 h 3"/>
                <a:gd name="T30" fmla="*/ 1 w 2"/>
                <a:gd name="T31" fmla="*/ 2 h 3"/>
                <a:gd name="T32" fmla="*/ 1 w 2"/>
                <a:gd name="T33" fmla="*/ 3 h 3"/>
                <a:gd name="T34" fmla="*/ 1 w 2"/>
                <a:gd name="T35" fmla="*/ 3 h 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"/>
                <a:gd name="T55" fmla="*/ 0 h 3"/>
                <a:gd name="T56" fmla="*/ 2 w 2"/>
                <a:gd name="T57" fmla="*/ 3 h 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" h="3">
                  <a:moveTo>
                    <a:pt x="1" y="3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96" name="Freeform 72"/>
            <p:cNvSpPr>
              <a:spLocks/>
            </p:cNvSpPr>
            <p:nvPr/>
          </p:nvSpPr>
          <p:spPr bwMode="auto">
            <a:xfrm>
              <a:off x="2879" y="1729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0 h 1"/>
                <a:gd name="T10" fmla="*/ 1 w 1"/>
                <a:gd name="T11" fmla="*/ 0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1 w 1"/>
                <a:gd name="T19" fmla="*/ 1 h 1"/>
                <a:gd name="T20" fmla="*/ 1 w 1"/>
                <a:gd name="T21" fmla="*/ 1 h 1"/>
                <a:gd name="T22" fmla="*/ 1 w 1"/>
                <a:gd name="T23" fmla="*/ 1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"/>
                <a:gd name="T37" fmla="*/ 0 h 1"/>
                <a:gd name="T38" fmla="*/ 1 w 1"/>
                <a:gd name="T39" fmla="*/ 1 h 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97" name="Freeform 73"/>
            <p:cNvSpPr>
              <a:spLocks/>
            </p:cNvSpPr>
            <p:nvPr/>
          </p:nvSpPr>
          <p:spPr bwMode="auto">
            <a:xfrm>
              <a:off x="1557" y="1727"/>
              <a:ext cx="3" cy="5"/>
            </a:xfrm>
            <a:custGeom>
              <a:avLst/>
              <a:gdLst>
                <a:gd name="T0" fmla="*/ 1 w 3"/>
                <a:gd name="T1" fmla="*/ 3 h 5"/>
                <a:gd name="T2" fmla="*/ 1 w 3"/>
                <a:gd name="T3" fmla="*/ 2 h 5"/>
                <a:gd name="T4" fmla="*/ 1 w 3"/>
                <a:gd name="T5" fmla="*/ 2 h 5"/>
                <a:gd name="T6" fmla="*/ 1 w 3"/>
                <a:gd name="T7" fmla="*/ 2 h 5"/>
                <a:gd name="T8" fmla="*/ 1 w 3"/>
                <a:gd name="T9" fmla="*/ 1 h 5"/>
                <a:gd name="T10" fmla="*/ 1 w 3"/>
                <a:gd name="T11" fmla="*/ 1 h 5"/>
                <a:gd name="T12" fmla="*/ 2 w 3"/>
                <a:gd name="T13" fmla="*/ 1 h 5"/>
                <a:gd name="T14" fmla="*/ 2 w 3"/>
                <a:gd name="T15" fmla="*/ 0 h 5"/>
                <a:gd name="T16" fmla="*/ 2 w 3"/>
                <a:gd name="T17" fmla="*/ 0 h 5"/>
                <a:gd name="T18" fmla="*/ 3 w 3"/>
                <a:gd name="T19" fmla="*/ 1 h 5"/>
                <a:gd name="T20" fmla="*/ 3 w 3"/>
                <a:gd name="T21" fmla="*/ 1 h 5"/>
                <a:gd name="T22" fmla="*/ 3 w 3"/>
                <a:gd name="T23" fmla="*/ 3 h 5"/>
                <a:gd name="T24" fmla="*/ 3 w 3"/>
                <a:gd name="T25" fmla="*/ 4 h 5"/>
                <a:gd name="T26" fmla="*/ 3 w 3"/>
                <a:gd name="T27" fmla="*/ 4 h 5"/>
                <a:gd name="T28" fmla="*/ 2 w 3"/>
                <a:gd name="T29" fmla="*/ 5 h 5"/>
                <a:gd name="T30" fmla="*/ 2 w 3"/>
                <a:gd name="T31" fmla="*/ 5 h 5"/>
                <a:gd name="T32" fmla="*/ 2 w 3"/>
                <a:gd name="T33" fmla="*/ 5 h 5"/>
                <a:gd name="T34" fmla="*/ 2 w 3"/>
                <a:gd name="T35" fmla="*/ 5 h 5"/>
                <a:gd name="T36" fmla="*/ 1 w 3"/>
                <a:gd name="T37" fmla="*/ 5 h 5"/>
                <a:gd name="T38" fmla="*/ 1 w 3"/>
                <a:gd name="T39" fmla="*/ 5 h 5"/>
                <a:gd name="T40" fmla="*/ 1 w 3"/>
                <a:gd name="T41" fmla="*/ 5 h 5"/>
                <a:gd name="T42" fmla="*/ 0 w 3"/>
                <a:gd name="T43" fmla="*/ 5 h 5"/>
                <a:gd name="T44" fmla="*/ 1 w 3"/>
                <a:gd name="T45" fmla="*/ 4 h 5"/>
                <a:gd name="T46" fmla="*/ 1 w 3"/>
                <a:gd name="T47" fmla="*/ 3 h 5"/>
                <a:gd name="T48" fmla="*/ 1 w 3"/>
                <a:gd name="T49" fmla="*/ 3 h 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"/>
                <a:gd name="T76" fmla="*/ 0 h 5"/>
                <a:gd name="T77" fmla="*/ 3 w 3"/>
                <a:gd name="T78" fmla="*/ 5 h 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" h="5">
                  <a:moveTo>
                    <a:pt x="1" y="3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3"/>
                  </a:lnTo>
                  <a:lnTo>
                    <a:pt x="3" y="4"/>
                  </a:lnTo>
                  <a:lnTo>
                    <a:pt x="2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98" name="Freeform 74"/>
            <p:cNvSpPr>
              <a:spLocks/>
            </p:cNvSpPr>
            <p:nvPr/>
          </p:nvSpPr>
          <p:spPr bwMode="auto">
            <a:xfrm>
              <a:off x="1539" y="1729"/>
              <a:ext cx="12" cy="16"/>
            </a:xfrm>
            <a:custGeom>
              <a:avLst/>
              <a:gdLst>
                <a:gd name="T0" fmla="*/ 2 w 12"/>
                <a:gd name="T1" fmla="*/ 16 h 16"/>
                <a:gd name="T2" fmla="*/ 1 w 12"/>
                <a:gd name="T3" fmla="*/ 15 h 16"/>
                <a:gd name="T4" fmla="*/ 1 w 12"/>
                <a:gd name="T5" fmla="*/ 14 h 16"/>
                <a:gd name="T6" fmla="*/ 1 w 12"/>
                <a:gd name="T7" fmla="*/ 13 h 16"/>
                <a:gd name="T8" fmla="*/ 1 w 12"/>
                <a:gd name="T9" fmla="*/ 11 h 16"/>
                <a:gd name="T10" fmla="*/ 1 w 12"/>
                <a:gd name="T11" fmla="*/ 9 h 16"/>
                <a:gd name="T12" fmla="*/ 1 w 12"/>
                <a:gd name="T13" fmla="*/ 9 h 16"/>
                <a:gd name="T14" fmla="*/ 2 w 12"/>
                <a:gd name="T15" fmla="*/ 8 h 16"/>
                <a:gd name="T16" fmla="*/ 2 w 12"/>
                <a:gd name="T17" fmla="*/ 7 h 16"/>
                <a:gd name="T18" fmla="*/ 2 w 12"/>
                <a:gd name="T19" fmla="*/ 5 h 16"/>
                <a:gd name="T20" fmla="*/ 1 w 12"/>
                <a:gd name="T21" fmla="*/ 4 h 16"/>
                <a:gd name="T22" fmla="*/ 0 w 12"/>
                <a:gd name="T23" fmla="*/ 4 h 16"/>
                <a:gd name="T24" fmla="*/ 0 w 12"/>
                <a:gd name="T25" fmla="*/ 3 h 16"/>
                <a:gd name="T26" fmla="*/ 0 w 12"/>
                <a:gd name="T27" fmla="*/ 3 h 16"/>
                <a:gd name="T28" fmla="*/ 1 w 12"/>
                <a:gd name="T29" fmla="*/ 2 h 16"/>
                <a:gd name="T30" fmla="*/ 0 w 12"/>
                <a:gd name="T31" fmla="*/ 1 h 16"/>
                <a:gd name="T32" fmla="*/ 1 w 12"/>
                <a:gd name="T33" fmla="*/ 0 h 16"/>
                <a:gd name="T34" fmla="*/ 2 w 12"/>
                <a:gd name="T35" fmla="*/ 1 h 16"/>
                <a:gd name="T36" fmla="*/ 2 w 12"/>
                <a:gd name="T37" fmla="*/ 2 h 16"/>
                <a:gd name="T38" fmla="*/ 3 w 12"/>
                <a:gd name="T39" fmla="*/ 2 h 16"/>
                <a:gd name="T40" fmla="*/ 4 w 12"/>
                <a:gd name="T41" fmla="*/ 3 h 16"/>
                <a:gd name="T42" fmla="*/ 3 w 12"/>
                <a:gd name="T43" fmla="*/ 4 h 16"/>
                <a:gd name="T44" fmla="*/ 4 w 12"/>
                <a:gd name="T45" fmla="*/ 5 h 16"/>
                <a:gd name="T46" fmla="*/ 5 w 12"/>
                <a:gd name="T47" fmla="*/ 5 h 16"/>
                <a:gd name="T48" fmla="*/ 6 w 12"/>
                <a:gd name="T49" fmla="*/ 5 h 16"/>
                <a:gd name="T50" fmla="*/ 7 w 12"/>
                <a:gd name="T51" fmla="*/ 5 h 16"/>
                <a:gd name="T52" fmla="*/ 7 w 12"/>
                <a:gd name="T53" fmla="*/ 4 h 16"/>
                <a:gd name="T54" fmla="*/ 8 w 12"/>
                <a:gd name="T55" fmla="*/ 4 h 16"/>
                <a:gd name="T56" fmla="*/ 10 w 12"/>
                <a:gd name="T57" fmla="*/ 5 h 16"/>
                <a:gd name="T58" fmla="*/ 11 w 12"/>
                <a:gd name="T59" fmla="*/ 5 h 16"/>
                <a:gd name="T60" fmla="*/ 12 w 12"/>
                <a:gd name="T61" fmla="*/ 5 h 16"/>
                <a:gd name="T62" fmla="*/ 11 w 12"/>
                <a:gd name="T63" fmla="*/ 6 h 16"/>
                <a:gd name="T64" fmla="*/ 10 w 12"/>
                <a:gd name="T65" fmla="*/ 6 h 16"/>
                <a:gd name="T66" fmla="*/ 9 w 12"/>
                <a:gd name="T67" fmla="*/ 7 h 16"/>
                <a:gd name="T68" fmla="*/ 10 w 12"/>
                <a:gd name="T69" fmla="*/ 9 h 16"/>
                <a:gd name="T70" fmla="*/ 9 w 12"/>
                <a:gd name="T71" fmla="*/ 9 h 16"/>
                <a:gd name="T72" fmla="*/ 9 w 12"/>
                <a:gd name="T73" fmla="*/ 10 h 16"/>
                <a:gd name="T74" fmla="*/ 8 w 12"/>
                <a:gd name="T75" fmla="*/ 11 h 16"/>
                <a:gd name="T76" fmla="*/ 7 w 12"/>
                <a:gd name="T77" fmla="*/ 10 h 16"/>
                <a:gd name="T78" fmla="*/ 6 w 12"/>
                <a:gd name="T79" fmla="*/ 10 h 16"/>
                <a:gd name="T80" fmla="*/ 5 w 12"/>
                <a:gd name="T81" fmla="*/ 11 h 16"/>
                <a:gd name="T82" fmla="*/ 5 w 12"/>
                <a:gd name="T83" fmla="*/ 12 h 16"/>
                <a:gd name="T84" fmla="*/ 4 w 12"/>
                <a:gd name="T85" fmla="*/ 12 h 16"/>
                <a:gd name="T86" fmla="*/ 3 w 12"/>
                <a:gd name="T87" fmla="*/ 12 h 16"/>
                <a:gd name="T88" fmla="*/ 4 w 12"/>
                <a:gd name="T89" fmla="*/ 13 h 16"/>
                <a:gd name="T90" fmla="*/ 5 w 12"/>
                <a:gd name="T91" fmla="*/ 13 h 16"/>
                <a:gd name="T92" fmla="*/ 5 w 12"/>
                <a:gd name="T93" fmla="*/ 14 h 16"/>
                <a:gd name="T94" fmla="*/ 5 w 12"/>
                <a:gd name="T95" fmla="*/ 15 h 16"/>
                <a:gd name="T96" fmla="*/ 4 w 12"/>
                <a:gd name="T97" fmla="*/ 16 h 1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2"/>
                <a:gd name="T148" fmla="*/ 0 h 16"/>
                <a:gd name="T149" fmla="*/ 12 w 12"/>
                <a:gd name="T150" fmla="*/ 16 h 1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2" h="16">
                  <a:moveTo>
                    <a:pt x="3" y="16"/>
                  </a:move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7" y="5"/>
                  </a:lnTo>
                  <a:lnTo>
                    <a:pt x="7" y="4"/>
                  </a:lnTo>
                  <a:lnTo>
                    <a:pt x="8" y="4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10" y="9"/>
                  </a:lnTo>
                  <a:lnTo>
                    <a:pt x="9" y="9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5" y="15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3" y="16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99" name="Freeform 75"/>
            <p:cNvSpPr>
              <a:spLocks/>
            </p:cNvSpPr>
            <p:nvPr/>
          </p:nvSpPr>
          <p:spPr bwMode="auto">
            <a:xfrm>
              <a:off x="1755" y="1732"/>
              <a:ext cx="2" cy="2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2 h 2"/>
                <a:gd name="T4" fmla="*/ 0 w 2"/>
                <a:gd name="T5" fmla="*/ 1 h 2"/>
                <a:gd name="T6" fmla="*/ 0 w 2"/>
                <a:gd name="T7" fmla="*/ 1 h 2"/>
                <a:gd name="T8" fmla="*/ 0 w 2"/>
                <a:gd name="T9" fmla="*/ 1 h 2"/>
                <a:gd name="T10" fmla="*/ 0 w 2"/>
                <a:gd name="T11" fmla="*/ 0 h 2"/>
                <a:gd name="T12" fmla="*/ 0 w 2"/>
                <a:gd name="T13" fmla="*/ 0 h 2"/>
                <a:gd name="T14" fmla="*/ 0 w 2"/>
                <a:gd name="T15" fmla="*/ 0 h 2"/>
                <a:gd name="T16" fmla="*/ 1 w 2"/>
                <a:gd name="T17" fmla="*/ 0 h 2"/>
                <a:gd name="T18" fmla="*/ 1 w 2"/>
                <a:gd name="T19" fmla="*/ 0 h 2"/>
                <a:gd name="T20" fmla="*/ 1 w 2"/>
                <a:gd name="T21" fmla="*/ 0 h 2"/>
                <a:gd name="T22" fmla="*/ 2 w 2"/>
                <a:gd name="T23" fmla="*/ 0 h 2"/>
                <a:gd name="T24" fmla="*/ 2 w 2"/>
                <a:gd name="T25" fmla="*/ 0 h 2"/>
                <a:gd name="T26" fmla="*/ 2 w 2"/>
                <a:gd name="T27" fmla="*/ 1 h 2"/>
                <a:gd name="T28" fmla="*/ 2 w 2"/>
                <a:gd name="T29" fmla="*/ 1 h 2"/>
                <a:gd name="T30" fmla="*/ 2 w 2"/>
                <a:gd name="T31" fmla="*/ 1 h 2"/>
                <a:gd name="T32" fmla="*/ 1 w 2"/>
                <a:gd name="T33" fmla="*/ 2 h 2"/>
                <a:gd name="T34" fmla="*/ 1 w 2"/>
                <a:gd name="T35" fmla="*/ 2 h 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"/>
                <a:gd name="T55" fmla="*/ 0 h 2"/>
                <a:gd name="T56" fmla="*/ 2 w 2"/>
                <a:gd name="T57" fmla="*/ 2 h 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" h="2">
                  <a:moveTo>
                    <a:pt x="1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00" name="Freeform 76"/>
            <p:cNvSpPr>
              <a:spLocks/>
            </p:cNvSpPr>
            <p:nvPr/>
          </p:nvSpPr>
          <p:spPr bwMode="auto">
            <a:xfrm>
              <a:off x="1588" y="1731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1 h 1"/>
                <a:gd name="T10" fmla="*/ 0 w 1"/>
                <a:gd name="T11" fmla="*/ 0 h 1"/>
                <a:gd name="T12" fmla="*/ 0 w 1"/>
                <a:gd name="T13" fmla="*/ 0 h 1"/>
                <a:gd name="T14" fmla="*/ 1 w 1"/>
                <a:gd name="T15" fmla="*/ 0 h 1"/>
                <a:gd name="T16" fmla="*/ 1 w 1"/>
                <a:gd name="T17" fmla="*/ 1 h 1"/>
                <a:gd name="T18" fmla="*/ 1 w 1"/>
                <a:gd name="T19" fmla="*/ 1 h 1"/>
                <a:gd name="T20" fmla="*/ 0 w 1"/>
                <a:gd name="T21" fmla="*/ 1 h 1"/>
                <a:gd name="T22" fmla="*/ 0 w 1"/>
                <a:gd name="T23" fmla="*/ 1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"/>
                <a:gd name="T37" fmla="*/ 0 h 1"/>
                <a:gd name="T38" fmla="*/ 1 w 1"/>
                <a:gd name="T39" fmla="*/ 1 h 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01" name="Freeform 77"/>
            <p:cNvSpPr>
              <a:spLocks/>
            </p:cNvSpPr>
            <p:nvPr/>
          </p:nvSpPr>
          <p:spPr bwMode="auto">
            <a:xfrm>
              <a:off x="817" y="1719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1 w 1"/>
                <a:gd name="T19" fmla="*/ 0 h 1"/>
                <a:gd name="T20" fmla="*/ 1 w 1"/>
                <a:gd name="T21" fmla="*/ 0 h 1"/>
                <a:gd name="T22" fmla="*/ 0 w 1"/>
                <a:gd name="T23" fmla="*/ 1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"/>
                <a:gd name="T37" fmla="*/ 0 h 1"/>
                <a:gd name="T38" fmla="*/ 1 w 1"/>
                <a:gd name="T39" fmla="*/ 1 h 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02" name="Freeform 78"/>
            <p:cNvSpPr>
              <a:spLocks/>
            </p:cNvSpPr>
            <p:nvPr/>
          </p:nvSpPr>
          <p:spPr bwMode="auto">
            <a:xfrm>
              <a:off x="1680" y="1732"/>
              <a:ext cx="4" cy="4"/>
            </a:xfrm>
            <a:custGeom>
              <a:avLst/>
              <a:gdLst>
                <a:gd name="T0" fmla="*/ 1 w 4"/>
                <a:gd name="T1" fmla="*/ 4 h 4"/>
                <a:gd name="T2" fmla="*/ 1 w 4"/>
                <a:gd name="T3" fmla="*/ 4 h 4"/>
                <a:gd name="T4" fmla="*/ 0 w 4"/>
                <a:gd name="T5" fmla="*/ 4 h 4"/>
                <a:gd name="T6" fmla="*/ 0 w 4"/>
                <a:gd name="T7" fmla="*/ 3 h 4"/>
                <a:gd name="T8" fmla="*/ 0 w 4"/>
                <a:gd name="T9" fmla="*/ 3 h 4"/>
                <a:gd name="T10" fmla="*/ 0 w 4"/>
                <a:gd name="T11" fmla="*/ 3 h 4"/>
                <a:gd name="T12" fmla="*/ 0 w 4"/>
                <a:gd name="T13" fmla="*/ 2 h 4"/>
                <a:gd name="T14" fmla="*/ 0 w 4"/>
                <a:gd name="T15" fmla="*/ 2 h 4"/>
                <a:gd name="T16" fmla="*/ 0 w 4"/>
                <a:gd name="T17" fmla="*/ 1 h 4"/>
                <a:gd name="T18" fmla="*/ 0 w 4"/>
                <a:gd name="T19" fmla="*/ 1 h 4"/>
                <a:gd name="T20" fmla="*/ 0 w 4"/>
                <a:gd name="T21" fmla="*/ 1 h 4"/>
                <a:gd name="T22" fmla="*/ 1 w 4"/>
                <a:gd name="T23" fmla="*/ 1 h 4"/>
                <a:gd name="T24" fmla="*/ 1 w 4"/>
                <a:gd name="T25" fmla="*/ 1 h 4"/>
                <a:gd name="T26" fmla="*/ 2 w 4"/>
                <a:gd name="T27" fmla="*/ 0 h 4"/>
                <a:gd name="T28" fmla="*/ 2 w 4"/>
                <a:gd name="T29" fmla="*/ 0 h 4"/>
                <a:gd name="T30" fmla="*/ 2 w 4"/>
                <a:gd name="T31" fmla="*/ 0 h 4"/>
                <a:gd name="T32" fmla="*/ 2 w 4"/>
                <a:gd name="T33" fmla="*/ 0 h 4"/>
                <a:gd name="T34" fmla="*/ 2 w 4"/>
                <a:gd name="T35" fmla="*/ 0 h 4"/>
                <a:gd name="T36" fmla="*/ 3 w 4"/>
                <a:gd name="T37" fmla="*/ 0 h 4"/>
                <a:gd name="T38" fmla="*/ 3 w 4"/>
                <a:gd name="T39" fmla="*/ 1 h 4"/>
                <a:gd name="T40" fmla="*/ 3 w 4"/>
                <a:gd name="T41" fmla="*/ 1 h 4"/>
                <a:gd name="T42" fmla="*/ 3 w 4"/>
                <a:gd name="T43" fmla="*/ 1 h 4"/>
                <a:gd name="T44" fmla="*/ 4 w 4"/>
                <a:gd name="T45" fmla="*/ 1 h 4"/>
                <a:gd name="T46" fmla="*/ 4 w 4"/>
                <a:gd name="T47" fmla="*/ 2 h 4"/>
                <a:gd name="T48" fmla="*/ 4 w 4"/>
                <a:gd name="T49" fmla="*/ 2 h 4"/>
                <a:gd name="T50" fmla="*/ 4 w 4"/>
                <a:gd name="T51" fmla="*/ 2 h 4"/>
                <a:gd name="T52" fmla="*/ 4 w 4"/>
                <a:gd name="T53" fmla="*/ 3 h 4"/>
                <a:gd name="T54" fmla="*/ 4 w 4"/>
                <a:gd name="T55" fmla="*/ 3 h 4"/>
                <a:gd name="T56" fmla="*/ 4 w 4"/>
                <a:gd name="T57" fmla="*/ 3 h 4"/>
                <a:gd name="T58" fmla="*/ 4 w 4"/>
                <a:gd name="T59" fmla="*/ 4 h 4"/>
                <a:gd name="T60" fmla="*/ 3 w 4"/>
                <a:gd name="T61" fmla="*/ 4 h 4"/>
                <a:gd name="T62" fmla="*/ 3 w 4"/>
                <a:gd name="T63" fmla="*/ 4 h 4"/>
                <a:gd name="T64" fmla="*/ 2 w 4"/>
                <a:gd name="T65" fmla="*/ 3 h 4"/>
                <a:gd name="T66" fmla="*/ 2 w 4"/>
                <a:gd name="T67" fmla="*/ 4 h 4"/>
                <a:gd name="T68" fmla="*/ 2 w 4"/>
                <a:gd name="T69" fmla="*/ 4 h 4"/>
                <a:gd name="T70" fmla="*/ 2 w 4"/>
                <a:gd name="T71" fmla="*/ 4 h 4"/>
                <a:gd name="T72" fmla="*/ 1 w 4"/>
                <a:gd name="T73" fmla="*/ 4 h 4"/>
                <a:gd name="T74" fmla="*/ 1 w 4"/>
                <a:gd name="T75" fmla="*/ 4 h 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"/>
                <a:gd name="T115" fmla="*/ 0 h 4"/>
                <a:gd name="T116" fmla="*/ 4 w 4"/>
                <a:gd name="T117" fmla="*/ 4 h 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" h="4">
                  <a:moveTo>
                    <a:pt x="1" y="4"/>
                  </a:move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4"/>
                  </a:lnTo>
                  <a:lnTo>
                    <a:pt x="3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03" name="Freeform 79"/>
            <p:cNvSpPr>
              <a:spLocks/>
            </p:cNvSpPr>
            <p:nvPr/>
          </p:nvSpPr>
          <p:spPr bwMode="auto">
            <a:xfrm>
              <a:off x="815" y="1721"/>
              <a:ext cx="2" cy="2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0 w 2"/>
                <a:gd name="T9" fmla="*/ 1 h 2"/>
                <a:gd name="T10" fmla="*/ 0 w 2"/>
                <a:gd name="T11" fmla="*/ 1 h 2"/>
                <a:gd name="T12" fmla="*/ 0 w 2"/>
                <a:gd name="T13" fmla="*/ 1 h 2"/>
                <a:gd name="T14" fmla="*/ 0 w 2"/>
                <a:gd name="T15" fmla="*/ 0 h 2"/>
                <a:gd name="T16" fmla="*/ 1 w 2"/>
                <a:gd name="T17" fmla="*/ 0 h 2"/>
                <a:gd name="T18" fmla="*/ 1 w 2"/>
                <a:gd name="T19" fmla="*/ 0 h 2"/>
                <a:gd name="T20" fmla="*/ 1 w 2"/>
                <a:gd name="T21" fmla="*/ 0 h 2"/>
                <a:gd name="T22" fmla="*/ 2 w 2"/>
                <a:gd name="T23" fmla="*/ 1 h 2"/>
                <a:gd name="T24" fmla="*/ 2 w 2"/>
                <a:gd name="T25" fmla="*/ 1 h 2"/>
                <a:gd name="T26" fmla="*/ 2 w 2"/>
                <a:gd name="T27" fmla="*/ 1 h 2"/>
                <a:gd name="T28" fmla="*/ 2 w 2"/>
                <a:gd name="T29" fmla="*/ 2 h 2"/>
                <a:gd name="T30" fmla="*/ 2 w 2"/>
                <a:gd name="T31" fmla="*/ 2 h 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"/>
                <a:gd name="T49" fmla="*/ 0 h 2"/>
                <a:gd name="T50" fmla="*/ 2 w 2"/>
                <a:gd name="T51" fmla="*/ 2 h 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04" name="Freeform 80"/>
            <p:cNvSpPr>
              <a:spLocks/>
            </p:cNvSpPr>
            <p:nvPr/>
          </p:nvSpPr>
          <p:spPr bwMode="auto">
            <a:xfrm>
              <a:off x="1570" y="1733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1 w 1"/>
                <a:gd name="T11" fmla="*/ 0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1 h 1"/>
                <a:gd name="T18" fmla="*/ 0 w 1"/>
                <a:gd name="T19" fmla="*/ 1 h 1"/>
                <a:gd name="T20" fmla="*/ 0 w 1"/>
                <a:gd name="T21" fmla="*/ 1 h 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"/>
                <a:gd name="T34" fmla="*/ 0 h 1"/>
                <a:gd name="T35" fmla="*/ 1 w 1"/>
                <a:gd name="T36" fmla="*/ 1 h 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05" name="Freeform 81"/>
            <p:cNvSpPr>
              <a:spLocks/>
            </p:cNvSpPr>
            <p:nvPr/>
          </p:nvSpPr>
          <p:spPr bwMode="auto">
            <a:xfrm>
              <a:off x="1750" y="1734"/>
              <a:ext cx="8" cy="11"/>
            </a:xfrm>
            <a:custGeom>
              <a:avLst/>
              <a:gdLst>
                <a:gd name="T0" fmla="*/ 3 w 8"/>
                <a:gd name="T1" fmla="*/ 11 h 11"/>
                <a:gd name="T2" fmla="*/ 2 w 8"/>
                <a:gd name="T3" fmla="*/ 11 h 11"/>
                <a:gd name="T4" fmla="*/ 2 w 8"/>
                <a:gd name="T5" fmla="*/ 11 h 11"/>
                <a:gd name="T6" fmla="*/ 2 w 8"/>
                <a:gd name="T7" fmla="*/ 10 h 11"/>
                <a:gd name="T8" fmla="*/ 2 w 8"/>
                <a:gd name="T9" fmla="*/ 9 h 11"/>
                <a:gd name="T10" fmla="*/ 1 w 8"/>
                <a:gd name="T11" fmla="*/ 9 h 11"/>
                <a:gd name="T12" fmla="*/ 0 w 8"/>
                <a:gd name="T13" fmla="*/ 9 h 11"/>
                <a:gd name="T14" fmla="*/ 0 w 8"/>
                <a:gd name="T15" fmla="*/ 8 h 11"/>
                <a:gd name="T16" fmla="*/ 0 w 8"/>
                <a:gd name="T17" fmla="*/ 8 h 11"/>
                <a:gd name="T18" fmla="*/ 1 w 8"/>
                <a:gd name="T19" fmla="*/ 7 h 11"/>
                <a:gd name="T20" fmla="*/ 2 w 8"/>
                <a:gd name="T21" fmla="*/ 7 h 11"/>
                <a:gd name="T22" fmla="*/ 2 w 8"/>
                <a:gd name="T23" fmla="*/ 6 h 11"/>
                <a:gd name="T24" fmla="*/ 2 w 8"/>
                <a:gd name="T25" fmla="*/ 6 h 11"/>
                <a:gd name="T26" fmla="*/ 3 w 8"/>
                <a:gd name="T27" fmla="*/ 6 h 11"/>
                <a:gd name="T28" fmla="*/ 3 w 8"/>
                <a:gd name="T29" fmla="*/ 5 h 11"/>
                <a:gd name="T30" fmla="*/ 4 w 8"/>
                <a:gd name="T31" fmla="*/ 4 h 11"/>
                <a:gd name="T32" fmla="*/ 4 w 8"/>
                <a:gd name="T33" fmla="*/ 4 h 11"/>
                <a:gd name="T34" fmla="*/ 4 w 8"/>
                <a:gd name="T35" fmla="*/ 4 h 11"/>
                <a:gd name="T36" fmla="*/ 4 w 8"/>
                <a:gd name="T37" fmla="*/ 3 h 11"/>
                <a:gd name="T38" fmla="*/ 4 w 8"/>
                <a:gd name="T39" fmla="*/ 2 h 11"/>
                <a:gd name="T40" fmla="*/ 5 w 8"/>
                <a:gd name="T41" fmla="*/ 1 h 11"/>
                <a:gd name="T42" fmla="*/ 5 w 8"/>
                <a:gd name="T43" fmla="*/ 1 h 11"/>
                <a:gd name="T44" fmla="*/ 6 w 8"/>
                <a:gd name="T45" fmla="*/ 1 h 11"/>
                <a:gd name="T46" fmla="*/ 7 w 8"/>
                <a:gd name="T47" fmla="*/ 1 h 11"/>
                <a:gd name="T48" fmla="*/ 8 w 8"/>
                <a:gd name="T49" fmla="*/ 1 h 11"/>
                <a:gd name="T50" fmla="*/ 8 w 8"/>
                <a:gd name="T51" fmla="*/ 1 h 11"/>
                <a:gd name="T52" fmla="*/ 8 w 8"/>
                <a:gd name="T53" fmla="*/ 2 h 11"/>
                <a:gd name="T54" fmla="*/ 8 w 8"/>
                <a:gd name="T55" fmla="*/ 3 h 11"/>
                <a:gd name="T56" fmla="*/ 8 w 8"/>
                <a:gd name="T57" fmla="*/ 4 h 11"/>
                <a:gd name="T58" fmla="*/ 8 w 8"/>
                <a:gd name="T59" fmla="*/ 4 h 11"/>
                <a:gd name="T60" fmla="*/ 7 w 8"/>
                <a:gd name="T61" fmla="*/ 4 h 11"/>
                <a:gd name="T62" fmla="*/ 7 w 8"/>
                <a:gd name="T63" fmla="*/ 5 h 11"/>
                <a:gd name="T64" fmla="*/ 8 w 8"/>
                <a:gd name="T65" fmla="*/ 5 h 11"/>
                <a:gd name="T66" fmla="*/ 8 w 8"/>
                <a:gd name="T67" fmla="*/ 6 h 11"/>
                <a:gd name="T68" fmla="*/ 8 w 8"/>
                <a:gd name="T69" fmla="*/ 7 h 11"/>
                <a:gd name="T70" fmla="*/ 8 w 8"/>
                <a:gd name="T71" fmla="*/ 8 h 11"/>
                <a:gd name="T72" fmla="*/ 7 w 8"/>
                <a:gd name="T73" fmla="*/ 9 h 11"/>
                <a:gd name="T74" fmla="*/ 7 w 8"/>
                <a:gd name="T75" fmla="*/ 9 h 11"/>
                <a:gd name="T76" fmla="*/ 6 w 8"/>
                <a:gd name="T77" fmla="*/ 9 h 11"/>
                <a:gd name="T78" fmla="*/ 5 w 8"/>
                <a:gd name="T79" fmla="*/ 10 h 11"/>
                <a:gd name="T80" fmla="*/ 5 w 8"/>
                <a:gd name="T81" fmla="*/ 11 h 11"/>
                <a:gd name="T82" fmla="*/ 5 w 8"/>
                <a:gd name="T83" fmla="*/ 11 h 11"/>
                <a:gd name="T84" fmla="*/ 4 w 8"/>
                <a:gd name="T85" fmla="*/ 11 h 11"/>
                <a:gd name="T86" fmla="*/ 3 w 8"/>
                <a:gd name="T87" fmla="*/ 11 h 1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"/>
                <a:gd name="T133" fmla="*/ 0 h 11"/>
                <a:gd name="T134" fmla="*/ 8 w 8"/>
                <a:gd name="T135" fmla="*/ 11 h 1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" h="11">
                  <a:moveTo>
                    <a:pt x="3" y="11"/>
                  </a:moveTo>
                  <a:lnTo>
                    <a:pt x="3" y="11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9"/>
                  </a:lnTo>
                  <a:lnTo>
                    <a:pt x="1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8" y="5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9"/>
                  </a:lnTo>
                  <a:lnTo>
                    <a:pt x="7" y="9"/>
                  </a:lnTo>
                  <a:lnTo>
                    <a:pt x="6" y="9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06" name="Freeform 82"/>
            <p:cNvSpPr>
              <a:spLocks/>
            </p:cNvSpPr>
            <p:nvPr/>
          </p:nvSpPr>
          <p:spPr bwMode="auto">
            <a:xfrm>
              <a:off x="1573" y="1736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0 h 1"/>
                <a:gd name="T10" fmla="*/ 1 w 1"/>
                <a:gd name="T11" fmla="*/ 1 h 1"/>
                <a:gd name="T12" fmla="*/ 1 w 1"/>
                <a:gd name="T13" fmla="*/ 1 h 1"/>
                <a:gd name="T14" fmla="*/ 1 w 1"/>
                <a:gd name="T15" fmla="*/ 1 h 1"/>
                <a:gd name="T16" fmla="*/ 0 w 1"/>
                <a:gd name="T17" fmla="*/ 1 h 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"/>
                <a:gd name="T28" fmla="*/ 0 h 1"/>
                <a:gd name="T29" fmla="*/ 1 w 1"/>
                <a:gd name="T30" fmla="*/ 1 h 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07" name="Freeform 83"/>
            <p:cNvSpPr>
              <a:spLocks/>
            </p:cNvSpPr>
            <p:nvPr/>
          </p:nvSpPr>
          <p:spPr bwMode="auto">
            <a:xfrm>
              <a:off x="1569" y="1737"/>
              <a:ext cx="2" cy="1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1 h 1"/>
                <a:gd name="T4" fmla="*/ 1 w 2"/>
                <a:gd name="T5" fmla="*/ 1 h 1"/>
                <a:gd name="T6" fmla="*/ 1 w 2"/>
                <a:gd name="T7" fmla="*/ 1 h 1"/>
                <a:gd name="T8" fmla="*/ 0 w 2"/>
                <a:gd name="T9" fmla="*/ 1 h 1"/>
                <a:gd name="T10" fmla="*/ 0 w 2"/>
                <a:gd name="T11" fmla="*/ 1 h 1"/>
                <a:gd name="T12" fmla="*/ 0 w 2"/>
                <a:gd name="T13" fmla="*/ 1 h 1"/>
                <a:gd name="T14" fmla="*/ 0 w 2"/>
                <a:gd name="T15" fmla="*/ 1 h 1"/>
                <a:gd name="T16" fmla="*/ 0 w 2"/>
                <a:gd name="T17" fmla="*/ 1 h 1"/>
                <a:gd name="T18" fmla="*/ 0 w 2"/>
                <a:gd name="T19" fmla="*/ 0 h 1"/>
                <a:gd name="T20" fmla="*/ 0 w 2"/>
                <a:gd name="T21" fmla="*/ 0 h 1"/>
                <a:gd name="T22" fmla="*/ 0 w 2"/>
                <a:gd name="T23" fmla="*/ 0 h 1"/>
                <a:gd name="T24" fmla="*/ 0 w 2"/>
                <a:gd name="T25" fmla="*/ 0 h 1"/>
                <a:gd name="T26" fmla="*/ 1 w 2"/>
                <a:gd name="T27" fmla="*/ 0 h 1"/>
                <a:gd name="T28" fmla="*/ 1 w 2"/>
                <a:gd name="T29" fmla="*/ 0 h 1"/>
                <a:gd name="T30" fmla="*/ 1 w 2"/>
                <a:gd name="T31" fmla="*/ 1 h 1"/>
                <a:gd name="T32" fmla="*/ 2 w 2"/>
                <a:gd name="T33" fmla="*/ 1 h 1"/>
                <a:gd name="T34" fmla="*/ 2 w 2"/>
                <a:gd name="T35" fmla="*/ 1 h 1"/>
                <a:gd name="T36" fmla="*/ 2 w 2"/>
                <a:gd name="T37" fmla="*/ 1 h 1"/>
                <a:gd name="T38" fmla="*/ 2 w 2"/>
                <a:gd name="T39" fmla="*/ 1 h 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"/>
                <a:gd name="T61" fmla="*/ 0 h 1"/>
                <a:gd name="T62" fmla="*/ 2 w 2"/>
                <a:gd name="T63" fmla="*/ 1 h 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" h="1">
                  <a:moveTo>
                    <a:pt x="2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08" name="Freeform 84"/>
            <p:cNvSpPr>
              <a:spLocks/>
            </p:cNvSpPr>
            <p:nvPr/>
          </p:nvSpPr>
          <p:spPr bwMode="auto">
            <a:xfrm>
              <a:off x="2348" y="1741"/>
              <a:ext cx="5" cy="1"/>
            </a:xfrm>
            <a:custGeom>
              <a:avLst/>
              <a:gdLst>
                <a:gd name="T0" fmla="*/ 4 w 5"/>
                <a:gd name="T1" fmla="*/ 1 h 1"/>
                <a:gd name="T2" fmla="*/ 3 w 5"/>
                <a:gd name="T3" fmla="*/ 1 h 1"/>
                <a:gd name="T4" fmla="*/ 3 w 5"/>
                <a:gd name="T5" fmla="*/ 1 h 1"/>
                <a:gd name="T6" fmla="*/ 2 w 5"/>
                <a:gd name="T7" fmla="*/ 1 h 1"/>
                <a:gd name="T8" fmla="*/ 2 w 5"/>
                <a:gd name="T9" fmla="*/ 1 h 1"/>
                <a:gd name="T10" fmla="*/ 1 w 5"/>
                <a:gd name="T11" fmla="*/ 1 h 1"/>
                <a:gd name="T12" fmla="*/ 1 w 5"/>
                <a:gd name="T13" fmla="*/ 1 h 1"/>
                <a:gd name="T14" fmla="*/ 0 w 5"/>
                <a:gd name="T15" fmla="*/ 1 h 1"/>
                <a:gd name="T16" fmla="*/ 0 w 5"/>
                <a:gd name="T17" fmla="*/ 1 h 1"/>
                <a:gd name="T18" fmla="*/ 0 w 5"/>
                <a:gd name="T19" fmla="*/ 1 h 1"/>
                <a:gd name="T20" fmla="*/ 0 w 5"/>
                <a:gd name="T21" fmla="*/ 1 h 1"/>
                <a:gd name="T22" fmla="*/ 0 w 5"/>
                <a:gd name="T23" fmla="*/ 0 h 1"/>
                <a:gd name="T24" fmla="*/ 1 w 5"/>
                <a:gd name="T25" fmla="*/ 0 h 1"/>
                <a:gd name="T26" fmla="*/ 1 w 5"/>
                <a:gd name="T27" fmla="*/ 0 h 1"/>
                <a:gd name="T28" fmla="*/ 1 w 5"/>
                <a:gd name="T29" fmla="*/ 0 h 1"/>
                <a:gd name="T30" fmla="*/ 1 w 5"/>
                <a:gd name="T31" fmla="*/ 0 h 1"/>
                <a:gd name="T32" fmla="*/ 1 w 5"/>
                <a:gd name="T33" fmla="*/ 0 h 1"/>
                <a:gd name="T34" fmla="*/ 2 w 5"/>
                <a:gd name="T35" fmla="*/ 0 h 1"/>
                <a:gd name="T36" fmla="*/ 2 w 5"/>
                <a:gd name="T37" fmla="*/ 0 h 1"/>
                <a:gd name="T38" fmla="*/ 3 w 5"/>
                <a:gd name="T39" fmla="*/ 0 h 1"/>
                <a:gd name="T40" fmla="*/ 3 w 5"/>
                <a:gd name="T41" fmla="*/ 0 h 1"/>
                <a:gd name="T42" fmla="*/ 4 w 5"/>
                <a:gd name="T43" fmla="*/ 0 h 1"/>
                <a:gd name="T44" fmla="*/ 4 w 5"/>
                <a:gd name="T45" fmla="*/ 0 h 1"/>
                <a:gd name="T46" fmla="*/ 4 w 5"/>
                <a:gd name="T47" fmla="*/ 0 h 1"/>
                <a:gd name="T48" fmla="*/ 5 w 5"/>
                <a:gd name="T49" fmla="*/ 0 h 1"/>
                <a:gd name="T50" fmla="*/ 5 w 5"/>
                <a:gd name="T51" fmla="*/ 1 h 1"/>
                <a:gd name="T52" fmla="*/ 4 w 5"/>
                <a:gd name="T53" fmla="*/ 1 h 1"/>
                <a:gd name="T54" fmla="*/ 4 w 5"/>
                <a:gd name="T55" fmla="*/ 1 h 1"/>
                <a:gd name="T56" fmla="*/ 4 w 5"/>
                <a:gd name="T57" fmla="*/ 1 h 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"/>
                <a:gd name="T88" fmla="*/ 0 h 1"/>
                <a:gd name="T89" fmla="*/ 5 w 5"/>
                <a:gd name="T90" fmla="*/ 1 h 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" h="1">
                  <a:moveTo>
                    <a:pt x="4" y="1"/>
                  </a:moveTo>
                  <a:lnTo>
                    <a:pt x="3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09" name="Freeform 85"/>
            <p:cNvSpPr>
              <a:spLocks/>
            </p:cNvSpPr>
            <p:nvPr/>
          </p:nvSpPr>
          <p:spPr bwMode="auto">
            <a:xfrm>
              <a:off x="837" y="1726"/>
              <a:ext cx="57" cy="44"/>
            </a:xfrm>
            <a:custGeom>
              <a:avLst/>
              <a:gdLst>
                <a:gd name="T0" fmla="*/ 44 w 57"/>
                <a:gd name="T1" fmla="*/ 42 h 44"/>
                <a:gd name="T2" fmla="*/ 45 w 57"/>
                <a:gd name="T3" fmla="*/ 40 h 44"/>
                <a:gd name="T4" fmla="*/ 43 w 57"/>
                <a:gd name="T5" fmla="*/ 38 h 44"/>
                <a:gd name="T6" fmla="*/ 40 w 57"/>
                <a:gd name="T7" fmla="*/ 37 h 44"/>
                <a:gd name="T8" fmla="*/ 36 w 57"/>
                <a:gd name="T9" fmla="*/ 34 h 44"/>
                <a:gd name="T10" fmla="*/ 33 w 57"/>
                <a:gd name="T11" fmla="*/ 32 h 44"/>
                <a:gd name="T12" fmla="*/ 31 w 57"/>
                <a:gd name="T13" fmla="*/ 30 h 44"/>
                <a:gd name="T14" fmla="*/ 29 w 57"/>
                <a:gd name="T15" fmla="*/ 28 h 44"/>
                <a:gd name="T16" fmla="*/ 26 w 57"/>
                <a:gd name="T17" fmla="*/ 26 h 44"/>
                <a:gd name="T18" fmla="*/ 22 w 57"/>
                <a:gd name="T19" fmla="*/ 25 h 44"/>
                <a:gd name="T20" fmla="*/ 21 w 57"/>
                <a:gd name="T21" fmla="*/ 25 h 44"/>
                <a:gd name="T22" fmla="*/ 17 w 57"/>
                <a:gd name="T23" fmla="*/ 25 h 44"/>
                <a:gd name="T24" fmla="*/ 14 w 57"/>
                <a:gd name="T25" fmla="*/ 24 h 44"/>
                <a:gd name="T26" fmla="*/ 11 w 57"/>
                <a:gd name="T27" fmla="*/ 22 h 44"/>
                <a:gd name="T28" fmla="*/ 9 w 57"/>
                <a:gd name="T29" fmla="*/ 22 h 44"/>
                <a:gd name="T30" fmla="*/ 7 w 57"/>
                <a:gd name="T31" fmla="*/ 19 h 44"/>
                <a:gd name="T32" fmla="*/ 5 w 57"/>
                <a:gd name="T33" fmla="*/ 16 h 44"/>
                <a:gd name="T34" fmla="*/ 3 w 57"/>
                <a:gd name="T35" fmla="*/ 13 h 44"/>
                <a:gd name="T36" fmla="*/ 2 w 57"/>
                <a:gd name="T37" fmla="*/ 12 h 44"/>
                <a:gd name="T38" fmla="*/ 0 w 57"/>
                <a:gd name="T39" fmla="*/ 11 h 44"/>
                <a:gd name="T40" fmla="*/ 2 w 57"/>
                <a:gd name="T41" fmla="*/ 8 h 44"/>
                <a:gd name="T42" fmla="*/ 5 w 57"/>
                <a:gd name="T43" fmla="*/ 7 h 44"/>
                <a:gd name="T44" fmla="*/ 6 w 57"/>
                <a:gd name="T45" fmla="*/ 6 h 44"/>
                <a:gd name="T46" fmla="*/ 7 w 57"/>
                <a:gd name="T47" fmla="*/ 3 h 44"/>
                <a:gd name="T48" fmla="*/ 9 w 57"/>
                <a:gd name="T49" fmla="*/ 1 h 44"/>
                <a:gd name="T50" fmla="*/ 12 w 57"/>
                <a:gd name="T51" fmla="*/ 2 h 44"/>
                <a:gd name="T52" fmla="*/ 15 w 57"/>
                <a:gd name="T53" fmla="*/ 3 h 44"/>
                <a:gd name="T54" fmla="*/ 16 w 57"/>
                <a:gd name="T55" fmla="*/ 6 h 44"/>
                <a:gd name="T56" fmla="*/ 14 w 57"/>
                <a:gd name="T57" fmla="*/ 6 h 44"/>
                <a:gd name="T58" fmla="*/ 17 w 57"/>
                <a:gd name="T59" fmla="*/ 7 h 44"/>
                <a:gd name="T60" fmla="*/ 20 w 57"/>
                <a:gd name="T61" fmla="*/ 10 h 44"/>
                <a:gd name="T62" fmla="*/ 23 w 57"/>
                <a:gd name="T63" fmla="*/ 12 h 44"/>
                <a:gd name="T64" fmla="*/ 27 w 57"/>
                <a:gd name="T65" fmla="*/ 13 h 44"/>
                <a:gd name="T66" fmla="*/ 30 w 57"/>
                <a:gd name="T67" fmla="*/ 15 h 44"/>
                <a:gd name="T68" fmla="*/ 32 w 57"/>
                <a:gd name="T69" fmla="*/ 18 h 44"/>
                <a:gd name="T70" fmla="*/ 30 w 57"/>
                <a:gd name="T71" fmla="*/ 21 h 44"/>
                <a:gd name="T72" fmla="*/ 33 w 57"/>
                <a:gd name="T73" fmla="*/ 21 h 44"/>
                <a:gd name="T74" fmla="*/ 34 w 57"/>
                <a:gd name="T75" fmla="*/ 21 h 44"/>
                <a:gd name="T76" fmla="*/ 35 w 57"/>
                <a:gd name="T77" fmla="*/ 20 h 44"/>
                <a:gd name="T78" fmla="*/ 37 w 57"/>
                <a:gd name="T79" fmla="*/ 22 h 44"/>
                <a:gd name="T80" fmla="*/ 39 w 57"/>
                <a:gd name="T81" fmla="*/ 25 h 44"/>
                <a:gd name="T82" fmla="*/ 42 w 57"/>
                <a:gd name="T83" fmla="*/ 27 h 44"/>
                <a:gd name="T84" fmla="*/ 46 w 57"/>
                <a:gd name="T85" fmla="*/ 29 h 44"/>
                <a:gd name="T86" fmla="*/ 48 w 57"/>
                <a:gd name="T87" fmla="*/ 32 h 44"/>
                <a:gd name="T88" fmla="*/ 50 w 57"/>
                <a:gd name="T89" fmla="*/ 35 h 44"/>
                <a:gd name="T90" fmla="*/ 51 w 57"/>
                <a:gd name="T91" fmla="*/ 32 h 44"/>
                <a:gd name="T92" fmla="*/ 54 w 57"/>
                <a:gd name="T93" fmla="*/ 33 h 44"/>
                <a:gd name="T94" fmla="*/ 55 w 57"/>
                <a:gd name="T95" fmla="*/ 36 h 44"/>
                <a:gd name="T96" fmla="*/ 56 w 57"/>
                <a:gd name="T97" fmla="*/ 39 h 44"/>
                <a:gd name="T98" fmla="*/ 57 w 57"/>
                <a:gd name="T99" fmla="*/ 43 h 44"/>
                <a:gd name="T100" fmla="*/ 54 w 57"/>
                <a:gd name="T101" fmla="*/ 44 h 44"/>
                <a:gd name="T102" fmla="*/ 51 w 57"/>
                <a:gd name="T103" fmla="*/ 44 h 44"/>
                <a:gd name="T104" fmla="*/ 47 w 57"/>
                <a:gd name="T105" fmla="*/ 43 h 4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7"/>
                <a:gd name="T160" fmla="*/ 0 h 44"/>
                <a:gd name="T161" fmla="*/ 57 w 57"/>
                <a:gd name="T162" fmla="*/ 44 h 4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7" h="44">
                  <a:moveTo>
                    <a:pt x="47" y="44"/>
                  </a:moveTo>
                  <a:lnTo>
                    <a:pt x="46" y="44"/>
                  </a:lnTo>
                  <a:lnTo>
                    <a:pt x="45" y="43"/>
                  </a:lnTo>
                  <a:lnTo>
                    <a:pt x="45" y="42"/>
                  </a:lnTo>
                  <a:lnTo>
                    <a:pt x="44" y="42"/>
                  </a:lnTo>
                  <a:lnTo>
                    <a:pt x="45" y="42"/>
                  </a:lnTo>
                  <a:lnTo>
                    <a:pt x="45" y="41"/>
                  </a:lnTo>
                  <a:lnTo>
                    <a:pt x="46" y="41"/>
                  </a:lnTo>
                  <a:lnTo>
                    <a:pt x="46" y="40"/>
                  </a:lnTo>
                  <a:lnTo>
                    <a:pt x="45" y="40"/>
                  </a:lnTo>
                  <a:lnTo>
                    <a:pt x="44" y="40"/>
                  </a:lnTo>
                  <a:lnTo>
                    <a:pt x="43" y="39"/>
                  </a:lnTo>
                  <a:lnTo>
                    <a:pt x="44" y="38"/>
                  </a:lnTo>
                  <a:lnTo>
                    <a:pt x="43" y="38"/>
                  </a:lnTo>
                  <a:lnTo>
                    <a:pt x="42" y="38"/>
                  </a:lnTo>
                  <a:lnTo>
                    <a:pt x="41" y="38"/>
                  </a:lnTo>
                  <a:lnTo>
                    <a:pt x="41" y="37"/>
                  </a:lnTo>
                  <a:lnTo>
                    <a:pt x="40" y="37"/>
                  </a:lnTo>
                  <a:lnTo>
                    <a:pt x="39" y="36"/>
                  </a:lnTo>
                  <a:lnTo>
                    <a:pt x="38" y="36"/>
                  </a:lnTo>
                  <a:lnTo>
                    <a:pt x="37" y="35"/>
                  </a:lnTo>
                  <a:lnTo>
                    <a:pt x="36" y="35"/>
                  </a:lnTo>
                  <a:lnTo>
                    <a:pt x="36" y="34"/>
                  </a:lnTo>
                  <a:lnTo>
                    <a:pt x="35" y="34"/>
                  </a:lnTo>
                  <a:lnTo>
                    <a:pt x="35" y="33"/>
                  </a:lnTo>
                  <a:lnTo>
                    <a:pt x="34" y="32"/>
                  </a:lnTo>
                  <a:lnTo>
                    <a:pt x="33" y="32"/>
                  </a:lnTo>
                  <a:lnTo>
                    <a:pt x="33" y="31"/>
                  </a:lnTo>
                  <a:lnTo>
                    <a:pt x="32" y="31"/>
                  </a:lnTo>
                  <a:lnTo>
                    <a:pt x="31" y="31"/>
                  </a:lnTo>
                  <a:lnTo>
                    <a:pt x="31" y="30"/>
                  </a:lnTo>
                  <a:lnTo>
                    <a:pt x="30" y="30"/>
                  </a:lnTo>
                  <a:lnTo>
                    <a:pt x="30" y="29"/>
                  </a:lnTo>
                  <a:lnTo>
                    <a:pt x="29" y="29"/>
                  </a:lnTo>
                  <a:lnTo>
                    <a:pt x="29" y="28"/>
                  </a:lnTo>
                  <a:lnTo>
                    <a:pt x="28" y="28"/>
                  </a:lnTo>
                  <a:lnTo>
                    <a:pt x="28" y="27"/>
                  </a:lnTo>
                  <a:lnTo>
                    <a:pt x="27" y="27"/>
                  </a:lnTo>
                  <a:lnTo>
                    <a:pt x="26" y="27"/>
                  </a:lnTo>
                  <a:lnTo>
                    <a:pt x="26" y="26"/>
                  </a:lnTo>
                  <a:lnTo>
                    <a:pt x="25" y="26"/>
                  </a:lnTo>
                  <a:lnTo>
                    <a:pt x="25" y="25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2" y="25"/>
                  </a:lnTo>
                  <a:lnTo>
                    <a:pt x="21" y="25"/>
                  </a:lnTo>
                  <a:lnTo>
                    <a:pt x="20" y="25"/>
                  </a:lnTo>
                  <a:lnTo>
                    <a:pt x="19" y="25"/>
                  </a:lnTo>
                  <a:lnTo>
                    <a:pt x="18" y="26"/>
                  </a:lnTo>
                  <a:lnTo>
                    <a:pt x="17" y="25"/>
                  </a:lnTo>
                  <a:lnTo>
                    <a:pt x="16" y="25"/>
                  </a:lnTo>
                  <a:lnTo>
                    <a:pt x="16" y="24"/>
                  </a:lnTo>
                  <a:lnTo>
                    <a:pt x="15" y="24"/>
                  </a:lnTo>
                  <a:lnTo>
                    <a:pt x="14" y="24"/>
                  </a:lnTo>
                  <a:lnTo>
                    <a:pt x="14" y="23"/>
                  </a:lnTo>
                  <a:lnTo>
                    <a:pt x="14" y="22"/>
                  </a:lnTo>
                  <a:lnTo>
                    <a:pt x="13" y="22"/>
                  </a:lnTo>
                  <a:lnTo>
                    <a:pt x="12" y="21"/>
                  </a:lnTo>
                  <a:lnTo>
                    <a:pt x="11" y="22"/>
                  </a:lnTo>
                  <a:lnTo>
                    <a:pt x="10" y="22"/>
                  </a:lnTo>
                  <a:lnTo>
                    <a:pt x="10" y="21"/>
                  </a:lnTo>
                  <a:lnTo>
                    <a:pt x="9" y="21"/>
                  </a:lnTo>
                  <a:lnTo>
                    <a:pt x="9" y="22"/>
                  </a:lnTo>
                  <a:lnTo>
                    <a:pt x="8" y="22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8" y="19"/>
                  </a:lnTo>
                  <a:lnTo>
                    <a:pt x="7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7"/>
                  </a:lnTo>
                  <a:lnTo>
                    <a:pt x="4" y="8"/>
                  </a:lnTo>
                  <a:lnTo>
                    <a:pt x="5" y="7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5" y="7"/>
                  </a:lnTo>
                  <a:lnTo>
                    <a:pt x="16" y="7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8" y="8"/>
                  </a:lnTo>
                  <a:lnTo>
                    <a:pt x="19" y="8"/>
                  </a:lnTo>
                  <a:lnTo>
                    <a:pt x="20" y="9"/>
                  </a:lnTo>
                  <a:lnTo>
                    <a:pt x="20" y="10"/>
                  </a:lnTo>
                  <a:lnTo>
                    <a:pt x="21" y="10"/>
                  </a:lnTo>
                  <a:lnTo>
                    <a:pt x="21" y="11"/>
                  </a:lnTo>
                  <a:lnTo>
                    <a:pt x="22" y="12"/>
                  </a:lnTo>
                  <a:lnTo>
                    <a:pt x="23" y="12"/>
                  </a:lnTo>
                  <a:lnTo>
                    <a:pt x="23" y="13"/>
                  </a:lnTo>
                  <a:lnTo>
                    <a:pt x="24" y="13"/>
                  </a:lnTo>
                  <a:lnTo>
                    <a:pt x="25" y="13"/>
                  </a:lnTo>
                  <a:lnTo>
                    <a:pt x="26" y="13"/>
                  </a:lnTo>
                  <a:lnTo>
                    <a:pt x="27" y="13"/>
                  </a:lnTo>
                  <a:lnTo>
                    <a:pt x="28" y="13"/>
                  </a:lnTo>
                  <a:lnTo>
                    <a:pt x="29" y="14"/>
                  </a:lnTo>
                  <a:lnTo>
                    <a:pt x="30" y="14"/>
                  </a:lnTo>
                  <a:lnTo>
                    <a:pt x="30" y="15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2" y="16"/>
                  </a:lnTo>
                  <a:lnTo>
                    <a:pt x="32" y="17"/>
                  </a:lnTo>
                  <a:lnTo>
                    <a:pt x="32" y="18"/>
                  </a:lnTo>
                  <a:lnTo>
                    <a:pt x="31" y="19"/>
                  </a:lnTo>
                  <a:lnTo>
                    <a:pt x="30" y="19"/>
                  </a:lnTo>
                  <a:lnTo>
                    <a:pt x="29" y="20"/>
                  </a:lnTo>
                  <a:lnTo>
                    <a:pt x="29" y="21"/>
                  </a:lnTo>
                  <a:lnTo>
                    <a:pt x="30" y="21"/>
                  </a:lnTo>
                  <a:lnTo>
                    <a:pt x="31" y="21"/>
                  </a:lnTo>
                  <a:lnTo>
                    <a:pt x="31" y="20"/>
                  </a:lnTo>
                  <a:lnTo>
                    <a:pt x="32" y="20"/>
                  </a:lnTo>
                  <a:lnTo>
                    <a:pt x="32" y="21"/>
                  </a:lnTo>
                  <a:lnTo>
                    <a:pt x="33" y="21"/>
                  </a:lnTo>
                  <a:lnTo>
                    <a:pt x="33" y="22"/>
                  </a:lnTo>
                  <a:lnTo>
                    <a:pt x="34" y="22"/>
                  </a:lnTo>
                  <a:lnTo>
                    <a:pt x="35" y="22"/>
                  </a:lnTo>
                  <a:lnTo>
                    <a:pt x="35" y="21"/>
                  </a:lnTo>
                  <a:lnTo>
                    <a:pt x="34" y="21"/>
                  </a:lnTo>
                  <a:lnTo>
                    <a:pt x="33" y="20"/>
                  </a:lnTo>
                  <a:lnTo>
                    <a:pt x="33" y="19"/>
                  </a:lnTo>
                  <a:lnTo>
                    <a:pt x="34" y="19"/>
                  </a:lnTo>
                  <a:lnTo>
                    <a:pt x="35" y="19"/>
                  </a:lnTo>
                  <a:lnTo>
                    <a:pt x="35" y="20"/>
                  </a:lnTo>
                  <a:lnTo>
                    <a:pt x="35" y="21"/>
                  </a:lnTo>
                  <a:lnTo>
                    <a:pt x="36" y="21"/>
                  </a:lnTo>
                  <a:lnTo>
                    <a:pt x="36" y="22"/>
                  </a:lnTo>
                  <a:lnTo>
                    <a:pt x="37" y="22"/>
                  </a:lnTo>
                  <a:lnTo>
                    <a:pt x="37" y="23"/>
                  </a:lnTo>
                  <a:lnTo>
                    <a:pt x="38" y="23"/>
                  </a:lnTo>
                  <a:lnTo>
                    <a:pt x="38" y="24"/>
                  </a:lnTo>
                  <a:lnTo>
                    <a:pt x="39" y="24"/>
                  </a:lnTo>
                  <a:lnTo>
                    <a:pt x="39" y="25"/>
                  </a:lnTo>
                  <a:lnTo>
                    <a:pt x="40" y="25"/>
                  </a:lnTo>
                  <a:lnTo>
                    <a:pt x="41" y="25"/>
                  </a:lnTo>
                  <a:lnTo>
                    <a:pt x="41" y="26"/>
                  </a:lnTo>
                  <a:lnTo>
                    <a:pt x="42" y="27"/>
                  </a:lnTo>
                  <a:lnTo>
                    <a:pt x="43" y="27"/>
                  </a:lnTo>
                  <a:lnTo>
                    <a:pt x="44" y="28"/>
                  </a:lnTo>
                  <a:lnTo>
                    <a:pt x="45" y="28"/>
                  </a:lnTo>
                  <a:lnTo>
                    <a:pt x="46" y="28"/>
                  </a:lnTo>
                  <a:lnTo>
                    <a:pt x="46" y="29"/>
                  </a:lnTo>
                  <a:lnTo>
                    <a:pt x="47" y="29"/>
                  </a:lnTo>
                  <a:lnTo>
                    <a:pt x="47" y="30"/>
                  </a:lnTo>
                  <a:lnTo>
                    <a:pt x="47" y="31"/>
                  </a:lnTo>
                  <a:lnTo>
                    <a:pt x="48" y="32"/>
                  </a:lnTo>
                  <a:lnTo>
                    <a:pt x="48" y="33"/>
                  </a:lnTo>
                  <a:lnTo>
                    <a:pt x="49" y="34"/>
                  </a:lnTo>
                  <a:lnTo>
                    <a:pt x="49" y="35"/>
                  </a:lnTo>
                  <a:lnTo>
                    <a:pt x="50" y="35"/>
                  </a:lnTo>
                  <a:lnTo>
                    <a:pt x="51" y="35"/>
                  </a:lnTo>
                  <a:lnTo>
                    <a:pt x="51" y="34"/>
                  </a:lnTo>
                  <a:lnTo>
                    <a:pt x="51" y="33"/>
                  </a:lnTo>
                  <a:lnTo>
                    <a:pt x="51" y="32"/>
                  </a:lnTo>
                  <a:lnTo>
                    <a:pt x="52" y="32"/>
                  </a:lnTo>
                  <a:lnTo>
                    <a:pt x="53" y="32"/>
                  </a:lnTo>
                  <a:lnTo>
                    <a:pt x="54" y="32"/>
                  </a:lnTo>
                  <a:lnTo>
                    <a:pt x="54" y="33"/>
                  </a:lnTo>
                  <a:lnTo>
                    <a:pt x="54" y="34"/>
                  </a:lnTo>
                  <a:lnTo>
                    <a:pt x="54" y="35"/>
                  </a:lnTo>
                  <a:lnTo>
                    <a:pt x="55" y="35"/>
                  </a:lnTo>
                  <a:lnTo>
                    <a:pt x="55" y="36"/>
                  </a:lnTo>
                  <a:lnTo>
                    <a:pt x="55" y="37"/>
                  </a:lnTo>
                  <a:lnTo>
                    <a:pt x="55" y="38"/>
                  </a:lnTo>
                  <a:lnTo>
                    <a:pt x="56" y="38"/>
                  </a:lnTo>
                  <a:lnTo>
                    <a:pt x="56" y="39"/>
                  </a:lnTo>
                  <a:lnTo>
                    <a:pt x="56" y="40"/>
                  </a:lnTo>
                  <a:lnTo>
                    <a:pt x="56" y="41"/>
                  </a:lnTo>
                  <a:lnTo>
                    <a:pt x="57" y="41"/>
                  </a:lnTo>
                  <a:lnTo>
                    <a:pt x="57" y="42"/>
                  </a:lnTo>
                  <a:lnTo>
                    <a:pt x="57" y="43"/>
                  </a:lnTo>
                  <a:lnTo>
                    <a:pt x="56" y="43"/>
                  </a:lnTo>
                  <a:lnTo>
                    <a:pt x="55" y="43"/>
                  </a:lnTo>
                  <a:lnTo>
                    <a:pt x="55" y="44"/>
                  </a:lnTo>
                  <a:lnTo>
                    <a:pt x="54" y="44"/>
                  </a:lnTo>
                  <a:lnTo>
                    <a:pt x="53" y="44"/>
                  </a:lnTo>
                  <a:lnTo>
                    <a:pt x="52" y="44"/>
                  </a:lnTo>
                  <a:lnTo>
                    <a:pt x="51" y="44"/>
                  </a:lnTo>
                  <a:lnTo>
                    <a:pt x="50" y="44"/>
                  </a:lnTo>
                  <a:lnTo>
                    <a:pt x="50" y="43"/>
                  </a:lnTo>
                  <a:lnTo>
                    <a:pt x="49" y="43"/>
                  </a:lnTo>
                  <a:lnTo>
                    <a:pt x="48" y="43"/>
                  </a:lnTo>
                  <a:lnTo>
                    <a:pt x="47" y="43"/>
                  </a:lnTo>
                  <a:lnTo>
                    <a:pt x="47" y="4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10" name="Freeform 86"/>
            <p:cNvSpPr>
              <a:spLocks/>
            </p:cNvSpPr>
            <p:nvPr/>
          </p:nvSpPr>
          <p:spPr bwMode="auto">
            <a:xfrm>
              <a:off x="1539" y="173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"/>
                <a:gd name="T28" fmla="*/ 0 h 1"/>
                <a:gd name="T29" fmla="*/ 1 w 1"/>
                <a:gd name="T30" fmla="*/ 1 h 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11" name="Freeform 87"/>
            <p:cNvSpPr>
              <a:spLocks/>
            </p:cNvSpPr>
            <p:nvPr/>
          </p:nvSpPr>
          <p:spPr bwMode="auto">
            <a:xfrm>
              <a:off x="1745" y="1740"/>
              <a:ext cx="2" cy="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0 w 2"/>
                <a:gd name="T9" fmla="*/ 2 h 2"/>
                <a:gd name="T10" fmla="*/ 0 w 2"/>
                <a:gd name="T11" fmla="*/ 1 h 2"/>
                <a:gd name="T12" fmla="*/ 0 w 2"/>
                <a:gd name="T13" fmla="*/ 1 h 2"/>
                <a:gd name="T14" fmla="*/ 1 w 2"/>
                <a:gd name="T15" fmla="*/ 1 h 2"/>
                <a:gd name="T16" fmla="*/ 1 w 2"/>
                <a:gd name="T17" fmla="*/ 0 h 2"/>
                <a:gd name="T18" fmla="*/ 2 w 2"/>
                <a:gd name="T19" fmla="*/ 1 h 2"/>
                <a:gd name="T20" fmla="*/ 2 w 2"/>
                <a:gd name="T21" fmla="*/ 1 h 2"/>
                <a:gd name="T22" fmla="*/ 2 w 2"/>
                <a:gd name="T23" fmla="*/ 1 h 2"/>
                <a:gd name="T24" fmla="*/ 2 w 2"/>
                <a:gd name="T25" fmla="*/ 2 h 2"/>
                <a:gd name="T26" fmla="*/ 2 w 2"/>
                <a:gd name="T27" fmla="*/ 2 h 2"/>
                <a:gd name="T28" fmla="*/ 1 w 2"/>
                <a:gd name="T29" fmla="*/ 2 h 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"/>
                <a:gd name="T46" fmla="*/ 0 h 2"/>
                <a:gd name="T47" fmla="*/ 2 w 2"/>
                <a:gd name="T48" fmla="*/ 2 h 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" h="2">
                  <a:moveTo>
                    <a:pt x="1" y="2"/>
                  </a:move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12" name="Freeform 88"/>
            <p:cNvSpPr>
              <a:spLocks/>
            </p:cNvSpPr>
            <p:nvPr/>
          </p:nvSpPr>
          <p:spPr bwMode="auto">
            <a:xfrm>
              <a:off x="2349" y="1746"/>
              <a:ext cx="6" cy="3"/>
            </a:xfrm>
            <a:custGeom>
              <a:avLst/>
              <a:gdLst>
                <a:gd name="T0" fmla="*/ 2 w 6"/>
                <a:gd name="T1" fmla="*/ 3 h 3"/>
                <a:gd name="T2" fmla="*/ 1 w 6"/>
                <a:gd name="T3" fmla="*/ 3 h 3"/>
                <a:gd name="T4" fmla="*/ 0 w 6"/>
                <a:gd name="T5" fmla="*/ 3 h 3"/>
                <a:gd name="T6" fmla="*/ 0 w 6"/>
                <a:gd name="T7" fmla="*/ 3 h 3"/>
                <a:gd name="T8" fmla="*/ 0 w 6"/>
                <a:gd name="T9" fmla="*/ 3 h 3"/>
                <a:gd name="T10" fmla="*/ 0 w 6"/>
                <a:gd name="T11" fmla="*/ 2 h 3"/>
                <a:gd name="T12" fmla="*/ 0 w 6"/>
                <a:gd name="T13" fmla="*/ 2 h 3"/>
                <a:gd name="T14" fmla="*/ 0 w 6"/>
                <a:gd name="T15" fmla="*/ 2 h 3"/>
                <a:gd name="T16" fmla="*/ 0 w 6"/>
                <a:gd name="T17" fmla="*/ 2 h 3"/>
                <a:gd name="T18" fmla="*/ 1 w 6"/>
                <a:gd name="T19" fmla="*/ 1 h 3"/>
                <a:gd name="T20" fmla="*/ 1 w 6"/>
                <a:gd name="T21" fmla="*/ 1 h 3"/>
                <a:gd name="T22" fmla="*/ 1 w 6"/>
                <a:gd name="T23" fmla="*/ 1 h 3"/>
                <a:gd name="T24" fmla="*/ 2 w 6"/>
                <a:gd name="T25" fmla="*/ 1 h 3"/>
                <a:gd name="T26" fmla="*/ 2 w 6"/>
                <a:gd name="T27" fmla="*/ 1 h 3"/>
                <a:gd name="T28" fmla="*/ 2 w 6"/>
                <a:gd name="T29" fmla="*/ 0 h 3"/>
                <a:gd name="T30" fmla="*/ 2 w 6"/>
                <a:gd name="T31" fmla="*/ 0 h 3"/>
                <a:gd name="T32" fmla="*/ 3 w 6"/>
                <a:gd name="T33" fmla="*/ 0 h 3"/>
                <a:gd name="T34" fmla="*/ 3 w 6"/>
                <a:gd name="T35" fmla="*/ 0 h 3"/>
                <a:gd name="T36" fmla="*/ 3 w 6"/>
                <a:gd name="T37" fmla="*/ 0 h 3"/>
                <a:gd name="T38" fmla="*/ 4 w 6"/>
                <a:gd name="T39" fmla="*/ 0 h 3"/>
                <a:gd name="T40" fmla="*/ 4 w 6"/>
                <a:gd name="T41" fmla="*/ 0 h 3"/>
                <a:gd name="T42" fmla="*/ 5 w 6"/>
                <a:gd name="T43" fmla="*/ 0 h 3"/>
                <a:gd name="T44" fmla="*/ 5 w 6"/>
                <a:gd name="T45" fmla="*/ 0 h 3"/>
                <a:gd name="T46" fmla="*/ 5 w 6"/>
                <a:gd name="T47" fmla="*/ 0 h 3"/>
                <a:gd name="T48" fmla="*/ 6 w 6"/>
                <a:gd name="T49" fmla="*/ 1 h 3"/>
                <a:gd name="T50" fmla="*/ 6 w 6"/>
                <a:gd name="T51" fmla="*/ 1 h 3"/>
                <a:gd name="T52" fmla="*/ 6 w 6"/>
                <a:gd name="T53" fmla="*/ 1 h 3"/>
                <a:gd name="T54" fmla="*/ 6 w 6"/>
                <a:gd name="T55" fmla="*/ 1 h 3"/>
                <a:gd name="T56" fmla="*/ 6 w 6"/>
                <a:gd name="T57" fmla="*/ 1 h 3"/>
                <a:gd name="T58" fmla="*/ 6 w 6"/>
                <a:gd name="T59" fmla="*/ 2 h 3"/>
                <a:gd name="T60" fmla="*/ 6 w 6"/>
                <a:gd name="T61" fmla="*/ 2 h 3"/>
                <a:gd name="T62" fmla="*/ 6 w 6"/>
                <a:gd name="T63" fmla="*/ 2 h 3"/>
                <a:gd name="T64" fmla="*/ 6 w 6"/>
                <a:gd name="T65" fmla="*/ 2 h 3"/>
                <a:gd name="T66" fmla="*/ 5 w 6"/>
                <a:gd name="T67" fmla="*/ 2 h 3"/>
                <a:gd name="T68" fmla="*/ 5 w 6"/>
                <a:gd name="T69" fmla="*/ 3 h 3"/>
                <a:gd name="T70" fmla="*/ 4 w 6"/>
                <a:gd name="T71" fmla="*/ 3 h 3"/>
                <a:gd name="T72" fmla="*/ 4 w 6"/>
                <a:gd name="T73" fmla="*/ 3 h 3"/>
                <a:gd name="T74" fmla="*/ 4 w 6"/>
                <a:gd name="T75" fmla="*/ 3 h 3"/>
                <a:gd name="T76" fmla="*/ 3 w 6"/>
                <a:gd name="T77" fmla="*/ 3 h 3"/>
                <a:gd name="T78" fmla="*/ 3 w 6"/>
                <a:gd name="T79" fmla="*/ 3 h 3"/>
                <a:gd name="T80" fmla="*/ 2 w 6"/>
                <a:gd name="T81" fmla="*/ 3 h 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6"/>
                <a:gd name="T124" fmla="*/ 0 h 3"/>
                <a:gd name="T125" fmla="*/ 6 w 6"/>
                <a:gd name="T126" fmla="*/ 3 h 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6" h="3">
                  <a:moveTo>
                    <a:pt x="2" y="3"/>
                  </a:move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13" name="Freeform 89"/>
            <p:cNvSpPr>
              <a:spLocks/>
            </p:cNvSpPr>
            <p:nvPr/>
          </p:nvSpPr>
          <p:spPr bwMode="auto">
            <a:xfrm>
              <a:off x="1574" y="1746"/>
              <a:ext cx="3" cy="5"/>
            </a:xfrm>
            <a:custGeom>
              <a:avLst/>
              <a:gdLst>
                <a:gd name="T0" fmla="*/ 3 w 3"/>
                <a:gd name="T1" fmla="*/ 5 h 5"/>
                <a:gd name="T2" fmla="*/ 2 w 3"/>
                <a:gd name="T3" fmla="*/ 5 h 5"/>
                <a:gd name="T4" fmla="*/ 2 w 3"/>
                <a:gd name="T5" fmla="*/ 5 h 5"/>
                <a:gd name="T6" fmla="*/ 2 w 3"/>
                <a:gd name="T7" fmla="*/ 5 h 5"/>
                <a:gd name="T8" fmla="*/ 2 w 3"/>
                <a:gd name="T9" fmla="*/ 5 h 5"/>
                <a:gd name="T10" fmla="*/ 2 w 3"/>
                <a:gd name="T11" fmla="*/ 5 h 5"/>
                <a:gd name="T12" fmla="*/ 2 w 3"/>
                <a:gd name="T13" fmla="*/ 5 h 5"/>
                <a:gd name="T14" fmla="*/ 2 w 3"/>
                <a:gd name="T15" fmla="*/ 5 h 5"/>
                <a:gd name="T16" fmla="*/ 2 w 3"/>
                <a:gd name="T17" fmla="*/ 5 h 5"/>
                <a:gd name="T18" fmla="*/ 1 w 3"/>
                <a:gd name="T19" fmla="*/ 4 h 5"/>
                <a:gd name="T20" fmla="*/ 1 w 3"/>
                <a:gd name="T21" fmla="*/ 4 h 5"/>
                <a:gd name="T22" fmla="*/ 1 w 3"/>
                <a:gd name="T23" fmla="*/ 4 h 5"/>
                <a:gd name="T24" fmla="*/ 2 w 3"/>
                <a:gd name="T25" fmla="*/ 4 h 5"/>
                <a:gd name="T26" fmla="*/ 2 w 3"/>
                <a:gd name="T27" fmla="*/ 3 h 5"/>
                <a:gd name="T28" fmla="*/ 2 w 3"/>
                <a:gd name="T29" fmla="*/ 3 h 5"/>
                <a:gd name="T30" fmla="*/ 2 w 3"/>
                <a:gd name="T31" fmla="*/ 2 h 5"/>
                <a:gd name="T32" fmla="*/ 1 w 3"/>
                <a:gd name="T33" fmla="*/ 2 h 5"/>
                <a:gd name="T34" fmla="*/ 1 w 3"/>
                <a:gd name="T35" fmla="*/ 2 h 5"/>
                <a:gd name="T36" fmla="*/ 1 w 3"/>
                <a:gd name="T37" fmla="*/ 1 h 5"/>
                <a:gd name="T38" fmla="*/ 1 w 3"/>
                <a:gd name="T39" fmla="*/ 1 h 5"/>
                <a:gd name="T40" fmla="*/ 0 w 3"/>
                <a:gd name="T41" fmla="*/ 1 h 5"/>
                <a:gd name="T42" fmla="*/ 0 w 3"/>
                <a:gd name="T43" fmla="*/ 1 h 5"/>
                <a:gd name="T44" fmla="*/ 0 w 3"/>
                <a:gd name="T45" fmla="*/ 0 h 5"/>
                <a:gd name="T46" fmla="*/ 0 w 3"/>
                <a:gd name="T47" fmla="*/ 0 h 5"/>
                <a:gd name="T48" fmla="*/ 1 w 3"/>
                <a:gd name="T49" fmla="*/ 0 h 5"/>
                <a:gd name="T50" fmla="*/ 1 w 3"/>
                <a:gd name="T51" fmla="*/ 0 h 5"/>
                <a:gd name="T52" fmla="*/ 2 w 3"/>
                <a:gd name="T53" fmla="*/ 0 h 5"/>
                <a:gd name="T54" fmla="*/ 2 w 3"/>
                <a:gd name="T55" fmla="*/ 0 h 5"/>
                <a:gd name="T56" fmla="*/ 2 w 3"/>
                <a:gd name="T57" fmla="*/ 0 h 5"/>
                <a:gd name="T58" fmla="*/ 2 w 3"/>
                <a:gd name="T59" fmla="*/ 0 h 5"/>
                <a:gd name="T60" fmla="*/ 2 w 3"/>
                <a:gd name="T61" fmla="*/ 1 h 5"/>
                <a:gd name="T62" fmla="*/ 2 w 3"/>
                <a:gd name="T63" fmla="*/ 1 h 5"/>
                <a:gd name="T64" fmla="*/ 2 w 3"/>
                <a:gd name="T65" fmla="*/ 1 h 5"/>
                <a:gd name="T66" fmla="*/ 3 w 3"/>
                <a:gd name="T67" fmla="*/ 2 h 5"/>
                <a:gd name="T68" fmla="*/ 3 w 3"/>
                <a:gd name="T69" fmla="*/ 2 h 5"/>
                <a:gd name="T70" fmla="*/ 3 w 3"/>
                <a:gd name="T71" fmla="*/ 2 h 5"/>
                <a:gd name="T72" fmla="*/ 3 w 3"/>
                <a:gd name="T73" fmla="*/ 3 h 5"/>
                <a:gd name="T74" fmla="*/ 3 w 3"/>
                <a:gd name="T75" fmla="*/ 3 h 5"/>
                <a:gd name="T76" fmla="*/ 3 w 3"/>
                <a:gd name="T77" fmla="*/ 4 h 5"/>
                <a:gd name="T78" fmla="*/ 3 w 3"/>
                <a:gd name="T79" fmla="*/ 4 h 5"/>
                <a:gd name="T80" fmla="*/ 3 w 3"/>
                <a:gd name="T81" fmla="*/ 5 h 5"/>
                <a:gd name="T82" fmla="*/ 3 w 3"/>
                <a:gd name="T83" fmla="*/ 5 h 5"/>
                <a:gd name="T84" fmla="*/ 3 w 3"/>
                <a:gd name="T85" fmla="*/ 5 h 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"/>
                <a:gd name="T130" fmla="*/ 0 h 5"/>
                <a:gd name="T131" fmla="*/ 3 w 3"/>
                <a:gd name="T132" fmla="*/ 5 h 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" h="5">
                  <a:moveTo>
                    <a:pt x="3" y="5"/>
                  </a:moveTo>
                  <a:lnTo>
                    <a:pt x="2" y="5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14" name="Freeform 90"/>
            <p:cNvSpPr>
              <a:spLocks/>
            </p:cNvSpPr>
            <p:nvPr/>
          </p:nvSpPr>
          <p:spPr bwMode="auto">
            <a:xfrm>
              <a:off x="2869" y="1748"/>
              <a:ext cx="7" cy="12"/>
            </a:xfrm>
            <a:custGeom>
              <a:avLst/>
              <a:gdLst>
                <a:gd name="T0" fmla="*/ 3 w 7"/>
                <a:gd name="T1" fmla="*/ 12 h 12"/>
                <a:gd name="T2" fmla="*/ 2 w 7"/>
                <a:gd name="T3" fmla="*/ 12 h 12"/>
                <a:gd name="T4" fmla="*/ 1 w 7"/>
                <a:gd name="T5" fmla="*/ 11 h 12"/>
                <a:gd name="T6" fmla="*/ 1 w 7"/>
                <a:gd name="T7" fmla="*/ 11 h 12"/>
                <a:gd name="T8" fmla="*/ 1 w 7"/>
                <a:gd name="T9" fmla="*/ 10 h 12"/>
                <a:gd name="T10" fmla="*/ 1 w 7"/>
                <a:gd name="T11" fmla="*/ 10 h 12"/>
                <a:gd name="T12" fmla="*/ 1 w 7"/>
                <a:gd name="T13" fmla="*/ 9 h 12"/>
                <a:gd name="T14" fmla="*/ 1 w 7"/>
                <a:gd name="T15" fmla="*/ 8 h 12"/>
                <a:gd name="T16" fmla="*/ 1 w 7"/>
                <a:gd name="T17" fmla="*/ 8 h 12"/>
                <a:gd name="T18" fmla="*/ 1 w 7"/>
                <a:gd name="T19" fmla="*/ 7 h 12"/>
                <a:gd name="T20" fmla="*/ 0 w 7"/>
                <a:gd name="T21" fmla="*/ 6 h 12"/>
                <a:gd name="T22" fmla="*/ 0 w 7"/>
                <a:gd name="T23" fmla="*/ 5 h 12"/>
                <a:gd name="T24" fmla="*/ 0 w 7"/>
                <a:gd name="T25" fmla="*/ 4 h 12"/>
                <a:gd name="T26" fmla="*/ 1 w 7"/>
                <a:gd name="T27" fmla="*/ 4 h 12"/>
                <a:gd name="T28" fmla="*/ 1 w 7"/>
                <a:gd name="T29" fmla="*/ 3 h 12"/>
                <a:gd name="T30" fmla="*/ 1 w 7"/>
                <a:gd name="T31" fmla="*/ 3 h 12"/>
                <a:gd name="T32" fmla="*/ 1 w 7"/>
                <a:gd name="T33" fmla="*/ 2 h 12"/>
                <a:gd name="T34" fmla="*/ 1 w 7"/>
                <a:gd name="T35" fmla="*/ 2 h 12"/>
                <a:gd name="T36" fmla="*/ 1 w 7"/>
                <a:gd name="T37" fmla="*/ 1 h 12"/>
                <a:gd name="T38" fmla="*/ 2 w 7"/>
                <a:gd name="T39" fmla="*/ 0 h 12"/>
                <a:gd name="T40" fmla="*/ 2 w 7"/>
                <a:gd name="T41" fmla="*/ 0 h 12"/>
                <a:gd name="T42" fmla="*/ 3 w 7"/>
                <a:gd name="T43" fmla="*/ 0 h 12"/>
                <a:gd name="T44" fmla="*/ 4 w 7"/>
                <a:gd name="T45" fmla="*/ 0 h 12"/>
                <a:gd name="T46" fmla="*/ 5 w 7"/>
                <a:gd name="T47" fmla="*/ 0 h 12"/>
                <a:gd name="T48" fmla="*/ 5 w 7"/>
                <a:gd name="T49" fmla="*/ 1 h 12"/>
                <a:gd name="T50" fmla="*/ 6 w 7"/>
                <a:gd name="T51" fmla="*/ 1 h 12"/>
                <a:gd name="T52" fmla="*/ 7 w 7"/>
                <a:gd name="T53" fmla="*/ 2 h 12"/>
                <a:gd name="T54" fmla="*/ 7 w 7"/>
                <a:gd name="T55" fmla="*/ 3 h 12"/>
                <a:gd name="T56" fmla="*/ 7 w 7"/>
                <a:gd name="T57" fmla="*/ 3 h 12"/>
                <a:gd name="T58" fmla="*/ 6 w 7"/>
                <a:gd name="T59" fmla="*/ 3 h 12"/>
                <a:gd name="T60" fmla="*/ 6 w 7"/>
                <a:gd name="T61" fmla="*/ 3 h 12"/>
                <a:gd name="T62" fmla="*/ 6 w 7"/>
                <a:gd name="T63" fmla="*/ 4 h 12"/>
                <a:gd name="T64" fmla="*/ 5 w 7"/>
                <a:gd name="T65" fmla="*/ 4 h 12"/>
                <a:gd name="T66" fmla="*/ 4 w 7"/>
                <a:gd name="T67" fmla="*/ 5 h 12"/>
                <a:gd name="T68" fmla="*/ 4 w 7"/>
                <a:gd name="T69" fmla="*/ 5 h 12"/>
                <a:gd name="T70" fmla="*/ 3 w 7"/>
                <a:gd name="T71" fmla="*/ 6 h 12"/>
                <a:gd name="T72" fmla="*/ 3 w 7"/>
                <a:gd name="T73" fmla="*/ 6 h 12"/>
                <a:gd name="T74" fmla="*/ 3 w 7"/>
                <a:gd name="T75" fmla="*/ 7 h 12"/>
                <a:gd name="T76" fmla="*/ 3 w 7"/>
                <a:gd name="T77" fmla="*/ 8 h 12"/>
                <a:gd name="T78" fmla="*/ 3 w 7"/>
                <a:gd name="T79" fmla="*/ 9 h 12"/>
                <a:gd name="T80" fmla="*/ 4 w 7"/>
                <a:gd name="T81" fmla="*/ 10 h 12"/>
                <a:gd name="T82" fmla="*/ 4 w 7"/>
                <a:gd name="T83" fmla="*/ 10 h 12"/>
                <a:gd name="T84" fmla="*/ 5 w 7"/>
                <a:gd name="T85" fmla="*/ 10 h 12"/>
                <a:gd name="T86" fmla="*/ 5 w 7"/>
                <a:gd name="T87" fmla="*/ 11 h 12"/>
                <a:gd name="T88" fmla="*/ 4 w 7"/>
                <a:gd name="T89" fmla="*/ 11 h 12"/>
                <a:gd name="T90" fmla="*/ 4 w 7"/>
                <a:gd name="T91" fmla="*/ 12 h 1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"/>
                <a:gd name="T139" fmla="*/ 0 h 12"/>
                <a:gd name="T140" fmla="*/ 7 w 7"/>
                <a:gd name="T141" fmla="*/ 12 h 1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" h="12">
                  <a:moveTo>
                    <a:pt x="3" y="12"/>
                  </a:moveTo>
                  <a:lnTo>
                    <a:pt x="3" y="12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5" y="4"/>
                  </a:lnTo>
                  <a:lnTo>
                    <a:pt x="4" y="5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8"/>
                  </a:lnTo>
                  <a:lnTo>
                    <a:pt x="3" y="9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15" name="Freeform 91"/>
            <p:cNvSpPr>
              <a:spLocks/>
            </p:cNvSpPr>
            <p:nvPr/>
          </p:nvSpPr>
          <p:spPr bwMode="auto">
            <a:xfrm>
              <a:off x="1921" y="1751"/>
              <a:ext cx="7" cy="28"/>
            </a:xfrm>
            <a:custGeom>
              <a:avLst/>
              <a:gdLst>
                <a:gd name="T0" fmla="*/ 4 w 7"/>
                <a:gd name="T1" fmla="*/ 27 h 28"/>
                <a:gd name="T2" fmla="*/ 3 w 7"/>
                <a:gd name="T3" fmla="*/ 27 h 28"/>
                <a:gd name="T4" fmla="*/ 3 w 7"/>
                <a:gd name="T5" fmla="*/ 26 h 28"/>
                <a:gd name="T6" fmla="*/ 2 w 7"/>
                <a:gd name="T7" fmla="*/ 25 h 28"/>
                <a:gd name="T8" fmla="*/ 2 w 7"/>
                <a:gd name="T9" fmla="*/ 24 h 28"/>
                <a:gd name="T10" fmla="*/ 1 w 7"/>
                <a:gd name="T11" fmla="*/ 24 h 28"/>
                <a:gd name="T12" fmla="*/ 0 w 7"/>
                <a:gd name="T13" fmla="*/ 23 h 28"/>
                <a:gd name="T14" fmla="*/ 0 w 7"/>
                <a:gd name="T15" fmla="*/ 21 h 28"/>
                <a:gd name="T16" fmla="*/ 0 w 7"/>
                <a:gd name="T17" fmla="*/ 20 h 28"/>
                <a:gd name="T18" fmla="*/ 0 w 7"/>
                <a:gd name="T19" fmla="*/ 19 h 28"/>
                <a:gd name="T20" fmla="*/ 0 w 7"/>
                <a:gd name="T21" fmla="*/ 18 h 28"/>
                <a:gd name="T22" fmla="*/ 0 w 7"/>
                <a:gd name="T23" fmla="*/ 16 h 28"/>
                <a:gd name="T24" fmla="*/ 0 w 7"/>
                <a:gd name="T25" fmla="*/ 14 h 28"/>
                <a:gd name="T26" fmla="*/ 0 w 7"/>
                <a:gd name="T27" fmla="*/ 13 h 28"/>
                <a:gd name="T28" fmla="*/ 0 w 7"/>
                <a:gd name="T29" fmla="*/ 13 h 28"/>
                <a:gd name="T30" fmla="*/ 0 w 7"/>
                <a:gd name="T31" fmla="*/ 11 h 28"/>
                <a:gd name="T32" fmla="*/ 0 w 7"/>
                <a:gd name="T33" fmla="*/ 10 h 28"/>
                <a:gd name="T34" fmla="*/ 0 w 7"/>
                <a:gd name="T35" fmla="*/ 8 h 28"/>
                <a:gd name="T36" fmla="*/ 0 w 7"/>
                <a:gd name="T37" fmla="*/ 7 h 28"/>
                <a:gd name="T38" fmla="*/ 0 w 7"/>
                <a:gd name="T39" fmla="*/ 6 h 28"/>
                <a:gd name="T40" fmla="*/ 0 w 7"/>
                <a:gd name="T41" fmla="*/ 5 h 28"/>
                <a:gd name="T42" fmla="*/ 0 w 7"/>
                <a:gd name="T43" fmla="*/ 3 h 28"/>
                <a:gd name="T44" fmla="*/ 0 w 7"/>
                <a:gd name="T45" fmla="*/ 1 h 28"/>
                <a:gd name="T46" fmla="*/ 0 w 7"/>
                <a:gd name="T47" fmla="*/ 0 h 28"/>
                <a:gd name="T48" fmla="*/ 0 w 7"/>
                <a:gd name="T49" fmla="*/ 0 h 28"/>
                <a:gd name="T50" fmla="*/ 1 w 7"/>
                <a:gd name="T51" fmla="*/ 0 h 28"/>
                <a:gd name="T52" fmla="*/ 3 w 7"/>
                <a:gd name="T53" fmla="*/ 0 h 28"/>
                <a:gd name="T54" fmla="*/ 3 w 7"/>
                <a:gd name="T55" fmla="*/ 0 h 28"/>
                <a:gd name="T56" fmla="*/ 4 w 7"/>
                <a:gd name="T57" fmla="*/ 1 h 28"/>
                <a:gd name="T58" fmla="*/ 4 w 7"/>
                <a:gd name="T59" fmla="*/ 3 h 28"/>
                <a:gd name="T60" fmla="*/ 5 w 7"/>
                <a:gd name="T61" fmla="*/ 4 h 28"/>
                <a:gd name="T62" fmla="*/ 5 w 7"/>
                <a:gd name="T63" fmla="*/ 5 h 28"/>
                <a:gd name="T64" fmla="*/ 6 w 7"/>
                <a:gd name="T65" fmla="*/ 6 h 28"/>
                <a:gd name="T66" fmla="*/ 6 w 7"/>
                <a:gd name="T67" fmla="*/ 8 h 28"/>
                <a:gd name="T68" fmla="*/ 6 w 7"/>
                <a:gd name="T69" fmla="*/ 10 h 28"/>
                <a:gd name="T70" fmla="*/ 6 w 7"/>
                <a:gd name="T71" fmla="*/ 11 h 28"/>
                <a:gd name="T72" fmla="*/ 5 w 7"/>
                <a:gd name="T73" fmla="*/ 13 h 28"/>
                <a:gd name="T74" fmla="*/ 5 w 7"/>
                <a:gd name="T75" fmla="*/ 14 h 28"/>
                <a:gd name="T76" fmla="*/ 5 w 7"/>
                <a:gd name="T77" fmla="*/ 16 h 28"/>
                <a:gd name="T78" fmla="*/ 5 w 7"/>
                <a:gd name="T79" fmla="*/ 19 h 28"/>
                <a:gd name="T80" fmla="*/ 6 w 7"/>
                <a:gd name="T81" fmla="*/ 20 h 28"/>
                <a:gd name="T82" fmla="*/ 6 w 7"/>
                <a:gd name="T83" fmla="*/ 21 h 28"/>
                <a:gd name="T84" fmla="*/ 6 w 7"/>
                <a:gd name="T85" fmla="*/ 22 h 28"/>
                <a:gd name="T86" fmla="*/ 7 w 7"/>
                <a:gd name="T87" fmla="*/ 24 h 28"/>
                <a:gd name="T88" fmla="*/ 7 w 7"/>
                <a:gd name="T89" fmla="*/ 25 h 28"/>
                <a:gd name="T90" fmla="*/ 7 w 7"/>
                <a:gd name="T91" fmla="*/ 26 h 28"/>
                <a:gd name="T92" fmla="*/ 7 w 7"/>
                <a:gd name="T93" fmla="*/ 26 h 28"/>
                <a:gd name="T94" fmla="*/ 7 w 7"/>
                <a:gd name="T95" fmla="*/ 27 h 28"/>
                <a:gd name="T96" fmla="*/ 5 w 7"/>
                <a:gd name="T97" fmla="*/ 27 h 28"/>
                <a:gd name="T98" fmla="*/ 5 w 7"/>
                <a:gd name="T99" fmla="*/ 28 h 2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"/>
                <a:gd name="T151" fmla="*/ 0 h 28"/>
                <a:gd name="T152" fmla="*/ 7 w 7"/>
                <a:gd name="T153" fmla="*/ 28 h 2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" h="28">
                  <a:moveTo>
                    <a:pt x="4" y="28"/>
                  </a:moveTo>
                  <a:lnTo>
                    <a:pt x="4" y="28"/>
                  </a:lnTo>
                  <a:lnTo>
                    <a:pt x="4" y="27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3" y="25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9"/>
                  </a:lnTo>
                  <a:lnTo>
                    <a:pt x="6" y="10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6" y="20"/>
                  </a:lnTo>
                  <a:lnTo>
                    <a:pt x="6" y="21"/>
                  </a:lnTo>
                  <a:lnTo>
                    <a:pt x="6" y="22"/>
                  </a:lnTo>
                  <a:lnTo>
                    <a:pt x="7" y="23"/>
                  </a:lnTo>
                  <a:lnTo>
                    <a:pt x="7" y="24"/>
                  </a:lnTo>
                  <a:lnTo>
                    <a:pt x="7" y="25"/>
                  </a:lnTo>
                  <a:lnTo>
                    <a:pt x="7" y="26"/>
                  </a:lnTo>
                  <a:lnTo>
                    <a:pt x="7" y="27"/>
                  </a:lnTo>
                  <a:lnTo>
                    <a:pt x="6" y="27"/>
                  </a:lnTo>
                  <a:lnTo>
                    <a:pt x="5" y="27"/>
                  </a:lnTo>
                  <a:lnTo>
                    <a:pt x="5" y="28"/>
                  </a:lnTo>
                  <a:lnTo>
                    <a:pt x="4" y="28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16" name="Freeform 92"/>
            <p:cNvSpPr>
              <a:spLocks/>
            </p:cNvSpPr>
            <p:nvPr/>
          </p:nvSpPr>
          <p:spPr bwMode="auto">
            <a:xfrm>
              <a:off x="1758" y="1751"/>
              <a:ext cx="2" cy="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3 h 3"/>
                <a:gd name="T4" fmla="*/ 0 w 2"/>
                <a:gd name="T5" fmla="*/ 2 h 3"/>
                <a:gd name="T6" fmla="*/ 0 w 2"/>
                <a:gd name="T7" fmla="*/ 2 h 3"/>
                <a:gd name="T8" fmla="*/ 0 w 2"/>
                <a:gd name="T9" fmla="*/ 2 h 3"/>
                <a:gd name="T10" fmla="*/ 0 w 2"/>
                <a:gd name="T11" fmla="*/ 1 h 3"/>
                <a:gd name="T12" fmla="*/ 0 w 2"/>
                <a:gd name="T13" fmla="*/ 1 h 3"/>
                <a:gd name="T14" fmla="*/ 0 w 2"/>
                <a:gd name="T15" fmla="*/ 1 h 3"/>
                <a:gd name="T16" fmla="*/ 1 w 2"/>
                <a:gd name="T17" fmla="*/ 1 h 3"/>
                <a:gd name="T18" fmla="*/ 1 w 2"/>
                <a:gd name="T19" fmla="*/ 0 h 3"/>
                <a:gd name="T20" fmla="*/ 1 w 2"/>
                <a:gd name="T21" fmla="*/ 0 h 3"/>
                <a:gd name="T22" fmla="*/ 1 w 2"/>
                <a:gd name="T23" fmla="*/ 0 h 3"/>
                <a:gd name="T24" fmla="*/ 2 w 2"/>
                <a:gd name="T25" fmla="*/ 0 h 3"/>
                <a:gd name="T26" fmla="*/ 2 w 2"/>
                <a:gd name="T27" fmla="*/ 0 h 3"/>
                <a:gd name="T28" fmla="*/ 2 w 2"/>
                <a:gd name="T29" fmla="*/ 0 h 3"/>
                <a:gd name="T30" fmla="*/ 2 w 2"/>
                <a:gd name="T31" fmla="*/ 1 h 3"/>
                <a:gd name="T32" fmla="*/ 2 w 2"/>
                <a:gd name="T33" fmla="*/ 1 h 3"/>
                <a:gd name="T34" fmla="*/ 2 w 2"/>
                <a:gd name="T35" fmla="*/ 1 h 3"/>
                <a:gd name="T36" fmla="*/ 1 w 2"/>
                <a:gd name="T37" fmla="*/ 2 h 3"/>
                <a:gd name="T38" fmla="*/ 1 w 2"/>
                <a:gd name="T39" fmla="*/ 2 h 3"/>
                <a:gd name="T40" fmla="*/ 1 w 2"/>
                <a:gd name="T41" fmla="*/ 2 h 3"/>
                <a:gd name="T42" fmla="*/ 1 w 2"/>
                <a:gd name="T43" fmla="*/ 3 h 3"/>
                <a:gd name="T44" fmla="*/ 0 w 2"/>
                <a:gd name="T45" fmla="*/ 3 h 3"/>
                <a:gd name="T46" fmla="*/ 0 w 2"/>
                <a:gd name="T47" fmla="*/ 3 h 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"/>
                <a:gd name="T73" fmla="*/ 0 h 3"/>
                <a:gd name="T74" fmla="*/ 2 w 2"/>
                <a:gd name="T75" fmla="*/ 3 h 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17" name="Oval 93"/>
            <p:cNvSpPr>
              <a:spLocks noChangeArrowheads="1"/>
            </p:cNvSpPr>
            <p:nvPr/>
          </p:nvSpPr>
          <p:spPr bwMode="auto">
            <a:xfrm>
              <a:off x="1927" y="1753"/>
              <a:ext cx="1" cy="2"/>
            </a:xfrm>
            <a:prstGeom prst="ellipse">
              <a:avLst/>
            </a:pr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18" name="Freeform 94"/>
            <p:cNvSpPr>
              <a:spLocks/>
            </p:cNvSpPr>
            <p:nvPr/>
          </p:nvSpPr>
          <p:spPr bwMode="auto">
            <a:xfrm>
              <a:off x="839" y="1741"/>
              <a:ext cx="2" cy="2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1 h 2"/>
                <a:gd name="T10" fmla="*/ 0 w 2"/>
                <a:gd name="T11" fmla="*/ 1 h 2"/>
                <a:gd name="T12" fmla="*/ 0 w 2"/>
                <a:gd name="T13" fmla="*/ 1 h 2"/>
                <a:gd name="T14" fmla="*/ 0 w 2"/>
                <a:gd name="T15" fmla="*/ 1 h 2"/>
                <a:gd name="T16" fmla="*/ 0 w 2"/>
                <a:gd name="T17" fmla="*/ 0 h 2"/>
                <a:gd name="T18" fmla="*/ 1 w 2"/>
                <a:gd name="T19" fmla="*/ 0 h 2"/>
                <a:gd name="T20" fmla="*/ 1 w 2"/>
                <a:gd name="T21" fmla="*/ 0 h 2"/>
                <a:gd name="T22" fmla="*/ 1 w 2"/>
                <a:gd name="T23" fmla="*/ 0 h 2"/>
                <a:gd name="T24" fmla="*/ 2 w 2"/>
                <a:gd name="T25" fmla="*/ 0 h 2"/>
                <a:gd name="T26" fmla="*/ 2 w 2"/>
                <a:gd name="T27" fmla="*/ 1 h 2"/>
                <a:gd name="T28" fmla="*/ 2 w 2"/>
                <a:gd name="T29" fmla="*/ 1 h 2"/>
                <a:gd name="T30" fmla="*/ 2 w 2"/>
                <a:gd name="T31" fmla="*/ 1 h 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"/>
                <a:gd name="T49" fmla="*/ 0 h 2"/>
                <a:gd name="T50" fmla="*/ 2 w 2"/>
                <a:gd name="T51" fmla="*/ 2 h 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" h="2">
                  <a:moveTo>
                    <a:pt x="2" y="1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19" name="Freeform 95"/>
            <p:cNvSpPr>
              <a:spLocks/>
            </p:cNvSpPr>
            <p:nvPr/>
          </p:nvSpPr>
          <p:spPr bwMode="auto">
            <a:xfrm>
              <a:off x="1735" y="1755"/>
              <a:ext cx="2" cy="3"/>
            </a:xfrm>
            <a:custGeom>
              <a:avLst/>
              <a:gdLst>
                <a:gd name="T0" fmla="*/ 1 w 2"/>
                <a:gd name="T1" fmla="*/ 3 h 3"/>
                <a:gd name="T2" fmla="*/ 1 w 2"/>
                <a:gd name="T3" fmla="*/ 3 h 3"/>
                <a:gd name="T4" fmla="*/ 0 w 2"/>
                <a:gd name="T5" fmla="*/ 3 h 3"/>
                <a:gd name="T6" fmla="*/ 0 w 2"/>
                <a:gd name="T7" fmla="*/ 2 h 3"/>
                <a:gd name="T8" fmla="*/ 0 w 2"/>
                <a:gd name="T9" fmla="*/ 2 h 3"/>
                <a:gd name="T10" fmla="*/ 1 w 2"/>
                <a:gd name="T11" fmla="*/ 1 h 3"/>
                <a:gd name="T12" fmla="*/ 1 w 2"/>
                <a:gd name="T13" fmla="*/ 1 h 3"/>
                <a:gd name="T14" fmla="*/ 1 w 2"/>
                <a:gd name="T15" fmla="*/ 0 h 3"/>
                <a:gd name="T16" fmla="*/ 1 w 2"/>
                <a:gd name="T17" fmla="*/ 0 h 3"/>
                <a:gd name="T18" fmla="*/ 1 w 2"/>
                <a:gd name="T19" fmla="*/ 0 h 3"/>
                <a:gd name="T20" fmla="*/ 1 w 2"/>
                <a:gd name="T21" fmla="*/ 0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2 h 3"/>
                <a:gd name="T28" fmla="*/ 1 w 2"/>
                <a:gd name="T29" fmla="*/ 2 h 3"/>
                <a:gd name="T30" fmla="*/ 1 w 2"/>
                <a:gd name="T31" fmla="*/ 3 h 3"/>
                <a:gd name="T32" fmla="*/ 2 w 2"/>
                <a:gd name="T33" fmla="*/ 3 h 3"/>
                <a:gd name="T34" fmla="*/ 2 w 2"/>
                <a:gd name="T35" fmla="*/ 3 h 3"/>
                <a:gd name="T36" fmla="*/ 1 w 2"/>
                <a:gd name="T37" fmla="*/ 3 h 3"/>
                <a:gd name="T38" fmla="*/ 1 w 2"/>
                <a:gd name="T39" fmla="*/ 3 h 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"/>
                <a:gd name="T61" fmla="*/ 0 h 3"/>
                <a:gd name="T62" fmla="*/ 2 w 2"/>
                <a:gd name="T63" fmla="*/ 3 h 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" h="3">
                  <a:moveTo>
                    <a:pt x="1" y="3"/>
                  </a:move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20" name="Freeform 96"/>
            <p:cNvSpPr>
              <a:spLocks/>
            </p:cNvSpPr>
            <p:nvPr/>
          </p:nvSpPr>
          <p:spPr bwMode="auto">
            <a:xfrm>
              <a:off x="884" y="1746"/>
              <a:ext cx="4" cy="2"/>
            </a:xfrm>
            <a:custGeom>
              <a:avLst/>
              <a:gdLst>
                <a:gd name="T0" fmla="*/ 3 w 4"/>
                <a:gd name="T1" fmla="*/ 2 h 2"/>
                <a:gd name="T2" fmla="*/ 3 w 4"/>
                <a:gd name="T3" fmla="*/ 2 h 2"/>
                <a:gd name="T4" fmla="*/ 2 w 4"/>
                <a:gd name="T5" fmla="*/ 2 h 2"/>
                <a:gd name="T6" fmla="*/ 2 w 4"/>
                <a:gd name="T7" fmla="*/ 2 h 2"/>
                <a:gd name="T8" fmla="*/ 1 w 4"/>
                <a:gd name="T9" fmla="*/ 2 h 2"/>
                <a:gd name="T10" fmla="*/ 1 w 4"/>
                <a:gd name="T11" fmla="*/ 2 h 2"/>
                <a:gd name="T12" fmla="*/ 0 w 4"/>
                <a:gd name="T13" fmla="*/ 2 h 2"/>
                <a:gd name="T14" fmla="*/ 0 w 4"/>
                <a:gd name="T15" fmla="*/ 1 h 2"/>
                <a:gd name="T16" fmla="*/ 0 w 4"/>
                <a:gd name="T17" fmla="*/ 1 h 2"/>
                <a:gd name="T18" fmla="*/ 0 w 4"/>
                <a:gd name="T19" fmla="*/ 1 h 2"/>
                <a:gd name="T20" fmla="*/ 0 w 4"/>
                <a:gd name="T21" fmla="*/ 1 h 2"/>
                <a:gd name="T22" fmla="*/ 0 w 4"/>
                <a:gd name="T23" fmla="*/ 0 h 2"/>
                <a:gd name="T24" fmla="*/ 0 w 4"/>
                <a:gd name="T25" fmla="*/ 0 h 2"/>
                <a:gd name="T26" fmla="*/ 0 w 4"/>
                <a:gd name="T27" fmla="*/ 0 h 2"/>
                <a:gd name="T28" fmla="*/ 1 w 4"/>
                <a:gd name="T29" fmla="*/ 0 h 2"/>
                <a:gd name="T30" fmla="*/ 1 w 4"/>
                <a:gd name="T31" fmla="*/ 0 h 2"/>
                <a:gd name="T32" fmla="*/ 2 w 4"/>
                <a:gd name="T33" fmla="*/ 0 h 2"/>
                <a:gd name="T34" fmla="*/ 2 w 4"/>
                <a:gd name="T35" fmla="*/ 1 h 2"/>
                <a:gd name="T36" fmla="*/ 3 w 4"/>
                <a:gd name="T37" fmla="*/ 1 h 2"/>
                <a:gd name="T38" fmla="*/ 3 w 4"/>
                <a:gd name="T39" fmla="*/ 1 h 2"/>
                <a:gd name="T40" fmla="*/ 3 w 4"/>
                <a:gd name="T41" fmla="*/ 1 h 2"/>
                <a:gd name="T42" fmla="*/ 3 w 4"/>
                <a:gd name="T43" fmla="*/ 2 h 2"/>
                <a:gd name="T44" fmla="*/ 4 w 4"/>
                <a:gd name="T45" fmla="*/ 2 h 2"/>
                <a:gd name="T46" fmla="*/ 3 w 4"/>
                <a:gd name="T47" fmla="*/ 2 h 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"/>
                <a:gd name="T73" fmla="*/ 0 h 2"/>
                <a:gd name="T74" fmla="*/ 4 w 4"/>
                <a:gd name="T75" fmla="*/ 2 h 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" h="2">
                  <a:moveTo>
                    <a:pt x="3" y="2"/>
                  </a:move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21" name="Freeform 97"/>
            <p:cNvSpPr>
              <a:spLocks/>
            </p:cNvSpPr>
            <p:nvPr/>
          </p:nvSpPr>
          <p:spPr bwMode="auto">
            <a:xfrm>
              <a:off x="2876" y="1758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0 w 1"/>
                <a:gd name="T19" fmla="*/ 0 h 1"/>
                <a:gd name="T20" fmla="*/ 0 w 1"/>
                <a:gd name="T21" fmla="*/ 0 h 1"/>
                <a:gd name="T22" fmla="*/ 0 w 1"/>
                <a:gd name="T23" fmla="*/ 0 h 1"/>
                <a:gd name="T24" fmla="*/ 0 w 1"/>
                <a:gd name="T25" fmla="*/ 0 h 1"/>
                <a:gd name="T26" fmla="*/ 0 w 1"/>
                <a:gd name="T27" fmla="*/ 1 h 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"/>
                <a:gd name="T43" fmla="*/ 0 h 1"/>
                <a:gd name="T44" fmla="*/ 1 w 1"/>
                <a:gd name="T45" fmla="*/ 1 h 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22" name="Freeform 98"/>
            <p:cNvSpPr>
              <a:spLocks/>
            </p:cNvSpPr>
            <p:nvPr/>
          </p:nvSpPr>
          <p:spPr bwMode="auto">
            <a:xfrm>
              <a:off x="3063" y="1758"/>
              <a:ext cx="34" cy="44"/>
            </a:xfrm>
            <a:custGeom>
              <a:avLst/>
              <a:gdLst>
                <a:gd name="T0" fmla="*/ 6 w 34"/>
                <a:gd name="T1" fmla="*/ 43 h 44"/>
                <a:gd name="T2" fmla="*/ 6 w 34"/>
                <a:gd name="T3" fmla="*/ 41 h 44"/>
                <a:gd name="T4" fmla="*/ 6 w 34"/>
                <a:gd name="T5" fmla="*/ 39 h 44"/>
                <a:gd name="T6" fmla="*/ 4 w 34"/>
                <a:gd name="T7" fmla="*/ 38 h 44"/>
                <a:gd name="T8" fmla="*/ 3 w 34"/>
                <a:gd name="T9" fmla="*/ 36 h 44"/>
                <a:gd name="T10" fmla="*/ 3 w 34"/>
                <a:gd name="T11" fmla="*/ 31 h 44"/>
                <a:gd name="T12" fmla="*/ 3 w 34"/>
                <a:gd name="T13" fmla="*/ 28 h 44"/>
                <a:gd name="T14" fmla="*/ 2 w 34"/>
                <a:gd name="T15" fmla="*/ 26 h 44"/>
                <a:gd name="T16" fmla="*/ 0 w 34"/>
                <a:gd name="T17" fmla="*/ 25 h 44"/>
                <a:gd name="T18" fmla="*/ 1 w 34"/>
                <a:gd name="T19" fmla="*/ 24 h 44"/>
                <a:gd name="T20" fmla="*/ 2 w 34"/>
                <a:gd name="T21" fmla="*/ 23 h 44"/>
                <a:gd name="T22" fmla="*/ 3 w 34"/>
                <a:gd name="T23" fmla="*/ 21 h 44"/>
                <a:gd name="T24" fmla="*/ 5 w 34"/>
                <a:gd name="T25" fmla="*/ 19 h 44"/>
                <a:gd name="T26" fmla="*/ 6 w 34"/>
                <a:gd name="T27" fmla="*/ 18 h 44"/>
                <a:gd name="T28" fmla="*/ 7 w 34"/>
                <a:gd name="T29" fmla="*/ 15 h 44"/>
                <a:gd name="T30" fmla="*/ 8 w 34"/>
                <a:gd name="T31" fmla="*/ 13 h 44"/>
                <a:gd name="T32" fmla="*/ 8 w 34"/>
                <a:gd name="T33" fmla="*/ 12 h 44"/>
                <a:gd name="T34" fmla="*/ 10 w 34"/>
                <a:gd name="T35" fmla="*/ 11 h 44"/>
                <a:gd name="T36" fmla="*/ 11 w 34"/>
                <a:gd name="T37" fmla="*/ 9 h 44"/>
                <a:gd name="T38" fmla="*/ 14 w 34"/>
                <a:gd name="T39" fmla="*/ 8 h 44"/>
                <a:gd name="T40" fmla="*/ 14 w 34"/>
                <a:gd name="T41" fmla="*/ 7 h 44"/>
                <a:gd name="T42" fmla="*/ 15 w 34"/>
                <a:gd name="T43" fmla="*/ 5 h 44"/>
                <a:gd name="T44" fmla="*/ 17 w 34"/>
                <a:gd name="T45" fmla="*/ 4 h 44"/>
                <a:gd name="T46" fmla="*/ 19 w 34"/>
                <a:gd name="T47" fmla="*/ 3 h 44"/>
                <a:gd name="T48" fmla="*/ 21 w 34"/>
                <a:gd name="T49" fmla="*/ 5 h 44"/>
                <a:gd name="T50" fmla="*/ 22 w 34"/>
                <a:gd name="T51" fmla="*/ 4 h 44"/>
                <a:gd name="T52" fmla="*/ 23 w 34"/>
                <a:gd name="T53" fmla="*/ 2 h 44"/>
                <a:gd name="T54" fmla="*/ 24 w 34"/>
                <a:gd name="T55" fmla="*/ 0 h 44"/>
                <a:gd name="T56" fmla="*/ 27 w 34"/>
                <a:gd name="T57" fmla="*/ 0 h 44"/>
                <a:gd name="T58" fmla="*/ 27 w 34"/>
                <a:gd name="T59" fmla="*/ 2 h 44"/>
                <a:gd name="T60" fmla="*/ 28 w 34"/>
                <a:gd name="T61" fmla="*/ 4 h 44"/>
                <a:gd name="T62" fmla="*/ 29 w 34"/>
                <a:gd name="T63" fmla="*/ 6 h 44"/>
                <a:gd name="T64" fmla="*/ 31 w 34"/>
                <a:gd name="T65" fmla="*/ 6 h 44"/>
                <a:gd name="T66" fmla="*/ 32 w 34"/>
                <a:gd name="T67" fmla="*/ 8 h 44"/>
                <a:gd name="T68" fmla="*/ 33 w 34"/>
                <a:gd name="T69" fmla="*/ 10 h 44"/>
                <a:gd name="T70" fmla="*/ 34 w 34"/>
                <a:gd name="T71" fmla="*/ 12 h 44"/>
                <a:gd name="T72" fmla="*/ 33 w 34"/>
                <a:gd name="T73" fmla="*/ 15 h 44"/>
                <a:gd name="T74" fmla="*/ 33 w 34"/>
                <a:gd name="T75" fmla="*/ 17 h 44"/>
                <a:gd name="T76" fmla="*/ 32 w 34"/>
                <a:gd name="T77" fmla="*/ 19 h 44"/>
                <a:gd name="T78" fmla="*/ 31 w 34"/>
                <a:gd name="T79" fmla="*/ 20 h 44"/>
                <a:gd name="T80" fmla="*/ 31 w 34"/>
                <a:gd name="T81" fmla="*/ 23 h 44"/>
                <a:gd name="T82" fmla="*/ 31 w 34"/>
                <a:gd name="T83" fmla="*/ 25 h 44"/>
                <a:gd name="T84" fmla="*/ 30 w 34"/>
                <a:gd name="T85" fmla="*/ 26 h 44"/>
                <a:gd name="T86" fmla="*/ 29 w 34"/>
                <a:gd name="T87" fmla="*/ 29 h 44"/>
                <a:gd name="T88" fmla="*/ 28 w 34"/>
                <a:gd name="T89" fmla="*/ 31 h 44"/>
                <a:gd name="T90" fmla="*/ 27 w 34"/>
                <a:gd name="T91" fmla="*/ 32 h 44"/>
                <a:gd name="T92" fmla="*/ 26 w 34"/>
                <a:gd name="T93" fmla="*/ 34 h 44"/>
                <a:gd name="T94" fmla="*/ 25 w 34"/>
                <a:gd name="T95" fmla="*/ 36 h 44"/>
                <a:gd name="T96" fmla="*/ 23 w 34"/>
                <a:gd name="T97" fmla="*/ 38 h 44"/>
                <a:gd name="T98" fmla="*/ 22 w 34"/>
                <a:gd name="T99" fmla="*/ 38 h 44"/>
                <a:gd name="T100" fmla="*/ 21 w 34"/>
                <a:gd name="T101" fmla="*/ 40 h 44"/>
                <a:gd name="T102" fmla="*/ 18 w 34"/>
                <a:gd name="T103" fmla="*/ 40 h 44"/>
                <a:gd name="T104" fmla="*/ 14 w 34"/>
                <a:gd name="T105" fmla="*/ 40 h 44"/>
                <a:gd name="T106" fmla="*/ 12 w 34"/>
                <a:gd name="T107" fmla="*/ 40 h 44"/>
                <a:gd name="T108" fmla="*/ 10 w 34"/>
                <a:gd name="T109" fmla="*/ 41 h 44"/>
                <a:gd name="T110" fmla="*/ 8 w 34"/>
                <a:gd name="T111" fmla="*/ 42 h 44"/>
                <a:gd name="T112" fmla="*/ 7 w 34"/>
                <a:gd name="T113" fmla="*/ 44 h 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4"/>
                <a:gd name="T172" fmla="*/ 0 h 44"/>
                <a:gd name="T173" fmla="*/ 34 w 34"/>
                <a:gd name="T174" fmla="*/ 44 h 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4" h="44">
                  <a:moveTo>
                    <a:pt x="5" y="44"/>
                  </a:moveTo>
                  <a:lnTo>
                    <a:pt x="5" y="44"/>
                  </a:lnTo>
                  <a:lnTo>
                    <a:pt x="5" y="43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7" y="41"/>
                  </a:lnTo>
                  <a:lnTo>
                    <a:pt x="7" y="40"/>
                  </a:lnTo>
                  <a:lnTo>
                    <a:pt x="6" y="40"/>
                  </a:lnTo>
                  <a:lnTo>
                    <a:pt x="6" y="39"/>
                  </a:lnTo>
                  <a:lnTo>
                    <a:pt x="6" y="38"/>
                  </a:lnTo>
                  <a:lnTo>
                    <a:pt x="5" y="38"/>
                  </a:lnTo>
                  <a:lnTo>
                    <a:pt x="4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3" y="34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3" y="28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1" y="25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9"/>
                  </a:lnTo>
                  <a:lnTo>
                    <a:pt x="6" y="19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7" y="15"/>
                  </a:lnTo>
                  <a:lnTo>
                    <a:pt x="7" y="14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9" y="12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5" y="6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1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3" y="2"/>
                  </a:lnTo>
                  <a:lnTo>
                    <a:pt x="23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7" y="2"/>
                  </a:lnTo>
                  <a:lnTo>
                    <a:pt x="27" y="3"/>
                  </a:lnTo>
                  <a:lnTo>
                    <a:pt x="28" y="3"/>
                  </a:lnTo>
                  <a:lnTo>
                    <a:pt x="28" y="4"/>
                  </a:lnTo>
                  <a:lnTo>
                    <a:pt x="28" y="5"/>
                  </a:lnTo>
                  <a:lnTo>
                    <a:pt x="29" y="5"/>
                  </a:lnTo>
                  <a:lnTo>
                    <a:pt x="29" y="6"/>
                  </a:lnTo>
                  <a:lnTo>
                    <a:pt x="30" y="6"/>
                  </a:lnTo>
                  <a:lnTo>
                    <a:pt x="31" y="6"/>
                  </a:lnTo>
                  <a:lnTo>
                    <a:pt x="31" y="7"/>
                  </a:lnTo>
                  <a:lnTo>
                    <a:pt x="32" y="7"/>
                  </a:lnTo>
                  <a:lnTo>
                    <a:pt x="32" y="8"/>
                  </a:lnTo>
                  <a:lnTo>
                    <a:pt x="32" y="9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1"/>
                  </a:lnTo>
                  <a:lnTo>
                    <a:pt x="33" y="12"/>
                  </a:lnTo>
                  <a:lnTo>
                    <a:pt x="34" y="12"/>
                  </a:lnTo>
                  <a:lnTo>
                    <a:pt x="34" y="13"/>
                  </a:lnTo>
                  <a:lnTo>
                    <a:pt x="34" y="14"/>
                  </a:lnTo>
                  <a:lnTo>
                    <a:pt x="34" y="15"/>
                  </a:lnTo>
                  <a:lnTo>
                    <a:pt x="33" y="15"/>
                  </a:lnTo>
                  <a:lnTo>
                    <a:pt x="33" y="16"/>
                  </a:lnTo>
                  <a:lnTo>
                    <a:pt x="33" y="17"/>
                  </a:lnTo>
                  <a:lnTo>
                    <a:pt x="33" y="18"/>
                  </a:lnTo>
                  <a:lnTo>
                    <a:pt x="32" y="18"/>
                  </a:lnTo>
                  <a:lnTo>
                    <a:pt x="32" y="19"/>
                  </a:lnTo>
                  <a:lnTo>
                    <a:pt x="31" y="19"/>
                  </a:lnTo>
                  <a:lnTo>
                    <a:pt x="31" y="20"/>
                  </a:lnTo>
                  <a:lnTo>
                    <a:pt x="31" y="21"/>
                  </a:lnTo>
                  <a:lnTo>
                    <a:pt x="30" y="21"/>
                  </a:lnTo>
                  <a:lnTo>
                    <a:pt x="30" y="22"/>
                  </a:lnTo>
                  <a:lnTo>
                    <a:pt x="31" y="22"/>
                  </a:lnTo>
                  <a:lnTo>
                    <a:pt x="31" y="23"/>
                  </a:lnTo>
                  <a:lnTo>
                    <a:pt x="31" y="24"/>
                  </a:lnTo>
                  <a:lnTo>
                    <a:pt x="31" y="25"/>
                  </a:lnTo>
                  <a:lnTo>
                    <a:pt x="30" y="25"/>
                  </a:lnTo>
                  <a:lnTo>
                    <a:pt x="30" y="26"/>
                  </a:lnTo>
                  <a:lnTo>
                    <a:pt x="30" y="27"/>
                  </a:lnTo>
                  <a:lnTo>
                    <a:pt x="29" y="28"/>
                  </a:lnTo>
                  <a:lnTo>
                    <a:pt x="29" y="29"/>
                  </a:lnTo>
                  <a:lnTo>
                    <a:pt x="28" y="29"/>
                  </a:lnTo>
                  <a:lnTo>
                    <a:pt x="28" y="30"/>
                  </a:lnTo>
                  <a:lnTo>
                    <a:pt x="28" y="31"/>
                  </a:lnTo>
                  <a:lnTo>
                    <a:pt x="27" y="31"/>
                  </a:lnTo>
                  <a:lnTo>
                    <a:pt x="27" y="32"/>
                  </a:lnTo>
                  <a:lnTo>
                    <a:pt x="27" y="33"/>
                  </a:lnTo>
                  <a:lnTo>
                    <a:pt x="26" y="33"/>
                  </a:lnTo>
                  <a:lnTo>
                    <a:pt x="26" y="34"/>
                  </a:lnTo>
                  <a:lnTo>
                    <a:pt x="26" y="35"/>
                  </a:lnTo>
                  <a:lnTo>
                    <a:pt x="26" y="36"/>
                  </a:lnTo>
                  <a:lnTo>
                    <a:pt x="25" y="36"/>
                  </a:lnTo>
                  <a:lnTo>
                    <a:pt x="25" y="37"/>
                  </a:lnTo>
                  <a:lnTo>
                    <a:pt x="24" y="37"/>
                  </a:lnTo>
                  <a:lnTo>
                    <a:pt x="23" y="38"/>
                  </a:lnTo>
                  <a:lnTo>
                    <a:pt x="22" y="38"/>
                  </a:lnTo>
                  <a:lnTo>
                    <a:pt x="22" y="39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0" y="40"/>
                  </a:lnTo>
                  <a:lnTo>
                    <a:pt x="19" y="40"/>
                  </a:lnTo>
                  <a:lnTo>
                    <a:pt x="18" y="40"/>
                  </a:lnTo>
                  <a:lnTo>
                    <a:pt x="17" y="40"/>
                  </a:lnTo>
                  <a:lnTo>
                    <a:pt x="16" y="40"/>
                  </a:lnTo>
                  <a:lnTo>
                    <a:pt x="15" y="40"/>
                  </a:lnTo>
                  <a:lnTo>
                    <a:pt x="14" y="40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1" y="41"/>
                  </a:lnTo>
                  <a:lnTo>
                    <a:pt x="10" y="41"/>
                  </a:lnTo>
                  <a:lnTo>
                    <a:pt x="9" y="41"/>
                  </a:lnTo>
                  <a:lnTo>
                    <a:pt x="8" y="41"/>
                  </a:lnTo>
                  <a:lnTo>
                    <a:pt x="8" y="42"/>
                  </a:lnTo>
                  <a:lnTo>
                    <a:pt x="8" y="43"/>
                  </a:lnTo>
                  <a:lnTo>
                    <a:pt x="7" y="43"/>
                  </a:lnTo>
                  <a:lnTo>
                    <a:pt x="7" y="44"/>
                  </a:lnTo>
                  <a:lnTo>
                    <a:pt x="6" y="44"/>
                  </a:lnTo>
                  <a:lnTo>
                    <a:pt x="5" y="4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23" name="Freeform 99"/>
            <p:cNvSpPr>
              <a:spLocks/>
            </p:cNvSpPr>
            <p:nvPr/>
          </p:nvSpPr>
          <p:spPr bwMode="auto">
            <a:xfrm>
              <a:off x="1764" y="1764"/>
              <a:ext cx="8" cy="6"/>
            </a:xfrm>
            <a:custGeom>
              <a:avLst/>
              <a:gdLst>
                <a:gd name="T0" fmla="*/ 2 w 8"/>
                <a:gd name="T1" fmla="*/ 6 h 6"/>
                <a:gd name="T2" fmla="*/ 2 w 8"/>
                <a:gd name="T3" fmla="*/ 6 h 6"/>
                <a:gd name="T4" fmla="*/ 2 w 8"/>
                <a:gd name="T5" fmla="*/ 5 h 6"/>
                <a:gd name="T6" fmla="*/ 2 w 8"/>
                <a:gd name="T7" fmla="*/ 4 h 6"/>
                <a:gd name="T8" fmla="*/ 3 w 8"/>
                <a:gd name="T9" fmla="*/ 4 h 6"/>
                <a:gd name="T10" fmla="*/ 2 w 8"/>
                <a:gd name="T11" fmla="*/ 3 h 6"/>
                <a:gd name="T12" fmla="*/ 2 w 8"/>
                <a:gd name="T13" fmla="*/ 2 h 6"/>
                <a:gd name="T14" fmla="*/ 1 w 8"/>
                <a:gd name="T15" fmla="*/ 3 h 6"/>
                <a:gd name="T16" fmla="*/ 0 w 8"/>
                <a:gd name="T17" fmla="*/ 3 h 6"/>
                <a:gd name="T18" fmla="*/ 0 w 8"/>
                <a:gd name="T19" fmla="*/ 3 h 6"/>
                <a:gd name="T20" fmla="*/ 0 w 8"/>
                <a:gd name="T21" fmla="*/ 2 h 6"/>
                <a:gd name="T22" fmla="*/ 0 w 8"/>
                <a:gd name="T23" fmla="*/ 1 h 6"/>
                <a:gd name="T24" fmla="*/ 0 w 8"/>
                <a:gd name="T25" fmla="*/ 1 h 6"/>
                <a:gd name="T26" fmla="*/ 0 w 8"/>
                <a:gd name="T27" fmla="*/ 1 h 6"/>
                <a:gd name="T28" fmla="*/ 1 w 8"/>
                <a:gd name="T29" fmla="*/ 0 h 6"/>
                <a:gd name="T30" fmla="*/ 2 w 8"/>
                <a:gd name="T31" fmla="*/ 0 h 6"/>
                <a:gd name="T32" fmla="*/ 2 w 8"/>
                <a:gd name="T33" fmla="*/ 0 h 6"/>
                <a:gd name="T34" fmla="*/ 3 w 8"/>
                <a:gd name="T35" fmla="*/ 1 h 6"/>
                <a:gd name="T36" fmla="*/ 3 w 8"/>
                <a:gd name="T37" fmla="*/ 2 h 6"/>
                <a:gd name="T38" fmla="*/ 4 w 8"/>
                <a:gd name="T39" fmla="*/ 2 h 6"/>
                <a:gd name="T40" fmla="*/ 4 w 8"/>
                <a:gd name="T41" fmla="*/ 2 h 6"/>
                <a:gd name="T42" fmla="*/ 6 w 8"/>
                <a:gd name="T43" fmla="*/ 2 h 6"/>
                <a:gd name="T44" fmla="*/ 7 w 8"/>
                <a:gd name="T45" fmla="*/ 2 h 6"/>
                <a:gd name="T46" fmla="*/ 8 w 8"/>
                <a:gd name="T47" fmla="*/ 3 h 6"/>
                <a:gd name="T48" fmla="*/ 8 w 8"/>
                <a:gd name="T49" fmla="*/ 3 h 6"/>
                <a:gd name="T50" fmla="*/ 8 w 8"/>
                <a:gd name="T51" fmla="*/ 4 h 6"/>
                <a:gd name="T52" fmla="*/ 8 w 8"/>
                <a:gd name="T53" fmla="*/ 5 h 6"/>
                <a:gd name="T54" fmla="*/ 7 w 8"/>
                <a:gd name="T55" fmla="*/ 5 h 6"/>
                <a:gd name="T56" fmla="*/ 6 w 8"/>
                <a:gd name="T57" fmla="*/ 6 h 6"/>
                <a:gd name="T58" fmla="*/ 6 w 8"/>
                <a:gd name="T59" fmla="*/ 6 h 6"/>
                <a:gd name="T60" fmla="*/ 6 w 8"/>
                <a:gd name="T61" fmla="*/ 6 h 6"/>
                <a:gd name="T62" fmla="*/ 5 w 8"/>
                <a:gd name="T63" fmla="*/ 6 h 6"/>
                <a:gd name="T64" fmla="*/ 4 w 8"/>
                <a:gd name="T65" fmla="*/ 6 h 6"/>
                <a:gd name="T66" fmla="*/ 3 w 8"/>
                <a:gd name="T67" fmla="*/ 6 h 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"/>
                <a:gd name="T103" fmla="*/ 0 h 6"/>
                <a:gd name="T104" fmla="*/ 8 w 8"/>
                <a:gd name="T105" fmla="*/ 6 h 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" h="6">
                  <a:moveTo>
                    <a:pt x="3" y="6"/>
                  </a:moveTo>
                  <a:lnTo>
                    <a:pt x="2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5"/>
                  </a:lnTo>
                  <a:lnTo>
                    <a:pt x="7" y="5"/>
                  </a:lnTo>
                  <a:lnTo>
                    <a:pt x="6" y="6"/>
                  </a:lnTo>
                  <a:lnTo>
                    <a:pt x="5" y="6"/>
                  </a:lnTo>
                  <a:lnTo>
                    <a:pt x="4" y="6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24" name="Freeform 100"/>
            <p:cNvSpPr>
              <a:spLocks/>
            </p:cNvSpPr>
            <p:nvPr/>
          </p:nvSpPr>
          <p:spPr bwMode="auto">
            <a:xfrm>
              <a:off x="853" y="1754"/>
              <a:ext cx="3" cy="2"/>
            </a:xfrm>
            <a:custGeom>
              <a:avLst/>
              <a:gdLst>
                <a:gd name="T0" fmla="*/ 2 w 3"/>
                <a:gd name="T1" fmla="*/ 2 h 2"/>
                <a:gd name="T2" fmla="*/ 1 w 3"/>
                <a:gd name="T3" fmla="*/ 2 h 2"/>
                <a:gd name="T4" fmla="*/ 0 w 3"/>
                <a:gd name="T5" fmla="*/ 2 h 2"/>
                <a:gd name="T6" fmla="*/ 0 w 3"/>
                <a:gd name="T7" fmla="*/ 2 h 2"/>
                <a:gd name="T8" fmla="*/ 0 w 3"/>
                <a:gd name="T9" fmla="*/ 1 h 2"/>
                <a:gd name="T10" fmla="*/ 0 w 3"/>
                <a:gd name="T11" fmla="*/ 1 h 2"/>
                <a:gd name="T12" fmla="*/ 0 w 3"/>
                <a:gd name="T13" fmla="*/ 1 h 2"/>
                <a:gd name="T14" fmla="*/ 0 w 3"/>
                <a:gd name="T15" fmla="*/ 1 h 2"/>
                <a:gd name="T16" fmla="*/ 0 w 3"/>
                <a:gd name="T17" fmla="*/ 0 h 2"/>
                <a:gd name="T18" fmla="*/ 0 w 3"/>
                <a:gd name="T19" fmla="*/ 0 h 2"/>
                <a:gd name="T20" fmla="*/ 0 w 3"/>
                <a:gd name="T21" fmla="*/ 0 h 2"/>
                <a:gd name="T22" fmla="*/ 1 w 3"/>
                <a:gd name="T23" fmla="*/ 0 h 2"/>
                <a:gd name="T24" fmla="*/ 1 w 3"/>
                <a:gd name="T25" fmla="*/ 0 h 2"/>
                <a:gd name="T26" fmla="*/ 2 w 3"/>
                <a:gd name="T27" fmla="*/ 0 h 2"/>
                <a:gd name="T28" fmla="*/ 2 w 3"/>
                <a:gd name="T29" fmla="*/ 1 h 2"/>
                <a:gd name="T30" fmla="*/ 3 w 3"/>
                <a:gd name="T31" fmla="*/ 1 h 2"/>
                <a:gd name="T32" fmla="*/ 3 w 3"/>
                <a:gd name="T33" fmla="*/ 1 h 2"/>
                <a:gd name="T34" fmla="*/ 3 w 3"/>
                <a:gd name="T35" fmla="*/ 1 h 2"/>
                <a:gd name="T36" fmla="*/ 3 w 3"/>
                <a:gd name="T37" fmla="*/ 2 h 2"/>
                <a:gd name="T38" fmla="*/ 3 w 3"/>
                <a:gd name="T39" fmla="*/ 2 h 2"/>
                <a:gd name="T40" fmla="*/ 2 w 3"/>
                <a:gd name="T41" fmla="*/ 2 h 2"/>
                <a:gd name="T42" fmla="*/ 2 w 3"/>
                <a:gd name="T43" fmla="*/ 2 h 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"/>
                <a:gd name="T67" fmla="*/ 0 h 2"/>
                <a:gd name="T68" fmla="*/ 3 w 3"/>
                <a:gd name="T69" fmla="*/ 2 h 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" h="2">
                  <a:moveTo>
                    <a:pt x="2" y="2"/>
                  </a:move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25" name="Freeform 101"/>
            <p:cNvSpPr>
              <a:spLocks/>
            </p:cNvSpPr>
            <p:nvPr/>
          </p:nvSpPr>
          <p:spPr bwMode="auto">
            <a:xfrm>
              <a:off x="1761" y="1769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0 h 1"/>
                <a:gd name="T10" fmla="*/ 1 w 1"/>
                <a:gd name="T11" fmla="*/ 0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1 h 1"/>
                <a:gd name="T18" fmla="*/ 1 w 1"/>
                <a:gd name="T19" fmla="*/ 1 h 1"/>
                <a:gd name="T20" fmla="*/ 1 w 1"/>
                <a:gd name="T21" fmla="*/ 1 h 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"/>
                <a:gd name="T34" fmla="*/ 0 h 1"/>
                <a:gd name="T35" fmla="*/ 1 w 1"/>
                <a:gd name="T36" fmla="*/ 1 h 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" h="1">
                  <a:moveTo>
                    <a:pt x="1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26" name="Freeform 102"/>
            <p:cNvSpPr>
              <a:spLocks/>
            </p:cNvSpPr>
            <p:nvPr/>
          </p:nvSpPr>
          <p:spPr bwMode="auto">
            <a:xfrm>
              <a:off x="894" y="1763"/>
              <a:ext cx="3" cy="1"/>
            </a:xfrm>
            <a:custGeom>
              <a:avLst/>
              <a:gdLst>
                <a:gd name="T0" fmla="*/ 1 w 3"/>
                <a:gd name="T1" fmla="*/ 1 h 1"/>
                <a:gd name="T2" fmla="*/ 0 w 3"/>
                <a:gd name="T3" fmla="*/ 1 h 1"/>
                <a:gd name="T4" fmla="*/ 0 w 3"/>
                <a:gd name="T5" fmla="*/ 1 h 1"/>
                <a:gd name="T6" fmla="*/ 0 w 3"/>
                <a:gd name="T7" fmla="*/ 0 h 1"/>
                <a:gd name="T8" fmla="*/ 0 w 3"/>
                <a:gd name="T9" fmla="*/ 0 h 1"/>
                <a:gd name="T10" fmla="*/ 0 w 3"/>
                <a:gd name="T11" fmla="*/ 0 h 1"/>
                <a:gd name="T12" fmla="*/ 1 w 3"/>
                <a:gd name="T13" fmla="*/ 0 h 1"/>
                <a:gd name="T14" fmla="*/ 1 w 3"/>
                <a:gd name="T15" fmla="*/ 0 h 1"/>
                <a:gd name="T16" fmla="*/ 2 w 3"/>
                <a:gd name="T17" fmla="*/ 0 h 1"/>
                <a:gd name="T18" fmla="*/ 2 w 3"/>
                <a:gd name="T19" fmla="*/ 0 h 1"/>
                <a:gd name="T20" fmla="*/ 2 w 3"/>
                <a:gd name="T21" fmla="*/ 0 h 1"/>
                <a:gd name="T22" fmla="*/ 3 w 3"/>
                <a:gd name="T23" fmla="*/ 0 h 1"/>
                <a:gd name="T24" fmla="*/ 2 w 3"/>
                <a:gd name="T25" fmla="*/ 1 h 1"/>
                <a:gd name="T26" fmla="*/ 2 w 3"/>
                <a:gd name="T27" fmla="*/ 1 h 1"/>
                <a:gd name="T28" fmla="*/ 2 w 3"/>
                <a:gd name="T29" fmla="*/ 1 h 1"/>
                <a:gd name="T30" fmla="*/ 1 w 3"/>
                <a:gd name="T31" fmla="*/ 1 h 1"/>
                <a:gd name="T32" fmla="*/ 1 w 3"/>
                <a:gd name="T33" fmla="*/ 1 h 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"/>
                <a:gd name="T52" fmla="*/ 0 h 1"/>
                <a:gd name="T53" fmla="*/ 3 w 3"/>
                <a:gd name="T54" fmla="*/ 1 h 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" h="1">
                  <a:moveTo>
                    <a:pt x="1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27" name="Freeform 103"/>
            <p:cNvSpPr>
              <a:spLocks/>
            </p:cNvSpPr>
            <p:nvPr/>
          </p:nvSpPr>
          <p:spPr bwMode="auto">
            <a:xfrm>
              <a:off x="3058" y="1774"/>
              <a:ext cx="5" cy="8"/>
            </a:xfrm>
            <a:custGeom>
              <a:avLst/>
              <a:gdLst>
                <a:gd name="T0" fmla="*/ 2 w 5"/>
                <a:gd name="T1" fmla="*/ 8 h 8"/>
                <a:gd name="T2" fmla="*/ 2 w 5"/>
                <a:gd name="T3" fmla="*/ 8 h 8"/>
                <a:gd name="T4" fmla="*/ 1 w 5"/>
                <a:gd name="T5" fmla="*/ 8 h 8"/>
                <a:gd name="T6" fmla="*/ 1 w 5"/>
                <a:gd name="T7" fmla="*/ 8 h 8"/>
                <a:gd name="T8" fmla="*/ 1 w 5"/>
                <a:gd name="T9" fmla="*/ 8 h 8"/>
                <a:gd name="T10" fmla="*/ 1 w 5"/>
                <a:gd name="T11" fmla="*/ 7 h 8"/>
                <a:gd name="T12" fmla="*/ 1 w 5"/>
                <a:gd name="T13" fmla="*/ 7 h 8"/>
                <a:gd name="T14" fmla="*/ 1 w 5"/>
                <a:gd name="T15" fmla="*/ 7 h 8"/>
                <a:gd name="T16" fmla="*/ 1 w 5"/>
                <a:gd name="T17" fmla="*/ 6 h 8"/>
                <a:gd name="T18" fmla="*/ 1 w 5"/>
                <a:gd name="T19" fmla="*/ 6 h 8"/>
                <a:gd name="T20" fmla="*/ 1 w 5"/>
                <a:gd name="T21" fmla="*/ 5 h 8"/>
                <a:gd name="T22" fmla="*/ 0 w 5"/>
                <a:gd name="T23" fmla="*/ 5 h 8"/>
                <a:gd name="T24" fmla="*/ 0 w 5"/>
                <a:gd name="T25" fmla="*/ 5 h 8"/>
                <a:gd name="T26" fmla="*/ 0 w 5"/>
                <a:gd name="T27" fmla="*/ 4 h 8"/>
                <a:gd name="T28" fmla="*/ 0 w 5"/>
                <a:gd name="T29" fmla="*/ 4 h 8"/>
                <a:gd name="T30" fmla="*/ 0 w 5"/>
                <a:gd name="T31" fmla="*/ 4 h 8"/>
                <a:gd name="T32" fmla="*/ 0 w 5"/>
                <a:gd name="T33" fmla="*/ 3 h 8"/>
                <a:gd name="T34" fmla="*/ 0 w 5"/>
                <a:gd name="T35" fmla="*/ 3 h 8"/>
                <a:gd name="T36" fmla="*/ 0 w 5"/>
                <a:gd name="T37" fmla="*/ 3 h 8"/>
                <a:gd name="T38" fmla="*/ 1 w 5"/>
                <a:gd name="T39" fmla="*/ 3 h 8"/>
                <a:gd name="T40" fmla="*/ 1 w 5"/>
                <a:gd name="T41" fmla="*/ 3 h 8"/>
                <a:gd name="T42" fmla="*/ 1 w 5"/>
                <a:gd name="T43" fmla="*/ 3 h 8"/>
                <a:gd name="T44" fmla="*/ 1 w 5"/>
                <a:gd name="T45" fmla="*/ 3 h 8"/>
                <a:gd name="T46" fmla="*/ 1 w 5"/>
                <a:gd name="T47" fmla="*/ 2 h 8"/>
                <a:gd name="T48" fmla="*/ 1 w 5"/>
                <a:gd name="T49" fmla="*/ 2 h 8"/>
                <a:gd name="T50" fmla="*/ 1 w 5"/>
                <a:gd name="T51" fmla="*/ 1 h 8"/>
                <a:gd name="T52" fmla="*/ 1 w 5"/>
                <a:gd name="T53" fmla="*/ 1 h 8"/>
                <a:gd name="T54" fmla="*/ 1 w 5"/>
                <a:gd name="T55" fmla="*/ 1 h 8"/>
                <a:gd name="T56" fmla="*/ 2 w 5"/>
                <a:gd name="T57" fmla="*/ 0 h 8"/>
                <a:gd name="T58" fmla="*/ 2 w 5"/>
                <a:gd name="T59" fmla="*/ 0 h 8"/>
                <a:gd name="T60" fmla="*/ 2 w 5"/>
                <a:gd name="T61" fmla="*/ 0 h 8"/>
                <a:gd name="T62" fmla="*/ 3 w 5"/>
                <a:gd name="T63" fmla="*/ 0 h 8"/>
                <a:gd name="T64" fmla="*/ 3 w 5"/>
                <a:gd name="T65" fmla="*/ 0 h 8"/>
                <a:gd name="T66" fmla="*/ 3 w 5"/>
                <a:gd name="T67" fmla="*/ 0 h 8"/>
                <a:gd name="T68" fmla="*/ 3 w 5"/>
                <a:gd name="T69" fmla="*/ 1 h 8"/>
                <a:gd name="T70" fmla="*/ 3 w 5"/>
                <a:gd name="T71" fmla="*/ 1 h 8"/>
                <a:gd name="T72" fmla="*/ 4 w 5"/>
                <a:gd name="T73" fmla="*/ 1 h 8"/>
                <a:gd name="T74" fmla="*/ 4 w 5"/>
                <a:gd name="T75" fmla="*/ 2 h 8"/>
                <a:gd name="T76" fmla="*/ 4 w 5"/>
                <a:gd name="T77" fmla="*/ 2 h 8"/>
                <a:gd name="T78" fmla="*/ 4 w 5"/>
                <a:gd name="T79" fmla="*/ 2 h 8"/>
                <a:gd name="T80" fmla="*/ 5 w 5"/>
                <a:gd name="T81" fmla="*/ 3 h 8"/>
                <a:gd name="T82" fmla="*/ 5 w 5"/>
                <a:gd name="T83" fmla="*/ 3 h 8"/>
                <a:gd name="T84" fmla="*/ 4 w 5"/>
                <a:gd name="T85" fmla="*/ 3 h 8"/>
                <a:gd name="T86" fmla="*/ 4 w 5"/>
                <a:gd name="T87" fmla="*/ 3 h 8"/>
                <a:gd name="T88" fmla="*/ 4 w 5"/>
                <a:gd name="T89" fmla="*/ 3 h 8"/>
                <a:gd name="T90" fmla="*/ 4 w 5"/>
                <a:gd name="T91" fmla="*/ 4 h 8"/>
                <a:gd name="T92" fmla="*/ 4 w 5"/>
                <a:gd name="T93" fmla="*/ 4 h 8"/>
                <a:gd name="T94" fmla="*/ 4 w 5"/>
                <a:gd name="T95" fmla="*/ 5 h 8"/>
                <a:gd name="T96" fmla="*/ 4 w 5"/>
                <a:gd name="T97" fmla="*/ 5 h 8"/>
                <a:gd name="T98" fmla="*/ 4 w 5"/>
                <a:gd name="T99" fmla="*/ 5 h 8"/>
                <a:gd name="T100" fmla="*/ 3 w 5"/>
                <a:gd name="T101" fmla="*/ 6 h 8"/>
                <a:gd name="T102" fmla="*/ 3 w 5"/>
                <a:gd name="T103" fmla="*/ 6 h 8"/>
                <a:gd name="T104" fmla="*/ 4 w 5"/>
                <a:gd name="T105" fmla="*/ 7 h 8"/>
                <a:gd name="T106" fmla="*/ 3 w 5"/>
                <a:gd name="T107" fmla="*/ 7 h 8"/>
                <a:gd name="T108" fmla="*/ 3 w 5"/>
                <a:gd name="T109" fmla="*/ 8 h 8"/>
                <a:gd name="T110" fmla="*/ 3 w 5"/>
                <a:gd name="T111" fmla="*/ 8 h 8"/>
                <a:gd name="T112" fmla="*/ 3 w 5"/>
                <a:gd name="T113" fmla="*/ 8 h 8"/>
                <a:gd name="T114" fmla="*/ 2 w 5"/>
                <a:gd name="T115" fmla="*/ 8 h 8"/>
                <a:gd name="T116" fmla="*/ 2 w 5"/>
                <a:gd name="T117" fmla="*/ 8 h 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"/>
                <a:gd name="T178" fmla="*/ 0 h 8"/>
                <a:gd name="T179" fmla="*/ 5 w 5"/>
                <a:gd name="T180" fmla="*/ 8 h 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" h="8">
                  <a:moveTo>
                    <a:pt x="2" y="8"/>
                  </a:moveTo>
                  <a:lnTo>
                    <a:pt x="2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5"/>
                  </a:lnTo>
                  <a:lnTo>
                    <a:pt x="3" y="6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8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28" name="Freeform 104"/>
            <p:cNvSpPr>
              <a:spLocks/>
            </p:cNvSpPr>
            <p:nvPr/>
          </p:nvSpPr>
          <p:spPr bwMode="auto">
            <a:xfrm>
              <a:off x="2386" y="1777"/>
              <a:ext cx="2" cy="3"/>
            </a:xfrm>
            <a:custGeom>
              <a:avLst/>
              <a:gdLst>
                <a:gd name="T0" fmla="*/ 2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0 w 2"/>
                <a:gd name="T9" fmla="*/ 3 h 3"/>
                <a:gd name="T10" fmla="*/ 0 w 2"/>
                <a:gd name="T11" fmla="*/ 2 h 3"/>
                <a:gd name="T12" fmla="*/ 0 w 2"/>
                <a:gd name="T13" fmla="*/ 2 h 3"/>
                <a:gd name="T14" fmla="*/ 0 w 2"/>
                <a:gd name="T15" fmla="*/ 2 h 3"/>
                <a:gd name="T16" fmla="*/ 0 w 2"/>
                <a:gd name="T17" fmla="*/ 1 h 3"/>
                <a:gd name="T18" fmla="*/ 0 w 2"/>
                <a:gd name="T19" fmla="*/ 1 h 3"/>
                <a:gd name="T20" fmla="*/ 0 w 2"/>
                <a:gd name="T21" fmla="*/ 0 h 3"/>
                <a:gd name="T22" fmla="*/ 1 w 2"/>
                <a:gd name="T23" fmla="*/ 0 h 3"/>
                <a:gd name="T24" fmla="*/ 1 w 2"/>
                <a:gd name="T25" fmla="*/ 0 h 3"/>
                <a:gd name="T26" fmla="*/ 1 w 2"/>
                <a:gd name="T27" fmla="*/ 1 h 3"/>
                <a:gd name="T28" fmla="*/ 2 w 2"/>
                <a:gd name="T29" fmla="*/ 1 h 3"/>
                <a:gd name="T30" fmla="*/ 2 w 2"/>
                <a:gd name="T31" fmla="*/ 1 h 3"/>
                <a:gd name="T32" fmla="*/ 2 w 2"/>
                <a:gd name="T33" fmla="*/ 1 h 3"/>
                <a:gd name="T34" fmla="*/ 2 w 2"/>
                <a:gd name="T35" fmla="*/ 2 h 3"/>
                <a:gd name="T36" fmla="*/ 2 w 2"/>
                <a:gd name="T37" fmla="*/ 2 h 3"/>
                <a:gd name="T38" fmla="*/ 2 w 2"/>
                <a:gd name="T39" fmla="*/ 3 h 3"/>
                <a:gd name="T40" fmla="*/ 2 w 2"/>
                <a:gd name="T41" fmla="*/ 3 h 3"/>
                <a:gd name="T42" fmla="*/ 2 w 2"/>
                <a:gd name="T43" fmla="*/ 3 h 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"/>
                <a:gd name="T67" fmla="*/ 0 h 3"/>
                <a:gd name="T68" fmla="*/ 2 w 2"/>
                <a:gd name="T69" fmla="*/ 3 h 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" h="3">
                  <a:moveTo>
                    <a:pt x="2" y="3"/>
                  </a:move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29" name="Freeform 105"/>
            <p:cNvSpPr>
              <a:spLocks/>
            </p:cNvSpPr>
            <p:nvPr/>
          </p:nvSpPr>
          <p:spPr bwMode="auto">
            <a:xfrm>
              <a:off x="2870" y="1776"/>
              <a:ext cx="6" cy="5"/>
            </a:xfrm>
            <a:custGeom>
              <a:avLst/>
              <a:gdLst>
                <a:gd name="T0" fmla="*/ 4 w 6"/>
                <a:gd name="T1" fmla="*/ 5 h 5"/>
                <a:gd name="T2" fmla="*/ 3 w 6"/>
                <a:gd name="T3" fmla="*/ 5 h 5"/>
                <a:gd name="T4" fmla="*/ 3 w 6"/>
                <a:gd name="T5" fmla="*/ 5 h 5"/>
                <a:gd name="T6" fmla="*/ 3 w 6"/>
                <a:gd name="T7" fmla="*/ 5 h 5"/>
                <a:gd name="T8" fmla="*/ 2 w 6"/>
                <a:gd name="T9" fmla="*/ 5 h 5"/>
                <a:gd name="T10" fmla="*/ 2 w 6"/>
                <a:gd name="T11" fmla="*/ 5 h 5"/>
                <a:gd name="T12" fmla="*/ 1 w 6"/>
                <a:gd name="T13" fmla="*/ 5 h 5"/>
                <a:gd name="T14" fmla="*/ 1 w 6"/>
                <a:gd name="T15" fmla="*/ 5 h 5"/>
                <a:gd name="T16" fmla="*/ 1 w 6"/>
                <a:gd name="T17" fmla="*/ 4 h 5"/>
                <a:gd name="T18" fmla="*/ 1 w 6"/>
                <a:gd name="T19" fmla="*/ 4 h 5"/>
                <a:gd name="T20" fmla="*/ 0 w 6"/>
                <a:gd name="T21" fmla="*/ 4 h 5"/>
                <a:gd name="T22" fmla="*/ 0 w 6"/>
                <a:gd name="T23" fmla="*/ 3 h 5"/>
                <a:gd name="T24" fmla="*/ 0 w 6"/>
                <a:gd name="T25" fmla="*/ 3 h 5"/>
                <a:gd name="T26" fmla="*/ 0 w 6"/>
                <a:gd name="T27" fmla="*/ 3 h 5"/>
                <a:gd name="T28" fmla="*/ 0 w 6"/>
                <a:gd name="T29" fmla="*/ 3 h 5"/>
                <a:gd name="T30" fmla="*/ 0 w 6"/>
                <a:gd name="T31" fmla="*/ 2 h 5"/>
                <a:gd name="T32" fmla="*/ 0 w 6"/>
                <a:gd name="T33" fmla="*/ 2 h 5"/>
                <a:gd name="T34" fmla="*/ 0 w 6"/>
                <a:gd name="T35" fmla="*/ 1 h 5"/>
                <a:gd name="T36" fmla="*/ 0 w 6"/>
                <a:gd name="T37" fmla="*/ 1 h 5"/>
                <a:gd name="T38" fmla="*/ 0 w 6"/>
                <a:gd name="T39" fmla="*/ 1 h 5"/>
                <a:gd name="T40" fmla="*/ 0 w 6"/>
                <a:gd name="T41" fmla="*/ 1 h 5"/>
                <a:gd name="T42" fmla="*/ 0 w 6"/>
                <a:gd name="T43" fmla="*/ 1 h 5"/>
                <a:gd name="T44" fmla="*/ 1 w 6"/>
                <a:gd name="T45" fmla="*/ 1 h 5"/>
                <a:gd name="T46" fmla="*/ 1 w 6"/>
                <a:gd name="T47" fmla="*/ 1 h 5"/>
                <a:gd name="T48" fmla="*/ 1 w 6"/>
                <a:gd name="T49" fmla="*/ 1 h 5"/>
                <a:gd name="T50" fmla="*/ 2 w 6"/>
                <a:gd name="T51" fmla="*/ 1 h 5"/>
                <a:gd name="T52" fmla="*/ 2 w 6"/>
                <a:gd name="T53" fmla="*/ 0 h 5"/>
                <a:gd name="T54" fmla="*/ 2 w 6"/>
                <a:gd name="T55" fmla="*/ 1 h 5"/>
                <a:gd name="T56" fmla="*/ 3 w 6"/>
                <a:gd name="T57" fmla="*/ 1 h 5"/>
                <a:gd name="T58" fmla="*/ 3 w 6"/>
                <a:gd name="T59" fmla="*/ 1 h 5"/>
                <a:gd name="T60" fmla="*/ 4 w 6"/>
                <a:gd name="T61" fmla="*/ 1 h 5"/>
                <a:gd name="T62" fmla="*/ 4 w 6"/>
                <a:gd name="T63" fmla="*/ 1 h 5"/>
                <a:gd name="T64" fmla="*/ 5 w 6"/>
                <a:gd name="T65" fmla="*/ 1 h 5"/>
                <a:gd name="T66" fmla="*/ 5 w 6"/>
                <a:gd name="T67" fmla="*/ 1 h 5"/>
                <a:gd name="T68" fmla="*/ 6 w 6"/>
                <a:gd name="T69" fmla="*/ 1 h 5"/>
                <a:gd name="T70" fmla="*/ 6 w 6"/>
                <a:gd name="T71" fmla="*/ 1 h 5"/>
                <a:gd name="T72" fmla="*/ 6 w 6"/>
                <a:gd name="T73" fmla="*/ 1 h 5"/>
                <a:gd name="T74" fmla="*/ 6 w 6"/>
                <a:gd name="T75" fmla="*/ 1 h 5"/>
                <a:gd name="T76" fmla="*/ 6 w 6"/>
                <a:gd name="T77" fmla="*/ 2 h 5"/>
                <a:gd name="T78" fmla="*/ 6 w 6"/>
                <a:gd name="T79" fmla="*/ 3 h 5"/>
                <a:gd name="T80" fmla="*/ 6 w 6"/>
                <a:gd name="T81" fmla="*/ 3 h 5"/>
                <a:gd name="T82" fmla="*/ 6 w 6"/>
                <a:gd name="T83" fmla="*/ 3 h 5"/>
                <a:gd name="T84" fmla="*/ 6 w 6"/>
                <a:gd name="T85" fmla="*/ 4 h 5"/>
                <a:gd name="T86" fmla="*/ 6 w 6"/>
                <a:gd name="T87" fmla="*/ 4 h 5"/>
                <a:gd name="T88" fmla="*/ 6 w 6"/>
                <a:gd name="T89" fmla="*/ 4 h 5"/>
                <a:gd name="T90" fmla="*/ 5 w 6"/>
                <a:gd name="T91" fmla="*/ 5 h 5"/>
                <a:gd name="T92" fmla="*/ 5 w 6"/>
                <a:gd name="T93" fmla="*/ 5 h 5"/>
                <a:gd name="T94" fmla="*/ 5 w 6"/>
                <a:gd name="T95" fmla="*/ 5 h 5"/>
                <a:gd name="T96" fmla="*/ 4 w 6"/>
                <a:gd name="T97" fmla="*/ 5 h 5"/>
                <a:gd name="T98" fmla="*/ 4 w 6"/>
                <a:gd name="T99" fmla="*/ 5 h 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"/>
                <a:gd name="T151" fmla="*/ 0 h 5"/>
                <a:gd name="T152" fmla="*/ 6 w 6"/>
                <a:gd name="T153" fmla="*/ 5 h 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" h="5">
                  <a:moveTo>
                    <a:pt x="4" y="5"/>
                  </a:moveTo>
                  <a:lnTo>
                    <a:pt x="3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4"/>
                  </a:lnTo>
                  <a:lnTo>
                    <a:pt x="5" y="5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30" name="Freeform 106"/>
            <p:cNvSpPr>
              <a:spLocks/>
            </p:cNvSpPr>
            <p:nvPr/>
          </p:nvSpPr>
          <p:spPr bwMode="auto">
            <a:xfrm>
              <a:off x="874" y="1767"/>
              <a:ext cx="3" cy="3"/>
            </a:xfrm>
            <a:custGeom>
              <a:avLst/>
              <a:gdLst>
                <a:gd name="T0" fmla="*/ 1 w 3"/>
                <a:gd name="T1" fmla="*/ 3 h 3"/>
                <a:gd name="T2" fmla="*/ 1 w 3"/>
                <a:gd name="T3" fmla="*/ 3 h 3"/>
                <a:gd name="T4" fmla="*/ 1 w 3"/>
                <a:gd name="T5" fmla="*/ 3 h 3"/>
                <a:gd name="T6" fmla="*/ 0 w 3"/>
                <a:gd name="T7" fmla="*/ 2 h 3"/>
                <a:gd name="T8" fmla="*/ 0 w 3"/>
                <a:gd name="T9" fmla="*/ 2 h 3"/>
                <a:gd name="T10" fmla="*/ 0 w 3"/>
                <a:gd name="T11" fmla="*/ 1 h 3"/>
                <a:gd name="T12" fmla="*/ 1 w 3"/>
                <a:gd name="T13" fmla="*/ 1 h 3"/>
                <a:gd name="T14" fmla="*/ 1 w 3"/>
                <a:gd name="T15" fmla="*/ 1 h 3"/>
                <a:gd name="T16" fmla="*/ 1 w 3"/>
                <a:gd name="T17" fmla="*/ 1 h 3"/>
                <a:gd name="T18" fmla="*/ 2 w 3"/>
                <a:gd name="T19" fmla="*/ 1 h 3"/>
                <a:gd name="T20" fmla="*/ 2 w 3"/>
                <a:gd name="T21" fmla="*/ 0 h 3"/>
                <a:gd name="T22" fmla="*/ 3 w 3"/>
                <a:gd name="T23" fmla="*/ 0 h 3"/>
                <a:gd name="T24" fmla="*/ 3 w 3"/>
                <a:gd name="T25" fmla="*/ 1 h 3"/>
                <a:gd name="T26" fmla="*/ 3 w 3"/>
                <a:gd name="T27" fmla="*/ 1 h 3"/>
                <a:gd name="T28" fmla="*/ 3 w 3"/>
                <a:gd name="T29" fmla="*/ 2 h 3"/>
                <a:gd name="T30" fmla="*/ 3 w 3"/>
                <a:gd name="T31" fmla="*/ 2 h 3"/>
                <a:gd name="T32" fmla="*/ 2 w 3"/>
                <a:gd name="T33" fmla="*/ 2 h 3"/>
                <a:gd name="T34" fmla="*/ 2 w 3"/>
                <a:gd name="T35" fmla="*/ 3 h 3"/>
                <a:gd name="T36" fmla="*/ 2 w 3"/>
                <a:gd name="T37" fmla="*/ 3 h 3"/>
                <a:gd name="T38" fmla="*/ 1 w 3"/>
                <a:gd name="T39" fmla="*/ 3 h 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"/>
                <a:gd name="T61" fmla="*/ 0 h 3"/>
                <a:gd name="T62" fmla="*/ 3 w 3"/>
                <a:gd name="T63" fmla="*/ 3 h 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" h="3">
                  <a:moveTo>
                    <a:pt x="1" y="3"/>
                  </a:moveTo>
                  <a:lnTo>
                    <a:pt x="1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31" name="Freeform 107"/>
            <p:cNvSpPr>
              <a:spLocks/>
            </p:cNvSpPr>
            <p:nvPr/>
          </p:nvSpPr>
          <p:spPr bwMode="auto">
            <a:xfrm>
              <a:off x="958" y="1770"/>
              <a:ext cx="3" cy="4"/>
            </a:xfrm>
            <a:custGeom>
              <a:avLst/>
              <a:gdLst>
                <a:gd name="T0" fmla="*/ 3 w 3"/>
                <a:gd name="T1" fmla="*/ 4 h 4"/>
                <a:gd name="T2" fmla="*/ 2 w 3"/>
                <a:gd name="T3" fmla="*/ 3 h 4"/>
                <a:gd name="T4" fmla="*/ 2 w 3"/>
                <a:gd name="T5" fmla="*/ 3 h 4"/>
                <a:gd name="T6" fmla="*/ 2 w 3"/>
                <a:gd name="T7" fmla="*/ 3 h 4"/>
                <a:gd name="T8" fmla="*/ 2 w 3"/>
                <a:gd name="T9" fmla="*/ 2 h 4"/>
                <a:gd name="T10" fmla="*/ 2 w 3"/>
                <a:gd name="T11" fmla="*/ 2 h 4"/>
                <a:gd name="T12" fmla="*/ 2 w 3"/>
                <a:gd name="T13" fmla="*/ 2 h 4"/>
                <a:gd name="T14" fmla="*/ 2 w 3"/>
                <a:gd name="T15" fmla="*/ 1 h 4"/>
                <a:gd name="T16" fmla="*/ 1 w 3"/>
                <a:gd name="T17" fmla="*/ 1 h 4"/>
                <a:gd name="T18" fmla="*/ 1 w 3"/>
                <a:gd name="T19" fmla="*/ 1 h 4"/>
                <a:gd name="T20" fmla="*/ 0 w 3"/>
                <a:gd name="T21" fmla="*/ 1 h 4"/>
                <a:gd name="T22" fmla="*/ 0 w 3"/>
                <a:gd name="T23" fmla="*/ 1 h 4"/>
                <a:gd name="T24" fmla="*/ 0 w 3"/>
                <a:gd name="T25" fmla="*/ 0 h 4"/>
                <a:gd name="T26" fmla="*/ 0 w 3"/>
                <a:gd name="T27" fmla="*/ 0 h 4"/>
                <a:gd name="T28" fmla="*/ 0 w 3"/>
                <a:gd name="T29" fmla="*/ 0 h 4"/>
                <a:gd name="T30" fmla="*/ 0 w 3"/>
                <a:gd name="T31" fmla="*/ 0 h 4"/>
                <a:gd name="T32" fmla="*/ 0 w 3"/>
                <a:gd name="T33" fmla="*/ 0 h 4"/>
                <a:gd name="T34" fmla="*/ 1 w 3"/>
                <a:gd name="T35" fmla="*/ 0 h 4"/>
                <a:gd name="T36" fmla="*/ 1 w 3"/>
                <a:gd name="T37" fmla="*/ 0 h 4"/>
                <a:gd name="T38" fmla="*/ 2 w 3"/>
                <a:gd name="T39" fmla="*/ 0 h 4"/>
                <a:gd name="T40" fmla="*/ 2 w 3"/>
                <a:gd name="T41" fmla="*/ 0 h 4"/>
                <a:gd name="T42" fmla="*/ 2 w 3"/>
                <a:gd name="T43" fmla="*/ 0 h 4"/>
                <a:gd name="T44" fmla="*/ 2 w 3"/>
                <a:gd name="T45" fmla="*/ 0 h 4"/>
                <a:gd name="T46" fmla="*/ 2 w 3"/>
                <a:gd name="T47" fmla="*/ 1 h 4"/>
                <a:gd name="T48" fmla="*/ 2 w 3"/>
                <a:gd name="T49" fmla="*/ 1 h 4"/>
                <a:gd name="T50" fmla="*/ 2 w 3"/>
                <a:gd name="T51" fmla="*/ 2 h 4"/>
                <a:gd name="T52" fmla="*/ 2 w 3"/>
                <a:gd name="T53" fmla="*/ 2 h 4"/>
                <a:gd name="T54" fmla="*/ 2 w 3"/>
                <a:gd name="T55" fmla="*/ 2 h 4"/>
                <a:gd name="T56" fmla="*/ 2 w 3"/>
                <a:gd name="T57" fmla="*/ 3 h 4"/>
                <a:gd name="T58" fmla="*/ 3 w 3"/>
                <a:gd name="T59" fmla="*/ 3 h 4"/>
                <a:gd name="T60" fmla="*/ 3 w 3"/>
                <a:gd name="T61" fmla="*/ 4 h 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"/>
                <a:gd name="T94" fmla="*/ 0 h 4"/>
                <a:gd name="T95" fmla="*/ 3 w 3"/>
                <a:gd name="T96" fmla="*/ 4 h 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" h="4">
                  <a:moveTo>
                    <a:pt x="3" y="4"/>
                  </a:move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32" name="Freeform 108"/>
            <p:cNvSpPr>
              <a:spLocks/>
            </p:cNvSpPr>
            <p:nvPr/>
          </p:nvSpPr>
          <p:spPr bwMode="auto">
            <a:xfrm>
              <a:off x="2410" y="1783"/>
              <a:ext cx="6" cy="9"/>
            </a:xfrm>
            <a:custGeom>
              <a:avLst/>
              <a:gdLst>
                <a:gd name="T0" fmla="*/ 6 w 6"/>
                <a:gd name="T1" fmla="*/ 9 h 9"/>
                <a:gd name="T2" fmla="*/ 5 w 6"/>
                <a:gd name="T3" fmla="*/ 8 h 9"/>
                <a:gd name="T4" fmla="*/ 4 w 6"/>
                <a:gd name="T5" fmla="*/ 8 h 9"/>
                <a:gd name="T6" fmla="*/ 4 w 6"/>
                <a:gd name="T7" fmla="*/ 8 h 9"/>
                <a:gd name="T8" fmla="*/ 3 w 6"/>
                <a:gd name="T9" fmla="*/ 7 h 9"/>
                <a:gd name="T10" fmla="*/ 3 w 6"/>
                <a:gd name="T11" fmla="*/ 7 h 9"/>
                <a:gd name="T12" fmla="*/ 2 w 6"/>
                <a:gd name="T13" fmla="*/ 7 h 9"/>
                <a:gd name="T14" fmla="*/ 2 w 6"/>
                <a:gd name="T15" fmla="*/ 7 h 9"/>
                <a:gd name="T16" fmla="*/ 1 w 6"/>
                <a:gd name="T17" fmla="*/ 6 h 9"/>
                <a:gd name="T18" fmla="*/ 1 w 6"/>
                <a:gd name="T19" fmla="*/ 5 h 9"/>
                <a:gd name="T20" fmla="*/ 1 w 6"/>
                <a:gd name="T21" fmla="*/ 5 h 9"/>
                <a:gd name="T22" fmla="*/ 1 w 6"/>
                <a:gd name="T23" fmla="*/ 4 h 9"/>
                <a:gd name="T24" fmla="*/ 0 w 6"/>
                <a:gd name="T25" fmla="*/ 3 h 9"/>
                <a:gd name="T26" fmla="*/ 0 w 6"/>
                <a:gd name="T27" fmla="*/ 3 h 9"/>
                <a:gd name="T28" fmla="*/ 0 w 6"/>
                <a:gd name="T29" fmla="*/ 2 h 9"/>
                <a:gd name="T30" fmla="*/ 0 w 6"/>
                <a:gd name="T31" fmla="*/ 1 h 9"/>
                <a:gd name="T32" fmla="*/ 0 w 6"/>
                <a:gd name="T33" fmla="*/ 0 h 9"/>
                <a:gd name="T34" fmla="*/ 0 w 6"/>
                <a:gd name="T35" fmla="*/ 0 h 9"/>
                <a:gd name="T36" fmla="*/ 1 w 6"/>
                <a:gd name="T37" fmla="*/ 0 h 9"/>
                <a:gd name="T38" fmla="*/ 1 w 6"/>
                <a:gd name="T39" fmla="*/ 0 h 9"/>
                <a:gd name="T40" fmla="*/ 1 w 6"/>
                <a:gd name="T41" fmla="*/ 0 h 9"/>
                <a:gd name="T42" fmla="*/ 2 w 6"/>
                <a:gd name="T43" fmla="*/ 0 h 9"/>
                <a:gd name="T44" fmla="*/ 2 w 6"/>
                <a:gd name="T45" fmla="*/ 1 h 9"/>
                <a:gd name="T46" fmla="*/ 3 w 6"/>
                <a:gd name="T47" fmla="*/ 1 h 9"/>
                <a:gd name="T48" fmla="*/ 3 w 6"/>
                <a:gd name="T49" fmla="*/ 2 h 9"/>
                <a:gd name="T50" fmla="*/ 4 w 6"/>
                <a:gd name="T51" fmla="*/ 2 h 9"/>
                <a:gd name="T52" fmla="*/ 5 w 6"/>
                <a:gd name="T53" fmla="*/ 3 h 9"/>
                <a:gd name="T54" fmla="*/ 5 w 6"/>
                <a:gd name="T55" fmla="*/ 3 h 9"/>
                <a:gd name="T56" fmla="*/ 5 w 6"/>
                <a:gd name="T57" fmla="*/ 4 h 9"/>
                <a:gd name="T58" fmla="*/ 4 w 6"/>
                <a:gd name="T59" fmla="*/ 4 h 9"/>
                <a:gd name="T60" fmla="*/ 3 w 6"/>
                <a:gd name="T61" fmla="*/ 3 h 9"/>
                <a:gd name="T62" fmla="*/ 3 w 6"/>
                <a:gd name="T63" fmla="*/ 3 h 9"/>
                <a:gd name="T64" fmla="*/ 2 w 6"/>
                <a:gd name="T65" fmla="*/ 2 h 9"/>
                <a:gd name="T66" fmla="*/ 2 w 6"/>
                <a:gd name="T67" fmla="*/ 2 h 9"/>
                <a:gd name="T68" fmla="*/ 1 w 6"/>
                <a:gd name="T69" fmla="*/ 1 h 9"/>
                <a:gd name="T70" fmla="*/ 1 w 6"/>
                <a:gd name="T71" fmla="*/ 1 h 9"/>
                <a:gd name="T72" fmla="*/ 1 w 6"/>
                <a:gd name="T73" fmla="*/ 1 h 9"/>
                <a:gd name="T74" fmla="*/ 1 w 6"/>
                <a:gd name="T75" fmla="*/ 2 h 9"/>
                <a:gd name="T76" fmla="*/ 1 w 6"/>
                <a:gd name="T77" fmla="*/ 2 h 9"/>
                <a:gd name="T78" fmla="*/ 1 w 6"/>
                <a:gd name="T79" fmla="*/ 3 h 9"/>
                <a:gd name="T80" fmla="*/ 2 w 6"/>
                <a:gd name="T81" fmla="*/ 4 h 9"/>
                <a:gd name="T82" fmla="*/ 2 w 6"/>
                <a:gd name="T83" fmla="*/ 4 h 9"/>
                <a:gd name="T84" fmla="*/ 2 w 6"/>
                <a:gd name="T85" fmla="*/ 5 h 9"/>
                <a:gd name="T86" fmla="*/ 3 w 6"/>
                <a:gd name="T87" fmla="*/ 6 h 9"/>
                <a:gd name="T88" fmla="*/ 3 w 6"/>
                <a:gd name="T89" fmla="*/ 6 h 9"/>
                <a:gd name="T90" fmla="*/ 4 w 6"/>
                <a:gd name="T91" fmla="*/ 7 h 9"/>
                <a:gd name="T92" fmla="*/ 4 w 6"/>
                <a:gd name="T93" fmla="*/ 7 h 9"/>
                <a:gd name="T94" fmla="*/ 5 w 6"/>
                <a:gd name="T95" fmla="*/ 7 h 9"/>
                <a:gd name="T96" fmla="*/ 5 w 6"/>
                <a:gd name="T97" fmla="*/ 7 h 9"/>
                <a:gd name="T98" fmla="*/ 6 w 6"/>
                <a:gd name="T99" fmla="*/ 8 h 9"/>
                <a:gd name="T100" fmla="*/ 6 w 6"/>
                <a:gd name="T101" fmla="*/ 9 h 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"/>
                <a:gd name="T154" fmla="*/ 0 h 9"/>
                <a:gd name="T155" fmla="*/ 6 w 6"/>
                <a:gd name="T156" fmla="*/ 9 h 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" h="9">
                  <a:moveTo>
                    <a:pt x="6" y="9"/>
                  </a:moveTo>
                  <a:lnTo>
                    <a:pt x="6" y="9"/>
                  </a:lnTo>
                  <a:lnTo>
                    <a:pt x="5" y="9"/>
                  </a:lnTo>
                  <a:lnTo>
                    <a:pt x="5" y="8"/>
                  </a:lnTo>
                  <a:lnTo>
                    <a:pt x="4" y="8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3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6" y="8"/>
                  </a:lnTo>
                  <a:lnTo>
                    <a:pt x="6" y="9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33" name="Freeform 109"/>
            <p:cNvSpPr>
              <a:spLocks/>
            </p:cNvSpPr>
            <p:nvPr/>
          </p:nvSpPr>
          <p:spPr bwMode="auto">
            <a:xfrm>
              <a:off x="2869" y="1781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1 w 1"/>
                <a:gd name="T9" fmla="*/ 0 h 1"/>
                <a:gd name="T10" fmla="*/ 1 w 1"/>
                <a:gd name="T11" fmla="*/ 0 h 1"/>
                <a:gd name="T12" fmla="*/ 1 w 1"/>
                <a:gd name="T13" fmla="*/ 0 h 1"/>
                <a:gd name="T14" fmla="*/ 1 w 1"/>
                <a:gd name="T15" fmla="*/ 1 h 1"/>
                <a:gd name="T16" fmla="*/ 1 w 1"/>
                <a:gd name="T17" fmla="*/ 1 h 1"/>
                <a:gd name="T18" fmla="*/ 1 w 1"/>
                <a:gd name="T19" fmla="*/ 1 h 1"/>
                <a:gd name="T20" fmla="*/ 1 w 1"/>
                <a:gd name="T21" fmla="*/ 1 h 1"/>
                <a:gd name="T22" fmla="*/ 1 w 1"/>
                <a:gd name="T23" fmla="*/ 1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"/>
                <a:gd name="T37" fmla="*/ 0 h 1"/>
                <a:gd name="T38" fmla="*/ 1 w 1"/>
                <a:gd name="T39" fmla="*/ 1 h 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34" name="Freeform 110"/>
            <p:cNvSpPr>
              <a:spLocks/>
            </p:cNvSpPr>
            <p:nvPr/>
          </p:nvSpPr>
          <p:spPr bwMode="auto">
            <a:xfrm>
              <a:off x="3032" y="1783"/>
              <a:ext cx="5" cy="5"/>
            </a:xfrm>
            <a:custGeom>
              <a:avLst/>
              <a:gdLst>
                <a:gd name="T0" fmla="*/ 3 w 5"/>
                <a:gd name="T1" fmla="*/ 5 h 5"/>
                <a:gd name="T2" fmla="*/ 3 w 5"/>
                <a:gd name="T3" fmla="*/ 5 h 5"/>
                <a:gd name="T4" fmla="*/ 3 w 5"/>
                <a:gd name="T5" fmla="*/ 4 h 5"/>
                <a:gd name="T6" fmla="*/ 2 w 5"/>
                <a:gd name="T7" fmla="*/ 4 h 5"/>
                <a:gd name="T8" fmla="*/ 2 w 5"/>
                <a:gd name="T9" fmla="*/ 4 h 5"/>
                <a:gd name="T10" fmla="*/ 1 w 5"/>
                <a:gd name="T11" fmla="*/ 4 h 5"/>
                <a:gd name="T12" fmla="*/ 1 w 5"/>
                <a:gd name="T13" fmla="*/ 4 h 5"/>
                <a:gd name="T14" fmla="*/ 1 w 5"/>
                <a:gd name="T15" fmla="*/ 4 h 5"/>
                <a:gd name="T16" fmla="*/ 1 w 5"/>
                <a:gd name="T17" fmla="*/ 3 h 5"/>
                <a:gd name="T18" fmla="*/ 1 w 5"/>
                <a:gd name="T19" fmla="*/ 3 h 5"/>
                <a:gd name="T20" fmla="*/ 1 w 5"/>
                <a:gd name="T21" fmla="*/ 3 h 5"/>
                <a:gd name="T22" fmla="*/ 1 w 5"/>
                <a:gd name="T23" fmla="*/ 2 h 5"/>
                <a:gd name="T24" fmla="*/ 1 w 5"/>
                <a:gd name="T25" fmla="*/ 2 h 5"/>
                <a:gd name="T26" fmla="*/ 0 w 5"/>
                <a:gd name="T27" fmla="*/ 2 h 5"/>
                <a:gd name="T28" fmla="*/ 0 w 5"/>
                <a:gd name="T29" fmla="*/ 2 h 5"/>
                <a:gd name="T30" fmla="*/ 0 w 5"/>
                <a:gd name="T31" fmla="*/ 1 h 5"/>
                <a:gd name="T32" fmla="*/ 1 w 5"/>
                <a:gd name="T33" fmla="*/ 1 h 5"/>
                <a:gd name="T34" fmla="*/ 1 w 5"/>
                <a:gd name="T35" fmla="*/ 1 h 5"/>
                <a:gd name="T36" fmla="*/ 1 w 5"/>
                <a:gd name="T37" fmla="*/ 0 h 5"/>
                <a:gd name="T38" fmla="*/ 1 w 5"/>
                <a:gd name="T39" fmla="*/ 0 h 5"/>
                <a:gd name="T40" fmla="*/ 1 w 5"/>
                <a:gd name="T41" fmla="*/ 0 h 5"/>
                <a:gd name="T42" fmla="*/ 1 w 5"/>
                <a:gd name="T43" fmla="*/ 0 h 5"/>
                <a:gd name="T44" fmla="*/ 1 w 5"/>
                <a:gd name="T45" fmla="*/ 0 h 5"/>
                <a:gd name="T46" fmla="*/ 1 w 5"/>
                <a:gd name="T47" fmla="*/ 0 h 5"/>
                <a:gd name="T48" fmla="*/ 2 w 5"/>
                <a:gd name="T49" fmla="*/ 0 h 5"/>
                <a:gd name="T50" fmla="*/ 2 w 5"/>
                <a:gd name="T51" fmla="*/ 0 h 5"/>
                <a:gd name="T52" fmla="*/ 3 w 5"/>
                <a:gd name="T53" fmla="*/ 0 h 5"/>
                <a:gd name="T54" fmla="*/ 3 w 5"/>
                <a:gd name="T55" fmla="*/ 0 h 5"/>
                <a:gd name="T56" fmla="*/ 4 w 5"/>
                <a:gd name="T57" fmla="*/ 0 h 5"/>
                <a:gd name="T58" fmla="*/ 4 w 5"/>
                <a:gd name="T59" fmla="*/ 0 h 5"/>
                <a:gd name="T60" fmla="*/ 5 w 5"/>
                <a:gd name="T61" fmla="*/ 0 h 5"/>
                <a:gd name="T62" fmla="*/ 5 w 5"/>
                <a:gd name="T63" fmla="*/ 0 h 5"/>
                <a:gd name="T64" fmla="*/ 5 w 5"/>
                <a:gd name="T65" fmla="*/ 1 h 5"/>
                <a:gd name="T66" fmla="*/ 5 w 5"/>
                <a:gd name="T67" fmla="*/ 1 h 5"/>
                <a:gd name="T68" fmla="*/ 5 w 5"/>
                <a:gd name="T69" fmla="*/ 2 h 5"/>
                <a:gd name="T70" fmla="*/ 5 w 5"/>
                <a:gd name="T71" fmla="*/ 2 h 5"/>
                <a:gd name="T72" fmla="*/ 5 w 5"/>
                <a:gd name="T73" fmla="*/ 3 h 5"/>
                <a:gd name="T74" fmla="*/ 5 w 5"/>
                <a:gd name="T75" fmla="*/ 3 h 5"/>
                <a:gd name="T76" fmla="*/ 5 w 5"/>
                <a:gd name="T77" fmla="*/ 3 h 5"/>
                <a:gd name="T78" fmla="*/ 5 w 5"/>
                <a:gd name="T79" fmla="*/ 4 h 5"/>
                <a:gd name="T80" fmla="*/ 4 w 5"/>
                <a:gd name="T81" fmla="*/ 4 h 5"/>
                <a:gd name="T82" fmla="*/ 4 w 5"/>
                <a:gd name="T83" fmla="*/ 4 h 5"/>
                <a:gd name="T84" fmla="*/ 4 w 5"/>
                <a:gd name="T85" fmla="*/ 5 h 5"/>
                <a:gd name="T86" fmla="*/ 3 w 5"/>
                <a:gd name="T87" fmla="*/ 5 h 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"/>
                <a:gd name="T133" fmla="*/ 0 h 5"/>
                <a:gd name="T134" fmla="*/ 5 w 5"/>
                <a:gd name="T135" fmla="*/ 5 h 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" h="5">
                  <a:moveTo>
                    <a:pt x="3" y="5"/>
                  </a:moveTo>
                  <a:lnTo>
                    <a:pt x="3" y="5"/>
                  </a:lnTo>
                  <a:lnTo>
                    <a:pt x="3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35" name="Freeform 111"/>
            <p:cNvSpPr>
              <a:spLocks/>
            </p:cNvSpPr>
            <p:nvPr/>
          </p:nvSpPr>
          <p:spPr bwMode="auto">
            <a:xfrm>
              <a:off x="938" y="1779"/>
              <a:ext cx="17" cy="15"/>
            </a:xfrm>
            <a:custGeom>
              <a:avLst/>
              <a:gdLst>
                <a:gd name="T0" fmla="*/ 16 w 17"/>
                <a:gd name="T1" fmla="*/ 14 h 15"/>
                <a:gd name="T2" fmla="*/ 16 w 17"/>
                <a:gd name="T3" fmla="*/ 13 h 15"/>
                <a:gd name="T4" fmla="*/ 15 w 17"/>
                <a:gd name="T5" fmla="*/ 13 h 15"/>
                <a:gd name="T6" fmla="*/ 15 w 17"/>
                <a:gd name="T7" fmla="*/ 12 h 15"/>
                <a:gd name="T8" fmla="*/ 14 w 17"/>
                <a:gd name="T9" fmla="*/ 11 h 15"/>
                <a:gd name="T10" fmla="*/ 13 w 17"/>
                <a:gd name="T11" fmla="*/ 11 h 15"/>
                <a:gd name="T12" fmla="*/ 13 w 17"/>
                <a:gd name="T13" fmla="*/ 10 h 15"/>
                <a:gd name="T14" fmla="*/ 12 w 17"/>
                <a:gd name="T15" fmla="*/ 9 h 15"/>
                <a:gd name="T16" fmla="*/ 11 w 17"/>
                <a:gd name="T17" fmla="*/ 8 h 15"/>
                <a:gd name="T18" fmla="*/ 10 w 17"/>
                <a:gd name="T19" fmla="*/ 7 h 15"/>
                <a:gd name="T20" fmla="*/ 10 w 17"/>
                <a:gd name="T21" fmla="*/ 6 h 15"/>
                <a:gd name="T22" fmla="*/ 9 w 17"/>
                <a:gd name="T23" fmla="*/ 5 h 15"/>
                <a:gd name="T24" fmla="*/ 9 w 17"/>
                <a:gd name="T25" fmla="*/ 5 h 15"/>
                <a:gd name="T26" fmla="*/ 8 w 17"/>
                <a:gd name="T27" fmla="*/ 4 h 15"/>
                <a:gd name="T28" fmla="*/ 7 w 17"/>
                <a:gd name="T29" fmla="*/ 4 h 15"/>
                <a:gd name="T30" fmla="*/ 5 w 17"/>
                <a:gd name="T31" fmla="*/ 4 h 15"/>
                <a:gd name="T32" fmla="*/ 4 w 17"/>
                <a:gd name="T33" fmla="*/ 4 h 15"/>
                <a:gd name="T34" fmla="*/ 3 w 17"/>
                <a:gd name="T35" fmla="*/ 3 h 15"/>
                <a:gd name="T36" fmla="*/ 3 w 17"/>
                <a:gd name="T37" fmla="*/ 2 h 15"/>
                <a:gd name="T38" fmla="*/ 2 w 17"/>
                <a:gd name="T39" fmla="*/ 2 h 15"/>
                <a:gd name="T40" fmla="*/ 0 w 17"/>
                <a:gd name="T41" fmla="*/ 2 h 15"/>
                <a:gd name="T42" fmla="*/ 0 w 17"/>
                <a:gd name="T43" fmla="*/ 1 h 15"/>
                <a:gd name="T44" fmla="*/ 2 w 17"/>
                <a:gd name="T45" fmla="*/ 1 h 15"/>
                <a:gd name="T46" fmla="*/ 3 w 17"/>
                <a:gd name="T47" fmla="*/ 1 h 15"/>
                <a:gd name="T48" fmla="*/ 4 w 17"/>
                <a:gd name="T49" fmla="*/ 0 h 15"/>
                <a:gd name="T50" fmla="*/ 5 w 17"/>
                <a:gd name="T51" fmla="*/ 0 h 15"/>
                <a:gd name="T52" fmla="*/ 6 w 17"/>
                <a:gd name="T53" fmla="*/ 1 h 15"/>
                <a:gd name="T54" fmla="*/ 7 w 17"/>
                <a:gd name="T55" fmla="*/ 2 h 15"/>
                <a:gd name="T56" fmla="*/ 8 w 17"/>
                <a:gd name="T57" fmla="*/ 2 h 15"/>
                <a:gd name="T58" fmla="*/ 9 w 17"/>
                <a:gd name="T59" fmla="*/ 1 h 15"/>
                <a:gd name="T60" fmla="*/ 9 w 17"/>
                <a:gd name="T61" fmla="*/ 0 h 15"/>
                <a:gd name="T62" fmla="*/ 10 w 17"/>
                <a:gd name="T63" fmla="*/ 0 h 15"/>
                <a:gd name="T64" fmla="*/ 12 w 17"/>
                <a:gd name="T65" fmla="*/ 0 h 15"/>
                <a:gd name="T66" fmla="*/ 13 w 17"/>
                <a:gd name="T67" fmla="*/ 0 h 15"/>
                <a:gd name="T68" fmla="*/ 14 w 17"/>
                <a:gd name="T69" fmla="*/ 1 h 15"/>
                <a:gd name="T70" fmla="*/ 13 w 17"/>
                <a:gd name="T71" fmla="*/ 3 h 15"/>
                <a:gd name="T72" fmla="*/ 14 w 17"/>
                <a:gd name="T73" fmla="*/ 3 h 15"/>
                <a:gd name="T74" fmla="*/ 15 w 17"/>
                <a:gd name="T75" fmla="*/ 4 h 15"/>
                <a:gd name="T76" fmla="*/ 16 w 17"/>
                <a:gd name="T77" fmla="*/ 4 h 15"/>
                <a:gd name="T78" fmla="*/ 16 w 17"/>
                <a:gd name="T79" fmla="*/ 5 h 15"/>
                <a:gd name="T80" fmla="*/ 16 w 17"/>
                <a:gd name="T81" fmla="*/ 6 h 15"/>
                <a:gd name="T82" fmla="*/ 16 w 17"/>
                <a:gd name="T83" fmla="*/ 8 h 15"/>
                <a:gd name="T84" fmla="*/ 17 w 17"/>
                <a:gd name="T85" fmla="*/ 9 h 15"/>
                <a:gd name="T86" fmla="*/ 17 w 17"/>
                <a:gd name="T87" fmla="*/ 10 h 15"/>
                <a:gd name="T88" fmla="*/ 16 w 17"/>
                <a:gd name="T89" fmla="*/ 11 h 15"/>
                <a:gd name="T90" fmla="*/ 17 w 17"/>
                <a:gd name="T91" fmla="*/ 11 h 15"/>
                <a:gd name="T92" fmla="*/ 17 w 17"/>
                <a:gd name="T93" fmla="*/ 12 h 15"/>
                <a:gd name="T94" fmla="*/ 16 w 17"/>
                <a:gd name="T95" fmla="*/ 13 h 15"/>
                <a:gd name="T96" fmla="*/ 16 w 17"/>
                <a:gd name="T97" fmla="*/ 14 h 1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"/>
                <a:gd name="T148" fmla="*/ 0 h 15"/>
                <a:gd name="T149" fmla="*/ 17 w 17"/>
                <a:gd name="T150" fmla="*/ 15 h 1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" h="15">
                  <a:moveTo>
                    <a:pt x="16" y="15"/>
                  </a:moveTo>
                  <a:lnTo>
                    <a:pt x="16" y="14"/>
                  </a:lnTo>
                  <a:lnTo>
                    <a:pt x="16" y="13"/>
                  </a:lnTo>
                  <a:lnTo>
                    <a:pt x="16" y="12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4" y="12"/>
                  </a:lnTo>
                  <a:lnTo>
                    <a:pt x="14" y="11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9" y="6"/>
                  </a:lnTo>
                  <a:lnTo>
                    <a:pt x="9" y="5"/>
                  </a:lnTo>
                  <a:lnTo>
                    <a:pt x="8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6" y="8"/>
                  </a:lnTo>
                  <a:lnTo>
                    <a:pt x="17" y="9"/>
                  </a:lnTo>
                  <a:lnTo>
                    <a:pt x="17" y="10"/>
                  </a:lnTo>
                  <a:lnTo>
                    <a:pt x="16" y="11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5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36" name="Freeform 112"/>
            <p:cNvSpPr>
              <a:spLocks/>
            </p:cNvSpPr>
            <p:nvPr/>
          </p:nvSpPr>
          <p:spPr bwMode="auto">
            <a:xfrm>
              <a:off x="902" y="1781"/>
              <a:ext cx="4" cy="3"/>
            </a:xfrm>
            <a:custGeom>
              <a:avLst/>
              <a:gdLst>
                <a:gd name="T0" fmla="*/ 4 w 4"/>
                <a:gd name="T1" fmla="*/ 2 h 3"/>
                <a:gd name="T2" fmla="*/ 3 w 4"/>
                <a:gd name="T3" fmla="*/ 2 h 3"/>
                <a:gd name="T4" fmla="*/ 3 w 4"/>
                <a:gd name="T5" fmla="*/ 2 h 3"/>
                <a:gd name="T6" fmla="*/ 3 w 4"/>
                <a:gd name="T7" fmla="*/ 3 h 3"/>
                <a:gd name="T8" fmla="*/ 2 w 4"/>
                <a:gd name="T9" fmla="*/ 3 h 3"/>
                <a:gd name="T10" fmla="*/ 2 w 4"/>
                <a:gd name="T11" fmla="*/ 3 h 3"/>
                <a:gd name="T12" fmla="*/ 1 w 4"/>
                <a:gd name="T13" fmla="*/ 3 h 3"/>
                <a:gd name="T14" fmla="*/ 1 w 4"/>
                <a:gd name="T15" fmla="*/ 2 h 3"/>
                <a:gd name="T16" fmla="*/ 1 w 4"/>
                <a:gd name="T17" fmla="*/ 2 h 3"/>
                <a:gd name="T18" fmla="*/ 1 w 4"/>
                <a:gd name="T19" fmla="*/ 2 h 3"/>
                <a:gd name="T20" fmla="*/ 1 w 4"/>
                <a:gd name="T21" fmla="*/ 2 h 3"/>
                <a:gd name="T22" fmla="*/ 1 w 4"/>
                <a:gd name="T23" fmla="*/ 2 h 3"/>
                <a:gd name="T24" fmla="*/ 1 w 4"/>
                <a:gd name="T25" fmla="*/ 2 h 3"/>
                <a:gd name="T26" fmla="*/ 0 w 4"/>
                <a:gd name="T27" fmla="*/ 2 h 3"/>
                <a:gd name="T28" fmla="*/ 0 w 4"/>
                <a:gd name="T29" fmla="*/ 2 h 3"/>
                <a:gd name="T30" fmla="*/ 0 w 4"/>
                <a:gd name="T31" fmla="*/ 1 h 3"/>
                <a:gd name="T32" fmla="*/ 0 w 4"/>
                <a:gd name="T33" fmla="*/ 1 h 3"/>
                <a:gd name="T34" fmla="*/ 0 w 4"/>
                <a:gd name="T35" fmla="*/ 0 h 3"/>
                <a:gd name="T36" fmla="*/ 1 w 4"/>
                <a:gd name="T37" fmla="*/ 0 h 3"/>
                <a:gd name="T38" fmla="*/ 1 w 4"/>
                <a:gd name="T39" fmla="*/ 0 h 3"/>
                <a:gd name="T40" fmla="*/ 1 w 4"/>
                <a:gd name="T41" fmla="*/ 0 h 3"/>
                <a:gd name="T42" fmla="*/ 1 w 4"/>
                <a:gd name="T43" fmla="*/ 0 h 3"/>
                <a:gd name="T44" fmla="*/ 1 w 4"/>
                <a:gd name="T45" fmla="*/ 0 h 3"/>
                <a:gd name="T46" fmla="*/ 1 w 4"/>
                <a:gd name="T47" fmla="*/ 1 h 3"/>
                <a:gd name="T48" fmla="*/ 2 w 4"/>
                <a:gd name="T49" fmla="*/ 1 h 3"/>
                <a:gd name="T50" fmla="*/ 2 w 4"/>
                <a:gd name="T51" fmla="*/ 1 h 3"/>
                <a:gd name="T52" fmla="*/ 3 w 4"/>
                <a:gd name="T53" fmla="*/ 1 h 3"/>
                <a:gd name="T54" fmla="*/ 3 w 4"/>
                <a:gd name="T55" fmla="*/ 1 h 3"/>
                <a:gd name="T56" fmla="*/ 4 w 4"/>
                <a:gd name="T57" fmla="*/ 2 h 3"/>
                <a:gd name="T58" fmla="*/ 4 w 4"/>
                <a:gd name="T59" fmla="*/ 2 h 3"/>
                <a:gd name="T60" fmla="*/ 4 w 4"/>
                <a:gd name="T61" fmla="*/ 2 h 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"/>
                <a:gd name="T94" fmla="*/ 0 h 3"/>
                <a:gd name="T95" fmla="*/ 4 w 4"/>
                <a:gd name="T96" fmla="*/ 3 h 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" h="3">
                  <a:moveTo>
                    <a:pt x="4" y="2"/>
                  </a:move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37" name="Freeform 113"/>
            <p:cNvSpPr>
              <a:spLocks/>
            </p:cNvSpPr>
            <p:nvPr/>
          </p:nvSpPr>
          <p:spPr bwMode="auto">
            <a:xfrm>
              <a:off x="3008" y="1788"/>
              <a:ext cx="105" cy="213"/>
            </a:xfrm>
            <a:custGeom>
              <a:avLst/>
              <a:gdLst>
                <a:gd name="T0" fmla="*/ 1 w 105"/>
                <a:gd name="T1" fmla="*/ 66 h 213"/>
                <a:gd name="T2" fmla="*/ 8 w 105"/>
                <a:gd name="T3" fmla="*/ 54 h 213"/>
                <a:gd name="T4" fmla="*/ 11 w 105"/>
                <a:gd name="T5" fmla="*/ 43 h 213"/>
                <a:gd name="T6" fmla="*/ 13 w 105"/>
                <a:gd name="T7" fmla="*/ 30 h 213"/>
                <a:gd name="T8" fmla="*/ 20 w 105"/>
                <a:gd name="T9" fmla="*/ 20 h 213"/>
                <a:gd name="T10" fmla="*/ 29 w 105"/>
                <a:gd name="T11" fmla="*/ 9 h 213"/>
                <a:gd name="T12" fmla="*/ 39 w 105"/>
                <a:gd name="T13" fmla="*/ 0 h 213"/>
                <a:gd name="T14" fmla="*/ 44 w 105"/>
                <a:gd name="T15" fmla="*/ 6 h 213"/>
                <a:gd name="T16" fmla="*/ 36 w 105"/>
                <a:gd name="T17" fmla="*/ 17 h 213"/>
                <a:gd name="T18" fmla="*/ 34 w 105"/>
                <a:gd name="T19" fmla="*/ 27 h 213"/>
                <a:gd name="T20" fmla="*/ 43 w 105"/>
                <a:gd name="T21" fmla="*/ 36 h 213"/>
                <a:gd name="T22" fmla="*/ 44 w 105"/>
                <a:gd name="T23" fmla="*/ 48 h 213"/>
                <a:gd name="T24" fmla="*/ 43 w 105"/>
                <a:gd name="T25" fmla="*/ 61 h 213"/>
                <a:gd name="T26" fmla="*/ 32 w 105"/>
                <a:gd name="T27" fmla="*/ 72 h 213"/>
                <a:gd name="T28" fmla="*/ 20 w 105"/>
                <a:gd name="T29" fmla="*/ 79 h 213"/>
                <a:gd name="T30" fmla="*/ 21 w 105"/>
                <a:gd name="T31" fmla="*/ 92 h 213"/>
                <a:gd name="T32" fmla="*/ 32 w 105"/>
                <a:gd name="T33" fmla="*/ 95 h 213"/>
                <a:gd name="T34" fmla="*/ 38 w 105"/>
                <a:gd name="T35" fmla="*/ 81 h 213"/>
                <a:gd name="T36" fmla="*/ 49 w 105"/>
                <a:gd name="T37" fmla="*/ 73 h 213"/>
                <a:gd name="T38" fmla="*/ 53 w 105"/>
                <a:gd name="T39" fmla="*/ 66 h 213"/>
                <a:gd name="T40" fmla="*/ 54 w 105"/>
                <a:gd name="T41" fmla="*/ 57 h 213"/>
                <a:gd name="T42" fmla="*/ 65 w 105"/>
                <a:gd name="T43" fmla="*/ 49 h 213"/>
                <a:gd name="T44" fmla="*/ 78 w 105"/>
                <a:gd name="T45" fmla="*/ 44 h 213"/>
                <a:gd name="T46" fmla="*/ 92 w 105"/>
                <a:gd name="T47" fmla="*/ 44 h 213"/>
                <a:gd name="T48" fmla="*/ 92 w 105"/>
                <a:gd name="T49" fmla="*/ 54 h 213"/>
                <a:gd name="T50" fmla="*/ 90 w 105"/>
                <a:gd name="T51" fmla="*/ 66 h 213"/>
                <a:gd name="T52" fmla="*/ 84 w 105"/>
                <a:gd name="T53" fmla="*/ 79 h 213"/>
                <a:gd name="T54" fmla="*/ 72 w 105"/>
                <a:gd name="T55" fmla="*/ 86 h 213"/>
                <a:gd name="T56" fmla="*/ 63 w 105"/>
                <a:gd name="T57" fmla="*/ 93 h 213"/>
                <a:gd name="T58" fmla="*/ 58 w 105"/>
                <a:gd name="T59" fmla="*/ 100 h 213"/>
                <a:gd name="T60" fmla="*/ 72 w 105"/>
                <a:gd name="T61" fmla="*/ 106 h 213"/>
                <a:gd name="T62" fmla="*/ 85 w 105"/>
                <a:gd name="T63" fmla="*/ 111 h 213"/>
                <a:gd name="T64" fmla="*/ 89 w 105"/>
                <a:gd name="T65" fmla="*/ 123 h 213"/>
                <a:gd name="T66" fmla="*/ 100 w 105"/>
                <a:gd name="T67" fmla="*/ 130 h 213"/>
                <a:gd name="T68" fmla="*/ 101 w 105"/>
                <a:gd name="T69" fmla="*/ 133 h 213"/>
                <a:gd name="T70" fmla="*/ 86 w 105"/>
                <a:gd name="T71" fmla="*/ 130 h 213"/>
                <a:gd name="T72" fmla="*/ 74 w 105"/>
                <a:gd name="T73" fmla="*/ 124 h 213"/>
                <a:gd name="T74" fmla="*/ 59 w 105"/>
                <a:gd name="T75" fmla="*/ 124 h 213"/>
                <a:gd name="T76" fmla="*/ 48 w 105"/>
                <a:gd name="T77" fmla="*/ 118 h 213"/>
                <a:gd name="T78" fmla="*/ 36 w 105"/>
                <a:gd name="T79" fmla="*/ 121 h 213"/>
                <a:gd name="T80" fmla="*/ 37 w 105"/>
                <a:gd name="T81" fmla="*/ 135 h 213"/>
                <a:gd name="T82" fmla="*/ 34 w 105"/>
                <a:gd name="T83" fmla="*/ 151 h 213"/>
                <a:gd name="T84" fmla="*/ 40 w 105"/>
                <a:gd name="T85" fmla="*/ 165 h 213"/>
                <a:gd name="T86" fmla="*/ 45 w 105"/>
                <a:gd name="T87" fmla="*/ 178 h 213"/>
                <a:gd name="T88" fmla="*/ 51 w 105"/>
                <a:gd name="T89" fmla="*/ 189 h 213"/>
                <a:gd name="T90" fmla="*/ 58 w 105"/>
                <a:gd name="T91" fmla="*/ 199 h 213"/>
                <a:gd name="T92" fmla="*/ 67 w 105"/>
                <a:gd name="T93" fmla="*/ 208 h 213"/>
                <a:gd name="T94" fmla="*/ 67 w 105"/>
                <a:gd name="T95" fmla="*/ 211 h 213"/>
                <a:gd name="T96" fmla="*/ 59 w 105"/>
                <a:gd name="T97" fmla="*/ 207 h 213"/>
                <a:gd name="T98" fmla="*/ 51 w 105"/>
                <a:gd name="T99" fmla="*/ 201 h 213"/>
                <a:gd name="T100" fmla="*/ 42 w 105"/>
                <a:gd name="T101" fmla="*/ 193 h 213"/>
                <a:gd name="T102" fmla="*/ 35 w 105"/>
                <a:gd name="T103" fmla="*/ 181 h 213"/>
                <a:gd name="T104" fmla="*/ 25 w 105"/>
                <a:gd name="T105" fmla="*/ 171 h 213"/>
                <a:gd name="T106" fmla="*/ 20 w 105"/>
                <a:gd name="T107" fmla="*/ 159 h 213"/>
                <a:gd name="T108" fmla="*/ 21 w 105"/>
                <a:gd name="T109" fmla="*/ 145 h 213"/>
                <a:gd name="T110" fmla="*/ 23 w 105"/>
                <a:gd name="T111" fmla="*/ 131 h 213"/>
                <a:gd name="T112" fmla="*/ 13 w 105"/>
                <a:gd name="T113" fmla="*/ 123 h 213"/>
                <a:gd name="T114" fmla="*/ 10 w 105"/>
                <a:gd name="T115" fmla="*/ 110 h 213"/>
                <a:gd name="T116" fmla="*/ 14 w 105"/>
                <a:gd name="T117" fmla="*/ 98 h 213"/>
                <a:gd name="T118" fmla="*/ 7 w 105"/>
                <a:gd name="T119" fmla="*/ 89 h 213"/>
                <a:gd name="T120" fmla="*/ 5 w 105"/>
                <a:gd name="T121" fmla="*/ 79 h 21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05"/>
                <a:gd name="T184" fmla="*/ 0 h 213"/>
                <a:gd name="T185" fmla="*/ 105 w 105"/>
                <a:gd name="T186" fmla="*/ 213 h 21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05" h="213">
                  <a:moveTo>
                    <a:pt x="1" y="79"/>
                  </a:moveTo>
                  <a:lnTo>
                    <a:pt x="0" y="79"/>
                  </a:lnTo>
                  <a:lnTo>
                    <a:pt x="0" y="77"/>
                  </a:lnTo>
                  <a:lnTo>
                    <a:pt x="1" y="76"/>
                  </a:lnTo>
                  <a:lnTo>
                    <a:pt x="1" y="75"/>
                  </a:lnTo>
                  <a:lnTo>
                    <a:pt x="2" y="75"/>
                  </a:lnTo>
                  <a:lnTo>
                    <a:pt x="2" y="74"/>
                  </a:lnTo>
                  <a:lnTo>
                    <a:pt x="3" y="74"/>
                  </a:lnTo>
                  <a:lnTo>
                    <a:pt x="3" y="73"/>
                  </a:lnTo>
                  <a:lnTo>
                    <a:pt x="3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1" y="71"/>
                  </a:lnTo>
                  <a:lnTo>
                    <a:pt x="1" y="70"/>
                  </a:lnTo>
                  <a:lnTo>
                    <a:pt x="0" y="69"/>
                  </a:lnTo>
                  <a:lnTo>
                    <a:pt x="0" y="68"/>
                  </a:lnTo>
                  <a:lnTo>
                    <a:pt x="1" y="67"/>
                  </a:lnTo>
                  <a:lnTo>
                    <a:pt x="1" y="66"/>
                  </a:lnTo>
                  <a:lnTo>
                    <a:pt x="2" y="66"/>
                  </a:lnTo>
                  <a:lnTo>
                    <a:pt x="2" y="65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4" y="63"/>
                  </a:lnTo>
                  <a:lnTo>
                    <a:pt x="4" y="62"/>
                  </a:lnTo>
                  <a:lnTo>
                    <a:pt x="5" y="61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6" y="59"/>
                  </a:lnTo>
                  <a:lnTo>
                    <a:pt x="7" y="59"/>
                  </a:lnTo>
                  <a:lnTo>
                    <a:pt x="7" y="58"/>
                  </a:lnTo>
                  <a:lnTo>
                    <a:pt x="7" y="57"/>
                  </a:lnTo>
                  <a:lnTo>
                    <a:pt x="7" y="56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10" y="52"/>
                  </a:lnTo>
                  <a:lnTo>
                    <a:pt x="10" y="51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0" y="48"/>
                  </a:lnTo>
                  <a:lnTo>
                    <a:pt x="10" y="47"/>
                  </a:lnTo>
                  <a:lnTo>
                    <a:pt x="9" y="47"/>
                  </a:lnTo>
                  <a:lnTo>
                    <a:pt x="9" y="46"/>
                  </a:lnTo>
                  <a:lnTo>
                    <a:pt x="8" y="46"/>
                  </a:lnTo>
                  <a:lnTo>
                    <a:pt x="8" y="45"/>
                  </a:lnTo>
                  <a:lnTo>
                    <a:pt x="9" y="45"/>
                  </a:lnTo>
                  <a:lnTo>
                    <a:pt x="9" y="44"/>
                  </a:lnTo>
                  <a:lnTo>
                    <a:pt x="10" y="44"/>
                  </a:lnTo>
                  <a:lnTo>
                    <a:pt x="10" y="43"/>
                  </a:lnTo>
                  <a:lnTo>
                    <a:pt x="11" y="43"/>
                  </a:lnTo>
                  <a:lnTo>
                    <a:pt x="11" y="42"/>
                  </a:lnTo>
                  <a:lnTo>
                    <a:pt x="11" y="41"/>
                  </a:lnTo>
                  <a:lnTo>
                    <a:pt x="11" y="40"/>
                  </a:lnTo>
                  <a:lnTo>
                    <a:pt x="11" y="39"/>
                  </a:lnTo>
                  <a:lnTo>
                    <a:pt x="11" y="38"/>
                  </a:lnTo>
                  <a:lnTo>
                    <a:pt x="12" y="37"/>
                  </a:lnTo>
                  <a:lnTo>
                    <a:pt x="13" y="37"/>
                  </a:lnTo>
                  <a:lnTo>
                    <a:pt x="13" y="36"/>
                  </a:lnTo>
                  <a:lnTo>
                    <a:pt x="13" y="35"/>
                  </a:lnTo>
                  <a:lnTo>
                    <a:pt x="12" y="35"/>
                  </a:lnTo>
                  <a:lnTo>
                    <a:pt x="11" y="34"/>
                  </a:lnTo>
                  <a:lnTo>
                    <a:pt x="12" y="34"/>
                  </a:lnTo>
                  <a:lnTo>
                    <a:pt x="13" y="34"/>
                  </a:lnTo>
                  <a:lnTo>
                    <a:pt x="13" y="33"/>
                  </a:lnTo>
                  <a:lnTo>
                    <a:pt x="13" y="32"/>
                  </a:lnTo>
                  <a:lnTo>
                    <a:pt x="13" y="31"/>
                  </a:lnTo>
                  <a:lnTo>
                    <a:pt x="13" y="30"/>
                  </a:lnTo>
                  <a:lnTo>
                    <a:pt x="13" y="29"/>
                  </a:lnTo>
                  <a:lnTo>
                    <a:pt x="14" y="29"/>
                  </a:lnTo>
                  <a:lnTo>
                    <a:pt x="14" y="28"/>
                  </a:lnTo>
                  <a:lnTo>
                    <a:pt x="15" y="27"/>
                  </a:lnTo>
                  <a:lnTo>
                    <a:pt x="16" y="27"/>
                  </a:lnTo>
                  <a:lnTo>
                    <a:pt x="16" y="26"/>
                  </a:lnTo>
                  <a:lnTo>
                    <a:pt x="17" y="26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8" y="24"/>
                  </a:lnTo>
                  <a:lnTo>
                    <a:pt x="18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19" y="21"/>
                  </a:lnTo>
                  <a:lnTo>
                    <a:pt x="19" y="20"/>
                  </a:lnTo>
                  <a:lnTo>
                    <a:pt x="20" y="20"/>
                  </a:lnTo>
                  <a:lnTo>
                    <a:pt x="20" y="19"/>
                  </a:lnTo>
                  <a:lnTo>
                    <a:pt x="21" y="18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6" y="14"/>
                  </a:lnTo>
                  <a:lnTo>
                    <a:pt x="26" y="13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8" y="11"/>
                  </a:lnTo>
                  <a:lnTo>
                    <a:pt x="29" y="10"/>
                  </a:lnTo>
                  <a:lnTo>
                    <a:pt x="29" y="9"/>
                  </a:lnTo>
                  <a:lnTo>
                    <a:pt x="30" y="9"/>
                  </a:lnTo>
                  <a:lnTo>
                    <a:pt x="30" y="8"/>
                  </a:lnTo>
                  <a:lnTo>
                    <a:pt x="31" y="8"/>
                  </a:lnTo>
                  <a:lnTo>
                    <a:pt x="32" y="7"/>
                  </a:lnTo>
                  <a:lnTo>
                    <a:pt x="32" y="6"/>
                  </a:lnTo>
                  <a:lnTo>
                    <a:pt x="33" y="6"/>
                  </a:lnTo>
                  <a:lnTo>
                    <a:pt x="33" y="5"/>
                  </a:lnTo>
                  <a:lnTo>
                    <a:pt x="34" y="5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3"/>
                  </a:lnTo>
                  <a:lnTo>
                    <a:pt x="44" y="4"/>
                  </a:lnTo>
                  <a:lnTo>
                    <a:pt x="44" y="5"/>
                  </a:lnTo>
                  <a:lnTo>
                    <a:pt x="44" y="6"/>
                  </a:lnTo>
                  <a:lnTo>
                    <a:pt x="44" y="7"/>
                  </a:lnTo>
                  <a:lnTo>
                    <a:pt x="43" y="7"/>
                  </a:lnTo>
                  <a:lnTo>
                    <a:pt x="42" y="8"/>
                  </a:lnTo>
                  <a:lnTo>
                    <a:pt x="41" y="8"/>
                  </a:lnTo>
                  <a:lnTo>
                    <a:pt x="41" y="9"/>
                  </a:lnTo>
                  <a:lnTo>
                    <a:pt x="40" y="9"/>
                  </a:lnTo>
                  <a:lnTo>
                    <a:pt x="39" y="10"/>
                  </a:lnTo>
                  <a:lnTo>
                    <a:pt x="38" y="11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8" y="14"/>
                  </a:lnTo>
                  <a:lnTo>
                    <a:pt x="38" y="15"/>
                  </a:lnTo>
                  <a:lnTo>
                    <a:pt x="37" y="15"/>
                  </a:lnTo>
                  <a:lnTo>
                    <a:pt x="37" y="16"/>
                  </a:lnTo>
                  <a:lnTo>
                    <a:pt x="36" y="16"/>
                  </a:lnTo>
                  <a:lnTo>
                    <a:pt x="36" y="17"/>
                  </a:lnTo>
                  <a:lnTo>
                    <a:pt x="35" y="17"/>
                  </a:lnTo>
                  <a:lnTo>
                    <a:pt x="34" y="17"/>
                  </a:lnTo>
                  <a:lnTo>
                    <a:pt x="34" y="18"/>
                  </a:lnTo>
                  <a:lnTo>
                    <a:pt x="33" y="18"/>
                  </a:lnTo>
                  <a:lnTo>
                    <a:pt x="32" y="18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2" y="21"/>
                  </a:lnTo>
                  <a:lnTo>
                    <a:pt x="32" y="22"/>
                  </a:lnTo>
                  <a:lnTo>
                    <a:pt x="32" y="23"/>
                  </a:lnTo>
                  <a:lnTo>
                    <a:pt x="32" y="24"/>
                  </a:lnTo>
                  <a:lnTo>
                    <a:pt x="32" y="25"/>
                  </a:lnTo>
                  <a:lnTo>
                    <a:pt x="32" y="26"/>
                  </a:lnTo>
                  <a:lnTo>
                    <a:pt x="32" y="27"/>
                  </a:lnTo>
                  <a:lnTo>
                    <a:pt x="33" y="27"/>
                  </a:lnTo>
                  <a:lnTo>
                    <a:pt x="34" y="27"/>
                  </a:lnTo>
                  <a:lnTo>
                    <a:pt x="35" y="27"/>
                  </a:lnTo>
                  <a:lnTo>
                    <a:pt x="36" y="27"/>
                  </a:lnTo>
                  <a:lnTo>
                    <a:pt x="37" y="27"/>
                  </a:lnTo>
                  <a:lnTo>
                    <a:pt x="38" y="27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39" y="29"/>
                  </a:lnTo>
                  <a:lnTo>
                    <a:pt x="40" y="29"/>
                  </a:lnTo>
                  <a:lnTo>
                    <a:pt x="40" y="30"/>
                  </a:lnTo>
                  <a:lnTo>
                    <a:pt x="41" y="30"/>
                  </a:lnTo>
                  <a:lnTo>
                    <a:pt x="42" y="31"/>
                  </a:lnTo>
                  <a:lnTo>
                    <a:pt x="42" y="32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3" y="35"/>
                  </a:lnTo>
                  <a:lnTo>
                    <a:pt x="43" y="36"/>
                  </a:lnTo>
                  <a:lnTo>
                    <a:pt x="42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2" y="40"/>
                  </a:lnTo>
                  <a:lnTo>
                    <a:pt x="43" y="40"/>
                  </a:lnTo>
                  <a:lnTo>
                    <a:pt x="43" y="41"/>
                  </a:lnTo>
                  <a:lnTo>
                    <a:pt x="44" y="41"/>
                  </a:lnTo>
                  <a:lnTo>
                    <a:pt x="44" y="42"/>
                  </a:lnTo>
                  <a:lnTo>
                    <a:pt x="44" y="43"/>
                  </a:lnTo>
                  <a:lnTo>
                    <a:pt x="44" y="44"/>
                  </a:lnTo>
                  <a:lnTo>
                    <a:pt x="44" y="45"/>
                  </a:lnTo>
                  <a:lnTo>
                    <a:pt x="44" y="46"/>
                  </a:lnTo>
                  <a:lnTo>
                    <a:pt x="44" y="47"/>
                  </a:lnTo>
                  <a:lnTo>
                    <a:pt x="44" y="48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1"/>
                  </a:lnTo>
                  <a:lnTo>
                    <a:pt x="43" y="52"/>
                  </a:lnTo>
                  <a:lnTo>
                    <a:pt x="43" y="53"/>
                  </a:lnTo>
                  <a:lnTo>
                    <a:pt x="43" y="54"/>
                  </a:lnTo>
                  <a:lnTo>
                    <a:pt x="43" y="55"/>
                  </a:lnTo>
                  <a:lnTo>
                    <a:pt x="42" y="55"/>
                  </a:lnTo>
                  <a:lnTo>
                    <a:pt x="42" y="56"/>
                  </a:lnTo>
                  <a:lnTo>
                    <a:pt x="42" y="57"/>
                  </a:lnTo>
                  <a:lnTo>
                    <a:pt x="41" y="57"/>
                  </a:lnTo>
                  <a:lnTo>
                    <a:pt x="41" y="58"/>
                  </a:lnTo>
                  <a:lnTo>
                    <a:pt x="41" y="59"/>
                  </a:lnTo>
                  <a:lnTo>
                    <a:pt x="42" y="59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2" y="61"/>
                  </a:lnTo>
                  <a:lnTo>
                    <a:pt x="41" y="61"/>
                  </a:lnTo>
                  <a:lnTo>
                    <a:pt x="40" y="61"/>
                  </a:lnTo>
                  <a:lnTo>
                    <a:pt x="40" y="62"/>
                  </a:lnTo>
                  <a:lnTo>
                    <a:pt x="40" y="63"/>
                  </a:lnTo>
                  <a:lnTo>
                    <a:pt x="39" y="64"/>
                  </a:lnTo>
                  <a:lnTo>
                    <a:pt x="38" y="65"/>
                  </a:lnTo>
                  <a:lnTo>
                    <a:pt x="38" y="66"/>
                  </a:lnTo>
                  <a:lnTo>
                    <a:pt x="37" y="66"/>
                  </a:lnTo>
                  <a:lnTo>
                    <a:pt x="36" y="67"/>
                  </a:lnTo>
                  <a:lnTo>
                    <a:pt x="36" y="68"/>
                  </a:lnTo>
                  <a:lnTo>
                    <a:pt x="36" y="69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5" y="71"/>
                  </a:lnTo>
                  <a:lnTo>
                    <a:pt x="35" y="72"/>
                  </a:lnTo>
                  <a:lnTo>
                    <a:pt x="34" y="72"/>
                  </a:lnTo>
                  <a:lnTo>
                    <a:pt x="33" y="72"/>
                  </a:lnTo>
                  <a:lnTo>
                    <a:pt x="32" y="72"/>
                  </a:lnTo>
                  <a:lnTo>
                    <a:pt x="31" y="72"/>
                  </a:lnTo>
                  <a:lnTo>
                    <a:pt x="30" y="72"/>
                  </a:lnTo>
                  <a:lnTo>
                    <a:pt x="29" y="73"/>
                  </a:lnTo>
                  <a:lnTo>
                    <a:pt x="28" y="73"/>
                  </a:lnTo>
                  <a:lnTo>
                    <a:pt x="28" y="74"/>
                  </a:lnTo>
                  <a:lnTo>
                    <a:pt x="27" y="74"/>
                  </a:lnTo>
                  <a:lnTo>
                    <a:pt x="27" y="75"/>
                  </a:lnTo>
                  <a:lnTo>
                    <a:pt x="26" y="76"/>
                  </a:lnTo>
                  <a:lnTo>
                    <a:pt x="25" y="76"/>
                  </a:lnTo>
                  <a:lnTo>
                    <a:pt x="25" y="77"/>
                  </a:lnTo>
                  <a:lnTo>
                    <a:pt x="24" y="78"/>
                  </a:lnTo>
                  <a:lnTo>
                    <a:pt x="23" y="78"/>
                  </a:lnTo>
                  <a:lnTo>
                    <a:pt x="22" y="79"/>
                  </a:lnTo>
                  <a:lnTo>
                    <a:pt x="21" y="79"/>
                  </a:lnTo>
                  <a:lnTo>
                    <a:pt x="20" y="79"/>
                  </a:lnTo>
                  <a:lnTo>
                    <a:pt x="19" y="80"/>
                  </a:lnTo>
                  <a:lnTo>
                    <a:pt x="18" y="81"/>
                  </a:lnTo>
                  <a:lnTo>
                    <a:pt x="18" y="82"/>
                  </a:lnTo>
                  <a:lnTo>
                    <a:pt x="17" y="82"/>
                  </a:lnTo>
                  <a:lnTo>
                    <a:pt x="17" y="83"/>
                  </a:lnTo>
                  <a:lnTo>
                    <a:pt x="17" y="84"/>
                  </a:lnTo>
                  <a:lnTo>
                    <a:pt x="17" y="85"/>
                  </a:lnTo>
                  <a:lnTo>
                    <a:pt x="17" y="86"/>
                  </a:lnTo>
                  <a:lnTo>
                    <a:pt x="17" y="87"/>
                  </a:lnTo>
                  <a:lnTo>
                    <a:pt x="18" y="88"/>
                  </a:lnTo>
                  <a:lnTo>
                    <a:pt x="18" y="89"/>
                  </a:lnTo>
                  <a:lnTo>
                    <a:pt x="19" y="89"/>
                  </a:lnTo>
                  <a:lnTo>
                    <a:pt x="19" y="90"/>
                  </a:lnTo>
                  <a:lnTo>
                    <a:pt x="19" y="91"/>
                  </a:lnTo>
                  <a:lnTo>
                    <a:pt x="20" y="91"/>
                  </a:lnTo>
                  <a:lnTo>
                    <a:pt x="21" y="91"/>
                  </a:lnTo>
                  <a:lnTo>
                    <a:pt x="21" y="92"/>
                  </a:lnTo>
                  <a:lnTo>
                    <a:pt x="22" y="92"/>
                  </a:lnTo>
                  <a:lnTo>
                    <a:pt x="23" y="92"/>
                  </a:lnTo>
                  <a:lnTo>
                    <a:pt x="24" y="92"/>
                  </a:lnTo>
                  <a:lnTo>
                    <a:pt x="24" y="93"/>
                  </a:lnTo>
                  <a:lnTo>
                    <a:pt x="24" y="94"/>
                  </a:lnTo>
                  <a:lnTo>
                    <a:pt x="24" y="95"/>
                  </a:lnTo>
                  <a:lnTo>
                    <a:pt x="25" y="95"/>
                  </a:lnTo>
                  <a:lnTo>
                    <a:pt x="26" y="94"/>
                  </a:lnTo>
                  <a:lnTo>
                    <a:pt x="26" y="95"/>
                  </a:lnTo>
                  <a:lnTo>
                    <a:pt x="27" y="95"/>
                  </a:lnTo>
                  <a:lnTo>
                    <a:pt x="27" y="96"/>
                  </a:lnTo>
                  <a:lnTo>
                    <a:pt x="28" y="96"/>
                  </a:lnTo>
                  <a:lnTo>
                    <a:pt x="29" y="96"/>
                  </a:lnTo>
                  <a:lnTo>
                    <a:pt x="30" y="96"/>
                  </a:lnTo>
                  <a:lnTo>
                    <a:pt x="31" y="96"/>
                  </a:lnTo>
                  <a:lnTo>
                    <a:pt x="32" y="95"/>
                  </a:lnTo>
                  <a:lnTo>
                    <a:pt x="33" y="94"/>
                  </a:lnTo>
                  <a:lnTo>
                    <a:pt x="34" y="94"/>
                  </a:lnTo>
                  <a:lnTo>
                    <a:pt x="34" y="93"/>
                  </a:lnTo>
                  <a:lnTo>
                    <a:pt x="35" y="93"/>
                  </a:lnTo>
                  <a:lnTo>
                    <a:pt x="35" y="92"/>
                  </a:lnTo>
                  <a:lnTo>
                    <a:pt x="36" y="92"/>
                  </a:lnTo>
                  <a:lnTo>
                    <a:pt x="37" y="92"/>
                  </a:lnTo>
                  <a:lnTo>
                    <a:pt x="37" y="91"/>
                  </a:lnTo>
                  <a:lnTo>
                    <a:pt x="37" y="90"/>
                  </a:lnTo>
                  <a:lnTo>
                    <a:pt x="37" y="89"/>
                  </a:lnTo>
                  <a:lnTo>
                    <a:pt x="37" y="86"/>
                  </a:lnTo>
                  <a:lnTo>
                    <a:pt x="37" y="85"/>
                  </a:lnTo>
                  <a:lnTo>
                    <a:pt x="38" y="85"/>
                  </a:lnTo>
                  <a:lnTo>
                    <a:pt x="38" y="84"/>
                  </a:lnTo>
                  <a:lnTo>
                    <a:pt x="37" y="83"/>
                  </a:lnTo>
                  <a:lnTo>
                    <a:pt x="38" y="82"/>
                  </a:lnTo>
                  <a:lnTo>
                    <a:pt x="38" y="81"/>
                  </a:lnTo>
                  <a:lnTo>
                    <a:pt x="38" y="80"/>
                  </a:lnTo>
                  <a:lnTo>
                    <a:pt x="39" y="79"/>
                  </a:lnTo>
                  <a:lnTo>
                    <a:pt x="40" y="79"/>
                  </a:lnTo>
                  <a:lnTo>
                    <a:pt x="40" y="78"/>
                  </a:lnTo>
                  <a:lnTo>
                    <a:pt x="40" y="77"/>
                  </a:lnTo>
                  <a:lnTo>
                    <a:pt x="41" y="77"/>
                  </a:lnTo>
                  <a:lnTo>
                    <a:pt x="42" y="76"/>
                  </a:lnTo>
                  <a:lnTo>
                    <a:pt x="43" y="76"/>
                  </a:lnTo>
                  <a:lnTo>
                    <a:pt x="43" y="75"/>
                  </a:lnTo>
                  <a:lnTo>
                    <a:pt x="44" y="75"/>
                  </a:lnTo>
                  <a:lnTo>
                    <a:pt x="44" y="74"/>
                  </a:lnTo>
                  <a:lnTo>
                    <a:pt x="44" y="73"/>
                  </a:lnTo>
                  <a:lnTo>
                    <a:pt x="45" y="74"/>
                  </a:lnTo>
                  <a:lnTo>
                    <a:pt x="46" y="74"/>
                  </a:lnTo>
                  <a:lnTo>
                    <a:pt x="46" y="73"/>
                  </a:lnTo>
                  <a:lnTo>
                    <a:pt x="47" y="73"/>
                  </a:lnTo>
                  <a:lnTo>
                    <a:pt x="48" y="73"/>
                  </a:lnTo>
                  <a:lnTo>
                    <a:pt x="49" y="73"/>
                  </a:lnTo>
                  <a:lnTo>
                    <a:pt x="50" y="73"/>
                  </a:lnTo>
                  <a:lnTo>
                    <a:pt x="51" y="74"/>
                  </a:lnTo>
                  <a:lnTo>
                    <a:pt x="51" y="73"/>
                  </a:lnTo>
                  <a:lnTo>
                    <a:pt x="52" y="73"/>
                  </a:lnTo>
                  <a:lnTo>
                    <a:pt x="53" y="73"/>
                  </a:lnTo>
                  <a:lnTo>
                    <a:pt x="53" y="72"/>
                  </a:lnTo>
                  <a:lnTo>
                    <a:pt x="54" y="72"/>
                  </a:lnTo>
                  <a:lnTo>
                    <a:pt x="54" y="71"/>
                  </a:lnTo>
                  <a:lnTo>
                    <a:pt x="55" y="71"/>
                  </a:lnTo>
                  <a:lnTo>
                    <a:pt x="55" y="70"/>
                  </a:lnTo>
                  <a:lnTo>
                    <a:pt x="56" y="69"/>
                  </a:lnTo>
                  <a:lnTo>
                    <a:pt x="56" y="68"/>
                  </a:lnTo>
                  <a:lnTo>
                    <a:pt x="55" y="67"/>
                  </a:lnTo>
                  <a:lnTo>
                    <a:pt x="55" y="66"/>
                  </a:lnTo>
                  <a:lnTo>
                    <a:pt x="54" y="66"/>
                  </a:lnTo>
                  <a:lnTo>
                    <a:pt x="53" y="66"/>
                  </a:lnTo>
                  <a:lnTo>
                    <a:pt x="52" y="66"/>
                  </a:lnTo>
                  <a:lnTo>
                    <a:pt x="51" y="66"/>
                  </a:lnTo>
                  <a:lnTo>
                    <a:pt x="50" y="66"/>
                  </a:lnTo>
                  <a:lnTo>
                    <a:pt x="49" y="66"/>
                  </a:lnTo>
                  <a:lnTo>
                    <a:pt x="49" y="65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1" y="62"/>
                  </a:lnTo>
                  <a:lnTo>
                    <a:pt x="51" y="61"/>
                  </a:lnTo>
                  <a:lnTo>
                    <a:pt x="52" y="60"/>
                  </a:lnTo>
                  <a:lnTo>
                    <a:pt x="52" y="59"/>
                  </a:lnTo>
                  <a:lnTo>
                    <a:pt x="53" y="59"/>
                  </a:lnTo>
                  <a:lnTo>
                    <a:pt x="53" y="58"/>
                  </a:lnTo>
                  <a:lnTo>
                    <a:pt x="54" y="58"/>
                  </a:lnTo>
                  <a:lnTo>
                    <a:pt x="54" y="57"/>
                  </a:lnTo>
                  <a:lnTo>
                    <a:pt x="55" y="56"/>
                  </a:lnTo>
                  <a:lnTo>
                    <a:pt x="56" y="55"/>
                  </a:lnTo>
                  <a:lnTo>
                    <a:pt x="57" y="55"/>
                  </a:lnTo>
                  <a:lnTo>
                    <a:pt x="57" y="54"/>
                  </a:lnTo>
                  <a:lnTo>
                    <a:pt x="58" y="53"/>
                  </a:lnTo>
                  <a:lnTo>
                    <a:pt x="59" y="53"/>
                  </a:lnTo>
                  <a:lnTo>
                    <a:pt x="60" y="53"/>
                  </a:lnTo>
                  <a:lnTo>
                    <a:pt x="61" y="53"/>
                  </a:lnTo>
                  <a:lnTo>
                    <a:pt x="61" y="52"/>
                  </a:lnTo>
                  <a:lnTo>
                    <a:pt x="62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4" y="51"/>
                  </a:lnTo>
                  <a:lnTo>
                    <a:pt x="65" y="51"/>
                  </a:lnTo>
                  <a:lnTo>
                    <a:pt x="65" y="50"/>
                  </a:lnTo>
                  <a:lnTo>
                    <a:pt x="65" y="49"/>
                  </a:lnTo>
                  <a:lnTo>
                    <a:pt x="66" y="49"/>
                  </a:lnTo>
                  <a:lnTo>
                    <a:pt x="66" y="48"/>
                  </a:lnTo>
                  <a:lnTo>
                    <a:pt x="67" y="47"/>
                  </a:lnTo>
                  <a:lnTo>
                    <a:pt x="68" y="47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0" y="46"/>
                  </a:lnTo>
                  <a:lnTo>
                    <a:pt x="71" y="46"/>
                  </a:lnTo>
                  <a:lnTo>
                    <a:pt x="72" y="45"/>
                  </a:lnTo>
                  <a:lnTo>
                    <a:pt x="73" y="45"/>
                  </a:lnTo>
                  <a:lnTo>
                    <a:pt x="74" y="45"/>
                  </a:lnTo>
                  <a:lnTo>
                    <a:pt x="75" y="45"/>
                  </a:lnTo>
                  <a:lnTo>
                    <a:pt x="76" y="45"/>
                  </a:lnTo>
                  <a:lnTo>
                    <a:pt x="76" y="46"/>
                  </a:lnTo>
                  <a:lnTo>
                    <a:pt x="77" y="45"/>
                  </a:lnTo>
                  <a:lnTo>
                    <a:pt x="78" y="45"/>
                  </a:lnTo>
                  <a:lnTo>
                    <a:pt x="78" y="44"/>
                  </a:lnTo>
                  <a:lnTo>
                    <a:pt x="79" y="44"/>
                  </a:lnTo>
                  <a:lnTo>
                    <a:pt x="79" y="43"/>
                  </a:lnTo>
                  <a:lnTo>
                    <a:pt x="80" y="43"/>
                  </a:lnTo>
                  <a:lnTo>
                    <a:pt x="81" y="43"/>
                  </a:lnTo>
                  <a:lnTo>
                    <a:pt x="82" y="43"/>
                  </a:lnTo>
                  <a:lnTo>
                    <a:pt x="83" y="42"/>
                  </a:lnTo>
                  <a:lnTo>
                    <a:pt x="84" y="42"/>
                  </a:lnTo>
                  <a:lnTo>
                    <a:pt x="85" y="42"/>
                  </a:lnTo>
                  <a:lnTo>
                    <a:pt x="86" y="42"/>
                  </a:lnTo>
                  <a:lnTo>
                    <a:pt x="87" y="42"/>
                  </a:lnTo>
                  <a:lnTo>
                    <a:pt x="88" y="42"/>
                  </a:lnTo>
                  <a:lnTo>
                    <a:pt x="89" y="42"/>
                  </a:lnTo>
                  <a:lnTo>
                    <a:pt x="90" y="42"/>
                  </a:lnTo>
                  <a:lnTo>
                    <a:pt x="91" y="42"/>
                  </a:lnTo>
                  <a:lnTo>
                    <a:pt x="91" y="43"/>
                  </a:lnTo>
                  <a:lnTo>
                    <a:pt x="92" y="43"/>
                  </a:lnTo>
                  <a:lnTo>
                    <a:pt x="92" y="44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0" y="45"/>
                  </a:lnTo>
                  <a:lnTo>
                    <a:pt x="90" y="46"/>
                  </a:lnTo>
                  <a:lnTo>
                    <a:pt x="89" y="46"/>
                  </a:lnTo>
                  <a:lnTo>
                    <a:pt x="89" y="47"/>
                  </a:lnTo>
                  <a:lnTo>
                    <a:pt x="88" y="48"/>
                  </a:lnTo>
                  <a:lnTo>
                    <a:pt x="88" y="49"/>
                  </a:lnTo>
                  <a:lnTo>
                    <a:pt x="88" y="50"/>
                  </a:lnTo>
                  <a:lnTo>
                    <a:pt x="88" y="51"/>
                  </a:lnTo>
                  <a:lnTo>
                    <a:pt x="88" y="52"/>
                  </a:lnTo>
                  <a:lnTo>
                    <a:pt x="89" y="52"/>
                  </a:lnTo>
                  <a:lnTo>
                    <a:pt x="89" y="53"/>
                  </a:lnTo>
                  <a:lnTo>
                    <a:pt x="90" y="53"/>
                  </a:lnTo>
                  <a:lnTo>
                    <a:pt x="91" y="53"/>
                  </a:lnTo>
                  <a:lnTo>
                    <a:pt x="92" y="53"/>
                  </a:lnTo>
                  <a:lnTo>
                    <a:pt x="92" y="54"/>
                  </a:lnTo>
                  <a:lnTo>
                    <a:pt x="93" y="54"/>
                  </a:lnTo>
                  <a:lnTo>
                    <a:pt x="93" y="55"/>
                  </a:lnTo>
                  <a:lnTo>
                    <a:pt x="93" y="56"/>
                  </a:lnTo>
                  <a:lnTo>
                    <a:pt x="93" y="57"/>
                  </a:lnTo>
                  <a:lnTo>
                    <a:pt x="94" y="57"/>
                  </a:lnTo>
                  <a:lnTo>
                    <a:pt x="94" y="58"/>
                  </a:lnTo>
                  <a:lnTo>
                    <a:pt x="93" y="58"/>
                  </a:lnTo>
                  <a:lnTo>
                    <a:pt x="93" y="59"/>
                  </a:lnTo>
                  <a:lnTo>
                    <a:pt x="93" y="60"/>
                  </a:lnTo>
                  <a:lnTo>
                    <a:pt x="92" y="60"/>
                  </a:lnTo>
                  <a:lnTo>
                    <a:pt x="92" y="61"/>
                  </a:lnTo>
                  <a:lnTo>
                    <a:pt x="91" y="61"/>
                  </a:lnTo>
                  <a:lnTo>
                    <a:pt x="91" y="62"/>
                  </a:lnTo>
                  <a:lnTo>
                    <a:pt x="91" y="63"/>
                  </a:lnTo>
                  <a:lnTo>
                    <a:pt x="91" y="64"/>
                  </a:lnTo>
                  <a:lnTo>
                    <a:pt x="91" y="65"/>
                  </a:lnTo>
                  <a:lnTo>
                    <a:pt x="90" y="66"/>
                  </a:lnTo>
                  <a:lnTo>
                    <a:pt x="90" y="67"/>
                  </a:lnTo>
                  <a:lnTo>
                    <a:pt x="90" y="68"/>
                  </a:lnTo>
                  <a:lnTo>
                    <a:pt x="90" y="69"/>
                  </a:lnTo>
                  <a:lnTo>
                    <a:pt x="90" y="71"/>
                  </a:lnTo>
                  <a:lnTo>
                    <a:pt x="90" y="72"/>
                  </a:lnTo>
                  <a:lnTo>
                    <a:pt x="90" y="73"/>
                  </a:lnTo>
                  <a:lnTo>
                    <a:pt x="90" y="74"/>
                  </a:lnTo>
                  <a:lnTo>
                    <a:pt x="90" y="75"/>
                  </a:lnTo>
                  <a:lnTo>
                    <a:pt x="90" y="76"/>
                  </a:lnTo>
                  <a:lnTo>
                    <a:pt x="90" y="77"/>
                  </a:lnTo>
                  <a:lnTo>
                    <a:pt x="89" y="78"/>
                  </a:lnTo>
                  <a:lnTo>
                    <a:pt x="88" y="78"/>
                  </a:lnTo>
                  <a:lnTo>
                    <a:pt x="87" y="78"/>
                  </a:lnTo>
                  <a:lnTo>
                    <a:pt x="86" y="79"/>
                  </a:lnTo>
                  <a:lnTo>
                    <a:pt x="85" y="79"/>
                  </a:lnTo>
                  <a:lnTo>
                    <a:pt x="84" y="79"/>
                  </a:lnTo>
                  <a:lnTo>
                    <a:pt x="83" y="79"/>
                  </a:lnTo>
                  <a:lnTo>
                    <a:pt x="82" y="80"/>
                  </a:lnTo>
                  <a:lnTo>
                    <a:pt x="82" y="81"/>
                  </a:lnTo>
                  <a:lnTo>
                    <a:pt x="81" y="81"/>
                  </a:lnTo>
                  <a:lnTo>
                    <a:pt x="81" y="82"/>
                  </a:lnTo>
                  <a:lnTo>
                    <a:pt x="80" y="82"/>
                  </a:lnTo>
                  <a:lnTo>
                    <a:pt x="80" y="83"/>
                  </a:lnTo>
                  <a:lnTo>
                    <a:pt x="79" y="83"/>
                  </a:lnTo>
                  <a:lnTo>
                    <a:pt x="79" y="84"/>
                  </a:lnTo>
                  <a:lnTo>
                    <a:pt x="78" y="84"/>
                  </a:lnTo>
                  <a:lnTo>
                    <a:pt x="77" y="84"/>
                  </a:lnTo>
                  <a:lnTo>
                    <a:pt x="76" y="84"/>
                  </a:lnTo>
                  <a:lnTo>
                    <a:pt x="76" y="85"/>
                  </a:lnTo>
                  <a:lnTo>
                    <a:pt x="75" y="85"/>
                  </a:lnTo>
                  <a:lnTo>
                    <a:pt x="74" y="85"/>
                  </a:lnTo>
                  <a:lnTo>
                    <a:pt x="73" y="86"/>
                  </a:lnTo>
                  <a:lnTo>
                    <a:pt x="72" y="86"/>
                  </a:lnTo>
                  <a:lnTo>
                    <a:pt x="71" y="86"/>
                  </a:lnTo>
                  <a:lnTo>
                    <a:pt x="71" y="87"/>
                  </a:lnTo>
                  <a:lnTo>
                    <a:pt x="70" y="87"/>
                  </a:lnTo>
                  <a:lnTo>
                    <a:pt x="69" y="87"/>
                  </a:lnTo>
                  <a:lnTo>
                    <a:pt x="69" y="88"/>
                  </a:lnTo>
                  <a:lnTo>
                    <a:pt x="68" y="88"/>
                  </a:lnTo>
                  <a:lnTo>
                    <a:pt x="67" y="88"/>
                  </a:lnTo>
                  <a:lnTo>
                    <a:pt x="66" y="88"/>
                  </a:lnTo>
                  <a:lnTo>
                    <a:pt x="65" y="88"/>
                  </a:lnTo>
                  <a:lnTo>
                    <a:pt x="64" y="88"/>
                  </a:lnTo>
                  <a:lnTo>
                    <a:pt x="64" y="89"/>
                  </a:lnTo>
                  <a:lnTo>
                    <a:pt x="63" y="89"/>
                  </a:lnTo>
                  <a:lnTo>
                    <a:pt x="62" y="90"/>
                  </a:lnTo>
                  <a:lnTo>
                    <a:pt x="62" y="91"/>
                  </a:lnTo>
                  <a:lnTo>
                    <a:pt x="62" y="92"/>
                  </a:lnTo>
                  <a:lnTo>
                    <a:pt x="63" y="92"/>
                  </a:lnTo>
                  <a:lnTo>
                    <a:pt x="63" y="93"/>
                  </a:lnTo>
                  <a:lnTo>
                    <a:pt x="63" y="94"/>
                  </a:lnTo>
                  <a:lnTo>
                    <a:pt x="62" y="94"/>
                  </a:lnTo>
                  <a:lnTo>
                    <a:pt x="61" y="94"/>
                  </a:lnTo>
                  <a:lnTo>
                    <a:pt x="60" y="94"/>
                  </a:lnTo>
                  <a:lnTo>
                    <a:pt x="60" y="93"/>
                  </a:lnTo>
                  <a:lnTo>
                    <a:pt x="59" y="93"/>
                  </a:lnTo>
                  <a:lnTo>
                    <a:pt x="58" y="93"/>
                  </a:lnTo>
                  <a:lnTo>
                    <a:pt x="58" y="94"/>
                  </a:lnTo>
                  <a:lnTo>
                    <a:pt x="57" y="94"/>
                  </a:lnTo>
                  <a:lnTo>
                    <a:pt x="57" y="95"/>
                  </a:lnTo>
                  <a:lnTo>
                    <a:pt x="57" y="96"/>
                  </a:lnTo>
                  <a:lnTo>
                    <a:pt x="57" y="97"/>
                  </a:lnTo>
                  <a:lnTo>
                    <a:pt x="57" y="98"/>
                  </a:lnTo>
                  <a:lnTo>
                    <a:pt x="57" y="99"/>
                  </a:lnTo>
                  <a:lnTo>
                    <a:pt x="58" y="99"/>
                  </a:lnTo>
                  <a:lnTo>
                    <a:pt x="58" y="100"/>
                  </a:lnTo>
                  <a:lnTo>
                    <a:pt x="59" y="100"/>
                  </a:lnTo>
                  <a:lnTo>
                    <a:pt x="59" y="101"/>
                  </a:lnTo>
                  <a:lnTo>
                    <a:pt x="60" y="101"/>
                  </a:lnTo>
                  <a:lnTo>
                    <a:pt x="61" y="101"/>
                  </a:lnTo>
                  <a:lnTo>
                    <a:pt x="61" y="102"/>
                  </a:lnTo>
                  <a:lnTo>
                    <a:pt x="62" y="102"/>
                  </a:lnTo>
                  <a:lnTo>
                    <a:pt x="62" y="103"/>
                  </a:lnTo>
                  <a:lnTo>
                    <a:pt x="62" y="104"/>
                  </a:lnTo>
                  <a:lnTo>
                    <a:pt x="63" y="104"/>
                  </a:lnTo>
                  <a:lnTo>
                    <a:pt x="64" y="104"/>
                  </a:lnTo>
                  <a:lnTo>
                    <a:pt x="64" y="105"/>
                  </a:lnTo>
                  <a:lnTo>
                    <a:pt x="65" y="105"/>
                  </a:lnTo>
                  <a:lnTo>
                    <a:pt x="66" y="105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68" y="106"/>
                  </a:lnTo>
                  <a:lnTo>
                    <a:pt x="71" y="106"/>
                  </a:lnTo>
                  <a:lnTo>
                    <a:pt x="72" y="106"/>
                  </a:lnTo>
                  <a:lnTo>
                    <a:pt x="72" y="107"/>
                  </a:lnTo>
                  <a:lnTo>
                    <a:pt x="73" y="107"/>
                  </a:lnTo>
                  <a:lnTo>
                    <a:pt x="74" y="108"/>
                  </a:lnTo>
                  <a:lnTo>
                    <a:pt x="74" y="109"/>
                  </a:lnTo>
                  <a:lnTo>
                    <a:pt x="75" y="109"/>
                  </a:lnTo>
                  <a:lnTo>
                    <a:pt x="76" y="110"/>
                  </a:lnTo>
                  <a:lnTo>
                    <a:pt x="77" y="110"/>
                  </a:lnTo>
                  <a:lnTo>
                    <a:pt x="78" y="110"/>
                  </a:lnTo>
                  <a:lnTo>
                    <a:pt x="79" y="110"/>
                  </a:lnTo>
                  <a:lnTo>
                    <a:pt x="80" y="111"/>
                  </a:lnTo>
                  <a:lnTo>
                    <a:pt x="81" y="111"/>
                  </a:lnTo>
                  <a:lnTo>
                    <a:pt x="82" y="111"/>
                  </a:lnTo>
                  <a:lnTo>
                    <a:pt x="83" y="112"/>
                  </a:lnTo>
                  <a:lnTo>
                    <a:pt x="83" y="111"/>
                  </a:lnTo>
                  <a:lnTo>
                    <a:pt x="84" y="111"/>
                  </a:lnTo>
                  <a:lnTo>
                    <a:pt x="85" y="111"/>
                  </a:lnTo>
                  <a:lnTo>
                    <a:pt x="86" y="111"/>
                  </a:lnTo>
                  <a:lnTo>
                    <a:pt x="86" y="112"/>
                  </a:lnTo>
                  <a:lnTo>
                    <a:pt x="87" y="112"/>
                  </a:lnTo>
                  <a:lnTo>
                    <a:pt x="88" y="112"/>
                  </a:lnTo>
                  <a:lnTo>
                    <a:pt x="88" y="111"/>
                  </a:lnTo>
                  <a:lnTo>
                    <a:pt x="88" y="112"/>
                  </a:lnTo>
                  <a:lnTo>
                    <a:pt x="89" y="113"/>
                  </a:lnTo>
                  <a:lnTo>
                    <a:pt x="89" y="114"/>
                  </a:lnTo>
                  <a:lnTo>
                    <a:pt x="89" y="115"/>
                  </a:lnTo>
                  <a:lnTo>
                    <a:pt x="88" y="115"/>
                  </a:lnTo>
                  <a:lnTo>
                    <a:pt x="88" y="116"/>
                  </a:lnTo>
                  <a:lnTo>
                    <a:pt x="88" y="117"/>
                  </a:lnTo>
                  <a:lnTo>
                    <a:pt x="89" y="117"/>
                  </a:lnTo>
                  <a:lnTo>
                    <a:pt x="89" y="118"/>
                  </a:lnTo>
                  <a:lnTo>
                    <a:pt x="89" y="119"/>
                  </a:lnTo>
                  <a:lnTo>
                    <a:pt x="89" y="121"/>
                  </a:lnTo>
                  <a:lnTo>
                    <a:pt x="89" y="122"/>
                  </a:lnTo>
                  <a:lnTo>
                    <a:pt x="89" y="123"/>
                  </a:lnTo>
                  <a:lnTo>
                    <a:pt x="89" y="124"/>
                  </a:lnTo>
                  <a:lnTo>
                    <a:pt x="89" y="125"/>
                  </a:lnTo>
                  <a:lnTo>
                    <a:pt x="89" y="126"/>
                  </a:lnTo>
                  <a:lnTo>
                    <a:pt x="89" y="127"/>
                  </a:lnTo>
                  <a:lnTo>
                    <a:pt x="90" y="127"/>
                  </a:lnTo>
                  <a:lnTo>
                    <a:pt x="90" y="128"/>
                  </a:lnTo>
                  <a:lnTo>
                    <a:pt x="91" y="128"/>
                  </a:lnTo>
                  <a:lnTo>
                    <a:pt x="92" y="128"/>
                  </a:lnTo>
                  <a:lnTo>
                    <a:pt x="93" y="128"/>
                  </a:lnTo>
                  <a:lnTo>
                    <a:pt x="94" y="128"/>
                  </a:lnTo>
                  <a:lnTo>
                    <a:pt x="95" y="128"/>
                  </a:lnTo>
                  <a:lnTo>
                    <a:pt x="95" y="129"/>
                  </a:lnTo>
                  <a:lnTo>
                    <a:pt x="96" y="129"/>
                  </a:lnTo>
                  <a:lnTo>
                    <a:pt x="97" y="129"/>
                  </a:lnTo>
                  <a:lnTo>
                    <a:pt x="98" y="129"/>
                  </a:lnTo>
                  <a:lnTo>
                    <a:pt x="99" y="130"/>
                  </a:lnTo>
                  <a:lnTo>
                    <a:pt x="100" y="130"/>
                  </a:lnTo>
                  <a:lnTo>
                    <a:pt x="101" y="130"/>
                  </a:lnTo>
                  <a:lnTo>
                    <a:pt x="101" y="131"/>
                  </a:lnTo>
                  <a:lnTo>
                    <a:pt x="102" y="132"/>
                  </a:lnTo>
                  <a:lnTo>
                    <a:pt x="102" y="133"/>
                  </a:lnTo>
                  <a:lnTo>
                    <a:pt x="103" y="133"/>
                  </a:lnTo>
                  <a:lnTo>
                    <a:pt x="103" y="134"/>
                  </a:lnTo>
                  <a:lnTo>
                    <a:pt x="103" y="135"/>
                  </a:lnTo>
                  <a:lnTo>
                    <a:pt x="104" y="135"/>
                  </a:lnTo>
                  <a:lnTo>
                    <a:pt x="104" y="136"/>
                  </a:lnTo>
                  <a:lnTo>
                    <a:pt x="105" y="136"/>
                  </a:lnTo>
                  <a:lnTo>
                    <a:pt x="104" y="137"/>
                  </a:lnTo>
                  <a:lnTo>
                    <a:pt x="104" y="136"/>
                  </a:lnTo>
                  <a:lnTo>
                    <a:pt x="103" y="136"/>
                  </a:lnTo>
                  <a:lnTo>
                    <a:pt x="102" y="135"/>
                  </a:lnTo>
                  <a:lnTo>
                    <a:pt x="101" y="134"/>
                  </a:lnTo>
                  <a:lnTo>
                    <a:pt x="101" y="133"/>
                  </a:lnTo>
                  <a:lnTo>
                    <a:pt x="100" y="133"/>
                  </a:lnTo>
                  <a:lnTo>
                    <a:pt x="99" y="133"/>
                  </a:lnTo>
                  <a:lnTo>
                    <a:pt x="98" y="132"/>
                  </a:lnTo>
                  <a:lnTo>
                    <a:pt x="97" y="132"/>
                  </a:lnTo>
                  <a:lnTo>
                    <a:pt x="96" y="132"/>
                  </a:lnTo>
                  <a:lnTo>
                    <a:pt x="95" y="132"/>
                  </a:lnTo>
                  <a:lnTo>
                    <a:pt x="95" y="131"/>
                  </a:lnTo>
                  <a:lnTo>
                    <a:pt x="94" y="131"/>
                  </a:lnTo>
                  <a:lnTo>
                    <a:pt x="93" y="131"/>
                  </a:lnTo>
                  <a:lnTo>
                    <a:pt x="92" y="131"/>
                  </a:lnTo>
                  <a:lnTo>
                    <a:pt x="92" y="130"/>
                  </a:lnTo>
                  <a:lnTo>
                    <a:pt x="91" y="130"/>
                  </a:lnTo>
                  <a:lnTo>
                    <a:pt x="90" y="130"/>
                  </a:lnTo>
                  <a:lnTo>
                    <a:pt x="89" y="130"/>
                  </a:lnTo>
                  <a:lnTo>
                    <a:pt x="88" y="130"/>
                  </a:lnTo>
                  <a:lnTo>
                    <a:pt x="87" y="130"/>
                  </a:lnTo>
                  <a:lnTo>
                    <a:pt x="86" y="130"/>
                  </a:lnTo>
                  <a:lnTo>
                    <a:pt x="85" y="130"/>
                  </a:lnTo>
                  <a:lnTo>
                    <a:pt x="85" y="129"/>
                  </a:lnTo>
                  <a:lnTo>
                    <a:pt x="84" y="129"/>
                  </a:lnTo>
                  <a:lnTo>
                    <a:pt x="82" y="129"/>
                  </a:lnTo>
                  <a:lnTo>
                    <a:pt x="81" y="129"/>
                  </a:lnTo>
                  <a:lnTo>
                    <a:pt x="80" y="129"/>
                  </a:lnTo>
                  <a:lnTo>
                    <a:pt x="80" y="128"/>
                  </a:lnTo>
                  <a:lnTo>
                    <a:pt x="79" y="128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7" y="127"/>
                  </a:lnTo>
                  <a:lnTo>
                    <a:pt x="77" y="126"/>
                  </a:lnTo>
                  <a:lnTo>
                    <a:pt x="76" y="126"/>
                  </a:lnTo>
                  <a:lnTo>
                    <a:pt x="76" y="125"/>
                  </a:lnTo>
                  <a:lnTo>
                    <a:pt x="76" y="124"/>
                  </a:lnTo>
                  <a:lnTo>
                    <a:pt x="75" y="124"/>
                  </a:lnTo>
                  <a:lnTo>
                    <a:pt x="74" y="124"/>
                  </a:lnTo>
                  <a:lnTo>
                    <a:pt x="74" y="123"/>
                  </a:lnTo>
                  <a:lnTo>
                    <a:pt x="73" y="123"/>
                  </a:lnTo>
                  <a:lnTo>
                    <a:pt x="72" y="123"/>
                  </a:lnTo>
                  <a:lnTo>
                    <a:pt x="71" y="124"/>
                  </a:lnTo>
                  <a:lnTo>
                    <a:pt x="70" y="124"/>
                  </a:lnTo>
                  <a:lnTo>
                    <a:pt x="69" y="124"/>
                  </a:lnTo>
                  <a:lnTo>
                    <a:pt x="68" y="123"/>
                  </a:lnTo>
                  <a:lnTo>
                    <a:pt x="67" y="123"/>
                  </a:lnTo>
                  <a:lnTo>
                    <a:pt x="66" y="123"/>
                  </a:lnTo>
                  <a:lnTo>
                    <a:pt x="66" y="124"/>
                  </a:lnTo>
                  <a:lnTo>
                    <a:pt x="65" y="124"/>
                  </a:lnTo>
                  <a:lnTo>
                    <a:pt x="64" y="124"/>
                  </a:lnTo>
                  <a:lnTo>
                    <a:pt x="63" y="124"/>
                  </a:lnTo>
                  <a:lnTo>
                    <a:pt x="62" y="124"/>
                  </a:lnTo>
                  <a:lnTo>
                    <a:pt x="61" y="124"/>
                  </a:lnTo>
                  <a:lnTo>
                    <a:pt x="60" y="124"/>
                  </a:lnTo>
                  <a:lnTo>
                    <a:pt x="59" y="124"/>
                  </a:lnTo>
                  <a:lnTo>
                    <a:pt x="59" y="123"/>
                  </a:lnTo>
                  <a:lnTo>
                    <a:pt x="58" y="123"/>
                  </a:lnTo>
                  <a:lnTo>
                    <a:pt x="58" y="122"/>
                  </a:lnTo>
                  <a:lnTo>
                    <a:pt x="58" y="123"/>
                  </a:lnTo>
                  <a:lnTo>
                    <a:pt x="57" y="123"/>
                  </a:lnTo>
                  <a:lnTo>
                    <a:pt x="56" y="122"/>
                  </a:lnTo>
                  <a:lnTo>
                    <a:pt x="55" y="122"/>
                  </a:lnTo>
                  <a:lnTo>
                    <a:pt x="54" y="121"/>
                  </a:lnTo>
                  <a:lnTo>
                    <a:pt x="54" y="120"/>
                  </a:lnTo>
                  <a:lnTo>
                    <a:pt x="54" y="119"/>
                  </a:lnTo>
                  <a:lnTo>
                    <a:pt x="53" y="119"/>
                  </a:lnTo>
                  <a:lnTo>
                    <a:pt x="52" y="119"/>
                  </a:lnTo>
                  <a:lnTo>
                    <a:pt x="51" y="119"/>
                  </a:lnTo>
                  <a:lnTo>
                    <a:pt x="50" y="119"/>
                  </a:lnTo>
                  <a:lnTo>
                    <a:pt x="49" y="119"/>
                  </a:lnTo>
                  <a:lnTo>
                    <a:pt x="48" y="119"/>
                  </a:lnTo>
                  <a:lnTo>
                    <a:pt x="48" y="118"/>
                  </a:lnTo>
                  <a:lnTo>
                    <a:pt x="47" y="118"/>
                  </a:lnTo>
                  <a:lnTo>
                    <a:pt x="46" y="118"/>
                  </a:lnTo>
                  <a:lnTo>
                    <a:pt x="45" y="118"/>
                  </a:lnTo>
                  <a:lnTo>
                    <a:pt x="44" y="118"/>
                  </a:lnTo>
                  <a:lnTo>
                    <a:pt x="43" y="118"/>
                  </a:lnTo>
                  <a:lnTo>
                    <a:pt x="43" y="117"/>
                  </a:lnTo>
                  <a:lnTo>
                    <a:pt x="42" y="117"/>
                  </a:lnTo>
                  <a:lnTo>
                    <a:pt x="41" y="117"/>
                  </a:lnTo>
                  <a:lnTo>
                    <a:pt x="41" y="118"/>
                  </a:lnTo>
                  <a:lnTo>
                    <a:pt x="40" y="118"/>
                  </a:lnTo>
                  <a:lnTo>
                    <a:pt x="40" y="117"/>
                  </a:lnTo>
                  <a:lnTo>
                    <a:pt x="39" y="117"/>
                  </a:lnTo>
                  <a:lnTo>
                    <a:pt x="38" y="118"/>
                  </a:lnTo>
                  <a:lnTo>
                    <a:pt x="38" y="119"/>
                  </a:lnTo>
                  <a:lnTo>
                    <a:pt x="37" y="119"/>
                  </a:lnTo>
                  <a:lnTo>
                    <a:pt x="36" y="120"/>
                  </a:lnTo>
                  <a:lnTo>
                    <a:pt x="36" y="121"/>
                  </a:lnTo>
                  <a:lnTo>
                    <a:pt x="36" y="122"/>
                  </a:lnTo>
                  <a:lnTo>
                    <a:pt x="36" y="123"/>
                  </a:lnTo>
                  <a:lnTo>
                    <a:pt x="36" y="124"/>
                  </a:lnTo>
                  <a:lnTo>
                    <a:pt x="35" y="125"/>
                  </a:lnTo>
                  <a:lnTo>
                    <a:pt x="35" y="126"/>
                  </a:lnTo>
                  <a:lnTo>
                    <a:pt x="35" y="127"/>
                  </a:lnTo>
                  <a:lnTo>
                    <a:pt x="34" y="127"/>
                  </a:lnTo>
                  <a:lnTo>
                    <a:pt x="34" y="128"/>
                  </a:lnTo>
                  <a:lnTo>
                    <a:pt x="34" y="129"/>
                  </a:lnTo>
                  <a:lnTo>
                    <a:pt x="34" y="130"/>
                  </a:lnTo>
                  <a:lnTo>
                    <a:pt x="35" y="130"/>
                  </a:lnTo>
                  <a:lnTo>
                    <a:pt x="36" y="131"/>
                  </a:lnTo>
                  <a:lnTo>
                    <a:pt x="36" y="132"/>
                  </a:lnTo>
                  <a:lnTo>
                    <a:pt x="36" y="133"/>
                  </a:lnTo>
                  <a:lnTo>
                    <a:pt x="36" y="134"/>
                  </a:lnTo>
                  <a:lnTo>
                    <a:pt x="36" y="135"/>
                  </a:lnTo>
                  <a:lnTo>
                    <a:pt x="37" y="135"/>
                  </a:lnTo>
                  <a:lnTo>
                    <a:pt x="37" y="136"/>
                  </a:lnTo>
                  <a:lnTo>
                    <a:pt x="37" y="137"/>
                  </a:lnTo>
                  <a:lnTo>
                    <a:pt x="37" y="138"/>
                  </a:lnTo>
                  <a:lnTo>
                    <a:pt x="37" y="139"/>
                  </a:lnTo>
                  <a:lnTo>
                    <a:pt x="37" y="140"/>
                  </a:lnTo>
                  <a:lnTo>
                    <a:pt x="37" y="141"/>
                  </a:lnTo>
                  <a:lnTo>
                    <a:pt x="37" y="142"/>
                  </a:lnTo>
                  <a:lnTo>
                    <a:pt x="37" y="143"/>
                  </a:lnTo>
                  <a:lnTo>
                    <a:pt x="36" y="143"/>
                  </a:lnTo>
                  <a:lnTo>
                    <a:pt x="35" y="143"/>
                  </a:lnTo>
                  <a:lnTo>
                    <a:pt x="35" y="144"/>
                  </a:lnTo>
                  <a:lnTo>
                    <a:pt x="34" y="144"/>
                  </a:lnTo>
                  <a:lnTo>
                    <a:pt x="34" y="145"/>
                  </a:lnTo>
                  <a:lnTo>
                    <a:pt x="34" y="147"/>
                  </a:lnTo>
                  <a:lnTo>
                    <a:pt x="34" y="148"/>
                  </a:lnTo>
                  <a:lnTo>
                    <a:pt x="34" y="150"/>
                  </a:lnTo>
                  <a:lnTo>
                    <a:pt x="34" y="151"/>
                  </a:lnTo>
                  <a:lnTo>
                    <a:pt x="35" y="151"/>
                  </a:lnTo>
                  <a:lnTo>
                    <a:pt x="35" y="152"/>
                  </a:lnTo>
                  <a:lnTo>
                    <a:pt x="35" y="153"/>
                  </a:lnTo>
                  <a:lnTo>
                    <a:pt x="36" y="154"/>
                  </a:lnTo>
                  <a:lnTo>
                    <a:pt x="36" y="155"/>
                  </a:lnTo>
                  <a:lnTo>
                    <a:pt x="36" y="156"/>
                  </a:lnTo>
                  <a:lnTo>
                    <a:pt x="37" y="156"/>
                  </a:lnTo>
                  <a:lnTo>
                    <a:pt x="38" y="157"/>
                  </a:lnTo>
                  <a:lnTo>
                    <a:pt x="38" y="158"/>
                  </a:lnTo>
                  <a:lnTo>
                    <a:pt x="38" y="159"/>
                  </a:lnTo>
                  <a:lnTo>
                    <a:pt x="38" y="160"/>
                  </a:lnTo>
                  <a:lnTo>
                    <a:pt x="39" y="161"/>
                  </a:lnTo>
                  <a:lnTo>
                    <a:pt x="39" y="162"/>
                  </a:lnTo>
                  <a:lnTo>
                    <a:pt x="40" y="163"/>
                  </a:lnTo>
                  <a:lnTo>
                    <a:pt x="40" y="164"/>
                  </a:lnTo>
                  <a:lnTo>
                    <a:pt x="40" y="165"/>
                  </a:lnTo>
                  <a:lnTo>
                    <a:pt x="40" y="166"/>
                  </a:lnTo>
                  <a:lnTo>
                    <a:pt x="40" y="167"/>
                  </a:lnTo>
                  <a:lnTo>
                    <a:pt x="41" y="167"/>
                  </a:lnTo>
                  <a:lnTo>
                    <a:pt x="41" y="168"/>
                  </a:lnTo>
                  <a:lnTo>
                    <a:pt x="41" y="169"/>
                  </a:lnTo>
                  <a:lnTo>
                    <a:pt x="42" y="169"/>
                  </a:lnTo>
                  <a:lnTo>
                    <a:pt x="42" y="170"/>
                  </a:lnTo>
                  <a:lnTo>
                    <a:pt x="43" y="171"/>
                  </a:lnTo>
                  <a:lnTo>
                    <a:pt x="43" y="172"/>
                  </a:lnTo>
                  <a:lnTo>
                    <a:pt x="44" y="172"/>
                  </a:lnTo>
                  <a:lnTo>
                    <a:pt x="44" y="173"/>
                  </a:lnTo>
                  <a:lnTo>
                    <a:pt x="44" y="174"/>
                  </a:lnTo>
                  <a:lnTo>
                    <a:pt x="44" y="175"/>
                  </a:lnTo>
                  <a:lnTo>
                    <a:pt x="44" y="176"/>
                  </a:lnTo>
                  <a:lnTo>
                    <a:pt x="44" y="177"/>
                  </a:lnTo>
                  <a:lnTo>
                    <a:pt x="44" y="178"/>
                  </a:lnTo>
                  <a:lnTo>
                    <a:pt x="45" y="178"/>
                  </a:lnTo>
                  <a:lnTo>
                    <a:pt x="45" y="179"/>
                  </a:lnTo>
                  <a:lnTo>
                    <a:pt x="45" y="180"/>
                  </a:lnTo>
                  <a:lnTo>
                    <a:pt x="46" y="180"/>
                  </a:lnTo>
                  <a:lnTo>
                    <a:pt x="46" y="181"/>
                  </a:lnTo>
                  <a:lnTo>
                    <a:pt x="46" y="182"/>
                  </a:lnTo>
                  <a:lnTo>
                    <a:pt x="47" y="182"/>
                  </a:lnTo>
                  <a:lnTo>
                    <a:pt x="47" y="183"/>
                  </a:lnTo>
                  <a:lnTo>
                    <a:pt x="48" y="183"/>
                  </a:lnTo>
                  <a:lnTo>
                    <a:pt x="48" y="184"/>
                  </a:lnTo>
                  <a:lnTo>
                    <a:pt x="49" y="185"/>
                  </a:lnTo>
                  <a:lnTo>
                    <a:pt x="49" y="186"/>
                  </a:lnTo>
                  <a:lnTo>
                    <a:pt x="50" y="186"/>
                  </a:lnTo>
                  <a:lnTo>
                    <a:pt x="50" y="187"/>
                  </a:lnTo>
                  <a:lnTo>
                    <a:pt x="51" y="187"/>
                  </a:lnTo>
                  <a:lnTo>
                    <a:pt x="51" y="188"/>
                  </a:lnTo>
                  <a:lnTo>
                    <a:pt x="51" y="189"/>
                  </a:lnTo>
                  <a:lnTo>
                    <a:pt x="52" y="189"/>
                  </a:lnTo>
                  <a:lnTo>
                    <a:pt x="52" y="190"/>
                  </a:lnTo>
                  <a:lnTo>
                    <a:pt x="52" y="191"/>
                  </a:lnTo>
                  <a:lnTo>
                    <a:pt x="53" y="191"/>
                  </a:lnTo>
                  <a:lnTo>
                    <a:pt x="53" y="192"/>
                  </a:lnTo>
                  <a:lnTo>
                    <a:pt x="53" y="193"/>
                  </a:lnTo>
                  <a:lnTo>
                    <a:pt x="54" y="193"/>
                  </a:lnTo>
                  <a:lnTo>
                    <a:pt x="54" y="194"/>
                  </a:lnTo>
                  <a:lnTo>
                    <a:pt x="55" y="194"/>
                  </a:lnTo>
                  <a:lnTo>
                    <a:pt x="56" y="194"/>
                  </a:lnTo>
                  <a:lnTo>
                    <a:pt x="56" y="195"/>
                  </a:lnTo>
                  <a:lnTo>
                    <a:pt x="56" y="196"/>
                  </a:lnTo>
                  <a:lnTo>
                    <a:pt x="56" y="197"/>
                  </a:lnTo>
                  <a:lnTo>
                    <a:pt x="57" y="197"/>
                  </a:lnTo>
                  <a:lnTo>
                    <a:pt x="57" y="198"/>
                  </a:lnTo>
                  <a:lnTo>
                    <a:pt x="57" y="199"/>
                  </a:lnTo>
                  <a:lnTo>
                    <a:pt x="58" y="199"/>
                  </a:lnTo>
                  <a:lnTo>
                    <a:pt x="58" y="200"/>
                  </a:lnTo>
                  <a:lnTo>
                    <a:pt x="59" y="201"/>
                  </a:lnTo>
                  <a:lnTo>
                    <a:pt x="60" y="201"/>
                  </a:lnTo>
                  <a:lnTo>
                    <a:pt x="60" y="202"/>
                  </a:lnTo>
                  <a:lnTo>
                    <a:pt x="61" y="202"/>
                  </a:lnTo>
                  <a:lnTo>
                    <a:pt x="62" y="203"/>
                  </a:lnTo>
                  <a:lnTo>
                    <a:pt x="62" y="204"/>
                  </a:lnTo>
                  <a:lnTo>
                    <a:pt x="63" y="204"/>
                  </a:lnTo>
                  <a:lnTo>
                    <a:pt x="63" y="205"/>
                  </a:lnTo>
                  <a:lnTo>
                    <a:pt x="64" y="205"/>
                  </a:lnTo>
                  <a:lnTo>
                    <a:pt x="64" y="206"/>
                  </a:lnTo>
                  <a:lnTo>
                    <a:pt x="65" y="206"/>
                  </a:lnTo>
                  <a:lnTo>
                    <a:pt x="65" y="207"/>
                  </a:lnTo>
                  <a:lnTo>
                    <a:pt x="66" y="207"/>
                  </a:lnTo>
                  <a:lnTo>
                    <a:pt x="67" y="207"/>
                  </a:lnTo>
                  <a:lnTo>
                    <a:pt x="67" y="208"/>
                  </a:lnTo>
                  <a:lnTo>
                    <a:pt x="68" y="208"/>
                  </a:lnTo>
                  <a:lnTo>
                    <a:pt x="68" y="209"/>
                  </a:lnTo>
                  <a:lnTo>
                    <a:pt x="69" y="209"/>
                  </a:lnTo>
                  <a:lnTo>
                    <a:pt x="69" y="210"/>
                  </a:lnTo>
                  <a:lnTo>
                    <a:pt x="70" y="210"/>
                  </a:lnTo>
                  <a:lnTo>
                    <a:pt x="70" y="211"/>
                  </a:lnTo>
                  <a:lnTo>
                    <a:pt x="71" y="211"/>
                  </a:lnTo>
                  <a:lnTo>
                    <a:pt x="71" y="212"/>
                  </a:lnTo>
                  <a:lnTo>
                    <a:pt x="72" y="212"/>
                  </a:lnTo>
                  <a:lnTo>
                    <a:pt x="72" y="213"/>
                  </a:lnTo>
                  <a:lnTo>
                    <a:pt x="71" y="213"/>
                  </a:lnTo>
                  <a:lnTo>
                    <a:pt x="71" y="212"/>
                  </a:lnTo>
                  <a:lnTo>
                    <a:pt x="70" y="212"/>
                  </a:lnTo>
                  <a:lnTo>
                    <a:pt x="69" y="212"/>
                  </a:lnTo>
                  <a:lnTo>
                    <a:pt x="69" y="211"/>
                  </a:lnTo>
                  <a:lnTo>
                    <a:pt x="68" y="211"/>
                  </a:lnTo>
                  <a:lnTo>
                    <a:pt x="67" y="211"/>
                  </a:lnTo>
                  <a:lnTo>
                    <a:pt x="66" y="211"/>
                  </a:lnTo>
                  <a:lnTo>
                    <a:pt x="65" y="211"/>
                  </a:lnTo>
                  <a:lnTo>
                    <a:pt x="65" y="210"/>
                  </a:lnTo>
                  <a:lnTo>
                    <a:pt x="64" y="210"/>
                  </a:lnTo>
                  <a:lnTo>
                    <a:pt x="63" y="210"/>
                  </a:lnTo>
                  <a:lnTo>
                    <a:pt x="63" y="211"/>
                  </a:lnTo>
                  <a:lnTo>
                    <a:pt x="62" y="211"/>
                  </a:lnTo>
                  <a:lnTo>
                    <a:pt x="61" y="210"/>
                  </a:lnTo>
                  <a:lnTo>
                    <a:pt x="60" y="210"/>
                  </a:lnTo>
                  <a:lnTo>
                    <a:pt x="59" y="210"/>
                  </a:lnTo>
                  <a:lnTo>
                    <a:pt x="59" y="209"/>
                  </a:lnTo>
                  <a:lnTo>
                    <a:pt x="58" y="209"/>
                  </a:lnTo>
                  <a:lnTo>
                    <a:pt x="58" y="208"/>
                  </a:lnTo>
                  <a:lnTo>
                    <a:pt x="57" y="208"/>
                  </a:lnTo>
                  <a:lnTo>
                    <a:pt x="57" y="207"/>
                  </a:lnTo>
                  <a:lnTo>
                    <a:pt x="58" y="207"/>
                  </a:lnTo>
                  <a:lnTo>
                    <a:pt x="59" y="207"/>
                  </a:lnTo>
                  <a:lnTo>
                    <a:pt x="60" y="207"/>
                  </a:lnTo>
                  <a:lnTo>
                    <a:pt x="61" y="207"/>
                  </a:lnTo>
                  <a:lnTo>
                    <a:pt x="60" y="207"/>
                  </a:lnTo>
                  <a:lnTo>
                    <a:pt x="60" y="206"/>
                  </a:lnTo>
                  <a:lnTo>
                    <a:pt x="59" y="205"/>
                  </a:lnTo>
                  <a:lnTo>
                    <a:pt x="58" y="205"/>
                  </a:lnTo>
                  <a:lnTo>
                    <a:pt x="58" y="204"/>
                  </a:lnTo>
                  <a:lnTo>
                    <a:pt x="57" y="204"/>
                  </a:lnTo>
                  <a:lnTo>
                    <a:pt x="57" y="203"/>
                  </a:lnTo>
                  <a:lnTo>
                    <a:pt x="56" y="203"/>
                  </a:lnTo>
                  <a:lnTo>
                    <a:pt x="55" y="203"/>
                  </a:lnTo>
                  <a:lnTo>
                    <a:pt x="55" y="202"/>
                  </a:lnTo>
                  <a:lnTo>
                    <a:pt x="54" y="202"/>
                  </a:lnTo>
                  <a:lnTo>
                    <a:pt x="53" y="202"/>
                  </a:lnTo>
                  <a:lnTo>
                    <a:pt x="52" y="202"/>
                  </a:lnTo>
                  <a:lnTo>
                    <a:pt x="52" y="201"/>
                  </a:lnTo>
                  <a:lnTo>
                    <a:pt x="51" y="201"/>
                  </a:lnTo>
                  <a:lnTo>
                    <a:pt x="50" y="201"/>
                  </a:lnTo>
                  <a:lnTo>
                    <a:pt x="49" y="201"/>
                  </a:lnTo>
                  <a:lnTo>
                    <a:pt x="48" y="201"/>
                  </a:lnTo>
                  <a:lnTo>
                    <a:pt x="48" y="200"/>
                  </a:lnTo>
                  <a:lnTo>
                    <a:pt x="47" y="200"/>
                  </a:lnTo>
                  <a:lnTo>
                    <a:pt x="46" y="200"/>
                  </a:lnTo>
                  <a:lnTo>
                    <a:pt x="45" y="200"/>
                  </a:lnTo>
                  <a:lnTo>
                    <a:pt x="45" y="199"/>
                  </a:lnTo>
                  <a:lnTo>
                    <a:pt x="44" y="199"/>
                  </a:lnTo>
                  <a:lnTo>
                    <a:pt x="44" y="198"/>
                  </a:lnTo>
                  <a:lnTo>
                    <a:pt x="44" y="197"/>
                  </a:lnTo>
                  <a:lnTo>
                    <a:pt x="43" y="196"/>
                  </a:lnTo>
                  <a:lnTo>
                    <a:pt x="43" y="195"/>
                  </a:lnTo>
                  <a:lnTo>
                    <a:pt x="43" y="194"/>
                  </a:lnTo>
                  <a:lnTo>
                    <a:pt x="42" y="194"/>
                  </a:lnTo>
                  <a:lnTo>
                    <a:pt x="42" y="193"/>
                  </a:lnTo>
                  <a:lnTo>
                    <a:pt x="41" y="192"/>
                  </a:lnTo>
                  <a:lnTo>
                    <a:pt x="41" y="191"/>
                  </a:lnTo>
                  <a:lnTo>
                    <a:pt x="40" y="191"/>
                  </a:lnTo>
                  <a:lnTo>
                    <a:pt x="40" y="190"/>
                  </a:lnTo>
                  <a:lnTo>
                    <a:pt x="40" y="189"/>
                  </a:lnTo>
                  <a:lnTo>
                    <a:pt x="39" y="188"/>
                  </a:lnTo>
                  <a:lnTo>
                    <a:pt x="38" y="187"/>
                  </a:lnTo>
                  <a:lnTo>
                    <a:pt x="38" y="186"/>
                  </a:lnTo>
                  <a:lnTo>
                    <a:pt x="38" y="185"/>
                  </a:lnTo>
                  <a:lnTo>
                    <a:pt x="38" y="184"/>
                  </a:lnTo>
                  <a:lnTo>
                    <a:pt x="37" y="184"/>
                  </a:lnTo>
                  <a:lnTo>
                    <a:pt x="37" y="183"/>
                  </a:lnTo>
                  <a:lnTo>
                    <a:pt x="36" y="183"/>
                  </a:lnTo>
                  <a:lnTo>
                    <a:pt x="36" y="182"/>
                  </a:lnTo>
                  <a:lnTo>
                    <a:pt x="35" y="182"/>
                  </a:lnTo>
                  <a:lnTo>
                    <a:pt x="35" y="181"/>
                  </a:lnTo>
                  <a:lnTo>
                    <a:pt x="35" y="180"/>
                  </a:lnTo>
                  <a:lnTo>
                    <a:pt x="35" y="179"/>
                  </a:lnTo>
                  <a:lnTo>
                    <a:pt x="34" y="179"/>
                  </a:lnTo>
                  <a:lnTo>
                    <a:pt x="34" y="178"/>
                  </a:lnTo>
                  <a:lnTo>
                    <a:pt x="33" y="177"/>
                  </a:lnTo>
                  <a:lnTo>
                    <a:pt x="33" y="176"/>
                  </a:lnTo>
                  <a:lnTo>
                    <a:pt x="32" y="176"/>
                  </a:lnTo>
                  <a:lnTo>
                    <a:pt x="32" y="175"/>
                  </a:lnTo>
                  <a:lnTo>
                    <a:pt x="31" y="175"/>
                  </a:lnTo>
                  <a:lnTo>
                    <a:pt x="30" y="175"/>
                  </a:lnTo>
                  <a:lnTo>
                    <a:pt x="30" y="174"/>
                  </a:lnTo>
                  <a:lnTo>
                    <a:pt x="29" y="174"/>
                  </a:lnTo>
                  <a:lnTo>
                    <a:pt x="28" y="174"/>
                  </a:lnTo>
                  <a:lnTo>
                    <a:pt x="27" y="173"/>
                  </a:lnTo>
                  <a:lnTo>
                    <a:pt x="26" y="173"/>
                  </a:lnTo>
                  <a:lnTo>
                    <a:pt x="25" y="172"/>
                  </a:lnTo>
                  <a:lnTo>
                    <a:pt x="25" y="171"/>
                  </a:lnTo>
                  <a:lnTo>
                    <a:pt x="24" y="171"/>
                  </a:lnTo>
                  <a:lnTo>
                    <a:pt x="23" y="171"/>
                  </a:lnTo>
                  <a:lnTo>
                    <a:pt x="23" y="170"/>
                  </a:lnTo>
                  <a:lnTo>
                    <a:pt x="22" y="170"/>
                  </a:lnTo>
                  <a:lnTo>
                    <a:pt x="22" y="169"/>
                  </a:lnTo>
                  <a:lnTo>
                    <a:pt x="21" y="169"/>
                  </a:lnTo>
                  <a:lnTo>
                    <a:pt x="21" y="168"/>
                  </a:lnTo>
                  <a:lnTo>
                    <a:pt x="20" y="167"/>
                  </a:lnTo>
                  <a:lnTo>
                    <a:pt x="20" y="166"/>
                  </a:lnTo>
                  <a:lnTo>
                    <a:pt x="19" y="166"/>
                  </a:lnTo>
                  <a:lnTo>
                    <a:pt x="19" y="165"/>
                  </a:lnTo>
                  <a:lnTo>
                    <a:pt x="19" y="164"/>
                  </a:lnTo>
                  <a:lnTo>
                    <a:pt x="19" y="163"/>
                  </a:lnTo>
                  <a:lnTo>
                    <a:pt x="19" y="162"/>
                  </a:lnTo>
                  <a:lnTo>
                    <a:pt x="20" y="161"/>
                  </a:lnTo>
                  <a:lnTo>
                    <a:pt x="20" y="160"/>
                  </a:lnTo>
                  <a:lnTo>
                    <a:pt x="20" y="159"/>
                  </a:lnTo>
                  <a:lnTo>
                    <a:pt x="20" y="158"/>
                  </a:lnTo>
                  <a:lnTo>
                    <a:pt x="21" y="157"/>
                  </a:lnTo>
                  <a:lnTo>
                    <a:pt x="21" y="156"/>
                  </a:lnTo>
                  <a:lnTo>
                    <a:pt x="20" y="156"/>
                  </a:lnTo>
                  <a:lnTo>
                    <a:pt x="20" y="155"/>
                  </a:lnTo>
                  <a:lnTo>
                    <a:pt x="20" y="154"/>
                  </a:lnTo>
                  <a:lnTo>
                    <a:pt x="20" y="153"/>
                  </a:lnTo>
                  <a:lnTo>
                    <a:pt x="20" y="152"/>
                  </a:lnTo>
                  <a:lnTo>
                    <a:pt x="20" y="151"/>
                  </a:lnTo>
                  <a:lnTo>
                    <a:pt x="20" y="150"/>
                  </a:lnTo>
                  <a:lnTo>
                    <a:pt x="20" y="149"/>
                  </a:lnTo>
                  <a:lnTo>
                    <a:pt x="21" y="149"/>
                  </a:lnTo>
                  <a:lnTo>
                    <a:pt x="21" y="148"/>
                  </a:lnTo>
                  <a:lnTo>
                    <a:pt x="21" y="147"/>
                  </a:lnTo>
                  <a:lnTo>
                    <a:pt x="21" y="146"/>
                  </a:lnTo>
                  <a:lnTo>
                    <a:pt x="22" y="146"/>
                  </a:lnTo>
                  <a:lnTo>
                    <a:pt x="22" y="145"/>
                  </a:lnTo>
                  <a:lnTo>
                    <a:pt x="21" y="145"/>
                  </a:lnTo>
                  <a:lnTo>
                    <a:pt x="21" y="144"/>
                  </a:lnTo>
                  <a:lnTo>
                    <a:pt x="20" y="143"/>
                  </a:lnTo>
                  <a:lnTo>
                    <a:pt x="20" y="142"/>
                  </a:lnTo>
                  <a:lnTo>
                    <a:pt x="20" y="141"/>
                  </a:lnTo>
                  <a:lnTo>
                    <a:pt x="20" y="140"/>
                  </a:lnTo>
                  <a:lnTo>
                    <a:pt x="20" y="139"/>
                  </a:lnTo>
                  <a:lnTo>
                    <a:pt x="20" y="138"/>
                  </a:lnTo>
                  <a:lnTo>
                    <a:pt x="20" y="137"/>
                  </a:lnTo>
                  <a:lnTo>
                    <a:pt x="21" y="137"/>
                  </a:lnTo>
                  <a:lnTo>
                    <a:pt x="21" y="136"/>
                  </a:lnTo>
                  <a:lnTo>
                    <a:pt x="21" y="135"/>
                  </a:lnTo>
                  <a:lnTo>
                    <a:pt x="21" y="134"/>
                  </a:lnTo>
                  <a:lnTo>
                    <a:pt x="22" y="134"/>
                  </a:lnTo>
                  <a:lnTo>
                    <a:pt x="22" y="133"/>
                  </a:lnTo>
                  <a:lnTo>
                    <a:pt x="22" y="132"/>
                  </a:lnTo>
                  <a:lnTo>
                    <a:pt x="23" y="132"/>
                  </a:lnTo>
                  <a:lnTo>
                    <a:pt x="23" y="131"/>
                  </a:lnTo>
                  <a:lnTo>
                    <a:pt x="23" y="130"/>
                  </a:lnTo>
                  <a:lnTo>
                    <a:pt x="23" y="129"/>
                  </a:lnTo>
                  <a:lnTo>
                    <a:pt x="23" y="128"/>
                  </a:lnTo>
                  <a:lnTo>
                    <a:pt x="22" y="128"/>
                  </a:lnTo>
                  <a:lnTo>
                    <a:pt x="22" y="127"/>
                  </a:lnTo>
                  <a:lnTo>
                    <a:pt x="21" y="127"/>
                  </a:lnTo>
                  <a:lnTo>
                    <a:pt x="20" y="127"/>
                  </a:lnTo>
                  <a:lnTo>
                    <a:pt x="19" y="127"/>
                  </a:lnTo>
                  <a:lnTo>
                    <a:pt x="18" y="127"/>
                  </a:lnTo>
                  <a:lnTo>
                    <a:pt x="18" y="126"/>
                  </a:lnTo>
                  <a:lnTo>
                    <a:pt x="17" y="126"/>
                  </a:lnTo>
                  <a:lnTo>
                    <a:pt x="16" y="125"/>
                  </a:lnTo>
                  <a:lnTo>
                    <a:pt x="16" y="124"/>
                  </a:lnTo>
                  <a:lnTo>
                    <a:pt x="15" y="124"/>
                  </a:lnTo>
                  <a:lnTo>
                    <a:pt x="14" y="123"/>
                  </a:lnTo>
                  <a:lnTo>
                    <a:pt x="13" y="123"/>
                  </a:lnTo>
                  <a:lnTo>
                    <a:pt x="13" y="122"/>
                  </a:lnTo>
                  <a:lnTo>
                    <a:pt x="13" y="121"/>
                  </a:lnTo>
                  <a:lnTo>
                    <a:pt x="13" y="120"/>
                  </a:lnTo>
                  <a:lnTo>
                    <a:pt x="13" y="119"/>
                  </a:lnTo>
                  <a:lnTo>
                    <a:pt x="13" y="118"/>
                  </a:lnTo>
                  <a:lnTo>
                    <a:pt x="12" y="118"/>
                  </a:lnTo>
                  <a:lnTo>
                    <a:pt x="12" y="117"/>
                  </a:lnTo>
                  <a:lnTo>
                    <a:pt x="13" y="117"/>
                  </a:lnTo>
                  <a:lnTo>
                    <a:pt x="12" y="116"/>
                  </a:lnTo>
                  <a:lnTo>
                    <a:pt x="12" y="115"/>
                  </a:lnTo>
                  <a:lnTo>
                    <a:pt x="11" y="114"/>
                  </a:lnTo>
                  <a:lnTo>
                    <a:pt x="10" y="114"/>
                  </a:lnTo>
                  <a:lnTo>
                    <a:pt x="10" y="113"/>
                  </a:lnTo>
                  <a:lnTo>
                    <a:pt x="10" y="112"/>
                  </a:lnTo>
                  <a:lnTo>
                    <a:pt x="10" y="111"/>
                  </a:lnTo>
                  <a:lnTo>
                    <a:pt x="10" y="110"/>
                  </a:lnTo>
                  <a:lnTo>
                    <a:pt x="9" y="110"/>
                  </a:lnTo>
                  <a:lnTo>
                    <a:pt x="9" y="109"/>
                  </a:lnTo>
                  <a:lnTo>
                    <a:pt x="10" y="109"/>
                  </a:lnTo>
                  <a:lnTo>
                    <a:pt x="10" y="108"/>
                  </a:lnTo>
                  <a:lnTo>
                    <a:pt x="10" y="107"/>
                  </a:lnTo>
                  <a:lnTo>
                    <a:pt x="10" y="106"/>
                  </a:lnTo>
                  <a:lnTo>
                    <a:pt x="11" y="105"/>
                  </a:lnTo>
                  <a:lnTo>
                    <a:pt x="11" y="104"/>
                  </a:lnTo>
                  <a:lnTo>
                    <a:pt x="11" y="103"/>
                  </a:lnTo>
                  <a:lnTo>
                    <a:pt x="11" y="102"/>
                  </a:lnTo>
                  <a:lnTo>
                    <a:pt x="11" y="101"/>
                  </a:lnTo>
                  <a:lnTo>
                    <a:pt x="12" y="101"/>
                  </a:lnTo>
                  <a:lnTo>
                    <a:pt x="12" y="100"/>
                  </a:lnTo>
                  <a:lnTo>
                    <a:pt x="13" y="99"/>
                  </a:lnTo>
                  <a:lnTo>
                    <a:pt x="13" y="98"/>
                  </a:lnTo>
                  <a:lnTo>
                    <a:pt x="14" y="98"/>
                  </a:lnTo>
                  <a:lnTo>
                    <a:pt x="15" y="97"/>
                  </a:lnTo>
                  <a:lnTo>
                    <a:pt x="15" y="96"/>
                  </a:lnTo>
                  <a:lnTo>
                    <a:pt x="15" y="95"/>
                  </a:lnTo>
                  <a:lnTo>
                    <a:pt x="16" y="95"/>
                  </a:lnTo>
                  <a:lnTo>
                    <a:pt x="16" y="94"/>
                  </a:lnTo>
                  <a:lnTo>
                    <a:pt x="16" y="93"/>
                  </a:lnTo>
                  <a:lnTo>
                    <a:pt x="16" y="92"/>
                  </a:lnTo>
                  <a:lnTo>
                    <a:pt x="15" y="92"/>
                  </a:lnTo>
                  <a:lnTo>
                    <a:pt x="14" y="92"/>
                  </a:lnTo>
                  <a:lnTo>
                    <a:pt x="13" y="92"/>
                  </a:lnTo>
                  <a:lnTo>
                    <a:pt x="12" y="92"/>
                  </a:lnTo>
                  <a:lnTo>
                    <a:pt x="12" y="91"/>
                  </a:lnTo>
                  <a:lnTo>
                    <a:pt x="11" y="91"/>
                  </a:lnTo>
                  <a:lnTo>
                    <a:pt x="10" y="90"/>
                  </a:lnTo>
                  <a:lnTo>
                    <a:pt x="9" y="90"/>
                  </a:lnTo>
                  <a:lnTo>
                    <a:pt x="8" y="90"/>
                  </a:lnTo>
                  <a:lnTo>
                    <a:pt x="7" y="90"/>
                  </a:lnTo>
                  <a:lnTo>
                    <a:pt x="7" y="89"/>
                  </a:lnTo>
                  <a:lnTo>
                    <a:pt x="7" y="88"/>
                  </a:lnTo>
                  <a:lnTo>
                    <a:pt x="7" y="87"/>
                  </a:lnTo>
                  <a:lnTo>
                    <a:pt x="8" y="86"/>
                  </a:lnTo>
                  <a:lnTo>
                    <a:pt x="8" y="85"/>
                  </a:lnTo>
                  <a:lnTo>
                    <a:pt x="8" y="84"/>
                  </a:lnTo>
                  <a:lnTo>
                    <a:pt x="8" y="83"/>
                  </a:lnTo>
                  <a:lnTo>
                    <a:pt x="7" y="83"/>
                  </a:lnTo>
                  <a:lnTo>
                    <a:pt x="7" y="82"/>
                  </a:lnTo>
                  <a:lnTo>
                    <a:pt x="7" y="81"/>
                  </a:lnTo>
                  <a:lnTo>
                    <a:pt x="7" y="80"/>
                  </a:lnTo>
                  <a:lnTo>
                    <a:pt x="7" y="79"/>
                  </a:lnTo>
                  <a:lnTo>
                    <a:pt x="7" y="78"/>
                  </a:lnTo>
                  <a:lnTo>
                    <a:pt x="6" y="78"/>
                  </a:lnTo>
                  <a:lnTo>
                    <a:pt x="5" y="78"/>
                  </a:lnTo>
                  <a:lnTo>
                    <a:pt x="5" y="79"/>
                  </a:lnTo>
                  <a:lnTo>
                    <a:pt x="4" y="79"/>
                  </a:lnTo>
                  <a:lnTo>
                    <a:pt x="3" y="79"/>
                  </a:lnTo>
                  <a:lnTo>
                    <a:pt x="2" y="79"/>
                  </a:lnTo>
                  <a:lnTo>
                    <a:pt x="1" y="79"/>
                  </a:lnTo>
                  <a:close/>
                </a:path>
              </a:pathLst>
            </a:custGeom>
            <a:solidFill>
              <a:srgbClr val="F7D4C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38" name="Freeform 114"/>
            <p:cNvSpPr>
              <a:spLocks/>
            </p:cNvSpPr>
            <p:nvPr/>
          </p:nvSpPr>
          <p:spPr bwMode="auto">
            <a:xfrm>
              <a:off x="3008" y="1788"/>
              <a:ext cx="105" cy="213"/>
            </a:xfrm>
            <a:custGeom>
              <a:avLst/>
              <a:gdLst>
                <a:gd name="T0" fmla="*/ 0 w 105"/>
                <a:gd name="T1" fmla="*/ 68 h 213"/>
                <a:gd name="T2" fmla="*/ 7 w 105"/>
                <a:gd name="T3" fmla="*/ 57 h 213"/>
                <a:gd name="T4" fmla="*/ 8 w 105"/>
                <a:gd name="T5" fmla="*/ 46 h 213"/>
                <a:gd name="T6" fmla="*/ 12 w 105"/>
                <a:gd name="T7" fmla="*/ 35 h 213"/>
                <a:gd name="T8" fmla="*/ 17 w 105"/>
                <a:gd name="T9" fmla="*/ 26 h 213"/>
                <a:gd name="T10" fmla="*/ 24 w 105"/>
                <a:gd name="T11" fmla="*/ 16 h 213"/>
                <a:gd name="T12" fmla="*/ 32 w 105"/>
                <a:gd name="T13" fmla="*/ 7 h 213"/>
                <a:gd name="T14" fmla="*/ 40 w 105"/>
                <a:gd name="T15" fmla="*/ 2 h 213"/>
                <a:gd name="T16" fmla="*/ 44 w 105"/>
                <a:gd name="T17" fmla="*/ 7 h 213"/>
                <a:gd name="T18" fmla="*/ 36 w 105"/>
                <a:gd name="T19" fmla="*/ 16 h 213"/>
                <a:gd name="T20" fmla="*/ 32 w 105"/>
                <a:gd name="T21" fmla="*/ 26 h 213"/>
                <a:gd name="T22" fmla="*/ 42 w 105"/>
                <a:gd name="T23" fmla="*/ 32 h 213"/>
                <a:gd name="T24" fmla="*/ 44 w 105"/>
                <a:gd name="T25" fmla="*/ 44 h 213"/>
                <a:gd name="T26" fmla="*/ 42 w 105"/>
                <a:gd name="T27" fmla="*/ 56 h 213"/>
                <a:gd name="T28" fmla="*/ 38 w 105"/>
                <a:gd name="T29" fmla="*/ 66 h 213"/>
                <a:gd name="T30" fmla="*/ 28 w 105"/>
                <a:gd name="T31" fmla="*/ 73 h 213"/>
                <a:gd name="T32" fmla="*/ 18 w 105"/>
                <a:gd name="T33" fmla="*/ 82 h 213"/>
                <a:gd name="T34" fmla="*/ 23 w 105"/>
                <a:gd name="T35" fmla="*/ 92 h 213"/>
                <a:gd name="T36" fmla="*/ 32 w 105"/>
                <a:gd name="T37" fmla="*/ 95 h 213"/>
                <a:gd name="T38" fmla="*/ 38 w 105"/>
                <a:gd name="T39" fmla="*/ 82 h 213"/>
                <a:gd name="T40" fmla="*/ 46 w 105"/>
                <a:gd name="T41" fmla="*/ 74 h 213"/>
                <a:gd name="T42" fmla="*/ 56 w 105"/>
                <a:gd name="T43" fmla="*/ 69 h 213"/>
                <a:gd name="T44" fmla="*/ 51 w 105"/>
                <a:gd name="T45" fmla="*/ 62 h 213"/>
                <a:gd name="T46" fmla="*/ 60 w 105"/>
                <a:gd name="T47" fmla="*/ 53 h 213"/>
                <a:gd name="T48" fmla="*/ 69 w 105"/>
                <a:gd name="T49" fmla="*/ 47 h 213"/>
                <a:gd name="T50" fmla="*/ 82 w 105"/>
                <a:gd name="T51" fmla="*/ 43 h 213"/>
                <a:gd name="T52" fmla="*/ 90 w 105"/>
                <a:gd name="T53" fmla="*/ 45 h 213"/>
                <a:gd name="T54" fmla="*/ 93 w 105"/>
                <a:gd name="T55" fmla="*/ 54 h 213"/>
                <a:gd name="T56" fmla="*/ 90 w 105"/>
                <a:gd name="T57" fmla="*/ 66 h 213"/>
                <a:gd name="T58" fmla="*/ 86 w 105"/>
                <a:gd name="T59" fmla="*/ 79 h 213"/>
                <a:gd name="T60" fmla="*/ 76 w 105"/>
                <a:gd name="T61" fmla="*/ 84 h 213"/>
                <a:gd name="T62" fmla="*/ 63 w 105"/>
                <a:gd name="T63" fmla="*/ 89 h 213"/>
                <a:gd name="T64" fmla="*/ 57 w 105"/>
                <a:gd name="T65" fmla="*/ 95 h 213"/>
                <a:gd name="T66" fmla="*/ 62 w 105"/>
                <a:gd name="T67" fmla="*/ 104 h 213"/>
                <a:gd name="T68" fmla="*/ 76 w 105"/>
                <a:gd name="T69" fmla="*/ 110 h 213"/>
                <a:gd name="T70" fmla="*/ 88 w 105"/>
                <a:gd name="T71" fmla="*/ 112 h 213"/>
                <a:gd name="T72" fmla="*/ 89 w 105"/>
                <a:gd name="T73" fmla="*/ 124 h 213"/>
                <a:gd name="T74" fmla="*/ 100 w 105"/>
                <a:gd name="T75" fmla="*/ 130 h 213"/>
                <a:gd name="T76" fmla="*/ 101 w 105"/>
                <a:gd name="T77" fmla="*/ 134 h 213"/>
                <a:gd name="T78" fmla="*/ 89 w 105"/>
                <a:gd name="T79" fmla="*/ 130 h 213"/>
                <a:gd name="T80" fmla="*/ 77 w 105"/>
                <a:gd name="T81" fmla="*/ 126 h 213"/>
                <a:gd name="T82" fmla="*/ 66 w 105"/>
                <a:gd name="T83" fmla="*/ 124 h 213"/>
                <a:gd name="T84" fmla="*/ 54 w 105"/>
                <a:gd name="T85" fmla="*/ 121 h 213"/>
                <a:gd name="T86" fmla="*/ 43 w 105"/>
                <a:gd name="T87" fmla="*/ 117 h 213"/>
                <a:gd name="T88" fmla="*/ 35 w 105"/>
                <a:gd name="T89" fmla="*/ 125 h 213"/>
                <a:gd name="T90" fmla="*/ 37 w 105"/>
                <a:gd name="T91" fmla="*/ 137 h 213"/>
                <a:gd name="T92" fmla="*/ 35 w 105"/>
                <a:gd name="T93" fmla="*/ 151 h 213"/>
                <a:gd name="T94" fmla="*/ 40 w 105"/>
                <a:gd name="T95" fmla="*/ 164 h 213"/>
                <a:gd name="T96" fmla="*/ 44 w 105"/>
                <a:gd name="T97" fmla="*/ 176 h 213"/>
                <a:gd name="T98" fmla="*/ 50 w 105"/>
                <a:gd name="T99" fmla="*/ 187 h 213"/>
                <a:gd name="T100" fmla="*/ 56 w 105"/>
                <a:gd name="T101" fmla="*/ 195 h 213"/>
                <a:gd name="T102" fmla="*/ 63 w 105"/>
                <a:gd name="T103" fmla="*/ 205 h 213"/>
                <a:gd name="T104" fmla="*/ 71 w 105"/>
                <a:gd name="T105" fmla="*/ 211 h 213"/>
                <a:gd name="T106" fmla="*/ 63 w 105"/>
                <a:gd name="T107" fmla="*/ 210 h 213"/>
                <a:gd name="T108" fmla="*/ 60 w 105"/>
                <a:gd name="T109" fmla="*/ 207 h 213"/>
                <a:gd name="T110" fmla="*/ 50 w 105"/>
                <a:gd name="T111" fmla="*/ 201 h 213"/>
                <a:gd name="T112" fmla="*/ 42 w 105"/>
                <a:gd name="T113" fmla="*/ 193 h 213"/>
                <a:gd name="T114" fmla="*/ 36 w 105"/>
                <a:gd name="T115" fmla="*/ 182 h 213"/>
                <a:gd name="T116" fmla="*/ 27 w 105"/>
                <a:gd name="T117" fmla="*/ 173 h 213"/>
                <a:gd name="T118" fmla="*/ 19 w 105"/>
                <a:gd name="T119" fmla="*/ 164 h 21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5"/>
                <a:gd name="T181" fmla="*/ 0 h 213"/>
                <a:gd name="T182" fmla="*/ 105 w 105"/>
                <a:gd name="T183" fmla="*/ 213 h 21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5" h="213">
                  <a:moveTo>
                    <a:pt x="1" y="79"/>
                  </a:moveTo>
                  <a:lnTo>
                    <a:pt x="0" y="79"/>
                  </a:lnTo>
                  <a:lnTo>
                    <a:pt x="0" y="77"/>
                  </a:lnTo>
                  <a:lnTo>
                    <a:pt x="1" y="76"/>
                  </a:lnTo>
                  <a:lnTo>
                    <a:pt x="1" y="75"/>
                  </a:lnTo>
                  <a:lnTo>
                    <a:pt x="2" y="75"/>
                  </a:lnTo>
                  <a:lnTo>
                    <a:pt x="2" y="74"/>
                  </a:lnTo>
                  <a:lnTo>
                    <a:pt x="3" y="74"/>
                  </a:lnTo>
                  <a:lnTo>
                    <a:pt x="3" y="73"/>
                  </a:lnTo>
                  <a:lnTo>
                    <a:pt x="3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1" y="71"/>
                  </a:lnTo>
                  <a:lnTo>
                    <a:pt x="1" y="70"/>
                  </a:lnTo>
                  <a:lnTo>
                    <a:pt x="0" y="69"/>
                  </a:lnTo>
                  <a:lnTo>
                    <a:pt x="0" y="68"/>
                  </a:lnTo>
                  <a:lnTo>
                    <a:pt x="1" y="67"/>
                  </a:lnTo>
                  <a:lnTo>
                    <a:pt x="1" y="66"/>
                  </a:lnTo>
                  <a:lnTo>
                    <a:pt x="2" y="66"/>
                  </a:lnTo>
                  <a:lnTo>
                    <a:pt x="2" y="65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4" y="63"/>
                  </a:lnTo>
                  <a:lnTo>
                    <a:pt x="4" y="62"/>
                  </a:lnTo>
                  <a:lnTo>
                    <a:pt x="5" y="61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6" y="59"/>
                  </a:lnTo>
                  <a:lnTo>
                    <a:pt x="7" y="59"/>
                  </a:lnTo>
                  <a:lnTo>
                    <a:pt x="7" y="58"/>
                  </a:lnTo>
                  <a:lnTo>
                    <a:pt x="7" y="57"/>
                  </a:lnTo>
                  <a:lnTo>
                    <a:pt x="7" y="56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10" y="52"/>
                  </a:lnTo>
                  <a:lnTo>
                    <a:pt x="10" y="51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0" y="48"/>
                  </a:lnTo>
                  <a:lnTo>
                    <a:pt x="10" y="47"/>
                  </a:lnTo>
                  <a:lnTo>
                    <a:pt x="9" y="47"/>
                  </a:lnTo>
                  <a:lnTo>
                    <a:pt x="9" y="46"/>
                  </a:lnTo>
                  <a:lnTo>
                    <a:pt x="8" y="46"/>
                  </a:lnTo>
                  <a:lnTo>
                    <a:pt x="8" y="45"/>
                  </a:lnTo>
                  <a:lnTo>
                    <a:pt x="9" y="45"/>
                  </a:lnTo>
                  <a:lnTo>
                    <a:pt x="9" y="44"/>
                  </a:lnTo>
                  <a:lnTo>
                    <a:pt x="10" y="44"/>
                  </a:lnTo>
                  <a:lnTo>
                    <a:pt x="10" y="43"/>
                  </a:lnTo>
                  <a:lnTo>
                    <a:pt x="11" y="43"/>
                  </a:lnTo>
                  <a:lnTo>
                    <a:pt x="11" y="42"/>
                  </a:lnTo>
                  <a:lnTo>
                    <a:pt x="11" y="41"/>
                  </a:lnTo>
                  <a:lnTo>
                    <a:pt x="11" y="40"/>
                  </a:lnTo>
                  <a:lnTo>
                    <a:pt x="11" y="39"/>
                  </a:lnTo>
                  <a:lnTo>
                    <a:pt x="11" y="38"/>
                  </a:lnTo>
                  <a:lnTo>
                    <a:pt x="12" y="37"/>
                  </a:lnTo>
                  <a:lnTo>
                    <a:pt x="13" y="37"/>
                  </a:lnTo>
                  <a:lnTo>
                    <a:pt x="13" y="36"/>
                  </a:lnTo>
                  <a:lnTo>
                    <a:pt x="13" y="35"/>
                  </a:lnTo>
                  <a:lnTo>
                    <a:pt x="12" y="35"/>
                  </a:lnTo>
                  <a:lnTo>
                    <a:pt x="11" y="34"/>
                  </a:lnTo>
                  <a:lnTo>
                    <a:pt x="12" y="34"/>
                  </a:lnTo>
                  <a:lnTo>
                    <a:pt x="13" y="34"/>
                  </a:lnTo>
                  <a:lnTo>
                    <a:pt x="13" y="33"/>
                  </a:lnTo>
                  <a:lnTo>
                    <a:pt x="13" y="32"/>
                  </a:lnTo>
                  <a:lnTo>
                    <a:pt x="13" y="31"/>
                  </a:lnTo>
                  <a:lnTo>
                    <a:pt x="13" y="30"/>
                  </a:lnTo>
                  <a:lnTo>
                    <a:pt x="13" y="29"/>
                  </a:lnTo>
                  <a:lnTo>
                    <a:pt x="14" y="29"/>
                  </a:lnTo>
                  <a:lnTo>
                    <a:pt x="14" y="28"/>
                  </a:lnTo>
                  <a:lnTo>
                    <a:pt x="15" y="27"/>
                  </a:lnTo>
                  <a:lnTo>
                    <a:pt x="16" y="27"/>
                  </a:lnTo>
                  <a:lnTo>
                    <a:pt x="16" y="26"/>
                  </a:lnTo>
                  <a:lnTo>
                    <a:pt x="17" y="26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8" y="24"/>
                  </a:lnTo>
                  <a:lnTo>
                    <a:pt x="18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19" y="21"/>
                  </a:lnTo>
                  <a:lnTo>
                    <a:pt x="19" y="20"/>
                  </a:lnTo>
                  <a:lnTo>
                    <a:pt x="20" y="20"/>
                  </a:lnTo>
                  <a:lnTo>
                    <a:pt x="20" y="19"/>
                  </a:lnTo>
                  <a:lnTo>
                    <a:pt x="21" y="18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6" y="14"/>
                  </a:lnTo>
                  <a:lnTo>
                    <a:pt x="26" y="13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8" y="11"/>
                  </a:lnTo>
                  <a:lnTo>
                    <a:pt x="29" y="10"/>
                  </a:lnTo>
                  <a:lnTo>
                    <a:pt x="29" y="9"/>
                  </a:lnTo>
                  <a:lnTo>
                    <a:pt x="30" y="9"/>
                  </a:lnTo>
                  <a:lnTo>
                    <a:pt x="30" y="8"/>
                  </a:lnTo>
                  <a:lnTo>
                    <a:pt x="31" y="8"/>
                  </a:lnTo>
                  <a:lnTo>
                    <a:pt x="32" y="7"/>
                  </a:lnTo>
                  <a:lnTo>
                    <a:pt x="32" y="6"/>
                  </a:lnTo>
                  <a:lnTo>
                    <a:pt x="33" y="6"/>
                  </a:lnTo>
                  <a:lnTo>
                    <a:pt x="33" y="5"/>
                  </a:lnTo>
                  <a:lnTo>
                    <a:pt x="34" y="5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3"/>
                  </a:lnTo>
                  <a:lnTo>
                    <a:pt x="44" y="4"/>
                  </a:lnTo>
                  <a:lnTo>
                    <a:pt x="44" y="5"/>
                  </a:lnTo>
                  <a:lnTo>
                    <a:pt x="44" y="6"/>
                  </a:lnTo>
                  <a:lnTo>
                    <a:pt x="44" y="7"/>
                  </a:lnTo>
                  <a:lnTo>
                    <a:pt x="43" y="7"/>
                  </a:lnTo>
                  <a:lnTo>
                    <a:pt x="42" y="8"/>
                  </a:lnTo>
                  <a:lnTo>
                    <a:pt x="41" y="8"/>
                  </a:lnTo>
                  <a:lnTo>
                    <a:pt x="41" y="9"/>
                  </a:lnTo>
                  <a:lnTo>
                    <a:pt x="40" y="9"/>
                  </a:lnTo>
                  <a:lnTo>
                    <a:pt x="39" y="10"/>
                  </a:lnTo>
                  <a:lnTo>
                    <a:pt x="38" y="11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8" y="14"/>
                  </a:lnTo>
                  <a:lnTo>
                    <a:pt x="38" y="15"/>
                  </a:lnTo>
                  <a:lnTo>
                    <a:pt x="37" y="15"/>
                  </a:lnTo>
                  <a:lnTo>
                    <a:pt x="37" y="16"/>
                  </a:lnTo>
                  <a:lnTo>
                    <a:pt x="36" y="16"/>
                  </a:lnTo>
                  <a:lnTo>
                    <a:pt x="36" y="17"/>
                  </a:lnTo>
                  <a:lnTo>
                    <a:pt x="35" y="17"/>
                  </a:lnTo>
                  <a:lnTo>
                    <a:pt x="34" y="17"/>
                  </a:lnTo>
                  <a:lnTo>
                    <a:pt x="34" y="18"/>
                  </a:lnTo>
                  <a:lnTo>
                    <a:pt x="33" y="18"/>
                  </a:lnTo>
                  <a:lnTo>
                    <a:pt x="32" y="18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2" y="21"/>
                  </a:lnTo>
                  <a:lnTo>
                    <a:pt x="32" y="22"/>
                  </a:lnTo>
                  <a:lnTo>
                    <a:pt x="32" y="23"/>
                  </a:lnTo>
                  <a:lnTo>
                    <a:pt x="32" y="24"/>
                  </a:lnTo>
                  <a:lnTo>
                    <a:pt x="32" y="25"/>
                  </a:lnTo>
                  <a:lnTo>
                    <a:pt x="32" y="26"/>
                  </a:lnTo>
                  <a:lnTo>
                    <a:pt x="32" y="27"/>
                  </a:lnTo>
                  <a:lnTo>
                    <a:pt x="33" y="27"/>
                  </a:lnTo>
                  <a:lnTo>
                    <a:pt x="34" y="27"/>
                  </a:lnTo>
                  <a:lnTo>
                    <a:pt x="35" y="27"/>
                  </a:lnTo>
                  <a:lnTo>
                    <a:pt x="36" y="27"/>
                  </a:lnTo>
                  <a:lnTo>
                    <a:pt x="37" y="27"/>
                  </a:lnTo>
                  <a:lnTo>
                    <a:pt x="38" y="27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39" y="29"/>
                  </a:lnTo>
                  <a:lnTo>
                    <a:pt x="40" y="29"/>
                  </a:lnTo>
                  <a:lnTo>
                    <a:pt x="40" y="30"/>
                  </a:lnTo>
                  <a:lnTo>
                    <a:pt x="41" y="30"/>
                  </a:lnTo>
                  <a:lnTo>
                    <a:pt x="42" y="31"/>
                  </a:lnTo>
                  <a:lnTo>
                    <a:pt x="42" y="32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3" y="35"/>
                  </a:lnTo>
                  <a:lnTo>
                    <a:pt x="43" y="36"/>
                  </a:lnTo>
                  <a:lnTo>
                    <a:pt x="42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2" y="40"/>
                  </a:lnTo>
                  <a:lnTo>
                    <a:pt x="43" y="40"/>
                  </a:lnTo>
                  <a:lnTo>
                    <a:pt x="43" y="41"/>
                  </a:lnTo>
                  <a:lnTo>
                    <a:pt x="44" y="41"/>
                  </a:lnTo>
                  <a:lnTo>
                    <a:pt x="44" y="42"/>
                  </a:lnTo>
                  <a:lnTo>
                    <a:pt x="44" y="43"/>
                  </a:lnTo>
                  <a:lnTo>
                    <a:pt x="44" y="44"/>
                  </a:lnTo>
                  <a:lnTo>
                    <a:pt x="44" y="45"/>
                  </a:lnTo>
                  <a:lnTo>
                    <a:pt x="44" y="46"/>
                  </a:lnTo>
                  <a:lnTo>
                    <a:pt x="44" y="47"/>
                  </a:lnTo>
                  <a:lnTo>
                    <a:pt x="44" y="48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1"/>
                  </a:lnTo>
                  <a:lnTo>
                    <a:pt x="43" y="52"/>
                  </a:lnTo>
                  <a:lnTo>
                    <a:pt x="43" y="53"/>
                  </a:lnTo>
                  <a:lnTo>
                    <a:pt x="43" y="54"/>
                  </a:lnTo>
                  <a:lnTo>
                    <a:pt x="43" y="55"/>
                  </a:lnTo>
                  <a:lnTo>
                    <a:pt x="42" y="55"/>
                  </a:lnTo>
                  <a:lnTo>
                    <a:pt x="42" y="56"/>
                  </a:lnTo>
                  <a:lnTo>
                    <a:pt x="42" y="57"/>
                  </a:lnTo>
                  <a:lnTo>
                    <a:pt x="41" y="57"/>
                  </a:lnTo>
                  <a:lnTo>
                    <a:pt x="41" y="58"/>
                  </a:lnTo>
                  <a:lnTo>
                    <a:pt x="41" y="59"/>
                  </a:lnTo>
                  <a:lnTo>
                    <a:pt x="42" y="59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2" y="61"/>
                  </a:lnTo>
                  <a:lnTo>
                    <a:pt x="41" y="61"/>
                  </a:lnTo>
                  <a:lnTo>
                    <a:pt x="40" y="61"/>
                  </a:lnTo>
                  <a:lnTo>
                    <a:pt x="40" y="62"/>
                  </a:lnTo>
                  <a:lnTo>
                    <a:pt x="40" y="63"/>
                  </a:lnTo>
                  <a:lnTo>
                    <a:pt x="39" y="64"/>
                  </a:lnTo>
                  <a:lnTo>
                    <a:pt x="38" y="65"/>
                  </a:lnTo>
                  <a:lnTo>
                    <a:pt x="38" y="66"/>
                  </a:lnTo>
                  <a:lnTo>
                    <a:pt x="37" y="66"/>
                  </a:lnTo>
                  <a:lnTo>
                    <a:pt x="36" y="67"/>
                  </a:lnTo>
                  <a:lnTo>
                    <a:pt x="36" y="68"/>
                  </a:lnTo>
                  <a:lnTo>
                    <a:pt x="36" y="69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5" y="71"/>
                  </a:lnTo>
                  <a:lnTo>
                    <a:pt x="35" y="72"/>
                  </a:lnTo>
                  <a:lnTo>
                    <a:pt x="34" y="72"/>
                  </a:lnTo>
                  <a:lnTo>
                    <a:pt x="33" y="72"/>
                  </a:lnTo>
                  <a:lnTo>
                    <a:pt x="32" y="72"/>
                  </a:lnTo>
                  <a:lnTo>
                    <a:pt x="31" y="72"/>
                  </a:lnTo>
                  <a:lnTo>
                    <a:pt x="30" y="72"/>
                  </a:lnTo>
                  <a:lnTo>
                    <a:pt x="29" y="73"/>
                  </a:lnTo>
                  <a:lnTo>
                    <a:pt x="28" y="73"/>
                  </a:lnTo>
                  <a:lnTo>
                    <a:pt x="28" y="74"/>
                  </a:lnTo>
                  <a:lnTo>
                    <a:pt x="27" y="74"/>
                  </a:lnTo>
                  <a:lnTo>
                    <a:pt x="27" y="75"/>
                  </a:lnTo>
                  <a:lnTo>
                    <a:pt x="26" y="76"/>
                  </a:lnTo>
                  <a:lnTo>
                    <a:pt x="25" y="76"/>
                  </a:lnTo>
                  <a:lnTo>
                    <a:pt x="25" y="77"/>
                  </a:lnTo>
                  <a:lnTo>
                    <a:pt x="24" y="78"/>
                  </a:lnTo>
                  <a:lnTo>
                    <a:pt x="23" y="78"/>
                  </a:lnTo>
                  <a:lnTo>
                    <a:pt x="22" y="79"/>
                  </a:lnTo>
                  <a:lnTo>
                    <a:pt x="21" y="79"/>
                  </a:lnTo>
                  <a:lnTo>
                    <a:pt x="20" y="79"/>
                  </a:lnTo>
                  <a:lnTo>
                    <a:pt x="19" y="80"/>
                  </a:lnTo>
                  <a:lnTo>
                    <a:pt x="18" y="81"/>
                  </a:lnTo>
                  <a:lnTo>
                    <a:pt x="18" y="82"/>
                  </a:lnTo>
                  <a:lnTo>
                    <a:pt x="17" y="82"/>
                  </a:lnTo>
                  <a:lnTo>
                    <a:pt x="17" y="83"/>
                  </a:lnTo>
                  <a:lnTo>
                    <a:pt x="17" y="84"/>
                  </a:lnTo>
                  <a:lnTo>
                    <a:pt x="17" y="85"/>
                  </a:lnTo>
                  <a:lnTo>
                    <a:pt x="17" y="86"/>
                  </a:lnTo>
                  <a:lnTo>
                    <a:pt x="17" y="87"/>
                  </a:lnTo>
                  <a:lnTo>
                    <a:pt x="18" y="88"/>
                  </a:lnTo>
                  <a:lnTo>
                    <a:pt x="18" y="89"/>
                  </a:lnTo>
                  <a:lnTo>
                    <a:pt x="19" y="89"/>
                  </a:lnTo>
                  <a:lnTo>
                    <a:pt x="19" y="90"/>
                  </a:lnTo>
                  <a:lnTo>
                    <a:pt x="19" y="91"/>
                  </a:lnTo>
                  <a:lnTo>
                    <a:pt x="20" y="91"/>
                  </a:lnTo>
                  <a:lnTo>
                    <a:pt x="21" y="91"/>
                  </a:lnTo>
                  <a:lnTo>
                    <a:pt x="21" y="92"/>
                  </a:lnTo>
                  <a:lnTo>
                    <a:pt x="22" y="92"/>
                  </a:lnTo>
                  <a:lnTo>
                    <a:pt x="23" y="92"/>
                  </a:lnTo>
                  <a:lnTo>
                    <a:pt x="24" y="92"/>
                  </a:lnTo>
                  <a:lnTo>
                    <a:pt x="24" y="93"/>
                  </a:lnTo>
                  <a:lnTo>
                    <a:pt x="24" y="94"/>
                  </a:lnTo>
                  <a:lnTo>
                    <a:pt x="24" y="95"/>
                  </a:lnTo>
                  <a:lnTo>
                    <a:pt x="25" y="95"/>
                  </a:lnTo>
                  <a:lnTo>
                    <a:pt x="26" y="94"/>
                  </a:lnTo>
                  <a:lnTo>
                    <a:pt x="26" y="95"/>
                  </a:lnTo>
                  <a:lnTo>
                    <a:pt x="27" y="95"/>
                  </a:lnTo>
                  <a:lnTo>
                    <a:pt x="27" y="96"/>
                  </a:lnTo>
                  <a:lnTo>
                    <a:pt x="28" y="96"/>
                  </a:lnTo>
                  <a:lnTo>
                    <a:pt x="29" y="96"/>
                  </a:lnTo>
                  <a:lnTo>
                    <a:pt x="30" y="96"/>
                  </a:lnTo>
                  <a:lnTo>
                    <a:pt x="31" y="96"/>
                  </a:lnTo>
                  <a:lnTo>
                    <a:pt x="32" y="95"/>
                  </a:lnTo>
                  <a:lnTo>
                    <a:pt x="33" y="94"/>
                  </a:lnTo>
                  <a:lnTo>
                    <a:pt x="34" y="94"/>
                  </a:lnTo>
                  <a:lnTo>
                    <a:pt x="34" y="93"/>
                  </a:lnTo>
                  <a:lnTo>
                    <a:pt x="35" y="93"/>
                  </a:lnTo>
                  <a:lnTo>
                    <a:pt x="35" y="92"/>
                  </a:lnTo>
                  <a:lnTo>
                    <a:pt x="36" y="92"/>
                  </a:lnTo>
                  <a:lnTo>
                    <a:pt x="37" y="92"/>
                  </a:lnTo>
                  <a:lnTo>
                    <a:pt x="37" y="91"/>
                  </a:lnTo>
                  <a:lnTo>
                    <a:pt x="37" y="90"/>
                  </a:lnTo>
                  <a:lnTo>
                    <a:pt x="37" y="89"/>
                  </a:lnTo>
                  <a:lnTo>
                    <a:pt x="37" y="86"/>
                  </a:lnTo>
                  <a:lnTo>
                    <a:pt x="37" y="85"/>
                  </a:lnTo>
                  <a:lnTo>
                    <a:pt x="38" y="85"/>
                  </a:lnTo>
                  <a:lnTo>
                    <a:pt x="38" y="84"/>
                  </a:lnTo>
                  <a:lnTo>
                    <a:pt x="37" y="83"/>
                  </a:lnTo>
                  <a:lnTo>
                    <a:pt x="38" y="82"/>
                  </a:lnTo>
                  <a:lnTo>
                    <a:pt x="38" y="81"/>
                  </a:lnTo>
                  <a:lnTo>
                    <a:pt x="38" y="80"/>
                  </a:lnTo>
                  <a:lnTo>
                    <a:pt x="39" y="79"/>
                  </a:lnTo>
                  <a:lnTo>
                    <a:pt x="40" y="79"/>
                  </a:lnTo>
                  <a:lnTo>
                    <a:pt x="40" y="78"/>
                  </a:lnTo>
                  <a:lnTo>
                    <a:pt x="40" y="77"/>
                  </a:lnTo>
                  <a:lnTo>
                    <a:pt x="41" y="77"/>
                  </a:lnTo>
                  <a:lnTo>
                    <a:pt x="42" y="76"/>
                  </a:lnTo>
                  <a:lnTo>
                    <a:pt x="43" y="76"/>
                  </a:lnTo>
                  <a:lnTo>
                    <a:pt x="43" y="75"/>
                  </a:lnTo>
                  <a:lnTo>
                    <a:pt x="44" y="75"/>
                  </a:lnTo>
                  <a:lnTo>
                    <a:pt x="44" y="74"/>
                  </a:lnTo>
                  <a:lnTo>
                    <a:pt x="44" y="73"/>
                  </a:lnTo>
                  <a:lnTo>
                    <a:pt x="45" y="74"/>
                  </a:lnTo>
                  <a:lnTo>
                    <a:pt x="46" y="74"/>
                  </a:lnTo>
                  <a:lnTo>
                    <a:pt x="46" y="73"/>
                  </a:lnTo>
                  <a:lnTo>
                    <a:pt x="47" y="73"/>
                  </a:lnTo>
                  <a:lnTo>
                    <a:pt x="48" y="73"/>
                  </a:lnTo>
                  <a:lnTo>
                    <a:pt x="49" y="73"/>
                  </a:lnTo>
                  <a:lnTo>
                    <a:pt x="50" y="73"/>
                  </a:lnTo>
                  <a:lnTo>
                    <a:pt x="51" y="74"/>
                  </a:lnTo>
                  <a:lnTo>
                    <a:pt x="51" y="73"/>
                  </a:lnTo>
                  <a:lnTo>
                    <a:pt x="52" y="73"/>
                  </a:lnTo>
                  <a:lnTo>
                    <a:pt x="53" y="73"/>
                  </a:lnTo>
                  <a:lnTo>
                    <a:pt x="53" y="72"/>
                  </a:lnTo>
                  <a:lnTo>
                    <a:pt x="54" y="72"/>
                  </a:lnTo>
                  <a:lnTo>
                    <a:pt x="54" y="71"/>
                  </a:lnTo>
                  <a:lnTo>
                    <a:pt x="55" y="71"/>
                  </a:lnTo>
                  <a:lnTo>
                    <a:pt x="55" y="70"/>
                  </a:lnTo>
                  <a:lnTo>
                    <a:pt x="56" y="69"/>
                  </a:lnTo>
                  <a:lnTo>
                    <a:pt x="56" y="68"/>
                  </a:lnTo>
                  <a:lnTo>
                    <a:pt x="55" y="67"/>
                  </a:lnTo>
                  <a:lnTo>
                    <a:pt x="55" y="66"/>
                  </a:lnTo>
                  <a:lnTo>
                    <a:pt x="54" y="66"/>
                  </a:lnTo>
                  <a:lnTo>
                    <a:pt x="53" y="66"/>
                  </a:lnTo>
                  <a:lnTo>
                    <a:pt x="52" y="66"/>
                  </a:lnTo>
                  <a:lnTo>
                    <a:pt x="51" y="66"/>
                  </a:lnTo>
                  <a:lnTo>
                    <a:pt x="50" y="66"/>
                  </a:lnTo>
                  <a:lnTo>
                    <a:pt x="49" y="66"/>
                  </a:lnTo>
                  <a:lnTo>
                    <a:pt x="49" y="65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1" y="62"/>
                  </a:lnTo>
                  <a:lnTo>
                    <a:pt x="51" y="61"/>
                  </a:lnTo>
                  <a:lnTo>
                    <a:pt x="52" y="60"/>
                  </a:lnTo>
                  <a:lnTo>
                    <a:pt x="52" y="59"/>
                  </a:lnTo>
                  <a:lnTo>
                    <a:pt x="53" y="59"/>
                  </a:lnTo>
                  <a:lnTo>
                    <a:pt x="53" y="58"/>
                  </a:lnTo>
                  <a:lnTo>
                    <a:pt x="54" y="58"/>
                  </a:lnTo>
                  <a:lnTo>
                    <a:pt x="54" y="57"/>
                  </a:lnTo>
                  <a:lnTo>
                    <a:pt x="55" y="56"/>
                  </a:lnTo>
                  <a:lnTo>
                    <a:pt x="56" y="55"/>
                  </a:lnTo>
                  <a:lnTo>
                    <a:pt x="57" y="55"/>
                  </a:lnTo>
                  <a:lnTo>
                    <a:pt x="57" y="54"/>
                  </a:lnTo>
                  <a:lnTo>
                    <a:pt x="58" y="53"/>
                  </a:lnTo>
                  <a:lnTo>
                    <a:pt x="59" y="53"/>
                  </a:lnTo>
                  <a:lnTo>
                    <a:pt x="60" y="53"/>
                  </a:lnTo>
                  <a:lnTo>
                    <a:pt x="61" y="53"/>
                  </a:lnTo>
                  <a:lnTo>
                    <a:pt x="61" y="52"/>
                  </a:lnTo>
                  <a:lnTo>
                    <a:pt x="62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4" y="51"/>
                  </a:lnTo>
                  <a:lnTo>
                    <a:pt x="65" y="51"/>
                  </a:lnTo>
                  <a:lnTo>
                    <a:pt x="65" y="50"/>
                  </a:lnTo>
                  <a:lnTo>
                    <a:pt x="65" y="49"/>
                  </a:lnTo>
                  <a:lnTo>
                    <a:pt x="66" y="49"/>
                  </a:lnTo>
                  <a:lnTo>
                    <a:pt x="66" y="48"/>
                  </a:lnTo>
                  <a:lnTo>
                    <a:pt x="67" y="47"/>
                  </a:lnTo>
                  <a:lnTo>
                    <a:pt x="68" y="47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0" y="46"/>
                  </a:lnTo>
                  <a:lnTo>
                    <a:pt x="71" y="46"/>
                  </a:lnTo>
                  <a:lnTo>
                    <a:pt x="72" y="45"/>
                  </a:lnTo>
                  <a:lnTo>
                    <a:pt x="73" y="45"/>
                  </a:lnTo>
                  <a:lnTo>
                    <a:pt x="74" y="45"/>
                  </a:lnTo>
                  <a:lnTo>
                    <a:pt x="75" y="45"/>
                  </a:lnTo>
                  <a:lnTo>
                    <a:pt x="76" y="45"/>
                  </a:lnTo>
                  <a:lnTo>
                    <a:pt x="76" y="46"/>
                  </a:lnTo>
                  <a:lnTo>
                    <a:pt x="77" y="45"/>
                  </a:lnTo>
                  <a:lnTo>
                    <a:pt x="78" y="45"/>
                  </a:lnTo>
                  <a:lnTo>
                    <a:pt x="78" y="44"/>
                  </a:lnTo>
                  <a:lnTo>
                    <a:pt x="79" y="44"/>
                  </a:lnTo>
                  <a:lnTo>
                    <a:pt x="79" y="43"/>
                  </a:lnTo>
                  <a:lnTo>
                    <a:pt x="80" y="43"/>
                  </a:lnTo>
                  <a:lnTo>
                    <a:pt x="81" y="43"/>
                  </a:lnTo>
                  <a:lnTo>
                    <a:pt x="82" y="43"/>
                  </a:lnTo>
                  <a:lnTo>
                    <a:pt x="83" y="42"/>
                  </a:lnTo>
                  <a:lnTo>
                    <a:pt x="84" y="42"/>
                  </a:lnTo>
                  <a:lnTo>
                    <a:pt x="85" y="42"/>
                  </a:lnTo>
                  <a:lnTo>
                    <a:pt x="86" y="42"/>
                  </a:lnTo>
                  <a:lnTo>
                    <a:pt x="87" y="42"/>
                  </a:lnTo>
                  <a:lnTo>
                    <a:pt x="88" y="42"/>
                  </a:lnTo>
                  <a:lnTo>
                    <a:pt x="89" y="42"/>
                  </a:lnTo>
                  <a:lnTo>
                    <a:pt x="90" y="42"/>
                  </a:lnTo>
                  <a:lnTo>
                    <a:pt x="91" y="42"/>
                  </a:lnTo>
                  <a:lnTo>
                    <a:pt x="91" y="43"/>
                  </a:lnTo>
                  <a:lnTo>
                    <a:pt x="92" y="43"/>
                  </a:lnTo>
                  <a:lnTo>
                    <a:pt x="92" y="44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0" y="45"/>
                  </a:lnTo>
                  <a:lnTo>
                    <a:pt x="90" y="46"/>
                  </a:lnTo>
                  <a:lnTo>
                    <a:pt x="89" y="46"/>
                  </a:lnTo>
                  <a:lnTo>
                    <a:pt x="89" y="47"/>
                  </a:lnTo>
                  <a:lnTo>
                    <a:pt x="88" y="48"/>
                  </a:lnTo>
                  <a:lnTo>
                    <a:pt x="88" y="49"/>
                  </a:lnTo>
                  <a:lnTo>
                    <a:pt x="88" y="50"/>
                  </a:lnTo>
                  <a:lnTo>
                    <a:pt x="88" y="51"/>
                  </a:lnTo>
                  <a:lnTo>
                    <a:pt x="88" y="52"/>
                  </a:lnTo>
                  <a:lnTo>
                    <a:pt x="89" y="52"/>
                  </a:lnTo>
                  <a:lnTo>
                    <a:pt x="89" y="53"/>
                  </a:lnTo>
                  <a:lnTo>
                    <a:pt x="90" y="53"/>
                  </a:lnTo>
                  <a:lnTo>
                    <a:pt x="91" y="53"/>
                  </a:lnTo>
                  <a:lnTo>
                    <a:pt x="92" y="53"/>
                  </a:lnTo>
                  <a:lnTo>
                    <a:pt x="92" y="54"/>
                  </a:lnTo>
                  <a:lnTo>
                    <a:pt x="93" y="54"/>
                  </a:lnTo>
                  <a:lnTo>
                    <a:pt x="93" y="55"/>
                  </a:lnTo>
                  <a:lnTo>
                    <a:pt x="93" y="56"/>
                  </a:lnTo>
                  <a:lnTo>
                    <a:pt x="93" y="57"/>
                  </a:lnTo>
                  <a:lnTo>
                    <a:pt x="94" y="57"/>
                  </a:lnTo>
                  <a:lnTo>
                    <a:pt x="94" y="58"/>
                  </a:lnTo>
                  <a:lnTo>
                    <a:pt x="93" y="58"/>
                  </a:lnTo>
                  <a:lnTo>
                    <a:pt x="93" y="59"/>
                  </a:lnTo>
                  <a:lnTo>
                    <a:pt x="93" y="60"/>
                  </a:lnTo>
                  <a:lnTo>
                    <a:pt x="92" y="60"/>
                  </a:lnTo>
                  <a:lnTo>
                    <a:pt x="92" y="61"/>
                  </a:lnTo>
                  <a:lnTo>
                    <a:pt x="91" y="61"/>
                  </a:lnTo>
                  <a:lnTo>
                    <a:pt x="91" y="62"/>
                  </a:lnTo>
                  <a:lnTo>
                    <a:pt x="91" y="63"/>
                  </a:lnTo>
                  <a:lnTo>
                    <a:pt x="91" y="64"/>
                  </a:lnTo>
                  <a:lnTo>
                    <a:pt x="91" y="65"/>
                  </a:lnTo>
                  <a:lnTo>
                    <a:pt x="90" y="66"/>
                  </a:lnTo>
                  <a:lnTo>
                    <a:pt x="90" y="67"/>
                  </a:lnTo>
                  <a:lnTo>
                    <a:pt x="90" y="68"/>
                  </a:lnTo>
                  <a:lnTo>
                    <a:pt x="90" y="69"/>
                  </a:lnTo>
                  <a:lnTo>
                    <a:pt x="90" y="71"/>
                  </a:lnTo>
                  <a:lnTo>
                    <a:pt x="90" y="72"/>
                  </a:lnTo>
                  <a:lnTo>
                    <a:pt x="90" y="73"/>
                  </a:lnTo>
                  <a:lnTo>
                    <a:pt x="90" y="74"/>
                  </a:lnTo>
                  <a:lnTo>
                    <a:pt x="90" y="75"/>
                  </a:lnTo>
                  <a:lnTo>
                    <a:pt x="90" y="76"/>
                  </a:lnTo>
                  <a:lnTo>
                    <a:pt x="90" y="77"/>
                  </a:lnTo>
                  <a:lnTo>
                    <a:pt x="89" y="78"/>
                  </a:lnTo>
                  <a:lnTo>
                    <a:pt x="88" y="78"/>
                  </a:lnTo>
                  <a:lnTo>
                    <a:pt x="87" y="78"/>
                  </a:lnTo>
                  <a:lnTo>
                    <a:pt x="86" y="79"/>
                  </a:lnTo>
                  <a:lnTo>
                    <a:pt x="85" y="79"/>
                  </a:lnTo>
                  <a:lnTo>
                    <a:pt x="84" y="79"/>
                  </a:lnTo>
                  <a:lnTo>
                    <a:pt x="83" y="79"/>
                  </a:lnTo>
                  <a:lnTo>
                    <a:pt x="82" y="80"/>
                  </a:lnTo>
                  <a:lnTo>
                    <a:pt x="82" y="81"/>
                  </a:lnTo>
                  <a:lnTo>
                    <a:pt x="81" y="81"/>
                  </a:lnTo>
                  <a:lnTo>
                    <a:pt x="81" y="82"/>
                  </a:lnTo>
                  <a:lnTo>
                    <a:pt x="80" y="82"/>
                  </a:lnTo>
                  <a:lnTo>
                    <a:pt x="80" y="83"/>
                  </a:lnTo>
                  <a:lnTo>
                    <a:pt x="79" y="83"/>
                  </a:lnTo>
                  <a:lnTo>
                    <a:pt x="79" y="84"/>
                  </a:lnTo>
                  <a:lnTo>
                    <a:pt x="78" y="84"/>
                  </a:lnTo>
                  <a:lnTo>
                    <a:pt x="77" y="84"/>
                  </a:lnTo>
                  <a:lnTo>
                    <a:pt x="76" y="84"/>
                  </a:lnTo>
                  <a:lnTo>
                    <a:pt x="76" y="85"/>
                  </a:lnTo>
                  <a:lnTo>
                    <a:pt x="75" y="85"/>
                  </a:lnTo>
                  <a:lnTo>
                    <a:pt x="74" y="85"/>
                  </a:lnTo>
                  <a:lnTo>
                    <a:pt x="73" y="86"/>
                  </a:lnTo>
                  <a:lnTo>
                    <a:pt x="72" y="86"/>
                  </a:lnTo>
                  <a:lnTo>
                    <a:pt x="71" y="86"/>
                  </a:lnTo>
                  <a:lnTo>
                    <a:pt x="71" y="87"/>
                  </a:lnTo>
                  <a:lnTo>
                    <a:pt x="70" y="87"/>
                  </a:lnTo>
                  <a:lnTo>
                    <a:pt x="69" y="87"/>
                  </a:lnTo>
                  <a:lnTo>
                    <a:pt x="69" y="88"/>
                  </a:lnTo>
                  <a:lnTo>
                    <a:pt x="68" y="88"/>
                  </a:lnTo>
                  <a:lnTo>
                    <a:pt x="67" y="88"/>
                  </a:lnTo>
                  <a:lnTo>
                    <a:pt x="66" y="88"/>
                  </a:lnTo>
                  <a:lnTo>
                    <a:pt x="65" y="88"/>
                  </a:lnTo>
                  <a:lnTo>
                    <a:pt x="64" y="88"/>
                  </a:lnTo>
                  <a:lnTo>
                    <a:pt x="64" y="89"/>
                  </a:lnTo>
                  <a:lnTo>
                    <a:pt x="63" y="89"/>
                  </a:lnTo>
                  <a:lnTo>
                    <a:pt x="62" y="90"/>
                  </a:lnTo>
                  <a:lnTo>
                    <a:pt x="62" y="91"/>
                  </a:lnTo>
                  <a:lnTo>
                    <a:pt x="62" y="92"/>
                  </a:lnTo>
                  <a:lnTo>
                    <a:pt x="63" y="92"/>
                  </a:lnTo>
                  <a:lnTo>
                    <a:pt x="63" y="93"/>
                  </a:lnTo>
                  <a:lnTo>
                    <a:pt x="63" y="94"/>
                  </a:lnTo>
                  <a:lnTo>
                    <a:pt x="62" y="94"/>
                  </a:lnTo>
                  <a:lnTo>
                    <a:pt x="61" y="94"/>
                  </a:lnTo>
                  <a:lnTo>
                    <a:pt x="60" y="94"/>
                  </a:lnTo>
                  <a:lnTo>
                    <a:pt x="60" y="93"/>
                  </a:lnTo>
                  <a:lnTo>
                    <a:pt x="59" y="93"/>
                  </a:lnTo>
                  <a:lnTo>
                    <a:pt x="58" y="93"/>
                  </a:lnTo>
                  <a:lnTo>
                    <a:pt x="58" y="94"/>
                  </a:lnTo>
                  <a:lnTo>
                    <a:pt x="57" y="94"/>
                  </a:lnTo>
                  <a:lnTo>
                    <a:pt x="57" y="95"/>
                  </a:lnTo>
                  <a:lnTo>
                    <a:pt x="57" y="96"/>
                  </a:lnTo>
                  <a:lnTo>
                    <a:pt x="57" y="97"/>
                  </a:lnTo>
                  <a:lnTo>
                    <a:pt x="57" y="98"/>
                  </a:lnTo>
                  <a:lnTo>
                    <a:pt x="57" y="99"/>
                  </a:lnTo>
                  <a:lnTo>
                    <a:pt x="58" y="99"/>
                  </a:lnTo>
                  <a:lnTo>
                    <a:pt x="58" y="100"/>
                  </a:lnTo>
                  <a:lnTo>
                    <a:pt x="59" y="100"/>
                  </a:lnTo>
                  <a:lnTo>
                    <a:pt x="59" y="101"/>
                  </a:lnTo>
                  <a:lnTo>
                    <a:pt x="60" y="101"/>
                  </a:lnTo>
                  <a:lnTo>
                    <a:pt x="61" y="101"/>
                  </a:lnTo>
                  <a:lnTo>
                    <a:pt x="61" y="102"/>
                  </a:lnTo>
                  <a:lnTo>
                    <a:pt x="62" y="102"/>
                  </a:lnTo>
                  <a:lnTo>
                    <a:pt x="62" y="103"/>
                  </a:lnTo>
                  <a:lnTo>
                    <a:pt x="62" y="104"/>
                  </a:lnTo>
                  <a:lnTo>
                    <a:pt x="63" y="104"/>
                  </a:lnTo>
                  <a:lnTo>
                    <a:pt x="64" y="104"/>
                  </a:lnTo>
                  <a:lnTo>
                    <a:pt x="64" y="105"/>
                  </a:lnTo>
                  <a:lnTo>
                    <a:pt x="65" y="105"/>
                  </a:lnTo>
                  <a:lnTo>
                    <a:pt x="66" y="105"/>
                  </a:lnTo>
                  <a:lnTo>
                    <a:pt x="66" y="106"/>
                  </a:lnTo>
                  <a:lnTo>
                    <a:pt x="67" y="106"/>
                  </a:lnTo>
                  <a:lnTo>
                    <a:pt x="68" y="106"/>
                  </a:lnTo>
                  <a:lnTo>
                    <a:pt x="71" y="106"/>
                  </a:lnTo>
                  <a:lnTo>
                    <a:pt x="72" y="106"/>
                  </a:lnTo>
                  <a:lnTo>
                    <a:pt x="72" y="107"/>
                  </a:lnTo>
                  <a:lnTo>
                    <a:pt x="73" y="107"/>
                  </a:lnTo>
                  <a:lnTo>
                    <a:pt x="74" y="108"/>
                  </a:lnTo>
                  <a:lnTo>
                    <a:pt x="74" y="109"/>
                  </a:lnTo>
                  <a:lnTo>
                    <a:pt x="75" y="109"/>
                  </a:lnTo>
                  <a:lnTo>
                    <a:pt x="76" y="110"/>
                  </a:lnTo>
                  <a:lnTo>
                    <a:pt x="77" y="110"/>
                  </a:lnTo>
                  <a:lnTo>
                    <a:pt x="78" y="110"/>
                  </a:lnTo>
                  <a:lnTo>
                    <a:pt x="79" y="110"/>
                  </a:lnTo>
                  <a:lnTo>
                    <a:pt x="80" y="111"/>
                  </a:lnTo>
                  <a:lnTo>
                    <a:pt x="81" y="111"/>
                  </a:lnTo>
                  <a:lnTo>
                    <a:pt x="82" y="111"/>
                  </a:lnTo>
                  <a:lnTo>
                    <a:pt x="83" y="112"/>
                  </a:lnTo>
                  <a:lnTo>
                    <a:pt x="83" y="111"/>
                  </a:lnTo>
                  <a:lnTo>
                    <a:pt x="84" y="111"/>
                  </a:lnTo>
                  <a:lnTo>
                    <a:pt x="85" y="111"/>
                  </a:lnTo>
                  <a:lnTo>
                    <a:pt x="86" y="111"/>
                  </a:lnTo>
                  <a:lnTo>
                    <a:pt x="86" y="112"/>
                  </a:lnTo>
                  <a:lnTo>
                    <a:pt x="87" y="112"/>
                  </a:lnTo>
                  <a:lnTo>
                    <a:pt x="88" y="112"/>
                  </a:lnTo>
                  <a:lnTo>
                    <a:pt x="88" y="111"/>
                  </a:lnTo>
                  <a:lnTo>
                    <a:pt x="88" y="112"/>
                  </a:lnTo>
                  <a:lnTo>
                    <a:pt x="89" y="113"/>
                  </a:lnTo>
                  <a:lnTo>
                    <a:pt x="89" y="114"/>
                  </a:lnTo>
                  <a:lnTo>
                    <a:pt x="89" y="115"/>
                  </a:lnTo>
                  <a:lnTo>
                    <a:pt x="88" y="115"/>
                  </a:lnTo>
                  <a:lnTo>
                    <a:pt x="88" y="116"/>
                  </a:lnTo>
                  <a:lnTo>
                    <a:pt x="88" y="117"/>
                  </a:lnTo>
                  <a:lnTo>
                    <a:pt x="89" y="117"/>
                  </a:lnTo>
                  <a:lnTo>
                    <a:pt x="89" y="118"/>
                  </a:lnTo>
                  <a:lnTo>
                    <a:pt x="89" y="119"/>
                  </a:lnTo>
                  <a:lnTo>
                    <a:pt x="89" y="121"/>
                  </a:lnTo>
                  <a:lnTo>
                    <a:pt x="89" y="122"/>
                  </a:lnTo>
                  <a:lnTo>
                    <a:pt x="89" y="123"/>
                  </a:lnTo>
                  <a:lnTo>
                    <a:pt x="89" y="124"/>
                  </a:lnTo>
                  <a:lnTo>
                    <a:pt x="89" y="125"/>
                  </a:lnTo>
                  <a:lnTo>
                    <a:pt x="89" y="126"/>
                  </a:lnTo>
                  <a:lnTo>
                    <a:pt x="89" y="127"/>
                  </a:lnTo>
                  <a:lnTo>
                    <a:pt x="90" y="127"/>
                  </a:lnTo>
                  <a:lnTo>
                    <a:pt x="90" y="128"/>
                  </a:lnTo>
                  <a:lnTo>
                    <a:pt x="91" y="128"/>
                  </a:lnTo>
                  <a:lnTo>
                    <a:pt x="92" y="128"/>
                  </a:lnTo>
                  <a:lnTo>
                    <a:pt x="93" y="128"/>
                  </a:lnTo>
                  <a:lnTo>
                    <a:pt x="94" y="128"/>
                  </a:lnTo>
                  <a:lnTo>
                    <a:pt x="95" y="128"/>
                  </a:lnTo>
                  <a:lnTo>
                    <a:pt x="95" y="129"/>
                  </a:lnTo>
                  <a:lnTo>
                    <a:pt x="96" y="129"/>
                  </a:lnTo>
                  <a:lnTo>
                    <a:pt x="97" y="129"/>
                  </a:lnTo>
                  <a:lnTo>
                    <a:pt x="98" y="129"/>
                  </a:lnTo>
                  <a:lnTo>
                    <a:pt x="99" y="130"/>
                  </a:lnTo>
                  <a:lnTo>
                    <a:pt x="100" y="130"/>
                  </a:lnTo>
                  <a:lnTo>
                    <a:pt x="101" y="130"/>
                  </a:lnTo>
                  <a:lnTo>
                    <a:pt x="101" y="131"/>
                  </a:lnTo>
                  <a:lnTo>
                    <a:pt x="102" y="132"/>
                  </a:lnTo>
                  <a:lnTo>
                    <a:pt x="102" y="133"/>
                  </a:lnTo>
                  <a:lnTo>
                    <a:pt x="103" y="133"/>
                  </a:lnTo>
                  <a:lnTo>
                    <a:pt x="103" y="134"/>
                  </a:lnTo>
                  <a:lnTo>
                    <a:pt x="103" y="135"/>
                  </a:lnTo>
                  <a:lnTo>
                    <a:pt x="104" y="135"/>
                  </a:lnTo>
                  <a:lnTo>
                    <a:pt x="104" y="136"/>
                  </a:lnTo>
                  <a:lnTo>
                    <a:pt x="105" y="136"/>
                  </a:lnTo>
                  <a:lnTo>
                    <a:pt x="104" y="137"/>
                  </a:lnTo>
                  <a:lnTo>
                    <a:pt x="104" y="136"/>
                  </a:lnTo>
                  <a:lnTo>
                    <a:pt x="103" y="136"/>
                  </a:lnTo>
                  <a:lnTo>
                    <a:pt x="102" y="135"/>
                  </a:lnTo>
                  <a:lnTo>
                    <a:pt x="101" y="134"/>
                  </a:lnTo>
                  <a:lnTo>
                    <a:pt x="101" y="133"/>
                  </a:lnTo>
                  <a:lnTo>
                    <a:pt x="100" y="133"/>
                  </a:lnTo>
                  <a:lnTo>
                    <a:pt x="99" y="133"/>
                  </a:lnTo>
                  <a:lnTo>
                    <a:pt x="98" y="132"/>
                  </a:lnTo>
                  <a:lnTo>
                    <a:pt x="97" y="132"/>
                  </a:lnTo>
                  <a:lnTo>
                    <a:pt x="96" y="132"/>
                  </a:lnTo>
                  <a:lnTo>
                    <a:pt x="95" y="132"/>
                  </a:lnTo>
                  <a:lnTo>
                    <a:pt x="95" y="131"/>
                  </a:lnTo>
                  <a:lnTo>
                    <a:pt x="94" y="131"/>
                  </a:lnTo>
                  <a:lnTo>
                    <a:pt x="93" y="131"/>
                  </a:lnTo>
                  <a:lnTo>
                    <a:pt x="92" y="131"/>
                  </a:lnTo>
                  <a:lnTo>
                    <a:pt x="92" y="130"/>
                  </a:lnTo>
                  <a:lnTo>
                    <a:pt x="91" y="130"/>
                  </a:lnTo>
                  <a:lnTo>
                    <a:pt x="90" y="130"/>
                  </a:lnTo>
                  <a:lnTo>
                    <a:pt x="89" y="130"/>
                  </a:lnTo>
                  <a:lnTo>
                    <a:pt x="88" y="130"/>
                  </a:lnTo>
                  <a:lnTo>
                    <a:pt x="87" y="130"/>
                  </a:lnTo>
                  <a:lnTo>
                    <a:pt x="86" y="130"/>
                  </a:lnTo>
                  <a:lnTo>
                    <a:pt x="85" y="130"/>
                  </a:lnTo>
                  <a:lnTo>
                    <a:pt x="85" y="129"/>
                  </a:lnTo>
                  <a:lnTo>
                    <a:pt x="84" y="129"/>
                  </a:lnTo>
                  <a:lnTo>
                    <a:pt x="82" y="129"/>
                  </a:lnTo>
                  <a:lnTo>
                    <a:pt x="81" y="129"/>
                  </a:lnTo>
                  <a:lnTo>
                    <a:pt x="80" y="129"/>
                  </a:lnTo>
                  <a:lnTo>
                    <a:pt x="80" y="128"/>
                  </a:lnTo>
                  <a:lnTo>
                    <a:pt x="79" y="128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7" y="127"/>
                  </a:lnTo>
                  <a:lnTo>
                    <a:pt x="77" y="126"/>
                  </a:lnTo>
                  <a:lnTo>
                    <a:pt x="76" y="126"/>
                  </a:lnTo>
                  <a:lnTo>
                    <a:pt x="76" y="125"/>
                  </a:lnTo>
                  <a:lnTo>
                    <a:pt x="76" y="124"/>
                  </a:lnTo>
                  <a:lnTo>
                    <a:pt x="75" y="124"/>
                  </a:lnTo>
                  <a:lnTo>
                    <a:pt x="74" y="124"/>
                  </a:lnTo>
                  <a:lnTo>
                    <a:pt x="74" y="123"/>
                  </a:lnTo>
                  <a:lnTo>
                    <a:pt x="73" y="123"/>
                  </a:lnTo>
                  <a:lnTo>
                    <a:pt x="72" y="123"/>
                  </a:lnTo>
                  <a:lnTo>
                    <a:pt x="71" y="124"/>
                  </a:lnTo>
                  <a:lnTo>
                    <a:pt x="70" y="124"/>
                  </a:lnTo>
                  <a:lnTo>
                    <a:pt x="69" y="124"/>
                  </a:lnTo>
                  <a:lnTo>
                    <a:pt x="68" y="123"/>
                  </a:lnTo>
                  <a:lnTo>
                    <a:pt x="67" y="123"/>
                  </a:lnTo>
                  <a:lnTo>
                    <a:pt x="66" y="123"/>
                  </a:lnTo>
                  <a:lnTo>
                    <a:pt x="66" y="124"/>
                  </a:lnTo>
                  <a:lnTo>
                    <a:pt x="65" y="124"/>
                  </a:lnTo>
                  <a:lnTo>
                    <a:pt x="64" y="124"/>
                  </a:lnTo>
                  <a:lnTo>
                    <a:pt x="63" y="124"/>
                  </a:lnTo>
                  <a:lnTo>
                    <a:pt x="62" y="124"/>
                  </a:lnTo>
                  <a:lnTo>
                    <a:pt x="61" y="124"/>
                  </a:lnTo>
                  <a:lnTo>
                    <a:pt x="60" y="124"/>
                  </a:lnTo>
                  <a:lnTo>
                    <a:pt x="59" y="124"/>
                  </a:lnTo>
                  <a:lnTo>
                    <a:pt x="59" y="123"/>
                  </a:lnTo>
                  <a:lnTo>
                    <a:pt x="58" y="123"/>
                  </a:lnTo>
                  <a:lnTo>
                    <a:pt x="58" y="122"/>
                  </a:lnTo>
                  <a:lnTo>
                    <a:pt x="58" y="123"/>
                  </a:lnTo>
                  <a:lnTo>
                    <a:pt x="57" y="123"/>
                  </a:lnTo>
                  <a:lnTo>
                    <a:pt x="56" y="122"/>
                  </a:lnTo>
                  <a:lnTo>
                    <a:pt x="55" y="122"/>
                  </a:lnTo>
                  <a:lnTo>
                    <a:pt x="54" y="121"/>
                  </a:lnTo>
                  <a:lnTo>
                    <a:pt x="54" y="120"/>
                  </a:lnTo>
                  <a:lnTo>
                    <a:pt x="54" y="119"/>
                  </a:lnTo>
                  <a:lnTo>
                    <a:pt x="53" y="119"/>
                  </a:lnTo>
                  <a:lnTo>
                    <a:pt x="52" y="119"/>
                  </a:lnTo>
                  <a:lnTo>
                    <a:pt x="51" y="119"/>
                  </a:lnTo>
                  <a:lnTo>
                    <a:pt x="50" y="119"/>
                  </a:lnTo>
                  <a:lnTo>
                    <a:pt x="49" y="119"/>
                  </a:lnTo>
                  <a:lnTo>
                    <a:pt x="48" y="119"/>
                  </a:lnTo>
                  <a:lnTo>
                    <a:pt x="48" y="118"/>
                  </a:lnTo>
                  <a:lnTo>
                    <a:pt x="47" y="118"/>
                  </a:lnTo>
                  <a:lnTo>
                    <a:pt x="46" y="118"/>
                  </a:lnTo>
                  <a:lnTo>
                    <a:pt x="45" y="118"/>
                  </a:lnTo>
                  <a:lnTo>
                    <a:pt x="44" y="118"/>
                  </a:lnTo>
                  <a:lnTo>
                    <a:pt x="43" y="118"/>
                  </a:lnTo>
                  <a:lnTo>
                    <a:pt x="43" y="117"/>
                  </a:lnTo>
                  <a:lnTo>
                    <a:pt x="42" y="117"/>
                  </a:lnTo>
                  <a:lnTo>
                    <a:pt x="41" y="117"/>
                  </a:lnTo>
                  <a:lnTo>
                    <a:pt x="41" y="118"/>
                  </a:lnTo>
                  <a:lnTo>
                    <a:pt x="40" y="118"/>
                  </a:lnTo>
                  <a:lnTo>
                    <a:pt x="40" y="117"/>
                  </a:lnTo>
                  <a:lnTo>
                    <a:pt x="39" y="117"/>
                  </a:lnTo>
                  <a:lnTo>
                    <a:pt x="38" y="118"/>
                  </a:lnTo>
                  <a:lnTo>
                    <a:pt x="38" y="119"/>
                  </a:lnTo>
                  <a:lnTo>
                    <a:pt x="37" y="119"/>
                  </a:lnTo>
                  <a:lnTo>
                    <a:pt x="36" y="120"/>
                  </a:lnTo>
                  <a:lnTo>
                    <a:pt x="36" y="121"/>
                  </a:lnTo>
                  <a:lnTo>
                    <a:pt x="36" y="122"/>
                  </a:lnTo>
                  <a:lnTo>
                    <a:pt x="36" y="123"/>
                  </a:lnTo>
                  <a:lnTo>
                    <a:pt x="36" y="124"/>
                  </a:lnTo>
                  <a:lnTo>
                    <a:pt x="35" y="125"/>
                  </a:lnTo>
                  <a:lnTo>
                    <a:pt x="35" y="126"/>
                  </a:lnTo>
                  <a:lnTo>
                    <a:pt x="35" y="127"/>
                  </a:lnTo>
                  <a:lnTo>
                    <a:pt x="34" y="127"/>
                  </a:lnTo>
                  <a:lnTo>
                    <a:pt x="34" y="128"/>
                  </a:lnTo>
                  <a:lnTo>
                    <a:pt x="34" y="129"/>
                  </a:lnTo>
                  <a:lnTo>
                    <a:pt x="34" y="130"/>
                  </a:lnTo>
                  <a:lnTo>
                    <a:pt x="35" y="130"/>
                  </a:lnTo>
                  <a:lnTo>
                    <a:pt x="36" y="131"/>
                  </a:lnTo>
                  <a:lnTo>
                    <a:pt x="36" y="132"/>
                  </a:lnTo>
                  <a:lnTo>
                    <a:pt x="36" y="133"/>
                  </a:lnTo>
                  <a:lnTo>
                    <a:pt x="36" y="134"/>
                  </a:lnTo>
                  <a:lnTo>
                    <a:pt x="36" y="135"/>
                  </a:lnTo>
                  <a:lnTo>
                    <a:pt x="37" y="135"/>
                  </a:lnTo>
                  <a:lnTo>
                    <a:pt x="37" y="136"/>
                  </a:lnTo>
                  <a:lnTo>
                    <a:pt x="37" y="137"/>
                  </a:lnTo>
                  <a:lnTo>
                    <a:pt x="37" y="138"/>
                  </a:lnTo>
                  <a:lnTo>
                    <a:pt x="37" y="139"/>
                  </a:lnTo>
                  <a:lnTo>
                    <a:pt x="37" y="140"/>
                  </a:lnTo>
                  <a:lnTo>
                    <a:pt x="37" y="141"/>
                  </a:lnTo>
                  <a:lnTo>
                    <a:pt x="37" y="142"/>
                  </a:lnTo>
                  <a:lnTo>
                    <a:pt x="37" y="143"/>
                  </a:lnTo>
                  <a:lnTo>
                    <a:pt x="36" y="143"/>
                  </a:lnTo>
                  <a:lnTo>
                    <a:pt x="35" y="143"/>
                  </a:lnTo>
                  <a:lnTo>
                    <a:pt x="35" y="144"/>
                  </a:lnTo>
                  <a:lnTo>
                    <a:pt x="34" y="144"/>
                  </a:lnTo>
                  <a:lnTo>
                    <a:pt x="34" y="145"/>
                  </a:lnTo>
                  <a:lnTo>
                    <a:pt x="34" y="147"/>
                  </a:lnTo>
                  <a:lnTo>
                    <a:pt x="34" y="148"/>
                  </a:lnTo>
                  <a:lnTo>
                    <a:pt x="34" y="150"/>
                  </a:lnTo>
                  <a:lnTo>
                    <a:pt x="34" y="151"/>
                  </a:lnTo>
                  <a:lnTo>
                    <a:pt x="35" y="151"/>
                  </a:lnTo>
                  <a:lnTo>
                    <a:pt x="35" y="152"/>
                  </a:lnTo>
                  <a:lnTo>
                    <a:pt x="35" y="153"/>
                  </a:lnTo>
                  <a:lnTo>
                    <a:pt x="36" y="154"/>
                  </a:lnTo>
                  <a:lnTo>
                    <a:pt x="36" y="155"/>
                  </a:lnTo>
                  <a:lnTo>
                    <a:pt x="36" y="156"/>
                  </a:lnTo>
                  <a:lnTo>
                    <a:pt x="37" y="156"/>
                  </a:lnTo>
                  <a:lnTo>
                    <a:pt x="38" y="157"/>
                  </a:lnTo>
                  <a:lnTo>
                    <a:pt x="38" y="158"/>
                  </a:lnTo>
                  <a:lnTo>
                    <a:pt x="38" y="159"/>
                  </a:lnTo>
                  <a:lnTo>
                    <a:pt x="38" y="160"/>
                  </a:lnTo>
                  <a:lnTo>
                    <a:pt x="39" y="161"/>
                  </a:lnTo>
                  <a:lnTo>
                    <a:pt x="39" y="162"/>
                  </a:lnTo>
                  <a:lnTo>
                    <a:pt x="40" y="163"/>
                  </a:lnTo>
                  <a:lnTo>
                    <a:pt x="40" y="164"/>
                  </a:lnTo>
                  <a:lnTo>
                    <a:pt x="40" y="165"/>
                  </a:lnTo>
                  <a:lnTo>
                    <a:pt x="40" y="166"/>
                  </a:lnTo>
                  <a:lnTo>
                    <a:pt x="40" y="167"/>
                  </a:lnTo>
                  <a:lnTo>
                    <a:pt x="41" y="167"/>
                  </a:lnTo>
                  <a:lnTo>
                    <a:pt x="41" y="168"/>
                  </a:lnTo>
                  <a:lnTo>
                    <a:pt x="41" y="169"/>
                  </a:lnTo>
                  <a:lnTo>
                    <a:pt x="42" y="169"/>
                  </a:lnTo>
                  <a:lnTo>
                    <a:pt x="42" y="170"/>
                  </a:lnTo>
                  <a:lnTo>
                    <a:pt x="43" y="171"/>
                  </a:lnTo>
                  <a:lnTo>
                    <a:pt x="43" y="172"/>
                  </a:lnTo>
                  <a:lnTo>
                    <a:pt x="44" y="172"/>
                  </a:lnTo>
                  <a:lnTo>
                    <a:pt x="44" y="173"/>
                  </a:lnTo>
                  <a:lnTo>
                    <a:pt x="44" y="174"/>
                  </a:lnTo>
                  <a:lnTo>
                    <a:pt x="44" y="175"/>
                  </a:lnTo>
                  <a:lnTo>
                    <a:pt x="44" y="176"/>
                  </a:lnTo>
                  <a:lnTo>
                    <a:pt x="44" y="177"/>
                  </a:lnTo>
                  <a:lnTo>
                    <a:pt x="44" y="178"/>
                  </a:lnTo>
                  <a:lnTo>
                    <a:pt x="45" y="178"/>
                  </a:lnTo>
                  <a:lnTo>
                    <a:pt x="45" y="179"/>
                  </a:lnTo>
                  <a:lnTo>
                    <a:pt x="45" y="180"/>
                  </a:lnTo>
                  <a:lnTo>
                    <a:pt x="46" y="180"/>
                  </a:lnTo>
                  <a:lnTo>
                    <a:pt x="46" y="181"/>
                  </a:lnTo>
                  <a:lnTo>
                    <a:pt x="46" y="182"/>
                  </a:lnTo>
                  <a:lnTo>
                    <a:pt x="47" y="182"/>
                  </a:lnTo>
                  <a:lnTo>
                    <a:pt x="47" y="183"/>
                  </a:lnTo>
                  <a:lnTo>
                    <a:pt x="48" y="183"/>
                  </a:lnTo>
                  <a:lnTo>
                    <a:pt x="48" y="184"/>
                  </a:lnTo>
                  <a:lnTo>
                    <a:pt x="49" y="185"/>
                  </a:lnTo>
                  <a:lnTo>
                    <a:pt x="49" y="186"/>
                  </a:lnTo>
                  <a:lnTo>
                    <a:pt x="50" y="186"/>
                  </a:lnTo>
                  <a:lnTo>
                    <a:pt x="50" y="187"/>
                  </a:lnTo>
                  <a:lnTo>
                    <a:pt x="51" y="187"/>
                  </a:lnTo>
                  <a:lnTo>
                    <a:pt x="51" y="188"/>
                  </a:lnTo>
                  <a:lnTo>
                    <a:pt x="51" y="189"/>
                  </a:lnTo>
                  <a:lnTo>
                    <a:pt x="52" y="189"/>
                  </a:lnTo>
                  <a:lnTo>
                    <a:pt x="52" y="190"/>
                  </a:lnTo>
                  <a:lnTo>
                    <a:pt x="52" y="191"/>
                  </a:lnTo>
                  <a:lnTo>
                    <a:pt x="53" y="191"/>
                  </a:lnTo>
                  <a:lnTo>
                    <a:pt x="53" y="192"/>
                  </a:lnTo>
                  <a:lnTo>
                    <a:pt x="53" y="193"/>
                  </a:lnTo>
                  <a:lnTo>
                    <a:pt x="54" y="193"/>
                  </a:lnTo>
                  <a:lnTo>
                    <a:pt x="54" y="194"/>
                  </a:lnTo>
                  <a:lnTo>
                    <a:pt x="55" y="194"/>
                  </a:lnTo>
                  <a:lnTo>
                    <a:pt x="56" y="194"/>
                  </a:lnTo>
                  <a:lnTo>
                    <a:pt x="56" y="195"/>
                  </a:lnTo>
                  <a:lnTo>
                    <a:pt x="56" y="196"/>
                  </a:lnTo>
                  <a:lnTo>
                    <a:pt x="56" y="197"/>
                  </a:lnTo>
                  <a:lnTo>
                    <a:pt x="57" y="197"/>
                  </a:lnTo>
                  <a:lnTo>
                    <a:pt x="57" y="198"/>
                  </a:lnTo>
                  <a:lnTo>
                    <a:pt x="57" y="199"/>
                  </a:lnTo>
                  <a:lnTo>
                    <a:pt x="58" y="199"/>
                  </a:lnTo>
                  <a:lnTo>
                    <a:pt x="58" y="200"/>
                  </a:lnTo>
                  <a:lnTo>
                    <a:pt x="59" y="201"/>
                  </a:lnTo>
                  <a:lnTo>
                    <a:pt x="60" y="201"/>
                  </a:lnTo>
                  <a:lnTo>
                    <a:pt x="60" y="202"/>
                  </a:lnTo>
                  <a:lnTo>
                    <a:pt x="61" y="202"/>
                  </a:lnTo>
                  <a:lnTo>
                    <a:pt x="62" y="203"/>
                  </a:lnTo>
                  <a:lnTo>
                    <a:pt x="62" y="204"/>
                  </a:lnTo>
                  <a:lnTo>
                    <a:pt x="63" y="204"/>
                  </a:lnTo>
                  <a:lnTo>
                    <a:pt x="63" y="205"/>
                  </a:lnTo>
                  <a:lnTo>
                    <a:pt x="64" y="205"/>
                  </a:lnTo>
                  <a:lnTo>
                    <a:pt x="64" y="206"/>
                  </a:lnTo>
                  <a:lnTo>
                    <a:pt x="65" y="206"/>
                  </a:lnTo>
                  <a:lnTo>
                    <a:pt x="65" y="207"/>
                  </a:lnTo>
                  <a:lnTo>
                    <a:pt x="66" y="207"/>
                  </a:lnTo>
                  <a:lnTo>
                    <a:pt x="67" y="207"/>
                  </a:lnTo>
                  <a:lnTo>
                    <a:pt x="67" y="208"/>
                  </a:lnTo>
                  <a:lnTo>
                    <a:pt x="68" y="208"/>
                  </a:lnTo>
                  <a:lnTo>
                    <a:pt x="68" y="209"/>
                  </a:lnTo>
                  <a:lnTo>
                    <a:pt x="69" y="209"/>
                  </a:lnTo>
                  <a:lnTo>
                    <a:pt x="69" y="210"/>
                  </a:lnTo>
                  <a:lnTo>
                    <a:pt x="70" y="210"/>
                  </a:lnTo>
                  <a:lnTo>
                    <a:pt x="70" y="211"/>
                  </a:lnTo>
                  <a:lnTo>
                    <a:pt x="71" y="211"/>
                  </a:lnTo>
                  <a:lnTo>
                    <a:pt x="71" y="212"/>
                  </a:lnTo>
                  <a:lnTo>
                    <a:pt x="72" y="212"/>
                  </a:lnTo>
                  <a:lnTo>
                    <a:pt x="72" y="213"/>
                  </a:lnTo>
                  <a:lnTo>
                    <a:pt x="71" y="213"/>
                  </a:lnTo>
                  <a:lnTo>
                    <a:pt x="71" y="212"/>
                  </a:lnTo>
                  <a:lnTo>
                    <a:pt x="70" y="212"/>
                  </a:lnTo>
                  <a:lnTo>
                    <a:pt x="69" y="212"/>
                  </a:lnTo>
                  <a:lnTo>
                    <a:pt x="69" y="211"/>
                  </a:lnTo>
                  <a:lnTo>
                    <a:pt x="68" y="211"/>
                  </a:lnTo>
                  <a:lnTo>
                    <a:pt x="67" y="211"/>
                  </a:lnTo>
                  <a:lnTo>
                    <a:pt x="66" y="211"/>
                  </a:lnTo>
                  <a:lnTo>
                    <a:pt x="65" y="211"/>
                  </a:lnTo>
                  <a:lnTo>
                    <a:pt x="65" y="210"/>
                  </a:lnTo>
                  <a:lnTo>
                    <a:pt x="64" y="210"/>
                  </a:lnTo>
                  <a:lnTo>
                    <a:pt x="63" y="210"/>
                  </a:lnTo>
                  <a:lnTo>
                    <a:pt x="63" y="211"/>
                  </a:lnTo>
                  <a:lnTo>
                    <a:pt x="62" y="211"/>
                  </a:lnTo>
                  <a:lnTo>
                    <a:pt x="61" y="210"/>
                  </a:lnTo>
                  <a:lnTo>
                    <a:pt x="60" y="210"/>
                  </a:lnTo>
                  <a:lnTo>
                    <a:pt x="59" y="210"/>
                  </a:lnTo>
                  <a:lnTo>
                    <a:pt x="59" y="209"/>
                  </a:lnTo>
                  <a:lnTo>
                    <a:pt x="58" y="209"/>
                  </a:lnTo>
                  <a:lnTo>
                    <a:pt x="58" y="208"/>
                  </a:lnTo>
                  <a:lnTo>
                    <a:pt x="57" y="208"/>
                  </a:lnTo>
                  <a:lnTo>
                    <a:pt x="57" y="207"/>
                  </a:lnTo>
                  <a:lnTo>
                    <a:pt x="58" y="207"/>
                  </a:lnTo>
                  <a:lnTo>
                    <a:pt x="59" y="207"/>
                  </a:lnTo>
                  <a:lnTo>
                    <a:pt x="60" y="207"/>
                  </a:lnTo>
                  <a:lnTo>
                    <a:pt x="61" y="207"/>
                  </a:lnTo>
                  <a:lnTo>
                    <a:pt x="60" y="207"/>
                  </a:lnTo>
                  <a:lnTo>
                    <a:pt x="60" y="206"/>
                  </a:lnTo>
                  <a:lnTo>
                    <a:pt x="59" y="205"/>
                  </a:lnTo>
                  <a:lnTo>
                    <a:pt x="58" y="205"/>
                  </a:lnTo>
                  <a:lnTo>
                    <a:pt x="58" y="204"/>
                  </a:lnTo>
                  <a:lnTo>
                    <a:pt x="57" y="204"/>
                  </a:lnTo>
                  <a:lnTo>
                    <a:pt x="57" y="203"/>
                  </a:lnTo>
                  <a:lnTo>
                    <a:pt x="56" y="203"/>
                  </a:lnTo>
                  <a:lnTo>
                    <a:pt x="55" y="203"/>
                  </a:lnTo>
                  <a:lnTo>
                    <a:pt x="55" y="202"/>
                  </a:lnTo>
                  <a:lnTo>
                    <a:pt x="54" y="202"/>
                  </a:lnTo>
                  <a:lnTo>
                    <a:pt x="53" y="202"/>
                  </a:lnTo>
                  <a:lnTo>
                    <a:pt x="52" y="202"/>
                  </a:lnTo>
                  <a:lnTo>
                    <a:pt x="52" y="201"/>
                  </a:lnTo>
                  <a:lnTo>
                    <a:pt x="51" y="201"/>
                  </a:lnTo>
                  <a:lnTo>
                    <a:pt x="50" y="201"/>
                  </a:lnTo>
                  <a:lnTo>
                    <a:pt x="49" y="201"/>
                  </a:lnTo>
                  <a:lnTo>
                    <a:pt x="48" y="201"/>
                  </a:lnTo>
                  <a:lnTo>
                    <a:pt x="48" y="200"/>
                  </a:lnTo>
                  <a:lnTo>
                    <a:pt x="47" y="200"/>
                  </a:lnTo>
                  <a:lnTo>
                    <a:pt x="46" y="200"/>
                  </a:lnTo>
                  <a:lnTo>
                    <a:pt x="45" y="200"/>
                  </a:lnTo>
                  <a:lnTo>
                    <a:pt x="45" y="199"/>
                  </a:lnTo>
                  <a:lnTo>
                    <a:pt x="44" y="199"/>
                  </a:lnTo>
                  <a:lnTo>
                    <a:pt x="44" y="198"/>
                  </a:lnTo>
                  <a:lnTo>
                    <a:pt x="44" y="197"/>
                  </a:lnTo>
                  <a:lnTo>
                    <a:pt x="43" y="196"/>
                  </a:lnTo>
                  <a:lnTo>
                    <a:pt x="43" y="195"/>
                  </a:lnTo>
                  <a:lnTo>
                    <a:pt x="43" y="194"/>
                  </a:lnTo>
                  <a:lnTo>
                    <a:pt x="42" y="194"/>
                  </a:lnTo>
                  <a:lnTo>
                    <a:pt x="42" y="193"/>
                  </a:lnTo>
                  <a:lnTo>
                    <a:pt x="41" y="192"/>
                  </a:lnTo>
                  <a:lnTo>
                    <a:pt x="41" y="191"/>
                  </a:lnTo>
                  <a:lnTo>
                    <a:pt x="40" y="191"/>
                  </a:lnTo>
                  <a:lnTo>
                    <a:pt x="40" y="190"/>
                  </a:lnTo>
                  <a:lnTo>
                    <a:pt x="40" y="189"/>
                  </a:lnTo>
                  <a:lnTo>
                    <a:pt x="39" y="188"/>
                  </a:lnTo>
                  <a:lnTo>
                    <a:pt x="38" y="187"/>
                  </a:lnTo>
                  <a:lnTo>
                    <a:pt x="38" y="186"/>
                  </a:lnTo>
                  <a:lnTo>
                    <a:pt x="38" y="185"/>
                  </a:lnTo>
                  <a:lnTo>
                    <a:pt x="38" y="184"/>
                  </a:lnTo>
                  <a:lnTo>
                    <a:pt x="37" y="184"/>
                  </a:lnTo>
                  <a:lnTo>
                    <a:pt x="37" y="183"/>
                  </a:lnTo>
                  <a:lnTo>
                    <a:pt x="36" y="183"/>
                  </a:lnTo>
                  <a:lnTo>
                    <a:pt x="36" y="182"/>
                  </a:lnTo>
                  <a:lnTo>
                    <a:pt x="35" y="182"/>
                  </a:lnTo>
                  <a:lnTo>
                    <a:pt x="35" y="181"/>
                  </a:lnTo>
                  <a:lnTo>
                    <a:pt x="35" y="180"/>
                  </a:lnTo>
                  <a:lnTo>
                    <a:pt x="35" y="179"/>
                  </a:lnTo>
                  <a:lnTo>
                    <a:pt x="34" y="179"/>
                  </a:lnTo>
                  <a:lnTo>
                    <a:pt x="34" y="178"/>
                  </a:lnTo>
                  <a:lnTo>
                    <a:pt x="33" y="177"/>
                  </a:lnTo>
                  <a:lnTo>
                    <a:pt x="33" y="176"/>
                  </a:lnTo>
                  <a:lnTo>
                    <a:pt x="32" y="176"/>
                  </a:lnTo>
                  <a:lnTo>
                    <a:pt x="32" y="175"/>
                  </a:lnTo>
                  <a:lnTo>
                    <a:pt x="31" y="175"/>
                  </a:lnTo>
                  <a:lnTo>
                    <a:pt x="30" y="175"/>
                  </a:lnTo>
                  <a:lnTo>
                    <a:pt x="30" y="174"/>
                  </a:lnTo>
                  <a:lnTo>
                    <a:pt x="29" y="174"/>
                  </a:lnTo>
                  <a:lnTo>
                    <a:pt x="28" y="174"/>
                  </a:lnTo>
                  <a:lnTo>
                    <a:pt x="27" y="173"/>
                  </a:lnTo>
                  <a:lnTo>
                    <a:pt x="26" y="173"/>
                  </a:lnTo>
                  <a:lnTo>
                    <a:pt x="25" y="172"/>
                  </a:lnTo>
                  <a:lnTo>
                    <a:pt x="25" y="171"/>
                  </a:lnTo>
                  <a:lnTo>
                    <a:pt x="24" y="171"/>
                  </a:lnTo>
                  <a:lnTo>
                    <a:pt x="23" y="171"/>
                  </a:lnTo>
                  <a:lnTo>
                    <a:pt x="23" y="170"/>
                  </a:lnTo>
                  <a:lnTo>
                    <a:pt x="22" y="170"/>
                  </a:lnTo>
                  <a:lnTo>
                    <a:pt x="22" y="169"/>
                  </a:lnTo>
                  <a:lnTo>
                    <a:pt x="21" y="169"/>
                  </a:lnTo>
                  <a:lnTo>
                    <a:pt x="21" y="168"/>
                  </a:lnTo>
                  <a:lnTo>
                    <a:pt x="20" y="167"/>
                  </a:lnTo>
                  <a:lnTo>
                    <a:pt x="20" y="166"/>
                  </a:lnTo>
                  <a:lnTo>
                    <a:pt x="19" y="166"/>
                  </a:lnTo>
                  <a:lnTo>
                    <a:pt x="19" y="165"/>
                  </a:lnTo>
                  <a:lnTo>
                    <a:pt x="19" y="164"/>
                  </a:lnTo>
                  <a:lnTo>
                    <a:pt x="19" y="163"/>
                  </a:lnTo>
                  <a:lnTo>
                    <a:pt x="19" y="162"/>
                  </a:lnTo>
                  <a:lnTo>
                    <a:pt x="20" y="161"/>
                  </a:lnTo>
                </a:path>
              </a:pathLst>
            </a:custGeom>
            <a:noFill/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39" name="Freeform 115"/>
            <p:cNvSpPr>
              <a:spLocks/>
            </p:cNvSpPr>
            <p:nvPr/>
          </p:nvSpPr>
          <p:spPr bwMode="auto">
            <a:xfrm>
              <a:off x="3009" y="1866"/>
              <a:ext cx="22" cy="83"/>
            </a:xfrm>
            <a:custGeom>
              <a:avLst/>
              <a:gdLst>
                <a:gd name="T0" fmla="*/ 19 w 22"/>
                <a:gd name="T1" fmla="*/ 81 h 83"/>
                <a:gd name="T2" fmla="*/ 20 w 22"/>
                <a:gd name="T3" fmla="*/ 78 h 83"/>
                <a:gd name="T4" fmla="*/ 19 w 22"/>
                <a:gd name="T5" fmla="*/ 76 h 83"/>
                <a:gd name="T6" fmla="*/ 19 w 22"/>
                <a:gd name="T7" fmla="*/ 73 h 83"/>
                <a:gd name="T8" fmla="*/ 20 w 22"/>
                <a:gd name="T9" fmla="*/ 71 h 83"/>
                <a:gd name="T10" fmla="*/ 20 w 22"/>
                <a:gd name="T11" fmla="*/ 69 h 83"/>
                <a:gd name="T12" fmla="*/ 21 w 22"/>
                <a:gd name="T13" fmla="*/ 67 h 83"/>
                <a:gd name="T14" fmla="*/ 19 w 22"/>
                <a:gd name="T15" fmla="*/ 65 h 83"/>
                <a:gd name="T16" fmla="*/ 19 w 22"/>
                <a:gd name="T17" fmla="*/ 63 h 83"/>
                <a:gd name="T18" fmla="*/ 19 w 22"/>
                <a:gd name="T19" fmla="*/ 60 h 83"/>
                <a:gd name="T20" fmla="*/ 20 w 22"/>
                <a:gd name="T21" fmla="*/ 59 h 83"/>
                <a:gd name="T22" fmla="*/ 20 w 22"/>
                <a:gd name="T23" fmla="*/ 56 h 83"/>
                <a:gd name="T24" fmla="*/ 21 w 22"/>
                <a:gd name="T25" fmla="*/ 54 h 83"/>
                <a:gd name="T26" fmla="*/ 22 w 22"/>
                <a:gd name="T27" fmla="*/ 52 h 83"/>
                <a:gd name="T28" fmla="*/ 22 w 22"/>
                <a:gd name="T29" fmla="*/ 50 h 83"/>
                <a:gd name="T30" fmla="*/ 20 w 22"/>
                <a:gd name="T31" fmla="*/ 49 h 83"/>
                <a:gd name="T32" fmla="*/ 18 w 22"/>
                <a:gd name="T33" fmla="*/ 49 h 83"/>
                <a:gd name="T34" fmla="*/ 16 w 22"/>
                <a:gd name="T35" fmla="*/ 48 h 83"/>
                <a:gd name="T36" fmla="*/ 14 w 22"/>
                <a:gd name="T37" fmla="*/ 46 h 83"/>
                <a:gd name="T38" fmla="*/ 12 w 22"/>
                <a:gd name="T39" fmla="*/ 45 h 83"/>
                <a:gd name="T40" fmla="*/ 12 w 22"/>
                <a:gd name="T41" fmla="*/ 43 h 83"/>
                <a:gd name="T42" fmla="*/ 12 w 22"/>
                <a:gd name="T43" fmla="*/ 40 h 83"/>
                <a:gd name="T44" fmla="*/ 12 w 22"/>
                <a:gd name="T45" fmla="*/ 39 h 83"/>
                <a:gd name="T46" fmla="*/ 11 w 22"/>
                <a:gd name="T47" fmla="*/ 37 h 83"/>
                <a:gd name="T48" fmla="*/ 9 w 22"/>
                <a:gd name="T49" fmla="*/ 35 h 83"/>
                <a:gd name="T50" fmla="*/ 9 w 22"/>
                <a:gd name="T51" fmla="*/ 33 h 83"/>
                <a:gd name="T52" fmla="*/ 8 w 22"/>
                <a:gd name="T53" fmla="*/ 31 h 83"/>
                <a:gd name="T54" fmla="*/ 9 w 22"/>
                <a:gd name="T55" fmla="*/ 29 h 83"/>
                <a:gd name="T56" fmla="*/ 10 w 22"/>
                <a:gd name="T57" fmla="*/ 26 h 83"/>
                <a:gd name="T58" fmla="*/ 10 w 22"/>
                <a:gd name="T59" fmla="*/ 24 h 83"/>
                <a:gd name="T60" fmla="*/ 11 w 22"/>
                <a:gd name="T61" fmla="*/ 22 h 83"/>
                <a:gd name="T62" fmla="*/ 12 w 22"/>
                <a:gd name="T63" fmla="*/ 20 h 83"/>
                <a:gd name="T64" fmla="*/ 14 w 22"/>
                <a:gd name="T65" fmla="*/ 19 h 83"/>
                <a:gd name="T66" fmla="*/ 15 w 22"/>
                <a:gd name="T67" fmla="*/ 17 h 83"/>
                <a:gd name="T68" fmla="*/ 15 w 22"/>
                <a:gd name="T69" fmla="*/ 14 h 83"/>
                <a:gd name="T70" fmla="*/ 12 w 22"/>
                <a:gd name="T71" fmla="*/ 14 h 83"/>
                <a:gd name="T72" fmla="*/ 11 w 22"/>
                <a:gd name="T73" fmla="*/ 13 h 83"/>
                <a:gd name="T74" fmla="*/ 8 w 22"/>
                <a:gd name="T75" fmla="*/ 12 h 83"/>
                <a:gd name="T76" fmla="*/ 6 w 22"/>
                <a:gd name="T77" fmla="*/ 11 h 83"/>
                <a:gd name="T78" fmla="*/ 7 w 22"/>
                <a:gd name="T79" fmla="*/ 8 h 83"/>
                <a:gd name="T80" fmla="*/ 7 w 22"/>
                <a:gd name="T81" fmla="*/ 6 h 83"/>
                <a:gd name="T82" fmla="*/ 6 w 22"/>
                <a:gd name="T83" fmla="*/ 4 h 83"/>
                <a:gd name="T84" fmla="*/ 6 w 22"/>
                <a:gd name="T85" fmla="*/ 2 h 83"/>
                <a:gd name="T86" fmla="*/ 6 w 22"/>
                <a:gd name="T87" fmla="*/ 1 h 83"/>
                <a:gd name="T88" fmla="*/ 4 w 22"/>
                <a:gd name="T89" fmla="*/ 0 h 83"/>
                <a:gd name="T90" fmla="*/ 2 w 22"/>
                <a:gd name="T91" fmla="*/ 1 h 83"/>
                <a:gd name="T92" fmla="*/ 0 w 22"/>
                <a:gd name="T93" fmla="*/ 1 h 8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2"/>
                <a:gd name="T142" fmla="*/ 0 h 83"/>
                <a:gd name="T143" fmla="*/ 22 w 22"/>
                <a:gd name="T144" fmla="*/ 83 h 8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2" h="83">
                  <a:moveTo>
                    <a:pt x="19" y="83"/>
                  </a:moveTo>
                  <a:lnTo>
                    <a:pt x="19" y="82"/>
                  </a:lnTo>
                  <a:lnTo>
                    <a:pt x="19" y="81"/>
                  </a:lnTo>
                  <a:lnTo>
                    <a:pt x="19" y="80"/>
                  </a:lnTo>
                  <a:lnTo>
                    <a:pt x="20" y="79"/>
                  </a:lnTo>
                  <a:lnTo>
                    <a:pt x="20" y="78"/>
                  </a:lnTo>
                  <a:lnTo>
                    <a:pt x="19" y="78"/>
                  </a:lnTo>
                  <a:lnTo>
                    <a:pt x="19" y="77"/>
                  </a:lnTo>
                  <a:lnTo>
                    <a:pt x="19" y="76"/>
                  </a:lnTo>
                  <a:lnTo>
                    <a:pt x="19" y="75"/>
                  </a:lnTo>
                  <a:lnTo>
                    <a:pt x="19" y="74"/>
                  </a:lnTo>
                  <a:lnTo>
                    <a:pt x="19" y="73"/>
                  </a:lnTo>
                  <a:lnTo>
                    <a:pt x="19" y="72"/>
                  </a:lnTo>
                  <a:lnTo>
                    <a:pt x="19" y="71"/>
                  </a:lnTo>
                  <a:lnTo>
                    <a:pt x="20" y="71"/>
                  </a:lnTo>
                  <a:lnTo>
                    <a:pt x="20" y="70"/>
                  </a:lnTo>
                  <a:lnTo>
                    <a:pt x="20" y="69"/>
                  </a:lnTo>
                  <a:lnTo>
                    <a:pt x="20" y="68"/>
                  </a:lnTo>
                  <a:lnTo>
                    <a:pt x="21" y="68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20" y="66"/>
                  </a:lnTo>
                  <a:lnTo>
                    <a:pt x="19" y="65"/>
                  </a:lnTo>
                  <a:lnTo>
                    <a:pt x="19" y="64"/>
                  </a:lnTo>
                  <a:lnTo>
                    <a:pt x="19" y="63"/>
                  </a:lnTo>
                  <a:lnTo>
                    <a:pt x="19" y="62"/>
                  </a:lnTo>
                  <a:lnTo>
                    <a:pt x="19" y="61"/>
                  </a:lnTo>
                  <a:lnTo>
                    <a:pt x="19" y="60"/>
                  </a:lnTo>
                  <a:lnTo>
                    <a:pt x="19" y="59"/>
                  </a:lnTo>
                  <a:lnTo>
                    <a:pt x="20" y="59"/>
                  </a:lnTo>
                  <a:lnTo>
                    <a:pt x="20" y="58"/>
                  </a:lnTo>
                  <a:lnTo>
                    <a:pt x="20" y="57"/>
                  </a:lnTo>
                  <a:lnTo>
                    <a:pt x="20" y="56"/>
                  </a:lnTo>
                  <a:lnTo>
                    <a:pt x="21" y="56"/>
                  </a:lnTo>
                  <a:lnTo>
                    <a:pt x="21" y="55"/>
                  </a:lnTo>
                  <a:lnTo>
                    <a:pt x="21" y="54"/>
                  </a:lnTo>
                  <a:lnTo>
                    <a:pt x="22" y="54"/>
                  </a:lnTo>
                  <a:lnTo>
                    <a:pt x="22" y="53"/>
                  </a:lnTo>
                  <a:lnTo>
                    <a:pt x="22" y="52"/>
                  </a:lnTo>
                  <a:lnTo>
                    <a:pt x="22" y="51"/>
                  </a:lnTo>
                  <a:lnTo>
                    <a:pt x="22" y="50"/>
                  </a:lnTo>
                  <a:lnTo>
                    <a:pt x="21" y="50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7" y="48"/>
                  </a:lnTo>
                  <a:lnTo>
                    <a:pt x="16" y="48"/>
                  </a:lnTo>
                  <a:lnTo>
                    <a:pt x="15" y="47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3" y="45"/>
                  </a:lnTo>
                  <a:lnTo>
                    <a:pt x="12" y="45"/>
                  </a:lnTo>
                  <a:lnTo>
                    <a:pt x="12" y="44"/>
                  </a:lnTo>
                  <a:lnTo>
                    <a:pt x="12" y="43"/>
                  </a:lnTo>
                  <a:lnTo>
                    <a:pt x="12" y="42"/>
                  </a:lnTo>
                  <a:lnTo>
                    <a:pt x="12" y="41"/>
                  </a:lnTo>
                  <a:lnTo>
                    <a:pt x="12" y="40"/>
                  </a:lnTo>
                  <a:lnTo>
                    <a:pt x="11" y="40"/>
                  </a:lnTo>
                  <a:lnTo>
                    <a:pt x="11" y="39"/>
                  </a:lnTo>
                  <a:lnTo>
                    <a:pt x="12" y="39"/>
                  </a:lnTo>
                  <a:lnTo>
                    <a:pt x="11" y="38"/>
                  </a:lnTo>
                  <a:lnTo>
                    <a:pt x="11" y="37"/>
                  </a:lnTo>
                  <a:lnTo>
                    <a:pt x="10" y="36"/>
                  </a:lnTo>
                  <a:lnTo>
                    <a:pt x="9" y="36"/>
                  </a:lnTo>
                  <a:lnTo>
                    <a:pt x="9" y="35"/>
                  </a:lnTo>
                  <a:lnTo>
                    <a:pt x="9" y="34"/>
                  </a:lnTo>
                  <a:lnTo>
                    <a:pt x="9" y="33"/>
                  </a:lnTo>
                  <a:lnTo>
                    <a:pt x="9" y="32"/>
                  </a:lnTo>
                  <a:lnTo>
                    <a:pt x="8" y="32"/>
                  </a:lnTo>
                  <a:lnTo>
                    <a:pt x="8" y="31"/>
                  </a:lnTo>
                  <a:lnTo>
                    <a:pt x="9" y="31"/>
                  </a:lnTo>
                  <a:lnTo>
                    <a:pt x="9" y="30"/>
                  </a:lnTo>
                  <a:lnTo>
                    <a:pt x="9" y="29"/>
                  </a:lnTo>
                  <a:lnTo>
                    <a:pt x="9" y="28"/>
                  </a:lnTo>
                  <a:lnTo>
                    <a:pt x="10" y="27"/>
                  </a:lnTo>
                  <a:lnTo>
                    <a:pt x="10" y="26"/>
                  </a:lnTo>
                  <a:lnTo>
                    <a:pt x="10" y="25"/>
                  </a:lnTo>
                  <a:lnTo>
                    <a:pt x="10" y="24"/>
                  </a:lnTo>
                  <a:lnTo>
                    <a:pt x="10" y="23"/>
                  </a:lnTo>
                  <a:lnTo>
                    <a:pt x="11" y="23"/>
                  </a:lnTo>
                  <a:lnTo>
                    <a:pt x="11" y="22"/>
                  </a:lnTo>
                  <a:lnTo>
                    <a:pt x="12" y="21"/>
                  </a:lnTo>
                  <a:lnTo>
                    <a:pt x="12" y="20"/>
                  </a:lnTo>
                  <a:lnTo>
                    <a:pt x="13" y="20"/>
                  </a:lnTo>
                  <a:lnTo>
                    <a:pt x="14" y="19"/>
                  </a:lnTo>
                  <a:lnTo>
                    <a:pt x="14" y="18"/>
                  </a:lnTo>
                  <a:lnTo>
                    <a:pt x="14" y="17"/>
                  </a:lnTo>
                  <a:lnTo>
                    <a:pt x="15" y="17"/>
                  </a:lnTo>
                  <a:lnTo>
                    <a:pt x="15" y="16"/>
                  </a:lnTo>
                  <a:lnTo>
                    <a:pt x="15" y="15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1" y="14"/>
                  </a:lnTo>
                  <a:lnTo>
                    <a:pt x="11" y="13"/>
                  </a:lnTo>
                  <a:lnTo>
                    <a:pt x="10" y="13"/>
                  </a:lnTo>
                  <a:lnTo>
                    <a:pt x="9" y="12"/>
                  </a:lnTo>
                  <a:lnTo>
                    <a:pt x="8" y="12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</a:path>
              </a:pathLst>
            </a:custGeom>
            <a:noFill/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40" name="Freeform 116"/>
            <p:cNvSpPr>
              <a:spLocks/>
            </p:cNvSpPr>
            <p:nvPr/>
          </p:nvSpPr>
          <p:spPr bwMode="auto">
            <a:xfrm>
              <a:off x="961" y="1782"/>
              <a:ext cx="2" cy="2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1 w 2"/>
                <a:gd name="T7" fmla="*/ 1 h 2"/>
                <a:gd name="T8" fmla="*/ 1 w 2"/>
                <a:gd name="T9" fmla="*/ 2 h 2"/>
                <a:gd name="T10" fmla="*/ 1 w 2"/>
                <a:gd name="T11" fmla="*/ 2 h 2"/>
                <a:gd name="T12" fmla="*/ 0 w 2"/>
                <a:gd name="T13" fmla="*/ 2 h 2"/>
                <a:gd name="T14" fmla="*/ 0 w 2"/>
                <a:gd name="T15" fmla="*/ 1 h 2"/>
                <a:gd name="T16" fmla="*/ 0 w 2"/>
                <a:gd name="T17" fmla="*/ 1 h 2"/>
                <a:gd name="T18" fmla="*/ 0 w 2"/>
                <a:gd name="T19" fmla="*/ 1 h 2"/>
                <a:gd name="T20" fmla="*/ 0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2 w 2"/>
                <a:gd name="T27" fmla="*/ 0 h 2"/>
                <a:gd name="T28" fmla="*/ 2 w 2"/>
                <a:gd name="T29" fmla="*/ 1 h 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"/>
                <a:gd name="T46" fmla="*/ 0 h 2"/>
                <a:gd name="T47" fmla="*/ 2 w 2"/>
                <a:gd name="T48" fmla="*/ 2 h 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" h="2">
                  <a:moveTo>
                    <a:pt x="2" y="1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41" name="Freeform 117"/>
            <p:cNvSpPr>
              <a:spLocks/>
            </p:cNvSpPr>
            <p:nvPr/>
          </p:nvSpPr>
          <p:spPr bwMode="auto">
            <a:xfrm>
              <a:off x="3031" y="1789"/>
              <a:ext cx="3" cy="2"/>
            </a:xfrm>
            <a:custGeom>
              <a:avLst/>
              <a:gdLst>
                <a:gd name="T0" fmla="*/ 3 w 3"/>
                <a:gd name="T1" fmla="*/ 2 h 2"/>
                <a:gd name="T2" fmla="*/ 2 w 3"/>
                <a:gd name="T3" fmla="*/ 2 h 2"/>
                <a:gd name="T4" fmla="*/ 2 w 3"/>
                <a:gd name="T5" fmla="*/ 2 h 2"/>
                <a:gd name="T6" fmla="*/ 2 w 3"/>
                <a:gd name="T7" fmla="*/ 1 h 2"/>
                <a:gd name="T8" fmla="*/ 2 w 3"/>
                <a:gd name="T9" fmla="*/ 1 h 2"/>
                <a:gd name="T10" fmla="*/ 2 w 3"/>
                <a:gd name="T11" fmla="*/ 1 h 2"/>
                <a:gd name="T12" fmla="*/ 1 w 3"/>
                <a:gd name="T13" fmla="*/ 1 h 2"/>
                <a:gd name="T14" fmla="*/ 1 w 3"/>
                <a:gd name="T15" fmla="*/ 1 h 2"/>
                <a:gd name="T16" fmla="*/ 1 w 3"/>
                <a:gd name="T17" fmla="*/ 1 h 2"/>
                <a:gd name="T18" fmla="*/ 1 w 3"/>
                <a:gd name="T19" fmla="*/ 1 h 2"/>
                <a:gd name="T20" fmla="*/ 0 w 3"/>
                <a:gd name="T21" fmla="*/ 1 h 2"/>
                <a:gd name="T22" fmla="*/ 0 w 3"/>
                <a:gd name="T23" fmla="*/ 1 h 2"/>
                <a:gd name="T24" fmla="*/ 0 w 3"/>
                <a:gd name="T25" fmla="*/ 1 h 2"/>
                <a:gd name="T26" fmla="*/ 0 w 3"/>
                <a:gd name="T27" fmla="*/ 1 h 2"/>
                <a:gd name="T28" fmla="*/ 0 w 3"/>
                <a:gd name="T29" fmla="*/ 0 h 2"/>
                <a:gd name="T30" fmla="*/ 0 w 3"/>
                <a:gd name="T31" fmla="*/ 0 h 2"/>
                <a:gd name="T32" fmla="*/ 1 w 3"/>
                <a:gd name="T33" fmla="*/ 0 h 2"/>
                <a:gd name="T34" fmla="*/ 1 w 3"/>
                <a:gd name="T35" fmla="*/ 0 h 2"/>
                <a:gd name="T36" fmla="*/ 1 w 3"/>
                <a:gd name="T37" fmla="*/ 0 h 2"/>
                <a:gd name="T38" fmla="*/ 2 w 3"/>
                <a:gd name="T39" fmla="*/ 0 h 2"/>
                <a:gd name="T40" fmla="*/ 2 w 3"/>
                <a:gd name="T41" fmla="*/ 1 h 2"/>
                <a:gd name="T42" fmla="*/ 2 w 3"/>
                <a:gd name="T43" fmla="*/ 1 h 2"/>
                <a:gd name="T44" fmla="*/ 2 w 3"/>
                <a:gd name="T45" fmla="*/ 1 h 2"/>
                <a:gd name="T46" fmla="*/ 2 w 3"/>
                <a:gd name="T47" fmla="*/ 1 h 2"/>
                <a:gd name="T48" fmla="*/ 2 w 3"/>
                <a:gd name="T49" fmla="*/ 1 h 2"/>
                <a:gd name="T50" fmla="*/ 3 w 3"/>
                <a:gd name="T51" fmla="*/ 1 h 2"/>
                <a:gd name="T52" fmla="*/ 3 w 3"/>
                <a:gd name="T53" fmla="*/ 1 h 2"/>
                <a:gd name="T54" fmla="*/ 3 w 3"/>
                <a:gd name="T55" fmla="*/ 2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3" y="2"/>
                  </a:move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42" name="Freeform 118"/>
            <p:cNvSpPr>
              <a:spLocks/>
            </p:cNvSpPr>
            <p:nvPr/>
          </p:nvSpPr>
          <p:spPr bwMode="auto">
            <a:xfrm>
              <a:off x="2406" y="1792"/>
              <a:ext cx="5" cy="4"/>
            </a:xfrm>
            <a:custGeom>
              <a:avLst/>
              <a:gdLst>
                <a:gd name="T0" fmla="*/ 4 w 5"/>
                <a:gd name="T1" fmla="*/ 4 h 4"/>
                <a:gd name="T2" fmla="*/ 4 w 5"/>
                <a:gd name="T3" fmla="*/ 4 h 4"/>
                <a:gd name="T4" fmla="*/ 4 w 5"/>
                <a:gd name="T5" fmla="*/ 4 h 4"/>
                <a:gd name="T6" fmla="*/ 3 w 5"/>
                <a:gd name="T7" fmla="*/ 3 h 4"/>
                <a:gd name="T8" fmla="*/ 3 w 5"/>
                <a:gd name="T9" fmla="*/ 3 h 4"/>
                <a:gd name="T10" fmla="*/ 3 w 5"/>
                <a:gd name="T11" fmla="*/ 3 h 4"/>
                <a:gd name="T12" fmla="*/ 2 w 5"/>
                <a:gd name="T13" fmla="*/ 3 h 4"/>
                <a:gd name="T14" fmla="*/ 1 w 5"/>
                <a:gd name="T15" fmla="*/ 3 h 4"/>
                <a:gd name="T16" fmla="*/ 0 w 5"/>
                <a:gd name="T17" fmla="*/ 3 h 4"/>
                <a:gd name="T18" fmla="*/ 0 w 5"/>
                <a:gd name="T19" fmla="*/ 2 h 4"/>
                <a:gd name="T20" fmla="*/ 0 w 5"/>
                <a:gd name="T21" fmla="*/ 2 h 4"/>
                <a:gd name="T22" fmla="*/ 0 w 5"/>
                <a:gd name="T23" fmla="*/ 2 h 4"/>
                <a:gd name="T24" fmla="*/ 0 w 5"/>
                <a:gd name="T25" fmla="*/ 1 h 4"/>
                <a:gd name="T26" fmla="*/ 0 w 5"/>
                <a:gd name="T27" fmla="*/ 1 h 4"/>
                <a:gd name="T28" fmla="*/ 1 w 5"/>
                <a:gd name="T29" fmla="*/ 1 h 4"/>
                <a:gd name="T30" fmla="*/ 1 w 5"/>
                <a:gd name="T31" fmla="*/ 1 h 4"/>
                <a:gd name="T32" fmla="*/ 1 w 5"/>
                <a:gd name="T33" fmla="*/ 1 h 4"/>
                <a:gd name="T34" fmla="*/ 2 w 5"/>
                <a:gd name="T35" fmla="*/ 0 h 4"/>
                <a:gd name="T36" fmla="*/ 2 w 5"/>
                <a:gd name="T37" fmla="*/ 0 h 4"/>
                <a:gd name="T38" fmla="*/ 3 w 5"/>
                <a:gd name="T39" fmla="*/ 0 h 4"/>
                <a:gd name="T40" fmla="*/ 3 w 5"/>
                <a:gd name="T41" fmla="*/ 0 h 4"/>
                <a:gd name="T42" fmla="*/ 3 w 5"/>
                <a:gd name="T43" fmla="*/ 0 h 4"/>
                <a:gd name="T44" fmla="*/ 4 w 5"/>
                <a:gd name="T45" fmla="*/ 1 h 4"/>
                <a:gd name="T46" fmla="*/ 4 w 5"/>
                <a:gd name="T47" fmla="*/ 1 h 4"/>
                <a:gd name="T48" fmla="*/ 4 w 5"/>
                <a:gd name="T49" fmla="*/ 1 h 4"/>
                <a:gd name="T50" fmla="*/ 4 w 5"/>
                <a:gd name="T51" fmla="*/ 2 h 4"/>
                <a:gd name="T52" fmla="*/ 4 w 5"/>
                <a:gd name="T53" fmla="*/ 2 h 4"/>
                <a:gd name="T54" fmla="*/ 4 w 5"/>
                <a:gd name="T55" fmla="*/ 3 h 4"/>
                <a:gd name="T56" fmla="*/ 4 w 5"/>
                <a:gd name="T57" fmla="*/ 3 h 4"/>
                <a:gd name="T58" fmla="*/ 5 w 5"/>
                <a:gd name="T59" fmla="*/ 3 h 4"/>
                <a:gd name="T60" fmla="*/ 5 w 5"/>
                <a:gd name="T61" fmla="*/ 4 h 4"/>
                <a:gd name="T62" fmla="*/ 4 w 5"/>
                <a:gd name="T63" fmla="*/ 4 h 4"/>
                <a:gd name="T64" fmla="*/ 4 w 5"/>
                <a:gd name="T65" fmla="*/ 4 h 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"/>
                <a:gd name="T100" fmla="*/ 0 h 4"/>
                <a:gd name="T101" fmla="*/ 5 w 5"/>
                <a:gd name="T102" fmla="*/ 4 h 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" h="4">
                  <a:moveTo>
                    <a:pt x="4" y="4"/>
                  </a:moveTo>
                  <a:lnTo>
                    <a:pt x="4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43" name="Freeform 119"/>
            <p:cNvSpPr>
              <a:spLocks/>
            </p:cNvSpPr>
            <p:nvPr/>
          </p:nvSpPr>
          <p:spPr bwMode="auto">
            <a:xfrm>
              <a:off x="2869" y="1794"/>
              <a:ext cx="3" cy="3"/>
            </a:xfrm>
            <a:custGeom>
              <a:avLst/>
              <a:gdLst>
                <a:gd name="T0" fmla="*/ 0 w 3"/>
                <a:gd name="T1" fmla="*/ 3 h 3"/>
                <a:gd name="T2" fmla="*/ 0 w 3"/>
                <a:gd name="T3" fmla="*/ 3 h 3"/>
                <a:gd name="T4" fmla="*/ 0 w 3"/>
                <a:gd name="T5" fmla="*/ 2 h 3"/>
                <a:gd name="T6" fmla="*/ 0 w 3"/>
                <a:gd name="T7" fmla="*/ 2 h 3"/>
                <a:gd name="T8" fmla="*/ 0 w 3"/>
                <a:gd name="T9" fmla="*/ 2 h 3"/>
                <a:gd name="T10" fmla="*/ 0 w 3"/>
                <a:gd name="T11" fmla="*/ 2 h 3"/>
                <a:gd name="T12" fmla="*/ 0 w 3"/>
                <a:gd name="T13" fmla="*/ 2 h 3"/>
                <a:gd name="T14" fmla="*/ 0 w 3"/>
                <a:gd name="T15" fmla="*/ 2 h 3"/>
                <a:gd name="T16" fmla="*/ 0 w 3"/>
                <a:gd name="T17" fmla="*/ 1 h 3"/>
                <a:gd name="T18" fmla="*/ 1 w 3"/>
                <a:gd name="T19" fmla="*/ 1 h 3"/>
                <a:gd name="T20" fmla="*/ 1 w 3"/>
                <a:gd name="T21" fmla="*/ 1 h 3"/>
                <a:gd name="T22" fmla="*/ 1 w 3"/>
                <a:gd name="T23" fmla="*/ 1 h 3"/>
                <a:gd name="T24" fmla="*/ 1 w 3"/>
                <a:gd name="T25" fmla="*/ 0 h 3"/>
                <a:gd name="T26" fmla="*/ 1 w 3"/>
                <a:gd name="T27" fmla="*/ 0 h 3"/>
                <a:gd name="T28" fmla="*/ 1 w 3"/>
                <a:gd name="T29" fmla="*/ 0 h 3"/>
                <a:gd name="T30" fmla="*/ 2 w 3"/>
                <a:gd name="T31" fmla="*/ 0 h 3"/>
                <a:gd name="T32" fmla="*/ 2 w 3"/>
                <a:gd name="T33" fmla="*/ 0 h 3"/>
                <a:gd name="T34" fmla="*/ 3 w 3"/>
                <a:gd name="T35" fmla="*/ 0 h 3"/>
                <a:gd name="T36" fmla="*/ 3 w 3"/>
                <a:gd name="T37" fmla="*/ 0 h 3"/>
                <a:gd name="T38" fmla="*/ 3 w 3"/>
                <a:gd name="T39" fmla="*/ 0 h 3"/>
                <a:gd name="T40" fmla="*/ 3 w 3"/>
                <a:gd name="T41" fmla="*/ 1 h 3"/>
                <a:gd name="T42" fmla="*/ 3 w 3"/>
                <a:gd name="T43" fmla="*/ 1 h 3"/>
                <a:gd name="T44" fmla="*/ 3 w 3"/>
                <a:gd name="T45" fmla="*/ 1 h 3"/>
                <a:gd name="T46" fmla="*/ 3 w 3"/>
                <a:gd name="T47" fmla="*/ 1 h 3"/>
                <a:gd name="T48" fmla="*/ 3 w 3"/>
                <a:gd name="T49" fmla="*/ 2 h 3"/>
                <a:gd name="T50" fmla="*/ 2 w 3"/>
                <a:gd name="T51" fmla="*/ 2 h 3"/>
                <a:gd name="T52" fmla="*/ 2 w 3"/>
                <a:gd name="T53" fmla="*/ 2 h 3"/>
                <a:gd name="T54" fmla="*/ 2 w 3"/>
                <a:gd name="T55" fmla="*/ 2 h 3"/>
                <a:gd name="T56" fmla="*/ 1 w 3"/>
                <a:gd name="T57" fmla="*/ 2 h 3"/>
                <a:gd name="T58" fmla="*/ 1 w 3"/>
                <a:gd name="T59" fmla="*/ 2 h 3"/>
                <a:gd name="T60" fmla="*/ 1 w 3"/>
                <a:gd name="T61" fmla="*/ 2 h 3"/>
                <a:gd name="T62" fmla="*/ 1 w 3"/>
                <a:gd name="T63" fmla="*/ 2 h 3"/>
                <a:gd name="T64" fmla="*/ 1 w 3"/>
                <a:gd name="T65" fmla="*/ 2 h 3"/>
                <a:gd name="T66" fmla="*/ 1 w 3"/>
                <a:gd name="T67" fmla="*/ 3 h 3"/>
                <a:gd name="T68" fmla="*/ 0 w 3"/>
                <a:gd name="T69" fmla="*/ 3 h 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"/>
                <a:gd name="T106" fmla="*/ 0 h 3"/>
                <a:gd name="T107" fmla="*/ 3 w 3"/>
                <a:gd name="T108" fmla="*/ 3 h 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" h="3">
                  <a:moveTo>
                    <a:pt x="0" y="3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44" name="Freeform 120"/>
            <p:cNvSpPr>
              <a:spLocks/>
            </p:cNvSpPr>
            <p:nvPr/>
          </p:nvSpPr>
          <p:spPr bwMode="auto">
            <a:xfrm>
              <a:off x="903" y="1786"/>
              <a:ext cx="4" cy="4"/>
            </a:xfrm>
            <a:custGeom>
              <a:avLst/>
              <a:gdLst>
                <a:gd name="T0" fmla="*/ 1 w 4"/>
                <a:gd name="T1" fmla="*/ 4 h 4"/>
                <a:gd name="T2" fmla="*/ 1 w 4"/>
                <a:gd name="T3" fmla="*/ 4 h 4"/>
                <a:gd name="T4" fmla="*/ 0 w 4"/>
                <a:gd name="T5" fmla="*/ 4 h 4"/>
                <a:gd name="T6" fmla="*/ 0 w 4"/>
                <a:gd name="T7" fmla="*/ 4 h 4"/>
                <a:gd name="T8" fmla="*/ 0 w 4"/>
                <a:gd name="T9" fmla="*/ 4 h 4"/>
                <a:gd name="T10" fmla="*/ 0 w 4"/>
                <a:gd name="T11" fmla="*/ 4 h 4"/>
                <a:gd name="T12" fmla="*/ 0 w 4"/>
                <a:gd name="T13" fmla="*/ 4 h 4"/>
                <a:gd name="T14" fmla="*/ 0 w 4"/>
                <a:gd name="T15" fmla="*/ 3 h 4"/>
                <a:gd name="T16" fmla="*/ 0 w 4"/>
                <a:gd name="T17" fmla="*/ 3 h 4"/>
                <a:gd name="T18" fmla="*/ 0 w 4"/>
                <a:gd name="T19" fmla="*/ 2 h 4"/>
                <a:gd name="T20" fmla="*/ 0 w 4"/>
                <a:gd name="T21" fmla="*/ 2 h 4"/>
                <a:gd name="T22" fmla="*/ 0 w 4"/>
                <a:gd name="T23" fmla="*/ 1 h 4"/>
                <a:gd name="T24" fmla="*/ 0 w 4"/>
                <a:gd name="T25" fmla="*/ 1 h 4"/>
                <a:gd name="T26" fmla="*/ 0 w 4"/>
                <a:gd name="T27" fmla="*/ 0 h 4"/>
                <a:gd name="T28" fmla="*/ 0 w 4"/>
                <a:gd name="T29" fmla="*/ 0 h 4"/>
                <a:gd name="T30" fmla="*/ 0 w 4"/>
                <a:gd name="T31" fmla="*/ 0 h 4"/>
                <a:gd name="T32" fmla="*/ 0 w 4"/>
                <a:gd name="T33" fmla="*/ 0 h 4"/>
                <a:gd name="T34" fmla="*/ 1 w 4"/>
                <a:gd name="T35" fmla="*/ 0 h 4"/>
                <a:gd name="T36" fmla="*/ 1 w 4"/>
                <a:gd name="T37" fmla="*/ 0 h 4"/>
                <a:gd name="T38" fmla="*/ 2 w 4"/>
                <a:gd name="T39" fmla="*/ 0 h 4"/>
                <a:gd name="T40" fmla="*/ 2 w 4"/>
                <a:gd name="T41" fmla="*/ 0 h 4"/>
                <a:gd name="T42" fmla="*/ 3 w 4"/>
                <a:gd name="T43" fmla="*/ 0 h 4"/>
                <a:gd name="T44" fmla="*/ 3 w 4"/>
                <a:gd name="T45" fmla="*/ 0 h 4"/>
                <a:gd name="T46" fmla="*/ 3 w 4"/>
                <a:gd name="T47" fmla="*/ 0 h 4"/>
                <a:gd name="T48" fmla="*/ 4 w 4"/>
                <a:gd name="T49" fmla="*/ 1 h 4"/>
                <a:gd name="T50" fmla="*/ 4 w 4"/>
                <a:gd name="T51" fmla="*/ 1 h 4"/>
                <a:gd name="T52" fmla="*/ 4 w 4"/>
                <a:gd name="T53" fmla="*/ 1 h 4"/>
                <a:gd name="T54" fmla="*/ 4 w 4"/>
                <a:gd name="T55" fmla="*/ 2 h 4"/>
                <a:gd name="T56" fmla="*/ 4 w 4"/>
                <a:gd name="T57" fmla="*/ 2 h 4"/>
                <a:gd name="T58" fmla="*/ 4 w 4"/>
                <a:gd name="T59" fmla="*/ 3 h 4"/>
                <a:gd name="T60" fmla="*/ 4 w 4"/>
                <a:gd name="T61" fmla="*/ 3 h 4"/>
                <a:gd name="T62" fmla="*/ 4 w 4"/>
                <a:gd name="T63" fmla="*/ 3 h 4"/>
                <a:gd name="T64" fmla="*/ 4 w 4"/>
                <a:gd name="T65" fmla="*/ 3 h 4"/>
                <a:gd name="T66" fmla="*/ 3 w 4"/>
                <a:gd name="T67" fmla="*/ 4 h 4"/>
                <a:gd name="T68" fmla="*/ 3 w 4"/>
                <a:gd name="T69" fmla="*/ 4 h 4"/>
                <a:gd name="T70" fmla="*/ 3 w 4"/>
                <a:gd name="T71" fmla="*/ 4 h 4"/>
                <a:gd name="T72" fmla="*/ 2 w 4"/>
                <a:gd name="T73" fmla="*/ 4 h 4"/>
                <a:gd name="T74" fmla="*/ 2 w 4"/>
                <a:gd name="T75" fmla="*/ 4 h 4"/>
                <a:gd name="T76" fmla="*/ 2 w 4"/>
                <a:gd name="T77" fmla="*/ 4 h 4"/>
                <a:gd name="T78" fmla="*/ 1 w 4"/>
                <a:gd name="T79" fmla="*/ 4 h 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"/>
                <a:gd name="T121" fmla="*/ 0 h 4"/>
                <a:gd name="T122" fmla="*/ 4 w 4"/>
                <a:gd name="T123" fmla="*/ 4 h 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" h="4">
                  <a:moveTo>
                    <a:pt x="1" y="4"/>
                  </a:move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4"/>
                  </a:lnTo>
                  <a:lnTo>
                    <a:pt x="2" y="4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45" name="Freeform 121"/>
            <p:cNvSpPr>
              <a:spLocks/>
            </p:cNvSpPr>
            <p:nvPr/>
          </p:nvSpPr>
          <p:spPr bwMode="auto">
            <a:xfrm>
              <a:off x="1242" y="1790"/>
              <a:ext cx="26" cy="29"/>
            </a:xfrm>
            <a:custGeom>
              <a:avLst/>
              <a:gdLst>
                <a:gd name="T0" fmla="*/ 11 w 26"/>
                <a:gd name="T1" fmla="*/ 29 h 29"/>
                <a:gd name="T2" fmla="*/ 9 w 26"/>
                <a:gd name="T3" fmla="*/ 29 h 29"/>
                <a:gd name="T4" fmla="*/ 8 w 26"/>
                <a:gd name="T5" fmla="*/ 28 h 29"/>
                <a:gd name="T6" fmla="*/ 7 w 26"/>
                <a:gd name="T7" fmla="*/ 28 h 29"/>
                <a:gd name="T8" fmla="*/ 5 w 26"/>
                <a:gd name="T9" fmla="*/ 27 h 29"/>
                <a:gd name="T10" fmla="*/ 4 w 26"/>
                <a:gd name="T11" fmla="*/ 26 h 29"/>
                <a:gd name="T12" fmla="*/ 3 w 26"/>
                <a:gd name="T13" fmla="*/ 25 h 29"/>
                <a:gd name="T14" fmla="*/ 2 w 26"/>
                <a:gd name="T15" fmla="*/ 24 h 29"/>
                <a:gd name="T16" fmla="*/ 2 w 26"/>
                <a:gd name="T17" fmla="*/ 23 h 29"/>
                <a:gd name="T18" fmla="*/ 2 w 26"/>
                <a:gd name="T19" fmla="*/ 21 h 29"/>
                <a:gd name="T20" fmla="*/ 1 w 26"/>
                <a:gd name="T21" fmla="*/ 19 h 29"/>
                <a:gd name="T22" fmla="*/ 1 w 26"/>
                <a:gd name="T23" fmla="*/ 18 h 29"/>
                <a:gd name="T24" fmla="*/ 1 w 26"/>
                <a:gd name="T25" fmla="*/ 17 h 29"/>
                <a:gd name="T26" fmla="*/ 0 w 26"/>
                <a:gd name="T27" fmla="*/ 15 h 29"/>
                <a:gd name="T28" fmla="*/ 0 w 26"/>
                <a:gd name="T29" fmla="*/ 14 h 29"/>
                <a:gd name="T30" fmla="*/ 0 w 26"/>
                <a:gd name="T31" fmla="*/ 12 h 29"/>
                <a:gd name="T32" fmla="*/ 0 w 26"/>
                <a:gd name="T33" fmla="*/ 11 h 29"/>
                <a:gd name="T34" fmla="*/ 0 w 26"/>
                <a:gd name="T35" fmla="*/ 9 h 29"/>
                <a:gd name="T36" fmla="*/ 1 w 26"/>
                <a:gd name="T37" fmla="*/ 7 h 29"/>
                <a:gd name="T38" fmla="*/ 1 w 26"/>
                <a:gd name="T39" fmla="*/ 6 h 29"/>
                <a:gd name="T40" fmla="*/ 1 w 26"/>
                <a:gd name="T41" fmla="*/ 5 h 29"/>
                <a:gd name="T42" fmla="*/ 3 w 26"/>
                <a:gd name="T43" fmla="*/ 5 h 29"/>
                <a:gd name="T44" fmla="*/ 5 w 26"/>
                <a:gd name="T45" fmla="*/ 4 h 29"/>
                <a:gd name="T46" fmla="*/ 7 w 26"/>
                <a:gd name="T47" fmla="*/ 4 h 29"/>
                <a:gd name="T48" fmla="*/ 7 w 26"/>
                <a:gd name="T49" fmla="*/ 5 h 29"/>
                <a:gd name="T50" fmla="*/ 9 w 26"/>
                <a:gd name="T51" fmla="*/ 5 h 29"/>
                <a:gd name="T52" fmla="*/ 11 w 26"/>
                <a:gd name="T53" fmla="*/ 5 h 29"/>
                <a:gd name="T54" fmla="*/ 12 w 26"/>
                <a:gd name="T55" fmla="*/ 4 h 29"/>
                <a:gd name="T56" fmla="*/ 13 w 26"/>
                <a:gd name="T57" fmla="*/ 3 h 29"/>
                <a:gd name="T58" fmla="*/ 13 w 26"/>
                <a:gd name="T59" fmla="*/ 2 h 29"/>
                <a:gd name="T60" fmla="*/ 14 w 26"/>
                <a:gd name="T61" fmla="*/ 1 h 29"/>
                <a:gd name="T62" fmla="*/ 16 w 26"/>
                <a:gd name="T63" fmla="*/ 0 h 29"/>
                <a:gd name="T64" fmla="*/ 18 w 26"/>
                <a:gd name="T65" fmla="*/ 0 h 29"/>
                <a:gd name="T66" fmla="*/ 19 w 26"/>
                <a:gd name="T67" fmla="*/ 1 h 29"/>
                <a:gd name="T68" fmla="*/ 20 w 26"/>
                <a:gd name="T69" fmla="*/ 2 h 29"/>
                <a:gd name="T70" fmla="*/ 21 w 26"/>
                <a:gd name="T71" fmla="*/ 3 h 29"/>
                <a:gd name="T72" fmla="*/ 22 w 26"/>
                <a:gd name="T73" fmla="*/ 5 h 29"/>
                <a:gd name="T74" fmla="*/ 23 w 26"/>
                <a:gd name="T75" fmla="*/ 6 h 29"/>
                <a:gd name="T76" fmla="*/ 23 w 26"/>
                <a:gd name="T77" fmla="*/ 6 h 29"/>
                <a:gd name="T78" fmla="*/ 24 w 26"/>
                <a:gd name="T79" fmla="*/ 7 h 29"/>
                <a:gd name="T80" fmla="*/ 26 w 26"/>
                <a:gd name="T81" fmla="*/ 9 h 29"/>
                <a:gd name="T82" fmla="*/ 26 w 26"/>
                <a:gd name="T83" fmla="*/ 10 h 29"/>
                <a:gd name="T84" fmla="*/ 26 w 26"/>
                <a:gd name="T85" fmla="*/ 12 h 29"/>
                <a:gd name="T86" fmla="*/ 26 w 26"/>
                <a:gd name="T87" fmla="*/ 13 h 29"/>
                <a:gd name="T88" fmla="*/ 25 w 26"/>
                <a:gd name="T89" fmla="*/ 15 h 29"/>
                <a:gd name="T90" fmla="*/ 24 w 26"/>
                <a:gd name="T91" fmla="*/ 16 h 29"/>
                <a:gd name="T92" fmla="*/ 23 w 26"/>
                <a:gd name="T93" fmla="*/ 17 h 29"/>
                <a:gd name="T94" fmla="*/ 23 w 26"/>
                <a:gd name="T95" fmla="*/ 19 h 29"/>
                <a:gd name="T96" fmla="*/ 23 w 26"/>
                <a:gd name="T97" fmla="*/ 20 h 29"/>
                <a:gd name="T98" fmla="*/ 23 w 26"/>
                <a:gd name="T99" fmla="*/ 22 h 29"/>
                <a:gd name="T100" fmla="*/ 23 w 26"/>
                <a:gd name="T101" fmla="*/ 23 h 29"/>
                <a:gd name="T102" fmla="*/ 22 w 26"/>
                <a:gd name="T103" fmla="*/ 25 h 29"/>
                <a:gd name="T104" fmla="*/ 20 w 26"/>
                <a:gd name="T105" fmla="*/ 25 h 29"/>
                <a:gd name="T106" fmla="*/ 19 w 26"/>
                <a:gd name="T107" fmla="*/ 25 h 29"/>
                <a:gd name="T108" fmla="*/ 19 w 26"/>
                <a:gd name="T109" fmla="*/ 27 h 29"/>
                <a:gd name="T110" fmla="*/ 18 w 26"/>
                <a:gd name="T111" fmla="*/ 28 h 29"/>
                <a:gd name="T112" fmla="*/ 16 w 26"/>
                <a:gd name="T113" fmla="*/ 28 h 29"/>
                <a:gd name="T114" fmla="*/ 15 w 26"/>
                <a:gd name="T115" fmla="*/ 29 h 2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6"/>
                <a:gd name="T175" fmla="*/ 0 h 29"/>
                <a:gd name="T176" fmla="*/ 26 w 26"/>
                <a:gd name="T177" fmla="*/ 29 h 2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6" h="29">
                  <a:moveTo>
                    <a:pt x="13" y="29"/>
                  </a:moveTo>
                  <a:lnTo>
                    <a:pt x="12" y="29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9" y="29"/>
                  </a:lnTo>
                  <a:lnTo>
                    <a:pt x="8" y="28"/>
                  </a:lnTo>
                  <a:lnTo>
                    <a:pt x="7" y="28"/>
                  </a:lnTo>
                  <a:lnTo>
                    <a:pt x="6" y="28"/>
                  </a:lnTo>
                  <a:lnTo>
                    <a:pt x="6" y="27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3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8" y="5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0" y="2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1" y="4"/>
                  </a:lnTo>
                  <a:lnTo>
                    <a:pt x="22" y="4"/>
                  </a:lnTo>
                  <a:lnTo>
                    <a:pt x="22" y="5"/>
                  </a:lnTo>
                  <a:lnTo>
                    <a:pt x="22" y="6"/>
                  </a:lnTo>
                  <a:lnTo>
                    <a:pt x="23" y="6"/>
                  </a:lnTo>
                  <a:lnTo>
                    <a:pt x="24" y="7"/>
                  </a:lnTo>
                  <a:lnTo>
                    <a:pt x="25" y="8"/>
                  </a:lnTo>
                  <a:lnTo>
                    <a:pt x="26" y="9"/>
                  </a:lnTo>
                  <a:lnTo>
                    <a:pt x="26" y="10"/>
                  </a:lnTo>
                  <a:lnTo>
                    <a:pt x="26" y="11"/>
                  </a:lnTo>
                  <a:lnTo>
                    <a:pt x="26" y="12"/>
                  </a:lnTo>
                  <a:lnTo>
                    <a:pt x="26" y="13"/>
                  </a:lnTo>
                  <a:lnTo>
                    <a:pt x="26" y="14"/>
                  </a:lnTo>
                  <a:lnTo>
                    <a:pt x="25" y="15"/>
                  </a:lnTo>
                  <a:lnTo>
                    <a:pt x="24" y="15"/>
                  </a:lnTo>
                  <a:lnTo>
                    <a:pt x="24" y="16"/>
                  </a:lnTo>
                  <a:lnTo>
                    <a:pt x="23" y="17"/>
                  </a:lnTo>
                  <a:lnTo>
                    <a:pt x="23" y="18"/>
                  </a:lnTo>
                  <a:lnTo>
                    <a:pt x="23" y="19"/>
                  </a:lnTo>
                  <a:lnTo>
                    <a:pt x="22" y="19"/>
                  </a:lnTo>
                  <a:lnTo>
                    <a:pt x="23" y="19"/>
                  </a:lnTo>
                  <a:lnTo>
                    <a:pt x="23" y="20"/>
                  </a:lnTo>
                  <a:lnTo>
                    <a:pt x="23" y="21"/>
                  </a:lnTo>
                  <a:lnTo>
                    <a:pt x="23" y="22"/>
                  </a:lnTo>
                  <a:lnTo>
                    <a:pt x="23" y="23"/>
                  </a:lnTo>
                  <a:lnTo>
                    <a:pt x="22" y="24"/>
                  </a:lnTo>
                  <a:lnTo>
                    <a:pt x="22" y="25"/>
                  </a:lnTo>
                  <a:lnTo>
                    <a:pt x="21" y="25"/>
                  </a:lnTo>
                  <a:lnTo>
                    <a:pt x="20" y="25"/>
                  </a:lnTo>
                  <a:lnTo>
                    <a:pt x="19" y="25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46" name="Freeform 122"/>
            <p:cNvSpPr>
              <a:spLocks/>
            </p:cNvSpPr>
            <p:nvPr/>
          </p:nvSpPr>
          <p:spPr bwMode="auto">
            <a:xfrm>
              <a:off x="3033" y="1794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1 w 1"/>
                <a:gd name="T17" fmla="*/ 0 h 1"/>
                <a:gd name="T18" fmla="*/ 1 w 1"/>
                <a:gd name="T19" fmla="*/ 0 h 1"/>
                <a:gd name="T20" fmla="*/ 1 w 1"/>
                <a:gd name="T21" fmla="*/ 1 h 1"/>
                <a:gd name="T22" fmla="*/ 1 w 1"/>
                <a:gd name="T23" fmla="*/ 1 h 1"/>
                <a:gd name="T24" fmla="*/ 1 w 1"/>
                <a:gd name="T25" fmla="*/ 1 h 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"/>
                <a:gd name="T40" fmla="*/ 0 h 1"/>
                <a:gd name="T41" fmla="*/ 1 w 1"/>
                <a:gd name="T42" fmla="*/ 1 h 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" h="1">
                  <a:moveTo>
                    <a:pt x="1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47" name="Freeform 123"/>
            <p:cNvSpPr>
              <a:spLocks/>
            </p:cNvSpPr>
            <p:nvPr/>
          </p:nvSpPr>
          <p:spPr bwMode="auto">
            <a:xfrm>
              <a:off x="935" y="1787"/>
              <a:ext cx="6" cy="8"/>
            </a:xfrm>
            <a:custGeom>
              <a:avLst/>
              <a:gdLst>
                <a:gd name="T0" fmla="*/ 4 w 6"/>
                <a:gd name="T1" fmla="*/ 8 h 8"/>
                <a:gd name="T2" fmla="*/ 4 w 6"/>
                <a:gd name="T3" fmla="*/ 8 h 8"/>
                <a:gd name="T4" fmla="*/ 3 w 6"/>
                <a:gd name="T5" fmla="*/ 8 h 8"/>
                <a:gd name="T6" fmla="*/ 3 w 6"/>
                <a:gd name="T7" fmla="*/ 8 h 8"/>
                <a:gd name="T8" fmla="*/ 3 w 6"/>
                <a:gd name="T9" fmla="*/ 7 h 8"/>
                <a:gd name="T10" fmla="*/ 2 w 6"/>
                <a:gd name="T11" fmla="*/ 7 h 8"/>
                <a:gd name="T12" fmla="*/ 2 w 6"/>
                <a:gd name="T13" fmla="*/ 7 h 8"/>
                <a:gd name="T14" fmla="*/ 2 w 6"/>
                <a:gd name="T15" fmla="*/ 6 h 8"/>
                <a:gd name="T16" fmla="*/ 2 w 6"/>
                <a:gd name="T17" fmla="*/ 6 h 8"/>
                <a:gd name="T18" fmla="*/ 2 w 6"/>
                <a:gd name="T19" fmla="*/ 5 h 8"/>
                <a:gd name="T20" fmla="*/ 1 w 6"/>
                <a:gd name="T21" fmla="*/ 5 h 8"/>
                <a:gd name="T22" fmla="*/ 1 w 6"/>
                <a:gd name="T23" fmla="*/ 5 h 8"/>
                <a:gd name="T24" fmla="*/ 1 w 6"/>
                <a:gd name="T25" fmla="*/ 4 h 8"/>
                <a:gd name="T26" fmla="*/ 1 w 6"/>
                <a:gd name="T27" fmla="*/ 4 h 8"/>
                <a:gd name="T28" fmla="*/ 1 w 6"/>
                <a:gd name="T29" fmla="*/ 4 h 8"/>
                <a:gd name="T30" fmla="*/ 0 w 6"/>
                <a:gd name="T31" fmla="*/ 3 h 8"/>
                <a:gd name="T32" fmla="*/ 0 w 6"/>
                <a:gd name="T33" fmla="*/ 3 h 8"/>
                <a:gd name="T34" fmla="*/ 0 w 6"/>
                <a:gd name="T35" fmla="*/ 3 h 8"/>
                <a:gd name="T36" fmla="*/ 0 w 6"/>
                <a:gd name="T37" fmla="*/ 3 h 8"/>
                <a:gd name="T38" fmla="*/ 0 w 6"/>
                <a:gd name="T39" fmla="*/ 3 h 8"/>
                <a:gd name="T40" fmla="*/ 0 w 6"/>
                <a:gd name="T41" fmla="*/ 2 h 8"/>
                <a:gd name="T42" fmla="*/ 1 w 6"/>
                <a:gd name="T43" fmla="*/ 2 h 8"/>
                <a:gd name="T44" fmla="*/ 1 w 6"/>
                <a:gd name="T45" fmla="*/ 3 h 8"/>
                <a:gd name="T46" fmla="*/ 2 w 6"/>
                <a:gd name="T47" fmla="*/ 3 h 8"/>
                <a:gd name="T48" fmla="*/ 2 w 6"/>
                <a:gd name="T49" fmla="*/ 2 h 8"/>
                <a:gd name="T50" fmla="*/ 2 w 6"/>
                <a:gd name="T51" fmla="*/ 2 h 8"/>
                <a:gd name="T52" fmla="*/ 2 w 6"/>
                <a:gd name="T53" fmla="*/ 1 h 8"/>
                <a:gd name="T54" fmla="*/ 2 w 6"/>
                <a:gd name="T55" fmla="*/ 1 h 8"/>
                <a:gd name="T56" fmla="*/ 2 w 6"/>
                <a:gd name="T57" fmla="*/ 0 h 8"/>
                <a:gd name="T58" fmla="*/ 3 w 6"/>
                <a:gd name="T59" fmla="*/ 0 h 8"/>
                <a:gd name="T60" fmla="*/ 3 w 6"/>
                <a:gd name="T61" fmla="*/ 0 h 8"/>
                <a:gd name="T62" fmla="*/ 4 w 6"/>
                <a:gd name="T63" fmla="*/ 1 h 8"/>
                <a:gd name="T64" fmla="*/ 4 w 6"/>
                <a:gd name="T65" fmla="*/ 1 h 8"/>
                <a:gd name="T66" fmla="*/ 5 w 6"/>
                <a:gd name="T67" fmla="*/ 1 h 8"/>
                <a:gd name="T68" fmla="*/ 5 w 6"/>
                <a:gd name="T69" fmla="*/ 1 h 8"/>
                <a:gd name="T70" fmla="*/ 5 w 6"/>
                <a:gd name="T71" fmla="*/ 1 h 8"/>
                <a:gd name="T72" fmla="*/ 6 w 6"/>
                <a:gd name="T73" fmla="*/ 1 h 8"/>
                <a:gd name="T74" fmla="*/ 6 w 6"/>
                <a:gd name="T75" fmla="*/ 2 h 8"/>
                <a:gd name="T76" fmla="*/ 6 w 6"/>
                <a:gd name="T77" fmla="*/ 2 h 8"/>
                <a:gd name="T78" fmla="*/ 6 w 6"/>
                <a:gd name="T79" fmla="*/ 3 h 8"/>
                <a:gd name="T80" fmla="*/ 6 w 6"/>
                <a:gd name="T81" fmla="*/ 3 h 8"/>
                <a:gd name="T82" fmla="*/ 6 w 6"/>
                <a:gd name="T83" fmla="*/ 3 h 8"/>
                <a:gd name="T84" fmla="*/ 6 w 6"/>
                <a:gd name="T85" fmla="*/ 3 h 8"/>
                <a:gd name="T86" fmla="*/ 6 w 6"/>
                <a:gd name="T87" fmla="*/ 3 h 8"/>
                <a:gd name="T88" fmla="*/ 6 w 6"/>
                <a:gd name="T89" fmla="*/ 4 h 8"/>
                <a:gd name="T90" fmla="*/ 6 w 6"/>
                <a:gd name="T91" fmla="*/ 5 h 8"/>
                <a:gd name="T92" fmla="*/ 6 w 6"/>
                <a:gd name="T93" fmla="*/ 5 h 8"/>
                <a:gd name="T94" fmla="*/ 6 w 6"/>
                <a:gd name="T95" fmla="*/ 5 h 8"/>
                <a:gd name="T96" fmla="*/ 6 w 6"/>
                <a:gd name="T97" fmla="*/ 5 h 8"/>
                <a:gd name="T98" fmla="*/ 5 w 6"/>
                <a:gd name="T99" fmla="*/ 5 h 8"/>
                <a:gd name="T100" fmla="*/ 5 w 6"/>
                <a:gd name="T101" fmla="*/ 5 h 8"/>
                <a:gd name="T102" fmla="*/ 4 w 6"/>
                <a:gd name="T103" fmla="*/ 6 h 8"/>
                <a:gd name="T104" fmla="*/ 4 w 6"/>
                <a:gd name="T105" fmla="*/ 6 h 8"/>
                <a:gd name="T106" fmla="*/ 4 w 6"/>
                <a:gd name="T107" fmla="*/ 6 h 8"/>
                <a:gd name="T108" fmla="*/ 5 w 6"/>
                <a:gd name="T109" fmla="*/ 7 h 8"/>
                <a:gd name="T110" fmla="*/ 5 w 6"/>
                <a:gd name="T111" fmla="*/ 7 h 8"/>
                <a:gd name="T112" fmla="*/ 5 w 6"/>
                <a:gd name="T113" fmla="*/ 8 h 8"/>
                <a:gd name="T114" fmla="*/ 4 w 6"/>
                <a:gd name="T115" fmla="*/ 8 h 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"/>
                <a:gd name="T175" fmla="*/ 0 h 8"/>
                <a:gd name="T176" fmla="*/ 6 w 6"/>
                <a:gd name="T177" fmla="*/ 8 h 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" h="8">
                  <a:moveTo>
                    <a:pt x="4" y="8"/>
                  </a:moveTo>
                  <a:lnTo>
                    <a:pt x="4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5"/>
                  </a:lnTo>
                  <a:lnTo>
                    <a:pt x="5" y="5"/>
                  </a:lnTo>
                  <a:lnTo>
                    <a:pt x="4" y="6"/>
                  </a:lnTo>
                  <a:lnTo>
                    <a:pt x="5" y="7"/>
                  </a:lnTo>
                  <a:lnTo>
                    <a:pt x="5" y="8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48" name="Freeform 124"/>
            <p:cNvSpPr>
              <a:spLocks/>
            </p:cNvSpPr>
            <p:nvPr/>
          </p:nvSpPr>
          <p:spPr bwMode="auto">
            <a:xfrm>
              <a:off x="2850" y="1810"/>
              <a:ext cx="2" cy="5"/>
            </a:xfrm>
            <a:custGeom>
              <a:avLst/>
              <a:gdLst>
                <a:gd name="T0" fmla="*/ 1 w 2"/>
                <a:gd name="T1" fmla="*/ 5 h 5"/>
                <a:gd name="T2" fmla="*/ 0 w 2"/>
                <a:gd name="T3" fmla="*/ 5 h 5"/>
                <a:gd name="T4" fmla="*/ 0 w 2"/>
                <a:gd name="T5" fmla="*/ 5 h 5"/>
                <a:gd name="T6" fmla="*/ 0 w 2"/>
                <a:gd name="T7" fmla="*/ 5 h 5"/>
                <a:gd name="T8" fmla="*/ 0 w 2"/>
                <a:gd name="T9" fmla="*/ 5 h 5"/>
                <a:gd name="T10" fmla="*/ 0 w 2"/>
                <a:gd name="T11" fmla="*/ 5 h 5"/>
                <a:gd name="T12" fmla="*/ 0 w 2"/>
                <a:gd name="T13" fmla="*/ 5 h 5"/>
                <a:gd name="T14" fmla="*/ 0 w 2"/>
                <a:gd name="T15" fmla="*/ 4 h 5"/>
                <a:gd name="T16" fmla="*/ 0 w 2"/>
                <a:gd name="T17" fmla="*/ 4 h 5"/>
                <a:gd name="T18" fmla="*/ 0 w 2"/>
                <a:gd name="T19" fmla="*/ 3 h 5"/>
                <a:gd name="T20" fmla="*/ 1 w 2"/>
                <a:gd name="T21" fmla="*/ 3 h 5"/>
                <a:gd name="T22" fmla="*/ 1 w 2"/>
                <a:gd name="T23" fmla="*/ 3 h 5"/>
                <a:gd name="T24" fmla="*/ 1 w 2"/>
                <a:gd name="T25" fmla="*/ 3 h 5"/>
                <a:gd name="T26" fmla="*/ 1 w 2"/>
                <a:gd name="T27" fmla="*/ 2 h 5"/>
                <a:gd name="T28" fmla="*/ 1 w 2"/>
                <a:gd name="T29" fmla="*/ 2 h 5"/>
                <a:gd name="T30" fmla="*/ 1 w 2"/>
                <a:gd name="T31" fmla="*/ 2 h 5"/>
                <a:gd name="T32" fmla="*/ 1 w 2"/>
                <a:gd name="T33" fmla="*/ 1 h 5"/>
                <a:gd name="T34" fmla="*/ 1 w 2"/>
                <a:gd name="T35" fmla="*/ 1 h 5"/>
                <a:gd name="T36" fmla="*/ 1 w 2"/>
                <a:gd name="T37" fmla="*/ 1 h 5"/>
                <a:gd name="T38" fmla="*/ 2 w 2"/>
                <a:gd name="T39" fmla="*/ 0 h 5"/>
                <a:gd name="T40" fmla="*/ 2 w 2"/>
                <a:gd name="T41" fmla="*/ 1 h 5"/>
                <a:gd name="T42" fmla="*/ 2 w 2"/>
                <a:gd name="T43" fmla="*/ 1 h 5"/>
                <a:gd name="T44" fmla="*/ 2 w 2"/>
                <a:gd name="T45" fmla="*/ 2 h 5"/>
                <a:gd name="T46" fmla="*/ 2 w 2"/>
                <a:gd name="T47" fmla="*/ 2 h 5"/>
                <a:gd name="T48" fmla="*/ 2 w 2"/>
                <a:gd name="T49" fmla="*/ 3 h 5"/>
                <a:gd name="T50" fmla="*/ 1 w 2"/>
                <a:gd name="T51" fmla="*/ 3 h 5"/>
                <a:gd name="T52" fmla="*/ 1 w 2"/>
                <a:gd name="T53" fmla="*/ 3 h 5"/>
                <a:gd name="T54" fmla="*/ 1 w 2"/>
                <a:gd name="T55" fmla="*/ 3 h 5"/>
                <a:gd name="T56" fmla="*/ 1 w 2"/>
                <a:gd name="T57" fmla="*/ 4 h 5"/>
                <a:gd name="T58" fmla="*/ 1 w 2"/>
                <a:gd name="T59" fmla="*/ 4 h 5"/>
                <a:gd name="T60" fmla="*/ 1 w 2"/>
                <a:gd name="T61" fmla="*/ 5 h 5"/>
                <a:gd name="T62" fmla="*/ 1 w 2"/>
                <a:gd name="T63" fmla="*/ 5 h 5"/>
                <a:gd name="T64" fmla="*/ 1 w 2"/>
                <a:gd name="T65" fmla="*/ 5 h 5"/>
                <a:gd name="T66" fmla="*/ 1 w 2"/>
                <a:gd name="T67" fmla="*/ 5 h 5"/>
                <a:gd name="T68" fmla="*/ 1 w 2"/>
                <a:gd name="T69" fmla="*/ 5 h 5"/>
                <a:gd name="T70" fmla="*/ 1 w 2"/>
                <a:gd name="T71" fmla="*/ 5 h 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"/>
                <a:gd name="T109" fmla="*/ 0 h 5"/>
                <a:gd name="T110" fmla="*/ 2 w 2"/>
                <a:gd name="T111" fmla="*/ 5 h 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" h="5">
                  <a:moveTo>
                    <a:pt x="1" y="5"/>
                  </a:move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49" name="Freeform 125"/>
            <p:cNvSpPr>
              <a:spLocks/>
            </p:cNvSpPr>
            <p:nvPr/>
          </p:nvSpPr>
          <p:spPr bwMode="auto">
            <a:xfrm>
              <a:off x="2853" y="1815"/>
              <a:ext cx="4" cy="5"/>
            </a:xfrm>
            <a:custGeom>
              <a:avLst/>
              <a:gdLst>
                <a:gd name="T0" fmla="*/ 3 w 4"/>
                <a:gd name="T1" fmla="*/ 5 h 5"/>
                <a:gd name="T2" fmla="*/ 2 w 4"/>
                <a:gd name="T3" fmla="*/ 5 h 5"/>
                <a:gd name="T4" fmla="*/ 2 w 4"/>
                <a:gd name="T5" fmla="*/ 5 h 5"/>
                <a:gd name="T6" fmla="*/ 2 w 4"/>
                <a:gd name="T7" fmla="*/ 5 h 5"/>
                <a:gd name="T8" fmla="*/ 2 w 4"/>
                <a:gd name="T9" fmla="*/ 4 h 5"/>
                <a:gd name="T10" fmla="*/ 2 w 4"/>
                <a:gd name="T11" fmla="*/ 4 h 5"/>
                <a:gd name="T12" fmla="*/ 1 w 4"/>
                <a:gd name="T13" fmla="*/ 4 h 5"/>
                <a:gd name="T14" fmla="*/ 1 w 4"/>
                <a:gd name="T15" fmla="*/ 3 h 5"/>
                <a:gd name="T16" fmla="*/ 1 w 4"/>
                <a:gd name="T17" fmla="*/ 3 h 5"/>
                <a:gd name="T18" fmla="*/ 1 w 4"/>
                <a:gd name="T19" fmla="*/ 2 h 5"/>
                <a:gd name="T20" fmla="*/ 1 w 4"/>
                <a:gd name="T21" fmla="*/ 2 h 5"/>
                <a:gd name="T22" fmla="*/ 1 w 4"/>
                <a:gd name="T23" fmla="*/ 2 h 5"/>
                <a:gd name="T24" fmla="*/ 1 w 4"/>
                <a:gd name="T25" fmla="*/ 1 h 5"/>
                <a:gd name="T26" fmla="*/ 0 w 4"/>
                <a:gd name="T27" fmla="*/ 1 h 5"/>
                <a:gd name="T28" fmla="*/ 0 w 4"/>
                <a:gd name="T29" fmla="*/ 1 h 5"/>
                <a:gd name="T30" fmla="*/ 0 w 4"/>
                <a:gd name="T31" fmla="*/ 0 h 5"/>
                <a:gd name="T32" fmla="*/ 0 w 4"/>
                <a:gd name="T33" fmla="*/ 0 h 5"/>
                <a:gd name="T34" fmla="*/ 1 w 4"/>
                <a:gd name="T35" fmla="*/ 0 h 5"/>
                <a:gd name="T36" fmla="*/ 1 w 4"/>
                <a:gd name="T37" fmla="*/ 0 h 5"/>
                <a:gd name="T38" fmla="*/ 1 w 4"/>
                <a:gd name="T39" fmla="*/ 0 h 5"/>
                <a:gd name="T40" fmla="*/ 1 w 4"/>
                <a:gd name="T41" fmla="*/ 0 h 5"/>
                <a:gd name="T42" fmla="*/ 1 w 4"/>
                <a:gd name="T43" fmla="*/ 0 h 5"/>
                <a:gd name="T44" fmla="*/ 2 w 4"/>
                <a:gd name="T45" fmla="*/ 0 h 5"/>
                <a:gd name="T46" fmla="*/ 2 w 4"/>
                <a:gd name="T47" fmla="*/ 0 h 5"/>
                <a:gd name="T48" fmla="*/ 2 w 4"/>
                <a:gd name="T49" fmla="*/ 0 h 5"/>
                <a:gd name="T50" fmla="*/ 2 w 4"/>
                <a:gd name="T51" fmla="*/ 0 h 5"/>
                <a:gd name="T52" fmla="*/ 2 w 4"/>
                <a:gd name="T53" fmla="*/ 0 h 5"/>
                <a:gd name="T54" fmla="*/ 3 w 4"/>
                <a:gd name="T55" fmla="*/ 1 h 5"/>
                <a:gd name="T56" fmla="*/ 3 w 4"/>
                <a:gd name="T57" fmla="*/ 1 h 5"/>
                <a:gd name="T58" fmla="*/ 3 w 4"/>
                <a:gd name="T59" fmla="*/ 1 h 5"/>
                <a:gd name="T60" fmla="*/ 4 w 4"/>
                <a:gd name="T61" fmla="*/ 1 h 5"/>
                <a:gd name="T62" fmla="*/ 4 w 4"/>
                <a:gd name="T63" fmla="*/ 1 h 5"/>
                <a:gd name="T64" fmla="*/ 4 w 4"/>
                <a:gd name="T65" fmla="*/ 2 h 5"/>
                <a:gd name="T66" fmla="*/ 4 w 4"/>
                <a:gd name="T67" fmla="*/ 2 h 5"/>
                <a:gd name="T68" fmla="*/ 4 w 4"/>
                <a:gd name="T69" fmla="*/ 2 h 5"/>
                <a:gd name="T70" fmla="*/ 4 w 4"/>
                <a:gd name="T71" fmla="*/ 3 h 5"/>
                <a:gd name="T72" fmla="*/ 4 w 4"/>
                <a:gd name="T73" fmla="*/ 3 h 5"/>
                <a:gd name="T74" fmla="*/ 4 w 4"/>
                <a:gd name="T75" fmla="*/ 3 h 5"/>
                <a:gd name="T76" fmla="*/ 4 w 4"/>
                <a:gd name="T77" fmla="*/ 3 h 5"/>
                <a:gd name="T78" fmla="*/ 3 w 4"/>
                <a:gd name="T79" fmla="*/ 3 h 5"/>
                <a:gd name="T80" fmla="*/ 3 w 4"/>
                <a:gd name="T81" fmla="*/ 4 h 5"/>
                <a:gd name="T82" fmla="*/ 3 w 4"/>
                <a:gd name="T83" fmla="*/ 4 h 5"/>
                <a:gd name="T84" fmla="*/ 3 w 4"/>
                <a:gd name="T85" fmla="*/ 4 h 5"/>
                <a:gd name="T86" fmla="*/ 3 w 4"/>
                <a:gd name="T87" fmla="*/ 5 h 5"/>
                <a:gd name="T88" fmla="*/ 3 w 4"/>
                <a:gd name="T89" fmla="*/ 5 h 5"/>
                <a:gd name="T90" fmla="*/ 3 w 4"/>
                <a:gd name="T91" fmla="*/ 5 h 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"/>
                <a:gd name="T139" fmla="*/ 0 h 5"/>
                <a:gd name="T140" fmla="*/ 4 w 4"/>
                <a:gd name="T141" fmla="*/ 5 h 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" h="5">
                  <a:moveTo>
                    <a:pt x="3" y="5"/>
                  </a:moveTo>
                  <a:lnTo>
                    <a:pt x="2" y="5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50" name="Freeform 126"/>
            <p:cNvSpPr>
              <a:spLocks/>
            </p:cNvSpPr>
            <p:nvPr/>
          </p:nvSpPr>
          <p:spPr bwMode="auto">
            <a:xfrm>
              <a:off x="1242" y="1811"/>
              <a:ext cx="1" cy="4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1 w 1"/>
                <a:gd name="T5" fmla="*/ 4 h 4"/>
                <a:gd name="T6" fmla="*/ 1 w 1"/>
                <a:gd name="T7" fmla="*/ 4 h 4"/>
                <a:gd name="T8" fmla="*/ 1 w 1"/>
                <a:gd name="T9" fmla="*/ 3 h 4"/>
                <a:gd name="T10" fmla="*/ 1 w 1"/>
                <a:gd name="T11" fmla="*/ 3 h 4"/>
                <a:gd name="T12" fmla="*/ 0 w 1"/>
                <a:gd name="T13" fmla="*/ 2 h 4"/>
                <a:gd name="T14" fmla="*/ 0 w 1"/>
                <a:gd name="T15" fmla="*/ 2 h 4"/>
                <a:gd name="T16" fmla="*/ 0 w 1"/>
                <a:gd name="T17" fmla="*/ 1 h 4"/>
                <a:gd name="T18" fmla="*/ 0 w 1"/>
                <a:gd name="T19" fmla="*/ 1 h 4"/>
                <a:gd name="T20" fmla="*/ 0 w 1"/>
                <a:gd name="T21" fmla="*/ 1 h 4"/>
                <a:gd name="T22" fmla="*/ 0 w 1"/>
                <a:gd name="T23" fmla="*/ 0 h 4"/>
                <a:gd name="T24" fmla="*/ 0 w 1"/>
                <a:gd name="T25" fmla="*/ 0 h 4"/>
                <a:gd name="T26" fmla="*/ 1 w 1"/>
                <a:gd name="T27" fmla="*/ 0 h 4"/>
                <a:gd name="T28" fmla="*/ 1 w 1"/>
                <a:gd name="T29" fmla="*/ 0 h 4"/>
                <a:gd name="T30" fmla="*/ 1 w 1"/>
                <a:gd name="T31" fmla="*/ 0 h 4"/>
                <a:gd name="T32" fmla="*/ 1 w 1"/>
                <a:gd name="T33" fmla="*/ 0 h 4"/>
                <a:gd name="T34" fmla="*/ 1 w 1"/>
                <a:gd name="T35" fmla="*/ 1 h 4"/>
                <a:gd name="T36" fmla="*/ 1 w 1"/>
                <a:gd name="T37" fmla="*/ 2 h 4"/>
                <a:gd name="T38" fmla="*/ 1 w 1"/>
                <a:gd name="T39" fmla="*/ 3 h 4"/>
                <a:gd name="T40" fmla="*/ 1 w 1"/>
                <a:gd name="T41" fmla="*/ 3 h 4"/>
                <a:gd name="T42" fmla="*/ 1 w 1"/>
                <a:gd name="T43" fmla="*/ 4 h 4"/>
                <a:gd name="T44" fmla="*/ 1 w 1"/>
                <a:gd name="T45" fmla="*/ 4 h 4"/>
                <a:gd name="T46" fmla="*/ 1 w 1"/>
                <a:gd name="T47" fmla="*/ 4 h 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"/>
                <a:gd name="T73" fmla="*/ 0 h 4"/>
                <a:gd name="T74" fmla="*/ 1 w 1"/>
                <a:gd name="T75" fmla="*/ 4 h 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" h="4">
                  <a:moveTo>
                    <a:pt x="1" y="4"/>
                  </a:moveTo>
                  <a:lnTo>
                    <a:pt x="1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51" name="Freeform 127"/>
            <p:cNvSpPr>
              <a:spLocks/>
            </p:cNvSpPr>
            <p:nvPr/>
          </p:nvSpPr>
          <p:spPr bwMode="auto">
            <a:xfrm>
              <a:off x="3049" y="1815"/>
              <a:ext cx="2" cy="3"/>
            </a:xfrm>
            <a:custGeom>
              <a:avLst/>
              <a:gdLst>
                <a:gd name="T0" fmla="*/ 2 w 2"/>
                <a:gd name="T1" fmla="*/ 3 h 3"/>
                <a:gd name="T2" fmla="*/ 2 w 2"/>
                <a:gd name="T3" fmla="*/ 3 h 3"/>
                <a:gd name="T4" fmla="*/ 1 w 2"/>
                <a:gd name="T5" fmla="*/ 2 h 3"/>
                <a:gd name="T6" fmla="*/ 1 w 2"/>
                <a:gd name="T7" fmla="*/ 2 h 3"/>
                <a:gd name="T8" fmla="*/ 1 w 2"/>
                <a:gd name="T9" fmla="*/ 2 h 3"/>
                <a:gd name="T10" fmla="*/ 1 w 2"/>
                <a:gd name="T11" fmla="*/ 2 h 3"/>
                <a:gd name="T12" fmla="*/ 0 w 2"/>
                <a:gd name="T13" fmla="*/ 1 h 3"/>
                <a:gd name="T14" fmla="*/ 0 w 2"/>
                <a:gd name="T15" fmla="*/ 1 h 3"/>
                <a:gd name="T16" fmla="*/ 0 w 2"/>
                <a:gd name="T17" fmla="*/ 1 h 3"/>
                <a:gd name="T18" fmla="*/ 0 w 2"/>
                <a:gd name="T19" fmla="*/ 1 h 3"/>
                <a:gd name="T20" fmla="*/ 0 w 2"/>
                <a:gd name="T21" fmla="*/ 0 h 3"/>
                <a:gd name="T22" fmla="*/ 0 w 2"/>
                <a:gd name="T23" fmla="*/ 0 h 3"/>
                <a:gd name="T24" fmla="*/ 0 w 2"/>
                <a:gd name="T25" fmla="*/ 0 h 3"/>
                <a:gd name="T26" fmla="*/ 1 w 2"/>
                <a:gd name="T27" fmla="*/ 0 h 3"/>
                <a:gd name="T28" fmla="*/ 1 w 2"/>
                <a:gd name="T29" fmla="*/ 1 h 3"/>
                <a:gd name="T30" fmla="*/ 1 w 2"/>
                <a:gd name="T31" fmla="*/ 1 h 3"/>
                <a:gd name="T32" fmla="*/ 2 w 2"/>
                <a:gd name="T33" fmla="*/ 1 h 3"/>
                <a:gd name="T34" fmla="*/ 2 w 2"/>
                <a:gd name="T35" fmla="*/ 2 h 3"/>
                <a:gd name="T36" fmla="*/ 2 w 2"/>
                <a:gd name="T37" fmla="*/ 2 h 3"/>
                <a:gd name="T38" fmla="*/ 2 w 2"/>
                <a:gd name="T39" fmla="*/ 2 h 3"/>
                <a:gd name="T40" fmla="*/ 2 w 2"/>
                <a:gd name="T41" fmla="*/ 3 h 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"/>
                <a:gd name="T64" fmla="*/ 0 h 3"/>
                <a:gd name="T65" fmla="*/ 2 w 2"/>
                <a:gd name="T66" fmla="*/ 3 h 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" h="3">
                  <a:moveTo>
                    <a:pt x="2" y="3"/>
                  </a:moveTo>
                  <a:lnTo>
                    <a:pt x="2" y="3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52" name="Freeform 128"/>
            <p:cNvSpPr>
              <a:spLocks/>
            </p:cNvSpPr>
            <p:nvPr/>
          </p:nvSpPr>
          <p:spPr bwMode="auto">
            <a:xfrm>
              <a:off x="2827" y="1821"/>
              <a:ext cx="4" cy="3"/>
            </a:xfrm>
            <a:custGeom>
              <a:avLst/>
              <a:gdLst>
                <a:gd name="T0" fmla="*/ 3 w 4"/>
                <a:gd name="T1" fmla="*/ 3 h 3"/>
                <a:gd name="T2" fmla="*/ 3 w 4"/>
                <a:gd name="T3" fmla="*/ 3 h 3"/>
                <a:gd name="T4" fmla="*/ 2 w 4"/>
                <a:gd name="T5" fmla="*/ 3 h 3"/>
                <a:gd name="T6" fmla="*/ 2 w 4"/>
                <a:gd name="T7" fmla="*/ 2 h 3"/>
                <a:gd name="T8" fmla="*/ 2 w 4"/>
                <a:gd name="T9" fmla="*/ 2 h 3"/>
                <a:gd name="T10" fmla="*/ 2 w 4"/>
                <a:gd name="T11" fmla="*/ 2 h 3"/>
                <a:gd name="T12" fmla="*/ 1 w 4"/>
                <a:gd name="T13" fmla="*/ 2 h 3"/>
                <a:gd name="T14" fmla="*/ 1 w 4"/>
                <a:gd name="T15" fmla="*/ 1 h 3"/>
                <a:gd name="T16" fmla="*/ 1 w 4"/>
                <a:gd name="T17" fmla="*/ 1 h 3"/>
                <a:gd name="T18" fmla="*/ 1 w 4"/>
                <a:gd name="T19" fmla="*/ 1 h 3"/>
                <a:gd name="T20" fmla="*/ 0 w 4"/>
                <a:gd name="T21" fmla="*/ 1 h 3"/>
                <a:gd name="T22" fmla="*/ 0 w 4"/>
                <a:gd name="T23" fmla="*/ 1 h 3"/>
                <a:gd name="T24" fmla="*/ 0 w 4"/>
                <a:gd name="T25" fmla="*/ 1 h 3"/>
                <a:gd name="T26" fmla="*/ 0 w 4"/>
                <a:gd name="T27" fmla="*/ 1 h 3"/>
                <a:gd name="T28" fmla="*/ 1 w 4"/>
                <a:gd name="T29" fmla="*/ 1 h 3"/>
                <a:gd name="T30" fmla="*/ 1 w 4"/>
                <a:gd name="T31" fmla="*/ 1 h 3"/>
                <a:gd name="T32" fmla="*/ 2 w 4"/>
                <a:gd name="T33" fmla="*/ 0 h 3"/>
                <a:gd name="T34" fmla="*/ 2 w 4"/>
                <a:gd name="T35" fmla="*/ 0 h 3"/>
                <a:gd name="T36" fmla="*/ 3 w 4"/>
                <a:gd name="T37" fmla="*/ 1 h 3"/>
                <a:gd name="T38" fmla="*/ 3 w 4"/>
                <a:gd name="T39" fmla="*/ 1 h 3"/>
                <a:gd name="T40" fmla="*/ 3 w 4"/>
                <a:gd name="T41" fmla="*/ 1 h 3"/>
                <a:gd name="T42" fmla="*/ 3 w 4"/>
                <a:gd name="T43" fmla="*/ 1 h 3"/>
                <a:gd name="T44" fmla="*/ 3 w 4"/>
                <a:gd name="T45" fmla="*/ 1 h 3"/>
                <a:gd name="T46" fmla="*/ 3 w 4"/>
                <a:gd name="T47" fmla="*/ 1 h 3"/>
                <a:gd name="T48" fmla="*/ 3 w 4"/>
                <a:gd name="T49" fmla="*/ 2 h 3"/>
                <a:gd name="T50" fmla="*/ 4 w 4"/>
                <a:gd name="T51" fmla="*/ 2 h 3"/>
                <a:gd name="T52" fmla="*/ 4 w 4"/>
                <a:gd name="T53" fmla="*/ 3 h 3"/>
                <a:gd name="T54" fmla="*/ 3 w 4"/>
                <a:gd name="T55" fmla="*/ 3 h 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"/>
                <a:gd name="T85" fmla="*/ 0 h 3"/>
                <a:gd name="T86" fmla="*/ 4 w 4"/>
                <a:gd name="T87" fmla="*/ 3 h 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" h="3">
                  <a:moveTo>
                    <a:pt x="3" y="3"/>
                  </a:moveTo>
                  <a:lnTo>
                    <a:pt x="3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53" name="Freeform 129"/>
            <p:cNvSpPr>
              <a:spLocks/>
            </p:cNvSpPr>
            <p:nvPr/>
          </p:nvSpPr>
          <p:spPr bwMode="auto">
            <a:xfrm>
              <a:off x="3015" y="1822"/>
              <a:ext cx="2" cy="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3 h 3"/>
                <a:gd name="T4" fmla="*/ 0 w 2"/>
                <a:gd name="T5" fmla="*/ 3 h 3"/>
                <a:gd name="T6" fmla="*/ 0 w 2"/>
                <a:gd name="T7" fmla="*/ 2 h 3"/>
                <a:gd name="T8" fmla="*/ 0 w 2"/>
                <a:gd name="T9" fmla="*/ 2 h 3"/>
                <a:gd name="T10" fmla="*/ 0 w 2"/>
                <a:gd name="T11" fmla="*/ 2 h 3"/>
                <a:gd name="T12" fmla="*/ 0 w 2"/>
                <a:gd name="T13" fmla="*/ 1 h 3"/>
                <a:gd name="T14" fmla="*/ 1 w 2"/>
                <a:gd name="T15" fmla="*/ 1 h 3"/>
                <a:gd name="T16" fmla="*/ 1 w 2"/>
                <a:gd name="T17" fmla="*/ 1 h 3"/>
                <a:gd name="T18" fmla="*/ 1 w 2"/>
                <a:gd name="T19" fmla="*/ 1 h 3"/>
                <a:gd name="T20" fmla="*/ 1 w 2"/>
                <a:gd name="T21" fmla="*/ 0 h 3"/>
                <a:gd name="T22" fmla="*/ 1 w 2"/>
                <a:gd name="T23" fmla="*/ 0 h 3"/>
                <a:gd name="T24" fmla="*/ 2 w 2"/>
                <a:gd name="T25" fmla="*/ 0 h 3"/>
                <a:gd name="T26" fmla="*/ 2 w 2"/>
                <a:gd name="T27" fmla="*/ 0 h 3"/>
                <a:gd name="T28" fmla="*/ 2 w 2"/>
                <a:gd name="T29" fmla="*/ 0 h 3"/>
                <a:gd name="T30" fmla="*/ 2 w 2"/>
                <a:gd name="T31" fmla="*/ 0 h 3"/>
                <a:gd name="T32" fmla="*/ 2 w 2"/>
                <a:gd name="T33" fmla="*/ 0 h 3"/>
                <a:gd name="T34" fmla="*/ 2 w 2"/>
                <a:gd name="T35" fmla="*/ 1 h 3"/>
                <a:gd name="T36" fmla="*/ 2 w 2"/>
                <a:gd name="T37" fmla="*/ 1 h 3"/>
                <a:gd name="T38" fmla="*/ 2 w 2"/>
                <a:gd name="T39" fmla="*/ 1 h 3"/>
                <a:gd name="T40" fmla="*/ 2 w 2"/>
                <a:gd name="T41" fmla="*/ 2 h 3"/>
                <a:gd name="T42" fmla="*/ 2 w 2"/>
                <a:gd name="T43" fmla="*/ 2 h 3"/>
                <a:gd name="T44" fmla="*/ 2 w 2"/>
                <a:gd name="T45" fmla="*/ 2 h 3"/>
                <a:gd name="T46" fmla="*/ 1 w 2"/>
                <a:gd name="T47" fmla="*/ 2 h 3"/>
                <a:gd name="T48" fmla="*/ 1 w 2"/>
                <a:gd name="T49" fmla="*/ 3 h 3"/>
                <a:gd name="T50" fmla="*/ 0 w 2"/>
                <a:gd name="T51" fmla="*/ 3 h 3"/>
                <a:gd name="T52" fmla="*/ 0 w 2"/>
                <a:gd name="T53" fmla="*/ 3 h 3"/>
                <a:gd name="T54" fmla="*/ 0 w 2"/>
                <a:gd name="T55" fmla="*/ 3 h 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"/>
                <a:gd name="T85" fmla="*/ 0 h 3"/>
                <a:gd name="T86" fmla="*/ 2 w 2"/>
                <a:gd name="T87" fmla="*/ 3 h 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54" name="Freeform 130"/>
            <p:cNvSpPr>
              <a:spLocks/>
            </p:cNvSpPr>
            <p:nvPr/>
          </p:nvSpPr>
          <p:spPr bwMode="auto">
            <a:xfrm>
              <a:off x="2824" y="1827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0 w 2"/>
                <a:gd name="T5" fmla="*/ 1 h 1"/>
                <a:gd name="T6" fmla="*/ 0 w 2"/>
                <a:gd name="T7" fmla="*/ 1 h 1"/>
                <a:gd name="T8" fmla="*/ 0 w 2"/>
                <a:gd name="T9" fmla="*/ 1 h 1"/>
                <a:gd name="T10" fmla="*/ 0 w 2"/>
                <a:gd name="T11" fmla="*/ 1 h 1"/>
                <a:gd name="T12" fmla="*/ 0 w 2"/>
                <a:gd name="T13" fmla="*/ 0 h 1"/>
                <a:gd name="T14" fmla="*/ 0 w 2"/>
                <a:gd name="T15" fmla="*/ 0 h 1"/>
                <a:gd name="T16" fmla="*/ 1 w 2"/>
                <a:gd name="T17" fmla="*/ 0 h 1"/>
                <a:gd name="T18" fmla="*/ 1 w 2"/>
                <a:gd name="T19" fmla="*/ 0 h 1"/>
                <a:gd name="T20" fmla="*/ 2 w 2"/>
                <a:gd name="T21" fmla="*/ 0 h 1"/>
                <a:gd name="T22" fmla="*/ 2 w 2"/>
                <a:gd name="T23" fmla="*/ 0 h 1"/>
                <a:gd name="T24" fmla="*/ 2 w 2"/>
                <a:gd name="T25" fmla="*/ 0 h 1"/>
                <a:gd name="T26" fmla="*/ 2 w 2"/>
                <a:gd name="T27" fmla="*/ 1 h 1"/>
                <a:gd name="T28" fmla="*/ 2 w 2"/>
                <a:gd name="T29" fmla="*/ 1 h 1"/>
                <a:gd name="T30" fmla="*/ 2 w 2"/>
                <a:gd name="T31" fmla="*/ 1 h 1"/>
                <a:gd name="T32" fmla="*/ 2 w 2"/>
                <a:gd name="T33" fmla="*/ 1 h 1"/>
                <a:gd name="T34" fmla="*/ 2 w 2"/>
                <a:gd name="T35" fmla="*/ 1 h 1"/>
                <a:gd name="T36" fmla="*/ 1 w 2"/>
                <a:gd name="T37" fmla="*/ 1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"/>
                <a:gd name="T58" fmla="*/ 0 h 1"/>
                <a:gd name="T59" fmla="*/ 2 w 2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55" name="Freeform 131"/>
            <p:cNvSpPr>
              <a:spLocks/>
            </p:cNvSpPr>
            <p:nvPr/>
          </p:nvSpPr>
          <p:spPr bwMode="auto">
            <a:xfrm>
              <a:off x="1283" y="1825"/>
              <a:ext cx="35" cy="26"/>
            </a:xfrm>
            <a:custGeom>
              <a:avLst/>
              <a:gdLst>
                <a:gd name="T0" fmla="*/ 34 w 35"/>
                <a:gd name="T1" fmla="*/ 25 h 26"/>
                <a:gd name="T2" fmla="*/ 32 w 35"/>
                <a:gd name="T3" fmla="*/ 25 h 26"/>
                <a:gd name="T4" fmla="*/ 31 w 35"/>
                <a:gd name="T5" fmla="*/ 23 h 26"/>
                <a:gd name="T6" fmla="*/ 30 w 35"/>
                <a:gd name="T7" fmla="*/ 22 h 26"/>
                <a:gd name="T8" fmla="*/ 29 w 35"/>
                <a:gd name="T9" fmla="*/ 22 h 26"/>
                <a:gd name="T10" fmla="*/ 29 w 35"/>
                <a:gd name="T11" fmla="*/ 21 h 26"/>
                <a:gd name="T12" fmla="*/ 28 w 35"/>
                <a:gd name="T13" fmla="*/ 20 h 26"/>
                <a:gd name="T14" fmla="*/ 27 w 35"/>
                <a:gd name="T15" fmla="*/ 19 h 26"/>
                <a:gd name="T16" fmla="*/ 25 w 35"/>
                <a:gd name="T17" fmla="*/ 18 h 26"/>
                <a:gd name="T18" fmla="*/ 25 w 35"/>
                <a:gd name="T19" fmla="*/ 17 h 26"/>
                <a:gd name="T20" fmla="*/ 23 w 35"/>
                <a:gd name="T21" fmla="*/ 16 h 26"/>
                <a:gd name="T22" fmla="*/ 22 w 35"/>
                <a:gd name="T23" fmla="*/ 15 h 26"/>
                <a:gd name="T24" fmla="*/ 22 w 35"/>
                <a:gd name="T25" fmla="*/ 15 h 26"/>
                <a:gd name="T26" fmla="*/ 20 w 35"/>
                <a:gd name="T27" fmla="*/ 14 h 26"/>
                <a:gd name="T28" fmla="*/ 18 w 35"/>
                <a:gd name="T29" fmla="*/ 14 h 26"/>
                <a:gd name="T30" fmla="*/ 15 w 35"/>
                <a:gd name="T31" fmla="*/ 13 h 26"/>
                <a:gd name="T32" fmla="*/ 13 w 35"/>
                <a:gd name="T33" fmla="*/ 13 h 26"/>
                <a:gd name="T34" fmla="*/ 11 w 35"/>
                <a:gd name="T35" fmla="*/ 13 h 26"/>
                <a:gd name="T36" fmla="*/ 10 w 35"/>
                <a:gd name="T37" fmla="*/ 12 h 26"/>
                <a:gd name="T38" fmla="*/ 9 w 35"/>
                <a:gd name="T39" fmla="*/ 12 h 26"/>
                <a:gd name="T40" fmla="*/ 7 w 35"/>
                <a:gd name="T41" fmla="*/ 11 h 26"/>
                <a:gd name="T42" fmla="*/ 6 w 35"/>
                <a:gd name="T43" fmla="*/ 10 h 26"/>
                <a:gd name="T44" fmla="*/ 5 w 35"/>
                <a:gd name="T45" fmla="*/ 10 h 26"/>
                <a:gd name="T46" fmla="*/ 4 w 35"/>
                <a:gd name="T47" fmla="*/ 9 h 26"/>
                <a:gd name="T48" fmla="*/ 4 w 35"/>
                <a:gd name="T49" fmla="*/ 7 h 26"/>
                <a:gd name="T50" fmla="*/ 3 w 35"/>
                <a:gd name="T51" fmla="*/ 6 h 26"/>
                <a:gd name="T52" fmla="*/ 2 w 35"/>
                <a:gd name="T53" fmla="*/ 5 h 26"/>
                <a:gd name="T54" fmla="*/ 1 w 35"/>
                <a:gd name="T55" fmla="*/ 3 h 26"/>
                <a:gd name="T56" fmla="*/ 0 w 35"/>
                <a:gd name="T57" fmla="*/ 3 h 26"/>
                <a:gd name="T58" fmla="*/ 0 w 35"/>
                <a:gd name="T59" fmla="*/ 1 h 26"/>
                <a:gd name="T60" fmla="*/ 1 w 35"/>
                <a:gd name="T61" fmla="*/ 1 h 26"/>
                <a:gd name="T62" fmla="*/ 3 w 35"/>
                <a:gd name="T63" fmla="*/ 0 h 26"/>
                <a:gd name="T64" fmla="*/ 4 w 35"/>
                <a:gd name="T65" fmla="*/ 1 h 26"/>
                <a:gd name="T66" fmla="*/ 6 w 35"/>
                <a:gd name="T67" fmla="*/ 1 h 26"/>
                <a:gd name="T68" fmla="*/ 7 w 35"/>
                <a:gd name="T69" fmla="*/ 2 h 26"/>
                <a:gd name="T70" fmla="*/ 9 w 35"/>
                <a:gd name="T71" fmla="*/ 3 h 26"/>
                <a:gd name="T72" fmla="*/ 10 w 35"/>
                <a:gd name="T73" fmla="*/ 3 h 26"/>
                <a:gd name="T74" fmla="*/ 11 w 35"/>
                <a:gd name="T75" fmla="*/ 3 h 26"/>
                <a:gd name="T76" fmla="*/ 13 w 35"/>
                <a:gd name="T77" fmla="*/ 3 h 26"/>
                <a:gd name="T78" fmla="*/ 15 w 35"/>
                <a:gd name="T79" fmla="*/ 4 h 26"/>
                <a:gd name="T80" fmla="*/ 16 w 35"/>
                <a:gd name="T81" fmla="*/ 4 h 26"/>
                <a:gd name="T82" fmla="*/ 18 w 35"/>
                <a:gd name="T83" fmla="*/ 4 h 26"/>
                <a:gd name="T84" fmla="*/ 19 w 35"/>
                <a:gd name="T85" fmla="*/ 5 h 26"/>
                <a:gd name="T86" fmla="*/ 23 w 35"/>
                <a:gd name="T87" fmla="*/ 5 h 26"/>
                <a:gd name="T88" fmla="*/ 24 w 35"/>
                <a:gd name="T89" fmla="*/ 5 h 26"/>
                <a:gd name="T90" fmla="*/ 26 w 35"/>
                <a:gd name="T91" fmla="*/ 6 h 26"/>
                <a:gd name="T92" fmla="*/ 28 w 35"/>
                <a:gd name="T93" fmla="*/ 7 h 26"/>
                <a:gd name="T94" fmla="*/ 29 w 35"/>
                <a:gd name="T95" fmla="*/ 7 h 26"/>
                <a:gd name="T96" fmla="*/ 30 w 35"/>
                <a:gd name="T97" fmla="*/ 7 h 26"/>
                <a:gd name="T98" fmla="*/ 32 w 35"/>
                <a:gd name="T99" fmla="*/ 8 h 26"/>
                <a:gd name="T100" fmla="*/ 33 w 35"/>
                <a:gd name="T101" fmla="*/ 9 h 26"/>
                <a:gd name="T102" fmla="*/ 34 w 35"/>
                <a:gd name="T103" fmla="*/ 10 h 26"/>
                <a:gd name="T104" fmla="*/ 35 w 35"/>
                <a:gd name="T105" fmla="*/ 11 h 26"/>
                <a:gd name="T106" fmla="*/ 35 w 35"/>
                <a:gd name="T107" fmla="*/ 13 h 26"/>
                <a:gd name="T108" fmla="*/ 35 w 35"/>
                <a:gd name="T109" fmla="*/ 14 h 26"/>
                <a:gd name="T110" fmla="*/ 35 w 35"/>
                <a:gd name="T111" fmla="*/ 18 h 26"/>
                <a:gd name="T112" fmla="*/ 35 w 35"/>
                <a:gd name="T113" fmla="*/ 20 h 26"/>
                <a:gd name="T114" fmla="*/ 35 w 35"/>
                <a:gd name="T115" fmla="*/ 22 h 26"/>
                <a:gd name="T116" fmla="*/ 35 w 35"/>
                <a:gd name="T117" fmla="*/ 23 h 26"/>
                <a:gd name="T118" fmla="*/ 35 w 35"/>
                <a:gd name="T119" fmla="*/ 25 h 2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5"/>
                <a:gd name="T181" fmla="*/ 0 h 26"/>
                <a:gd name="T182" fmla="*/ 35 w 35"/>
                <a:gd name="T183" fmla="*/ 26 h 2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5" h="26">
                  <a:moveTo>
                    <a:pt x="35" y="26"/>
                  </a:moveTo>
                  <a:lnTo>
                    <a:pt x="34" y="26"/>
                  </a:lnTo>
                  <a:lnTo>
                    <a:pt x="34" y="25"/>
                  </a:lnTo>
                  <a:lnTo>
                    <a:pt x="33" y="25"/>
                  </a:lnTo>
                  <a:lnTo>
                    <a:pt x="32" y="25"/>
                  </a:lnTo>
                  <a:lnTo>
                    <a:pt x="32" y="24"/>
                  </a:lnTo>
                  <a:lnTo>
                    <a:pt x="31" y="23"/>
                  </a:lnTo>
                  <a:lnTo>
                    <a:pt x="30" y="23"/>
                  </a:lnTo>
                  <a:lnTo>
                    <a:pt x="30" y="22"/>
                  </a:lnTo>
                  <a:lnTo>
                    <a:pt x="29" y="22"/>
                  </a:lnTo>
                  <a:lnTo>
                    <a:pt x="29" y="21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7" y="20"/>
                  </a:lnTo>
                  <a:lnTo>
                    <a:pt x="27" y="19"/>
                  </a:lnTo>
                  <a:lnTo>
                    <a:pt x="26" y="19"/>
                  </a:lnTo>
                  <a:lnTo>
                    <a:pt x="26" y="18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4" y="16"/>
                  </a:lnTo>
                  <a:lnTo>
                    <a:pt x="23" y="16"/>
                  </a:lnTo>
                  <a:lnTo>
                    <a:pt x="22" y="15"/>
                  </a:lnTo>
                  <a:lnTo>
                    <a:pt x="21" y="15"/>
                  </a:lnTo>
                  <a:lnTo>
                    <a:pt x="21" y="14"/>
                  </a:lnTo>
                  <a:lnTo>
                    <a:pt x="20" y="14"/>
                  </a:lnTo>
                  <a:lnTo>
                    <a:pt x="19" y="14"/>
                  </a:lnTo>
                  <a:lnTo>
                    <a:pt x="18" y="14"/>
                  </a:lnTo>
                  <a:lnTo>
                    <a:pt x="18" y="13"/>
                  </a:lnTo>
                  <a:lnTo>
                    <a:pt x="16" y="13"/>
                  </a:lnTo>
                  <a:lnTo>
                    <a:pt x="15" y="13"/>
                  </a:lnTo>
                  <a:lnTo>
                    <a:pt x="14" y="13"/>
                  </a:lnTo>
                  <a:lnTo>
                    <a:pt x="13" y="13"/>
                  </a:lnTo>
                  <a:lnTo>
                    <a:pt x="12" y="13"/>
                  </a:lnTo>
                  <a:lnTo>
                    <a:pt x="11" y="13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9" y="12"/>
                  </a:lnTo>
                  <a:lnTo>
                    <a:pt x="8" y="11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8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4"/>
                  </a:lnTo>
                  <a:lnTo>
                    <a:pt x="18" y="5"/>
                  </a:lnTo>
                  <a:lnTo>
                    <a:pt x="19" y="5"/>
                  </a:lnTo>
                  <a:lnTo>
                    <a:pt x="20" y="5"/>
                  </a:lnTo>
                  <a:lnTo>
                    <a:pt x="21" y="5"/>
                  </a:lnTo>
                  <a:lnTo>
                    <a:pt x="23" y="5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7" y="6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9" y="7"/>
                  </a:lnTo>
                  <a:lnTo>
                    <a:pt x="30" y="7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3" y="9"/>
                  </a:lnTo>
                  <a:lnTo>
                    <a:pt x="34" y="9"/>
                  </a:lnTo>
                  <a:lnTo>
                    <a:pt x="34" y="10"/>
                  </a:lnTo>
                  <a:lnTo>
                    <a:pt x="35" y="10"/>
                  </a:lnTo>
                  <a:lnTo>
                    <a:pt x="35" y="11"/>
                  </a:lnTo>
                  <a:lnTo>
                    <a:pt x="35" y="12"/>
                  </a:lnTo>
                  <a:lnTo>
                    <a:pt x="35" y="13"/>
                  </a:lnTo>
                  <a:lnTo>
                    <a:pt x="35" y="14"/>
                  </a:lnTo>
                  <a:lnTo>
                    <a:pt x="35" y="16"/>
                  </a:lnTo>
                  <a:lnTo>
                    <a:pt x="35" y="18"/>
                  </a:lnTo>
                  <a:lnTo>
                    <a:pt x="35" y="19"/>
                  </a:lnTo>
                  <a:lnTo>
                    <a:pt x="35" y="20"/>
                  </a:lnTo>
                  <a:lnTo>
                    <a:pt x="35" y="21"/>
                  </a:lnTo>
                  <a:lnTo>
                    <a:pt x="35" y="22"/>
                  </a:lnTo>
                  <a:lnTo>
                    <a:pt x="35" y="23"/>
                  </a:lnTo>
                  <a:lnTo>
                    <a:pt x="35" y="24"/>
                  </a:lnTo>
                  <a:lnTo>
                    <a:pt x="35" y="25"/>
                  </a:lnTo>
                  <a:lnTo>
                    <a:pt x="35" y="26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56" name="Freeform 132"/>
            <p:cNvSpPr>
              <a:spLocks/>
            </p:cNvSpPr>
            <p:nvPr/>
          </p:nvSpPr>
          <p:spPr bwMode="auto">
            <a:xfrm>
              <a:off x="2828" y="1828"/>
              <a:ext cx="2" cy="2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1 h 2"/>
                <a:gd name="T4" fmla="*/ 2 w 2"/>
                <a:gd name="T5" fmla="*/ 1 h 2"/>
                <a:gd name="T6" fmla="*/ 2 w 2"/>
                <a:gd name="T7" fmla="*/ 1 h 2"/>
                <a:gd name="T8" fmla="*/ 1 w 2"/>
                <a:gd name="T9" fmla="*/ 0 h 2"/>
                <a:gd name="T10" fmla="*/ 1 w 2"/>
                <a:gd name="T11" fmla="*/ 0 h 2"/>
                <a:gd name="T12" fmla="*/ 0 w 2"/>
                <a:gd name="T13" fmla="*/ 1 h 2"/>
                <a:gd name="T14" fmla="*/ 0 w 2"/>
                <a:gd name="T15" fmla="*/ 0 h 2"/>
                <a:gd name="T16" fmla="*/ 0 w 2"/>
                <a:gd name="T17" fmla="*/ 0 h 2"/>
                <a:gd name="T18" fmla="*/ 0 w 2"/>
                <a:gd name="T19" fmla="*/ 0 h 2"/>
                <a:gd name="T20" fmla="*/ 1 w 2"/>
                <a:gd name="T21" fmla="*/ 0 h 2"/>
                <a:gd name="T22" fmla="*/ 1 w 2"/>
                <a:gd name="T23" fmla="*/ 0 h 2"/>
                <a:gd name="T24" fmla="*/ 2 w 2"/>
                <a:gd name="T25" fmla="*/ 0 h 2"/>
                <a:gd name="T26" fmla="*/ 2 w 2"/>
                <a:gd name="T27" fmla="*/ 0 h 2"/>
                <a:gd name="T28" fmla="*/ 2 w 2"/>
                <a:gd name="T29" fmla="*/ 1 h 2"/>
                <a:gd name="T30" fmla="*/ 2 w 2"/>
                <a:gd name="T31" fmla="*/ 1 h 2"/>
                <a:gd name="T32" fmla="*/ 2 w 2"/>
                <a:gd name="T33" fmla="*/ 1 h 2"/>
                <a:gd name="T34" fmla="*/ 2 w 2"/>
                <a:gd name="T35" fmla="*/ 2 h 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"/>
                <a:gd name="T55" fmla="*/ 0 h 2"/>
                <a:gd name="T56" fmla="*/ 2 w 2"/>
                <a:gd name="T57" fmla="*/ 2 h 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" h="2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57" name="Freeform 133"/>
            <p:cNvSpPr>
              <a:spLocks/>
            </p:cNvSpPr>
            <p:nvPr/>
          </p:nvSpPr>
          <p:spPr bwMode="auto">
            <a:xfrm>
              <a:off x="3052" y="1831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  <a:gd name="T6" fmla="*/ 1 w 2"/>
                <a:gd name="T7" fmla="*/ 1 h 1"/>
                <a:gd name="T8" fmla="*/ 0 w 2"/>
                <a:gd name="T9" fmla="*/ 0 h 1"/>
                <a:gd name="T10" fmla="*/ 0 w 2"/>
                <a:gd name="T11" fmla="*/ 0 h 1"/>
                <a:gd name="T12" fmla="*/ 1 w 2"/>
                <a:gd name="T13" fmla="*/ 0 h 1"/>
                <a:gd name="T14" fmla="*/ 1 w 2"/>
                <a:gd name="T15" fmla="*/ 0 h 1"/>
                <a:gd name="T16" fmla="*/ 1 w 2"/>
                <a:gd name="T17" fmla="*/ 0 h 1"/>
                <a:gd name="T18" fmla="*/ 1 w 2"/>
                <a:gd name="T19" fmla="*/ 0 h 1"/>
                <a:gd name="T20" fmla="*/ 2 w 2"/>
                <a:gd name="T21" fmla="*/ 1 h 1"/>
                <a:gd name="T22" fmla="*/ 2 w 2"/>
                <a:gd name="T23" fmla="*/ 1 h 1"/>
                <a:gd name="T24" fmla="*/ 1 w 2"/>
                <a:gd name="T25" fmla="*/ 1 h 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"/>
                <a:gd name="T40" fmla="*/ 0 h 1"/>
                <a:gd name="T41" fmla="*/ 2 w 2"/>
                <a:gd name="T42" fmla="*/ 1 h 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" h="1">
                  <a:moveTo>
                    <a:pt x="1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58" name="Freeform 134"/>
            <p:cNvSpPr>
              <a:spLocks/>
            </p:cNvSpPr>
            <p:nvPr/>
          </p:nvSpPr>
          <p:spPr bwMode="auto">
            <a:xfrm>
              <a:off x="2857" y="1833"/>
              <a:ext cx="9" cy="11"/>
            </a:xfrm>
            <a:custGeom>
              <a:avLst/>
              <a:gdLst>
                <a:gd name="T0" fmla="*/ 0 w 9"/>
                <a:gd name="T1" fmla="*/ 11 h 11"/>
                <a:gd name="T2" fmla="*/ 0 w 9"/>
                <a:gd name="T3" fmla="*/ 10 h 11"/>
                <a:gd name="T4" fmla="*/ 0 w 9"/>
                <a:gd name="T5" fmla="*/ 10 h 11"/>
                <a:gd name="T6" fmla="*/ 0 w 9"/>
                <a:gd name="T7" fmla="*/ 9 h 11"/>
                <a:gd name="T8" fmla="*/ 0 w 9"/>
                <a:gd name="T9" fmla="*/ 9 h 11"/>
                <a:gd name="T10" fmla="*/ 1 w 9"/>
                <a:gd name="T11" fmla="*/ 8 h 11"/>
                <a:gd name="T12" fmla="*/ 2 w 9"/>
                <a:gd name="T13" fmla="*/ 8 h 11"/>
                <a:gd name="T14" fmla="*/ 3 w 9"/>
                <a:gd name="T15" fmla="*/ 8 h 11"/>
                <a:gd name="T16" fmla="*/ 4 w 9"/>
                <a:gd name="T17" fmla="*/ 8 h 11"/>
                <a:gd name="T18" fmla="*/ 4 w 9"/>
                <a:gd name="T19" fmla="*/ 8 h 11"/>
                <a:gd name="T20" fmla="*/ 5 w 9"/>
                <a:gd name="T21" fmla="*/ 8 h 11"/>
                <a:gd name="T22" fmla="*/ 5 w 9"/>
                <a:gd name="T23" fmla="*/ 7 h 11"/>
                <a:gd name="T24" fmla="*/ 6 w 9"/>
                <a:gd name="T25" fmla="*/ 6 h 11"/>
                <a:gd name="T26" fmla="*/ 6 w 9"/>
                <a:gd name="T27" fmla="*/ 6 h 11"/>
                <a:gd name="T28" fmla="*/ 6 w 9"/>
                <a:gd name="T29" fmla="*/ 5 h 11"/>
                <a:gd name="T30" fmla="*/ 7 w 9"/>
                <a:gd name="T31" fmla="*/ 4 h 11"/>
                <a:gd name="T32" fmla="*/ 7 w 9"/>
                <a:gd name="T33" fmla="*/ 3 h 11"/>
                <a:gd name="T34" fmla="*/ 7 w 9"/>
                <a:gd name="T35" fmla="*/ 3 h 11"/>
                <a:gd name="T36" fmla="*/ 7 w 9"/>
                <a:gd name="T37" fmla="*/ 2 h 11"/>
                <a:gd name="T38" fmla="*/ 7 w 9"/>
                <a:gd name="T39" fmla="*/ 2 h 11"/>
                <a:gd name="T40" fmla="*/ 7 w 9"/>
                <a:gd name="T41" fmla="*/ 2 h 11"/>
                <a:gd name="T42" fmla="*/ 8 w 9"/>
                <a:gd name="T43" fmla="*/ 1 h 11"/>
                <a:gd name="T44" fmla="*/ 8 w 9"/>
                <a:gd name="T45" fmla="*/ 0 h 11"/>
                <a:gd name="T46" fmla="*/ 9 w 9"/>
                <a:gd name="T47" fmla="*/ 1 h 11"/>
                <a:gd name="T48" fmla="*/ 8 w 9"/>
                <a:gd name="T49" fmla="*/ 2 h 11"/>
                <a:gd name="T50" fmla="*/ 8 w 9"/>
                <a:gd name="T51" fmla="*/ 2 h 11"/>
                <a:gd name="T52" fmla="*/ 8 w 9"/>
                <a:gd name="T53" fmla="*/ 2 h 11"/>
                <a:gd name="T54" fmla="*/ 8 w 9"/>
                <a:gd name="T55" fmla="*/ 3 h 11"/>
                <a:gd name="T56" fmla="*/ 8 w 9"/>
                <a:gd name="T57" fmla="*/ 4 h 11"/>
                <a:gd name="T58" fmla="*/ 8 w 9"/>
                <a:gd name="T59" fmla="*/ 5 h 11"/>
                <a:gd name="T60" fmla="*/ 8 w 9"/>
                <a:gd name="T61" fmla="*/ 6 h 11"/>
                <a:gd name="T62" fmla="*/ 7 w 9"/>
                <a:gd name="T63" fmla="*/ 6 h 11"/>
                <a:gd name="T64" fmla="*/ 7 w 9"/>
                <a:gd name="T65" fmla="*/ 7 h 11"/>
                <a:gd name="T66" fmla="*/ 7 w 9"/>
                <a:gd name="T67" fmla="*/ 8 h 11"/>
                <a:gd name="T68" fmla="*/ 7 w 9"/>
                <a:gd name="T69" fmla="*/ 8 h 11"/>
                <a:gd name="T70" fmla="*/ 7 w 9"/>
                <a:gd name="T71" fmla="*/ 8 h 11"/>
                <a:gd name="T72" fmla="*/ 7 w 9"/>
                <a:gd name="T73" fmla="*/ 9 h 11"/>
                <a:gd name="T74" fmla="*/ 6 w 9"/>
                <a:gd name="T75" fmla="*/ 10 h 11"/>
                <a:gd name="T76" fmla="*/ 6 w 9"/>
                <a:gd name="T77" fmla="*/ 10 h 11"/>
                <a:gd name="T78" fmla="*/ 5 w 9"/>
                <a:gd name="T79" fmla="*/ 10 h 11"/>
                <a:gd name="T80" fmla="*/ 4 w 9"/>
                <a:gd name="T81" fmla="*/ 11 h 11"/>
                <a:gd name="T82" fmla="*/ 3 w 9"/>
                <a:gd name="T83" fmla="*/ 11 h 11"/>
                <a:gd name="T84" fmla="*/ 2 w 9"/>
                <a:gd name="T85" fmla="*/ 11 h 11"/>
                <a:gd name="T86" fmla="*/ 0 w 9"/>
                <a:gd name="T87" fmla="*/ 11 h 11"/>
                <a:gd name="T88" fmla="*/ 0 w 9"/>
                <a:gd name="T89" fmla="*/ 11 h 1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"/>
                <a:gd name="T136" fmla="*/ 0 h 11"/>
                <a:gd name="T137" fmla="*/ 9 w 9"/>
                <a:gd name="T138" fmla="*/ 11 h 1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" h="11">
                  <a:moveTo>
                    <a:pt x="0" y="11"/>
                  </a:move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1" y="8"/>
                  </a:lnTo>
                  <a:lnTo>
                    <a:pt x="2" y="8"/>
                  </a:lnTo>
                  <a:lnTo>
                    <a:pt x="3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8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7"/>
                  </a:lnTo>
                  <a:lnTo>
                    <a:pt x="7" y="8"/>
                  </a:lnTo>
                  <a:lnTo>
                    <a:pt x="7" y="9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59" name="Freeform 135"/>
            <p:cNvSpPr>
              <a:spLocks/>
            </p:cNvSpPr>
            <p:nvPr/>
          </p:nvSpPr>
          <p:spPr bwMode="auto">
            <a:xfrm>
              <a:off x="2405" y="1840"/>
              <a:ext cx="3" cy="5"/>
            </a:xfrm>
            <a:custGeom>
              <a:avLst/>
              <a:gdLst>
                <a:gd name="T0" fmla="*/ 2 w 3"/>
                <a:gd name="T1" fmla="*/ 5 h 5"/>
                <a:gd name="T2" fmla="*/ 2 w 3"/>
                <a:gd name="T3" fmla="*/ 5 h 5"/>
                <a:gd name="T4" fmla="*/ 1 w 3"/>
                <a:gd name="T5" fmla="*/ 4 h 5"/>
                <a:gd name="T6" fmla="*/ 1 w 3"/>
                <a:gd name="T7" fmla="*/ 4 h 5"/>
                <a:gd name="T8" fmla="*/ 1 w 3"/>
                <a:gd name="T9" fmla="*/ 4 h 5"/>
                <a:gd name="T10" fmla="*/ 1 w 3"/>
                <a:gd name="T11" fmla="*/ 4 h 5"/>
                <a:gd name="T12" fmla="*/ 0 w 3"/>
                <a:gd name="T13" fmla="*/ 3 h 5"/>
                <a:gd name="T14" fmla="*/ 0 w 3"/>
                <a:gd name="T15" fmla="*/ 3 h 5"/>
                <a:gd name="T16" fmla="*/ 0 w 3"/>
                <a:gd name="T17" fmla="*/ 3 h 5"/>
                <a:gd name="T18" fmla="*/ 0 w 3"/>
                <a:gd name="T19" fmla="*/ 3 h 5"/>
                <a:gd name="T20" fmla="*/ 0 w 3"/>
                <a:gd name="T21" fmla="*/ 2 h 5"/>
                <a:gd name="T22" fmla="*/ 0 w 3"/>
                <a:gd name="T23" fmla="*/ 2 h 5"/>
                <a:gd name="T24" fmla="*/ 0 w 3"/>
                <a:gd name="T25" fmla="*/ 2 h 5"/>
                <a:gd name="T26" fmla="*/ 0 w 3"/>
                <a:gd name="T27" fmla="*/ 1 h 5"/>
                <a:gd name="T28" fmla="*/ 0 w 3"/>
                <a:gd name="T29" fmla="*/ 1 h 5"/>
                <a:gd name="T30" fmla="*/ 0 w 3"/>
                <a:gd name="T31" fmla="*/ 1 h 5"/>
                <a:gd name="T32" fmla="*/ 0 w 3"/>
                <a:gd name="T33" fmla="*/ 1 h 5"/>
                <a:gd name="T34" fmla="*/ 0 w 3"/>
                <a:gd name="T35" fmla="*/ 1 h 5"/>
                <a:gd name="T36" fmla="*/ 0 w 3"/>
                <a:gd name="T37" fmla="*/ 1 h 5"/>
                <a:gd name="T38" fmla="*/ 0 w 3"/>
                <a:gd name="T39" fmla="*/ 1 h 5"/>
                <a:gd name="T40" fmla="*/ 0 w 3"/>
                <a:gd name="T41" fmla="*/ 1 h 5"/>
                <a:gd name="T42" fmla="*/ 0 w 3"/>
                <a:gd name="T43" fmla="*/ 1 h 5"/>
                <a:gd name="T44" fmla="*/ 0 w 3"/>
                <a:gd name="T45" fmla="*/ 0 h 5"/>
                <a:gd name="T46" fmla="*/ 0 w 3"/>
                <a:gd name="T47" fmla="*/ 0 h 5"/>
                <a:gd name="T48" fmla="*/ 0 w 3"/>
                <a:gd name="T49" fmla="*/ 0 h 5"/>
                <a:gd name="T50" fmla="*/ 0 w 3"/>
                <a:gd name="T51" fmla="*/ 0 h 5"/>
                <a:gd name="T52" fmla="*/ 0 w 3"/>
                <a:gd name="T53" fmla="*/ 1 h 5"/>
                <a:gd name="T54" fmla="*/ 1 w 3"/>
                <a:gd name="T55" fmla="*/ 1 h 5"/>
                <a:gd name="T56" fmla="*/ 1 w 3"/>
                <a:gd name="T57" fmla="*/ 1 h 5"/>
                <a:gd name="T58" fmla="*/ 1 w 3"/>
                <a:gd name="T59" fmla="*/ 1 h 5"/>
                <a:gd name="T60" fmla="*/ 1 w 3"/>
                <a:gd name="T61" fmla="*/ 1 h 5"/>
                <a:gd name="T62" fmla="*/ 1 w 3"/>
                <a:gd name="T63" fmla="*/ 1 h 5"/>
                <a:gd name="T64" fmla="*/ 2 w 3"/>
                <a:gd name="T65" fmla="*/ 2 h 5"/>
                <a:gd name="T66" fmla="*/ 2 w 3"/>
                <a:gd name="T67" fmla="*/ 2 h 5"/>
                <a:gd name="T68" fmla="*/ 2 w 3"/>
                <a:gd name="T69" fmla="*/ 2 h 5"/>
                <a:gd name="T70" fmla="*/ 2 w 3"/>
                <a:gd name="T71" fmla="*/ 3 h 5"/>
                <a:gd name="T72" fmla="*/ 3 w 3"/>
                <a:gd name="T73" fmla="*/ 3 h 5"/>
                <a:gd name="T74" fmla="*/ 3 w 3"/>
                <a:gd name="T75" fmla="*/ 3 h 5"/>
                <a:gd name="T76" fmla="*/ 3 w 3"/>
                <a:gd name="T77" fmla="*/ 4 h 5"/>
                <a:gd name="T78" fmla="*/ 3 w 3"/>
                <a:gd name="T79" fmla="*/ 4 h 5"/>
                <a:gd name="T80" fmla="*/ 3 w 3"/>
                <a:gd name="T81" fmla="*/ 5 h 5"/>
                <a:gd name="T82" fmla="*/ 2 w 3"/>
                <a:gd name="T83" fmla="*/ 5 h 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"/>
                <a:gd name="T127" fmla="*/ 0 h 5"/>
                <a:gd name="T128" fmla="*/ 3 w 3"/>
                <a:gd name="T129" fmla="*/ 5 h 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" h="5">
                  <a:moveTo>
                    <a:pt x="2" y="5"/>
                  </a:moveTo>
                  <a:lnTo>
                    <a:pt x="2" y="5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5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60" name="Freeform 136"/>
            <p:cNvSpPr>
              <a:spLocks/>
            </p:cNvSpPr>
            <p:nvPr/>
          </p:nvSpPr>
          <p:spPr bwMode="auto">
            <a:xfrm>
              <a:off x="1298" y="1840"/>
              <a:ext cx="19" cy="34"/>
            </a:xfrm>
            <a:custGeom>
              <a:avLst/>
              <a:gdLst>
                <a:gd name="T0" fmla="*/ 11 w 19"/>
                <a:gd name="T1" fmla="*/ 33 h 34"/>
                <a:gd name="T2" fmla="*/ 10 w 19"/>
                <a:gd name="T3" fmla="*/ 33 h 34"/>
                <a:gd name="T4" fmla="*/ 9 w 19"/>
                <a:gd name="T5" fmla="*/ 32 h 34"/>
                <a:gd name="T6" fmla="*/ 8 w 19"/>
                <a:gd name="T7" fmla="*/ 31 h 34"/>
                <a:gd name="T8" fmla="*/ 7 w 19"/>
                <a:gd name="T9" fmla="*/ 30 h 34"/>
                <a:gd name="T10" fmla="*/ 6 w 19"/>
                <a:gd name="T11" fmla="*/ 29 h 34"/>
                <a:gd name="T12" fmla="*/ 5 w 19"/>
                <a:gd name="T13" fmla="*/ 28 h 34"/>
                <a:gd name="T14" fmla="*/ 4 w 19"/>
                <a:gd name="T15" fmla="*/ 27 h 34"/>
                <a:gd name="T16" fmla="*/ 3 w 19"/>
                <a:gd name="T17" fmla="*/ 26 h 34"/>
                <a:gd name="T18" fmla="*/ 2 w 19"/>
                <a:gd name="T19" fmla="*/ 25 h 34"/>
                <a:gd name="T20" fmla="*/ 2 w 19"/>
                <a:gd name="T21" fmla="*/ 24 h 34"/>
                <a:gd name="T22" fmla="*/ 1 w 19"/>
                <a:gd name="T23" fmla="*/ 22 h 34"/>
                <a:gd name="T24" fmla="*/ 1 w 19"/>
                <a:gd name="T25" fmla="*/ 20 h 34"/>
                <a:gd name="T26" fmla="*/ 1 w 19"/>
                <a:gd name="T27" fmla="*/ 19 h 34"/>
                <a:gd name="T28" fmla="*/ 2 w 19"/>
                <a:gd name="T29" fmla="*/ 18 h 34"/>
                <a:gd name="T30" fmla="*/ 2 w 19"/>
                <a:gd name="T31" fmla="*/ 16 h 34"/>
                <a:gd name="T32" fmla="*/ 2 w 19"/>
                <a:gd name="T33" fmla="*/ 14 h 34"/>
                <a:gd name="T34" fmla="*/ 1 w 19"/>
                <a:gd name="T35" fmla="*/ 14 h 34"/>
                <a:gd name="T36" fmla="*/ 1 w 19"/>
                <a:gd name="T37" fmla="*/ 12 h 34"/>
                <a:gd name="T38" fmla="*/ 0 w 19"/>
                <a:gd name="T39" fmla="*/ 11 h 34"/>
                <a:gd name="T40" fmla="*/ 0 w 19"/>
                <a:gd name="T41" fmla="*/ 9 h 34"/>
                <a:gd name="T42" fmla="*/ 0 w 19"/>
                <a:gd name="T43" fmla="*/ 7 h 34"/>
                <a:gd name="T44" fmla="*/ 0 w 19"/>
                <a:gd name="T45" fmla="*/ 7 h 34"/>
                <a:gd name="T46" fmla="*/ 1 w 19"/>
                <a:gd name="T47" fmla="*/ 5 h 34"/>
                <a:gd name="T48" fmla="*/ 0 w 19"/>
                <a:gd name="T49" fmla="*/ 3 h 34"/>
                <a:gd name="T50" fmla="*/ 0 w 19"/>
                <a:gd name="T51" fmla="*/ 1 h 34"/>
                <a:gd name="T52" fmla="*/ 1 w 19"/>
                <a:gd name="T53" fmla="*/ 1 h 34"/>
                <a:gd name="T54" fmla="*/ 1 w 19"/>
                <a:gd name="T55" fmla="*/ 1 h 34"/>
                <a:gd name="T56" fmla="*/ 3 w 19"/>
                <a:gd name="T57" fmla="*/ 0 h 34"/>
                <a:gd name="T58" fmla="*/ 5 w 19"/>
                <a:gd name="T59" fmla="*/ 1 h 34"/>
                <a:gd name="T60" fmla="*/ 6 w 19"/>
                <a:gd name="T61" fmla="*/ 1 h 34"/>
                <a:gd name="T62" fmla="*/ 7 w 19"/>
                <a:gd name="T63" fmla="*/ 2 h 34"/>
                <a:gd name="T64" fmla="*/ 7 w 19"/>
                <a:gd name="T65" fmla="*/ 3 h 34"/>
                <a:gd name="T66" fmla="*/ 8 w 19"/>
                <a:gd name="T67" fmla="*/ 4 h 34"/>
                <a:gd name="T68" fmla="*/ 9 w 19"/>
                <a:gd name="T69" fmla="*/ 5 h 34"/>
                <a:gd name="T70" fmla="*/ 11 w 19"/>
                <a:gd name="T71" fmla="*/ 6 h 34"/>
                <a:gd name="T72" fmla="*/ 12 w 19"/>
                <a:gd name="T73" fmla="*/ 7 h 34"/>
                <a:gd name="T74" fmla="*/ 13 w 19"/>
                <a:gd name="T75" fmla="*/ 7 h 34"/>
                <a:gd name="T76" fmla="*/ 14 w 19"/>
                <a:gd name="T77" fmla="*/ 8 h 34"/>
                <a:gd name="T78" fmla="*/ 15 w 19"/>
                <a:gd name="T79" fmla="*/ 9 h 34"/>
                <a:gd name="T80" fmla="*/ 16 w 19"/>
                <a:gd name="T81" fmla="*/ 10 h 34"/>
                <a:gd name="T82" fmla="*/ 17 w 19"/>
                <a:gd name="T83" fmla="*/ 11 h 34"/>
                <a:gd name="T84" fmla="*/ 18 w 19"/>
                <a:gd name="T85" fmla="*/ 12 h 34"/>
                <a:gd name="T86" fmla="*/ 19 w 19"/>
                <a:gd name="T87" fmla="*/ 14 h 34"/>
                <a:gd name="T88" fmla="*/ 19 w 19"/>
                <a:gd name="T89" fmla="*/ 14 h 34"/>
                <a:gd name="T90" fmla="*/ 18 w 19"/>
                <a:gd name="T91" fmla="*/ 16 h 34"/>
                <a:gd name="T92" fmla="*/ 18 w 19"/>
                <a:gd name="T93" fmla="*/ 18 h 34"/>
                <a:gd name="T94" fmla="*/ 17 w 19"/>
                <a:gd name="T95" fmla="*/ 19 h 34"/>
                <a:gd name="T96" fmla="*/ 16 w 19"/>
                <a:gd name="T97" fmla="*/ 20 h 34"/>
                <a:gd name="T98" fmla="*/ 16 w 19"/>
                <a:gd name="T99" fmla="*/ 22 h 34"/>
                <a:gd name="T100" fmla="*/ 16 w 19"/>
                <a:gd name="T101" fmla="*/ 24 h 34"/>
                <a:gd name="T102" fmla="*/ 16 w 19"/>
                <a:gd name="T103" fmla="*/ 26 h 34"/>
                <a:gd name="T104" fmla="*/ 17 w 19"/>
                <a:gd name="T105" fmla="*/ 27 h 34"/>
                <a:gd name="T106" fmla="*/ 17 w 19"/>
                <a:gd name="T107" fmla="*/ 28 h 34"/>
                <a:gd name="T108" fmla="*/ 18 w 19"/>
                <a:gd name="T109" fmla="*/ 30 h 34"/>
                <a:gd name="T110" fmla="*/ 18 w 19"/>
                <a:gd name="T111" fmla="*/ 31 h 34"/>
                <a:gd name="T112" fmla="*/ 16 w 19"/>
                <a:gd name="T113" fmla="*/ 32 h 34"/>
                <a:gd name="T114" fmla="*/ 15 w 19"/>
                <a:gd name="T115" fmla="*/ 32 h 34"/>
                <a:gd name="T116" fmla="*/ 14 w 19"/>
                <a:gd name="T117" fmla="*/ 33 h 34"/>
                <a:gd name="T118" fmla="*/ 13 w 19"/>
                <a:gd name="T119" fmla="*/ 34 h 3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"/>
                <a:gd name="T181" fmla="*/ 0 h 34"/>
                <a:gd name="T182" fmla="*/ 19 w 19"/>
                <a:gd name="T183" fmla="*/ 34 h 3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" h="34">
                  <a:moveTo>
                    <a:pt x="12" y="34"/>
                  </a:moveTo>
                  <a:lnTo>
                    <a:pt x="12" y="34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0" y="33"/>
                  </a:lnTo>
                  <a:lnTo>
                    <a:pt x="9" y="33"/>
                  </a:lnTo>
                  <a:lnTo>
                    <a:pt x="9" y="32"/>
                  </a:lnTo>
                  <a:lnTo>
                    <a:pt x="8" y="31"/>
                  </a:lnTo>
                  <a:lnTo>
                    <a:pt x="7" y="30"/>
                  </a:lnTo>
                  <a:lnTo>
                    <a:pt x="7" y="29"/>
                  </a:lnTo>
                  <a:lnTo>
                    <a:pt x="6" y="29"/>
                  </a:lnTo>
                  <a:lnTo>
                    <a:pt x="6" y="28"/>
                  </a:lnTo>
                  <a:lnTo>
                    <a:pt x="5" y="28"/>
                  </a:lnTo>
                  <a:lnTo>
                    <a:pt x="5" y="27"/>
                  </a:lnTo>
                  <a:lnTo>
                    <a:pt x="4" y="27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3" y="25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9" y="5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2" y="7"/>
                  </a:lnTo>
                  <a:lnTo>
                    <a:pt x="13" y="7"/>
                  </a:lnTo>
                  <a:lnTo>
                    <a:pt x="14" y="8"/>
                  </a:lnTo>
                  <a:lnTo>
                    <a:pt x="14" y="9"/>
                  </a:lnTo>
                  <a:lnTo>
                    <a:pt x="15" y="9"/>
                  </a:lnTo>
                  <a:lnTo>
                    <a:pt x="15" y="10"/>
                  </a:lnTo>
                  <a:lnTo>
                    <a:pt x="16" y="10"/>
                  </a:lnTo>
                  <a:lnTo>
                    <a:pt x="17" y="11"/>
                  </a:lnTo>
                  <a:lnTo>
                    <a:pt x="18" y="12"/>
                  </a:lnTo>
                  <a:lnTo>
                    <a:pt x="18" y="13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8" y="15"/>
                  </a:lnTo>
                  <a:lnTo>
                    <a:pt x="18" y="16"/>
                  </a:lnTo>
                  <a:lnTo>
                    <a:pt x="18" y="17"/>
                  </a:lnTo>
                  <a:lnTo>
                    <a:pt x="18" y="18"/>
                  </a:lnTo>
                  <a:lnTo>
                    <a:pt x="17" y="19"/>
                  </a:lnTo>
                  <a:lnTo>
                    <a:pt x="17" y="20"/>
                  </a:lnTo>
                  <a:lnTo>
                    <a:pt x="16" y="20"/>
                  </a:lnTo>
                  <a:lnTo>
                    <a:pt x="16" y="21"/>
                  </a:lnTo>
                  <a:lnTo>
                    <a:pt x="16" y="22"/>
                  </a:lnTo>
                  <a:lnTo>
                    <a:pt x="16" y="23"/>
                  </a:lnTo>
                  <a:lnTo>
                    <a:pt x="16" y="24"/>
                  </a:lnTo>
                  <a:lnTo>
                    <a:pt x="16" y="25"/>
                  </a:lnTo>
                  <a:lnTo>
                    <a:pt x="16" y="26"/>
                  </a:lnTo>
                  <a:lnTo>
                    <a:pt x="17" y="27"/>
                  </a:lnTo>
                  <a:lnTo>
                    <a:pt x="17" y="28"/>
                  </a:lnTo>
                  <a:lnTo>
                    <a:pt x="18" y="29"/>
                  </a:lnTo>
                  <a:lnTo>
                    <a:pt x="18" y="30"/>
                  </a:lnTo>
                  <a:lnTo>
                    <a:pt x="18" y="31"/>
                  </a:lnTo>
                  <a:lnTo>
                    <a:pt x="18" y="32"/>
                  </a:lnTo>
                  <a:lnTo>
                    <a:pt x="17" y="32"/>
                  </a:lnTo>
                  <a:lnTo>
                    <a:pt x="16" y="32"/>
                  </a:lnTo>
                  <a:lnTo>
                    <a:pt x="15" y="32"/>
                  </a:lnTo>
                  <a:lnTo>
                    <a:pt x="14" y="33"/>
                  </a:lnTo>
                  <a:lnTo>
                    <a:pt x="13" y="34"/>
                  </a:lnTo>
                  <a:lnTo>
                    <a:pt x="12" y="3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61" name="Freeform 137"/>
            <p:cNvSpPr>
              <a:spLocks/>
            </p:cNvSpPr>
            <p:nvPr/>
          </p:nvSpPr>
          <p:spPr bwMode="auto">
            <a:xfrm>
              <a:off x="1920" y="1845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1 h 2"/>
                <a:gd name="T4" fmla="*/ 0 w 1"/>
                <a:gd name="T5" fmla="*/ 1 h 2"/>
                <a:gd name="T6" fmla="*/ 0 w 1"/>
                <a:gd name="T7" fmla="*/ 1 h 2"/>
                <a:gd name="T8" fmla="*/ 0 w 1"/>
                <a:gd name="T9" fmla="*/ 0 h 2"/>
                <a:gd name="T10" fmla="*/ 0 w 1"/>
                <a:gd name="T11" fmla="*/ 0 h 2"/>
                <a:gd name="T12" fmla="*/ 1 w 1"/>
                <a:gd name="T13" fmla="*/ 0 h 2"/>
                <a:gd name="T14" fmla="*/ 1 w 1"/>
                <a:gd name="T15" fmla="*/ 0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2 h 2"/>
                <a:gd name="T22" fmla="*/ 0 w 1"/>
                <a:gd name="T23" fmla="*/ 2 h 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"/>
                <a:gd name="T37" fmla="*/ 0 h 2"/>
                <a:gd name="T38" fmla="*/ 1 w 1"/>
                <a:gd name="T39" fmla="*/ 2 h 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" h="2">
                  <a:moveTo>
                    <a:pt x="0" y="2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62" name="Freeform 138"/>
            <p:cNvSpPr>
              <a:spLocks/>
            </p:cNvSpPr>
            <p:nvPr/>
          </p:nvSpPr>
          <p:spPr bwMode="auto">
            <a:xfrm>
              <a:off x="3051" y="1850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1 h 2"/>
                <a:gd name="T4" fmla="*/ 0 w 1"/>
                <a:gd name="T5" fmla="*/ 1 h 2"/>
                <a:gd name="T6" fmla="*/ 0 w 1"/>
                <a:gd name="T7" fmla="*/ 1 h 2"/>
                <a:gd name="T8" fmla="*/ 0 w 1"/>
                <a:gd name="T9" fmla="*/ 0 h 2"/>
                <a:gd name="T10" fmla="*/ 0 w 1"/>
                <a:gd name="T11" fmla="*/ 0 h 2"/>
                <a:gd name="T12" fmla="*/ 1 w 1"/>
                <a:gd name="T13" fmla="*/ 0 h 2"/>
                <a:gd name="T14" fmla="*/ 1 w 1"/>
                <a:gd name="T15" fmla="*/ 0 h 2"/>
                <a:gd name="T16" fmla="*/ 1 w 1"/>
                <a:gd name="T17" fmla="*/ 0 h 2"/>
                <a:gd name="T18" fmla="*/ 1 w 1"/>
                <a:gd name="T19" fmla="*/ 0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1 h 2"/>
                <a:gd name="T28" fmla="*/ 0 w 1"/>
                <a:gd name="T29" fmla="*/ 2 h 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"/>
                <a:gd name="T46" fmla="*/ 0 h 2"/>
                <a:gd name="T47" fmla="*/ 1 w 1"/>
                <a:gd name="T48" fmla="*/ 2 h 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" h="2">
                  <a:moveTo>
                    <a:pt x="0" y="2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63" name="Freeform 139"/>
            <p:cNvSpPr>
              <a:spLocks/>
            </p:cNvSpPr>
            <p:nvPr/>
          </p:nvSpPr>
          <p:spPr bwMode="auto">
            <a:xfrm>
              <a:off x="1437" y="1854"/>
              <a:ext cx="32" cy="28"/>
            </a:xfrm>
            <a:custGeom>
              <a:avLst/>
              <a:gdLst>
                <a:gd name="T0" fmla="*/ 24 w 32"/>
                <a:gd name="T1" fmla="*/ 27 h 28"/>
                <a:gd name="T2" fmla="*/ 22 w 32"/>
                <a:gd name="T3" fmla="*/ 27 h 28"/>
                <a:gd name="T4" fmla="*/ 20 w 32"/>
                <a:gd name="T5" fmla="*/ 26 h 28"/>
                <a:gd name="T6" fmla="*/ 19 w 32"/>
                <a:gd name="T7" fmla="*/ 26 h 28"/>
                <a:gd name="T8" fmla="*/ 19 w 32"/>
                <a:gd name="T9" fmla="*/ 24 h 28"/>
                <a:gd name="T10" fmla="*/ 18 w 32"/>
                <a:gd name="T11" fmla="*/ 22 h 28"/>
                <a:gd name="T12" fmla="*/ 16 w 32"/>
                <a:gd name="T13" fmla="*/ 21 h 28"/>
                <a:gd name="T14" fmla="*/ 18 w 32"/>
                <a:gd name="T15" fmla="*/ 21 h 28"/>
                <a:gd name="T16" fmla="*/ 19 w 32"/>
                <a:gd name="T17" fmla="*/ 20 h 28"/>
                <a:gd name="T18" fmla="*/ 17 w 32"/>
                <a:gd name="T19" fmla="*/ 19 h 28"/>
                <a:gd name="T20" fmla="*/ 15 w 32"/>
                <a:gd name="T21" fmla="*/ 19 h 28"/>
                <a:gd name="T22" fmla="*/ 14 w 32"/>
                <a:gd name="T23" fmla="*/ 18 h 28"/>
                <a:gd name="T24" fmla="*/ 16 w 32"/>
                <a:gd name="T25" fmla="*/ 17 h 28"/>
                <a:gd name="T26" fmla="*/ 17 w 32"/>
                <a:gd name="T27" fmla="*/ 16 h 28"/>
                <a:gd name="T28" fmla="*/ 17 w 32"/>
                <a:gd name="T29" fmla="*/ 14 h 28"/>
                <a:gd name="T30" fmla="*/ 18 w 32"/>
                <a:gd name="T31" fmla="*/ 13 h 28"/>
                <a:gd name="T32" fmla="*/ 17 w 32"/>
                <a:gd name="T33" fmla="*/ 13 h 28"/>
                <a:gd name="T34" fmla="*/ 15 w 32"/>
                <a:gd name="T35" fmla="*/ 12 h 28"/>
                <a:gd name="T36" fmla="*/ 13 w 32"/>
                <a:gd name="T37" fmla="*/ 12 h 28"/>
                <a:gd name="T38" fmla="*/ 13 w 32"/>
                <a:gd name="T39" fmla="*/ 13 h 28"/>
                <a:gd name="T40" fmla="*/ 11 w 32"/>
                <a:gd name="T41" fmla="*/ 14 h 28"/>
                <a:gd name="T42" fmla="*/ 10 w 32"/>
                <a:gd name="T43" fmla="*/ 14 h 28"/>
                <a:gd name="T44" fmla="*/ 8 w 32"/>
                <a:gd name="T45" fmla="*/ 14 h 28"/>
                <a:gd name="T46" fmla="*/ 7 w 32"/>
                <a:gd name="T47" fmla="*/ 15 h 28"/>
                <a:gd name="T48" fmla="*/ 5 w 32"/>
                <a:gd name="T49" fmla="*/ 15 h 28"/>
                <a:gd name="T50" fmla="*/ 2 w 32"/>
                <a:gd name="T51" fmla="*/ 15 h 28"/>
                <a:gd name="T52" fmla="*/ 1 w 32"/>
                <a:gd name="T53" fmla="*/ 14 h 28"/>
                <a:gd name="T54" fmla="*/ 1 w 32"/>
                <a:gd name="T55" fmla="*/ 12 h 28"/>
                <a:gd name="T56" fmla="*/ 0 w 32"/>
                <a:gd name="T57" fmla="*/ 10 h 28"/>
                <a:gd name="T58" fmla="*/ 1 w 32"/>
                <a:gd name="T59" fmla="*/ 8 h 28"/>
                <a:gd name="T60" fmla="*/ 3 w 32"/>
                <a:gd name="T61" fmla="*/ 7 h 28"/>
                <a:gd name="T62" fmla="*/ 5 w 32"/>
                <a:gd name="T63" fmla="*/ 6 h 28"/>
                <a:gd name="T64" fmla="*/ 7 w 32"/>
                <a:gd name="T65" fmla="*/ 6 h 28"/>
                <a:gd name="T66" fmla="*/ 8 w 32"/>
                <a:gd name="T67" fmla="*/ 6 h 28"/>
                <a:gd name="T68" fmla="*/ 8 w 32"/>
                <a:gd name="T69" fmla="*/ 3 h 28"/>
                <a:gd name="T70" fmla="*/ 10 w 32"/>
                <a:gd name="T71" fmla="*/ 3 h 28"/>
                <a:gd name="T72" fmla="*/ 12 w 32"/>
                <a:gd name="T73" fmla="*/ 3 h 28"/>
                <a:gd name="T74" fmla="*/ 13 w 32"/>
                <a:gd name="T75" fmla="*/ 2 h 28"/>
                <a:gd name="T76" fmla="*/ 14 w 32"/>
                <a:gd name="T77" fmla="*/ 2 h 28"/>
                <a:gd name="T78" fmla="*/ 16 w 32"/>
                <a:gd name="T79" fmla="*/ 3 h 28"/>
                <a:gd name="T80" fmla="*/ 18 w 32"/>
                <a:gd name="T81" fmla="*/ 4 h 28"/>
                <a:gd name="T82" fmla="*/ 21 w 32"/>
                <a:gd name="T83" fmla="*/ 3 h 28"/>
                <a:gd name="T84" fmla="*/ 23 w 32"/>
                <a:gd name="T85" fmla="*/ 2 h 28"/>
                <a:gd name="T86" fmla="*/ 24 w 32"/>
                <a:gd name="T87" fmla="*/ 1 h 28"/>
                <a:gd name="T88" fmla="*/ 24 w 32"/>
                <a:gd name="T89" fmla="*/ 0 h 28"/>
                <a:gd name="T90" fmla="*/ 26 w 32"/>
                <a:gd name="T91" fmla="*/ 0 h 28"/>
                <a:gd name="T92" fmla="*/ 26 w 32"/>
                <a:gd name="T93" fmla="*/ 2 h 28"/>
                <a:gd name="T94" fmla="*/ 26 w 32"/>
                <a:gd name="T95" fmla="*/ 5 h 28"/>
                <a:gd name="T96" fmla="*/ 26 w 32"/>
                <a:gd name="T97" fmla="*/ 6 h 28"/>
                <a:gd name="T98" fmla="*/ 27 w 32"/>
                <a:gd name="T99" fmla="*/ 7 h 28"/>
                <a:gd name="T100" fmla="*/ 29 w 32"/>
                <a:gd name="T101" fmla="*/ 8 h 28"/>
                <a:gd name="T102" fmla="*/ 30 w 32"/>
                <a:gd name="T103" fmla="*/ 9 h 28"/>
                <a:gd name="T104" fmla="*/ 31 w 32"/>
                <a:gd name="T105" fmla="*/ 11 h 28"/>
                <a:gd name="T106" fmla="*/ 32 w 32"/>
                <a:gd name="T107" fmla="*/ 13 h 28"/>
                <a:gd name="T108" fmla="*/ 31 w 32"/>
                <a:gd name="T109" fmla="*/ 14 h 28"/>
                <a:gd name="T110" fmla="*/ 30 w 32"/>
                <a:gd name="T111" fmla="*/ 16 h 28"/>
                <a:gd name="T112" fmla="*/ 30 w 32"/>
                <a:gd name="T113" fmla="*/ 18 h 28"/>
                <a:gd name="T114" fmla="*/ 30 w 32"/>
                <a:gd name="T115" fmla="*/ 19 h 28"/>
                <a:gd name="T116" fmla="*/ 31 w 32"/>
                <a:gd name="T117" fmla="*/ 21 h 28"/>
                <a:gd name="T118" fmla="*/ 28 w 32"/>
                <a:gd name="T119" fmla="*/ 22 h 28"/>
                <a:gd name="T120" fmla="*/ 27 w 32"/>
                <a:gd name="T121" fmla="*/ 23 h 28"/>
                <a:gd name="T122" fmla="*/ 26 w 32"/>
                <a:gd name="T123" fmla="*/ 25 h 28"/>
                <a:gd name="T124" fmla="*/ 26 w 32"/>
                <a:gd name="T125" fmla="*/ 27 h 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2"/>
                <a:gd name="T190" fmla="*/ 0 h 28"/>
                <a:gd name="T191" fmla="*/ 32 w 32"/>
                <a:gd name="T192" fmla="*/ 28 h 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2" h="28">
                  <a:moveTo>
                    <a:pt x="26" y="28"/>
                  </a:moveTo>
                  <a:lnTo>
                    <a:pt x="25" y="28"/>
                  </a:lnTo>
                  <a:lnTo>
                    <a:pt x="25" y="27"/>
                  </a:lnTo>
                  <a:lnTo>
                    <a:pt x="24" y="27"/>
                  </a:lnTo>
                  <a:lnTo>
                    <a:pt x="23" y="27"/>
                  </a:lnTo>
                  <a:lnTo>
                    <a:pt x="22" y="27"/>
                  </a:lnTo>
                  <a:lnTo>
                    <a:pt x="21" y="26"/>
                  </a:lnTo>
                  <a:lnTo>
                    <a:pt x="20" y="26"/>
                  </a:lnTo>
                  <a:lnTo>
                    <a:pt x="19" y="26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19" y="23"/>
                  </a:lnTo>
                  <a:lnTo>
                    <a:pt x="18" y="23"/>
                  </a:lnTo>
                  <a:lnTo>
                    <a:pt x="18" y="22"/>
                  </a:lnTo>
                  <a:lnTo>
                    <a:pt x="17" y="22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19" y="21"/>
                  </a:lnTo>
                  <a:lnTo>
                    <a:pt x="19" y="20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5" y="19"/>
                  </a:lnTo>
                  <a:lnTo>
                    <a:pt x="14" y="19"/>
                  </a:lnTo>
                  <a:lnTo>
                    <a:pt x="14" y="18"/>
                  </a:lnTo>
                  <a:lnTo>
                    <a:pt x="13" y="18"/>
                  </a:lnTo>
                  <a:lnTo>
                    <a:pt x="14" y="18"/>
                  </a:lnTo>
                  <a:lnTo>
                    <a:pt x="14" y="17"/>
                  </a:lnTo>
                  <a:lnTo>
                    <a:pt x="16" y="17"/>
                  </a:lnTo>
                  <a:lnTo>
                    <a:pt x="17" y="17"/>
                  </a:lnTo>
                  <a:lnTo>
                    <a:pt x="17" y="16"/>
                  </a:lnTo>
                  <a:lnTo>
                    <a:pt x="17" y="15"/>
                  </a:lnTo>
                  <a:lnTo>
                    <a:pt x="17" y="14"/>
                  </a:lnTo>
                  <a:lnTo>
                    <a:pt x="18" y="14"/>
                  </a:lnTo>
                  <a:lnTo>
                    <a:pt x="19" y="14"/>
                  </a:lnTo>
                  <a:lnTo>
                    <a:pt x="19" y="13"/>
                  </a:lnTo>
                  <a:lnTo>
                    <a:pt x="18" y="13"/>
                  </a:lnTo>
                  <a:lnTo>
                    <a:pt x="17" y="13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5" y="12"/>
                  </a:lnTo>
                  <a:lnTo>
                    <a:pt x="14" y="12"/>
                  </a:lnTo>
                  <a:lnTo>
                    <a:pt x="13" y="12"/>
                  </a:lnTo>
                  <a:lnTo>
                    <a:pt x="13" y="13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1" y="14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7" y="15"/>
                  </a:lnTo>
                  <a:lnTo>
                    <a:pt x="6" y="15"/>
                  </a:lnTo>
                  <a:lnTo>
                    <a:pt x="5" y="15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6" y="6"/>
                  </a:lnTo>
                  <a:lnTo>
                    <a:pt x="7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1" y="3"/>
                  </a:lnTo>
                  <a:lnTo>
                    <a:pt x="22" y="3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6" y="2"/>
                  </a:lnTo>
                  <a:lnTo>
                    <a:pt x="26" y="3"/>
                  </a:lnTo>
                  <a:lnTo>
                    <a:pt x="26" y="4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8"/>
                  </a:lnTo>
                  <a:lnTo>
                    <a:pt x="29" y="8"/>
                  </a:lnTo>
                  <a:lnTo>
                    <a:pt x="30" y="8"/>
                  </a:lnTo>
                  <a:lnTo>
                    <a:pt x="30" y="9"/>
                  </a:lnTo>
                  <a:lnTo>
                    <a:pt x="30" y="10"/>
                  </a:lnTo>
                  <a:lnTo>
                    <a:pt x="31" y="10"/>
                  </a:lnTo>
                  <a:lnTo>
                    <a:pt x="31" y="11"/>
                  </a:lnTo>
                  <a:lnTo>
                    <a:pt x="31" y="12"/>
                  </a:lnTo>
                  <a:lnTo>
                    <a:pt x="31" y="13"/>
                  </a:lnTo>
                  <a:lnTo>
                    <a:pt x="32" y="13"/>
                  </a:lnTo>
                  <a:lnTo>
                    <a:pt x="31" y="13"/>
                  </a:lnTo>
                  <a:lnTo>
                    <a:pt x="31" y="14"/>
                  </a:lnTo>
                  <a:lnTo>
                    <a:pt x="30" y="15"/>
                  </a:lnTo>
                  <a:lnTo>
                    <a:pt x="30" y="16"/>
                  </a:lnTo>
                  <a:lnTo>
                    <a:pt x="30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1" y="19"/>
                  </a:lnTo>
                  <a:lnTo>
                    <a:pt x="31" y="20"/>
                  </a:lnTo>
                  <a:lnTo>
                    <a:pt x="31" y="21"/>
                  </a:lnTo>
                  <a:lnTo>
                    <a:pt x="30" y="21"/>
                  </a:lnTo>
                  <a:lnTo>
                    <a:pt x="29" y="21"/>
                  </a:lnTo>
                  <a:lnTo>
                    <a:pt x="28" y="22"/>
                  </a:lnTo>
                  <a:lnTo>
                    <a:pt x="27" y="22"/>
                  </a:lnTo>
                  <a:lnTo>
                    <a:pt x="27" y="23"/>
                  </a:lnTo>
                  <a:lnTo>
                    <a:pt x="27" y="24"/>
                  </a:lnTo>
                  <a:lnTo>
                    <a:pt x="27" y="25"/>
                  </a:lnTo>
                  <a:lnTo>
                    <a:pt x="26" y="25"/>
                  </a:lnTo>
                  <a:lnTo>
                    <a:pt x="26" y="26"/>
                  </a:lnTo>
                  <a:lnTo>
                    <a:pt x="26" y="27"/>
                  </a:lnTo>
                  <a:lnTo>
                    <a:pt x="26" y="28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64" name="Freeform 140"/>
            <p:cNvSpPr>
              <a:spLocks/>
            </p:cNvSpPr>
            <p:nvPr/>
          </p:nvSpPr>
          <p:spPr bwMode="auto">
            <a:xfrm>
              <a:off x="1415" y="1856"/>
              <a:ext cx="17" cy="15"/>
            </a:xfrm>
            <a:custGeom>
              <a:avLst/>
              <a:gdLst>
                <a:gd name="T0" fmla="*/ 9 w 17"/>
                <a:gd name="T1" fmla="*/ 14 h 15"/>
                <a:gd name="T2" fmla="*/ 8 w 17"/>
                <a:gd name="T3" fmla="*/ 14 h 15"/>
                <a:gd name="T4" fmla="*/ 7 w 17"/>
                <a:gd name="T5" fmla="*/ 13 h 15"/>
                <a:gd name="T6" fmla="*/ 6 w 17"/>
                <a:gd name="T7" fmla="*/ 13 h 15"/>
                <a:gd name="T8" fmla="*/ 4 w 17"/>
                <a:gd name="T9" fmla="*/ 13 h 15"/>
                <a:gd name="T10" fmla="*/ 4 w 17"/>
                <a:gd name="T11" fmla="*/ 12 h 15"/>
                <a:gd name="T12" fmla="*/ 3 w 17"/>
                <a:gd name="T13" fmla="*/ 12 h 15"/>
                <a:gd name="T14" fmla="*/ 2 w 17"/>
                <a:gd name="T15" fmla="*/ 11 h 15"/>
                <a:gd name="T16" fmla="*/ 2 w 17"/>
                <a:gd name="T17" fmla="*/ 11 h 15"/>
                <a:gd name="T18" fmla="*/ 1 w 17"/>
                <a:gd name="T19" fmla="*/ 10 h 15"/>
                <a:gd name="T20" fmla="*/ 1 w 17"/>
                <a:gd name="T21" fmla="*/ 9 h 15"/>
                <a:gd name="T22" fmla="*/ 0 w 17"/>
                <a:gd name="T23" fmla="*/ 8 h 15"/>
                <a:gd name="T24" fmla="*/ 1 w 17"/>
                <a:gd name="T25" fmla="*/ 7 h 15"/>
                <a:gd name="T26" fmla="*/ 2 w 17"/>
                <a:gd name="T27" fmla="*/ 7 h 15"/>
                <a:gd name="T28" fmla="*/ 3 w 17"/>
                <a:gd name="T29" fmla="*/ 8 h 15"/>
                <a:gd name="T30" fmla="*/ 4 w 17"/>
                <a:gd name="T31" fmla="*/ 8 h 15"/>
                <a:gd name="T32" fmla="*/ 4 w 17"/>
                <a:gd name="T33" fmla="*/ 7 h 15"/>
                <a:gd name="T34" fmla="*/ 4 w 17"/>
                <a:gd name="T35" fmla="*/ 6 h 15"/>
                <a:gd name="T36" fmla="*/ 4 w 17"/>
                <a:gd name="T37" fmla="*/ 5 h 15"/>
                <a:gd name="T38" fmla="*/ 3 w 17"/>
                <a:gd name="T39" fmla="*/ 4 h 15"/>
                <a:gd name="T40" fmla="*/ 4 w 17"/>
                <a:gd name="T41" fmla="*/ 4 h 15"/>
                <a:gd name="T42" fmla="*/ 5 w 17"/>
                <a:gd name="T43" fmla="*/ 4 h 15"/>
                <a:gd name="T44" fmla="*/ 6 w 17"/>
                <a:gd name="T45" fmla="*/ 4 h 15"/>
                <a:gd name="T46" fmla="*/ 7 w 17"/>
                <a:gd name="T47" fmla="*/ 4 h 15"/>
                <a:gd name="T48" fmla="*/ 8 w 17"/>
                <a:gd name="T49" fmla="*/ 4 h 15"/>
                <a:gd name="T50" fmla="*/ 8 w 17"/>
                <a:gd name="T51" fmla="*/ 2 h 15"/>
                <a:gd name="T52" fmla="*/ 9 w 17"/>
                <a:gd name="T53" fmla="*/ 1 h 15"/>
                <a:gd name="T54" fmla="*/ 10 w 17"/>
                <a:gd name="T55" fmla="*/ 0 h 15"/>
                <a:gd name="T56" fmla="*/ 10 w 17"/>
                <a:gd name="T57" fmla="*/ 2 h 15"/>
                <a:gd name="T58" fmla="*/ 10 w 17"/>
                <a:gd name="T59" fmla="*/ 2 h 15"/>
                <a:gd name="T60" fmla="*/ 11 w 17"/>
                <a:gd name="T61" fmla="*/ 3 h 15"/>
                <a:gd name="T62" fmla="*/ 12 w 17"/>
                <a:gd name="T63" fmla="*/ 4 h 15"/>
                <a:gd name="T64" fmla="*/ 13 w 17"/>
                <a:gd name="T65" fmla="*/ 4 h 15"/>
                <a:gd name="T66" fmla="*/ 13 w 17"/>
                <a:gd name="T67" fmla="*/ 4 h 15"/>
                <a:gd name="T68" fmla="*/ 13 w 17"/>
                <a:gd name="T69" fmla="*/ 2 h 15"/>
                <a:gd name="T70" fmla="*/ 13 w 17"/>
                <a:gd name="T71" fmla="*/ 1 h 15"/>
                <a:gd name="T72" fmla="*/ 13 w 17"/>
                <a:gd name="T73" fmla="*/ 0 h 15"/>
                <a:gd name="T74" fmla="*/ 15 w 17"/>
                <a:gd name="T75" fmla="*/ 0 h 15"/>
                <a:gd name="T76" fmla="*/ 16 w 17"/>
                <a:gd name="T77" fmla="*/ 1 h 15"/>
                <a:gd name="T78" fmla="*/ 16 w 17"/>
                <a:gd name="T79" fmla="*/ 1 h 15"/>
                <a:gd name="T80" fmla="*/ 17 w 17"/>
                <a:gd name="T81" fmla="*/ 2 h 15"/>
                <a:gd name="T82" fmla="*/ 17 w 17"/>
                <a:gd name="T83" fmla="*/ 4 h 15"/>
                <a:gd name="T84" fmla="*/ 17 w 17"/>
                <a:gd name="T85" fmla="*/ 4 h 15"/>
                <a:gd name="T86" fmla="*/ 17 w 17"/>
                <a:gd name="T87" fmla="*/ 5 h 15"/>
                <a:gd name="T88" fmla="*/ 17 w 17"/>
                <a:gd name="T89" fmla="*/ 7 h 15"/>
                <a:gd name="T90" fmla="*/ 16 w 17"/>
                <a:gd name="T91" fmla="*/ 8 h 15"/>
                <a:gd name="T92" fmla="*/ 16 w 17"/>
                <a:gd name="T93" fmla="*/ 9 h 15"/>
                <a:gd name="T94" fmla="*/ 16 w 17"/>
                <a:gd name="T95" fmla="*/ 11 h 15"/>
                <a:gd name="T96" fmla="*/ 16 w 17"/>
                <a:gd name="T97" fmla="*/ 11 h 15"/>
                <a:gd name="T98" fmla="*/ 15 w 17"/>
                <a:gd name="T99" fmla="*/ 10 h 15"/>
                <a:gd name="T100" fmla="*/ 14 w 17"/>
                <a:gd name="T101" fmla="*/ 10 h 15"/>
                <a:gd name="T102" fmla="*/ 15 w 17"/>
                <a:gd name="T103" fmla="*/ 11 h 15"/>
                <a:gd name="T104" fmla="*/ 14 w 17"/>
                <a:gd name="T105" fmla="*/ 11 h 15"/>
                <a:gd name="T106" fmla="*/ 13 w 17"/>
                <a:gd name="T107" fmla="*/ 12 h 15"/>
                <a:gd name="T108" fmla="*/ 13 w 17"/>
                <a:gd name="T109" fmla="*/ 13 h 15"/>
                <a:gd name="T110" fmla="*/ 13 w 17"/>
                <a:gd name="T111" fmla="*/ 14 h 15"/>
                <a:gd name="T112" fmla="*/ 11 w 17"/>
                <a:gd name="T113" fmla="*/ 14 h 15"/>
                <a:gd name="T114" fmla="*/ 10 w 17"/>
                <a:gd name="T115" fmla="*/ 14 h 15"/>
                <a:gd name="T116" fmla="*/ 10 w 17"/>
                <a:gd name="T117" fmla="*/ 15 h 1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7"/>
                <a:gd name="T178" fmla="*/ 0 h 15"/>
                <a:gd name="T179" fmla="*/ 17 w 17"/>
                <a:gd name="T180" fmla="*/ 15 h 1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7" h="15">
                  <a:moveTo>
                    <a:pt x="10" y="15"/>
                  </a:moveTo>
                  <a:lnTo>
                    <a:pt x="9" y="15"/>
                  </a:lnTo>
                  <a:lnTo>
                    <a:pt x="9" y="14"/>
                  </a:lnTo>
                  <a:lnTo>
                    <a:pt x="8" y="14"/>
                  </a:lnTo>
                  <a:lnTo>
                    <a:pt x="8" y="13"/>
                  </a:lnTo>
                  <a:lnTo>
                    <a:pt x="7" y="13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8" y="4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3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6" y="7"/>
                  </a:lnTo>
                  <a:lnTo>
                    <a:pt x="16" y="8"/>
                  </a:lnTo>
                  <a:lnTo>
                    <a:pt x="16" y="9"/>
                  </a:lnTo>
                  <a:lnTo>
                    <a:pt x="16" y="10"/>
                  </a:lnTo>
                  <a:lnTo>
                    <a:pt x="16" y="11"/>
                  </a:lnTo>
                  <a:lnTo>
                    <a:pt x="16" y="10"/>
                  </a:lnTo>
                  <a:lnTo>
                    <a:pt x="15" y="10"/>
                  </a:lnTo>
                  <a:lnTo>
                    <a:pt x="14" y="9"/>
                  </a:lnTo>
                  <a:lnTo>
                    <a:pt x="14" y="10"/>
                  </a:lnTo>
                  <a:lnTo>
                    <a:pt x="15" y="11"/>
                  </a:lnTo>
                  <a:lnTo>
                    <a:pt x="14" y="11"/>
                  </a:lnTo>
                  <a:lnTo>
                    <a:pt x="13" y="12"/>
                  </a:lnTo>
                  <a:lnTo>
                    <a:pt x="13" y="13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1" y="14"/>
                  </a:lnTo>
                  <a:lnTo>
                    <a:pt x="10" y="14"/>
                  </a:lnTo>
                  <a:lnTo>
                    <a:pt x="10" y="15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65" name="Freeform 141"/>
            <p:cNvSpPr>
              <a:spLocks/>
            </p:cNvSpPr>
            <p:nvPr/>
          </p:nvSpPr>
          <p:spPr bwMode="auto">
            <a:xfrm>
              <a:off x="1379" y="1858"/>
              <a:ext cx="2" cy="2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2 w 2"/>
                <a:gd name="T5" fmla="*/ 2 h 2"/>
                <a:gd name="T6" fmla="*/ 2 w 2"/>
                <a:gd name="T7" fmla="*/ 2 h 2"/>
                <a:gd name="T8" fmla="*/ 1 w 2"/>
                <a:gd name="T9" fmla="*/ 1 h 2"/>
                <a:gd name="T10" fmla="*/ 1 w 2"/>
                <a:gd name="T11" fmla="*/ 1 h 2"/>
                <a:gd name="T12" fmla="*/ 1 w 2"/>
                <a:gd name="T13" fmla="*/ 1 h 2"/>
                <a:gd name="T14" fmla="*/ 0 w 2"/>
                <a:gd name="T15" fmla="*/ 1 h 2"/>
                <a:gd name="T16" fmla="*/ 1 w 2"/>
                <a:gd name="T17" fmla="*/ 0 h 2"/>
                <a:gd name="T18" fmla="*/ 1 w 2"/>
                <a:gd name="T19" fmla="*/ 0 h 2"/>
                <a:gd name="T20" fmla="*/ 1 w 2"/>
                <a:gd name="T21" fmla="*/ 0 h 2"/>
                <a:gd name="T22" fmla="*/ 2 w 2"/>
                <a:gd name="T23" fmla="*/ 0 h 2"/>
                <a:gd name="T24" fmla="*/ 2 w 2"/>
                <a:gd name="T25" fmla="*/ 0 h 2"/>
                <a:gd name="T26" fmla="*/ 2 w 2"/>
                <a:gd name="T27" fmla="*/ 0 h 2"/>
                <a:gd name="T28" fmla="*/ 2 w 2"/>
                <a:gd name="T29" fmla="*/ 1 h 2"/>
                <a:gd name="T30" fmla="*/ 2 w 2"/>
                <a:gd name="T31" fmla="*/ 1 h 2"/>
                <a:gd name="T32" fmla="*/ 2 w 2"/>
                <a:gd name="T33" fmla="*/ 1 h 2"/>
                <a:gd name="T34" fmla="*/ 2 w 2"/>
                <a:gd name="T35" fmla="*/ 2 h 2"/>
                <a:gd name="T36" fmla="*/ 2 w 2"/>
                <a:gd name="T37" fmla="*/ 2 h 2"/>
                <a:gd name="T38" fmla="*/ 2 w 2"/>
                <a:gd name="T39" fmla="*/ 2 h 2"/>
                <a:gd name="T40" fmla="*/ 2 w 2"/>
                <a:gd name="T41" fmla="*/ 2 h 2"/>
                <a:gd name="T42" fmla="*/ 2 w 2"/>
                <a:gd name="T43" fmla="*/ 2 h 2"/>
                <a:gd name="T44" fmla="*/ 2 w 2"/>
                <a:gd name="T45" fmla="*/ 2 h 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"/>
                <a:gd name="T70" fmla="*/ 0 h 2"/>
                <a:gd name="T71" fmla="*/ 2 w 2"/>
                <a:gd name="T72" fmla="*/ 2 h 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66" name="Freeform 142"/>
            <p:cNvSpPr>
              <a:spLocks/>
            </p:cNvSpPr>
            <p:nvPr/>
          </p:nvSpPr>
          <p:spPr bwMode="auto">
            <a:xfrm>
              <a:off x="1326" y="1858"/>
              <a:ext cx="38" cy="22"/>
            </a:xfrm>
            <a:custGeom>
              <a:avLst/>
              <a:gdLst>
                <a:gd name="T0" fmla="*/ 33 w 38"/>
                <a:gd name="T1" fmla="*/ 22 h 22"/>
                <a:gd name="T2" fmla="*/ 31 w 38"/>
                <a:gd name="T3" fmla="*/ 22 h 22"/>
                <a:gd name="T4" fmla="*/ 30 w 38"/>
                <a:gd name="T5" fmla="*/ 21 h 22"/>
                <a:gd name="T6" fmla="*/ 29 w 38"/>
                <a:gd name="T7" fmla="*/ 20 h 22"/>
                <a:gd name="T8" fmla="*/ 27 w 38"/>
                <a:gd name="T9" fmla="*/ 19 h 22"/>
                <a:gd name="T10" fmla="*/ 25 w 38"/>
                <a:gd name="T11" fmla="*/ 18 h 22"/>
                <a:gd name="T12" fmla="*/ 23 w 38"/>
                <a:gd name="T13" fmla="*/ 17 h 22"/>
                <a:gd name="T14" fmla="*/ 23 w 38"/>
                <a:gd name="T15" fmla="*/ 15 h 22"/>
                <a:gd name="T16" fmla="*/ 22 w 38"/>
                <a:gd name="T17" fmla="*/ 15 h 22"/>
                <a:gd name="T18" fmla="*/ 21 w 38"/>
                <a:gd name="T19" fmla="*/ 14 h 22"/>
                <a:gd name="T20" fmla="*/ 19 w 38"/>
                <a:gd name="T21" fmla="*/ 13 h 22"/>
                <a:gd name="T22" fmla="*/ 17 w 38"/>
                <a:gd name="T23" fmla="*/ 12 h 22"/>
                <a:gd name="T24" fmla="*/ 15 w 38"/>
                <a:gd name="T25" fmla="*/ 12 h 22"/>
                <a:gd name="T26" fmla="*/ 14 w 38"/>
                <a:gd name="T27" fmla="*/ 10 h 22"/>
                <a:gd name="T28" fmla="*/ 12 w 38"/>
                <a:gd name="T29" fmla="*/ 9 h 22"/>
                <a:gd name="T30" fmla="*/ 11 w 38"/>
                <a:gd name="T31" fmla="*/ 9 h 22"/>
                <a:gd name="T32" fmla="*/ 10 w 38"/>
                <a:gd name="T33" fmla="*/ 9 h 22"/>
                <a:gd name="T34" fmla="*/ 7 w 38"/>
                <a:gd name="T35" fmla="*/ 9 h 22"/>
                <a:gd name="T36" fmla="*/ 5 w 38"/>
                <a:gd name="T37" fmla="*/ 9 h 22"/>
                <a:gd name="T38" fmla="*/ 5 w 38"/>
                <a:gd name="T39" fmla="*/ 10 h 22"/>
                <a:gd name="T40" fmla="*/ 2 w 38"/>
                <a:gd name="T41" fmla="*/ 10 h 22"/>
                <a:gd name="T42" fmla="*/ 0 w 38"/>
                <a:gd name="T43" fmla="*/ 10 h 22"/>
                <a:gd name="T44" fmla="*/ 1 w 38"/>
                <a:gd name="T45" fmla="*/ 9 h 22"/>
                <a:gd name="T46" fmla="*/ 3 w 38"/>
                <a:gd name="T47" fmla="*/ 8 h 22"/>
                <a:gd name="T48" fmla="*/ 4 w 38"/>
                <a:gd name="T49" fmla="*/ 6 h 22"/>
                <a:gd name="T50" fmla="*/ 5 w 38"/>
                <a:gd name="T51" fmla="*/ 5 h 22"/>
                <a:gd name="T52" fmla="*/ 5 w 38"/>
                <a:gd name="T53" fmla="*/ 3 h 22"/>
                <a:gd name="T54" fmla="*/ 6 w 38"/>
                <a:gd name="T55" fmla="*/ 2 h 22"/>
                <a:gd name="T56" fmla="*/ 7 w 38"/>
                <a:gd name="T57" fmla="*/ 0 h 22"/>
                <a:gd name="T58" fmla="*/ 9 w 38"/>
                <a:gd name="T59" fmla="*/ 0 h 22"/>
                <a:gd name="T60" fmla="*/ 13 w 38"/>
                <a:gd name="T61" fmla="*/ 0 h 22"/>
                <a:gd name="T62" fmla="*/ 15 w 38"/>
                <a:gd name="T63" fmla="*/ 1 h 22"/>
                <a:gd name="T64" fmla="*/ 17 w 38"/>
                <a:gd name="T65" fmla="*/ 2 h 22"/>
                <a:gd name="T66" fmla="*/ 18 w 38"/>
                <a:gd name="T67" fmla="*/ 2 h 22"/>
                <a:gd name="T68" fmla="*/ 20 w 38"/>
                <a:gd name="T69" fmla="*/ 2 h 22"/>
                <a:gd name="T70" fmla="*/ 22 w 38"/>
                <a:gd name="T71" fmla="*/ 3 h 22"/>
                <a:gd name="T72" fmla="*/ 23 w 38"/>
                <a:gd name="T73" fmla="*/ 4 h 22"/>
                <a:gd name="T74" fmla="*/ 25 w 38"/>
                <a:gd name="T75" fmla="*/ 5 h 22"/>
                <a:gd name="T76" fmla="*/ 26 w 38"/>
                <a:gd name="T77" fmla="*/ 6 h 22"/>
                <a:gd name="T78" fmla="*/ 28 w 38"/>
                <a:gd name="T79" fmla="*/ 7 h 22"/>
                <a:gd name="T80" fmla="*/ 29 w 38"/>
                <a:gd name="T81" fmla="*/ 9 h 22"/>
                <a:gd name="T82" fmla="*/ 30 w 38"/>
                <a:gd name="T83" fmla="*/ 9 h 22"/>
                <a:gd name="T84" fmla="*/ 31 w 38"/>
                <a:gd name="T85" fmla="*/ 10 h 22"/>
                <a:gd name="T86" fmla="*/ 32 w 38"/>
                <a:gd name="T87" fmla="*/ 12 h 22"/>
                <a:gd name="T88" fmla="*/ 34 w 38"/>
                <a:gd name="T89" fmla="*/ 13 h 22"/>
                <a:gd name="T90" fmla="*/ 35 w 38"/>
                <a:gd name="T91" fmla="*/ 15 h 22"/>
                <a:gd name="T92" fmla="*/ 36 w 38"/>
                <a:gd name="T93" fmla="*/ 16 h 22"/>
                <a:gd name="T94" fmla="*/ 36 w 38"/>
                <a:gd name="T95" fmla="*/ 17 h 22"/>
                <a:gd name="T96" fmla="*/ 38 w 38"/>
                <a:gd name="T97" fmla="*/ 18 h 22"/>
                <a:gd name="T98" fmla="*/ 38 w 38"/>
                <a:gd name="T99" fmla="*/ 20 h 22"/>
                <a:gd name="T100" fmla="*/ 37 w 38"/>
                <a:gd name="T101" fmla="*/ 22 h 22"/>
                <a:gd name="T102" fmla="*/ 36 w 38"/>
                <a:gd name="T103" fmla="*/ 22 h 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8"/>
                <a:gd name="T157" fmla="*/ 0 h 22"/>
                <a:gd name="T158" fmla="*/ 38 w 38"/>
                <a:gd name="T159" fmla="*/ 22 h 2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8" h="22">
                  <a:moveTo>
                    <a:pt x="35" y="22"/>
                  </a:moveTo>
                  <a:lnTo>
                    <a:pt x="34" y="22"/>
                  </a:lnTo>
                  <a:lnTo>
                    <a:pt x="33" y="22"/>
                  </a:lnTo>
                  <a:lnTo>
                    <a:pt x="32" y="22"/>
                  </a:lnTo>
                  <a:lnTo>
                    <a:pt x="31" y="22"/>
                  </a:lnTo>
                  <a:lnTo>
                    <a:pt x="30" y="21"/>
                  </a:lnTo>
                  <a:lnTo>
                    <a:pt x="30" y="20"/>
                  </a:lnTo>
                  <a:lnTo>
                    <a:pt x="29" y="20"/>
                  </a:lnTo>
                  <a:lnTo>
                    <a:pt x="28" y="20"/>
                  </a:lnTo>
                  <a:lnTo>
                    <a:pt x="28" y="19"/>
                  </a:lnTo>
                  <a:lnTo>
                    <a:pt x="27" y="19"/>
                  </a:lnTo>
                  <a:lnTo>
                    <a:pt x="26" y="19"/>
                  </a:lnTo>
                  <a:lnTo>
                    <a:pt x="25" y="18"/>
                  </a:lnTo>
                  <a:lnTo>
                    <a:pt x="24" y="18"/>
                  </a:lnTo>
                  <a:lnTo>
                    <a:pt x="24" y="17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2" y="15"/>
                  </a:lnTo>
                  <a:lnTo>
                    <a:pt x="21" y="14"/>
                  </a:lnTo>
                  <a:lnTo>
                    <a:pt x="20" y="13"/>
                  </a:lnTo>
                  <a:lnTo>
                    <a:pt x="19" y="13"/>
                  </a:lnTo>
                  <a:lnTo>
                    <a:pt x="18" y="13"/>
                  </a:lnTo>
                  <a:lnTo>
                    <a:pt x="18" y="12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5" y="12"/>
                  </a:lnTo>
                  <a:lnTo>
                    <a:pt x="15" y="11"/>
                  </a:lnTo>
                  <a:lnTo>
                    <a:pt x="14" y="11"/>
                  </a:lnTo>
                  <a:lnTo>
                    <a:pt x="14" y="10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9" y="9"/>
                  </a:lnTo>
                  <a:lnTo>
                    <a:pt x="8" y="9"/>
                  </a:lnTo>
                  <a:lnTo>
                    <a:pt x="7" y="9"/>
                  </a:lnTo>
                  <a:lnTo>
                    <a:pt x="6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1" y="9"/>
                  </a:lnTo>
                  <a:lnTo>
                    <a:pt x="2" y="9"/>
                  </a:lnTo>
                  <a:lnTo>
                    <a:pt x="2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8"/>
                  </a:lnTo>
                  <a:lnTo>
                    <a:pt x="29" y="8"/>
                  </a:lnTo>
                  <a:lnTo>
                    <a:pt x="29" y="9"/>
                  </a:lnTo>
                  <a:lnTo>
                    <a:pt x="30" y="9"/>
                  </a:lnTo>
                  <a:lnTo>
                    <a:pt x="30" y="10"/>
                  </a:lnTo>
                  <a:lnTo>
                    <a:pt x="31" y="10"/>
                  </a:lnTo>
                  <a:lnTo>
                    <a:pt x="31" y="11"/>
                  </a:lnTo>
                  <a:lnTo>
                    <a:pt x="32" y="11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4" y="13"/>
                  </a:lnTo>
                  <a:lnTo>
                    <a:pt x="34" y="14"/>
                  </a:lnTo>
                  <a:lnTo>
                    <a:pt x="34" y="15"/>
                  </a:lnTo>
                  <a:lnTo>
                    <a:pt x="35" y="15"/>
                  </a:lnTo>
                  <a:lnTo>
                    <a:pt x="36" y="15"/>
                  </a:lnTo>
                  <a:lnTo>
                    <a:pt x="36" y="16"/>
                  </a:lnTo>
                  <a:lnTo>
                    <a:pt x="36" y="17"/>
                  </a:lnTo>
                  <a:lnTo>
                    <a:pt x="37" y="17"/>
                  </a:lnTo>
                  <a:lnTo>
                    <a:pt x="37" y="18"/>
                  </a:lnTo>
                  <a:lnTo>
                    <a:pt x="38" y="18"/>
                  </a:lnTo>
                  <a:lnTo>
                    <a:pt x="38" y="19"/>
                  </a:lnTo>
                  <a:lnTo>
                    <a:pt x="38" y="20"/>
                  </a:lnTo>
                  <a:lnTo>
                    <a:pt x="38" y="21"/>
                  </a:lnTo>
                  <a:lnTo>
                    <a:pt x="38" y="22"/>
                  </a:lnTo>
                  <a:lnTo>
                    <a:pt x="37" y="22"/>
                  </a:lnTo>
                  <a:lnTo>
                    <a:pt x="36" y="22"/>
                  </a:lnTo>
                  <a:lnTo>
                    <a:pt x="35" y="2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67" name="Freeform 143"/>
            <p:cNvSpPr>
              <a:spLocks/>
            </p:cNvSpPr>
            <p:nvPr/>
          </p:nvSpPr>
          <p:spPr bwMode="auto">
            <a:xfrm>
              <a:off x="1413" y="1859"/>
              <a:ext cx="2" cy="1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0 w 2"/>
                <a:gd name="T5" fmla="*/ 1 h 1"/>
                <a:gd name="T6" fmla="*/ 0 w 2"/>
                <a:gd name="T7" fmla="*/ 0 h 1"/>
                <a:gd name="T8" fmla="*/ 0 w 2"/>
                <a:gd name="T9" fmla="*/ 0 h 1"/>
                <a:gd name="T10" fmla="*/ 0 w 2"/>
                <a:gd name="T11" fmla="*/ 0 h 1"/>
                <a:gd name="T12" fmla="*/ 1 w 2"/>
                <a:gd name="T13" fmla="*/ 0 h 1"/>
                <a:gd name="T14" fmla="*/ 1 w 2"/>
                <a:gd name="T15" fmla="*/ 0 h 1"/>
                <a:gd name="T16" fmla="*/ 2 w 2"/>
                <a:gd name="T17" fmla="*/ 0 h 1"/>
                <a:gd name="T18" fmla="*/ 2 w 2"/>
                <a:gd name="T19" fmla="*/ 0 h 1"/>
                <a:gd name="T20" fmla="*/ 2 w 2"/>
                <a:gd name="T21" fmla="*/ 1 h 1"/>
                <a:gd name="T22" fmla="*/ 2 w 2"/>
                <a:gd name="T23" fmla="*/ 1 h 1"/>
                <a:gd name="T24" fmla="*/ 2 w 2"/>
                <a:gd name="T25" fmla="*/ 1 h 1"/>
                <a:gd name="T26" fmla="*/ 1 w 2"/>
                <a:gd name="T27" fmla="*/ 1 h 1"/>
                <a:gd name="T28" fmla="*/ 1 w 2"/>
                <a:gd name="T29" fmla="*/ 1 h 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"/>
                <a:gd name="T46" fmla="*/ 0 h 1"/>
                <a:gd name="T47" fmla="*/ 2 w 2"/>
                <a:gd name="T48" fmla="*/ 1 h 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" h="1">
                  <a:moveTo>
                    <a:pt x="1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68" name="Freeform 144"/>
            <p:cNvSpPr>
              <a:spLocks/>
            </p:cNvSpPr>
            <p:nvPr/>
          </p:nvSpPr>
          <p:spPr bwMode="auto">
            <a:xfrm>
              <a:off x="1373" y="1860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0 w 2"/>
                <a:gd name="T5" fmla="*/ 1 h 1"/>
                <a:gd name="T6" fmla="*/ 0 w 2"/>
                <a:gd name="T7" fmla="*/ 0 h 1"/>
                <a:gd name="T8" fmla="*/ 0 w 2"/>
                <a:gd name="T9" fmla="*/ 0 h 1"/>
                <a:gd name="T10" fmla="*/ 0 w 2"/>
                <a:gd name="T11" fmla="*/ 0 h 1"/>
                <a:gd name="T12" fmla="*/ 1 w 2"/>
                <a:gd name="T13" fmla="*/ 0 h 1"/>
                <a:gd name="T14" fmla="*/ 1 w 2"/>
                <a:gd name="T15" fmla="*/ 0 h 1"/>
                <a:gd name="T16" fmla="*/ 1 w 2"/>
                <a:gd name="T17" fmla="*/ 0 h 1"/>
                <a:gd name="T18" fmla="*/ 1 w 2"/>
                <a:gd name="T19" fmla="*/ 0 h 1"/>
                <a:gd name="T20" fmla="*/ 2 w 2"/>
                <a:gd name="T21" fmla="*/ 0 h 1"/>
                <a:gd name="T22" fmla="*/ 2 w 2"/>
                <a:gd name="T23" fmla="*/ 0 h 1"/>
                <a:gd name="T24" fmla="*/ 2 w 2"/>
                <a:gd name="T25" fmla="*/ 0 h 1"/>
                <a:gd name="T26" fmla="*/ 2 w 2"/>
                <a:gd name="T27" fmla="*/ 0 h 1"/>
                <a:gd name="T28" fmla="*/ 2 w 2"/>
                <a:gd name="T29" fmla="*/ 0 h 1"/>
                <a:gd name="T30" fmla="*/ 2 w 2"/>
                <a:gd name="T31" fmla="*/ 1 h 1"/>
                <a:gd name="T32" fmla="*/ 1 w 2"/>
                <a:gd name="T33" fmla="*/ 1 h 1"/>
                <a:gd name="T34" fmla="*/ 1 w 2"/>
                <a:gd name="T35" fmla="*/ 1 h 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"/>
                <a:gd name="T55" fmla="*/ 0 h 1"/>
                <a:gd name="T56" fmla="*/ 2 w 2"/>
                <a:gd name="T57" fmla="*/ 1 h 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69" name="Freeform 145"/>
            <p:cNvSpPr>
              <a:spLocks/>
            </p:cNvSpPr>
            <p:nvPr/>
          </p:nvSpPr>
          <p:spPr bwMode="auto">
            <a:xfrm>
              <a:off x="1312" y="1860"/>
              <a:ext cx="44" cy="30"/>
            </a:xfrm>
            <a:custGeom>
              <a:avLst/>
              <a:gdLst>
                <a:gd name="T0" fmla="*/ 40 w 44"/>
                <a:gd name="T1" fmla="*/ 29 h 30"/>
                <a:gd name="T2" fmla="*/ 38 w 44"/>
                <a:gd name="T3" fmla="*/ 28 h 30"/>
                <a:gd name="T4" fmla="*/ 37 w 44"/>
                <a:gd name="T5" fmla="*/ 26 h 30"/>
                <a:gd name="T6" fmla="*/ 36 w 44"/>
                <a:gd name="T7" fmla="*/ 25 h 30"/>
                <a:gd name="T8" fmla="*/ 34 w 44"/>
                <a:gd name="T9" fmla="*/ 24 h 30"/>
                <a:gd name="T10" fmla="*/ 31 w 44"/>
                <a:gd name="T11" fmla="*/ 23 h 30"/>
                <a:gd name="T12" fmla="*/ 29 w 44"/>
                <a:gd name="T13" fmla="*/ 23 h 30"/>
                <a:gd name="T14" fmla="*/ 26 w 44"/>
                <a:gd name="T15" fmla="*/ 24 h 30"/>
                <a:gd name="T16" fmla="*/ 24 w 44"/>
                <a:gd name="T17" fmla="*/ 24 h 30"/>
                <a:gd name="T18" fmla="*/ 21 w 44"/>
                <a:gd name="T19" fmla="*/ 23 h 30"/>
                <a:gd name="T20" fmla="*/ 18 w 44"/>
                <a:gd name="T21" fmla="*/ 23 h 30"/>
                <a:gd name="T22" fmla="*/ 15 w 44"/>
                <a:gd name="T23" fmla="*/ 24 h 30"/>
                <a:gd name="T24" fmla="*/ 13 w 44"/>
                <a:gd name="T25" fmla="*/ 24 h 30"/>
                <a:gd name="T26" fmla="*/ 11 w 44"/>
                <a:gd name="T27" fmla="*/ 25 h 30"/>
                <a:gd name="T28" fmla="*/ 8 w 44"/>
                <a:gd name="T29" fmla="*/ 24 h 30"/>
                <a:gd name="T30" fmla="*/ 6 w 44"/>
                <a:gd name="T31" fmla="*/ 23 h 30"/>
                <a:gd name="T32" fmla="*/ 5 w 44"/>
                <a:gd name="T33" fmla="*/ 22 h 30"/>
                <a:gd name="T34" fmla="*/ 3 w 44"/>
                <a:gd name="T35" fmla="*/ 20 h 30"/>
                <a:gd name="T36" fmla="*/ 1 w 44"/>
                <a:gd name="T37" fmla="*/ 20 h 30"/>
                <a:gd name="T38" fmla="*/ 0 w 44"/>
                <a:gd name="T39" fmla="*/ 18 h 30"/>
                <a:gd name="T40" fmla="*/ 0 w 44"/>
                <a:gd name="T41" fmla="*/ 16 h 30"/>
                <a:gd name="T42" fmla="*/ 1 w 44"/>
                <a:gd name="T43" fmla="*/ 14 h 30"/>
                <a:gd name="T44" fmla="*/ 6 w 44"/>
                <a:gd name="T45" fmla="*/ 13 h 30"/>
                <a:gd name="T46" fmla="*/ 6 w 44"/>
                <a:gd name="T47" fmla="*/ 12 h 30"/>
                <a:gd name="T48" fmla="*/ 6 w 44"/>
                <a:gd name="T49" fmla="*/ 9 h 30"/>
                <a:gd name="T50" fmla="*/ 5 w 44"/>
                <a:gd name="T51" fmla="*/ 7 h 30"/>
                <a:gd name="T52" fmla="*/ 4 w 44"/>
                <a:gd name="T53" fmla="*/ 6 h 30"/>
                <a:gd name="T54" fmla="*/ 4 w 44"/>
                <a:gd name="T55" fmla="*/ 1 h 30"/>
                <a:gd name="T56" fmla="*/ 5 w 44"/>
                <a:gd name="T57" fmla="*/ 0 h 30"/>
                <a:gd name="T58" fmla="*/ 8 w 44"/>
                <a:gd name="T59" fmla="*/ 0 h 30"/>
                <a:gd name="T60" fmla="*/ 10 w 44"/>
                <a:gd name="T61" fmla="*/ 0 h 30"/>
                <a:gd name="T62" fmla="*/ 12 w 44"/>
                <a:gd name="T63" fmla="*/ 2 h 30"/>
                <a:gd name="T64" fmla="*/ 12 w 44"/>
                <a:gd name="T65" fmla="*/ 3 h 30"/>
                <a:gd name="T66" fmla="*/ 14 w 44"/>
                <a:gd name="T67" fmla="*/ 5 h 30"/>
                <a:gd name="T68" fmla="*/ 13 w 44"/>
                <a:gd name="T69" fmla="*/ 7 h 30"/>
                <a:gd name="T70" fmla="*/ 14 w 44"/>
                <a:gd name="T71" fmla="*/ 9 h 30"/>
                <a:gd name="T72" fmla="*/ 16 w 44"/>
                <a:gd name="T73" fmla="*/ 9 h 30"/>
                <a:gd name="T74" fmla="*/ 19 w 44"/>
                <a:gd name="T75" fmla="*/ 9 h 30"/>
                <a:gd name="T76" fmla="*/ 20 w 44"/>
                <a:gd name="T77" fmla="*/ 8 h 30"/>
                <a:gd name="T78" fmla="*/ 23 w 44"/>
                <a:gd name="T79" fmla="*/ 8 h 30"/>
                <a:gd name="T80" fmla="*/ 25 w 44"/>
                <a:gd name="T81" fmla="*/ 8 h 30"/>
                <a:gd name="T82" fmla="*/ 26 w 44"/>
                <a:gd name="T83" fmla="*/ 10 h 30"/>
                <a:gd name="T84" fmla="*/ 29 w 44"/>
                <a:gd name="T85" fmla="*/ 11 h 30"/>
                <a:gd name="T86" fmla="*/ 31 w 44"/>
                <a:gd name="T87" fmla="*/ 12 h 30"/>
                <a:gd name="T88" fmla="*/ 32 w 44"/>
                <a:gd name="T89" fmla="*/ 13 h 30"/>
                <a:gd name="T90" fmla="*/ 34 w 44"/>
                <a:gd name="T91" fmla="*/ 14 h 30"/>
                <a:gd name="T92" fmla="*/ 36 w 44"/>
                <a:gd name="T93" fmla="*/ 15 h 30"/>
                <a:gd name="T94" fmla="*/ 37 w 44"/>
                <a:gd name="T95" fmla="*/ 17 h 30"/>
                <a:gd name="T96" fmla="*/ 38 w 44"/>
                <a:gd name="T97" fmla="*/ 18 h 30"/>
                <a:gd name="T98" fmla="*/ 40 w 44"/>
                <a:gd name="T99" fmla="*/ 19 h 30"/>
                <a:gd name="T100" fmla="*/ 43 w 44"/>
                <a:gd name="T101" fmla="*/ 20 h 30"/>
                <a:gd name="T102" fmla="*/ 44 w 44"/>
                <a:gd name="T103" fmla="*/ 21 h 30"/>
                <a:gd name="T104" fmla="*/ 44 w 44"/>
                <a:gd name="T105" fmla="*/ 23 h 30"/>
                <a:gd name="T106" fmla="*/ 44 w 44"/>
                <a:gd name="T107" fmla="*/ 26 h 30"/>
                <a:gd name="T108" fmla="*/ 44 w 44"/>
                <a:gd name="T109" fmla="*/ 27 h 30"/>
                <a:gd name="T110" fmla="*/ 43 w 44"/>
                <a:gd name="T111" fmla="*/ 30 h 3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4"/>
                <a:gd name="T169" fmla="*/ 0 h 30"/>
                <a:gd name="T170" fmla="*/ 44 w 44"/>
                <a:gd name="T171" fmla="*/ 30 h 3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4" h="30">
                  <a:moveTo>
                    <a:pt x="41" y="30"/>
                  </a:moveTo>
                  <a:lnTo>
                    <a:pt x="41" y="30"/>
                  </a:lnTo>
                  <a:lnTo>
                    <a:pt x="40" y="30"/>
                  </a:lnTo>
                  <a:lnTo>
                    <a:pt x="40" y="29"/>
                  </a:lnTo>
                  <a:lnTo>
                    <a:pt x="39" y="29"/>
                  </a:lnTo>
                  <a:lnTo>
                    <a:pt x="39" y="28"/>
                  </a:lnTo>
                  <a:lnTo>
                    <a:pt x="38" y="28"/>
                  </a:lnTo>
                  <a:lnTo>
                    <a:pt x="38" y="27"/>
                  </a:lnTo>
                  <a:lnTo>
                    <a:pt x="37" y="27"/>
                  </a:lnTo>
                  <a:lnTo>
                    <a:pt x="37" y="26"/>
                  </a:lnTo>
                  <a:lnTo>
                    <a:pt x="36" y="26"/>
                  </a:lnTo>
                  <a:lnTo>
                    <a:pt x="36" y="25"/>
                  </a:lnTo>
                  <a:lnTo>
                    <a:pt x="35" y="25"/>
                  </a:lnTo>
                  <a:lnTo>
                    <a:pt x="34" y="24"/>
                  </a:lnTo>
                  <a:lnTo>
                    <a:pt x="33" y="24"/>
                  </a:lnTo>
                  <a:lnTo>
                    <a:pt x="32" y="24"/>
                  </a:lnTo>
                  <a:lnTo>
                    <a:pt x="32" y="23"/>
                  </a:lnTo>
                  <a:lnTo>
                    <a:pt x="31" y="23"/>
                  </a:lnTo>
                  <a:lnTo>
                    <a:pt x="30" y="23"/>
                  </a:lnTo>
                  <a:lnTo>
                    <a:pt x="29" y="23"/>
                  </a:lnTo>
                  <a:lnTo>
                    <a:pt x="29" y="24"/>
                  </a:lnTo>
                  <a:lnTo>
                    <a:pt x="28" y="24"/>
                  </a:lnTo>
                  <a:lnTo>
                    <a:pt x="27" y="24"/>
                  </a:lnTo>
                  <a:lnTo>
                    <a:pt x="26" y="24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3" y="23"/>
                  </a:lnTo>
                  <a:lnTo>
                    <a:pt x="22" y="23"/>
                  </a:lnTo>
                  <a:lnTo>
                    <a:pt x="21" y="23"/>
                  </a:lnTo>
                  <a:lnTo>
                    <a:pt x="20" y="23"/>
                  </a:lnTo>
                  <a:lnTo>
                    <a:pt x="19" y="23"/>
                  </a:lnTo>
                  <a:lnTo>
                    <a:pt x="18" y="23"/>
                  </a:lnTo>
                  <a:lnTo>
                    <a:pt x="17" y="23"/>
                  </a:lnTo>
                  <a:lnTo>
                    <a:pt x="16" y="23"/>
                  </a:lnTo>
                  <a:lnTo>
                    <a:pt x="16" y="24"/>
                  </a:lnTo>
                  <a:lnTo>
                    <a:pt x="15" y="24"/>
                  </a:lnTo>
                  <a:lnTo>
                    <a:pt x="14" y="24"/>
                  </a:lnTo>
                  <a:lnTo>
                    <a:pt x="13" y="24"/>
                  </a:lnTo>
                  <a:lnTo>
                    <a:pt x="12" y="24"/>
                  </a:lnTo>
                  <a:lnTo>
                    <a:pt x="12" y="25"/>
                  </a:lnTo>
                  <a:lnTo>
                    <a:pt x="11" y="25"/>
                  </a:lnTo>
                  <a:lnTo>
                    <a:pt x="10" y="25"/>
                  </a:lnTo>
                  <a:lnTo>
                    <a:pt x="9" y="25"/>
                  </a:lnTo>
                  <a:lnTo>
                    <a:pt x="8" y="24"/>
                  </a:lnTo>
                  <a:lnTo>
                    <a:pt x="7" y="24"/>
                  </a:lnTo>
                  <a:lnTo>
                    <a:pt x="6" y="24"/>
                  </a:lnTo>
                  <a:lnTo>
                    <a:pt x="6" y="23"/>
                  </a:lnTo>
                  <a:lnTo>
                    <a:pt x="5" y="23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4" y="21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2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6" y="9"/>
                  </a:lnTo>
                  <a:lnTo>
                    <a:pt x="6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4" y="8"/>
                  </a:lnTo>
                  <a:lnTo>
                    <a:pt x="14" y="9"/>
                  </a:lnTo>
                  <a:lnTo>
                    <a:pt x="15" y="9"/>
                  </a:lnTo>
                  <a:lnTo>
                    <a:pt x="16" y="9"/>
                  </a:lnTo>
                  <a:lnTo>
                    <a:pt x="17" y="9"/>
                  </a:lnTo>
                  <a:lnTo>
                    <a:pt x="18" y="9"/>
                  </a:lnTo>
                  <a:lnTo>
                    <a:pt x="19" y="9"/>
                  </a:lnTo>
                  <a:lnTo>
                    <a:pt x="19" y="8"/>
                  </a:lnTo>
                  <a:lnTo>
                    <a:pt x="20" y="8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4" y="8"/>
                  </a:lnTo>
                  <a:lnTo>
                    <a:pt x="25" y="8"/>
                  </a:lnTo>
                  <a:lnTo>
                    <a:pt x="25" y="9"/>
                  </a:lnTo>
                  <a:lnTo>
                    <a:pt x="26" y="9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9" y="11"/>
                  </a:lnTo>
                  <a:lnTo>
                    <a:pt x="30" y="12"/>
                  </a:lnTo>
                  <a:lnTo>
                    <a:pt x="31" y="12"/>
                  </a:lnTo>
                  <a:lnTo>
                    <a:pt x="31" y="13"/>
                  </a:lnTo>
                  <a:lnTo>
                    <a:pt x="32" y="13"/>
                  </a:lnTo>
                  <a:lnTo>
                    <a:pt x="33" y="13"/>
                  </a:lnTo>
                  <a:lnTo>
                    <a:pt x="34" y="13"/>
                  </a:lnTo>
                  <a:lnTo>
                    <a:pt x="34" y="14"/>
                  </a:lnTo>
                  <a:lnTo>
                    <a:pt x="35" y="14"/>
                  </a:lnTo>
                  <a:lnTo>
                    <a:pt x="36" y="15"/>
                  </a:lnTo>
                  <a:lnTo>
                    <a:pt x="37" y="15"/>
                  </a:lnTo>
                  <a:lnTo>
                    <a:pt x="37" y="16"/>
                  </a:lnTo>
                  <a:lnTo>
                    <a:pt x="37" y="17"/>
                  </a:lnTo>
                  <a:lnTo>
                    <a:pt x="38" y="17"/>
                  </a:lnTo>
                  <a:lnTo>
                    <a:pt x="38" y="18"/>
                  </a:lnTo>
                  <a:lnTo>
                    <a:pt x="39" y="18"/>
                  </a:lnTo>
                  <a:lnTo>
                    <a:pt x="39" y="19"/>
                  </a:lnTo>
                  <a:lnTo>
                    <a:pt x="40" y="19"/>
                  </a:lnTo>
                  <a:lnTo>
                    <a:pt x="41" y="20"/>
                  </a:lnTo>
                  <a:lnTo>
                    <a:pt x="42" y="20"/>
                  </a:lnTo>
                  <a:lnTo>
                    <a:pt x="43" y="20"/>
                  </a:lnTo>
                  <a:lnTo>
                    <a:pt x="44" y="21"/>
                  </a:lnTo>
                  <a:lnTo>
                    <a:pt x="44" y="22"/>
                  </a:lnTo>
                  <a:lnTo>
                    <a:pt x="44" y="23"/>
                  </a:lnTo>
                  <a:lnTo>
                    <a:pt x="44" y="24"/>
                  </a:lnTo>
                  <a:lnTo>
                    <a:pt x="44" y="25"/>
                  </a:lnTo>
                  <a:lnTo>
                    <a:pt x="44" y="26"/>
                  </a:lnTo>
                  <a:lnTo>
                    <a:pt x="44" y="27"/>
                  </a:lnTo>
                  <a:lnTo>
                    <a:pt x="44" y="28"/>
                  </a:lnTo>
                  <a:lnTo>
                    <a:pt x="44" y="29"/>
                  </a:lnTo>
                  <a:lnTo>
                    <a:pt x="43" y="30"/>
                  </a:lnTo>
                  <a:lnTo>
                    <a:pt x="42" y="30"/>
                  </a:lnTo>
                  <a:lnTo>
                    <a:pt x="41" y="3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70" name="Freeform 146"/>
            <p:cNvSpPr>
              <a:spLocks/>
            </p:cNvSpPr>
            <p:nvPr/>
          </p:nvSpPr>
          <p:spPr bwMode="auto">
            <a:xfrm>
              <a:off x="2430" y="186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1 h 2"/>
                <a:gd name="T6" fmla="*/ 0 w 1"/>
                <a:gd name="T7" fmla="*/ 1 h 2"/>
                <a:gd name="T8" fmla="*/ 0 w 1"/>
                <a:gd name="T9" fmla="*/ 0 h 2"/>
                <a:gd name="T10" fmla="*/ 0 w 1"/>
                <a:gd name="T11" fmla="*/ 0 h 2"/>
                <a:gd name="T12" fmla="*/ 0 w 1"/>
                <a:gd name="T13" fmla="*/ 1 h 2"/>
                <a:gd name="T14" fmla="*/ 0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0 w 1"/>
                <a:gd name="T21" fmla="*/ 2 h 2"/>
                <a:gd name="T22" fmla="*/ 0 w 1"/>
                <a:gd name="T23" fmla="*/ 2 h 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"/>
                <a:gd name="T37" fmla="*/ 0 h 2"/>
                <a:gd name="T38" fmla="*/ 1 w 1"/>
                <a:gd name="T39" fmla="*/ 2 h 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71" name="Freeform 147"/>
            <p:cNvSpPr>
              <a:spLocks/>
            </p:cNvSpPr>
            <p:nvPr/>
          </p:nvSpPr>
          <p:spPr bwMode="auto">
            <a:xfrm>
              <a:off x="1375" y="1860"/>
              <a:ext cx="9" cy="10"/>
            </a:xfrm>
            <a:custGeom>
              <a:avLst/>
              <a:gdLst>
                <a:gd name="T0" fmla="*/ 6 w 9"/>
                <a:gd name="T1" fmla="*/ 10 h 10"/>
                <a:gd name="T2" fmla="*/ 6 w 9"/>
                <a:gd name="T3" fmla="*/ 10 h 10"/>
                <a:gd name="T4" fmla="*/ 5 w 9"/>
                <a:gd name="T5" fmla="*/ 9 h 10"/>
                <a:gd name="T6" fmla="*/ 4 w 9"/>
                <a:gd name="T7" fmla="*/ 9 h 10"/>
                <a:gd name="T8" fmla="*/ 3 w 9"/>
                <a:gd name="T9" fmla="*/ 9 h 10"/>
                <a:gd name="T10" fmla="*/ 2 w 9"/>
                <a:gd name="T11" fmla="*/ 9 h 10"/>
                <a:gd name="T12" fmla="*/ 2 w 9"/>
                <a:gd name="T13" fmla="*/ 8 h 10"/>
                <a:gd name="T14" fmla="*/ 1 w 9"/>
                <a:gd name="T15" fmla="*/ 8 h 10"/>
                <a:gd name="T16" fmla="*/ 1 w 9"/>
                <a:gd name="T17" fmla="*/ 7 h 10"/>
                <a:gd name="T18" fmla="*/ 0 w 9"/>
                <a:gd name="T19" fmla="*/ 7 h 10"/>
                <a:gd name="T20" fmla="*/ 0 w 9"/>
                <a:gd name="T21" fmla="*/ 7 h 10"/>
                <a:gd name="T22" fmla="*/ 0 w 9"/>
                <a:gd name="T23" fmla="*/ 6 h 10"/>
                <a:gd name="T24" fmla="*/ 0 w 9"/>
                <a:gd name="T25" fmla="*/ 6 h 10"/>
                <a:gd name="T26" fmla="*/ 0 w 9"/>
                <a:gd name="T27" fmla="*/ 5 h 10"/>
                <a:gd name="T28" fmla="*/ 0 w 9"/>
                <a:gd name="T29" fmla="*/ 4 h 10"/>
                <a:gd name="T30" fmla="*/ 0 w 9"/>
                <a:gd name="T31" fmla="*/ 3 h 10"/>
                <a:gd name="T32" fmla="*/ 0 w 9"/>
                <a:gd name="T33" fmla="*/ 2 h 10"/>
                <a:gd name="T34" fmla="*/ 0 w 9"/>
                <a:gd name="T35" fmla="*/ 2 h 10"/>
                <a:gd name="T36" fmla="*/ 1 w 9"/>
                <a:gd name="T37" fmla="*/ 1 h 10"/>
                <a:gd name="T38" fmla="*/ 1 w 9"/>
                <a:gd name="T39" fmla="*/ 0 h 10"/>
                <a:gd name="T40" fmla="*/ 2 w 9"/>
                <a:gd name="T41" fmla="*/ 0 h 10"/>
                <a:gd name="T42" fmla="*/ 3 w 9"/>
                <a:gd name="T43" fmla="*/ 0 h 10"/>
                <a:gd name="T44" fmla="*/ 4 w 9"/>
                <a:gd name="T45" fmla="*/ 0 h 10"/>
                <a:gd name="T46" fmla="*/ 5 w 9"/>
                <a:gd name="T47" fmla="*/ 0 h 10"/>
                <a:gd name="T48" fmla="*/ 5 w 9"/>
                <a:gd name="T49" fmla="*/ 0 h 10"/>
                <a:gd name="T50" fmla="*/ 5 w 9"/>
                <a:gd name="T51" fmla="*/ 1 h 10"/>
                <a:gd name="T52" fmla="*/ 5 w 9"/>
                <a:gd name="T53" fmla="*/ 2 h 10"/>
                <a:gd name="T54" fmla="*/ 5 w 9"/>
                <a:gd name="T55" fmla="*/ 3 h 10"/>
                <a:gd name="T56" fmla="*/ 5 w 9"/>
                <a:gd name="T57" fmla="*/ 4 h 10"/>
                <a:gd name="T58" fmla="*/ 6 w 9"/>
                <a:gd name="T59" fmla="*/ 5 h 10"/>
                <a:gd name="T60" fmla="*/ 6 w 9"/>
                <a:gd name="T61" fmla="*/ 5 h 10"/>
                <a:gd name="T62" fmla="*/ 6 w 9"/>
                <a:gd name="T63" fmla="*/ 6 h 10"/>
                <a:gd name="T64" fmla="*/ 6 w 9"/>
                <a:gd name="T65" fmla="*/ 6 h 10"/>
                <a:gd name="T66" fmla="*/ 7 w 9"/>
                <a:gd name="T67" fmla="*/ 6 h 10"/>
                <a:gd name="T68" fmla="*/ 7 w 9"/>
                <a:gd name="T69" fmla="*/ 7 h 10"/>
                <a:gd name="T70" fmla="*/ 8 w 9"/>
                <a:gd name="T71" fmla="*/ 7 h 10"/>
                <a:gd name="T72" fmla="*/ 8 w 9"/>
                <a:gd name="T73" fmla="*/ 8 h 10"/>
                <a:gd name="T74" fmla="*/ 8 w 9"/>
                <a:gd name="T75" fmla="*/ 9 h 10"/>
                <a:gd name="T76" fmla="*/ 9 w 9"/>
                <a:gd name="T77" fmla="*/ 9 h 10"/>
                <a:gd name="T78" fmla="*/ 8 w 9"/>
                <a:gd name="T79" fmla="*/ 10 h 10"/>
                <a:gd name="T80" fmla="*/ 6 w 9"/>
                <a:gd name="T81" fmla="*/ 10 h 1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9"/>
                <a:gd name="T124" fmla="*/ 0 h 10"/>
                <a:gd name="T125" fmla="*/ 9 w 9"/>
                <a:gd name="T126" fmla="*/ 10 h 1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9" h="10">
                  <a:moveTo>
                    <a:pt x="6" y="10"/>
                  </a:moveTo>
                  <a:lnTo>
                    <a:pt x="6" y="10"/>
                  </a:lnTo>
                  <a:lnTo>
                    <a:pt x="5" y="9"/>
                  </a:lnTo>
                  <a:lnTo>
                    <a:pt x="4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4"/>
                  </a:lnTo>
                  <a:lnTo>
                    <a:pt x="6" y="5"/>
                  </a:lnTo>
                  <a:lnTo>
                    <a:pt x="6" y="6"/>
                  </a:lnTo>
                  <a:lnTo>
                    <a:pt x="7" y="6"/>
                  </a:lnTo>
                  <a:lnTo>
                    <a:pt x="7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9"/>
                  </a:lnTo>
                  <a:lnTo>
                    <a:pt x="9" y="9"/>
                  </a:lnTo>
                  <a:lnTo>
                    <a:pt x="8" y="10"/>
                  </a:lnTo>
                  <a:lnTo>
                    <a:pt x="6" y="1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72" name="Freeform 148"/>
            <p:cNvSpPr>
              <a:spLocks/>
            </p:cNvSpPr>
            <p:nvPr/>
          </p:nvSpPr>
          <p:spPr bwMode="auto">
            <a:xfrm>
              <a:off x="1655" y="1862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1 h 2"/>
                <a:gd name="T6" fmla="*/ 0 w 2"/>
                <a:gd name="T7" fmla="*/ 1 h 2"/>
                <a:gd name="T8" fmla="*/ 0 w 2"/>
                <a:gd name="T9" fmla="*/ 1 h 2"/>
                <a:gd name="T10" fmla="*/ 0 w 2"/>
                <a:gd name="T11" fmla="*/ 1 h 2"/>
                <a:gd name="T12" fmla="*/ 0 w 2"/>
                <a:gd name="T13" fmla="*/ 0 h 2"/>
                <a:gd name="T14" fmla="*/ 1 w 2"/>
                <a:gd name="T15" fmla="*/ 0 h 2"/>
                <a:gd name="T16" fmla="*/ 1 w 2"/>
                <a:gd name="T17" fmla="*/ 0 h 2"/>
                <a:gd name="T18" fmla="*/ 1 w 2"/>
                <a:gd name="T19" fmla="*/ 0 h 2"/>
                <a:gd name="T20" fmla="*/ 2 w 2"/>
                <a:gd name="T21" fmla="*/ 0 h 2"/>
                <a:gd name="T22" fmla="*/ 2 w 2"/>
                <a:gd name="T23" fmla="*/ 1 h 2"/>
                <a:gd name="T24" fmla="*/ 2 w 2"/>
                <a:gd name="T25" fmla="*/ 1 h 2"/>
                <a:gd name="T26" fmla="*/ 1 w 2"/>
                <a:gd name="T27" fmla="*/ 1 h 2"/>
                <a:gd name="T28" fmla="*/ 1 w 2"/>
                <a:gd name="T29" fmla="*/ 1 h 2"/>
                <a:gd name="T30" fmla="*/ 1 w 2"/>
                <a:gd name="T31" fmla="*/ 2 h 2"/>
                <a:gd name="T32" fmla="*/ 0 w 2"/>
                <a:gd name="T33" fmla="*/ 2 h 2"/>
                <a:gd name="T34" fmla="*/ 0 w 2"/>
                <a:gd name="T35" fmla="*/ 2 h 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"/>
                <a:gd name="T55" fmla="*/ 0 h 2"/>
                <a:gd name="T56" fmla="*/ 2 w 2"/>
                <a:gd name="T57" fmla="*/ 2 h 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73" name="Freeform 149"/>
            <p:cNvSpPr>
              <a:spLocks/>
            </p:cNvSpPr>
            <p:nvPr/>
          </p:nvSpPr>
          <p:spPr bwMode="auto">
            <a:xfrm>
              <a:off x="1407" y="1862"/>
              <a:ext cx="2" cy="2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2 h 2"/>
                <a:gd name="T4" fmla="*/ 0 w 2"/>
                <a:gd name="T5" fmla="*/ 1 h 2"/>
                <a:gd name="T6" fmla="*/ 0 w 2"/>
                <a:gd name="T7" fmla="*/ 1 h 2"/>
                <a:gd name="T8" fmla="*/ 1 w 2"/>
                <a:gd name="T9" fmla="*/ 1 h 2"/>
                <a:gd name="T10" fmla="*/ 1 w 2"/>
                <a:gd name="T11" fmla="*/ 0 h 2"/>
                <a:gd name="T12" fmla="*/ 1 w 2"/>
                <a:gd name="T13" fmla="*/ 0 h 2"/>
                <a:gd name="T14" fmla="*/ 2 w 2"/>
                <a:gd name="T15" fmla="*/ 1 h 2"/>
                <a:gd name="T16" fmla="*/ 1 w 2"/>
                <a:gd name="T17" fmla="*/ 1 h 2"/>
                <a:gd name="T18" fmla="*/ 1 w 2"/>
                <a:gd name="T19" fmla="*/ 2 h 2"/>
                <a:gd name="T20" fmla="*/ 1 w 2"/>
                <a:gd name="T21" fmla="*/ 2 h 2"/>
                <a:gd name="T22" fmla="*/ 1 w 2"/>
                <a:gd name="T23" fmla="*/ 2 h 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"/>
                <a:gd name="T37" fmla="*/ 0 h 2"/>
                <a:gd name="T38" fmla="*/ 2 w 2"/>
                <a:gd name="T39" fmla="*/ 2 h 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" h="2">
                  <a:moveTo>
                    <a:pt x="1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74" name="Freeform 150"/>
            <p:cNvSpPr>
              <a:spLocks/>
            </p:cNvSpPr>
            <p:nvPr/>
          </p:nvSpPr>
          <p:spPr bwMode="auto">
            <a:xfrm>
              <a:off x="2531" y="1866"/>
              <a:ext cx="3" cy="4"/>
            </a:xfrm>
            <a:custGeom>
              <a:avLst/>
              <a:gdLst>
                <a:gd name="T0" fmla="*/ 2 w 3"/>
                <a:gd name="T1" fmla="*/ 4 h 4"/>
                <a:gd name="T2" fmla="*/ 1 w 3"/>
                <a:gd name="T3" fmla="*/ 4 h 4"/>
                <a:gd name="T4" fmla="*/ 1 w 3"/>
                <a:gd name="T5" fmla="*/ 3 h 4"/>
                <a:gd name="T6" fmla="*/ 1 w 3"/>
                <a:gd name="T7" fmla="*/ 3 h 4"/>
                <a:gd name="T8" fmla="*/ 0 w 3"/>
                <a:gd name="T9" fmla="*/ 3 h 4"/>
                <a:gd name="T10" fmla="*/ 0 w 3"/>
                <a:gd name="T11" fmla="*/ 3 h 4"/>
                <a:gd name="T12" fmla="*/ 0 w 3"/>
                <a:gd name="T13" fmla="*/ 2 h 4"/>
                <a:gd name="T14" fmla="*/ 0 w 3"/>
                <a:gd name="T15" fmla="*/ 2 h 4"/>
                <a:gd name="T16" fmla="*/ 0 w 3"/>
                <a:gd name="T17" fmla="*/ 1 h 4"/>
                <a:gd name="T18" fmla="*/ 0 w 3"/>
                <a:gd name="T19" fmla="*/ 1 h 4"/>
                <a:gd name="T20" fmla="*/ 1 w 3"/>
                <a:gd name="T21" fmla="*/ 1 h 4"/>
                <a:gd name="T22" fmla="*/ 1 w 3"/>
                <a:gd name="T23" fmla="*/ 1 h 4"/>
                <a:gd name="T24" fmla="*/ 1 w 3"/>
                <a:gd name="T25" fmla="*/ 0 h 4"/>
                <a:gd name="T26" fmla="*/ 1 w 3"/>
                <a:gd name="T27" fmla="*/ 0 h 4"/>
                <a:gd name="T28" fmla="*/ 1 w 3"/>
                <a:gd name="T29" fmla="*/ 0 h 4"/>
                <a:gd name="T30" fmla="*/ 2 w 3"/>
                <a:gd name="T31" fmla="*/ 0 h 4"/>
                <a:gd name="T32" fmla="*/ 2 w 3"/>
                <a:gd name="T33" fmla="*/ 0 h 4"/>
                <a:gd name="T34" fmla="*/ 3 w 3"/>
                <a:gd name="T35" fmla="*/ 0 h 4"/>
                <a:gd name="T36" fmla="*/ 3 w 3"/>
                <a:gd name="T37" fmla="*/ 0 h 4"/>
                <a:gd name="T38" fmla="*/ 3 w 3"/>
                <a:gd name="T39" fmla="*/ 1 h 4"/>
                <a:gd name="T40" fmla="*/ 3 w 3"/>
                <a:gd name="T41" fmla="*/ 1 h 4"/>
                <a:gd name="T42" fmla="*/ 3 w 3"/>
                <a:gd name="T43" fmla="*/ 1 h 4"/>
                <a:gd name="T44" fmla="*/ 3 w 3"/>
                <a:gd name="T45" fmla="*/ 1 h 4"/>
                <a:gd name="T46" fmla="*/ 3 w 3"/>
                <a:gd name="T47" fmla="*/ 1 h 4"/>
                <a:gd name="T48" fmla="*/ 3 w 3"/>
                <a:gd name="T49" fmla="*/ 2 h 4"/>
                <a:gd name="T50" fmla="*/ 3 w 3"/>
                <a:gd name="T51" fmla="*/ 2 h 4"/>
                <a:gd name="T52" fmla="*/ 3 w 3"/>
                <a:gd name="T53" fmla="*/ 3 h 4"/>
                <a:gd name="T54" fmla="*/ 2 w 3"/>
                <a:gd name="T55" fmla="*/ 3 h 4"/>
                <a:gd name="T56" fmla="*/ 2 w 3"/>
                <a:gd name="T57" fmla="*/ 3 h 4"/>
                <a:gd name="T58" fmla="*/ 2 w 3"/>
                <a:gd name="T59" fmla="*/ 4 h 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"/>
                <a:gd name="T91" fmla="*/ 0 h 4"/>
                <a:gd name="T92" fmla="*/ 3 w 3"/>
                <a:gd name="T93" fmla="*/ 4 h 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" h="4">
                  <a:moveTo>
                    <a:pt x="2" y="4"/>
                  </a:moveTo>
                  <a:lnTo>
                    <a:pt x="1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75" name="Freeform 151"/>
            <p:cNvSpPr>
              <a:spLocks/>
            </p:cNvSpPr>
            <p:nvPr/>
          </p:nvSpPr>
          <p:spPr bwMode="auto">
            <a:xfrm>
              <a:off x="1409" y="1864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1 w 2"/>
                <a:gd name="T5" fmla="*/ 1 h 1"/>
                <a:gd name="T6" fmla="*/ 0 w 2"/>
                <a:gd name="T7" fmla="*/ 1 h 1"/>
                <a:gd name="T8" fmla="*/ 0 w 2"/>
                <a:gd name="T9" fmla="*/ 0 h 1"/>
                <a:gd name="T10" fmla="*/ 1 w 2"/>
                <a:gd name="T11" fmla="*/ 0 h 1"/>
                <a:gd name="T12" fmla="*/ 1 w 2"/>
                <a:gd name="T13" fmla="*/ 0 h 1"/>
                <a:gd name="T14" fmla="*/ 1 w 2"/>
                <a:gd name="T15" fmla="*/ 0 h 1"/>
                <a:gd name="T16" fmla="*/ 2 w 2"/>
                <a:gd name="T17" fmla="*/ 0 h 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1"/>
                <a:gd name="T29" fmla="*/ 2 w 2"/>
                <a:gd name="T30" fmla="*/ 1 h 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1">
                  <a:moveTo>
                    <a:pt x="2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76" name="Freeform 152"/>
            <p:cNvSpPr>
              <a:spLocks/>
            </p:cNvSpPr>
            <p:nvPr/>
          </p:nvSpPr>
          <p:spPr bwMode="auto">
            <a:xfrm>
              <a:off x="1411" y="1864"/>
              <a:ext cx="2" cy="3"/>
            </a:xfrm>
            <a:custGeom>
              <a:avLst/>
              <a:gdLst>
                <a:gd name="T0" fmla="*/ 1 w 2"/>
                <a:gd name="T1" fmla="*/ 3 h 3"/>
                <a:gd name="T2" fmla="*/ 0 w 2"/>
                <a:gd name="T3" fmla="*/ 3 h 3"/>
                <a:gd name="T4" fmla="*/ 0 w 2"/>
                <a:gd name="T5" fmla="*/ 3 h 3"/>
                <a:gd name="T6" fmla="*/ 0 w 2"/>
                <a:gd name="T7" fmla="*/ 2 h 3"/>
                <a:gd name="T8" fmla="*/ 0 w 2"/>
                <a:gd name="T9" fmla="*/ 2 h 3"/>
                <a:gd name="T10" fmla="*/ 0 w 2"/>
                <a:gd name="T11" fmla="*/ 2 h 3"/>
                <a:gd name="T12" fmla="*/ 0 w 2"/>
                <a:gd name="T13" fmla="*/ 1 h 3"/>
                <a:gd name="T14" fmla="*/ 0 w 2"/>
                <a:gd name="T15" fmla="*/ 1 h 3"/>
                <a:gd name="T16" fmla="*/ 1 w 2"/>
                <a:gd name="T17" fmla="*/ 1 h 3"/>
                <a:gd name="T18" fmla="*/ 1 w 2"/>
                <a:gd name="T19" fmla="*/ 0 h 3"/>
                <a:gd name="T20" fmla="*/ 1 w 2"/>
                <a:gd name="T21" fmla="*/ 0 h 3"/>
                <a:gd name="T22" fmla="*/ 1 w 2"/>
                <a:gd name="T23" fmla="*/ 0 h 3"/>
                <a:gd name="T24" fmla="*/ 1 w 2"/>
                <a:gd name="T25" fmla="*/ 0 h 3"/>
                <a:gd name="T26" fmla="*/ 2 w 2"/>
                <a:gd name="T27" fmla="*/ 0 h 3"/>
                <a:gd name="T28" fmla="*/ 2 w 2"/>
                <a:gd name="T29" fmla="*/ 1 h 3"/>
                <a:gd name="T30" fmla="*/ 2 w 2"/>
                <a:gd name="T31" fmla="*/ 1 h 3"/>
                <a:gd name="T32" fmla="*/ 2 w 2"/>
                <a:gd name="T33" fmla="*/ 1 h 3"/>
                <a:gd name="T34" fmla="*/ 2 w 2"/>
                <a:gd name="T35" fmla="*/ 2 h 3"/>
                <a:gd name="T36" fmla="*/ 2 w 2"/>
                <a:gd name="T37" fmla="*/ 2 h 3"/>
                <a:gd name="T38" fmla="*/ 2 w 2"/>
                <a:gd name="T39" fmla="*/ 2 h 3"/>
                <a:gd name="T40" fmla="*/ 1 w 2"/>
                <a:gd name="T41" fmla="*/ 2 h 3"/>
                <a:gd name="T42" fmla="*/ 1 w 2"/>
                <a:gd name="T43" fmla="*/ 3 h 3"/>
                <a:gd name="T44" fmla="*/ 1 w 2"/>
                <a:gd name="T45" fmla="*/ 3 h 3"/>
                <a:gd name="T46" fmla="*/ 1 w 2"/>
                <a:gd name="T47" fmla="*/ 3 h 3"/>
                <a:gd name="T48" fmla="*/ 1 w 2"/>
                <a:gd name="T49" fmla="*/ 3 h 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"/>
                <a:gd name="T76" fmla="*/ 0 h 3"/>
                <a:gd name="T77" fmla="*/ 2 w 2"/>
                <a:gd name="T78" fmla="*/ 3 h 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" h="3">
                  <a:moveTo>
                    <a:pt x="1" y="3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77" name="Freeform 153"/>
            <p:cNvSpPr>
              <a:spLocks/>
            </p:cNvSpPr>
            <p:nvPr/>
          </p:nvSpPr>
          <p:spPr bwMode="auto">
            <a:xfrm>
              <a:off x="1433" y="1864"/>
              <a:ext cx="1" cy="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0 w 1"/>
                <a:gd name="T11" fmla="*/ 2 h 3"/>
                <a:gd name="T12" fmla="*/ 0 w 1"/>
                <a:gd name="T13" fmla="*/ 1 h 3"/>
                <a:gd name="T14" fmla="*/ 0 w 1"/>
                <a:gd name="T15" fmla="*/ 1 h 3"/>
                <a:gd name="T16" fmla="*/ 0 w 1"/>
                <a:gd name="T17" fmla="*/ 1 h 3"/>
                <a:gd name="T18" fmla="*/ 1 w 1"/>
                <a:gd name="T19" fmla="*/ 0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2 h 3"/>
                <a:gd name="T28" fmla="*/ 1 w 1"/>
                <a:gd name="T29" fmla="*/ 2 h 3"/>
                <a:gd name="T30" fmla="*/ 1 w 1"/>
                <a:gd name="T31" fmla="*/ 3 h 3"/>
                <a:gd name="T32" fmla="*/ 1 w 1"/>
                <a:gd name="T33" fmla="*/ 3 h 3"/>
                <a:gd name="T34" fmla="*/ 1 w 1"/>
                <a:gd name="T35" fmla="*/ 3 h 3"/>
                <a:gd name="T36" fmla="*/ 1 w 1"/>
                <a:gd name="T37" fmla="*/ 3 h 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3"/>
                <a:gd name="T59" fmla="*/ 1 w 1"/>
                <a:gd name="T60" fmla="*/ 3 h 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3">
                  <a:moveTo>
                    <a:pt x="1" y="3"/>
                  </a:move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78" name="Freeform 154"/>
            <p:cNvSpPr>
              <a:spLocks/>
            </p:cNvSpPr>
            <p:nvPr/>
          </p:nvSpPr>
          <p:spPr bwMode="auto">
            <a:xfrm>
              <a:off x="3275" y="1864"/>
              <a:ext cx="2" cy="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0 w 2"/>
                <a:gd name="T5" fmla="*/ 2 h 2"/>
                <a:gd name="T6" fmla="*/ 0 w 2"/>
                <a:gd name="T7" fmla="*/ 2 h 2"/>
                <a:gd name="T8" fmla="*/ 0 w 2"/>
                <a:gd name="T9" fmla="*/ 1 h 2"/>
                <a:gd name="T10" fmla="*/ 0 w 2"/>
                <a:gd name="T11" fmla="*/ 1 h 2"/>
                <a:gd name="T12" fmla="*/ 0 w 2"/>
                <a:gd name="T13" fmla="*/ 0 h 2"/>
                <a:gd name="T14" fmla="*/ 1 w 2"/>
                <a:gd name="T15" fmla="*/ 0 h 2"/>
                <a:gd name="T16" fmla="*/ 1 w 2"/>
                <a:gd name="T17" fmla="*/ 0 h 2"/>
                <a:gd name="T18" fmla="*/ 2 w 2"/>
                <a:gd name="T19" fmla="*/ 0 h 2"/>
                <a:gd name="T20" fmla="*/ 2 w 2"/>
                <a:gd name="T21" fmla="*/ 1 h 2"/>
                <a:gd name="T22" fmla="*/ 2 w 2"/>
                <a:gd name="T23" fmla="*/ 1 h 2"/>
                <a:gd name="T24" fmla="*/ 2 w 2"/>
                <a:gd name="T25" fmla="*/ 2 h 2"/>
                <a:gd name="T26" fmla="*/ 2 w 2"/>
                <a:gd name="T27" fmla="*/ 2 h 2"/>
                <a:gd name="T28" fmla="*/ 1 w 2"/>
                <a:gd name="T29" fmla="*/ 2 h 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"/>
                <a:gd name="T46" fmla="*/ 0 h 2"/>
                <a:gd name="T47" fmla="*/ 2 w 2"/>
                <a:gd name="T48" fmla="*/ 2 h 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" h="2">
                  <a:moveTo>
                    <a:pt x="1" y="2"/>
                  </a:move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79" name="Freeform 155"/>
            <p:cNvSpPr>
              <a:spLocks/>
            </p:cNvSpPr>
            <p:nvPr/>
          </p:nvSpPr>
          <p:spPr bwMode="auto">
            <a:xfrm>
              <a:off x="2368" y="1867"/>
              <a:ext cx="4" cy="5"/>
            </a:xfrm>
            <a:custGeom>
              <a:avLst/>
              <a:gdLst>
                <a:gd name="T0" fmla="*/ 4 w 4"/>
                <a:gd name="T1" fmla="*/ 5 h 5"/>
                <a:gd name="T2" fmla="*/ 4 w 4"/>
                <a:gd name="T3" fmla="*/ 4 h 5"/>
                <a:gd name="T4" fmla="*/ 3 w 4"/>
                <a:gd name="T5" fmla="*/ 4 h 5"/>
                <a:gd name="T6" fmla="*/ 3 w 4"/>
                <a:gd name="T7" fmla="*/ 4 h 5"/>
                <a:gd name="T8" fmla="*/ 3 w 4"/>
                <a:gd name="T9" fmla="*/ 3 h 5"/>
                <a:gd name="T10" fmla="*/ 3 w 4"/>
                <a:gd name="T11" fmla="*/ 3 h 5"/>
                <a:gd name="T12" fmla="*/ 3 w 4"/>
                <a:gd name="T13" fmla="*/ 3 h 5"/>
                <a:gd name="T14" fmla="*/ 2 w 4"/>
                <a:gd name="T15" fmla="*/ 2 h 5"/>
                <a:gd name="T16" fmla="*/ 2 w 4"/>
                <a:gd name="T17" fmla="*/ 2 h 5"/>
                <a:gd name="T18" fmla="*/ 2 w 4"/>
                <a:gd name="T19" fmla="*/ 2 h 5"/>
                <a:gd name="T20" fmla="*/ 2 w 4"/>
                <a:gd name="T21" fmla="*/ 1 h 5"/>
                <a:gd name="T22" fmla="*/ 1 w 4"/>
                <a:gd name="T23" fmla="*/ 1 h 5"/>
                <a:gd name="T24" fmla="*/ 1 w 4"/>
                <a:gd name="T25" fmla="*/ 1 h 5"/>
                <a:gd name="T26" fmla="*/ 1 w 4"/>
                <a:gd name="T27" fmla="*/ 1 h 5"/>
                <a:gd name="T28" fmla="*/ 1 w 4"/>
                <a:gd name="T29" fmla="*/ 0 h 5"/>
                <a:gd name="T30" fmla="*/ 1 w 4"/>
                <a:gd name="T31" fmla="*/ 0 h 5"/>
                <a:gd name="T32" fmla="*/ 0 w 4"/>
                <a:gd name="T33" fmla="*/ 0 h 5"/>
                <a:gd name="T34" fmla="*/ 0 w 4"/>
                <a:gd name="T35" fmla="*/ 0 h 5"/>
                <a:gd name="T36" fmla="*/ 1 w 4"/>
                <a:gd name="T37" fmla="*/ 0 h 5"/>
                <a:gd name="T38" fmla="*/ 1 w 4"/>
                <a:gd name="T39" fmla="*/ 0 h 5"/>
                <a:gd name="T40" fmla="*/ 2 w 4"/>
                <a:gd name="T41" fmla="*/ 0 h 5"/>
                <a:gd name="T42" fmla="*/ 2 w 4"/>
                <a:gd name="T43" fmla="*/ 0 h 5"/>
                <a:gd name="T44" fmla="*/ 2 w 4"/>
                <a:gd name="T45" fmla="*/ 0 h 5"/>
                <a:gd name="T46" fmla="*/ 2 w 4"/>
                <a:gd name="T47" fmla="*/ 0 h 5"/>
                <a:gd name="T48" fmla="*/ 2 w 4"/>
                <a:gd name="T49" fmla="*/ 1 h 5"/>
                <a:gd name="T50" fmla="*/ 3 w 4"/>
                <a:gd name="T51" fmla="*/ 1 h 5"/>
                <a:gd name="T52" fmla="*/ 3 w 4"/>
                <a:gd name="T53" fmla="*/ 1 h 5"/>
                <a:gd name="T54" fmla="*/ 3 w 4"/>
                <a:gd name="T55" fmla="*/ 2 h 5"/>
                <a:gd name="T56" fmla="*/ 3 w 4"/>
                <a:gd name="T57" fmla="*/ 2 h 5"/>
                <a:gd name="T58" fmla="*/ 3 w 4"/>
                <a:gd name="T59" fmla="*/ 2 h 5"/>
                <a:gd name="T60" fmla="*/ 3 w 4"/>
                <a:gd name="T61" fmla="*/ 3 h 5"/>
                <a:gd name="T62" fmla="*/ 4 w 4"/>
                <a:gd name="T63" fmla="*/ 3 h 5"/>
                <a:gd name="T64" fmla="*/ 4 w 4"/>
                <a:gd name="T65" fmla="*/ 4 h 5"/>
                <a:gd name="T66" fmla="*/ 4 w 4"/>
                <a:gd name="T67" fmla="*/ 4 h 5"/>
                <a:gd name="T68" fmla="*/ 4 w 4"/>
                <a:gd name="T69" fmla="*/ 4 h 5"/>
                <a:gd name="T70" fmla="*/ 4 w 4"/>
                <a:gd name="T71" fmla="*/ 5 h 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"/>
                <a:gd name="T109" fmla="*/ 0 h 5"/>
                <a:gd name="T110" fmla="*/ 4 w 4"/>
                <a:gd name="T111" fmla="*/ 5 h 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" h="5">
                  <a:moveTo>
                    <a:pt x="4" y="5"/>
                  </a:moveTo>
                  <a:lnTo>
                    <a:pt x="4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80" name="Freeform 156"/>
            <p:cNvSpPr>
              <a:spLocks/>
            </p:cNvSpPr>
            <p:nvPr/>
          </p:nvSpPr>
          <p:spPr bwMode="auto">
            <a:xfrm>
              <a:off x="1663" y="1866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1 h 1"/>
                <a:gd name="T10" fmla="*/ 0 w 1"/>
                <a:gd name="T11" fmla="*/ 0 h 1"/>
                <a:gd name="T12" fmla="*/ 0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1 w 1"/>
                <a:gd name="T19" fmla="*/ 0 h 1"/>
                <a:gd name="T20" fmla="*/ 1 w 1"/>
                <a:gd name="T21" fmla="*/ 1 h 1"/>
                <a:gd name="T22" fmla="*/ 1 w 1"/>
                <a:gd name="T23" fmla="*/ 1 h 1"/>
                <a:gd name="T24" fmla="*/ 1 w 1"/>
                <a:gd name="T25" fmla="*/ 1 h 1"/>
                <a:gd name="T26" fmla="*/ 1 w 1"/>
                <a:gd name="T27" fmla="*/ 1 h 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"/>
                <a:gd name="T43" fmla="*/ 0 h 1"/>
                <a:gd name="T44" fmla="*/ 1 w 1"/>
                <a:gd name="T45" fmla="*/ 1 h 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" h="1">
                  <a:moveTo>
                    <a:pt x="1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81" name="Freeform 157"/>
            <p:cNvSpPr>
              <a:spLocks/>
            </p:cNvSpPr>
            <p:nvPr/>
          </p:nvSpPr>
          <p:spPr bwMode="auto">
            <a:xfrm>
              <a:off x="1406" y="1867"/>
              <a:ext cx="2" cy="4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1 w 2"/>
                <a:gd name="T15" fmla="*/ 0 h 4"/>
                <a:gd name="T16" fmla="*/ 1 w 2"/>
                <a:gd name="T17" fmla="*/ 0 h 4"/>
                <a:gd name="T18" fmla="*/ 1 w 2"/>
                <a:gd name="T19" fmla="*/ 0 h 4"/>
                <a:gd name="T20" fmla="*/ 2 w 2"/>
                <a:gd name="T21" fmla="*/ 0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1 h 4"/>
                <a:gd name="T30" fmla="*/ 2 w 2"/>
                <a:gd name="T31" fmla="*/ 1 h 4"/>
                <a:gd name="T32" fmla="*/ 2 w 2"/>
                <a:gd name="T33" fmla="*/ 1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3 h 4"/>
                <a:gd name="T40" fmla="*/ 2 w 2"/>
                <a:gd name="T41" fmla="*/ 3 h 4"/>
                <a:gd name="T42" fmla="*/ 2 w 2"/>
                <a:gd name="T43" fmla="*/ 4 h 4"/>
                <a:gd name="T44" fmla="*/ 2 w 2"/>
                <a:gd name="T45" fmla="*/ 4 h 4"/>
                <a:gd name="T46" fmla="*/ 1 w 2"/>
                <a:gd name="T47" fmla="*/ 4 h 4"/>
                <a:gd name="T48" fmla="*/ 1 w 2"/>
                <a:gd name="T49" fmla="*/ 4 h 4"/>
                <a:gd name="T50" fmla="*/ 1 w 2"/>
                <a:gd name="T51" fmla="*/ 3 h 4"/>
                <a:gd name="T52" fmla="*/ 0 w 2"/>
                <a:gd name="T53" fmla="*/ 3 h 4"/>
                <a:gd name="T54" fmla="*/ 0 w 2"/>
                <a:gd name="T55" fmla="*/ 3 h 4"/>
                <a:gd name="T56" fmla="*/ 0 w 2"/>
                <a:gd name="T57" fmla="*/ 3 h 4"/>
                <a:gd name="T58" fmla="*/ 0 w 2"/>
                <a:gd name="T59" fmla="*/ 2 h 4"/>
                <a:gd name="T60" fmla="*/ 0 w 2"/>
                <a:gd name="T61" fmla="*/ 2 h 4"/>
                <a:gd name="T62" fmla="*/ 0 w 2"/>
                <a:gd name="T63" fmla="*/ 2 h 4"/>
                <a:gd name="T64" fmla="*/ 0 w 2"/>
                <a:gd name="T65" fmla="*/ 1 h 4"/>
                <a:gd name="T66" fmla="*/ 0 w 2"/>
                <a:gd name="T67" fmla="*/ 1 h 4"/>
                <a:gd name="T68" fmla="*/ 0 w 2"/>
                <a:gd name="T69" fmla="*/ 0 h 4"/>
                <a:gd name="T70" fmla="*/ 0 w 2"/>
                <a:gd name="T71" fmla="*/ 0 h 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"/>
                <a:gd name="T109" fmla="*/ 0 h 4"/>
                <a:gd name="T110" fmla="*/ 2 w 2"/>
                <a:gd name="T111" fmla="*/ 4 h 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82" name="Freeform 158"/>
            <p:cNvSpPr>
              <a:spLocks/>
            </p:cNvSpPr>
            <p:nvPr/>
          </p:nvSpPr>
          <p:spPr bwMode="auto">
            <a:xfrm>
              <a:off x="1664" y="1867"/>
              <a:ext cx="5" cy="6"/>
            </a:xfrm>
            <a:custGeom>
              <a:avLst/>
              <a:gdLst>
                <a:gd name="T0" fmla="*/ 2 w 5"/>
                <a:gd name="T1" fmla="*/ 6 h 6"/>
                <a:gd name="T2" fmla="*/ 1 w 5"/>
                <a:gd name="T3" fmla="*/ 6 h 6"/>
                <a:gd name="T4" fmla="*/ 1 w 5"/>
                <a:gd name="T5" fmla="*/ 5 h 6"/>
                <a:gd name="T6" fmla="*/ 1 w 5"/>
                <a:gd name="T7" fmla="*/ 5 h 6"/>
                <a:gd name="T8" fmla="*/ 2 w 5"/>
                <a:gd name="T9" fmla="*/ 5 h 6"/>
                <a:gd name="T10" fmla="*/ 2 w 5"/>
                <a:gd name="T11" fmla="*/ 4 h 6"/>
                <a:gd name="T12" fmla="*/ 2 w 5"/>
                <a:gd name="T13" fmla="*/ 4 h 6"/>
                <a:gd name="T14" fmla="*/ 2 w 5"/>
                <a:gd name="T15" fmla="*/ 4 h 6"/>
                <a:gd name="T16" fmla="*/ 2 w 5"/>
                <a:gd name="T17" fmla="*/ 3 h 6"/>
                <a:gd name="T18" fmla="*/ 2 w 5"/>
                <a:gd name="T19" fmla="*/ 3 h 6"/>
                <a:gd name="T20" fmla="*/ 2 w 5"/>
                <a:gd name="T21" fmla="*/ 3 h 6"/>
                <a:gd name="T22" fmla="*/ 2 w 5"/>
                <a:gd name="T23" fmla="*/ 3 h 6"/>
                <a:gd name="T24" fmla="*/ 1 w 5"/>
                <a:gd name="T25" fmla="*/ 3 h 6"/>
                <a:gd name="T26" fmla="*/ 1 w 5"/>
                <a:gd name="T27" fmla="*/ 3 h 6"/>
                <a:gd name="T28" fmla="*/ 0 w 5"/>
                <a:gd name="T29" fmla="*/ 3 h 6"/>
                <a:gd name="T30" fmla="*/ 0 w 5"/>
                <a:gd name="T31" fmla="*/ 3 h 6"/>
                <a:gd name="T32" fmla="*/ 0 w 5"/>
                <a:gd name="T33" fmla="*/ 3 h 6"/>
                <a:gd name="T34" fmla="*/ 0 w 5"/>
                <a:gd name="T35" fmla="*/ 2 h 6"/>
                <a:gd name="T36" fmla="*/ 0 w 5"/>
                <a:gd name="T37" fmla="*/ 2 h 6"/>
                <a:gd name="T38" fmla="*/ 0 w 5"/>
                <a:gd name="T39" fmla="*/ 1 h 6"/>
                <a:gd name="T40" fmla="*/ 0 w 5"/>
                <a:gd name="T41" fmla="*/ 1 h 6"/>
                <a:gd name="T42" fmla="*/ 0 w 5"/>
                <a:gd name="T43" fmla="*/ 1 h 6"/>
                <a:gd name="T44" fmla="*/ 1 w 5"/>
                <a:gd name="T45" fmla="*/ 0 h 6"/>
                <a:gd name="T46" fmla="*/ 1 w 5"/>
                <a:gd name="T47" fmla="*/ 0 h 6"/>
                <a:gd name="T48" fmla="*/ 2 w 5"/>
                <a:gd name="T49" fmla="*/ 0 h 6"/>
                <a:gd name="T50" fmla="*/ 2 w 5"/>
                <a:gd name="T51" fmla="*/ 0 h 6"/>
                <a:gd name="T52" fmla="*/ 2 w 5"/>
                <a:gd name="T53" fmla="*/ 0 h 6"/>
                <a:gd name="T54" fmla="*/ 3 w 5"/>
                <a:gd name="T55" fmla="*/ 1 h 6"/>
                <a:gd name="T56" fmla="*/ 3 w 5"/>
                <a:gd name="T57" fmla="*/ 1 h 6"/>
                <a:gd name="T58" fmla="*/ 4 w 5"/>
                <a:gd name="T59" fmla="*/ 1 h 6"/>
                <a:gd name="T60" fmla="*/ 4 w 5"/>
                <a:gd name="T61" fmla="*/ 1 h 6"/>
                <a:gd name="T62" fmla="*/ 4 w 5"/>
                <a:gd name="T63" fmla="*/ 1 h 6"/>
                <a:gd name="T64" fmla="*/ 5 w 5"/>
                <a:gd name="T65" fmla="*/ 2 h 6"/>
                <a:gd name="T66" fmla="*/ 5 w 5"/>
                <a:gd name="T67" fmla="*/ 2 h 6"/>
                <a:gd name="T68" fmla="*/ 5 w 5"/>
                <a:gd name="T69" fmla="*/ 2 h 6"/>
                <a:gd name="T70" fmla="*/ 5 w 5"/>
                <a:gd name="T71" fmla="*/ 3 h 6"/>
                <a:gd name="T72" fmla="*/ 5 w 5"/>
                <a:gd name="T73" fmla="*/ 3 h 6"/>
                <a:gd name="T74" fmla="*/ 5 w 5"/>
                <a:gd name="T75" fmla="*/ 3 h 6"/>
                <a:gd name="T76" fmla="*/ 5 w 5"/>
                <a:gd name="T77" fmla="*/ 4 h 6"/>
                <a:gd name="T78" fmla="*/ 4 w 5"/>
                <a:gd name="T79" fmla="*/ 4 h 6"/>
                <a:gd name="T80" fmla="*/ 4 w 5"/>
                <a:gd name="T81" fmla="*/ 4 h 6"/>
                <a:gd name="T82" fmla="*/ 4 w 5"/>
                <a:gd name="T83" fmla="*/ 4 h 6"/>
                <a:gd name="T84" fmla="*/ 4 w 5"/>
                <a:gd name="T85" fmla="*/ 5 h 6"/>
                <a:gd name="T86" fmla="*/ 3 w 5"/>
                <a:gd name="T87" fmla="*/ 5 h 6"/>
                <a:gd name="T88" fmla="*/ 3 w 5"/>
                <a:gd name="T89" fmla="*/ 5 h 6"/>
                <a:gd name="T90" fmla="*/ 3 w 5"/>
                <a:gd name="T91" fmla="*/ 5 h 6"/>
                <a:gd name="T92" fmla="*/ 2 w 5"/>
                <a:gd name="T93" fmla="*/ 6 h 6"/>
                <a:gd name="T94" fmla="*/ 2 w 5"/>
                <a:gd name="T95" fmla="*/ 6 h 6"/>
                <a:gd name="T96" fmla="*/ 2 w 5"/>
                <a:gd name="T97" fmla="*/ 6 h 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6"/>
                <a:gd name="T149" fmla="*/ 5 w 5"/>
                <a:gd name="T150" fmla="*/ 6 h 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6">
                  <a:moveTo>
                    <a:pt x="2" y="6"/>
                  </a:moveTo>
                  <a:lnTo>
                    <a:pt x="1" y="6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3" y="5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83" name="Freeform 159"/>
            <p:cNvSpPr>
              <a:spLocks/>
            </p:cNvSpPr>
            <p:nvPr/>
          </p:nvSpPr>
          <p:spPr bwMode="auto">
            <a:xfrm>
              <a:off x="3273" y="1867"/>
              <a:ext cx="2" cy="1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1 h 1"/>
                <a:gd name="T4" fmla="*/ 0 w 2"/>
                <a:gd name="T5" fmla="*/ 0 h 1"/>
                <a:gd name="T6" fmla="*/ 0 w 2"/>
                <a:gd name="T7" fmla="*/ 0 h 1"/>
                <a:gd name="T8" fmla="*/ 0 w 2"/>
                <a:gd name="T9" fmla="*/ 0 h 1"/>
                <a:gd name="T10" fmla="*/ 0 w 2"/>
                <a:gd name="T11" fmla="*/ 0 h 1"/>
                <a:gd name="T12" fmla="*/ 1 w 2"/>
                <a:gd name="T13" fmla="*/ 0 h 1"/>
                <a:gd name="T14" fmla="*/ 1 w 2"/>
                <a:gd name="T15" fmla="*/ 0 h 1"/>
                <a:gd name="T16" fmla="*/ 2 w 2"/>
                <a:gd name="T17" fmla="*/ 0 h 1"/>
                <a:gd name="T18" fmla="*/ 2 w 2"/>
                <a:gd name="T19" fmla="*/ 0 h 1"/>
                <a:gd name="T20" fmla="*/ 1 w 2"/>
                <a:gd name="T21" fmla="*/ 0 h 1"/>
                <a:gd name="T22" fmla="*/ 1 w 2"/>
                <a:gd name="T23" fmla="*/ 0 h 1"/>
                <a:gd name="T24" fmla="*/ 1 w 2"/>
                <a:gd name="T25" fmla="*/ 1 h 1"/>
                <a:gd name="T26" fmla="*/ 1 w 2"/>
                <a:gd name="T27" fmla="*/ 1 h 1"/>
                <a:gd name="T28" fmla="*/ 0 w 2"/>
                <a:gd name="T29" fmla="*/ 1 h 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"/>
                <a:gd name="T46" fmla="*/ 0 h 1"/>
                <a:gd name="T47" fmla="*/ 2 w 2"/>
                <a:gd name="T48" fmla="*/ 1 h 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84" name="Freeform 160"/>
            <p:cNvSpPr>
              <a:spLocks/>
            </p:cNvSpPr>
            <p:nvPr/>
          </p:nvSpPr>
          <p:spPr bwMode="auto">
            <a:xfrm>
              <a:off x="1415" y="1867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  <a:gd name="T6" fmla="*/ 0 w 2"/>
                <a:gd name="T7" fmla="*/ 1 h 1"/>
                <a:gd name="T8" fmla="*/ 0 w 2"/>
                <a:gd name="T9" fmla="*/ 0 h 1"/>
                <a:gd name="T10" fmla="*/ 0 w 2"/>
                <a:gd name="T11" fmla="*/ 0 h 1"/>
                <a:gd name="T12" fmla="*/ 1 w 2"/>
                <a:gd name="T13" fmla="*/ 0 h 1"/>
                <a:gd name="T14" fmla="*/ 1 w 2"/>
                <a:gd name="T15" fmla="*/ 0 h 1"/>
                <a:gd name="T16" fmla="*/ 1 w 2"/>
                <a:gd name="T17" fmla="*/ 0 h 1"/>
                <a:gd name="T18" fmla="*/ 2 w 2"/>
                <a:gd name="T19" fmla="*/ 0 h 1"/>
                <a:gd name="T20" fmla="*/ 2 w 2"/>
                <a:gd name="T21" fmla="*/ 1 h 1"/>
                <a:gd name="T22" fmla="*/ 2 w 2"/>
                <a:gd name="T23" fmla="*/ 1 h 1"/>
                <a:gd name="T24" fmla="*/ 1 w 2"/>
                <a:gd name="T25" fmla="*/ 1 h 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"/>
                <a:gd name="T40" fmla="*/ 0 h 1"/>
                <a:gd name="T41" fmla="*/ 2 w 2"/>
                <a:gd name="T42" fmla="*/ 1 h 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85" name="Freeform 161"/>
            <p:cNvSpPr>
              <a:spLocks/>
            </p:cNvSpPr>
            <p:nvPr/>
          </p:nvSpPr>
          <p:spPr bwMode="auto">
            <a:xfrm>
              <a:off x="1411" y="1867"/>
              <a:ext cx="8" cy="7"/>
            </a:xfrm>
            <a:custGeom>
              <a:avLst/>
              <a:gdLst>
                <a:gd name="T0" fmla="*/ 6 w 8"/>
                <a:gd name="T1" fmla="*/ 7 h 7"/>
                <a:gd name="T2" fmla="*/ 5 w 8"/>
                <a:gd name="T3" fmla="*/ 7 h 7"/>
                <a:gd name="T4" fmla="*/ 5 w 8"/>
                <a:gd name="T5" fmla="*/ 6 h 7"/>
                <a:gd name="T6" fmla="*/ 4 w 8"/>
                <a:gd name="T7" fmla="*/ 6 h 7"/>
                <a:gd name="T8" fmla="*/ 3 w 8"/>
                <a:gd name="T9" fmla="*/ 6 h 7"/>
                <a:gd name="T10" fmla="*/ 3 w 8"/>
                <a:gd name="T11" fmla="*/ 6 h 7"/>
                <a:gd name="T12" fmla="*/ 2 w 8"/>
                <a:gd name="T13" fmla="*/ 6 h 7"/>
                <a:gd name="T14" fmla="*/ 1 w 8"/>
                <a:gd name="T15" fmla="*/ 5 h 7"/>
                <a:gd name="T16" fmla="*/ 1 w 8"/>
                <a:gd name="T17" fmla="*/ 5 h 7"/>
                <a:gd name="T18" fmla="*/ 1 w 8"/>
                <a:gd name="T19" fmla="*/ 5 h 7"/>
                <a:gd name="T20" fmla="*/ 0 w 8"/>
                <a:gd name="T21" fmla="*/ 4 h 7"/>
                <a:gd name="T22" fmla="*/ 0 w 8"/>
                <a:gd name="T23" fmla="*/ 3 h 7"/>
                <a:gd name="T24" fmla="*/ 0 w 8"/>
                <a:gd name="T25" fmla="*/ 3 h 7"/>
                <a:gd name="T26" fmla="*/ 0 w 8"/>
                <a:gd name="T27" fmla="*/ 2 h 7"/>
                <a:gd name="T28" fmla="*/ 0 w 8"/>
                <a:gd name="T29" fmla="*/ 1 h 7"/>
                <a:gd name="T30" fmla="*/ 1 w 8"/>
                <a:gd name="T31" fmla="*/ 1 h 7"/>
                <a:gd name="T32" fmla="*/ 1 w 8"/>
                <a:gd name="T33" fmla="*/ 2 h 7"/>
                <a:gd name="T34" fmla="*/ 1 w 8"/>
                <a:gd name="T35" fmla="*/ 2 h 7"/>
                <a:gd name="T36" fmla="*/ 2 w 8"/>
                <a:gd name="T37" fmla="*/ 1 h 7"/>
                <a:gd name="T38" fmla="*/ 2 w 8"/>
                <a:gd name="T39" fmla="*/ 1 h 7"/>
                <a:gd name="T40" fmla="*/ 2 w 8"/>
                <a:gd name="T41" fmla="*/ 0 h 7"/>
                <a:gd name="T42" fmla="*/ 3 w 8"/>
                <a:gd name="T43" fmla="*/ 0 h 7"/>
                <a:gd name="T44" fmla="*/ 3 w 8"/>
                <a:gd name="T45" fmla="*/ 1 h 7"/>
                <a:gd name="T46" fmla="*/ 4 w 8"/>
                <a:gd name="T47" fmla="*/ 2 h 7"/>
                <a:gd name="T48" fmla="*/ 4 w 8"/>
                <a:gd name="T49" fmla="*/ 2 h 7"/>
                <a:gd name="T50" fmla="*/ 5 w 8"/>
                <a:gd name="T51" fmla="*/ 2 h 7"/>
                <a:gd name="T52" fmla="*/ 6 w 8"/>
                <a:gd name="T53" fmla="*/ 2 h 7"/>
                <a:gd name="T54" fmla="*/ 7 w 8"/>
                <a:gd name="T55" fmla="*/ 2 h 7"/>
                <a:gd name="T56" fmla="*/ 8 w 8"/>
                <a:gd name="T57" fmla="*/ 3 h 7"/>
                <a:gd name="T58" fmla="*/ 8 w 8"/>
                <a:gd name="T59" fmla="*/ 3 h 7"/>
                <a:gd name="T60" fmla="*/ 8 w 8"/>
                <a:gd name="T61" fmla="*/ 4 h 7"/>
                <a:gd name="T62" fmla="*/ 8 w 8"/>
                <a:gd name="T63" fmla="*/ 5 h 7"/>
                <a:gd name="T64" fmla="*/ 8 w 8"/>
                <a:gd name="T65" fmla="*/ 6 h 7"/>
                <a:gd name="T66" fmla="*/ 8 w 8"/>
                <a:gd name="T67" fmla="*/ 6 h 7"/>
                <a:gd name="T68" fmla="*/ 8 w 8"/>
                <a:gd name="T69" fmla="*/ 6 h 7"/>
                <a:gd name="T70" fmla="*/ 8 w 8"/>
                <a:gd name="T71" fmla="*/ 6 h 7"/>
                <a:gd name="T72" fmla="*/ 7 w 8"/>
                <a:gd name="T73" fmla="*/ 7 h 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"/>
                <a:gd name="T112" fmla="*/ 0 h 7"/>
                <a:gd name="T113" fmla="*/ 8 w 8"/>
                <a:gd name="T114" fmla="*/ 7 h 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" h="7">
                  <a:moveTo>
                    <a:pt x="7" y="7"/>
                  </a:moveTo>
                  <a:lnTo>
                    <a:pt x="6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4" y="6"/>
                  </a:lnTo>
                  <a:lnTo>
                    <a:pt x="3" y="6"/>
                  </a:lnTo>
                  <a:lnTo>
                    <a:pt x="2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6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86" name="Freeform 162"/>
            <p:cNvSpPr>
              <a:spLocks/>
            </p:cNvSpPr>
            <p:nvPr/>
          </p:nvSpPr>
          <p:spPr bwMode="auto">
            <a:xfrm>
              <a:off x="1476" y="1867"/>
              <a:ext cx="5" cy="6"/>
            </a:xfrm>
            <a:custGeom>
              <a:avLst/>
              <a:gdLst>
                <a:gd name="T0" fmla="*/ 3 w 5"/>
                <a:gd name="T1" fmla="*/ 6 h 6"/>
                <a:gd name="T2" fmla="*/ 3 w 5"/>
                <a:gd name="T3" fmla="*/ 6 h 6"/>
                <a:gd name="T4" fmla="*/ 3 w 5"/>
                <a:gd name="T5" fmla="*/ 5 h 6"/>
                <a:gd name="T6" fmla="*/ 3 w 5"/>
                <a:gd name="T7" fmla="*/ 5 h 6"/>
                <a:gd name="T8" fmla="*/ 3 w 5"/>
                <a:gd name="T9" fmla="*/ 5 h 6"/>
                <a:gd name="T10" fmla="*/ 3 w 5"/>
                <a:gd name="T11" fmla="*/ 4 h 6"/>
                <a:gd name="T12" fmla="*/ 3 w 5"/>
                <a:gd name="T13" fmla="*/ 4 h 6"/>
                <a:gd name="T14" fmla="*/ 3 w 5"/>
                <a:gd name="T15" fmla="*/ 3 h 6"/>
                <a:gd name="T16" fmla="*/ 3 w 5"/>
                <a:gd name="T17" fmla="*/ 3 h 6"/>
                <a:gd name="T18" fmla="*/ 3 w 5"/>
                <a:gd name="T19" fmla="*/ 3 h 6"/>
                <a:gd name="T20" fmla="*/ 2 w 5"/>
                <a:gd name="T21" fmla="*/ 3 h 6"/>
                <a:gd name="T22" fmla="*/ 2 w 5"/>
                <a:gd name="T23" fmla="*/ 2 h 6"/>
                <a:gd name="T24" fmla="*/ 2 w 5"/>
                <a:gd name="T25" fmla="*/ 2 h 6"/>
                <a:gd name="T26" fmla="*/ 2 w 5"/>
                <a:gd name="T27" fmla="*/ 2 h 6"/>
                <a:gd name="T28" fmla="*/ 1 w 5"/>
                <a:gd name="T29" fmla="*/ 2 h 6"/>
                <a:gd name="T30" fmla="*/ 1 w 5"/>
                <a:gd name="T31" fmla="*/ 1 h 6"/>
                <a:gd name="T32" fmla="*/ 1 w 5"/>
                <a:gd name="T33" fmla="*/ 1 h 6"/>
                <a:gd name="T34" fmla="*/ 0 w 5"/>
                <a:gd name="T35" fmla="*/ 1 h 6"/>
                <a:gd name="T36" fmla="*/ 0 w 5"/>
                <a:gd name="T37" fmla="*/ 0 h 6"/>
                <a:gd name="T38" fmla="*/ 1 w 5"/>
                <a:gd name="T39" fmla="*/ 0 h 6"/>
                <a:gd name="T40" fmla="*/ 1 w 5"/>
                <a:gd name="T41" fmla="*/ 1 h 6"/>
                <a:gd name="T42" fmla="*/ 2 w 5"/>
                <a:gd name="T43" fmla="*/ 1 h 6"/>
                <a:gd name="T44" fmla="*/ 2 w 5"/>
                <a:gd name="T45" fmla="*/ 1 h 6"/>
                <a:gd name="T46" fmla="*/ 3 w 5"/>
                <a:gd name="T47" fmla="*/ 1 h 6"/>
                <a:gd name="T48" fmla="*/ 3 w 5"/>
                <a:gd name="T49" fmla="*/ 1 h 6"/>
                <a:gd name="T50" fmla="*/ 4 w 5"/>
                <a:gd name="T51" fmla="*/ 1 h 6"/>
                <a:gd name="T52" fmla="*/ 4 w 5"/>
                <a:gd name="T53" fmla="*/ 1 h 6"/>
                <a:gd name="T54" fmla="*/ 4 w 5"/>
                <a:gd name="T55" fmla="*/ 1 h 6"/>
                <a:gd name="T56" fmla="*/ 4 w 5"/>
                <a:gd name="T57" fmla="*/ 2 h 6"/>
                <a:gd name="T58" fmla="*/ 4 w 5"/>
                <a:gd name="T59" fmla="*/ 2 h 6"/>
                <a:gd name="T60" fmla="*/ 4 w 5"/>
                <a:gd name="T61" fmla="*/ 3 h 6"/>
                <a:gd name="T62" fmla="*/ 4 w 5"/>
                <a:gd name="T63" fmla="*/ 3 h 6"/>
                <a:gd name="T64" fmla="*/ 5 w 5"/>
                <a:gd name="T65" fmla="*/ 3 h 6"/>
                <a:gd name="T66" fmla="*/ 5 w 5"/>
                <a:gd name="T67" fmla="*/ 3 h 6"/>
                <a:gd name="T68" fmla="*/ 5 w 5"/>
                <a:gd name="T69" fmla="*/ 4 h 6"/>
                <a:gd name="T70" fmla="*/ 5 w 5"/>
                <a:gd name="T71" fmla="*/ 4 h 6"/>
                <a:gd name="T72" fmla="*/ 5 w 5"/>
                <a:gd name="T73" fmla="*/ 4 h 6"/>
                <a:gd name="T74" fmla="*/ 5 w 5"/>
                <a:gd name="T75" fmla="*/ 5 h 6"/>
                <a:gd name="T76" fmla="*/ 5 w 5"/>
                <a:gd name="T77" fmla="*/ 5 h 6"/>
                <a:gd name="T78" fmla="*/ 5 w 5"/>
                <a:gd name="T79" fmla="*/ 5 h 6"/>
                <a:gd name="T80" fmla="*/ 5 w 5"/>
                <a:gd name="T81" fmla="*/ 5 h 6"/>
                <a:gd name="T82" fmla="*/ 5 w 5"/>
                <a:gd name="T83" fmla="*/ 6 h 6"/>
                <a:gd name="T84" fmla="*/ 4 w 5"/>
                <a:gd name="T85" fmla="*/ 6 h 6"/>
                <a:gd name="T86" fmla="*/ 4 w 5"/>
                <a:gd name="T87" fmla="*/ 6 h 6"/>
                <a:gd name="T88" fmla="*/ 3 w 5"/>
                <a:gd name="T89" fmla="*/ 6 h 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"/>
                <a:gd name="T136" fmla="*/ 0 h 6"/>
                <a:gd name="T137" fmla="*/ 5 w 5"/>
                <a:gd name="T138" fmla="*/ 6 h 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" h="6">
                  <a:moveTo>
                    <a:pt x="3" y="6"/>
                  </a:moveTo>
                  <a:lnTo>
                    <a:pt x="3" y="6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5"/>
                  </a:lnTo>
                  <a:lnTo>
                    <a:pt x="5" y="6"/>
                  </a:lnTo>
                  <a:lnTo>
                    <a:pt x="4" y="6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87" name="Freeform 163"/>
            <p:cNvSpPr>
              <a:spLocks/>
            </p:cNvSpPr>
            <p:nvPr/>
          </p:nvSpPr>
          <p:spPr bwMode="auto">
            <a:xfrm>
              <a:off x="1433" y="1868"/>
              <a:ext cx="2" cy="1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0 w 2"/>
                <a:gd name="T5" fmla="*/ 1 h 1"/>
                <a:gd name="T6" fmla="*/ 0 w 2"/>
                <a:gd name="T7" fmla="*/ 1 h 1"/>
                <a:gd name="T8" fmla="*/ 0 w 2"/>
                <a:gd name="T9" fmla="*/ 0 h 1"/>
                <a:gd name="T10" fmla="*/ 0 w 2"/>
                <a:gd name="T11" fmla="*/ 0 h 1"/>
                <a:gd name="T12" fmla="*/ 0 w 2"/>
                <a:gd name="T13" fmla="*/ 0 h 1"/>
                <a:gd name="T14" fmla="*/ 1 w 2"/>
                <a:gd name="T15" fmla="*/ 0 h 1"/>
                <a:gd name="T16" fmla="*/ 1 w 2"/>
                <a:gd name="T17" fmla="*/ 0 h 1"/>
                <a:gd name="T18" fmla="*/ 2 w 2"/>
                <a:gd name="T19" fmla="*/ 0 h 1"/>
                <a:gd name="T20" fmla="*/ 2 w 2"/>
                <a:gd name="T21" fmla="*/ 0 h 1"/>
                <a:gd name="T22" fmla="*/ 2 w 2"/>
                <a:gd name="T23" fmla="*/ 1 h 1"/>
                <a:gd name="T24" fmla="*/ 2 w 2"/>
                <a:gd name="T25" fmla="*/ 1 h 1"/>
                <a:gd name="T26" fmla="*/ 1 w 2"/>
                <a:gd name="T27" fmla="*/ 1 h 1"/>
                <a:gd name="T28" fmla="*/ 1 w 2"/>
                <a:gd name="T29" fmla="*/ 1 h 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"/>
                <a:gd name="T46" fmla="*/ 0 h 1"/>
                <a:gd name="T47" fmla="*/ 2 w 2"/>
                <a:gd name="T48" fmla="*/ 1 h 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" h="1">
                  <a:moveTo>
                    <a:pt x="1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88" name="Freeform 164"/>
            <p:cNvSpPr>
              <a:spLocks/>
            </p:cNvSpPr>
            <p:nvPr/>
          </p:nvSpPr>
          <p:spPr bwMode="auto">
            <a:xfrm>
              <a:off x="1438" y="1870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1 h 1"/>
                <a:gd name="T4" fmla="*/ 2 w 2"/>
                <a:gd name="T5" fmla="*/ 1 h 1"/>
                <a:gd name="T6" fmla="*/ 1 w 2"/>
                <a:gd name="T7" fmla="*/ 1 h 1"/>
                <a:gd name="T8" fmla="*/ 1 w 2"/>
                <a:gd name="T9" fmla="*/ 1 h 1"/>
                <a:gd name="T10" fmla="*/ 0 w 2"/>
                <a:gd name="T11" fmla="*/ 1 h 1"/>
                <a:gd name="T12" fmla="*/ 0 w 2"/>
                <a:gd name="T13" fmla="*/ 0 h 1"/>
                <a:gd name="T14" fmla="*/ 0 w 2"/>
                <a:gd name="T15" fmla="*/ 0 h 1"/>
                <a:gd name="T16" fmla="*/ 1 w 2"/>
                <a:gd name="T17" fmla="*/ 0 h 1"/>
                <a:gd name="T18" fmla="*/ 1 w 2"/>
                <a:gd name="T19" fmla="*/ 0 h 1"/>
                <a:gd name="T20" fmla="*/ 2 w 2"/>
                <a:gd name="T21" fmla="*/ 0 h 1"/>
                <a:gd name="T22" fmla="*/ 2 w 2"/>
                <a:gd name="T23" fmla="*/ 0 h 1"/>
                <a:gd name="T24" fmla="*/ 2 w 2"/>
                <a:gd name="T25" fmla="*/ 0 h 1"/>
                <a:gd name="T26" fmla="*/ 2 w 2"/>
                <a:gd name="T27" fmla="*/ 0 h 1"/>
                <a:gd name="T28" fmla="*/ 2 w 2"/>
                <a:gd name="T29" fmla="*/ 1 h 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"/>
                <a:gd name="T46" fmla="*/ 0 h 1"/>
                <a:gd name="T47" fmla="*/ 2 w 2"/>
                <a:gd name="T48" fmla="*/ 1 h 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" h="1">
                  <a:moveTo>
                    <a:pt x="2" y="1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89" name="Freeform 165"/>
            <p:cNvSpPr>
              <a:spLocks/>
            </p:cNvSpPr>
            <p:nvPr/>
          </p:nvSpPr>
          <p:spPr bwMode="auto">
            <a:xfrm>
              <a:off x="2920" y="1871"/>
              <a:ext cx="3" cy="2"/>
            </a:xfrm>
            <a:custGeom>
              <a:avLst/>
              <a:gdLst>
                <a:gd name="T0" fmla="*/ 3 w 3"/>
                <a:gd name="T1" fmla="*/ 2 h 2"/>
                <a:gd name="T2" fmla="*/ 2 w 3"/>
                <a:gd name="T3" fmla="*/ 2 h 2"/>
                <a:gd name="T4" fmla="*/ 2 w 3"/>
                <a:gd name="T5" fmla="*/ 2 h 2"/>
                <a:gd name="T6" fmla="*/ 2 w 3"/>
                <a:gd name="T7" fmla="*/ 2 h 2"/>
                <a:gd name="T8" fmla="*/ 1 w 3"/>
                <a:gd name="T9" fmla="*/ 1 h 2"/>
                <a:gd name="T10" fmla="*/ 1 w 3"/>
                <a:gd name="T11" fmla="*/ 1 h 2"/>
                <a:gd name="T12" fmla="*/ 1 w 3"/>
                <a:gd name="T13" fmla="*/ 1 h 2"/>
                <a:gd name="T14" fmla="*/ 1 w 3"/>
                <a:gd name="T15" fmla="*/ 1 h 2"/>
                <a:gd name="T16" fmla="*/ 0 w 3"/>
                <a:gd name="T17" fmla="*/ 0 h 2"/>
                <a:gd name="T18" fmla="*/ 0 w 3"/>
                <a:gd name="T19" fmla="*/ 0 h 2"/>
                <a:gd name="T20" fmla="*/ 1 w 3"/>
                <a:gd name="T21" fmla="*/ 0 h 2"/>
                <a:gd name="T22" fmla="*/ 1 w 3"/>
                <a:gd name="T23" fmla="*/ 0 h 2"/>
                <a:gd name="T24" fmla="*/ 2 w 3"/>
                <a:gd name="T25" fmla="*/ 0 h 2"/>
                <a:gd name="T26" fmla="*/ 2 w 3"/>
                <a:gd name="T27" fmla="*/ 0 h 2"/>
                <a:gd name="T28" fmla="*/ 2 w 3"/>
                <a:gd name="T29" fmla="*/ 0 h 2"/>
                <a:gd name="T30" fmla="*/ 3 w 3"/>
                <a:gd name="T31" fmla="*/ 0 h 2"/>
                <a:gd name="T32" fmla="*/ 3 w 3"/>
                <a:gd name="T33" fmla="*/ 1 h 2"/>
                <a:gd name="T34" fmla="*/ 3 w 3"/>
                <a:gd name="T35" fmla="*/ 1 h 2"/>
                <a:gd name="T36" fmla="*/ 3 w 3"/>
                <a:gd name="T37" fmla="*/ 1 h 2"/>
                <a:gd name="T38" fmla="*/ 3 w 3"/>
                <a:gd name="T39" fmla="*/ 2 h 2"/>
                <a:gd name="T40" fmla="*/ 3 w 3"/>
                <a:gd name="T41" fmla="*/ 2 h 2"/>
                <a:gd name="T42" fmla="*/ 3 w 3"/>
                <a:gd name="T43" fmla="*/ 2 h 2"/>
                <a:gd name="T44" fmla="*/ 3 w 3"/>
                <a:gd name="T45" fmla="*/ 2 h 2"/>
                <a:gd name="T46" fmla="*/ 3 w 3"/>
                <a:gd name="T47" fmla="*/ 2 h 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"/>
                <a:gd name="T73" fmla="*/ 0 h 2"/>
                <a:gd name="T74" fmla="*/ 3 w 3"/>
                <a:gd name="T75" fmla="*/ 2 h 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" h="2">
                  <a:moveTo>
                    <a:pt x="3" y="2"/>
                  </a:moveTo>
                  <a:lnTo>
                    <a:pt x="2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90" name="Freeform 166"/>
            <p:cNvSpPr>
              <a:spLocks/>
            </p:cNvSpPr>
            <p:nvPr/>
          </p:nvSpPr>
          <p:spPr bwMode="auto">
            <a:xfrm>
              <a:off x="1657" y="1871"/>
              <a:ext cx="3" cy="3"/>
            </a:xfrm>
            <a:custGeom>
              <a:avLst/>
              <a:gdLst>
                <a:gd name="T0" fmla="*/ 2 w 3"/>
                <a:gd name="T1" fmla="*/ 3 h 3"/>
                <a:gd name="T2" fmla="*/ 2 w 3"/>
                <a:gd name="T3" fmla="*/ 3 h 3"/>
                <a:gd name="T4" fmla="*/ 1 w 3"/>
                <a:gd name="T5" fmla="*/ 3 h 3"/>
                <a:gd name="T6" fmla="*/ 1 w 3"/>
                <a:gd name="T7" fmla="*/ 3 h 3"/>
                <a:gd name="T8" fmla="*/ 1 w 3"/>
                <a:gd name="T9" fmla="*/ 2 h 3"/>
                <a:gd name="T10" fmla="*/ 1 w 3"/>
                <a:gd name="T11" fmla="*/ 2 h 3"/>
                <a:gd name="T12" fmla="*/ 1 w 3"/>
                <a:gd name="T13" fmla="*/ 2 h 3"/>
                <a:gd name="T14" fmla="*/ 0 w 3"/>
                <a:gd name="T15" fmla="*/ 2 h 3"/>
                <a:gd name="T16" fmla="*/ 0 w 3"/>
                <a:gd name="T17" fmla="*/ 2 h 3"/>
                <a:gd name="T18" fmla="*/ 0 w 3"/>
                <a:gd name="T19" fmla="*/ 1 h 3"/>
                <a:gd name="T20" fmla="*/ 0 w 3"/>
                <a:gd name="T21" fmla="*/ 1 h 3"/>
                <a:gd name="T22" fmla="*/ 1 w 3"/>
                <a:gd name="T23" fmla="*/ 1 h 3"/>
                <a:gd name="T24" fmla="*/ 1 w 3"/>
                <a:gd name="T25" fmla="*/ 1 h 3"/>
                <a:gd name="T26" fmla="*/ 2 w 3"/>
                <a:gd name="T27" fmla="*/ 1 h 3"/>
                <a:gd name="T28" fmla="*/ 2 w 3"/>
                <a:gd name="T29" fmla="*/ 1 h 3"/>
                <a:gd name="T30" fmla="*/ 2 w 3"/>
                <a:gd name="T31" fmla="*/ 0 h 3"/>
                <a:gd name="T32" fmla="*/ 3 w 3"/>
                <a:gd name="T33" fmla="*/ 0 h 3"/>
                <a:gd name="T34" fmla="*/ 3 w 3"/>
                <a:gd name="T35" fmla="*/ 0 h 3"/>
                <a:gd name="T36" fmla="*/ 3 w 3"/>
                <a:gd name="T37" fmla="*/ 1 h 3"/>
                <a:gd name="T38" fmla="*/ 3 w 3"/>
                <a:gd name="T39" fmla="*/ 1 h 3"/>
                <a:gd name="T40" fmla="*/ 3 w 3"/>
                <a:gd name="T41" fmla="*/ 1 h 3"/>
                <a:gd name="T42" fmla="*/ 3 w 3"/>
                <a:gd name="T43" fmla="*/ 2 h 3"/>
                <a:gd name="T44" fmla="*/ 3 w 3"/>
                <a:gd name="T45" fmla="*/ 2 h 3"/>
                <a:gd name="T46" fmla="*/ 3 w 3"/>
                <a:gd name="T47" fmla="*/ 2 h 3"/>
                <a:gd name="T48" fmla="*/ 3 w 3"/>
                <a:gd name="T49" fmla="*/ 2 h 3"/>
                <a:gd name="T50" fmla="*/ 3 w 3"/>
                <a:gd name="T51" fmla="*/ 3 h 3"/>
                <a:gd name="T52" fmla="*/ 3 w 3"/>
                <a:gd name="T53" fmla="*/ 3 h 3"/>
                <a:gd name="T54" fmla="*/ 2 w 3"/>
                <a:gd name="T55" fmla="*/ 3 h 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3"/>
                <a:gd name="T86" fmla="*/ 3 w 3"/>
                <a:gd name="T87" fmla="*/ 3 h 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3">
                  <a:moveTo>
                    <a:pt x="2" y="3"/>
                  </a:move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91" name="Freeform 167"/>
            <p:cNvSpPr>
              <a:spLocks/>
            </p:cNvSpPr>
            <p:nvPr/>
          </p:nvSpPr>
          <p:spPr bwMode="auto">
            <a:xfrm>
              <a:off x="1432" y="1871"/>
              <a:ext cx="3" cy="2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2 h 2"/>
                <a:gd name="T4" fmla="*/ 0 w 3"/>
                <a:gd name="T5" fmla="*/ 2 h 2"/>
                <a:gd name="T6" fmla="*/ 0 w 3"/>
                <a:gd name="T7" fmla="*/ 2 h 2"/>
                <a:gd name="T8" fmla="*/ 0 w 3"/>
                <a:gd name="T9" fmla="*/ 2 h 2"/>
                <a:gd name="T10" fmla="*/ 0 w 3"/>
                <a:gd name="T11" fmla="*/ 2 h 2"/>
                <a:gd name="T12" fmla="*/ 0 w 3"/>
                <a:gd name="T13" fmla="*/ 1 h 2"/>
                <a:gd name="T14" fmla="*/ 0 w 3"/>
                <a:gd name="T15" fmla="*/ 1 h 2"/>
                <a:gd name="T16" fmla="*/ 0 w 3"/>
                <a:gd name="T17" fmla="*/ 0 h 2"/>
                <a:gd name="T18" fmla="*/ 0 w 3"/>
                <a:gd name="T19" fmla="*/ 0 h 2"/>
                <a:gd name="T20" fmla="*/ 1 w 3"/>
                <a:gd name="T21" fmla="*/ 0 h 2"/>
                <a:gd name="T22" fmla="*/ 1 w 3"/>
                <a:gd name="T23" fmla="*/ 1 h 2"/>
                <a:gd name="T24" fmla="*/ 1 w 3"/>
                <a:gd name="T25" fmla="*/ 1 h 2"/>
                <a:gd name="T26" fmla="*/ 2 w 3"/>
                <a:gd name="T27" fmla="*/ 1 h 2"/>
                <a:gd name="T28" fmla="*/ 2 w 3"/>
                <a:gd name="T29" fmla="*/ 2 h 2"/>
                <a:gd name="T30" fmla="*/ 2 w 3"/>
                <a:gd name="T31" fmla="*/ 2 h 2"/>
                <a:gd name="T32" fmla="*/ 3 w 3"/>
                <a:gd name="T33" fmla="*/ 2 h 2"/>
                <a:gd name="T34" fmla="*/ 3 w 3"/>
                <a:gd name="T35" fmla="*/ 2 h 2"/>
                <a:gd name="T36" fmla="*/ 3 w 3"/>
                <a:gd name="T37" fmla="*/ 2 h 2"/>
                <a:gd name="T38" fmla="*/ 3 w 3"/>
                <a:gd name="T39" fmla="*/ 2 h 2"/>
                <a:gd name="T40" fmla="*/ 3 w 3"/>
                <a:gd name="T41" fmla="*/ 2 h 2"/>
                <a:gd name="T42" fmla="*/ 2 w 3"/>
                <a:gd name="T43" fmla="*/ 2 h 2"/>
                <a:gd name="T44" fmla="*/ 2 w 3"/>
                <a:gd name="T45" fmla="*/ 2 h 2"/>
                <a:gd name="T46" fmla="*/ 1 w 3"/>
                <a:gd name="T47" fmla="*/ 2 h 2"/>
                <a:gd name="T48" fmla="*/ 1 w 3"/>
                <a:gd name="T49" fmla="*/ 2 h 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"/>
                <a:gd name="T76" fmla="*/ 0 h 2"/>
                <a:gd name="T77" fmla="*/ 3 w 3"/>
                <a:gd name="T78" fmla="*/ 2 h 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" h="2">
                  <a:moveTo>
                    <a:pt x="1" y="2"/>
                  </a:move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92" name="Freeform 168"/>
            <p:cNvSpPr>
              <a:spLocks/>
            </p:cNvSpPr>
            <p:nvPr/>
          </p:nvSpPr>
          <p:spPr bwMode="auto">
            <a:xfrm>
              <a:off x="1383" y="1872"/>
              <a:ext cx="3" cy="2"/>
            </a:xfrm>
            <a:custGeom>
              <a:avLst/>
              <a:gdLst>
                <a:gd name="T0" fmla="*/ 2 w 3"/>
                <a:gd name="T1" fmla="*/ 2 h 2"/>
                <a:gd name="T2" fmla="*/ 2 w 3"/>
                <a:gd name="T3" fmla="*/ 2 h 2"/>
                <a:gd name="T4" fmla="*/ 2 w 3"/>
                <a:gd name="T5" fmla="*/ 1 h 2"/>
                <a:gd name="T6" fmla="*/ 1 w 3"/>
                <a:gd name="T7" fmla="*/ 1 h 2"/>
                <a:gd name="T8" fmla="*/ 1 w 3"/>
                <a:gd name="T9" fmla="*/ 1 h 2"/>
                <a:gd name="T10" fmla="*/ 0 w 3"/>
                <a:gd name="T11" fmla="*/ 1 h 2"/>
                <a:gd name="T12" fmla="*/ 0 w 3"/>
                <a:gd name="T13" fmla="*/ 1 h 2"/>
                <a:gd name="T14" fmla="*/ 0 w 3"/>
                <a:gd name="T15" fmla="*/ 1 h 2"/>
                <a:gd name="T16" fmla="*/ 0 w 3"/>
                <a:gd name="T17" fmla="*/ 1 h 2"/>
                <a:gd name="T18" fmla="*/ 0 w 3"/>
                <a:gd name="T19" fmla="*/ 1 h 2"/>
                <a:gd name="T20" fmla="*/ 0 w 3"/>
                <a:gd name="T21" fmla="*/ 0 h 2"/>
                <a:gd name="T22" fmla="*/ 0 w 3"/>
                <a:gd name="T23" fmla="*/ 0 h 2"/>
                <a:gd name="T24" fmla="*/ 0 w 3"/>
                <a:gd name="T25" fmla="*/ 0 h 2"/>
                <a:gd name="T26" fmla="*/ 1 w 3"/>
                <a:gd name="T27" fmla="*/ 0 h 2"/>
                <a:gd name="T28" fmla="*/ 1 w 3"/>
                <a:gd name="T29" fmla="*/ 0 h 2"/>
                <a:gd name="T30" fmla="*/ 2 w 3"/>
                <a:gd name="T31" fmla="*/ 0 h 2"/>
                <a:gd name="T32" fmla="*/ 2 w 3"/>
                <a:gd name="T33" fmla="*/ 0 h 2"/>
                <a:gd name="T34" fmla="*/ 2 w 3"/>
                <a:gd name="T35" fmla="*/ 1 h 2"/>
                <a:gd name="T36" fmla="*/ 3 w 3"/>
                <a:gd name="T37" fmla="*/ 1 h 2"/>
                <a:gd name="T38" fmla="*/ 3 w 3"/>
                <a:gd name="T39" fmla="*/ 1 h 2"/>
                <a:gd name="T40" fmla="*/ 3 w 3"/>
                <a:gd name="T41" fmla="*/ 1 h 2"/>
                <a:gd name="T42" fmla="*/ 3 w 3"/>
                <a:gd name="T43" fmla="*/ 1 h 2"/>
                <a:gd name="T44" fmla="*/ 3 w 3"/>
                <a:gd name="T45" fmla="*/ 1 h 2"/>
                <a:gd name="T46" fmla="*/ 3 w 3"/>
                <a:gd name="T47" fmla="*/ 1 h 2"/>
                <a:gd name="T48" fmla="*/ 2 w 3"/>
                <a:gd name="T49" fmla="*/ 2 h 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"/>
                <a:gd name="T76" fmla="*/ 0 h 2"/>
                <a:gd name="T77" fmla="*/ 3 w 3"/>
                <a:gd name="T78" fmla="*/ 2 h 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" h="2">
                  <a:moveTo>
                    <a:pt x="2" y="2"/>
                  </a:move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93" name="Freeform 169"/>
            <p:cNvSpPr>
              <a:spLocks/>
            </p:cNvSpPr>
            <p:nvPr/>
          </p:nvSpPr>
          <p:spPr bwMode="auto">
            <a:xfrm>
              <a:off x="1662" y="1873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0 w 2"/>
                <a:gd name="T5" fmla="*/ 0 h 1"/>
                <a:gd name="T6" fmla="*/ 0 w 2"/>
                <a:gd name="T7" fmla="*/ 0 h 1"/>
                <a:gd name="T8" fmla="*/ 0 w 2"/>
                <a:gd name="T9" fmla="*/ 0 h 1"/>
                <a:gd name="T10" fmla="*/ 1 w 2"/>
                <a:gd name="T11" fmla="*/ 0 h 1"/>
                <a:gd name="T12" fmla="*/ 1 w 2"/>
                <a:gd name="T13" fmla="*/ 0 h 1"/>
                <a:gd name="T14" fmla="*/ 1 w 2"/>
                <a:gd name="T15" fmla="*/ 0 h 1"/>
                <a:gd name="T16" fmla="*/ 2 w 2"/>
                <a:gd name="T17" fmla="*/ 0 h 1"/>
                <a:gd name="T18" fmla="*/ 2 w 2"/>
                <a:gd name="T19" fmla="*/ 0 h 1"/>
                <a:gd name="T20" fmla="*/ 2 w 2"/>
                <a:gd name="T21" fmla="*/ 0 h 1"/>
                <a:gd name="T22" fmla="*/ 2 w 2"/>
                <a:gd name="T23" fmla="*/ 1 h 1"/>
                <a:gd name="T24" fmla="*/ 1 w 2"/>
                <a:gd name="T25" fmla="*/ 1 h 1"/>
                <a:gd name="T26" fmla="*/ 1 w 2"/>
                <a:gd name="T27" fmla="*/ 1 h 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1"/>
                <a:gd name="T44" fmla="*/ 2 w 2"/>
                <a:gd name="T45" fmla="*/ 1 h 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1">
                  <a:moveTo>
                    <a:pt x="1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94" name="Freeform 170"/>
            <p:cNvSpPr>
              <a:spLocks/>
            </p:cNvSpPr>
            <p:nvPr/>
          </p:nvSpPr>
          <p:spPr bwMode="auto">
            <a:xfrm>
              <a:off x="1425" y="1872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0 w 2"/>
                <a:gd name="T7" fmla="*/ 2 h 2"/>
                <a:gd name="T8" fmla="*/ 0 w 2"/>
                <a:gd name="T9" fmla="*/ 2 h 2"/>
                <a:gd name="T10" fmla="*/ 0 w 2"/>
                <a:gd name="T11" fmla="*/ 1 h 2"/>
                <a:gd name="T12" fmla="*/ 0 w 2"/>
                <a:gd name="T13" fmla="*/ 1 h 2"/>
                <a:gd name="T14" fmla="*/ 0 w 2"/>
                <a:gd name="T15" fmla="*/ 1 h 2"/>
                <a:gd name="T16" fmla="*/ 0 w 2"/>
                <a:gd name="T17" fmla="*/ 1 h 2"/>
                <a:gd name="T18" fmla="*/ 0 w 2"/>
                <a:gd name="T19" fmla="*/ 1 h 2"/>
                <a:gd name="T20" fmla="*/ 0 w 2"/>
                <a:gd name="T21" fmla="*/ 1 h 2"/>
                <a:gd name="T22" fmla="*/ 0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2 w 2"/>
                <a:gd name="T29" fmla="*/ 0 h 2"/>
                <a:gd name="T30" fmla="*/ 2 w 2"/>
                <a:gd name="T31" fmla="*/ 1 h 2"/>
                <a:gd name="T32" fmla="*/ 2 w 2"/>
                <a:gd name="T33" fmla="*/ 1 h 2"/>
                <a:gd name="T34" fmla="*/ 2 w 2"/>
                <a:gd name="T35" fmla="*/ 1 h 2"/>
                <a:gd name="T36" fmla="*/ 2 w 2"/>
                <a:gd name="T37" fmla="*/ 1 h 2"/>
                <a:gd name="T38" fmla="*/ 2 w 2"/>
                <a:gd name="T39" fmla="*/ 1 h 2"/>
                <a:gd name="T40" fmla="*/ 2 w 2"/>
                <a:gd name="T41" fmla="*/ 2 h 2"/>
                <a:gd name="T42" fmla="*/ 2 w 2"/>
                <a:gd name="T43" fmla="*/ 2 h 2"/>
                <a:gd name="T44" fmla="*/ 2 w 2"/>
                <a:gd name="T45" fmla="*/ 2 h 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"/>
                <a:gd name="T70" fmla="*/ 0 h 2"/>
                <a:gd name="T71" fmla="*/ 2 w 2"/>
                <a:gd name="T72" fmla="*/ 2 h 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" h="2">
                  <a:moveTo>
                    <a:pt x="2" y="2"/>
                  </a:move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95" name="Freeform 171"/>
            <p:cNvSpPr>
              <a:spLocks/>
            </p:cNvSpPr>
            <p:nvPr/>
          </p:nvSpPr>
          <p:spPr bwMode="auto">
            <a:xfrm>
              <a:off x="1428" y="1873"/>
              <a:ext cx="12" cy="11"/>
            </a:xfrm>
            <a:custGeom>
              <a:avLst/>
              <a:gdLst>
                <a:gd name="T0" fmla="*/ 6 w 12"/>
                <a:gd name="T1" fmla="*/ 11 h 11"/>
                <a:gd name="T2" fmla="*/ 5 w 12"/>
                <a:gd name="T3" fmla="*/ 10 h 11"/>
                <a:gd name="T4" fmla="*/ 5 w 12"/>
                <a:gd name="T5" fmla="*/ 9 h 11"/>
                <a:gd name="T6" fmla="*/ 5 w 12"/>
                <a:gd name="T7" fmla="*/ 8 h 11"/>
                <a:gd name="T8" fmla="*/ 5 w 12"/>
                <a:gd name="T9" fmla="*/ 7 h 11"/>
                <a:gd name="T10" fmla="*/ 4 w 12"/>
                <a:gd name="T11" fmla="*/ 7 h 11"/>
                <a:gd name="T12" fmla="*/ 4 w 12"/>
                <a:gd name="T13" fmla="*/ 7 h 11"/>
                <a:gd name="T14" fmla="*/ 3 w 12"/>
                <a:gd name="T15" fmla="*/ 6 h 11"/>
                <a:gd name="T16" fmla="*/ 3 w 12"/>
                <a:gd name="T17" fmla="*/ 6 h 11"/>
                <a:gd name="T18" fmla="*/ 3 w 12"/>
                <a:gd name="T19" fmla="*/ 6 h 11"/>
                <a:gd name="T20" fmla="*/ 2 w 12"/>
                <a:gd name="T21" fmla="*/ 5 h 11"/>
                <a:gd name="T22" fmla="*/ 1 w 12"/>
                <a:gd name="T23" fmla="*/ 5 h 11"/>
                <a:gd name="T24" fmla="*/ 1 w 12"/>
                <a:gd name="T25" fmla="*/ 5 h 11"/>
                <a:gd name="T26" fmla="*/ 1 w 12"/>
                <a:gd name="T27" fmla="*/ 4 h 11"/>
                <a:gd name="T28" fmla="*/ 1 w 12"/>
                <a:gd name="T29" fmla="*/ 3 h 11"/>
                <a:gd name="T30" fmla="*/ 1 w 12"/>
                <a:gd name="T31" fmla="*/ 2 h 11"/>
                <a:gd name="T32" fmla="*/ 0 w 12"/>
                <a:gd name="T33" fmla="*/ 1 h 11"/>
                <a:gd name="T34" fmla="*/ 0 w 12"/>
                <a:gd name="T35" fmla="*/ 1 h 11"/>
                <a:gd name="T36" fmla="*/ 0 w 12"/>
                <a:gd name="T37" fmla="*/ 0 h 11"/>
                <a:gd name="T38" fmla="*/ 1 w 12"/>
                <a:gd name="T39" fmla="*/ 0 h 11"/>
                <a:gd name="T40" fmla="*/ 2 w 12"/>
                <a:gd name="T41" fmla="*/ 0 h 11"/>
                <a:gd name="T42" fmla="*/ 2 w 12"/>
                <a:gd name="T43" fmla="*/ 0 h 11"/>
                <a:gd name="T44" fmla="*/ 3 w 12"/>
                <a:gd name="T45" fmla="*/ 0 h 11"/>
                <a:gd name="T46" fmla="*/ 3 w 12"/>
                <a:gd name="T47" fmla="*/ 0 h 11"/>
                <a:gd name="T48" fmla="*/ 4 w 12"/>
                <a:gd name="T49" fmla="*/ 1 h 11"/>
                <a:gd name="T50" fmla="*/ 4 w 12"/>
                <a:gd name="T51" fmla="*/ 2 h 11"/>
                <a:gd name="T52" fmla="*/ 4 w 12"/>
                <a:gd name="T53" fmla="*/ 2 h 11"/>
                <a:gd name="T54" fmla="*/ 5 w 12"/>
                <a:gd name="T55" fmla="*/ 3 h 11"/>
                <a:gd name="T56" fmla="*/ 5 w 12"/>
                <a:gd name="T57" fmla="*/ 4 h 11"/>
                <a:gd name="T58" fmla="*/ 5 w 12"/>
                <a:gd name="T59" fmla="*/ 5 h 11"/>
                <a:gd name="T60" fmla="*/ 6 w 12"/>
                <a:gd name="T61" fmla="*/ 5 h 11"/>
                <a:gd name="T62" fmla="*/ 7 w 12"/>
                <a:gd name="T63" fmla="*/ 5 h 11"/>
                <a:gd name="T64" fmla="*/ 8 w 12"/>
                <a:gd name="T65" fmla="*/ 5 h 11"/>
                <a:gd name="T66" fmla="*/ 9 w 12"/>
                <a:gd name="T67" fmla="*/ 5 h 11"/>
                <a:gd name="T68" fmla="*/ 9 w 12"/>
                <a:gd name="T69" fmla="*/ 5 h 11"/>
                <a:gd name="T70" fmla="*/ 9 w 12"/>
                <a:gd name="T71" fmla="*/ 5 h 11"/>
                <a:gd name="T72" fmla="*/ 10 w 12"/>
                <a:gd name="T73" fmla="*/ 6 h 11"/>
                <a:gd name="T74" fmla="*/ 11 w 12"/>
                <a:gd name="T75" fmla="*/ 6 h 11"/>
                <a:gd name="T76" fmla="*/ 12 w 12"/>
                <a:gd name="T77" fmla="*/ 6 h 11"/>
                <a:gd name="T78" fmla="*/ 12 w 12"/>
                <a:gd name="T79" fmla="*/ 7 h 11"/>
                <a:gd name="T80" fmla="*/ 12 w 12"/>
                <a:gd name="T81" fmla="*/ 7 h 11"/>
                <a:gd name="T82" fmla="*/ 12 w 12"/>
                <a:gd name="T83" fmla="*/ 7 h 11"/>
                <a:gd name="T84" fmla="*/ 11 w 12"/>
                <a:gd name="T85" fmla="*/ 8 h 11"/>
                <a:gd name="T86" fmla="*/ 11 w 12"/>
                <a:gd name="T87" fmla="*/ 8 h 11"/>
                <a:gd name="T88" fmla="*/ 10 w 12"/>
                <a:gd name="T89" fmla="*/ 9 h 11"/>
                <a:gd name="T90" fmla="*/ 9 w 12"/>
                <a:gd name="T91" fmla="*/ 9 h 11"/>
                <a:gd name="T92" fmla="*/ 9 w 12"/>
                <a:gd name="T93" fmla="*/ 9 h 11"/>
                <a:gd name="T94" fmla="*/ 8 w 12"/>
                <a:gd name="T95" fmla="*/ 9 h 11"/>
                <a:gd name="T96" fmla="*/ 8 w 12"/>
                <a:gd name="T97" fmla="*/ 10 h 11"/>
                <a:gd name="T98" fmla="*/ 7 w 12"/>
                <a:gd name="T99" fmla="*/ 10 h 11"/>
                <a:gd name="T100" fmla="*/ 6 w 12"/>
                <a:gd name="T101" fmla="*/ 11 h 1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2"/>
                <a:gd name="T154" fmla="*/ 0 h 11"/>
                <a:gd name="T155" fmla="*/ 12 w 12"/>
                <a:gd name="T156" fmla="*/ 11 h 1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2" h="11">
                  <a:moveTo>
                    <a:pt x="6" y="11"/>
                  </a:moveTo>
                  <a:lnTo>
                    <a:pt x="6" y="11"/>
                  </a:lnTo>
                  <a:lnTo>
                    <a:pt x="5" y="10"/>
                  </a:lnTo>
                  <a:lnTo>
                    <a:pt x="5" y="9"/>
                  </a:lnTo>
                  <a:lnTo>
                    <a:pt x="5" y="8"/>
                  </a:lnTo>
                  <a:lnTo>
                    <a:pt x="5" y="7"/>
                  </a:lnTo>
                  <a:lnTo>
                    <a:pt x="4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5"/>
                  </a:lnTo>
                  <a:lnTo>
                    <a:pt x="6" y="5"/>
                  </a:lnTo>
                  <a:lnTo>
                    <a:pt x="7" y="5"/>
                  </a:lnTo>
                  <a:lnTo>
                    <a:pt x="8" y="5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1" y="8"/>
                  </a:lnTo>
                  <a:lnTo>
                    <a:pt x="10" y="9"/>
                  </a:lnTo>
                  <a:lnTo>
                    <a:pt x="9" y="9"/>
                  </a:lnTo>
                  <a:lnTo>
                    <a:pt x="8" y="9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96" name="Freeform 172"/>
            <p:cNvSpPr>
              <a:spLocks/>
            </p:cNvSpPr>
            <p:nvPr/>
          </p:nvSpPr>
          <p:spPr bwMode="auto">
            <a:xfrm>
              <a:off x="1381" y="1873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1 w 1"/>
                <a:gd name="T19" fmla="*/ 0 h 1"/>
                <a:gd name="T20" fmla="*/ 1 w 1"/>
                <a:gd name="T21" fmla="*/ 0 h 1"/>
                <a:gd name="T22" fmla="*/ 1 w 1"/>
                <a:gd name="T23" fmla="*/ 1 h 1"/>
                <a:gd name="T24" fmla="*/ 1 w 1"/>
                <a:gd name="T25" fmla="*/ 1 h 1"/>
                <a:gd name="T26" fmla="*/ 1 w 1"/>
                <a:gd name="T27" fmla="*/ 1 h 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"/>
                <a:gd name="T43" fmla="*/ 0 h 1"/>
                <a:gd name="T44" fmla="*/ 1 w 1"/>
                <a:gd name="T45" fmla="*/ 1 h 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" h="1">
                  <a:moveTo>
                    <a:pt x="1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97" name="Freeform 173"/>
            <p:cNvSpPr>
              <a:spLocks/>
            </p:cNvSpPr>
            <p:nvPr/>
          </p:nvSpPr>
          <p:spPr bwMode="auto">
            <a:xfrm>
              <a:off x="1472" y="1873"/>
              <a:ext cx="2" cy="2"/>
            </a:xfrm>
            <a:custGeom>
              <a:avLst/>
              <a:gdLst>
                <a:gd name="T0" fmla="*/ 0 w 2"/>
                <a:gd name="T1" fmla="*/ 1 h 2"/>
                <a:gd name="T2" fmla="*/ 1 w 2"/>
                <a:gd name="T3" fmla="*/ 0 h 2"/>
                <a:gd name="T4" fmla="*/ 1 w 2"/>
                <a:gd name="T5" fmla="*/ 0 h 2"/>
                <a:gd name="T6" fmla="*/ 2 w 2"/>
                <a:gd name="T7" fmla="*/ 0 h 2"/>
                <a:gd name="T8" fmla="*/ 2 w 2"/>
                <a:gd name="T9" fmla="*/ 0 h 2"/>
                <a:gd name="T10" fmla="*/ 2 w 2"/>
                <a:gd name="T11" fmla="*/ 1 h 2"/>
                <a:gd name="T12" fmla="*/ 2 w 2"/>
                <a:gd name="T13" fmla="*/ 1 h 2"/>
                <a:gd name="T14" fmla="*/ 2 w 2"/>
                <a:gd name="T15" fmla="*/ 2 h 2"/>
                <a:gd name="T16" fmla="*/ 2 w 2"/>
                <a:gd name="T17" fmla="*/ 2 h 2"/>
                <a:gd name="T18" fmla="*/ 1 w 2"/>
                <a:gd name="T19" fmla="*/ 2 h 2"/>
                <a:gd name="T20" fmla="*/ 1 w 2"/>
                <a:gd name="T21" fmla="*/ 1 h 2"/>
                <a:gd name="T22" fmla="*/ 1 w 2"/>
                <a:gd name="T23" fmla="*/ 1 h 2"/>
                <a:gd name="T24" fmla="*/ 1 w 2"/>
                <a:gd name="T25" fmla="*/ 1 h 2"/>
                <a:gd name="T26" fmla="*/ 0 w 2"/>
                <a:gd name="T27" fmla="*/ 1 h 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2"/>
                <a:gd name="T44" fmla="*/ 2 w 2"/>
                <a:gd name="T45" fmla="*/ 2 h 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2">
                  <a:moveTo>
                    <a:pt x="0" y="1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98" name="Freeform 174"/>
            <p:cNvSpPr>
              <a:spLocks/>
            </p:cNvSpPr>
            <p:nvPr/>
          </p:nvSpPr>
          <p:spPr bwMode="auto">
            <a:xfrm>
              <a:off x="1433" y="1874"/>
              <a:ext cx="2" cy="1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0 w 2"/>
                <a:gd name="T5" fmla="*/ 0 h 1"/>
                <a:gd name="T6" fmla="*/ 0 w 2"/>
                <a:gd name="T7" fmla="*/ 0 h 1"/>
                <a:gd name="T8" fmla="*/ 1 w 2"/>
                <a:gd name="T9" fmla="*/ 0 h 1"/>
                <a:gd name="T10" fmla="*/ 1 w 2"/>
                <a:gd name="T11" fmla="*/ 0 h 1"/>
                <a:gd name="T12" fmla="*/ 2 w 2"/>
                <a:gd name="T13" fmla="*/ 0 h 1"/>
                <a:gd name="T14" fmla="*/ 2 w 2"/>
                <a:gd name="T15" fmla="*/ 0 h 1"/>
                <a:gd name="T16" fmla="*/ 2 w 2"/>
                <a:gd name="T17" fmla="*/ 0 h 1"/>
                <a:gd name="T18" fmla="*/ 2 w 2"/>
                <a:gd name="T19" fmla="*/ 0 h 1"/>
                <a:gd name="T20" fmla="*/ 1 w 2"/>
                <a:gd name="T21" fmla="*/ 1 h 1"/>
                <a:gd name="T22" fmla="*/ 1 w 2"/>
                <a:gd name="T23" fmla="*/ 1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"/>
                <a:gd name="T37" fmla="*/ 0 h 1"/>
                <a:gd name="T38" fmla="*/ 2 w 2"/>
                <a:gd name="T39" fmla="*/ 1 h 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" h="1">
                  <a:moveTo>
                    <a:pt x="1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699" name="Freeform 175"/>
            <p:cNvSpPr>
              <a:spLocks/>
            </p:cNvSpPr>
            <p:nvPr/>
          </p:nvSpPr>
          <p:spPr bwMode="auto">
            <a:xfrm>
              <a:off x="1387" y="1874"/>
              <a:ext cx="2" cy="5"/>
            </a:xfrm>
            <a:custGeom>
              <a:avLst/>
              <a:gdLst>
                <a:gd name="T0" fmla="*/ 0 w 2"/>
                <a:gd name="T1" fmla="*/ 5 h 5"/>
                <a:gd name="T2" fmla="*/ 0 w 2"/>
                <a:gd name="T3" fmla="*/ 4 h 5"/>
                <a:gd name="T4" fmla="*/ 0 w 2"/>
                <a:gd name="T5" fmla="*/ 4 h 5"/>
                <a:gd name="T6" fmla="*/ 0 w 2"/>
                <a:gd name="T7" fmla="*/ 4 h 5"/>
                <a:gd name="T8" fmla="*/ 0 w 2"/>
                <a:gd name="T9" fmla="*/ 3 h 5"/>
                <a:gd name="T10" fmla="*/ 0 w 2"/>
                <a:gd name="T11" fmla="*/ 3 h 5"/>
                <a:gd name="T12" fmla="*/ 0 w 2"/>
                <a:gd name="T13" fmla="*/ 3 h 5"/>
                <a:gd name="T14" fmla="*/ 0 w 2"/>
                <a:gd name="T15" fmla="*/ 2 h 5"/>
                <a:gd name="T16" fmla="*/ 0 w 2"/>
                <a:gd name="T17" fmla="*/ 2 h 5"/>
                <a:gd name="T18" fmla="*/ 0 w 2"/>
                <a:gd name="T19" fmla="*/ 1 h 5"/>
                <a:gd name="T20" fmla="*/ 0 w 2"/>
                <a:gd name="T21" fmla="*/ 1 h 5"/>
                <a:gd name="T22" fmla="*/ 0 w 2"/>
                <a:gd name="T23" fmla="*/ 0 h 5"/>
                <a:gd name="T24" fmla="*/ 0 w 2"/>
                <a:gd name="T25" fmla="*/ 0 h 5"/>
                <a:gd name="T26" fmla="*/ 0 w 2"/>
                <a:gd name="T27" fmla="*/ 0 h 5"/>
                <a:gd name="T28" fmla="*/ 0 w 2"/>
                <a:gd name="T29" fmla="*/ 0 h 5"/>
                <a:gd name="T30" fmla="*/ 0 w 2"/>
                <a:gd name="T31" fmla="*/ 0 h 5"/>
                <a:gd name="T32" fmla="*/ 0 w 2"/>
                <a:gd name="T33" fmla="*/ 0 h 5"/>
                <a:gd name="T34" fmla="*/ 0 w 2"/>
                <a:gd name="T35" fmla="*/ 1 h 5"/>
                <a:gd name="T36" fmla="*/ 0 w 2"/>
                <a:gd name="T37" fmla="*/ 1 h 5"/>
                <a:gd name="T38" fmla="*/ 0 w 2"/>
                <a:gd name="T39" fmla="*/ 1 h 5"/>
                <a:gd name="T40" fmla="*/ 1 w 2"/>
                <a:gd name="T41" fmla="*/ 2 h 5"/>
                <a:gd name="T42" fmla="*/ 1 w 2"/>
                <a:gd name="T43" fmla="*/ 2 h 5"/>
                <a:gd name="T44" fmla="*/ 1 w 2"/>
                <a:gd name="T45" fmla="*/ 2 h 5"/>
                <a:gd name="T46" fmla="*/ 2 w 2"/>
                <a:gd name="T47" fmla="*/ 2 h 5"/>
                <a:gd name="T48" fmla="*/ 2 w 2"/>
                <a:gd name="T49" fmla="*/ 3 h 5"/>
                <a:gd name="T50" fmla="*/ 2 w 2"/>
                <a:gd name="T51" fmla="*/ 3 h 5"/>
                <a:gd name="T52" fmla="*/ 2 w 2"/>
                <a:gd name="T53" fmla="*/ 4 h 5"/>
                <a:gd name="T54" fmla="*/ 2 w 2"/>
                <a:gd name="T55" fmla="*/ 4 h 5"/>
                <a:gd name="T56" fmla="*/ 1 w 2"/>
                <a:gd name="T57" fmla="*/ 4 h 5"/>
                <a:gd name="T58" fmla="*/ 1 w 2"/>
                <a:gd name="T59" fmla="*/ 5 h 5"/>
                <a:gd name="T60" fmla="*/ 0 w 2"/>
                <a:gd name="T61" fmla="*/ 5 h 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"/>
                <a:gd name="T94" fmla="*/ 0 h 5"/>
                <a:gd name="T95" fmla="*/ 2 w 2"/>
                <a:gd name="T96" fmla="*/ 5 h 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" h="5">
                  <a:moveTo>
                    <a:pt x="0" y="5"/>
                  </a:move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700" name="Freeform 176"/>
            <p:cNvSpPr>
              <a:spLocks/>
            </p:cNvSpPr>
            <p:nvPr/>
          </p:nvSpPr>
          <p:spPr bwMode="auto">
            <a:xfrm>
              <a:off x="947" y="1873"/>
              <a:ext cx="2" cy="1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1 h 1"/>
                <a:gd name="T4" fmla="*/ 1 w 2"/>
                <a:gd name="T5" fmla="*/ 1 h 1"/>
                <a:gd name="T6" fmla="*/ 1 w 2"/>
                <a:gd name="T7" fmla="*/ 0 h 1"/>
                <a:gd name="T8" fmla="*/ 1 w 2"/>
                <a:gd name="T9" fmla="*/ 0 h 1"/>
                <a:gd name="T10" fmla="*/ 1 w 2"/>
                <a:gd name="T11" fmla="*/ 0 h 1"/>
                <a:gd name="T12" fmla="*/ 0 w 2"/>
                <a:gd name="T13" fmla="*/ 0 h 1"/>
                <a:gd name="T14" fmla="*/ 0 w 2"/>
                <a:gd name="T15" fmla="*/ 0 h 1"/>
                <a:gd name="T16" fmla="*/ 0 w 2"/>
                <a:gd name="T17" fmla="*/ 0 h 1"/>
                <a:gd name="T18" fmla="*/ 1 w 2"/>
                <a:gd name="T19" fmla="*/ 0 h 1"/>
                <a:gd name="T20" fmla="*/ 1 w 2"/>
                <a:gd name="T21" fmla="*/ 0 h 1"/>
                <a:gd name="T22" fmla="*/ 1 w 2"/>
                <a:gd name="T23" fmla="*/ 0 h 1"/>
                <a:gd name="T24" fmla="*/ 2 w 2"/>
                <a:gd name="T25" fmla="*/ 0 h 1"/>
                <a:gd name="T26" fmla="*/ 2 w 2"/>
                <a:gd name="T27" fmla="*/ 0 h 1"/>
                <a:gd name="T28" fmla="*/ 2 w 2"/>
                <a:gd name="T29" fmla="*/ 0 h 1"/>
                <a:gd name="T30" fmla="*/ 2 w 2"/>
                <a:gd name="T31" fmla="*/ 0 h 1"/>
                <a:gd name="T32" fmla="*/ 2 w 2"/>
                <a:gd name="T33" fmla="*/ 1 h 1"/>
                <a:gd name="T34" fmla="*/ 2 w 2"/>
                <a:gd name="T35" fmla="*/ 1 h 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"/>
                <a:gd name="T55" fmla="*/ 0 h 1"/>
                <a:gd name="T56" fmla="*/ 2 w 2"/>
                <a:gd name="T57" fmla="*/ 1 h 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" h="1">
                  <a:moveTo>
                    <a:pt x="2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701" name="Freeform 177"/>
            <p:cNvSpPr>
              <a:spLocks/>
            </p:cNvSpPr>
            <p:nvPr/>
          </p:nvSpPr>
          <p:spPr bwMode="auto">
            <a:xfrm>
              <a:off x="1435" y="1875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0 w 2"/>
                <a:gd name="T5" fmla="*/ 1 h 1"/>
                <a:gd name="T6" fmla="*/ 0 w 2"/>
                <a:gd name="T7" fmla="*/ 0 h 1"/>
                <a:gd name="T8" fmla="*/ 1 w 2"/>
                <a:gd name="T9" fmla="*/ 0 h 1"/>
                <a:gd name="T10" fmla="*/ 1 w 2"/>
                <a:gd name="T11" fmla="*/ 0 h 1"/>
                <a:gd name="T12" fmla="*/ 1 w 2"/>
                <a:gd name="T13" fmla="*/ 0 h 1"/>
                <a:gd name="T14" fmla="*/ 2 w 2"/>
                <a:gd name="T15" fmla="*/ 0 h 1"/>
                <a:gd name="T16" fmla="*/ 2 w 2"/>
                <a:gd name="T17" fmla="*/ 0 h 1"/>
                <a:gd name="T18" fmla="*/ 2 w 2"/>
                <a:gd name="T19" fmla="*/ 0 h 1"/>
                <a:gd name="T20" fmla="*/ 2 w 2"/>
                <a:gd name="T21" fmla="*/ 0 h 1"/>
                <a:gd name="T22" fmla="*/ 2 w 2"/>
                <a:gd name="T23" fmla="*/ 1 h 1"/>
                <a:gd name="T24" fmla="*/ 1 w 2"/>
                <a:gd name="T25" fmla="*/ 1 h 1"/>
                <a:gd name="T26" fmla="*/ 1 w 2"/>
                <a:gd name="T27" fmla="*/ 1 h 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1"/>
                <a:gd name="T44" fmla="*/ 2 w 2"/>
                <a:gd name="T45" fmla="*/ 1 h 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702" name="Freeform 178"/>
            <p:cNvSpPr>
              <a:spLocks/>
            </p:cNvSpPr>
            <p:nvPr/>
          </p:nvSpPr>
          <p:spPr bwMode="auto">
            <a:xfrm>
              <a:off x="1381" y="1874"/>
              <a:ext cx="5" cy="5"/>
            </a:xfrm>
            <a:custGeom>
              <a:avLst/>
              <a:gdLst>
                <a:gd name="T0" fmla="*/ 5 w 5"/>
                <a:gd name="T1" fmla="*/ 5 h 5"/>
                <a:gd name="T2" fmla="*/ 4 w 5"/>
                <a:gd name="T3" fmla="*/ 5 h 5"/>
                <a:gd name="T4" fmla="*/ 4 w 5"/>
                <a:gd name="T5" fmla="*/ 5 h 5"/>
                <a:gd name="T6" fmla="*/ 4 w 5"/>
                <a:gd name="T7" fmla="*/ 5 h 5"/>
                <a:gd name="T8" fmla="*/ 3 w 5"/>
                <a:gd name="T9" fmla="*/ 4 h 5"/>
                <a:gd name="T10" fmla="*/ 3 w 5"/>
                <a:gd name="T11" fmla="*/ 4 h 5"/>
                <a:gd name="T12" fmla="*/ 2 w 5"/>
                <a:gd name="T13" fmla="*/ 4 h 5"/>
                <a:gd name="T14" fmla="*/ 2 w 5"/>
                <a:gd name="T15" fmla="*/ 4 h 5"/>
                <a:gd name="T16" fmla="*/ 2 w 5"/>
                <a:gd name="T17" fmla="*/ 4 h 5"/>
                <a:gd name="T18" fmla="*/ 1 w 5"/>
                <a:gd name="T19" fmla="*/ 3 h 5"/>
                <a:gd name="T20" fmla="*/ 1 w 5"/>
                <a:gd name="T21" fmla="*/ 3 h 5"/>
                <a:gd name="T22" fmla="*/ 1 w 5"/>
                <a:gd name="T23" fmla="*/ 3 h 5"/>
                <a:gd name="T24" fmla="*/ 0 w 5"/>
                <a:gd name="T25" fmla="*/ 3 h 5"/>
                <a:gd name="T26" fmla="*/ 0 w 5"/>
                <a:gd name="T27" fmla="*/ 2 h 5"/>
                <a:gd name="T28" fmla="*/ 0 w 5"/>
                <a:gd name="T29" fmla="*/ 2 h 5"/>
                <a:gd name="T30" fmla="*/ 0 w 5"/>
                <a:gd name="T31" fmla="*/ 2 h 5"/>
                <a:gd name="T32" fmla="*/ 0 w 5"/>
                <a:gd name="T33" fmla="*/ 2 h 5"/>
                <a:gd name="T34" fmla="*/ 0 w 5"/>
                <a:gd name="T35" fmla="*/ 1 h 5"/>
                <a:gd name="T36" fmla="*/ 0 w 5"/>
                <a:gd name="T37" fmla="*/ 1 h 5"/>
                <a:gd name="T38" fmla="*/ 0 w 5"/>
                <a:gd name="T39" fmla="*/ 1 h 5"/>
                <a:gd name="T40" fmla="*/ 0 w 5"/>
                <a:gd name="T41" fmla="*/ 1 h 5"/>
                <a:gd name="T42" fmla="*/ 1 w 5"/>
                <a:gd name="T43" fmla="*/ 1 h 5"/>
                <a:gd name="T44" fmla="*/ 1 w 5"/>
                <a:gd name="T45" fmla="*/ 1 h 5"/>
                <a:gd name="T46" fmla="*/ 2 w 5"/>
                <a:gd name="T47" fmla="*/ 1 h 5"/>
                <a:gd name="T48" fmla="*/ 2 w 5"/>
                <a:gd name="T49" fmla="*/ 1 h 5"/>
                <a:gd name="T50" fmla="*/ 2 w 5"/>
                <a:gd name="T51" fmla="*/ 0 h 5"/>
                <a:gd name="T52" fmla="*/ 3 w 5"/>
                <a:gd name="T53" fmla="*/ 1 h 5"/>
                <a:gd name="T54" fmla="*/ 3 w 5"/>
                <a:gd name="T55" fmla="*/ 1 h 5"/>
                <a:gd name="T56" fmla="*/ 4 w 5"/>
                <a:gd name="T57" fmla="*/ 1 h 5"/>
                <a:gd name="T58" fmla="*/ 4 w 5"/>
                <a:gd name="T59" fmla="*/ 1 h 5"/>
                <a:gd name="T60" fmla="*/ 4 w 5"/>
                <a:gd name="T61" fmla="*/ 1 h 5"/>
                <a:gd name="T62" fmla="*/ 4 w 5"/>
                <a:gd name="T63" fmla="*/ 2 h 5"/>
                <a:gd name="T64" fmla="*/ 5 w 5"/>
                <a:gd name="T65" fmla="*/ 2 h 5"/>
                <a:gd name="T66" fmla="*/ 5 w 5"/>
                <a:gd name="T67" fmla="*/ 2 h 5"/>
                <a:gd name="T68" fmla="*/ 5 w 5"/>
                <a:gd name="T69" fmla="*/ 2 h 5"/>
                <a:gd name="T70" fmla="*/ 5 w 5"/>
                <a:gd name="T71" fmla="*/ 3 h 5"/>
                <a:gd name="T72" fmla="*/ 5 w 5"/>
                <a:gd name="T73" fmla="*/ 3 h 5"/>
                <a:gd name="T74" fmla="*/ 5 w 5"/>
                <a:gd name="T75" fmla="*/ 3 h 5"/>
                <a:gd name="T76" fmla="*/ 5 w 5"/>
                <a:gd name="T77" fmla="*/ 4 h 5"/>
                <a:gd name="T78" fmla="*/ 5 w 5"/>
                <a:gd name="T79" fmla="*/ 4 h 5"/>
                <a:gd name="T80" fmla="*/ 5 w 5"/>
                <a:gd name="T81" fmla="*/ 5 h 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"/>
                <a:gd name="T124" fmla="*/ 0 h 5"/>
                <a:gd name="T125" fmla="*/ 5 w 5"/>
                <a:gd name="T126" fmla="*/ 5 h 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" h="5">
                  <a:moveTo>
                    <a:pt x="5" y="5"/>
                  </a:moveTo>
                  <a:lnTo>
                    <a:pt x="4" y="5"/>
                  </a:lnTo>
                  <a:lnTo>
                    <a:pt x="3" y="4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703" name="Freeform 179"/>
            <p:cNvSpPr>
              <a:spLocks/>
            </p:cNvSpPr>
            <p:nvPr/>
          </p:nvSpPr>
          <p:spPr bwMode="auto">
            <a:xfrm>
              <a:off x="1419" y="1875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1 w 1"/>
                <a:gd name="T17" fmla="*/ 0 h 1"/>
                <a:gd name="T18" fmla="*/ 0 w 1"/>
                <a:gd name="T19" fmla="*/ 0 h 1"/>
                <a:gd name="T20" fmla="*/ 0 w 1"/>
                <a:gd name="T21" fmla="*/ 1 h 1"/>
                <a:gd name="T22" fmla="*/ 0 w 1"/>
                <a:gd name="T23" fmla="*/ 1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"/>
                <a:gd name="T37" fmla="*/ 0 h 1"/>
                <a:gd name="T38" fmla="*/ 1 w 1"/>
                <a:gd name="T39" fmla="*/ 1 h 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704" name="Freeform 180"/>
            <p:cNvSpPr>
              <a:spLocks/>
            </p:cNvSpPr>
            <p:nvPr/>
          </p:nvSpPr>
          <p:spPr bwMode="auto">
            <a:xfrm>
              <a:off x="3002" y="1876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1 h 2"/>
                <a:gd name="T10" fmla="*/ 0 w 1"/>
                <a:gd name="T11" fmla="*/ 1 h 2"/>
                <a:gd name="T12" fmla="*/ 0 w 1"/>
                <a:gd name="T13" fmla="*/ 0 h 2"/>
                <a:gd name="T14" fmla="*/ 0 w 1"/>
                <a:gd name="T15" fmla="*/ 0 h 2"/>
                <a:gd name="T16" fmla="*/ 0 w 1"/>
                <a:gd name="T17" fmla="*/ 0 h 2"/>
                <a:gd name="T18" fmla="*/ 0 w 1"/>
                <a:gd name="T19" fmla="*/ 0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1 h 2"/>
                <a:gd name="T30" fmla="*/ 1 w 1"/>
                <a:gd name="T31" fmla="*/ 1 h 2"/>
                <a:gd name="T32" fmla="*/ 1 w 1"/>
                <a:gd name="T33" fmla="*/ 2 h 2"/>
                <a:gd name="T34" fmla="*/ 1 w 1"/>
                <a:gd name="T35" fmla="*/ 2 h 2"/>
                <a:gd name="T36" fmla="*/ 0 w 1"/>
                <a:gd name="T37" fmla="*/ 2 h 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2"/>
                <a:gd name="T59" fmla="*/ 1 w 1"/>
                <a:gd name="T60" fmla="*/ 2 h 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705" name="Freeform 181"/>
            <p:cNvSpPr>
              <a:spLocks/>
            </p:cNvSpPr>
            <p:nvPr/>
          </p:nvSpPr>
          <p:spPr bwMode="auto">
            <a:xfrm>
              <a:off x="1425" y="1875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1 h 2"/>
                <a:gd name="T10" fmla="*/ 0 w 1"/>
                <a:gd name="T11" fmla="*/ 1 h 2"/>
                <a:gd name="T12" fmla="*/ 0 w 1"/>
                <a:gd name="T13" fmla="*/ 0 h 2"/>
                <a:gd name="T14" fmla="*/ 0 w 1"/>
                <a:gd name="T15" fmla="*/ 0 h 2"/>
                <a:gd name="T16" fmla="*/ 0 w 1"/>
                <a:gd name="T17" fmla="*/ 0 h 2"/>
                <a:gd name="T18" fmla="*/ 0 w 1"/>
                <a:gd name="T19" fmla="*/ 0 h 2"/>
                <a:gd name="T20" fmla="*/ 1 w 1"/>
                <a:gd name="T21" fmla="*/ 0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2 h 2"/>
                <a:gd name="T28" fmla="*/ 0 w 1"/>
                <a:gd name="T29" fmla="*/ 2 h 2"/>
                <a:gd name="T30" fmla="*/ 0 w 1"/>
                <a:gd name="T31" fmla="*/ 2 h 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"/>
                <a:gd name="T49" fmla="*/ 0 h 2"/>
                <a:gd name="T50" fmla="*/ 1 w 1"/>
                <a:gd name="T51" fmla="*/ 2 h 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706" name="Freeform 182"/>
            <p:cNvSpPr>
              <a:spLocks/>
            </p:cNvSpPr>
            <p:nvPr/>
          </p:nvSpPr>
          <p:spPr bwMode="auto">
            <a:xfrm>
              <a:off x="2694" y="1876"/>
              <a:ext cx="2" cy="3"/>
            </a:xfrm>
            <a:custGeom>
              <a:avLst/>
              <a:gdLst>
                <a:gd name="T0" fmla="*/ 1 w 2"/>
                <a:gd name="T1" fmla="*/ 3 h 3"/>
                <a:gd name="T2" fmla="*/ 1 w 2"/>
                <a:gd name="T3" fmla="*/ 2 h 3"/>
                <a:gd name="T4" fmla="*/ 0 w 2"/>
                <a:gd name="T5" fmla="*/ 2 h 3"/>
                <a:gd name="T6" fmla="*/ 0 w 2"/>
                <a:gd name="T7" fmla="*/ 2 h 3"/>
                <a:gd name="T8" fmla="*/ 0 w 2"/>
                <a:gd name="T9" fmla="*/ 2 h 3"/>
                <a:gd name="T10" fmla="*/ 0 w 2"/>
                <a:gd name="T11" fmla="*/ 1 h 3"/>
                <a:gd name="T12" fmla="*/ 0 w 2"/>
                <a:gd name="T13" fmla="*/ 1 h 3"/>
                <a:gd name="T14" fmla="*/ 0 w 2"/>
                <a:gd name="T15" fmla="*/ 1 h 3"/>
                <a:gd name="T16" fmla="*/ 0 w 2"/>
                <a:gd name="T17" fmla="*/ 1 h 3"/>
                <a:gd name="T18" fmla="*/ 0 w 2"/>
                <a:gd name="T19" fmla="*/ 0 h 3"/>
                <a:gd name="T20" fmla="*/ 0 w 2"/>
                <a:gd name="T21" fmla="*/ 1 h 3"/>
                <a:gd name="T22" fmla="*/ 0 w 2"/>
                <a:gd name="T23" fmla="*/ 1 h 3"/>
                <a:gd name="T24" fmla="*/ 0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2 h 3"/>
                <a:gd name="T32" fmla="*/ 2 w 2"/>
                <a:gd name="T33" fmla="*/ 2 h 3"/>
                <a:gd name="T34" fmla="*/ 2 w 2"/>
                <a:gd name="T35" fmla="*/ 2 h 3"/>
                <a:gd name="T36" fmla="*/ 1 w 2"/>
                <a:gd name="T37" fmla="*/ 2 h 3"/>
                <a:gd name="T38" fmla="*/ 1 w 2"/>
                <a:gd name="T39" fmla="*/ 3 h 3"/>
                <a:gd name="T40" fmla="*/ 1 w 2"/>
                <a:gd name="T41" fmla="*/ 3 h 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"/>
                <a:gd name="T64" fmla="*/ 0 h 3"/>
                <a:gd name="T65" fmla="*/ 2 w 2"/>
                <a:gd name="T66" fmla="*/ 3 h 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" h="3">
                  <a:moveTo>
                    <a:pt x="1" y="3"/>
                  </a:move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707" name="Freeform 183"/>
            <p:cNvSpPr>
              <a:spLocks/>
            </p:cNvSpPr>
            <p:nvPr/>
          </p:nvSpPr>
          <p:spPr bwMode="auto">
            <a:xfrm>
              <a:off x="2701" y="1877"/>
              <a:ext cx="2" cy="3"/>
            </a:xfrm>
            <a:custGeom>
              <a:avLst/>
              <a:gdLst>
                <a:gd name="T0" fmla="*/ 1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0 w 2"/>
                <a:gd name="T7" fmla="*/ 2 h 3"/>
                <a:gd name="T8" fmla="*/ 0 w 2"/>
                <a:gd name="T9" fmla="*/ 2 h 3"/>
                <a:gd name="T10" fmla="*/ 0 w 2"/>
                <a:gd name="T11" fmla="*/ 2 h 3"/>
                <a:gd name="T12" fmla="*/ 0 w 2"/>
                <a:gd name="T13" fmla="*/ 1 h 3"/>
                <a:gd name="T14" fmla="*/ 0 w 2"/>
                <a:gd name="T15" fmla="*/ 1 h 3"/>
                <a:gd name="T16" fmla="*/ 0 w 2"/>
                <a:gd name="T17" fmla="*/ 1 h 3"/>
                <a:gd name="T18" fmla="*/ 0 w 2"/>
                <a:gd name="T19" fmla="*/ 0 h 3"/>
                <a:gd name="T20" fmla="*/ 0 w 2"/>
                <a:gd name="T21" fmla="*/ 0 h 3"/>
                <a:gd name="T22" fmla="*/ 1 w 2"/>
                <a:gd name="T23" fmla="*/ 0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1 h 3"/>
                <a:gd name="T32" fmla="*/ 1 w 2"/>
                <a:gd name="T33" fmla="*/ 2 h 3"/>
                <a:gd name="T34" fmla="*/ 1 w 2"/>
                <a:gd name="T35" fmla="*/ 2 h 3"/>
                <a:gd name="T36" fmla="*/ 1 w 2"/>
                <a:gd name="T37" fmla="*/ 3 h 3"/>
                <a:gd name="T38" fmla="*/ 2 w 2"/>
                <a:gd name="T39" fmla="*/ 3 h 3"/>
                <a:gd name="T40" fmla="*/ 1 w 2"/>
                <a:gd name="T41" fmla="*/ 3 h 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"/>
                <a:gd name="T64" fmla="*/ 0 h 3"/>
                <a:gd name="T65" fmla="*/ 2 w 2"/>
                <a:gd name="T66" fmla="*/ 3 h 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" h="3">
                  <a:moveTo>
                    <a:pt x="1" y="3"/>
                  </a:moveTo>
                  <a:lnTo>
                    <a:pt x="1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708" name="Freeform 184"/>
            <p:cNvSpPr>
              <a:spLocks/>
            </p:cNvSpPr>
            <p:nvPr/>
          </p:nvSpPr>
          <p:spPr bwMode="auto">
            <a:xfrm>
              <a:off x="1664" y="1877"/>
              <a:ext cx="2" cy="2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0 w 2"/>
                <a:gd name="T7" fmla="*/ 1 h 2"/>
                <a:gd name="T8" fmla="*/ 0 w 2"/>
                <a:gd name="T9" fmla="*/ 1 h 2"/>
                <a:gd name="T10" fmla="*/ 0 w 2"/>
                <a:gd name="T11" fmla="*/ 1 h 2"/>
                <a:gd name="T12" fmla="*/ 0 w 2"/>
                <a:gd name="T13" fmla="*/ 0 h 2"/>
                <a:gd name="T14" fmla="*/ 1 w 2"/>
                <a:gd name="T15" fmla="*/ 0 h 2"/>
                <a:gd name="T16" fmla="*/ 1 w 2"/>
                <a:gd name="T17" fmla="*/ 0 h 2"/>
                <a:gd name="T18" fmla="*/ 1 w 2"/>
                <a:gd name="T19" fmla="*/ 0 h 2"/>
                <a:gd name="T20" fmla="*/ 2 w 2"/>
                <a:gd name="T21" fmla="*/ 0 h 2"/>
                <a:gd name="T22" fmla="*/ 2 w 2"/>
                <a:gd name="T23" fmla="*/ 0 h 2"/>
                <a:gd name="T24" fmla="*/ 2 w 2"/>
                <a:gd name="T25" fmla="*/ 0 h 2"/>
                <a:gd name="T26" fmla="*/ 2 w 2"/>
                <a:gd name="T27" fmla="*/ 1 h 2"/>
                <a:gd name="T28" fmla="*/ 2 w 2"/>
                <a:gd name="T29" fmla="*/ 1 h 2"/>
                <a:gd name="T30" fmla="*/ 2 w 2"/>
                <a:gd name="T31" fmla="*/ 2 h 2"/>
                <a:gd name="T32" fmla="*/ 1 w 2"/>
                <a:gd name="T33" fmla="*/ 2 h 2"/>
                <a:gd name="T34" fmla="*/ 1 w 2"/>
                <a:gd name="T35" fmla="*/ 2 h 2"/>
                <a:gd name="T36" fmla="*/ 1 w 2"/>
                <a:gd name="T37" fmla="*/ 2 h 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"/>
                <a:gd name="T58" fmla="*/ 0 h 2"/>
                <a:gd name="T59" fmla="*/ 2 w 2"/>
                <a:gd name="T60" fmla="*/ 2 h 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" h="2">
                  <a:moveTo>
                    <a:pt x="1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709" name="Freeform 185"/>
            <p:cNvSpPr>
              <a:spLocks/>
            </p:cNvSpPr>
            <p:nvPr/>
          </p:nvSpPr>
          <p:spPr bwMode="auto">
            <a:xfrm>
              <a:off x="1404" y="1876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1 h 1"/>
                <a:gd name="T4" fmla="*/ 1 w 2"/>
                <a:gd name="T5" fmla="*/ 1 h 1"/>
                <a:gd name="T6" fmla="*/ 1 w 2"/>
                <a:gd name="T7" fmla="*/ 0 h 1"/>
                <a:gd name="T8" fmla="*/ 1 w 2"/>
                <a:gd name="T9" fmla="*/ 0 h 1"/>
                <a:gd name="T10" fmla="*/ 0 w 2"/>
                <a:gd name="T11" fmla="*/ 0 h 1"/>
                <a:gd name="T12" fmla="*/ 1 w 2"/>
                <a:gd name="T13" fmla="*/ 0 h 1"/>
                <a:gd name="T14" fmla="*/ 1 w 2"/>
                <a:gd name="T15" fmla="*/ 0 h 1"/>
                <a:gd name="T16" fmla="*/ 2 w 2"/>
                <a:gd name="T17" fmla="*/ 0 h 1"/>
                <a:gd name="T18" fmla="*/ 2 w 2"/>
                <a:gd name="T19" fmla="*/ 0 h 1"/>
                <a:gd name="T20" fmla="*/ 2 w 2"/>
                <a:gd name="T21" fmla="*/ 0 h 1"/>
                <a:gd name="T22" fmla="*/ 2 w 2"/>
                <a:gd name="T23" fmla="*/ 0 h 1"/>
                <a:gd name="T24" fmla="*/ 2 w 2"/>
                <a:gd name="T25" fmla="*/ 1 h 1"/>
                <a:gd name="T26" fmla="*/ 2 w 2"/>
                <a:gd name="T27" fmla="*/ 1 h 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1"/>
                <a:gd name="T44" fmla="*/ 2 w 2"/>
                <a:gd name="T45" fmla="*/ 1 h 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1">
                  <a:moveTo>
                    <a:pt x="2" y="1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710" name="Freeform 186"/>
            <p:cNvSpPr>
              <a:spLocks/>
            </p:cNvSpPr>
            <p:nvPr/>
          </p:nvSpPr>
          <p:spPr bwMode="auto">
            <a:xfrm>
              <a:off x="1376" y="1877"/>
              <a:ext cx="11" cy="16"/>
            </a:xfrm>
            <a:custGeom>
              <a:avLst/>
              <a:gdLst>
                <a:gd name="T0" fmla="*/ 6 w 11"/>
                <a:gd name="T1" fmla="*/ 16 h 16"/>
                <a:gd name="T2" fmla="*/ 5 w 11"/>
                <a:gd name="T3" fmla="*/ 16 h 16"/>
                <a:gd name="T4" fmla="*/ 5 w 11"/>
                <a:gd name="T5" fmla="*/ 15 h 16"/>
                <a:gd name="T6" fmla="*/ 5 w 11"/>
                <a:gd name="T7" fmla="*/ 15 h 16"/>
                <a:gd name="T8" fmla="*/ 5 w 11"/>
                <a:gd name="T9" fmla="*/ 15 h 16"/>
                <a:gd name="T10" fmla="*/ 4 w 11"/>
                <a:gd name="T11" fmla="*/ 14 h 16"/>
                <a:gd name="T12" fmla="*/ 4 w 11"/>
                <a:gd name="T13" fmla="*/ 14 h 16"/>
                <a:gd name="T14" fmla="*/ 4 w 11"/>
                <a:gd name="T15" fmla="*/ 13 h 16"/>
                <a:gd name="T16" fmla="*/ 3 w 11"/>
                <a:gd name="T17" fmla="*/ 12 h 16"/>
                <a:gd name="T18" fmla="*/ 3 w 11"/>
                <a:gd name="T19" fmla="*/ 12 h 16"/>
                <a:gd name="T20" fmla="*/ 2 w 11"/>
                <a:gd name="T21" fmla="*/ 11 h 16"/>
                <a:gd name="T22" fmla="*/ 2 w 11"/>
                <a:gd name="T23" fmla="*/ 10 h 16"/>
                <a:gd name="T24" fmla="*/ 1 w 11"/>
                <a:gd name="T25" fmla="*/ 10 h 16"/>
                <a:gd name="T26" fmla="*/ 1 w 11"/>
                <a:gd name="T27" fmla="*/ 9 h 16"/>
                <a:gd name="T28" fmla="*/ 1 w 11"/>
                <a:gd name="T29" fmla="*/ 9 h 16"/>
                <a:gd name="T30" fmla="*/ 0 w 11"/>
                <a:gd name="T31" fmla="*/ 8 h 16"/>
                <a:gd name="T32" fmla="*/ 0 w 11"/>
                <a:gd name="T33" fmla="*/ 8 h 16"/>
                <a:gd name="T34" fmla="*/ 0 w 11"/>
                <a:gd name="T35" fmla="*/ 7 h 16"/>
                <a:gd name="T36" fmla="*/ 0 w 11"/>
                <a:gd name="T37" fmla="*/ 6 h 16"/>
                <a:gd name="T38" fmla="*/ 0 w 11"/>
                <a:gd name="T39" fmla="*/ 5 h 16"/>
                <a:gd name="T40" fmla="*/ 0 w 11"/>
                <a:gd name="T41" fmla="*/ 4 h 16"/>
                <a:gd name="T42" fmla="*/ 0 w 11"/>
                <a:gd name="T43" fmla="*/ 3 h 16"/>
                <a:gd name="T44" fmla="*/ 1 w 11"/>
                <a:gd name="T45" fmla="*/ 3 h 16"/>
                <a:gd name="T46" fmla="*/ 1 w 11"/>
                <a:gd name="T47" fmla="*/ 3 h 16"/>
                <a:gd name="T48" fmla="*/ 2 w 11"/>
                <a:gd name="T49" fmla="*/ 2 h 16"/>
                <a:gd name="T50" fmla="*/ 2 w 11"/>
                <a:gd name="T51" fmla="*/ 1 h 16"/>
                <a:gd name="T52" fmla="*/ 2 w 11"/>
                <a:gd name="T53" fmla="*/ 0 h 16"/>
                <a:gd name="T54" fmla="*/ 3 w 11"/>
                <a:gd name="T55" fmla="*/ 0 h 16"/>
                <a:gd name="T56" fmla="*/ 4 w 11"/>
                <a:gd name="T57" fmla="*/ 0 h 16"/>
                <a:gd name="T58" fmla="*/ 4 w 11"/>
                <a:gd name="T59" fmla="*/ 0 h 16"/>
                <a:gd name="T60" fmla="*/ 5 w 11"/>
                <a:gd name="T61" fmla="*/ 1 h 16"/>
                <a:gd name="T62" fmla="*/ 5 w 11"/>
                <a:gd name="T63" fmla="*/ 1 h 16"/>
                <a:gd name="T64" fmla="*/ 5 w 11"/>
                <a:gd name="T65" fmla="*/ 2 h 16"/>
                <a:gd name="T66" fmla="*/ 5 w 11"/>
                <a:gd name="T67" fmla="*/ 3 h 16"/>
                <a:gd name="T68" fmla="*/ 5 w 11"/>
                <a:gd name="T69" fmla="*/ 3 h 16"/>
                <a:gd name="T70" fmla="*/ 6 w 11"/>
                <a:gd name="T71" fmla="*/ 3 h 16"/>
                <a:gd name="T72" fmla="*/ 6 w 11"/>
                <a:gd name="T73" fmla="*/ 4 h 16"/>
                <a:gd name="T74" fmla="*/ 7 w 11"/>
                <a:gd name="T75" fmla="*/ 4 h 16"/>
                <a:gd name="T76" fmla="*/ 8 w 11"/>
                <a:gd name="T77" fmla="*/ 4 h 16"/>
                <a:gd name="T78" fmla="*/ 9 w 11"/>
                <a:gd name="T79" fmla="*/ 5 h 16"/>
                <a:gd name="T80" fmla="*/ 9 w 11"/>
                <a:gd name="T81" fmla="*/ 5 h 16"/>
                <a:gd name="T82" fmla="*/ 10 w 11"/>
                <a:gd name="T83" fmla="*/ 6 h 16"/>
                <a:gd name="T84" fmla="*/ 10 w 11"/>
                <a:gd name="T85" fmla="*/ 7 h 16"/>
                <a:gd name="T86" fmla="*/ 11 w 11"/>
                <a:gd name="T87" fmla="*/ 7 h 16"/>
                <a:gd name="T88" fmla="*/ 11 w 11"/>
                <a:gd name="T89" fmla="*/ 8 h 16"/>
                <a:gd name="T90" fmla="*/ 11 w 11"/>
                <a:gd name="T91" fmla="*/ 8 h 16"/>
                <a:gd name="T92" fmla="*/ 11 w 11"/>
                <a:gd name="T93" fmla="*/ 9 h 16"/>
                <a:gd name="T94" fmla="*/ 11 w 11"/>
                <a:gd name="T95" fmla="*/ 9 h 16"/>
                <a:gd name="T96" fmla="*/ 11 w 11"/>
                <a:gd name="T97" fmla="*/ 10 h 16"/>
                <a:gd name="T98" fmla="*/ 11 w 11"/>
                <a:gd name="T99" fmla="*/ 10 h 16"/>
                <a:gd name="T100" fmla="*/ 11 w 11"/>
                <a:gd name="T101" fmla="*/ 11 h 16"/>
                <a:gd name="T102" fmla="*/ 11 w 11"/>
                <a:gd name="T103" fmla="*/ 12 h 16"/>
                <a:gd name="T104" fmla="*/ 11 w 11"/>
                <a:gd name="T105" fmla="*/ 13 h 16"/>
                <a:gd name="T106" fmla="*/ 11 w 11"/>
                <a:gd name="T107" fmla="*/ 13 h 16"/>
                <a:gd name="T108" fmla="*/ 10 w 11"/>
                <a:gd name="T109" fmla="*/ 14 h 16"/>
                <a:gd name="T110" fmla="*/ 10 w 11"/>
                <a:gd name="T111" fmla="*/ 15 h 16"/>
                <a:gd name="T112" fmla="*/ 9 w 11"/>
                <a:gd name="T113" fmla="*/ 15 h 16"/>
                <a:gd name="T114" fmla="*/ 9 w 11"/>
                <a:gd name="T115" fmla="*/ 15 h 16"/>
                <a:gd name="T116" fmla="*/ 8 w 11"/>
                <a:gd name="T117" fmla="*/ 15 h 16"/>
                <a:gd name="T118" fmla="*/ 8 w 11"/>
                <a:gd name="T119" fmla="*/ 16 h 16"/>
                <a:gd name="T120" fmla="*/ 7 w 11"/>
                <a:gd name="T121" fmla="*/ 16 h 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"/>
                <a:gd name="T184" fmla="*/ 0 h 16"/>
                <a:gd name="T185" fmla="*/ 11 w 11"/>
                <a:gd name="T186" fmla="*/ 16 h 1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" h="16">
                  <a:moveTo>
                    <a:pt x="7" y="16"/>
                  </a:moveTo>
                  <a:lnTo>
                    <a:pt x="6" y="16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1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7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9" y="5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11" y="7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711" name="Freeform 187"/>
            <p:cNvSpPr>
              <a:spLocks/>
            </p:cNvSpPr>
            <p:nvPr/>
          </p:nvSpPr>
          <p:spPr bwMode="auto">
            <a:xfrm>
              <a:off x="1468" y="1877"/>
              <a:ext cx="2" cy="3"/>
            </a:xfrm>
            <a:custGeom>
              <a:avLst/>
              <a:gdLst>
                <a:gd name="T0" fmla="*/ 1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2 h 3"/>
                <a:gd name="T8" fmla="*/ 0 w 2"/>
                <a:gd name="T9" fmla="*/ 2 h 3"/>
                <a:gd name="T10" fmla="*/ 0 w 2"/>
                <a:gd name="T11" fmla="*/ 2 h 3"/>
                <a:gd name="T12" fmla="*/ 1 w 2"/>
                <a:gd name="T13" fmla="*/ 1 h 3"/>
                <a:gd name="T14" fmla="*/ 1 w 2"/>
                <a:gd name="T15" fmla="*/ 1 h 3"/>
                <a:gd name="T16" fmla="*/ 1 w 2"/>
                <a:gd name="T17" fmla="*/ 1 h 3"/>
                <a:gd name="T18" fmla="*/ 1 w 2"/>
                <a:gd name="T19" fmla="*/ 0 h 3"/>
                <a:gd name="T20" fmla="*/ 1 w 2"/>
                <a:gd name="T21" fmla="*/ 0 h 3"/>
                <a:gd name="T22" fmla="*/ 1 w 2"/>
                <a:gd name="T23" fmla="*/ 0 h 3"/>
                <a:gd name="T24" fmla="*/ 1 w 2"/>
                <a:gd name="T25" fmla="*/ 0 h 3"/>
                <a:gd name="T26" fmla="*/ 2 w 2"/>
                <a:gd name="T27" fmla="*/ 1 h 3"/>
                <a:gd name="T28" fmla="*/ 2 w 2"/>
                <a:gd name="T29" fmla="*/ 1 h 3"/>
                <a:gd name="T30" fmla="*/ 1 w 2"/>
                <a:gd name="T31" fmla="*/ 2 h 3"/>
                <a:gd name="T32" fmla="*/ 2 w 2"/>
                <a:gd name="T33" fmla="*/ 2 h 3"/>
                <a:gd name="T34" fmla="*/ 1 w 2"/>
                <a:gd name="T35" fmla="*/ 3 h 3"/>
                <a:gd name="T36" fmla="*/ 1 w 2"/>
                <a:gd name="T37" fmla="*/ 3 h 3"/>
                <a:gd name="T38" fmla="*/ 1 w 2"/>
                <a:gd name="T39" fmla="*/ 3 h 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"/>
                <a:gd name="T61" fmla="*/ 0 h 3"/>
                <a:gd name="T62" fmla="*/ 2 w 2"/>
                <a:gd name="T63" fmla="*/ 3 h 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" h="3">
                  <a:moveTo>
                    <a:pt x="1" y="3"/>
                  </a:move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712" name="Freeform 188"/>
            <p:cNvSpPr>
              <a:spLocks/>
            </p:cNvSpPr>
            <p:nvPr/>
          </p:nvSpPr>
          <p:spPr bwMode="auto">
            <a:xfrm>
              <a:off x="1403" y="1877"/>
              <a:ext cx="8" cy="9"/>
            </a:xfrm>
            <a:custGeom>
              <a:avLst/>
              <a:gdLst>
                <a:gd name="T0" fmla="*/ 7 w 8"/>
                <a:gd name="T1" fmla="*/ 9 h 9"/>
                <a:gd name="T2" fmla="*/ 6 w 8"/>
                <a:gd name="T3" fmla="*/ 9 h 9"/>
                <a:gd name="T4" fmla="*/ 6 w 8"/>
                <a:gd name="T5" fmla="*/ 8 h 9"/>
                <a:gd name="T6" fmla="*/ 5 w 8"/>
                <a:gd name="T7" fmla="*/ 8 h 9"/>
                <a:gd name="T8" fmla="*/ 5 w 8"/>
                <a:gd name="T9" fmla="*/ 7 h 9"/>
                <a:gd name="T10" fmla="*/ 4 w 8"/>
                <a:gd name="T11" fmla="*/ 7 h 9"/>
                <a:gd name="T12" fmla="*/ 3 w 8"/>
                <a:gd name="T13" fmla="*/ 7 h 9"/>
                <a:gd name="T14" fmla="*/ 3 w 8"/>
                <a:gd name="T15" fmla="*/ 6 h 9"/>
                <a:gd name="T16" fmla="*/ 3 w 8"/>
                <a:gd name="T17" fmla="*/ 6 h 9"/>
                <a:gd name="T18" fmla="*/ 2 w 8"/>
                <a:gd name="T19" fmla="*/ 5 h 9"/>
                <a:gd name="T20" fmla="*/ 2 w 8"/>
                <a:gd name="T21" fmla="*/ 4 h 9"/>
                <a:gd name="T22" fmla="*/ 1 w 8"/>
                <a:gd name="T23" fmla="*/ 4 h 9"/>
                <a:gd name="T24" fmla="*/ 1 w 8"/>
                <a:gd name="T25" fmla="*/ 3 h 9"/>
                <a:gd name="T26" fmla="*/ 0 w 8"/>
                <a:gd name="T27" fmla="*/ 3 h 9"/>
                <a:gd name="T28" fmla="*/ 0 w 8"/>
                <a:gd name="T29" fmla="*/ 3 h 9"/>
                <a:gd name="T30" fmla="*/ 0 w 8"/>
                <a:gd name="T31" fmla="*/ 2 h 9"/>
                <a:gd name="T32" fmla="*/ 0 w 8"/>
                <a:gd name="T33" fmla="*/ 1 h 9"/>
                <a:gd name="T34" fmla="*/ 0 w 8"/>
                <a:gd name="T35" fmla="*/ 0 h 9"/>
                <a:gd name="T36" fmla="*/ 1 w 8"/>
                <a:gd name="T37" fmla="*/ 0 h 9"/>
                <a:gd name="T38" fmla="*/ 2 w 8"/>
                <a:gd name="T39" fmla="*/ 0 h 9"/>
                <a:gd name="T40" fmla="*/ 3 w 8"/>
                <a:gd name="T41" fmla="*/ 1 h 9"/>
                <a:gd name="T42" fmla="*/ 3 w 8"/>
                <a:gd name="T43" fmla="*/ 1 h 9"/>
                <a:gd name="T44" fmla="*/ 3 w 8"/>
                <a:gd name="T45" fmla="*/ 1 h 9"/>
                <a:gd name="T46" fmla="*/ 4 w 8"/>
                <a:gd name="T47" fmla="*/ 2 h 9"/>
                <a:gd name="T48" fmla="*/ 4 w 8"/>
                <a:gd name="T49" fmla="*/ 2 h 9"/>
                <a:gd name="T50" fmla="*/ 5 w 8"/>
                <a:gd name="T51" fmla="*/ 3 h 9"/>
                <a:gd name="T52" fmla="*/ 5 w 8"/>
                <a:gd name="T53" fmla="*/ 3 h 9"/>
                <a:gd name="T54" fmla="*/ 6 w 8"/>
                <a:gd name="T55" fmla="*/ 3 h 9"/>
                <a:gd name="T56" fmla="*/ 6 w 8"/>
                <a:gd name="T57" fmla="*/ 4 h 9"/>
                <a:gd name="T58" fmla="*/ 7 w 8"/>
                <a:gd name="T59" fmla="*/ 4 h 9"/>
                <a:gd name="T60" fmla="*/ 7 w 8"/>
                <a:gd name="T61" fmla="*/ 5 h 9"/>
                <a:gd name="T62" fmla="*/ 8 w 8"/>
                <a:gd name="T63" fmla="*/ 6 h 9"/>
                <a:gd name="T64" fmla="*/ 8 w 8"/>
                <a:gd name="T65" fmla="*/ 7 h 9"/>
                <a:gd name="T66" fmla="*/ 8 w 8"/>
                <a:gd name="T67" fmla="*/ 9 h 9"/>
                <a:gd name="T68" fmla="*/ 7 w 8"/>
                <a:gd name="T69" fmla="*/ 9 h 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8"/>
                <a:gd name="T106" fmla="*/ 0 h 9"/>
                <a:gd name="T107" fmla="*/ 8 w 8"/>
                <a:gd name="T108" fmla="*/ 9 h 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8" h="9">
                  <a:moveTo>
                    <a:pt x="7" y="9"/>
                  </a:moveTo>
                  <a:lnTo>
                    <a:pt x="7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9"/>
                  </a:lnTo>
                  <a:lnTo>
                    <a:pt x="7" y="9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713" name="Freeform 189"/>
            <p:cNvSpPr>
              <a:spLocks/>
            </p:cNvSpPr>
            <p:nvPr/>
          </p:nvSpPr>
          <p:spPr bwMode="auto">
            <a:xfrm>
              <a:off x="1410" y="1877"/>
              <a:ext cx="8" cy="9"/>
            </a:xfrm>
            <a:custGeom>
              <a:avLst/>
              <a:gdLst>
                <a:gd name="T0" fmla="*/ 7 w 8"/>
                <a:gd name="T1" fmla="*/ 9 h 9"/>
                <a:gd name="T2" fmla="*/ 6 w 8"/>
                <a:gd name="T3" fmla="*/ 8 h 9"/>
                <a:gd name="T4" fmla="*/ 6 w 8"/>
                <a:gd name="T5" fmla="*/ 7 h 9"/>
                <a:gd name="T6" fmla="*/ 5 w 8"/>
                <a:gd name="T7" fmla="*/ 7 h 9"/>
                <a:gd name="T8" fmla="*/ 5 w 8"/>
                <a:gd name="T9" fmla="*/ 6 h 9"/>
                <a:gd name="T10" fmla="*/ 4 w 8"/>
                <a:gd name="T11" fmla="*/ 6 h 9"/>
                <a:gd name="T12" fmla="*/ 4 w 8"/>
                <a:gd name="T13" fmla="*/ 5 h 9"/>
                <a:gd name="T14" fmla="*/ 3 w 8"/>
                <a:gd name="T15" fmla="*/ 5 h 9"/>
                <a:gd name="T16" fmla="*/ 2 w 8"/>
                <a:gd name="T17" fmla="*/ 4 h 9"/>
                <a:gd name="T18" fmla="*/ 2 w 8"/>
                <a:gd name="T19" fmla="*/ 4 h 9"/>
                <a:gd name="T20" fmla="*/ 2 w 8"/>
                <a:gd name="T21" fmla="*/ 3 h 9"/>
                <a:gd name="T22" fmla="*/ 1 w 8"/>
                <a:gd name="T23" fmla="*/ 3 h 9"/>
                <a:gd name="T24" fmla="*/ 1 w 8"/>
                <a:gd name="T25" fmla="*/ 3 h 9"/>
                <a:gd name="T26" fmla="*/ 0 w 8"/>
                <a:gd name="T27" fmla="*/ 3 h 9"/>
                <a:gd name="T28" fmla="*/ 0 w 8"/>
                <a:gd name="T29" fmla="*/ 2 h 9"/>
                <a:gd name="T30" fmla="*/ 0 w 8"/>
                <a:gd name="T31" fmla="*/ 1 h 9"/>
                <a:gd name="T32" fmla="*/ 0 w 8"/>
                <a:gd name="T33" fmla="*/ 0 h 9"/>
                <a:gd name="T34" fmla="*/ 0 w 8"/>
                <a:gd name="T35" fmla="*/ 0 h 9"/>
                <a:gd name="T36" fmla="*/ 1 w 8"/>
                <a:gd name="T37" fmla="*/ 1 h 9"/>
                <a:gd name="T38" fmla="*/ 2 w 8"/>
                <a:gd name="T39" fmla="*/ 1 h 9"/>
                <a:gd name="T40" fmla="*/ 3 w 8"/>
                <a:gd name="T41" fmla="*/ 1 h 9"/>
                <a:gd name="T42" fmla="*/ 3 w 8"/>
                <a:gd name="T43" fmla="*/ 2 h 9"/>
                <a:gd name="T44" fmla="*/ 4 w 8"/>
                <a:gd name="T45" fmla="*/ 2 h 9"/>
                <a:gd name="T46" fmla="*/ 4 w 8"/>
                <a:gd name="T47" fmla="*/ 3 h 9"/>
                <a:gd name="T48" fmla="*/ 5 w 8"/>
                <a:gd name="T49" fmla="*/ 3 h 9"/>
                <a:gd name="T50" fmla="*/ 5 w 8"/>
                <a:gd name="T51" fmla="*/ 3 h 9"/>
                <a:gd name="T52" fmla="*/ 5 w 8"/>
                <a:gd name="T53" fmla="*/ 4 h 9"/>
                <a:gd name="T54" fmla="*/ 6 w 8"/>
                <a:gd name="T55" fmla="*/ 4 h 9"/>
                <a:gd name="T56" fmla="*/ 7 w 8"/>
                <a:gd name="T57" fmla="*/ 5 h 9"/>
                <a:gd name="T58" fmla="*/ 7 w 8"/>
                <a:gd name="T59" fmla="*/ 5 h 9"/>
                <a:gd name="T60" fmla="*/ 8 w 8"/>
                <a:gd name="T61" fmla="*/ 6 h 9"/>
                <a:gd name="T62" fmla="*/ 8 w 8"/>
                <a:gd name="T63" fmla="*/ 7 h 9"/>
                <a:gd name="T64" fmla="*/ 8 w 8"/>
                <a:gd name="T65" fmla="*/ 8 h 9"/>
                <a:gd name="T66" fmla="*/ 8 w 8"/>
                <a:gd name="T67" fmla="*/ 8 h 9"/>
                <a:gd name="T68" fmla="*/ 7 w 8"/>
                <a:gd name="T69" fmla="*/ 9 h 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8"/>
                <a:gd name="T106" fmla="*/ 0 h 9"/>
                <a:gd name="T107" fmla="*/ 8 w 8"/>
                <a:gd name="T108" fmla="*/ 9 h 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8" h="9">
                  <a:moveTo>
                    <a:pt x="7" y="9"/>
                  </a:moveTo>
                  <a:lnTo>
                    <a:pt x="7" y="9"/>
                  </a:lnTo>
                  <a:lnTo>
                    <a:pt x="6" y="8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6" y="4"/>
                  </a:lnTo>
                  <a:lnTo>
                    <a:pt x="7" y="5"/>
                  </a:lnTo>
                  <a:lnTo>
                    <a:pt x="7" y="6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9"/>
                  </a:lnTo>
                  <a:lnTo>
                    <a:pt x="7" y="9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714" name="Freeform 190"/>
            <p:cNvSpPr>
              <a:spLocks/>
            </p:cNvSpPr>
            <p:nvPr/>
          </p:nvSpPr>
          <p:spPr bwMode="auto">
            <a:xfrm>
              <a:off x="1451" y="1877"/>
              <a:ext cx="4" cy="2"/>
            </a:xfrm>
            <a:custGeom>
              <a:avLst/>
              <a:gdLst>
                <a:gd name="T0" fmla="*/ 3 w 4"/>
                <a:gd name="T1" fmla="*/ 2 h 2"/>
                <a:gd name="T2" fmla="*/ 2 w 4"/>
                <a:gd name="T3" fmla="*/ 2 h 2"/>
                <a:gd name="T4" fmla="*/ 2 w 4"/>
                <a:gd name="T5" fmla="*/ 2 h 2"/>
                <a:gd name="T6" fmla="*/ 2 w 4"/>
                <a:gd name="T7" fmla="*/ 2 h 2"/>
                <a:gd name="T8" fmla="*/ 1 w 4"/>
                <a:gd name="T9" fmla="*/ 2 h 2"/>
                <a:gd name="T10" fmla="*/ 1 w 4"/>
                <a:gd name="T11" fmla="*/ 2 h 2"/>
                <a:gd name="T12" fmla="*/ 0 w 4"/>
                <a:gd name="T13" fmla="*/ 1 h 2"/>
                <a:gd name="T14" fmla="*/ 0 w 4"/>
                <a:gd name="T15" fmla="*/ 1 h 2"/>
                <a:gd name="T16" fmla="*/ 1 w 4"/>
                <a:gd name="T17" fmla="*/ 1 h 2"/>
                <a:gd name="T18" fmla="*/ 1 w 4"/>
                <a:gd name="T19" fmla="*/ 1 h 2"/>
                <a:gd name="T20" fmla="*/ 1 w 4"/>
                <a:gd name="T21" fmla="*/ 1 h 2"/>
                <a:gd name="T22" fmla="*/ 2 w 4"/>
                <a:gd name="T23" fmla="*/ 0 h 2"/>
                <a:gd name="T24" fmla="*/ 2 w 4"/>
                <a:gd name="T25" fmla="*/ 0 h 2"/>
                <a:gd name="T26" fmla="*/ 3 w 4"/>
                <a:gd name="T27" fmla="*/ 0 h 2"/>
                <a:gd name="T28" fmla="*/ 3 w 4"/>
                <a:gd name="T29" fmla="*/ 1 h 2"/>
                <a:gd name="T30" fmla="*/ 3 w 4"/>
                <a:gd name="T31" fmla="*/ 1 h 2"/>
                <a:gd name="T32" fmla="*/ 4 w 4"/>
                <a:gd name="T33" fmla="*/ 1 h 2"/>
                <a:gd name="T34" fmla="*/ 4 w 4"/>
                <a:gd name="T35" fmla="*/ 1 h 2"/>
                <a:gd name="T36" fmla="*/ 4 w 4"/>
                <a:gd name="T37" fmla="*/ 1 h 2"/>
                <a:gd name="T38" fmla="*/ 3 w 4"/>
                <a:gd name="T39" fmla="*/ 2 h 2"/>
                <a:gd name="T40" fmla="*/ 3 w 4"/>
                <a:gd name="T41" fmla="*/ 2 h 2"/>
                <a:gd name="T42" fmla="*/ 3 w 4"/>
                <a:gd name="T43" fmla="*/ 2 h 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"/>
                <a:gd name="T67" fmla="*/ 0 h 2"/>
                <a:gd name="T68" fmla="*/ 4 w 4"/>
                <a:gd name="T69" fmla="*/ 2 h 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" h="2">
                  <a:moveTo>
                    <a:pt x="3" y="2"/>
                  </a:moveTo>
                  <a:lnTo>
                    <a:pt x="2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715" name="Freeform 191"/>
            <p:cNvSpPr>
              <a:spLocks/>
            </p:cNvSpPr>
            <p:nvPr/>
          </p:nvSpPr>
          <p:spPr bwMode="auto">
            <a:xfrm>
              <a:off x="1465" y="1877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0 w 2"/>
                <a:gd name="T7" fmla="*/ 1 h 2"/>
                <a:gd name="T8" fmla="*/ 0 w 2"/>
                <a:gd name="T9" fmla="*/ 1 h 2"/>
                <a:gd name="T10" fmla="*/ 0 w 2"/>
                <a:gd name="T11" fmla="*/ 1 h 2"/>
                <a:gd name="T12" fmla="*/ 0 w 2"/>
                <a:gd name="T13" fmla="*/ 1 h 2"/>
                <a:gd name="T14" fmla="*/ 1 w 2"/>
                <a:gd name="T15" fmla="*/ 1 h 2"/>
                <a:gd name="T16" fmla="*/ 1 w 2"/>
                <a:gd name="T17" fmla="*/ 0 h 2"/>
                <a:gd name="T18" fmla="*/ 2 w 2"/>
                <a:gd name="T19" fmla="*/ 0 h 2"/>
                <a:gd name="T20" fmla="*/ 2 w 2"/>
                <a:gd name="T21" fmla="*/ 1 h 2"/>
                <a:gd name="T22" fmla="*/ 2 w 2"/>
                <a:gd name="T23" fmla="*/ 1 h 2"/>
                <a:gd name="T24" fmla="*/ 1 w 2"/>
                <a:gd name="T25" fmla="*/ 2 h 2"/>
                <a:gd name="T26" fmla="*/ 1 w 2"/>
                <a:gd name="T27" fmla="*/ 2 h 2"/>
                <a:gd name="T28" fmla="*/ 1 w 2"/>
                <a:gd name="T29" fmla="*/ 2 h 2"/>
                <a:gd name="T30" fmla="*/ 1 w 2"/>
                <a:gd name="T31" fmla="*/ 2 h 2"/>
                <a:gd name="T32" fmla="*/ 0 w 2"/>
                <a:gd name="T33" fmla="*/ 2 h 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"/>
                <a:gd name="T52" fmla="*/ 0 h 2"/>
                <a:gd name="T53" fmla="*/ 2 w 2"/>
                <a:gd name="T54" fmla="*/ 2 h 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716" name="Freeform 192"/>
            <p:cNvSpPr>
              <a:spLocks/>
            </p:cNvSpPr>
            <p:nvPr/>
          </p:nvSpPr>
          <p:spPr bwMode="auto">
            <a:xfrm>
              <a:off x="1381" y="1878"/>
              <a:ext cx="8" cy="7"/>
            </a:xfrm>
            <a:custGeom>
              <a:avLst/>
              <a:gdLst>
                <a:gd name="T0" fmla="*/ 7 w 8"/>
                <a:gd name="T1" fmla="*/ 7 h 7"/>
                <a:gd name="T2" fmla="*/ 7 w 8"/>
                <a:gd name="T3" fmla="*/ 7 h 7"/>
                <a:gd name="T4" fmla="*/ 7 w 8"/>
                <a:gd name="T5" fmla="*/ 6 h 7"/>
                <a:gd name="T6" fmla="*/ 7 w 8"/>
                <a:gd name="T7" fmla="*/ 6 h 7"/>
                <a:gd name="T8" fmla="*/ 7 w 8"/>
                <a:gd name="T9" fmla="*/ 5 h 7"/>
                <a:gd name="T10" fmla="*/ 7 w 8"/>
                <a:gd name="T11" fmla="*/ 5 h 7"/>
                <a:gd name="T12" fmla="*/ 6 w 8"/>
                <a:gd name="T13" fmla="*/ 5 h 7"/>
                <a:gd name="T14" fmla="*/ 6 w 8"/>
                <a:gd name="T15" fmla="*/ 4 h 7"/>
                <a:gd name="T16" fmla="*/ 6 w 8"/>
                <a:gd name="T17" fmla="*/ 4 h 7"/>
                <a:gd name="T18" fmla="*/ 6 w 8"/>
                <a:gd name="T19" fmla="*/ 4 h 7"/>
                <a:gd name="T20" fmla="*/ 6 w 8"/>
                <a:gd name="T21" fmla="*/ 4 h 7"/>
                <a:gd name="T22" fmla="*/ 6 w 8"/>
                <a:gd name="T23" fmla="*/ 3 h 7"/>
                <a:gd name="T24" fmla="*/ 6 w 8"/>
                <a:gd name="T25" fmla="*/ 3 h 7"/>
                <a:gd name="T26" fmla="*/ 5 w 8"/>
                <a:gd name="T27" fmla="*/ 3 h 7"/>
                <a:gd name="T28" fmla="*/ 5 w 8"/>
                <a:gd name="T29" fmla="*/ 3 h 7"/>
                <a:gd name="T30" fmla="*/ 4 w 8"/>
                <a:gd name="T31" fmla="*/ 2 h 7"/>
                <a:gd name="T32" fmla="*/ 4 w 8"/>
                <a:gd name="T33" fmla="*/ 2 h 7"/>
                <a:gd name="T34" fmla="*/ 4 w 8"/>
                <a:gd name="T35" fmla="*/ 2 h 7"/>
                <a:gd name="T36" fmla="*/ 3 w 8"/>
                <a:gd name="T37" fmla="*/ 2 h 7"/>
                <a:gd name="T38" fmla="*/ 3 w 8"/>
                <a:gd name="T39" fmla="*/ 2 h 7"/>
                <a:gd name="T40" fmla="*/ 2 w 8"/>
                <a:gd name="T41" fmla="*/ 2 h 7"/>
                <a:gd name="T42" fmla="*/ 2 w 8"/>
                <a:gd name="T43" fmla="*/ 2 h 7"/>
                <a:gd name="T44" fmla="*/ 2 w 8"/>
                <a:gd name="T45" fmla="*/ 2 h 7"/>
                <a:gd name="T46" fmla="*/ 1 w 8"/>
                <a:gd name="T47" fmla="*/ 2 h 7"/>
                <a:gd name="T48" fmla="*/ 1 w 8"/>
                <a:gd name="T49" fmla="*/ 2 h 7"/>
                <a:gd name="T50" fmla="*/ 1 w 8"/>
                <a:gd name="T51" fmla="*/ 2 h 7"/>
                <a:gd name="T52" fmla="*/ 0 w 8"/>
                <a:gd name="T53" fmla="*/ 1 h 7"/>
                <a:gd name="T54" fmla="*/ 0 w 8"/>
                <a:gd name="T55" fmla="*/ 1 h 7"/>
                <a:gd name="T56" fmla="*/ 0 w 8"/>
                <a:gd name="T57" fmla="*/ 1 h 7"/>
                <a:gd name="T58" fmla="*/ 0 w 8"/>
                <a:gd name="T59" fmla="*/ 0 h 7"/>
                <a:gd name="T60" fmla="*/ 1 w 8"/>
                <a:gd name="T61" fmla="*/ 0 h 7"/>
                <a:gd name="T62" fmla="*/ 1 w 8"/>
                <a:gd name="T63" fmla="*/ 1 h 7"/>
                <a:gd name="T64" fmla="*/ 1 w 8"/>
                <a:gd name="T65" fmla="*/ 1 h 7"/>
                <a:gd name="T66" fmla="*/ 2 w 8"/>
                <a:gd name="T67" fmla="*/ 1 h 7"/>
                <a:gd name="T68" fmla="*/ 2 w 8"/>
                <a:gd name="T69" fmla="*/ 1 h 7"/>
                <a:gd name="T70" fmla="*/ 2 w 8"/>
                <a:gd name="T71" fmla="*/ 1 h 7"/>
                <a:gd name="T72" fmla="*/ 3 w 8"/>
                <a:gd name="T73" fmla="*/ 2 h 7"/>
                <a:gd name="T74" fmla="*/ 3 w 8"/>
                <a:gd name="T75" fmla="*/ 2 h 7"/>
                <a:gd name="T76" fmla="*/ 4 w 8"/>
                <a:gd name="T77" fmla="*/ 2 h 7"/>
                <a:gd name="T78" fmla="*/ 4 w 8"/>
                <a:gd name="T79" fmla="*/ 2 h 7"/>
                <a:gd name="T80" fmla="*/ 5 w 8"/>
                <a:gd name="T81" fmla="*/ 2 h 7"/>
                <a:gd name="T82" fmla="*/ 5 w 8"/>
                <a:gd name="T83" fmla="*/ 2 h 7"/>
                <a:gd name="T84" fmla="*/ 6 w 8"/>
                <a:gd name="T85" fmla="*/ 2 h 7"/>
                <a:gd name="T86" fmla="*/ 6 w 8"/>
                <a:gd name="T87" fmla="*/ 2 h 7"/>
                <a:gd name="T88" fmla="*/ 6 w 8"/>
                <a:gd name="T89" fmla="*/ 2 h 7"/>
                <a:gd name="T90" fmla="*/ 6 w 8"/>
                <a:gd name="T91" fmla="*/ 2 h 7"/>
                <a:gd name="T92" fmla="*/ 6 w 8"/>
                <a:gd name="T93" fmla="*/ 2 h 7"/>
                <a:gd name="T94" fmla="*/ 6 w 8"/>
                <a:gd name="T95" fmla="*/ 2 h 7"/>
                <a:gd name="T96" fmla="*/ 6 w 8"/>
                <a:gd name="T97" fmla="*/ 3 h 7"/>
                <a:gd name="T98" fmla="*/ 7 w 8"/>
                <a:gd name="T99" fmla="*/ 3 h 7"/>
                <a:gd name="T100" fmla="*/ 7 w 8"/>
                <a:gd name="T101" fmla="*/ 3 h 7"/>
                <a:gd name="T102" fmla="*/ 7 w 8"/>
                <a:gd name="T103" fmla="*/ 4 h 7"/>
                <a:gd name="T104" fmla="*/ 7 w 8"/>
                <a:gd name="T105" fmla="*/ 4 h 7"/>
                <a:gd name="T106" fmla="*/ 8 w 8"/>
                <a:gd name="T107" fmla="*/ 4 h 7"/>
                <a:gd name="T108" fmla="*/ 8 w 8"/>
                <a:gd name="T109" fmla="*/ 5 h 7"/>
                <a:gd name="T110" fmla="*/ 8 w 8"/>
                <a:gd name="T111" fmla="*/ 5 h 7"/>
                <a:gd name="T112" fmla="*/ 8 w 8"/>
                <a:gd name="T113" fmla="*/ 5 h 7"/>
                <a:gd name="T114" fmla="*/ 8 w 8"/>
                <a:gd name="T115" fmla="*/ 6 h 7"/>
                <a:gd name="T116" fmla="*/ 8 w 8"/>
                <a:gd name="T117" fmla="*/ 6 h 7"/>
                <a:gd name="T118" fmla="*/ 8 w 8"/>
                <a:gd name="T119" fmla="*/ 7 h 7"/>
                <a:gd name="T120" fmla="*/ 7 w 8"/>
                <a:gd name="T121" fmla="*/ 7 h 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"/>
                <a:gd name="T184" fmla="*/ 0 h 7"/>
                <a:gd name="T185" fmla="*/ 8 w 8"/>
                <a:gd name="T186" fmla="*/ 7 h 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" h="7">
                  <a:moveTo>
                    <a:pt x="7" y="7"/>
                  </a:moveTo>
                  <a:lnTo>
                    <a:pt x="7" y="7"/>
                  </a:lnTo>
                  <a:lnTo>
                    <a:pt x="7" y="6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5" y="3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6"/>
                  </a:lnTo>
                  <a:lnTo>
                    <a:pt x="8" y="7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717" name="Freeform 193"/>
            <p:cNvSpPr>
              <a:spLocks/>
            </p:cNvSpPr>
            <p:nvPr/>
          </p:nvSpPr>
          <p:spPr bwMode="auto">
            <a:xfrm>
              <a:off x="3001" y="1880"/>
              <a:ext cx="7" cy="7"/>
            </a:xfrm>
            <a:custGeom>
              <a:avLst/>
              <a:gdLst>
                <a:gd name="T0" fmla="*/ 2 w 7"/>
                <a:gd name="T1" fmla="*/ 7 h 7"/>
                <a:gd name="T2" fmla="*/ 2 w 7"/>
                <a:gd name="T3" fmla="*/ 7 h 7"/>
                <a:gd name="T4" fmla="*/ 2 w 7"/>
                <a:gd name="T5" fmla="*/ 7 h 7"/>
                <a:gd name="T6" fmla="*/ 1 w 7"/>
                <a:gd name="T7" fmla="*/ 6 h 7"/>
                <a:gd name="T8" fmla="*/ 1 w 7"/>
                <a:gd name="T9" fmla="*/ 6 h 7"/>
                <a:gd name="T10" fmla="*/ 1 w 7"/>
                <a:gd name="T11" fmla="*/ 6 h 7"/>
                <a:gd name="T12" fmla="*/ 1 w 7"/>
                <a:gd name="T13" fmla="*/ 6 h 7"/>
                <a:gd name="T14" fmla="*/ 1 w 7"/>
                <a:gd name="T15" fmla="*/ 6 h 7"/>
                <a:gd name="T16" fmla="*/ 1 w 7"/>
                <a:gd name="T17" fmla="*/ 6 h 7"/>
                <a:gd name="T18" fmla="*/ 1 w 7"/>
                <a:gd name="T19" fmla="*/ 5 h 7"/>
                <a:gd name="T20" fmla="*/ 1 w 7"/>
                <a:gd name="T21" fmla="*/ 5 h 7"/>
                <a:gd name="T22" fmla="*/ 1 w 7"/>
                <a:gd name="T23" fmla="*/ 4 h 7"/>
                <a:gd name="T24" fmla="*/ 1 w 7"/>
                <a:gd name="T25" fmla="*/ 4 h 7"/>
                <a:gd name="T26" fmla="*/ 0 w 7"/>
                <a:gd name="T27" fmla="*/ 4 h 7"/>
                <a:gd name="T28" fmla="*/ 0 w 7"/>
                <a:gd name="T29" fmla="*/ 3 h 7"/>
                <a:gd name="T30" fmla="*/ 0 w 7"/>
                <a:gd name="T31" fmla="*/ 3 h 7"/>
                <a:gd name="T32" fmla="*/ 0 w 7"/>
                <a:gd name="T33" fmla="*/ 3 h 7"/>
                <a:gd name="T34" fmla="*/ 0 w 7"/>
                <a:gd name="T35" fmla="*/ 2 h 7"/>
                <a:gd name="T36" fmla="*/ 0 w 7"/>
                <a:gd name="T37" fmla="*/ 2 h 7"/>
                <a:gd name="T38" fmla="*/ 0 w 7"/>
                <a:gd name="T39" fmla="*/ 1 h 7"/>
                <a:gd name="T40" fmla="*/ 1 w 7"/>
                <a:gd name="T41" fmla="*/ 1 h 7"/>
                <a:gd name="T42" fmla="*/ 1 w 7"/>
                <a:gd name="T43" fmla="*/ 1 h 7"/>
                <a:gd name="T44" fmla="*/ 1 w 7"/>
                <a:gd name="T45" fmla="*/ 0 h 7"/>
                <a:gd name="T46" fmla="*/ 1 w 7"/>
                <a:gd name="T47" fmla="*/ 0 h 7"/>
                <a:gd name="T48" fmla="*/ 1 w 7"/>
                <a:gd name="T49" fmla="*/ 0 h 7"/>
                <a:gd name="T50" fmla="*/ 1 w 7"/>
                <a:gd name="T51" fmla="*/ 0 h 7"/>
                <a:gd name="T52" fmla="*/ 1 w 7"/>
                <a:gd name="T53" fmla="*/ 0 h 7"/>
                <a:gd name="T54" fmla="*/ 2 w 7"/>
                <a:gd name="T55" fmla="*/ 0 h 7"/>
                <a:gd name="T56" fmla="*/ 2 w 7"/>
                <a:gd name="T57" fmla="*/ 0 h 7"/>
                <a:gd name="T58" fmla="*/ 2 w 7"/>
                <a:gd name="T59" fmla="*/ 0 h 7"/>
                <a:gd name="T60" fmla="*/ 3 w 7"/>
                <a:gd name="T61" fmla="*/ 0 h 7"/>
                <a:gd name="T62" fmla="*/ 3 w 7"/>
                <a:gd name="T63" fmla="*/ 0 h 7"/>
                <a:gd name="T64" fmla="*/ 3 w 7"/>
                <a:gd name="T65" fmla="*/ 0 h 7"/>
                <a:gd name="T66" fmla="*/ 4 w 7"/>
                <a:gd name="T67" fmla="*/ 0 h 7"/>
                <a:gd name="T68" fmla="*/ 4 w 7"/>
                <a:gd name="T69" fmla="*/ 0 h 7"/>
                <a:gd name="T70" fmla="*/ 4 w 7"/>
                <a:gd name="T71" fmla="*/ 0 h 7"/>
                <a:gd name="T72" fmla="*/ 4 w 7"/>
                <a:gd name="T73" fmla="*/ 0 h 7"/>
                <a:gd name="T74" fmla="*/ 5 w 7"/>
                <a:gd name="T75" fmla="*/ 0 h 7"/>
                <a:gd name="T76" fmla="*/ 5 w 7"/>
                <a:gd name="T77" fmla="*/ 0 h 7"/>
                <a:gd name="T78" fmla="*/ 5 w 7"/>
                <a:gd name="T79" fmla="*/ 1 h 7"/>
                <a:gd name="T80" fmla="*/ 6 w 7"/>
                <a:gd name="T81" fmla="*/ 1 h 7"/>
                <a:gd name="T82" fmla="*/ 6 w 7"/>
                <a:gd name="T83" fmla="*/ 1 h 7"/>
                <a:gd name="T84" fmla="*/ 6 w 7"/>
                <a:gd name="T85" fmla="*/ 1 h 7"/>
                <a:gd name="T86" fmla="*/ 7 w 7"/>
                <a:gd name="T87" fmla="*/ 2 h 7"/>
                <a:gd name="T88" fmla="*/ 7 w 7"/>
                <a:gd name="T89" fmla="*/ 2 h 7"/>
                <a:gd name="T90" fmla="*/ 7 w 7"/>
                <a:gd name="T91" fmla="*/ 3 h 7"/>
                <a:gd name="T92" fmla="*/ 6 w 7"/>
                <a:gd name="T93" fmla="*/ 3 h 7"/>
                <a:gd name="T94" fmla="*/ 6 w 7"/>
                <a:gd name="T95" fmla="*/ 4 h 7"/>
                <a:gd name="T96" fmla="*/ 6 w 7"/>
                <a:gd name="T97" fmla="*/ 4 h 7"/>
                <a:gd name="T98" fmla="*/ 6 w 7"/>
                <a:gd name="T99" fmla="*/ 4 h 7"/>
                <a:gd name="T100" fmla="*/ 6 w 7"/>
                <a:gd name="T101" fmla="*/ 5 h 7"/>
                <a:gd name="T102" fmla="*/ 6 w 7"/>
                <a:gd name="T103" fmla="*/ 6 h 7"/>
                <a:gd name="T104" fmla="*/ 6 w 7"/>
                <a:gd name="T105" fmla="*/ 6 h 7"/>
                <a:gd name="T106" fmla="*/ 6 w 7"/>
                <a:gd name="T107" fmla="*/ 6 h 7"/>
                <a:gd name="T108" fmla="*/ 6 w 7"/>
                <a:gd name="T109" fmla="*/ 6 h 7"/>
                <a:gd name="T110" fmla="*/ 5 w 7"/>
                <a:gd name="T111" fmla="*/ 6 h 7"/>
                <a:gd name="T112" fmla="*/ 5 w 7"/>
                <a:gd name="T113" fmla="*/ 6 h 7"/>
                <a:gd name="T114" fmla="*/ 5 w 7"/>
                <a:gd name="T115" fmla="*/ 6 h 7"/>
                <a:gd name="T116" fmla="*/ 4 w 7"/>
                <a:gd name="T117" fmla="*/ 6 h 7"/>
                <a:gd name="T118" fmla="*/ 4 w 7"/>
                <a:gd name="T119" fmla="*/ 6 h 7"/>
                <a:gd name="T120" fmla="*/ 3 w 7"/>
                <a:gd name="T121" fmla="*/ 6 h 7"/>
                <a:gd name="T122" fmla="*/ 3 w 7"/>
                <a:gd name="T123" fmla="*/ 7 h 7"/>
                <a:gd name="T124" fmla="*/ 2 w 7"/>
                <a:gd name="T125" fmla="*/ 7 h 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"/>
                <a:gd name="T190" fmla="*/ 0 h 7"/>
                <a:gd name="T191" fmla="*/ 7 w 7"/>
                <a:gd name="T192" fmla="*/ 7 h 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" h="7">
                  <a:moveTo>
                    <a:pt x="2" y="7"/>
                  </a:moveTo>
                  <a:lnTo>
                    <a:pt x="2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2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6"/>
                  </a:lnTo>
                  <a:lnTo>
                    <a:pt x="5" y="6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718" name="Oval 194"/>
            <p:cNvSpPr>
              <a:spLocks noChangeArrowheads="1"/>
            </p:cNvSpPr>
            <p:nvPr/>
          </p:nvSpPr>
          <p:spPr bwMode="auto">
            <a:xfrm>
              <a:off x="1400" y="1879"/>
              <a:ext cx="2" cy="1"/>
            </a:xfrm>
            <a:prstGeom prst="ellipse">
              <a:avLst/>
            </a:pr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719" name="Freeform 195"/>
            <p:cNvSpPr>
              <a:spLocks/>
            </p:cNvSpPr>
            <p:nvPr/>
          </p:nvSpPr>
          <p:spPr bwMode="auto">
            <a:xfrm>
              <a:off x="955" y="1877"/>
              <a:ext cx="2" cy="1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0 w 2"/>
                <a:gd name="T5" fmla="*/ 1 h 1"/>
                <a:gd name="T6" fmla="*/ 0 w 2"/>
                <a:gd name="T7" fmla="*/ 1 h 1"/>
                <a:gd name="T8" fmla="*/ 0 w 2"/>
                <a:gd name="T9" fmla="*/ 0 h 1"/>
                <a:gd name="T10" fmla="*/ 0 w 2"/>
                <a:gd name="T11" fmla="*/ 0 h 1"/>
                <a:gd name="T12" fmla="*/ 1 w 2"/>
                <a:gd name="T13" fmla="*/ 0 h 1"/>
                <a:gd name="T14" fmla="*/ 1 w 2"/>
                <a:gd name="T15" fmla="*/ 0 h 1"/>
                <a:gd name="T16" fmla="*/ 2 w 2"/>
                <a:gd name="T17" fmla="*/ 0 h 1"/>
                <a:gd name="T18" fmla="*/ 2 w 2"/>
                <a:gd name="T19" fmla="*/ 0 h 1"/>
                <a:gd name="T20" fmla="*/ 2 w 2"/>
                <a:gd name="T21" fmla="*/ 1 h 1"/>
                <a:gd name="T22" fmla="*/ 1 w 2"/>
                <a:gd name="T23" fmla="*/ 1 h 1"/>
                <a:gd name="T24" fmla="*/ 1 w 2"/>
                <a:gd name="T25" fmla="*/ 1 h 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"/>
                <a:gd name="T40" fmla="*/ 0 h 1"/>
                <a:gd name="T41" fmla="*/ 2 w 2"/>
                <a:gd name="T42" fmla="*/ 1 h 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" h="1">
                  <a:moveTo>
                    <a:pt x="1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720" name="Freeform 196"/>
            <p:cNvSpPr>
              <a:spLocks/>
            </p:cNvSpPr>
            <p:nvPr/>
          </p:nvSpPr>
          <p:spPr bwMode="auto">
            <a:xfrm>
              <a:off x="951" y="1877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0 w 2"/>
                <a:gd name="T5" fmla="*/ 1 h 1"/>
                <a:gd name="T6" fmla="*/ 0 w 2"/>
                <a:gd name="T7" fmla="*/ 1 h 1"/>
                <a:gd name="T8" fmla="*/ 0 w 2"/>
                <a:gd name="T9" fmla="*/ 0 h 1"/>
                <a:gd name="T10" fmla="*/ 1 w 2"/>
                <a:gd name="T11" fmla="*/ 0 h 1"/>
                <a:gd name="T12" fmla="*/ 1 w 2"/>
                <a:gd name="T13" fmla="*/ 0 h 1"/>
                <a:gd name="T14" fmla="*/ 1 w 2"/>
                <a:gd name="T15" fmla="*/ 0 h 1"/>
                <a:gd name="T16" fmla="*/ 1 w 2"/>
                <a:gd name="T17" fmla="*/ 0 h 1"/>
                <a:gd name="T18" fmla="*/ 2 w 2"/>
                <a:gd name="T19" fmla="*/ 1 h 1"/>
                <a:gd name="T20" fmla="*/ 2 w 2"/>
                <a:gd name="T21" fmla="*/ 1 h 1"/>
                <a:gd name="T22" fmla="*/ 1 w 2"/>
                <a:gd name="T23" fmla="*/ 1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"/>
                <a:gd name="T37" fmla="*/ 0 h 1"/>
                <a:gd name="T38" fmla="*/ 2 w 2"/>
                <a:gd name="T39" fmla="*/ 1 h 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721" name="Freeform 197"/>
            <p:cNvSpPr>
              <a:spLocks/>
            </p:cNvSpPr>
            <p:nvPr/>
          </p:nvSpPr>
          <p:spPr bwMode="auto">
            <a:xfrm>
              <a:off x="1466" y="1880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0 w 2"/>
                <a:gd name="T7" fmla="*/ 1 h 2"/>
                <a:gd name="T8" fmla="*/ 0 w 2"/>
                <a:gd name="T9" fmla="*/ 1 h 2"/>
                <a:gd name="T10" fmla="*/ 0 w 2"/>
                <a:gd name="T11" fmla="*/ 0 h 2"/>
                <a:gd name="T12" fmla="*/ 0 w 2"/>
                <a:gd name="T13" fmla="*/ 0 h 2"/>
                <a:gd name="T14" fmla="*/ 0 w 2"/>
                <a:gd name="T15" fmla="*/ 0 h 2"/>
                <a:gd name="T16" fmla="*/ 1 w 2"/>
                <a:gd name="T17" fmla="*/ 0 h 2"/>
                <a:gd name="T18" fmla="*/ 1 w 2"/>
                <a:gd name="T19" fmla="*/ 0 h 2"/>
                <a:gd name="T20" fmla="*/ 1 w 2"/>
                <a:gd name="T21" fmla="*/ 0 h 2"/>
                <a:gd name="T22" fmla="*/ 2 w 2"/>
                <a:gd name="T23" fmla="*/ 0 h 2"/>
                <a:gd name="T24" fmla="*/ 2 w 2"/>
                <a:gd name="T25" fmla="*/ 0 h 2"/>
                <a:gd name="T26" fmla="*/ 2 w 2"/>
                <a:gd name="T27" fmla="*/ 0 h 2"/>
                <a:gd name="T28" fmla="*/ 2 w 2"/>
                <a:gd name="T29" fmla="*/ 1 h 2"/>
                <a:gd name="T30" fmla="*/ 2 w 2"/>
                <a:gd name="T31" fmla="*/ 1 h 2"/>
                <a:gd name="T32" fmla="*/ 1 w 2"/>
                <a:gd name="T33" fmla="*/ 1 h 2"/>
                <a:gd name="T34" fmla="*/ 1 w 2"/>
                <a:gd name="T35" fmla="*/ 2 h 2"/>
                <a:gd name="T36" fmla="*/ 1 w 2"/>
                <a:gd name="T37" fmla="*/ 2 h 2"/>
                <a:gd name="T38" fmla="*/ 0 w 2"/>
                <a:gd name="T39" fmla="*/ 2 h 2"/>
                <a:gd name="T40" fmla="*/ 0 w 2"/>
                <a:gd name="T41" fmla="*/ 2 h 2"/>
                <a:gd name="T42" fmla="*/ 0 w 2"/>
                <a:gd name="T43" fmla="*/ 2 h 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"/>
                <a:gd name="T67" fmla="*/ 0 h 2"/>
                <a:gd name="T68" fmla="*/ 2 w 2"/>
                <a:gd name="T69" fmla="*/ 2 h 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722" name="Freeform 198"/>
            <p:cNvSpPr>
              <a:spLocks/>
            </p:cNvSpPr>
            <p:nvPr/>
          </p:nvSpPr>
          <p:spPr bwMode="auto">
            <a:xfrm>
              <a:off x="1749" y="1881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1 h 2"/>
                <a:gd name="T4" fmla="*/ 0 w 2"/>
                <a:gd name="T5" fmla="*/ 1 h 2"/>
                <a:gd name="T6" fmla="*/ 0 w 2"/>
                <a:gd name="T7" fmla="*/ 0 h 2"/>
                <a:gd name="T8" fmla="*/ 0 w 2"/>
                <a:gd name="T9" fmla="*/ 0 h 2"/>
                <a:gd name="T10" fmla="*/ 1 w 2"/>
                <a:gd name="T11" fmla="*/ 0 h 2"/>
                <a:gd name="T12" fmla="*/ 1 w 2"/>
                <a:gd name="T13" fmla="*/ 0 h 2"/>
                <a:gd name="T14" fmla="*/ 1 w 2"/>
                <a:gd name="T15" fmla="*/ 0 h 2"/>
                <a:gd name="T16" fmla="*/ 2 w 2"/>
                <a:gd name="T17" fmla="*/ 0 h 2"/>
                <a:gd name="T18" fmla="*/ 2 w 2"/>
                <a:gd name="T19" fmla="*/ 0 h 2"/>
                <a:gd name="T20" fmla="*/ 2 w 2"/>
                <a:gd name="T21" fmla="*/ 1 h 2"/>
                <a:gd name="T22" fmla="*/ 1 w 2"/>
                <a:gd name="T23" fmla="*/ 1 h 2"/>
                <a:gd name="T24" fmla="*/ 1 w 2"/>
                <a:gd name="T25" fmla="*/ 1 h 2"/>
                <a:gd name="T26" fmla="*/ 1 w 2"/>
                <a:gd name="T27" fmla="*/ 1 h 2"/>
                <a:gd name="T28" fmla="*/ 0 w 2"/>
                <a:gd name="T29" fmla="*/ 2 h 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"/>
                <a:gd name="T46" fmla="*/ 0 h 2"/>
                <a:gd name="T47" fmla="*/ 2 w 2"/>
                <a:gd name="T48" fmla="*/ 2 h 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" h="2">
                  <a:moveTo>
                    <a:pt x="0" y="2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723" name="Freeform 199"/>
            <p:cNvSpPr>
              <a:spLocks/>
            </p:cNvSpPr>
            <p:nvPr/>
          </p:nvSpPr>
          <p:spPr bwMode="auto">
            <a:xfrm>
              <a:off x="1464" y="1880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1 h 2"/>
                <a:gd name="T4" fmla="*/ 0 w 1"/>
                <a:gd name="T5" fmla="*/ 1 h 2"/>
                <a:gd name="T6" fmla="*/ 0 w 1"/>
                <a:gd name="T7" fmla="*/ 0 h 2"/>
                <a:gd name="T8" fmla="*/ 0 w 1"/>
                <a:gd name="T9" fmla="*/ 0 h 2"/>
                <a:gd name="T10" fmla="*/ 1 w 1"/>
                <a:gd name="T11" fmla="*/ 0 h 2"/>
                <a:gd name="T12" fmla="*/ 1 w 1"/>
                <a:gd name="T13" fmla="*/ 0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0 w 1"/>
                <a:gd name="T21" fmla="*/ 2 h 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"/>
                <a:gd name="T34" fmla="*/ 0 h 2"/>
                <a:gd name="T35" fmla="*/ 1 w 1"/>
                <a:gd name="T36" fmla="*/ 2 h 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" h="2">
                  <a:moveTo>
                    <a:pt x="0" y="2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724" name="Freeform 200"/>
            <p:cNvSpPr>
              <a:spLocks/>
            </p:cNvSpPr>
            <p:nvPr/>
          </p:nvSpPr>
          <p:spPr bwMode="auto">
            <a:xfrm>
              <a:off x="3071" y="1880"/>
              <a:ext cx="2" cy="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1 w 2"/>
                <a:gd name="T5" fmla="*/ 1 h 2"/>
                <a:gd name="T6" fmla="*/ 0 w 2"/>
                <a:gd name="T7" fmla="*/ 1 h 2"/>
                <a:gd name="T8" fmla="*/ 0 w 2"/>
                <a:gd name="T9" fmla="*/ 1 h 2"/>
                <a:gd name="T10" fmla="*/ 1 w 2"/>
                <a:gd name="T11" fmla="*/ 0 h 2"/>
                <a:gd name="T12" fmla="*/ 1 w 2"/>
                <a:gd name="T13" fmla="*/ 0 h 2"/>
                <a:gd name="T14" fmla="*/ 2 w 2"/>
                <a:gd name="T15" fmla="*/ 1 h 2"/>
                <a:gd name="T16" fmla="*/ 2 w 2"/>
                <a:gd name="T17" fmla="*/ 1 h 2"/>
                <a:gd name="T18" fmla="*/ 1 w 2"/>
                <a:gd name="T19" fmla="*/ 2 h 2"/>
                <a:gd name="T20" fmla="*/ 1 w 2"/>
                <a:gd name="T21" fmla="*/ 2 h 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"/>
                <a:gd name="T34" fmla="*/ 0 h 2"/>
                <a:gd name="T35" fmla="*/ 2 w 2"/>
                <a:gd name="T36" fmla="*/ 2 h 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" h="2">
                  <a:moveTo>
                    <a:pt x="1" y="2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725" name="Freeform 201"/>
            <p:cNvSpPr>
              <a:spLocks/>
            </p:cNvSpPr>
            <p:nvPr/>
          </p:nvSpPr>
          <p:spPr bwMode="auto">
            <a:xfrm>
              <a:off x="953" y="1879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1 h 1"/>
                <a:gd name="T10" fmla="*/ 0 w 1"/>
                <a:gd name="T11" fmla="*/ 0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1 w 1"/>
                <a:gd name="T19" fmla="*/ 0 h 1"/>
                <a:gd name="T20" fmla="*/ 1 w 1"/>
                <a:gd name="T21" fmla="*/ 0 h 1"/>
                <a:gd name="T22" fmla="*/ 1 w 1"/>
                <a:gd name="T23" fmla="*/ 1 h 1"/>
                <a:gd name="T24" fmla="*/ 1 w 1"/>
                <a:gd name="T25" fmla="*/ 1 h 1"/>
                <a:gd name="T26" fmla="*/ 1 w 1"/>
                <a:gd name="T27" fmla="*/ 1 h 1"/>
                <a:gd name="T28" fmla="*/ 1 w 1"/>
                <a:gd name="T29" fmla="*/ 1 h 1"/>
                <a:gd name="T30" fmla="*/ 1 w 1"/>
                <a:gd name="T31" fmla="*/ 1 h 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"/>
                <a:gd name="T49" fmla="*/ 0 h 1"/>
                <a:gd name="T50" fmla="*/ 1 w 1"/>
                <a:gd name="T51" fmla="*/ 1 h 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726" name="Freeform 202"/>
            <p:cNvSpPr>
              <a:spLocks/>
            </p:cNvSpPr>
            <p:nvPr/>
          </p:nvSpPr>
          <p:spPr bwMode="auto">
            <a:xfrm>
              <a:off x="1399" y="1880"/>
              <a:ext cx="4" cy="6"/>
            </a:xfrm>
            <a:custGeom>
              <a:avLst/>
              <a:gdLst>
                <a:gd name="T0" fmla="*/ 3 w 4"/>
                <a:gd name="T1" fmla="*/ 6 h 6"/>
                <a:gd name="T2" fmla="*/ 3 w 4"/>
                <a:gd name="T3" fmla="*/ 6 h 6"/>
                <a:gd name="T4" fmla="*/ 2 w 4"/>
                <a:gd name="T5" fmla="*/ 6 h 6"/>
                <a:gd name="T6" fmla="*/ 2 w 4"/>
                <a:gd name="T7" fmla="*/ 6 h 6"/>
                <a:gd name="T8" fmla="*/ 2 w 4"/>
                <a:gd name="T9" fmla="*/ 6 h 6"/>
                <a:gd name="T10" fmla="*/ 1 w 4"/>
                <a:gd name="T11" fmla="*/ 5 h 6"/>
                <a:gd name="T12" fmla="*/ 1 w 4"/>
                <a:gd name="T13" fmla="*/ 5 h 6"/>
                <a:gd name="T14" fmla="*/ 1 w 4"/>
                <a:gd name="T15" fmla="*/ 5 h 6"/>
                <a:gd name="T16" fmla="*/ 1 w 4"/>
                <a:gd name="T17" fmla="*/ 4 h 6"/>
                <a:gd name="T18" fmla="*/ 1 w 4"/>
                <a:gd name="T19" fmla="*/ 4 h 6"/>
                <a:gd name="T20" fmla="*/ 1 w 4"/>
                <a:gd name="T21" fmla="*/ 4 h 6"/>
                <a:gd name="T22" fmla="*/ 1 w 4"/>
                <a:gd name="T23" fmla="*/ 3 h 6"/>
                <a:gd name="T24" fmla="*/ 1 w 4"/>
                <a:gd name="T25" fmla="*/ 3 h 6"/>
                <a:gd name="T26" fmla="*/ 1 w 4"/>
                <a:gd name="T27" fmla="*/ 2 h 6"/>
                <a:gd name="T28" fmla="*/ 1 w 4"/>
                <a:gd name="T29" fmla="*/ 2 h 6"/>
                <a:gd name="T30" fmla="*/ 0 w 4"/>
                <a:gd name="T31" fmla="*/ 2 h 6"/>
                <a:gd name="T32" fmla="*/ 0 w 4"/>
                <a:gd name="T33" fmla="*/ 2 h 6"/>
                <a:gd name="T34" fmla="*/ 0 w 4"/>
                <a:gd name="T35" fmla="*/ 1 h 6"/>
                <a:gd name="T36" fmla="*/ 0 w 4"/>
                <a:gd name="T37" fmla="*/ 1 h 6"/>
                <a:gd name="T38" fmla="*/ 0 w 4"/>
                <a:gd name="T39" fmla="*/ 0 h 6"/>
                <a:gd name="T40" fmla="*/ 0 w 4"/>
                <a:gd name="T41" fmla="*/ 0 h 6"/>
                <a:gd name="T42" fmla="*/ 1 w 4"/>
                <a:gd name="T43" fmla="*/ 0 h 6"/>
                <a:gd name="T44" fmla="*/ 1 w 4"/>
                <a:gd name="T45" fmla="*/ 1 h 6"/>
                <a:gd name="T46" fmla="*/ 1 w 4"/>
                <a:gd name="T47" fmla="*/ 1 h 6"/>
                <a:gd name="T48" fmla="*/ 1 w 4"/>
                <a:gd name="T49" fmla="*/ 1 h 6"/>
                <a:gd name="T50" fmla="*/ 1 w 4"/>
                <a:gd name="T51" fmla="*/ 2 h 6"/>
                <a:gd name="T52" fmla="*/ 1 w 4"/>
                <a:gd name="T53" fmla="*/ 2 h 6"/>
                <a:gd name="T54" fmla="*/ 1 w 4"/>
                <a:gd name="T55" fmla="*/ 2 h 6"/>
                <a:gd name="T56" fmla="*/ 2 w 4"/>
                <a:gd name="T57" fmla="*/ 2 h 6"/>
                <a:gd name="T58" fmla="*/ 2 w 4"/>
                <a:gd name="T59" fmla="*/ 3 h 6"/>
                <a:gd name="T60" fmla="*/ 2 w 4"/>
                <a:gd name="T61" fmla="*/ 3 h 6"/>
                <a:gd name="T62" fmla="*/ 3 w 4"/>
                <a:gd name="T63" fmla="*/ 3 h 6"/>
                <a:gd name="T64" fmla="*/ 3 w 4"/>
                <a:gd name="T65" fmla="*/ 3 h 6"/>
                <a:gd name="T66" fmla="*/ 3 w 4"/>
                <a:gd name="T67" fmla="*/ 4 h 6"/>
                <a:gd name="T68" fmla="*/ 3 w 4"/>
                <a:gd name="T69" fmla="*/ 4 h 6"/>
                <a:gd name="T70" fmla="*/ 4 w 4"/>
                <a:gd name="T71" fmla="*/ 4 h 6"/>
                <a:gd name="T72" fmla="*/ 4 w 4"/>
                <a:gd name="T73" fmla="*/ 4 h 6"/>
                <a:gd name="T74" fmla="*/ 4 w 4"/>
                <a:gd name="T75" fmla="*/ 5 h 6"/>
                <a:gd name="T76" fmla="*/ 4 w 4"/>
                <a:gd name="T77" fmla="*/ 5 h 6"/>
                <a:gd name="T78" fmla="*/ 4 w 4"/>
                <a:gd name="T79" fmla="*/ 6 h 6"/>
                <a:gd name="T80" fmla="*/ 4 w 4"/>
                <a:gd name="T81" fmla="*/ 6 h 6"/>
                <a:gd name="T82" fmla="*/ 4 w 4"/>
                <a:gd name="T83" fmla="*/ 6 h 6"/>
                <a:gd name="T84" fmla="*/ 3 w 4"/>
                <a:gd name="T85" fmla="*/ 6 h 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"/>
                <a:gd name="T130" fmla="*/ 0 h 6"/>
                <a:gd name="T131" fmla="*/ 4 w 4"/>
                <a:gd name="T132" fmla="*/ 6 h 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" h="6">
                  <a:moveTo>
                    <a:pt x="3" y="6"/>
                  </a:moveTo>
                  <a:lnTo>
                    <a:pt x="3" y="6"/>
                  </a:lnTo>
                  <a:lnTo>
                    <a:pt x="2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6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727" name="Freeform 203"/>
            <p:cNvSpPr>
              <a:spLocks/>
            </p:cNvSpPr>
            <p:nvPr/>
          </p:nvSpPr>
          <p:spPr bwMode="auto">
            <a:xfrm>
              <a:off x="1358" y="1882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1 h 1"/>
                <a:gd name="T8" fmla="*/ 0 w 1"/>
                <a:gd name="T9" fmla="*/ 1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1 w 1"/>
                <a:gd name="T19" fmla="*/ 0 h 1"/>
                <a:gd name="T20" fmla="*/ 1 w 1"/>
                <a:gd name="T21" fmla="*/ 0 h 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"/>
                <a:gd name="T34" fmla="*/ 0 h 1"/>
                <a:gd name="T35" fmla="*/ 1 w 1"/>
                <a:gd name="T36" fmla="*/ 1 h 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728" name="Freeform 204"/>
            <p:cNvSpPr>
              <a:spLocks/>
            </p:cNvSpPr>
            <p:nvPr/>
          </p:nvSpPr>
          <p:spPr bwMode="auto">
            <a:xfrm>
              <a:off x="1359" y="1882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729" name="Freeform 205"/>
            <p:cNvSpPr>
              <a:spLocks/>
            </p:cNvSpPr>
            <p:nvPr/>
          </p:nvSpPr>
          <p:spPr bwMode="auto">
            <a:xfrm>
              <a:off x="1744" y="1883"/>
              <a:ext cx="1" cy="5"/>
            </a:xfrm>
            <a:custGeom>
              <a:avLst/>
              <a:gdLst>
                <a:gd name="T0" fmla="*/ 1 w 1"/>
                <a:gd name="T1" fmla="*/ 5 h 5"/>
                <a:gd name="T2" fmla="*/ 1 w 1"/>
                <a:gd name="T3" fmla="*/ 5 h 5"/>
                <a:gd name="T4" fmla="*/ 1 w 1"/>
                <a:gd name="T5" fmla="*/ 4 h 5"/>
                <a:gd name="T6" fmla="*/ 1 w 1"/>
                <a:gd name="T7" fmla="*/ 4 h 5"/>
                <a:gd name="T8" fmla="*/ 1 w 1"/>
                <a:gd name="T9" fmla="*/ 4 h 5"/>
                <a:gd name="T10" fmla="*/ 1 w 1"/>
                <a:gd name="T11" fmla="*/ 4 h 5"/>
                <a:gd name="T12" fmla="*/ 1 w 1"/>
                <a:gd name="T13" fmla="*/ 3 h 5"/>
                <a:gd name="T14" fmla="*/ 1 w 1"/>
                <a:gd name="T15" fmla="*/ 3 h 5"/>
                <a:gd name="T16" fmla="*/ 1 w 1"/>
                <a:gd name="T17" fmla="*/ 3 h 5"/>
                <a:gd name="T18" fmla="*/ 1 w 1"/>
                <a:gd name="T19" fmla="*/ 3 h 5"/>
                <a:gd name="T20" fmla="*/ 0 w 1"/>
                <a:gd name="T21" fmla="*/ 3 h 5"/>
                <a:gd name="T22" fmla="*/ 0 w 1"/>
                <a:gd name="T23" fmla="*/ 2 h 5"/>
                <a:gd name="T24" fmla="*/ 0 w 1"/>
                <a:gd name="T25" fmla="*/ 2 h 5"/>
                <a:gd name="T26" fmla="*/ 0 w 1"/>
                <a:gd name="T27" fmla="*/ 2 h 5"/>
                <a:gd name="T28" fmla="*/ 0 w 1"/>
                <a:gd name="T29" fmla="*/ 1 h 5"/>
                <a:gd name="T30" fmla="*/ 0 w 1"/>
                <a:gd name="T31" fmla="*/ 1 h 5"/>
                <a:gd name="T32" fmla="*/ 0 w 1"/>
                <a:gd name="T33" fmla="*/ 0 h 5"/>
                <a:gd name="T34" fmla="*/ 0 w 1"/>
                <a:gd name="T35" fmla="*/ 0 h 5"/>
                <a:gd name="T36" fmla="*/ 1 w 1"/>
                <a:gd name="T37" fmla="*/ 0 h 5"/>
                <a:gd name="T38" fmla="*/ 1 w 1"/>
                <a:gd name="T39" fmla="*/ 1 h 5"/>
                <a:gd name="T40" fmla="*/ 1 w 1"/>
                <a:gd name="T41" fmla="*/ 1 h 5"/>
                <a:gd name="T42" fmla="*/ 1 w 1"/>
                <a:gd name="T43" fmla="*/ 1 h 5"/>
                <a:gd name="T44" fmla="*/ 1 w 1"/>
                <a:gd name="T45" fmla="*/ 2 h 5"/>
                <a:gd name="T46" fmla="*/ 1 w 1"/>
                <a:gd name="T47" fmla="*/ 2 h 5"/>
                <a:gd name="T48" fmla="*/ 1 w 1"/>
                <a:gd name="T49" fmla="*/ 3 h 5"/>
                <a:gd name="T50" fmla="*/ 1 w 1"/>
                <a:gd name="T51" fmla="*/ 3 h 5"/>
                <a:gd name="T52" fmla="*/ 1 w 1"/>
                <a:gd name="T53" fmla="*/ 3 h 5"/>
                <a:gd name="T54" fmla="*/ 1 w 1"/>
                <a:gd name="T55" fmla="*/ 3 h 5"/>
                <a:gd name="T56" fmla="*/ 1 w 1"/>
                <a:gd name="T57" fmla="*/ 3 h 5"/>
                <a:gd name="T58" fmla="*/ 1 w 1"/>
                <a:gd name="T59" fmla="*/ 4 h 5"/>
                <a:gd name="T60" fmla="*/ 1 w 1"/>
                <a:gd name="T61" fmla="*/ 4 h 5"/>
                <a:gd name="T62" fmla="*/ 1 w 1"/>
                <a:gd name="T63" fmla="*/ 5 h 5"/>
                <a:gd name="T64" fmla="*/ 1 w 1"/>
                <a:gd name="T65" fmla="*/ 5 h 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"/>
                <a:gd name="T100" fmla="*/ 0 h 5"/>
                <a:gd name="T101" fmla="*/ 1 w 1"/>
                <a:gd name="T102" fmla="*/ 5 h 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" h="5">
                  <a:moveTo>
                    <a:pt x="1" y="5"/>
                  </a:move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</p:grpSp>
      <p:grpSp>
        <p:nvGrpSpPr>
          <p:cNvPr id="29699" name="Group 407"/>
          <p:cNvGrpSpPr>
            <a:grpSpLocks/>
          </p:cNvGrpSpPr>
          <p:nvPr/>
        </p:nvGrpSpPr>
        <p:grpSpPr bwMode="auto">
          <a:xfrm>
            <a:off x="3288590" y="4268705"/>
            <a:ext cx="5779209" cy="1759211"/>
            <a:chOff x="989" y="1883"/>
            <a:chExt cx="2980" cy="724"/>
          </a:xfrm>
        </p:grpSpPr>
        <p:sp>
          <p:nvSpPr>
            <p:cNvPr id="30330" name="Freeform 207"/>
            <p:cNvSpPr>
              <a:spLocks/>
            </p:cNvSpPr>
            <p:nvPr/>
          </p:nvSpPr>
          <p:spPr bwMode="auto">
            <a:xfrm>
              <a:off x="2376" y="1885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1 w 1"/>
                <a:gd name="T19" fmla="*/ 1 h 1"/>
                <a:gd name="T20" fmla="*/ 1 w 1"/>
                <a:gd name="T21" fmla="*/ 1 h 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"/>
                <a:gd name="T34" fmla="*/ 0 h 1"/>
                <a:gd name="T35" fmla="*/ 1 w 1"/>
                <a:gd name="T36" fmla="*/ 1 h 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" h="1">
                  <a:moveTo>
                    <a:pt x="1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31" name="Freeform 208"/>
            <p:cNvSpPr>
              <a:spLocks/>
            </p:cNvSpPr>
            <p:nvPr/>
          </p:nvSpPr>
          <p:spPr bwMode="auto">
            <a:xfrm>
              <a:off x="1358" y="1883"/>
              <a:ext cx="3" cy="5"/>
            </a:xfrm>
            <a:custGeom>
              <a:avLst/>
              <a:gdLst>
                <a:gd name="T0" fmla="*/ 1 w 3"/>
                <a:gd name="T1" fmla="*/ 5 h 5"/>
                <a:gd name="T2" fmla="*/ 0 w 3"/>
                <a:gd name="T3" fmla="*/ 5 h 5"/>
                <a:gd name="T4" fmla="*/ 0 w 3"/>
                <a:gd name="T5" fmla="*/ 5 h 5"/>
                <a:gd name="T6" fmla="*/ 0 w 3"/>
                <a:gd name="T7" fmla="*/ 4 h 5"/>
                <a:gd name="T8" fmla="*/ 0 w 3"/>
                <a:gd name="T9" fmla="*/ 4 h 5"/>
                <a:gd name="T10" fmla="*/ 0 w 3"/>
                <a:gd name="T11" fmla="*/ 3 h 5"/>
                <a:gd name="T12" fmla="*/ 0 w 3"/>
                <a:gd name="T13" fmla="*/ 3 h 5"/>
                <a:gd name="T14" fmla="*/ 0 w 3"/>
                <a:gd name="T15" fmla="*/ 3 h 5"/>
                <a:gd name="T16" fmla="*/ 0 w 3"/>
                <a:gd name="T17" fmla="*/ 3 h 5"/>
                <a:gd name="T18" fmla="*/ 0 w 3"/>
                <a:gd name="T19" fmla="*/ 2 h 5"/>
                <a:gd name="T20" fmla="*/ 0 w 3"/>
                <a:gd name="T21" fmla="*/ 2 h 5"/>
                <a:gd name="T22" fmla="*/ 0 w 3"/>
                <a:gd name="T23" fmla="*/ 2 h 5"/>
                <a:gd name="T24" fmla="*/ 1 w 3"/>
                <a:gd name="T25" fmla="*/ 1 h 5"/>
                <a:gd name="T26" fmla="*/ 1 w 3"/>
                <a:gd name="T27" fmla="*/ 1 h 5"/>
                <a:gd name="T28" fmla="*/ 1 w 3"/>
                <a:gd name="T29" fmla="*/ 1 h 5"/>
                <a:gd name="T30" fmla="*/ 1 w 3"/>
                <a:gd name="T31" fmla="*/ 0 h 5"/>
                <a:gd name="T32" fmla="*/ 2 w 3"/>
                <a:gd name="T33" fmla="*/ 0 h 5"/>
                <a:gd name="T34" fmla="*/ 2 w 3"/>
                <a:gd name="T35" fmla="*/ 0 h 5"/>
                <a:gd name="T36" fmla="*/ 3 w 3"/>
                <a:gd name="T37" fmla="*/ 0 h 5"/>
                <a:gd name="T38" fmla="*/ 3 w 3"/>
                <a:gd name="T39" fmla="*/ 0 h 5"/>
                <a:gd name="T40" fmla="*/ 3 w 3"/>
                <a:gd name="T41" fmla="*/ 1 h 5"/>
                <a:gd name="T42" fmla="*/ 3 w 3"/>
                <a:gd name="T43" fmla="*/ 1 h 5"/>
                <a:gd name="T44" fmla="*/ 3 w 3"/>
                <a:gd name="T45" fmla="*/ 2 h 5"/>
                <a:gd name="T46" fmla="*/ 3 w 3"/>
                <a:gd name="T47" fmla="*/ 2 h 5"/>
                <a:gd name="T48" fmla="*/ 3 w 3"/>
                <a:gd name="T49" fmla="*/ 3 h 5"/>
                <a:gd name="T50" fmla="*/ 3 w 3"/>
                <a:gd name="T51" fmla="*/ 3 h 5"/>
                <a:gd name="T52" fmla="*/ 3 w 3"/>
                <a:gd name="T53" fmla="*/ 3 h 5"/>
                <a:gd name="T54" fmla="*/ 3 w 3"/>
                <a:gd name="T55" fmla="*/ 3 h 5"/>
                <a:gd name="T56" fmla="*/ 3 w 3"/>
                <a:gd name="T57" fmla="*/ 4 h 5"/>
                <a:gd name="T58" fmla="*/ 3 w 3"/>
                <a:gd name="T59" fmla="*/ 4 h 5"/>
                <a:gd name="T60" fmla="*/ 2 w 3"/>
                <a:gd name="T61" fmla="*/ 4 h 5"/>
                <a:gd name="T62" fmla="*/ 2 w 3"/>
                <a:gd name="T63" fmla="*/ 5 h 5"/>
                <a:gd name="T64" fmla="*/ 2 w 3"/>
                <a:gd name="T65" fmla="*/ 5 h 5"/>
                <a:gd name="T66" fmla="*/ 1 w 3"/>
                <a:gd name="T67" fmla="*/ 5 h 5"/>
                <a:gd name="T68" fmla="*/ 1 w 3"/>
                <a:gd name="T69" fmla="*/ 5 h 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"/>
                <a:gd name="T106" fmla="*/ 0 h 5"/>
                <a:gd name="T107" fmla="*/ 3 w 3"/>
                <a:gd name="T108" fmla="*/ 5 h 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" h="5">
                  <a:moveTo>
                    <a:pt x="1" y="5"/>
                  </a:move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32" name="Freeform 209"/>
            <p:cNvSpPr>
              <a:spLocks/>
            </p:cNvSpPr>
            <p:nvPr/>
          </p:nvSpPr>
          <p:spPr bwMode="auto">
            <a:xfrm>
              <a:off x="1470" y="1883"/>
              <a:ext cx="5" cy="3"/>
            </a:xfrm>
            <a:custGeom>
              <a:avLst/>
              <a:gdLst>
                <a:gd name="T0" fmla="*/ 5 w 5"/>
                <a:gd name="T1" fmla="*/ 3 h 3"/>
                <a:gd name="T2" fmla="*/ 4 w 5"/>
                <a:gd name="T3" fmla="*/ 3 h 3"/>
                <a:gd name="T4" fmla="*/ 4 w 5"/>
                <a:gd name="T5" fmla="*/ 3 h 3"/>
                <a:gd name="T6" fmla="*/ 4 w 5"/>
                <a:gd name="T7" fmla="*/ 3 h 3"/>
                <a:gd name="T8" fmla="*/ 3 w 5"/>
                <a:gd name="T9" fmla="*/ 3 h 3"/>
                <a:gd name="T10" fmla="*/ 3 w 5"/>
                <a:gd name="T11" fmla="*/ 3 h 3"/>
                <a:gd name="T12" fmla="*/ 2 w 5"/>
                <a:gd name="T13" fmla="*/ 3 h 3"/>
                <a:gd name="T14" fmla="*/ 2 w 5"/>
                <a:gd name="T15" fmla="*/ 3 h 3"/>
                <a:gd name="T16" fmla="*/ 1 w 5"/>
                <a:gd name="T17" fmla="*/ 3 h 3"/>
                <a:gd name="T18" fmla="*/ 1 w 5"/>
                <a:gd name="T19" fmla="*/ 3 h 3"/>
                <a:gd name="T20" fmla="*/ 0 w 5"/>
                <a:gd name="T21" fmla="*/ 2 h 3"/>
                <a:gd name="T22" fmla="*/ 0 w 5"/>
                <a:gd name="T23" fmla="*/ 2 h 3"/>
                <a:gd name="T24" fmla="*/ 0 w 5"/>
                <a:gd name="T25" fmla="*/ 2 h 3"/>
                <a:gd name="T26" fmla="*/ 0 w 5"/>
                <a:gd name="T27" fmla="*/ 2 h 3"/>
                <a:gd name="T28" fmla="*/ 0 w 5"/>
                <a:gd name="T29" fmla="*/ 1 h 3"/>
                <a:gd name="T30" fmla="*/ 0 w 5"/>
                <a:gd name="T31" fmla="*/ 1 h 3"/>
                <a:gd name="T32" fmla="*/ 0 w 5"/>
                <a:gd name="T33" fmla="*/ 1 h 3"/>
                <a:gd name="T34" fmla="*/ 1 w 5"/>
                <a:gd name="T35" fmla="*/ 0 h 3"/>
                <a:gd name="T36" fmla="*/ 1 w 5"/>
                <a:gd name="T37" fmla="*/ 1 h 3"/>
                <a:gd name="T38" fmla="*/ 1 w 5"/>
                <a:gd name="T39" fmla="*/ 1 h 3"/>
                <a:gd name="T40" fmla="*/ 2 w 5"/>
                <a:gd name="T41" fmla="*/ 1 h 3"/>
                <a:gd name="T42" fmla="*/ 2 w 5"/>
                <a:gd name="T43" fmla="*/ 1 h 3"/>
                <a:gd name="T44" fmla="*/ 3 w 5"/>
                <a:gd name="T45" fmla="*/ 1 h 3"/>
                <a:gd name="T46" fmla="*/ 3 w 5"/>
                <a:gd name="T47" fmla="*/ 1 h 3"/>
                <a:gd name="T48" fmla="*/ 4 w 5"/>
                <a:gd name="T49" fmla="*/ 1 h 3"/>
                <a:gd name="T50" fmla="*/ 4 w 5"/>
                <a:gd name="T51" fmla="*/ 1 h 3"/>
                <a:gd name="T52" fmla="*/ 4 w 5"/>
                <a:gd name="T53" fmla="*/ 2 h 3"/>
                <a:gd name="T54" fmla="*/ 5 w 5"/>
                <a:gd name="T55" fmla="*/ 2 h 3"/>
                <a:gd name="T56" fmla="*/ 5 w 5"/>
                <a:gd name="T57" fmla="*/ 2 h 3"/>
                <a:gd name="T58" fmla="*/ 5 w 5"/>
                <a:gd name="T59" fmla="*/ 3 h 3"/>
                <a:gd name="T60" fmla="*/ 5 w 5"/>
                <a:gd name="T61" fmla="*/ 3 h 3"/>
                <a:gd name="T62" fmla="*/ 5 w 5"/>
                <a:gd name="T63" fmla="*/ 3 h 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"/>
                <a:gd name="T97" fmla="*/ 0 h 3"/>
                <a:gd name="T98" fmla="*/ 5 w 5"/>
                <a:gd name="T99" fmla="*/ 3 h 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" h="3">
                  <a:moveTo>
                    <a:pt x="5" y="3"/>
                  </a:moveTo>
                  <a:lnTo>
                    <a:pt x="4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33" name="Freeform 210"/>
            <p:cNvSpPr>
              <a:spLocks/>
            </p:cNvSpPr>
            <p:nvPr/>
          </p:nvSpPr>
          <p:spPr bwMode="auto">
            <a:xfrm>
              <a:off x="3071" y="1884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0 w 2"/>
                <a:gd name="T7" fmla="*/ 1 h 2"/>
                <a:gd name="T8" fmla="*/ 0 w 2"/>
                <a:gd name="T9" fmla="*/ 1 h 2"/>
                <a:gd name="T10" fmla="*/ 1 w 2"/>
                <a:gd name="T11" fmla="*/ 1 h 2"/>
                <a:gd name="T12" fmla="*/ 1 w 2"/>
                <a:gd name="T13" fmla="*/ 0 h 2"/>
                <a:gd name="T14" fmla="*/ 1 w 2"/>
                <a:gd name="T15" fmla="*/ 0 h 2"/>
                <a:gd name="T16" fmla="*/ 1 w 2"/>
                <a:gd name="T17" fmla="*/ 0 h 2"/>
                <a:gd name="T18" fmla="*/ 2 w 2"/>
                <a:gd name="T19" fmla="*/ 0 h 2"/>
                <a:gd name="T20" fmla="*/ 2 w 2"/>
                <a:gd name="T21" fmla="*/ 0 h 2"/>
                <a:gd name="T22" fmla="*/ 2 w 2"/>
                <a:gd name="T23" fmla="*/ 0 h 2"/>
                <a:gd name="T24" fmla="*/ 2 w 2"/>
                <a:gd name="T25" fmla="*/ 1 h 2"/>
                <a:gd name="T26" fmla="*/ 2 w 2"/>
                <a:gd name="T27" fmla="*/ 1 h 2"/>
                <a:gd name="T28" fmla="*/ 2 w 2"/>
                <a:gd name="T29" fmla="*/ 2 h 2"/>
                <a:gd name="T30" fmla="*/ 2 w 2"/>
                <a:gd name="T31" fmla="*/ 2 h 2"/>
                <a:gd name="T32" fmla="*/ 1 w 2"/>
                <a:gd name="T33" fmla="*/ 2 h 2"/>
                <a:gd name="T34" fmla="*/ 1 w 2"/>
                <a:gd name="T35" fmla="*/ 2 h 2"/>
                <a:gd name="T36" fmla="*/ 0 w 2"/>
                <a:gd name="T37" fmla="*/ 2 h 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"/>
                <a:gd name="T58" fmla="*/ 0 h 2"/>
                <a:gd name="T59" fmla="*/ 2 w 2"/>
                <a:gd name="T60" fmla="*/ 2 h 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34" name="Freeform 211"/>
            <p:cNvSpPr>
              <a:spLocks/>
            </p:cNvSpPr>
            <p:nvPr/>
          </p:nvSpPr>
          <p:spPr bwMode="auto">
            <a:xfrm>
              <a:off x="1457" y="1884"/>
              <a:ext cx="8" cy="2"/>
            </a:xfrm>
            <a:custGeom>
              <a:avLst/>
              <a:gdLst>
                <a:gd name="T0" fmla="*/ 0 w 8"/>
                <a:gd name="T1" fmla="*/ 2 h 2"/>
                <a:gd name="T2" fmla="*/ 0 w 8"/>
                <a:gd name="T3" fmla="*/ 2 h 2"/>
                <a:gd name="T4" fmla="*/ 0 w 8"/>
                <a:gd name="T5" fmla="*/ 2 h 2"/>
                <a:gd name="T6" fmla="*/ 0 w 8"/>
                <a:gd name="T7" fmla="*/ 2 h 2"/>
                <a:gd name="T8" fmla="*/ 0 w 8"/>
                <a:gd name="T9" fmla="*/ 2 h 2"/>
                <a:gd name="T10" fmla="*/ 0 w 8"/>
                <a:gd name="T11" fmla="*/ 1 h 2"/>
                <a:gd name="T12" fmla="*/ 0 w 8"/>
                <a:gd name="T13" fmla="*/ 1 h 2"/>
                <a:gd name="T14" fmla="*/ 0 w 8"/>
                <a:gd name="T15" fmla="*/ 1 h 2"/>
                <a:gd name="T16" fmla="*/ 1 w 8"/>
                <a:gd name="T17" fmla="*/ 0 h 2"/>
                <a:gd name="T18" fmla="*/ 1 w 8"/>
                <a:gd name="T19" fmla="*/ 0 h 2"/>
                <a:gd name="T20" fmla="*/ 1 w 8"/>
                <a:gd name="T21" fmla="*/ 0 h 2"/>
                <a:gd name="T22" fmla="*/ 2 w 8"/>
                <a:gd name="T23" fmla="*/ 0 h 2"/>
                <a:gd name="T24" fmla="*/ 2 w 8"/>
                <a:gd name="T25" fmla="*/ 0 h 2"/>
                <a:gd name="T26" fmla="*/ 3 w 8"/>
                <a:gd name="T27" fmla="*/ 0 h 2"/>
                <a:gd name="T28" fmla="*/ 3 w 8"/>
                <a:gd name="T29" fmla="*/ 0 h 2"/>
                <a:gd name="T30" fmla="*/ 4 w 8"/>
                <a:gd name="T31" fmla="*/ 0 h 2"/>
                <a:gd name="T32" fmla="*/ 4 w 8"/>
                <a:gd name="T33" fmla="*/ 0 h 2"/>
                <a:gd name="T34" fmla="*/ 4 w 8"/>
                <a:gd name="T35" fmla="*/ 0 h 2"/>
                <a:gd name="T36" fmla="*/ 5 w 8"/>
                <a:gd name="T37" fmla="*/ 0 h 2"/>
                <a:gd name="T38" fmla="*/ 5 w 8"/>
                <a:gd name="T39" fmla="*/ 0 h 2"/>
                <a:gd name="T40" fmla="*/ 6 w 8"/>
                <a:gd name="T41" fmla="*/ 0 h 2"/>
                <a:gd name="T42" fmla="*/ 6 w 8"/>
                <a:gd name="T43" fmla="*/ 0 h 2"/>
                <a:gd name="T44" fmla="*/ 6 w 8"/>
                <a:gd name="T45" fmla="*/ 0 h 2"/>
                <a:gd name="T46" fmla="*/ 6 w 8"/>
                <a:gd name="T47" fmla="*/ 0 h 2"/>
                <a:gd name="T48" fmla="*/ 7 w 8"/>
                <a:gd name="T49" fmla="*/ 0 h 2"/>
                <a:gd name="T50" fmla="*/ 8 w 8"/>
                <a:gd name="T51" fmla="*/ 0 h 2"/>
                <a:gd name="T52" fmla="*/ 8 w 8"/>
                <a:gd name="T53" fmla="*/ 1 h 2"/>
                <a:gd name="T54" fmla="*/ 8 w 8"/>
                <a:gd name="T55" fmla="*/ 1 h 2"/>
                <a:gd name="T56" fmla="*/ 8 w 8"/>
                <a:gd name="T57" fmla="*/ 1 h 2"/>
                <a:gd name="T58" fmla="*/ 7 w 8"/>
                <a:gd name="T59" fmla="*/ 2 h 2"/>
                <a:gd name="T60" fmla="*/ 7 w 8"/>
                <a:gd name="T61" fmla="*/ 2 h 2"/>
                <a:gd name="T62" fmla="*/ 7 w 8"/>
                <a:gd name="T63" fmla="*/ 2 h 2"/>
                <a:gd name="T64" fmla="*/ 7 w 8"/>
                <a:gd name="T65" fmla="*/ 2 h 2"/>
                <a:gd name="T66" fmla="*/ 6 w 8"/>
                <a:gd name="T67" fmla="*/ 2 h 2"/>
                <a:gd name="T68" fmla="*/ 6 w 8"/>
                <a:gd name="T69" fmla="*/ 2 h 2"/>
                <a:gd name="T70" fmla="*/ 6 w 8"/>
                <a:gd name="T71" fmla="*/ 2 h 2"/>
                <a:gd name="T72" fmla="*/ 6 w 8"/>
                <a:gd name="T73" fmla="*/ 2 h 2"/>
                <a:gd name="T74" fmla="*/ 6 w 8"/>
                <a:gd name="T75" fmla="*/ 2 h 2"/>
                <a:gd name="T76" fmla="*/ 6 w 8"/>
                <a:gd name="T77" fmla="*/ 2 h 2"/>
                <a:gd name="T78" fmla="*/ 5 w 8"/>
                <a:gd name="T79" fmla="*/ 2 h 2"/>
                <a:gd name="T80" fmla="*/ 5 w 8"/>
                <a:gd name="T81" fmla="*/ 2 h 2"/>
                <a:gd name="T82" fmla="*/ 4 w 8"/>
                <a:gd name="T83" fmla="*/ 1 h 2"/>
                <a:gd name="T84" fmla="*/ 4 w 8"/>
                <a:gd name="T85" fmla="*/ 1 h 2"/>
                <a:gd name="T86" fmla="*/ 3 w 8"/>
                <a:gd name="T87" fmla="*/ 1 h 2"/>
                <a:gd name="T88" fmla="*/ 3 w 8"/>
                <a:gd name="T89" fmla="*/ 1 h 2"/>
                <a:gd name="T90" fmla="*/ 2 w 8"/>
                <a:gd name="T91" fmla="*/ 2 h 2"/>
                <a:gd name="T92" fmla="*/ 2 w 8"/>
                <a:gd name="T93" fmla="*/ 2 h 2"/>
                <a:gd name="T94" fmla="*/ 2 w 8"/>
                <a:gd name="T95" fmla="*/ 2 h 2"/>
                <a:gd name="T96" fmla="*/ 1 w 8"/>
                <a:gd name="T97" fmla="*/ 2 h 2"/>
                <a:gd name="T98" fmla="*/ 1 w 8"/>
                <a:gd name="T99" fmla="*/ 2 h 2"/>
                <a:gd name="T100" fmla="*/ 1 w 8"/>
                <a:gd name="T101" fmla="*/ 2 h 2"/>
                <a:gd name="T102" fmla="*/ 1 w 8"/>
                <a:gd name="T103" fmla="*/ 2 h 2"/>
                <a:gd name="T104" fmla="*/ 0 w 8"/>
                <a:gd name="T105" fmla="*/ 2 h 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"/>
                <a:gd name="T160" fmla="*/ 0 h 2"/>
                <a:gd name="T161" fmla="*/ 8 w 8"/>
                <a:gd name="T162" fmla="*/ 2 h 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35" name="Freeform 212"/>
            <p:cNvSpPr>
              <a:spLocks/>
            </p:cNvSpPr>
            <p:nvPr/>
          </p:nvSpPr>
          <p:spPr bwMode="auto">
            <a:xfrm>
              <a:off x="1435" y="1884"/>
              <a:ext cx="7" cy="6"/>
            </a:xfrm>
            <a:custGeom>
              <a:avLst/>
              <a:gdLst>
                <a:gd name="T0" fmla="*/ 5 w 7"/>
                <a:gd name="T1" fmla="*/ 6 h 6"/>
                <a:gd name="T2" fmla="*/ 4 w 7"/>
                <a:gd name="T3" fmla="*/ 6 h 6"/>
                <a:gd name="T4" fmla="*/ 4 w 7"/>
                <a:gd name="T5" fmla="*/ 5 h 6"/>
                <a:gd name="T6" fmla="*/ 3 w 7"/>
                <a:gd name="T7" fmla="*/ 5 h 6"/>
                <a:gd name="T8" fmla="*/ 2 w 7"/>
                <a:gd name="T9" fmla="*/ 4 h 6"/>
                <a:gd name="T10" fmla="*/ 1 w 7"/>
                <a:gd name="T11" fmla="*/ 4 h 6"/>
                <a:gd name="T12" fmla="*/ 1 w 7"/>
                <a:gd name="T13" fmla="*/ 4 h 6"/>
                <a:gd name="T14" fmla="*/ 0 w 7"/>
                <a:gd name="T15" fmla="*/ 3 h 6"/>
                <a:gd name="T16" fmla="*/ 0 w 7"/>
                <a:gd name="T17" fmla="*/ 2 h 6"/>
                <a:gd name="T18" fmla="*/ 0 w 7"/>
                <a:gd name="T19" fmla="*/ 2 h 6"/>
                <a:gd name="T20" fmla="*/ 0 w 7"/>
                <a:gd name="T21" fmla="*/ 1 h 6"/>
                <a:gd name="T22" fmla="*/ 1 w 7"/>
                <a:gd name="T23" fmla="*/ 1 h 6"/>
                <a:gd name="T24" fmla="*/ 1 w 7"/>
                <a:gd name="T25" fmla="*/ 0 h 6"/>
                <a:gd name="T26" fmla="*/ 2 w 7"/>
                <a:gd name="T27" fmla="*/ 0 h 6"/>
                <a:gd name="T28" fmla="*/ 2 w 7"/>
                <a:gd name="T29" fmla="*/ 1 h 6"/>
                <a:gd name="T30" fmla="*/ 3 w 7"/>
                <a:gd name="T31" fmla="*/ 0 h 6"/>
                <a:gd name="T32" fmla="*/ 4 w 7"/>
                <a:gd name="T33" fmla="*/ 0 h 6"/>
                <a:gd name="T34" fmla="*/ 4 w 7"/>
                <a:gd name="T35" fmla="*/ 0 h 6"/>
                <a:gd name="T36" fmla="*/ 5 w 7"/>
                <a:gd name="T37" fmla="*/ 0 h 6"/>
                <a:gd name="T38" fmla="*/ 6 w 7"/>
                <a:gd name="T39" fmla="*/ 0 h 6"/>
                <a:gd name="T40" fmla="*/ 6 w 7"/>
                <a:gd name="T41" fmla="*/ 1 h 6"/>
                <a:gd name="T42" fmla="*/ 6 w 7"/>
                <a:gd name="T43" fmla="*/ 2 h 6"/>
                <a:gd name="T44" fmla="*/ 6 w 7"/>
                <a:gd name="T45" fmla="*/ 2 h 6"/>
                <a:gd name="T46" fmla="*/ 6 w 7"/>
                <a:gd name="T47" fmla="*/ 2 h 6"/>
                <a:gd name="T48" fmla="*/ 6 w 7"/>
                <a:gd name="T49" fmla="*/ 3 h 6"/>
                <a:gd name="T50" fmla="*/ 7 w 7"/>
                <a:gd name="T51" fmla="*/ 4 h 6"/>
                <a:gd name="T52" fmla="*/ 7 w 7"/>
                <a:gd name="T53" fmla="*/ 4 h 6"/>
                <a:gd name="T54" fmla="*/ 7 w 7"/>
                <a:gd name="T55" fmla="*/ 5 h 6"/>
                <a:gd name="T56" fmla="*/ 7 w 7"/>
                <a:gd name="T57" fmla="*/ 6 h 6"/>
                <a:gd name="T58" fmla="*/ 6 w 7"/>
                <a:gd name="T59" fmla="*/ 6 h 6"/>
                <a:gd name="T60" fmla="*/ 6 w 7"/>
                <a:gd name="T61" fmla="*/ 6 h 6"/>
                <a:gd name="T62" fmla="*/ 5 w 7"/>
                <a:gd name="T63" fmla="*/ 6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"/>
                <a:gd name="T97" fmla="*/ 0 h 6"/>
                <a:gd name="T98" fmla="*/ 7 w 7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" h="6">
                  <a:moveTo>
                    <a:pt x="5" y="6"/>
                  </a:moveTo>
                  <a:lnTo>
                    <a:pt x="5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3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6"/>
                  </a:lnTo>
                  <a:lnTo>
                    <a:pt x="6" y="6"/>
                  </a:lnTo>
                  <a:lnTo>
                    <a:pt x="5" y="6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36" name="Freeform 213"/>
            <p:cNvSpPr>
              <a:spLocks/>
            </p:cNvSpPr>
            <p:nvPr/>
          </p:nvSpPr>
          <p:spPr bwMode="auto">
            <a:xfrm>
              <a:off x="1390" y="188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1 h 2"/>
                <a:gd name="T12" fmla="*/ 0 w 1"/>
                <a:gd name="T13" fmla="*/ 1 h 2"/>
                <a:gd name="T14" fmla="*/ 0 w 1"/>
                <a:gd name="T15" fmla="*/ 0 h 2"/>
                <a:gd name="T16" fmla="*/ 0 w 1"/>
                <a:gd name="T17" fmla="*/ 0 h 2"/>
                <a:gd name="T18" fmla="*/ 1 w 1"/>
                <a:gd name="T19" fmla="*/ 0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1 h 2"/>
                <a:gd name="T26" fmla="*/ 1 w 1"/>
                <a:gd name="T27" fmla="*/ 1 h 2"/>
                <a:gd name="T28" fmla="*/ 1 w 1"/>
                <a:gd name="T29" fmla="*/ 2 h 2"/>
                <a:gd name="T30" fmla="*/ 1 w 1"/>
                <a:gd name="T31" fmla="*/ 2 h 2"/>
                <a:gd name="T32" fmla="*/ 1 w 1"/>
                <a:gd name="T33" fmla="*/ 2 h 2"/>
                <a:gd name="T34" fmla="*/ 0 w 1"/>
                <a:gd name="T35" fmla="*/ 2 h 2"/>
                <a:gd name="T36" fmla="*/ 0 w 1"/>
                <a:gd name="T37" fmla="*/ 2 h 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2"/>
                <a:gd name="T59" fmla="*/ 1 w 1"/>
                <a:gd name="T60" fmla="*/ 2 h 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37" name="Freeform 214"/>
            <p:cNvSpPr>
              <a:spLocks/>
            </p:cNvSpPr>
            <p:nvPr/>
          </p:nvSpPr>
          <p:spPr bwMode="auto">
            <a:xfrm>
              <a:off x="1748" y="1886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2 h 3"/>
                <a:gd name="T4" fmla="*/ 0 w 1"/>
                <a:gd name="T5" fmla="*/ 2 h 3"/>
                <a:gd name="T6" fmla="*/ 0 w 1"/>
                <a:gd name="T7" fmla="*/ 2 h 3"/>
                <a:gd name="T8" fmla="*/ 0 w 1"/>
                <a:gd name="T9" fmla="*/ 1 h 3"/>
                <a:gd name="T10" fmla="*/ 0 w 1"/>
                <a:gd name="T11" fmla="*/ 1 h 3"/>
                <a:gd name="T12" fmla="*/ 0 w 1"/>
                <a:gd name="T13" fmla="*/ 0 h 3"/>
                <a:gd name="T14" fmla="*/ 0 w 1"/>
                <a:gd name="T15" fmla="*/ 0 h 3"/>
                <a:gd name="T16" fmla="*/ 0 w 1"/>
                <a:gd name="T17" fmla="*/ 0 h 3"/>
                <a:gd name="T18" fmla="*/ 0 w 1"/>
                <a:gd name="T19" fmla="*/ 0 h 3"/>
                <a:gd name="T20" fmla="*/ 1 w 1"/>
                <a:gd name="T21" fmla="*/ 0 h 3"/>
                <a:gd name="T22" fmla="*/ 1 w 1"/>
                <a:gd name="T23" fmla="*/ 0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2 h 3"/>
                <a:gd name="T30" fmla="*/ 1 w 1"/>
                <a:gd name="T31" fmla="*/ 2 h 3"/>
                <a:gd name="T32" fmla="*/ 1 w 1"/>
                <a:gd name="T33" fmla="*/ 2 h 3"/>
                <a:gd name="T34" fmla="*/ 0 w 1"/>
                <a:gd name="T35" fmla="*/ 3 h 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"/>
                <a:gd name="T55" fmla="*/ 0 h 3"/>
                <a:gd name="T56" fmla="*/ 1 w 1"/>
                <a:gd name="T57" fmla="*/ 3 h 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" h="3">
                  <a:moveTo>
                    <a:pt x="0" y="3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38" name="Freeform 215"/>
            <p:cNvSpPr>
              <a:spLocks/>
            </p:cNvSpPr>
            <p:nvPr/>
          </p:nvSpPr>
          <p:spPr bwMode="auto">
            <a:xfrm>
              <a:off x="1444" y="1886"/>
              <a:ext cx="3" cy="1"/>
            </a:xfrm>
            <a:custGeom>
              <a:avLst/>
              <a:gdLst>
                <a:gd name="T0" fmla="*/ 3 w 3"/>
                <a:gd name="T1" fmla="*/ 1 h 1"/>
                <a:gd name="T2" fmla="*/ 2 w 3"/>
                <a:gd name="T3" fmla="*/ 1 h 1"/>
                <a:gd name="T4" fmla="*/ 2 w 3"/>
                <a:gd name="T5" fmla="*/ 0 h 1"/>
                <a:gd name="T6" fmla="*/ 1 w 3"/>
                <a:gd name="T7" fmla="*/ 0 h 1"/>
                <a:gd name="T8" fmla="*/ 1 w 3"/>
                <a:gd name="T9" fmla="*/ 0 h 1"/>
                <a:gd name="T10" fmla="*/ 0 w 3"/>
                <a:gd name="T11" fmla="*/ 0 h 1"/>
                <a:gd name="T12" fmla="*/ 0 w 3"/>
                <a:gd name="T13" fmla="*/ 0 h 1"/>
                <a:gd name="T14" fmla="*/ 0 w 3"/>
                <a:gd name="T15" fmla="*/ 0 h 1"/>
                <a:gd name="T16" fmla="*/ 0 w 3"/>
                <a:gd name="T17" fmla="*/ 0 h 1"/>
                <a:gd name="T18" fmla="*/ 0 w 3"/>
                <a:gd name="T19" fmla="*/ 0 h 1"/>
                <a:gd name="T20" fmla="*/ 0 w 3"/>
                <a:gd name="T21" fmla="*/ 0 h 1"/>
                <a:gd name="T22" fmla="*/ 0 w 3"/>
                <a:gd name="T23" fmla="*/ 0 h 1"/>
                <a:gd name="T24" fmla="*/ 0 w 3"/>
                <a:gd name="T25" fmla="*/ 0 h 1"/>
                <a:gd name="T26" fmla="*/ 1 w 3"/>
                <a:gd name="T27" fmla="*/ 0 h 1"/>
                <a:gd name="T28" fmla="*/ 1 w 3"/>
                <a:gd name="T29" fmla="*/ 0 h 1"/>
                <a:gd name="T30" fmla="*/ 2 w 3"/>
                <a:gd name="T31" fmla="*/ 0 h 1"/>
                <a:gd name="T32" fmla="*/ 2 w 3"/>
                <a:gd name="T33" fmla="*/ 0 h 1"/>
                <a:gd name="T34" fmla="*/ 2 w 3"/>
                <a:gd name="T35" fmla="*/ 0 h 1"/>
                <a:gd name="T36" fmla="*/ 3 w 3"/>
                <a:gd name="T37" fmla="*/ 0 h 1"/>
                <a:gd name="T38" fmla="*/ 3 w 3"/>
                <a:gd name="T39" fmla="*/ 0 h 1"/>
                <a:gd name="T40" fmla="*/ 3 w 3"/>
                <a:gd name="T41" fmla="*/ 0 h 1"/>
                <a:gd name="T42" fmla="*/ 3 w 3"/>
                <a:gd name="T43" fmla="*/ 1 h 1"/>
                <a:gd name="T44" fmla="*/ 3 w 3"/>
                <a:gd name="T45" fmla="*/ 1 h 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"/>
                <a:gd name="T70" fmla="*/ 0 h 1"/>
                <a:gd name="T71" fmla="*/ 3 w 3"/>
                <a:gd name="T72" fmla="*/ 1 h 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" h="1">
                  <a:moveTo>
                    <a:pt x="3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39" name="Freeform 216"/>
            <p:cNvSpPr>
              <a:spLocks/>
            </p:cNvSpPr>
            <p:nvPr/>
          </p:nvSpPr>
          <p:spPr bwMode="auto">
            <a:xfrm>
              <a:off x="1470" y="1886"/>
              <a:ext cx="5" cy="2"/>
            </a:xfrm>
            <a:custGeom>
              <a:avLst/>
              <a:gdLst>
                <a:gd name="T0" fmla="*/ 4 w 5"/>
                <a:gd name="T1" fmla="*/ 2 h 2"/>
                <a:gd name="T2" fmla="*/ 3 w 5"/>
                <a:gd name="T3" fmla="*/ 2 h 2"/>
                <a:gd name="T4" fmla="*/ 3 w 5"/>
                <a:gd name="T5" fmla="*/ 2 h 2"/>
                <a:gd name="T6" fmla="*/ 3 w 5"/>
                <a:gd name="T7" fmla="*/ 2 h 2"/>
                <a:gd name="T8" fmla="*/ 2 w 5"/>
                <a:gd name="T9" fmla="*/ 2 h 2"/>
                <a:gd name="T10" fmla="*/ 2 w 5"/>
                <a:gd name="T11" fmla="*/ 1 h 2"/>
                <a:gd name="T12" fmla="*/ 2 w 5"/>
                <a:gd name="T13" fmla="*/ 1 h 2"/>
                <a:gd name="T14" fmla="*/ 1 w 5"/>
                <a:gd name="T15" fmla="*/ 1 h 2"/>
                <a:gd name="T16" fmla="*/ 1 w 5"/>
                <a:gd name="T17" fmla="*/ 1 h 2"/>
                <a:gd name="T18" fmla="*/ 0 w 5"/>
                <a:gd name="T19" fmla="*/ 1 h 2"/>
                <a:gd name="T20" fmla="*/ 0 w 5"/>
                <a:gd name="T21" fmla="*/ 1 h 2"/>
                <a:gd name="T22" fmla="*/ 0 w 5"/>
                <a:gd name="T23" fmla="*/ 0 h 2"/>
                <a:gd name="T24" fmla="*/ 0 w 5"/>
                <a:gd name="T25" fmla="*/ 0 h 2"/>
                <a:gd name="T26" fmla="*/ 1 w 5"/>
                <a:gd name="T27" fmla="*/ 0 h 2"/>
                <a:gd name="T28" fmla="*/ 1 w 5"/>
                <a:gd name="T29" fmla="*/ 0 h 2"/>
                <a:gd name="T30" fmla="*/ 2 w 5"/>
                <a:gd name="T31" fmla="*/ 0 h 2"/>
                <a:gd name="T32" fmla="*/ 2 w 5"/>
                <a:gd name="T33" fmla="*/ 0 h 2"/>
                <a:gd name="T34" fmla="*/ 3 w 5"/>
                <a:gd name="T35" fmla="*/ 0 h 2"/>
                <a:gd name="T36" fmla="*/ 3 w 5"/>
                <a:gd name="T37" fmla="*/ 0 h 2"/>
                <a:gd name="T38" fmla="*/ 4 w 5"/>
                <a:gd name="T39" fmla="*/ 0 h 2"/>
                <a:gd name="T40" fmla="*/ 4 w 5"/>
                <a:gd name="T41" fmla="*/ 1 h 2"/>
                <a:gd name="T42" fmla="*/ 4 w 5"/>
                <a:gd name="T43" fmla="*/ 1 h 2"/>
                <a:gd name="T44" fmla="*/ 5 w 5"/>
                <a:gd name="T45" fmla="*/ 1 h 2"/>
                <a:gd name="T46" fmla="*/ 5 w 5"/>
                <a:gd name="T47" fmla="*/ 2 h 2"/>
                <a:gd name="T48" fmla="*/ 4 w 5"/>
                <a:gd name="T49" fmla="*/ 2 h 2"/>
                <a:gd name="T50" fmla="*/ 4 w 5"/>
                <a:gd name="T51" fmla="*/ 2 h 2"/>
                <a:gd name="T52" fmla="*/ 4 w 5"/>
                <a:gd name="T53" fmla="*/ 2 h 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5"/>
                <a:gd name="T82" fmla="*/ 0 h 2"/>
                <a:gd name="T83" fmla="*/ 5 w 5"/>
                <a:gd name="T84" fmla="*/ 2 h 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5" h="2">
                  <a:moveTo>
                    <a:pt x="4" y="2"/>
                  </a:moveTo>
                  <a:lnTo>
                    <a:pt x="3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40" name="Freeform 217"/>
            <p:cNvSpPr>
              <a:spLocks/>
            </p:cNvSpPr>
            <p:nvPr/>
          </p:nvSpPr>
          <p:spPr bwMode="auto">
            <a:xfrm>
              <a:off x="2374" y="188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1 h 2"/>
                <a:gd name="T6" fmla="*/ 0 w 1"/>
                <a:gd name="T7" fmla="*/ 1 h 2"/>
                <a:gd name="T8" fmla="*/ 0 w 1"/>
                <a:gd name="T9" fmla="*/ 1 h 2"/>
                <a:gd name="T10" fmla="*/ 0 w 1"/>
                <a:gd name="T11" fmla="*/ 0 h 2"/>
                <a:gd name="T12" fmla="*/ 0 w 1"/>
                <a:gd name="T13" fmla="*/ 0 h 2"/>
                <a:gd name="T14" fmla="*/ 0 w 1"/>
                <a:gd name="T15" fmla="*/ 0 h 2"/>
                <a:gd name="T16" fmla="*/ 1 w 1"/>
                <a:gd name="T17" fmla="*/ 1 h 2"/>
                <a:gd name="T18" fmla="*/ 1 w 1"/>
                <a:gd name="T19" fmla="*/ 1 h 2"/>
                <a:gd name="T20" fmla="*/ 0 w 1"/>
                <a:gd name="T21" fmla="*/ 1 h 2"/>
                <a:gd name="T22" fmla="*/ 0 w 1"/>
                <a:gd name="T23" fmla="*/ 2 h 2"/>
                <a:gd name="T24" fmla="*/ 0 w 1"/>
                <a:gd name="T25" fmla="*/ 2 h 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"/>
                <a:gd name="T40" fmla="*/ 0 h 2"/>
                <a:gd name="T41" fmla="*/ 1 w 1"/>
                <a:gd name="T42" fmla="*/ 2 h 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41" name="Freeform 218"/>
            <p:cNvSpPr>
              <a:spLocks/>
            </p:cNvSpPr>
            <p:nvPr/>
          </p:nvSpPr>
          <p:spPr bwMode="auto">
            <a:xfrm>
              <a:off x="3006" y="1886"/>
              <a:ext cx="6" cy="10"/>
            </a:xfrm>
            <a:custGeom>
              <a:avLst/>
              <a:gdLst>
                <a:gd name="T0" fmla="*/ 2 w 6"/>
                <a:gd name="T1" fmla="*/ 10 h 10"/>
                <a:gd name="T2" fmla="*/ 2 w 6"/>
                <a:gd name="T3" fmla="*/ 10 h 10"/>
                <a:gd name="T4" fmla="*/ 1 w 6"/>
                <a:gd name="T5" fmla="*/ 9 h 10"/>
                <a:gd name="T6" fmla="*/ 1 w 6"/>
                <a:gd name="T7" fmla="*/ 9 h 10"/>
                <a:gd name="T8" fmla="*/ 0 w 6"/>
                <a:gd name="T9" fmla="*/ 8 h 10"/>
                <a:gd name="T10" fmla="*/ 0 w 6"/>
                <a:gd name="T11" fmla="*/ 7 h 10"/>
                <a:gd name="T12" fmla="*/ 1 w 6"/>
                <a:gd name="T13" fmla="*/ 6 h 10"/>
                <a:gd name="T14" fmla="*/ 1 w 6"/>
                <a:gd name="T15" fmla="*/ 6 h 10"/>
                <a:gd name="T16" fmla="*/ 1 w 6"/>
                <a:gd name="T17" fmla="*/ 5 h 10"/>
                <a:gd name="T18" fmla="*/ 1 w 6"/>
                <a:gd name="T19" fmla="*/ 4 h 10"/>
                <a:gd name="T20" fmla="*/ 2 w 6"/>
                <a:gd name="T21" fmla="*/ 4 h 10"/>
                <a:gd name="T22" fmla="*/ 2 w 6"/>
                <a:gd name="T23" fmla="*/ 3 h 10"/>
                <a:gd name="T24" fmla="*/ 2 w 6"/>
                <a:gd name="T25" fmla="*/ 2 h 10"/>
                <a:gd name="T26" fmla="*/ 2 w 6"/>
                <a:gd name="T27" fmla="*/ 1 h 10"/>
                <a:gd name="T28" fmla="*/ 2 w 6"/>
                <a:gd name="T29" fmla="*/ 0 h 10"/>
                <a:gd name="T30" fmla="*/ 2 w 6"/>
                <a:gd name="T31" fmla="*/ 1 h 10"/>
                <a:gd name="T32" fmla="*/ 3 w 6"/>
                <a:gd name="T33" fmla="*/ 1 h 10"/>
                <a:gd name="T34" fmla="*/ 4 w 6"/>
                <a:gd name="T35" fmla="*/ 1 h 10"/>
                <a:gd name="T36" fmla="*/ 5 w 6"/>
                <a:gd name="T37" fmla="*/ 1 h 10"/>
                <a:gd name="T38" fmla="*/ 5 w 6"/>
                <a:gd name="T39" fmla="*/ 1 h 10"/>
                <a:gd name="T40" fmla="*/ 6 w 6"/>
                <a:gd name="T41" fmla="*/ 2 h 10"/>
                <a:gd name="T42" fmla="*/ 6 w 6"/>
                <a:gd name="T43" fmla="*/ 2 h 10"/>
                <a:gd name="T44" fmla="*/ 6 w 6"/>
                <a:gd name="T45" fmla="*/ 3 h 10"/>
                <a:gd name="T46" fmla="*/ 6 w 6"/>
                <a:gd name="T47" fmla="*/ 4 h 10"/>
                <a:gd name="T48" fmla="*/ 6 w 6"/>
                <a:gd name="T49" fmla="*/ 6 h 10"/>
                <a:gd name="T50" fmla="*/ 6 w 6"/>
                <a:gd name="T51" fmla="*/ 6 h 10"/>
                <a:gd name="T52" fmla="*/ 6 w 6"/>
                <a:gd name="T53" fmla="*/ 6 h 10"/>
                <a:gd name="T54" fmla="*/ 6 w 6"/>
                <a:gd name="T55" fmla="*/ 7 h 10"/>
                <a:gd name="T56" fmla="*/ 5 w 6"/>
                <a:gd name="T57" fmla="*/ 8 h 10"/>
                <a:gd name="T58" fmla="*/ 5 w 6"/>
                <a:gd name="T59" fmla="*/ 8 h 10"/>
                <a:gd name="T60" fmla="*/ 4 w 6"/>
                <a:gd name="T61" fmla="*/ 9 h 10"/>
                <a:gd name="T62" fmla="*/ 4 w 6"/>
                <a:gd name="T63" fmla="*/ 9 h 10"/>
                <a:gd name="T64" fmla="*/ 3 w 6"/>
                <a:gd name="T65" fmla="*/ 10 h 10"/>
                <a:gd name="T66" fmla="*/ 2 w 6"/>
                <a:gd name="T67" fmla="*/ 10 h 1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"/>
                <a:gd name="T103" fmla="*/ 0 h 10"/>
                <a:gd name="T104" fmla="*/ 6 w 6"/>
                <a:gd name="T105" fmla="*/ 10 h 1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" h="10">
                  <a:moveTo>
                    <a:pt x="2" y="10"/>
                  </a:moveTo>
                  <a:lnTo>
                    <a:pt x="2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4" y="9"/>
                  </a:lnTo>
                  <a:lnTo>
                    <a:pt x="3" y="10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42" name="Freeform 219"/>
            <p:cNvSpPr>
              <a:spLocks/>
            </p:cNvSpPr>
            <p:nvPr/>
          </p:nvSpPr>
          <p:spPr bwMode="auto">
            <a:xfrm>
              <a:off x="1392" y="1886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1 h 2"/>
                <a:gd name="T6" fmla="*/ 0 w 1"/>
                <a:gd name="T7" fmla="*/ 1 h 2"/>
                <a:gd name="T8" fmla="*/ 0 w 1"/>
                <a:gd name="T9" fmla="*/ 0 h 2"/>
                <a:gd name="T10" fmla="*/ 0 w 1"/>
                <a:gd name="T11" fmla="*/ 0 h 2"/>
                <a:gd name="T12" fmla="*/ 0 w 1"/>
                <a:gd name="T13" fmla="*/ 0 h 2"/>
                <a:gd name="T14" fmla="*/ 0 w 1"/>
                <a:gd name="T15" fmla="*/ 0 h 2"/>
                <a:gd name="T16" fmla="*/ 1 w 1"/>
                <a:gd name="T17" fmla="*/ 0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2 h 2"/>
                <a:gd name="T24" fmla="*/ 0 w 1"/>
                <a:gd name="T25" fmla="*/ 2 h 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"/>
                <a:gd name="T40" fmla="*/ 0 h 2"/>
                <a:gd name="T41" fmla="*/ 1 w 1"/>
                <a:gd name="T42" fmla="*/ 2 h 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43" name="Freeform 220"/>
            <p:cNvSpPr>
              <a:spLocks/>
            </p:cNvSpPr>
            <p:nvPr/>
          </p:nvSpPr>
          <p:spPr bwMode="auto">
            <a:xfrm>
              <a:off x="1463" y="1886"/>
              <a:ext cx="4" cy="4"/>
            </a:xfrm>
            <a:custGeom>
              <a:avLst/>
              <a:gdLst>
                <a:gd name="T0" fmla="*/ 2 w 4"/>
                <a:gd name="T1" fmla="*/ 4 h 4"/>
                <a:gd name="T2" fmla="*/ 1 w 4"/>
                <a:gd name="T3" fmla="*/ 4 h 4"/>
                <a:gd name="T4" fmla="*/ 1 w 4"/>
                <a:gd name="T5" fmla="*/ 4 h 4"/>
                <a:gd name="T6" fmla="*/ 0 w 4"/>
                <a:gd name="T7" fmla="*/ 3 h 4"/>
                <a:gd name="T8" fmla="*/ 0 w 4"/>
                <a:gd name="T9" fmla="*/ 3 h 4"/>
                <a:gd name="T10" fmla="*/ 1 w 4"/>
                <a:gd name="T11" fmla="*/ 3 h 4"/>
                <a:gd name="T12" fmla="*/ 1 w 4"/>
                <a:gd name="T13" fmla="*/ 3 h 4"/>
                <a:gd name="T14" fmla="*/ 1 w 4"/>
                <a:gd name="T15" fmla="*/ 2 h 4"/>
                <a:gd name="T16" fmla="*/ 1 w 4"/>
                <a:gd name="T17" fmla="*/ 2 h 4"/>
                <a:gd name="T18" fmla="*/ 1 w 4"/>
                <a:gd name="T19" fmla="*/ 2 h 4"/>
                <a:gd name="T20" fmla="*/ 2 w 4"/>
                <a:gd name="T21" fmla="*/ 1 h 4"/>
                <a:gd name="T22" fmla="*/ 2 w 4"/>
                <a:gd name="T23" fmla="*/ 1 h 4"/>
                <a:gd name="T24" fmla="*/ 2 w 4"/>
                <a:gd name="T25" fmla="*/ 1 h 4"/>
                <a:gd name="T26" fmla="*/ 3 w 4"/>
                <a:gd name="T27" fmla="*/ 1 h 4"/>
                <a:gd name="T28" fmla="*/ 3 w 4"/>
                <a:gd name="T29" fmla="*/ 0 h 4"/>
                <a:gd name="T30" fmla="*/ 4 w 4"/>
                <a:gd name="T31" fmla="*/ 0 h 4"/>
                <a:gd name="T32" fmla="*/ 4 w 4"/>
                <a:gd name="T33" fmla="*/ 1 h 4"/>
                <a:gd name="T34" fmla="*/ 4 w 4"/>
                <a:gd name="T35" fmla="*/ 1 h 4"/>
                <a:gd name="T36" fmla="*/ 4 w 4"/>
                <a:gd name="T37" fmla="*/ 1 h 4"/>
                <a:gd name="T38" fmla="*/ 4 w 4"/>
                <a:gd name="T39" fmla="*/ 2 h 4"/>
                <a:gd name="T40" fmla="*/ 3 w 4"/>
                <a:gd name="T41" fmla="*/ 2 h 4"/>
                <a:gd name="T42" fmla="*/ 3 w 4"/>
                <a:gd name="T43" fmla="*/ 2 h 4"/>
                <a:gd name="T44" fmla="*/ 3 w 4"/>
                <a:gd name="T45" fmla="*/ 2 h 4"/>
                <a:gd name="T46" fmla="*/ 2 w 4"/>
                <a:gd name="T47" fmla="*/ 3 h 4"/>
                <a:gd name="T48" fmla="*/ 2 w 4"/>
                <a:gd name="T49" fmla="*/ 3 h 4"/>
                <a:gd name="T50" fmla="*/ 2 w 4"/>
                <a:gd name="T51" fmla="*/ 3 h 4"/>
                <a:gd name="T52" fmla="*/ 2 w 4"/>
                <a:gd name="T53" fmla="*/ 4 h 4"/>
                <a:gd name="T54" fmla="*/ 2 w 4"/>
                <a:gd name="T55" fmla="*/ 4 h 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"/>
                <a:gd name="T85" fmla="*/ 0 h 4"/>
                <a:gd name="T86" fmla="*/ 4 w 4"/>
                <a:gd name="T87" fmla="*/ 4 h 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" h="4">
                  <a:moveTo>
                    <a:pt x="2" y="4"/>
                  </a:moveTo>
                  <a:lnTo>
                    <a:pt x="1" y="4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3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44" name="Freeform 221"/>
            <p:cNvSpPr>
              <a:spLocks/>
            </p:cNvSpPr>
            <p:nvPr/>
          </p:nvSpPr>
          <p:spPr bwMode="auto">
            <a:xfrm>
              <a:off x="1398" y="1887"/>
              <a:ext cx="2" cy="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1 h 2"/>
                <a:gd name="T4" fmla="*/ 1 w 2"/>
                <a:gd name="T5" fmla="*/ 1 h 2"/>
                <a:gd name="T6" fmla="*/ 1 w 2"/>
                <a:gd name="T7" fmla="*/ 1 h 2"/>
                <a:gd name="T8" fmla="*/ 0 w 2"/>
                <a:gd name="T9" fmla="*/ 0 h 2"/>
                <a:gd name="T10" fmla="*/ 1 w 2"/>
                <a:gd name="T11" fmla="*/ 0 h 2"/>
                <a:gd name="T12" fmla="*/ 1 w 2"/>
                <a:gd name="T13" fmla="*/ 0 h 2"/>
                <a:gd name="T14" fmla="*/ 1 w 2"/>
                <a:gd name="T15" fmla="*/ 0 h 2"/>
                <a:gd name="T16" fmla="*/ 2 w 2"/>
                <a:gd name="T17" fmla="*/ 0 h 2"/>
                <a:gd name="T18" fmla="*/ 2 w 2"/>
                <a:gd name="T19" fmla="*/ 0 h 2"/>
                <a:gd name="T20" fmla="*/ 2 w 2"/>
                <a:gd name="T21" fmla="*/ 1 h 2"/>
                <a:gd name="T22" fmla="*/ 2 w 2"/>
                <a:gd name="T23" fmla="*/ 1 h 2"/>
                <a:gd name="T24" fmla="*/ 2 w 2"/>
                <a:gd name="T25" fmla="*/ 1 h 2"/>
                <a:gd name="T26" fmla="*/ 2 w 2"/>
                <a:gd name="T27" fmla="*/ 2 h 2"/>
                <a:gd name="T28" fmla="*/ 1 w 2"/>
                <a:gd name="T29" fmla="*/ 2 h 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"/>
                <a:gd name="T46" fmla="*/ 0 h 2"/>
                <a:gd name="T47" fmla="*/ 2 w 2"/>
                <a:gd name="T48" fmla="*/ 2 h 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" h="2">
                  <a:moveTo>
                    <a:pt x="1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45" name="Freeform 222"/>
            <p:cNvSpPr>
              <a:spLocks/>
            </p:cNvSpPr>
            <p:nvPr/>
          </p:nvSpPr>
          <p:spPr bwMode="auto">
            <a:xfrm>
              <a:off x="1400" y="1887"/>
              <a:ext cx="5" cy="4"/>
            </a:xfrm>
            <a:custGeom>
              <a:avLst/>
              <a:gdLst>
                <a:gd name="T0" fmla="*/ 3 w 5"/>
                <a:gd name="T1" fmla="*/ 4 h 4"/>
                <a:gd name="T2" fmla="*/ 3 w 5"/>
                <a:gd name="T3" fmla="*/ 4 h 4"/>
                <a:gd name="T4" fmla="*/ 2 w 5"/>
                <a:gd name="T5" fmla="*/ 4 h 4"/>
                <a:gd name="T6" fmla="*/ 2 w 5"/>
                <a:gd name="T7" fmla="*/ 4 h 4"/>
                <a:gd name="T8" fmla="*/ 2 w 5"/>
                <a:gd name="T9" fmla="*/ 3 h 4"/>
                <a:gd name="T10" fmla="*/ 1 w 5"/>
                <a:gd name="T11" fmla="*/ 3 h 4"/>
                <a:gd name="T12" fmla="*/ 1 w 5"/>
                <a:gd name="T13" fmla="*/ 3 h 4"/>
                <a:gd name="T14" fmla="*/ 1 w 5"/>
                <a:gd name="T15" fmla="*/ 3 h 4"/>
                <a:gd name="T16" fmla="*/ 1 w 5"/>
                <a:gd name="T17" fmla="*/ 2 h 4"/>
                <a:gd name="T18" fmla="*/ 0 w 5"/>
                <a:gd name="T19" fmla="*/ 2 h 4"/>
                <a:gd name="T20" fmla="*/ 0 w 5"/>
                <a:gd name="T21" fmla="*/ 1 h 4"/>
                <a:gd name="T22" fmla="*/ 1 w 5"/>
                <a:gd name="T23" fmla="*/ 1 h 4"/>
                <a:gd name="T24" fmla="*/ 1 w 5"/>
                <a:gd name="T25" fmla="*/ 1 h 4"/>
                <a:gd name="T26" fmla="*/ 1 w 5"/>
                <a:gd name="T27" fmla="*/ 1 h 4"/>
                <a:gd name="T28" fmla="*/ 2 w 5"/>
                <a:gd name="T29" fmla="*/ 0 h 4"/>
                <a:gd name="T30" fmla="*/ 2 w 5"/>
                <a:gd name="T31" fmla="*/ 0 h 4"/>
                <a:gd name="T32" fmla="*/ 2 w 5"/>
                <a:gd name="T33" fmla="*/ 0 h 4"/>
                <a:gd name="T34" fmla="*/ 3 w 5"/>
                <a:gd name="T35" fmla="*/ 0 h 4"/>
                <a:gd name="T36" fmla="*/ 3 w 5"/>
                <a:gd name="T37" fmla="*/ 0 h 4"/>
                <a:gd name="T38" fmla="*/ 4 w 5"/>
                <a:gd name="T39" fmla="*/ 0 h 4"/>
                <a:gd name="T40" fmla="*/ 4 w 5"/>
                <a:gd name="T41" fmla="*/ 0 h 4"/>
                <a:gd name="T42" fmla="*/ 5 w 5"/>
                <a:gd name="T43" fmla="*/ 0 h 4"/>
                <a:gd name="T44" fmla="*/ 5 w 5"/>
                <a:gd name="T45" fmla="*/ 0 h 4"/>
                <a:gd name="T46" fmla="*/ 5 w 5"/>
                <a:gd name="T47" fmla="*/ 1 h 4"/>
                <a:gd name="T48" fmla="*/ 5 w 5"/>
                <a:gd name="T49" fmla="*/ 1 h 4"/>
                <a:gd name="T50" fmla="*/ 5 w 5"/>
                <a:gd name="T51" fmla="*/ 1 h 4"/>
                <a:gd name="T52" fmla="*/ 4 w 5"/>
                <a:gd name="T53" fmla="*/ 2 h 4"/>
                <a:gd name="T54" fmla="*/ 4 w 5"/>
                <a:gd name="T55" fmla="*/ 2 h 4"/>
                <a:gd name="T56" fmla="*/ 4 w 5"/>
                <a:gd name="T57" fmla="*/ 3 h 4"/>
                <a:gd name="T58" fmla="*/ 4 w 5"/>
                <a:gd name="T59" fmla="*/ 3 h 4"/>
                <a:gd name="T60" fmla="*/ 4 w 5"/>
                <a:gd name="T61" fmla="*/ 4 h 4"/>
                <a:gd name="T62" fmla="*/ 3 w 5"/>
                <a:gd name="T63" fmla="*/ 4 h 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"/>
                <a:gd name="T97" fmla="*/ 0 h 4"/>
                <a:gd name="T98" fmla="*/ 5 w 5"/>
                <a:gd name="T99" fmla="*/ 4 h 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" h="4">
                  <a:moveTo>
                    <a:pt x="3" y="4"/>
                  </a:moveTo>
                  <a:lnTo>
                    <a:pt x="3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46" name="Freeform 223"/>
            <p:cNvSpPr>
              <a:spLocks/>
            </p:cNvSpPr>
            <p:nvPr/>
          </p:nvSpPr>
          <p:spPr bwMode="auto">
            <a:xfrm>
              <a:off x="1437" y="1889"/>
              <a:ext cx="5" cy="6"/>
            </a:xfrm>
            <a:custGeom>
              <a:avLst/>
              <a:gdLst>
                <a:gd name="T0" fmla="*/ 4 w 5"/>
                <a:gd name="T1" fmla="*/ 6 h 6"/>
                <a:gd name="T2" fmla="*/ 4 w 5"/>
                <a:gd name="T3" fmla="*/ 6 h 6"/>
                <a:gd name="T4" fmla="*/ 4 w 5"/>
                <a:gd name="T5" fmla="*/ 6 h 6"/>
                <a:gd name="T6" fmla="*/ 3 w 5"/>
                <a:gd name="T7" fmla="*/ 6 h 6"/>
                <a:gd name="T8" fmla="*/ 3 w 5"/>
                <a:gd name="T9" fmla="*/ 6 h 6"/>
                <a:gd name="T10" fmla="*/ 3 w 5"/>
                <a:gd name="T11" fmla="*/ 5 h 6"/>
                <a:gd name="T12" fmla="*/ 3 w 5"/>
                <a:gd name="T13" fmla="*/ 5 h 6"/>
                <a:gd name="T14" fmla="*/ 2 w 5"/>
                <a:gd name="T15" fmla="*/ 5 h 6"/>
                <a:gd name="T16" fmla="*/ 2 w 5"/>
                <a:gd name="T17" fmla="*/ 4 h 6"/>
                <a:gd name="T18" fmla="*/ 2 w 5"/>
                <a:gd name="T19" fmla="*/ 4 h 6"/>
                <a:gd name="T20" fmla="*/ 2 w 5"/>
                <a:gd name="T21" fmla="*/ 3 h 6"/>
                <a:gd name="T22" fmla="*/ 2 w 5"/>
                <a:gd name="T23" fmla="*/ 3 h 6"/>
                <a:gd name="T24" fmla="*/ 2 w 5"/>
                <a:gd name="T25" fmla="*/ 3 h 6"/>
                <a:gd name="T26" fmla="*/ 2 w 5"/>
                <a:gd name="T27" fmla="*/ 3 h 6"/>
                <a:gd name="T28" fmla="*/ 1 w 5"/>
                <a:gd name="T29" fmla="*/ 3 h 6"/>
                <a:gd name="T30" fmla="*/ 1 w 5"/>
                <a:gd name="T31" fmla="*/ 3 h 6"/>
                <a:gd name="T32" fmla="*/ 1 w 5"/>
                <a:gd name="T33" fmla="*/ 3 h 6"/>
                <a:gd name="T34" fmla="*/ 0 w 5"/>
                <a:gd name="T35" fmla="*/ 2 h 6"/>
                <a:gd name="T36" fmla="*/ 0 w 5"/>
                <a:gd name="T37" fmla="*/ 2 h 6"/>
                <a:gd name="T38" fmla="*/ 0 w 5"/>
                <a:gd name="T39" fmla="*/ 2 h 6"/>
                <a:gd name="T40" fmla="*/ 0 w 5"/>
                <a:gd name="T41" fmla="*/ 2 h 6"/>
                <a:gd name="T42" fmla="*/ 0 w 5"/>
                <a:gd name="T43" fmla="*/ 1 h 6"/>
                <a:gd name="T44" fmla="*/ 0 w 5"/>
                <a:gd name="T45" fmla="*/ 1 h 6"/>
                <a:gd name="T46" fmla="*/ 0 w 5"/>
                <a:gd name="T47" fmla="*/ 0 h 6"/>
                <a:gd name="T48" fmla="*/ 0 w 5"/>
                <a:gd name="T49" fmla="*/ 1 h 6"/>
                <a:gd name="T50" fmla="*/ 0 w 5"/>
                <a:gd name="T51" fmla="*/ 1 h 6"/>
                <a:gd name="T52" fmla="*/ 0 w 5"/>
                <a:gd name="T53" fmla="*/ 1 h 6"/>
                <a:gd name="T54" fmla="*/ 0 w 5"/>
                <a:gd name="T55" fmla="*/ 1 h 6"/>
                <a:gd name="T56" fmla="*/ 1 w 5"/>
                <a:gd name="T57" fmla="*/ 2 h 6"/>
                <a:gd name="T58" fmla="*/ 1 w 5"/>
                <a:gd name="T59" fmla="*/ 2 h 6"/>
                <a:gd name="T60" fmla="*/ 1 w 5"/>
                <a:gd name="T61" fmla="*/ 2 h 6"/>
                <a:gd name="T62" fmla="*/ 2 w 5"/>
                <a:gd name="T63" fmla="*/ 2 h 6"/>
                <a:gd name="T64" fmla="*/ 2 w 5"/>
                <a:gd name="T65" fmla="*/ 3 h 6"/>
                <a:gd name="T66" fmla="*/ 2 w 5"/>
                <a:gd name="T67" fmla="*/ 3 h 6"/>
                <a:gd name="T68" fmla="*/ 3 w 5"/>
                <a:gd name="T69" fmla="*/ 3 h 6"/>
                <a:gd name="T70" fmla="*/ 3 w 5"/>
                <a:gd name="T71" fmla="*/ 3 h 6"/>
                <a:gd name="T72" fmla="*/ 4 w 5"/>
                <a:gd name="T73" fmla="*/ 3 h 6"/>
                <a:gd name="T74" fmla="*/ 4 w 5"/>
                <a:gd name="T75" fmla="*/ 3 h 6"/>
                <a:gd name="T76" fmla="*/ 4 w 5"/>
                <a:gd name="T77" fmla="*/ 3 h 6"/>
                <a:gd name="T78" fmla="*/ 4 w 5"/>
                <a:gd name="T79" fmla="*/ 3 h 6"/>
                <a:gd name="T80" fmla="*/ 5 w 5"/>
                <a:gd name="T81" fmla="*/ 3 h 6"/>
                <a:gd name="T82" fmla="*/ 5 w 5"/>
                <a:gd name="T83" fmla="*/ 4 h 6"/>
                <a:gd name="T84" fmla="*/ 5 w 5"/>
                <a:gd name="T85" fmla="*/ 4 h 6"/>
                <a:gd name="T86" fmla="*/ 5 w 5"/>
                <a:gd name="T87" fmla="*/ 5 h 6"/>
                <a:gd name="T88" fmla="*/ 5 w 5"/>
                <a:gd name="T89" fmla="*/ 5 h 6"/>
                <a:gd name="T90" fmla="*/ 5 w 5"/>
                <a:gd name="T91" fmla="*/ 6 h 6"/>
                <a:gd name="T92" fmla="*/ 4 w 5"/>
                <a:gd name="T93" fmla="*/ 6 h 6"/>
                <a:gd name="T94" fmla="*/ 4 w 5"/>
                <a:gd name="T95" fmla="*/ 6 h 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6"/>
                <a:gd name="T146" fmla="*/ 5 w 5"/>
                <a:gd name="T147" fmla="*/ 6 h 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6">
                  <a:moveTo>
                    <a:pt x="4" y="6"/>
                  </a:moveTo>
                  <a:lnTo>
                    <a:pt x="4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5"/>
                  </a:lnTo>
                  <a:lnTo>
                    <a:pt x="5" y="6"/>
                  </a:lnTo>
                  <a:lnTo>
                    <a:pt x="4" y="6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47" name="Freeform 224"/>
            <p:cNvSpPr>
              <a:spLocks/>
            </p:cNvSpPr>
            <p:nvPr/>
          </p:nvSpPr>
          <p:spPr bwMode="auto">
            <a:xfrm>
              <a:off x="1362" y="1890"/>
              <a:ext cx="12" cy="13"/>
            </a:xfrm>
            <a:custGeom>
              <a:avLst/>
              <a:gdLst>
                <a:gd name="T0" fmla="*/ 2 w 12"/>
                <a:gd name="T1" fmla="*/ 13 h 13"/>
                <a:gd name="T2" fmla="*/ 1 w 12"/>
                <a:gd name="T3" fmla="*/ 13 h 13"/>
                <a:gd name="T4" fmla="*/ 1 w 12"/>
                <a:gd name="T5" fmla="*/ 12 h 13"/>
                <a:gd name="T6" fmla="*/ 0 w 12"/>
                <a:gd name="T7" fmla="*/ 12 h 13"/>
                <a:gd name="T8" fmla="*/ 0 w 12"/>
                <a:gd name="T9" fmla="*/ 11 h 13"/>
                <a:gd name="T10" fmla="*/ 0 w 12"/>
                <a:gd name="T11" fmla="*/ 10 h 13"/>
                <a:gd name="T12" fmla="*/ 0 w 12"/>
                <a:gd name="T13" fmla="*/ 9 h 13"/>
                <a:gd name="T14" fmla="*/ 0 w 12"/>
                <a:gd name="T15" fmla="*/ 9 h 13"/>
                <a:gd name="T16" fmla="*/ 0 w 12"/>
                <a:gd name="T17" fmla="*/ 9 h 13"/>
                <a:gd name="T18" fmla="*/ 0 w 12"/>
                <a:gd name="T19" fmla="*/ 8 h 13"/>
                <a:gd name="T20" fmla="*/ 0 w 12"/>
                <a:gd name="T21" fmla="*/ 7 h 13"/>
                <a:gd name="T22" fmla="*/ 0 w 12"/>
                <a:gd name="T23" fmla="*/ 6 h 13"/>
                <a:gd name="T24" fmla="*/ 0 w 12"/>
                <a:gd name="T25" fmla="*/ 5 h 13"/>
                <a:gd name="T26" fmla="*/ 1 w 12"/>
                <a:gd name="T27" fmla="*/ 4 h 13"/>
                <a:gd name="T28" fmla="*/ 1 w 12"/>
                <a:gd name="T29" fmla="*/ 3 h 13"/>
                <a:gd name="T30" fmla="*/ 1 w 12"/>
                <a:gd name="T31" fmla="*/ 2 h 13"/>
                <a:gd name="T32" fmla="*/ 2 w 12"/>
                <a:gd name="T33" fmla="*/ 2 h 13"/>
                <a:gd name="T34" fmla="*/ 2 w 12"/>
                <a:gd name="T35" fmla="*/ 2 h 13"/>
                <a:gd name="T36" fmla="*/ 2 w 12"/>
                <a:gd name="T37" fmla="*/ 1 h 13"/>
                <a:gd name="T38" fmla="*/ 3 w 12"/>
                <a:gd name="T39" fmla="*/ 1 h 13"/>
                <a:gd name="T40" fmla="*/ 4 w 12"/>
                <a:gd name="T41" fmla="*/ 0 h 13"/>
                <a:gd name="T42" fmla="*/ 4 w 12"/>
                <a:gd name="T43" fmla="*/ 0 h 13"/>
                <a:gd name="T44" fmla="*/ 5 w 12"/>
                <a:gd name="T45" fmla="*/ 0 h 13"/>
                <a:gd name="T46" fmla="*/ 6 w 12"/>
                <a:gd name="T47" fmla="*/ 0 h 13"/>
                <a:gd name="T48" fmla="*/ 6 w 12"/>
                <a:gd name="T49" fmla="*/ 0 h 13"/>
                <a:gd name="T50" fmla="*/ 7 w 12"/>
                <a:gd name="T51" fmla="*/ 0 h 13"/>
                <a:gd name="T52" fmla="*/ 7 w 12"/>
                <a:gd name="T53" fmla="*/ 1 h 13"/>
                <a:gd name="T54" fmla="*/ 8 w 12"/>
                <a:gd name="T55" fmla="*/ 1 h 13"/>
                <a:gd name="T56" fmla="*/ 8 w 12"/>
                <a:gd name="T57" fmla="*/ 2 h 13"/>
                <a:gd name="T58" fmla="*/ 9 w 12"/>
                <a:gd name="T59" fmla="*/ 2 h 13"/>
                <a:gd name="T60" fmla="*/ 9 w 12"/>
                <a:gd name="T61" fmla="*/ 2 h 13"/>
                <a:gd name="T62" fmla="*/ 10 w 12"/>
                <a:gd name="T63" fmla="*/ 3 h 13"/>
                <a:gd name="T64" fmla="*/ 10 w 12"/>
                <a:gd name="T65" fmla="*/ 3 h 13"/>
                <a:gd name="T66" fmla="*/ 11 w 12"/>
                <a:gd name="T67" fmla="*/ 4 h 13"/>
                <a:gd name="T68" fmla="*/ 11 w 12"/>
                <a:gd name="T69" fmla="*/ 5 h 13"/>
                <a:gd name="T70" fmla="*/ 11 w 12"/>
                <a:gd name="T71" fmla="*/ 5 h 13"/>
                <a:gd name="T72" fmla="*/ 11 w 12"/>
                <a:gd name="T73" fmla="*/ 6 h 13"/>
                <a:gd name="T74" fmla="*/ 11 w 12"/>
                <a:gd name="T75" fmla="*/ 8 h 13"/>
                <a:gd name="T76" fmla="*/ 12 w 12"/>
                <a:gd name="T77" fmla="*/ 8 h 13"/>
                <a:gd name="T78" fmla="*/ 11 w 12"/>
                <a:gd name="T79" fmla="*/ 10 h 13"/>
                <a:gd name="T80" fmla="*/ 11 w 12"/>
                <a:gd name="T81" fmla="*/ 10 h 13"/>
                <a:gd name="T82" fmla="*/ 11 w 12"/>
                <a:gd name="T83" fmla="*/ 11 h 13"/>
                <a:gd name="T84" fmla="*/ 10 w 12"/>
                <a:gd name="T85" fmla="*/ 11 h 13"/>
                <a:gd name="T86" fmla="*/ 9 w 12"/>
                <a:gd name="T87" fmla="*/ 12 h 13"/>
                <a:gd name="T88" fmla="*/ 8 w 12"/>
                <a:gd name="T89" fmla="*/ 12 h 13"/>
                <a:gd name="T90" fmla="*/ 7 w 12"/>
                <a:gd name="T91" fmla="*/ 12 h 13"/>
                <a:gd name="T92" fmla="*/ 6 w 12"/>
                <a:gd name="T93" fmla="*/ 12 h 13"/>
                <a:gd name="T94" fmla="*/ 6 w 12"/>
                <a:gd name="T95" fmla="*/ 12 h 13"/>
                <a:gd name="T96" fmla="*/ 5 w 12"/>
                <a:gd name="T97" fmla="*/ 12 h 13"/>
                <a:gd name="T98" fmla="*/ 5 w 12"/>
                <a:gd name="T99" fmla="*/ 13 h 13"/>
                <a:gd name="T100" fmla="*/ 4 w 12"/>
                <a:gd name="T101" fmla="*/ 13 h 13"/>
                <a:gd name="T102" fmla="*/ 3 w 12"/>
                <a:gd name="T103" fmla="*/ 13 h 1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2"/>
                <a:gd name="T157" fmla="*/ 0 h 13"/>
                <a:gd name="T158" fmla="*/ 12 w 12"/>
                <a:gd name="T159" fmla="*/ 13 h 1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2" h="13">
                  <a:moveTo>
                    <a:pt x="3" y="13"/>
                  </a:moveTo>
                  <a:lnTo>
                    <a:pt x="2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2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3"/>
                  </a:lnTo>
                  <a:lnTo>
                    <a:pt x="3" y="1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48" name="Freeform 225"/>
            <p:cNvSpPr>
              <a:spLocks/>
            </p:cNvSpPr>
            <p:nvPr/>
          </p:nvSpPr>
          <p:spPr bwMode="auto">
            <a:xfrm>
              <a:off x="1385" y="1890"/>
              <a:ext cx="4" cy="6"/>
            </a:xfrm>
            <a:custGeom>
              <a:avLst/>
              <a:gdLst>
                <a:gd name="T0" fmla="*/ 2 w 4"/>
                <a:gd name="T1" fmla="*/ 6 h 6"/>
                <a:gd name="T2" fmla="*/ 1 w 4"/>
                <a:gd name="T3" fmla="*/ 6 h 6"/>
                <a:gd name="T4" fmla="*/ 0 w 4"/>
                <a:gd name="T5" fmla="*/ 5 h 6"/>
                <a:gd name="T6" fmla="*/ 0 w 4"/>
                <a:gd name="T7" fmla="*/ 5 h 6"/>
                <a:gd name="T8" fmla="*/ 0 w 4"/>
                <a:gd name="T9" fmla="*/ 5 h 6"/>
                <a:gd name="T10" fmla="*/ 0 w 4"/>
                <a:gd name="T11" fmla="*/ 4 h 6"/>
                <a:gd name="T12" fmla="*/ 0 w 4"/>
                <a:gd name="T13" fmla="*/ 4 h 6"/>
                <a:gd name="T14" fmla="*/ 0 w 4"/>
                <a:gd name="T15" fmla="*/ 4 h 6"/>
                <a:gd name="T16" fmla="*/ 1 w 4"/>
                <a:gd name="T17" fmla="*/ 3 h 6"/>
                <a:gd name="T18" fmla="*/ 1 w 4"/>
                <a:gd name="T19" fmla="*/ 3 h 6"/>
                <a:gd name="T20" fmla="*/ 1 w 4"/>
                <a:gd name="T21" fmla="*/ 3 h 6"/>
                <a:gd name="T22" fmla="*/ 1 w 4"/>
                <a:gd name="T23" fmla="*/ 2 h 6"/>
                <a:gd name="T24" fmla="*/ 1 w 4"/>
                <a:gd name="T25" fmla="*/ 2 h 6"/>
                <a:gd name="T26" fmla="*/ 2 w 4"/>
                <a:gd name="T27" fmla="*/ 2 h 6"/>
                <a:gd name="T28" fmla="*/ 2 w 4"/>
                <a:gd name="T29" fmla="*/ 2 h 6"/>
                <a:gd name="T30" fmla="*/ 2 w 4"/>
                <a:gd name="T31" fmla="*/ 2 h 6"/>
                <a:gd name="T32" fmla="*/ 2 w 4"/>
                <a:gd name="T33" fmla="*/ 1 h 6"/>
                <a:gd name="T34" fmla="*/ 2 w 4"/>
                <a:gd name="T35" fmla="*/ 1 h 6"/>
                <a:gd name="T36" fmla="*/ 2 w 4"/>
                <a:gd name="T37" fmla="*/ 1 h 6"/>
                <a:gd name="T38" fmla="*/ 2 w 4"/>
                <a:gd name="T39" fmla="*/ 1 h 6"/>
                <a:gd name="T40" fmla="*/ 2 w 4"/>
                <a:gd name="T41" fmla="*/ 0 h 6"/>
                <a:gd name="T42" fmla="*/ 2 w 4"/>
                <a:gd name="T43" fmla="*/ 0 h 6"/>
                <a:gd name="T44" fmla="*/ 3 w 4"/>
                <a:gd name="T45" fmla="*/ 0 h 6"/>
                <a:gd name="T46" fmla="*/ 3 w 4"/>
                <a:gd name="T47" fmla="*/ 0 h 6"/>
                <a:gd name="T48" fmla="*/ 3 w 4"/>
                <a:gd name="T49" fmla="*/ 1 h 6"/>
                <a:gd name="T50" fmla="*/ 3 w 4"/>
                <a:gd name="T51" fmla="*/ 1 h 6"/>
                <a:gd name="T52" fmla="*/ 4 w 4"/>
                <a:gd name="T53" fmla="*/ 2 h 6"/>
                <a:gd name="T54" fmla="*/ 3 w 4"/>
                <a:gd name="T55" fmla="*/ 2 h 6"/>
                <a:gd name="T56" fmla="*/ 3 w 4"/>
                <a:gd name="T57" fmla="*/ 2 h 6"/>
                <a:gd name="T58" fmla="*/ 3 w 4"/>
                <a:gd name="T59" fmla="*/ 2 h 6"/>
                <a:gd name="T60" fmla="*/ 3 w 4"/>
                <a:gd name="T61" fmla="*/ 2 h 6"/>
                <a:gd name="T62" fmla="*/ 3 w 4"/>
                <a:gd name="T63" fmla="*/ 2 h 6"/>
                <a:gd name="T64" fmla="*/ 3 w 4"/>
                <a:gd name="T65" fmla="*/ 2 h 6"/>
                <a:gd name="T66" fmla="*/ 2 w 4"/>
                <a:gd name="T67" fmla="*/ 3 h 6"/>
                <a:gd name="T68" fmla="*/ 2 w 4"/>
                <a:gd name="T69" fmla="*/ 3 h 6"/>
                <a:gd name="T70" fmla="*/ 2 w 4"/>
                <a:gd name="T71" fmla="*/ 3 h 6"/>
                <a:gd name="T72" fmla="*/ 2 w 4"/>
                <a:gd name="T73" fmla="*/ 4 h 6"/>
                <a:gd name="T74" fmla="*/ 2 w 4"/>
                <a:gd name="T75" fmla="*/ 4 h 6"/>
                <a:gd name="T76" fmla="*/ 2 w 4"/>
                <a:gd name="T77" fmla="*/ 4 h 6"/>
                <a:gd name="T78" fmla="*/ 2 w 4"/>
                <a:gd name="T79" fmla="*/ 5 h 6"/>
                <a:gd name="T80" fmla="*/ 2 w 4"/>
                <a:gd name="T81" fmla="*/ 5 h 6"/>
                <a:gd name="T82" fmla="*/ 2 w 4"/>
                <a:gd name="T83" fmla="*/ 5 h 6"/>
                <a:gd name="T84" fmla="*/ 2 w 4"/>
                <a:gd name="T85" fmla="*/ 6 h 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"/>
                <a:gd name="T130" fmla="*/ 0 h 6"/>
                <a:gd name="T131" fmla="*/ 4 w 4"/>
                <a:gd name="T132" fmla="*/ 6 h 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" h="6">
                  <a:moveTo>
                    <a:pt x="2" y="6"/>
                  </a:moveTo>
                  <a:lnTo>
                    <a:pt x="1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49" name="Freeform 226"/>
            <p:cNvSpPr>
              <a:spLocks/>
            </p:cNvSpPr>
            <p:nvPr/>
          </p:nvSpPr>
          <p:spPr bwMode="auto">
            <a:xfrm>
              <a:off x="1393" y="1890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1 h 2"/>
                <a:gd name="T8" fmla="*/ 0 w 1"/>
                <a:gd name="T9" fmla="*/ 1 h 2"/>
                <a:gd name="T10" fmla="*/ 0 w 1"/>
                <a:gd name="T11" fmla="*/ 0 h 2"/>
                <a:gd name="T12" fmla="*/ 0 w 1"/>
                <a:gd name="T13" fmla="*/ 0 h 2"/>
                <a:gd name="T14" fmla="*/ 0 w 1"/>
                <a:gd name="T15" fmla="*/ 0 h 2"/>
                <a:gd name="T16" fmla="*/ 0 w 1"/>
                <a:gd name="T17" fmla="*/ 1 h 2"/>
                <a:gd name="T18" fmla="*/ 0 w 1"/>
                <a:gd name="T19" fmla="*/ 1 h 2"/>
                <a:gd name="T20" fmla="*/ 0 w 1"/>
                <a:gd name="T21" fmla="*/ 2 h 2"/>
                <a:gd name="T22" fmla="*/ 0 w 1"/>
                <a:gd name="T23" fmla="*/ 2 h 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"/>
                <a:gd name="T37" fmla="*/ 0 h 2"/>
                <a:gd name="T38" fmla="*/ 1 w 1"/>
                <a:gd name="T39" fmla="*/ 2 h 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50" name="Freeform 227"/>
            <p:cNvSpPr>
              <a:spLocks/>
            </p:cNvSpPr>
            <p:nvPr/>
          </p:nvSpPr>
          <p:spPr bwMode="auto">
            <a:xfrm>
              <a:off x="1442" y="1891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0 h 1"/>
                <a:gd name="T10" fmla="*/ 1 w 1"/>
                <a:gd name="T11" fmla="*/ 0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1 h 1"/>
                <a:gd name="T18" fmla="*/ 1 w 1"/>
                <a:gd name="T19" fmla="*/ 1 h 1"/>
                <a:gd name="T20" fmla="*/ 1 w 1"/>
                <a:gd name="T21" fmla="*/ 1 h 1"/>
                <a:gd name="T22" fmla="*/ 0 w 1"/>
                <a:gd name="T23" fmla="*/ 1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"/>
                <a:gd name="T37" fmla="*/ 0 h 1"/>
                <a:gd name="T38" fmla="*/ 1 w 1"/>
                <a:gd name="T39" fmla="*/ 1 h 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51" name="Freeform 228"/>
            <p:cNvSpPr>
              <a:spLocks/>
            </p:cNvSpPr>
            <p:nvPr/>
          </p:nvSpPr>
          <p:spPr bwMode="auto">
            <a:xfrm>
              <a:off x="1359" y="1892"/>
              <a:ext cx="2" cy="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0 w 2"/>
                <a:gd name="T5" fmla="*/ 2 h 2"/>
                <a:gd name="T6" fmla="*/ 0 w 2"/>
                <a:gd name="T7" fmla="*/ 1 h 2"/>
                <a:gd name="T8" fmla="*/ 0 w 2"/>
                <a:gd name="T9" fmla="*/ 1 h 2"/>
                <a:gd name="T10" fmla="*/ 0 w 2"/>
                <a:gd name="T11" fmla="*/ 0 h 2"/>
                <a:gd name="T12" fmla="*/ 0 w 2"/>
                <a:gd name="T13" fmla="*/ 0 h 2"/>
                <a:gd name="T14" fmla="*/ 1 w 2"/>
                <a:gd name="T15" fmla="*/ 0 h 2"/>
                <a:gd name="T16" fmla="*/ 1 w 2"/>
                <a:gd name="T17" fmla="*/ 0 h 2"/>
                <a:gd name="T18" fmla="*/ 1 w 2"/>
                <a:gd name="T19" fmla="*/ 0 h 2"/>
                <a:gd name="T20" fmla="*/ 2 w 2"/>
                <a:gd name="T21" fmla="*/ 0 h 2"/>
                <a:gd name="T22" fmla="*/ 2 w 2"/>
                <a:gd name="T23" fmla="*/ 0 h 2"/>
                <a:gd name="T24" fmla="*/ 2 w 2"/>
                <a:gd name="T25" fmla="*/ 0 h 2"/>
                <a:gd name="T26" fmla="*/ 2 w 2"/>
                <a:gd name="T27" fmla="*/ 1 h 2"/>
                <a:gd name="T28" fmla="*/ 2 w 2"/>
                <a:gd name="T29" fmla="*/ 1 h 2"/>
                <a:gd name="T30" fmla="*/ 2 w 2"/>
                <a:gd name="T31" fmla="*/ 2 h 2"/>
                <a:gd name="T32" fmla="*/ 1 w 2"/>
                <a:gd name="T33" fmla="*/ 2 h 2"/>
                <a:gd name="T34" fmla="*/ 1 w 2"/>
                <a:gd name="T35" fmla="*/ 2 h 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"/>
                <a:gd name="T55" fmla="*/ 0 h 2"/>
                <a:gd name="T56" fmla="*/ 2 w 2"/>
                <a:gd name="T57" fmla="*/ 2 h 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" h="2">
                  <a:moveTo>
                    <a:pt x="1" y="2"/>
                  </a:move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52" name="Freeform 229"/>
            <p:cNvSpPr>
              <a:spLocks/>
            </p:cNvSpPr>
            <p:nvPr/>
          </p:nvSpPr>
          <p:spPr bwMode="auto">
            <a:xfrm>
              <a:off x="1355" y="1892"/>
              <a:ext cx="3" cy="7"/>
            </a:xfrm>
            <a:custGeom>
              <a:avLst/>
              <a:gdLst>
                <a:gd name="T0" fmla="*/ 2 w 3"/>
                <a:gd name="T1" fmla="*/ 7 h 7"/>
                <a:gd name="T2" fmla="*/ 2 w 3"/>
                <a:gd name="T3" fmla="*/ 7 h 7"/>
                <a:gd name="T4" fmla="*/ 2 w 3"/>
                <a:gd name="T5" fmla="*/ 7 h 7"/>
                <a:gd name="T6" fmla="*/ 2 w 3"/>
                <a:gd name="T7" fmla="*/ 6 h 7"/>
                <a:gd name="T8" fmla="*/ 1 w 3"/>
                <a:gd name="T9" fmla="*/ 6 h 7"/>
                <a:gd name="T10" fmla="*/ 1 w 3"/>
                <a:gd name="T11" fmla="*/ 5 h 7"/>
                <a:gd name="T12" fmla="*/ 1 w 3"/>
                <a:gd name="T13" fmla="*/ 5 h 7"/>
                <a:gd name="T14" fmla="*/ 1 w 3"/>
                <a:gd name="T15" fmla="*/ 4 h 7"/>
                <a:gd name="T16" fmla="*/ 1 w 3"/>
                <a:gd name="T17" fmla="*/ 4 h 7"/>
                <a:gd name="T18" fmla="*/ 1 w 3"/>
                <a:gd name="T19" fmla="*/ 4 h 7"/>
                <a:gd name="T20" fmla="*/ 1 w 3"/>
                <a:gd name="T21" fmla="*/ 3 h 7"/>
                <a:gd name="T22" fmla="*/ 1 w 3"/>
                <a:gd name="T23" fmla="*/ 3 h 7"/>
                <a:gd name="T24" fmla="*/ 1 w 3"/>
                <a:gd name="T25" fmla="*/ 2 h 7"/>
                <a:gd name="T26" fmla="*/ 1 w 3"/>
                <a:gd name="T27" fmla="*/ 2 h 7"/>
                <a:gd name="T28" fmla="*/ 1 w 3"/>
                <a:gd name="T29" fmla="*/ 2 h 7"/>
                <a:gd name="T30" fmla="*/ 1 w 3"/>
                <a:gd name="T31" fmla="*/ 1 h 7"/>
                <a:gd name="T32" fmla="*/ 1 w 3"/>
                <a:gd name="T33" fmla="*/ 1 h 7"/>
                <a:gd name="T34" fmla="*/ 0 w 3"/>
                <a:gd name="T35" fmla="*/ 1 h 7"/>
                <a:gd name="T36" fmla="*/ 1 w 3"/>
                <a:gd name="T37" fmla="*/ 0 h 7"/>
                <a:gd name="T38" fmla="*/ 1 w 3"/>
                <a:gd name="T39" fmla="*/ 0 h 7"/>
                <a:gd name="T40" fmla="*/ 1 w 3"/>
                <a:gd name="T41" fmla="*/ 0 h 7"/>
                <a:gd name="T42" fmla="*/ 1 w 3"/>
                <a:gd name="T43" fmla="*/ 0 h 7"/>
                <a:gd name="T44" fmla="*/ 1 w 3"/>
                <a:gd name="T45" fmla="*/ 0 h 7"/>
                <a:gd name="T46" fmla="*/ 2 w 3"/>
                <a:gd name="T47" fmla="*/ 1 h 7"/>
                <a:gd name="T48" fmla="*/ 2 w 3"/>
                <a:gd name="T49" fmla="*/ 1 h 7"/>
                <a:gd name="T50" fmla="*/ 2 w 3"/>
                <a:gd name="T51" fmla="*/ 2 h 7"/>
                <a:gd name="T52" fmla="*/ 2 w 3"/>
                <a:gd name="T53" fmla="*/ 2 h 7"/>
                <a:gd name="T54" fmla="*/ 2 w 3"/>
                <a:gd name="T55" fmla="*/ 3 h 7"/>
                <a:gd name="T56" fmla="*/ 3 w 3"/>
                <a:gd name="T57" fmla="*/ 3 h 7"/>
                <a:gd name="T58" fmla="*/ 3 w 3"/>
                <a:gd name="T59" fmla="*/ 3 h 7"/>
                <a:gd name="T60" fmla="*/ 3 w 3"/>
                <a:gd name="T61" fmla="*/ 4 h 7"/>
                <a:gd name="T62" fmla="*/ 3 w 3"/>
                <a:gd name="T63" fmla="*/ 4 h 7"/>
                <a:gd name="T64" fmla="*/ 3 w 3"/>
                <a:gd name="T65" fmla="*/ 4 h 7"/>
                <a:gd name="T66" fmla="*/ 3 w 3"/>
                <a:gd name="T67" fmla="*/ 5 h 7"/>
                <a:gd name="T68" fmla="*/ 3 w 3"/>
                <a:gd name="T69" fmla="*/ 6 h 7"/>
                <a:gd name="T70" fmla="*/ 3 w 3"/>
                <a:gd name="T71" fmla="*/ 6 h 7"/>
                <a:gd name="T72" fmla="*/ 3 w 3"/>
                <a:gd name="T73" fmla="*/ 6 h 7"/>
                <a:gd name="T74" fmla="*/ 3 w 3"/>
                <a:gd name="T75" fmla="*/ 7 h 7"/>
                <a:gd name="T76" fmla="*/ 3 w 3"/>
                <a:gd name="T77" fmla="*/ 7 h 7"/>
                <a:gd name="T78" fmla="*/ 2 w 3"/>
                <a:gd name="T79" fmla="*/ 7 h 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"/>
                <a:gd name="T121" fmla="*/ 0 h 7"/>
                <a:gd name="T122" fmla="*/ 3 w 3"/>
                <a:gd name="T123" fmla="*/ 7 h 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" h="7">
                  <a:moveTo>
                    <a:pt x="2" y="7"/>
                  </a:moveTo>
                  <a:lnTo>
                    <a:pt x="2" y="7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53" name="Freeform 230"/>
            <p:cNvSpPr>
              <a:spLocks/>
            </p:cNvSpPr>
            <p:nvPr/>
          </p:nvSpPr>
          <p:spPr bwMode="auto">
            <a:xfrm>
              <a:off x="1629" y="1893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2 h 3"/>
                <a:gd name="T6" fmla="*/ 0 w 1"/>
                <a:gd name="T7" fmla="*/ 2 h 3"/>
                <a:gd name="T8" fmla="*/ 0 w 1"/>
                <a:gd name="T9" fmla="*/ 2 h 3"/>
                <a:gd name="T10" fmla="*/ 0 w 1"/>
                <a:gd name="T11" fmla="*/ 1 h 3"/>
                <a:gd name="T12" fmla="*/ 0 w 1"/>
                <a:gd name="T13" fmla="*/ 1 h 3"/>
                <a:gd name="T14" fmla="*/ 0 w 1"/>
                <a:gd name="T15" fmla="*/ 0 h 3"/>
                <a:gd name="T16" fmla="*/ 0 w 1"/>
                <a:gd name="T17" fmla="*/ 0 h 3"/>
                <a:gd name="T18" fmla="*/ 1 w 1"/>
                <a:gd name="T19" fmla="*/ 0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2 h 3"/>
                <a:gd name="T26" fmla="*/ 1 w 1"/>
                <a:gd name="T27" fmla="*/ 2 h 3"/>
                <a:gd name="T28" fmla="*/ 1 w 1"/>
                <a:gd name="T29" fmla="*/ 2 h 3"/>
                <a:gd name="T30" fmla="*/ 0 w 1"/>
                <a:gd name="T31" fmla="*/ 3 h 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"/>
                <a:gd name="T49" fmla="*/ 0 h 3"/>
                <a:gd name="T50" fmla="*/ 1 w 1"/>
                <a:gd name="T51" fmla="*/ 3 h 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54" name="Freeform 231"/>
            <p:cNvSpPr>
              <a:spLocks/>
            </p:cNvSpPr>
            <p:nvPr/>
          </p:nvSpPr>
          <p:spPr bwMode="auto">
            <a:xfrm>
              <a:off x="1427" y="1893"/>
              <a:ext cx="2" cy="4"/>
            </a:xfrm>
            <a:custGeom>
              <a:avLst/>
              <a:gdLst>
                <a:gd name="T0" fmla="*/ 0 w 2"/>
                <a:gd name="T1" fmla="*/ 4 h 4"/>
                <a:gd name="T2" fmla="*/ 0 w 2"/>
                <a:gd name="T3" fmla="*/ 4 h 4"/>
                <a:gd name="T4" fmla="*/ 0 w 2"/>
                <a:gd name="T5" fmla="*/ 3 h 4"/>
                <a:gd name="T6" fmla="*/ 0 w 2"/>
                <a:gd name="T7" fmla="*/ 3 h 4"/>
                <a:gd name="T8" fmla="*/ 0 w 2"/>
                <a:gd name="T9" fmla="*/ 2 h 4"/>
                <a:gd name="T10" fmla="*/ 0 w 2"/>
                <a:gd name="T11" fmla="*/ 1 h 4"/>
                <a:gd name="T12" fmla="*/ 1 w 2"/>
                <a:gd name="T13" fmla="*/ 1 h 4"/>
                <a:gd name="T14" fmla="*/ 1 w 2"/>
                <a:gd name="T15" fmla="*/ 0 h 4"/>
                <a:gd name="T16" fmla="*/ 1 w 2"/>
                <a:gd name="T17" fmla="*/ 0 h 4"/>
                <a:gd name="T18" fmla="*/ 1 w 2"/>
                <a:gd name="T19" fmla="*/ 0 h 4"/>
                <a:gd name="T20" fmla="*/ 1 w 2"/>
                <a:gd name="T21" fmla="*/ 1 h 4"/>
                <a:gd name="T22" fmla="*/ 2 w 2"/>
                <a:gd name="T23" fmla="*/ 1 h 4"/>
                <a:gd name="T24" fmla="*/ 2 w 2"/>
                <a:gd name="T25" fmla="*/ 1 h 4"/>
                <a:gd name="T26" fmla="*/ 2 w 2"/>
                <a:gd name="T27" fmla="*/ 1 h 4"/>
                <a:gd name="T28" fmla="*/ 2 w 2"/>
                <a:gd name="T29" fmla="*/ 2 h 4"/>
                <a:gd name="T30" fmla="*/ 2 w 2"/>
                <a:gd name="T31" fmla="*/ 2 h 4"/>
                <a:gd name="T32" fmla="*/ 1 w 2"/>
                <a:gd name="T33" fmla="*/ 3 h 4"/>
                <a:gd name="T34" fmla="*/ 1 w 2"/>
                <a:gd name="T35" fmla="*/ 3 h 4"/>
                <a:gd name="T36" fmla="*/ 1 w 2"/>
                <a:gd name="T37" fmla="*/ 3 h 4"/>
                <a:gd name="T38" fmla="*/ 1 w 2"/>
                <a:gd name="T39" fmla="*/ 4 h 4"/>
                <a:gd name="T40" fmla="*/ 0 w 2"/>
                <a:gd name="T41" fmla="*/ 4 h 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"/>
                <a:gd name="T64" fmla="*/ 0 h 4"/>
                <a:gd name="T65" fmla="*/ 2 w 2"/>
                <a:gd name="T66" fmla="*/ 4 h 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" h="4">
                  <a:moveTo>
                    <a:pt x="0" y="4"/>
                  </a:move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55" name="Freeform 232"/>
            <p:cNvSpPr>
              <a:spLocks/>
            </p:cNvSpPr>
            <p:nvPr/>
          </p:nvSpPr>
          <p:spPr bwMode="auto">
            <a:xfrm>
              <a:off x="1424" y="1893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2 h 2"/>
                <a:gd name="T4" fmla="*/ 0 w 1"/>
                <a:gd name="T5" fmla="*/ 1 h 2"/>
                <a:gd name="T6" fmla="*/ 0 w 1"/>
                <a:gd name="T7" fmla="*/ 1 h 2"/>
                <a:gd name="T8" fmla="*/ 0 w 1"/>
                <a:gd name="T9" fmla="*/ 1 h 2"/>
                <a:gd name="T10" fmla="*/ 1 w 1"/>
                <a:gd name="T11" fmla="*/ 0 h 2"/>
                <a:gd name="T12" fmla="*/ 1 w 1"/>
                <a:gd name="T13" fmla="*/ 0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2 h 2"/>
                <a:gd name="T22" fmla="*/ 1 w 1"/>
                <a:gd name="T23" fmla="*/ 2 h 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"/>
                <a:gd name="T37" fmla="*/ 0 h 2"/>
                <a:gd name="T38" fmla="*/ 1 w 1"/>
                <a:gd name="T39" fmla="*/ 2 h 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" h="2">
                  <a:moveTo>
                    <a:pt x="1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56" name="Freeform 233"/>
            <p:cNvSpPr>
              <a:spLocks/>
            </p:cNvSpPr>
            <p:nvPr/>
          </p:nvSpPr>
          <p:spPr bwMode="auto">
            <a:xfrm>
              <a:off x="3086" y="189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1 h 2"/>
                <a:gd name="T4" fmla="*/ 0 w 1"/>
                <a:gd name="T5" fmla="*/ 1 h 2"/>
                <a:gd name="T6" fmla="*/ 0 w 1"/>
                <a:gd name="T7" fmla="*/ 1 h 2"/>
                <a:gd name="T8" fmla="*/ 0 w 1"/>
                <a:gd name="T9" fmla="*/ 0 h 2"/>
                <a:gd name="T10" fmla="*/ 0 w 1"/>
                <a:gd name="T11" fmla="*/ 0 h 2"/>
                <a:gd name="T12" fmla="*/ 1 w 1"/>
                <a:gd name="T13" fmla="*/ 0 h 2"/>
                <a:gd name="T14" fmla="*/ 1 w 1"/>
                <a:gd name="T15" fmla="*/ 0 h 2"/>
                <a:gd name="T16" fmla="*/ 1 w 1"/>
                <a:gd name="T17" fmla="*/ 0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0 w 1"/>
                <a:gd name="T25" fmla="*/ 2 h 2"/>
                <a:gd name="T26" fmla="*/ 0 w 1"/>
                <a:gd name="T27" fmla="*/ 2 h 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"/>
                <a:gd name="T43" fmla="*/ 0 h 2"/>
                <a:gd name="T44" fmla="*/ 1 w 1"/>
                <a:gd name="T45" fmla="*/ 2 h 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" h="2">
                  <a:moveTo>
                    <a:pt x="0" y="2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57" name="Freeform 234"/>
            <p:cNvSpPr>
              <a:spLocks/>
            </p:cNvSpPr>
            <p:nvPr/>
          </p:nvSpPr>
          <p:spPr bwMode="auto">
            <a:xfrm>
              <a:off x="1400" y="189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1 h 2"/>
                <a:gd name="T10" fmla="*/ 0 w 1"/>
                <a:gd name="T11" fmla="*/ 1 h 2"/>
                <a:gd name="T12" fmla="*/ 0 w 1"/>
                <a:gd name="T13" fmla="*/ 0 h 2"/>
                <a:gd name="T14" fmla="*/ 0 w 1"/>
                <a:gd name="T15" fmla="*/ 0 h 2"/>
                <a:gd name="T16" fmla="*/ 0 w 1"/>
                <a:gd name="T17" fmla="*/ 0 h 2"/>
                <a:gd name="T18" fmla="*/ 0 w 1"/>
                <a:gd name="T19" fmla="*/ 0 h 2"/>
                <a:gd name="T20" fmla="*/ 1 w 1"/>
                <a:gd name="T21" fmla="*/ 0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1 h 2"/>
                <a:gd name="T28" fmla="*/ 1 w 1"/>
                <a:gd name="T29" fmla="*/ 2 h 2"/>
                <a:gd name="T30" fmla="*/ 1 w 1"/>
                <a:gd name="T31" fmla="*/ 2 h 2"/>
                <a:gd name="T32" fmla="*/ 1 w 1"/>
                <a:gd name="T33" fmla="*/ 2 h 2"/>
                <a:gd name="T34" fmla="*/ 0 w 1"/>
                <a:gd name="T35" fmla="*/ 2 h 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"/>
                <a:gd name="T55" fmla="*/ 0 h 2"/>
                <a:gd name="T56" fmla="*/ 1 w 1"/>
                <a:gd name="T57" fmla="*/ 2 h 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58" name="Freeform 235"/>
            <p:cNvSpPr>
              <a:spLocks/>
            </p:cNvSpPr>
            <p:nvPr/>
          </p:nvSpPr>
          <p:spPr bwMode="auto">
            <a:xfrm>
              <a:off x="1396" y="1895"/>
              <a:ext cx="2" cy="1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1 h 1"/>
                <a:gd name="T4" fmla="*/ 1 w 2"/>
                <a:gd name="T5" fmla="*/ 1 h 1"/>
                <a:gd name="T6" fmla="*/ 1 w 2"/>
                <a:gd name="T7" fmla="*/ 1 h 1"/>
                <a:gd name="T8" fmla="*/ 0 w 2"/>
                <a:gd name="T9" fmla="*/ 1 h 1"/>
                <a:gd name="T10" fmla="*/ 1 w 2"/>
                <a:gd name="T11" fmla="*/ 0 h 1"/>
                <a:gd name="T12" fmla="*/ 1 w 2"/>
                <a:gd name="T13" fmla="*/ 0 h 1"/>
                <a:gd name="T14" fmla="*/ 1 w 2"/>
                <a:gd name="T15" fmla="*/ 0 h 1"/>
                <a:gd name="T16" fmla="*/ 1 w 2"/>
                <a:gd name="T17" fmla="*/ 0 h 1"/>
                <a:gd name="T18" fmla="*/ 2 w 2"/>
                <a:gd name="T19" fmla="*/ 0 h 1"/>
                <a:gd name="T20" fmla="*/ 2 w 2"/>
                <a:gd name="T21" fmla="*/ 0 h 1"/>
                <a:gd name="T22" fmla="*/ 2 w 2"/>
                <a:gd name="T23" fmla="*/ 0 h 1"/>
                <a:gd name="T24" fmla="*/ 2 w 2"/>
                <a:gd name="T25" fmla="*/ 1 h 1"/>
                <a:gd name="T26" fmla="*/ 2 w 2"/>
                <a:gd name="T27" fmla="*/ 1 h 1"/>
                <a:gd name="T28" fmla="*/ 2 w 2"/>
                <a:gd name="T29" fmla="*/ 1 h 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"/>
                <a:gd name="T46" fmla="*/ 0 h 1"/>
                <a:gd name="T47" fmla="*/ 2 w 2"/>
                <a:gd name="T48" fmla="*/ 1 h 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" h="1">
                  <a:moveTo>
                    <a:pt x="2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59" name="Freeform 236"/>
            <p:cNvSpPr>
              <a:spLocks/>
            </p:cNvSpPr>
            <p:nvPr/>
          </p:nvSpPr>
          <p:spPr bwMode="auto">
            <a:xfrm>
              <a:off x="1434" y="1896"/>
              <a:ext cx="3" cy="4"/>
            </a:xfrm>
            <a:custGeom>
              <a:avLst/>
              <a:gdLst>
                <a:gd name="T0" fmla="*/ 1 w 3"/>
                <a:gd name="T1" fmla="*/ 4 h 4"/>
                <a:gd name="T2" fmla="*/ 1 w 3"/>
                <a:gd name="T3" fmla="*/ 4 h 4"/>
                <a:gd name="T4" fmla="*/ 1 w 3"/>
                <a:gd name="T5" fmla="*/ 4 h 4"/>
                <a:gd name="T6" fmla="*/ 1 w 3"/>
                <a:gd name="T7" fmla="*/ 3 h 4"/>
                <a:gd name="T8" fmla="*/ 1 w 3"/>
                <a:gd name="T9" fmla="*/ 3 h 4"/>
                <a:gd name="T10" fmla="*/ 1 w 3"/>
                <a:gd name="T11" fmla="*/ 3 h 4"/>
                <a:gd name="T12" fmla="*/ 1 w 3"/>
                <a:gd name="T13" fmla="*/ 3 h 4"/>
                <a:gd name="T14" fmla="*/ 1 w 3"/>
                <a:gd name="T15" fmla="*/ 3 h 4"/>
                <a:gd name="T16" fmla="*/ 0 w 3"/>
                <a:gd name="T17" fmla="*/ 2 h 4"/>
                <a:gd name="T18" fmla="*/ 0 w 3"/>
                <a:gd name="T19" fmla="*/ 2 h 4"/>
                <a:gd name="T20" fmla="*/ 0 w 3"/>
                <a:gd name="T21" fmla="*/ 1 h 4"/>
                <a:gd name="T22" fmla="*/ 1 w 3"/>
                <a:gd name="T23" fmla="*/ 1 h 4"/>
                <a:gd name="T24" fmla="*/ 1 w 3"/>
                <a:gd name="T25" fmla="*/ 1 h 4"/>
                <a:gd name="T26" fmla="*/ 1 w 3"/>
                <a:gd name="T27" fmla="*/ 1 h 4"/>
                <a:gd name="T28" fmla="*/ 2 w 3"/>
                <a:gd name="T29" fmla="*/ 0 h 4"/>
                <a:gd name="T30" fmla="*/ 2 w 3"/>
                <a:gd name="T31" fmla="*/ 0 h 4"/>
                <a:gd name="T32" fmla="*/ 2 w 3"/>
                <a:gd name="T33" fmla="*/ 1 h 4"/>
                <a:gd name="T34" fmla="*/ 3 w 3"/>
                <a:gd name="T35" fmla="*/ 1 h 4"/>
                <a:gd name="T36" fmla="*/ 3 w 3"/>
                <a:gd name="T37" fmla="*/ 1 h 4"/>
                <a:gd name="T38" fmla="*/ 3 w 3"/>
                <a:gd name="T39" fmla="*/ 1 h 4"/>
                <a:gd name="T40" fmla="*/ 3 w 3"/>
                <a:gd name="T41" fmla="*/ 2 h 4"/>
                <a:gd name="T42" fmla="*/ 3 w 3"/>
                <a:gd name="T43" fmla="*/ 2 h 4"/>
                <a:gd name="T44" fmla="*/ 3 w 3"/>
                <a:gd name="T45" fmla="*/ 2 h 4"/>
                <a:gd name="T46" fmla="*/ 3 w 3"/>
                <a:gd name="T47" fmla="*/ 3 h 4"/>
                <a:gd name="T48" fmla="*/ 3 w 3"/>
                <a:gd name="T49" fmla="*/ 3 h 4"/>
                <a:gd name="T50" fmla="*/ 3 w 3"/>
                <a:gd name="T51" fmla="*/ 3 h 4"/>
                <a:gd name="T52" fmla="*/ 3 w 3"/>
                <a:gd name="T53" fmla="*/ 3 h 4"/>
                <a:gd name="T54" fmla="*/ 3 w 3"/>
                <a:gd name="T55" fmla="*/ 3 h 4"/>
                <a:gd name="T56" fmla="*/ 3 w 3"/>
                <a:gd name="T57" fmla="*/ 3 h 4"/>
                <a:gd name="T58" fmla="*/ 2 w 3"/>
                <a:gd name="T59" fmla="*/ 4 h 4"/>
                <a:gd name="T60" fmla="*/ 2 w 3"/>
                <a:gd name="T61" fmla="*/ 4 h 4"/>
                <a:gd name="T62" fmla="*/ 2 w 3"/>
                <a:gd name="T63" fmla="*/ 4 h 4"/>
                <a:gd name="T64" fmla="*/ 1 w 3"/>
                <a:gd name="T65" fmla="*/ 4 h 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"/>
                <a:gd name="T100" fmla="*/ 0 h 4"/>
                <a:gd name="T101" fmla="*/ 3 w 3"/>
                <a:gd name="T102" fmla="*/ 4 h 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" h="4">
                  <a:moveTo>
                    <a:pt x="1" y="4"/>
                  </a:moveTo>
                  <a:lnTo>
                    <a:pt x="1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4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60" name="Freeform 237"/>
            <p:cNvSpPr>
              <a:spLocks/>
            </p:cNvSpPr>
            <p:nvPr/>
          </p:nvSpPr>
          <p:spPr bwMode="auto">
            <a:xfrm>
              <a:off x="1398" y="1899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1 w 1"/>
                <a:gd name="T19" fmla="*/ 0 h 1"/>
                <a:gd name="T20" fmla="*/ 1 w 1"/>
                <a:gd name="T21" fmla="*/ 0 h 1"/>
                <a:gd name="T22" fmla="*/ 1 w 1"/>
                <a:gd name="T23" fmla="*/ 0 h 1"/>
                <a:gd name="T24" fmla="*/ 1 w 1"/>
                <a:gd name="T25" fmla="*/ 1 h 1"/>
                <a:gd name="T26" fmla="*/ 0 w 1"/>
                <a:gd name="T27" fmla="*/ 1 h 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"/>
                <a:gd name="T43" fmla="*/ 0 h 1"/>
                <a:gd name="T44" fmla="*/ 1 w 1"/>
                <a:gd name="T45" fmla="*/ 1 h 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61" name="Freeform 238"/>
            <p:cNvSpPr>
              <a:spLocks/>
            </p:cNvSpPr>
            <p:nvPr/>
          </p:nvSpPr>
          <p:spPr bwMode="auto">
            <a:xfrm>
              <a:off x="3106" y="1899"/>
              <a:ext cx="3" cy="6"/>
            </a:xfrm>
            <a:custGeom>
              <a:avLst/>
              <a:gdLst>
                <a:gd name="T0" fmla="*/ 3 w 3"/>
                <a:gd name="T1" fmla="*/ 6 h 6"/>
                <a:gd name="T2" fmla="*/ 3 w 3"/>
                <a:gd name="T3" fmla="*/ 6 h 6"/>
                <a:gd name="T4" fmla="*/ 3 w 3"/>
                <a:gd name="T5" fmla="*/ 6 h 6"/>
                <a:gd name="T6" fmla="*/ 2 w 3"/>
                <a:gd name="T7" fmla="*/ 5 h 6"/>
                <a:gd name="T8" fmla="*/ 2 w 3"/>
                <a:gd name="T9" fmla="*/ 5 h 6"/>
                <a:gd name="T10" fmla="*/ 2 w 3"/>
                <a:gd name="T11" fmla="*/ 5 h 6"/>
                <a:gd name="T12" fmla="*/ 2 w 3"/>
                <a:gd name="T13" fmla="*/ 4 h 6"/>
                <a:gd name="T14" fmla="*/ 1 w 3"/>
                <a:gd name="T15" fmla="*/ 4 h 6"/>
                <a:gd name="T16" fmla="*/ 1 w 3"/>
                <a:gd name="T17" fmla="*/ 4 h 6"/>
                <a:gd name="T18" fmla="*/ 1 w 3"/>
                <a:gd name="T19" fmla="*/ 4 h 6"/>
                <a:gd name="T20" fmla="*/ 1 w 3"/>
                <a:gd name="T21" fmla="*/ 3 h 6"/>
                <a:gd name="T22" fmla="*/ 1 w 3"/>
                <a:gd name="T23" fmla="*/ 3 h 6"/>
                <a:gd name="T24" fmla="*/ 0 w 3"/>
                <a:gd name="T25" fmla="*/ 3 h 6"/>
                <a:gd name="T26" fmla="*/ 0 w 3"/>
                <a:gd name="T27" fmla="*/ 2 h 6"/>
                <a:gd name="T28" fmla="*/ 0 w 3"/>
                <a:gd name="T29" fmla="*/ 2 h 6"/>
                <a:gd name="T30" fmla="*/ 0 w 3"/>
                <a:gd name="T31" fmla="*/ 2 h 6"/>
                <a:gd name="T32" fmla="*/ 0 w 3"/>
                <a:gd name="T33" fmla="*/ 1 h 6"/>
                <a:gd name="T34" fmla="*/ 0 w 3"/>
                <a:gd name="T35" fmla="*/ 1 h 6"/>
                <a:gd name="T36" fmla="*/ 0 w 3"/>
                <a:gd name="T37" fmla="*/ 1 h 6"/>
                <a:gd name="T38" fmla="*/ 0 w 3"/>
                <a:gd name="T39" fmla="*/ 0 h 6"/>
                <a:gd name="T40" fmla="*/ 1 w 3"/>
                <a:gd name="T41" fmla="*/ 0 h 6"/>
                <a:gd name="T42" fmla="*/ 1 w 3"/>
                <a:gd name="T43" fmla="*/ 1 h 6"/>
                <a:gd name="T44" fmla="*/ 1 w 3"/>
                <a:gd name="T45" fmla="*/ 1 h 6"/>
                <a:gd name="T46" fmla="*/ 2 w 3"/>
                <a:gd name="T47" fmla="*/ 1 h 6"/>
                <a:gd name="T48" fmla="*/ 2 w 3"/>
                <a:gd name="T49" fmla="*/ 1 h 6"/>
                <a:gd name="T50" fmla="*/ 2 w 3"/>
                <a:gd name="T51" fmla="*/ 2 h 6"/>
                <a:gd name="T52" fmla="*/ 3 w 3"/>
                <a:gd name="T53" fmla="*/ 2 h 6"/>
                <a:gd name="T54" fmla="*/ 3 w 3"/>
                <a:gd name="T55" fmla="*/ 2 h 6"/>
                <a:gd name="T56" fmla="*/ 3 w 3"/>
                <a:gd name="T57" fmla="*/ 3 h 6"/>
                <a:gd name="T58" fmla="*/ 3 w 3"/>
                <a:gd name="T59" fmla="*/ 3 h 6"/>
                <a:gd name="T60" fmla="*/ 3 w 3"/>
                <a:gd name="T61" fmla="*/ 3 h 6"/>
                <a:gd name="T62" fmla="*/ 3 w 3"/>
                <a:gd name="T63" fmla="*/ 4 h 6"/>
                <a:gd name="T64" fmla="*/ 3 w 3"/>
                <a:gd name="T65" fmla="*/ 4 h 6"/>
                <a:gd name="T66" fmla="*/ 3 w 3"/>
                <a:gd name="T67" fmla="*/ 4 h 6"/>
                <a:gd name="T68" fmla="*/ 3 w 3"/>
                <a:gd name="T69" fmla="*/ 5 h 6"/>
                <a:gd name="T70" fmla="*/ 3 w 3"/>
                <a:gd name="T71" fmla="*/ 5 h 6"/>
                <a:gd name="T72" fmla="*/ 3 w 3"/>
                <a:gd name="T73" fmla="*/ 6 h 6"/>
                <a:gd name="T74" fmla="*/ 3 w 3"/>
                <a:gd name="T75" fmla="*/ 6 h 6"/>
                <a:gd name="T76" fmla="*/ 3 w 3"/>
                <a:gd name="T77" fmla="*/ 6 h 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"/>
                <a:gd name="T118" fmla="*/ 0 h 6"/>
                <a:gd name="T119" fmla="*/ 3 w 3"/>
                <a:gd name="T120" fmla="*/ 6 h 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" h="6">
                  <a:moveTo>
                    <a:pt x="3" y="6"/>
                  </a:moveTo>
                  <a:lnTo>
                    <a:pt x="3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62" name="Freeform 239"/>
            <p:cNvSpPr>
              <a:spLocks/>
            </p:cNvSpPr>
            <p:nvPr/>
          </p:nvSpPr>
          <p:spPr bwMode="auto">
            <a:xfrm>
              <a:off x="1392" y="1899"/>
              <a:ext cx="3" cy="5"/>
            </a:xfrm>
            <a:custGeom>
              <a:avLst/>
              <a:gdLst>
                <a:gd name="T0" fmla="*/ 2 w 3"/>
                <a:gd name="T1" fmla="*/ 5 h 5"/>
                <a:gd name="T2" fmla="*/ 2 w 3"/>
                <a:gd name="T3" fmla="*/ 5 h 5"/>
                <a:gd name="T4" fmla="*/ 1 w 3"/>
                <a:gd name="T5" fmla="*/ 5 h 5"/>
                <a:gd name="T6" fmla="*/ 1 w 3"/>
                <a:gd name="T7" fmla="*/ 4 h 5"/>
                <a:gd name="T8" fmla="*/ 1 w 3"/>
                <a:gd name="T9" fmla="*/ 4 h 5"/>
                <a:gd name="T10" fmla="*/ 1 w 3"/>
                <a:gd name="T11" fmla="*/ 3 h 5"/>
                <a:gd name="T12" fmla="*/ 1 w 3"/>
                <a:gd name="T13" fmla="*/ 3 h 5"/>
                <a:gd name="T14" fmla="*/ 1 w 3"/>
                <a:gd name="T15" fmla="*/ 2 h 5"/>
                <a:gd name="T16" fmla="*/ 1 w 3"/>
                <a:gd name="T17" fmla="*/ 2 h 5"/>
                <a:gd name="T18" fmla="*/ 1 w 3"/>
                <a:gd name="T19" fmla="*/ 2 h 5"/>
                <a:gd name="T20" fmla="*/ 1 w 3"/>
                <a:gd name="T21" fmla="*/ 2 h 5"/>
                <a:gd name="T22" fmla="*/ 0 w 3"/>
                <a:gd name="T23" fmla="*/ 2 h 5"/>
                <a:gd name="T24" fmla="*/ 0 w 3"/>
                <a:gd name="T25" fmla="*/ 1 h 5"/>
                <a:gd name="T26" fmla="*/ 0 w 3"/>
                <a:gd name="T27" fmla="*/ 1 h 5"/>
                <a:gd name="T28" fmla="*/ 0 w 3"/>
                <a:gd name="T29" fmla="*/ 1 h 5"/>
                <a:gd name="T30" fmla="*/ 1 w 3"/>
                <a:gd name="T31" fmla="*/ 0 h 5"/>
                <a:gd name="T32" fmla="*/ 1 w 3"/>
                <a:gd name="T33" fmla="*/ 0 h 5"/>
                <a:gd name="T34" fmla="*/ 1 w 3"/>
                <a:gd name="T35" fmla="*/ 0 h 5"/>
                <a:gd name="T36" fmla="*/ 1 w 3"/>
                <a:gd name="T37" fmla="*/ 1 h 5"/>
                <a:gd name="T38" fmla="*/ 1 w 3"/>
                <a:gd name="T39" fmla="*/ 1 h 5"/>
                <a:gd name="T40" fmla="*/ 1 w 3"/>
                <a:gd name="T41" fmla="*/ 2 h 5"/>
                <a:gd name="T42" fmla="*/ 1 w 3"/>
                <a:gd name="T43" fmla="*/ 2 h 5"/>
                <a:gd name="T44" fmla="*/ 2 w 3"/>
                <a:gd name="T45" fmla="*/ 2 h 5"/>
                <a:gd name="T46" fmla="*/ 2 w 3"/>
                <a:gd name="T47" fmla="*/ 2 h 5"/>
                <a:gd name="T48" fmla="*/ 2 w 3"/>
                <a:gd name="T49" fmla="*/ 3 h 5"/>
                <a:gd name="T50" fmla="*/ 2 w 3"/>
                <a:gd name="T51" fmla="*/ 3 h 5"/>
                <a:gd name="T52" fmla="*/ 3 w 3"/>
                <a:gd name="T53" fmla="*/ 3 h 5"/>
                <a:gd name="T54" fmla="*/ 3 w 3"/>
                <a:gd name="T55" fmla="*/ 4 h 5"/>
                <a:gd name="T56" fmla="*/ 3 w 3"/>
                <a:gd name="T57" fmla="*/ 4 h 5"/>
                <a:gd name="T58" fmla="*/ 3 w 3"/>
                <a:gd name="T59" fmla="*/ 5 h 5"/>
                <a:gd name="T60" fmla="*/ 3 w 3"/>
                <a:gd name="T61" fmla="*/ 5 h 5"/>
                <a:gd name="T62" fmla="*/ 2 w 3"/>
                <a:gd name="T63" fmla="*/ 5 h 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"/>
                <a:gd name="T97" fmla="*/ 0 h 5"/>
                <a:gd name="T98" fmla="*/ 3 w 3"/>
                <a:gd name="T99" fmla="*/ 5 h 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" h="5">
                  <a:moveTo>
                    <a:pt x="2" y="5"/>
                  </a:moveTo>
                  <a:lnTo>
                    <a:pt x="2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5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63" name="Freeform 240"/>
            <p:cNvSpPr>
              <a:spLocks/>
            </p:cNvSpPr>
            <p:nvPr/>
          </p:nvSpPr>
          <p:spPr bwMode="auto">
            <a:xfrm>
              <a:off x="1437" y="1900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1 w 1"/>
                <a:gd name="T19" fmla="*/ 0 h 1"/>
                <a:gd name="T20" fmla="*/ 1 w 1"/>
                <a:gd name="T21" fmla="*/ 1 h 1"/>
                <a:gd name="T22" fmla="*/ 1 w 1"/>
                <a:gd name="T23" fmla="*/ 1 h 1"/>
                <a:gd name="T24" fmla="*/ 1 w 1"/>
                <a:gd name="T25" fmla="*/ 1 h 1"/>
                <a:gd name="T26" fmla="*/ 0 w 1"/>
                <a:gd name="T27" fmla="*/ 1 h 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"/>
                <a:gd name="T43" fmla="*/ 0 h 1"/>
                <a:gd name="T44" fmla="*/ 1 w 1"/>
                <a:gd name="T45" fmla="*/ 1 h 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64" name="Freeform 241"/>
            <p:cNvSpPr>
              <a:spLocks/>
            </p:cNvSpPr>
            <p:nvPr/>
          </p:nvSpPr>
          <p:spPr bwMode="auto">
            <a:xfrm>
              <a:off x="1395" y="1901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  <a:gd name="T6" fmla="*/ 0 w 2"/>
                <a:gd name="T7" fmla="*/ 0 h 1"/>
                <a:gd name="T8" fmla="*/ 1 w 2"/>
                <a:gd name="T9" fmla="*/ 0 h 1"/>
                <a:gd name="T10" fmla="*/ 1 w 2"/>
                <a:gd name="T11" fmla="*/ 0 h 1"/>
                <a:gd name="T12" fmla="*/ 1 w 2"/>
                <a:gd name="T13" fmla="*/ 0 h 1"/>
                <a:gd name="T14" fmla="*/ 2 w 2"/>
                <a:gd name="T15" fmla="*/ 0 h 1"/>
                <a:gd name="T16" fmla="*/ 2 w 2"/>
                <a:gd name="T17" fmla="*/ 1 h 1"/>
                <a:gd name="T18" fmla="*/ 2 w 2"/>
                <a:gd name="T19" fmla="*/ 1 h 1"/>
                <a:gd name="T20" fmla="*/ 1 w 2"/>
                <a:gd name="T21" fmla="*/ 1 h 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"/>
                <a:gd name="T34" fmla="*/ 0 h 1"/>
                <a:gd name="T35" fmla="*/ 2 w 2"/>
                <a:gd name="T36" fmla="*/ 1 h 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" h="1">
                  <a:moveTo>
                    <a:pt x="1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65" name="Freeform 242"/>
            <p:cNvSpPr>
              <a:spLocks/>
            </p:cNvSpPr>
            <p:nvPr/>
          </p:nvSpPr>
          <p:spPr bwMode="auto">
            <a:xfrm>
              <a:off x="1753" y="1903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1 h 2"/>
                <a:gd name="T8" fmla="*/ 1 w 2"/>
                <a:gd name="T9" fmla="*/ 1 h 2"/>
                <a:gd name="T10" fmla="*/ 1 w 2"/>
                <a:gd name="T11" fmla="*/ 1 h 2"/>
                <a:gd name="T12" fmla="*/ 0 w 2"/>
                <a:gd name="T13" fmla="*/ 1 h 2"/>
                <a:gd name="T14" fmla="*/ 1 w 2"/>
                <a:gd name="T15" fmla="*/ 0 h 2"/>
                <a:gd name="T16" fmla="*/ 1 w 2"/>
                <a:gd name="T17" fmla="*/ 0 h 2"/>
                <a:gd name="T18" fmla="*/ 1 w 2"/>
                <a:gd name="T19" fmla="*/ 0 h 2"/>
                <a:gd name="T20" fmla="*/ 2 w 2"/>
                <a:gd name="T21" fmla="*/ 0 h 2"/>
                <a:gd name="T22" fmla="*/ 2 w 2"/>
                <a:gd name="T23" fmla="*/ 0 h 2"/>
                <a:gd name="T24" fmla="*/ 2 w 2"/>
                <a:gd name="T25" fmla="*/ 0 h 2"/>
                <a:gd name="T26" fmla="*/ 2 w 2"/>
                <a:gd name="T27" fmla="*/ 1 h 2"/>
                <a:gd name="T28" fmla="*/ 2 w 2"/>
                <a:gd name="T29" fmla="*/ 1 h 2"/>
                <a:gd name="T30" fmla="*/ 2 w 2"/>
                <a:gd name="T31" fmla="*/ 2 h 2"/>
                <a:gd name="T32" fmla="*/ 2 w 2"/>
                <a:gd name="T33" fmla="*/ 2 h 2"/>
                <a:gd name="T34" fmla="*/ 2 w 2"/>
                <a:gd name="T35" fmla="*/ 2 h 2"/>
                <a:gd name="T36" fmla="*/ 2 w 2"/>
                <a:gd name="T37" fmla="*/ 2 h 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"/>
                <a:gd name="T58" fmla="*/ 0 h 2"/>
                <a:gd name="T59" fmla="*/ 2 w 2"/>
                <a:gd name="T60" fmla="*/ 2 h 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" h="2">
                  <a:moveTo>
                    <a:pt x="2" y="2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66" name="Freeform 243"/>
            <p:cNvSpPr>
              <a:spLocks/>
            </p:cNvSpPr>
            <p:nvPr/>
          </p:nvSpPr>
          <p:spPr bwMode="auto">
            <a:xfrm>
              <a:off x="1450" y="1903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1 w 1"/>
                <a:gd name="T19" fmla="*/ 1 h 1"/>
                <a:gd name="T20" fmla="*/ 0 w 1"/>
                <a:gd name="T21" fmla="*/ 1 h 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"/>
                <a:gd name="T34" fmla="*/ 0 h 1"/>
                <a:gd name="T35" fmla="*/ 1 w 1"/>
                <a:gd name="T36" fmla="*/ 1 h 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67" name="Freeform 244"/>
            <p:cNvSpPr>
              <a:spLocks/>
            </p:cNvSpPr>
            <p:nvPr/>
          </p:nvSpPr>
          <p:spPr bwMode="auto">
            <a:xfrm>
              <a:off x="1447" y="1904"/>
              <a:ext cx="2" cy="1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  <a:gd name="T6" fmla="*/ 1 w 2"/>
                <a:gd name="T7" fmla="*/ 1 h 1"/>
                <a:gd name="T8" fmla="*/ 1 w 2"/>
                <a:gd name="T9" fmla="*/ 1 h 1"/>
                <a:gd name="T10" fmla="*/ 1 w 2"/>
                <a:gd name="T11" fmla="*/ 1 h 1"/>
                <a:gd name="T12" fmla="*/ 1 w 2"/>
                <a:gd name="T13" fmla="*/ 0 h 1"/>
                <a:gd name="T14" fmla="*/ 2 w 2"/>
                <a:gd name="T15" fmla="*/ 0 h 1"/>
                <a:gd name="T16" fmla="*/ 2 w 2"/>
                <a:gd name="T17" fmla="*/ 1 h 1"/>
                <a:gd name="T18" fmla="*/ 2 w 2"/>
                <a:gd name="T19" fmla="*/ 1 h 1"/>
                <a:gd name="T20" fmla="*/ 2 w 2"/>
                <a:gd name="T21" fmla="*/ 1 h 1"/>
                <a:gd name="T22" fmla="*/ 2 w 2"/>
                <a:gd name="T23" fmla="*/ 1 h 1"/>
                <a:gd name="T24" fmla="*/ 1 w 2"/>
                <a:gd name="T25" fmla="*/ 1 h 1"/>
                <a:gd name="T26" fmla="*/ 1 w 2"/>
                <a:gd name="T27" fmla="*/ 1 h 1"/>
                <a:gd name="T28" fmla="*/ 1 w 2"/>
                <a:gd name="T29" fmla="*/ 1 h 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"/>
                <a:gd name="T46" fmla="*/ 0 h 1"/>
                <a:gd name="T47" fmla="*/ 2 w 2"/>
                <a:gd name="T48" fmla="*/ 1 h 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" h="1">
                  <a:moveTo>
                    <a:pt x="1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68" name="Freeform 245"/>
            <p:cNvSpPr>
              <a:spLocks/>
            </p:cNvSpPr>
            <p:nvPr/>
          </p:nvSpPr>
          <p:spPr bwMode="auto">
            <a:xfrm>
              <a:off x="1452" y="1905"/>
              <a:ext cx="2" cy="1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0 h 1"/>
                <a:gd name="T4" fmla="*/ 1 w 2"/>
                <a:gd name="T5" fmla="*/ 0 h 1"/>
                <a:gd name="T6" fmla="*/ 0 w 2"/>
                <a:gd name="T7" fmla="*/ 0 h 1"/>
                <a:gd name="T8" fmla="*/ 1 w 2"/>
                <a:gd name="T9" fmla="*/ 0 h 1"/>
                <a:gd name="T10" fmla="*/ 1 w 2"/>
                <a:gd name="T11" fmla="*/ 0 h 1"/>
                <a:gd name="T12" fmla="*/ 1 w 2"/>
                <a:gd name="T13" fmla="*/ 0 h 1"/>
                <a:gd name="T14" fmla="*/ 2 w 2"/>
                <a:gd name="T15" fmla="*/ 0 h 1"/>
                <a:gd name="T16" fmla="*/ 2 w 2"/>
                <a:gd name="T17" fmla="*/ 0 h 1"/>
                <a:gd name="T18" fmla="*/ 2 w 2"/>
                <a:gd name="T19" fmla="*/ 0 h 1"/>
                <a:gd name="T20" fmla="*/ 1 w 2"/>
                <a:gd name="T21" fmla="*/ 0 h 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"/>
                <a:gd name="T34" fmla="*/ 0 h 1"/>
                <a:gd name="T35" fmla="*/ 2 w 2"/>
                <a:gd name="T36" fmla="*/ 1 h 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69" name="Freeform 246"/>
            <p:cNvSpPr>
              <a:spLocks/>
            </p:cNvSpPr>
            <p:nvPr/>
          </p:nvSpPr>
          <p:spPr bwMode="auto">
            <a:xfrm>
              <a:off x="3007" y="1905"/>
              <a:ext cx="3" cy="4"/>
            </a:xfrm>
            <a:custGeom>
              <a:avLst/>
              <a:gdLst>
                <a:gd name="T0" fmla="*/ 1 w 3"/>
                <a:gd name="T1" fmla="*/ 4 h 4"/>
                <a:gd name="T2" fmla="*/ 1 w 3"/>
                <a:gd name="T3" fmla="*/ 4 h 4"/>
                <a:gd name="T4" fmla="*/ 1 w 3"/>
                <a:gd name="T5" fmla="*/ 4 h 4"/>
                <a:gd name="T6" fmla="*/ 1 w 3"/>
                <a:gd name="T7" fmla="*/ 4 h 4"/>
                <a:gd name="T8" fmla="*/ 0 w 3"/>
                <a:gd name="T9" fmla="*/ 3 h 4"/>
                <a:gd name="T10" fmla="*/ 0 w 3"/>
                <a:gd name="T11" fmla="*/ 3 h 4"/>
                <a:gd name="T12" fmla="*/ 0 w 3"/>
                <a:gd name="T13" fmla="*/ 3 h 4"/>
                <a:gd name="T14" fmla="*/ 0 w 3"/>
                <a:gd name="T15" fmla="*/ 2 h 4"/>
                <a:gd name="T16" fmla="*/ 0 w 3"/>
                <a:gd name="T17" fmla="*/ 2 h 4"/>
                <a:gd name="T18" fmla="*/ 0 w 3"/>
                <a:gd name="T19" fmla="*/ 1 h 4"/>
                <a:gd name="T20" fmla="*/ 0 w 3"/>
                <a:gd name="T21" fmla="*/ 1 h 4"/>
                <a:gd name="T22" fmla="*/ 0 w 3"/>
                <a:gd name="T23" fmla="*/ 1 h 4"/>
                <a:gd name="T24" fmla="*/ 0 w 3"/>
                <a:gd name="T25" fmla="*/ 1 h 4"/>
                <a:gd name="T26" fmla="*/ 1 w 3"/>
                <a:gd name="T27" fmla="*/ 0 h 4"/>
                <a:gd name="T28" fmla="*/ 1 w 3"/>
                <a:gd name="T29" fmla="*/ 0 h 4"/>
                <a:gd name="T30" fmla="*/ 1 w 3"/>
                <a:gd name="T31" fmla="*/ 0 h 4"/>
                <a:gd name="T32" fmla="*/ 1 w 3"/>
                <a:gd name="T33" fmla="*/ 0 h 4"/>
                <a:gd name="T34" fmla="*/ 1 w 3"/>
                <a:gd name="T35" fmla="*/ 0 h 4"/>
                <a:gd name="T36" fmla="*/ 2 w 3"/>
                <a:gd name="T37" fmla="*/ 0 h 4"/>
                <a:gd name="T38" fmla="*/ 2 w 3"/>
                <a:gd name="T39" fmla="*/ 0 h 4"/>
                <a:gd name="T40" fmla="*/ 2 w 3"/>
                <a:gd name="T41" fmla="*/ 1 h 4"/>
                <a:gd name="T42" fmla="*/ 2 w 3"/>
                <a:gd name="T43" fmla="*/ 1 h 4"/>
                <a:gd name="T44" fmla="*/ 3 w 3"/>
                <a:gd name="T45" fmla="*/ 1 h 4"/>
                <a:gd name="T46" fmla="*/ 3 w 3"/>
                <a:gd name="T47" fmla="*/ 2 h 4"/>
                <a:gd name="T48" fmla="*/ 3 w 3"/>
                <a:gd name="T49" fmla="*/ 3 h 4"/>
                <a:gd name="T50" fmla="*/ 2 w 3"/>
                <a:gd name="T51" fmla="*/ 3 h 4"/>
                <a:gd name="T52" fmla="*/ 2 w 3"/>
                <a:gd name="T53" fmla="*/ 3 h 4"/>
                <a:gd name="T54" fmla="*/ 2 w 3"/>
                <a:gd name="T55" fmla="*/ 4 h 4"/>
                <a:gd name="T56" fmla="*/ 1 w 3"/>
                <a:gd name="T57" fmla="*/ 4 h 4"/>
                <a:gd name="T58" fmla="*/ 1 w 3"/>
                <a:gd name="T59" fmla="*/ 4 h 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"/>
                <a:gd name="T91" fmla="*/ 0 h 4"/>
                <a:gd name="T92" fmla="*/ 3 w 3"/>
                <a:gd name="T93" fmla="*/ 4 h 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" h="4">
                  <a:moveTo>
                    <a:pt x="1" y="4"/>
                  </a:moveTo>
                  <a:lnTo>
                    <a:pt x="1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70" name="Freeform 247"/>
            <p:cNvSpPr>
              <a:spLocks/>
            </p:cNvSpPr>
            <p:nvPr/>
          </p:nvSpPr>
          <p:spPr bwMode="auto">
            <a:xfrm>
              <a:off x="1450" y="1905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1 w 1"/>
                <a:gd name="T17" fmla="*/ 0 h 1"/>
                <a:gd name="T18" fmla="*/ 1 w 1"/>
                <a:gd name="T19" fmla="*/ 0 h 1"/>
                <a:gd name="T20" fmla="*/ 1 w 1"/>
                <a:gd name="T21" fmla="*/ 0 h 1"/>
                <a:gd name="T22" fmla="*/ 1 w 1"/>
                <a:gd name="T23" fmla="*/ 1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"/>
                <a:gd name="T37" fmla="*/ 0 h 1"/>
                <a:gd name="T38" fmla="*/ 1 w 1"/>
                <a:gd name="T39" fmla="*/ 1 h 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" h="1">
                  <a:moveTo>
                    <a:pt x="1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71" name="Freeform 248"/>
            <p:cNvSpPr>
              <a:spLocks/>
            </p:cNvSpPr>
            <p:nvPr/>
          </p:nvSpPr>
          <p:spPr bwMode="auto">
            <a:xfrm>
              <a:off x="3109" y="1905"/>
              <a:ext cx="2" cy="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1 h 2"/>
                <a:gd name="T4" fmla="*/ 0 w 2"/>
                <a:gd name="T5" fmla="*/ 1 h 2"/>
                <a:gd name="T6" fmla="*/ 0 w 2"/>
                <a:gd name="T7" fmla="*/ 1 h 2"/>
                <a:gd name="T8" fmla="*/ 0 w 2"/>
                <a:gd name="T9" fmla="*/ 1 h 2"/>
                <a:gd name="T10" fmla="*/ 0 w 2"/>
                <a:gd name="T11" fmla="*/ 0 h 2"/>
                <a:gd name="T12" fmla="*/ 1 w 2"/>
                <a:gd name="T13" fmla="*/ 0 h 2"/>
                <a:gd name="T14" fmla="*/ 1 w 2"/>
                <a:gd name="T15" fmla="*/ 0 h 2"/>
                <a:gd name="T16" fmla="*/ 1 w 2"/>
                <a:gd name="T17" fmla="*/ 0 h 2"/>
                <a:gd name="T18" fmla="*/ 2 w 2"/>
                <a:gd name="T19" fmla="*/ 1 h 2"/>
                <a:gd name="T20" fmla="*/ 2 w 2"/>
                <a:gd name="T21" fmla="*/ 1 h 2"/>
                <a:gd name="T22" fmla="*/ 2 w 2"/>
                <a:gd name="T23" fmla="*/ 1 h 2"/>
                <a:gd name="T24" fmla="*/ 1 w 2"/>
                <a:gd name="T25" fmla="*/ 2 h 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"/>
                <a:gd name="T40" fmla="*/ 0 h 2"/>
                <a:gd name="T41" fmla="*/ 2 w 2"/>
                <a:gd name="T42" fmla="*/ 2 h 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" h="2">
                  <a:moveTo>
                    <a:pt x="1" y="2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72" name="Freeform 249"/>
            <p:cNvSpPr>
              <a:spLocks/>
            </p:cNvSpPr>
            <p:nvPr/>
          </p:nvSpPr>
          <p:spPr bwMode="auto">
            <a:xfrm>
              <a:off x="1450" y="1907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0 w 1"/>
                <a:gd name="T19" fmla="*/ 0 h 1"/>
                <a:gd name="T20" fmla="*/ 0 w 1"/>
                <a:gd name="T21" fmla="*/ 1 h 1"/>
                <a:gd name="T22" fmla="*/ 0 w 1"/>
                <a:gd name="T23" fmla="*/ 1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"/>
                <a:gd name="T37" fmla="*/ 0 h 1"/>
                <a:gd name="T38" fmla="*/ 1 w 1"/>
                <a:gd name="T39" fmla="*/ 1 h 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73" name="Freeform 250"/>
            <p:cNvSpPr>
              <a:spLocks/>
            </p:cNvSpPr>
            <p:nvPr/>
          </p:nvSpPr>
          <p:spPr bwMode="auto">
            <a:xfrm>
              <a:off x="1457" y="1909"/>
              <a:ext cx="3" cy="4"/>
            </a:xfrm>
            <a:custGeom>
              <a:avLst/>
              <a:gdLst>
                <a:gd name="T0" fmla="*/ 2 w 3"/>
                <a:gd name="T1" fmla="*/ 4 h 4"/>
                <a:gd name="T2" fmla="*/ 1 w 3"/>
                <a:gd name="T3" fmla="*/ 4 h 4"/>
                <a:gd name="T4" fmla="*/ 1 w 3"/>
                <a:gd name="T5" fmla="*/ 3 h 4"/>
                <a:gd name="T6" fmla="*/ 1 w 3"/>
                <a:gd name="T7" fmla="*/ 3 h 4"/>
                <a:gd name="T8" fmla="*/ 1 w 3"/>
                <a:gd name="T9" fmla="*/ 3 h 4"/>
                <a:gd name="T10" fmla="*/ 1 w 3"/>
                <a:gd name="T11" fmla="*/ 3 h 4"/>
                <a:gd name="T12" fmla="*/ 1 w 3"/>
                <a:gd name="T13" fmla="*/ 3 h 4"/>
                <a:gd name="T14" fmla="*/ 1 w 3"/>
                <a:gd name="T15" fmla="*/ 2 h 4"/>
                <a:gd name="T16" fmla="*/ 1 w 3"/>
                <a:gd name="T17" fmla="*/ 2 h 4"/>
                <a:gd name="T18" fmla="*/ 0 w 3"/>
                <a:gd name="T19" fmla="*/ 1 h 4"/>
                <a:gd name="T20" fmla="*/ 0 w 3"/>
                <a:gd name="T21" fmla="*/ 1 h 4"/>
                <a:gd name="T22" fmla="*/ 0 w 3"/>
                <a:gd name="T23" fmla="*/ 0 h 4"/>
                <a:gd name="T24" fmla="*/ 0 w 3"/>
                <a:gd name="T25" fmla="*/ 0 h 4"/>
                <a:gd name="T26" fmla="*/ 0 w 3"/>
                <a:gd name="T27" fmla="*/ 0 h 4"/>
                <a:gd name="T28" fmla="*/ 1 w 3"/>
                <a:gd name="T29" fmla="*/ 0 h 4"/>
                <a:gd name="T30" fmla="*/ 1 w 3"/>
                <a:gd name="T31" fmla="*/ 0 h 4"/>
                <a:gd name="T32" fmla="*/ 1 w 3"/>
                <a:gd name="T33" fmla="*/ 0 h 4"/>
                <a:gd name="T34" fmla="*/ 2 w 3"/>
                <a:gd name="T35" fmla="*/ 0 h 4"/>
                <a:gd name="T36" fmla="*/ 2 w 3"/>
                <a:gd name="T37" fmla="*/ 0 h 4"/>
                <a:gd name="T38" fmla="*/ 3 w 3"/>
                <a:gd name="T39" fmla="*/ 0 h 4"/>
                <a:gd name="T40" fmla="*/ 3 w 3"/>
                <a:gd name="T41" fmla="*/ 0 h 4"/>
                <a:gd name="T42" fmla="*/ 3 w 3"/>
                <a:gd name="T43" fmla="*/ 1 h 4"/>
                <a:gd name="T44" fmla="*/ 3 w 3"/>
                <a:gd name="T45" fmla="*/ 1 h 4"/>
                <a:gd name="T46" fmla="*/ 3 w 3"/>
                <a:gd name="T47" fmla="*/ 1 h 4"/>
                <a:gd name="T48" fmla="*/ 3 w 3"/>
                <a:gd name="T49" fmla="*/ 1 h 4"/>
                <a:gd name="T50" fmla="*/ 2 w 3"/>
                <a:gd name="T51" fmla="*/ 1 h 4"/>
                <a:gd name="T52" fmla="*/ 2 w 3"/>
                <a:gd name="T53" fmla="*/ 2 h 4"/>
                <a:gd name="T54" fmla="*/ 2 w 3"/>
                <a:gd name="T55" fmla="*/ 3 h 4"/>
                <a:gd name="T56" fmla="*/ 2 w 3"/>
                <a:gd name="T57" fmla="*/ 3 h 4"/>
                <a:gd name="T58" fmla="*/ 2 w 3"/>
                <a:gd name="T59" fmla="*/ 4 h 4"/>
                <a:gd name="T60" fmla="*/ 2 w 3"/>
                <a:gd name="T61" fmla="*/ 4 h 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"/>
                <a:gd name="T94" fmla="*/ 0 h 4"/>
                <a:gd name="T95" fmla="*/ 3 w 3"/>
                <a:gd name="T96" fmla="*/ 4 h 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" h="4">
                  <a:moveTo>
                    <a:pt x="2" y="4"/>
                  </a:move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74" name="Freeform 251"/>
            <p:cNvSpPr>
              <a:spLocks/>
            </p:cNvSpPr>
            <p:nvPr/>
          </p:nvSpPr>
          <p:spPr bwMode="auto">
            <a:xfrm>
              <a:off x="1452" y="1910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1 w 1"/>
                <a:gd name="T9" fmla="*/ 0 h 1"/>
                <a:gd name="T10" fmla="*/ 1 w 1"/>
                <a:gd name="T11" fmla="*/ 0 h 1"/>
                <a:gd name="T12" fmla="*/ 1 w 1"/>
                <a:gd name="T13" fmla="*/ 1 h 1"/>
                <a:gd name="T14" fmla="*/ 1 w 1"/>
                <a:gd name="T15" fmla="*/ 1 h 1"/>
                <a:gd name="T16" fmla="*/ 1 w 1"/>
                <a:gd name="T17" fmla="*/ 1 h 1"/>
                <a:gd name="T18" fmla="*/ 1 w 1"/>
                <a:gd name="T19" fmla="*/ 1 h 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"/>
                <a:gd name="T31" fmla="*/ 0 h 1"/>
                <a:gd name="T32" fmla="*/ 1 w 1"/>
                <a:gd name="T33" fmla="*/ 1 h 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" h="1">
                  <a:moveTo>
                    <a:pt x="1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75" name="Freeform 252"/>
            <p:cNvSpPr>
              <a:spLocks/>
            </p:cNvSpPr>
            <p:nvPr/>
          </p:nvSpPr>
          <p:spPr bwMode="auto">
            <a:xfrm>
              <a:off x="3260" y="1911"/>
              <a:ext cx="2" cy="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0 w 2"/>
                <a:gd name="T5" fmla="*/ 2 h 2"/>
                <a:gd name="T6" fmla="*/ 0 w 2"/>
                <a:gd name="T7" fmla="*/ 2 h 2"/>
                <a:gd name="T8" fmla="*/ 0 w 2"/>
                <a:gd name="T9" fmla="*/ 1 h 2"/>
                <a:gd name="T10" fmla="*/ 0 w 2"/>
                <a:gd name="T11" fmla="*/ 1 h 2"/>
                <a:gd name="T12" fmla="*/ 0 w 2"/>
                <a:gd name="T13" fmla="*/ 1 h 2"/>
                <a:gd name="T14" fmla="*/ 0 w 2"/>
                <a:gd name="T15" fmla="*/ 1 h 2"/>
                <a:gd name="T16" fmla="*/ 0 w 2"/>
                <a:gd name="T17" fmla="*/ 1 h 2"/>
                <a:gd name="T18" fmla="*/ 0 w 2"/>
                <a:gd name="T19" fmla="*/ 0 h 2"/>
                <a:gd name="T20" fmla="*/ 0 w 2"/>
                <a:gd name="T21" fmla="*/ 0 h 2"/>
                <a:gd name="T22" fmla="*/ 0 w 2"/>
                <a:gd name="T23" fmla="*/ 0 h 2"/>
                <a:gd name="T24" fmla="*/ 0 w 2"/>
                <a:gd name="T25" fmla="*/ 0 h 2"/>
                <a:gd name="T26" fmla="*/ 1 w 2"/>
                <a:gd name="T27" fmla="*/ 1 h 2"/>
                <a:gd name="T28" fmla="*/ 1 w 2"/>
                <a:gd name="T29" fmla="*/ 1 h 2"/>
                <a:gd name="T30" fmla="*/ 1 w 2"/>
                <a:gd name="T31" fmla="*/ 1 h 2"/>
                <a:gd name="T32" fmla="*/ 2 w 2"/>
                <a:gd name="T33" fmla="*/ 1 h 2"/>
                <a:gd name="T34" fmla="*/ 2 w 2"/>
                <a:gd name="T35" fmla="*/ 1 h 2"/>
                <a:gd name="T36" fmla="*/ 2 w 2"/>
                <a:gd name="T37" fmla="*/ 1 h 2"/>
                <a:gd name="T38" fmla="*/ 2 w 2"/>
                <a:gd name="T39" fmla="*/ 2 h 2"/>
                <a:gd name="T40" fmla="*/ 2 w 2"/>
                <a:gd name="T41" fmla="*/ 2 h 2"/>
                <a:gd name="T42" fmla="*/ 1 w 2"/>
                <a:gd name="T43" fmla="*/ 2 h 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"/>
                <a:gd name="T67" fmla="*/ 0 h 2"/>
                <a:gd name="T68" fmla="*/ 2 w 2"/>
                <a:gd name="T69" fmla="*/ 2 h 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" h="2">
                  <a:moveTo>
                    <a:pt x="1" y="2"/>
                  </a:move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76" name="Freeform 253"/>
            <p:cNvSpPr>
              <a:spLocks/>
            </p:cNvSpPr>
            <p:nvPr/>
          </p:nvSpPr>
          <p:spPr bwMode="auto">
            <a:xfrm>
              <a:off x="1443" y="1912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1 w 1"/>
                <a:gd name="T19" fmla="*/ 0 h 1"/>
                <a:gd name="T20" fmla="*/ 1 w 1"/>
                <a:gd name="T21" fmla="*/ 0 h 1"/>
                <a:gd name="T22" fmla="*/ 1 w 1"/>
                <a:gd name="T23" fmla="*/ 0 h 1"/>
                <a:gd name="T24" fmla="*/ 1 w 1"/>
                <a:gd name="T25" fmla="*/ 0 h 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"/>
                <a:gd name="T40" fmla="*/ 0 h 1"/>
                <a:gd name="T41" fmla="*/ 1 w 1"/>
                <a:gd name="T42" fmla="*/ 1 h 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77" name="Freeform 254"/>
            <p:cNvSpPr>
              <a:spLocks/>
            </p:cNvSpPr>
            <p:nvPr/>
          </p:nvSpPr>
          <p:spPr bwMode="auto">
            <a:xfrm>
              <a:off x="1450" y="1912"/>
              <a:ext cx="2" cy="1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0 w 2"/>
                <a:gd name="T9" fmla="*/ 0 h 1"/>
                <a:gd name="T10" fmla="*/ 1 w 2"/>
                <a:gd name="T11" fmla="*/ 0 h 1"/>
                <a:gd name="T12" fmla="*/ 1 w 2"/>
                <a:gd name="T13" fmla="*/ 0 h 1"/>
                <a:gd name="T14" fmla="*/ 1 w 2"/>
                <a:gd name="T15" fmla="*/ 0 h 1"/>
                <a:gd name="T16" fmla="*/ 2 w 2"/>
                <a:gd name="T17" fmla="*/ 0 h 1"/>
                <a:gd name="T18" fmla="*/ 1 w 2"/>
                <a:gd name="T19" fmla="*/ 0 h 1"/>
                <a:gd name="T20" fmla="*/ 1 w 2"/>
                <a:gd name="T21" fmla="*/ 0 h 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"/>
                <a:gd name="T34" fmla="*/ 0 h 1"/>
                <a:gd name="T35" fmla="*/ 2 w 2"/>
                <a:gd name="T36" fmla="*/ 1 h 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78" name="Freeform 255"/>
            <p:cNvSpPr>
              <a:spLocks/>
            </p:cNvSpPr>
            <p:nvPr/>
          </p:nvSpPr>
          <p:spPr bwMode="auto">
            <a:xfrm>
              <a:off x="1454" y="1912"/>
              <a:ext cx="2" cy="1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1 h 1"/>
                <a:gd name="T4" fmla="*/ 1 w 2"/>
                <a:gd name="T5" fmla="*/ 0 h 1"/>
                <a:gd name="T6" fmla="*/ 1 w 2"/>
                <a:gd name="T7" fmla="*/ 0 h 1"/>
                <a:gd name="T8" fmla="*/ 0 w 2"/>
                <a:gd name="T9" fmla="*/ 0 h 1"/>
                <a:gd name="T10" fmla="*/ 0 w 2"/>
                <a:gd name="T11" fmla="*/ 0 h 1"/>
                <a:gd name="T12" fmla="*/ 1 w 2"/>
                <a:gd name="T13" fmla="*/ 0 h 1"/>
                <a:gd name="T14" fmla="*/ 1 w 2"/>
                <a:gd name="T15" fmla="*/ 0 h 1"/>
                <a:gd name="T16" fmla="*/ 2 w 2"/>
                <a:gd name="T17" fmla="*/ 0 h 1"/>
                <a:gd name="T18" fmla="*/ 2 w 2"/>
                <a:gd name="T19" fmla="*/ 0 h 1"/>
                <a:gd name="T20" fmla="*/ 2 w 2"/>
                <a:gd name="T21" fmla="*/ 0 h 1"/>
                <a:gd name="T22" fmla="*/ 2 w 2"/>
                <a:gd name="T23" fmla="*/ 1 h 1"/>
                <a:gd name="T24" fmla="*/ 2 w 2"/>
                <a:gd name="T25" fmla="*/ 1 h 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"/>
                <a:gd name="T40" fmla="*/ 0 h 1"/>
                <a:gd name="T41" fmla="*/ 2 w 2"/>
                <a:gd name="T42" fmla="*/ 1 h 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" h="1">
                  <a:moveTo>
                    <a:pt x="2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79" name="Freeform 256"/>
            <p:cNvSpPr>
              <a:spLocks/>
            </p:cNvSpPr>
            <p:nvPr/>
          </p:nvSpPr>
          <p:spPr bwMode="auto">
            <a:xfrm>
              <a:off x="3004" y="1912"/>
              <a:ext cx="6" cy="7"/>
            </a:xfrm>
            <a:custGeom>
              <a:avLst/>
              <a:gdLst>
                <a:gd name="T0" fmla="*/ 4 w 6"/>
                <a:gd name="T1" fmla="*/ 7 h 7"/>
                <a:gd name="T2" fmla="*/ 4 w 6"/>
                <a:gd name="T3" fmla="*/ 7 h 7"/>
                <a:gd name="T4" fmla="*/ 3 w 6"/>
                <a:gd name="T5" fmla="*/ 7 h 7"/>
                <a:gd name="T6" fmla="*/ 3 w 6"/>
                <a:gd name="T7" fmla="*/ 7 h 7"/>
                <a:gd name="T8" fmla="*/ 3 w 6"/>
                <a:gd name="T9" fmla="*/ 7 h 7"/>
                <a:gd name="T10" fmla="*/ 2 w 6"/>
                <a:gd name="T11" fmla="*/ 7 h 7"/>
                <a:gd name="T12" fmla="*/ 2 w 6"/>
                <a:gd name="T13" fmla="*/ 7 h 7"/>
                <a:gd name="T14" fmla="*/ 2 w 6"/>
                <a:gd name="T15" fmla="*/ 6 h 7"/>
                <a:gd name="T16" fmla="*/ 2 w 6"/>
                <a:gd name="T17" fmla="*/ 6 h 7"/>
                <a:gd name="T18" fmla="*/ 2 w 6"/>
                <a:gd name="T19" fmla="*/ 6 h 7"/>
                <a:gd name="T20" fmla="*/ 1 w 6"/>
                <a:gd name="T21" fmla="*/ 6 h 7"/>
                <a:gd name="T22" fmla="*/ 1 w 6"/>
                <a:gd name="T23" fmla="*/ 6 h 7"/>
                <a:gd name="T24" fmla="*/ 1 w 6"/>
                <a:gd name="T25" fmla="*/ 5 h 7"/>
                <a:gd name="T26" fmla="*/ 1 w 6"/>
                <a:gd name="T27" fmla="*/ 5 h 7"/>
                <a:gd name="T28" fmla="*/ 1 w 6"/>
                <a:gd name="T29" fmla="*/ 5 h 7"/>
                <a:gd name="T30" fmla="*/ 0 w 6"/>
                <a:gd name="T31" fmla="*/ 4 h 7"/>
                <a:gd name="T32" fmla="*/ 0 w 6"/>
                <a:gd name="T33" fmla="*/ 4 h 7"/>
                <a:gd name="T34" fmla="*/ 0 w 6"/>
                <a:gd name="T35" fmla="*/ 4 h 7"/>
                <a:gd name="T36" fmla="*/ 0 w 6"/>
                <a:gd name="T37" fmla="*/ 3 h 7"/>
                <a:gd name="T38" fmla="*/ 0 w 6"/>
                <a:gd name="T39" fmla="*/ 3 h 7"/>
                <a:gd name="T40" fmla="*/ 0 w 6"/>
                <a:gd name="T41" fmla="*/ 2 h 7"/>
                <a:gd name="T42" fmla="*/ 1 w 6"/>
                <a:gd name="T43" fmla="*/ 2 h 7"/>
                <a:gd name="T44" fmla="*/ 1 w 6"/>
                <a:gd name="T45" fmla="*/ 2 h 7"/>
                <a:gd name="T46" fmla="*/ 1 w 6"/>
                <a:gd name="T47" fmla="*/ 2 h 7"/>
                <a:gd name="T48" fmla="*/ 1 w 6"/>
                <a:gd name="T49" fmla="*/ 1 h 7"/>
                <a:gd name="T50" fmla="*/ 2 w 6"/>
                <a:gd name="T51" fmla="*/ 1 h 7"/>
                <a:gd name="T52" fmla="*/ 2 w 6"/>
                <a:gd name="T53" fmla="*/ 1 h 7"/>
                <a:gd name="T54" fmla="*/ 2 w 6"/>
                <a:gd name="T55" fmla="*/ 1 h 7"/>
                <a:gd name="T56" fmla="*/ 3 w 6"/>
                <a:gd name="T57" fmla="*/ 1 h 7"/>
                <a:gd name="T58" fmla="*/ 3 w 6"/>
                <a:gd name="T59" fmla="*/ 0 h 7"/>
                <a:gd name="T60" fmla="*/ 4 w 6"/>
                <a:gd name="T61" fmla="*/ 0 h 7"/>
                <a:gd name="T62" fmla="*/ 4 w 6"/>
                <a:gd name="T63" fmla="*/ 0 h 7"/>
                <a:gd name="T64" fmla="*/ 4 w 6"/>
                <a:gd name="T65" fmla="*/ 0 h 7"/>
                <a:gd name="T66" fmla="*/ 4 w 6"/>
                <a:gd name="T67" fmla="*/ 0 h 7"/>
                <a:gd name="T68" fmla="*/ 4 w 6"/>
                <a:gd name="T69" fmla="*/ 0 h 7"/>
                <a:gd name="T70" fmla="*/ 5 w 6"/>
                <a:gd name="T71" fmla="*/ 0 h 7"/>
                <a:gd name="T72" fmla="*/ 5 w 6"/>
                <a:gd name="T73" fmla="*/ 0 h 7"/>
                <a:gd name="T74" fmla="*/ 5 w 6"/>
                <a:gd name="T75" fmla="*/ 0 h 7"/>
                <a:gd name="T76" fmla="*/ 5 w 6"/>
                <a:gd name="T77" fmla="*/ 1 h 7"/>
                <a:gd name="T78" fmla="*/ 6 w 6"/>
                <a:gd name="T79" fmla="*/ 1 h 7"/>
                <a:gd name="T80" fmla="*/ 6 w 6"/>
                <a:gd name="T81" fmla="*/ 1 h 7"/>
                <a:gd name="T82" fmla="*/ 6 w 6"/>
                <a:gd name="T83" fmla="*/ 2 h 7"/>
                <a:gd name="T84" fmla="*/ 6 w 6"/>
                <a:gd name="T85" fmla="*/ 2 h 7"/>
                <a:gd name="T86" fmla="*/ 6 w 6"/>
                <a:gd name="T87" fmla="*/ 3 h 7"/>
                <a:gd name="T88" fmla="*/ 6 w 6"/>
                <a:gd name="T89" fmla="*/ 3 h 7"/>
                <a:gd name="T90" fmla="*/ 6 w 6"/>
                <a:gd name="T91" fmla="*/ 4 h 7"/>
                <a:gd name="T92" fmla="*/ 6 w 6"/>
                <a:gd name="T93" fmla="*/ 5 h 7"/>
                <a:gd name="T94" fmla="*/ 6 w 6"/>
                <a:gd name="T95" fmla="*/ 5 h 7"/>
                <a:gd name="T96" fmla="*/ 6 w 6"/>
                <a:gd name="T97" fmla="*/ 5 h 7"/>
                <a:gd name="T98" fmla="*/ 6 w 6"/>
                <a:gd name="T99" fmla="*/ 6 h 7"/>
                <a:gd name="T100" fmla="*/ 5 w 6"/>
                <a:gd name="T101" fmla="*/ 6 h 7"/>
                <a:gd name="T102" fmla="*/ 5 w 6"/>
                <a:gd name="T103" fmla="*/ 6 h 7"/>
                <a:gd name="T104" fmla="*/ 5 w 6"/>
                <a:gd name="T105" fmla="*/ 6 h 7"/>
                <a:gd name="T106" fmla="*/ 5 w 6"/>
                <a:gd name="T107" fmla="*/ 6 h 7"/>
                <a:gd name="T108" fmla="*/ 5 w 6"/>
                <a:gd name="T109" fmla="*/ 7 h 7"/>
                <a:gd name="T110" fmla="*/ 5 w 6"/>
                <a:gd name="T111" fmla="*/ 7 h 7"/>
                <a:gd name="T112" fmla="*/ 4 w 6"/>
                <a:gd name="T113" fmla="*/ 7 h 7"/>
                <a:gd name="T114" fmla="*/ 4 w 6"/>
                <a:gd name="T115" fmla="*/ 7 h 7"/>
                <a:gd name="T116" fmla="*/ 4 w 6"/>
                <a:gd name="T117" fmla="*/ 7 h 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"/>
                <a:gd name="T178" fmla="*/ 0 h 7"/>
                <a:gd name="T179" fmla="*/ 6 w 6"/>
                <a:gd name="T180" fmla="*/ 7 h 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" h="7">
                  <a:moveTo>
                    <a:pt x="4" y="7"/>
                  </a:moveTo>
                  <a:lnTo>
                    <a:pt x="4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7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80" name="Freeform 257"/>
            <p:cNvSpPr>
              <a:spLocks/>
            </p:cNvSpPr>
            <p:nvPr/>
          </p:nvSpPr>
          <p:spPr bwMode="auto">
            <a:xfrm>
              <a:off x="1445" y="1912"/>
              <a:ext cx="6" cy="6"/>
            </a:xfrm>
            <a:custGeom>
              <a:avLst/>
              <a:gdLst>
                <a:gd name="T0" fmla="*/ 5 w 6"/>
                <a:gd name="T1" fmla="*/ 6 h 6"/>
                <a:gd name="T2" fmla="*/ 5 w 6"/>
                <a:gd name="T3" fmla="*/ 6 h 6"/>
                <a:gd name="T4" fmla="*/ 4 w 6"/>
                <a:gd name="T5" fmla="*/ 6 h 6"/>
                <a:gd name="T6" fmla="*/ 4 w 6"/>
                <a:gd name="T7" fmla="*/ 6 h 6"/>
                <a:gd name="T8" fmla="*/ 4 w 6"/>
                <a:gd name="T9" fmla="*/ 5 h 6"/>
                <a:gd name="T10" fmla="*/ 4 w 6"/>
                <a:gd name="T11" fmla="*/ 5 h 6"/>
                <a:gd name="T12" fmla="*/ 4 w 6"/>
                <a:gd name="T13" fmla="*/ 4 h 6"/>
                <a:gd name="T14" fmla="*/ 3 w 6"/>
                <a:gd name="T15" fmla="*/ 4 h 6"/>
                <a:gd name="T16" fmla="*/ 3 w 6"/>
                <a:gd name="T17" fmla="*/ 4 h 6"/>
                <a:gd name="T18" fmla="*/ 2 w 6"/>
                <a:gd name="T19" fmla="*/ 4 h 6"/>
                <a:gd name="T20" fmla="*/ 2 w 6"/>
                <a:gd name="T21" fmla="*/ 4 h 6"/>
                <a:gd name="T22" fmla="*/ 2 w 6"/>
                <a:gd name="T23" fmla="*/ 4 h 6"/>
                <a:gd name="T24" fmla="*/ 1 w 6"/>
                <a:gd name="T25" fmla="*/ 4 h 6"/>
                <a:gd name="T26" fmla="*/ 1 w 6"/>
                <a:gd name="T27" fmla="*/ 3 h 6"/>
                <a:gd name="T28" fmla="*/ 1 w 6"/>
                <a:gd name="T29" fmla="*/ 3 h 6"/>
                <a:gd name="T30" fmla="*/ 1 w 6"/>
                <a:gd name="T31" fmla="*/ 3 h 6"/>
                <a:gd name="T32" fmla="*/ 1 w 6"/>
                <a:gd name="T33" fmla="*/ 2 h 6"/>
                <a:gd name="T34" fmla="*/ 1 w 6"/>
                <a:gd name="T35" fmla="*/ 2 h 6"/>
                <a:gd name="T36" fmla="*/ 1 w 6"/>
                <a:gd name="T37" fmla="*/ 2 h 6"/>
                <a:gd name="T38" fmla="*/ 1 w 6"/>
                <a:gd name="T39" fmla="*/ 1 h 6"/>
                <a:gd name="T40" fmla="*/ 0 w 6"/>
                <a:gd name="T41" fmla="*/ 1 h 6"/>
                <a:gd name="T42" fmla="*/ 0 w 6"/>
                <a:gd name="T43" fmla="*/ 1 h 6"/>
                <a:gd name="T44" fmla="*/ 0 w 6"/>
                <a:gd name="T45" fmla="*/ 0 h 6"/>
                <a:gd name="T46" fmla="*/ 1 w 6"/>
                <a:gd name="T47" fmla="*/ 0 h 6"/>
                <a:gd name="T48" fmla="*/ 1 w 6"/>
                <a:gd name="T49" fmla="*/ 1 h 6"/>
                <a:gd name="T50" fmla="*/ 1 w 6"/>
                <a:gd name="T51" fmla="*/ 1 h 6"/>
                <a:gd name="T52" fmla="*/ 1 w 6"/>
                <a:gd name="T53" fmla="*/ 1 h 6"/>
                <a:gd name="T54" fmla="*/ 2 w 6"/>
                <a:gd name="T55" fmla="*/ 1 h 6"/>
                <a:gd name="T56" fmla="*/ 2 w 6"/>
                <a:gd name="T57" fmla="*/ 2 h 6"/>
                <a:gd name="T58" fmla="*/ 2 w 6"/>
                <a:gd name="T59" fmla="*/ 2 h 6"/>
                <a:gd name="T60" fmla="*/ 3 w 6"/>
                <a:gd name="T61" fmla="*/ 2 h 6"/>
                <a:gd name="T62" fmla="*/ 3 w 6"/>
                <a:gd name="T63" fmla="*/ 2 h 6"/>
                <a:gd name="T64" fmla="*/ 4 w 6"/>
                <a:gd name="T65" fmla="*/ 2 h 6"/>
                <a:gd name="T66" fmla="*/ 4 w 6"/>
                <a:gd name="T67" fmla="*/ 3 h 6"/>
                <a:gd name="T68" fmla="*/ 4 w 6"/>
                <a:gd name="T69" fmla="*/ 3 h 6"/>
                <a:gd name="T70" fmla="*/ 5 w 6"/>
                <a:gd name="T71" fmla="*/ 3 h 6"/>
                <a:gd name="T72" fmla="*/ 5 w 6"/>
                <a:gd name="T73" fmla="*/ 3 h 6"/>
                <a:gd name="T74" fmla="*/ 5 w 6"/>
                <a:gd name="T75" fmla="*/ 3 h 6"/>
                <a:gd name="T76" fmla="*/ 5 w 6"/>
                <a:gd name="T77" fmla="*/ 3 h 6"/>
                <a:gd name="T78" fmla="*/ 5 w 6"/>
                <a:gd name="T79" fmla="*/ 4 h 6"/>
                <a:gd name="T80" fmla="*/ 6 w 6"/>
                <a:gd name="T81" fmla="*/ 4 h 6"/>
                <a:gd name="T82" fmla="*/ 6 w 6"/>
                <a:gd name="T83" fmla="*/ 4 h 6"/>
                <a:gd name="T84" fmla="*/ 6 w 6"/>
                <a:gd name="T85" fmla="*/ 4 h 6"/>
                <a:gd name="T86" fmla="*/ 6 w 6"/>
                <a:gd name="T87" fmla="*/ 5 h 6"/>
                <a:gd name="T88" fmla="*/ 6 w 6"/>
                <a:gd name="T89" fmla="*/ 5 h 6"/>
                <a:gd name="T90" fmla="*/ 5 w 6"/>
                <a:gd name="T91" fmla="*/ 5 h 6"/>
                <a:gd name="T92" fmla="*/ 5 w 6"/>
                <a:gd name="T93" fmla="*/ 6 h 6"/>
                <a:gd name="T94" fmla="*/ 5 w 6"/>
                <a:gd name="T95" fmla="*/ 6 h 6"/>
                <a:gd name="T96" fmla="*/ 5 w 6"/>
                <a:gd name="T97" fmla="*/ 6 h 6"/>
                <a:gd name="T98" fmla="*/ 5 w 6"/>
                <a:gd name="T99" fmla="*/ 6 h 6"/>
                <a:gd name="T100" fmla="*/ 5 w 6"/>
                <a:gd name="T101" fmla="*/ 6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"/>
                <a:gd name="T154" fmla="*/ 0 h 6"/>
                <a:gd name="T155" fmla="*/ 6 w 6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" h="6">
                  <a:moveTo>
                    <a:pt x="5" y="6"/>
                  </a:moveTo>
                  <a:lnTo>
                    <a:pt x="5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6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81" name="Freeform 258"/>
            <p:cNvSpPr>
              <a:spLocks/>
            </p:cNvSpPr>
            <p:nvPr/>
          </p:nvSpPr>
          <p:spPr bwMode="auto">
            <a:xfrm>
              <a:off x="1348" y="1913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2 h 2"/>
                <a:gd name="T4" fmla="*/ 0 w 1"/>
                <a:gd name="T5" fmla="*/ 1 h 2"/>
                <a:gd name="T6" fmla="*/ 1 w 1"/>
                <a:gd name="T7" fmla="*/ 1 h 2"/>
                <a:gd name="T8" fmla="*/ 1 w 1"/>
                <a:gd name="T9" fmla="*/ 1 h 2"/>
                <a:gd name="T10" fmla="*/ 1 w 1"/>
                <a:gd name="T11" fmla="*/ 1 h 2"/>
                <a:gd name="T12" fmla="*/ 1 w 1"/>
                <a:gd name="T13" fmla="*/ 0 h 2"/>
                <a:gd name="T14" fmla="*/ 1 w 1"/>
                <a:gd name="T15" fmla="*/ 0 h 2"/>
                <a:gd name="T16" fmla="*/ 1 w 1"/>
                <a:gd name="T17" fmla="*/ 0 h 2"/>
                <a:gd name="T18" fmla="*/ 1 w 1"/>
                <a:gd name="T19" fmla="*/ 0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2 h 2"/>
                <a:gd name="T28" fmla="*/ 1 w 1"/>
                <a:gd name="T29" fmla="*/ 2 h 2"/>
                <a:gd name="T30" fmla="*/ 1 w 1"/>
                <a:gd name="T31" fmla="*/ 2 h 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"/>
                <a:gd name="T49" fmla="*/ 0 h 2"/>
                <a:gd name="T50" fmla="*/ 1 w 1"/>
                <a:gd name="T51" fmla="*/ 2 h 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" h="2">
                  <a:moveTo>
                    <a:pt x="1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82" name="Freeform 259"/>
            <p:cNvSpPr>
              <a:spLocks/>
            </p:cNvSpPr>
            <p:nvPr/>
          </p:nvSpPr>
          <p:spPr bwMode="auto">
            <a:xfrm>
              <a:off x="1454" y="1913"/>
              <a:ext cx="2" cy="1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1 h 1"/>
                <a:gd name="T4" fmla="*/ 0 w 2"/>
                <a:gd name="T5" fmla="*/ 1 h 1"/>
                <a:gd name="T6" fmla="*/ 0 w 2"/>
                <a:gd name="T7" fmla="*/ 0 h 1"/>
                <a:gd name="T8" fmla="*/ 0 w 2"/>
                <a:gd name="T9" fmla="*/ 0 h 1"/>
                <a:gd name="T10" fmla="*/ 1 w 2"/>
                <a:gd name="T11" fmla="*/ 0 h 1"/>
                <a:gd name="T12" fmla="*/ 1 w 2"/>
                <a:gd name="T13" fmla="*/ 0 h 1"/>
                <a:gd name="T14" fmla="*/ 2 w 2"/>
                <a:gd name="T15" fmla="*/ 0 h 1"/>
                <a:gd name="T16" fmla="*/ 2 w 2"/>
                <a:gd name="T17" fmla="*/ 1 h 1"/>
                <a:gd name="T18" fmla="*/ 2 w 2"/>
                <a:gd name="T19" fmla="*/ 1 h 1"/>
                <a:gd name="T20" fmla="*/ 1 w 2"/>
                <a:gd name="T21" fmla="*/ 1 h 1"/>
                <a:gd name="T22" fmla="*/ 1 w 2"/>
                <a:gd name="T23" fmla="*/ 1 h 1"/>
                <a:gd name="T24" fmla="*/ 0 w 2"/>
                <a:gd name="T25" fmla="*/ 1 h 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"/>
                <a:gd name="T40" fmla="*/ 0 h 1"/>
                <a:gd name="T41" fmla="*/ 2 w 2"/>
                <a:gd name="T42" fmla="*/ 1 h 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83" name="Freeform 260"/>
            <p:cNvSpPr>
              <a:spLocks/>
            </p:cNvSpPr>
            <p:nvPr/>
          </p:nvSpPr>
          <p:spPr bwMode="auto">
            <a:xfrm>
              <a:off x="1461" y="1914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1 h 1"/>
                <a:gd name="T8" fmla="*/ 0 w 1"/>
                <a:gd name="T9" fmla="*/ 1 h 1"/>
                <a:gd name="T10" fmla="*/ 0 w 1"/>
                <a:gd name="T11" fmla="*/ 1 h 1"/>
                <a:gd name="T12" fmla="*/ 0 w 1"/>
                <a:gd name="T13" fmla="*/ 1 h 1"/>
                <a:gd name="T14" fmla="*/ 0 w 1"/>
                <a:gd name="T15" fmla="*/ 0 h 1"/>
                <a:gd name="T16" fmla="*/ 0 w 1"/>
                <a:gd name="T17" fmla="*/ 0 h 1"/>
                <a:gd name="T18" fmla="*/ 0 w 1"/>
                <a:gd name="T19" fmla="*/ 0 h 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"/>
                <a:gd name="T31" fmla="*/ 0 h 1"/>
                <a:gd name="T32" fmla="*/ 1 w 1"/>
                <a:gd name="T33" fmla="*/ 1 h 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84" name="Freeform 261"/>
            <p:cNvSpPr>
              <a:spLocks/>
            </p:cNvSpPr>
            <p:nvPr/>
          </p:nvSpPr>
          <p:spPr bwMode="auto">
            <a:xfrm>
              <a:off x="1443" y="1915"/>
              <a:ext cx="6" cy="4"/>
            </a:xfrm>
            <a:custGeom>
              <a:avLst/>
              <a:gdLst>
                <a:gd name="T0" fmla="*/ 5 w 6"/>
                <a:gd name="T1" fmla="*/ 4 h 4"/>
                <a:gd name="T2" fmla="*/ 5 w 6"/>
                <a:gd name="T3" fmla="*/ 4 h 4"/>
                <a:gd name="T4" fmla="*/ 5 w 6"/>
                <a:gd name="T5" fmla="*/ 4 h 4"/>
                <a:gd name="T6" fmla="*/ 4 w 6"/>
                <a:gd name="T7" fmla="*/ 3 h 4"/>
                <a:gd name="T8" fmla="*/ 4 w 6"/>
                <a:gd name="T9" fmla="*/ 3 h 4"/>
                <a:gd name="T10" fmla="*/ 4 w 6"/>
                <a:gd name="T11" fmla="*/ 3 h 4"/>
                <a:gd name="T12" fmla="*/ 3 w 6"/>
                <a:gd name="T13" fmla="*/ 3 h 4"/>
                <a:gd name="T14" fmla="*/ 3 w 6"/>
                <a:gd name="T15" fmla="*/ 3 h 4"/>
                <a:gd name="T16" fmla="*/ 3 w 6"/>
                <a:gd name="T17" fmla="*/ 3 h 4"/>
                <a:gd name="T18" fmla="*/ 2 w 6"/>
                <a:gd name="T19" fmla="*/ 3 h 4"/>
                <a:gd name="T20" fmla="*/ 2 w 6"/>
                <a:gd name="T21" fmla="*/ 3 h 4"/>
                <a:gd name="T22" fmla="*/ 2 w 6"/>
                <a:gd name="T23" fmla="*/ 2 h 4"/>
                <a:gd name="T24" fmla="*/ 1 w 6"/>
                <a:gd name="T25" fmla="*/ 2 h 4"/>
                <a:gd name="T26" fmla="*/ 1 w 6"/>
                <a:gd name="T27" fmla="*/ 2 h 4"/>
                <a:gd name="T28" fmla="*/ 1 w 6"/>
                <a:gd name="T29" fmla="*/ 3 h 4"/>
                <a:gd name="T30" fmla="*/ 1 w 6"/>
                <a:gd name="T31" fmla="*/ 3 h 4"/>
                <a:gd name="T32" fmla="*/ 0 w 6"/>
                <a:gd name="T33" fmla="*/ 3 h 4"/>
                <a:gd name="T34" fmla="*/ 0 w 6"/>
                <a:gd name="T35" fmla="*/ 2 h 4"/>
                <a:gd name="T36" fmla="*/ 0 w 6"/>
                <a:gd name="T37" fmla="*/ 2 h 4"/>
                <a:gd name="T38" fmla="*/ 1 w 6"/>
                <a:gd name="T39" fmla="*/ 1 h 4"/>
                <a:gd name="T40" fmla="*/ 1 w 6"/>
                <a:gd name="T41" fmla="*/ 1 h 4"/>
                <a:gd name="T42" fmla="*/ 1 w 6"/>
                <a:gd name="T43" fmla="*/ 0 h 4"/>
                <a:gd name="T44" fmla="*/ 1 w 6"/>
                <a:gd name="T45" fmla="*/ 0 h 4"/>
                <a:gd name="T46" fmla="*/ 1 w 6"/>
                <a:gd name="T47" fmla="*/ 0 h 4"/>
                <a:gd name="T48" fmla="*/ 1 w 6"/>
                <a:gd name="T49" fmla="*/ 0 h 4"/>
                <a:gd name="T50" fmla="*/ 1 w 6"/>
                <a:gd name="T51" fmla="*/ 1 h 4"/>
                <a:gd name="T52" fmla="*/ 1 w 6"/>
                <a:gd name="T53" fmla="*/ 1 h 4"/>
                <a:gd name="T54" fmla="*/ 1 w 6"/>
                <a:gd name="T55" fmla="*/ 1 h 4"/>
                <a:gd name="T56" fmla="*/ 1 w 6"/>
                <a:gd name="T57" fmla="*/ 1 h 4"/>
                <a:gd name="T58" fmla="*/ 2 w 6"/>
                <a:gd name="T59" fmla="*/ 1 h 4"/>
                <a:gd name="T60" fmla="*/ 2 w 6"/>
                <a:gd name="T61" fmla="*/ 2 h 4"/>
                <a:gd name="T62" fmla="*/ 2 w 6"/>
                <a:gd name="T63" fmla="*/ 2 h 4"/>
                <a:gd name="T64" fmla="*/ 3 w 6"/>
                <a:gd name="T65" fmla="*/ 2 h 4"/>
                <a:gd name="T66" fmla="*/ 3 w 6"/>
                <a:gd name="T67" fmla="*/ 2 h 4"/>
                <a:gd name="T68" fmla="*/ 3 w 6"/>
                <a:gd name="T69" fmla="*/ 2 h 4"/>
                <a:gd name="T70" fmla="*/ 4 w 6"/>
                <a:gd name="T71" fmla="*/ 3 h 4"/>
                <a:gd name="T72" fmla="*/ 4 w 6"/>
                <a:gd name="T73" fmla="*/ 3 h 4"/>
                <a:gd name="T74" fmla="*/ 4 w 6"/>
                <a:gd name="T75" fmla="*/ 3 h 4"/>
                <a:gd name="T76" fmla="*/ 5 w 6"/>
                <a:gd name="T77" fmla="*/ 3 h 4"/>
                <a:gd name="T78" fmla="*/ 5 w 6"/>
                <a:gd name="T79" fmla="*/ 3 h 4"/>
                <a:gd name="T80" fmla="*/ 5 w 6"/>
                <a:gd name="T81" fmla="*/ 3 h 4"/>
                <a:gd name="T82" fmla="*/ 6 w 6"/>
                <a:gd name="T83" fmla="*/ 3 h 4"/>
                <a:gd name="T84" fmla="*/ 6 w 6"/>
                <a:gd name="T85" fmla="*/ 4 h 4"/>
                <a:gd name="T86" fmla="*/ 5 w 6"/>
                <a:gd name="T87" fmla="*/ 4 h 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"/>
                <a:gd name="T133" fmla="*/ 0 h 4"/>
                <a:gd name="T134" fmla="*/ 6 w 6"/>
                <a:gd name="T135" fmla="*/ 4 h 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" h="4">
                  <a:moveTo>
                    <a:pt x="5" y="4"/>
                  </a:moveTo>
                  <a:lnTo>
                    <a:pt x="5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85" name="Freeform 262"/>
            <p:cNvSpPr>
              <a:spLocks/>
            </p:cNvSpPr>
            <p:nvPr/>
          </p:nvSpPr>
          <p:spPr bwMode="auto">
            <a:xfrm>
              <a:off x="1341" y="1916"/>
              <a:ext cx="7" cy="3"/>
            </a:xfrm>
            <a:custGeom>
              <a:avLst/>
              <a:gdLst>
                <a:gd name="T0" fmla="*/ 2 w 7"/>
                <a:gd name="T1" fmla="*/ 3 h 3"/>
                <a:gd name="T2" fmla="*/ 1 w 7"/>
                <a:gd name="T3" fmla="*/ 3 h 3"/>
                <a:gd name="T4" fmla="*/ 1 w 7"/>
                <a:gd name="T5" fmla="*/ 3 h 3"/>
                <a:gd name="T6" fmla="*/ 0 w 7"/>
                <a:gd name="T7" fmla="*/ 3 h 3"/>
                <a:gd name="T8" fmla="*/ 0 w 7"/>
                <a:gd name="T9" fmla="*/ 2 h 3"/>
                <a:gd name="T10" fmla="*/ 0 w 7"/>
                <a:gd name="T11" fmla="*/ 2 h 3"/>
                <a:gd name="T12" fmla="*/ 1 w 7"/>
                <a:gd name="T13" fmla="*/ 2 h 3"/>
                <a:gd name="T14" fmla="*/ 1 w 7"/>
                <a:gd name="T15" fmla="*/ 2 h 3"/>
                <a:gd name="T16" fmla="*/ 1 w 7"/>
                <a:gd name="T17" fmla="*/ 2 h 3"/>
                <a:gd name="T18" fmla="*/ 2 w 7"/>
                <a:gd name="T19" fmla="*/ 2 h 3"/>
                <a:gd name="T20" fmla="*/ 2 w 7"/>
                <a:gd name="T21" fmla="*/ 2 h 3"/>
                <a:gd name="T22" fmla="*/ 2 w 7"/>
                <a:gd name="T23" fmla="*/ 2 h 3"/>
                <a:gd name="T24" fmla="*/ 2 w 7"/>
                <a:gd name="T25" fmla="*/ 2 h 3"/>
                <a:gd name="T26" fmla="*/ 2 w 7"/>
                <a:gd name="T27" fmla="*/ 1 h 3"/>
                <a:gd name="T28" fmla="*/ 3 w 7"/>
                <a:gd name="T29" fmla="*/ 1 h 3"/>
                <a:gd name="T30" fmla="*/ 3 w 7"/>
                <a:gd name="T31" fmla="*/ 1 h 3"/>
                <a:gd name="T32" fmla="*/ 4 w 7"/>
                <a:gd name="T33" fmla="*/ 1 h 3"/>
                <a:gd name="T34" fmla="*/ 4 w 7"/>
                <a:gd name="T35" fmla="*/ 1 h 3"/>
                <a:gd name="T36" fmla="*/ 4 w 7"/>
                <a:gd name="T37" fmla="*/ 1 h 3"/>
                <a:gd name="T38" fmla="*/ 5 w 7"/>
                <a:gd name="T39" fmla="*/ 1 h 3"/>
                <a:gd name="T40" fmla="*/ 5 w 7"/>
                <a:gd name="T41" fmla="*/ 0 h 3"/>
                <a:gd name="T42" fmla="*/ 5 w 7"/>
                <a:gd name="T43" fmla="*/ 0 h 3"/>
                <a:gd name="T44" fmla="*/ 6 w 7"/>
                <a:gd name="T45" fmla="*/ 0 h 3"/>
                <a:gd name="T46" fmla="*/ 6 w 7"/>
                <a:gd name="T47" fmla="*/ 0 h 3"/>
                <a:gd name="T48" fmla="*/ 7 w 7"/>
                <a:gd name="T49" fmla="*/ 0 h 3"/>
                <a:gd name="T50" fmla="*/ 7 w 7"/>
                <a:gd name="T51" fmla="*/ 0 h 3"/>
                <a:gd name="T52" fmla="*/ 7 w 7"/>
                <a:gd name="T53" fmla="*/ 1 h 3"/>
                <a:gd name="T54" fmla="*/ 6 w 7"/>
                <a:gd name="T55" fmla="*/ 1 h 3"/>
                <a:gd name="T56" fmla="*/ 6 w 7"/>
                <a:gd name="T57" fmla="*/ 2 h 3"/>
                <a:gd name="T58" fmla="*/ 6 w 7"/>
                <a:gd name="T59" fmla="*/ 2 h 3"/>
                <a:gd name="T60" fmla="*/ 6 w 7"/>
                <a:gd name="T61" fmla="*/ 2 h 3"/>
                <a:gd name="T62" fmla="*/ 5 w 7"/>
                <a:gd name="T63" fmla="*/ 2 h 3"/>
                <a:gd name="T64" fmla="*/ 5 w 7"/>
                <a:gd name="T65" fmla="*/ 2 h 3"/>
                <a:gd name="T66" fmla="*/ 5 w 7"/>
                <a:gd name="T67" fmla="*/ 2 h 3"/>
                <a:gd name="T68" fmla="*/ 4 w 7"/>
                <a:gd name="T69" fmla="*/ 2 h 3"/>
                <a:gd name="T70" fmla="*/ 4 w 7"/>
                <a:gd name="T71" fmla="*/ 2 h 3"/>
                <a:gd name="T72" fmla="*/ 3 w 7"/>
                <a:gd name="T73" fmla="*/ 2 h 3"/>
                <a:gd name="T74" fmla="*/ 3 w 7"/>
                <a:gd name="T75" fmla="*/ 2 h 3"/>
                <a:gd name="T76" fmla="*/ 3 w 7"/>
                <a:gd name="T77" fmla="*/ 2 h 3"/>
                <a:gd name="T78" fmla="*/ 2 w 7"/>
                <a:gd name="T79" fmla="*/ 3 h 3"/>
                <a:gd name="T80" fmla="*/ 2 w 7"/>
                <a:gd name="T81" fmla="*/ 3 h 3"/>
                <a:gd name="T82" fmla="*/ 2 w 7"/>
                <a:gd name="T83" fmla="*/ 3 h 3"/>
                <a:gd name="T84" fmla="*/ 2 w 7"/>
                <a:gd name="T85" fmla="*/ 3 h 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"/>
                <a:gd name="T130" fmla="*/ 0 h 3"/>
                <a:gd name="T131" fmla="*/ 7 w 7"/>
                <a:gd name="T132" fmla="*/ 3 h 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" h="3">
                  <a:moveTo>
                    <a:pt x="2" y="3"/>
                  </a:move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86" name="Freeform 263"/>
            <p:cNvSpPr>
              <a:spLocks/>
            </p:cNvSpPr>
            <p:nvPr/>
          </p:nvSpPr>
          <p:spPr bwMode="auto">
            <a:xfrm>
              <a:off x="3178" y="1917"/>
              <a:ext cx="5" cy="3"/>
            </a:xfrm>
            <a:custGeom>
              <a:avLst/>
              <a:gdLst>
                <a:gd name="T0" fmla="*/ 3 w 5"/>
                <a:gd name="T1" fmla="*/ 3 h 3"/>
                <a:gd name="T2" fmla="*/ 3 w 5"/>
                <a:gd name="T3" fmla="*/ 3 h 3"/>
                <a:gd name="T4" fmla="*/ 2 w 5"/>
                <a:gd name="T5" fmla="*/ 2 h 3"/>
                <a:gd name="T6" fmla="*/ 2 w 5"/>
                <a:gd name="T7" fmla="*/ 2 h 3"/>
                <a:gd name="T8" fmla="*/ 2 w 5"/>
                <a:gd name="T9" fmla="*/ 2 h 3"/>
                <a:gd name="T10" fmla="*/ 2 w 5"/>
                <a:gd name="T11" fmla="*/ 1 h 3"/>
                <a:gd name="T12" fmla="*/ 2 w 5"/>
                <a:gd name="T13" fmla="*/ 1 h 3"/>
                <a:gd name="T14" fmla="*/ 2 w 5"/>
                <a:gd name="T15" fmla="*/ 1 h 3"/>
                <a:gd name="T16" fmla="*/ 1 w 5"/>
                <a:gd name="T17" fmla="*/ 1 h 3"/>
                <a:gd name="T18" fmla="*/ 1 w 5"/>
                <a:gd name="T19" fmla="*/ 1 h 3"/>
                <a:gd name="T20" fmla="*/ 1 w 5"/>
                <a:gd name="T21" fmla="*/ 0 h 3"/>
                <a:gd name="T22" fmla="*/ 1 w 5"/>
                <a:gd name="T23" fmla="*/ 0 h 3"/>
                <a:gd name="T24" fmla="*/ 0 w 5"/>
                <a:gd name="T25" fmla="*/ 0 h 3"/>
                <a:gd name="T26" fmla="*/ 1 w 5"/>
                <a:gd name="T27" fmla="*/ 0 h 3"/>
                <a:gd name="T28" fmla="*/ 1 w 5"/>
                <a:gd name="T29" fmla="*/ 0 h 3"/>
                <a:gd name="T30" fmla="*/ 2 w 5"/>
                <a:gd name="T31" fmla="*/ 0 h 3"/>
                <a:gd name="T32" fmla="*/ 3 w 5"/>
                <a:gd name="T33" fmla="*/ 0 h 3"/>
                <a:gd name="T34" fmla="*/ 4 w 5"/>
                <a:gd name="T35" fmla="*/ 0 h 3"/>
                <a:gd name="T36" fmla="*/ 4 w 5"/>
                <a:gd name="T37" fmla="*/ 0 h 3"/>
                <a:gd name="T38" fmla="*/ 4 w 5"/>
                <a:gd name="T39" fmla="*/ 0 h 3"/>
                <a:gd name="T40" fmla="*/ 5 w 5"/>
                <a:gd name="T41" fmla="*/ 1 h 3"/>
                <a:gd name="T42" fmla="*/ 5 w 5"/>
                <a:gd name="T43" fmla="*/ 1 h 3"/>
                <a:gd name="T44" fmla="*/ 5 w 5"/>
                <a:gd name="T45" fmla="*/ 1 h 3"/>
                <a:gd name="T46" fmla="*/ 5 w 5"/>
                <a:gd name="T47" fmla="*/ 1 h 3"/>
                <a:gd name="T48" fmla="*/ 5 w 5"/>
                <a:gd name="T49" fmla="*/ 1 h 3"/>
                <a:gd name="T50" fmla="*/ 5 w 5"/>
                <a:gd name="T51" fmla="*/ 2 h 3"/>
                <a:gd name="T52" fmla="*/ 5 w 5"/>
                <a:gd name="T53" fmla="*/ 2 h 3"/>
                <a:gd name="T54" fmla="*/ 4 w 5"/>
                <a:gd name="T55" fmla="*/ 2 h 3"/>
                <a:gd name="T56" fmla="*/ 4 w 5"/>
                <a:gd name="T57" fmla="*/ 2 h 3"/>
                <a:gd name="T58" fmla="*/ 3 w 5"/>
                <a:gd name="T59" fmla="*/ 3 h 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"/>
                <a:gd name="T91" fmla="*/ 0 h 3"/>
                <a:gd name="T92" fmla="*/ 5 w 5"/>
                <a:gd name="T93" fmla="*/ 3 h 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87" name="Freeform 264"/>
            <p:cNvSpPr>
              <a:spLocks/>
            </p:cNvSpPr>
            <p:nvPr/>
          </p:nvSpPr>
          <p:spPr bwMode="auto">
            <a:xfrm>
              <a:off x="1698" y="1921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0 w 2"/>
                <a:gd name="T5" fmla="*/ 0 h 1"/>
                <a:gd name="T6" fmla="*/ 0 w 2"/>
                <a:gd name="T7" fmla="*/ 0 h 1"/>
                <a:gd name="T8" fmla="*/ 1 w 2"/>
                <a:gd name="T9" fmla="*/ 0 h 1"/>
                <a:gd name="T10" fmla="*/ 1 w 2"/>
                <a:gd name="T11" fmla="*/ 0 h 1"/>
                <a:gd name="T12" fmla="*/ 2 w 2"/>
                <a:gd name="T13" fmla="*/ 0 h 1"/>
                <a:gd name="T14" fmla="*/ 2 w 2"/>
                <a:gd name="T15" fmla="*/ 0 h 1"/>
                <a:gd name="T16" fmla="*/ 2 w 2"/>
                <a:gd name="T17" fmla="*/ 0 h 1"/>
                <a:gd name="T18" fmla="*/ 2 w 2"/>
                <a:gd name="T19" fmla="*/ 1 h 1"/>
                <a:gd name="T20" fmla="*/ 2 w 2"/>
                <a:gd name="T21" fmla="*/ 1 h 1"/>
                <a:gd name="T22" fmla="*/ 1 w 2"/>
                <a:gd name="T23" fmla="*/ 1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"/>
                <a:gd name="T37" fmla="*/ 0 h 1"/>
                <a:gd name="T38" fmla="*/ 2 w 2"/>
                <a:gd name="T39" fmla="*/ 1 h 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" h="1">
                  <a:moveTo>
                    <a:pt x="1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88" name="Freeform 265"/>
            <p:cNvSpPr>
              <a:spLocks/>
            </p:cNvSpPr>
            <p:nvPr/>
          </p:nvSpPr>
          <p:spPr bwMode="auto">
            <a:xfrm>
              <a:off x="1452" y="1921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0 w 2"/>
                <a:gd name="T7" fmla="*/ 2 h 2"/>
                <a:gd name="T8" fmla="*/ 0 w 2"/>
                <a:gd name="T9" fmla="*/ 1 h 2"/>
                <a:gd name="T10" fmla="*/ 0 w 2"/>
                <a:gd name="T11" fmla="*/ 1 h 2"/>
                <a:gd name="T12" fmla="*/ 0 w 2"/>
                <a:gd name="T13" fmla="*/ 1 h 2"/>
                <a:gd name="T14" fmla="*/ 0 w 2"/>
                <a:gd name="T15" fmla="*/ 0 h 2"/>
                <a:gd name="T16" fmla="*/ 0 w 2"/>
                <a:gd name="T17" fmla="*/ 0 h 2"/>
                <a:gd name="T18" fmla="*/ 1 w 2"/>
                <a:gd name="T19" fmla="*/ 0 h 2"/>
                <a:gd name="T20" fmla="*/ 1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2 w 2"/>
                <a:gd name="T29" fmla="*/ 0 h 2"/>
                <a:gd name="T30" fmla="*/ 2 w 2"/>
                <a:gd name="T31" fmla="*/ 1 h 2"/>
                <a:gd name="T32" fmla="*/ 2 w 2"/>
                <a:gd name="T33" fmla="*/ 1 h 2"/>
                <a:gd name="T34" fmla="*/ 2 w 2"/>
                <a:gd name="T35" fmla="*/ 1 h 2"/>
                <a:gd name="T36" fmla="*/ 2 w 2"/>
                <a:gd name="T37" fmla="*/ 2 h 2"/>
                <a:gd name="T38" fmla="*/ 2 w 2"/>
                <a:gd name="T39" fmla="*/ 2 h 2"/>
                <a:gd name="T40" fmla="*/ 2 w 2"/>
                <a:gd name="T41" fmla="*/ 2 h 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"/>
                <a:gd name="T64" fmla="*/ 0 h 2"/>
                <a:gd name="T65" fmla="*/ 2 w 2"/>
                <a:gd name="T66" fmla="*/ 2 h 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" h="2">
                  <a:moveTo>
                    <a:pt x="2" y="2"/>
                  </a:move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89" name="Freeform 266"/>
            <p:cNvSpPr>
              <a:spLocks/>
            </p:cNvSpPr>
            <p:nvPr/>
          </p:nvSpPr>
          <p:spPr bwMode="auto">
            <a:xfrm>
              <a:off x="1456" y="1922"/>
              <a:ext cx="15" cy="15"/>
            </a:xfrm>
            <a:custGeom>
              <a:avLst/>
              <a:gdLst>
                <a:gd name="T0" fmla="*/ 13 w 15"/>
                <a:gd name="T1" fmla="*/ 15 h 15"/>
                <a:gd name="T2" fmla="*/ 13 w 15"/>
                <a:gd name="T3" fmla="*/ 14 h 15"/>
                <a:gd name="T4" fmla="*/ 12 w 15"/>
                <a:gd name="T5" fmla="*/ 13 h 15"/>
                <a:gd name="T6" fmla="*/ 11 w 15"/>
                <a:gd name="T7" fmla="*/ 12 h 15"/>
                <a:gd name="T8" fmla="*/ 10 w 15"/>
                <a:gd name="T9" fmla="*/ 12 h 15"/>
                <a:gd name="T10" fmla="*/ 10 w 15"/>
                <a:gd name="T11" fmla="*/ 11 h 15"/>
                <a:gd name="T12" fmla="*/ 9 w 15"/>
                <a:gd name="T13" fmla="*/ 9 h 15"/>
                <a:gd name="T14" fmla="*/ 8 w 15"/>
                <a:gd name="T15" fmla="*/ 9 h 15"/>
                <a:gd name="T16" fmla="*/ 8 w 15"/>
                <a:gd name="T17" fmla="*/ 9 h 15"/>
                <a:gd name="T18" fmla="*/ 7 w 15"/>
                <a:gd name="T19" fmla="*/ 9 h 15"/>
                <a:gd name="T20" fmla="*/ 7 w 15"/>
                <a:gd name="T21" fmla="*/ 9 h 15"/>
                <a:gd name="T22" fmla="*/ 6 w 15"/>
                <a:gd name="T23" fmla="*/ 8 h 15"/>
                <a:gd name="T24" fmla="*/ 5 w 15"/>
                <a:gd name="T25" fmla="*/ 7 h 15"/>
                <a:gd name="T26" fmla="*/ 5 w 15"/>
                <a:gd name="T27" fmla="*/ 6 h 15"/>
                <a:gd name="T28" fmla="*/ 5 w 15"/>
                <a:gd name="T29" fmla="*/ 5 h 15"/>
                <a:gd name="T30" fmla="*/ 4 w 15"/>
                <a:gd name="T31" fmla="*/ 5 h 15"/>
                <a:gd name="T32" fmla="*/ 3 w 15"/>
                <a:gd name="T33" fmla="*/ 5 h 15"/>
                <a:gd name="T34" fmla="*/ 2 w 15"/>
                <a:gd name="T35" fmla="*/ 4 h 15"/>
                <a:gd name="T36" fmla="*/ 2 w 15"/>
                <a:gd name="T37" fmla="*/ 3 h 15"/>
                <a:gd name="T38" fmla="*/ 1 w 15"/>
                <a:gd name="T39" fmla="*/ 3 h 15"/>
                <a:gd name="T40" fmla="*/ 1 w 15"/>
                <a:gd name="T41" fmla="*/ 2 h 15"/>
                <a:gd name="T42" fmla="*/ 0 w 15"/>
                <a:gd name="T43" fmla="*/ 1 h 15"/>
                <a:gd name="T44" fmla="*/ 0 w 15"/>
                <a:gd name="T45" fmla="*/ 0 h 15"/>
                <a:gd name="T46" fmla="*/ 0 w 15"/>
                <a:gd name="T47" fmla="*/ 0 h 15"/>
                <a:gd name="T48" fmla="*/ 1 w 15"/>
                <a:gd name="T49" fmla="*/ 1 h 15"/>
                <a:gd name="T50" fmla="*/ 2 w 15"/>
                <a:gd name="T51" fmla="*/ 2 h 15"/>
                <a:gd name="T52" fmla="*/ 2 w 15"/>
                <a:gd name="T53" fmla="*/ 1 h 15"/>
                <a:gd name="T54" fmla="*/ 3 w 15"/>
                <a:gd name="T55" fmla="*/ 1 h 15"/>
                <a:gd name="T56" fmla="*/ 4 w 15"/>
                <a:gd name="T57" fmla="*/ 2 h 15"/>
                <a:gd name="T58" fmla="*/ 5 w 15"/>
                <a:gd name="T59" fmla="*/ 2 h 15"/>
                <a:gd name="T60" fmla="*/ 5 w 15"/>
                <a:gd name="T61" fmla="*/ 3 h 15"/>
                <a:gd name="T62" fmla="*/ 6 w 15"/>
                <a:gd name="T63" fmla="*/ 3 h 15"/>
                <a:gd name="T64" fmla="*/ 7 w 15"/>
                <a:gd name="T65" fmla="*/ 4 h 15"/>
                <a:gd name="T66" fmla="*/ 7 w 15"/>
                <a:gd name="T67" fmla="*/ 5 h 15"/>
                <a:gd name="T68" fmla="*/ 8 w 15"/>
                <a:gd name="T69" fmla="*/ 6 h 15"/>
                <a:gd name="T70" fmla="*/ 8 w 15"/>
                <a:gd name="T71" fmla="*/ 7 h 15"/>
                <a:gd name="T72" fmla="*/ 9 w 15"/>
                <a:gd name="T73" fmla="*/ 7 h 15"/>
                <a:gd name="T74" fmla="*/ 10 w 15"/>
                <a:gd name="T75" fmla="*/ 8 h 15"/>
                <a:gd name="T76" fmla="*/ 10 w 15"/>
                <a:gd name="T77" fmla="*/ 9 h 15"/>
                <a:gd name="T78" fmla="*/ 11 w 15"/>
                <a:gd name="T79" fmla="*/ 9 h 15"/>
                <a:gd name="T80" fmla="*/ 12 w 15"/>
                <a:gd name="T81" fmla="*/ 10 h 15"/>
                <a:gd name="T82" fmla="*/ 13 w 15"/>
                <a:gd name="T83" fmla="*/ 11 h 15"/>
                <a:gd name="T84" fmla="*/ 13 w 15"/>
                <a:gd name="T85" fmla="*/ 11 h 15"/>
                <a:gd name="T86" fmla="*/ 14 w 15"/>
                <a:gd name="T87" fmla="*/ 12 h 15"/>
                <a:gd name="T88" fmla="*/ 15 w 15"/>
                <a:gd name="T89" fmla="*/ 13 h 15"/>
                <a:gd name="T90" fmla="*/ 15 w 15"/>
                <a:gd name="T91" fmla="*/ 14 h 15"/>
                <a:gd name="T92" fmla="*/ 14 w 15"/>
                <a:gd name="T93" fmla="*/ 15 h 1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5"/>
                <a:gd name="T142" fmla="*/ 0 h 15"/>
                <a:gd name="T143" fmla="*/ 15 w 15"/>
                <a:gd name="T144" fmla="*/ 15 h 1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5" h="15">
                  <a:moveTo>
                    <a:pt x="14" y="15"/>
                  </a:moveTo>
                  <a:lnTo>
                    <a:pt x="13" y="15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1" y="13"/>
                  </a:lnTo>
                  <a:lnTo>
                    <a:pt x="11" y="12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0"/>
                  </a:lnTo>
                  <a:lnTo>
                    <a:pt x="9" y="9"/>
                  </a:lnTo>
                  <a:lnTo>
                    <a:pt x="8" y="9"/>
                  </a:lnTo>
                  <a:lnTo>
                    <a:pt x="7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5" y="7"/>
                  </a:lnTo>
                  <a:lnTo>
                    <a:pt x="5" y="6"/>
                  </a:lnTo>
                  <a:lnTo>
                    <a:pt x="5" y="5"/>
                  </a:lnTo>
                  <a:lnTo>
                    <a:pt x="4" y="5"/>
                  </a:lnTo>
                  <a:lnTo>
                    <a:pt x="3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8" y="6"/>
                  </a:lnTo>
                  <a:lnTo>
                    <a:pt x="8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10" y="8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3" y="10"/>
                  </a:lnTo>
                  <a:lnTo>
                    <a:pt x="13" y="11"/>
                  </a:lnTo>
                  <a:lnTo>
                    <a:pt x="13" y="12"/>
                  </a:lnTo>
                  <a:lnTo>
                    <a:pt x="14" y="12"/>
                  </a:lnTo>
                  <a:lnTo>
                    <a:pt x="14" y="13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4" y="15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90" name="Freeform 267"/>
            <p:cNvSpPr>
              <a:spLocks/>
            </p:cNvSpPr>
            <p:nvPr/>
          </p:nvSpPr>
          <p:spPr bwMode="auto">
            <a:xfrm>
              <a:off x="1437" y="1925"/>
              <a:ext cx="2" cy="2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0 w 2"/>
                <a:gd name="T7" fmla="*/ 1 h 2"/>
                <a:gd name="T8" fmla="*/ 0 w 2"/>
                <a:gd name="T9" fmla="*/ 1 h 2"/>
                <a:gd name="T10" fmla="*/ 0 w 2"/>
                <a:gd name="T11" fmla="*/ 1 h 2"/>
                <a:gd name="T12" fmla="*/ 0 w 2"/>
                <a:gd name="T13" fmla="*/ 1 h 2"/>
                <a:gd name="T14" fmla="*/ 0 w 2"/>
                <a:gd name="T15" fmla="*/ 0 h 2"/>
                <a:gd name="T16" fmla="*/ 0 w 2"/>
                <a:gd name="T17" fmla="*/ 0 h 2"/>
                <a:gd name="T18" fmla="*/ 0 w 2"/>
                <a:gd name="T19" fmla="*/ 0 h 2"/>
                <a:gd name="T20" fmla="*/ 0 w 2"/>
                <a:gd name="T21" fmla="*/ 0 h 2"/>
                <a:gd name="T22" fmla="*/ 0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2 w 2"/>
                <a:gd name="T31" fmla="*/ 0 h 2"/>
                <a:gd name="T32" fmla="*/ 2 w 2"/>
                <a:gd name="T33" fmla="*/ 0 h 2"/>
                <a:gd name="T34" fmla="*/ 2 w 2"/>
                <a:gd name="T35" fmla="*/ 0 h 2"/>
                <a:gd name="T36" fmla="*/ 2 w 2"/>
                <a:gd name="T37" fmla="*/ 1 h 2"/>
                <a:gd name="T38" fmla="*/ 2 w 2"/>
                <a:gd name="T39" fmla="*/ 1 h 2"/>
                <a:gd name="T40" fmla="*/ 1 w 2"/>
                <a:gd name="T41" fmla="*/ 1 h 2"/>
                <a:gd name="T42" fmla="*/ 1 w 2"/>
                <a:gd name="T43" fmla="*/ 2 h 2"/>
                <a:gd name="T44" fmla="*/ 1 w 2"/>
                <a:gd name="T45" fmla="*/ 2 h 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"/>
                <a:gd name="T70" fmla="*/ 0 h 2"/>
                <a:gd name="T71" fmla="*/ 2 w 2"/>
                <a:gd name="T72" fmla="*/ 2 h 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" h="2">
                  <a:moveTo>
                    <a:pt x="1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91" name="Freeform 268"/>
            <p:cNvSpPr>
              <a:spLocks/>
            </p:cNvSpPr>
            <p:nvPr/>
          </p:nvSpPr>
          <p:spPr bwMode="auto">
            <a:xfrm>
              <a:off x="3116" y="1925"/>
              <a:ext cx="3" cy="2"/>
            </a:xfrm>
            <a:custGeom>
              <a:avLst/>
              <a:gdLst>
                <a:gd name="T0" fmla="*/ 3 w 3"/>
                <a:gd name="T1" fmla="*/ 2 h 2"/>
                <a:gd name="T2" fmla="*/ 2 w 3"/>
                <a:gd name="T3" fmla="*/ 2 h 2"/>
                <a:gd name="T4" fmla="*/ 2 w 3"/>
                <a:gd name="T5" fmla="*/ 2 h 2"/>
                <a:gd name="T6" fmla="*/ 2 w 3"/>
                <a:gd name="T7" fmla="*/ 2 h 2"/>
                <a:gd name="T8" fmla="*/ 1 w 3"/>
                <a:gd name="T9" fmla="*/ 2 h 2"/>
                <a:gd name="T10" fmla="*/ 1 w 3"/>
                <a:gd name="T11" fmla="*/ 1 h 2"/>
                <a:gd name="T12" fmla="*/ 0 w 3"/>
                <a:gd name="T13" fmla="*/ 1 h 2"/>
                <a:gd name="T14" fmla="*/ 0 w 3"/>
                <a:gd name="T15" fmla="*/ 1 h 2"/>
                <a:gd name="T16" fmla="*/ 0 w 3"/>
                <a:gd name="T17" fmla="*/ 1 h 2"/>
                <a:gd name="T18" fmla="*/ 0 w 3"/>
                <a:gd name="T19" fmla="*/ 0 h 2"/>
                <a:gd name="T20" fmla="*/ 0 w 3"/>
                <a:gd name="T21" fmla="*/ 0 h 2"/>
                <a:gd name="T22" fmla="*/ 1 w 3"/>
                <a:gd name="T23" fmla="*/ 0 h 2"/>
                <a:gd name="T24" fmla="*/ 1 w 3"/>
                <a:gd name="T25" fmla="*/ 0 h 2"/>
                <a:gd name="T26" fmla="*/ 1 w 3"/>
                <a:gd name="T27" fmla="*/ 0 h 2"/>
                <a:gd name="T28" fmla="*/ 2 w 3"/>
                <a:gd name="T29" fmla="*/ 0 h 2"/>
                <a:gd name="T30" fmla="*/ 2 w 3"/>
                <a:gd name="T31" fmla="*/ 0 h 2"/>
                <a:gd name="T32" fmla="*/ 2 w 3"/>
                <a:gd name="T33" fmla="*/ 1 h 2"/>
                <a:gd name="T34" fmla="*/ 3 w 3"/>
                <a:gd name="T35" fmla="*/ 1 h 2"/>
                <a:gd name="T36" fmla="*/ 3 w 3"/>
                <a:gd name="T37" fmla="*/ 1 h 2"/>
                <a:gd name="T38" fmla="*/ 3 w 3"/>
                <a:gd name="T39" fmla="*/ 2 h 2"/>
                <a:gd name="T40" fmla="*/ 3 w 3"/>
                <a:gd name="T41" fmla="*/ 2 h 2"/>
                <a:gd name="T42" fmla="*/ 3 w 3"/>
                <a:gd name="T43" fmla="*/ 2 h 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"/>
                <a:gd name="T67" fmla="*/ 0 h 2"/>
                <a:gd name="T68" fmla="*/ 3 w 3"/>
                <a:gd name="T69" fmla="*/ 2 h 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" h="2">
                  <a:moveTo>
                    <a:pt x="3" y="2"/>
                  </a:move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92" name="Freeform 269"/>
            <p:cNvSpPr>
              <a:spLocks/>
            </p:cNvSpPr>
            <p:nvPr/>
          </p:nvSpPr>
          <p:spPr bwMode="auto">
            <a:xfrm>
              <a:off x="3189" y="1925"/>
              <a:ext cx="4" cy="3"/>
            </a:xfrm>
            <a:custGeom>
              <a:avLst/>
              <a:gdLst>
                <a:gd name="T0" fmla="*/ 3 w 4"/>
                <a:gd name="T1" fmla="*/ 3 h 3"/>
                <a:gd name="T2" fmla="*/ 2 w 4"/>
                <a:gd name="T3" fmla="*/ 3 h 3"/>
                <a:gd name="T4" fmla="*/ 2 w 4"/>
                <a:gd name="T5" fmla="*/ 3 h 3"/>
                <a:gd name="T6" fmla="*/ 2 w 4"/>
                <a:gd name="T7" fmla="*/ 3 h 3"/>
                <a:gd name="T8" fmla="*/ 2 w 4"/>
                <a:gd name="T9" fmla="*/ 3 h 3"/>
                <a:gd name="T10" fmla="*/ 1 w 4"/>
                <a:gd name="T11" fmla="*/ 3 h 3"/>
                <a:gd name="T12" fmla="*/ 1 w 4"/>
                <a:gd name="T13" fmla="*/ 3 h 3"/>
                <a:gd name="T14" fmla="*/ 0 w 4"/>
                <a:gd name="T15" fmla="*/ 3 h 3"/>
                <a:gd name="T16" fmla="*/ 0 w 4"/>
                <a:gd name="T17" fmla="*/ 3 h 3"/>
                <a:gd name="T18" fmla="*/ 0 w 4"/>
                <a:gd name="T19" fmla="*/ 2 h 3"/>
                <a:gd name="T20" fmla="*/ 0 w 4"/>
                <a:gd name="T21" fmla="*/ 2 h 3"/>
                <a:gd name="T22" fmla="*/ 0 w 4"/>
                <a:gd name="T23" fmla="*/ 2 h 3"/>
                <a:gd name="T24" fmla="*/ 0 w 4"/>
                <a:gd name="T25" fmla="*/ 1 h 3"/>
                <a:gd name="T26" fmla="*/ 0 w 4"/>
                <a:gd name="T27" fmla="*/ 1 h 3"/>
                <a:gd name="T28" fmla="*/ 0 w 4"/>
                <a:gd name="T29" fmla="*/ 1 h 3"/>
                <a:gd name="T30" fmla="*/ 0 w 4"/>
                <a:gd name="T31" fmla="*/ 1 h 3"/>
                <a:gd name="T32" fmla="*/ 0 w 4"/>
                <a:gd name="T33" fmla="*/ 0 h 3"/>
                <a:gd name="T34" fmla="*/ 0 w 4"/>
                <a:gd name="T35" fmla="*/ 0 h 3"/>
                <a:gd name="T36" fmla="*/ 0 w 4"/>
                <a:gd name="T37" fmla="*/ 0 h 3"/>
                <a:gd name="T38" fmla="*/ 1 w 4"/>
                <a:gd name="T39" fmla="*/ 0 h 3"/>
                <a:gd name="T40" fmla="*/ 1 w 4"/>
                <a:gd name="T41" fmla="*/ 0 h 3"/>
                <a:gd name="T42" fmla="*/ 1 w 4"/>
                <a:gd name="T43" fmla="*/ 0 h 3"/>
                <a:gd name="T44" fmla="*/ 2 w 4"/>
                <a:gd name="T45" fmla="*/ 1 h 3"/>
                <a:gd name="T46" fmla="*/ 2 w 4"/>
                <a:gd name="T47" fmla="*/ 1 h 3"/>
                <a:gd name="T48" fmla="*/ 2 w 4"/>
                <a:gd name="T49" fmla="*/ 1 h 3"/>
                <a:gd name="T50" fmla="*/ 2 w 4"/>
                <a:gd name="T51" fmla="*/ 1 h 3"/>
                <a:gd name="T52" fmla="*/ 2 w 4"/>
                <a:gd name="T53" fmla="*/ 1 h 3"/>
                <a:gd name="T54" fmla="*/ 2 w 4"/>
                <a:gd name="T55" fmla="*/ 1 h 3"/>
                <a:gd name="T56" fmla="*/ 3 w 4"/>
                <a:gd name="T57" fmla="*/ 2 h 3"/>
                <a:gd name="T58" fmla="*/ 3 w 4"/>
                <a:gd name="T59" fmla="*/ 2 h 3"/>
                <a:gd name="T60" fmla="*/ 3 w 4"/>
                <a:gd name="T61" fmla="*/ 2 h 3"/>
                <a:gd name="T62" fmla="*/ 3 w 4"/>
                <a:gd name="T63" fmla="*/ 2 h 3"/>
                <a:gd name="T64" fmla="*/ 4 w 4"/>
                <a:gd name="T65" fmla="*/ 3 h 3"/>
                <a:gd name="T66" fmla="*/ 3 w 4"/>
                <a:gd name="T67" fmla="*/ 3 h 3"/>
                <a:gd name="T68" fmla="*/ 3 w 4"/>
                <a:gd name="T69" fmla="*/ 3 h 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"/>
                <a:gd name="T106" fmla="*/ 0 h 3"/>
                <a:gd name="T107" fmla="*/ 4 w 4"/>
                <a:gd name="T108" fmla="*/ 3 h 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" h="3">
                  <a:moveTo>
                    <a:pt x="3" y="3"/>
                  </a:move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3" y="2"/>
                  </a:lnTo>
                  <a:lnTo>
                    <a:pt x="4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93" name="Freeform 270"/>
            <p:cNvSpPr>
              <a:spLocks/>
            </p:cNvSpPr>
            <p:nvPr/>
          </p:nvSpPr>
          <p:spPr bwMode="auto">
            <a:xfrm>
              <a:off x="1446" y="1925"/>
              <a:ext cx="3" cy="4"/>
            </a:xfrm>
            <a:custGeom>
              <a:avLst/>
              <a:gdLst>
                <a:gd name="T0" fmla="*/ 3 w 3"/>
                <a:gd name="T1" fmla="*/ 4 h 4"/>
                <a:gd name="T2" fmla="*/ 3 w 3"/>
                <a:gd name="T3" fmla="*/ 4 h 4"/>
                <a:gd name="T4" fmla="*/ 3 w 3"/>
                <a:gd name="T5" fmla="*/ 4 h 4"/>
                <a:gd name="T6" fmla="*/ 2 w 3"/>
                <a:gd name="T7" fmla="*/ 4 h 4"/>
                <a:gd name="T8" fmla="*/ 2 w 3"/>
                <a:gd name="T9" fmla="*/ 4 h 4"/>
                <a:gd name="T10" fmla="*/ 2 w 3"/>
                <a:gd name="T11" fmla="*/ 3 h 4"/>
                <a:gd name="T12" fmla="*/ 2 w 3"/>
                <a:gd name="T13" fmla="*/ 3 h 4"/>
                <a:gd name="T14" fmla="*/ 1 w 3"/>
                <a:gd name="T15" fmla="*/ 3 h 4"/>
                <a:gd name="T16" fmla="*/ 1 w 3"/>
                <a:gd name="T17" fmla="*/ 2 h 4"/>
                <a:gd name="T18" fmla="*/ 1 w 3"/>
                <a:gd name="T19" fmla="*/ 2 h 4"/>
                <a:gd name="T20" fmla="*/ 1 w 3"/>
                <a:gd name="T21" fmla="*/ 2 h 4"/>
                <a:gd name="T22" fmla="*/ 1 w 3"/>
                <a:gd name="T23" fmla="*/ 1 h 4"/>
                <a:gd name="T24" fmla="*/ 0 w 3"/>
                <a:gd name="T25" fmla="*/ 1 h 4"/>
                <a:gd name="T26" fmla="*/ 0 w 3"/>
                <a:gd name="T27" fmla="*/ 0 h 4"/>
                <a:gd name="T28" fmla="*/ 0 w 3"/>
                <a:gd name="T29" fmla="*/ 0 h 4"/>
                <a:gd name="T30" fmla="*/ 0 w 3"/>
                <a:gd name="T31" fmla="*/ 0 h 4"/>
                <a:gd name="T32" fmla="*/ 1 w 3"/>
                <a:gd name="T33" fmla="*/ 0 h 4"/>
                <a:gd name="T34" fmla="*/ 1 w 3"/>
                <a:gd name="T35" fmla="*/ 0 h 4"/>
                <a:gd name="T36" fmla="*/ 1 w 3"/>
                <a:gd name="T37" fmla="*/ 1 h 4"/>
                <a:gd name="T38" fmla="*/ 1 w 3"/>
                <a:gd name="T39" fmla="*/ 1 h 4"/>
                <a:gd name="T40" fmla="*/ 2 w 3"/>
                <a:gd name="T41" fmla="*/ 1 h 4"/>
                <a:gd name="T42" fmla="*/ 2 w 3"/>
                <a:gd name="T43" fmla="*/ 1 h 4"/>
                <a:gd name="T44" fmla="*/ 2 w 3"/>
                <a:gd name="T45" fmla="*/ 2 h 4"/>
                <a:gd name="T46" fmla="*/ 3 w 3"/>
                <a:gd name="T47" fmla="*/ 2 h 4"/>
                <a:gd name="T48" fmla="*/ 3 w 3"/>
                <a:gd name="T49" fmla="*/ 2 h 4"/>
                <a:gd name="T50" fmla="*/ 3 w 3"/>
                <a:gd name="T51" fmla="*/ 3 h 4"/>
                <a:gd name="T52" fmla="*/ 3 w 3"/>
                <a:gd name="T53" fmla="*/ 3 h 4"/>
                <a:gd name="T54" fmla="*/ 3 w 3"/>
                <a:gd name="T55" fmla="*/ 3 h 4"/>
                <a:gd name="T56" fmla="*/ 3 w 3"/>
                <a:gd name="T57" fmla="*/ 4 h 4"/>
                <a:gd name="T58" fmla="*/ 3 w 3"/>
                <a:gd name="T59" fmla="*/ 4 h 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"/>
                <a:gd name="T91" fmla="*/ 0 h 4"/>
                <a:gd name="T92" fmla="*/ 3 w 3"/>
                <a:gd name="T93" fmla="*/ 4 h 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" h="4">
                  <a:moveTo>
                    <a:pt x="3" y="4"/>
                  </a:moveTo>
                  <a:lnTo>
                    <a:pt x="3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94" name="Freeform 271"/>
            <p:cNvSpPr>
              <a:spLocks/>
            </p:cNvSpPr>
            <p:nvPr/>
          </p:nvSpPr>
          <p:spPr bwMode="auto">
            <a:xfrm>
              <a:off x="1454" y="1926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  <a:gd name="T6" fmla="*/ 0 w 2"/>
                <a:gd name="T7" fmla="*/ 1 h 1"/>
                <a:gd name="T8" fmla="*/ 0 w 2"/>
                <a:gd name="T9" fmla="*/ 0 h 1"/>
                <a:gd name="T10" fmla="*/ 1 w 2"/>
                <a:gd name="T11" fmla="*/ 0 h 1"/>
                <a:gd name="T12" fmla="*/ 1 w 2"/>
                <a:gd name="T13" fmla="*/ 0 h 1"/>
                <a:gd name="T14" fmla="*/ 2 w 2"/>
                <a:gd name="T15" fmla="*/ 0 h 1"/>
                <a:gd name="T16" fmla="*/ 2 w 2"/>
                <a:gd name="T17" fmla="*/ 0 h 1"/>
                <a:gd name="T18" fmla="*/ 2 w 2"/>
                <a:gd name="T19" fmla="*/ 0 h 1"/>
                <a:gd name="T20" fmla="*/ 2 w 2"/>
                <a:gd name="T21" fmla="*/ 1 h 1"/>
                <a:gd name="T22" fmla="*/ 2 w 2"/>
                <a:gd name="T23" fmla="*/ 1 h 1"/>
                <a:gd name="T24" fmla="*/ 1 w 2"/>
                <a:gd name="T25" fmla="*/ 1 h 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"/>
                <a:gd name="T40" fmla="*/ 0 h 1"/>
                <a:gd name="T41" fmla="*/ 2 w 2"/>
                <a:gd name="T42" fmla="*/ 1 h 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95" name="Freeform 272"/>
            <p:cNvSpPr>
              <a:spLocks/>
            </p:cNvSpPr>
            <p:nvPr/>
          </p:nvSpPr>
          <p:spPr bwMode="auto">
            <a:xfrm>
              <a:off x="1450" y="1926"/>
              <a:ext cx="6" cy="11"/>
            </a:xfrm>
            <a:custGeom>
              <a:avLst/>
              <a:gdLst>
                <a:gd name="T0" fmla="*/ 5 w 6"/>
                <a:gd name="T1" fmla="*/ 11 h 11"/>
                <a:gd name="T2" fmla="*/ 4 w 6"/>
                <a:gd name="T3" fmla="*/ 10 h 11"/>
                <a:gd name="T4" fmla="*/ 4 w 6"/>
                <a:gd name="T5" fmla="*/ 10 h 11"/>
                <a:gd name="T6" fmla="*/ 3 w 6"/>
                <a:gd name="T7" fmla="*/ 9 h 11"/>
                <a:gd name="T8" fmla="*/ 3 w 6"/>
                <a:gd name="T9" fmla="*/ 8 h 11"/>
                <a:gd name="T10" fmla="*/ 2 w 6"/>
                <a:gd name="T11" fmla="*/ 8 h 11"/>
                <a:gd name="T12" fmla="*/ 2 w 6"/>
                <a:gd name="T13" fmla="*/ 7 h 11"/>
                <a:gd name="T14" fmla="*/ 1 w 6"/>
                <a:gd name="T15" fmla="*/ 7 h 11"/>
                <a:gd name="T16" fmla="*/ 0 w 6"/>
                <a:gd name="T17" fmla="*/ 6 h 11"/>
                <a:gd name="T18" fmla="*/ 0 w 6"/>
                <a:gd name="T19" fmla="*/ 6 h 11"/>
                <a:gd name="T20" fmla="*/ 0 w 6"/>
                <a:gd name="T21" fmla="*/ 5 h 11"/>
                <a:gd name="T22" fmla="*/ 0 w 6"/>
                <a:gd name="T23" fmla="*/ 5 h 11"/>
                <a:gd name="T24" fmla="*/ 0 w 6"/>
                <a:gd name="T25" fmla="*/ 5 h 11"/>
                <a:gd name="T26" fmla="*/ 0 w 6"/>
                <a:gd name="T27" fmla="*/ 5 h 11"/>
                <a:gd name="T28" fmla="*/ 0 w 6"/>
                <a:gd name="T29" fmla="*/ 5 h 11"/>
                <a:gd name="T30" fmla="*/ 0 w 6"/>
                <a:gd name="T31" fmla="*/ 5 h 11"/>
                <a:gd name="T32" fmla="*/ 1 w 6"/>
                <a:gd name="T33" fmla="*/ 5 h 11"/>
                <a:gd name="T34" fmla="*/ 1 w 6"/>
                <a:gd name="T35" fmla="*/ 4 h 11"/>
                <a:gd name="T36" fmla="*/ 0 w 6"/>
                <a:gd name="T37" fmla="*/ 4 h 11"/>
                <a:gd name="T38" fmla="*/ 0 w 6"/>
                <a:gd name="T39" fmla="*/ 3 h 11"/>
                <a:gd name="T40" fmla="*/ 0 w 6"/>
                <a:gd name="T41" fmla="*/ 2 h 11"/>
                <a:gd name="T42" fmla="*/ 0 w 6"/>
                <a:gd name="T43" fmla="*/ 1 h 11"/>
                <a:gd name="T44" fmla="*/ 0 w 6"/>
                <a:gd name="T45" fmla="*/ 0 h 11"/>
                <a:gd name="T46" fmla="*/ 0 w 6"/>
                <a:gd name="T47" fmla="*/ 0 h 11"/>
                <a:gd name="T48" fmla="*/ 0 w 6"/>
                <a:gd name="T49" fmla="*/ 1 h 11"/>
                <a:gd name="T50" fmla="*/ 1 w 6"/>
                <a:gd name="T51" fmla="*/ 1 h 11"/>
                <a:gd name="T52" fmla="*/ 2 w 6"/>
                <a:gd name="T53" fmla="*/ 2 h 11"/>
                <a:gd name="T54" fmla="*/ 2 w 6"/>
                <a:gd name="T55" fmla="*/ 2 h 11"/>
                <a:gd name="T56" fmla="*/ 2 w 6"/>
                <a:gd name="T57" fmla="*/ 3 h 11"/>
                <a:gd name="T58" fmla="*/ 3 w 6"/>
                <a:gd name="T59" fmla="*/ 4 h 11"/>
                <a:gd name="T60" fmla="*/ 3 w 6"/>
                <a:gd name="T61" fmla="*/ 4 h 11"/>
                <a:gd name="T62" fmla="*/ 4 w 6"/>
                <a:gd name="T63" fmla="*/ 5 h 11"/>
                <a:gd name="T64" fmla="*/ 4 w 6"/>
                <a:gd name="T65" fmla="*/ 5 h 11"/>
                <a:gd name="T66" fmla="*/ 5 w 6"/>
                <a:gd name="T67" fmla="*/ 5 h 11"/>
                <a:gd name="T68" fmla="*/ 5 w 6"/>
                <a:gd name="T69" fmla="*/ 6 h 11"/>
                <a:gd name="T70" fmla="*/ 6 w 6"/>
                <a:gd name="T71" fmla="*/ 6 h 11"/>
                <a:gd name="T72" fmla="*/ 6 w 6"/>
                <a:gd name="T73" fmla="*/ 7 h 11"/>
                <a:gd name="T74" fmla="*/ 6 w 6"/>
                <a:gd name="T75" fmla="*/ 8 h 11"/>
                <a:gd name="T76" fmla="*/ 5 w 6"/>
                <a:gd name="T77" fmla="*/ 8 h 11"/>
                <a:gd name="T78" fmla="*/ 4 w 6"/>
                <a:gd name="T79" fmla="*/ 8 h 11"/>
                <a:gd name="T80" fmla="*/ 4 w 6"/>
                <a:gd name="T81" fmla="*/ 8 h 11"/>
                <a:gd name="T82" fmla="*/ 5 w 6"/>
                <a:gd name="T83" fmla="*/ 9 h 11"/>
                <a:gd name="T84" fmla="*/ 5 w 6"/>
                <a:gd name="T85" fmla="*/ 10 h 11"/>
                <a:gd name="T86" fmla="*/ 6 w 6"/>
                <a:gd name="T87" fmla="*/ 10 h 11"/>
                <a:gd name="T88" fmla="*/ 5 w 6"/>
                <a:gd name="T89" fmla="*/ 11 h 1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"/>
                <a:gd name="T136" fmla="*/ 0 h 11"/>
                <a:gd name="T137" fmla="*/ 6 w 6"/>
                <a:gd name="T138" fmla="*/ 11 h 1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" h="11">
                  <a:moveTo>
                    <a:pt x="5" y="11"/>
                  </a:moveTo>
                  <a:lnTo>
                    <a:pt x="5" y="11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3" y="9"/>
                  </a:lnTo>
                  <a:lnTo>
                    <a:pt x="3" y="8"/>
                  </a:lnTo>
                  <a:lnTo>
                    <a:pt x="2" y="8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8"/>
                  </a:lnTo>
                  <a:lnTo>
                    <a:pt x="4" y="8"/>
                  </a:lnTo>
                  <a:lnTo>
                    <a:pt x="5" y="9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96" name="Freeform 273"/>
            <p:cNvSpPr>
              <a:spLocks/>
            </p:cNvSpPr>
            <p:nvPr/>
          </p:nvSpPr>
          <p:spPr bwMode="auto">
            <a:xfrm>
              <a:off x="1443" y="1927"/>
              <a:ext cx="2" cy="4"/>
            </a:xfrm>
            <a:custGeom>
              <a:avLst/>
              <a:gdLst>
                <a:gd name="T0" fmla="*/ 2 w 2"/>
                <a:gd name="T1" fmla="*/ 4 h 4"/>
                <a:gd name="T2" fmla="*/ 1 w 2"/>
                <a:gd name="T3" fmla="*/ 4 h 4"/>
                <a:gd name="T4" fmla="*/ 1 w 2"/>
                <a:gd name="T5" fmla="*/ 4 h 4"/>
                <a:gd name="T6" fmla="*/ 1 w 2"/>
                <a:gd name="T7" fmla="*/ 3 h 4"/>
                <a:gd name="T8" fmla="*/ 1 w 2"/>
                <a:gd name="T9" fmla="*/ 3 h 4"/>
                <a:gd name="T10" fmla="*/ 1 w 2"/>
                <a:gd name="T11" fmla="*/ 3 h 4"/>
                <a:gd name="T12" fmla="*/ 1 w 2"/>
                <a:gd name="T13" fmla="*/ 3 h 4"/>
                <a:gd name="T14" fmla="*/ 1 w 2"/>
                <a:gd name="T15" fmla="*/ 2 h 4"/>
                <a:gd name="T16" fmla="*/ 1 w 2"/>
                <a:gd name="T17" fmla="*/ 2 h 4"/>
                <a:gd name="T18" fmla="*/ 0 w 2"/>
                <a:gd name="T19" fmla="*/ 2 h 4"/>
                <a:gd name="T20" fmla="*/ 0 w 2"/>
                <a:gd name="T21" fmla="*/ 2 h 4"/>
                <a:gd name="T22" fmla="*/ 0 w 2"/>
                <a:gd name="T23" fmla="*/ 1 h 4"/>
                <a:gd name="T24" fmla="*/ 0 w 2"/>
                <a:gd name="T25" fmla="*/ 1 h 4"/>
                <a:gd name="T26" fmla="*/ 0 w 2"/>
                <a:gd name="T27" fmla="*/ 1 h 4"/>
                <a:gd name="T28" fmla="*/ 0 w 2"/>
                <a:gd name="T29" fmla="*/ 0 h 4"/>
                <a:gd name="T30" fmla="*/ 0 w 2"/>
                <a:gd name="T31" fmla="*/ 0 h 4"/>
                <a:gd name="T32" fmla="*/ 1 w 2"/>
                <a:gd name="T33" fmla="*/ 0 h 4"/>
                <a:gd name="T34" fmla="*/ 1 w 2"/>
                <a:gd name="T35" fmla="*/ 0 h 4"/>
                <a:gd name="T36" fmla="*/ 1 w 2"/>
                <a:gd name="T37" fmla="*/ 0 h 4"/>
                <a:gd name="T38" fmla="*/ 1 w 2"/>
                <a:gd name="T39" fmla="*/ 0 h 4"/>
                <a:gd name="T40" fmla="*/ 1 w 2"/>
                <a:gd name="T41" fmla="*/ 1 h 4"/>
                <a:gd name="T42" fmla="*/ 1 w 2"/>
                <a:gd name="T43" fmla="*/ 1 h 4"/>
                <a:gd name="T44" fmla="*/ 1 w 2"/>
                <a:gd name="T45" fmla="*/ 1 h 4"/>
                <a:gd name="T46" fmla="*/ 1 w 2"/>
                <a:gd name="T47" fmla="*/ 1 h 4"/>
                <a:gd name="T48" fmla="*/ 2 w 2"/>
                <a:gd name="T49" fmla="*/ 2 h 4"/>
                <a:gd name="T50" fmla="*/ 2 w 2"/>
                <a:gd name="T51" fmla="*/ 2 h 4"/>
                <a:gd name="T52" fmla="*/ 2 w 2"/>
                <a:gd name="T53" fmla="*/ 2 h 4"/>
                <a:gd name="T54" fmla="*/ 2 w 2"/>
                <a:gd name="T55" fmla="*/ 3 h 4"/>
                <a:gd name="T56" fmla="*/ 2 w 2"/>
                <a:gd name="T57" fmla="*/ 4 h 4"/>
                <a:gd name="T58" fmla="*/ 2 w 2"/>
                <a:gd name="T59" fmla="*/ 4 h 4"/>
                <a:gd name="T60" fmla="*/ 2 w 2"/>
                <a:gd name="T61" fmla="*/ 4 h 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"/>
                <a:gd name="T94" fmla="*/ 0 h 4"/>
                <a:gd name="T95" fmla="*/ 2 w 2"/>
                <a:gd name="T96" fmla="*/ 4 h 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" h="4">
                  <a:moveTo>
                    <a:pt x="2" y="4"/>
                  </a:move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97" name="Freeform 274"/>
            <p:cNvSpPr>
              <a:spLocks/>
            </p:cNvSpPr>
            <p:nvPr/>
          </p:nvSpPr>
          <p:spPr bwMode="auto">
            <a:xfrm>
              <a:off x="1642" y="1928"/>
              <a:ext cx="3" cy="3"/>
            </a:xfrm>
            <a:custGeom>
              <a:avLst/>
              <a:gdLst>
                <a:gd name="T0" fmla="*/ 2 w 3"/>
                <a:gd name="T1" fmla="*/ 3 h 3"/>
                <a:gd name="T2" fmla="*/ 1 w 3"/>
                <a:gd name="T3" fmla="*/ 3 h 3"/>
                <a:gd name="T4" fmla="*/ 1 w 3"/>
                <a:gd name="T5" fmla="*/ 3 h 3"/>
                <a:gd name="T6" fmla="*/ 1 w 3"/>
                <a:gd name="T7" fmla="*/ 3 h 3"/>
                <a:gd name="T8" fmla="*/ 1 w 3"/>
                <a:gd name="T9" fmla="*/ 3 h 3"/>
                <a:gd name="T10" fmla="*/ 1 w 3"/>
                <a:gd name="T11" fmla="*/ 2 h 3"/>
                <a:gd name="T12" fmla="*/ 0 w 3"/>
                <a:gd name="T13" fmla="*/ 2 h 3"/>
                <a:gd name="T14" fmla="*/ 0 w 3"/>
                <a:gd name="T15" fmla="*/ 2 h 3"/>
                <a:gd name="T16" fmla="*/ 0 w 3"/>
                <a:gd name="T17" fmla="*/ 1 h 3"/>
                <a:gd name="T18" fmla="*/ 0 w 3"/>
                <a:gd name="T19" fmla="*/ 1 h 3"/>
                <a:gd name="T20" fmla="*/ 1 w 3"/>
                <a:gd name="T21" fmla="*/ 1 h 3"/>
                <a:gd name="T22" fmla="*/ 1 w 3"/>
                <a:gd name="T23" fmla="*/ 1 h 3"/>
                <a:gd name="T24" fmla="*/ 2 w 3"/>
                <a:gd name="T25" fmla="*/ 1 h 3"/>
                <a:gd name="T26" fmla="*/ 2 w 3"/>
                <a:gd name="T27" fmla="*/ 0 h 3"/>
                <a:gd name="T28" fmla="*/ 2 w 3"/>
                <a:gd name="T29" fmla="*/ 0 h 3"/>
                <a:gd name="T30" fmla="*/ 2 w 3"/>
                <a:gd name="T31" fmla="*/ 0 h 3"/>
                <a:gd name="T32" fmla="*/ 3 w 3"/>
                <a:gd name="T33" fmla="*/ 0 h 3"/>
                <a:gd name="T34" fmla="*/ 3 w 3"/>
                <a:gd name="T35" fmla="*/ 0 h 3"/>
                <a:gd name="T36" fmla="*/ 3 w 3"/>
                <a:gd name="T37" fmla="*/ 0 h 3"/>
                <a:gd name="T38" fmla="*/ 3 w 3"/>
                <a:gd name="T39" fmla="*/ 1 h 3"/>
                <a:gd name="T40" fmla="*/ 3 w 3"/>
                <a:gd name="T41" fmla="*/ 1 h 3"/>
                <a:gd name="T42" fmla="*/ 2 w 3"/>
                <a:gd name="T43" fmla="*/ 1 h 3"/>
                <a:gd name="T44" fmla="*/ 2 w 3"/>
                <a:gd name="T45" fmla="*/ 2 h 3"/>
                <a:gd name="T46" fmla="*/ 2 w 3"/>
                <a:gd name="T47" fmla="*/ 2 h 3"/>
                <a:gd name="T48" fmla="*/ 2 w 3"/>
                <a:gd name="T49" fmla="*/ 3 h 3"/>
                <a:gd name="T50" fmla="*/ 2 w 3"/>
                <a:gd name="T51" fmla="*/ 3 h 3"/>
                <a:gd name="T52" fmla="*/ 2 w 3"/>
                <a:gd name="T53" fmla="*/ 3 h 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"/>
                <a:gd name="T82" fmla="*/ 0 h 3"/>
                <a:gd name="T83" fmla="*/ 3 w 3"/>
                <a:gd name="T84" fmla="*/ 3 h 3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" h="3">
                  <a:moveTo>
                    <a:pt x="2" y="3"/>
                  </a:move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98" name="Freeform 275"/>
            <p:cNvSpPr>
              <a:spLocks/>
            </p:cNvSpPr>
            <p:nvPr/>
          </p:nvSpPr>
          <p:spPr bwMode="auto">
            <a:xfrm>
              <a:off x="1737" y="1928"/>
              <a:ext cx="1" cy="3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3 h 3"/>
                <a:gd name="T4" fmla="*/ 0 w 1"/>
                <a:gd name="T5" fmla="*/ 2 h 3"/>
                <a:gd name="T6" fmla="*/ 0 w 1"/>
                <a:gd name="T7" fmla="*/ 2 h 3"/>
                <a:gd name="T8" fmla="*/ 0 w 1"/>
                <a:gd name="T9" fmla="*/ 1 h 3"/>
                <a:gd name="T10" fmla="*/ 0 w 1"/>
                <a:gd name="T11" fmla="*/ 1 h 3"/>
                <a:gd name="T12" fmla="*/ 0 w 1"/>
                <a:gd name="T13" fmla="*/ 1 h 3"/>
                <a:gd name="T14" fmla="*/ 1 w 1"/>
                <a:gd name="T15" fmla="*/ 0 h 3"/>
                <a:gd name="T16" fmla="*/ 1 w 1"/>
                <a:gd name="T17" fmla="*/ 0 h 3"/>
                <a:gd name="T18" fmla="*/ 1 w 1"/>
                <a:gd name="T19" fmla="*/ 0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2 h 3"/>
                <a:gd name="T26" fmla="*/ 1 w 1"/>
                <a:gd name="T27" fmla="*/ 2 h 3"/>
                <a:gd name="T28" fmla="*/ 1 w 1"/>
                <a:gd name="T29" fmla="*/ 2 h 3"/>
                <a:gd name="T30" fmla="*/ 1 w 1"/>
                <a:gd name="T31" fmla="*/ 3 h 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"/>
                <a:gd name="T49" fmla="*/ 0 h 3"/>
                <a:gd name="T50" fmla="*/ 1 w 1"/>
                <a:gd name="T51" fmla="*/ 3 h 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" h="3">
                  <a:moveTo>
                    <a:pt x="1" y="3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99" name="Freeform 276"/>
            <p:cNvSpPr>
              <a:spLocks/>
            </p:cNvSpPr>
            <p:nvPr/>
          </p:nvSpPr>
          <p:spPr bwMode="auto">
            <a:xfrm>
              <a:off x="2988" y="1928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0 w 1"/>
                <a:gd name="T7" fmla="*/ 1 h 2"/>
                <a:gd name="T8" fmla="*/ 0 w 1"/>
                <a:gd name="T9" fmla="*/ 1 h 2"/>
                <a:gd name="T10" fmla="*/ 0 w 1"/>
                <a:gd name="T11" fmla="*/ 0 h 2"/>
                <a:gd name="T12" fmla="*/ 0 w 1"/>
                <a:gd name="T13" fmla="*/ 0 h 2"/>
                <a:gd name="T14" fmla="*/ 1 w 1"/>
                <a:gd name="T15" fmla="*/ 0 h 2"/>
                <a:gd name="T16" fmla="*/ 1 w 1"/>
                <a:gd name="T17" fmla="*/ 0 h 2"/>
                <a:gd name="T18" fmla="*/ 1 w 1"/>
                <a:gd name="T19" fmla="*/ 0 h 2"/>
                <a:gd name="T20" fmla="*/ 1 w 1"/>
                <a:gd name="T21" fmla="*/ 0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1 h 2"/>
                <a:gd name="T28" fmla="*/ 1 w 1"/>
                <a:gd name="T29" fmla="*/ 2 h 2"/>
                <a:gd name="T30" fmla="*/ 1 w 1"/>
                <a:gd name="T31" fmla="*/ 2 h 2"/>
                <a:gd name="T32" fmla="*/ 1 w 1"/>
                <a:gd name="T33" fmla="*/ 2 h 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"/>
                <a:gd name="T52" fmla="*/ 0 h 2"/>
                <a:gd name="T53" fmla="*/ 1 w 1"/>
                <a:gd name="T54" fmla="*/ 2 h 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" h="2">
                  <a:moveTo>
                    <a:pt x="1" y="2"/>
                  </a:move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00" name="Freeform 277"/>
            <p:cNvSpPr>
              <a:spLocks/>
            </p:cNvSpPr>
            <p:nvPr/>
          </p:nvSpPr>
          <p:spPr bwMode="auto">
            <a:xfrm>
              <a:off x="1456" y="1928"/>
              <a:ext cx="2" cy="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0 w 2"/>
                <a:gd name="T7" fmla="*/ 2 h 2"/>
                <a:gd name="T8" fmla="*/ 0 w 2"/>
                <a:gd name="T9" fmla="*/ 1 h 2"/>
                <a:gd name="T10" fmla="*/ 0 w 2"/>
                <a:gd name="T11" fmla="*/ 1 h 2"/>
                <a:gd name="T12" fmla="*/ 0 w 2"/>
                <a:gd name="T13" fmla="*/ 1 h 2"/>
                <a:gd name="T14" fmla="*/ 0 w 2"/>
                <a:gd name="T15" fmla="*/ 1 h 2"/>
                <a:gd name="T16" fmla="*/ 0 w 2"/>
                <a:gd name="T17" fmla="*/ 0 h 2"/>
                <a:gd name="T18" fmla="*/ 0 w 2"/>
                <a:gd name="T19" fmla="*/ 0 h 2"/>
                <a:gd name="T20" fmla="*/ 0 w 2"/>
                <a:gd name="T21" fmla="*/ 0 h 2"/>
                <a:gd name="T22" fmla="*/ 0 w 2"/>
                <a:gd name="T23" fmla="*/ 0 h 2"/>
                <a:gd name="T24" fmla="*/ 1 w 2"/>
                <a:gd name="T25" fmla="*/ 0 h 2"/>
                <a:gd name="T26" fmla="*/ 1 w 2"/>
                <a:gd name="T27" fmla="*/ 1 h 2"/>
                <a:gd name="T28" fmla="*/ 1 w 2"/>
                <a:gd name="T29" fmla="*/ 1 h 2"/>
                <a:gd name="T30" fmla="*/ 1 w 2"/>
                <a:gd name="T31" fmla="*/ 1 h 2"/>
                <a:gd name="T32" fmla="*/ 2 w 2"/>
                <a:gd name="T33" fmla="*/ 2 h 2"/>
                <a:gd name="T34" fmla="*/ 2 w 2"/>
                <a:gd name="T35" fmla="*/ 2 h 2"/>
                <a:gd name="T36" fmla="*/ 2 w 2"/>
                <a:gd name="T37" fmla="*/ 2 h 2"/>
                <a:gd name="T38" fmla="*/ 1 w 2"/>
                <a:gd name="T39" fmla="*/ 2 h 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"/>
                <a:gd name="T61" fmla="*/ 0 h 2"/>
                <a:gd name="T62" fmla="*/ 2 w 2"/>
                <a:gd name="T63" fmla="*/ 2 h 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" h="2">
                  <a:moveTo>
                    <a:pt x="1" y="2"/>
                  </a:move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01" name="Freeform 278"/>
            <p:cNvSpPr>
              <a:spLocks/>
            </p:cNvSpPr>
            <p:nvPr/>
          </p:nvSpPr>
          <p:spPr bwMode="auto">
            <a:xfrm>
              <a:off x="3008" y="1928"/>
              <a:ext cx="6" cy="14"/>
            </a:xfrm>
            <a:custGeom>
              <a:avLst/>
              <a:gdLst>
                <a:gd name="T0" fmla="*/ 4 w 6"/>
                <a:gd name="T1" fmla="*/ 14 h 14"/>
                <a:gd name="T2" fmla="*/ 4 w 6"/>
                <a:gd name="T3" fmla="*/ 13 h 14"/>
                <a:gd name="T4" fmla="*/ 4 w 6"/>
                <a:gd name="T5" fmla="*/ 12 h 14"/>
                <a:gd name="T6" fmla="*/ 3 w 6"/>
                <a:gd name="T7" fmla="*/ 12 h 14"/>
                <a:gd name="T8" fmla="*/ 3 w 6"/>
                <a:gd name="T9" fmla="*/ 11 h 14"/>
                <a:gd name="T10" fmla="*/ 3 w 6"/>
                <a:gd name="T11" fmla="*/ 10 h 14"/>
                <a:gd name="T12" fmla="*/ 3 w 6"/>
                <a:gd name="T13" fmla="*/ 9 h 14"/>
                <a:gd name="T14" fmla="*/ 2 w 6"/>
                <a:gd name="T15" fmla="*/ 9 h 14"/>
                <a:gd name="T16" fmla="*/ 2 w 6"/>
                <a:gd name="T17" fmla="*/ 9 h 14"/>
                <a:gd name="T18" fmla="*/ 1 w 6"/>
                <a:gd name="T19" fmla="*/ 9 h 14"/>
                <a:gd name="T20" fmla="*/ 1 w 6"/>
                <a:gd name="T21" fmla="*/ 10 h 14"/>
                <a:gd name="T22" fmla="*/ 0 w 6"/>
                <a:gd name="T23" fmla="*/ 9 h 14"/>
                <a:gd name="T24" fmla="*/ 0 w 6"/>
                <a:gd name="T25" fmla="*/ 9 h 14"/>
                <a:gd name="T26" fmla="*/ 0 w 6"/>
                <a:gd name="T27" fmla="*/ 8 h 14"/>
                <a:gd name="T28" fmla="*/ 0 w 6"/>
                <a:gd name="T29" fmla="*/ 7 h 14"/>
                <a:gd name="T30" fmla="*/ 0 w 6"/>
                <a:gd name="T31" fmla="*/ 6 h 14"/>
                <a:gd name="T32" fmla="*/ 0 w 6"/>
                <a:gd name="T33" fmla="*/ 5 h 14"/>
                <a:gd name="T34" fmla="*/ 0 w 6"/>
                <a:gd name="T35" fmla="*/ 4 h 14"/>
                <a:gd name="T36" fmla="*/ 1 w 6"/>
                <a:gd name="T37" fmla="*/ 3 h 14"/>
                <a:gd name="T38" fmla="*/ 1 w 6"/>
                <a:gd name="T39" fmla="*/ 3 h 14"/>
                <a:gd name="T40" fmla="*/ 1 w 6"/>
                <a:gd name="T41" fmla="*/ 2 h 14"/>
                <a:gd name="T42" fmla="*/ 1 w 6"/>
                <a:gd name="T43" fmla="*/ 1 h 14"/>
                <a:gd name="T44" fmla="*/ 2 w 6"/>
                <a:gd name="T45" fmla="*/ 0 h 14"/>
                <a:gd name="T46" fmla="*/ 2 w 6"/>
                <a:gd name="T47" fmla="*/ 1 h 14"/>
                <a:gd name="T48" fmla="*/ 3 w 6"/>
                <a:gd name="T49" fmla="*/ 1 h 14"/>
                <a:gd name="T50" fmla="*/ 4 w 6"/>
                <a:gd name="T51" fmla="*/ 1 h 14"/>
                <a:gd name="T52" fmla="*/ 4 w 6"/>
                <a:gd name="T53" fmla="*/ 1 h 14"/>
                <a:gd name="T54" fmla="*/ 4 w 6"/>
                <a:gd name="T55" fmla="*/ 1 h 14"/>
                <a:gd name="T56" fmla="*/ 4 w 6"/>
                <a:gd name="T57" fmla="*/ 2 h 14"/>
                <a:gd name="T58" fmla="*/ 4 w 6"/>
                <a:gd name="T59" fmla="*/ 3 h 14"/>
                <a:gd name="T60" fmla="*/ 4 w 6"/>
                <a:gd name="T61" fmla="*/ 3 h 14"/>
                <a:gd name="T62" fmla="*/ 3 w 6"/>
                <a:gd name="T63" fmla="*/ 3 h 14"/>
                <a:gd name="T64" fmla="*/ 4 w 6"/>
                <a:gd name="T65" fmla="*/ 4 h 14"/>
                <a:gd name="T66" fmla="*/ 4 w 6"/>
                <a:gd name="T67" fmla="*/ 5 h 14"/>
                <a:gd name="T68" fmla="*/ 5 w 6"/>
                <a:gd name="T69" fmla="*/ 5 h 14"/>
                <a:gd name="T70" fmla="*/ 5 w 6"/>
                <a:gd name="T71" fmla="*/ 6 h 14"/>
                <a:gd name="T72" fmla="*/ 5 w 6"/>
                <a:gd name="T73" fmla="*/ 7 h 14"/>
                <a:gd name="T74" fmla="*/ 5 w 6"/>
                <a:gd name="T75" fmla="*/ 8 h 14"/>
                <a:gd name="T76" fmla="*/ 5 w 6"/>
                <a:gd name="T77" fmla="*/ 9 h 14"/>
                <a:gd name="T78" fmla="*/ 5 w 6"/>
                <a:gd name="T79" fmla="*/ 9 h 14"/>
                <a:gd name="T80" fmla="*/ 5 w 6"/>
                <a:gd name="T81" fmla="*/ 9 h 14"/>
                <a:gd name="T82" fmla="*/ 5 w 6"/>
                <a:gd name="T83" fmla="*/ 10 h 14"/>
                <a:gd name="T84" fmla="*/ 5 w 6"/>
                <a:gd name="T85" fmla="*/ 11 h 14"/>
                <a:gd name="T86" fmla="*/ 6 w 6"/>
                <a:gd name="T87" fmla="*/ 12 h 14"/>
                <a:gd name="T88" fmla="*/ 6 w 6"/>
                <a:gd name="T89" fmla="*/ 13 h 14"/>
                <a:gd name="T90" fmla="*/ 6 w 6"/>
                <a:gd name="T91" fmla="*/ 13 h 14"/>
                <a:gd name="T92" fmla="*/ 5 w 6"/>
                <a:gd name="T93" fmla="*/ 14 h 1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6"/>
                <a:gd name="T142" fmla="*/ 0 h 14"/>
                <a:gd name="T143" fmla="*/ 6 w 6"/>
                <a:gd name="T144" fmla="*/ 14 h 1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6" h="14">
                  <a:moveTo>
                    <a:pt x="5" y="14"/>
                  </a:moveTo>
                  <a:lnTo>
                    <a:pt x="4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9"/>
                  </a:lnTo>
                  <a:lnTo>
                    <a:pt x="2" y="9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3"/>
                  </a:lnTo>
                  <a:lnTo>
                    <a:pt x="4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4" y="6"/>
                  </a:lnTo>
                  <a:lnTo>
                    <a:pt x="5" y="6"/>
                  </a:lnTo>
                  <a:lnTo>
                    <a:pt x="5" y="7"/>
                  </a:lnTo>
                  <a:lnTo>
                    <a:pt x="5" y="8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02" name="Freeform 279"/>
            <p:cNvSpPr>
              <a:spLocks/>
            </p:cNvSpPr>
            <p:nvPr/>
          </p:nvSpPr>
          <p:spPr bwMode="auto">
            <a:xfrm>
              <a:off x="3197" y="1929"/>
              <a:ext cx="2" cy="1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0 w 2"/>
                <a:gd name="T5" fmla="*/ 1 h 1"/>
                <a:gd name="T6" fmla="*/ 0 w 2"/>
                <a:gd name="T7" fmla="*/ 1 h 1"/>
                <a:gd name="T8" fmla="*/ 0 w 2"/>
                <a:gd name="T9" fmla="*/ 1 h 1"/>
                <a:gd name="T10" fmla="*/ 0 w 2"/>
                <a:gd name="T11" fmla="*/ 0 h 1"/>
                <a:gd name="T12" fmla="*/ 0 w 2"/>
                <a:gd name="T13" fmla="*/ 0 h 1"/>
                <a:gd name="T14" fmla="*/ 0 w 2"/>
                <a:gd name="T15" fmla="*/ 0 h 1"/>
                <a:gd name="T16" fmla="*/ 0 w 2"/>
                <a:gd name="T17" fmla="*/ 0 h 1"/>
                <a:gd name="T18" fmla="*/ 0 w 2"/>
                <a:gd name="T19" fmla="*/ 0 h 1"/>
                <a:gd name="T20" fmla="*/ 0 w 2"/>
                <a:gd name="T21" fmla="*/ 0 h 1"/>
                <a:gd name="T22" fmla="*/ 1 w 2"/>
                <a:gd name="T23" fmla="*/ 0 h 1"/>
                <a:gd name="T24" fmla="*/ 1 w 2"/>
                <a:gd name="T25" fmla="*/ 0 h 1"/>
                <a:gd name="T26" fmla="*/ 2 w 2"/>
                <a:gd name="T27" fmla="*/ 0 h 1"/>
                <a:gd name="T28" fmla="*/ 1 w 2"/>
                <a:gd name="T29" fmla="*/ 1 h 1"/>
                <a:gd name="T30" fmla="*/ 1 w 2"/>
                <a:gd name="T31" fmla="*/ 1 h 1"/>
                <a:gd name="T32" fmla="*/ 1 w 2"/>
                <a:gd name="T33" fmla="*/ 1 h 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"/>
                <a:gd name="T52" fmla="*/ 0 h 1"/>
                <a:gd name="T53" fmla="*/ 2 w 2"/>
                <a:gd name="T54" fmla="*/ 1 h 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" h="1">
                  <a:moveTo>
                    <a:pt x="1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03" name="Freeform 280"/>
            <p:cNvSpPr>
              <a:spLocks/>
            </p:cNvSpPr>
            <p:nvPr/>
          </p:nvSpPr>
          <p:spPr bwMode="auto">
            <a:xfrm>
              <a:off x="3193" y="1929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1 w 1"/>
                <a:gd name="T15" fmla="*/ 0 h 1"/>
                <a:gd name="T16" fmla="*/ 1 w 1"/>
                <a:gd name="T17" fmla="*/ 1 h 1"/>
                <a:gd name="T18" fmla="*/ 1 w 1"/>
                <a:gd name="T19" fmla="*/ 1 h 1"/>
                <a:gd name="T20" fmla="*/ 0 w 1"/>
                <a:gd name="T21" fmla="*/ 1 h 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"/>
                <a:gd name="T34" fmla="*/ 0 h 1"/>
                <a:gd name="T35" fmla="*/ 1 w 1"/>
                <a:gd name="T36" fmla="*/ 1 h 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04" name="Freeform 281"/>
            <p:cNvSpPr>
              <a:spLocks/>
            </p:cNvSpPr>
            <p:nvPr/>
          </p:nvSpPr>
          <p:spPr bwMode="auto">
            <a:xfrm>
              <a:off x="3205" y="1931"/>
              <a:ext cx="2" cy="1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0 w 2"/>
                <a:gd name="T9" fmla="*/ 0 h 1"/>
                <a:gd name="T10" fmla="*/ 0 w 2"/>
                <a:gd name="T11" fmla="*/ 0 h 1"/>
                <a:gd name="T12" fmla="*/ 0 w 2"/>
                <a:gd name="T13" fmla="*/ 0 h 1"/>
                <a:gd name="T14" fmla="*/ 1 w 2"/>
                <a:gd name="T15" fmla="*/ 0 h 1"/>
                <a:gd name="T16" fmla="*/ 1 w 2"/>
                <a:gd name="T17" fmla="*/ 0 h 1"/>
                <a:gd name="T18" fmla="*/ 1 w 2"/>
                <a:gd name="T19" fmla="*/ 0 h 1"/>
                <a:gd name="T20" fmla="*/ 2 w 2"/>
                <a:gd name="T21" fmla="*/ 0 h 1"/>
                <a:gd name="T22" fmla="*/ 2 w 2"/>
                <a:gd name="T23" fmla="*/ 0 h 1"/>
                <a:gd name="T24" fmla="*/ 2 w 2"/>
                <a:gd name="T25" fmla="*/ 0 h 1"/>
                <a:gd name="T26" fmla="*/ 2 w 2"/>
                <a:gd name="T27" fmla="*/ 0 h 1"/>
                <a:gd name="T28" fmla="*/ 2 w 2"/>
                <a:gd name="T29" fmla="*/ 0 h 1"/>
                <a:gd name="T30" fmla="*/ 1 w 2"/>
                <a:gd name="T31" fmla="*/ 0 h 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"/>
                <a:gd name="T49" fmla="*/ 0 h 1"/>
                <a:gd name="T50" fmla="*/ 2 w 2"/>
                <a:gd name="T51" fmla="*/ 1 h 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05" name="Freeform 282"/>
            <p:cNvSpPr>
              <a:spLocks/>
            </p:cNvSpPr>
            <p:nvPr/>
          </p:nvSpPr>
          <p:spPr bwMode="auto">
            <a:xfrm>
              <a:off x="1459" y="1931"/>
              <a:ext cx="2" cy="2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1 w 2"/>
                <a:gd name="T5" fmla="*/ 1 h 2"/>
                <a:gd name="T6" fmla="*/ 1 w 2"/>
                <a:gd name="T7" fmla="*/ 1 h 2"/>
                <a:gd name="T8" fmla="*/ 1 w 2"/>
                <a:gd name="T9" fmla="*/ 1 h 2"/>
                <a:gd name="T10" fmla="*/ 0 w 2"/>
                <a:gd name="T11" fmla="*/ 0 h 2"/>
                <a:gd name="T12" fmla="*/ 0 w 2"/>
                <a:gd name="T13" fmla="*/ 0 h 2"/>
                <a:gd name="T14" fmla="*/ 0 w 2"/>
                <a:gd name="T15" fmla="*/ 0 h 2"/>
                <a:gd name="T16" fmla="*/ 1 w 2"/>
                <a:gd name="T17" fmla="*/ 0 h 2"/>
                <a:gd name="T18" fmla="*/ 1 w 2"/>
                <a:gd name="T19" fmla="*/ 0 h 2"/>
                <a:gd name="T20" fmla="*/ 1 w 2"/>
                <a:gd name="T21" fmla="*/ 0 h 2"/>
                <a:gd name="T22" fmla="*/ 1 w 2"/>
                <a:gd name="T23" fmla="*/ 0 h 2"/>
                <a:gd name="T24" fmla="*/ 2 w 2"/>
                <a:gd name="T25" fmla="*/ 0 h 2"/>
                <a:gd name="T26" fmla="*/ 2 w 2"/>
                <a:gd name="T27" fmla="*/ 1 h 2"/>
                <a:gd name="T28" fmla="*/ 2 w 2"/>
                <a:gd name="T29" fmla="*/ 1 h 2"/>
                <a:gd name="T30" fmla="*/ 2 w 2"/>
                <a:gd name="T31" fmla="*/ 1 h 2"/>
                <a:gd name="T32" fmla="*/ 2 w 2"/>
                <a:gd name="T33" fmla="*/ 2 h 2"/>
                <a:gd name="T34" fmla="*/ 2 w 2"/>
                <a:gd name="T35" fmla="*/ 2 h 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"/>
                <a:gd name="T55" fmla="*/ 0 h 2"/>
                <a:gd name="T56" fmla="*/ 2 w 2"/>
                <a:gd name="T57" fmla="*/ 2 h 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06" name="Freeform 283"/>
            <p:cNvSpPr>
              <a:spLocks/>
            </p:cNvSpPr>
            <p:nvPr/>
          </p:nvSpPr>
          <p:spPr bwMode="auto">
            <a:xfrm>
              <a:off x="1473" y="1934"/>
              <a:ext cx="3" cy="2"/>
            </a:xfrm>
            <a:custGeom>
              <a:avLst/>
              <a:gdLst>
                <a:gd name="T0" fmla="*/ 2 w 3"/>
                <a:gd name="T1" fmla="*/ 2 h 2"/>
                <a:gd name="T2" fmla="*/ 1 w 3"/>
                <a:gd name="T3" fmla="*/ 2 h 2"/>
                <a:gd name="T4" fmla="*/ 1 w 3"/>
                <a:gd name="T5" fmla="*/ 2 h 2"/>
                <a:gd name="T6" fmla="*/ 0 w 3"/>
                <a:gd name="T7" fmla="*/ 2 h 2"/>
                <a:gd name="T8" fmla="*/ 0 w 3"/>
                <a:gd name="T9" fmla="*/ 2 h 2"/>
                <a:gd name="T10" fmla="*/ 0 w 3"/>
                <a:gd name="T11" fmla="*/ 1 h 2"/>
                <a:gd name="T12" fmla="*/ 1 w 3"/>
                <a:gd name="T13" fmla="*/ 1 h 2"/>
                <a:gd name="T14" fmla="*/ 1 w 3"/>
                <a:gd name="T15" fmla="*/ 1 h 2"/>
                <a:gd name="T16" fmla="*/ 2 w 3"/>
                <a:gd name="T17" fmla="*/ 1 h 2"/>
                <a:gd name="T18" fmla="*/ 2 w 3"/>
                <a:gd name="T19" fmla="*/ 1 h 2"/>
                <a:gd name="T20" fmla="*/ 2 w 3"/>
                <a:gd name="T21" fmla="*/ 0 h 2"/>
                <a:gd name="T22" fmla="*/ 2 w 3"/>
                <a:gd name="T23" fmla="*/ 0 h 2"/>
                <a:gd name="T24" fmla="*/ 2 w 3"/>
                <a:gd name="T25" fmla="*/ 0 h 2"/>
                <a:gd name="T26" fmla="*/ 2 w 3"/>
                <a:gd name="T27" fmla="*/ 0 h 2"/>
                <a:gd name="T28" fmla="*/ 3 w 3"/>
                <a:gd name="T29" fmla="*/ 0 h 2"/>
                <a:gd name="T30" fmla="*/ 3 w 3"/>
                <a:gd name="T31" fmla="*/ 0 h 2"/>
                <a:gd name="T32" fmla="*/ 3 w 3"/>
                <a:gd name="T33" fmla="*/ 1 h 2"/>
                <a:gd name="T34" fmla="*/ 3 w 3"/>
                <a:gd name="T35" fmla="*/ 1 h 2"/>
                <a:gd name="T36" fmla="*/ 3 w 3"/>
                <a:gd name="T37" fmla="*/ 2 h 2"/>
                <a:gd name="T38" fmla="*/ 2 w 3"/>
                <a:gd name="T39" fmla="*/ 2 h 2"/>
                <a:gd name="T40" fmla="*/ 2 w 3"/>
                <a:gd name="T41" fmla="*/ 2 h 2"/>
                <a:gd name="T42" fmla="*/ 2 w 3"/>
                <a:gd name="T43" fmla="*/ 2 h 2"/>
                <a:gd name="T44" fmla="*/ 2 w 3"/>
                <a:gd name="T45" fmla="*/ 2 h 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"/>
                <a:gd name="T70" fmla="*/ 0 h 2"/>
                <a:gd name="T71" fmla="*/ 3 w 3"/>
                <a:gd name="T72" fmla="*/ 2 h 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" h="2">
                  <a:moveTo>
                    <a:pt x="2" y="2"/>
                  </a:move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07" name="Freeform 284"/>
            <p:cNvSpPr>
              <a:spLocks/>
            </p:cNvSpPr>
            <p:nvPr/>
          </p:nvSpPr>
          <p:spPr bwMode="auto">
            <a:xfrm>
              <a:off x="1777" y="1934"/>
              <a:ext cx="3" cy="2"/>
            </a:xfrm>
            <a:custGeom>
              <a:avLst/>
              <a:gdLst>
                <a:gd name="T0" fmla="*/ 3 w 3"/>
                <a:gd name="T1" fmla="*/ 2 h 2"/>
                <a:gd name="T2" fmla="*/ 2 w 3"/>
                <a:gd name="T3" fmla="*/ 2 h 2"/>
                <a:gd name="T4" fmla="*/ 2 w 3"/>
                <a:gd name="T5" fmla="*/ 2 h 2"/>
                <a:gd name="T6" fmla="*/ 2 w 3"/>
                <a:gd name="T7" fmla="*/ 2 h 2"/>
                <a:gd name="T8" fmla="*/ 1 w 3"/>
                <a:gd name="T9" fmla="*/ 2 h 2"/>
                <a:gd name="T10" fmla="*/ 1 w 3"/>
                <a:gd name="T11" fmla="*/ 2 h 2"/>
                <a:gd name="T12" fmla="*/ 0 w 3"/>
                <a:gd name="T13" fmla="*/ 1 h 2"/>
                <a:gd name="T14" fmla="*/ 0 w 3"/>
                <a:gd name="T15" fmla="*/ 1 h 2"/>
                <a:gd name="T16" fmla="*/ 0 w 3"/>
                <a:gd name="T17" fmla="*/ 1 h 2"/>
                <a:gd name="T18" fmla="*/ 0 w 3"/>
                <a:gd name="T19" fmla="*/ 1 h 2"/>
                <a:gd name="T20" fmla="*/ 0 w 3"/>
                <a:gd name="T21" fmla="*/ 1 h 2"/>
                <a:gd name="T22" fmla="*/ 0 w 3"/>
                <a:gd name="T23" fmla="*/ 0 h 2"/>
                <a:gd name="T24" fmla="*/ 0 w 3"/>
                <a:gd name="T25" fmla="*/ 1 h 2"/>
                <a:gd name="T26" fmla="*/ 0 w 3"/>
                <a:gd name="T27" fmla="*/ 1 h 2"/>
                <a:gd name="T28" fmla="*/ 1 w 3"/>
                <a:gd name="T29" fmla="*/ 1 h 2"/>
                <a:gd name="T30" fmla="*/ 1 w 3"/>
                <a:gd name="T31" fmla="*/ 1 h 2"/>
                <a:gd name="T32" fmla="*/ 1 w 3"/>
                <a:gd name="T33" fmla="*/ 1 h 2"/>
                <a:gd name="T34" fmla="*/ 1 w 3"/>
                <a:gd name="T35" fmla="*/ 1 h 2"/>
                <a:gd name="T36" fmla="*/ 2 w 3"/>
                <a:gd name="T37" fmla="*/ 1 h 2"/>
                <a:gd name="T38" fmla="*/ 2 w 3"/>
                <a:gd name="T39" fmla="*/ 1 h 2"/>
                <a:gd name="T40" fmla="*/ 2 w 3"/>
                <a:gd name="T41" fmla="*/ 1 h 2"/>
                <a:gd name="T42" fmla="*/ 3 w 3"/>
                <a:gd name="T43" fmla="*/ 2 h 2"/>
                <a:gd name="T44" fmla="*/ 3 w 3"/>
                <a:gd name="T45" fmla="*/ 2 h 2"/>
                <a:gd name="T46" fmla="*/ 3 w 3"/>
                <a:gd name="T47" fmla="*/ 2 h 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"/>
                <a:gd name="T73" fmla="*/ 0 h 2"/>
                <a:gd name="T74" fmla="*/ 3 w 3"/>
                <a:gd name="T75" fmla="*/ 2 h 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" h="2">
                  <a:moveTo>
                    <a:pt x="3" y="2"/>
                  </a:moveTo>
                  <a:lnTo>
                    <a:pt x="2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08" name="Freeform 285"/>
            <p:cNvSpPr>
              <a:spLocks/>
            </p:cNvSpPr>
            <p:nvPr/>
          </p:nvSpPr>
          <p:spPr bwMode="auto">
            <a:xfrm>
              <a:off x="1456" y="1935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0 h 1"/>
                <a:gd name="T10" fmla="*/ 1 w 1"/>
                <a:gd name="T11" fmla="*/ 0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1 h 1"/>
                <a:gd name="T18" fmla="*/ 1 w 1"/>
                <a:gd name="T19" fmla="*/ 1 h 1"/>
                <a:gd name="T20" fmla="*/ 1 w 1"/>
                <a:gd name="T21" fmla="*/ 1 h 1"/>
                <a:gd name="T22" fmla="*/ 0 w 1"/>
                <a:gd name="T23" fmla="*/ 1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"/>
                <a:gd name="T37" fmla="*/ 0 h 1"/>
                <a:gd name="T38" fmla="*/ 1 w 1"/>
                <a:gd name="T39" fmla="*/ 1 h 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09" name="Freeform 286"/>
            <p:cNvSpPr>
              <a:spLocks/>
            </p:cNvSpPr>
            <p:nvPr/>
          </p:nvSpPr>
          <p:spPr bwMode="auto">
            <a:xfrm>
              <a:off x="3139" y="1935"/>
              <a:ext cx="19" cy="18"/>
            </a:xfrm>
            <a:custGeom>
              <a:avLst/>
              <a:gdLst>
                <a:gd name="T0" fmla="*/ 16 w 19"/>
                <a:gd name="T1" fmla="*/ 18 h 18"/>
                <a:gd name="T2" fmla="*/ 15 w 19"/>
                <a:gd name="T3" fmla="*/ 17 h 18"/>
                <a:gd name="T4" fmla="*/ 14 w 19"/>
                <a:gd name="T5" fmla="*/ 17 h 18"/>
                <a:gd name="T6" fmla="*/ 14 w 19"/>
                <a:gd name="T7" fmla="*/ 15 h 18"/>
                <a:gd name="T8" fmla="*/ 14 w 19"/>
                <a:gd name="T9" fmla="*/ 15 h 18"/>
                <a:gd name="T10" fmla="*/ 14 w 19"/>
                <a:gd name="T11" fmla="*/ 14 h 18"/>
                <a:gd name="T12" fmla="*/ 13 w 19"/>
                <a:gd name="T13" fmla="*/ 14 h 18"/>
                <a:gd name="T14" fmla="*/ 12 w 19"/>
                <a:gd name="T15" fmla="*/ 13 h 18"/>
                <a:gd name="T16" fmla="*/ 12 w 19"/>
                <a:gd name="T17" fmla="*/ 11 h 18"/>
                <a:gd name="T18" fmla="*/ 10 w 19"/>
                <a:gd name="T19" fmla="*/ 10 h 18"/>
                <a:gd name="T20" fmla="*/ 9 w 19"/>
                <a:gd name="T21" fmla="*/ 10 h 18"/>
                <a:gd name="T22" fmla="*/ 8 w 19"/>
                <a:gd name="T23" fmla="*/ 9 h 18"/>
                <a:gd name="T24" fmla="*/ 8 w 19"/>
                <a:gd name="T25" fmla="*/ 9 h 18"/>
                <a:gd name="T26" fmla="*/ 7 w 19"/>
                <a:gd name="T27" fmla="*/ 9 h 18"/>
                <a:gd name="T28" fmla="*/ 6 w 19"/>
                <a:gd name="T29" fmla="*/ 9 h 18"/>
                <a:gd name="T30" fmla="*/ 6 w 19"/>
                <a:gd name="T31" fmla="*/ 7 h 18"/>
                <a:gd name="T32" fmla="*/ 5 w 19"/>
                <a:gd name="T33" fmla="*/ 6 h 18"/>
                <a:gd name="T34" fmla="*/ 4 w 19"/>
                <a:gd name="T35" fmla="*/ 5 h 18"/>
                <a:gd name="T36" fmla="*/ 4 w 19"/>
                <a:gd name="T37" fmla="*/ 4 h 18"/>
                <a:gd name="T38" fmla="*/ 3 w 19"/>
                <a:gd name="T39" fmla="*/ 3 h 18"/>
                <a:gd name="T40" fmla="*/ 2 w 19"/>
                <a:gd name="T41" fmla="*/ 2 h 18"/>
                <a:gd name="T42" fmla="*/ 1 w 19"/>
                <a:gd name="T43" fmla="*/ 2 h 18"/>
                <a:gd name="T44" fmla="*/ 1 w 19"/>
                <a:gd name="T45" fmla="*/ 2 h 18"/>
                <a:gd name="T46" fmla="*/ 0 w 19"/>
                <a:gd name="T47" fmla="*/ 1 h 18"/>
                <a:gd name="T48" fmla="*/ 1 w 19"/>
                <a:gd name="T49" fmla="*/ 0 h 18"/>
                <a:gd name="T50" fmla="*/ 1 w 19"/>
                <a:gd name="T51" fmla="*/ 0 h 18"/>
                <a:gd name="T52" fmla="*/ 2 w 19"/>
                <a:gd name="T53" fmla="*/ 1 h 18"/>
                <a:gd name="T54" fmla="*/ 3 w 19"/>
                <a:gd name="T55" fmla="*/ 2 h 18"/>
                <a:gd name="T56" fmla="*/ 4 w 19"/>
                <a:gd name="T57" fmla="*/ 2 h 18"/>
                <a:gd name="T58" fmla="*/ 5 w 19"/>
                <a:gd name="T59" fmla="*/ 2 h 18"/>
                <a:gd name="T60" fmla="*/ 6 w 19"/>
                <a:gd name="T61" fmla="*/ 3 h 18"/>
                <a:gd name="T62" fmla="*/ 6 w 19"/>
                <a:gd name="T63" fmla="*/ 4 h 18"/>
                <a:gd name="T64" fmla="*/ 7 w 19"/>
                <a:gd name="T65" fmla="*/ 5 h 18"/>
                <a:gd name="T66" fmla="*/ 8 w 19"/>
                <a:gd name="T67" fmla="*/ 5 h 18"/>
                <a:gd name="T68" fmla="*/ 8 w 19"/>
                <a:gd name="T69" fmla="*/ 6 h 18"/>
                <a:gd name="T70" fmla="*/ 9 w 19"/>
                <a:gd name="T71" fmla="*/ 7 h 18"/>
                <a:gd name="T72" fmla="*/ 10 w 19"/>
                <a:gd name="T73" fmla="*/ 8 h 18"/>
                <a:gd name="T74" fmla="*/ 11 w 19"/>
                <a:gd name="T75" fmla="*/ 9 h 18"/>
                <a:gd name="T76" fmla="*/ 12 w 19"/>
                <a:gd name="T77" fmla="*/ 9 h 18"/>
                <a:gd name="T78" fmla="*/ 13 w 19"/>
                <a:gd name="T79" fmla="*/ 9 h 18"/>
                <a:gd name="T80" fmla="*/ 14 w 19"/>
                <a:gd name="T81" fmla="*/ 10 h 18"/>
                <a:gd name="T82" fmla="*/ 14 w 19"/>
                <a:gd name="T83" fmla="*/ 10 h 18"/>
                <a:gd name="T84" fmla="*/ 15 w 19"/>
                <a:gd name="T85" fmla="*/ 11 h 18"/>
                <a:gd name="T86" fmla="*/ 15 w 19"/>
                <a:gd name="T87" fmla="*/ 12 h 18"/>
                <a:gd name="T88" fmla="*/ 16 w 19"/>
                <a:gd name="T89" fmla="*/ 12 h 18"/>
                <a:gd name="T90" fmla="*/ 17 w 19"/>
                <a:gd name="T91" fmla="*/ 13 h 18"/>
                <a:gd name="T92" fmla="*/ 18 w 19"/>
                <a:gd name="T93" fmla="*/ 14 h 18"/>
                <a:gd name="T94" fmla="*/ 19 w 19"/>
                <a:gd name="T95" fmla="*/ 15 h 18"/>
                <a:gd name="T96" fmla="*/ 19 w 19"/>
                <a:gd name="T97" fmla="*/ 15 h 18"/>
                <a:gd name="T98" fmla="*/ 19 w 19"/>
                <a:gd name="T99" fmla="*/ 17 h 18"/>
                <a:gd name="T100" fmla="*/ 19 w 19"/>
                <a:gd name="T101" fmla="*/ 17 h 18"/>
                <a:gd name="T102" fmla="*/ 17 w 19"/>
                <a:gd name="T103" fmla="*/ 18 h 1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"/>
                <a:gd name="T157" fmla="*/ 0 h 18"/>
                <a:gd name="T158" fmla="*/ 19 w 19"/>
                <a:gd name="T159" fmla="*/ 18 h 1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" h="18">
                  <a:moveTo>
                    <a:pt x="17" y="18"/>
                  </a:moveTo>
                  <a:lnTo>
                    <a:pt x="16" y="18"/>
                  </a:lnTo>
                  <a:lnTo>
                    <a:pt x="15" y="18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4" y="16"/>
                  </a:lnTo>
                  <a:lnTo>
                    <a:pt x="14" y="15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10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8" y="9"/>
                  </a:lnTo>
                  <a:lnTo>
                    <a:pt x="7" y="9"/>
                  </a:lnTo>
                  <a:lnTo>
                    <a:pt x="6" y="9"/>
                  </a:lnTo>
                  <a:lnTo>
                    <a:pt x="6" y="7"/>
                  </a:lnTo>
                  <a:lnTo>
                    <a:pt x="5" y="6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8" y="5"/>
                  </a:lnTo>
                  <a:lnTo>
                    <a:pt x="8" y="6"/>
                  </a:lnTo>
                  <a:lnTo>
                    <a:pt x="8" y="7"/>
                  </a:lnTo>
                  <a:lnTo>
                    <a:pt x="9" y="7"/>
                  </a:lnTo>
                  <a:lnTo>
                    <a:pt x="10" y="8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4" y="11"/>
                  </a:lnTo>
                  <a:lnTo>
                    <a:pt x="15" y="11"/>
                  </a:lnTo>
                  <a:lnTo>
                    <a:pt x="15" y="12"/>
                  </a:lnTo>
                  <a:lnTo>
                    <a:pt x="16" y="12"/>
                  </a:lnTo>
                  <a:lnTo>
                    <a:pt x="17" y="13"/>
                  </a:lnTo>
                  <a:lnTo>
                    <a:pt x="18" y="13"/>
                  </a:lnTo>
                  <a:lnTo>
                    <a:pt x="18" y="14"/>
                  </a:lnTo>
                  <a:lnTo>
                    <a:pt x="18" y="15"/>
                  </a:lnTo>
                  <a:lnTo>
                    <a:pt x="19" y="15"/>
                  </a:lnTo>
                  <a:lnTo>
                    <a:pt x="19" y="16"/>
                  </a:lnTo>
                  <a:lnTo>
                    <a:pt x="19" y="17"/>
                  </a:lnTo>
                  <a:lnTo>
                    <a:pt x="18" y="18"/>
                  </a:lnTo>
                  <a:lnTo>
                    <a:pt x="17" y="18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10" name="Freeform 287"/>
            <p:cNvSpPr>
              <a:spLocks/>
            </p:cNvSpPr>
            <p:nvPr/>
          </p:nvSpPr>
          <p:spPr bwMode="auto">
            <a:xfrm>
              <a:off x="3249" y="1936"/>
              <a:ext cx="2" cy="2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1 h 2"/>
                <a:gd name="T4" fmla="*/ 0 w 2"/>
                <a:gd name="T5" fmla="*/ 1 h 2"/>
                <a:gd name="T6" fmla="*/ 0 w 2"/>
                <a:gd name="T7" fmla="*/ 1 h 2"/>
                <a:gd name="T8" fmla="*/ 0 w 2"/>
                <a:gd name="T9" fmla="*/ 1 h 2"/>
                <a:gd name="T10" fmla="*/ 0 w 2"/>
                <a:gd name="T11" fmla="*/ 1 h 2"/>
                <a:gd name="T12" fmla="*/ 0 w 2"/>
                <a:gd name="T13" fmla="*/ 0 h 2"/>
                <a:gd name="T14" fmla="*/ 0 w 2"/>
                <a:gd name="T15" fmla="*/ 0 h 2"/>
                <a:gd name="T16" fmla="*/ 1 w 2"/>
                <a:gd name="T17" fmla="*/ 0 h 2"/>
                <a:gd name="T18" fmla="*/ 1 w 2"/>
                <a:gd name="T19" fmla="*/ 0 h 2"/>
                <a:gd name="T20" fmla="*/ 1 w 2"/>
                <a:gd name="T21" fmla="*/ 0 h 2"/>
                <a:gd name="T22" fmla="*/ 1 w 2"/>
                <a:gd name="T23" fmla="*/ 0 h 2"/>
                <a:gd name="T24" fmla="*/ 2 w 2"/>
                <a:gd name="T25" fmla="*/ 0 h 2"/>
                <a:gd name="T26" fmla="*/ 2 w 2"/>
                <a:gd name="T27" fmla="*/ 0 h 2"/>
                <a:gd name="T28" fmla="*/ 2 w 2"/>
                <a:gd name="T29" fmla="*/ 1 h 2"/>
                <a:gd name="T30" fmla="*/ 2 w 2"/>
                <a:gd name="T31" fmla="*/ 1 h 2"/>
                <a:gd name="T32" fmla="*/ 2 w 2"/>
                <a:gd name="T33" fmla="*/ 1 h 2"/>
                <a:gd name="T34" fmla="*/ 2 w 2"/>
                <a:gd name="T35" fmla="*/ 1 h 2"/>
                <a:gd name="T36" fmla="*/ 2 w 2"/>
                <a:gd name="T37" fmla="*/ 1 h 2"/>
                <a:gd name="T38" fmla="*/ 1 w 2"/>
                <a:gd name="T39" fmla="*/ 1 h 2"/>
                <a:gd name="T40" fmla="*/ 1 w 2"/>
                <a:gd name="T41" fmla="*/ 2 h 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"/>
                <a:gd name="T64" fmla="*/ 0 h 2"/>
                <a:gd name="T65" fmla="*/ 2 w 2"/>
                <a:gd name="T66" fmla="*/ 2 h 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" h="2">
                  <a:moveTo>
                    <a:pt x="1" y="2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11" name="Freeform 288"/>
            <p:cNvSpPr>
              <a:spLocks/>
            </p:cNvSpPr>
            <p:nvPr/>
          </p:nvSpPr>
          <p:spPr bwMode="auto">
            <a:xfrm>
              <a:off x="1451" y="1937"/>
              <a:ext cx="41" cy="24"/>
            </a:xfrm>
            <a:custGeom>
              <a:avLst/>
              <a:gdLst>
                <a:gd name="T0" fmla="*/ 33 w 41"/>
                <a:gd name="T1" fmla="*/ 23 h 24"/>
                <a:gd name="T2" fmla="*/ 31 w 41"/>
                <a:gd name="T3" fmla="*/ 23 h 24"/>
                <a:gd name="T4" fmla="*/ 30 w 41"/>
                <a:gd name="T5" fmla="*/ 22 h 24"/>
                <a:gd name="T6" fmla="*/ 28 w 41"/>
                <a:gd name="T7" fmla="*/ 20 h 24"/>
                <a:gd name="T8" fmla="*/ 26 w 41"/>
                <a:gd name="T9" fmla="*/ 20 h 24"/>
                <a:gd name="T10" fmla="*/ 24 w 41"/>
                <a:gd name="T11" fmla="*/ 19 h 24"/>
                <a:gd name="T12" fmla="*/ 23 w 41"/>
                <a:gd name="T13" fmla="*/ 17 h 24"/>
                <a:gd name="T14" fmla="*/ 21 w 41"/>
                <a:gd name="T15" fmla="*/ 16 h 24"/>
                <a:gd name="T16" fmla="*/ 18 w 41"/>
                <a:gd name="T17" fmla="*/ 15 h 24"/>
                <a:gd name="T18" fmla="*/ 16 w 41"/>
                <a:gd name="T19" fmla="*/ 16 h 24"/>
                <a:gd name="T20" fmla="*/ 14 w 41"/>
                <a:gd name="T21" fmla="*/ 17 h 24"/>
                <a:gd name="T22" fmla="*/ 12 w 41"/>
                <a:gd name="T23" fmla="*/ 18 h 24"/>
                <a:gd name="T24" fmla="*/ 11 w 41"/>
                <a:gd name="T25" fmla="*/ 18 h 24"/>
                <a:gd name="T26" fmla="*/ 9 w 41"/>
                <a:gd name="T27" fmla="*/ 20 h 24"/>
                <a:gd name="T28" fmla="*/ 7 w 41"/>
                <a:gd name="T29" fmla="*/ 20 h 24"/>
                <a:gd name="T30" fmla="*/ 6 w 41"/>
                <a:gd name="T31" fmla="*/ 18 h 24"/>
                <a:gd name="T32" fmla="*/ 5 w 41"/>
                <a:gd name="T33" fmla="*/ 17 h 24"/>
                <a:gd name="T34" fmla="*/ 2 w 41"/>
                <a:gd name="T35" fmla="*/ 17 h 24"/>
                <a:gd name="T36" fmla="*/ 1 w 41"/>
                <a:gd name="T37" fmla="*/ 15 h 24"/>
                <a:gd name="T38" fmla="*/ 1 w 41"/>
                <a:gd name="T39" fmla="*/ 13 h 24"/>
                <a:gd name="T40" fmla="*/ 3 w 41"/>
                <a:gd name="T41" fmla="*/ 13 h 24"/>
                <a:gd name="T42" fmla="*/ 5 w 41"/>
                <a:gd name="T43" fmla="*/ 11 h 24"/>
                <a:gd name="T44" fmla="*/ 5 w 41"/>
                <a:gd name="T45" fmla="*/ 9 h 24"/>
                <a:gd name="T46" fmla="*/ 6 w 41"/>
                <a:gd name="T47" fmla="*/ 6 h 24"/>
                <a:gd name="T48" fmla="*/ 6 w 41"/>
                <a:gd name="T49" fmla="*/ 3 h 24"/>
                <a:gd name="T50" fmla="*/ 7 w 41"/>
                <a:gd name="T51" fmla="*/ 0 h 24"/>
                <a:gd name="T52" fmla="*/ 9 w 41"/>
                <a:gd name="T53" fmla="*/ 0 h 24"/>
                <a:gd name="T54" fmla="*/ 10 w 41"/>
                <a:gd name="T55" fmla="*/ 0 h 24"/>
                <a:gd name="T56" fmla="*/ 12 w 41"/>
                <a:gd name="T57" fmla="*/ 0 h 24"/>
                <a:gd name="T58" fmla="*/ 13 w 41"/>
                <a:gd name="T59" fmla="*/ 1 h 24"/>
                <a:gd name="T60" fmla="*/ 15 w 41"/>
                <a:gd name="T61" fmla="*/ 3 h 24"/>
                <a:gd name="T62" fmla="*/ 17 w 41"/>
                <a:gd name="T63" fmla="*/ 4 h 24"/>
                <a:gd name="T64" fmla="*/ 18 w 41"/>
                <a:gd name="T65" fmla="*/ 6 h 24"/>
                <a:gd name="T66" fmla="*/ 16 w 41"/>
                <a:gd name="T67" fmla="*/ 7 h 24"/>
                <a:gd name="T68" fmla="*/ 17 w 41"/>
                <a:gd name="T69" fmla="*/ 8 h 24"/>
                <a:gd name="T70" fmla="*/ 18 w 41"/>
                <a:gd name="T71" fmla="*/ 7 h 24"/>
                <a:gd name="T72" fmla="*/ 20 w 41"/>
                <a:gd name="T73" fmla="*/ 8 h 24"/>
                <a:gd name="T74" fmla="*/ 21 w 41"/>
                <a:gd name="T75" fmla="*/ 10 h 24"/>
                <a:gd name="T76" fmla="*/ 23 w 41"/>
                <a:gd name="T77" fmla="*/ 12 h 24"/>
                <a:gd name="T78" fmla="*/ 23 w 41"/>
                <a:gd name="T79" fmla="*/ 13 h 24"/>
                <a:gd name="T80" fmla="*/ 25 w 41"/>
                <a:gd name="T81" fmla="*/ 14 h 24"/>
                <a:gd name="T82" fmla="*/ 27 w 41"/>
                <a:gd name="T83" fmla="*/ 14 h 24"/>
                <a:gd name="T84" fmla="*/ 28 w 41"/>
                <a:gd name="T85" fmla="*/ 12 h 24"/>
                <a:gd name="T86" fmla="*/ 29 w 41"/>
                <a:gd name="T87" fmla="*/ 11 h 24"/>
                <a:gd name="T88" fmla="*/ 30 w 41"/>
                <a:gd name="T89" fmla="*/ 12 h 24"/>
                <a:gd name="T90" fmla="*/ 31 w 41"/>
                <a:gd name="T91" fmla="*/ 13 h 24"/>
                <a:gd name="T92" fmla="*/ 33 w 41"/>
                <a:gd name="T93" fmla="*/ 15 h 24"/>
                <a:gd name="T94" fmla="*/ 34 w 41"/>
                <a:gd name="T95" fmla="*/ 17 h 24"/>
                <a:gd name="T96" fmla="*/ 36 w 41"/>
                <a:gd name="T97" fmla="*/ 18 h 24"/>
                <a:gd name="T98" fmla="*/ 37 w 41"/>
                <a:gd name="T99" fmla="*/ 20 h 24"/>
                <a:gd name="T100" fmla="*/ 39 w 41"/>
                <a:gd name="T101" fmla="*/ 20 h 24"/>
                <a:gd name="T102" fmla="*/ 41 w 41"/>
                <a:gd name="T103" fmla="*/ 21 h 24"/>
                <a:gd name="T104" fmla="*/ 38 w 41"/>
                <a:gd name="T105" fmla="*/ 21 h 24"/>
                <a:gd name="T106" fmla="*/ 37 w 41"/>
                <a:gd name="T107" fmla="*/ 20 h 24"/>
                <a:gd name="T108" fmla="*/ 34 w 41"/>
                <a:gd name="T109" fmla="*/ 20 h 24"/>
                <a:gd name="T110" fmla="*/ 35 w 41"/>
                <a:gd name="T111" fmla="*/ 22 h 24"/>
                <a:gd name="T112" fmla="*/ 35 w 41"/>
                <a:gd name="T113" fmla="*/ 24 h 2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1"/>
                <a:gd name="T172" fmla="*/ 0 h 24"/>
                <a:gd name="T173" fmla="*/ 41 w 41"/>
                <a:gd name="T174" fmla="*/ 24 h 2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1" h="24">
                  <a:moveTo>
                    <a:pt x="35" y="24"/>
                  </a:moveTo>
                  <a:lnTo>
                    <a:pt x="35" y="24"/>
                  </a:lnTo>
                  <a:lnTo>
                    <a:pt x="34" y="24"/>
                  </a:lnTo>
                  <a:lnTo>
                    <a:pt x="34" y="23"/>
                  </a:lnTo>
                  <a:lnTo>
                    <a:pt x="33" y="23"/>
                  </a:lnTo>
                  <a:lnTo>
                    <a:pt x="32" y="23"/>
                  </a:lnTo>
                  <a:lnTo>
                    <a:pt x="31" y="23"/>
                  </a:lnTo>
                  <a:lnTo>
                    <a:pt x="31" y="22"/>
                  </a:lnTo>
                  <a:lnTo>
                    <a:pt x="30" y="22"/>
                  </a:lnTo>
                  <a:lnTo>
                    <a:pt x="29" y="22"/>
                  </a:lnTo>
                  <a:lnTo>
                    <a:pt x="29" y="21"/>
                  </a:lnTo>
                  <a:lnTo>
                    <a:pt x="28" y="20"/>
                  </a:lnTo>
                  <a:lnTo>
                    <a:pt x="27" y="20"/>
                  </a:lnTo>
                  <a:lnTo>
                    <a:pt x="26" y="20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4" y="19"/>
                  </a:lnTo>
                  <a:lnTo>
                    <a:pt x="24" y="18"/>
                  </a:lnTo>
                  <a:lnTo>
                    <a:pt x="23" y="17"/>
                  </a:lnTo>
                  <a:lnTo>
                    <a:pt x="22" y="16"/>
                  </a:lnTo>
                  <a:lnTo>
                    <a:pt x="21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19" y="15"/>
                  </a:lnTo>
                  <a:lnTo>
                    <a:pt x="18" y="15"/>
                  </a:lnTo>
                  <a:lnTo>
                    <a:pt x="18" y="16"/>
                  </a:lnTo>
                  <a:lnTo>
                    <a:pt x="17" y="16"/>
                  </a:lnTo>
                  <a:lnTo>
                    <a:pt x="16" y="16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4" y="18"/>
                  </a:lnTo>
                  <a:lnTo>
                    <a:pt x="13" y="18"/>
                  </a:lnTo>
                  <a:lnTo>
                    <a:pt x="12" y="18"/>
                  </a:lnTo>
                  <a:lnTo>
                    <a:pt x="12" y="19"/>
                  </a:lnTo>
                  <a:lnTo>
                    <a:pt x="12" y="18"/>
                  </a:lnTo>
                  <a:lnTo>
                    <a:pt x="11" y="18"/>
                  </a:lnTo>
                  <a:lnTo>
                    <a:pt x="10" y="19"/>
                  </a:lnTo>
                  <a:lnTo>
                    <a:pt x="9" y="20"/>
                  </a:lnTo>
                  <a:lnTo>
                    <a:pt x="8" y="20"/>
                  </a:lnTo>
                  <a:lnTo>
                    <a:pt x="7" y="20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6" y="18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3" y="17"/>
                  </a:lnTo>
                  <a:lnTo>
                    <a:pt x="2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5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6" y="7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8" y="5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6" y="7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9" y="7"/>
                  </a:lnTo>
                  <a:lnTo>
                    <a:pt x="19" y="8"/>
                  </a:lnTo>
                  <a:lnTo>
                    <a:pt x="20" y="8"/>
                  </a:lnTo>
                  <a:lnTo>
                    <a:pt x="20" y="9"/>
                  </a:lnTo>
                  <a:lnTo>
                    <a:pt x="21" y="9"/>
                  </a:lnTo>
                  <a:lnTo>
                    <a:pt x="21" y="10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3" y="12"/>
                  </a:lnTo>
                  <a:lnTo>
                    <a:pt x="23" y="13"/>
                  </a:lnTo>
                  <a:lnTo>
                    <a:pt x="24" y="14"/>
                  </a:lnTo>
                  <a:lnTo>
                    <a:pt x="25" y="14"/>
                  </a:lnTo>
                  <a:lnTo>
                    <a:pt x="26" y="14"/>
                  </a:lnTo>
                  <a:lnTo>
                    <a:pt x="27" y="14"/>
                  </a:lnTo>
                  <a:lnTo>
                    <a:pt x="28" y="14"/>
                  </a:lnTo>
                  <a:lnTo>
                    <a:pt x="28" y="13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11"/>
                  </a:lnTo>
                  <a:lnTo>
                    <a:pt x="30" y="11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1" y="13"/>
                  </a:lnTo>
                  <a:lnTo>
                    <a:pt x="32" y="13"/>
                  </a:lnTo>
                  <a:lnTo>
                    <a:pt x="32" y="14"/>
                  </a:lnTo>
                  <a:lnTo>
                    <a:pt x="33" y="15"/>
                  </a:lnTo>
                  <a:lnTo>
                    <a:pt x="33" y="16"/>
                  </a:lnTo>
                  <a:lnTo>
                    <a:pt x="34" y="16"/>
                  </a:lnTo>
                  <a:lnTo>
                    <a:pt x="34" y="17"/>
                  </a:lnTo>
                  <a:lnTo>
                    <a:pt x="35" y="17"/>
                  </a:lnTo>
                  <a:lnTo>
                    <a:pt x="35" y="18"/>
                  </a:lnTo>
                  <a:lnTo>
                    <a:pt x="36" y="18"/>
                  </a:lnTo>
                  <a:lnTo>
                    <a:pt x="37" y="19"/>
                  </a:lnTo>
                  <a:lnTo>
                    <a:pt x="37" y="20"/>
                  </a:lnTo>
                  <a:lnTo>
                    <a:pt x="38" y="20"/>
                  </a:lnTo>
                  <a:lnTo>
                    <a:pt x="39" y="20"/>
                  </a:lnTo>
                  <a:lnTo>
                    <a:pt x="40" y="20"/>
                  </a:lnTo>
                  <a:lnTo>
                    <a:pt x="41" y="20"/>
                  </a:lnTo>
                  <a:lnTo>
                    <a:pt x="41" y="21"/>
                  </a:lnTo>
                  <a:lnTo>
                    <a:pt x="40" y="21"/>
                  </a:lnTo>
                  <a:lnTo>
                    <a:pt x="39" y="21"/>
                  </a:lnTo>
                  <a:lnTo>
                    <a:pt x="38" y="21"/>
                  </a:lnTo>
                  <a:lnTo>
                    <a:pt x="37" y="20"/>
                  </a:lnTo>
                  <a:lnTo>
                    <a:pt x="36" y="20"/>
                  </a:lnTo>
                  <a:lnTo>
                    <a:pt x="35" y="20"/>
                  </a:lnTo>
                  <a:lnTo>
                    <a:pt x="34" y="20"/>
                  </a:lnTo>
                  <a:lnTo>
                    <a:pt x="34" y="21"/>
                  </a:lnTo>
                  <a:lnTo>
                    <a:pt x="34" y="22"/>
                  </a:lnTo>
                  <a:lnTo>
                    <a:pt x="35" y="22"/>
                  </a:lnTo>
                  <a:lnTo>
                    <a:pt x="35" y="23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5" y="2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12" name="Freeform 289"/>
            <p:cNvSpPr>
              <a:spLocks/>
            </p:cNvSpPr>
            <p:nvPr/>
          </p:nvSpPr>
          <p:spPr bwMode="auto">
            <a:xfrm>
              <a:off x="3162" y="1937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1 h 1"/>
                <a:gd name="T18" fmla="*/ 1 w 1"/>
                <a:gd name="T19" fmla="*/ 1 h 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"/>
                <a:gd name="T31" fmla="*/ 0 h 1"/>
                <a:gd name="T32" fmla="*/ 1 w 1"/>
                <a:gd name="T33" fmla="*/ 1 h 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" h="1">
                  <a:moveTo>
                    <a:pt x="1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13" name="Freeform 290"/>
            <p:cNvSpPr>
              <a:spLocks/>
            </p:cNvSpPr>
            <p:nvPr/>
          </p:nvSpPr>
          <p:spPr bwMode="auto">
            <a:xfrm>
              <a:off x="3194" y="1937"/>
              <a:ext cx="4" cy="8"/>
            </a:xfrm>
            <a:custGeom>
              <a:avLst/>
              <a:gdLst>
                <a:gd name="T0" fmla="*/ 2 w 4"/>
                <a:gd name="T1" fmla="*/ 8 h 8"/>
                <a:gd name="T2" fmla="*/ 2 w 4"/>
                <a:gd name="T3" fmla="*/ 7 h 8"/>
                <a:gd name="T4" fmla="*/ 2 w 4"/>
                <a:gd name="T5" fmla="*/ 7 h 8"/>
                <a:gd name="T6" fmla="*/ 1 w 4"/>
                <a:gd name="T7" fmla="*/ 6 h 8"/>
                <a:gd name="T8" fmla="*/ 1 w 4"/>
                <a:gd name="T9" fmla="*/ 6 h 8"/>
                <a:gd name="T10" fmla="*/ 1 w 4"/>
                <a:gd name="T11" fmla="*/ 5 h 8"/>
                <a:gd name="T12" fmla="*/ 2 w 4"/>
                <a:gd name="T13" fmla="*/ 4 h 8"/>
                <a:gd name="T14" fmla="*/ 2 w 4"/>
                <a:gd name="T15" fmla="*/ 4 h 8"/>
                <a:gd name="T16" fmla="*/ 1 w 4"/>
                <a:gd name="T17" fmla="*/ 3 h 8"/>
                <a:gd name="T18" fmla="*/ 1 w 4"/>
                <a:gd name="T19" fmla="*/ 2 h 8"/>
                <a:gd name="T20" fmla="*/ 0 w 4"/>
                <a:gd name="T21" fmla="*/ 2 h 8"/>
                <a:gd name="T22" fmla="*/ 1 w 4"/>
                <a:gd name="T23" fmla="*/ 1 h 8"/>
                <a:gd name="T24" fmla="*/ 2 w 4"/>
                <a:gd name="T25" fmla="*/ 1 h 8"/>
                <a:gd name="T26" fmla="*/ 2 w 4"/>
                <a:gd name="T27" fmla="*/ 1 h 8"/>
                <a:gd name="T28" fmla="*/ 3 w 4"/>
                <a:gd name="T29" fmla="*/ 0 h 8"/>
                <a:gd name="T30" fmla="*/ 3 w 4"/>
                <a:gd name="T31" fmla="*/ 0 h 8"/>
                <a:gd name="T32" fmla="*/ 4 w 4"/>
                <a:gd name="T33" fmla="*/ 0 h 8"/>
                <a:gd name="T34" fmla="*/ 3 w 4"/>
                <a:gd name="T35" fmla="*/ 1 h 8"/>
                <a:gd name="T36" fmla="*/ 3 w 4"/>
                <a:gd name="T37" fmla="*/ 1 h 8"/>
                <a:gd name="T38" fmla="*/ 3 w 4"/>
                <a:gd name="T39" fmla="*/ 2 h 8"/>
                <a:gd name="T40" fmla="*/ 2 w 4"/>
                <a:gd name="T41" fmla="*/ 2 h 8"/>
                <a:gd name="T42" fmla="*/ 3 w 4"/>
                <a:gd name="T43" fmla="*/ 2 h 8"/>
                <a:gd name="T44" fmla="*/ 3 w 4"/>
                <a:gd name="T45" fmla="*/ 3 h 8"/>
                <a:gd name="T46" fmla="*/ 3 w 4"/>
                <a:gd name="T47" fmla="*/ 3 h 8"/>
                <a:gd name="T48" fmla="*/ 2 w 4"/>
                <a:gd name="T49" fmla="*/ 4 h 8"/>
                <a:gd name="T50" fmla="*/ 3 w 4"/>
                <a:gd name="T51" fmla="*/ 4 h 8"/>
                <a:gd name="T52" fmla="*/ 3 w 4"/>
                <a:gd name="T53" fmla="*/ 4 h 8"/>
                <a:gd name="T54" fmla="*/ 4 w 4"/>
                <a:gd name="T55" fmla="*/ 4 h 8"/>
                <a:gd name="T56" fmla="*/ 4 w 4"/>
                <a:gd name="T57" fmla="*/ 5 h 8"/>
                <a:gd name="T58" fmla="*/ 4 w 4"/>
                <a:gd name="T59" fmla="*/ 6 h 8"/>
                <a:gd name="T60" fmla="*/ 4 w 4"/>
                <a:gd name="T61" fmla="*/ 7 h 8"/>
                <a:gd name="T62" fmla="*/ 4 w 4"/>
                <a:gd name="T63" fmla="*/ 7 h 8"/>
                <a:gd name="T64" fmla="*/ 4 w 4"/>
                <a:gd name="T65" fmla="*/ 7 h 8"/>
                <a:gd name="T66" fmla="*/ 3 w 4"/>
                <a:gd name="T67" fmla="*/ 8 h 8"/>
                <a:gd name="T68" fmla="*/ 3 w 4"/>
                <a:gd name="T69" fmla="*/ 8 h 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"/>
                <a:gd name="T106" fmla="*/ 0 h 8"/>
                <a:gd name="T107" fmla="*/ 4 w 4"/>
                <a:gd name="T108" fmla="*/ 8 h 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" h="8">
                  <a:moveTo>
                    <a:pt x="3" y="8"/>
                  </a:moveTo>
                  <a:lnTo>
                    <a:pt x="2" y="8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2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7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14" name="Freeform 291"/>
            <p:cNvSpPr>
              <a:spLocks/>
            </p:cNvSpPr>
            <p:nvPr/>
          </p:nvSpPr>
          <p:spPr bwMode="auto">
            <a:xfrm>
              <a:off x="1022" y="1937"/>
              <a:ext cx="19" cy="28"/>
            </a:xfrm>
            <a:custGeom>
              <a:avLst/>
              <a:gdLst>
                <a:gd name="T0" fmla="*/ 17 w 19"/>
                <a:gd name="T1" fmla="*/ 27 h 28"/>
                <a:gd name="T2" fmla="*/ 17 w 19"/>
                <a:gd name="T3" fmla="*/ 26 h 28"/>
                <a:gd name="T4" fmla="*/ 16 w 19"/>
                <a:gd name="T5" fmla="*/ 25 h 28"/>
                <a:gd name="T6" fmla="*/ 15 w 19"/>
                <a:gd name="T7" fmla="*/ 24 h 28"/>
                <a:gd name="T8" fmla="*/ 15 w 19"/>
                <a:gd name="T9" fmla="*/ 22 h 28"/>
                <a:gd name="T10" fmla="*/ 14 w 19"/>
                <a:gd name="T11" fmla="*/ 21 h 28"/>
                <a:gd name="T12" fmla="*/ 13 w 19"/>
                <a:gd name="T13" fmla="*/ 20 h 28"/>
                <a:gd name="T14" fmla="*/ 13 w 19"/>
                <a:gd name="T15" fmla="*/ 20 h 28"/>
                <a:gd name="T16" fmla="*/ 12 w 19"/>
                <a:gd name="T17" fmla="*/ 18 h 28"/>
                <a:gd name="T18" fmla="*/ 11 w 19"/>
                <a:gd name="T19" fmla="*/ 17 h 28"/>
                <a:gd name="T20" fmla="*/ 10 w 19"/>
                <a:gd name="T21" fmla="*/ 15 h 28"/>
                <a:gd name="T22" fmla="*/ 9 w 19"/>
                <a:gd name="T23" fmla="*/ 14 h 28"/>
                <a:gd name="T24" fmla="*/ 8 w 19"/>
                <a:gd name="T25" fmla="*/ 13 h 28"/>
                <a:gd name="T26" fmla="*/ 7 w 19"/>
                <a:gd name="T27" fmla="*/ 13 h 28"/>
                <a:gd name="T28" fmla="*/ 7 w 19"/>
                <a:gd name="T29" fmla="*/ 11 h 28"/>
                <a:gd name="T30" fmla="*/ 6 w 19"/>
                <a:gd name="T31" fmla="*/ 10 h 28"/>
                <a:gd name="T32" fmla="*/ 6 w 19"/>
                <a:gd name="T33" fmla="*/ 8 h 28"/>
                <a:gd name="T34" fmla="*/ 5 w 19"/>
                <a:gd name="T35" fmla="*/ 7 h 28"/>
                <a:gd name="T36" fmla="*/ 5 w 19"/>
                <a:gd name="T37" fmla="*/ 6 h 28"/>
                <a:gd name="T38" fmla="*/ 4 w 19"/>
                <a:gd name="T39" fmla="*/ 4 h 28"/>
                <a:gd name="T40" fmla="*/ 2 w 19"/>
                <a:gd name="T41" fmla="*/ 4 h 28"/>
                <a:gd name="T42" fmla="*/ 1 w 19"/>
                <a:gd name="T43" fmla="*/ 3 h 28"/>
                <a:gd name="T44" fmla="*/ 0 w 19"/>
                <a:gd name="T45" fmla="*/ 2 h 28"/>
                <a:gd name="T46" fmla="*/ 1 w 19"/>
                <a:gd name="T47" fmla="*/ 1 h 28"/>
                <a:gd name="T48" fmla="*/ 2 w 19"/>
                <a:gd name="T49" fmla="*/ 1 h 28"/>
                <a:gd name="T50" fmla="*/ 4 w 19"/>
                <a:gd name="T51" fmla="*/ 0 h 28"/>
                <a:gd name="T52" fmla="*/ 6 w 19"/>
                <a:gd name="T53" fmla="*/ 0 h 28"/>
                <a:gd name="T54" fmla="*/ 7 w 19"/>
                <a:gd name="T55" fmla="*/ 1 h 28"/>
                <a:gd name="T56" fmla="*/ 8 w 19"/>
                <a:gd name="T57" fmla="*/ 2 h 28"/>
                <a:gd name="T58" fmla="*/ 9 w 19"/>
                <a:gd name="T59" fmla="*/ 3 h 28"/>
                <a:gd name="T60" fmla="*/ 10 w 19"/>
                <a:gd name="T61" fmla="*/ 5 h 28"/>
                <a:gd name="T62" fmla="*/ 11 w 19"/>
                <a:gd name="T63" fmla="*/ 6 h 28"/>
                <a:gd name="T64" fmla="*/ 12 w 19"/>
                <a:gd name="T65" fmla="*/ 7 h 28"/>
                <a:gd name="T66" fmla="*/ 12 w 19"/>
                <a:gd name="T67" fmla="*/ 8 h 28"/>
                <a:gd name="T68" fmla="*/ 13 w 19"/>
                <a:gd name="T69" fmla="*/ 10 h 28"/>
                <a:gd name="T70" fmla="*/ 13 w 19"/>
                <a:gd name="T71" fmla="*/ 11 h 28"/>
                <a:gd name="T72" fmla="*/ 13 w 19"/>
                <a:gd name="T73" fmla="*/ 13 h 28"/>
                <a:gd name="T74" fmla="*/ 13 w 19"/>
                <a:gd name="T75" fmla="*/ 14 h 28"/>
                <a:gd name="T76" fmla="*/ 14 w 19"/>
                <a:gd name="T77" fmla="*/ 15 h 28"/>
                <a:gd name="T78" fmla="*/ 15 w 19"/>
                <a:gd name="T79" fmla="*/ 17 h 28"/>
                <a:gd name="T80" fmla="*/ 16 w 19"/>
                <a:gd name="T81" fmla="*/ 18 h 28"/>
                <a:gd name="T82" fmla="*/ 17 w 19"/>
                <a:gd name="T83" fmla="*/ 19 h 28"/>
                <a:gd name="T84" fmla="*/ 18 w 19"/>
                <a:gd name="T85" fmla="*/ 20 h 28"/>
                <a:gd name="T86" fmla="*/ 19 w 19"/>
                <a:gd name="T87" fmla="*/ 21 h 28"/>
                <a:gd name="T88" fmla="*/ 19 w 19"/>
                <a:gd name="T89" fmla="*/ 23 h 28"/>
                <a:gd name="T90" fmla="*/ 19 w 19"/>
                <a:gd name="T91" fmla="*/ 25 h 28"/>
                <a:gd name="T92" fmla="*/ 18 w 19"/>
                <a:gd name="T93" fmla="*/ 26 h 28"/>
                <a:gd name="T94" fmla="*/ 18 w 19"/>
                <a:gd name="T95" fmla="*/ 27 h 28"/>
                <a:gd name="T96" fmla="*/ 18 w 19"/>
                <a:gd name="T97" fmla="*/ 28 h 2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9"/>
                <a:gd name="T148" fmla="*/ 0 h 28"/>
                <a:gd name="T149" fmla="*/ 19 w 19"/>
                <a:gd name="T150" fmla="*/ 28 h 2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9" h="28">
                  <a:moveTo>
                    <a:pt x="18" y="28"/>
                  </a:moveTo>
                  <a:lnTo>
                    <a:pt x="18" y="28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6" y="26"/>
                  </a:lnTo>
                  <a:lnTo>
                    <a:pt x="16" y="25"/>
                  </a:lnTo>
                  <a:lnTo>
                    <a:pt x="16" y="24"/>
                  </a:lnTo>
                  <a:lnTo>
                    <a:pt x="15" y="24"/>
                  </a:lnTo>
                  <a:lnTo>
                    <a:pt x="15" y="23"/>
                  </a:lnTo>
                  <a:lnTo>
                    <a:pt x="15" y="22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3" y="21"/>
                  </a:lnTo>
                  <a:lnTo>
                    <a:pt x="13" y="20"/>
                  </a:lnTo>
                  <a:lnTo>
                    <a:pt x="12" y="19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6" y="10"/>
                  </a:lnTo>
                  <a:lnTo>
                    <a:pt x="6" y="9"/>
                  </a:lnTo>
                  <a:lnTo>
                    <a:pt x="6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5" y="6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8" y="2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4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2" y="7"/>
                  </a:lnTo>
                  <a:lnTo>
                    <a:pt x="12" y="8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3" y="11"/>
                  </a:lnTo>
                  <a:lnTo>
                    <a:pt x="13" y="12"/>
                  </a:lnTo>
                  <a:lnTo>
                    <a:pt x="13" y="13"/>
                  </a:lnTo>
                  <a:lnTo>
                    <a:pt x="13" y="14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5" y="16"/>
                  </a:lnTo>
                  <a:lnTo>
                    <a:pt x="15" y="17"/>
                  </a:lnTo>
                  <a:lnTo>
                    <a:pt x="16" y="17"/>
                  </a:lnTo>
                  <a:lnTo>
                    <a:pt x="16" y="18"/>
                  </a:lnTo>
                  <a:lnTo>
                    <a:pt x="17" y="18"/>
                  </a:lnTo>
                  <a:lnTo>
                    <a:pt x="17" y="19"/>
                  </a:lnTo>
                  <a:lnTo>
                    <a:pt x="18" y="20"/>
                  </a:lnTo>
                  <a:lnTo>
                    <a:pt x="19" y="20"/>
                  </a:lnTo>
                  <a:lnTo>
                    <a:pt x="19" y="21"/>
                  </a:lnTo>
                  <a:lnTo>
                    <a:pt x="19" y="22"/>
                  </a:lnTo>
                  <a:lnTo>
                    <a:pt x="19" y="23"/>
                  </a:lnTo>
                  <a:lnTo>
                    <a:pt x="19" y="24"/>
                  </a:lnTo>
                  <a:lnTo>
                    <a:pt x="19" y="25"/>
                  </a:lnTo>
                  <a:lnTo>
                    <a:pt x="18" y="25"/>
                  </a:lnTo>
                  <a:lnTo>
                    <a:pt x="18" y="26"/>
                  </a:lnTo>
                  <a:lnTo>
                    <a:pt x="18" y="27"/>
                  </a:lnTo>
                  <a:lnTo>
                    <a:pt x="19" y="28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15" name="Freeform 292"/>
            <p:cNvSpPr>
              <a:spLocks/>
            </p:cNvSpPr>
            <p:nvPr/>
          </p:nvSpPr>
          <p:spPr bwMode="auto">
            <a:xfrm>
              <a:off x="3203" y="1938"/>
              <a:ext cx="78" cy="32"/>
            </a:xfrm>
            <a:custGeom>
              <a:avLst/>
              <a:gdLst>
                <a:gd name="T0" fmla="*/ 12 w 78"/>
                <a:gd name="T1" fmla="*/ 19 h 32"/>
                <a:gd name="T2" fmla="*/ 6 w 78"/>
                <a:gd name="T3" fmla="*/ 18 h 32"/>
                <a:gd name="T4" fmla="*/ 1 w 78"/>
                <a:gd name="T5" fmla="*/ 15 h 32"/>
                <a:gd name="T6" fmla="*/ 3 w 78"/>
                <a:gd name="T7" fmla="*/ 14 h 32"/>
                <a:gd name="T8" fmla="*/ 8 w 78"/>
                <a:gd name="T9" fmla="*/ 15 h 32"/>
                <a:gd name="T10" fmla="*/ 14 w 78"/>
                <a:gd name="T11" fmla="*/ 14 h 32"/>
                <a:gd name="T12" fmla="*/ 12 w 78"/>
                <a:gd name="T13" fmla="*/ 12 h 32"/>
                <a:gd name="T14" fmla="*/ 13 w 78"/>
                <a:gd name="T15" fmla="*/ 10 h 32"/>
                <a:gd name="T16" fmla="*/ 9 w 78"/>
                <a:gd name="T17" fmla="*/ 11 h 32"/>
                <a:gd name="T18" fmla="*/ 8 w 78"/>
                <a:gd name="T19" fmla="*/ 13 h 32"/>
                <a:gd name="T20" fmla="*/ 4 w 78"/>
                <a:gd name="T21" fmla="*/ 10 h 32"/>
                <a:gd name="T22" fmla="*/ 7 w 78"/>
                <a:gd name="T23" fmla="*/ 6 h 32"/>
                <a:gd name="T24" fmla="*/ 10 w 78"/>
                <a:gd name="T25" fmla="*/ 8 h 32"/>
                <a:gd name="T26" fmla="*/ 12 w 78"/>
                <a:gd name="T27" fmla="*/ 6 h 32"/>
                <a:gd name="T28" fmla="*/ 15 w 78"/>
                <a:gd name="T29" fmla="*/ 6 h 32"/>
                <a:gd name="T30" fmla="*/ 19 w 78"/>
                <a:gd name="T31" fmla="*/ 4 h 32"/>
                <a:gd name="T32" fmla="*/ 24 w 78"/>
                <a:gd name="T33" fmla="*/ 5 h 32"/>
                <a:gd name="T34" fmla="*/ 30 w 78"/>
                <a:gd name="T35" fmla="*/ 4 h 32"/>
                <a:gd name="T36" fmla="*/ 35 w 78"/>
                <a:gd name="T37" fmla="*/ 3 h 32"/>
                <a:gd name="T38" fmla="*/ 37 w 78"/>
                <a:gd name="T39" fmla="*/ 3 h 32"/>
                <a:gd name="T40" fmla="*/ 41 w 78"/>
                <a:gd name="T41" fmla="*/ 0 h 32"/>
                <a:gd name="T42" fmla="*/ 47 w 78"/>
                <a:gd name="T43" fmla="*/ 2 h 32"/>
                <a:gd name="T44" fmla="*/ 52 w 78"/>
                <a:gd name="T45" fmla="*/ 4 h 32"/>
                <a:gd name="T46" fmla="*/ 57 w 78"/>
                <a:gd name="T47" fmla="*/ 3 h 32"/>
                <a:gd name="T48" fmla="*/ 58 w 78"/>
                <a:gd name="T49" fmla="*/ 6 h 32"/>
                <a:gd name="T50" fmla="*/ 64 w 78"/>
                <a:gd name="T51" fmla="*/ 6 h 32"/>
                <a:gd name="T52" fmla="*/ 68 w 78"/>
                <a:gd name="T53" fmla="*/ 10 h 32"/>
                <a:gd name="T54" fmla="*/ 74 w 78"/>
                <a:gd name="T55" fmla="*/ 11 h 32"/>
                <a:gd name="T56" fmla="*/ 75 w 78"/>
                <a:gd name="T57" fmla="*/ 17 h 32"/>
                <a:gd name="T58" fmla="*/ 78 w 78"/>
                <a:gd name="T59" fmla="*/ 20 h 32"/>
                <a:gd name="T60" fmla="*/ 74 w 78"/>
                <a:gd name="T61" fmla="*/ 23 h 32"/>
                <a:gd name="T62" fmla="*/ 71 w 78"/>
                <a:gd name="T63" fmla="*/ 27 h 32"/>
                <a:gd name="T64" fmla="*/ 67 w 78"/>
                <a:gd name="T65" fmla="*/ 24 h 32"/>
                <a:gd name="T66" fmla="*/ 61 w 78"/>
                <a:gd name="T67" fmla="*/ 23 h 32"/>
                <a:gd name="T68" fmla="*/ 57 w 78"/>
                <a:gd name="T69" fmla="*/ 25 h 32"/>
                <a:gd name="T70" fmla="*/ 52 w 78"/>
                <a:gd name="T71" fmla="*/ 25 h 32"/>
                <a:gd name="T72" fmla="*/ 49 w 78"/>
                <a:gd name="T73" fmla="*/ 21 h 32"/>
                <a:gd name="T74" fmla="*/ 45 w 78"/>
                <a:gd name="T75" fmla="*/ 18 h 32"/>
                <a:gd name="T76" fmla="*/ 40 w 78"/>
                <a:gd name="T77" fmla="*/ 17 h 32"/>
                <a:gd name="T78" fmla="*/ 39 w 78"/>
                <a:gd name="T79" fmla="*/ 12 h 32"/>
                <a:gd name="T80" fmla="*/ 35 w 78"/>
                <a:gd name="T81" fmla="*/ 8 h 32"/>
                <a:gd name="T82" fmla="*/ 33 w 78"/>
                <a:gd name="T83" fmla="*/ 6 h 32"/>
                <a:gd name="T84" fmla="*/ 28 w 78"/>
                <a:gd name="T85" fmla="*/ 6 h 32"/>
                <a:gd name="T86" fmla="*/ 29 w 78"/>
                <a:gd name="T87" fmla="*/ 8 h 32"/>
                <a:gd name="T88" fmla="*/ 31 w 78"/>
                <a:gd name="T89" fmla="*/ 11 h 32"/>
                <a:gd name="T90" fmla="*/ 34 w 78"/>
                <a:gd name="T91" fmla="*/ 14 h 32"/>
                <a:gd name="T92" fmla="*/ 36 w 78"/>
                <a:gd name="T93" fmla="*/ 19 h 32"/>
                <a:gd name="T94" fmla="*/ 40 w 78"/>
                <a:gd name="T95" fmla="*/ 22 h 32"/>
                <a:gd name="T96" fmla="*/ 44 w 78"/>
                <a:gd name="T97" fmla="*/ 20 h 32"/>
                <a:gd name="T98" fmla="*/ 49 w 78"/>
                <a:gd name="T99" fmla="*/ 24 h 32"/>
                <a:gd name="T100" fmla="*/ 49 w 78"/>
                <a:gd name="T101" fmla="*/ 28 h 32"/>
                <a:gd name="T102" fmla="*/ 44 w 78"/>
                <a:gd name="T103" fmla="*/ 31 h 32"/>
                <a:gd name="T104" fmla="*/ 39 w 78"/>
                <a:gd name="T105" fmla="*/ 32 h 32"/>
                <a:gd name="T106" fmla="*/ 34 w 78"/>
                <a:gd name="T107" fmla="*/ 29 h 32"/>
                <a:gd name="T108" fmla="*/ 32 w 78"/>
                <a:gd name="T109" fmla="*/ 25 h 32"/>
                <a:gd name="T110" fmla="*/ 31 w 78"/>
                <a:gd name="T111" fmla="*/ 21 h 32"/>
                <a:gd name="T112" fmla="*/ 25 w 78"/>
                <a:gd name="T113" fmla="*/ 22 h 32"/>
                <a:gd name="T114" fmla="*/ 25 w 78"/>
                <a:gd name="T115" fmla="*/ 25 h 32"/>
                <a:gd name="T116" fmla="*/ 24 w 78"/>
                <a:gd name="T117" fmla="*/ 30 h 32"/>
                <a:gd name="T118" fmla="*/ 22 w 78"/>
                <a:gd name="T119" fmla="*/ 25 h 32"/>
                <a:gd name="T120" fmla="*/ 20 w 78"/>
                <a:gd name="T121" fmla="*/ 20 h 32"/>
                <a:gd name="T122" fmla="*/ 18 w 78"/>
                <a:gd name="T123" fmla="*/ 19 h 3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8"/>
                <a:gd name="T187" fmla="*/ 0 h 32"/>
                <a:gd name="T188" fmla="*/ 78 w 78"/>
                <a:gd name="T189" fmla="*/ 32 h 3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8" h="32">
                  <a:moveTo>
                    <a:pt x="15" y="20"/>
                  </a:moveTo>
                  <a:lnTo>
                    <a:pt x="15" y="19"/>
                  </a:lnTo>
                  <a:lnTo>
                    <a:pt x="14" y="19"/>
                  </a:lnTo>
                  <a:lnTo>
                    <a:pt x="13" y="19"/>
                  </a:lnTo>
                  <a:lnTo>
                    <a:pt x="12" y="19"/>
                  </a:lnTo>
                  <a:lnTo>
                    <a:pt x="11" y="19"/>
                  </a:lnTo>
                  <a:lnTo>
                    <a:pt x="10" y="19"/>
                  </a:lnTo>
                  <a:lnTo>
                    <a:pt x="9" y="19"/>
                  </a:lnTo>
                  <a:lnTo>
                    <a:pt x="8" y="19"/>
                  </a:lnTo>
                  <a:lnTo>
                    <a:pt x="7" y="19"/>
                  </a:lnTo>
                  <a:lnTo>
                    <a:pt x="6" y="19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2" y="14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6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1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3" y="14"/>
                  </a:lnTo>
                  <a:lnTo>
                    <a:pt x="14" y="14"/>
                  </a:lnTo>
                  <a:lnTo>
                    <a:pt x="14" y="13"/>
                  </a:lnTo>
                  <a:lnTo>
                    <a:pt x="15" y="13"/>
                  </a:lnTo>
                  <a:lnTo>
                    <a:pt x="14" y="13"/>
                  </a:lnTo>
                  <a:lnTo>
                    <a:pt x="14" y="12"/>
                  </a:lnTo>
                  <a:lnTo>
                    <a:pt x="13" y="12"/>
                  </a:lnTo>
                  <a:lnTo>
                    <a:pt x="13" y="13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3" y="12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3" y="11"/>
                  </a:lnTo>
                  <a:lnTo>
                    <a:pt x="12" y="12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8" y="12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5" y="11"/>
                  </a:lnTo>
                  <a:lnTo>
                    <a:pt x="4" y="10"/>
                  </a:lnTo>
                  <a:lnTo>
                    <a:pt x="4" y="9"/>
                  </a:lnTo>
                  <a:lnTo>
                    <a:pt x="4" y="8"/>
                  </a:lnTo>
                  <a:lnTo>
                    <a:pt x="4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8" y="6"/>
                  </a:lnTo>
                  <a:lnTo>
                    <a:pt x="9" y="7"/>
                  </a:lnTo>
                  <a:lnTo>
                    <a:pt x="9" y="8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4" y="7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1" y="5"/>
                  </a:lnTo>
                  <a:lnTo>
                    <a:pt x="22" y="5"/>
                  </a:lnTo>
                  <a:lnTo>
                    <a:pt x="22" y="6"/>
                  </a:lnTo>
                  <a:lnTo>
                    <a:pt x="23" y="5"/>
                  </a:lnTo>
                  <a:lnTo>
                    <a:pt x="24" y="6"/>
                  </a:lnTo>
                  <a:lnTo>
                    <a:pt x="24" y="5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7" y="4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4" y="2"/>
                  </a:lnTo>
                  <a:lnTo>
                    <a:pt x="35" y="2"/>
                  </a:lnTo>
                  <a:lnTo>
                    <a:pt x="35" y="3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7" y="4"/>
                  </a:lnTo>
                  <a:lnTo>
                    <a:pt x="38" y="4"/>
                  </a:lnTo>
                  <a:lnTo>
                    <a:pt x="39" y="3"/>
                  </a:lnTo>
                  <a:lnTo>
                    <a:pt x="38" y="3"/>
                  </a:lnTo>
                  <a:lnTo>
                    <a:pt x="37" y="3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2"/>
                  </a:lnTo>
                  <a:lnTo>
                    <a:pt x="47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49" y="3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1" y="4"/>
                  </a:lnTo>
                  <a:lnTo>
                    <a:pt x="52" y="4"/>
                  </a:lnTo>
                  <a:lnTo>
                    <a:pt x="52" y="5"/>
                  </a:lnTo>
                  <a:lnTo>
                    <a:pt x="53" y="4"/>
                  </a:lnTo>
                  <a:lnTo>
                    <a:pt x="54" y="4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6" y="3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8" y="2"/>
                  </a:lnTo>
                  <a:lnTo>
                    <a:pt x="58" y="3"/>
                  </a:lnTo>
                  <a:lnTo>
                    <a:pt x="58" y="4"/>
                  </a:lnTo>
                  <a:lnTo>
                    <a:pt x="57" y="4"/>
                  </a:lnTo>
                  <a:lnTo>
                    <a:pt x="57" y="5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2" y="6"/>
                  </a:lnTo>
                  <a:lnTo>
                    <a:pt x="63" y="6"/>
                  </a:lnTo>
                  <a:lnTo>
                    <a:pt x="64" y="6"/>
                  </a:lnTo>
                  <a:lnTo>
                    <a:pt x="65" y="6"/>
                  </a:lnTo>
                  <a:lnTo>
                    <a:pt x="65" y="7"/>
                  </a:lnTo>
                  <a:lnTo>
                    <a:pt x="66" y="7"/>
                  </a:lnTo>
                  <a:lnTo>
                    <a:pt x="67" y="8"/>
                  </a:lnTo>
                  <a:lnTo>
                    <a:pt x="68" y="8"/>
                  </a:lnTo>
                  <a:lnTo>
                    <a:pt x="68" y="9"/>
                  </a:lnTo>
                  <a:lnTo>
                    <a:pt x="68" y="10"/>
                  </a:lnTo>
                  <a:lnTo>
                    <a:pt x="69" y="10"/>
                  </a:lnTo>
                  <a:lnTo>
                    <a:pt x="70" y="10"/>
                  </a:lnTo>
                  <a:lnTo>
                    <a:pt x="71" y="10"/>
                  </a:lnTo>
                  <a:lnTo>
                    <a:pt x="72" y="10"/>
                  </a:lnTo>
                  <a:lnTo>
                    <a:pt x="73" y="10"/>
                  </a:lnTo>
                  <a:lnTo>
                    <a:pt x="73" y="11"/>
                  </a:lnTo>
                  <a:lnTo>
                    <a:pt x="74" y="11"/>
                  </a:lnTo>
                  <a:lnTo>
                    <a:pt x="75" y="12"/>
                  </a:lnTo>
                  <a:lnTo>
                    <a:pt x="75" y="13"/>
                  </a:lnTo>
                  <a:lnTo>
                    <a:pt x="75" y="14"/>
                  </a:lnTo>
                  <a:lnTo>
                    <a:pt x="75" y="15"/>
                  </a:lnTo>
                  <a:lnTo>
                    <a:pt x="75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8" y="19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77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5" y="22"/>
                  </a:lnTo>
                  <a:lnTo>
                    <a:pt x="75" y="23"/>
                  </a:lnTo>
                  <a:lnTo>
                    <a:pt x="74" y="23"/>
                  </a:lnTo>
                  <a:lnTo>
                    <a:pt x="74" y="24"/>
                  </a:lnTo>
                  <a:lnTo>
                    <a:pt x="74" y="25"/>
                  </a:lnTo>
                  <a:lnTo>
                    <a:pt x="73" y="25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1" y="27"/>
                  </a:lnTo>
                  <a:lnTo>
                    <a:pt x="70" y="27"/>
                  </a:lnTo>
                  <a:lnTo>
                    <a:pt x="69" y="26"/>
                  </a:lnTo>
                  <a:lnTo>
                    <a:pt x="69" y="25"/>
                  </a:lnTo>
                  <a:lnTo>
                    <a:pt x="68" y="25"/>
                  </a:lnTo>
                  <a:lnTo>
                    <a:pt x="67" y="25"/>
                  </a:lnTo>
                  <a:lnTo>
                    <a:pt x="67" y="24"/>
                  </a:lnTo>
                  <a:lnTo>
                    <a:pt x="66" y="24"/>
                  </a:lnTo>
                  <a:lnTo>
                    <a:pt x="65" y="24"/>
                  </a:lnTo>
                  <a:lnTo>
                    <a:pt x="64" y="24"/>
                  </a:lnTo>
                  <a:lnTo>
                    <a:pt x="63" y="24"/>
                  </a:lnTo>
                  <a:lnTo>
                    <a:pt x="62" y="24"/>
                  </a:lnTo>
                  <a:lnTo>
                    <a:pt x="62" y="23"/>
                  </a:lnTo>
                  <a:lnTo>
                    <a:pt x="61" y="23"/>
                  </a:lnTo>
                  <a:lnTo>
                    <a:pt x="61" y="22"/>
                  </a:lnTo>
                  <a:lnTo>
                    <a:pt x="61" y="23"/>
                  </a:lnTo>
                  <a:lnTo>
                    <a:pt x="60" y="23"/>
                  </a:lnTo>
                  <a:lnTo>
                    <a:pt x="59" y="23"/>
                  </a:lnTo>
                  <a:lnTo>
                    <a:pt x="59" y="24"/>
                  </a:lnTo>
                  <a:lnTo>
                    <a:pt x="58" y="25"/>
                  </a:lnTo>
                  <a:lnTo>
                    <a:pt x="57" y="25"/>
                  </a:lnTo>
                  <a:lnTo>
                    <a:pt x="56" y="25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3" y="25"/>
                  </a:lnTo>
                  <a:lnTo>
                    <a:pt x="52" y="25"/>
                  </a:lnTo>
                  <a:lnTo>
                    <a:pt x="51" y="25"/>
                  </a:lnTo>
                  <a:lnTo>
                    <a:pt x="50" y="25"/>
                  </a:lnTo>
                  <a:lnTo>
                    <a:pt x="50" y="24"/>
                  </a:lnTo>
                  <a:lnTo>
                    <a:pt x="50" y="23"/>
                  </a:lnTo>
                  <a:lnTo>
                    <a:pt x="50" y="22"/>
                  </a:lnTo>
                  <a:lnTo>
                    <a:pt x="49" y="22"/>
                  </a:lnTo>
                  <a:lnTo>
                    <a:pt x="49" y="21"/>
                  </a:lnTo>
                  <a:lnTo>
                    <a:pt x="48" y="21"/>
                  </a:lnTo>
                  <a:lnTo>
                    <a:pt x="47" y="21"/>
                  </a:lnTo>
                  <a:lnTo>
                    <a:pt x="47" y="20"/>
                  </a:lnTo>
                  <a:lnTo>
                    <a:pt x="47" y="19"/>
                  </a:lnTo>
                  <a:lnTo>
                    <a:pt x="46" y="19"/>
                  </a:lnTo>
                  <a:lnTo>
                    <a:pt x="46" y="18"/>
                  </a:lnTo>
                  <a:lnTo>
                    <a:pt x="45" y="18"/>
                  </a:lnTo>
                  <a:lnTo>
                    <a:pt x="45" y="17"/>
                  </a:lnTo>
                  <a:lnTo>
                    <a:pt x="44" y="17"/>
                  </a:lnTo>
                  <a:lnTo>
                    <a:pt x="44" y="18"/>
                  </a:lnTo>
                  <a:lnTo>
                    <a:pt x="43" y="18"/>
                  </a:lnTo>
                  <a:lnTo>
                    <a:pt x="42" y="18"/>
                  </a:lnTo>
                  <a:lnTo>
                    <a:pt x="41" y="17"/>
                  </a:lnTo>
                  <a:lnTo>
                    <a:pt x="40" y="17"/>
                  </a:lnTo>
                  <a:lnTo>
                    <a:pt x="40" y="16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40" y="15"/>
                  </a:lnTo>
                  <a:lnTo>
                    <a:pt x="40" y="14"/>
                  </a:lnTo>
                  <a:lnTo>
                    <a:pt x="40" y="13"/>
                  </a:lnTo>
                  <a:lnTo>
                    <a:pt x="39" y="13"/>
                  </a:lnTo>
                  <a:lnTo>
                    <a:pt x="39" y="12"/>
                  </a:lnTo>
                  <a:lnTo>
                    <a:pt x="38" y="12"/>
                  </a:lnTo>
                  <a:lnTo>
                    <a:pt x="37" y="11"/>
                  </a:lnTo>
                  <a:lnTo>
                    <a:pt x="36" y="11"/>
                  </a:lnTo>
                  <a:lnTo>
                    <a:pt x="36" y="10"/>
                  </a:lnTo>
                  <a:lnTo>
                    <a:pt x="35" y="9"/>
                  </a:lnTo>
                  <a:lnTo>
                    <a:pt x="35" y="8"/>
                  </a:lnTo>
                  <a:lnTo>
                    <a:pt x="34" y="7"/>
                  </a:lnTo>
                  <a:lnTo>
                    <a:pt x="34" y="6"/>
                  </a:lnTo>
                  <a:lnTo>
                    <a:pt x="34" y="7"/>
                  </a:lnTo>
                  <a:lnTo>
                    <a:pt x="33" y="7"/>
                  </a:lnTo>
                  <a:lnTo>
                    <a:pt x="32" y="7"/>
                  </a:lnTo>
                  <a:lnTo>
                    <a:pt x="32" y="6"/>
                  </a:lnTo>
                  <a:lnTo>
                    <a:pt x="33" y="6"/>
                  </a:lnTo>
                  <a:lnTo>
                    <a:pt x="32" y="6"/>
                  </a:lnTo>
                  <a:lnTo>
                    <a:pt x="31" y="6"/>
                  </a:lnTo>
                  <a:lnTo>
                    <a:pt x="30" y="6"/>
                  </a:lnTo>
                  <a:lnTo>
                    <a:pt x="29" y="6"/>
                  </a:lnTo>
                  <a:lnTo>
                    <a:pt x="28" y="6"/>
                  </a:lnTo>
                  <a:lnTo>
                    <a:pt x="27" y="6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9" y="7"/>
                  </a:lnTo>
                  <a:lnTo>
                    <a:pt x="30" y="7"/>
                  </a:lnTo>
                  <a:lnTo>
                    <a:pt x="30" y="8"/>
                  </a:lnTo>
                  <a:lnTo>
                    <a:pt x="29" y="8"/>
                  </a:lnTo>
                  <a:lnTo>
                    <a:pt x="28" y="8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9" y="11"/>
                  </a:lnTo>
                  <a:lnTo>
                    <a:pt x="30" y="11"/>
                  </a:lnTo>
                  <a:lnTo>
                    <a:pt x="31" y="11"/>
                  </a:lnTo>
                  <a:lnTo>
                    <a:pt x="31" y="12"/>
                  </a:lnTo>
                  <a:lnTo>
                    <a:pt x="32" y="12"/>
                  </a:lnTo>
                  <a:lnTo>
                    <a:pt x="32" y="13"/>
                  </a:lnTo>
                  <a:lnTo>
                    <a:pt x="33" y="13"/>
                  </a:lnTo>
                  <a:lnTo>
                    <a:pt x="33" y="14"/>
                  </a:lnTo>
                  <a:lnTo>
                    <a:pt x="34" y="14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5" y="17"/>
                  </a:lnTo>
                  <a:lnTo>
                    <a:pt x="35" y="18"/>
                  </a:lnTo>
                  <a:lnTo>
                    <a:pt x="36" y="18"/>
                  </a:lnTo>
                  <a:lnTo>
                    <a:pt x="36" y="19"/>
                  </a:lnTo>
                  <a:lnTo>
                    <a:pt x="36" y="20"/>
                  </a:lnTo>
                  <a:lnTo>
                    <a:pt x="37" y="20"/>
                  </a:lnTo>
                  <a:lnTo>
                    <a:pt x="38" y="20"/>
                  </a:lnTo>
                  <a:lnTo>
                    <a:pt x="38" y="21"/>
                  </a:lnTo>
                  <a:lnTo>
                    <a:pt x="39" y="21"/>
                  </a:lnTo>
                  <a:lnTo>
                    <a:pt x="40" y="21"/>
                  </a:lnTo>
                  <a:lnTo>
                    <a:pt x="40" y="22"/>
                  </a:lnTo>
                  <a:lnTo>
                    <a:pt x="41" y="22"/>
                  </a:lnTo>
                  <a:lnTo>
                    <a:pt x="41" y="23"/>
                  </a:lnTo>
                  <a:lnTo>
                    <a:pt x="41" y="22"/>
                  </a:lnTo>
                  <a:lnTo>
                    <a:pt x="41" y="21"/>
                  </a:lnTo>
                  <a:lnTo>
                    <a:pt x="42" y="20"/>
                  </a:lnTo>
                  <a:lnTo>
                    <a:pt x="43" y="20"/>
                  </a:lnTo>
                  <a:lnTo>
                    <a:pt x="44" y="20"/>
                  </a:lnTo>
                  <a:lnTo>
                    <a:pt x="45" y="21"/>
                  </a:lnTo>
                  <a:lnTo>
                    <a:pt x="46" y="21"/>
                  </a:lnTo>
                  <a:lnTo>
                    <a:pt x="47" y="21"/>
                  </a:lnTo>
                  <a:lnTo>
                    <a:pt x="47" y="22"/>
                  </a:lnTo>
                  <a:lnTo>
                    <a:pt x="48" y="22"/>
                  </a:lnTo>
                  <a:lnTo>
                    <a:pt x="49" y="22"/>
                  </a:lnTo>
                  <a:lnTo>
                    <a:pt x="49" y="23"/>
                  </a:lnTo>
                  <a:lnTo>
                    <a:pt x="49" y="24"/>
                  </a:lnTo>
                  <a:lnTo>
                    <a:pt x="50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9" y="27"/>
                  </a:lnTo>
                  <a:lnTo>
                    <a:pt x="49" y="28"/>
                  </a:lnTo>
                  <a:lnTo>
                    <a:pt x="48" y="28"/>
                  </a:lnTo>
                  <a:lnTo>
                    <a:pt x="48" y="29"/>
                  </a:lnTo>
                  <a:lnTo>
                    <a:pt x="47" y="29"/>
                  </a:lnTo>
                  <a:lnTo>
                    <a:pt x="46" y="29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4" y="30"/>
                  </a:lnTo>
                  <a:lnTo>
                    <a:pt x="44" y="31"/>
                  </a:lnTo>
                  <a:lnTo>
                    <a:pt x="43" y="31"/>
                  </a:lnTo>
                  <a:lnTo>
                    <a:pt x="42" y="31"/>
                  </a:lnTo>
                  <a:lnTo>
                    <a:pt x="41" y="32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40" y="32"/>
                  </a:lnTo>
                  <a:lnTo>
                    <a:pt x="39" y="32"/>
                  </a:lnTo>
                  <a:lnTo>
                    <a:pt x="38" y="32"/>
                  </a:lnTo>
                  <a:lnTo>
                    <a:pt x="37" y="32"/>
                  </a:lnTo>
                  <a:lnTo>
                    <a:pt x="36" y="31"/>
                  </a:lnTo>
                  <a:lnTo>
                    <a:pt x="35" y="31"/>
                  </a:lnTo>
                  <a:lnTo>
                    <a:pt x="35" y="30"/>
                  </a:lnTo>
                  <a:lnTo>
                    <a:pt x="34" y="30"/>
                  </a:lnTo>
                  <a:lnTo>
                    <a:pt x="34" y="29"/>
                  </a:lnTo>
                  <a:lnTo>
                    <a:pt x="34" y="28"/>
                  </a:lnTo>
                  <a:lnTo>
                    <a:pt x="33" y="28"/>
                  </a:lnTo>
                  <a:lnTo>
                    <a:pt x="33" y="27"/>
                  </a:lnTo>
                  <a:lnTo>
                    <a:pt x="33" y="26"/>
                  </a:lnTo>
                  <a:lnTo>
                    <a:pt x="33" y="25"/>
                  </a:lnTo>
                  <a:lnTo>
                    <a:pt x="32" y="25"/>
                  </a:lnTo>
                  <a:lnTo>
                    <a:pt x="32" y="24"/>
                  </a:lnTo>
                  <a:lnTo>
                    <a:pt x="33" y="23"/>
                  </a:lnTo>
                  <a:lnTo>
                    <a:pt x="33" y="22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30" y="21"/>
                  </a:lnTo>
                  <a:lnTo>
                    <a:pt x="30" y="22"/>
                  </a:lnTo>
                  <a:lnTo>
                    <a:pt x="29" y="22"/>
                  </a:lnTo>
                  <a:lnTo>
                    <a:pt x="29" y="21"/>
                  </a:lnTo>
                  <a:lnTo>
                    <a:pt x="28" y="21"/>
                  </a:lnTo>
                  <a:lnTo>
                    <a:pt x="27" y="22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5" y="25"/>
                  </a:lnTo>
                  <a:lnTo>
                    <a:pt x="24" y="25"/>
                  </a:lnTo>
                  <a:lnTo>
                    <a:pt x="24" y="26"/>
                  </a:lnTo>
                  <a:lnTo>
                    <a:pt x="25" y="26"/>
                  </a:lnTo>
                  <a:lnTo>
                    <a:pt x="25" y="25"/>
                  </a:lnTo>
                  <a:lnTo>
                    <a:pt x="25" y="26"/>
                  </a:lnTo>
                  <a:lnTo>
                    <a:pt x="25" y="27"/>
                  </a:lnTo>
                  <a:lnTo>
                    <a:pt x="25" y="28"/>
                  </a:lnTo>
                  <a:lnTo>
                    <a:pt x="24" y="28"/>
                  </a:lnTo>
                  <a:lnTo>
                    <a:pt x="24" y="29"/>
                  </a:lnTo>
                  <a:lnTo>
                    <a:pt x="24" y="30"/>
                  </a:lnTo>
                  <a:lnTo>
                    <a:pt x="23" y="31"/>
                  </a:lnTo>
                  <a:lnTo>
                    <a:pt x="23" y="30"/>
                  </a:lnTo>
                  <a:lnTo>
                    <a:pt x="23" y="29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2" y="27"/>
                  </a:lnTo>
                  <a:lnTo>
                    <a:pt x="22" y="26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2" y="23"/>
                  </a:lnTo>
                  <a:lnTo>
                    <a:pt x="22" y="22"/>
                  </a:lnTo>
                  <a:lnTo>
                    <a:pt x="21" y="22"/>
                  </a:lnTo>
                  <a:lnTo>
                    <a:pt x="21" y="21"/>
                  </a:lnTo>
                  <a:lnTo>
                    <a:pt x="20" y="21"/>
                  </a:lnTo>
                  <a:lnTo>
                    <a:pt x="20" y="20"/>
                  </a:lnTo>
                  <a:lnTo>
                    <a:pt x="20" y="19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19" y="18"/>
                  </a:lnTo>
                  <a:lnTo>
                    <a:pt x="19" y="19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5" y="2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16" name="Freeform 293"/>
            <p:cNvSpPr>
              <a:spLocks/>
            </p:cNvSpPr>
            <p:nvPr/>
          </p:nvSpPr>
          <p:spPr bwMode="auto">
            <a:xfrm>
              <a:off x="3159" y="1939"/>
              <a:ext cx="5" cy="5"/>
            </a:xfrm>
            <a:custGeom>
              <a:avLst/>
              <a:gdLst>
                <a:gd name="T0" fmla="*/ 5 w 5"/>
                <a:gd name="T1" fmla="*/ 5 h 5"/>
                <a:gd name="T2" fmla="*/ 5 w 5"/>
                <a:gd name="T3" fmla="*/ 5 h 5"/>
                <a:gd name="T4" fmla="*/ 4 w 5"/>
                <a:gd name="T5" fmla="*/ 5 h 5"/>
                <a:gd name="T6" fmla="*/ 4 w 5"/>
                <a:gd name="T7" fmla="*/ 4 h 5"/>
                <a:gd name="T8" fmla="*/ 4 w 5"/>
                <a:gd name="T9" fmla="*/ 4 h 5"/>
                <a:gd name="T10" fmla="*/ 4 w 5"/>
                <a:gd name="T11" fmla="*/ 4 h 5"/>
                <a:gd name="T12" fmla="*/ 3 w 5"/>
                <a:gd name="T13" fmla="*/ 3 h 5"/>
                <a:gd name="T14" fmla="*/ 3 w 5"/>
                <a:gd name="T15" fmla="*/ 3 h 5"/>
                <a:gd name="T16" fmla="*/ 3 w 5"/>
                <a:gd name="T17" fmla="*/ 3 h 5"/>
                <a:gd name="T18" fmla="*/ 3 w 5"/>
                <a:gd name="T19" fmla="*/ 4 h 5"/>
                <a:gd name="T20" fmla="*/ 3 w 5"/>
                <a:gd name="T21" fmla="*/ 4 h 5"/>
                <a:gd name="T22" fmla="*/ 3 w 5"/>
                <a:gd name="T23" fmla="*/ 4 h 5"/>
                <a:gd name="T24" fmla="*/ 3 w 5"/>
                <a:gd name="T25" fmla="*/ 5 h 5"/>
                <a:gd name="T26" fmla="*/ 2 w 5"/>
                <a:gd name="T27" fmla="*/ 5 h 5"/>
                <a:gd name="T28" fmla="*/ 2 w 5"/>
                <a:gd name="T29" fmla="*/ 5 h 5"/>
                <a:gd name="T30" fmla="*/ 2 w 5"/>
                <a:gd name="T31" fmla="*/ 5 h 5"/>
                <a:gd name="T32" fmla="*/ 1 w 5"/>
                <a:gd name="T33" fmla="*/ 5 h 5"/>
                <a:gd name="T34" fmla="*/ 1 w 5"/>
                <a:gd name="T35" fmla="*/ 4 h 5"/>
                <a:gd name="T36" fmla="*/ 1 w 5"/>
                <a:gd name="T37" fmla="*/ 4 h 5"/>
                <a:gd name="T38" fmla="*/ 1 w 5"/>
                <a:gd name="T39" fmla="*/ 4 h 5"/>
                <a:gd name="T40" fmla="*/ 0 w 5"/>
                <a:gd name="T41" fmla="*/ 3 h 5"/>
                <a:gd name="T42" fmla="*/ 0 w 5"/>
                <a:gd name="T43" fmla="*/ 3 h 5"/>
                <a:gd name="T44" fmla="*/ 0 w 5"/>
                <a:gd name="T45" fmla="*/ 3 h 5"/>
                <a:gd name="T46" fmla="*/ 0 w 5"/>
                <a:gd name="T47" fmla="*/ 2 h 5"/>
                <a:gd name="T48" fmla="*/ 0 w 5"/>
                <a:gd name="T49" fmla="*/ 2 h 5"/>
                <a:gd name="T50" fmla="*/ 0 w 5"/>
                <a:gd name="T51" fmla="*/ 2 h 5"/>
                <a:gd name="T52" fmla="*/ 0 w 5"/>
                <a:gd name="T53" fmla="*/ 1 h 5"/>
                <a:gd name="T54" fmla="*/ 0 w 5"/>
                <a:gd name="T55" fmla="*/ 1 h 5"/>
                <a:gd name="T56" fmla="*/ 0 w 5"/>
                <a:gd name="T57" fmla="*/ 1 h 5"/>
                <a:gd name="T58" fmla="*/ 0 w 5"/>
                <a:gd name="T59" fmla="*/ 0 h 5"/>
                <a:gd name="T60" fmla="*/ 1 w 5"/>
                <a:gd name="T61" fmla="*/ 0 h 5"/>
                <a:gd name="T62" fmla="*/ 1 w 5"/>
                <a:gd name="T63" fmla="*/ 1 h 5"/>
                <a:gd name="T64" fmla="*/ 1 w 5"/>
                <a:gd name="T65" fmla="*/ 1 h 5"/>
                <a:gd name="T66" fmla="*/ 2 w 5"/>
                <a:gd name="T67" fmla="*/ 1 h 5"/>
                <a:gd name="T68" fmla="*/ 2 w 5"/>
                <a:gd name="T69" fmla="*/ 1 h 5"/>
                <a:gd name="T70" fmla="*/ 2 w 5"/>
                <a:gd name="T71" fmla="*/ 1 h 5"/>
                <a:gd name="T72" fmla="*/ 3 w 5"/>
                <a:gd name="T73" fmla="*/ 1 h 5"/>
                <a:gd name="T74" fmla="*/ 3 w 5"/>
                <a:gd name="T75" fmla="*/ 2 h 5"/>
                <a:gd name="T76" fmla="*/ 3 w 5"/>
                <a:gd name="T77" fmla="*/ 2 h 5"/>
                <a:gd name="T78" fmla="*/ 3 w 5"/>
                <a:gd name="T79" fmla="*/ 2 h 5"/>
                <a:gd name="T80" fmla="*/ 4 w 5"/>
                <a:gd name="T81" fmla="*/ 2 h 5"/>
                <a:gd name="T82" fmla="*/ 4 w 5"/>
                <a:gd name="T83" fmla="*/ 3 h 5"/>
                <a:gd name="T84" fmla="*/ 4 w 5"/>
                <a:gd name="T85" fmla="*/ 3 h 5"/>
                <a:gd name="T86" fmla="*/ 5 w 5"/>
                <a:gd name="T87" fmla="*/ 3 h 5"/>
                <a:gd name="T88" fmla="*/ 5 w 5"/>
                <a:gd name="T89" fmla="*/ 3 h 5"/>
                <a:gd name="T90" fmla="*/ 5 w 5"/>
                <a:gd name="T91" fmla="*/ 4 h 5"/>
                <a:gd name="T92" fmla="*/ 5 w 5"/>
                <a:gd name="T93" fmla="*/ 4 h 5"/>
                <a:gd name="T94" fmla="*/ 5 w 5"/>
                <a:gd name="T95" fmla="*/ 5 h 5"/>
                <a:gd name="T96" fmla="*/ 5 w 5"/>
                <a:gd name="T97" fmla="*/ 5 h 5"/>
                <a:gd name="T98" fmla="*/ 5 w 5"/>
                <a:gd name="T99" fmla="*/ 5 h 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"/>
                <a:gd name="T151" fmla="*/ 0 h 5"/>
                <a:gd name="T152" fmla="*/ 5 w 5"/>
                <a:gd name="T153" fmla="*/ 5 h 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" h="5">
                  <a:moveTo>
                    <a:pt x="5" y="5"/>
                  </a:moveTo>
                  <a:lnTo>
                    <a:pt x="5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17" name="Freeform 294"/>
            <p:cNvSpPr>
              <a:spLocks/>
            </p:cNvSpPr>
            <p:nvPr/>
          </p:nvSpPr>
          <p:spPr bwMode="auto">
            <a:xfrm>
              <a:off x="1479" y="1940"/>
              <a:ext cx="3" cy="3"/>
            </a:xfrm>
            <a:custGeom>
              <a:avLst/>
              <a:gdLst>
                <a:gd name="T0" fmla="*/ 3 w 3"/>
                <a:gd name="T1" fmla="*/ 3 h 3"/>
                <a:gd name="T2" fmla="*/ 2 w 3"/>
                <a:gd name="T3" fmla="*/ 3 h 3"/>
                <a:gd name="T4" fmla="*/ 2 w 3"/>
                <a:gd name="T5" fmla="*/ 3 h 3"/>
                <a:gd name="T6" fmla="*/ 2 w 3"/>
                <a:gd name="T7" fmla="*/ 3 h 3"/>
                <a:gd name="T8" fmla="*/ 2 w 3"/>
                <a:gd name="T9" fmla="*/ 3 h 3"/>
                <a:gd name="T10" fmla="*/ 2 w 3"/>
                <a:gd name="T11" fmla="*/ 3 h 3"/>
                <a:gd name="T12" fmla="*/ 1 w 3"/>
                <a:gd name="T13" fmla="*/ 3 h 3"/>
                <a:gd name="T14" fmla="*/ 1 w 3"/>
                <a:gd name="T15" fmla="*/ 3 h 3"/>
                <a:gd name="T16" fmla="*/ 0 w 3"/>
                <a:gd name="T17" fmla="*/ 3 h 3"/>
                <a:gd name="T18" fmla="*/ 0 w 3"/>
                <a:gd name="T19" fmla="*/ 2 h 3"/>
                <a:gd name="T20" fmla="*/ 1 w 3"/>
                <a:gd name="T21" fmla="*/ 2 h 3"/>
                <a:gd name="T22" fmla="*/ 1 w 3"/>
                <a:gd name="T23" fmla="*/ 1 h 3"/>
                <a:gd name="T24" fmla="*/ 1 w 3"/>
                <a:gd name="T25" fmla="*/ 1 h 3"/>
                <a:gd name="T26" fmla="*/ 1 w 3"/>
                <a:gd name="T27" fmla="*/ 0 h 3"/>
                <a:gd name="T28" fmla="*/ 1 w 3"/>
                <a:gd name="T29" fmla="*/ 0 h 3"/>
                <a:gd name="T30" fmla="*/ 1 w 3"/>
                <a:gd name="T31" fmla="*/ 0 h 3"/>
                <a:gd name="T32" fmla="*/ 2 w 3"/>
                <a:gd name="T33" fmla="*/ 0 h 3"/>
                <a:gd name="T34" fmla="*/ 2 w 3"/>
                <a:gd name="T35" fmla="*/ 0 h 3"/>
                <a:gd name="T36" fmla="*/ 2 w 3"/>
                <a:gd name="T37" fmla="*/ 0 h 3"/>
                <a:gd name="T38" fmla="*/ 2 w 3"/>
                <a:gd name="T39" fmla="*/ 0 h 3"/>
                <a:gd name="T40" fmla="*/ 2 w 3"/>
                <a:gd name="T41" fmla="*/ 1 h 3"/>
                <a:gd name="T42" fmla="*/ 2 w 3"/>
                <a:gd name="T43" fmla="*/ 1 h 3"/>
                <a:gd name="T44" fmla="*/ 2 w 3"/>
                <a:gd name="T45" fmla="*/ 1 h 3"/>
                <a:gd name="T46" fmla="*/ 2 w 3"/>
                <a:gd name="T47" fmla="*/ 1 h 3"/>
                <a:gd name="T48" fmla="*/ 2 w 3"/>
                <a:gd name="T49" fmla="*/ 2 h 3"/>
                <a:gd name="T50" fmla="*/ 3 w 3"/>
                <a:gd name="T51" fmla="*/ 2 h 3"/>
                <a:gd name="T52" fmla="*/ 3 w 3"/>
                <a:gd name="T53" fmla="*/ 2 h 3"/>
                <a:gd name="T54" fmla="*/ 3 w 3"/>
                <a:gd name="T55" fmla="*/ 3 h 3"/>
                <a:gd name="T56" fmla="*/ 3 w 3"/>
                <a:gd name="T57" fmla="*/ 3 h 3"/>
                <a:gd name="T58" fmla="*/ 3 w 3"/>
                <a:gd name="T59" fmla="*/ 3 h 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"/>
                <a:gd name="T91" fmla="*/ 0 h 3"/>
                <a:gd name="T92" fmla="*/ 3 w 3"/>
                <a:gd name="T93" fmla="*/ 3 h 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" h="3">
                  <a:moveTo>
                    <a:pt x="3" y="3"/>
                  </a:move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18" name="Freeform 295"/>
            <p:cNvSpPr>
              <a:spLocks/>
            </p:cNvSpPr>
            <p:nvPr/>
          </p:nvSpPr>
          <p:spPr bwMode="auto">
            <a:xfrm>
              <a:off x="1035" y="1940"/>
              <a:ext cx="2" cy="3"/>
            </a:xfrm>
            <a:custGeom>
              <a:avLst/>
              <a:gdLst>
                <a:gd name="T0" fmla="*/ 1 w 2"/>
                <a:gd name="T1" fmla="*/ 3 h 3"/>
                <a:gd name="T2" fmla="*/ 0 w 2"/>
                <a:gd name="T3" fmla="*/ 3 h 3"/>
                <a:gd name="T4" fmla="*/ 0 w 2"/>
                <a:gd name="T5" fmla="*/ 2 h 3"/>
                <a:gd name="T6" fmla="*/ 0 w 2"/>
                <a:gd name="T7" fmla="*/ 2 h 3"/>
                <a:gd name="T8" fmla="*/ 0 w 2"/>
                <a:gd name="T9" fmla="*/ 2 h 3"/>
                <a:gd name="T10" fmla="*/ 0 w 2"/>
                <a:gd name="T11" fmla="*/ 1 h 3"/>
                <a:gd name="T12" fmla="*/ 0 w 2"/>
                <a:gd name="T13" fmla="*/ 1 h 3"/>
                <a:gd name="T14" fmla="*/ 0 w 2"/>
                <a:gd name="T15" fmla="*/ 0 h 3"/>
                <a:gd name="T16" fmla="*/ 0 w 2"/>
                <a:gd name="T17" fmla="*/ 0 h 3"/>
                <a:gd name="T18" fmla="*/ 1 w 2"/>
                <a:gd name="T19" fmla="*/ 0 h 3"/>
                <a:gd name="T20" fmla="*/ 1 w 2"/>
                <a:gd name="T21" fmla="*/ 0 h 3"/>
                <a:gd name="T22" fmla="*/ 1 w 2"/>
                <a:gd name="T23" fmla="*/ 0 h 3"/>
                <a:gd name="T24" fmla="*/ 2 w 2"/>
                <a:gd name="T25" fmla="*/ 0 h 3"/>
                <a:gd name="T26" fmla="*/ 2 w 2"/>
                <a:gd name="T27" fmla="*/ 1 h 3"/>
                <a:gd name="T28" fmla="*/ 2 w 2"/>
                <a:gd name="T29" fmla="*/ 1 h 3"/>
                <a:gd name="T30" fmla="*/ 2 w 2"/>
                <a:gd name="T31" fmla="*/ 2 h 3"/>
                <a:gd name="T32" fmla="*/ 2 w 2"/>
                <a:gd name="T33" fmla="*/ 2 h 3"/>
                <a:gd name="T34" fmla="*/ 2 w 2"/>
                <a:gd name="T35" fmla="*/ 2 h 3"/>
                <a:gd name="T36" fmla="*/ 1 w 2"/>
                <a:gd name="T37" fmla="*/ 3 h 3"/>
                <a:gd name="T38" fmla="*/ 1 w 2"/>
                <a:gd name="T39" fmla="*/ 3 h 3"/>
                <a:gd name="T40" fmla="*/ 1 w 2"/>
                <a:gd name="T41" fmla="*/ 3 h 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"/>
                <a:gd name="T64" fmla="*/ 0 h 3"/>
                <a:gd name="T65" fmla="*/ 2 w 2"/>
                <a:gd name="T66" fmla="*/ 3 h 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" h="3">
                  <a:moveTo>
                    <a:pt x="1" y="3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19" name="Freeform 296"/>
            <p:cNvSpPr>
              <a:spLocks/>
            </p:cNvSpPr>
            <p:nvPr/>
          </p:nvSpPr>
          <p:spPr bwMode="auto">
            <a:xfrm>
              <a:off x="3222" y="1940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1 w 1"/>
                <a:gd name="T11" fmla="*/ 0 h 1"/>
                <a:gd name="T12" fmla="*/ 1 w 1"/>
                <a:gd name="T13" fmla="*/ 0 h 1"/>
                <a:gd name="T14" fmla="*/ 1 w 1"/>
                <a:gd name="T15" fmla="*/ 1 h 1"/>
                <a:gd name="T16" fmla="*/ 0 w 1"/>
                <a:gd name="T17" fmla="*/ 1 h 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"/>
                <a:gd name="T28" fmla="*/ 0 h 1"/>
                <a:gd name="T29" fmla="*/ 1 w 1"/>
                <a:gd name="T30" fmla="*/ 1 h 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20" name="Freeform 297"/>
            <p:cNvSpPr>
              <a:spLocks/>
            </p:cNvSpPr>
            <p:nvPr/>
          </p:nvSpPr>
          <p:spPr bwMode="auto">
            <a:xfrm>
              <a:off x="3008" y="1940"/>
              <a:ext cx="2" cy="5"/>
            </a:xfrm>
            <a:custGeom>
              <a:avLst/>
              <a:gdLst>
                <a:gd name="T0" fmla="*/ 1 w 2"/>
                <a:gd name="T1" fmla="*/ 5 h 5"/>
                <a:gd name="T2" fmla="*/ 0 w 2"/>
                <a:gd name="T3" fmla="*/ 4 h 5"/>
                <a:gd name="T4" fmla="*/ 0 w 2"/>
                <a:gd name="T5" fmla="*/ 4 h 5"/>
                <a:gd name="T6" fmla="*/ 0 w 2"/>
                <a:gd name="T7" fmla="*/ 4 h 5"/>
                <a:gd name="T8" fmla="*/ 0 w 2"/>
                <a:gd name="T9" fmla="*/ 4 h 5"/>
                <a:gd name="T10" fmla="*/ 0 w 2"/>
                <a:gd name="T11" fmla="*/ 2 h 5"/>
                <a:gd name="T12" fmla="*/ 0 w 2"/>
                <a:gd name="T13" fmla="*/ 2 h 5"/>
                <a:gd name="T14" fmla="*/ 1 w 2"/>
                <a:gd name="T15" fmla="*/ 1 h 5"/>
                <a:gd name="T16" fmla="*/ 1 w 2"/>
                <a:gd name="T17" fmla="*/ 1 h 5"/>
                <a:gd name="T18" fmla="*/ 1 w 2"/>
                <a:gd name="T19" fmla="*/ 0 h 5"/>
                <a:gd name="T20" fmla="*/ 1 w 2"/>
                <a:gd name="T21" fmla="*/ 0 h 5"/>
                <a:gd name="T22" fmla="*/ 2 w 2"/>
                <a:gd name="T23" fmla="*/ 1 h 5"/>
                <a:gd name="T24" fmla="*/ 2 w 2"/>
                <a:gd name="T25" fmla="*/ 1 h 5"/>
                <a:gd name="T26" fmla="*/ 2 w 2"/>
                <a:gd name="T27" fmla="*/ 1 h 5"/>
                <a:gd name="T28" fmla="*/ 2 w 2"/>
                <a:gd name="T29" fmla="*/ 2 h 5"/>
                <a:gd name="T30" fmla="*/ 2 w 2"/>
                <a:gd name="T31" fmla="*/ 2 h 5"/>
                <a:gd name="T32" fmla="*/ 2 w 2"/>
                <a:gd name="T33" fmla="*/ 3 h 5"/>
                <a:gd name="T34" fmla="*/ 2 w 2"/>
                <a:gd name="T35" fmla="*/ 3 h 5"/>
                <a:gd name="T36" fmla="*/ 2 w 2"/>
                <a:gd name="T37" fmla="*/ 4 h 5"/>
                <a:gd name="T38" fmla="*/ 2 w 2"/>
                <a:gd name="T39" fmla="*/ 4 h 5"/>
                <a:gd name="T40" fmla="*/ 1 w 2"/>
                <a:gd name="T41" fmla="*/ 4 h 5"/>
                <a:gd name="T42" fmla="*/ 1 w 2"/>
                <a:gd name="T43" fmla="*/ 4 h 5"/>
                <a:gd name="T44" fmla="*/ 1 w 2"/>
                <a:gd name="T45" fmla="*/ 4 h 5"/>
                <a:gd name="T46" fmla="*/ 1 w 2"/>
                <a:gd name="T47" fmla="*/ 5 h 5"/>
                <a:gd name="T48" fmla="*/ 1 w 2"/>
                <a:gd name="T49" fmla="*/ 5 h 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"/>
                <a:gd name="T76" fmla="*/ 0 h 5"/>
                <a:gd name="T77" fmla="*/ 2 w 2"/>
                <a:gd name="T78" fmla="*/ 5 h 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" h="5">
                  <a:moveTo>
                    <a:pt x="1" y="5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21" name="Freeform 298"/>
            <p:cNvSpPr>
              <a:spLocks/>
            </p:cNvSpPr>
            <p:nvPr/>
          </p:nvSpPr>
          <p:spPr bwMode="auto">
            <a:xfrm>
              <a:off x="1019" y="1941"/>
              <a:ext cx="2" cy="3"/>
            </a:xfrm>
            <a:custGeom>
              <a:avLst/>
              <a:gdLst>
                <a:gd name="T0" fmla="*/ 2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2 h 3"/>
                <a:gd name="T8" fmla="*/ 1 w 2"/>
                <a:gd name="T9" fmla="*/ 2 h 3"/>
                <a:gd name="T10" fmla="*/ 0 w 2"/>
                <a:gd name="T11" fmla="*/ 1 h 3"/>
                <a:gd name="T12" fmla="*/ 0 w 2"/>
                <a:gd name="T13" fmla="*/ 1 h 3"/>
                <a:gd name="T14" fmla="*/ 0 w 2"/>
                <a:gd name="T15" fmla="*/ 1 h 3"/>
                <a:gd name="T16" fmla="*/ 0 w 2"/>
                <a:gd name="T17" fmla="*/ 0 h 3"/>
                <a:gd name="T18" fmla="*/ 0 w 2"/>
                <a:gd name="T19" fmla="*/ 0 h 3"/>
                <a:gd name="T20" fmla="*/ 0 w 2"/>
                <a:gd name="T21" fmla="*/ 0 h 3"/>
                <a:gd name="T22" fmla="*/ 1 w 2"/>
                <a:gd name="T23" fmla="*/ 0 h 3"/>
                <a:gd name="T24" fmla="*/ 1 w 2"/>
                <a:gd name="T25" fmla="*/ 0 h 3"/>
                <a:gd name="T26" fmla="*/ 1 w 2"/>
                <a:gd name="T27" fmla="*/ 0 h 3"/>
                <a:gd name="T28" fmla="*/ 2 w 2"/>
                <a:gd name="T29" fmla="*/ 1 h 3"/>
                <a:gd name="T30" fmla="*/ 2 w 2"/>
                <a:gd name="T31" fmla="*/ 1 h 3"/>
                <a:gd name="T32" fmla="*/ 2 w 2"/>
                <a:gd name="T33" fmla="*/ 1 h 3"/>
                <a:gd name="T34" fmla="*/ 2 w 2"/>
                <a:gd name="T35" fmla="*/ 2 h 3"/>
                <a:gd name="T36" fmla="*/ 2 w 2"/>
                <a:gd name="T37" fmla="*/ 2 h 3"/>
                <a:gd name="T38" fmla="*/ 2 w 2"/>
                <a:gd name="T39" fmla="*/ 3 h 3"/>
                <a:gd name="T40" fmla="*/ 2 w 2"/>
                <a:gd name="T41" fmla="*/ 3 h 3"/>
                <a:gd name="T42" fmla="*/ 2 w 2"/>
                <a:gd name="T43" fmla="*/ 3 h 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"/>
                <a:gd name="T67" fmla="*/ 0 h 3"/>
                <a:gd name="T68" fmla="*/ 2 w 2"/>
                <a:gd name="T69" fmla="*/ 3 h 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" h="3">
                  <a:moveTo>
                    <a:pt x="2" y="3"/>
                  </a:moveTo>
                  <a:lnTo>
                    <a:pt x="1" y="3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22" name="Freeform 299"/>
            <p:cNvSpPr>
              <a:spLocks/>
            </p:cNvSpPr>
            <p:nvPr/>
          </p:nvSpPr>
          <p:spPr bwMode="auto">
            <a:xfrm>
              <a:off x="3263" y="1941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1 h 1"/>
                <a:gd name="T12" fmla="*/ 0 w 1"/>
                <a:gd name="T13" fmla="*/ 1 h 1"/>
                <a:gd name="T14" fmla="*/ 0 w 1"/>
                <a:gd name="T15" fmla="*/ 1 h 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"/>
                <a:gd name="T25" fmla="*/ 0 h 1"/>
                <a:gd name="T26" fmla="*/ 1 w 1"/>
                <a:gd name="T27" fmla="*/ 1 h 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23" name="Freeform 300"/>
            <p:cNvSpPr>
              <a:spLocks/>
            </p:cNvSpPr>
            <p:nvPr/>
          </p:nvSpPr>
          <p:spPr bwMode="auto">
            <a:xfrm>
              <a:off x="1022" y="1942"/>
              <a:ext cx="3" cy="2"/>
            </a:xfrm>
            <a:custGeom>
              <a:avLst/>
              <a:gdLst>
                <a:gd name="T0" fmla="*/ 2 w 3"/>
                <a:gd name="T1" fmla="*/ 2 h 2"/>
                <a:gd name="T2" fmla="*/ 1 w 3"/>
                <a:gd name="T3" fmla="*/ 2 h 2"/>
                <a:gd name="T4" fmla="*/ 1 w 3"/>
                <a:gd name="T5" fmla="*/ 2 h 2"/>
                <a:gd name="T6" fmla="*/ 1 w 3"/>
                <a:gd name="T7" fmla="*/ 2 h 2"/>
                <a:gd name="T8" fmla="*/ 1 w 3"/>
                <a:gd name="T9" fmla="*/ 2 h 2"/>
                <a:gd name="T10" fmla="*/ 1 w 3"/>
                <a:gd name="T11" fmla="*/ 2 h 2"/>
                <a:gd name="T12" fmla="*/ 0 w 3"/>
                <a:gd name="T13" fmla="*/ 1 h 2"/>
                <a:gd name="T14" fmla="*/ 1 w 3"/>
                <a:gd name="T15" fmla="*/ 1 h 2"/>
                <a:gd name="T16" fmla="*/ 1 w 3"/>
                <a:gd name="T17" fmla="*/ 0 h 2"/>
                <a:gd name="T18" fmla="*/ 1 w 3"/>
                <a:gd name="T19" fmla="*/ 0 h 2"/>
                <a:gd name="T20" fmla="*/ 1 w 3"/>
                <a:gd name="T21" fmla="*/ 0 h 2"/>
                <a:gd name="T22" fmla="*/ 2 w 3"/>
                <a:gd name="T23" fmla="*/ 0 h 2"/>
                <a:gd name="T24" fmla="*/ 2 w 3"/>
                <a:gd name="T25" fmla="*/ 1 h 2"/>
                <a:gd name="T26" fmla="*/ 2 w 3"/>
                <a:gd name="T27" fmla="*/ 1 h 2"/>
                <a:gd name="T28" fmla="*/ 3 w 3"/>
                <a:gd name="T29" fmla="*/ 1 h 2"/>
                <a:gd name="T30" fmla="*/ 3 w 3"/>
                <a:gd name="T31" fmla="*/ 2 h 2"/>
                <a:gd name="T32" fmla="*/ 2 w 3"/>
                <a:gd name="T33" fmla="*/ 2 h 2"/>
                <a:gd name="T34" fmla="*/ 2 w 3"/>
                <a:gd name="T35" fmla="*/ 2 h 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"/>
                <a:gd name="T55" fmla="*/ 0 h 2"/>
                <a:gd name="T56" fmla="*/ 3 w 3"/>
                <a:gd name="T57" fmla="*/ 2 h 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" h="2">
                  <a:moveTo>
                    <a:pt x="2" y="2"/>
                  </a:moveTo>
                  <a:lnTo>
                    <a:pt x="1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24" name="Freeform 301"/>
            <p:cNvSpPr>
              <a:spLocks/>
            </p:cNvSpPr>
            <p:nvPr/>
          </p:nvSpPr>
          <p:spPr bwMode="auto">
            <a:xfrm>
              <a:off x="989" y="1943"/>
              <a:ext cx="3" cy="3"/>
            </a:xfrm>
            <a:custGeom>
              <a:avLst/>
              <a:gdLst>
                <a:gd name="T0" fmla="*/ 3 w 3"/>
                <a:gd name="T1" fmla="*/ 3 h 3"/>
                <a:gd name="T2" fmla="*/ 2 w 3"/>
                <a:gd name="T3" fmla="*/ 3 h 3"/>
                <a:gd name="T4" fmla="*/ 2 w 3"/>
                <a:gd name="T5" fmla="*/ 2 h 3"/>
                <a:gd name="T6" fmla="*/ 2 w 3"/>
                <a:gd name="T7" fmla="*/ 2 h 3"/>
                <a:gd name="T8" fmla="*/ 2 w 3"/>
                <a:gd name="T9" fmla="*/ 2 h 3"/>
                <a:gd name="T10" fmla="*/ 2 w 3"/>
                <a:gd name="T11" fmla="*/ 1 h 3"/>
                <a:gd name="T12" fmla="*/ 2 w 3"/>
                <a:gd name="T13" fmla="*/ 1 h 3"/>
                <a:gd name="T14" fmla="*/ 2 w 3"/>
                <a:gd name="T15" fmla="*/ 1 h 3"/>
                <a:gd name="T16" fmla="*/ 1 w 3"/>
                <a:gd name="T17" fmla="*/ 1 h 3"/>
                <a:gd name="T18" fmla="*/ 1 w 3"/>
                <a:gd name="T19" fmla="*/ 1 h 3"/>
                <a:gd name="T20" fmla="*/ 1 w 3"/>
                <a:gd name="T21" fmla="*/ 1 h 3"/>
                <a:gd name="T22" fmla="*/ 1 w 3"/>
                <a:gd name="T23" fmla="*/ 1 h 3"/>
                <a:gd name="T24" fmla="*/ 0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1 w 3"/>
                <a:gd name="T35" fmla="*/ 0 h 3"/>
                <a:gd name="T36" fmla="*/ 1 w 3"/>
                <a:gd name="T37" fmla="*/ 0 h 3"/>
                <a:gd name="T38" fmla="*/ 2 w 3"/>
                <a:gd name="T39" fmla="*/ 0 h 3"/>
                <a:gd name="T40" fmla="*/ 2 w 3"/>
                <a:gd name="T41" fmla="*/ 0 h 3"/>
                <a:gd name="T42" fmla="*/ 2 w 3"/>
                <a:gd name="T43" fmla="*/ 0 h 3"/>
                <a:gd name="T44" fmla="*/ 2 w 3"/>
                <a:gd name="T45" fmla="*/ 0 h 3"/>
                <a:gd name="T46" fmla="*/ 3 w 3"/>
                <a:gd name="T47" fmla="*/ 0 h 3"/>
                <a:gd name="T48" fmla="*/ 3 w 3"/>
                <a:gd name="T49" fmla="*/ 1 h 3"/>
                <a:gd name="T50" fmla="*/ 3 w 3"/>
                <a:gd name="T51" fmla="*/ 1 h 3"/>
                <a:gd name="T52" fmla="*/ 3 w 3"/>
                <a:gd name="T53" fmla="*/ 1 h 3"/>
                <a:gd name="T54" fmla="*/ 3 w 3"/>
                <a:gd name="T55" fmla="*/ 1 h 3"/>
                <a:gd name="T56" fmla="*/ 3 w 3"/>
                <a:gd name="T57" fmla="*/ 1 h 3"/>
                <a:gd name="T58" fmla="*/ 3 w 3"/>
                <a:gd name="T59" fmla="*/ 2 h 3"/>
                <a:gd name="T60" fmla="*/ 3 w 3"/>
                <a:gd name="T61" fmla="*/ 2 h 3"/>
                <a:gd name="T62" fmla="*/ 3 w 3"/>
                <a:gd name="T63" fmla="*/ 3 h 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"/>
                <a:gd name="T97" fmla="*/ 0 h 3"/>
                <a:gd name="T98" fmla="*/ 3 w 3"/>
                <a:gd name="T99" fmla="*/ 3 h 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" h="3">
                  <a:moveTo>
                    <a:pt x="3" y="3"/>
                  </a:move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25" name="Freeform 302"/>
            <p:cNvSpPr>
              <a:spLocks/>
            </p:cNvSpPr>
            <p:nvPr/>
          </p:nvSpPr>
          <p:spPr bwMode="auto">
            <a:xfrm>
              <a:off x="1773" y="1943"/>
              <a:ext cx="3" cy="7"/>
            </a:xfrm>
            <a:custGeom>
              <a:avLst/>
              <a:gdLst>
                <a:gd name="T0" fmla="*/ 2 w 3"/>
                <a:gd name="T1" fmla="*/ 0 h 7"/>
                <a:gd name="T2" fmla="*/ 3 w 3"/>
                <a:gd name="T3" fmla="*/ 1 h 7"/>
                <a:gd name="T4" fmla="*/ 3 w 3"/>
                <a:gd name="T5" fmla="*/ 1 h 7"/>
                <a:gd name="T6" fmla="*/ 3 w 3"/>
                <a:gd name="T7" fmla="*/ 1 h 7"/>
                <a:gd name="T8" fmla="*/ 3 w 3"/>
                <a:gd name="T9" fmla="*/ 1 h 7"/>
                <a:gd name="T10" fmla="*/ 3 w 3"/>
                <a:gd name="T11" fmla="*/ 1 h 7"/>
                <a:gd name="T12" fmla="*/ 3 w 3"/>
                <a:gd name="T13" fmla="*/ 2 h 7"/>
                <a:gd name="T14" fmla="*/ 3 w 3"/>
                <a:gd name="T15" fmla="*/ 2 h 7"/>
                <a:gd name="T16" fmla="*/ 3 w 3"/>
                <a:gd name="T17" fmla="*/ 3 h 7"/>
                <a:gd name="T18" fmla="*/ 3 w 3"/>
                <a:gd name="T19" fmla="*/ 3 h 7"/>
                <a:gd name="T20" fmla="*/ 3 w 3"/>
                <a:gd name="T21" fmla="*/ 3 h 7"/>
                <a:gd name="T22" fmla="*/ 3 w 3"/>
                <a:gd name="T23" fmla="*/ 4 h 7"/>
                <a:gd name="T24" fmla="*/ 3 w 3"/>
                <a:gd name="T25" fmla="*/ 4 h 7"/>
                <a:gd name="T26" fmla="*/ 3 w 3"/>
                <a:gd name="T27" fmla="*/ 5 h 7"/>
                <a:gd name="T28" fmla="*/ 3 w 3"/>
                <a:gd name="T29" fmla="*/ 5 h 7"/>
                <a:gd name="T30" fmla="*/ 3 w 3"/>
                <a:gd name="T31" fmla="*/ 6 h 7"/>
                <a:gd name="T32" fmla="*/ 3 w 3"/>
                <a:gd name="T33" fmla="*/ 6 h 7"/>
                <a:gd name="T34" fmla="*/ 3 w 3"/>
                <a:gd name="T35" fmla="*/ 6 h 7"/>
                <a:gd name="T36" fmla="*/ 3 w 3"/>
                <a:gd name="T37" fmla="*/ 7 h 7"/>
                <a:gd name="T38" fmla="*/ 2 w 3"/>
                <a:gd name="T39" fmla="*/ 7 h 7"/>
                <a:gd name="T40" fmla="*/ 2 w 3"/>
                <a:gd name="T41" fmla="*/ 7 h 7"/>
                <a:gd name="T42" fmla="*/ 2 w 3"/>
                <a:gd name="T43" fmla="*/ 6 h 7"/>
                <a:gd name="T44" fmla="*/ 2 w 3"/>
                <a:gd name="T45" fmla="*/ 6 h 7"/>
                <a:gd name="T46" fmla="*/ 1 w 3"/>
                <a:gd name="T47" fmla="*/ 6 h 7"/>
                <a:gd name="T48" fmla="*/ 1 w 3"/>
                <a:gd name="T49" fmla="*/ 6 h 7"/>
                <a:gd name="T50" fmla="*/ 1 w 3"/>
                <a:gd name="T51" fmla="*/ 5 h 7"/>
                <a:gd name="T52" fmla="*/ 1 w 3"/>
                <a:gd name="T53" fmla="*/ 5 h 7"/>
                <a:gd name="T54" fmla="*/ 0 w 3"/>
                <a:gd name="T55" fmla="*/ 5 h 7"/>
                <a:gd name="T56" fmla="*/ 0 w 3"/>
                <a:gd name="T57" fmla="*/ 4 h 7"/>
                <a:gd name="T58" fmla="*/ 0 w 3"/>
                <a:gd name="T59" fmla="*/ 4 h 7"/>
                <a:gd name="T60" fmla="*/ 0 w 3"/>
                <a:gd name="T61" fmla="*/ 4 h 7"/>
                <a:gd name="T62" fmla="*/ 0 w 3"/>
                <a:gd name="T63" fmla="*/ 3 h 7"/>
                <a:gd name="T64" fmla="*/ 0 w 3"/>
                <a:gd name="T65" fmla="*/ 3 h 7"/>
                <a:gd name="T66" fmla="*/ 0 w 3"/>
                <a:gd name="T67" fmla="*/ 2 h 7"/>
                <a:gd name="T68" fmla="*/ 0 w 3"/>
                <a:gd name="T69" fmla="*/ 2 h 7"/>
                <a:gd name="T70" fmla="*/ 0 w 3"/>
                <a:gd name="T71" fmla="*/ 1 h 7"/>
                <a:gd name="T72" fmla="*/ 0 w 3"/>
                <a:gd name="T73" fmla="*/ 1 h 7"/>
                <a:gd name="T74" fmla="*/ 0 w 3"/>
                <a:gd name="T75" fmla="*/ 1 h 7"/>
                <a:gd name="T76" fmla="*/ 1 w 3"/>
                <a:gd name="T77" fmla="*/ 1 h 7"/>
                <a:gd name="T78" fmla="*/ 1 w 3"/>
                <a:gd name="T79" fmla="*/ 1 h 7"/>
                <a:gd name="T80" fmla="*/ 1 w 3"/>
                <a:gd name="T81" fmla="*/ 1 h 7"/>
                <a:gd name="T82" fmla="*/ 1 w 3"/>
                <a:gd name="T83" fmla="*/ 0 h 7"/>
                <a:gd name="T84" fmla="*/ 1 w 3"/>
                <a:gd name="T85" fmla="*/ 0 h 7"/>
                <a:gd name="T86" fmla="*/ 2 w 3"/>
                <a:gd name="T87" fmla="*/ 0 h 7"/>
                <a:gd name="T88" fmla="*/ 2 w 3"/>
                <a:gd name="T89" fmla="*/ 0 h 7"/>
                <a:gd name="T90" fmla="*/ 2 w 3"/>
                <a:gd name="T91" fmla="*/ 0 h 7"/>
                <a:gd name="T92" fmla="*/ 2 w 3"/>
                <a:gd name="T93" fmla="*/ 0 h 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"/>
                <a:gd name="T142" fmla="*/ 0 h 7"/>
                <a:gd name="T143" fmla="*/ 3 w 3"/>
                <a:gd name="T144" fmla="*/ 7 h 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" h="7">
                  <a:moveTo>
                    <a:pt x="2" y="0"/>
                  </a:move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26" name="Freeform 303"/>
            <p:cNvSpPr>
              <a:spLocks/>
            </p:cNvSpPr>
            <p:nvPr/>
          </p:nvSpPr>
          <p:spPr bwMode="auto">
            <a:xfrm>
              <a:off x="2995" y="1944"/>
              <a:ext cx="5" cy="4"/>
            </a:xfrm>
            <a:custGeom>
              <a:avLst/>
              <a:gdLst>
                <a:gd name="T0" fmla="*/ 1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1 w 5"/>
                <a:gd name="T7" fmla="*/ 3 h 4"/>
                <a:gd name="T8" fmla="*/ 0 w 5"/>
                <a:gd name="T9" fmla="*/ 3 h 4"/>
                <a:gd name="T10" fmla="*/ 0 w 5"/>
                <a:gd name="T11" fmla="*/ 3 h 4"/>
                <a:gd name="T12" fmla="*/ 0 w 5"/>
                <a:gd name="T13" fmla="*/ 2 h 4"/>
                <a:gd name="T14" fmla="*/ 1 w 5"/>
                <a:gd name="T15" fmla="*/ 2 h 4"/>
                <a:gd name="T16" fmla="*/ 1 w 5"/>
                <a:gd name="T17" fmla="*/ 2 h 4"/>
                <a:gd name="T18" fmla="*/ 1 w 5"/>
                <a:gd name="T19" fmla="*/ 2 h 4"/>
                <a:gd name="T20" fmla="*/ 1 w 5"/>
                <a:gd name="T21" fmla="*/ 2 h 4"/>
                <a:gd name="T22" fmla="*/ 1 w 5"/>
                <a:gd name="T23" fmla="*/ 1 h 4"/>
                <a:gd name="T24" fmla="*/ 1 w 5"/>
                <a:gd name="T25" fmla="*/ 1 h 4"/>
                <a:gd name="T26" fmla="*/ 1 w 5"/>
                <a:gd name="T27" fmla="*/ 0 h 4"/>
                <a:gd name="T28" fmla="*/ 1 w 5"/>
                <a:gd name="T29" fmla="*/ 0 h 4"/>
                <a:gd name="T30" fmla="*/ 1 w 5"/>
                <a:gd name="T31" fmla="*/ 0 h 4"/>
                <a:gd name="T32" fmla="*/ 2 w 5"/>
                <a:gd name="T33" fmla="*/ 0 h 4"/>
                <a:gd name="T34" fmla="*/ 2 w 5"/>
                <a:gd name="T35" fmla="*/ 0 h 4"/>
                <a:gd name="T36" fmla="*/ 3 w 5"/>
                <a:gd name="T37" fmla="*/ 0 h 4"/>
                <a:gd name="T38" fmla="*/ 3 w 5"/>
                <a:gd name="T39" fmla="*/ 0 h 4"/>
                <a:gd name="T40" fmla="*/ 4 w 5"/>
                <a:gd name="T41" fmla="*/ 0 h 4"/>
                <a:gd name="T42" fmla="*/ 4 w 5"/>
                <a:gd name="T43" fmla="*/ 0 h 4"/>
                <a:gd name="T44" fmla="*/ 4 w 5"/>
                <a:gd name="T45" fmla="*/ 0 h 4"/>
                <a:gd name="T46" fmla="*/ 4 w 5"/>
                <a:gd name="T47" fmla="*/ 0 h 4"/>
                <a:gd name="T48" fmla="*/ 4 w 5"/>
                <a:gd name="T49" fmla="*/ 0 h 4"/>
                <a:gd name="T50" fmla="*/ 4 w 5"/>
                <a:gd name="T51" fmla="*/ 0 h 4"/>
                <a:gd name="T52" fmla="*/ 4 w 5"/>
                <a:gd name="T53" fmla="*/ 1 h 4"/>
                <a:gd name="T54" fmla="*/ 5 w 5"/>
                <a:gd name="T55" fmla="*/ 1 h 4"/>
                <a:gd name="T56" fmla="*/ 4 w 5"/>
                <a:gd name="T57" fmla="*/ 2 h 4"/>
                <a:gd name="T58" fmla="*/ 4 w 5"/>
                <a:gd name="T59" fmla="*/ 2 h 4"/>
                <a:gd name="T60" fmla="*/ 4 w 5"/>
                <a:gd name="T61" fmla="*/ 2 h 4"/>
                <a:gd name="T62" fmla="*/ 4 w 5"/>
                <a:gd name="T63" fmla="*/ 3 h 4"/>
                <a:gd name="T64" fmla="*/ 3 w 5"/>
                <a:gd name="T65" fmla="*/ 3 h 4"/>
                <a:gd name="T66" fmla="*/ 3 w 5"/>
                <a:gd name="T67" fmla="*/ 3 h 4"/>
                <a:gd name="T68" fmla="*/ 2 w 5"/>
                <a:gd name="T69" fmla="*/ 3 h 4"/>
                <a:gd name="T70" fmla="*/ 2 w 5"/>
                <a:gd name="T71" fmla="*/ 3 h 4"/>
                <a:gd name="T72" fmla="*/ 2 w 5"/>
                <a:gd name="T73" fmla="*/ 3 h 4"/>
                <a:gd name="T74" fmla="*/ 1 w 5"/>
                <a:gd name="T75" fmla="*/ 4 h 4"/>
                <a:gd name="T76" fmla="*/ 1 w 5"/>
                <a:gd name="T77" fmla="*/ 4 h 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"/>
                <a:gd name="T118" fmla="*/ 0 h 4"/>
                <a:gd name="T119" fmla="*/ 5 w 5"/>
                <a:gd name="T120" fmla="*/ 4 h 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" h="4">
                  <a:moveTo>
                    <a:pt x="1" y="4"/>
                  </a:move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27" name="Freeform 304"/>
            <p:cNvSpPr>
              <a:spLocks/>
            </p:cNvSpPr>
            <p:nvPr/>
          </p:nvSpPr>
          <p:spPr bwMode="auto">
            <a:xfrm>
              <a:off x="1473" y="1944"/>
              <a:ext cx="2" cy="4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4 h 4"/>
                <a:gd name="T4" fmla="*/ 2 w 2"/>
                <a:gd name="T5" fmla="*/ 3 h 4"/>
                <a:gd name="T6" fmla="*/ 1 w 2"/>
                <a:gd name="T7" fmla="*/ 3 h 4"/>
                <a:gd name="T8" fmla="*/ 1 w 2"/>
                <a:gd name="T9" fmla="*/ 3 h 4"/>
                <a:gd name="T10" fmla="*/ 1 w 2"/>
                <a:gd name="T11" fmla="*/ 2 h 4"/>
                <a:gd name="T12" fmla="*/ 1 w 2"/>
                <a:gd name="T13" fmla="*/ 2 h 4"/>
                <a:gd name="T14" fmla="*/ 1 w 2"/>
                <a:gd name="T15" fmla="*/ 2 h 4"/>
                <a:gd name="T16" fmla="*/ 1 w 2"/>
                <a:gd name="T17" fmla="*/ 1 h 4"/>
                <a:gd name="T18" fmla="*/ 0 w 2"/>
                <a:gd name="T19" fmla="*/ 1 h 4"/>
                <a:gd name="T20" fmla="*/ 0 w 2"/>
                <a:gd name="T21" fmla="*/ 1 h 4"/>
                <a:gd name="T22" fmla="*/ 0 w 2"/>
                <a:gd name="T23" fmla="*/ 0 h 4"/>
                <a:gd name="T24" fmla="*/ 0 w 2"/>
                <a:gd name="T25" fmla="*/ 0 h 4"/>
                <a:gd name="T26" fmla="*/ 0 w 2"/>
                <a:gd name="T27" fmla="*/ 0 h 4"/>
                <a:gd name="T28" fmla="*/ 1 w 2"/>
                <a:gd name="T29" fmla="*/ 0 h 4"/>
                <a:gd name="T30" fmla="*/ 1 w 2"/>
                <a:gd name="T31" fmla="*/ 0 h 4"/>
                <a:gd name="T32" fmla="*/ 1 w 2"/>
                <a:gd name="T33" fmla="*/ 1 h 4"/>
                <a:gd name="T34" fmla="*/ 2 w 2"/>
                <a:gd name="T35" fmla="*/ 1 h 4"/>
                <a:gd name="T36" fmla="*/ 2 w 2"/>
                <a:gd name="T37" fmla="*/ 1 h 4"/>
                <a:gd name="T38" fmla="*/ 2 w 2"/>
                <a:gd name="T39" fmla="*/ 2 h 4"/>
                <a:gd name="T40" fmla="*/ 2 w 2"/>
                <a:gd name="T41" fmla="*/ 2 h 4"/>
                <a:gd name="T42" fmla="*/ 2 w 2"/>
                <a:gd name="T43" fmla="*/ 2 h 4"/>
                <a:gd name="T44" fmla="*/ 2 w 2"/>
                <a:gd name="T45" fmla="*/ 3 h 4"/>
                <a:gd name="T46" fmla="*/ 2 w 2"/>
                <a:gd name="T47" fmla="*/ 3 h 4"/>
                <a:gd name="T48" fmla="*/ 2 w 2"/>
                <a:gd name="T49" fmla="*/ 4 h 4"/>
                <a:gd name="T50" fmla="*/ 2 w 2"/>
                <a:gd name="T51" fmla="*/ 4 h 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"/>
                <a:gd name="T79" fmla="*/ 0 h 4"/>
                <a:gd name="T80" fmla="*/ 2 w 2"/>
                <a:gd name="T81" fmla="*/ 4 h 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" h="4">
                  <a:moveTo>
                    <a:pt x="2" y="4"/>
                  </a:move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28" name="Freeform 305"/>
            <p:cNvSpPr>
              <a:spLocks/>
            </p:cNvSpPr>
            <p:nvPr/>
          </p:nvSpPr>
          <p:spPr bwMode="auto">
            <a:xfrm>
              <a:off x="1022" y="194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1 w 1"/>
                <a:gd name="T7" fmla="*/ 0 h 1"/>
                <a:gd name="T8" fmla="*/ 1 w 1"/>
                <a:gd name="T9" fmla="*/ 0 h 1"/>
                <a:gd name="T10" fmla="*/ 1 w 1"/>
                <a:gd name="T11" fmla="*/ 0 h 1"/>
                <a:gd name="T12" fmla="*/ 1 w 1"/>
                <a:gd name="T13" fmla="*/ 1 h 1"/>
                <a:gd name="T14" fmla="*/ 1 w 1"/>
                <a:gd name="T15" fmla="*/ 1 h 1"/>
                <a:gd name="T16" fmla="*/ 0 w 1"/>
                <a:gd name="T17" fmla="*/ 1 h 1"/>
                <a:gd name="T18" fmla="*/ 0 w 1"/>
                <a:gd name="T19" fmla="*/ 0 h 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"/>
                <a:gd name="T31" fmla="*/ 0 h 1"/>
                <a:gd name="T32" fmla="*/ 1 w 1"/>
                <a:gd name="T33" fmla="*/ 1 h 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29" name="Freeform 306"/>
            <p:cNvSpPr>
              <a:spLocks/>
            </p:cNvSpPr>
            <p:nvPr/>
          </p:nvSpPr>
          <p:spPr bwMode="auto">
            <a:xfrm>
              <a:off x="1023" y="1945"/>
              <a:ext cx="2" cy="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0 w 2"/>
                <a:gd name="T5" fmla="*/ 2 h 2"/>
                <a:gd name="T6" fmla="*/ 0 w 2"/>
                <a:gd name="T7" fmla="*/ 2 h 2"/>
                <a:gd name="T8" fmla="*/ 0 w 2"/>
                <a:gd name="T9" fmla="*/ 1 h 2"/>
                <a:gd name="T10" fmla="*/ 0 w 2"/>
                <a:gd name="T11" fmla="*/ 1 h 2"/>
                <a:gd name="T12" fmla="*/ 0 w 2"/>
                <a:gd name="T13" fmla="*/ 0 h 2"/>
                <a:gd name="T14" fmla="*/ 1 w 2"/>
                <a:gd name="T15" fmla="*/ 0 h 2"/>
                <a:gd name="T16" fmla="*/ 1 w 2"/>
                <a:gd name="T17" fmla="*/ 0 h 2"/>
                <a:gd name="T18" fmla="*/ 1 w 2"/>
                <a:gd name="T19" fmla="*/ 0 h 2"/>
                <a:gd name="T20" fmla="*/ 1 w 2"/>
                <a:gd name="T21" fmla="*/ 1 h 2"/>
                <a:gd name="T22" fmla="*/ 1 w 2"/>
                <a:gd name="T23" fmla="*/ 1 h 2"/>
                <a:gd name="T24" fmla="*/ 1 w 2"/>
                <a:gd name="T25" fmla="*/ 1 h 2"/>
                <a:gd name="T26" fmla="*/ 2 w 2"/>
                <a:gd name="T27" fmla="*/ 2 h 2"/>
                <a:gd name="T28" fmla="*/ 2 w 2"/>
                <a:gd name="T29" fmla="*/ 2 h 2"/>
                <a:gd name="T30" fmla="*/ 1 w 2"/>
                <a:gd name="T31" fmla="*/ 2 h 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"/>
                <a:gd name="T49" fmla="*/ 0 h 2"/>
                <a:gd name="T50" fmla="*/ 2 w 2"/>
                <a:gd name="T51" fmla="*/ 2 h 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" h="2">
                  <a:moveTo>
                    <a:pt x="1" y="2"/>
                  </a:move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30" name="Freeform 307"/>
            <p:cNvSpPr>
              <a:spLocks/>
            </p:cNvSpPr>
            <p:nvPr/>
          </p:nvSpPr>
          <p:spPr bwMode="auto">
            <a:xfrm>
              <a:off x="3205" y="194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2 h 2"/>
                <a:gd name="T4" fmla="*/ 0 w 1"/>
                <a:gd name="T5" fmla="*/ 1 h 2"/>
                <a:gd name="T6" fmla="*/ 0 w 1"/>
                <a:gd name="T7" fmla="*/ 1 h 2"/>
                <a:gd name="T8" fmla="*/ 0 w 1"/>
                <a:gd name="T9" fmla="*/ 0 h 2"/>
                <a:gd name="T10" fmla="*/ 1 w 1"/>
                <a:gd name="T11" fmla="*/ 0 h 2"/>
                <a:gd name="T12" fmla="*/ 1 w 1"/>
                <a:gd name="T13" fmla="*/ 0 h 2"/>
                <a:gd name="T14" fmla="*/ 1 w 1"/>
                <a:gd name="T15" fmla="*/ 0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2 h 2"/>
                <a:gd name="T22" fmla="*/ 1 w 1"/>
                <a:gd name="T23" fmla="*/ 2 h 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"/>
                <a:gd name="T37" fmla="*/ 0 h 2"/>
                <a:gd name="T38" fmla="*/ 1 w 1"/>
                <a:gd name="T39" fmla="*/ 2 h 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" h="2">
                  <a:moveTo>
                    <a:pt x="1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31" name="Freeform 308"/>
            <p:cNvSpPr>
              <a:spLocks/>
            </p:cNvSpPr>
            <p:nvPr/>
          </p:nvSpPr>
          <p:spPr bwMode="auto">
            <a:xfrm>
              <a:off x="1014" y="1946"/>
              <a:ext cx="2" cy="2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2 h 2"/>
                <a:gd name="T4" fmla="*/ 0 w 2"/>
                <a:gd name="T5" fmla="*/ 1 h 2"/>
                <a:gd name="T6" fmla="*/ 0 w 2"/>
                <a:gd name="T7" fmla="*/ 1 h 2"/>
                <a:gd name="T8" fmla="*/ 0 w 2"/>
                <a:gd name="T9" fmla="*/ 0 h 2"/>
                <a:gd name="T10" fmla="*/ 0 w 2"/>
                <a:gd name="T11" fmla="*/ 0 h 2"/>
                <a:gd name="T12" fmla="*/ 1 w 2"/>
                <a:gd name="T13" fmla="*/ 0 h 2"/>
                <a:gd name="T14" fmla="*/ 1 w 2"/>
                <a:gd name="T15" fmla="*/ 0 h 2"/>
                <a:gd name="T16" fmla="*/ 2 w 2"/>
                <a:gd name="T17" fmla="*/ 0 h 2"/>
                <a:gd name="T18" fmla="*/ 2 w 2"/>
                <a:gd name="T19" fmla="*/ 0 h 2"/>
                <a:gd name="T20" fmla="*/ 2 w 2"/>
                <a:gd name="T21" fmla="*/ 1 h 2"/>
                <a:gd name="T22" fmla="*/ 2 w 2"/>
                <a:gd name="T23" fmla="*/ 1 h 2"/>
                <a:gd name="T24" fmla="*/ 1 w 2"/>
                <a:gd name="T25" fmla="*/ 1 h 2"/>
                <a:gd name="T26" fmla="*/ 1 w 2"/>
                <a:gd name="T27" fmla="*/ 2 h 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2"/>
                <a:gd name="T44" fmla="*/ 2 w 2"/>
                <a:gd name="T45" fmla="*/ 2 h 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2">
                  <a:moveTo>
                    <a:pt x="1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32" name="Freeform 309"/>
            <p:cNvSpPr>
              <a:spLocks/>
            </p:cNvSpPr>
            <p:nvPr/>
          </p:nvSpPr>
          <p:spPr bwMode="auto">
            <a:xfrm>
              <a:off x="2612" y="1946"/>
              <a:ext cx="7" cy="6"/>
            </a:xfrm>
            <a:custGeom>
              <a:avLst/>
              <a:gdLst>
                <a:gd name="T0" fmla="*/ 3 w 7"/>
                <a:gd name="T1" fmla="*/ 6 h 6"/>
                <a:gd name="T2" fmla="*/ 3 w 7"/>
                <a:gd name="T3" fmla="*/ 6 h 6"/>
                <a:gd name="T4" fmla="*/ 3 w 7"/>
                <a:gd name="T5" fmla="*/ 6 h 6"/>
                <a:gd name="T6" fmla="*/ 2 w 7"/>
                <a:gd name="T7" fmla="*/ 5 h 6"/>
                <a:gd name="T8" fmla="*/ 2 w 7"/>
                <a:gd name="T9" fmla="*/ 5 h 6"/>
                <a:gd name="T10" fmla="*/ 2 w 7"/>
                <a:gd name="T11" fmla="*/ 5 h 6"/>
                <a:gd name="T12" fmla="*/ 1 w 7"/>
                <a:gd name="T13" fmla="*/ 5 h 6"/>
                <a:gd name="T14" fmla="*/ 1 w 7"/>
                <a:gd name="T15" fmla="*/ 4 h 6"/>
                <a:gd name="T16" fmla="*/ 1 w 7"/>
                <a:gd name="T17" fmla="*/ 4 h 6"/>
                <a:gd name="T18" fmla="*/ 1 w 7"/>
                <a:gd name="T19" fmla="*/ 4 h 6"/>
                <a:gd name="T20" fmla="*/ 0 w 7"/>
                <a:gd name="T21" fmla="*/ 4 h 6"/>
                <a:gd name="T22" fmla="*/ 0 w 7"/>
                <a:gd name="T23" fmla="*/ 4 h 6"/>
                <a:gd name="T24" fmla="*/ 0 w 7"/>
                <a:gd name="T25" fmla="*/ 4 h 6"/>
                <a:gd name="T26" fmla="*/ 0 w 7"/>
                <a:gd name="T27" fmla="*/ 3 h 6"/>
                <a:gd name="T28" fmla="*/ 0 w 7"/>
                <a:gd name="T29" fmla="*/ 3 h 6"/>
                <a:gd name="T30" fmla="*/ 0 w 7"/>
                <a:gd name="T31" fmla="*/ 3 h 6"/>
                <a:gd name="T32" fmla="*/ 0 w 7"/>
                <a:gd name="T33" fmla="*/ 2 h 6"/>
                <a:gd name="T34" fmla="*/ 1 w 7"/>
                <a:gd name="T35" fmla="*/ 2 h 6"/>
                <a:gd name="T36" fmla="*/ 1 w 7"/>
                <a:gd name="T37" fmla="*/ 2 h 6"/>
                <a:gd name="T38" fmla="*/ 1 w 7"/>
                <a:gd name="T39" fmla="*/ 1 h 6"/>
                <a:gd name="T40" fmla="*/ 1 w 7"/>
                <a:gd name="T41" fmla="*/ 1 h 6"/>
                <a:gd name="T42" fmla="*/ 2 w 7"/>
                <a:gd name="T43" fmla="*/ 1 h 6"/>
                <a:gd name="T44" fmla="*/ 2 w 7"/>
                <a:gd name="T45" fmla="*/ 1 h 6"/>
                <a:gd name="T46" fmla="*/ 3 w 7"/>
                <a:gd name="T47" fmla="*/ 1 h 6"/>
                <a:gd name="T48" fmla="*/ 3 w 7"/>
                <a:gd name="T49" fmla="*/ 1 h 6"/>
                <a:gd name="T50" fmla="*/ 3 w 7"/>
                <a:gd name="T51" fmla="*/ 1 h 6"/>
                <a:gd name="T52" fmla="*/ 4 w 7"/>
                <a:gd name="T53" fmla="*/ 0 h 6"/>
                <a:gd name="T54" fmla="*/ 4 w 7"/>
                <a:gd name="T55" fmla="*/ 0 h 6"/>
                <a:gd name="T56" fmla="*/ 5 w 7"/>
                <a:gd name="T57" fmla="*/ 0 h 6"/>
                <a:gd name="T58" fmla="*/ 5 w 7"/>
                <a:gd name="T59" fmla="*/ 0 h 6"/>
                <a:gd name="T60" fmla="*/ 6 w 7"/>
                <a:gd name="T61" fmla="*/ 0 h 6"/>
                <a:gd name="T62" fmla="*/ 6 w 7"/>
                <a:gd name="T63" fmla="*/ 1 h 6"/>
                <a:gd name="T64" fmla="*/ 6 w 7"/>
                <a:gd name="T65" fmla="*/ 1 h 6"/>
                <a:gd name="T66" fmla="*/ 6 w 7"/>
                <a:gd name="T67" fmla="*/ 1 h 6"/>
                <a:gd name="T68" fmla="*/ 6 w 7"/>
                <a:gd name="T69" fmla="*/ 2 h 6"/>
                <a:gd name="T70" fmla="*/ 6 w 7"/>
                <a:gd name="T71" fmla="*/ 3 h 6"/>
                <a:gd name="T72" fmla="*/ 7 w 7"/>
                <a:gd name="T73" fmla="*/ 3 h 6"/>
                <a:gd name="T74" fmla="*/ 7 w 7"/>
                <a:gd name="T75" fmla="*/ 4 h 6"/>
                <a:gd name="T76" fmla="*/ 6 w 7"/>
                <a:gd name="T77" fmla="*/ 4 h 6"/>
                <a:gd name="T78" fmla="*/ 6 w 7"/>
                <a:gd name="T79" fmla="*/ 4 h 6"/>
                <a:gd name="T80" fmla="*/ 6 w 7"/>
                <a:gd name="T81" fmla="*/ 4 h 6"/>
                <a:gd name="T82" fmla="*/ 6 w 7"/>
                <a:gd name="T83" fmla="*/ 4 h 6"/>
                <a:gd name="T84" fmla="*/ 6 w 7"/>
                <a:gd name="T85" fmla="*/ 4 h 6"/>
                <a:gd name="T86" fmla="*/ 6 w 7"/>
                <a:gd name="T87" fmla="*/ 5 h 6"/>
                <a:gd name="T88" fmla="*/ 5 w 7"/>
                <a:gd name="T89" fmla="*/ 5 h 6"/>
                <a:gd name="T90" fmla="*/ 5 w 7"/>
                <a:gd name="T91" fmla="*/ 5 h 6"/>
                <a:gd name="T92" fmla="*/ 5 w 7"/>
                <a:gd name="T93" fmla="*/ 5 h 6"/>
                <a:gd name="T94" fmla="*/ 4 w 7"/>
                <a:gd name="T95" fmla="*/ 6 h 6"/>
                <a:gd name="T96" fmla="*/ 4 w 7"/>
                <a:gd name="T97" fmla="*/ 6 h 6"/>
                <a:gd name="T98" fmla="*/ 3 w 7"/>
                <a:gd name="T99" fmla="*/ 6 h 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"/>
                <a:gd name="T151" fmla="*/ 0 h 6"/>
                <a:gd name="T152" fmla="*/ 7 w 7"/>
                <a:gd name="T153" fmla="*/ 6 h 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" h="6">
                  <a:moveTo>
                    <a:pt x="3" y="6"/>
                  </a:moveTo>
                  <a:lnTo>
                    <a:pt x="3" y="6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33" name="Freeform 310"/>
            <p:cNvSpPr>
              <a:spLocks/>
            </p:cNvSpPr>
            <p:nvPr/>
          </p:nvSpPr>
          <p:spPr bwMode="auto">
            <a:xfrm>
              <a:off x="3234" y="1948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0 h 1"/>
                <a:gd name="T6" fmla="*/ 0 w 2"/>
                <a:gd name="T7" fmla="*/ 0 h 1"/>
                <a:gd name="T8" fmla="*/ 1 w 2"/>
                <a:gd name="T9" fmla="*/ 0 h 1"/>
                <a:gd name="T10" fmla="*/ 1 w 2"/>
                <a:gd name="T11" fmla="*/ 0 h 1"/>
                <a:gd name="T12" fmla="*/ 1 w 2"/>
                <a:gd name="T13" fmla="*/ 0 h 1"/>
                <a:gd name="T14" fmla="*/ 1 w 2"/>
                <a:gd name="T15" fmla="*/ 0 h 1"/>
                <a:gd name="T16" fmla="*/ 2 w 2"/>
                <a:gd name="T17" fmla="*/ 0 h 1"/>
                <a:gd name="T18" fmla="*/ 2 w 2"/>
                <a:gd name="T19" fmla="*/ 0 h 1"/>
                <a:gd name="T20" fmla="*/ 1 w 2"/>
                <a:gd name="T21" fmla="*/ 0 h 1"/>
                <a:gd name="T22" fmla="*/ 1 w 2"/>
                <a:gd name="T23" fmla="*/ 1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"/>
                <a:gd name="T37" fmla="*/ 0 h 1"/>
                <a:gd name="T38" fmla="*/ 2 w 2"/>
                <a:gd name="T39" fmla="*/ 1 h 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" h="1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34" name="Freeform 311"/>
            <p:cNvSpPr>
              <a:spLocks/>
            </p:cNvSpPr>
            <p:nvPr/>
          </p:nvSpPr>
          <p:spPr bwMode="auto">
            <a:xfrm>
              <a:off x="3205" y="1949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1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1 w 1"/>
                <a:gd name="T19" fmla="*/ 1 h 1"/>
                <a:gd name="T20" fmla="*/ 1 w 1"/>
                <a:gd name="T21" fmla="*/ 1 h 1"/>
                <a:gd name="T22" fmla="*/ 1 w 1"/>
                <a:gd name="T23" fmla="*/ 1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"/>
                <a:gd name="T37" fmla="*/ 0 h 1"/>
                <a:gd name="T38" fmla="*/ 1 w 1"/>
                <a:gd name="T39" fmla="*/ 1 h 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" h="1">
                  <a:moveTo>
                    <a:pt x="1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35" name="Freeform 312"/>
            <p:cNvSpPr>
              <a:spLocks/>
            </p:cNvSpPr>
            <p:nvPr/>
          </p:nvSpPr>
          <p:spPr bwMode="auto">
            <a:xfrm>
              <a:off x="1770" y="1949"/>
              <a:ext cx="5" cy="2"/>
            </a:xfrm>
            <a:custGeom>
              <a:avLst/>
              <a:gdLst>
                <a:gd name="T0" fmla="*/ 4 w 5"/>
                <a:gd name="T1" fmla="*/ 2 h 2"/>
                <a:gd name="T2" fmla="*/ 4 w 5"/>
                <a:gd name="T3" fmla="*/ 2 h 2"/>
                <a:gd name="T4" fmla="*/ 3 w 5"/>
                <a:gd name="T5" fmla="*/ 2 h 2"/>
                <a:gd name="T6" fmla="*/ 3 w 5"/>
                <a:gd name="T7" fmla="*/ 1 h 2"/>
                <a:gd name="T8" fmla="*/ 3 w 5"/>
                <a:gd name="T9" fmla="*/ 1 h 2"/>
                <a:gd name="T10" fmla="*/ 2 w 5"/>
                <a:gd name="T11" fmla="*/ 1 h 2"/>
                <a:gd name="T12" fmla="*/ 2 w 5"/>
                <a:gd name="T13" fmla="*/ 1 h 2"/>
                <a:gd name="T14" fmla="*/ 1 w 5"/>
                <a:gd name="T15" fmla="*/ 1 h 2"/>
                <a:gd name="T16" fmla="*/ 1 w 5"/>
                <a:gd name="T17" fmla="*/ 1 h 2"/>
                <a:gd name="T18" fmla="*/ 0 w 5"/>
                <a:gd name="T19" fmla="*/ 1 h 2"/>
                <a:gd name="T20" fmla="*/ 0 w 5"/>
                <a:gd name="T21" fmla="*/ 1 h 2"/>
                <a:gd name="T22" fmla="*/ 0 w 5"/>
                <a:gd name="T23" fmla="*/ 1 h 2"/>
                <a:gd name="T24" fmla="*/ 0 w 5"/>
                <a:gd name="T25" fmla="*/ 1 h 2"/>
                <a:gd name="T26" fmla="*/ 0 w 5"/>
                <a:gd name="T27" fmla="*/ 1 h 2"/>
                <a:gd name="T28" fmla="*/ 0 w 5"/>
                <a:gd name="T29" fmla="*/ 1 h 2"/>
                <a:gd name="T30" fmla="*/ 0 w 5"/>
                <a:gd name="T31" fmla="*/ 1 h 2"/>
                <a:gd name="T32" fmla="*/ 0 w 5"/>
                <a:gd name="T33" fmla="*/ 1 h 2"/>
                <a:gd name="T34" fmla="*/ 1 w 5"/>
                <a:gd name="T35" fmla="*/ 1 h 2"/>
                <a:gd name="T36" fmla="*/ 1 w 5"/>
                <a:gd name="T37" fmla="*/ 0 h 2"/>
                <a:gd name="T38" fmla="*/ 1 w 5"/>
                <a:gd name="T39" fmla="*/ 0 h 2"/>
                <a:gd name="T40" fmla="*/ 2 w 5"/>
                <a:gd name="T41" fmla="*/ 0 h 2"/>
                <a:gd name="T42" fmla="*/ 2 w 5"/>
                <a:gd name="T43" fmla="*/ 0 h 2"/>
                <a:gd name="T44" fmla="*/ 3 w 5"/>
                <a:gd name="T45" fmla="*/ 0 h 2"/>
                <a:gd name="T46" fmla="*/ 3 w 5"/>
                <a:gd name="T47" fmla="*/ 1 h 2"/>
                <a:gd name="T48" fmla="*/ 3 w 5"/>
                <a:gd name="T49" fmla="*/ 1 h 2"/>
                <a:gd name="T50" fmla="*/ 3 w 5"/>
                <a:gd name="T51" fmla="*/ 1 h 2"/>
                <a:gd name="T52" fmla="*/ 4 w 5"/>
                <a:gd name="T53" fmla="*/ 1 h 2"/>
                <a:gd name="T54" fmla="*/ 4 w 5"/>
                <a:gd name="T55" fmla="*/ 1 h 2"/>
                <a:gd name="T56" fmla="*/ 4 w 5"/>
                <a:gd name="T57" fmla="*/ 1 h 2"/>
                <a:gd name="T58" fmla="*/ 5 w 5"/>
                <a:gd name="T59" fmla="*/ 1 h 2"/>
                <a:gd name="T60" fmla="*/ 5 w 5"/>
                <a:gd name="T61" fmla="*/ 1 h 2"/>
                <a:gd name="T62" fmla="*/ 5 w 5"/>
                <a:gd name="T63" fmla="*/ 2 h 2"/>
                <a:gd name="T64" fmla="*/ 5 w 5"/>
                <a:gd name="T65" fmla="*/ 2 h 2"/>
                <a:gd name="T66" fmla="*/ 4 w 5"/>
                <a:gd name="T67" fmla="*/ 2 h 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"/>
                <a:gd name="T103" fmla="*/ 0 h 2"/>
                <a:gd name="T104" fmla="*/ 5 w 5"/>
                <a:gd name="T105" fmla="*/ 2 h 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" h="2">
                  <a:moveTo>
                    <a:pt x="4" y="2"/>
                  </a:moveTo>
                  <a:lnTo>
                    <a:pt x="4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36" name="Freeform 313"/>
            <p:cNvSpPr>
              <a:spLocks/>
            </p:cNvSpPr>
            <p:nvPr/>
          </p:nvSpPr>
          <p:spPr bwMode="auto">
            <a:xfrm>
              <a:off x="3203" y="1950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1 w 1"/>
                <a:gd name="T19" fmla="*/ 0 h 1"/>
                <a:gd name="T20" fmla="*/ 0 w 1"/>
                <a:gd name="T21" fmla="*/ 0 h 1"/>
                <a:gd name="T22" fmla="*/ 0 w 1"/>
                <a:gd name="T23" fmla="*/ 1 h 1"/>
                <a:gd name="T24" fmla="*/ 0 w 1"/>
                <a:gd name="T25" fmla="*/ 1 h 1"/>
                <a:gd name="T26" fmla="*/ 0 w 1"/>
                <a:gd name="T27" fmla="*/ 1 h 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"/>
                <a:gd name="T43" fmla="*/ 0 h 1"/>
                <a:gd name="T44" fmla="*/ 1 w 1"/>
                <a:gd name="T45" fmla="*/ 1 h 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37" name="Freeform 314"/>
            <p:cNvSpPr>
              <a:spLocks/>
            </p:cNvSpPr>
            <p:nvPr/>
          </p:nvSpPr>
          <p:spPr bwMode="auto">
            <a:xfrm>
              <a:off x="3205" y="1950"/>
              <a:ext cx="3" cy="1"/>
            </a:xfrm>
            <a:custGeom>
              <a:avLst/>
              <a:gdLst>
                <a:gd name="T0" fmla="*/ 2 w 3"/>
                <a:gd name="T1" fmla="*/ 1 h 1"/>
                <a:gd name="T2" fmla="*/ 1 w 3"/>
                <a:gd name="T3" fmla="*/ 1 h 1"/>
                <a:gd name="T4" fmla="*/ 1 w 3"/>
                <a:gd name="T5" fmla="*/ 1 h 1"/>
                <a:gd name="T6" fmla="*/ 0 w 3"/>
                <a:gd name="T7" fmla="*/ 1 h 1"/>
                <a:gd name="T8" fmla="*/ 0 w 3"/>
                <a:gd name="T9" fmla="*/ 1 h 1"/>
                <a:gd name="T10" fmla="*/ 0 w 3"/>
                <a:gd name="T11" fmla="*/ 1 h 1"/>
                <a:gd name="T12" fmla="*/ 0 w 3"/>
                <a:gd name="T13" fmla="*/ 0 h 1"/>
                <a:gd name="T14" fmla="*/ 0 w 3"/>
                <a:gd name="T15" fmla="*/ 0 h 1"/>
                <a:gd name="T16" fmla="*/ 1 w 3"/>
                <a:gd name="T17" fmla="*/ 0 h 1"/>
                <a:gd name="T18" fmla="*/ 2 w 3"/>
                <a:gd name="T19" fmla="*/ 0 h 1"/>
                <a:gd name="T20" fmla="*/ 2 w 3"/>
                <a:gd name="T21" fmla="*/ 0 h 1"/>
                <a:gd name="T22" fmla="*/ 2 w 3"/>
                <a:gd name="T23" fmla="*/ 0 h 1"/>
                <a:gd name="T24" fmla="*/ 2 w 3"/>
                <a:gd name="T25" fmla="*/ 1 h 1"/>
                <a:gd name="T26" fmla="*/ 3 w 3"/>
                <a:gd name="T27" fmla="*/ 1 h 1"/>
                <a:gd name="T28" fmla="*/ 3 w 3"/>
                <a:gd name="T29" fmla="*/ 1 h 1"/>
                <a:gd name="T30" fmla="*/ 2 w 3"/>
                <a:gd name="T31" fmla="*/ 1 h 1"/>
                <a:gd name="T32" fmla="*/ 2 w 3"/>
                <a:gd name="T33" fmla="*/ 1 h 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"/>
                <a:gd name="T52" fmla="*/ 0 h 1"/>
                <a:gd name="T53" fmla="*/ 3 w 3"/>
                <a:gd name="T54" fmla="*/ 1 h 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" h="1">
                  <a:moveTo>
                    <a:pt x="2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38" name="Freeform 315"/>
            <p:cNvSpPr>
              <a:spLocks/>
            </p:cNvSpPr>
            <p:nvPr/>
          </p:nvSpPr>
          <p:spPr bwMode="auto">
            <a:xfrm>
              <a:off x="2987" y="1950"/>
              <a:ext cx="3" cy="6"/>
            </a:xfrm>
            <a:custGeom>
              <a:avLst/>
              <a:gdLst>
                <a:gd name="T0" fmla="*/ 1 w 3"/>
                <a:gd name="T1" fmla="*/ 6 h 6"/>
                <a:gd name="T2" fmla="*/ 1 w 3"/>
                <a:gd name="T3" fmla="*/ 5 h 6"/>
                <a:gd name="T4" fmla="*/ 1 w 3"/>
                <a:gd name="T5" fmla="*/ 5 h 6"/>
                <a:gd name="T6" fmla="*/ 0 w 3"/>
                <a:gd name="T7" fmla="*/ 5 h 6"/>
                <a:gd name="T8" fmla="*/ 0 w 3"/>
                <a:gd name="T9" fmla="*/ 4 h 6"/>
                <a:gd name="T10" fmla="*/ 0 w 3"/>
                <a:gd name="T11" fmla="*/ 4 h 6"/>
                <a:gd name="T12" fmla="*/ 0 w 3"/>
                <a:gd name="T13" fmla="*/ 4 h 6"/>
                <a:gd name="T14" fmla="*/ 0 w 3"/>
                <a:gd name="T15" fmla="*/ 3 h 6"/>
                <a:gd name="T16" fmla="*/ 0 w 3"/>
                <a:gd name="T17" fmla="*/ 3 h 6"/>
                <a:gd name="T18" fmla="*/ 0 w 3"/>
                <a:gd name="T19" fmla="*/ 3 h 6"/>
                <a:gd name="T20" fmla="*/ 0 w 3"/>
                <a:gd name="T21" fmla="*/ 3 h 6"/>
                <a:gd name="T22" fmla="*/ 1 w 3"/>
                <a:gd name="T23" fmla="*/ 3 h 6"/>
                <a:gd name="T24" fmla="*/ 1 w 3"/>
                <a:gd name="T25" fmla="*/ 3 h 6"/>
                <a:gd name="T26" fmla="*/ 2 w 3"/>
                <a:gd name="T27" fmla="*/ 3 h 6"/>
                <a:gd name="T28" fmla="*/ 2 w 3"/>
                <a:gd name="T29" fmla="*/ 3 h 6"/>
                <a:gd name="T30" fmla="*/ 2 w 3"/>
                <a:gd name="T31" fmla="*/ 2 h 6"/>
                <a:gd name="T32" fmla="*/ 2 w 3"/>
                <a:gd name="T33" fmla="*/ 2 h 6"/>
                <a:gd name="T34" fmla="*/ 2 w 3"/>
                <a:gd name="T35" fmla="*/ 1 h 6"/>
                <a:gd name="T36" fmla="*/ 2 w 3"/>
                <a:gd name="T37" fmla="*/ 1 h 6"/>
                <a:gd name="T38" fmla="*/ 2 w 3"/>
                <a:gd name="T39" fmla="*/ 1 h 6"/>
                <a:gd name="T40" fmla="*/ 2 w 3"/>
                <a:gd name="T41" fmla="*/ 0 h 6"/>
                <a:gd name="T42" fmla="*/ 2 w 3"/>
                <a:gd name="T43" fmla="*/ 0 h 6"/>
                <a:gd name="T44" fmla="*/ 3 w 3"/>
                <a:gd name="T45" fmla="*/ 0 h 6"/>
                <a:gd name="T46" fmla="*/ 3 w 3"/>
                <a:gd name="T47" fmla="*/ 0 h 6"/>
                <a:gd name="T48" fmla="*/ 3 w 3"/>
                <a:gd name="T49" fmla="*/ 0 h 6"/>
                <a:gd name="T50" fmla="*/ 3 w 3"/>
                <a:gd name="T51" fmla="*/ 1 h 6"/>
                <a:gd name="T52" fmla="*/ 3 w 3"/>
                <a:gd name="T53" fmla="*/ 1 h 6"/>
                <a:gd name="T54" fmla="*/ 3 w 3"/>
                <a:gd name="T55" fmla="*/ 2 h 6"/>
                <a:gd name="T56" fmla="*/ 3 w 3"/>
                <a:gd name="T57" fmla="*/ 2 h 6"/>
                <a:gd name="T58" fmla="*/ 3 w 3"/>
                <a:gd name="T59" fmla="*/ 2 h 6"/>
                <a:gd name="T60" fmla="*/ 2 w 3"/>
                <a:gd name="T61" fmla="*/ 3 h 6"/>
                <a:gd name="T62" fmla="*/ 2 w 3"/>
                <a:gd name="T63" fmla="*/ 3 h 6"/>
                <a:gd name="T64" fmla="*/ 2 w 3"/>
                <a:gd name="T65" fmla="*/ 4 h 6"/>
                <a:gd name="T66" fmla="*/ 2 w 3"/>
                <a:gd name="T67" fmla="*/ 4 h 6"/>
                <a:gd name="T68" fmla="*/ 2 w 3"/>
                <a:gd name="T69" fmla="*/ 4 h 6"/>
                <a:gd name="T70" fmla="*/ 2 w 3"/>
                <a:gd name="T71" fmla="*/ 4 h 6"/>
                <a:gd name="T72" fmla="*/ 2 w 3"/>
                <a:gd name="T73" fmla="*/ 5 h 6"/>
                <a:gd name="T74" fmla="*/ 2 w 3"/>
                <a:gd name="T75" fmla="*/ 5 h 6"/>
                <a:gd name="T76" fmla="*/ 2 w 3"/>
                <a:gd name="T77" fmla="*/ 5 h 6"/>
                <a:gd name="T78" fmla="*/ 2 w 3"/>
                <a:gd name="T79" fmla="*/ 6 h 6"/>
                <a:gd name="T80" fmla="*/ 1 w 3"/>
                <a:gd name="T81" fmla="*/ 6 h 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"/>
                <a:gd name="T124" fmla="*/ 0 h 6"/>
                <a:gd name="T125" fmla="*/ 3 w 3"/>
                <a:gd name="T126" fmla="*/ 6 h 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" h="6">
                  <a:moveTo>
                    <a:pt x="1" y="6"/>
                  </a:moveTo>
                  <a:lnTo>
                    <a:pt x="1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6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39" name="Freeform 316"/>
            <p:cNvSpPr>
              <a:spLocks/>
            </p:cNvSpPr>
            <p:nvPr/>
          </p:nvSpPr>
          <p:spPr bwMode="auto">
            <a:xfrm>
              <a:off x="2657" y="1951"/>
              <a:ext cx="11" cy="11"/>
            </a:xfrm>
            <a:custGeom>
              <a:avLst/>
              <a:gdLst>
                <a:gd name="T0" fmla="*/ 10 w 11"/>
                <a:gd name="T1" fmla="*/ 11 h 11"/>
                <a:gd name="T2" fmla="*/ 10 w 11"/>
                <a:gd name="T3" fmla="*/ 10 h 11"/>
                <a:gd name="T4" fmla="*/ 9 w 11"/>
                <a:gd name="T5" fmla="*/ 9 h 11"/>
                <a:gd name="T6" fmla="*/ 9 w 11"/>
                <a:gd name="T7" fmla="*/ 9 h 11"/>
                <a:gd name="T8" fmla="*/ 8 w 11"/>
                <a:gd name="T9" fmla="*/ 8 h 11"/>
                <a:gd name="T10" fmla="*/ 8 w 11"/>
                <a:gd name="T11" fmla="*/ 7 h 11"/>
                <a:gd name="T12" fmla="*/ 8 w 11"/>
                <a:gd name="T13" fmla="*/ 7 h 11"/>
                <a:gd name="T14" fmla="*/ 7 w 11"/>
                <a:gd name="T15" fmla="*/ 6 h 11"/>
                <a:gd name="T16" fmla="*/ 7 w 11"/>
                <a:gd name="T17" fmla="*/ 6 h 11"/>
                <a:gd name="T18" fmla="*/ 6 w 11"/>
                <a:gd name="T19" fmla="*/ 6 h 11"/>
                <a:gd name="T20" fmla="*/ 6 w 11"/>
                <a:gd name="T21" fmla="*/ 5 h 11"/>
                <a:gd name="T22" fmla="*/ 6 w 11"/>
                <a:gd name="T23" fmla="*/ 5 h 11"/>
                <a:gd name="T24" fmla="*/ 6 w 11"/>
                <a:gd name="T25" fmla="*/ 4 h 11"/>
                <a:gd name="T26" fmla="*/ 5 w 11"/>
                <a:gd name="T27" fmla="*/ 4 h 11"/>
                <a:gd name="T28" fmla="*/ 4 w 11"/>
                <a:gd name="T29" fmla="*/ 4 h 11"/>
                <a:gd name="T30" fmla="*/ 4 w 11"/>
                <a:gd name="T31" fmla="*/ 4 h 11"/>
                <a:gd name="T32" fmla="*/ 3 w 11"/>
                <a:gd name="T33" fmla="*/ 4 h 11"/>
                <a:gd name="T34" fmla="*/ 2 w 11"/>
                <a:gd name="T35" fmla="*/ 4 h 11"/>
                <a:gd name="T36" fmla="*/ 2 w 11"/>
                <a:gd name="T37" fmla="*/ 3 h 11"/>
                <a:gd name="T38" fmla="*/ 1 w 11"/>
                <a:gd name="T39" fmla="*/ 2 h 11"/>
                <a:gd name="T40" fmla="*/ 1 w 11"/>
                <a:gd name="T41" fmla="*/ 2 h 11"/>
                <a:gd name="T42" fmla="*/ 0 w 11"/>
                <a:gd name="T43" fmla="*/ 1 h 11"/>
                <a:gd name="T44" fmla="*/ 0 w 11"/>
                <a:gd name="T45" fmla="*/ 1 h 11"/>
                <a:gd name="T46" fmla="*/ 0 w 11"/>
                <a:gd name="T47" fmla="*/ 0 h 11"/>
                <a:gd name="T48" fmla="*/ 1 w 11"/>
                <a:gd name="T49" fmla="*/ 0 h 11"/>
                <a:gd name="T50" fmla="*/ 1 w 11"/>
                <a:gd name="T51" fmla="*/ 0 h 11"/>
                <a:gd name="T52" fmla="*/ 2 w 11"/>
                <a:gd name="T53" fmla="*/ 1 h 11"/>
                <a:gd name="T54" fmla="*/ 3 w 11"/>
                <a:gd name="T55" fmla="*/ 1 h 11"/>
                <a:gd name="T56" fmla="*/ 3 w 11"/>
                <a:gd name="T57" fmla="*/ 1 h 11"/>
                <a:gd name="T58" fmla="*/ 4 w 11"/>
                <a:gd name="T59" fmla="*/ 2 h 11"/>
                <a:gd name="T60" fmla="*/ 5 w 11"/>
                <a:gd name="T61" fmla="*/ 2 h 11"/>
                <a:gd name="T62" fmla="*/ 6 w 11"/>
                <a:gd name="T63" fmla="*/ 2 h 11"/>
                <a:gd name="T64" fmla="*/ 6 w 11"/>
                <a:gd name="T65" fmla="*/ 2 h 11"/>
                <a:gd name="T66" fmla="*/ 6 w 11"/>
                <a:gd name="T67" fmla="*/ 3 h 11"/>
                <a:gd name="T68" fmla="*/ 7 w 11"/>
                <a:gd name="T69" fmla="*/ 3 h 11"/>
                <a:gd name="T70" fmla="*/ 8 w 11"/>
                <a:gd name="T71" fmla="*/ 3 h 11"/>
                <a:gd name="T72" fmla="*/ 8 w 11"/>
                <a:gd name="T73" fmla="*/ 4 h 11"/>
                <a:gd name="T74" fmla="*/ 9 w 11"/>
                <a:gd name="T75" fmla="*/ 4 h 11"/>
                <a:gd name="T76" fmla="*/ 10 w 11"/>
                <a:gd name="T77" fmla="*/ 5 h 11"/>
                <a:gd name="T78" fmla="*/ 10 w 11"/>
                <a:gd name="T79" fmla="*/ 5 h 11"/>
                <a:gd name="T80" fmla="*/ 10 w 11"/>
                <a:gd name="T81" fmla="*/ 6 h 11"/>
                <a:gd name="T82" fmla="*/ 10 w 11"/>
                <a:gd name="T83" fmla="*/ 6 h 11"/>
                <a:gd name="T84" fmla="*/ 10 w 11"/>
                <a:gd name="T85" fmla="*/ 7 h 11"/>
                <a:gd name="T86" fmla="*/ 10 w 11"/>
                <a:gd name="T87" fmla="*/ 9 h 11"/>
                <a:gd name="T88" fmla="*/ 10 w 11"/>
                <a:gd name="T89" fmla="*/ 9 h 11"/>
                <a:gd name="T90" fmla="*/ 11 w 11"/>
                <a:gd name="T91" fmla="*/ 10 h 11"/>
                <a:gd name="T92" fmla="*/ 10 w 11"/>
                <a:gd name="T93" fmla="*/ 11 h 1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"/>
                <a:gd name="T142" fmla="*/ 0 h 11"/>
                <a:gd name="T143" fmla="*/ 11 w 11"/>
                <a:gd name="T144" fmla="*/ 11 h 1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" h="11">
                  <a:moveTo>
                    <a:pt x="10" y="11"/>
                  </a:moveTo>
                  <a:lnTo>
                    <a:pt x="10" y="11"/>
                  </a:lnTo>
                  <a:lnTo>
                    <a:pt x="10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9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9" y="4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10" y="8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0" y="1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40" name="Freeform 317"/>
            <p:cNvSpPr>
              <a:spLocks/>
            </p:cNvSpPr>
            <p:nvPr/>
          </p:nvSpPr>
          <p:spPr bwMode="auto">
            <a:xfrm>
              <a:off x="2651" y="1951"/>
              <a:ext cx="7" cy="6"/>
            </a:xfrm>
            <a:custGeom>
              <a:avLst/>
              <a:gdLst>
                <a:gd name="T0" fmla="*/ 5 w 7"/>
                <a:gd name="T1" fmla="*/ 6 h 6"/>
                <a:gd name="T2" fmla="*/ 5 w 7"/>
                <a:gd name="T3" fmla="*/ 6 h 6"/>
                <a:gd name="T4" fmla="*/ 5 w 7"/>
                <a:gd name="T5" fmla="*/ 6 h 6"/>
                <a:gd name="T6" fmla="*/ 5 w 7"/>
                <a:gd name="T7" fmla="*/ 6 h 6"/>
                <a:gd name="T8" fmla="*/ 5 w 7"/>
                <a:gd name="T9" fmla="*/ 6 h 6"/>
                <a:gd name="T10" fmla="*/ 5 w 7"/>
                <a:gd name="T11" fmla="*/ 6 h 6"/>
                <a:gd name="T12" fmla="*/ 5 w 7"/>
                <a:gd name="T13" fmla="*/ 6 h 6"/>
                <a:gd name="T14" fmla="*/ 4 w 7"/>
                <a:gd name="T15" fmla="*/ 6 h 6"/>
                <a:gd name="T16" fmla="*/ 4 w 7"/>
                <a:gd name="T17" fmla="*/ 5 h 6"/>
                <a:gd name="T18" fmla="*/ 4 w 7"/>
                <a:gd name="T19" fmla="*/ 5 h 6"/>
                <a:gd name="T20" fmla="*/ 4 w 7"/>
                <a:gd name="T21" fmla="*/ 5 h 6"/>
                <a:gd name="T22" fmla="*/ 3 w 7"/>
                <a:gd name="T23" fmla="*/ 5 h 6"/>
                <a:gd name="T24" fmla="*/ 2 w 7"/>
                <a:gd name="T25" fmla="*/ 5 h 6"/>
                <a:gd name="T26" fmla="*/ 2 w 7"/>
                <a:gd name="T27" fmla="*/ 5 h 6"/>
                <a:gd name="T28" fmla="*/ 2 w 7"/>
                <a:gd name="T29" fmla="*/ 4 h 6"/>
                <a:gd name="T30" fmla="*/ 2 w 7"/>
                <a:gd name="T31" fmla="*/ 4 h 6"/>
                <a:gd name="T32" fmla="*/ 1 w 7"/>
                <a:gd name="T33" fmla="*/ 4 h 6"/>
                <a:gd name="T34" fmla="*/ 1 w 7"/>
                <a:gd name="T35" fmla="*/ 4 h 6"/>
                <a:gd name="T36" fmla="*/ 1 w 7"/>
                <a:gd name="T37" fmla="*/ 4 h 6"/>
                <a:gd name="T38" fmla="*/ 0 w 7"/>
                <a:gd name="T39" fmla="*/ 4 h 6"/>
                <a:gd name="T40" fmla="*/ 0 w 7"/>
                <a:gd name="T41" fmla="*/ 3 h 6"/>
                <a:gd name="T42" fmla="*/ 0 w 7"/>
                <a:gd name="T43" fmla="*/ 3 h 6"/>
                <a:gd name="T44" fmla="*/ 0 w 7"/>
                <a:gd name="T45" fmla="*/ 3 h 6"/>
                <a:gd name="T46" fmla="*/ 0 w 7"/>
                <a:gd name="T47" fmla="*/ 2 h 6"/>
                <a:gd name="T48" fmla="*/ 1 w 7"/>
                <a:gd name="T49" fmla="*/ 2 h 6"/>
                <a:gd name="T50" fmla="*/ 1 w 7"/>
                <a:gd name="T51" fmla="*/ 2 h 6"/>
                <a:gd name="T52" fmla="*/ 1 w 7"/>
                <a:gd name="T53" fmla="*/ 2 h 6"/>
                <a:gd name="T54" fmla="*/ 2 w 7"/>
                <a:gd name="T55" fmla="*/ 1 h 6"/>
                <a:gd name="T56" fmla="*/ 2 w 7"/>
                <a:gd name="T57" fmla="*/ 1 h 6"/>
                <a:gd name="T58" fmla="*/ 2 w 7"/>
                <a:gd name="T59" fmla="*/ 1 h 6"/>
                <a:gd name="T60" fmla="*/ 2 w 7"/>
                <a:gd name="T61" fmla="*/ 1 h 6"/>
                <a:gd name="T62" fmla="*/ 3 w 7"/>
                <a:gd name="T63" fmla="*/ 0 h 6"/>
                <a:gd name="T64" fmla="*/ 3 w 7"/>
                <a:gd name="T65" fmla="*/ 0 h 6"/>
                <a:gd name="T66" fmla="*/ 4 w 7"/>
                <a:gd name="T67" fmla="*/ 0 h 6"/>
                <a:gd name="T68" fmla="*/ 4 w 7"/>
                <a:gd name="T69" fmla="*/ 0 h 6"/>
                <a:gd name="T70" fmla="*/ 4 w 7"/>
                <a:gd name="T71" fmla="*/ 0 h 6"/>
                <a:gd name="T72" fmla="*/ 4 w 7"/>
                <a:gd name="T73" fmla="*/ 1 h 6"/>
                <a:gd name="T74" fmla="*/ 4 w 7"/>
                <a:gd name="T75" fmla="*/ 1 h 6"/>
                <a:gd name="T76" fmla="*/ 4 w 7"/>
                <a:gd name="T77" fmla="*/ 1 h 6"/>
                <a:gd name="T78" fmla="*/ 4 w 7"/>
                <a:gd name="T79" fmla="*/ 1 h 6"/>
                <a:gd name="T80" fmla="*/ 4 w 7"/>
                <a:gd name="T81" fmla="*/ 2 h 6"/>
                <a:gd name="T82" fmla="*/ 3 w 7"/>
                <a:gd name="T83" fmla="*/ 2 h 6"/>
                <a:gd name="T84" fmla="*/ 3 w 7"/>
                <a:gd name="T85" fmla="*/ 2 h 6"/>
                <a:gd name="T86" fmla="*/ 3 w 7"/>
                <a:gd name="T87" fmla="*/ 3 h 6"/>
                <a:gd name="T88" fmla="*/ 4 w 7"/>
                <a:gd name="T89" fmla="*/ 3 h 6"/>
                <a:gd name="T90" fmla="*/ 4 w 7"/>
                <a:gd name="T91" fmla="*/ 3 h 6"/>
                <a:gd name="T92" fmla="*/ 4 w 7"/>
                <a:gd name="T93" fmla="*/ 3 h 6"/>
                <a:gd name="T94" fmla="*/ 5 w 7"/>
                <a:gd name="T95" fmla="*/ 3 h 6"/>
                <a:gd name="T96" fmla="*/ 5 w 7"/>
                <a:gd name="T97" fmla="*/ 3 h 6"/>
                <a:gd name="T98" fmla="*/ 5 w 7"/>
                <a:gd name="T99" fmla="*/ 3 h 6"/>
                <a:gd name="T100" fmla="*/ 5 w 7"/>
                <a:gd name="T101" fmla="*/ 4 h 6"/>
                <a:gd name="T102" fmla="*/ 5 w 7"/>
                <a:gd name="T103" fmla="*/ 4 h 6"/>
                <a:gd name="T104" fmla="*/ 5 w 7"/>
                <a:gd name="T105" fmla="*/ 4 h 6"/>
                <a:gd name="T106" fmla="*/ 5 w 7"/>
                <a:gd name="T107" fmla="*/ 4 h 6"/>
                <a:gd name="T108" fmla="*/ 6 w 7"/>
                <a:gd name="T109" fmla="*/ 5 h 6"/>
                <a:gd name="T110" fmla="*/ 6 w 7"/>
                <a:gd name="T111" fmla="*/ 5 h 6"/>
                <a:gd name="T112" fmla="*/ 6 w 7"/>
                <a:gd name="T113" fmla="*/ 5 h 6"/>
                <a:gd name="T114" fmla="*/ 7 w 7"/>
                <a:gd name="T115" fmla="*/ 5 h 6"/>
                <a:gd name="T116" fmla="*/ 6 w 7"/>
                <a:gd name="T117" fmla="*/ 6 h 6"/>
                <a:gd name="T118" fmla="*/ 6 w 7"/>
                <a:gd name="T119" fmla="*/ 6 h 6"/>
                <a:gd name="T120" fmla="*/ 6 w 7"/>
                <a:gd name="T121" fmla="*/ 6 h 6"/>
                <a:gd name="T122" fmla="*/ 5 w 7"/>
                <a:gd name="T123" fmla="*/ 6 h 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"/>
                <a:gd name="T187" fmla="*/ 0 h 6"/>
                <a:gd name="T188" fmla="*/ 7 w 7"/>
                <a:gd name="T189" fmla="*/ 6 h 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" h="6">
                  <a:moveTo>
                    <a:pt x="5" y="6"/>
                  </a:moveTo>
                  <a:lnTo>
                    <a:pt x="5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6" y="5"/>
                  </a:lnTo>
                  <a:lnTo>
                    <a:pt x="7" y="5"/>
                  </a:lnTo>
                  <a:lnTo>
                    <a:pt x="6" y="6"/>
                  </a:lnTo>
                  <a:lnTo>
                    <a:pt x="5" y="6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41" name="Freeform 318"/>
            <p:cNvSpPr>
              <a:spLocks/>
            </p:cNvSpPr>
            <p:nvPr/>
          </p:nvSpPr>
          <p:spPr bwMode="auto">
            <a:xfrm>
              <a:off x="2644" y="1953"/>
              <a:ext cx="4" cy="3"/>
            </a:xfrm>
            <a:custGeom>
              <a:avLst/>
              <a:gdLst>
                <a:gd name="T0" fmla="*/ 0 w 4"/>
                <a:gd name="T1" fmla="*/ 3 h 3"/>
                <a:gd name="T2" fmla="*/ 0 w 4"/>
                <a:gd name="T3" fmla="*/ 3 h 3"/>
                <a:gd name="T4" fmla="*/ 0 w 4"/>
                <a:gd name="T5" fmla="*/ 2 h 3"/>
                <a:gd name="T6" fmla="*/ 0 w 4"/>
                <a:gd name="T7" fmla="*/ 2 h 3"/>
                <a:gd name="T8" fmla="*/ 0 w 4"/>
                <a:gd name="T9" fmla="*/ 2 h 3"/>
                <a:gd name="T10" fmla="*/ 0 w 4"/>
                <a:gd name="T11" fmla="*/ 1 h 3"/>
                <a:gd name="T12" fmla="*/ 0 w 4"/>
                <a:gd name="T13" fmla="*/ 1 h 3"/>
                <a:gd name="T14" fmla="*/ 1 w 4"/>
                <a:gd name="T15" fmla="*/ 1 h 3"/>
                <a:gd name="T16" fmla="*/ 1 w 4"/>
                <a:gd name="T17" fmla="*/ 1 h 3"/>
                <a:gd name="T18" fmla="*/ 2 w 4"/>
                <a:gd name="T19" fmla="*/ 1 h 3"/>
                <a:gd name="T20" fmla="*/ 2 w 4"/>
                <a:gd name="T21" fmla="*/ 1 h 3"/>
                <a:gd name="T22" fmla="*/ 2 w 4"/>
                <a:gd name="T23" fmla="*/ 1 h 3"/>
                <a:gd name="T24" fmla="*/ 3 w 4"/>
                <a:gd name="T25" fmla="*/ 1 h 3"/>
                <a:gd name="T26" fmla="*/ 3 w 4"/>
                <a:gd name="T27" fmla="*/ 1 h 3"/>
                <a:gd name="T28" fmla="*/ 3 w 4"/>
                <a:gd name="T29" fmla="*/ 0 h 3"/>
                <a:gd name="T30" fmla="*/ 4 w 4"/>
                <a:gd name="T31" fmla="*/ 1 h 3"/>
                <a:gd name="T32" fmla="*/ 4 w 4"/>
                <a:gd name="T33" fmla="*/ 1 h 3"/>
                <a:gd name="T34" fmla="*/ 4 w 4"/>
                <a:gd name="T35" fmla="*/ 1 h 3"/>
                <a:gd name="T36" fmla="*/ 4 w 4"/>
                <a:gd name="T37" fmla="*/ 2 h 3"/>
                <a:gd name="T38" fmla="*/ 3 w 4"/>
                <a:gd name="T39" fmla="*/ 2 h 3"/>
                <a:gd name="T40" fmla="*/ 3 w 4"/>
                <a:gd name="T41" fmla="*/ 2 h 3"/>
                <a:gd name="T42" fmla="*/ 3 w 4"/>
                <a:gd name="T43" fmla="*/ 2 h 3"/>
                <a:gd name="T44" fmla="*/ 2 w 4"/>
                <a:gd name="T45" fmla="*/ 2 h 3"/>
                <a:gd name="T46" fmla="*/ 2 w 4"/>
                <a:gd name="T47" fmla="*/ 2 h 3"/>
                <a:gd name="T48" fmla="*/ 1 w 4"/>
                <a:gd name="T49" fmla="*/ 3 h 3"/>
                <a:gd name="T50" fmla="*/ 1 w 4"/>
                <a:gd name="T51" fmla="*/ 3 h 3"/>
                <a:gd name="T52" fmla="*/ 1 w 4"/>
                <a:gd name="T53" fmla="*/ 3 h 3"/>
                <a:gd name="T54" fmla="*/ 0 w 4"/>
                <a:gd name="T55" fmla="*/ 3 h 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"/>
                <a:gd name="T85" fmla="*/ 0 h 3"/>
                <a:gd name="T86" fmla="*/ 4 w 4"/>
                <a:gd name="T87" fmla="*/ 3 h 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" h="3">
                  <a:moveTo>
                    <a:pt x="0" y="3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42" name="Freeform 319"/>
            <p:cNvSpPr>
              <a:spLocks/>
            </p:cNvSpPr>
            <p:nvPr/>
          </p:nvSpPr>
          <p:spPr bwMode="auto">
            <a:xfrm>
              <a:off x="2983" y="1954"/>
              <a:ext cx="3" cy="4"/>
            </a:xfrm>
            <a:custGeom>
              <a:avLst/>
              <a:gdLst>
                <a:gd name="T0" fmla="*/ 0 w 3"/>
                <a:gd name="T1" fmla="*/ 4 h 4"/>
                <a:gd name="T2" fmla="*/ 0 w 3"/>
                <a:gd name="T3" fmla="*/ 4 h 4"/>
                <a:gd name="T4" fmla="*/ 0 w 3"/>
                <a:gd name="T5" fmla="*/ 3 h 4"/>
                <a:gd name="T6" fmla="*/ 0 w 3"/>
                <a:gd name="T7" fmla="*/ 3 h 4"/>
                <a:gd name="T8" fmla="*/ 0 w 3"/>
                <a:gd name="T9" fmla="*/ 3 h 4"/>
                <a:gd name="T10" fmla="*/ 0 w 3"/>
                <a:gd name="T11" fmla="*/ 3 h 4"/>
                <a:gd name="T12" fmla="*/ 0 w 3"/>
                <a:gd name="T13" fmla="*/ 3 h 4"/>
                <a:gd name="T14" fmla="*/ 0 w 3"/>
                <a:gd name="T15" fmla="*/ 3 h 4"/>
                <a:gd name="T16" fmla="*/ 0 w 3"/>
                <a:gd name="T17" fmla="*/ 2 h 4"/>
                <a:gd name="T18" fmla="*/ 0 w 3"/>
                <a:gd name="T19" fmla="*/ 2 h 4"/>
                <a:gd name="T20" fmla="*/ 0 w 3"/>
                <a:gd name="T21" fmla="*/ 2 h 4"/>
                <a:gd name="T22" fmla="*/ 0 w 3"/>
                <a:gd name="T23" fmla="*/ 2 h 4"/>
                <a:gd name="T24" fmla="*/ 0 w 3"/>
                <a:gd name="T25" fmla="*/ 1 h 4"/>
                <a:gd name="T26" fmla="*/ 1 w 3"/>
                <a:gd name="T27" fmla="*/ 1 h 4"/>
                <a:gd name="T28" fmla="*/ 1 w 3"/>
                <a:gd name="T29" fmla="*/ 1 h 4"/>
                <a:gd name="T30" fmla="*/ 1 w 3"/>
                <a:gd name="T31" fmla="*/ 0 h 4"/>
                <a:gd name="T32" fmla="*/ 2 w 3"/>
                <a:gd name="T33" fmla="*/ 0 h 4"/>
                <a:gd name="T34" fmla="*/ 2 w 3"/>
                <a:gd name="T35" fmla="*/ 0 h 4"/>
                <a:gd name="T36" fmla="*/ 2 w 3"/>
                <a:gd name="T37" fmla="*/ 1 h 4"/>
                <a:gd name="T38" fmla="*/ 2 w 3"/>
                <a:gd name="T39" fmla="*/ 1 h 4"/>
                <a:gd name="T40" fmla="*/ 3 w 3"/>
                <a:gd name="T41" fmla="*/ 1 h 4"/>
                <a:gd name="T42" fmla="*/ 3 w 3"/>
                <a:gd name="T43" fmla="*/ 2 h 4"/>
                <a:gd name="T44" fmla="*/ 3 w 3"/>
                <a:gd name="T45" fmla="*/ 2 h 4"/>
                <a:gd name="T46" fmla="*/ 3 w 3"/>
                <a:gd name="T47" fmla="*/ 2 h 4"/>
                <a:gd name="T48" fmla="*/ 3 w 3"/>
                <a:gd name="T49" fmla="*/ 3 h 4"/>
                <a:gd name="T50" fmla="*/ 3 w 3"/>
                <a:gd name="T51" fmla="*/ 3 h 4"/>
                <a:gd name="T52" fmla="*/ 3 w 3"/>
                <a:gd name="T53" fmla="*/ 3 h 4"/>
                <a:gd name="T54" fmla="*/ 2 w 3"/>
                <a:gd name="T55" fmla="*/ 3 h 4"/>
                <a:gd name="T56" fmla="*/ 2 w 3"/>
                <a:gd name="T57" fmla="*/ 3 h 4"/>
                <a:gd name="T58" fmla="*/ 2 w 3"/>
                <a:gd name="T59" fmla="*/ 3 h 4"/>
                <a:gd name="T60" fmla="*/ 1 w 3"/>
                <a:gd name="T61" fmla="*/ 3 h 4"/>
                <a:gd name="T62" fmla="*/ 1 w 3"/>
                <a:gd name="T63" fmla="*/ 3 h 4"/>
                <a:gd name="T64" fmla="*/ 1 w 3"/>
                <a:gd name="T65" fmla="*/ 3 h 4"/>
                <a:gd name="T66" fmla="*/ 0 w 3"/>
                <a:gd name="T67" fmla="*/ 3 h 4"/>
                <a:gd name="T68" fmla="*/ 0 w 3"/>
                <a:gd name="T69" fmla="*/ 4 h 4"/>
                <a:gd name="T70" fmla="*/ 0 w 3"/>
                <a:gd name="T71" fmla="*/ 4 h 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"/>
                <a:gd name="T109" fmla="*/ 0 h 4"/>
                <a:gd name="T110" fmla="*/ 3 w 3"/>
                <a:gd name="T111" fmla="*/ 4 h 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" h="4">
                  <a:moveTo>
                    <a:pt x="0" y="4"/>
                  </a:move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43" name="Freeform 320"/>
            <p:cNvSpPr>
              <a:spLocks/>
            </p:cNvSpPr>
            <p:nvPr/>
          </p:nvSpPr>
          <p:spPr bwMode="auto">
            <a:xfrm>
              <a:off x="2649" y="1954"/>
              <a:ext cx="1" cy="2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1 h 2"/>
                <a:gd name="T10" fmla="*/ 0 w 1"/>
                <a:gd name="T11" fmla="*/ 1 h 2"/>
                <a:gd name="T12" fmla="*/ 0 w 1"/>
                <a:gd name="T13" fmla="*/ 0 h 2"/>
                <a:gd name="T14" fmla="*/ 1 w 1"/>
                <a:gd name="T15" fmla="*/ 0 h 2"/>
                <a:gd name="T16" fmla="*/ 1 w 1"/>
                <a:gd name="T17" fmla="*/ 0 h 2"/>
                <a:gd name="T18" fmla="*/ 1 w 1"/>
                <a:gd name="T19" fmla="*/ 1 h 2"/>
                <a:gd name="T20" fmla="*/ 1 w 1"/>
                <a:gd name="T21" fmla="*/ 1 h 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"/>
                <a:gd name="T34" fmla="*/ 0 h 2"/>
                <a:gd name="T35" fmla="*/ 1 w 1"/>
                <a:gd name="T36" fmla="*/ 2 h 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" h="2">
                  <a:moveTo>
                    <a:pt x="1" y="1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44" name="Freeform 321"/>
            <p:cNvSpPr>
              <a:spLocks/>
            </p:cNvSpPr>
            <p:nvPr/>
          </p:nvSpPr>
          <p:spPr bwMode="auto">
            <a:xfrm>
              <a:off x="1022" y="1956"/>
              <a:ext cx="16" cy="24"/>
            </a:xfrm>
            <a:custGeom>
              <a:avLst/>
              <a:gdLst>
                <a:gd name="T0" fmla="*/ 1 w 16"/>
                <a:gd name="T1" fmla="*/ 19 h 24"/>
                <a:gd name="T2" fmla="*/ 1 w 16"/>
                <a:gd name="T3" fmla="*/ 19 h 24"/>
                <a:gd name="T4" fmla="*/ 3 w 16"/>
                <a:gd name="T5" fmla="*/ 19 h 24"/>
                <a:gd name="T6" fmla="*/ 3 w 16"/>
                <a:gd name="T7" fmla="*/ 18 h 24"/>
                <a:gd name="T8" fmla="*/ 4 w 16"/>
                <a:gd name="T9" fmla="*/ 16 h 24"/>
                <a:gd name="T10" fmla="*/ 5 w 16"/>
                <a:gd name="T11" fmla="*/ 15 h 24"/>
                <a:gd name="T12" fmla="*/ 5 w 16"/>
                <a:gd name="T13" fmla="*/ 14 h 24"/>
                <a:gd name="T14" fmla="*/ 5 w 16"/>
                <a:gd name="T15" fmla="*/ 11 h 24"/>
                <a:gd name="T16" fmla="*/ 5 w 16"/>
                <a:gd name="T17" fmla="*/ 8 h 24"/>
                <a:gd name="T18" fmla="*/ 6 w 16"/>
                <a:gd name="T19" fmla="*/ 7 h 24"/>
                <a:gd name="T20" fmla="*/ 7 w 16"/>
                <a:gd name="T21" fmla="*/ 6 h 24"/>
                <a:gd name="T22" fmla="*/ 7 w 16"/>
                <a:gd name="T23" fmla="*/ 5 h 24"/>
                <a:gd name="T24" fmla="*/ 9 w 16"/>
                <a:gd name="T25" fmla="*/ 4 h 24"/>
                <a:gd name="T26" fmla="*/ 9 w 16"/>
                <a:gd name="T27" fmla="*/ 2 h 24"/>
                <a:gd name="T28" fmla="*/ 9 w 16"/>
                <a:gd name="T29" fmla="*/ 1 h 24"/>
                <a:gd name="T30" fmla="*/ 9 w 16"/>
                <a:gd name="T31" fmla="*/ 0 h 24"/>
                <a:gd name="T32" fmla="*/ 11 w 16"/>
                <a:gd name="T33" fmla="*/ 0 h 24"/>
                <a:gd name="T34" fmla="*/ 12 w 16"/>
                <a:gd name="T35" fmla="*/ 1 h 24"/>
                <a:gd name="T36" fmla="*/ 13 w 16"/>
                <a:gd name="T37" fmla="*/ 2 h 24"/>
                <a:gd name="T38" fmla="*/ 13 w 16"/>
                <a:gd name="T39" fmla="*/ 4 h 24"/>
                <a:gd name="T40" fmla="*/ 13 w 16"/>
                <a:gd name="T41" fmla="*/ 5 h 24"/>
                <a:gd name="T42" fmla="*/ 14 w 16"/>
                <a:gd name="T43" fmla="*/ 7 h 24"/>
                <a:gd name="T44" fmla="*/ 15 w 16"/>
                <a:gd name="T45" fmla="*/ 7 h 24"/>
                <a:gd name="T46" fmla="*/ 15 w 16"/>
                <a:gd name="T47" fmla="*/ 8 h 24"/>
                <a:gd name="T48" fmla="*/ 15 w 16"/>
                <a:gd name="T49" fmla="*/ 10 h 24"/>
                <a:gd name="T50" fmla="*/ 15 w 16"/>
                <a:gd name="T51" fmla="*/ 11 h 24"/>
                <a:gd name="T52" fmla="*/ 15 w 16"/>
                <a:gd name="T53" fmla="*/ 13 h 24"/>
                <a:gd name="T54" fmla="*/ 15 w 16"/>
                <a:gd name="T55" fmla="*/ 14 h 24"/>
                <a:gd name="T56" fmla="*/ 15 w 16"/>
                <a:gd name="T57" fmla="*/ 16 h 24"/>
                <a:gd name="T58" fmla="*/ 14 w 16"/>
                <a:gd name="T59" fmla="*/ 18 h 24"/>
                <a:gd name="T60" fmla="*/ 14 w 16"/>
                <a:gd name="T61" fmla="*/ 19 h 24"/>
                <a:gd name="T62" fmla="*/ 15 w 16"/>
                <a:gd name="T63" fmla="*/ 20 h 24"/>
                <a:gd name="T64" fmla="*/ 15 w 16"/>
                <a:gd name="T65" fmla="*/ 21 h 24"/>
                <a:gd name="T66" fmla="*/ 14 w 16"/>
                <a:gd name="T67" fmla="*/ 22 h 24"/>
                <a:gd name="T68" fmla="*/ 13 w 16"/>
                <a:gd name="T69" fmla="*/ 21 h 24"/>
                <a:gd name="T70" fmla="*/ 13 w 16"/>
                <a:gd name="T71" fmla="*/ 22 h 24"/>
                <a:gd name="T72" fmla="*/ 13 w 16"/>
                <a:gd name="T73" fmla="*/ 20 h 24"/>
                <a:gd name="T74" fmla="*/ 13 w 16"/>
                <a:gd name="T75" fmla="*/ 20 h 24"/>
                <a:gd name="T76" fmla="*/ 11 w 16"/>
                <a:gd name="T77" fmla="*/ 20 h 24"/>
                <a:gd name="T78" fmla="*/ 9 w 16"/>
                <a:gd name="T79" fmla="*/ 20 h 24"/>
                <a:gd name="T80" fmla="*/ 9 w 16"/>
                <a:gd name="T81" fmla="*/ 22 h 24"/>
                <a:gd name="T82" fmla="*/ 9 w 16"/>
                <a:gd name="T83" fmla="*/ 23 h 24"/>
                <a:gd name="T84" fmla="*/ 8 w 16"/>
                <a:gd name="T85" fmla="*/ 24 h 24"/>
                <a:gd name="T86" fmla="*/ 7 w 16"/>
                <a:gd name="T87" fmla="*/ 23 h 24"/>
                <a:gd name="T88" fmla="*/ 6 w 16"/>
                <a:gd name="T89" fmla="*/ 22 h 24"/>
                <a:gd name="T90" fmla="*/ 5 w 16"/>
                <a:gd name="T91" fmla="*/ 22 h 24"/>
                <a:gd name="T92" fmla="*/ 4 w 16"/>
                <a:gd name="T93" fmla="*/ 21 h 24"/>
                <a:gd name="T94" fmla="*/ 2 w 16"/>
                <a:gd name="T95" fmla="*/ 20 h 24"/>
                <a:gd name="T96" fmla="*/ 1 w 16"/>
                <a:gd name="T97" fmla="*/ 20 h 24"/>
                <a:gd name="T98" fmla="*/ 0 w 16"/>
                <a:gd name="T99" fmla="*/ 20 h 2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6"/>
                <a:gd name="T151" fmla="*/ 0 h 24"/>
                <a:gd name="T152" fmla="*/ 16 w 16"/>
                <a:gd name="T153" fmla="*/ 24 h 2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6" h="24">
                  <a:moveTo>
                    <a:pt x="0" y="20"/>
                  </a:moveTo>
                  <a:lnTo>
                    <a:pt x="0" y="19"/>
                  </a:lnTo>
                  <a:lnTo>
                    <a:pt x="1" y="19"/>
                  </a:lnTo>
                  <a:lnTo>
                    <a:pt x="2" y="19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5" y="9"/>
                  </a:lnTo>
                  <a:lnTo>
                    <a:pt x="5" y="8"/>
                  </a:lnTo>
                  <a:lnTo>
                    <a:pt x="6" y="7"/>
                  </a:lnTo>
                  <a:lnTo>
                    <a:pt x="7" y="6"/>
                  </a:lnTo>
                  <a:lnTo>
                    <a:pt x="7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4" y="7"/>
                  </a:lnTo>
                  <a:lnTo>
                    <a:pt x="15" y="7"/>
                  </a:lnTo>
                  <a:lnTo>
                    <a:pt x="15" y="8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5" y="9"/>
                  </a:lnTo>
                  <a:lnTo>
                    <a:pt x="15" y="10"/>
                  </a:lnTo>
                  <a:lnTo>
                    <a:pt x="15" y="11"/>
                  </a:lnTo>
                  <a:lnTo>
                    <a:pt x="16" y="12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5" y="20"/>
                  </a:lnTo>
                  <a:lnTo>
                    <a:pt x="15" y="21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3" y="21"/>
                  </a:lnTo>
                  <a:lnTo>
                    <a:pt x="13" y="22"/>
                  </a:lnTo>
                  <a:lnTo>
                    <a:pt x="12" y="22"/>
                  </a:lnTo>
                  <a:lnTo>
                    <a:pt x="12" y="21"/>
                  </a:lnTo>
                  <a:lnTo>
                    <a:pt x="13" y="20"/>
                  </a:lnTo>
                  <a:lnTo>
                    <a:pt x="12" y="20"/>
                  </a:lnTo>
                  <a:lnTo>
                    <a:pt x="11" y="20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9" y="22"/>
                  </a:lnTo>
                  <a:lnTo>
                    <a:pt x="9" y="23"/>
                  </a:lnTo>
                  <a:lnTo>
                    <a:pt x="9" y="24"/>
                  </a:lnTo>
                  <a:lnTo>
                    <a:pt x="8" y="24"/>
                  </a:lnTo>
                  <a:lnTo>
                    <a:pt x="7" y="24"/>
                  </a:lnTo>
                  <a:lnTo>
                    <a:pt x="7" y="23"/>
                  </a:lnTo>
                  <a:lnTo>
                    <a:pt x="6" y="22"/>
                  </a:lnTo>
                  <a:lnTo>
                    <a:pt x="5" y="22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3" y="20"/>
                  </a:lnTo>
                  <a:lnTo>
                    <a:pt x="2" y="20"/>
                  </a:lnTo>
                  <a:lnTo>
                    <a:pt x="1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45" name="Freeform 322"/>
            <p:cNvSpPr>
              <a:spLocks/>
            </p:cNvSpPr>
            <p:nvPr/>
          </p:nvSpPr>
          <p:spPr bwMode="auto">
            <a:xfrm>
              <a:off x="2988" y="1956"/>
              <a:ext cx="14" cy="19"/>
            </a:xfrm>
            <a:custGeom>
              <a:avLst/>
              <a:gdLst>
                <a:gd name="T0" fmla="*/ 4 w 14"/>
                <a:gd name="T1" fmla="*/ 18 h 19"/>
                <a:gd name="T2" fmla="*/ 2 w 14"/>
                <a:gd name="T3" fmla="*/ 18 h 19"/>
                <a:gd name="T4" fmla="*/ 1 w 14"/>
                <a:gd name="T5" fmla="*/ 18 h 19"/>
                <a:gd name="T6" fmla="*/ 1 w 14"/>
                <a:gd name="T7" fmla="*/ 17 h 19"/>
                <a:gd name="T8" fmla="*/ 1 w 14"/>
                <a:gd name="T9" fmla="*/ 16 h 19"/>
                <a:gd name="T10" fmla="*/ 1 w 14"/>
                <a:gd name="T11" fmla="*/ 15 h 19"/>
                <a:gd name="T12" fmla="*/ 2 w 14"/>
                <a:gd name="T13" fmla="*/ 14 h 19"/>
                <a:gd name="T14" fmla="*/ 2 w 14"/>
                <a:gd name="T15" fmla="*/ 14 h 19"/>
                <a:gd name="T16" fmla="*/ 1 w 14"/>
                <a:gd name="T17" fmla="*/ 13 h 19"/>
                <a:gd name="T18" fmla="*/ 1 w 14"/>
                <a:gd name="T19" fmla="*/ 12 h 19"/>
                <a:gd name="T20" fmla="*/ 0 w 14"/>
                <a:gd name="T21" fmla="*/ 12 h 19"/>
                <a:gd name="T22" fmla="*/ 1 w 14"/>
                <a:gd name="T23" fmla="*/ 11 h 19"/>
                <a:gd name="T24" fmla="*/ 1 w 14"/>
                <a:gd name="T25" fmla="*/ 10 h 19"/>
                <a:gd name="T26" fmla="*/ 1 w 14"/>
                <a:gd name="T27" fmla="*/ 8 h 19"/>
                <a:gd name="T28" fmla="*/ 1 w 14"/>
                <a:gd name="T29" fmla="*/ 7 h 19"/>
                <a:gd name="T30" fmla="*/ 1 w 14"/>
                <a:gd name="T31" fmla="*/ 7 h 19"/>
                <a:gd name="T32" fmla="*/ 1 w 14"/>
                <a:gd name="T33" fmla="*/ 6 h 19"/>
                <a:gd name="T34" fmla="*/ 2 w 14"/>
                <a:gd name="T35" fmla="*/ 5 h 19"/>
                <a:gd name="T36" fmla="*/ 2 w 14"/>
                <a:gd name="T37" fmla="*/ 4 h 19"/>
                <a:gd name="T38" fmla="*/ 1 w 14"/>
                <a:gd name="T39" fmla="*/ 3 h 19"/>
                <a:gd name="T40" fmla="*/ 1 w 14"/>
                <a:gd name="T41" fmla="*/ 2 h 19"/>
                <a:gd name="T42" fmla="*/ 1 w 14"/>
                <a:gd name="T43" fmla="*/ 1 h 19"/>
                <a:gd name="T44" fmla="*/ 2 w 14"/>
                <a:gd name="T45" fmla="*/ 1 h 19"/>
                <a:gd name="T46" fmla="*/ 3 w 14"/>
                <a:gd name="T47" fmla="*/ 1 h 19"/>
                <a:gd name="T48" fmla="*/ 5 w 14"/>
                <a:gd name="T49" fmla="*/ 0 h 19"/>
                <a:gd name="T50" fmla="*/ 7 w 14"/>
                <a:gd name="T51" fmla="*/ 0 h 19"/>
                <a:gd name="T52" fmla="*/ 8 w 14"/>
                <a:gd name="T53" fmla="*/ 0 h 19"/>
                <a:gd name="T54" fmla="*/ 9 w 14"/>
                <a:gd name="T55" fmla="*/ 0 h 19"/>
                <a:gd name="T56" fmla="*/ 10 w 14"/>
                <a:gd name="T57" fmla="*/ 0 h 19"/>
                <a:gd name="T58" fmla="*/ 10 w 14"/>
                <a:gd name="T59" fmla="*/ 1 h 19"/>
                <a:gd name="T60" fmla="*/ 11 w 14"/>
                <a:gd name="T61" fmla="*/ 1 h 19"/>
                <a:gd name="T62" fmla="*/ 12 w 14"/>
                <a:gd name="T63" fmla="*/ 1 h 19"/>
                <a:gd name="T64" fmla="*/ 14 w 14"/>
                <a:gd name="T65" fmla="*/ 1 h 19"/>
                <a:gd name="T66" fmla="*/ 14 w 14"/>
                <a:gd name="T67" fmla="*/ 2 h 19"/>
                <a:gd name="T68" fmla="*/ 14 w 14"/>
                <a:gd name="T69" fmla="*/ 3 h 19"/>
                <a:gd name="T70" fmla="*/ 12 w 14"/>
                <a:gd name="T71" fmla="*/ 3 h 19"/>
                <a:gd name="T72" fmla="*/ 11 w 14"/>
                <a:gd name="T73" fmla="*/ 4 h 19"/>
                <a:gd name="T74" fmla="*/ 11 w 14"/>
                <a:gd name="T75" fmla="*/ 6 h 19"/>
                <a:gd name="T76" fmla="*/ 12 w 14"/>
                <a:gd name="T77" fmla="*/ 7 h 19"/>
                <a:gd name="T78" fmla="*/ 12 w 14"/>
                <a:gd name="T79" fmla="*/ 7 h 19"/>
                <a:gd name="T80" fmla="*/ 13 w 14"/>
                <a:gd name="T81" fmla="*/ 8 h 19"/>
                <a:gd name="T82" fmla="*/ 13 w 14"/>
                <a:gd name="T83" fmla="*/ 9 h 19"/>
                <a:gd name="T84" fmla="*/ 12 w 14"/>
                <a:gd name="T85" fmla="*/ 10 h 19"/>
                <a:gd name="T86" fmla="*/ 12 w 14"/>
                <a:gd name="T87" fmla="*/ 11 h 19"/>
                <a:gd name="T88" fmla="*/ 11 w 14"/>
                <a:gd name="T89" fmla="*/ 12 h 19"/>
                <a:gd name="T90" fmla="*/ 12 w 14"/>
                <a:gd name="T91" fmla="*/ 13 h 19"/>
                <a:gd name="T92" fmla="*/ 12 w 14"/>
                <a:gd name="T93" fmla="*/ 14 h 19"/>
                <a:gd name="T94" fmla="*/ 11 w 14"/>
                <a:gd name="T95" fmla="*/ 15 h 19"/>
                <a:gd name="T96" fmla="*/ 11 w 14"/>
                <a:gd name="T97" fmla="*/ 16 h 19"/>
                <a:gd name="T98" fmla="*/ 10 w 14"/>
                <a:gd name="T99" fmla="*/ 16 h 19"/>
                <a:gd name="T100" fmla="*/ 9 w 14"/>
                <a:gd name="T101" fmla="*/ 16 h 19"/>
                <a:gd name="T102" fmla="*/ 8 w 14"/>
                <a:gd name="T103" fmla="*/ 17 h 19"/>
                <a:gd name="T104" fmla="*/ 8 w 14"/>
                <a:gd name="T105" fmla="*/ 18 h 19"/>
                <a:gd name="T106" fmla="*/ 7 w 14"/>
                <a:gd name="T107" fmla="*/ 18 h 19"/>
                <a:gd name="T108" fmla="*/ 6 w 14"/>
                <a:gd name="T109" fmla="*/ 19 h 1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4"/>
                <a:gd name="T166" fmla="*/ 0 h 19"/>
                <a:gd name="T167" fmla="*/ 14 w 14"/>
                <a:gd name="T168" fmla="*/ 19 h 1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4" h="19">
                  <a:moveTo>
                    <a:pt x="5" y="19"/>
                  </a:moveTo>
                  <a:lnTo>
                    <a:pt x="4" y="19"/>
                  </a:lnTo>
                  <a:lnTo>
                    <a:pt x="4" y="18"/>
                  </a:lnTo>
                  <a:lnTo>
                    <a:pt x="3" y="18"/>
                  </a:lnTo>
                  <a:lnTo>
                    <a:pt x="2" y="18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2" y="7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2" y="10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1" y="14"/>
                  </a:lnTo>
                  <a:lnTo>
                    <a:pt x="11" y="15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7" y="18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5" y="19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46" name="Freeform 323"/>
            <p:cNvSpPr>
              <a:spLocks/>
            </p:cNvSpPr>
            <p:nvPr/>
          </p:nvSpPr>
          <p:spPr bwMode="auto">
            <a:xfrm>
              <a:off x="2646" y="1956"/>
              <a:ext cx="5" cy="10"/>
            </a:xfrm>
            <a:custGeom>
              <a:avLst/>
              <a:gdLst>
                <a:gd name="T0" fmla="*/ 1 w 5"/>
                <a:gd name="T1" fmla="*/ 10 h 10"/>
                <a:gd name="T2" fmla="*/ 0 w 5"/>
                <a:gd name="T3" fmla="*/ 9 h 10"/>
                <a:gd name="T4" fmla="*/ 0 w 5"/>
                <a:gd name="T5" fmla="*/ 8 h 10"/>
                <a:gd name="T6" fmla="*/ 1 w 5"/>
                <a:gd name="T7" fmla="*/ 7 h 10"/>
                <a:gd name="T8" fmla="*/ 0 w 5"/>
                <a:gd name="T9" fmla="*/ 7 h 10"/>
                <a:gd name="T10" fmla="*/ 0 w 5"/>
                <a:gd name="T11" fmla="*/ 7 h 10"/>
                <a:gd name="T12" fmla="*/ 0 w 5"/>
                <a:gd name="T13" fmla="*/ 5 h 10"/>
                <a:gd name="T14" fmla="*/ 0 w 5"/>
                <a:gd name="T15" fmla="*/ 4 h 10"/>
                <a:gd name="T16" fmla="*/ 0 w 5"/>
                <a:gd name="T17" fmla="*/ 3 h 10"/>
                <a:gd name="T18" fmla="*/ 0 w 5"/>
                <a:gd name="T19" fmla="*/ 2 h 10"/>
                <a:gd name="T20" fmla="*/ 0 w 5"/>
                <a:gd name="T21" fmla="*/ 1 h 10"/>
                <a:gd name="T22" fmla="*/ 1 w 5"/>
                <a:gd name="T23" fmla="*/ 1 h 10"/>
                <a:gd name="T24" fmla="*/ 1 w 5"/>
                <a:gd name="T25" fmla="*/ 1 h 10"/>
                <a:gd name="T26" fmla="*/ 2 w 5"/>
                <a:gd name="T27" fmla="*/ 0 h 10"/>
                <a:gd name="T28" fmla="*/ 2 w 5"/>
                <a:gd name="T29" fmla="*/ 1 h 10"/>
                <a:gd name="T30" fmla="*/ 3 w 5"/>
                <a:gd name="T31" fmla="*/ 1 h 10"/>
                <a:gd name="T32" fmla="*/ 3 w 5"/>
                <a:gd name="T33" fmla="*/ 2 h 10"/>
                <a:gd name="T34" fmla="*/ 3 w 5"/>
                <a:gd name="T35" fmla="*/ 3 h 10"/>
                <a:gd name="T36" fmla="*/ 3 w 5"/>
                <a:gd name="T37" fmla="*/ 4 h 10"/>
                <a:gd name="T38" fmla="*/ 4 w 5"/>
                <a:gd name="T39" fmla="*/ 4 h 10"/>
                <a:gd name="T40" fmla="*/ 4 w 5"/>
                <a:gd name="T41" fmla="*/ 4 h 10"/>
                <a:gd name="T42" fmla="*/ 4 w 5"/>
                <a:gd name="T43" fmla="*/ 5 h 10"/>
                <a:gd name="T44" fmla="*/ 5 w 5"/>
                <a:gd name="T45" fmla="*/ 6 h 10"/>
                <a:gd name="T46" fmla="*/ 5 w 5"/>
                <a:gd name="T47" fmla="*/ 7 h 10"/>
                <a:gd name="T48" fmla="*/ 5 w 5"/>
                <a:gd name="T49" fmla="*/ 7 h 10"/>
                <a:gd name="T50" fmla="*/ 5 w 5"/>
                <a:gd name="T51" fmla="*/ 7 h 10"/>
                <a:gd name="T52" fmla="*/ 5 w 5"/>
                <a:gd name="T53" fmla="*/ 8 h 10"/>
                <a:gd name="T54" fmla="*/ 4 w 5"/>
                <a:gd name="T55" fmla="*/ 8 h 10"/>
                <a:gd name="T56" fmla="*/ 4 w 5"/>
                <a:gd name="T57" fmla="*/ 8 h 10"/>
                <a:gd name="T58" fmla="*/ 4 w 5"/>
                <a:gd name="T59" fmla="*/ 8 h 10"/>
                <a:gd name="T60" fmla="*/ 3 w 5"/>
                <a:gd name="T61" fmla="*/ 7 h 10"/>
                <a:gd name="T62" fmla="*/ 3 w 5"/>
                <a:gd name="T63" fmla="*/ 8 h 10"/>
                <a:gd name="T64" fmla="*/ 2 w 5"/>
                <a:gd name="T65" fmla="*/ 9 h 10"/>
                <a:gd name="T66" fmla="*/ 2 w 5"/>
                <a:gd name="T67" fmla="*/ 10 h 10"/>
                <a:gd name="T68" fmla="*/ 1 w 5"/>
                <a:gd name="T69" fmla="*/ 10 h 1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5"/>
                <a:gd name="T106" fmla="*/ 0 h 10"/>
                <a:gd name="T107" fmla="*/ 5 w 5"/>
                <a:gd name="T108" fmla="*/ 10 h 1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5" h="10">
                  <a:moveTo>
                    <a:pt x="1" y="10"/>
                  </a:moveTo>
                  <a:lnTo>
                    <a:pt x="1" y="10"/>
                  </a:lnTo>
                  <a:lnTo>
                    <a:pt x="1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7"/>
                  </a:lnTo>
                  <a:lnTo>
                    <a:pt x="5" y="8"/>
                  </a:lnTo>
                  <a:lnTo>
                    <a:pt x="4" y="8"/>
                  </a:lnTo>
                  <a:lnTo>
                    <a:pt x="4" y="9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8"/>
                  </a:lnTo>
                  <a:lnTo>
                    <a:pt x="2" y="9"/>
                  </a:lnTo>
                  <a:lnTo>
                    <a:pt x="2" y="10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47" name="Freeform 324"/>
            <p:cNvSpPr>
              <a:spLocks/>
            </p:cNvSpPr>
            <p:nvPr/>
          </p:nvSpPr>
          <p:spPr bwMode="auto">
            <a:xfrm>
              <a:off x="1450" y="1957"/>
              <a:ext cx="6" cy="4"/>
            </a:xfrm>
            <a:custGeom>
              <a:avLst/>
              <a:gdLst>
                <a:gd name="T0" fmla="*/ 2 w 6"/>
                <a:gd name="T1" fmla="*/ 4 h 4"/>
                <a:gd name="T2" fmla="*/ 1 w 6"/>
                <a:gd name="T3" fmla="*/ 4 h 4"/>
                <a:gd name="T4" fmla="*/ 1 w 6"/>
                <a:gd name="T5" fmla="*/ 4 h 4"/>
                <a:gd name="T6" fmla="*/ 1 w 6"/>
                <a:gd name="T7" fmla="*/ 3 h 4"/>
                <a:gd name="T8" fmla="*/ 0 w 6"/>
                <a:gd name="T9" fmla="*/ 3 h 4"/>
                <a:gd name="T10" fmla="*/ 0 w 6"/>
                <a:gd name="T11" fmla="*/ 3 h 4"/>
                <a:gd name="T12" fmla="*/ 0 w 6"/>
                <a:gd name="T13" fmla="*/ 3 h 4"/>
                <a:gd name="T14" fmla="*/ 0 w 6"/>
                <a:gd name="T15" fmla="*/ 2 h 4"/>
                <a:gd name="T16" fmla="*/ 0 w 6"/>
                <a:gd name="T17" fmla="*/ 2 h 4"/>
                <a:gd name="T18" fmla="*/ 0 w 6"/>
                <a:gd name="T19" fmla="*/ 2 h 4"/>
                <a:gd name="T20" fmla="*/ 0 w 6"/>
                <a:gd name="T21" fmla="*/ 1 h 4"/>
                <a:gd name="T22" fmla="*/ 0 w 6"/>
                <a:gd name="T23" fmla="*/ 1 h 4"/>
                <a:gd name="T24" fmla="*/ 0 w 6"/>
                <a:gd name="T25" fmla="*/ 0 h 4"/>
                <a:gd name="T26" fmla="*/ 0 w 6"/>
                <a:gd name="T27" fmla="*/ 0 h 4"/>
                <a:gd name="T28" fmla="*/ 0 w 6"/>
                <a:gd name="T29" fmla="*/ 0 h 4"/>
                <a:gd name="T30" fmla="*/ 0 w 6"/>
                <a:gd name="T31" fmla="*/ 0 h 4"/>
                <a:gd name="T32" fmla="*/ 1 w 6"/>
                <a:gd name="T33" fmla="*/ 0 h 4"/>
                <a:gd name="T34" fmla="*/ 1 w 6"/>
                <a:gd name="T35" fmla="*/ 0 h 4"/>
                <a:gd name="T36" fmla="*/ 1 w 6"/>
                <a:gd name="T37" fmla="*/ 0 h 4"/>
                <a:gd name="T38" fmla="*/ 2 w 6"/>
                <a:gd name="T39" fmla="*/ 0 h 4"/>
                <a:gd name="T40" fmla="*/ 3 w 6"/>
                <a:gd name="T41" fmla="*/ 0 h 4"/>
                <a:gd name="T42" fmla="*/ 3 w 6"/>
                <a:gd name="T43" fmla="*/ 0 h 4"/>
                <a:gd name="T44" fmla="*/ 3 w 6"/>
                <a:gd name="T45" fmla="*/ 0 h 4"/>
                <a:gd name="T46" fmla="*/ 4 w 6"/>
                <a:gd name="T47" fmla="*/ 0 h 4"/>
                <a:gd name="T48" fmla="*/ 4 w 6"/>
                <a:gd name="T49" fmla="*/ 0 h 4"/>
                <a:gd name="T50" fmla="*/ 5 w 6"/>
                <a:gd name="T51" fmla="*/ 0 h 4"/>
                <a:gd name="T52" fmla="*/ 5 w 6"/>
                <a:gd name="T53" fmla="*/ 0 h 4"/>
                <a:gd name="T54" fmla="*/ 6 w 6"/>
                <a:gd name="T55" fmla="*/ 0 h 4"/>
                <a:gd name="T56" fmla="*/ 6 w 6"/>
                <a:gd name="T57" fmla="*/ 0 h 4"/>
                <a:gd name="T58" fmla="*/ 6 w 6"/>
                <a:gd name="T59" fmla="*/ 0 h 4"/>
                <a:gd name="T60" fmla="*/ 6 w 6"/>
                <a:gd name="T61" fmla="*/ 1 h 4"/>
                <a:gd name="T62" fmla="*/ 6 w 6"/>
                <a:gd name="T63" fmla="*/ 1 h 4"/>
                <a:gd name="T64" fmla="*/ 6 w 6"/>
                <a:gd name="T65" fmla="*/ 1 h 4"/>
                <a:gd name="T66" fmla="*/ 6 w 6"/>
                <a:gd name="T67" fmla="*/ 2 h 4"/>
                <a:gd name="T68" fmla="*/ 6 w 6"/>
                <a:gd name="T69" fmla="*/ 2 h 4"/>
                <a:gd name="T70" fmla="*/ 6 w 6"/>
                <a:gd name="T71" fmla="*/ 3 h 4"/>
                <a:gd name="T72" fmla="*/ 6 w 6"/>
                <a:gd name="T73" fmla="*/ 3 h 4"/>
                <a:gd name="T74" fmla="*/ 5 w 6"/>
                <a:gd name="T75" fmla="*/ 3 h 4"/>
                <a:gd name="T76" fmla="*/ 5 w 6"/>
                <a:gd name="T77" fmla="*/ 3 h 4"/>
                <a:gd name="T78" fmla="*/ 4 w 6"/>
                <a:gd name="T79" fmla="*/ 3 h 4"/>
                <a:gd name="T80" fmla="*/ 4 w 6"/>
                <a:gd name="T81" fmla="*/ 3 h 4"/>
                <a:gd name="T82" fmla="*/ 4 w 6"/>
                <a:gd name="T83" fmla="*/ 3 h 4"/>
                <a:gd name="T84" fmla="*/ 3 w 6"/>
                <a:gd name="T85" fmla="*/ 3 h 4"/>
                <a:gd name="T86" fmla="*/ 3 w 6"/>
                <a:gd name="T87" fmla="*/ 4 h 4"/>
                <a:gd name="T88" fmla="*/ 2 w 6"/>
                <a:gd name="T89" fmla="*/ 4 h 4"/>
                <a:gd name="T90" fmla="*/ 2 w 6"/>
                <a:gd name="T91" fmla="*/ 4 h 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6"/>
                <a:gd name="T139" fmla="*/ 0 h 4"/>
                <a:gd name="T140" fmla="*/ 6 w 6"/>
                <a:gd name="T141" fmla="*/ 4 h 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6" h="4">
                  <a:moveTo>
                    <a:pt x="2" y="4"/>
                  </a:moveTo>
                  <a:lnTo>
                    <a:pt x="1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48" name="Freeform 325"/>
            <p:cNvSpPr>
              <a:spLocks/>
            </p:cNvSpPr>
            <p:nvPr/>
          </p:nvSpPr>
          <p:spPr bwMode="auto">
            <a:xfrm>
              <a:off x="3201" y="1957"/>
              <a:ext cx="3" cy="4"/>
            </a:xfrm>
            <a:custGeom>
              <a:avLst/>
              <a:gdLst>
                <a:gd name="T0" fmla="*/ 2 w 3"/>
                <a:gd name="T1" fmla="*/ 4 h 4"/>
                <a:gd name="T2" fmla="*/ 2 w 3"/>
                <a:gd name="T3" fmla="*/ 4 h 4"/>
                <a:gd name="T4" fmla="*/ 2 w 3"/>
                <a:gd name="T5" fmla="*/ 3 h 4"/>
                <a:gd name="T6" fmla="*/ 2 w 3"/>
                <a:gd name="T7" fmla="*/ 3 h 4"/>
                <a:gd name="T8" fmla="*/ 1 w 3"/>
                <a:gd name="T9" fmla="*/ 3 h 4"/>
                <a:gd name="T10" fmla="*/ 1 w 3"/>
                <a:gd name="T11" fmla="*/ 3 h 4"/>
                <a:gd name="T12" fmla="*/ 1 w 3"/>
                <a:gd name="T13" fmla="*/ 2 h 4"/>
                <a:gd name="T14" fmla="*/ 0 w 3"/>
                <a:gd name="T15" fmla="*/ 2 h 4"/>
                <a:gd name="T16" fmla="*/ 0 w 3"/>
                <a:gd name="T17" fmla="*/ 2 h 4"/>
                <a:gd name="T18" fmla="*/ 0 w 3"/>
                <a:gd name="T19" fmla="*/ 1 h 4"/>
                <a:gd name="T20" fmla="*/ 1 w 3"/>
                <a:gd name="T21" fmla="*/ 1 h 4"/>
                <a:gd name="T22" fmla="*/ 1 w 3"/>
                <a:gd name="T23" fmla="*/ 0 h 4"/>
                <a:gd name="T24" fmla="*/ 1 w 3"/>
                <a:gd name="T25" fmla="*/ 0 h 4"/>
                <a:gd name="T26" fmla="*/ 2 w 3"/>
                <a:gd name="T27" fmla="*/ 0 h 4"/>
                <a:gd name="T28" fmla="*/ 2 w 3"/>
                <a:gd name="T29" fmla="*/ 0 h 4"/>
                <a:gd name="T30" fmla="*/ 2 w 3"/>
                <a:gd name="T31" fmla="*/ 0 h 4"/>
                <a:gd name="T32" fmla="*/ 2 w 3"/>
                <a:gd name="T33" fmla="*/ 0 h 4"/>
                <a:gd name="T34" fmla="*/ 2 w 3"/>
                <a:gd name="T35" fmla="*/ 1 h 4"/>
                <a:gd name="T36" fmla="*/ 2 w 3"/>
                <a:gd name="T37" fmla="*/ 1 h 4"/>
                <a:gd name="T38" fmla="*/ 2 w 3"/>
                <a:gd name="T39" fmla="*/ 1 h 4"/>
                <a:gd name="T40" fmla="*/ 2 w 3"/>
                <a:gd name="T41" fmla="*/ 2 h 4"/>
                <a:gd name="T42" fmla="*/ 3 w 3"/>
                <a:gd name="T43" fmla="*/ 2 h 4"/>
                <a:gd name="T44" fmla="*/ 3 w 3"/>
                <a:gd name="T45" fmla="*/ 2 h 4"/>
                <a:gd name="T46" fmla="*/ 3 w 3"/>
                <a:gd name="T47" fmla="*/ 3 h 4"/>
                <a:gd name="T48" fmla="*/ 3 w 3"/>
                <a:gd name="T49" fmla="*/ 3 h 4"/>
                <a:gd name="T50" fmla="*/ 2 w 3"/>
                <a:gd name="T51" fmla="*/ 3 h 4"/>
                <a:gd name="T52" fmla="*/ 2 w 3"/>
                <a:gd name="T53" fmla="*/ 3 h 4"/>
                <a:gd name="T54" fmla="*/ 2 w 3"/>
                <a:gd name="T55" fmla="*/ 4 h 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4"/>
                <a:gd name="T86" fmla="*/ 3 w 3"/>
                <a:gd name="T87" fmla="*/ 4 h 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4">
                  <a:moveTo>
                    <a:pt x="2" y="4"/>
                  </a:move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49" name="Freeform 326"/>
            <p:cNvSpPr>
              <a:spLocks/>
            </p:cNvSpPr>
            <p:nvPr/>
          </p:nvSpPr>
          <p:spPr bwMode="auto">
            <a:xfrm>
              <a:off x="3002" y="1959"/>
              <a:ext cx="41" cy="40"/>
            </a:xfrm>
            <a:custGeom>
              <a:avLst/>
              <a:gdLst>
                <a:gd name="T0" fmla="*/ 19 w 41"/>
                <a:gd name="T1" fmla="*/ 1 h 40"/>
                <a:gd name="T2" fmla="*/ 20 w 41"/>
                <a:gd name="T3" fmla="*/ 4 h 40"/>
                <a:gd name="T4" fmla="*/ 22 w 41"/>
                <a:gd name="T5" fmla="*/ 5 h 40"/>
                <a:gd name="T6" fmla="*/ 24 w 41"/>
                <a:gd name="T7" fmla="*/ 8 h 40"/>
                <a:gd name="T8" fmla="*/ 25 w 41"/>
                <a:gd name="T9" fmla="*/ 10 h 40"/>
                <a:gd name="T10" fmla="*/ 26 w 41"/>
                <a:gd name="T11" fmla="*/ 12 h 40"/>
                <a:gd name="T12" fmla="*/ 25 w 41"/>
                <a:gd name="T13" fmla="*/ 15 h 40"/>
                <a:gd name="T14" fmla="*/ 24 w 41"/>
                <a:gd name="T15" fmla="*/ 17 h 40"/>
                <a:gd name="T16" fmla="*/ 22 w 41"/>
                <a:gd name="T17" fmla="*/ 18 h 40"/>
                <a:gd name="T18" fmla="*/ 21 w 41"/>
                <a:gd name="T19" fmla="*/ 22 h 40"/>
                <a:gd name="T20" fmla="*/ 23 w 41"/>
                <a:gd name="T21" fmla="*/ 23 h 40"/>
                <a:gd name="T22" fmla="*/ 24 w 41"/>
                <a:gd name="T23" fmla="*/ 25 h 40"/>
                <a:gd name="T24" fmla="*/ 25 w 41"/>
                <a:gd name="T25" fmla="*/ 28 h 40"/>
                <a:gd name="T26" fmla="*/ 27 w 41"/>
                <a:gd name="T27" fmla="*/ 28 h 40"/>
                <a:gd name="T28" fmla="*/ 30 w 41"/>
                <a:gd name="T29" fmla="*/ 27 h 40"/>
                <a:gd name="T30" fmla="*/ 33 w 41"/>
                <a:gd name="T31" fmla="*/ 26 h 40"/>
                <a:gd name="T32" fmla="*/ 36 w 41"/>
                <a:gd name="T33" fmla="*/ 27 h 40"/>
                <a:gd name="T34" fmla="*/ 38 w 41"/>
                <a:gd name="T35" fmla="*/ 29 h 40"/>
                <a:gd name="T36" fmla="*/ 39 w 41"/>
                <a:gd name="T37" fmla="*/ 30 h 40"/>
                <a:gd name="T38" fmla="*/ 41 w 41"/>
                <a:gd name="T39" fmla="*/ 33 h 40"/>
                <a:gd name="T40" fmla="*/ 40 w 41"/>
                <a:gd name="T41" fmla="*/ 35 h 40"/>
                <a:gd name="T42" fmla="*/ 38 w 41"/>
                <a:gd name="T43" fmla="*/ 36 h 40"/>
                <a:gd name="T44" fmla="*/ 36 w 41"/>
                <a:gd name="T45" fmla="*/ 38 h 40"/>
                <a:gd name="T46" fmla="*/ 32 w 41"/>
                <a:gd name="T47" fmla="*/ 39 h 40"/>
                <a:gd name="T48" fmla="*/ 30 w 41"/>
                <a:gd name="T49" fmla="*/ 40 h 40"/>
                <a:gd name="T50" fmla="*/ 29 w 41"/>
                <a:gd name="T51" fmla="*/ 38 h 40"/>
                <a:gd name="T52" fmla="*/ 25 w 41"/>
                <a:gd name="T53" fmla="*/ 37 h 40"/>
                <a:gd name="T54" fmla="*/ 25 w 41"/>
                <a:gd name="T55" fmla="*/ 36 h 40"/>
                <a:gd name="T56" fmla="*/ 25 w 41"/>
                <a:gd name="T57" fmla="*/ 32 h 40"/>
                <a:gd name="T58" fmla="*/ 23 w 41"/>
                <a:gd name="T59" fmla="*/ 30 h 40"/>
                <a:gd name="T60" fmla="*/ 20 w 41"/>
                <a:gd name="T61" fmla="*/ 32 h 40"/>
                <a:gd name="T62" fmla="*/ 18 w 41"/>
                <a:gd name="T63" fmla="*/ 33 h 40"/>
                <a:gd name="T64" fmla="*/ 14 w 41"/>
                <a:gd name="T65" fmla="*/ 34 h 40"/>
                <a:gd name="T66" fmla="*/ 13 w 41"/>
                <a:gd name="T67" fmla="*/ 36 h 40"/>
                <a:gd name="T68" fmla="*/ 10 w 41"/>
                <a:gd name="T69" fmla="*/ 34 h 40"/>
                <a:gd name="T70" fmla="*/ 9 w 41"/>
                <a:gd name="T71" fmla="*/ 30 h 40"/>
                <a:gd name="T72" fmla="*/ 10 w 41"/>
                <a:gd name="T73" fmla="*/ 28 h 40"/>
                <a:gd name="T74" fmla="*/ 12 w 41"/>
                <a:gd name="T75" fmla="*/ 25 h 40"/>
                <a:gd name="T76" fmla="*/ 11 w 41"/>
                <a:gd name="T77" fmla="*/ 23 h 40"/>
                <a:gd name="T78" fmla="*/ 9 w 41"/>
                <a:gd name="T79" fmla="*/ 22 h 40"/>
                <a:gd name="T80" fmla="*/ 6 w 41"/>
                <a:gd name="T81" fmla="*/ 21 h 40"/>
                <a:gd name="T82" fmla="*/ 5 w 41"/>
                <a:gd name="T83" fmla="*/ 19 h 40"/>
                <a:gd name="T84" fmla="*/ 3 w 41"/>
                <a:gd name="T85" fmla="*/ 17 h 40"/>
                <a:gd name="T86" fmla="*/ 1 w 41"/>
                <a:gd name="T87" fmla="*/ 15 h 40"/>
                <a:gd name="T88" fmla="*/ 0 w 41"/>
                <a:gd name="T89" fmla="*/ 12 h 40"/>
                <a:gd name="T90" fmla="*/ 0 w 41"/>
                <a:gd name="T91" fmla="*/ 10 h 40"/>
                <a:gd name="T92" fmla="*/ 1 w 41"/>
                <a:gd name="T93" fmla="*/ 8 h 40"/>
                <a:gd name="T94" fmla="*/ 2 w 41"/>
                <a:gd name="T95" fmla="*/ 4 h 40"/>
                <a:gd name="T96" fmla="*/ 3 w 41"/>
                <a:gd name="T97" fmla="*/ 3 h 40"/>
                <a:gd name="T98" fmla="*/ 6 w 41"/>
                <a:gd name="T99" fmla="*/ 2 h 40"/>
                <a:gd name="T100" fmla="*/ 7 w 41"/>
                <a:gd name="T101" fmla="*/ 4 h 40"/>
                <a:gd name="T102" fmla="*/ 8 w 41"/>
                <a:gd name="T103" fmla="*/ 6 h 40"/>
                <a:gd name="T104" fmla="*/ 11 w 41"/>
                <a:gd name="T105" fmla="*/ 8 h 40"/>
                <a:gd name="T106" fmla="*/ 12 w 41"/>
                <a:gd name="T107" fmla="*/ 4 h 40"/>
                <a:gd name="T108" fmla="*/ 13 w 41"/>
                <a:gd name="T109" fmla="*/ 3 h 40"/>
                <a:gd name="T110" fmla="*/ 15 w 41"/>
                <a:gd name="T111" fmla="*/ 0 h 4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1"/>
                <a:gd name="T169" fmla="*/ 0 h 40"/>
                <a:gd name="T170" fmla="*/ 41 w 41"/>
                <a:gd name="T171" fmla="*/ 40 h 4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1" h="40">
                  <a:moveTo>
                    <a:pt x="16" y="0"/>
                  </a:moveTo>
                  <a:lnTo>
                    <a:pt x="16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2" y="5"/>
                  </a:lnTo>
                  <a:lnTo>
                    <a:pt x="22" y="6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4" y="8"/>
                  </a:lnTo>
                  <a:lnTo>
                    <a:pt x="25" y="8"/>
                  </a:lnTo>
                  <a:lnTo>
                    <a:pt x="25" y="9"/>
                  </a:lnTo>
                  <a:lnTo>
                    <a:pt x="25" y="10"/>
                  </a:lnTo>
                  <a:lnTo>
                    <a:pt x="26" y="11"/>
                  </a:lnTo>
                  <a:lnTo>
                    <a:pt x="26" y="12"/>
                  </a:lnTo>
                  <a:lnTo>
                    <a:pt x="26" y="13"/>
                  </a:lnTo>
                  <a:lnTo>
                    <a:pt x="25" y="13"/>
                  </a:lnTo>
                  <a:lnTo>
                    <a:pt x="25" y="14"/>
                  </a:lnTo>
                  <a:lnTo>
                    <a:pt x="25" y="15"/>
                  </a:lnTo>
                  <a:lnTo>
                    <a:pt x="25" y="16"/>
                  </a:lnTo>
                  <a:lnTo>
                    <a:pt x="24" y="16"/>
                  </a:lnTo>
                  <a:lnTo>
                    <a:pt x="24" y="17"/>
                  </a:lnTo>
                  <a:lnTo>
                    <a:pt x="23" y="17"/>
                  </a:lnTo>
                  <a:lnTo>
                    <a:pt x="22" y="17"/>
                  </a:lnTo>
                  <a:lnTo>
                    <a:pt x="22" y="18"/>
                  </a:lnTo>
                  <a:lnTo>
                    <a:pt x="22" y="19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1" y="21"/>
                  </a:lnTo>
                  <a:lnTo>
                    <a:pt x="21" y="22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3" y="23"/>
                  </a:lnTo>
                  <a:lnTo>
                    <a:pt x="24" y="23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5" y="25"/>
                  </a:lnTo>
                  <a:lnTo>
                    <a:pt x="24" y="25"/>
                  </a:lnTo>
                  <a:lnTo>
                    <a:pt x="24" y="26"/>
                  </a:lnTo>
                  <a:lnTo>
                    <a:pt x="24" y="27"/>
                  </a:lnTo>
                  <a:lnTo>
                    <a:pt x="25" y="28"/>
                  </a:lnTo>
                  <a:lnTo>
                    <a:pt x="25" y="29"/>
                  </a:lnTo>
                  <a:lnTo>
                    <a:pt x="26" y="29"/>
                  </a:lnTo>
                  <a:lnTo>
                    <a:pt x="26" y="28"/>
                  </a:lnTo>
                  <a:lnTo>
                    <a:pt x="27" y="28"/>
                  </a:lnTo>
                  <a:lnTo>
                    <a:pt x="28" y="28"/>
                  </a:lnTo>
                  <a:lnTo>
                    <a:pt x="28" y="27"/>
                  </a:lnTo>
                  <a:lnTo>
                    <a:pt x="29" y="27"/>
                  </a:lnTo>
                  <a:lnTo>
                    <a:pt x="30" y="27"/>
                  </a:lnTo>
                  <a:lnTo>
                    <a:pt x="31" y="27"/>
                  </a:lnTo>
                  <a:lnTo>
                    <a:pt x="32" y="27"/>
                  </a:lnTo>
                  <a:lnTo>
                    <a:pt x="32" y="26"/>
                  </a:lnTo>
                  <a:lnTo>
                    <a:pt x="33" y="26"/>
                  </a:lnTo>
                  <a:lnTo>
                    <a:pt x="34" y="26"/>
                  </a:lnTo>
                  <a:lnTo>
                    <a:pt x="34" y="27"/>
                  </a:lnTo>
                  <a:lnTo>
                    <a:pt x="35" y="27"/>
                  </a:lnTo>
                  <a:lnTo>
                    <a:pt x="36" y="27"/>
                  </a:lnTo>
                  <a:lnTo>
                    <a:pt x="36" y="28"/>
                  </a:lnTo>
                  <a:lnTo>
                    <a:pt x="37" y="28"/>
                  </a:lnTo>
                  <a:lnTo>
                    <a:pt x="38" y="28"/>
                  </a:lnTo>
                  <a:lnTo>
                    <a:pt x="38" y="29"/>
                  </a:lnTo>
                  <a:lnTo>
                    <a:pt x="38" y="30"/>
                  </a:lnTo>
                  <a:lnTo>
                    <a:pt x="39" y="30"/>
                  </a:lnTo>
                  <a:lnTo>
                    <a:pt x="40" y="31"/>
                  </a:lnTo>
                  <a:lnTo>
                    <a:pt x="41" y="31"/>
                  </a:lnTo>
                  <a:lnTo>
                    <a:pt x="41" y="32"/>
                  </a:lnTo>
                  <a:lnTo>
                    <a:pt x="41" y="33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4"/>
                  </a:lnTo>
                  <a:lnTo>
                    <a:pt x="41" y="35"/>
                  </a:lnTo>
                  <a:lnTo>
                    <a:pt x="40" y="35"/>
                  </a:lnTo>
                  <a:lnTo>
                    <a:pt x="39" y="35"/>
                  </a:lnTo>
                  <a:lnTo>
                    <a:pt x="39" y="36"/>
                  </a:lnTo>
                  <a:lnTo>
                    <a:pt x="38" y="36"/>
                  </a:lnTo>
                  <a:lnTo>
                    <a:pt x="38" y="37"/>
                  </a:lnTo>
                  <a:lnTo>
                    <a:pt x="37" y="37"/>
                  </a:lnTo>
                  <a:lnTo>
                    <a:pt x="37" y="38"/>
                  </a:lnTo>
                  <a:lnTo>
                    <a:pt x="36" y="38"/>
                  </a:lnTo>
                  <a:lnTo>
                    <a:pt x="35" y="39"/>
                  </a:lnTo>
                  <a:lnTo>
                    <a:pt x="34" y="39"/>
                  </a:lnTo>
                  <a:lnTo>
                    <a:pt x="33" y="39"/>
                  </a:lnTo>
                  <a:lnTo>
                    <a:pt x="32" y="39"/>
                  </a:lnTo>
                  <a:lnTo>
                    <a:pt x="31" y="40"/>
                  </a:lnTo>
                  <a:lnTo>
                    <a:pt x="30" y="40"/>
                  </a:lnTo>
                  <a:lnTo>
                    <a:pt x="31" y="39"/>
                  </a:lnTo>
                  <a:lnTo>
                    <a:pt x="30" y="38"/>
                  </a:lnTo>
                  <a:lnTo>
                    <a:pt x="29" y="38"/>
                  </a:lnTo>
                  <a:lnTo>
                    <a:pt x="28" y="38"/>
                  </a:lnTo>
                  <a:lnTo>
                    <a:pt x="27" y="38"/>
                  </a:lnTo>
                  <a:lnTo>
                    <a:pt x="26" y="37"/>
                  </a:lnTo>
                  <a:lnTo>
                    <a:pt x="25" y="37"/>
                  </a:lnTo>
                  <a:lnTo>
                    <a:pt x="26" y="37"/>
                  </a:lnTo>
                  <a:lnTo>
                    <a:pt x="26" y="36"/>
                  </a:lnTo>
                  <a:lnTo>
                    <a:pt x="25" y="36"/>
                  </a:lnTo>
                  <a:lnTo>
                    <a:pt x="25" y="35"/>
                  </a:lnTo>
                  <a:lnTo>
                    <a:pt x="25" y="34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4" y="32"/>
                  </a:lnTo>
                  <a:lnTo>
                    <a:pt x="24" y="31"/>
                  </a:lnTo>
                  <a:lnTo>
                    <a:pt x="23" y="30"/>
                  </a:lnTo>
                  <a:lnTo>
                    <a:pt x="22" y="30"/>
                  </a:lnTo>
                  <a:lnTo>
                    <a:pt x="21" y="31"/>
                  </a:lnTo>
                  <a:lnTo>
                    <a:pt x="21" y="32"/>
                  </a:lnTo>
                  <a:lnTo>
                    <a:pt x="20" y="32"/>
                  </a:lnTo>
                  <a:lnTo>
                    <a:pt x="19" y="32"/>
                  </a:lnTo>
                  <a:lnTo>
                    <a:pt x="18" y="33"/>
                  </a:lnTo>
                  <a:lnTo>
                    <a:pt x="17" y="33"/>
                  </a:lnTo>
                  <a:lnTo>
                    <a:pt x="17" y="34"/>
                  </a:lnTo>
                  <a:lnTo>
                    <a:pt x="16" y="34"/>
                  </a:lnTo>
                  <a:lnTo>
                    <a:pt x="15" y="34"/>
                  </a:lnTo>
                  <a:lnTo>
                    <a:pt x="14" y="34"/>
                  </a:lnTo>
                  <a:lnTo>
                    <a:pt x="13" y="35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1" y="35"/>
                  </a:lnTo>
                  <a:lnTo>
                    <a:pt x="11" y="34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10" y="32"/>
                  </a:lnTo>
                  <a:lnTo>
                    <a:pt x="9" y="31"/>
                  </a:lnTo>
                  <a:lnTo>
                    <a:pt x="9" y="30"/>
                  </a:lnTo>
                  <a:lnTo>
                    <a:pt x="9" y="29"/>
                  </a:lnTo>
                  <a:lnTo>
                    <a:pt x="10" y="29"/>
                  </a:lnTo>
                  <a:lnTo>
                    <a:pt x="10" y="28"/>
                  </a:lnTo>
                  <a:lnTo>
                    <a:pt x="10" y="27"/>
                  </a:lnTo>
                  <a:lnTo>
                    <a:pt x="11" y="27"/>
                  </a:lnTo>
                  <a:lnTo>
                    <a:pt x="11" y="26"/>
                  </a:lnTo>
                  <a:lnTo>
                    <a:pt x="12" y="25"/>
                  </a:lnTo>
                  <a:lnTo>
                    <a:pt x="12" y="24"/>
                  </a:lnTo>
                  <a:lnTo>
                    <a:pt x="12" y="23"/>
                  </a:lnTo>
                  <a:lnTo>
                    <a:pt x="11" y="23"/>
                  </a:lnTo>
                  <a:lnTo>
                    <a:pt x="10" y="23"/>
                  </a:lnTo>
                  <a:lnTo>
                    <a:pt x="9" y="23"/>
                  </a:lnTo>
                  <a:lnTo>
                    <a:pt x="9" y="22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5" y="20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3" y="17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4"/>
                  </a:lnTo>
                  <a:lnTo>
                    <a:pt x="7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6"/>
                  </a:lnTo>
                  <a:lnTo>
                    <a:pt x="9" y="7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50" name="Freeform 327"/>
            <p:cNvSpPr>
              <a:spLocks/>
            </p:cNvSpPr>
            <p:nvPr/>
          </p:nvSpPr>
          <p:spPr bwMode="auto">
            <a:xfrm>
              <a:off x="3222" y="1959"/>
              <a:ext cx="2" cy="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3 h 3"/>
                <a:gd name="T4" fmla="*/ 0 w 2"/>
                <a:gd name="T5" fmla="*/ 2 h 3"/>
                <a:gd name="T6" fmla="*/ 0 w 2"/>
                <a:gd name="T7" fmla="*/ 1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0 h 3"/>
                <a:gd name="T14" fmla="*/ 0 w 2"/>
                <a:gd name="T15" fmla="*/ 0 h 3"/>
                <a:gd name="T16" fmla="*/ 1 w 2"/>
                <a:gd name="T17" fmla="*/ 1 h 3"/>
                <a:gd name="T18" fmla="*/ 1 w 2"/>
                <a:gd name="T19" fmla="*/ 1 h 3"/>
                <a:gd name="T20" fmla="*/ 1 w 2"/>
                <a:gd name="T21" fmla="*/ 1 h 3"/>
                <a:gd name="T22" fmla="*/ 1 w 2"/>
                <a:gd name="T23" fmla="*/ 2 h 3"/>
                <a:gd name="T24" fmla="*/ 2 w 2"/>
                <a:gd name="T25" fmla="*/ 2 h 3"/>
                <a:gd name="T26" fmla="*/ 2 w 2"/>
                <a:gd name="T27" fmla="*/ 2 h 3"/>
                <a:gd name="T28" fmla="*/ 1 w 2"/>
                <a:gd name="T29" fmla="*/ 3 h 3"/>
                <a:gd name="T30" fmla="*/ 0 w 2"/>
                <a:gd name="T31" fmla="*/ 3 h 3"/>
                <a:gd name="T32" fmla="*/ 0 w 2"/>
                <a:gd name="T33" fmla="*/ 3 h 3"/>
                <a:gd name="T34" fmla="*/ 0 w 2"/>
                <a:gd name="T35" fmla="*/ 3 h 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"/>
                <a:gd name="T55" fmla="*/ 0 h 3"/>
                <a:gd name="T56" fmla="*/ 2 w 2"/>
                <a:gd name="T57" fmla="*/ 3 h 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51" name="Freeform 328"/>
            <p:cNvSpPr>
              <a:spLocks/>
            </p:cNvSpPr>
            <p:nvPr/>
          </p:nvSpPr>
          <p:spPr bwMode="auto">
            <a:xfrm>
              <a:off x="2632" y="1959"/>
              <a:ext cx="13" cy="7"/>
            </a:xfrm>
            <a:custGeom>
              <a:avLst/>
              <a:gdLst>
                <a:gd name="T0" fmla="*/ 7 w 13"/>
                <a:gd name="T1" fmla="*/ 7 h 7"/>
                <a:gd name="T2" fmla="*/ 7 w 13"/>
                <a:gd name="T3" fmla="*/ 7 h 7"/>
                <a:gd name="T4" fmla="*/ 6 w 13"/>
                <a:gd name="T5" fmla="*/ 7 h 7"/>
                <a:gd name="T6" fmla="*/ 6 w 13"/>
                <a:gd name="T7" fmla="*/ 7 h 7"/>
                <a:gd name="T8" fmla="*/ 5 w 13"/>
                <a:gd name="T9" fmla="*/ 7 h 7"/>
                <a:gd name="T10" fmla="*/ 4 w 13"/>
                <a:gd name="T11" fmla="*/ 7 h 7"/>
                <a:gd name="T12" fmla="*/ 4 w 13"/>
                <a:gd name="T13" fmla="*/ 7 h 7"/>
                <a:gd name="T14" fmla="*/ 3 w 13"/>
                <a:gd name="T15" fmla="*/ 7 h 7"/>
                <a:gd name="T16" fmla="*/ 2 w 13"/>
                <a:gd name="T17" fmla="*/ 6 h 7"/>
                <a:gd name="T18" fmla="*/ 1 w 13"/>
                <a:gd name="T19" fmla="*/ 6 h 7"/>
                <a:gd name="T20" fmla="*/ 1 w 13"/>
                <a:gd name="T21" fmla="*/ 5 h 7"/>
                <a:gd name="T22" fmla="*/ 0 w 13"/>
                <a:gd name="T23" fmla="*/ 5 h 7"/>
                <a:gd name="T24" fmla="*/ 0 w 13"/>
                <a:gd name="T25" fmla="*/ 4 h 7"/>
                <a:gd name="T26" fmla="*/ 0 w 13"/>
                <a:gd name="T27" fmla="*/ 4 h 7"/>
                <a:gd name="T28" fmla="*/ 0 w 13"/>
                <a:gd name="T29" fmla="*/ 4 h 7"/>
                <a:gd name="T30" fmla="*/ 1 w 13"/>
                <a:gd name="T31" fmla="*/ 3 h 7"/>
                <a:gd name="T32" fmla="*/ 1 w 13"/>
                <a:gd name="T33" fmla="*/ 2 h 7"/>
                <a:gd name="T34" fmla="*/ 2 w 13"/>
                <a:gd name="T35" fmla="*/ 2 h 7"/>
                <a:gd name="T36" fmla="*/ 2 w 13"/>
                <a:gd name="T37" fmla="*/ 1 h 7"/>
                <a:gd name="T38" fmla="*/ 3 w 13"/>
                <a:gd name="T39" fmla="*/ 2 h 7"/>
                <a:gd name="T40" fmla="*/ 4 w 13"/>
                <a:gd name="T41" fmla="*/ 2 h 7"/>
                <a:gd name="T42" fmla="*/ 4 w 13"/>
                <a:gd name="T43" fmla="*/ 3 h 7"/>
                <a:gd name="T44" fmla="*/ 5 w 13"/>
                <a:gd name="T45" fmla="*/ 2 h 7"/>
                <a:gd name="T46" fmla="*/ 5 w 13"/>
                <a:gd name="T47" fmla="*/ 1 h 7"/>
                <a:gd name="T48" fmla="*/ 5 w 13"/>
                <a:gd name="T49" fmla="*/ 1 h 7"/>
                <a:gd name="T50" fmla="*/ 5 w 13"/>
                <a:gd name="T51" fmla="*/ 0 h 7"/>
                <a:gd name="T52" fmla="*/ 6 w 13"/>
                <a:gd name="T53" fmla="*/ 0 h 7"/>
                <a:gd name="T54" fmla="*/ 6 w 13"/>
                <a:gd name="T55" fmla="*/ 0 h 7"/>
                <a:gd name="T56" fmla="*/ 7 w 13"/>
                <a:gd name="T57" fmla="*/ 0 h 7"/>
                <a:gd name="T58" fmla="*/ 8 w 13"/>
                <a:gd name="T59" fmla="*/ 1 h 7"/>
                <a:gd name="T60" fmla="*/ 9 w 13"/>
                <a:gd name="T61" fmla="*/ 1 h 7"/>
                <a:gd name="T62" fmla="*/ 9 w 13"/>
                <a:gd name="T63" fmla="*/ 1 h 7"/>
                <a:gd name="T64" fmla="*/ 10 w 13"/>
                <a:gd name="T65" fmla="*/ 2 h 7"/>
                <a:gd name="T66" fmla="*/ 11 w 13"/>
                <a:gd name="T67" fmla="*/ 2 h 7"/>
                <a:gd name="T68" fmla="*/ 11 w 13"/>
                <a:gd name="T69" fmla="*/ 2 h 7"/>
                <a:gd name="T70" fmla="*/ 12 w 13"/>
                <a:gd name="T71" fmla="*/ 2 h 7"/>
                <a:gd name="T72" fmla="*/ 12 w 13"/>
                <a:gd name="T73" fmla="*/ 2 h 7"/>
                <a:gd name="T74" fmla="*/ 13 w 13"/>
                <a:gd name="T75" fmla="*/ 2 h 7"/>
                <a:gd name="T76" fmla="*/ 13 w 13"/>
                <a:gd name="T77" fmla="*/ 2 h 7"/>
                <a:gd name="T78" fmla="*/ 13 w 13"/>
                <a:gd name="T79" fmla="*/ 4 h 7"/>
                <a:gd name="T80" fmla="*/ 13 w 13"/>
                <a:gd name="T81" fmla="*/ 4 h 7"/>
                <a:gd name="T82" fmla="*/ 13 w 13"/>
                <a:gd name="T83" fmla="*/ 5 h 7"/>
                <a:gd name="T84" fmla="*/ 12 w 13"/>
                <a:gd name="T85" fmla="*/ 6 h 7"/>
                <a:gd name="T86" fmla="*/ 12 w 13"/>
                <a:gd name="T87" fmla="*/ 7 h 7"/>
                <a:gd name="T88" fmla="*/ 12 w 13"/>
                <a:gd name="T89" fmla="*/ 7 h 7"/>
                <a:gd name="T90" fmla="*/ 11 w 13"/>
                <a:gd name="T91" fmla="*/ 7 h 7"/>
                <a:gd name="T92" fmla="*/ 10 w 13"/>
                <a:gd name="T93" fmla="*/ 7 h 7"/>
                <a:gd name="T94" fmla="*/ 9 w 13"/>
                <a:gd name="T95" fmla="*/ 7 h 7"/>
                <a:gd name="T96" fmla="*/ 9 w 13"/>
                <a:gd name="T97" fmla="*/ 7 h 7"/>
                <a:gd name="T98" fmla="*/ 8 w 13"/>
                <a:gd name="T99" fmla="*/ 7 h 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3"/>
                <a:gd name="T151" fmla="*/ 0 h 7"/>
                <a:gd name="T152" fmla="*/ 13 w 13"/>
                <a:gd name="T153" fmla="*/ 7 h 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3" h="7">
                  <a:moveTo>
                    <a:pt x="8" y="7"/>
                  </a:move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4" y="7"/>
                  </a:lnTo>
                  <a:lnTo>
                    <a:pt x="3" y="7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6"/>
                  </a:lnTo>
                  <a:lnTo>
                    <a:pt x="9" y="7"/>
                  </a:lnTo>
                  <a:lnTo>
                    <a:pt x="8" y="7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52" name="Freeform 329"/>
            <p:cNvSpPr>
              <a:spLocks/>
            </p:cNvSpPr>
            <p:nvPr/>
          </p:nvSpPr>
          <p:spPr bwMode="auto">
            <a:xfrm>
              <a:off x="3234" y="1960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1 h 1"/>
                <a:gd name="T8" fmla="*/ 0 w 1"/>
                <a:gd name="T9" fmla="*/ 1 h 1"/>
                <a:gd name="T10" fmla="*/ 0 w 1"/>
                <a:gd name="T11" fmla="*/ 0 h 1"/>
                <a:gd name="T12" fmla="*/ 0 w 1"/>
                <a:gd name="T13" fmla="*/ 0 h 1"/>
                <a:gd name="T14" fmla="*/ 1 w 1"/>
                <a:gd name="T15" fmla="*/ 0 h 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"/>
                <a:gd name="T25" fmla="*/ 0 h 1"/>
                <a:gd name="T26" fmla="*/ 1 w 1"/>
                <a:gd name="T27" fmla="*/ 1 h 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" h="1">
                  <a:moveTo>
                    <a:pt x="1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53" name="Freeform 330"/>
            <p:cNvSpPr>
              <a:spLocks/>
            </p:cNvSpPr>
            <p:nvPr/>
          </p:nvSpPr>
          <p:spPr bwMode="auto">
            <a:xfrm>
              <a:off x="3200" y="1960"/>
              <a:ext cx="3" cy="2"/>
            </a:xfrm>
            <a:custGeom>
              <a:avLst/>
              <a:gdLst>
                <a:gd name="T0" fmla="*/ 1 w 3"/>
                <a:gd name="T1" fmla="*/ 0 h 2"/>
                <a:gd name="T2" fmla="*/ 1 w 3"/>
                <a:gd name="T3" fmla="*/ 0 h 2"/>
                <a:gd name="T4" fmla="*/ 2 w 3"/>
                <a:gd name="T5" fmla="*/ 1 h 2"/>
                <a:gd name="T6" fmla="*/ 2 w 3"/>
                <a:gd name="T7" fmla="*/ 1 h 2"/>
                <a:gd name="T8" fmla="*/ 2 w 3"/>
                <a:gd name="T9" fmla="*/ 1 h 2"/>
                <a:gd name="T10" fmla="*/ 3 w 3"/>
                <a:gd name="T11" fmla="*/ 1 h 2"/>
                <a:gd name="T12" fmla="*/ 3 w 3"/>
                <a:gd name="T13" fmla="*/ 2 h 2"/>
                <a:gd name="T14" fmla="*/ 3 w 3"/>
                <a:gd name="T15" fmla="*/ 2 h 2"/>
                <a:gd name="T16" fmla="*/ 3 w 3"/>
                <a:gd name="T17" fmla="*/ 2 h 2"/>
                <a:gd name="T18" fmla="*/ 3 w 3"/>
                <a:gd name="T19" fmla="*/ 2 h 2"/>
                <a:gd name="T20" fmla="*/ 3 w 3"/>
                <a:gd name="T21" fmla="*/ 2 h 2"/>
                <a:gd name="T22" fmla="*/ 3 w 3"/>
                <a:gd name="T23" fmla="*/ 2 h 2"/>
                <a:gd name="T24" fmla="*/ 3 w 3"/>
                <a:gd name="T25" fmla="*/ 2 h 2"/>
                <a:gd name="T26" fmla="*/ 2 w 3"/>
                <a:gd name="T27" fmla="*/ 2 h 2"/>
                <a:gd name="T28" fmla="*/ 2 w 3"/>
                <a:gd name="T29" fmla="*/ 2 h 2"/>
                <a:gd name="T30" fmla="*/ 1 w 3"/>
                <a:gd name="T31" fmla="*/ 2 h 2"/>
                <a:gd name="T32" fmla="*/ 1 w 3"/>
                <a:gd name="T33" fmla="*/ 2 h 2"/>
                <a:gd name="T34" fmla="*/ 1 w 3"/>
                <a:gd name="T35" fmla="*/ 1 h 2"/>
                <a:gd name="T36" fmla="*/ 1 w 3"/>
                <a:gd name="T37" fmla="*/ 1 h 2"/>
                <a:gd name="T38" fmla="*/ 0 w 3"/>
                <a:gd name="T39" fmla="*/ 1 h 2"/>
                <a:gd name="T40" fmla="*/ 0 w 3"/>
                <a:gd name="T41" fmla="*/ 0 h 2"/>
                <a:gd name="T42" fmla="*/ 0 w 3"/>
                <a:gd name="T43" fmla="*/ 0 h 2"/>
                <a:gd name="T44" fmla="*/ 0 w 3"/>
                <a:gd name="T45" fmla="*/ 0 h 2"/>
                <a:gd name="T46" fmla="*/ 1 w 3"/>
                <a:gd name="T47" fmla="*/ 0 h 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"/>
                <a:gd name="T73" fmla="*/ 0 h 2"/>
                <a:gd name="T74" fmla="*/ 3 w 3"/>
                <a:gd name="T75" fmla="*/ 2 h 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" h="2">
                  <a:moveTo>
                    <a:pt x="1" y="0"/>
                  </a:moveTo>
                  <a:lnTo>
                    <a:pt x="1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54" name="Freeform 331"/>
            <p:cNvSpPr>
              <a:spLocks/>
            </p:cNvSpPr>
            <p:nvPr/>
          </p:nvSpPr>
          <p:spPr bwMode="auto">
            <a:xfrm>
              <a:off x="3032" y="1962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2 h 3"/>
                <a:gd name="T6" fmla="*/ 0 w 1"/>
                <a:gd name="T7" fmla="*/ 2 h 3"/>
                <a:gd name="T8" fmla="*/ 0 w 1"/>
                <a:gd name="T9" fmla="*/ 1 h 3"/>
                <a:gd name="T10" fmla="*/ 1 w 1"/>
                <a:gd name="T11" fmla="*/ 1 h 3"/>
                <a:gd name="T12" fmla="*/ 1 w 1"/>
                <a:gd name="T13" fmla="*/ 1 h 3"/>
                <a:gd name="T14" fmla="*/ 1 w 1"/>
                <a:gd name="T15" fmla="*/ 1 h 3"/>
                <a:gd name="T16" fmla="*/ 1 w 1"/>
                <a:gd name="T17" fmla="*/ 1 h 3"/>
                <a:gd name="T18" fmla="*/ 1 w 1"/>
                <a:gd name="T19" fmla="*/ 0 h 3"/>
                <a:gd name="T20" fmla="*/ 1 w 1"/>
                <a:gd name="T21" fmla="*/ 0 h 3"/>
                <a:gd name="T22" fmla="*/ 1 w 1"/>
                <a:gd name="T23" fmla="*/ 0 h 3"/>
                <a:gd name="T24" fmla="*/ 1 w 1"/>
                <a:gd name="T25" fmla="*/ 0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1 h 3"/>
                <a:gd name="T32" fmla="*/ 1 w 1"/>
                <a:gd name="T33" fmla="*/ 1 h 3"/>
                <a:gd name="T34" fmla="*/ 1 w 1"/>
                <a:gd name="T35" fmla="*/ 1 h 3"/>
                <a:gd name="T36" fmla="*/ 1 w 1"/>
                <a:gd name="T37" fmla="*/ 1 h 3"/>
                <a:gd name="T38" fmla="*/ 1 w 1"/>
                <a:gd name="T39" fmla="*/ 1 h 3"/>
                <a:gd name="T40" fmla="*/ 1 w 1"/>
                <a:gd name="T41" fmla="*/ 2 h 3"/>
                <a:gd name="T42" fmla="*/ 1 w 1"/>
                <a:gd name="T43" fmla="*/ 2 h 3"/>
                <a:gd name="T44" fmla="*/ 1 w 1"/>
                <a:gd name="T45" fmla="*/ 2 h 3"/>
                <a:gd name="T46" fmla="*/ 1 w 1"/>
                <a:gd name="T47" fmla="*/ 3 h 3"/>
                <a:gd name="T48" fmla="*/ 1 w 1"/>
                <a:gd name="T49" fmla="*/ 3 h 3"/>
                <a:gd name="T50" fmla="*/ 0 w 1"/>
                <a:gd name="T51" fmla="*/ 3 h 3"/>
                <a:gd name="T52" fmla="*/ 0 w 1"/>
                <a:gd name="T53" fmla="*/ 3 h 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"/>
                <a:gd name="T82" fmla="*/ 0 h 3"/>
                <a:gd name="T83" fmla="*/ 1 w 1"/>
                <a:gd name="T84" fmla="*/ 3 h 3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55" name="Freeform 332"/>
            <p:cNvSpPr>
              <a:spLocks noEditPoints="1"/>
            </p:cNvSpPr>
            <p:nvPr/>
          </p:nvSpPr>
          <p:spPr bwMode="auto">
            <a:xfrm>
              <a:off x="3253" y="1962"/>
              <a:ext cx="716" cy="645"/>
            </a:xfrm>
            <a:custGeom>
              <a:avLst/>
              <a:gdLst>
                <a:gd name="T0" fmla="*/ 700 w 716"/>
                <a:gd name="T1" fmla="*/ 482 h 645"/>
                <a:gd name="T2" fmla="*/ 660 w 716"/>
                <a:gd name="T3" fmla="*/ 606 h 645"/>
                <a:gd name="T4" fmla="*/ 627 w 716"/>
                <a:gd name="T5" fmla="*/ 567 h 645"/>
                <a:gd name="T6" fmla="*/ 611 w 716"/>
                <a:gd name="T7" fmla="*/ 567 h 645"/>
                <a:gd name="T8" fmla="*/ 573 w 716"/>
                <a:gd name="T9" fmla="*/ 553 h 645"/>
                <a:gd name="T10" fmla="*/ 548 w 716"/>
                <a:gd name="T11" fmla="*/ 561 h 645"/>
                <a:gd name="T12" fmla="*/ 552 w 716"/>
                <a:gd name="T13" fmla="*/ 515 h 645"/>
                <a:gd name="T14" fmla="*/ 570 w 716"/>
                <a:gd name="T15" fmla="*/ 501 h 645"/>
                <a:gd name="T16" fmla="*/ 532 w 716"/>
                <a:gd name="T17" fmla="*/ 480 h 645"/>
                <a:gd name="T18" fmla="*/ 568 w 716"/>
                <a:gd name="T19" fmla="*/ 480 h 645"/>
                <a:gd name="T20" fmla="*/ 538 w 716"/>
                <a:gd name="T21" fmla="*/ 454 h 645"/>
                <a:gd name="T22" fmla="*/ 509 w 716"/>
                <a:gd name="T23" fmla="*/ 402 h 645"/>
                <a:gd name="T24" fmla="*/ 503 w 716"/>
                <a:gd name="T25" fmla="*/ 388 h 645"/>
                <a:gd name="T26" fmla="*/ 481 w 716"/>
                <a:gd name="T27" fmla="*/ 361 h 645"/>
                <a:gd name="T28" fmla="*/ 446 w 716"/>
                <a:gd name="T29" fmla="*/ 336 h 645"/>
                <a:gd name="T30" fmla="*/ 417 w 716"/>
                <a:gd name="T31" fmla="*/ 327 h 645"/>
                <a:gd name="T32" fmla="*/ 374 w 716"/>
                <a:gd name="T33" fmla="*/ 309 h 645"/>
                <a:gd name="T34" fmla="*/ 320 w 716"/>
                <a:gd name="T35" fmla="*/ 292 h 645"/>
                <a:gd name="T36" fmla="*/ 265 w 716"/>
                <a:gd name="T37" fmla="*/ 274 h 645"/>
                <a:gd name="T38" fmla="*/ 269 w 716"/>
                <a:gd name="T39" fmla="*/ 253 h 645"/>
                <a:gd name="T40" fmla="*/ 234 w 716"/>
                <a:gd name="T41" fmla="*/ 257 h 645"/>
                <a:gd name="T42" fmla="*/ 207 w 716"/>
                <a:gd name="T43" fmla="*/ 241 h 645"/>
                <a:gd name="T44" fmla="*/ 190 w 716"/>
                <a:gd name="T45" fmla="*/ 215 h 645"/>
                <a:gd name="T46" fmla="*/ 199 w 716"/>
                <a:gd name="T47" fmla="*/ 187 h 645"/>
                <a:gd name="T48" fmla="*/ 179 w 716"/>
                <a:gd name="T49" fmla="*/ 219 h 645"/>
                <a:gd name="T50" fmla="*/ 159 w 716"/>
                <a:gd name="T51" fmla="*/ 259 h 645"/>
                <a:gd name="T52" fmla="*/ 123 w 716"/>
                <a:gd name="T53" fmla="*/ 234 h 645"/>
                <a:gd name="T54" fmla="*/ 120 w 716"/>
                <a:gd name="T55" fmla="*/ 208 h 645"/>
                <a:gd name="T56" fmla="*/ 81 w 716"/>
                <a:gd name="T57" fmla="*/ 181 h 645"/>
                <a:gd name="T58" fmla="*/ 81 w 716"/>
                <a:gd name="T59" fmla="*/ 166 h 645"/>
                <a:gd name="T60" fmla="*/ 128 w 716"/>
                <a:gd name="T61" fmla="*/ 168 h 645"/>
                <a:gd name="T62" fmla="*/ 169 w 716"/>
                <a:gd name="T63" fmla="*/ 152 h 645"/>
                <a:gd name="T64" fmla="*/ 185 w 716"/>
                <a:gd name="T65" fmla="*/ 155 h 645"/>
                <a:gd name="T66" fmla="*/ 197 w 716"/>
                <a:gd name="T67" fmla="*/ 150 h 645"/>
                <a:gd name="T68" fmla="*/ 206 w 716"/>
                <a:gd name="T69" fmla="*/ 139 h 645"/>
                <a:gd name="T70" fmla="*/ 201 w 716"/>
                <a:gd name="T71" fmla="*/ 125 h 645"/>
                <a:gd name="T72" fmla="*/ 159 w 716"/>
                <a:gd name="T73" fmla="*/ 131 h 645"/>
                <a:gd name="T74" fmla="*/ 106 w 716"/>
                <a:gd name="T75" fmla="*/ 130 h 645"/>
                <a:gd name="T76" fmla="*/ 71 w 716"/>
                <a:gd name="T77" fmla="*/ 113 h 645"/>
                <a:gd name="T78" fmla="*/ 67 w 716"/>
                <a:gd name="T79" fmla="*/ 85 h 645"/>
                <a:gd name="T80" fmla="*/ 31 w 716"/>
                <a:gd name="T81" fmla="*/ 78 h 645"/>
                <a:gd name="T82" fmla="*/ 4 w 716"/>
                <a:gd name="T83" fmla="*/ 72 h 645"/>
                <a:gd name="T84" fmla="*/ 30 w 716"/>
                <a:gd name="T85" fmla="*/ 31 h 645"/>
                <a:gd name="T86" fmla="*/ 79 w 716"/>
                <a:gd name="T87" fmla="*/ 13 h 645"/>
                <a:gd name="T88" fmla="*/ 138 w 716"/>
                <a:gd name="T89" fmla="*/ 8 h 645"/>
                <a:gd name="T90" fmla="*/ 188 w 716"/>
                <a:gd name="T91" fmla="*/ 28 h 645"/>
                <a:gd name="T92" fmla="*/ 218 w 716"/>
                <a:gd name="T93" fmla="*/ 46 h 645"/>
                <a:gd name="T94" fmla="*/ 221 w 716"/>
                <a:gd name="T95" fmla="*/ 101 h 645"/>
                <a:gd name="T96" fmla="*/ 235 w 716"/>
                <a:gd name="T97" fmla="*/ 153 h 645"/>
                <a:gd name="T98" fmla="*/ 252 w 716"/>
                <a:gd name="T99" fmla="*/ 152 h 645"/>
                <a:gd name="T100" fmla="*/ 272 w 716"/>
                <a:gd name="T101" fmla="*/ 187 h 645"/>
                <a:gd name="T102" fmla="*/ 307 w 716"/>
                <a:gd name="T103" fmla="*/ 216 h 645"/>
                <a:gd name="T104" fmla="*/ 348 w 716"/>
                <a:gd name="T105" fmla="*/ 187 h 645"/>
                <a:gd name="T106" fmla="*/ 378 w 716"/>
                <a:gd name="T107" fmla="*/ 145 h 645"/>
                <a:gd name="T108" fmla="*/ 427 w 716"/>
                <a:gd name="T109" fmla="*/ 129 h 645"/>
                <a:gd name="T110" fmla="*/ 447 w 716"/>
                <a:gd name="T111" fmla="*/ 100 h 645"/>
                <a:gd name="T112" fmla="*/ 498 w 716"/>
                <a:gd name="T113" fmla="*/ 88 h 645"/>
                <a:gd name="T114" fmla="*/ 553 w 716"/>
                <a:gd name="T115" fmla="*/ 112 h 645"/>
                <a:gd name="T116" fmla="*/ 610 w 716"/>
                <a:gd name="T117" fmla="*/ 140 h 645"/>
                <a:gd name="T118" fmla="*/ 662 w 716"/>
                <a:gd name="T119" fmla="*/ 154 h 645"/>
                <a:gd name="T120" fmla="*/ 701 w 716"/>
                <a:gd name="T121" fmla="*/ 168 h 645"/>
                <a:gd name="T122" fmla="*/ 498 w 716"/>
                <a:gd name="T123" fmla="*/ 112 h 645"/>
                <a:gd name="T124" fmla="*/ 679 w 716"/>
                <a:gd name="T125" fmla="*/ 169 h 64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16"/>
                <a:gd name="T190" fmla="*/ 0 h 645"/>
                <a:gd name="T191" fmla="*/ 716 w 716"/>
                <a:gd name="T192" fmla="*/ 645 h 64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16" h="645">
                  <a:moveTo>
                    <a:pt x="706" y="441"/>
                  </a:moveTo>
                  <a:lnTo>
                    <a:pt x="705" y="441"/>
                  </a:lnTo>
                  <a:lnTo>
                    <a:pt x="704" y="441"/>
                  </a:lnTo>
                  <a:lnTo>
                    <a:pt x="704" y="442"/>
                  </a:lnTo>
                  <a:lnTo>
                    <a:pt x="704" y="443"/>
                  </a:lnTo>
                  <a:lnTo>
                    <a:pt x="704" y="444"/>
                  </a:lnTo>
                  <a:lnTo>
                    <a:pt x="703" y="444"/>
                  </a:lnTo>
                  <a:lnTo>
                    <a:pt x="704" y="445"/>
                  </a:lnTo>
                  <a:lnTo>
                    <a:pt x="704" y="446"/>
                  </a:lnTo>
                  <a:lnTo>
                    <a:pt x="703" y="446"/>
                  </a:lnTo>
                  <a:lnTo>
                    <a:pt x="703" y="447"/>
                  </a:lnTo>
                  <a:lnTo>
                    <a:pt x="702" y="447"/>
                  </a:lnTo>
                  <a:lnTo>
                    <a:pt x="702" y="448"/>
                  </a:lnTo>
                  <a:lnTo>
                    <a:pt x="703" y="448"/>
                  </a:lnTo>
                  <a:lnTo>
                    <a:pt x="702" y="449"/>
                  </a:lnTo>
                  <a:lnTo>
                    <a:pt x="701" y="449"/>
                  </a:lnTo>
                  <a:lnTo>
                    <a:pt x="701" y="448"/>
                  </a:lnTo>
                  <a:lnTo>
                    <a:pt x="700" y="448"/>
                  </a:lnTo>
                  <a:lnTo>
                    <a:pt x="699" y="449"/>
                  </a:lnTo>
                  <a:lnTo>
                    <a:pt x="700" y="449"/>
                  </a:lnTo>
                  <a:lnTo>
                    <a:pt x="700" y="450"/>
                  </a:lnTo>
                  <a:lnTo>
                    <a:pt x="701" y="450"/>
                  </a:lnTo>
                  <a:lnTo>
                    <a:pt x="700" y="451"/>
                  </a:lnTo>
                  <a:lnTo>
                    <a:pt x="701" y="451"/>
                  </a:lnTo>
                  <a:lnTo>
                    <a:pt x="702" y="451"/>
                  </a:lnTo>
                  <a:lnTo>
                    <a:pt x="702" y="452"/>
                  </a:lnTo>
                  <a:lnTo>
                    <a:pt x="702" y="453"/>
                  </a:lnTo>
                  <a:lnTo>
                    <a:pt x="701" y="454"/>
                  </a:lnTo>
                  <a:lnTo>
                    <a:pt x="700" y="454"/>
                  </a:lnTo>
                  <a:lnTo>
                    <a:pt x="699" y="454"/>
                  </a:lnTo>
                  <a:lnTo>
                    <a:pt x="699" y="455"/>
                  </a:lnTo>
                  <a:lnTo>
                    <a:pt x="699" y="456"/>
                  </a:lnTo>
                  <a:lnTo>
                    <a:pt x="699" y="457"/>
                  </a:lnTo>
                  <a:lnTo>
                    <a:pt x="698" y="457"/>
                  </a:lnTo>
                  <a:lnTo>
                    <a:pt x="698" y="458"/>
                  </a:lnTo>
                  <a:lnTo>
                    <a:pt x="698" y="459"/>
                  </a:lnTo>
                  <a:lnTo>
                    <a:pt x="698" y="460"/>
                  </a:lnTo>
                  <a:lnTo>
                    <a:pt x="698" y="461"/>
                  </a:lnTo>
                  <a:lnTo>
                    <a:pt x="697" y="461"/>
                  </a:lnTo>
                  <a:lnTo>
                    <a:pt x="696" y="461"/>
                  </a:lnTo>
                  <a:lnTo>
                    <a:pt x="695" y="461"/>
                  </a:lnTo>
                  <a:lnTo>
                    <a:pt x="694" y="462"/>
                  </a:lnTo>
                  <a:lnTo>
                    <a:pt x="695" y="462"/>
                  </a:lnTo>
                  <a:lnTo>
                    <a:pt x="695" y="463"/>
                  </a:lnTo>
                  <a:lnTo>
                    <a:pt x="695" y="464"/>
                  </a:lnTo>
                  <a:lnTo>
                    <a:pt x="695" y="465"/>
                  </a:lnTo>
                  <a:lnTo>
                    <a:pt x="695" y="466"/>
                  </a:lnTo>
                  <a:lnTo>
                    <a:pt x="694" y="467"/>
                  </a:lnTo>
                  <a:lnTo>
                    <a:pt x="694" y="468"/>
                  </a:lnTo>
                  <a:lnTo>
                    <a:pt x="694" y="469"/>
                  </a:lnTo>
                  <a:lnTo>
                    <a:pt x="694" y="470"/>
                  </a:lnTo>
                  <a:lnTo>
                    <a:pt x="695" y="470"/>
                  </a:lnTo>
                  <a:lnTo>
                    <a:pt x="696" y="470"/>
                  </a:lnTo>
                  <a:lnTo>
                    <a:pt x="696" y="471"/>
                  </a:lnTo>
                  <a:lnTo>
                    <a:pt x="696" y="472"/>
                  </a:lnTo>
                  <a:lnTo>
                    <a:pt x="696" y="473"/>
                  </a:lnTo>
                  <a:lnTo>
                    <a:pt x="695" y="473"/>
                  </a:lnTo>
                  <a:lnTo>
                    <a:pt x="695" y="474"/>
                  </a:lnTo>
                  <a:lnTo>
                    <a:pt x="696" y="475"/>
                  </a:lnTo>
                  <a:lnTo>
                    <a:pt x="696" y="476"/>
                  </a:lnTo>
                  <a:lnTo>
                    <a:pt x="697" y="476"/>
                  </a:lnTo>
                  <a:lnTo>
                    <a:pt x="698" y="476"/>
                  </a:lnTo>
                  <a:lnTo>
                    <a:pt x="698" y="477"/>
                  </a:lnTo>
                  <a:lnTo>
                    <a:pt x="698" y="478"/>
                  </a:lnTo>
                  <a:lnTo>
                    <a:pt x="697" y="478"/>
                  </a:lnTo>
                  <a:lnTo>
                    <a:pt x="698" y="479"/>
                  </a:lnTo>
                  <a:lnTo>
                    <a:pt x="698" y="480"/>
                  </a:lnTo>
                  <a:lnTo>
                    <a:pt x="699" y="480"/>
                  </a:lnTo>
                  <a:lnTo>
                    <a:pt x="700" y="480"/>
                  </a:lnTo>
                  <a:lnTo>
                    <a:pt x="700" y="482"/>
                  </a:lnTo>
                  <a:lnTo>
                    <a:pt x="700" y="483"/>
                  </a:lnTo>
                  <a:lnTo>
                    <a:pt x="701" y="483"/>
                  </a:lnTo>
                  <a:lnTo>
                    <a:pt x="702" y="483"/>
                  </a:lnTo>
                  <a:lnTo>
                    <a:pt x="703" y="483"/>
                  </a:lnTo>
                  <a:lnTo>
                    <a:pt x="704" y="483"/>
                  </a:lnTo>
                  <a:lnTo>
                    <a:pt x="694" y="645"/>
                  </a:lnTo>
                  <a:lnTo>
                    <a:pt x="693" y="645"/>
                  </a:lnTo>
                  <a:lnTo>
                    <a:pt x="693" y="644"/>
                  </a:lnTo>
                  <a:lnTo>
                    <a:pt x="692" y="644"/>
                  </a:lnTo>
                  <a:lnTo>
                    <a:pt x="691" y="644"/>
                  </a:lnTo>
                  <a:lnTo>
                    <a:pt x="691" y="643"/>
                  </a:lnTo>
                  <a:lnTo>
                    <a:pt x="690" y="643"/>
                  </a:lnTo>
                  <a:lnTo>
                    <a:pt x="689" y="642"/>
                  </a:lnTo>
                  <a:lnTo>
                    <a:pt x="688" y="642"/>
                  </a:lnTo>
                  <a:lnTo>
                    <a:pt x="687" y="642"/>
                  </a:lnTo>
                  <a:lnTo>
                    <a:pt x="686" y="642"/>
                  </a:lnTo>
                  <a:lnTo>
                    <a:pt x="686" y="641"/>
                  </a:lnTo>
                  <a:lnTo>
                    <a:pt x="685" y="641"/>
                  </a:lnTo>
                  <a:lnTo>
                    <a:pt x="685" y="640"/>
                  </a:lnTo>
                  <a:lnTo>
                    <a:pt x="684" y="640"/>
                  </a:lnTo>
                  <a:lnTo>
                    <a:pt x="684" y="639"/>
                  </a:lnTo>
                  <a:lnTo>
                    <a:pt x="683" y="639"/>
                  </a:lnTo>
                  <a:lnTo>
                    <a:pt x="683" y="638"/>
                  </a:lnTo>
                  <a:lnTo>
                    <a:pt x="682" y="638"/>
                  </a:lnTo>
                  <a:lnTo>
                    <a:pt x="682" y="637"/>
                  </a:lnTo>
                  <a:lnTo>
                    <a:pt x="681" y="637"/>
                  </a:lnTo>
                  <a:lnTo>
                    <a:pt x="681" y="636"/>
                  </a:lnTo>
                  <a:lnTo>
                    <a:pt x="680" y="635"/>
                  </a:lnTo>
                  <a:lnTo>
                    <a:pt x="680" y="634"/>
                  </a:lnTo>
                  <a:lnTo>
                    <a:pt x="679" y="634"/>
                  </a:lnTo>
                  <a:lnTo>
                    <a:pt x="679" y="633"/>
                  </a:lnTo>
                  <a:lnTo>
                    <a:pt x="679" y="632"/>
                  </a:lnTo>
                  <a:lnTo>
                    <a:pt x="678" y="631"/>
                  </a:lnTo>
                  <a:lnTo>
                    <a:pt x="677" y="631"/>
                  </a:lnTo>
                  <a:lnTo>
                    <a:pt x="677" y="630"/>
                  </a:lnTo>
                  <a:lnTo>
                    <a:pt x="676" y="630"/>
                  </a:lnTo>
                  <a:lnTo>
                    <a:pt x="676" y="629"/>
                  </a:lnTo>
                  <a:lnTo>
                    <a:pt x="675" y="629"/>
                  </a:lnTo>
                  <a:lnTo>
                    <a:pt x="674" y="628"/>
                  </a:lnTo>
                  <a:lnTo>
                    <a:pt x="674" y="627"/>
                  </a:lnTo>
                  <a:lnTo>
                    <a:pt x="673" y="627"/>
                  </a:lnTo>
                  <a:lnTo>
                    <a:pt x="673" y="626"/>
                  </a:lnTo>
                  <a:lnTo>
                    <a:pt x="673" y="625"/>
                  </a:lnTo>
                  <a:lnTo>
                    <a:pt x="672" y="625"/>
                  </a:lnTo>
                  <a:lnTo>
                    <a:pt x="672" y="624"/>
                  </a:lnTo>
                  <a:lnTo>
                    <a:pt x="671" y="624"/>
                  </a:lnTo>
                  <a:lnTo>
                    <a:pt x="670" y="624"/>
                  </a:lnTo>
                  <a:lnTo>
                    <a:pt x="670" y="623"/>
                  </a:lnTo>
                  <a:lnTo>
                    <a:pt x="669" y="623"/>
                  </a:lnTo>
                  <a:lnTo>
                    <a:pt x="669" y="622"/>
                  </a:lnTo>
                  <a:lnTo>
                    <a:pt x="668" y="621"/>
                  </a:lnTo>
                  <a:lnTo>
                    <a:pt x="667" y="620"/>
                  </a:lnTo>
                  <a:lnTo>
                    <a:pt x="667" y="619"/>
                  </a:lnTo>
                  <a:lnTo>
                    <a:pt x="666" y="619"/>
                  </a:lnTo>
                  <a:lnTo>
                    <a:pt x="666" y="618"/>
                  </a:lnTo>
                  <a:lnTo>
                    <a:pt x="666" y="617"/>
                  </a:lnTo>
                  <a:lnTo>
                    <a:pt x="666" y="616"/>
                  </a:lnTo>
                  <a:lnTo>
                    <a:pt x="665" y="615"/>
                  </a:lnTo>
                  <a:lnTo>
                    <a:pt x="665" y="614"/>
                  </a:lnTo>
                  <a:lnTo>
                    <a:pt x="664" y="614"/>
                  </a:lnTo>
                  <a:lnTo>
                    <a:pt x="664" y="613"/>
                  </a:lnTo>
                  <a:lnTo>
                    <a:pt x="663" y="613"/>
                  </a:lnTo>
                  <a:lnTo>
                    <a:pt x="663" y="612"/>
                  </a:lnTo>
                  <a:lnTo>
                    <a:pt x="663" y="611"/>
                  </a:lnTo>
                  <a:lnTo>
                    <a:pt x="662" y="611"/>
                  </a:lnTo>
                  <a:lnTo>
                    <a:pt x="661" y="610"/>
                  </a:lnTo>
                  <a:lnTo>
                    <a:pt x="661" y="609"/>
                  </a:lnTo>
                  <a:lnTo>
                    <a:pt x="660" y="608"/>
                  </a:lnTo>
                  <a:lnTo>
                    <a:pt x="660" y="607"/>
                  </a:lnTo>
                  <a:lnTo>
                    <a:pt x="660" y="606"/>
                  </a:lnTo>
                  <a:lnTo>
                    <a:pt x="660" y="605"/>
                  </a:lnTo>
                  <a:lnTo>
                    <a:pt x="659" y="605"/>
                  </a:lnTo>
                  <a:lnTo>
                    <a:pt x="658" y="605"/>
                  </a:lnTo>
                  <a:lnTo>
                    <a:pt x="657" y="604"/>
                  </a:lnTo>
                  <a:lnTo>
                    <a:pt x="656" y="603"/>
                  </a:lnTo>
                  <a:lnTo>
                    <a:pt x="655" y="602"/>
                  </a:lnTo>
                  <a:lnTo>
                    <a:pt x="654" y="601"/>
                  </a:lnTo>
                  <a:lnTo>
                    <a:pt x="654" y="600"/>
                  </a:lnTo>
                  <a:lnTo>
                    <a:pt x="653" y="600"/>
                  </a:lnTo>
                  <a:lnTo>
                    <a:pt x="653" y="599"/>
                  </a:lnTo>
                  <a:lnTo>
                    <a:pt x="652" y="599"/>
                  </a:lnTo>
                  <a:lnTo>
                    <a:pt x="652" y="598"/>
                  </a:lnTo>
                  <a:lnTo>
                    <a:pt x="651" y="598"/>
                  </a:lnTo>
                  <a:lnTo>
                    <a:pt x="651" y="597"/>
                  </a:lnTo>
                  <a:lnTo>
                    <a:pt x="651" y="596"/>
                  </a:lnTo>
                  <a:lnTo>
                    <a:pt x="650" y="596"/>
                  </a:lnTo>
                  <a:lnTo>
                    <a:pt x="649" y="596"/>
                  </a:lnTo>
                  <a:lnTo>
                    <a:pt x="648" y="596"/>
                  </a:lnTo>
                  <a:lnTo>
                    <a:pt x="648" y="595"/>
                  </a:lnTo>
                  <a:lnTo>
                    <a:pt x="647" y="594"/>
                  </a:lnTo>
                  <a:lnTo>
                    <a:pt x="646" y="593"/>
                  </a:lnTo>
                  <a:lnTo>
                    <a:pt x="645" y="592"/>
                  </a:lnTo>
                  <a:lnTo>
                    <a:pt x="644" y="592"/>
                  </a:lnTo>
                  <a:lnTo>
                    <a:pt x="644" y="591"/>
                  </a:lnTo>
                  <a:lnTo>
                    <a:pt x="643" y="591"/>
                  </a:lnTo>
                  <a:lnTo>
                    <a:pt x="643" y="590"/>
                  </a:lnTo>
                  <a:lnTo>
                    <a:pt x="642" y="590"/>
                  </a:lnTo>
                  <a:lnTo>
                    <a:pt x="642" y="589"/>
                  </a:lnTo>
                  <a:lnTo>
                    <a:pt x="641" y="589"/>
                  </a:lnTo>
                  <a:lnTo>
                    <a:pt x="641" y="588"/>
                  </a:lnTo>
                  <a:lnTo>
                    <a:pt x="641" y="587"/>
                  </a:lnTo>
                  <a:lnTo>
                    <a:pt x="640" y="587"/>
                  </a:lnTo>
                  <a:lnTo>
                    <a:pt x="640" y="586"/>
                  </a:lnTo>
                  <a:lnTo>
                    <a:pt x="639" y="586"/>
                  </a:lnTo>
                  <a:lnTo>
                    <a:pt x="638" y="586"/>
                  </a:lnTo>
                  <a:lnTo>
                    <a:pt x="637" y="586"/>
                  </a:lnTo>
                  <a:lnTo>
                    <a:pt x="637" y="585"/>
                  </a:lnTo>
                  <a:lnTo>
                    <a:pt x="636" y="585"/>
                  </a:lnTo>
                  <a:lnTo>
                    <a:pt x="636" y="584"/>
                  </a:lnTo>
                  <a:lnTo>
                    <a:pt x="635" y="584"/>
                  </a:lnTo>
                  <a:lnTo>
                    <a:pt x="635" y="583"/>
                  </a:lnTo>
                  <a:lnTo>
                    <a:pt x="635" y="582"/>
                  </a:lnTo>
                  <a:lnTo>
                    <a:pt x="634" y="582"/>
                  </a:lnTo>
                  <a:lnTo>
                    <a:pt x="633" y="581"/>
                  </a:lnTo>
                  <a:lnTo>
                    <a:pt x="632" y="581"/>
                  </a:lnTo>
                  <a:lnTo>
                    <a:pt x="632" y="580"/>
                  </a:lnTo>
                  <a:lnTo>
                    <a:pt x="631" y="580"/>
                  </a:lnTo>
                  <a:lnTo>
                    <a:pt x="631" y="579"/>
                  </a:lnTo>
                  <a:lnTo>
                    <a:pt x="630" y="579"/>
                  </a:lnTo>
                  <a:lnTo>
                    <a:pt x="629" y="579"/>
                  </a:lnTo>
                  <a:lnTo>
                    <a:pt x="629" y="578"/>
                  </a:lnTo>
                  <a:lnTo>
                    <a:pt x="629" y="577"/>
                  </a:lnTo>
                  <a:lnTo>
                    <a:pt x="628" y="577"/>
                  </a:lnTo>
                  <a:lnTo>
                    <a:pt x="628" y="576"/>
                  </a:lnTo>
                  <a:lnTo>
                    <a:pt x="627" y="575"/>
                  </a:lnTo>
                  <a:lnTo>
                    <a:pt x="627" y="574"/>
                  </a:lnTo>
                  <a:lnTo>
                    <a:pt x="626" y="574"/>
                  </a:lnTo>
                  <a:lnTo>
                    <a:pt x="626" y="573"/>
                  </a:lnTo>
                  <a:lnTo>
                    <a:pt x="625" y="573"/>
                  </a:lnTo>
                  <a:lnTo>
                    <a:pt x="625" y="572"/>
                  </a:lnTo>
                  <a:lnTo>
                    <a:pt x="624" y="572"/>
                  </a:lnTo>
                  <a:lnTo>
                    <a:pt x="624" y="571"/>
                  </a:lnTo>
                  <a:lnTo>
                    <a:pt x="624" y="570"/>
                  </a:lnTo>
                  <a:lnTo>
                    <a:pt x="623" y="569"/>
                  </a:lnTo>
                  <a:lnTo>
                    <a:pt x="624" y="568"/>
                  </a:lnTo>
                  <a:lnTo>
                    <a:pt x="625" y="568"/>
                  </a:lnTo>
                  <a:lnTo>
                    <a:pt x="625" y="567"/>
                  </a:lnTo>
                  <a:lnTo>
                    <a:pt x="626" y="567"/>
                  </a:lnTo>
                  <a:lnTo>
                    <a:pt x="627" y="567"/>
                  </a:lnTo>
                  <a:lnTo>
                    <a:pt x="627" y="566"/>
                  </a:lnTo>
                  <a:lnTo>
                    <a:pt x="628" y="566"/>
                  </a:lnTo>
                  <a:lnTo>
                    <a:pt x="629" y="566"/>
                  </a:lnTo>
                  <a:lnTo>
                    <a:pt x="630" y="566"/>
                  </a:lnTo>
                  <a:lnTo>
                    <a:pt x="631" y="565"/>
                  </a:lnTo>
                  <a:lnTo>
                    <a:pt x="631" y="564"/>
                  </a:lnTo>
                  <a:lnTo>
                    <a:pt x="632" y="563"/>
                  </a:lnTo>
                  <a:lnTo>
                    <a:pt x="632" y="562"/>
                  </a:lnTo>
                  <a:lnTo>
                    <a:pt x="632" y="561"/>
                  </a:lnTo>
                  <a:lnTo>
                    <a:pt x="631" y="560"/>
                  </a:lnTo>
                  <a:lnTo>
                    <a:pt x="631" y="559"/>
                  </a:lnTo>
                  <a:lnTo>
                    <a:pt x="630" y="559"/>
                  </a:lnTo>
                  <a:lnTo>
                    <a:pt x="630" y="558"/>
                  </a:lnTo>
                  <a:lnTo>
                    <a:pt x="631" y="558"/>
                  </a:lnTo>
                  <a:lnTo>
                    <a:pt x="631" y="557"/>
                  </a:lnTo>
                  <a:lnTo>
                    <a:pt x="631" y="556"/>
                  </a:lnTo>
                  <a:lnTo>
                    <a:pt x="632" y="556"/>
                  </a:lnTo>
                  <a:lnTo>
                    <a:pt x="632" y="555"/>
                  </a:lnTo>
                  <a:lnTo>
                    <a:pt x="633" y="554"/>
                  </a:lnTo>
                  <a:lnTo>
                    <a:pt x="634" y="554"/>
                  </a:lnTo>
                  <a:lnTo>
                    <a:pt x="634" y="555"/>
                  </a:lnTo>
                  <a:lnTo>
                    <a:pt x="635" y="555"/>
                  </a:lnTo>
                  <a:lnTo>
                    <a:pt x="636" y="555"/>
                  </a:lnTo>
                  <a:lnTo>
                    <a:pt x="637" y="555"/>
                  </a:lnTo>
                  <a:lnTo>
                    <a:pt x="637" y="554"/>
                  </a:lnTo>
                  <a:lnTo>
                    <a:pt x="637" y="553"/>
                  </a:lnTo>
                  <a:lnTo>
                    <a:pt x="638" y="553"/>
                  </a:lnTo>
                  <a:lnTo>
                    <a:pt x="638" y="552"/>
                  </a:lnTo>
                  <a:lnTo>
                    <a:pt x="638" y="551"/>
                  </a:lnTo>
                  <a:lnTo>
                    <a:pt x="637" y="552"/>
                  </a:lnTo>
                  <a:lnTo>
                    <a:pt x="636" y="553"/>
                  </a:lnTo>
                  <a:lnTo>
                    <a:pt x="636" y="552"/>
                  </a:lnTo>
                  <a:lnTo>
                    <a:pt x="636" y="553"/>
                  </a:lnTo>
                  <a:lnTo>
                    <a:pt x="636" y="554"/>
                  </a:lnTo>
                  <a:lnTo>
                    <a:pt x="635" y="554"/>
                  </a:lnTo>
                  <a:lnTo>
                    <a:pt x="634" y="554"/>
                  </a:lnTo>
                  <a:lnTo>
                    <a:pt x="633" y="554"/>
                  </a:lnTo>
                  <a:lnTo>
                    <a:pt x="632" y="554"/>
                  </a:lnTo>
                  <a:lnTo>
                    <a:pt x="631" y="554"/>
                  </a:lnTo>
                  <a:lnTo>
                    <a:pt x="631" y="555"/>
                  </a:lnTo>
                  <a:lnTo>
                    <a:pt x="631" y="556"/>
                  </a:lnTo>
                  <a:lnTo>
                    <a:pt x="630" y="556"/>
                  </a:lnTo>
                  <a:lnTo>
                    <a:pt x="630" y="557"/>
                  </a:lnTo>
                  <a:lnTo>
                    <a:pt x="630" y="558"/>
                  </a:lnTo>
                  <a:lnTo>
                    <a:pt x="629" y="559"/>
                  </a:lnTo>
                  <a:lnTo>
                    <a:pt x="629" y="560"/>
                  </a:lnTo>
                  <a:lnTo>
                    <a:pt x="630" y="561"/>
                  </a:lnTo>
                  <a:lnTo>
                    <a:pt x="630" y="562"/>
                  </a:lnTo>
                  <a:lnTo>
                    <a:pt x="630" y="563"/>
                  </a:lnTo>
                  <a:lnTo>
                    <a:pt x="629" y="563"/>
                  </a:lnTo>
                  <a:lnTo>
                    <a:pt x="629" y="564"/>
                  </a:lnTo>
                  <a:lnTo>
                    <a:pt x="628" y="564"/>
                  </a:lnTo>
                  <a:lnTo>
                    <a:pt x="628" y="565"/>
                  </a:lnTo>
                  <a:lnTo>
                    <a:pt x="627" y="565"/>
                  </a:lnTo>
                  <a:lnTo>
                    <a:pt x="626" y="565"/>
                  </a:lnTo>
                  <a:lnTo>
                    <a:pt x="626" y="566"/>
                  </a:lnTo>
                  <a:lnTo>
                    <a:pt x="625" y="566"/>
                  </a:lnTo>
                  <a:lnTo>
                    <a:pt x="624" y="566"/>
                  </a:lnTo>
                  <a:lnTo>
                    <a:pt x="624" y="567"/>
                  </a:lnTo>
                  <a:lnTo>
                    <a:pt x="623" y="567"/>
                  </a:lnTo>
                  <a:lnTo>
                    <a:pt x="622" y="567"/>
                  </a:lnTo>
                  <a:lnTo>
                    <a:pt x="621" y="567"/>
                  </a:lnTo>
                  <a:lnTo>
                    <a:pt x="620" y="567"/>
                  </a:lnTo>
                  <a:lnTo>
                    <a:pt x="619" y="567"/>
                  </a:lnTo>
                  <a:lnTo>
                    <a:pt x="617" y="567"/>
                  </a:lnTo>
                  <a:lnTo>
                    <a:pt x="616" y="567"/>
                  </a:lnTo>
                  <a:lnTo>
                    <a:pt x="615" y="567"/>
                  </a:lnTo>
                  <a:lnTo>
                    <a:pt x="614" y="567"/>
                  </a:lnTo>
                  <a:lnTo>
                    <a:pt x="613" y="567"/>
                  </a:lnTo>
                  <a:lnTo>
                    <a:pt x="612" y="567"/>
                  </a:lnTo>
                  <a:lnTo>
                    <a:pt x="611" y="567"/>
                  </a:lnTo>
                  <a:lnTo>
                    <a:pt x="610" y="567"/>
                  </a:lnTo>
                  <a:lnTo>
                    <a:pt x="609" y="566"/>
                  </a:lnTo>
                  <a:lnTo>
                    <a:pt x="608" y="566"/>
                  </a:lnTo>
                  <a:lnTo>
                    <a:pt x="607" y="566"/>
                  </a:lnTo>
                  <a:lnTo>
                    <a:pt x="606" y="566"/>
                  </a:lnTo>
                  <a:lnTo>
                    <a:pt x="605" y="566"/>
                  </a:lnTo>
                  <a:lnTo>
                    <a:pt x="605" y="567"/>
                  </a:lnTo>
                  <a:lnTo>
                    <a:pt x="604" y="567"/>
                  </a:lnTo>
                  <a:lnTo>
                    <a:pt x="603" y="567"/>
                  </a:lnTo>
                  <a:lnTo>
                    <a:pt x="602" y="567"/>
                  </a:lnTo>
                  <a:lnTo>
                    <a:pt x="601" y="567"/>
                  </a:lnTo>
                  <a:lnTo>
                    <a:pt x="599" y="567"/>
                  </a:lnTo>
                  <a:lnTo>
                    <a:pt x="598" y="567"/>
                  </a:lnTo>
                  <a:lnTo>
                    <a:pt x="597" y="567"/>
                  </a:lnTo>
                  <a:lnTo>
                    <a:pt x="596" y="567"/>
                  </a:lnTo>
                  <a:lnTo>
                    <a:pt x="596" y="568"/>
                  </a:lnTo>
                  <a:lnTo>
                    <a:pt x="595" y="568"/>
                  </a:lnTo>
                  <a:lnTo>
                    <a:pt x="594" y="569"/>
                  </a:lnTo>
                  <a:lnTo>
                    <a:pt x="593" y="569"/>
                  </a:lnTo>
                  <a:lnTo>
                    <a:pt x="593" y="570"/>
                  </a:lnTo>
                  <a:lnTo>
                    <a:pt x="592" y="570"/>
                  </a:lnTo>
                  <a:lnTo>
                    <a:pt x="591" y="570"/>
                  </a:lnTo>
                  <a:lnTo>
                    <a:pt x="590" y="570"/>
                  </a:lnTo>
                  <a:lnTo>
                    <a:pt x="589" y="570"/>
                  </a:lnTo>
                  <a:lnTo>
                    <a:pt x="588" y="570"/>
                  </a:lnTo>
                  <a:lnTo>
                    <a:pt x="587" y="570"/>
                  </a:lnTo>
                  <a:lnTo>
                    <a:pt x="587" y="571"/>
                  </a:lnTo>
                  <a:lnTo>
                    <a:pt x="586" y="571"/>
                  </a:lnTo>
                  <a:lnTo>
                    <a:pt x="585" y="571"/>
                  </a:lnTo>
                  <a:lnTo>
                    <a:pt x="584" y="571"/>
                  </a:lnTo>
                  <a:lnTo>
                    <a:pt x="583" y="571"/>
                  </a:lnTo>
                  <a:lnTo>
                    <a:pt x="582" y="571"/>
                  </a:lnTo>
                  <a:lnTo>
                    <a:pt x="580" y="571"/>
                  </a:lnTo>
                  <a:lnTo>
                    <a:pt x="579" y="571"/>
                  </a:lnTo>
                  <a:lnTo>
                    <a:pt x="578" y="571"/>
                  </a:lnTo>
                  <a:lnTo>
                    <a:pt x="577" y="570"/>
                  </a:lnTo>
                  <a:lnTo>
                    <a:pt x="577" y="569"/>
                  </a:lnTo>
                  <a:lnTo>
                    <a:pt x="576" y="569"/>
                  </a:lnTo>
                  <a:lnTo>
                    <a:pt x="575" y="569"/>
                  </a:lnTo>
                  <a:lnTo>
                    <a:pt x="575" y="568"/>
                  </a:lnTo>
                  <a:lnTo>
                    <a:pt x="574" y="568"/>
                  </a:lnTo>
                  <a:lnTo>
                    <a:pt x="574" y="567"/>
                  </a:lnTo>
                  <a:lnTo>
                    <a:pt x="573" y="567"/>
                  </a:lnTo>
                  <a:lnTo>
                    <a:pt x="572" y="567"/>
                  </a:lnTo>
                  <a:lnTo>
                    <a:pt x="572" y="566"/>
                  </a:lnTo>
                  <a:lnTo>
                    <a:pt x="572" y="565"/>
                  </a:lnTo>
                  <a:lnTo>
                    <a:pt x="572" y="564"/>
                  </a:lnTo>
                  <a:lnTo>
                    <a:pt x="572" y="563"/>
                  </a:lnTo>
                  <a:lnTo>
                    <a:pt x="572" y="562"/>
                  </a:lnTo>
                  <a:lnTo>
                    <a:pt x="572" y="561"/>
                  </a:lnTo>
                  <a:lnTo>
                    <a:pt x="572" y="560"/>
                  </a:lnTo>
                  <a:lnTo>
                    <a:pt x="572" y="559"/>
                  </a:lnTo>
                  <a:lnTo>
                    <a:pt x="572" y="558"/>
                  </a:lnTo>
                  <a:lnTo>
                    <a:pt x="572" y="557"/>
                  </a:lnTo>
                  <a:lnTo>
                    <a:pt x="572" y="556"/>
                  </a:lnTo>
                  <a:lnTo>
                    <a:pt x="572" y="555"/>
                  </a:lnTo>
                  <a:lnTo>
                    <a:pt x="571" y="555"/>
                  </a:lnTo>
                  <a:lnTo>
                    <a:pt x="571" y="554"/>
                  </a:lnTo>
                  <a:lnTo>
                    <a:pt x="572" y="554"/>
                  </a:lnTo>
                  <a:lnTo>
                    <a:pt x="573" y="555"/>
                  </a:lnTo>
                  <a:lnTo>
                    <a:pt x="574" y="555"/>
                  </a:lnTo>
                  <a:lnTo>
                    <a:pt x="575" y="555"/>
                  </a:lnTo>
                  <a:lnTo>
                    <a:pt x="575" y="554"/>
                  </a:lnTo>
                  <a:lnTo>
                    <a:pt x="576" y="554"/>
                  </a:lnTo>
                  <a:lnTo>
                    <a:pt x="575" y="554"/>
                  </a:lnTo>
                  <a:lnTo>
                    <a:pt x="574" y="554"/>
                  </a:lnTo>
                  <a:lnTo>
                    <a:pt x="573" y="554"/>
                  </a:lnTo>
                  <a:lnTo>
                    <a:pt x="573" y="553"/>
                  </a:lnTo>
                  <a:lnTo>
                    <a:pt x="572" y="553"/>
                  </a:lnTo>
                  <a:lnTo>
                    <a:pt x="571" y="553"/>
                  </a:lnTo>
                  <a:lnTo>
                    <a:pt x="570" y="553"/>
                  </a:lnTo>
                  <a:lnTo>
                    <a:pt x="570" y="554"/>
                  </a:lnTo>
                  <a:lnTo>
                    <a:pt x="570" y="555"/>
                  </a:lnTo>
                  <a:lnTo>
                    <a:pt x="570" y="556"/>
                  </a:lnTo>
                  <a:lnTo>
                    <a:pt x="571" y="556"/>
                  </a:lnTo>
                  <a:lnTo>
                    <a:pt x="572" y="557"/>
                  </a:lnTo>
                  <a:lnTo>
                    <a:pt x="572" y="558"/>
                  </a:lnTo>
                  <a:lnTo>
                    <a:pt x="571" y="559"/>
                  </a:lnTo>
                  <a:lnTo>
                    <a:pt x="571" y="560"/>
                  </a:lnTo>
                  <a:lnTo>
                    <a:pt x="572" y="560"/>
                  </a:lnTo>
                  <a:lnTo>
                    <a:pt x="572" y="561"/>
                  </a:lnTo>
                  <a:lnTo>
                    <a:pt x="571" y="561"/>
                  </a:lnTo>
                  <a:lnTo>
                    <a:pt x="571" y="562"/>
                  </a:lnTo>
                  <a:lnTo>
                    <a:pt x="570" y="562"/>
                  </a:lnTo>
                  <a:lnTo>
                    <a:pt x="569" y="563"/>
                  </a:lnTo>
                  <a:lnTo>
                    <a:pt x="568" y="563"/>
                  </a:lnTo>
                  <a:lnTo>
                    <a:pt x="567" y="563"/>
                  </a:lnTo>
                  <a:lnTo>
                    <a:pt x="566" y="563"/>
                  </a:lnTo>
                  <a:lnTo>
                    <a:pt x="566" y="564"/>
                  </a:lnTo>
                  <a:lnTo>
                    <a:pt x="565" y="564"/>
                  </a:lnTo>
                  <a:lnTo>
                    <a:pt x="564" y="564"/>
                  </a:lnTo>
                  <a:lnTo>
                    <a:pt x="563" y="564"/>
                  </a:lnTo>
                  <a:lnTo>
                    <a:pt x="562" y="564"/>
                  </a:lnTo>
                  <a:lnTo>
                    <a:pt x="562" y="565"/>
                  </a:lnTo>
                  <a:lnTo>
                    <a:pt x="561" y="565"/>
                  </a:lnTo>
                  <a:lnTo>
                    <a:pt x="560" y="565"/>
                  </a:lnTo>
                  <a:lnTo>
                    <a:pt x="560" y="566"/>
                  </a:lnTo>
                  <a:lnTo>
                    <a:pt x="560" y="567"/>
                  </a:lnTo>
                  <a:lnTo>
                    <a:pt x="559" y="567"/>
                  </a:lnTo>
                  <a:lnTo>
                    <a:pt x="558" y="567"/>
                  </a:lnTo>
                  <a:lnTo>
                    <a:pt x="557" y="567"/>
                  </a:lnTo>
                  <a:lnTo>
                    <a:pt x="557" y="568"/>
                  </a:lnTo>
                  <a:lnTo>
                    <a:pt x="556" y="568"/>
                  </a:lnTo>
                  <a:lnTo>
                    <a:pt x="555" y="569"/>
                  </a:lnTo>
                  <a:lnTo>
                    <a:pt x="554" y="569"/>
                  </a:lnTo>
                  <a:lnTo>
                    <a:pt x="553" y="570"/>
                  </a:lnTo>
                  <a:lnTo>
                    <a:pt x="553" y="571"/>
                  </a:lnTo>
                  <a:lnTo>
                    <a:pt x="552" y="571"/>
                  </a:lnTo>
                  <a:lnTo>
                    <a:pt x="552" y="572"/>
                  </a:lnTo>
                  <a:lnTo>
                    <a:pt x="552" y="573"/>
                  </a:lnTo>
                  <a:lnTo>
                    <a:pt x="551" y="573"/>
                  </a:lnTo>
                  <a:lnTo>
                    <a:pt x="551" y="574"/>
                  </a:lnTo>
                  <a:lnTo>
                    <a:pt x="550" y="574"/>
                  </a:lnTo>
                  <a:lnTo>
                    <a:pt x="550" y="575"/>
                  </a:lnTo>
                  <a:lnTo>
                    <a:pt x="549" y="576"/>
                  </a:lnTo>
                  <a:lnTo>
                    <a:pt x="548" y="576"/>
                  </a:lnTo>
                  <a:lnTo>
                    <a:pt x="547" y="576"/>
                  </a:lnTo>
                  <a:lnTo>
                    <a:pt x="547" y="575"/>
                  </a:lnTo>
                  <a:lnTo>
                    <a:pt x="547" y="574"/>
                  </a:lnTo>
                  <a:lnTo>
                    <a:pt x="547" y="573"/>
                  </a:lnTo>
                  <a:lnTo>
                    <a:pt x="547" y="572"/>
                  </a:lnTo>
                  <a:lnTo>
                    <a:pt x="546" y="572"/>
                  </a:lnTo>
                  <a:lnTo>
                    <a:pt x="546" y="571"/>
                  </a:lnTo>
                  <a:lnTo>
                    <a:pt x="545" y="570"/>
                  </a:lnTo>
                  <a:lnTo>
                    <a:pt x="545" y="569"/>
                  </a:lnTo>
                  <a:lnTo>
                    <a:pt x="544" y="568"/>
                  </a:lnTo>
                  <a:lnTo>
                    <a:pt x="544" y="567"/>
                  </a:lnTo>
                  <a:lnTo>
                    <a:pt x="543" y="567"/>
                  </a:lnTo>
                  <a:lnTo>
                    <a:pt x="543" y="566"/>
                  </a:lnTo>
                  <a:lnTo>
                    <a:pt x="543" y="565"/>
                  </a:lnTo>
                  <a:lnTo>
                    <a:pt x="543" y="564"/>
                  </a:lnTo>
                  <a:lnTo>
                    <a:pt x="543" y="563"/>
                  </a:lnTo>
                  <a:lnTo>
                    <a:pt x="543" y="562"/>
                  </a:lnTo>
                  <a:lnTo>
                    <a:pt x="544" y="562"/>
                  </a:lnTo>
                  <a:lnTo>
                    <a:pt x="544" y="561"/>
                  </a:lnTo>
                  <a:lnTo>
                    <a:pt x="545" y="561"/>
                  </a:lnTo>
                  <a:lnTo>
                    <a:pt x="546" y="561"/>
                  </a:lnTo>
                  <a:lnTo>
                    <a:pt x="547" y="561"/>
                  </a:lnTo>
                  <a:lnTo>
                    <a:pt x="548" y="561"/>
                  </a:lnTo>
                  <a:lnTo>
                    <a:pt x="548" y="560"/>
                  </a:lnTo>
                  <a:lnTo>
                    <a:pt x="549" y="560"/>
                  </a:lnTo>
                  <a:lnTo>
                    <a:pt x="549" y="559"/>
                  </a:lnTo>
                  <a:lnTo>
                    <a:pt x="548" y="558"/>
                  </a:lnTo>
                  <a:lnTo>
                    <a:pt x="548" y="557"/>
                  </a:lnTo>
                  <a:lnTo>
                    <a:pt x="548" y="556"/>
                  </a:lnTo>
                  <a:lnTo>
                    <a:pt x="548" y="555"/>
                  </a:lnTo>
                  <a:lnTo>
                    <a:pt x="548" y="554"/>
                  </a:lnTo>
                  <a:lnTo>
                    <a:pt x="549" y="553"/>
                  </a:lnTo>
                  <a:lnTo>
                    <a:pt x="549" y="552"/>
                  </a:lnTo>
                  <a:lnTo>
                    <a:pt x="549" y="551"/>
                  </a:lnTo>
                  <a:lnTo>
                    <a:pt x="549" y="550"/>
                  </a:lnTo>
                  <a:lnTo>
                    <a:pt x="548" y="550"/>
                  </a:lnTo>
                  <a:lnTo>
                    <a:pt x="549" y="549"/>
                  </a:lnTo>
                  <a:lnTo>
                    <a:pt x="549" y="548"/>
                  </a:lnTo>
                  <a:lnTo>
                    <a:pt x="549" y="547"/>
                  </a:lnTo>
                  <a:lnTo>
                    <a:pt x="550" y="547"/>
                  </a:lnTo>
                  <a:lnTo>
                    <a:pt x="551" y="547"/>
                  </a:lnTo>
                  <a:lnTo>
                    <a:pt x="552" y="547"/>
                  </a:lnTo>
                  <a:lnTo>
                    <a:pt x="553" y="547"/>
                  </a:lnTo>
                  <a:lnTo>
                    <a:pt x="553" y="546"/>
                  </a:lnTo>
                  <a:lnTo>
                    <a:pt x="554" y="546"/>
                  </a:lnTo>
                  <a:lnTo>
                    <a:pt x="555" y="546"/>
                  </a:lnTo>
                  <a:lnTo>
                    <a:pt x="555" y="545"/>
                  </a:lnTo>
                  <a:lnTo>
                    <a:pt x="555" y="544"/>
                  </a:lnTo>
                  <a:lnTo>
                    <a:pt x="556" y="544"/>
                  </a:lnTo>
                  <a:lnTo>
                    <a:pt x="556" y="543"/>
                  </a:lnTo>
                  <a:lnTo>
                    <a:pt x="556" y="542"/>
                  </a:lnTo>
                  <a:lnTo>
                    <a:pt x="556" y="541"/>
                  </a:lnTo>
                  <a:lnTo>
                    <a:pt x="556" y="540"/>
                  </a:lnTo>
                  <a:lnTo>
                    <a:pt x="556" y="539"/>
                  </a:lnTo>
                  <a:lnTo>
                    <a:pt x="556" y="538"/>
                  </a:lnTo>
                  <a:lnTo>
                    <a:pt x="556" y="537"/>
                  </a:lnTo>
                  <a:lnTo>
                    <a:pt x="557" y="537"/>
                  </a:lnTo>
                  <a:lnTo>
                    <a:pt x="557" y="536"/>
                  </a:lnTo>
                  <a:lnTo>
                    <a:pt x="557" y="535"/>
                  </a:lnTo>
                  <a:lnTo>
                    <a:pt x="558" y="535"/>
                  </a:lnTo>
                  <a:lnTo>
                    <a:pt x="558" y="534"/>
                  </a:lnTo>
                  <a:lnTo>
                    <a:pt x="559" y="534"/>
                  </a:lnTo>
                  <a:lnTo>
                    <a:pt x="559" y="533"/>
                  </a:lnTo>
                  <a:lnTo>
                    <a:pt x="560" y="533"/>
                  </a:lnTo>
                  <a:lnTo>
                    <a:pt x="560" y="532"/>
                  </a:lnTo>
                  <a:lnTo>
                    <a:pt x="560" y="531"/>
                  </a:lnTo>
                  <a:lnTo>
                    <a:pt x="560" y="530"/>
                  </a:lnTo>
                  <a:lnTo>
                    <a:pt x="560" y="529"/>
                  </a:lnTo>
                  <a:lnTo>
                    <a:pt x="560" y="528"/>
                  </a:lnTo>
                  <a:lnTo>
                    <a:pt x="561" y="528"/>
                  </a:lnTo>
                  <a:lnTo>
                    <a:pt x="562" y="527"/>
                  </a:lnTo>
                  <a:lnTo>
                    <a:pt x="563" y="527"/>
                  </a:lnTo>
                  <a:lnTo>
                    <a:pt x="563" y="526"/>
                  </a:lnTo>
                  <a:lnTo>
                    <a:pt x="564" y="525"/>
                  </a:lnTo>
                  <a:lnTo>
                    <a:pt x="564" y="524"/>
                  </a:lnTo>
                  <a:lnTo>
                    <a:pt x="564" y="523"/>
                  </a:lnTo>
                  <a:lnTo>
                    <a:pt x="563" y="523"/>
                  </a:lnTo>
                  <a:lnTo>
                    <a:pt x="563" y="522"/>
                  </a:lnTo>
                  <a:lnTo>
                    <a:pt x="562" y="522"/>
                  </a:lnTo>
                  <a:lnTo>
                    <a:pt x="561" y="522"/>
                  </a:lnTo>
                  <a:lnTo>
                    <a:pt x="561" y="521"/>
                  </a:lnTo>
                  <a:lnTo>
                    <a:pt x="560" y="521"/>
                  </a:lnTo>
                  <a:lnTo>
                    <a:pt x="559" y="520"/>
                  </a:lnTo>
                  <a:lnTo>
                    <a:pt x="558" y="520"/>
                  </a:lnTo>
                  <a:lnTo>
                    <a:pt x="557" y="520"/>
                  </a:lnTo>
                  <a:lnTo>
                    <a:pt x="556" y="520"/>
                  </a:lnTo>
                  <a:lnTo>
                    <a:pt x="555" y="520"/>
                  </a:lnTo>
                  <a:lnTo>
                    <a:pt x="554" y="520"/>
                  </a:lnTo>
                  <a:lnTo>
                    <a:pt x="553" y="520"/>
                  </a:lnTo>
                  <a:lnTo>
                    <a:pt x="553" y="519"/>
                  </a:lnTo>
                  <a:lnTo>
                    <a:pt x="553" y="518"/>
                  </a:lnTo>
                  <a:lnTo>
                    <a:pt x="553" y="517"/>
                  </a:lnTo>
                  <a:lnTo>
                    <a:pt x="553" y="516"/>
                  </a:lnTo>
                  <a:lnTo>
                    <a:pt x="553" y="515"/>
                  </a:lnTo>
                  <a:lnTo>
                    <a:pt x="552" y="515"/>
                  </a:lnTo>
                  <a:lnTo>
                    <a:pt x="552" y="514"/>
                  </a:lnTo>
                  <a:lnTo>
                    <a:pt x="552" y="513"/>
                  </a:lnTo>
                  <a:lnTo>
                    <a:pt x="551" y="512"/>
                  </a:lnTo>
                  <a:lnTo>
                    <a:pt x="551" y="511"/>
                  </a:lnTo>
                  <a:lnTo>
                    <a:pt x="551" y="510"/>
                  </a:lnTo>
                  <a:lnTo>
                    <a:pt x="550" y="510"/>
                  </a:lnTo>
                  <a:lnTo>
                    <a:pt x="550" y="509"/>
                  </a:lnTo>
                  <a:lnTo>
                    <a:pt x="549" y="509"/>
                  </a:lnTo>
                  <a:lnTo>
                    <a:pt x="549" y="508"/>
                  </a:lnTo>
                  <a:lnTo>
                    <a:pt x="548" y="508"/>
                  </a:lnTo>
                  <a:lnTo>
                    <a:pt x="548" y="507"/>
                  </a:lnTo>
                  <a:lnTo>
                    <a:pt x="547" y="506"/>
                  </a:lnTo>
                  <a:lnTo>
                    <a:pt x="547" y="505"/>
                  </a:lnTo>
                  <a:lnTo>
                    <a:pt x="546" y="505"/>
                  </a:lnTo>
                  <a:lnTo>
                    <a:pt x="546" y="504"/>
                  </a:lnTo>
                  <a:lnTo>
                    <a:pt x="545" y="504"/>
                  </a:lnTo>
                  <a:lnTo>
                    <a:pt x="545" y="503"/>
                  </a:lnTo>
                  <a:lnTo>
                    <a:pt x="544" y="503"/>
                  </a:lnTo>
                  <a:lnTo>
                    <a:pt x="543" y="503"/>
                  </a:lnTo>
                  <a:lnTo>
                    <a:pt x="543" y="502"/>
                  </a:lnTo>
                  <a:lnTo>
                    <a:pt x="542" y="502"/>
                  </a:lnTo>
                  <a:lnTo>
                    <a:pt x="541" y="502"/>
                  </a:lnTo>
                  <a:lnTo>
                    <a:pt x="541" y="501"/>
                  </a:lnTo>
                  <a:lnTo>
                    <a:pt x="540" y="500"/>
                  </a:lnTo>
                  <a:lnTo>
                    <a:pt x="539" y="500"/>
                  </a:lnTo>
                  <a:lnTo>
                    <a:pt x="539" y="499"/>
                  </a:lnTo>
                  <a:lnTo>
                    <a:pt x="538" y="499"/>
                  </a:lnTo>
                  <a:lnTo>
                    <a:pt x="537" y="499"/>
                  </a:lnTo>
                  <a:lnTo>
                    <a:pt x="536" y="499"/>
                  </a:lnTo>
                  <a:lnTo>
                    <a:pt x="536" y="498"/>
                  </a:lnTo>
                  <a:lnTo>
                    <a:pt x="535" y="498"/>
                  </a:lnTo>
                  <a:lnTo>
                    <a:pt x="534" y="498"/>
                  </a:lnTo>
                  <a:lnTo>
                    <a:pt x="534" y="497"/>
                  </a:lnTo>
                  <a:lnTo>
                    <a:pt x="534" y="496"/>
                  </a:lnTo>
                  <a:lnTo>
                    <a:pt x="535" y="496"/>
                  </a:lnTo>
                  <a:lnTo>
                    <a:pt x="536" y="496"/>
                  </a:lnTo>
                  <a:lnTo>
                    <a:pt x="537" y="496"/>
                  </a:lnTo>
                  <a:lnTo>
                    <a:pt x="538" y="496"/>
                  </a:lnTo>
                  <a:lnTo>
                    <a:pt x="539" y="496"/>
                  </a:lnTo>
                  <a:lnTo>
                    <a:pt x="540" y="496"/>
                  </a:lnTo>
                  <a:lnTo>
                    <a:pt x="541" y="496"/>
                  </a:lnTo>
                  <a:lnTo>
                    <a:pt x="543" y="496"/>
                  </a:lnTo>
                  <a:lnTo>
                    <a:pt x="545" y="496"/>
                  </a:lnTo>
                  <a:lnTo>
                    <a:pt x="546" y="496"/>
                  </a:lnTo>
                  <a:lnTo>
                    <a:pt x="547" y="496"/>
                  </a:lnTo>
                  <a:lnTo>
                    <a:pt x="549" y="496"/>
                  </a:lnTo>
                  <a:lnTo>
                    <a:pt x="550" y="496"/>
                  </a:lnTo>
                  <a:lnTo>
                    <a:pt x="551" y="496"/>
                  </a:lnTo>
                  <a:lnTo>
                    <a:pt x="552" y="496"/>
                  </a:lnTo>
                  <a:lnTo>
                    <a:pt x="553" y="496"/>
                  </a:lnTo>
                  <a:lnTo>
                    <a:pt x="553" y="497"/>
                  </a:lnTo>
                  <a:lnTo>
                    <a:pt x="554" y="497"/>
                  </a:lnTo>
                  <a:lnTo>
                    <a:pt x="555" y="498"/>
                  </a:lnTo>
                  <a:lnTo>
                    <a:pt x="556" y="498"/>
                  </a:lnTo>
                  <a:lnTo>
                    <a:pt x="556" y="499"/>
                  </a:lnTo>
                  <a:lnTo>
                    <a:pt x="557" y="499"/>
                  </a:lnTo>
                  <a:lnTo>
                    <a:pt x="558" y="500"/>
                  </a:lnTo>
                  <a:lnTo>
                    <a:pt x="559" y="500"/>
                  </a:lnTo>
                  <a:lnTo>
                    <a:pt x="559" y="501"/>
                  </a:lnTo>
                  <a:lnTo>
                    <a:pt x="560" y="501"/>
                  </a:lnTo>
                  <a:lnTo>
                    <a:pt x="561" y="501"/>
                  </a:lnTo>
                  <a:lnTo>
                    <a:pt x="562" y="501"/>
                  </a:lnTo>
                  <a:lnTo>
                    <a:pt x="563" y="501"/>
                  </a:lnTo>
                  <a:lnTo>
                    <a:pt x="564" y="501"/>
                  </a:lnTo>
                  <a:lnTo>
                    <a:pt x="564" y="500"/>
                  </a:lnTo>
                  <a:lnTo>
                    <a:pt x="565" y="500"/>
                  </a:lnTo>
                  <a:lnTo>
                    <a:pt x="566" y="500"/>
                  </a:lnTo>
                  <a:lnTo>
                    <a:pt x="566" y="501"/>
                  </a:lnTo>
                  <a:lnTo>
                    <a:pt x="567" y="501"/>
                  </a:lnTo>
                  <a:lnTo>
                    <a:pt x="568" y="501"/>
                  </a:lnTo>
                  <a:lnTo>
                    <a:pt x="569" y="501"/>
                  </a:lnTo>
                  <a:lnTo>
                    <a:pt x="570" y="501"/>
                  </a:lnTo>
                  <a:lnTo>
                    <a:pt x="571" y="501"/>
                  </a:lnTo>
                  <a:lnTo>
                    <a:pt x="571" y="500"/>
                  </a:lnTo>
                  <a:lnTo>
                    <a:pt x="572" y="500"/>
                  </a:lnTo>
                  <a:lnTo>
                    <a:pt x="572" y="499"/>
                  </a:lnTo>
                  <a:lnTo>
                    <a:pt x="572" y="498"/>
                  </a:lnTo>
                  <a:lnTo>
                    <a:pt x="572" y="497"/>
                  </a:lnTo>
                  <a:lnTo>
                    <a:pt x="572" y="496"/>
                  </a:lnTo>
                  <a:lnTo>
                    <a:pt x="573" y="496"/>
                  </a:lnTo>
                  <a:lnTo>
                    <a:pt x="574" y="496"/>
                  </a:lnTo>
                  <a:lnTo>
                    <a:pt x="574" y="495"/>
                  </a:lnTo>
                  <a:lnTo>
                    <a:pt x="575" y="495"/>
                  </a:lnTo>
                  <a:lnTo>
                    <a:pt x="576" y="495"/>
                  </a:lnTo>
                  <a:lnTo>
                    <a:pt x="575" y="495"/>
                  </a:lnTo>
                  <a:lnTo>
                    <a:pt x="575" y="494"/>
                  </a:lnTo>
                  <a:lnTo>
                    <a:pt x="574" y="494"/>
                  </a:lnTo>
                  <a:lnTo>
                    <a:pt x="573" y="494"/>
                  </a:lnTo>
                  <a:lnTo>
                    <a:pt x="572" y="495"/>
                  </a:lnTo>
                  <a:lnTo>
                    <a:pt x="572" y="496"/>
                  </a:lnTo>
                  <a:lnTo>
                    <a:pt x="571" y="496"/>
                  </a:lnTo>
                  <a:lnTo>
                    <a:pt x="571" y="497"/>
                  </a:lnTo>
                  <a:lnTo>
                    <a:pt x="570" y="497"/>
                  </a:lnTo>
                  <a:lnTo>
                    <a:pt x="570" y="498"/>
                  </a:lnTo>
                  <a:lnTo>
                    <a:pt x="569" y="498"/>
                  </a:lnTo>
                  <a:lnTo>
                    <a:pt x="568" y="498"/>
                  </a:lnTo>
                  <a:lnTo>
                    <a:pt x="567" y="498"/>
                  </a:lnTo>
                  <a:lnTo>
                    <a:pt x="566" y="498"/>
                  </a:lnTo>
                  <a:lnTo>
                    <a:pt x="565" y="498"/>
                  </a:lnTo>
                  <a:lnTo>
                    <a:pt x="564" y="498"/>
                  </a:lnTo>
                  <a:lnTo>
                    <a:pt x="563" y="498"/>
                  </a:lnTo>
                  <a:lnTo>
                    <a:pt x="562" y="498"/>
                  </a:lnTo>
                  <a:lnTo>
                    <a:pt x="561" y="498"/>
                  </a:lnTo>
                  <a:lnTo>
                    <a:pt x="560" y="498"/>
                  </a:lnTo>
                  <a:lnTo>
                    <a:pt x="560" y="497"/>
                  </a:lnTo>
                  <a:lnTo>
                    <a:pt x="560" y="496"/>
                  </a:lnTo>
                  <a:lnTo>
                    <a:pt x="559" y="496"/>
                  </a:lnTo>
                  <a:lnTo>
                    <a:pt x="558" y="496"/>
                  </a:lnTo>
                  <a:lnTo>
                    <a:pt x="557" y="496"/>
                  </a:lnTo>
                  <a:lnTo>
                    <a:pt x="556" y="495"/>
                  </a:lnTo>
                  <a:lnTo>
                    <a:pt x="555" y="495"/>
                  </a:lnTo>
                  <a:lnTo>
                    <a:pt x="554" y="494"/>
                  </a:lnTo>
                  <a:lnTo>
                    <a:pt x="553" y="494"/>
                  </a:lnTo>
                  <a:lnTo>
                    <a:pt x="552" y="493"/>
                  </a:lnTo>
                  <a:lnTo>
                    <a:pt x="551" y="493"/>
                  </a:lnTo>
                  <a:lnTo>
                    <a:pt x="550" y="493"/>
                  </a:lnTo>
                  <a:lnTo>
                    <a:pt x="549" y="493"/>
                  </a:lnTo>
                  <a:lnTo>
                    <a:pt x="547" y="493"/>
                  </a:lnTo>
                  <a:lnTo>
                    <a:pt x="547" y="492"/>
                  </a:lnTo>
                  <a:lnTo>
                    <a:pt x="546" y="492"/>
                  </a:lnTo>
                  <a:lnTo>
                    <a:pt x="546" y="491"/>
                  </a:lnTo>
                  <a:lnTo>
                    <a:pt x="545" y="491"/>
                  </a:lnTo>
                  <a:lnTo>
                    <a:pt x="544" y="491"/>
                  </a:lnTo>
                  <a:lnTo>
                    <a:pt x="543" y="490"/>
                  </a:lnTo>
                  <a:lnTo>
                    <a:pt x="542" y="490"/>
                  </a:lnTo>
                  <a:lnTo>
                    <a:pt x="541" y="490"/>
                  </a:lnTo>
                  <a:lnTo>
                    <a:pt x="541" y="489"/>
                  </a:lnTo>
                  <a:lnTo>
                    <a:pt x="540" y="489"/>
                  </a:lnTo>
                  <a:lnTo>
                    <a:pt x="540" y="488"/>
                  </a:lnTo>
                  <a:lnTo>
                    <a:pt x="539" y="488"/>
                  </a:lnTo>
                  <a:lnTo>
                    <a:pt x="539" y="487"/>
                  </a:lnTo>
                  <a:lnTo>
                    <a:pt x="538" y="487"/>
                  </a:lnTo>
                  <a:lnTo>
                    <a:pt x="538" y="486"/>
                  </a:lnTo>
                  <a:lnTo>
                    <a:pt x="537" y="486"/>
                  </a:lnTo>
                  <a:lnTo>
                    <a:pt x="537" y="485"/>
                  </a:lnTo>
                  <a:lnTo>
                    <a:pt x="536" y="485"/>
                  </a:lnTo>
                  <a:lnTo>
                    <a:pt x="536" y="484"/>
                  </a:lnTo>
                  <a:lnTo>
                    <a:pt x="535" y="484"/>
                  </a:lnTo>
                  <a:lnTo>
                    <a:pt x="535" y="483"/>
                  </a:lnTo>
                  <a:lnTo>
                    <a:pt x="534" y="483"/>
                  </a:lnTo>
                  <a:lnTo>
                    <a:pt x="534" y="482"/>
                  </a:lnTo>
                  <a:lnTo>
                    <a:pt x="533" y="481"/>
                  </a:lnTo>
                  <a:lnTo>
                    <a:pt x="532" y="481"/>
                  </a:lnTo>
                  <a:lnTo>
                    <a:pt x="532" y="480"/>
                  </a:lnTo>
                  <a:lnTo>
                    <a:pt x="531" y="480"/>
                  </a:lnTo>
                  <a:lnTo>
                    <a:pt x="531" y="479"/>
                  </a:lnTo>
                  <a:lnTo>
                    <a:pt x="530" y="479"/>
                  </a:lnTo>
                  <a:lnTo>
                    <a:pt x="529" y="478"/>
                  </a:lnTo>
                  <a:lnTo>
                    <a:pt x="528" y="478"/>
                  </a:lnTo>
                  <a:lnTo>
                    <a:pt x="528" y="477"/>
                  </a:lnTo>
                  <a:lnTo>
                    <a:pt x="528" y="476"/>
                  </a:lnTo>
                  <a:lnTo>
                    <a:pt x="528" y="475"/>
                  </a:lnTo>
                  <a:lnTo>
                    <a:pt x="528" y="474"/>
                  </a:lnTo>
                  <a:lnTo>
                    <a:pt x="528" y="473"/>
                  </a:lnTo>
                  <a:lnTo>
                    <a:pt x="529" y="473"/>
                  </a:lnTo>
                  <a:lnTo>
                    <a:pt x="529" y="472"/>
                  </a:lnTo>
                  <a:lnTo>
                    <a:pt x="530" y="472"/>
                  </a:lnTo>
                  <a:lnTo>
                    <a:pt x="531" y="472"/>
                  </a:lnTo>
                  <a:lnTo>
                    <a:pt x="532" y="472"/>
                  </a:lnTo>
                  <a:lnTo>
                    <a:pt x="534" y="472"/>
                  </a:lnTo>
                  <a:lnTo>
                    <a:pt x="534" y="473"/>
                  </a:lnTo>
                  <a:lnTo>
                    <a:pt x="535" y="473"/>
                  </a:lnTo>
                  <a:lnTo>
                    <a:pt x="536" y="473"/>
                  </a:lnTo>
                  <a:lnTo>
                    <a:pt x="536" y="474"/>
                  </a:lnTo>
                  <a:lnTo>
                    <a:pt x="537" y="474"/>
                  </a:lnTo>
                  <a:lnTo>
                    <a:pt x="538" y="474"/>
                  </a:lnTo>
                  <a:lnTo>
                    <a:pt x="539" y="474"/>
                  </a:lnTo>
                  <a:lnTo>
                    <a:pt x="540" y="474"/>
                  </a:lnTo>
                  <a:lnTo>
                    <a:pt x="541" y="474"/>
                  </a:lnTo>
                  <a:lnTo>
                    <a:pt x="542" y="474"/>
                  </a:lnTo>
                  <a:lnTo>
                    <a:pt x="542" y="473"/>
                  </a:lnTo>
                  <a:lnTo>
                    <a:pt x="543" y="473"/>
                  </a:lnTo>
                  <a:lnTo>
                    <a:pt x="543" y="472"/>
                  </a:lnTo>
                  <a:lnTo>
                    <a:pt x="544" y="472"/>
                  </a:lnTo>
                  <a:lnTo>
                    <a:pt x="545" y="471"/>
                  </a:lnTo>
                  <a:lnTo>
                    <a:pt x="546" y="471"/>
                  </a:lnTo>
                  <a:lnTo>
                    <a:pt x="547" y="471"/>
                  </a:lnTo>
                  <a:lnTo>
                    <a:pt x="548" y="471"/>
                  </a:lnTo>
                  <a:lnTo>
                    <a:pt x="549" y="472"/>
                  </a:lnTo>
                  <a:lnTo>
                    <a:pt x="549" y="471"/>
                  </a:lnTo>
                  <a:lnTo>
                    <a:pt x="550" y="471"/>
                  </a:lnTo>
                  <a:lnTo>
                    <a:pt x="551" y="471"/>
                  </a:lnTo>
                  <a:lnTo>
                    <a:pt x="552" y="471"/>
                  </a:lnTo>
                  <a:lnTo>
                    <a:pt x="553" y="471"/>
                  </a:lnTo>
                  <a:lnTo>
                    <a:pt x="554" y="471"/>
                  </a:lnTo>
                  <a:lnTo>
                    <a:pt x="555" y="471"/>
                  </a:lnTo>
                  <a:lnTo>
                    <a:pt x="556" y="472"/>
                  </a:lnTo>
                  <a:lnTo>
                    <a:pt x="557" y="472"/>
                  </a:lnTo>
                  <a:lnTo>
                    <a:pt x="558" y="472"/>
                  </a:lnTo>
                  <a:lnTo>
                    <a:pt x="558" y="473"/>
                  </a:lnTo>
                  <a:lnTo>
                    <a:pt x="559" y="473"/>
                  </a:lnTo>
                  <a:lnTo>
                    <a:pt x="559" y="474"/>
                  </a:lnTo>
                  <a:lnTo>
                    <a:pt x="560" y="474"/>
                  </a:lnTo>
                  <a:lnTo>
                    <a:pt x="560" y="475"/>
                  </a:lnTo>
                  <a:lnTo>
                    <a:pt x="560" y="476"/>
                  </a:lnTo>
                  <a:lnTo>
                    <a:pt x="561" y="477"/>
                  </a:lnTo>
                  <a:lnTo>
                    <a:pt x="562" y="477"/>
                  </a:lnTo>
                  <a:lnTo>
                    <a:pt x="563" y="478"/>
                  </a:lnTo>
                  <a:lnTo>
                    <a:pt x="564" y="478"/>
                  </a:lnTo>
                  <a:lnTo>
                    <a:pt x="564" y="479"/>
                  </a:lnTo>
                  <a:lnTo>
                    <a:pt x="565" y="479"/>
                  </a:lnTo>
                  <a:lnTo>
                    <a:pt x="565" y="480"/>
                  </a:lnTo>
                  <a:lnTo>
                    <a:pt x="566" y="480"/>
                  </a:lnTo>
                  <a:lnTo>
                    <a:pt x="566" y="481"/>
                  </a:lnTo>
                  <a:lnTo>
                    <a:pt x="567" y="481"/>
                  </a:lnTo>
                  <a:lnTo>
                    <a:pt x="568" y="481"/>
                  </a:lnTo>
                  <a:lnTo>
                    <a:pt x="568" y="482"/>
                  </a:lnTo>
                  <a:lnTo>
                    <a:pt x="569" y="482"/>
                  </a:lnTo>
                  <a:lnTo>
                    <a:pt x="570" y="482"/>
                  </a:lnTo>
                  <a:lnTo>
                    <a:pt x="571" y="482"/>
                  </a:lnTo>
                  <a:lnTo>
                    <a:pt x="572" y="481"/>
                  </a:lnTo>
                  <a:lnTo>
                    <a:pt x="572" y="480"/>
                  </a:lnTo>
                  <a:lnTo>
                    <a:pt x="571" y="480"/>
                  </a:lnTo>
                  <a:lnTo>
                    <a:pt x="570" y="480"/>
                  </a:lnTo>
                  <a:lnTo>
                    <a:pt x="569" y="480"/>
                  </a:lnTo>
                  <a:lnTo>
                    <a:pt x="568" y="480"/>
                  </a:lnTo>
                  <a:lnTo>
                    <a:pt x="568" y="479"/>
                  </a:lnTo>
                  <a:lnTo>
                    <a:pt x="567" y="479"/>
                  </a:lnTo>
                  <a:lnTo>
                    <a:pt x="566" y="479"/>
                  </a:lnTo>
                  <a:lnTo>
                    <a:pt x="566" y="478"/>
                  </a:lnTo>
                  <a:lnTo>
                    <a:pt x="565" y="477"/>
                  </a:lnTo>
                  <a:lnTo>
                    <a:pt x="564" y="477"/>
                  </a:lnTo>
                  <a:lnTo>
                    <a:pt x="563" y="476"/>
                  </a:lnTo>
                  <a:lnTo>
                    <a:pt x="562" y="475"/>
                  </a:lnTo>
                  <a:lnTo>
                    <a:pt x="562" y="474"/>
                  </a:lnTo>
                  <a:lnTo>
                    <a:pt x="561" y="474"/>
                  </a:lnTo>
                  <a:lnTo>
                    <a:pt x="561" y="473"/>
                  </a:lnTo>
                  <a:lnTo>
                    <a:pt x="560" y="473"/>
                  </a:lnTo>
                  <a:lnTo>
                    <a:pt x="560" y="472"/>
                  </a:lnTo>
                  <a:lnTo>
                    <a:pt x="559" y="472"/>
                  </a:lnTo>
                  <a:lnTo>
                    <a:pt x="559" y="471"/>
                  </a:lnTo>
                  <a:lnTo>
                    <a:pt x="558" y="471"/>
                  </a:lnTo>
                  <a:lnTo>
                    <a:pt x="557" y="471"/>
                  </a:lnTo>
                  <a:lnTo>
                    <a:pt x="556" y="470"/>
                  </a:lnTo>
                  <a:lnTo>
                    <a:pt x="555" y="470"/>
                  </a:lnTo>
                  <a:lnTo>
                    <a:pt x="554" y="470"/>
                  </a:lnTo>
                  <a:lnTo>
                    <a:pt x="553" y="470"/>
                  </a:lnTo>
                  <a:lnTo>
                    <a:pt x="552" y="470"/>
                  </a:lnTo>
                  <a:lnTo>
                    <a:pt x="551" y="470"/>
                  </a:lnTo>
                  <a:lnTo>
                    <a:pt x="549" y="470"/>
                  </a:lnTo>
                  <a:lnTo>
                    <a:pt x="548" y="470"/>
                  </a:lnTo>
                  <a:lnTo>
                    <a:pt x="547" y="469"/>
                  </a:lnTo>
                  <a:lnTo>
                    <a:pt x="547" y="468"/>
                  </a:lnTo>
                  <a:lnTo>
                    <a:pt x="546" y="467"/>
                  </a:lnTo>
                  <a:lnTo>
                    <a:pt x="545" y="466"/>
                  </a:lnTo>
                  <a:lnTo>
                    <a:pt x="544" y="466"/>
                  </a:lnTo>
                  <a:lnTo>
                    <a:pt x="544" y="465"/>
                  </a:lnTo>
                  <a:lnTo>
                    <a:pt x="543" y="465"/>
                  </a:lnTo>
                  <a:lnTo>
                    <a:pt x="543" y="464"/>
                  </a:lnTo>
                  <a:lnTo>
                    <a:pt x="542" y="464"/>
                  </a:lnTo>
                  <a:lnTo>
                    <a:pt x="541" y="464"/>
                  </a:lnTo>
                  <a:lnTo>
                    <a:pt x="541" y="463"/>
                  </a:lnTo>
                  <a:lnTo>
                    <a:pt x="540" y="463"/>
                  </a:lnTo>
                  <a:lnTo>
                    <a:pt x="539" y="463"/>
                  </a:lnTo>
                  <a:lnTo>
                    <a:pt x="538" y="462"/>
                  </a:lnTo>
                  <a:lnTo>
                    <a:pt x="537" y="462"/>
                  </a:lnTo>
                  <a:lnTo>
                    <a:pt x="537" y="461"/>
                  </a:lnTo>
                  <a:lnTo>
                    <a:pt x="537" y="460"/>
                  </a:lnTo>
                  <a:lnTo>
                    <a:pt x="536" y="460"/>
                  </a:lnTo>
                  <a:lnTo>
                    <a:pt x="536" y="459"/>
                  </a:lnTo>
                  <a:lnTo>
                    <a:pt x="536" y="458"/>
                  </a:lnTo>
                  <a:lnTo>
                    <a:pt x="536" y="457"/>
                  </a:lnTo>
                  <a:lnTo>
                    <a:pt x="537" y="456"/>
                  </a:lnTo>
                  <a:lnTo>
                    <a:pt x="538" y="456"/>
                  </a:lnTo>
                  <a:lnTo>
                    <a:pt x="539" y="456"/>
                  </a:lnTo>
                  <a:lnTo>
                    <a:pt x="540" y="457"/>
                  </a:lnTo>
                  <a:lnTo>
                    <a:pt x="541" y="457"/>
                  </a:lnTo>
                  <a:lnTo>
                    <a:pt x="542" y="457"/>
                  </a:lnTo>
                  <a:lnTo>
                    <a:pt x="542" y="458"/>
                  </a:lnTo>
                  <a:lnTo>
                    <a:pt x="543" y="458"/>
                  </a:lnTo>
                  <a:lnTo>
                    <a:pt x="544" y="459"/>
                  </a:lnTo>
                  <a:lnTo>
                    <a:pt x="545" y="460"/>
                  </a:lnTo>
                  <a:lnTo>
                    <a:pt x="546" y="460"/>
                  </a:lnTo>
                  <a:lnTo>
                    <a:pt x="547" y="460"/>
                  </a:lnTo>
                  <a:lnTo>
                    <a:pt x="547" y="461"/>
                  </a:lnTo>
                  <a:lnTo>
                    <a:pt x="547" y="460"/>
                  </a:lnTo>
                  <a:lnTo>
                    <a:pt x="546" y="459"/>
                  </a:lnTo>
                  <a:lnTo>
                    <a:pt x="545" y="459"/>
                  </a:lnTo>
                  <a:lnTo>
                    <a:pt x="545" y="458"/>
                  </a:lnTo>
                  <a:lnTo>
                    <a:pt x="544" y="458"/>
                  </a:lnTo>
                  <a:lnTo>
                    <a:pt x="544" y="457"/>
                  </a:lnTo>
                  <a:lnTo>
                    <a:pt x="543" y="457"/>
                  </a:lnTo>
                  <a:lnTo>
                    <a:pt x="542" y="457"/>
                  </a:lnTo>
                  <a:lnTo>
                    <a:pt x="541" y="457"/>
                  </a:lnTo>
                  <a:lnTo>
                    <a:pt x="541" y="456"/>
                  </a:lnTo>
                  <a:lnTo>
                    <a:pt x="540" y="455"/>
                  </a:lnTo>
                  <a:lnTo>
                    <a:pt x="539" y="455"/>
                  </a:lnTo>
                  <a:lnTo>
                    <a:pt x="538" y="455"/>
                  </a:lnTo>
                  <a:lnTo>
                    <a:pt x="538" y="454"/>
                  </a:lnTo>
                  <a:lnTo>
                    <a:pt x="537" y="454"/>
                  </a:lnTo>
                  <a:lnTo>
                    <a:pt x="537" y="453"/>
                  </a:lnTo>
                  <a:lnTo>
                    <a:pt x="537" y="452"/>
                  </a:lnTo>
                  <a:lnTo>
                    <a:pt x="537" y="451"/>
                  </a:lnTo>
                  <a:lnTo>
                    <a:pt x="536" y="451"/>
                  </a:lnTo>
                  <a:lnTo>
                    <a:pt x="535" y="451"/>
                  </a:lnTo>
                  <a:lnTo>
                    <a:pt x="534" y="451"/>
                  </a:lnTo>
                  <a:lnTo>
                    <a:pt x="534" y="450"/>
                  </a:lnTo>
                  <a:lnTo>
                    <a:pt x="534" y="449"/>
                  </a:lnTo>
                  <a:lnTo>
                    <a:pt x="533" y="448"/>
                  </a:lnTo>
                  <a:lnTo>
                    <a:pt x="533" y="447"/>
                  </a:lnTo>
                  <a:lnTo>
                    <a:pt x="532" y="447"/>
                  </a:lnTo>
                  <a:lnTo>
                    <a:pt x="531" y="446"/>
                  </a:lnTo>
                  <a:lnTo>
                    <a:pt x="530" y="445"/>
                  </a:lnTo>
                  <a:lnTo>
                    <a:pt x="529" y="444"/>
                  </a:lnTo>
                  <a:lnTo>
                    <a:pt x="528" y="444"/>
                  </a:lnTo>
                  <a:lnTo>
                    <a:pt x="528" y="443"/>
                  </a:lnTo>
                  <a:lnTo>
                    <a:pt x="527" y="443"/>
                  </a:lnTo>
                  <a:lnTo>
                    <a:pt x="527" y="442"/>
                  </a:lnTo>
                  <a:lnTo>
                    <a:pt x="526" y="442"/>
                  </a:lnTo>
                  <a:lnTo>
                    <a:pt x="526" y="441"/>
                  </a:lnTo>
                  <a:lnTo>
                    <a:pt x="525" y="441"/>
                  </a:lnTo>
                  <a:lnTo>
                    <a:pt x="525" y="440"/>
                  </a:lnTo>
                  <a:lnTo>
                    <a:pt x="524" y="440"/>
                  </a:lnTo>
                  <a:lnTo>
                    <a:pt x="524" y="439"/>
                  </a:lnTo>
                  <a:lnTo>
                    <a:pt x="523" y="439"/>
                  </a:lnTo>
                  <a:lnTo>
                    <a:pt x="523" y="438"/>
                  </a:lnTo>
                  <a:lnTo>
                    <a:pt x="522" y="438"/>
                  </a:lnTo>
                  <a:lnTo>
                    <a:pt x="522" y="437"/>
                  </a:lnTo>
                  <a:lnTo>
                    <a:pt x="522" y="436"/>
                  </a:lnTo>
                  <a:lnTo>
                    <a:pt x="521" y="435"/>
                  </a:lnTo>
                  <a:lnTo>
                    <a:pt x="521" y="434"/>
                  </a:lnTo>
                  <a:lnTo>
                    <a:pt x="521" y="433"/>
                  </a:lnTo>
                  <a:lnTo>
                    <a:pt x="520" y="432"/>
                  </a:lnTo>
                  <a:lnTo>
                    <a:pt x="519" y="432"/>
                  </a:lnTo>
                  <a:lnTo>
                    <a:pt x="519" y="431"/>
                  </a:lnTo>
                  <a:lnTo>
                    <a:pt x="519" y="430"/>
                  </a:lnTo>
                  <a:lnTo>
                    <a:pt x="518" y="429"/>
                  </a:lnTo>
                  <a:lnTo>
                    <a:pt x="518" y="428"/>
                  </a:lnTo>
                  <a:lnTo>
                    <a:pt x="518" y="427"/>
                  </a:lnTo>
                  <a:lnTo>
                    <a:pt x="518" y="426"/>
                  </a:lnTo>
                  <a:lnTo>
                    <a:pt x="517" y="425"/>
                  </a:lnTo>
                  <a:lnTo>
                    <a:pt x="517" y="424"/>
                  </a:lnTo>
                  <a:lnTo>
                    <a:pt x="518" y="423"/>
                  </a:lnTo>
                  <a:lnTo>
                    <a:pt x="518" y="422"/>
                  </a:lnTo>
                  <a:lnTo>
                    <a:pt x="518" y="421"/>
                  </a:lnTo>
                  <a:lnTo>
                    <a:pt x="517" y="421"/>
                  </a:lnTo>
                  <a:lnTo>
                    <a:pt x="517" y="420"/>
                  </a:lnTo>
                  <a:lnTo>
                    <a:pt x="517" y="419"/>
                  </a:lnTo>
                  <a:lnTo>
                    <a:pt x="516" y="419"/>
                  </a:lnTo>
                  <a:lnTo>
                    <a:pt x="516" y="418"/>
                  </a:lnTo>
                  <a:lnTo>
                    <a:pt x="516" y="417"/>
                  </a:lnTo>
                  <a:lnTo>
                    <a:pt x="516" y="416"/>
                  </a:lnTo>
                  <a:lnTo>
                    <a:pt x="516" y="415"/>
                  </a:lnTo>
                  <a:lnTo>
                    <a:pt x="516" y="414"/>
                  </a:lnTo>
                  <a:lnTo>
                    <a:pt x="515" y="413"/>
                  </a:lnTo>
                  <a:lnTo>
                    <a:pt x="515" y="412"/>
                  </a:lnTo>
                  <a:lnTo>
                    <a:pt x="514" y="412"/>
                  </a:lnTo>
                  <a:lnTo>
                    <a:pt x="514" y="411"/>
                  </a:lnTo>
                  <a:lnTo>
                    <a:pt x="514" y="410"/>
                  </a:lnTo>
                  <a:lnTo>
                    <a:pt x="513" y="409"/>
                  </a:lnTo>
                  <a:lnTo>
                    <a:pt x="513" y="408"/>
                  </a:lnTo>
                  <a:lnTo>
                    <a:pt x="512" y="408"/>
                  </a:lnTo>
                  <a:lnTo>
                    <a:pt x="512" y="407"/>
                  </a:lnTo>
                  <a:lnTo>
                    <a:pt x="512" y="406"/>
                  </a:lnTo>
                  <a:lnTo>
                    <a:pt x="511" y="406"/>
                  </a:lnTo>
                  <a:lnTo>
                    <a:pt x="511" y="405"/>
                  </a:lnTo>
                  <a:lnTo>
                    <a:pt x="510" y="405"/>
                  </a:lnTo>
                  <a:lnTo>
                    <a:pt x="510" y="404"/>
                  </a:lnTo>
                  <a:lnTo>
                    <a:pt x="509" y="404"/>
                  </a:lnTo>
                  <a:lnTo>
                    <a:pt x="509" y="403"/>
                  </a:lnTo>
                  <a:lnTo>
                    <a:pt x="509" y="402"/>
                  </a:lnTo>
                  <a:lnTo>
                    <a:pt x="509" y="401"/>
                  </a:lnTo>
                  <a:lnTo>
                    <a:pt x="509" y="400"/>
                  </a:lnTo>
                  <a:lnTo>
                    <a:pt x="510" y="399"/>
                  </a:lnTo>
                  <a:lnTo>
                    <a:pt x="511" y="399"/>
                  </a:lnTo>
                  <a:lnTo>
                    <a:pt x="512" y="399"/>
                  </a:lnTo>
                  <a:lnTo>
                    <a:pt x="513" y="399"/>
                  </a:lnTo>
                  <a:lnTo>
                    <a:pt x="514" y="399"/>
                  </a:lnTo>
                  <a:lnTo>
                    <a:pt x="515" y="399"/>
                  </a:lnTo>
                  <a:lnTo>
                    <a:pt x="516" y="399"/>
                  </a:lnTo>
                  <a:lnTo>
                    <a:pt x="517" y="399"/>
                  </a:lnTo>
                  <a:lnTo>
                    <a:pt x="518" y="398"/>
                  </a:lnTo>
                  <a:lnTo>
                    <a:pt x="519" y="398"/>
                  </a:lnTo>
                  <a:lnTo>
                    <a:pt x="520" y="398"/>
                  </a:lnTo>
                  <a:lnTo>
                    <a:pt x="520" y="397"/>
                  </a:lnTo>
                  <a:lnTo>
                    <a:pt x="519" y="397"/>
                  </a:lnTo>
                  <a:lnTo>
                    <a:pt x="518" y="397"/>
                  </a:lnTo>
                  <a:lnTo>
                    <a:pt x="517" y="397"/>
                  </a:lnTo>
                  <a:lnTo>
                    <a:pt x="516" y="397"/>
                  </a:lnTo>
                  <a:lnTo>
                    <a:pt x="515" y="398"/>
                  </a:lnTo>
                  <a:lnTo>
                    <a:pt x="514" y="398"/>
                  </a:lnTo>
                  <a:lnTo>
                    <a:pt x="513" y="398"/>
                  </a:lnTo>
                  <a:lnTo>
                    <a:pt x="512" y="398"/>
                  </a:lnTo>
                  <a:lnTo>
                    <a:pt x="511" y="398"/>
                  </a:lnTo>
                  <a:lnTo>
                    <a:pt x="510" y="397"/>
                  </a:lnTo>
                  <a:lnTo>
                    <a:pt x="509" y="397"/>
                  </a:lnTo>
                  <a:lnTo>
                    <a:pt x="509" y="396"/>
                  </a:lnTo>
                  <a:lnTo>
                    <a:pt x="508" y="396"/>
                  </a:lnTo>
                  <a:lnTo>
                    <a:pt x="507" y="396"/>
                  </a:lnTo>
                  <a:lnTo>
                    <a:pt x="506" y="396"/>
                  </a:lnTo>
                  <a:lnTo>
                    <a:pt x="505" y="395"/>
                  </a:lnTo>
                  <a:lnTo>
                    <a:pt x="504" y="395"/>
                  </a:lnTo>
                  <a:lnTo>
                    <a:pt x="504" y="394"/>
                  </a:lnTo>
                  <a:lnTo>
                    <a:pt x="503" y="394"/>
                  </a:lnTo>
                  <a:lnTo>
                    <a:pt x="503" y="393"/>
                  </a:lnTo>
                  <a:lnTo>
                    <a:pt x="503" y="392"/>
                  </a:lnTo>
                  <a:lnTo>
                    <a:pt x="503" y="391"/>
                  </a:lnTo>
                  <a:lnTo>
                    <a:pt x="504" y="390"/>
                  </a:lnTo>
                  <a:lnTo>
                    <a:pt x="505" y="390"/>
                  </a:lnTo>
                  <a:lnTo>
                    <a:pt x="506" y="390"/>
                  </a:lnTo>
                  <a:lnTo>
                    <a:pt x="507" y="389"/>
                  </a:lnTo>
                  <a:lnTo>
                    <a:pt x="508" y="389"/>
                  </a:lnTo>
                  <a:lnTo>
                    <a:pt x="508" y="388"/>
                  </a:lnTo>
                  <a:lnTo>
                    <a:pt x="509" y="388"/>
                  </a:lnTo>
                  <a:lnTo>
                    <a:pt x="510" y="387"/>
                  </a:lnTo>
                  <a:lnTo>
                    <a:pt x="511" y="387"/>
                  </a:lnTo>
                  <a:lnTo>
                    <a:pt x="512" y="387"/>
                  </a:lnTo>
                  <a:lnTo>
                    <a:pt x="513" y="387"/>
                  </a:lnTo>
                  <a:lnTo>
                    <a:pt x="514" y="387"/>
                  </a:lnTo>
                  <a:lnTo>
                    <a:pt x="514" y="386"/>
                  </a:lnTo>
                  <a:lnTo>
                    <a:pt x="515" y="386"/>
                  </a:lnTo>
                  <a:lnTo>
                    <a:pt x="516" y="386"/>
                  </a:lnTo>
                  <a:lnTo>
                    <a:pt x="517" y="386"/>
                  </a:lnTo>
                  <a:lnTo>
                    <a:pt x="516" y="385"/>
                  </a:lnTo>
                  <a:lnTo>
                    <a:pt x="515" y="385"/>
                  </a:lnTo>
                  <a:lnTo>
                    <a:pt x="514" y="385"/>
                  </a:lnTo>
                  <a:lnTo>
                    <a:pt x="513" y="385"/>
                  </a:lnTo>
                  <a:lnTo>
                    <a:pt x="512" y="385"/>
                  </a:lnTo>
                  <a:lnTo>
                    <a:pt x="511" y="385"/>
                  </a:lnTo>
                  <a:lnTo>
                    <a:pt x="510" y="386"/>
                  </a:lnTo>
                  <a:lnTo>
                    <a:pt x="509" y="386"/>
                  </a:lnTo>
                  <a:lnTo>
                    <a:pt x="508" y="386"/>
                  </a:lnTo>
                  <a:lnTo>
                    <a:pt x="508" y="385"/>
                  </a:lnTo>
                  <a:lnTo>
                    <a:pt x="507" y="386"/>
                  </a:lnTo>
                  <a:lnTo>
                    <a:pt x="506" y="386"/>
                  </a:lnTo>
                  <a:lnTo>
                    <a:pt x="505" y="386"/>
                  </a:lnTo>
                  <a:lnTo>
                    <a:pt x="505" y="387"/>
                  </a:lnTo>
                  <a:lnTo>
                    <a:pt x="504" y="387"/>
                  </a:lnTo>
                  <a:lnTo>
                    <a:pt x="503" y="387"/>
                  </a:lnTo>
                  <a:lnTo>
                    <a:pt x="503" y="388"/>
                  </a:lnTo>
                  <a:lnTo>
                    <a:pt x="502" y="388"/>
                  </a:lnTo>
                  <a:lnTo>
                    <a:pt x="501" y="388"/>
                  </a:lnTo>
                  <a:lnTo>
                    <a:pt x="500" y="388"/>
                  </a:lnTo>
                  <a:lnTo>
                    <a:pt x="499" y="388"/>
                  </a:lnTo>
                  <a:lnTo>
                    <a:pt x="498" y="388"/>
                  </a:lnTo>
                  <a:lnTo>
                    <a:pt x="497" y="389"/>
                  </a:lnTo>
                  <a:lnTo>
                    <a:pt x="497" y="388"/>
                  </a:lnTo>
                  <a:lnTo>
                    <a:pt x="496" y="388"/>
                  </a:lnTo>
                  <a:lnTo>
                    <a:pt x="496" y="387"/>
                  </a:lnTo>
                  <a:lnTo>
                    <a:pt x="496" y="386"/>
                  </a:lnTo>
                  <a:lnTo>
                    <a:pt x="496" y="385"/>
                  </a:lnTo>
                  <a:lnTo>
                    <a:pt x="496" y="384"/>
                  </a:lnTo>
                  <a:lnTo>
                    <a:pt x="496" y="383"/>
                  </a:lnTo>
                  <a:lnTo>
                    <a:pt x="495" y="383"/>
                  </a:lnTo>
                  <a:lnTo>
                    <a:pt x="495" y="382"/>
                  </a:lnTo>
                  <a:lnTo>
                    <a:pt x="495" y="381"/>
                  </a:lnTo>
                  <a:lnTo>
                    <a:pt x="495" y="380"/>
                  </a:lnTo>
                  <a:lnTo>
                    <a:pt x="495" y="379"/>
                  </a:lnTo>
                  <a:lnTo>
                    <a:pt x="496" y="378"/>
                  </a:lnTo>
                  <a:lnTo>
                    <a:pt x="496" y="377"/>
                  </a:lnTo>
                  <a:lnTo>
                    <a:pt x="496" y="376"/>
                  </a:lnTo>
                  <a:lnTo>
                    <a:pt x="497" y="376"/>
                  </a:lnTo>
                  <a:lnTo>
                    <a:pt x="497" y="375"/>
                  </a:lnTo>
                  <a:lnTo>
                    <a:pt x="498" y="375"/>
                  </a:lnTo>
                  <a:lnTo>
                    <a:pt x="499" y="375"/>
                  </a:lnTo>
                  <a:lnTo>
                    <a:pt x="499" y="374"/>
                  </a:lnTo>
                  <a:lnTo>
                    <a:pt x="498" y="374"/>
                  </a:lnTo>
                  <a:lnTo>
                    <a:pt x="497" y="374"/>
                  </a:lnTo>
                  <a:lnTo>
                    <a:pt x="497" y="373"/>
                  </a:lnTo>
                  <a:lnTo>
                    <a:pt x="496" y="372"/>
                  </a:lnTo>
                  <a:lnTo>
                    <a:pt x="497" y="371"/>
                  </a:lnTo>
                  <a:lnTo>
                    <a:pt x="497" y="370"/>
                  </a:lnTo>
                  <a:lnTo>
                    <a:pt x="497" y="369"/>
                  </a:lnTo>
                  <a:lnTo>
                    <a:pt x="497" y="368"/>
                  </a:lnTo>
                  <a:lnTo>
                    <a:pt x="497" y="367"/>
                  </a:lnTo>
                  <a:lnTo>
                    <a:pt x="497" y="366"/>
                  </a:lnTo>
                  <a:lnTo>
                    <a:pt x="497" y="365"/>
                  </a:lnTo>
                  <a:lnTo>
                    <a:pt x="496" y="365"/>
                  </a:lnTo>
                  <a:lnTo>
                    <a:pt x="496" y="366"/>
                  </a:lnTo>
                  <a:lnTo>
                    <a:pt x="496" y="367"/>
                  </a:lnTo>
                  <a:lnTo>
                    <a:pt x="495" y="367"/>
                  </a:lnTo>
                  <a:lnTo>
                    <a:pt x="494" y="367"/>
                  </a:lnTo>
                  <a:lnTo>
                    <a:pt x="493" y="367"/>
                  </a:lnTo>
                  <a:lnTo>
                    <a:pt x="494" y="367"/>
                  </a:lnTo>
                  <a:lnTo>
                    <a:pt x="494" y="368"/>
                  </a:lnTo>
                  <a:lnTo>
                    <a:pt x="495" y="368"/>
                  </a:lnTo>
                  <a:lnTo>
                    <a:pt x="495" y="369"/>
                  </a:lnTo>
                  <a:lnTo>
                    <a:pt x="494" y="370"/>
                  </a:lnTo>
                  <a:lnTo>
                    <a:pt x="494" y="371"/>
                  </a:lnTo>
                  <a:lnTo>
                    <a:pt x="493" y="371"/>
                  </a:lnTo>
                  <a:lnTo>
                    <a:pt x="492" y="371"/>
                  </a:lnTo>
                  <a:lnTo>
                    <a:pt x="491" y="370"/>
                  </a:lnTo>
                  <a:lnTo>
                    <a:pt x="490" y="370"/>
                  </a:lnTo>
                  <a:lnTo>
                    <a:pt x="490" y="369"/>
                  </a:lnTo>
                  <a:lnTo>
                    <a:pt x="490" y="368"/>
                  </a:lnTo>
                  <a:lnTo>
                    <a:pt x="490" y="367"/>
                  </a:lnTo>
                  <a:lnTo>
                    <a:pt x="489" y="367"/>
                  </a:lnTo>
                  <a:lnTo>
                    <a:pt x="488" y="366"/>
                  </a:lnTo>
                  <a:lnTo>
                    <a:pt x="487" y="365"/>
                  </a:lnTo>
                  <a:lnTo>
                    <a:pt x="486" y="364"/>
                  </a:lnTo>
                  <a:lnTo>
                    <a:pt x="485" y="363"/>
                  </a:lnTo>
                  <a:lnTo>
                    <a:pt x="484" y="362"/>
                  </a:lnTo>
                  <a:lnTo>
                    <a:pt x="484" y="361"/>
                  </a:lnTo>
                  <a:lnTo>
                    <a:pt x="485" y="361"/>
                  </a:lnTo>
                  <a:lnTo>
                    <a:pt x="486" y="360"/>
                  </a:lnTo>
                  <a:lnTo>
                    <a:pt x="486" y="359"/>
                  </a:lnTo>
                  <a:lnTo>
                    <a:pt x="485" y="359"/>
                  </a:lnTo>
                  <a:lnTo>
                    <a:pt x="484" y="359"/>
                  </a:lnTo>
                  <a:lnTo>
                    <a:pt x="484" y="360"/>
                  </a:lnTo>
                  <a:lnTo>
                    <a:pt x="483" y="361"/>
                  </a:lnTo>
                  <a:lnTo>
                    <a:pt x="482" y="361"/>
                  </a:lnTo>
                  <a:lnTo>
                    <a:pt x="481" y="361"/>
                  </a:lnTo>
                  <a:lnTo>
                    <a:pt x="480" y="361"/>
                  </a:lnTo>
                  <a:lnTo>
                    <a:pt x="479" y="361"/>
                  </a:lnTo>
                  <a:lnTo>
                    <a:pt x="478" y="361"/>
                  </a:lnTo>
                  <a:lnTo>
                    <a:pt x="478" y="360"/>
                  </a:lnTo>
                  <a:lnTo>
                    <a:pt x="478" y="359"/>
                  </a:lnTo>
                  <a:lnTo>
                    <a:pt x="477" y="358"/>
                  </a:lnTo>
                  <a:lnTo>
                    <a:pt x="476" y="357"/>
                  </a:lnTo>
                  <a:lnTo>
                    <a:pt x="477" y="357"/>
                  </a:lnTo>
                  <a:lnTo>
                    <a:pt x="477" y="356"/>
                  </a:lnTo>
                  <a:lnTo>
                    <a:pt x="478" y="355"/>
                  </a:lnTo>
                  <a:lnTo>
                    <a:pt x="478" y="354"/>
                  </a:lnTo>
                  <a:lnTo>
                    <a:pt x="477" y="354"/>
                  </a:lnTo>
                  <a:lnTo>
                    <a:pt x="476" y="354"/>
                  </a:lnTo>
                  <a:lnTo>
                    <a:pt x="475" y="354"/>
                  </a:lnTo>
                  <a:lnTo>
                    <a:pt x="475" y="355"/>
                  </a:lnTo>
                  <a:lnTo>
                    <a:pt x="474" y="355"/>
                  </a:lnTo>
                  <a:lnTo>
                    <a:pt x="474" y="354"/>
                  </a:lnTo>
                  <a:lnTo>
                    <a:pt x="473" y="354"/>
                  </a:lnTo>
                  <a:lnTo>
                    <a:pt x="472" y="354"/>
                  </a:lnTo>
                  <a:lnTo>
                    <a:pt x="472" y="353"/>
                  </a:lnTo>
                  <a:lnTo>
                    <a:pt x="472" y="352"/>
                  </a:lnTo>
                  <a:lnTo>
                    <a:pt x="472" y="351"/>
                  </a:lnTo>
                  <a:lnTo>
                    <a:pt x="472" y="350"/>
                  </a:lnTo>
                  <a:lnTo>
                    <a:pt x="471" y="350"/>
                  </a:lnTo>
                  <a:lnTo>
                    <a:pt x="470" y="350"/>
                  </a:lnTo>
                  <a:lnTo>
                    <a:pt x="469" y="350"/>
                  </a:lnTo>
                  <a:lnTo>
                    <a:pt x="469" y="351"/>
                  </a:lnTo>
                  <a:lnTo>
                    <a:pt x="468" y="351"/>
                  </a:lnTo>
                  <a:lnTo>
                    <a:pt x="468" y="350"/>
                  </a:lnTo>
                  <a:lnTo>
                    <a:pt x="467" y="350"/>
                  </a:lnTo>
                  <a:lnTo>
                    <a:pt x="466" y="350"/>
                  </a:lnTo>
                  <a:lnTo>
                    <a:pt x="465" y="350"/>
                  </a:lnTo>
                  <a:lnTo>
                    <a:pt x="465" y="349"/>
                  </a:lnTo>
                  <a:lnTo>
                    <a:pt x="464" y="349"/>
                  </a:lnTo>
                  <a:lnTo>
                    <a:pt x="463" y="348"/>
                  </a:lnTo>
                  <a:lnTo>
                    <a:pt x="462" y="348"/>
                  </a:lnTo>
                  <a:lnTo>
                    <a:pt x="462" y="347"/>
                  </a:lnTo>
                  <a:lnTo>
                    <a:pt x="463" y="347"/>
                  </a:lnTo>
                  <a:lnTo>
                    <a:pt x="463" y="346"/>
                  </a:lnTo>
                  <a:lnTo>
                    <a:pt x="464" y="346"/>
                  </a:lnTo>
                  <a:lnTo>
                    <a:pt x="463" y="345"/>
                  </a:lnTo>
                  <a:lnTo>
                    <a:pt x="462" y="345"/>
                  </a:lnTo>
                  <a:lnTo>
                    <a:pt x="462" y="344"/>
                  </a:lnTo>
                  <a:lnTo>
                    <a:pt x="462" y="343"/>
                  </a:lnTo>
                  <a:lnTo>
                    <a:pt x="462" y="342"/>
                  </a:lnTo>
                  <a:lnTo>
                    <a:pt x="461" y="343"/>
                  </a:lnTo>
                  <a:lnTo>
                    <a:pt x="460" y="344"/>
                  </a:lnTo>
                  <a:lnTo>
                    <a:pt x="459" y="345"/>
                  </a:lnTo>
                  <a:lnTo>
                    <a:pt x="459" y="346"/>
                  </a:lnTo>
                  <a:lnTo>
                    <a:pt x="458" y="345"/>
                  </a:lnTo>
                  <a:lnTo>
                    <a:pt x="457" y="344"/>
                  </a:lnTo>
                  <a:lnTo>
                    <a:pt x="457" y="343"/>
                  </a:lnTo>
                  <a:lnTo>
                    <a:pt x="456" y="343"/>
                  </a:lnTo>
                  <a:lnTo>
                    <a:pt x="455" y="343"/>
                  </a:lnTo>
                  <a:lnTo>
                    <a:pt x="454" y="342"/>
                  </a:lnTo>
                  <a:lnTo>
                    <a:pt x="453" y="342"/>
                  </a:lnTo>
                  <a:lnTo>
                    <a:pt x="452" y="342"/>
                  </a:lnTo>
                  <a:lnTo>
                    <a:pt x="451" y="342"/>
                  </a:lnTo>
                  <a:lnTo>
                    <a:pt x="450" y="342"/>
                  </a:lnTo>
                  <a:lnTo>
                    <a:pt x="450" y="341"/>
                  </a:lnTo>
                  <a:lnTo>
                    <a:pt x="449" y="341"/>
                  </a:lnTo>
                  <a:lnTo>
                    <a:pt x="448" y="340"/>
                  </a:lnTo>
                  <a:lnTo>
                    <a:pt x="447" y="340"/>
                  </a:lnTo>
                  <a:lnTo>
                    <a:pt x="447" y="339"/>
                  </a:lnTo>
                  <a:lnTo>
                    <a:pt x="446" y="339"/>
                  </a:lnTo>
                  <a:lnTo>
                    <a:pt x="446" y="338"/>
                  </a:lnTo>
                  <a:lnTo>
                    <a:pt x="447" y="338"/>
                  </a:lnTo>
                  <a:lnTo>
                    <a:pt x="447" y="337"/>
                  </a:lnTo>
                  <a:lnTo>
                    <a:pt x="447" y="336"/>
                  </a:lnTo>
                  <a:lnTo>
                    <a:pt x="446" y="336"/>
                  </a:lnTo>
                  <a:lnTo>
                    <a:pt x="446" y="337"/>
                  </a:lnTo>
                  <a:lnTo>
                    <a:pt x="445" y="336"/>
                  </a:lnTo>
                  <a:lnTo>
                    <a:pt x="445" y="335"/>
                  </a:lnTo>
                  <a:lnTo>
                    <a:pt x="444" y="335"/>
                  </a:lnTo>
                  <a:lnTo>
                    <a:pt x="444" y="334"/>
                  </a:lnTo>
                  <a:lnTo>
                    <a:pt x="443" y="335"/>
                  </a:lnTo>
                  <a:lnTo>
                    <a:pt x="443" y="336"/>
                  </a:lnTo>
                  <a:lnTo>
                    <a:pt x="442" y="336"/>
                  </a:lnTo>
                  <a:lnTo>
                    <a:pt x="441" y="335"/>
                  </a:lnTo>
                  <a:lnTo>
                    <a:pt x="440" y="335"/>
                  </a:lnTo>
                  <a:lnTo>
                    <a:pt x="440" y="334"/>
                  </a:lnTo>
                  <a:lnTo>
                    <a:pt x="440" y="333"/>
                  </a:lnTo>
                  <a:lnTo>
                    <a:pt x="440" y="332"/>
                  </a:lnTo>
                  <a:lnTo>
                    <a:pt x="441" y="332"/>
                  </a:lnTo>
                  <a:lnTo>
                    <a:pt x="441" y="331"/>
                  </a:lnTo>
                  <a:lnTo>
                    <a:pt x="441" y="330"/>
                  </a:lnTo>
                  <a:lnTo>
                    <a:pt x="441" y="329"/>
                  </a:lnTo>
                  <a:lnTo>
                    <a:pt x="440" y="329"/>
                  </a:lnTo>
                  <a:lnTo>
                    <a:pt x="440" y="330"/>
                  </a:lnTo>
                  <a:lnTo>
                    <a:pt x="440" y="331"/>
                  </a:lnTo>
                  <a:lnTo>
                    <a:pt x="439" y="331"/>
                  </a:lnTo>
                  <a:lnTo>
                    <a:pt x="438" y="331"/>
                  </a:lnTo>
                  <a:lnTo>
                    <a:pt x="438" y="332"/>
                  </a:lnTo>
                  <a:lnTo>
                    <a:pt x="437" y="332"/>
                  </a:lnTo>
                  <a:lnTo>
                    <a:pt x="437" y="333"/>
                  </a:lnTo>
                  <a:lnTo>
                    <a:pt x="438" y="333"/>
                  </a:lnTo>
                  <a:lnTo>
                    <a:pt x="438" y="334"/>
                  </a:lnTo>
                  <a:lnTo>
                    <a:pt x="437" y="335"/>
                  </a:lnTo>
                  <a:lnTo>
                    <a:pt x="436" y="335"/>
                  </a:lnTo>
                  <a:lnTo>
                    <a:pt x="435" y="335"/>
                  </a:lnTo>
                  <a:lnTo>
                    <a:pt x="435" y="334"/>
                  </a:lnTo>
                  <a:lnTo>
                    <a:pt x="434" y="334"/>
                  </a:lnTo>
                  <a:lnTo>
                    <a:pt x="434" y="333"/>
                  </a:lnTo>
                  <a:lnTo>
                    <a:pt x="433" y="333"/>
                  </a:lnTo>
                  <a:lnTo>
                    <a:pt x="433" y="332"/>
                  </a:lnTo>
                  <a:lnTo>
                    <a:pt x="432" y="332"/>
                  </a:lnTo>
                  <a:lnTo>
                    <a:pt x="432" y="331"/>
                  </a:lnTo>
                  <a:lnTo>
                    <a:pt x="432" y="330"/>
                  </a:lnTo>
                  <a:lnTo>
                    <a:pt x="431" y="330"/>
                  </a:lnTo>
                  <a:lnTo>
                    <a:pt x="431" y="331"/>
                  </a:lnTo>
                  <a:lnTo>
                    <a:pt x="430" y="331"/>
                  </a:lnTo>
                  <a:lnTo>
                    <a:pt x="430" y="332"/>
                  </a:lnTo>
                  <a:lnTo>
                    <a:pt x="429" y="332"/>
                  </a:lnTo>
                  <a:lnTo>
                    <a:pt x="428" y="332"/>
                  </a:lnTo>
                  <a:lnTo>
                    <a:pt x="428" y="331"/>
                  </a:lnTo>
                  <a:lnTo>
                    <a:pt x="428" y="330"/>
                  </a:lnTo>
                  <a:lnTo>
                    <a:pt x="427" y="330"/>
                  </a:lnTo>
                  <a:lnTo>
                    <a:pt x="427" y="329"/>
                  </a:lnTo>
                  <a:lnTo>
                    <a:pt x="428" y="329"/>
                  </a:lnTo>
                  <a:lnTo>
                    <a:pt x="428" y="328"/>
                  </a:lnTo>
                  <a:lnTo>
                    <a:pt x="428" y="327"/>
                  </a:lnTo>
                  <a:lnTo>
                    <a:pt x="429" y="327"/>
                  </a:lnTo>
                  <a:lnTo>
                    <a:pt x="428" y="326"/>
                  </a:lnTo>
                  <a:lnTo>
                    <a:pt x="428" y="327"/>
                  </a:lnTo>
                  <a:lnTo>
                    <a:pt x="428" y="328"/>
                  </a:lnTo>
                  <a:lnTo>
                    <a:pt x="427" y="329"/>
                  </a:lnTo>
                  <a:lnTo>
                    <a:pt x="426" y="329"/>
                  </a:lnTo>
                  <a:lnTo>
                    <a:pt x="425" y="329"/>
                  </a:lnTo>
                  <a:lnTo>
                    <a:pt x="424" y="329"/>
                  </a:lnTo>
                  <a:lnTo>
                    <a:pt x="423" y="329"/>
                  </a:lnTo>
                  <a:lnTo>
                    <a:pt x="422" y="329"/>
                  </a:lnTo>
                  <a:lnTo>
                    <a:pt x="422" y="330"/>
                  </a:lnTo>
                  <a:lnTo>
                    <a:pt x="421" y="330"/>
                  </a:lnTo>
                  <a:lnTo>
                    <a:pt x="421" y="329"/>
                  </a:lnTo>
                  <a:lnTo>
                    <a:pt x="420" y="329"/>
                  </a:lnTo>
                  <a:lnTo>
                    <a:pt x="419" y="329"/>
                  </a:lnTo>
                  <a:lnTo>
                    <a:pt x="419" y="328"/>
                  </a:lnTo>
                  <a:lnTo>
                    <a:pt x="418" y="328"/>
                  </a:lnTo>
                  <a:lnTo>
                    <a:pt x="417" y="327"/>
                  </a:lnTo>
                  <a:lnTo>
                    <a:pt x="418" y="326"/>
                  </a:lnTo>
                  <a:lnTo>
                    <a:pt x="419" y="325"/>
                  </a:lnTo>
                  <a:lnTo>
                    <a:pt x="420" y="325"/>
                  </a:lnTo>
                  <a:lnTo>
                    <a:pt x="421" y="324"/>
                  </a:lnTo>
                  <a:lnTo>
                    <a:pt x="420" y="324"/>
                  </a:lnTo>
                  <a:lnTo>
                    <a:pt x="419" y="324"/>
                  </a:lnTo>
                  <a:lnTo>
                    <a:pt x="418" y="324"/>
                  </a:lnTo>
                  <a:lnTo>
                    <a:pt x="417" y="324"/>
                  </a:lnTo>
                  <a:lnTo>
                    <a:pt x="416" y="324"/>
                  </a:lnTo>
                  <a:lnTo>
                    <a:pt x="415" y="325"/>
                  </a:lnTo>
                  <a:lnTo>
                    <a:pt x="415" y="326"/>
                  </a:lnTo>
                  <a:lnTo>
                    <a:pt x="415" y="327"/>
                  </a:lnTo>
                  <a:lnTo>
                    <a:pt x="414" y="327"/>
                  </a:lnTo>
                  <a:lnTo>
                    <a:pt x="413" y="327"/>
                  </a:lnTo>
                  <a:lnTo>
                    <a:pt x="413" y="328"/>
                  </a:lnTo>
                  <a:lnTo>
                    <a:pt x="412" y="328"/>
                  </a:lnTo>
                  <a:lnTo>
                    <a:pt x="411" y="328"/>
                  </a:lnTo>
                  <a:lnTo>
                    <a:pt x="410" y="328"/>
                  </a:lnTo>
                  <a:lnTo>
                    <a:pt x="409" y="328"/>
                  </a:lnTo>
                  <a:lnTo>
                    <a:pt x="408" y="328"/>
                  </a:lnTo>
                  <a:lnTo>
                    <a:pt x="408" y="327"/>
                  </a:lnTo>
                  <a:lnTo>
                    <a:pt x="408" y="326"/>
                  </a:lnTo>
                  <a:lnTo>
                    <a:pt x="407" y="326"/>
                  </a:lnTo>
                  <a:lnTo>
                    <a:pt x="408" y="325"/>
                  </a:lnTo>
                  <a:lnTo>
                    <a:pt x="408" y="324"/>
                  </a:lnTo>
                  <a:lnTo>
                    <a:pt x="407" y="324"/>
                  </a:lnTo>
                  <a:lnTo>
                    <a:pt x="406" y="324"/>
                  </a:lnTo>
                  <a:lnTo>
                    <a:pt x="405" y="324"/>
                  </a:lnTo>
                  <a:lnTo>
                    <a:pt x="405" y="323"/>
                  </a:lnTo>
                  <a:lnTo>
                    <a:pt x="404" y="323"/>
                  </a:lnTo>
                  <a:lnTo>
                    <a:pt x="404" y="324"/>
                  </a:lnTo>
                  <a:lnTo>
                    <a:pt x="403" y="325"/>
                  </a:lnTo>
                  <a:lnTo>
                    <a:pt x="403" y="324"/>
                  </a:lnTo>
                  <a:lnTo>
                    <a:pt x="403" y="323"/>
                  </a:lnTo>
                  <a:lnTo>
                    <a:pt x="402" y="323"/>
                  </a:lnTo>
                  <a:lnTo>
                    <a:pt x="402" y="322"/>
                  </a:lnTo>
                  <a:lnTo>
                    <a:pt x="401" y="322"/>
                  </a:lnTo>
                  <a:lnTo>
                    <a:pt x="400" y="322"/>
                  </a:lnTo>
                  <a:lnTo>
                    <a:pt x="399" y="322"/>
                  </a:lnTo>
                  <a:lnTo>
                    <a:pt x="398" y="322"/>
                  </a:lnTo>
                  <a:lnTo>
                    <a:pt x="397" y="321"/>
                  </a:lnTo>
                  <a:lnTo>
                    <a:pt x="396" y="321"/>
                  </a:lnTo>
                  <a:lnTo>
                    <a:pt x="396" y="320"/>
                  </a:lnTo>
                  <a:lnTo>
                    <a:pt x="395" y="320"/>
                  </a:lnTo>
                  <a:lnTo>
                    <a:pt x="394" y="319"/>
                  </a:lnTo>
                  <a:lnTo>
                    <a:pt x="393" y="319"/>
                  </a:lnTo>
                  <a:lnTo>
                    <a:pt x="392" y="319"/>
                  </a:lnTo>
                  <a:lnTo>
                    <a:pt x="391" y="318"/>
                  </a:lnTo>
                  <a:lnTo>
                    <a:pt x="391" y="317"/>
                  </a:lnTo>
                  <a:lnTo>
                    <a:pt x="390" y="317"/>
                  </a:lnTo>
                  <a:lnTo>
                    <a:pt x="389" y="316"/>
                  </a:lnTo>
                  <a:lnTo>
                    <a:pt x="388" y="316"/>
                  </a:lnTo>
                  <a:lnTo>
                    <a:pt x="387" y="316"/>
                  </a:lnTo>
                  <a:lnTo>
                    <a:pt x="387" y="315"/>
                  </a:lnTo>
                  <a:lnTo>
                    <a:pt x="386" y="315"/>
                  </a:lnTo>
                  <a:lnTo>
                    <a:pt x="385" y="315"/>
                  </a:lnTo>
                  <a:lnTo>
                    <a:pt x="384" y="314"/>
                  </a:lnTo>
                  <a:lnTo>
                    <a:pt x="384" y="313"/>
                  </a:lnTo>
                  <a:lnTo>
                    <a:pt x="383" y="313"/>
                  </a:lnTo>
                  <a:lnTo>
                    <a:pt x="383" y="312"/>
                  </a:lnTo>
                  <a:lnTo>
                    <a:pt x="382" y="312"/>
                  </a:lnTo>
                  <a:lnTo>
                    <a:pt x="382" y="311"/>
                  </a:lnTo>
                  <a:lnTo>
                    <a:pt x="381" y="311"/>
                  </a:lnTo>
                  <a:lnTo>
                    <a:pt x="380" y="311"/>
                  </a:lnTo>
                  <a:lnTo>
                    <a:pt x="379" y="311"/>
                  </a:lnTo>
                  <a:lnTo>
                    <a:pt x="379" y="310"/>
                  </a:lnTo>
                  <a:lnTo>
                    <a:pt x="378" y="310"/>
                  </a:lnTo>
                  <a:lnTo>
                    <a:pt x="377" y="310"/>
                  </a:lnTo>
                  <a:lnTo>
                    <a:pt x="377" y="309"/>
                  </a:lnTo>
                  <a:lnTo>
                    <a:pt x="376" y="309"/>
                  </a:lnTo>
                  <a:lnTo>
                    <a:pt x="375" y="309"/>
                  </a:lnTo>
                  <a:lnTo>
                    <a:pt x="374" y="309"/>
                  </a:lnTo>
                  <a:lnTo>
                    <a:pt x="373" y="310"/>
                  </a:lnTo>
                  <a:lnTo>
                    <a:pt x="373" y="309"/>
                  </a:lnTo>
                  <a:lnTo>
                    <a:pt x="372" y="309"/>
                  </a:lnTo>
                  <a:lnTo>
                    <a:pt x="371" y="309"/>
                  </a:lnTo>
                  <a:lnTo>
                    <a:pt x="370" y="309"/>
                  </a:lnTo>
                  <a:lnTo>
                    <a:pt x="370" y="310"/>
                  </a:lnTo>
                  <a:lnTo>
                    <a:pt x="369" y="309"/>
                  </a:lnTo>
                  <a:lnTo>
                    <a:pt x="368" y="309"/>
                  </a:lnTo>
                  <a:lnTo>
                    <a:pt x="368" y="308"/>
                  </a:lnTo>
                  <a:lnTo>
                    <a:pt x="367" y="308"/>
                  </a:lnTo>
                  <a:lnTo>
                    <a:pt x="366" y="308"/>
                  </a:lnTo>
                  <a:lnTo>
                    <a:pt x="365" y="308"/>
                  </a:lnTo>
                  <a:lnTo>
                    <a:pt x="365" y="307"/>
                  </a:lnTo>
                  <a:lnTo>
                    <a:pt x="364" y="307"/>
                  </a:lnTo>
                  <a:lnTo>
                    <a:pt x="363" y="306"/>
                  </a:lnTo>
                  <a:lnTo>
                    <a:pt x="362" y="306"/>
                  </a:lnTo>
                  <a:lnTo>
                    <a:pt x="362" y="305"/>
                  </a:lnTo>
                  <a:lnTo>
                    <a:pt x="362" y="304"/>
                  </a:lnTo>
                  <a:lnTo>
                    <a:pt x="361" y="304"/>
                  </a:lnTo>
                  <a:lnTo>
                    <a:pt x="360" y="305"/>
                  </a:lnTo>
                  <a:lnTo>
                    <a:pt x="359" y="304"/>
                  </a:lnTo>
                  <a:lnTo>
                    <a:pt x="358" y="303"/>
                  </a:lnTo>
                  <a:lnTo>
                    <a:pt x="357" y="303"/>
                  </a:lnTo>
                  <a:lnTo>
                    <a:pt x="356" y="303"/>
                  </a:lnTo>
                  <a:lnTo>
                    <a:pt x="355" y="302"/>
                  </a:lnTo>
                  <a:lnTo>
                    <a:pt x="355" y="303"/>
                  </a:lnTo>
                  <a:lnTo>
                    <a:pt x="354" y="303"/>
                  </a:lnTo>
                  <a:lnTo>
                    <a:pt x="353" y="303"/>
                  </a:lnTo>
                  <a:lnTo>
                    <a:pt x="353" y="302"/>
                  </a:lnTo>
                  <a:lnTo>
                    <a:pt x="352" y="302"/>
                  </a:lnTo>
                  <a:lnTo>
                    <a:pt x="352" y="301"/>
                  </a:lnTo>
                  <a:lnTo>
                    <a:pt x="352" y="300"/>
                  </a:lnTo>
                  <a:lnTo>
                    <a:pt x="352" y="299"/>
                  </a:lnTo>
                  <a:lnTo>
                    <a:pt x="351" y="299"/>
                  </a:lnTo>
                  <a:lnTo>
                    <a:pt x="351" y="298"/>
                  </a:lnTo>
                  <a:lnTo>
                    <a:pt x="350" y="298"/>
                  </a:lnTo>
                  <a:lnTo>
                    <a:pt x="350" y="297"/>
                  </a:lnTo>
                  <a:lnTo>
                    <a:pt x="349" y="297"/>
                  </a:lnTo>
                  <a:lnTo>
                    <a:pt x="348" y="297"/>
                  </a:lnTo>
                  <a:lnTo>
                    <a:pt x="348" y="296"/>
                  </a:lnTo>
                  <a:lnTo>
                    <a:pt x="347" y="296"/>
                  </a:lnTo>
                  <a:lnTo>
                    <a:pt x="346" y="296"/>
                  </a:lnTo>
                  <a:lnTo>
                    <a:pt x="346" y="295"/>
                  </a:lnTo>
                  <a:lnTo>
                    <a:pt x="345" y="295"/>
                  </a:lnTo>
                  <a:lnTo>
                    <a:pt x="344" y="295"/>
                  </a:lnTo>
                  <a:lnTo>
                    <a:pt x="343" y="295"/>
                  </a:lnTo>
                  <a:lnTo>
                    <a:pt x="342" y="296"/>
                  </a:lnTo>
                  <a:lnTo>
                    <a:pt x="342" y="295"/>
                  </a:lnTo>
                  <a:lnTo>
                    <a:pt x="341" y="295"/>
                  </a:lnTo>
                  <a:lnTo>
                    <a:pt x="340" y="295"/>
                  </a:lnTo>
                  <a:lnTo>
                    <a:pt x="339" y="295"/>
                  </a:lnTo>
                  <a:lnTo>
                    <a:pt x="338" y="295"/>
                  </a:lnTo>
                  <a:lnTo>
                    <a:pt x="337" y="295"/>
                  </a:lnTo>
                  <a:lnTo>
                    <a:pt x="336" y="295"/>
                  </a:lnTo>
                  <a:lnTo>
                    <a:pt x="335" y="295"/>
                  </a:lnTo>
                  <a:lnTo>
                    <a:pt x="334" y="295"/>
                  </a:lnTo>
                  <a:lnTo>
                    <a:pt x="333" y="295"/>
                  </a:lnTo>
                  <a:lnTo>
                    <a:pt x="332" y="295"/>
                  </a:lnTo>
                  <a:lnTo>
                    <a:pt x="331" y="295"/>
                  </a:lnTo>
                  <a:lnTo>
                    <a:pt x="330" y="294"/>
                  </a:lnTo>
                  <a:lnTo>
                    <a:pt x="329" y="294"/>
                  </a:lnTo>
                  <a:lnTo>
                    <a:pt x="328" y="294"/>
                  </a:lnTo>
                  <a:lnTo>
                    <a:pt x="327" y="294"/>
                  </a:lnTo>
                  <a:lnTo>
                    <a:pt x="326" y="294"/>
                  </a:lnTo>
                  <a:lnTo>
                    <a:pt x="325" y="293"/>
                  </a:lnTo>
                  <a:lnTo>
                    <a:pt x="324" y="293"/>
                  </a:lnTo>
                  <a:lnTo>
                    <a:pt x="323" y="293"/>
                  </a:lnTo>
                  <a:lnTo>
                    <a:pt x="323" y="292"/>
                  </a:lnTo>
                  <a:lnTo>
                    <a:pt x="322" y="292"/>
                  </a:lnTo>
                  <a:lnTo>
                    <a:pt x="321" y="292"/>
                  </a:lnTo>
                  <a:lnTo>
                    <a:pt x="320" y="292"/>
                  </a:lnTo>
                  <a:lnTo>
                    <a:pt x="319" y="292"/>
                  </a:lnTo>
                  <a:lnTo>
                    <a:pt x="319" y="291"/>
                  </a:lnTo>
                  <a:lnTo>
                    <a:pt x="318" y="291"/>
                  </a:lnTo>
                  <a:lnTo>
                    <a:pt x="317" y="291"/>
                  </a:lnTo>
                  <a:lnTo>
                    <a:pt x="316" y="291"/>
                  </a:lnTo>
                  <a:lnTo>
                    <a:pt x="315" y="291"/>
                  </a:lnTo>
                  <a:lnTo>
                    <a:pt x="315" y="290"/>
                  </a:lnTo>
                  <a:lnTo>
                    <a:pt x="314" y="290"/>
                  </a:lnTo>
                  <a:lnTo>
                    <a:pt x="313" y="290"/>
                  </a:lnTo>
                  <a:lnTo>
                    <a:pt x="312" y="290"/>
                  </a:lnTo>
                  <a:lnTo>
                    <a:pt x="311" y="290"/>
                  </a:lnTo>
                  <a:lnTo>
                    <a:pt x="310" y="290"/>
                  </a:lnTo>
                  <a:lnTo>
                    <a:pt x="309" y="290"/>
                  </a:lnTo>
                  <a:lnTo>
                    <a:pt x="308" y="290"/>
                  </a:lnTo>
                  <a:lnTo>
                    <a:pt x="307" y="290"/>
                  </a:lnTo>
                  <a:lnTo>
                    <a:pt x="306" y="290"/>
                  </a:lnTo>
                  <a:lnTo>
                    <a:pt x="305" y="290"/>
                  </a:lnTo>
                  <a:lnTo>
                    <a:pt x="304" y="290"/>
                  </a:lnTo>
                  <a:lnTo>
                    <a:pt x="303" y="290"/>
                  </a:lnTo>
                  <a:lnTo>
                    <a:pt x="302" y="290"/>
                  </a:lnTo>
                  <a:lnTo>
                    <a:pt x="301" y="290"/>
                  </a:lnTo>
                  <a:lnTo>
                    <a:pt x="300" y="290"/>
                  </a:lnTo>
                  <a:lnTo>
                    <a:pt x="300" y="291"/>
                  </a:lnTo>
                  <a:lnTo>
                    <a:pt x="299" y="291"/>
                  </a:lnTo>
                  <a:lnTo>
                    <a:pt x="298" y="291"/>
                  </a:lnTo>
                  <a:lnTo>
                    <a:pt x="298" y="292"/>
                  </a:lnTo>
                  <a:lnTo>
                    <a:pt x="297" y="291"/>
                  </a:lnTo>
                  <a:lnTo>
                    <a:pt x="296" y="291"/>
                  </a:lnTo>
                  <a:lnTo>
                    <a:pt x="295" y="291"/>
                  </a:lnTo>
                  <a:lnTo>
                    <a:pt x="295" y="290"/>
                  </a:lnTo>
                  <a:lnTo>
                    <a:pt x="294" y="290"/>
                  </a:lnTo>
                  <a:lnTo>
                    <a:pt x="293" y="290"/>
                  </a:lnTo>
                  <a:lnTo>
                    <a:pt x="292" y="290"/>
                  </a:lnTo>
                  <a:lnTo>
                    <a:pt x="291" y="290"/>
                  </a:lnTo>
                  <a:lnTo>
                    <a:pt x="291" y="289"/>
                  </a:lnTo>
                  <a:lnTo>
                    <a:pt x="290" y="289"/>
                  </a:lnTo>
                  <a:lnTo>
                    <a:pt x="289" y="288"/>
                  </a:lnTo>
                  <a:lnTo>
                    <a:pt x="288" y="287"/>
                  </a:lnTo>
                  <a:lnTo>
                    <a:pt x="287" y="287"/>
                  </a:lnTo>
                  <a:lnTo>
                    <a:pt x="286" y="286"/>
                  </a:lnTo>
                  <a:lnTo>
                    <a:pt x="285" y="286"/>
                  </a:lnTo>
                  <a:lnTo>
                    <a:pt x="285" y="285"/>
                  </a:lnTo>
                  <a:lnTo>
                    <a:pt x="284" y="285"/>
                  </a:lnTo>
                  <a:lnTo>
                    <a:pt x="283" y="284"/>
                  </a:lnTo>
                  <a:lnTo>
                    <a:pt x="282" y="284"/>
                  </a:lnTo>
                  <a:lnTo>
                    <a:pt x="282" y="283"/>
                  </a:lnTo>
                  <a:lnTo>
                    <a:pt x="281" y="283"/>
                  </a:lnTo>
                  <a:lnTo>
                    <a:pt x="281" y="282"/>
                  </a:lnTo>
                  <a:lnTo>
                    <a:pt x="280" y="282"/>
                  </a:lnTo>
                  <a:lnTo>
                    <a:pt x="279" y="282"/>
                  </a:lnTo>
                  <a:lnTo>
                    <a:pt x="278" y="281"/>
                  </a:lnTo>
                  <a:lnTo>
                    <a:pt x="277" y="281"/>
                  </a:lnTo>
                  <a:lnTo>
                    <a:pt x="277" y="280"/>
                  </a:lnTo>
                  <a:lnTo>
                    <a:pt x="277" y="279"/>
                  </a:lnTo>
                  <a:lnTo>
                    <a:pt x="276" y="278"/>
                  </a:lnTo>
                  <a:lnTo>
                    <a:pt x="276" y="277"/>
                  </a:lnTo>
                  <a:lnTo>
                    <a:pt x="275" y="277"/>
                  </a:lnTo>
                  <a:lnTo>
                    <a:pt x="274" y="277"/>
                  </a:lnTo>
                  <a:lnTo>
                    <a:pt x="273" y="277"/>
                  </a:lnTo>
                  <a:lnTo>
                    <a:pt x="272" y="277"/>
                  </a:lnTo>
                  <a:lnTo>
                    <a:pt x="271" y="277"/>
                  </a:lnTo>
                  <a:lnTo>
                    <a:pt x="270" y="277"/>
                  </a:lnTo>
                  <a:lnTo>
                    <a:pt x="269" y="277"/>
                  </a:lnTo>
                  <a:lnTo>
                    <a:pt x="268" y="277"/>
                  </a:lnTo>
                  <a:lnTo>
                    <a:pt x="267" y="277"/>
                  </a:lnTo>
                  <a:lnTo>
                    <a:pt x="267" y="276"/>
                  </a:lnTo>
                  <a:lnTo>
                    <a:pt x="266" y="276"/>
                  </a:lnTo>
                  <a:lnTo>
                    <a:pt x="266" y="275"/>
                  </a:lnTo>
                  <a:lnTo>
                    <a:pt x="265" y="274"/>
                  </a:lnTo>
                  <a:lnTo>
                    <a:pt x="264" y="274"/>
                  </a:lnTo>
                  <a:lnTo>
                    <a:pt x="264" y="273"/>
                  </a:lnTo>
                  <a:lnTo>
                    <a:pt x="263" y="273"/>
                  </a:lnTo>
                  <a:lnTo>
                    <a:pt x="263" y="272"/>
                  </a:lnTo>
                  <a:lnTo>
                    <a:pt x="262" y="272"/>
                  </a:lnTo>
                  <a:lnTo>
                    <a:pt x="262" y="271"/>
                  </a:lnTo>
                  <a:lnTo>
                    <a:pt x="262" y="270"/>
                  </a:lnTo>
                  <a:lnTo>
                    <a:pt x="262" y="269"/>
                  </a:lnTo>
                  <a:lnTo>
                    <a:pt x="262" y="268"/>
                  </a:lnTo>
                  <a:lnTo>
                    <a:pt x="261" y="268"/>
                  </a:lnTo>
                  <a:lnTo>
                    <a:pt x="261" y="267"/>
                  </a:lnTo>
                  <a:lnTo>
                    <a:pt x="260" y="268"/>
                  </a:lnTo>
                  <a:lnTo>
                    <a:pt x="259" y="268"/>
                  </a:lnTo>
                  <a:lnTo>
                    <a:pt x="258" y="268"/>
                  </a:lnTo>
                  <a:lnTo>
                    <a:pt x="258" y="267"/>
                  </a:lnTo>
                  <a:lnTo>
                    <a:pt x="257" y="267"/>
                  </a:lnTo>
                  <a:lnTo>
                    <a:pt x="256" y="266"/>
                  </a:lnTo>
                  <a:lnTo>
                    <a:pt x="256" y="265"/>
                  </a:lnTo>
                  <a:lnTo>
                    <a:pt x="257" y="265"/>
                  </a:lnTo>
                  <a:lnTo>
                    <a:pt x="258" y="265"/>
                  </a:lnTo>
                  <a:lnTo>
                    <a:pt x="258" y="264"/>
                  </a:lnTo>
                  <a:lnTo>
                    <a:pt x="259" y="263"/>
                  </a:lnTo>
                  <a:lnTo>
                    <a:pt x="259" y="262"/>
                  </a:lnTo>
                  <a:lnTo>
                    <a:pt x="259" y="261"/>
                  </a:lnTo>
                  <a:lnTo>
                    <a:pt x="258" y="260"/>
                  </a:lnTo>
                  <a:lnTo>
                    <a:pt x="258" y="259"/>
                  </a:lnTo>
                  <a:lnTo>
                    <a:pt x="258" y="258"/>
                  </a:lnTo>
                  <a:lnTo>
                    <a:pt x="258" y="257"/>
                  </a:lnTo>
                  <a:lnTo>
                    <a:pt x="258" y="256"/>
                  </a:lnTo>
                  <a:lnTo>
                    <a:pt x="259" y="255"/>
                  </a:lnTo>
                  <a:lnTo>
                    <a:pt x="259" y="254"/>
                  </a:lnTo>
                  <a:lnTo>
                    <a:pt x="260" y="253"/>
                  </a:lnTo>
                  <a:lnTo>
                    <a:pt x="261" y="253"/>
                  </a:lnTo>
                  <a:lnTo>
                    <a:pt x="262" y="254"/>
                  </a:lnTo>
                  <a:lnTo>
                    <a:pt x="263" y="254"/>
                  </a:lnTo>
                  <a:lnTo>
                    <a:pt x="264" y="254"/>
                  </a:lnTo>
                  <a:lnTo>
                    <a:pt x="265" y="254"/>
                  </a:lnTo>
                  <a:lnTo>
                    <a:pt x="266" y="254"/>
                  </a:lnTo>
                  <a:lnTo>
                    <a:pt x="267" y="254"/>
                  </a:lnTo>
                  <a:lnTo>
                    <a:pt x="267" y="255"/>
                  </a:lnTo>
                  <a:lnTo>
                    <a:pt x="268" y="255"/>
                  </a:lnTo>
                  <a:lnTo>
                    <a:pt x="269" y="255"/>
                  </a:lnTo>
                  <a:lnTo>
                    <a:pt x="270" y="255"/>
                  </a:lnTo>
                  <a:lnTo>
                    <a:pt x="271" y="255"/>
                  </a:lnTo>
                  <a:lnTo>
                    <a:pt x="272" y="255"/>
                  </a:lnTo>
                  <a:lnTo>
                    <a:pt x="272" y="256"/>
                  </a:lnTo>
                  <a:lnTo>
                    <a:pt x="273" y="256"/>
                  </a:lnTo>
                  <a:lnTo>
                    <a:pt x="274" y="256"/>
                  </a:lnTo>
                  <a:lnTo>
                    <a:pt x="274" y="257"/>
                  </a:lnTo>
                  <a:lnTo>
                    <a:pt x="275" y="257"/>
                  </a:lnTo>
                  <a:lnTo>
                    <a:pt x="276" y="257"/>
                  </a:lnTo>
                  <a:lnTo>
                    <a:pt x="277" y="257"/>
                  </a:lnTo>
                  <a:lnTo>
                    <a:pt x="277" y="256"/>
                  </a:lnTo>
                  <a:lnTo>
                    <a:pt x="278" y="256"/>
                  </a:lnTo>
                  <a:lnTo>
                    <a:pt x="278" y="255"/>
                  </a:lnTo>
                  <a:lnTo>
                    <a:pt x="279" y="255"/>
                  </a:lnTo>
                  <a:lnTo>
                    <a:pt x="279" y="254"/>
                  </a:lnTo>
                  <a:lnTo>
                    <a:pt x="278" y="254"/>
                  </a:lnTo>
                  <a:lnTo>
                    <a:pt x="277" y="255"/>
                  </a:lnTo>
                  <a:lnTo>
                    <a:pt x="276" y="255"/>
                  </a:lnTo>
                  <a:lnTo>
                    <a:pt x="276" y="254"/>
                  </a:lnTo>
                  <a:lnTo>
                    <a:pt x="276" y="253"/>
                  </a:lnTo>
                  <a:lnTo>
                    <a:pt x="276" y="252"/>
                  </a:lnTo>
                  <a:lnTo>
                    <a:pt x="275" y="253"/>
                  </a:lnTo>
                  <a:lnTo>
                    <a:pt x="274" y="253"/>
                  </a:lnTo>
                  <a:lnTo>
                    <a:pt x="273" y="253"/>
                  </a:lnTo>
                  <a:lnTo>
                    <a:pt x="272" y="253"/>
                  </a:lnTo>
                  <a:lnTo>
                    <a:pt x="271" y="253"/>
                  </a:lnTo>
                  <a:lnTo>
                    <a:pt x="271" y="254"/>
                  </a:lnTo>
                  <a:lnTo>
                    <a:pt x="270" y="253"/>
                  </a:lnTo>
                  <a:lnTo>
                    <a:pt x="269" y="253"/>
                  </a:lnTo>
                  <a:lnTo>
                    <a:pt x="268" y="253"/>
                  </a:lnTo>
                  <a:lnTo>
                    <a:pt x="268" y="252"/>
                  </a:lnTo>
                  <a:lnTo>
                    <a:pt x="267" y="252"/>
                  </a:lnTo>
                  <a:lnTo>
                    <a:pt x="266" y="252"/>
                  </a:lnTo>
                  <a:lnTo>
                    <a:pt x="265" y="252"/>
                  </a:lnTo>
                  <a:lnTo>
                    <a:pt x="264" y="252"/>
                  </a:lnTo>
                  <a:lnTo>
                    <a:pt x="263" y="252"/>
                  </a:lnTo>
                  <a:lnTo>
                    <a:pt x="262" y="252"/>
                  </a:lnTo>
                  <a:lnTo>
                    <a:pt x="261" y="252"/>
                  </a:lnTo>
                  <a:lnTo>
                    <a:pt x="260" y="252"/>
                  </a:lnTo>
                  <a:lnTo>
                    <a:pt x="259" y="252"/>
                  </a:lnTo>
                  <a:lnTo>
                    <a:pt x="258" y="252"/>
                  </a:lnTo>
                  <a:lnTo>
                    <a:pt x="258" y="253"/>
                  </a:lnTo>
                  <a:lnTo>
                    <a:pt x="257" y="253"/>
                  </a:lnTo>
                  <a:lnTo>
                    <a:pt x="257" y="254"/>
                  </a:lnTo>
                  <a:lnTo>
                    <a:pt x="256" y="254"/>
                  </a:lnTo>
                  <a:lnTo>
                    <a:pt x="255" y="254"/>
                  </a:lnTo>
                  <a:lnTo>
                    <a:pt x="254" y="255"/>
                  </a:lnTo>
                  <a:lnTo>
                    <a:pt x="254" y="256"/>
                  </a:lnTo>
                  <a:lnTo>
                    <a:pt x="254" y="257"/>
                  </a:lnTo>
                  <a:lnTo>
                    <a:pt x="253" y="257"/>
                  </a:lnTo>
                  <a:lnTo>
                    <a:pt x="253" y="258"/>
                  </a:lnTo>
                  <a:lnTo>
                    <a:pt x="252" y="258"/>
                  </a:lnTo>
                  <a:lnTo>
                    <a:pt x="252" y="259"/>
                  </a:lnTo>
                  <a:lnTo>
                    <a:pt x="251" y="259"/>
                  </a:lnTo>
                  <a:lnTo>
                    <a:pt x="250" y="259"/>
                  </a:lnTo>
                  <a:lnTo>
                    <a:pt x="249" y="259"/>
                  </a:lnTo>
                  <a:lnTo>
                    <a:pt x="248" y="259"/>
                  </a:lnTo>
                  <a:lnTo>
                    <a:pt x="247" y="259"/>
                  </a:lnTo>
                  <a:lnTo>
                    <a:pt x="246" y="258"/>
                  </a:lnTo>
                  <a:lnTo>
                    <a:pt x="245" y="258"/>
                  </a:lnTo>
                  <a:lnTo>
                    <a:pt x="245" y="257"/>
                  </a:lnTo>
                  <a:lnTo>
                    <a:pt x="244" y="257"/>
                  </a:lnTo>
                  <a:lnTo>
                    <a:pt x="244" y="256"/>
                  </a:lnTo>
                  <a:lnTo>
                    <a:pt x="245" y="256"/>
                  </a:lnTo>
                  <a:lnTo>
                    <a:pt x="245" y="255"/>
                  </a:lnTo>
                  <a:lnTo>
                    <a:pt x="245" y="254"/>
                  </a:lnTo>
                  <a:lnTo>
                    <a:pt x="244" y="254"/>
                  </a:lnTo>
                  <a:lnTo>
                    <a:pt x="244" y="253"/>
                  </a:lnTo>
                  <a:lnTo>
                    <a:pt x="243" y="253"/>
                  </a:lnTo>
                  <a:lnTo>
                    <a:pt x="243" y="252"/>
                  </a:lnTo>
                  <a:lnTo>
                    <a:pt x="242" y="252"/>
                  </a:lnTo>
                  <a:lnTo>
                    <a:pt x="241" y="252"/>
                  </a:lnTo>
                  <a:lnTo>
                    <a:pt x="240" y="251"/>
                  </a:lnTo>
                  <a:lnTo>
                    <a:pt x="239" y="251"/>
                  </a:lnTo>
                  <a:lnTo>
                    <a:pt x="238" y="251"/>
                  </a:lnTo>
                  <a:lnTo>
                    <a:pt x="237" y="251"/>
                  </a:lnTo>
                  <a:lnTo>
                    <a:pt x="237" y="250"/>
                  </a:lnTo>
                  <a:lnTo>
                    <a:pt x="236" y="250"/>
                  </a:lnTo>
                  <a:lnTo>
                    <a:pt x="236" y="249"/>
                  </a:lnTo>
                  <a:lnTo>
                    <a:pt x="235" y="249"/>
                  </a:lnTo>
                  <a:lnTo>
                    <a:pt x="234" y="248"/>
                  </a:lnTo>
                  <a:lnTo>
                    <a:pt x="234" y="249"/>
                  </a:lnTo>
                  <a:lnTo>
                    <a:pt x="235" y="249"/>
                  </a:lnTo>
                  <a:lnTo>
                    <a:pt x="235" y="250"/>
                  </a:lnTo>
                  <a:lnTo>
                    <a:pt x="236" y="250"/>
                  </a:lnTo>
                  <a:lnTo>
                    <a:pt x="236" y="251"/>
                  </a:lnTo>
                  <a:lnTo>
                    <a:pt x="236" y="252"/>
                  </a:lnTo>
                  <a:lnTo>
                    <a:pt x="237" y="252"/>
                  </a:lnTo>
                  <a:lnTo>
                    <a:pt x="236" y="253"/>
                  </a:lnTo>
                  <a:lnTo>
                    <a:pt x="235" y="254"/>
                  </a:lnTo>
                  <a:lnTo>
                    <a:pt x="234" y="254"/>
                  </a:lnTo>
                  <a:lnTo>
                    <a:pt x="233" y="253"/>
                  </a:lnTo>
                  <a:lnTo>
                    <a:pt x="233" y="254"/>
                  </a:lnTo>
                  <a:lnTo>
                    <a:pt x="233" y="255"/>
                  </a:lnTo>
                  <a:lnTo>
                    <a:pt x="234" y="255"/>
                  </a:lnTo>
                  <a:lnTo>
                    <a:pt x="234" y="256"/>
                  </a:lnTo>
                  <a:lnTo>
                    <a:pt x="234" y="257"/>
                  </a:lnTo>
                  <a:lnTo>
                    <a:pt x="235" y="257"/>
                  </a:lnTo>
                  <a:lnTo>
                    <a:pt x="234" y="258"/>
                  </a:lnTo>
                  <a:lnTo>
                    <a:pt x="233" y="258"/>
                  </a:lnTo>
                  <a:lnTo>
                    <a:pt x="232" y="258"/>
                  </a:lnTo>
                  <a:lnTo>
                    <a:pt x="232" y="257"/>
                  </a:lnTo>
                  <a:lnTo>
                    <a:pt x="231" y="257"/>
                  </a:lnTo>
                  <a:lnTo>
                    <a:pt x="231" y="256"/>
                  </a:lnTo>
                  <a:lnTo>
                    <a:pt x="230" y="256"/>
                  </a:lnTo>
                  <a:lnTo>
                    <a:pt x="230" y="255"/>
                  </a:lnTo>
                  <a:lnTo>
                    <a:pt x="229" y="255"/>
                  </a:lnTo>
                  <a:lnTo>
                    <a:pt x="228" y="255"/>
                  </a:lnTo>
                  <a:lnTo>
                    <a:pt x="227" y="255"/>
                  </a:lnTo>
                  <a:lnTo>
                    <a:pt x="227" y="254"/>
                  </a:lnTo>
                  <a:lnTo>
                    <a:pt x="226" y="254"/>
                  </a:lnTo>
                  <a:lnTo>
                    <a:pt x="225" y="253"/>
                  </a:lnTo>
                  <a:lnTo>
                    <a:pt x="224" y="253"/>
                  </a:lnTo>
                  <a:lnTo>
                    <a:pt x="224" y="252"/>
                  </a:lnTo>
                  <a:lnTo>
                    <a:pt x="224" y="251"/>
                  </a:lnTo>
                  <a:lnTo>
                    <a:pt x="224" y="250"/>
                  </a:lnTo>
                  <a:lnTo>
                    <a:pt x="223" y="250"/>
                  </a:lnTo>
                  <a:lnTo>
                    <a:pt x="222" y="250"/>
                  </a:lnTo>
                  <a:lnTo>
                    <a:pt x="221" y="250"/>
                  </a:lnTo>
                  <a:lnTo>
                    <a:pt x="220" y="250"/>
                  </a:lnTo>
                  <a:lnTo>
                    <a:pt x="220" y="249"/>
                  </a:lnTo>
                  <a:lnTo>
                    <a:pt x="221" y="248"/>
                  </a:lnTo>
                  <a:lnTo>
                    <a:pt x="222" y="248"/>
                  </a:lnTo>
                  <a:lnTo>
                    <a:pt x="222" y="247"/>
                  </a:lnTo>
                  <a:lnTo>
                    <a:pt x="223" y="247"/>
                  </a:lnTo>
                  <a:lnTo>
                    <a:pt x="224" y="247"/>
                  </a:lnTo>
                  <a:lnTo>
                    <a:pt x="224" y="246"/>
                  </a:lnTo>
                  <a:lnTo>
                    <a:pt x="225" y="246"/>
                  </a:lnTo>
                  <a:lnTo>
                    <a:pt x="225" y="245"/>
                  </a:lnTo>
                  <a:lnTo>
                    <a:pt x="224" y="245"/>
                  </a:lnTo>
                  <a:lnTo>
                    <a:pt x="224" y="244"/>
                  </a:lnTo>
                  <a:lnTo>
                    <a:pt x="224" y="243"/>
                  </a:lnTo>
                  <a:lnTo>
                    <a:pt x="223" y="242"/>
                  </a:lnTo>
                  <a:lnTo>
                    <a:pt x="223" y="241"/>
                  </a:lnTo>
                  <a:lnTo>
                    <a:pt x="222" y="241"/>
                  </a:lnTo>
                  <a:lnTo>
                    <a:pt x="222" y="240"/>
                  </a:lnTo>
                  <a:lnTo>
                    <a:pt x="221" y="240"/>
                  </a:lnTo>
                  <a:lnTo>
                    <a:pt x="220" y="240"/>
                  </a:lnTo>
                  <a:lnTo>
                    <a:pt x="220" y="239"/>
                  </a:lnTo>
                  <a:lnTo>
                    <a:pt x="220" y="240"/>
                  </a:lnTo>
                  <a:lnTo>
                    <a:pt x="220" y="241"/>
                  </a:lnTo>
                  <a:lnTo>
                    <a:pt x="220" y="242"/>
                  </a:lnTo>
                  <a:lnTo>
                    <a:pt x="220" y="243"/>
                  </a:lnTo>
                  <a:lnTo>
                    <a:pt x="220" y="244"/>
                  </a:lnTo>
                  <a:lnTo>
                    <a:pt x="219" y="244"/>
                  </a:lnTo>
                  <a:lnTo>
                    <a:pt x="219" y="245"/>
                  </a:lnTo>
                  <a:lnTo>
                    <a:pt x="218" y="245"/>
                  </a:lnTo>
                  <a:lnTo>
                    <a:pt x="217" y="245"/>
                  </a:lnTo>
                  <a:lnTo>
                    <a:pt x="216" y="245"/>
                  </a:lnTo>
                  <a:lnTo>
                    <a:pt x="216" y="244"/>
                  </a:lnTo>
                  <a:lnTo>
                    <a:pt x="215" y="243"/>
                  </a:lnTo>
                  <a:lnTo>
                    <a:pt x="214" y="243"/>
                  </a:lnTo>
                  <a:lnTo>
                    <a:pt x="213" y="243"/>
                  </a:lnTo>
                  <a:lnTo>
                    <a:pt x="213" y="244"/>
                  </a:lnTo>
                  <a:lnTo>
                    <a:pt x="212" y="245"/>
                  </a:lnTo>
                  <a:lnTo>
                    <a:pt x="211" y="245"/>
                  </a:lnTo>
                  <a:lnTo>
                    <a:pt x="211" y="246"/>
                  </a:lnTo>
                  <a:lnTo>
                    <a:pt x="210" y="246"/>
                  </a:lnTo>
                  <a:lnTo>
                    <a:pt x="210" y="247"/>
                  </a:lnTo>
                  <a:lnTo>
                    <a:pt x="209" y="247"/>
                  </a:lnTo>
                  <a:lnTo>
                    <a:pt x="209" y="246"/>
                  </a:lnTo>
                  <a:lnTo>
                    <a:pt x="208" y="246"/>
                  </a:lnTo>
                  <a:lnTo>
                    <a:pt x="208" y="245"/>
                  </a:lnTo>
                  <a:lnTo>
                    <a:pt x="208" y="244"/>
                  </a:lnTo>
                  <a:lnTo>
                    <a:pt x="208" y="243"/>
                  </a:lnTo>
                  <a:lnTo>
                    <a:pt x="208" y="242"/>
                  </a:lnTo>
                  <a:lnTo>
                    <a:pt x="207" y="242"/>
                  </a:lnTo>
                  <a:lnTo>
                    <a:pt x="207" y="241"/>
                  </a:lnTo>
                  <a:lnTo>
                    <a:pt x="207" y="240"/>
                  </a:lnTo>
                  <a:lnTo>
                    <a:pt x="206" y="239"/>
                  </a:lnTo>
                  <a:lnTo>
                    <a:pt x="205" y="238"/>
                  </a:lnTo>
                  <a:lnTo>
                    <a:pt x="205" y="237"/>
                  </a:lnTo>
                  <a:lnTo>
                    <a:pt x="204" y="237"/>
                  </a:lnTo>
                  <a:lnTo>
                    <a:pt x="204" y="236"/>
                  </a:lnTo>
                  <a:lnTo>
                    <a:pt x="203" y="236"/>
                  </a:lnTo>
                  <a:lnTo>
                    <a:pt x="203" y="235"/>
                  </a:lnTo>
                  <a:lnTo>
                    <a:pt x="202" y="235"/>
                  </a:lnTo>
                  <a:lnTo>
                    <a:pt x="202" y="234"/>
                  </a:lnTo>
                  <a:lnTo>
                    <a:pt x="201" y="233"/>
                  </a:lnTo>
                  <a:lnTo>
                    <a:pt x="201" y="232"/>
                  </a:lnTo>
                  <a:lnTo>
                    <a:pt x="201" y="231"/>
                  </a:lnTo>
                  <a:lnTo>
                    <a:pt x="201" y="230"/>
                  </a:lnTo>
                  <a:lnTo>
                    <a:pt x="201" y="229"/>
                  </a:lnTo>
                  <a:lnTo>
                    <a:pt x="201" y="228"/>
                  </a:lnTo>
                  <a:lnTo>
                    <a:pt x="200" y="228"/>
                  </a:lnTo>
                  <a:lnTo>
                    <a:pt x="200" y="227"/>
                  </a:lnTo>
                  <a:lnTo>
                    <a:pt x="199" y="228"/>
                  </a:lnTo>
                  <a:lnTo>
                    <a:pt x="198" y="228"/>
                  </a:lnTo>
                  <a:lnTo>
                    <a:pt x="197" y="229"/>
                  </a:lnTo>
                  <a:lnTo>
                    <a:pt x="197" y="230"/>
                  </a:lnTo>
                  <a:lnTo>
                    <a:pt x="197" y="231"/>
                  </a:lnTo>
                  <a:lnTo>
                    <a:pt x="197" y="232"/>
                  </a:lnTo>
                  <a:lnTo>
                    <a:pt x="197" y="233"/>
                  </a:lnTo>
                  <a:lnTo>
                    <a:pt x="198" y="233"/>
                  </a:lnTo>
                  <a:lnTo>
                    <a:pt x="198" y="234"/>
                  </a:lnTo>
                  <a:lnTo>
                    <a:pt x="198" y="235"/>
                  </a:lnTo>
                  <a:lnTo>
                    <a:pt x="199" y="235"/>
                  </a:lnTo>
                  <a:lnTo>
                    <a:pt x="199" y="236"/>
                  </a:lnTo>
                  <a:lnTo>
                    <a:pt x="199" y="237"/>
                  </a:lnTo>
                  <a:lnTo>
                    <a:pt x="199" y="238"/>
                  </a:lnTo>
                  <a:lnTo>
                    <a:pt x="198" y="238"/>
                  </a:lnTo>
                  <a:lnTo>
                    <a:pt x="198" y="237"/>
                  </a:lnTo>
                  <a:lnTo>
                    <a:pt x="197" y="237"/>
                  </a:lnTo>
                  <a:lnTo>
                    <a:pt x="197" y="236"/>
                  </a:lnTo>
                  <a:lnTo>
                    <a:pt x="197" y="235"/>
                  </a:lnTo>
                  <a:lnTo>
                    <a:pt x="196" y="235"/>
                  </a:lnTo>
                  <a:lnTo>
                    <a:pt x="196" y="234"/>
                  </a:lnTo>
                  <a:lnTo>
                    <a:pt x="195" y="234"/>
                  </a:lnTo>
                  <a:lnTo>
                    <a:pt x="195" y="233"/>
                  </a:lnTo>
                  <a:lnTo>
                    <a:pt x="195" y="232"/>
                  </a:lnTo>
                  <a:lnTo>
                    <a:pt x="194" y="232"/>
                  </a:lnTo>
                  <a:lnTo>
                    <a:pt x="193" y="232"/>
                  </a:lnTo>
                  <a:lnTo>
                    <a:pt x="193" y="233"/>
                  </a:lnTo>
                  <a:lnTo>
                    <a:pt x="192" y="233"/>
                  </a:lnTo>
                  <a:lnTo>
                    <a:pt x="191" y="234"/>
                  </a:lnTo>
                  <a:lnTo>
                    <a:pt x="191" y="233"/>
                  </a:lnTo>
                  <a:lnTo>
                    <a:pt x="190" y="233"/>
                  </a:lnTo>
                  <a:lnTo>
                    <a:pt x="190" y="232"/>
                  </a:lnTo>
                  <a:lnTo>
                    <a:pt x="191" y="231"/>
                  </a:lnTo>
                  <a:lnTo>
                    <a:pt x="191" y="230"/>
                  </a:lnTo>
                  <a:lnTo>
                    <a:pt x="191" y="229"/>
                  </a:lnTo>
                  <a:lnTo>
                    <a:pt x="190" y="228"/>
                  </a:lnTo>
                  <a:lnTo>
                    <a:pt x="190" y="227"/>
                  </a:lnTo>
                  <a:lnTo>
                    <a:pt x="189" y="226"/>
                  </a:lnTo>
                  <a:lnTo>
                    <a:pt x="189" y="225"/>
                  </a:lnTo>
                  <a:lnTo>
                    <a:pt x="188" y="224"/>
                  </a:lnTo>
                  <a:lnTo>
                    <a:pt x="188" y="223"/>
                  </a:lnTo>
                  <a:lnTo>
                    <a:pt x="187" y="223"/>
                  </a:lnTo>
                  <a:lnTo>
                    <a:pt x="187" y="222"/>
                  </a:lnTo>
                  <a:lnTo>
                    <a:pt x="187" y="221"/>
                  </a:lnTo>
                  <a:lnTo>
                    <a:pt x="186" y="221"/>
                  </a:lnTo>
                  <a:lnTo>
                    <a:pt x="186" y="220"/>
                  </a:lnTo>
                  <a:lnTo>
                    <a:pt x="186" y="219"/>
                  </a:lnTo>
                  <a:lnTo>
                    <a:pt x="187" y="219"/>
                  </a:lnTo>
                  <a:lnTo>
                    <a:pt x="187" y="218"/>
                  </a:lnTo>
                  <a:lnTo>
                    <a:pt x="188" y="218"/>
                  </a:lnTo>
                  <a:lnTo>
                    <a:pt x="189" y="218"/>
                  </a:lnTo>
                  <a:lnTo>
                    <a:pt x="189" y="217"/>
                  </a:lnTo>
                  <a:lnTo>
                    <a:pt x="190" y="216"/>
                  </a:lnTo>
                  <a:lnTo>
                    <a:pt x="190" y="215"/>
                  </a:lnTo>
                  <a:lnTo>
                    <a:pt x="190" y="214"/>
                  </a:lnTo>
                  <a:lnTo>
                    <a:pt x="190" y="213"/>
                  </a:lnTo>
                  <a:lnTo>
                    <a:pt x="190" y="212"/>
                  </a:lnTo>
                  <a:lnTo>
                    <a:pt x="190" y="211"/>
                  </a:lnTo>
                  <a:lnTo>
                    <a:pt x="189" y="211"/>
                  </a:lnTo>
                  <a:lnTo>
                    <a:pt x="189" y="210"/>
                  </a:lnTo>
                  <a:lnTo>
                    <a:pt x="189" y="209"/>
                  </a:lnTo>
                  <a:lnTo>
                    <a:pt x="189" y="208"/>
                  </a:lnTo>
                  <a:lnTo>
                    <a:pt x="189" y="207"/>
                  </a:lnTo>
                  <a:lnTo>
                    <a:pt x="189" y="206"/>
                  </a:lnTo>
                  <a:lnTo>
                    <a:pt x="189" y="205"/>
                  </a:lnTo>
                  <a:lnTo>
                    <a:pt x="189" y="204"/>
                  </a:lnTo>
                  <a:lnTo>
                    <a:pt x="189" y="203"/>
                  </a:lnTo>
                  <a:lnTo>
                    <a:pt x="189" y="202"/>
                  </a:lnTo>
                  <a:lnTo>
                    <a:pt x="190" y="202"/>
                  </a:lnTo>
                  <a:lnTo>
                    <a:pt x="191" y="202"/>
                  </a:lnTo>
                  <a:lnTo>
                    <a:pt x="192" y="202"/>
                  </a:lnTo>
                  <a:lnTo>
                    <a:pt x="192" y="201"/>
                  </a:lnTo>
                  <a:lnTo>
                    <a:pt x="192" y="200"/>
                  </a:lnTo>
                  <a:lnTo>
                    <a:pt x="193" y="200"/>
                  </a:lnTo>
                  <a:lnTo>
                    <a:pt x="195" y="200"/>
                  </a:lnTo>
                  <a:lnTo>
                    <a:pt x="196" y="200"/>
                  </a:lnTo>
                  <a:lnTo>
                    <a:pt x="196" y="199"/>
                  </a:lnTo>
                  <a:lnTo>
                    <a:pt x="196" y="198"/>
                  </a:lnTo>
                  <a:lnTo>
                    <a:pt x="196" y="197"/>
                  </a:lnTo>
                  <a:lnTo>
                    <a:pt x="196" y="196"/>
                  </a:lnTo>
                  <a:lnTo>
                    <a:pt x="197" y="195"/>
                  </a:lnTo>
                  <a:lnTo>
                    <a:pt x="198" y="195"/>
                  </a:lnTo>
                  <a:lnTo>
                    <a:pt x="199" y="195"/>
                  </a:lnTo>
                  <a:lnTo>
                    <a:pt x="199" y="194"/>
                  </a:lnTo>
                  <a:lnTo>
                    <a:pt x="200" y="194"/>
                  </a:lnTo>
                  <a:lnTo>
                    <a:pt x="201" y="194"/>
                  </a:lnTo>
                  <a:lnTo>
                    <a:pt x="201" y="193"/>
                  </a:lnTo>
                  <a:lnTo>
                    <a:pt x="202" y="193"/>
                  </a:lnTo>
                  <a:lnTo>
                    <a:pt x="202" y="192"/>
                  </a:lnTo>
                  <a:lnTo>
                    <a:pt x="203" y="193"/>
                  </a:lnTo>
                  <a:lnTo>
                    <a:pt x="203" y="194"/>
                  </a:lnTo>
                  <a:lnTo>
                    <a:pt x="204" y="194"/>
                  </a:lnTo>
                  <a:lnTo>
                    <a:pt x="205" y="194"/>
                  </a:lnTo>
                  <a:lnTo>
                    <a:pt x="205" y="195"/>
                  </a:lnTo>
                  <a:lnTo>
                    <a:pt x="206" y="195"/>
                  </a:lnTo>
                  <a:lnTo>
                    <a:pt x="207" y="195"/>
                  </a:lnTo>
                  <a:lnTo>
                    <a:pt x="207" y="194"/>
                  </a:lnTo>
                  <a:lnTo>
                    <a:pt x="206" y="194"/>
                  </a:lnTo>
                  <a:lnTo>
                    <a:pt x="206" y="193"/>
                  </a:lnTo>
                  <a:lnTo>
                    <a:pt x="206" y="192"/>
                  </a:lnTo>
                  <a:lnTo>
                    <a:pt x="205" y="192"/>
                  </a:lnTo>
                  <a:lnTo>
                    <a:pt x="204" y="192"/>
                  </a:lnTo>
                  <a:lnTo>
                    <a:pt x="203" y="191"/>
                  </a:lnTo>
                  <a:lnTo>
                    <a:pt x="202" y="190"/>
                  </a:lnTo>
                  <a:lnTo>
                    <a:pt x="202" y="189"/>
                  </a:lnTo>
                  <a:lnTo>
                    <a:pt x="202" y="188"/>
                  </a:lnTo>
                  <a:lnTo>
                    <a:pt x="202" y="187"/>
                  </a:lnTo>
                  <a:lnTo>
                    <a:pt x="203" y="187"/>
                  </a:lnTo>
                  <a:lnTo>
                    <a:pt x="203" y="186"/>
                  </a:lnTo>
                  <a:lnTo>
                    <a:pt x="203" y="185"/>
                  </a:lnTo>
                  <a:lnTo>
                    <a:pt x="204" y="184"/>
                  </a:lnTo>
                  <a:lnTo>
                    <a:pt x="203" y="183"/>
                  </a:lnTo>
                  <a:lnTo>
                    <a:pt x="203" y="182"/>
                  </a:lnTo>
                  <a:lnTo>
                    <a:pt x="202" y="181"/>
                  </a:lnTo>
                  <a:lnTo>
                    <a:pt x="201" y="181"/>
                  </a:lnTo>
                  <a:lnTo>
                    <a:pt x="201" y="182"/>
                  </a:lnTo>
                  <a:lnTo>
                    <a:pt x="201" y="181"/>
                  </a:lnTo>
                  <a:lnTo>
                    <a:pt x="200" y="181"/>
                  </a:lnTo>
                  <a:lnTo>
                    <a:pt x="200" y="182"/>
                  </a:lnTo>
                  <a:lnTo>
                    <a:pt x="200" y="183"/>
                  </a:lnTo>
                  <a:lnTo>
                    <a:pt x="201" y="184"/>
                  </a:lnTo>
                  <a:lnTo>
                    <a:pt x="200" y="184"/>
                  </a:lnTo>
                  <a:lnTo>
                    <a:pt x="200" y="185"/>
                  </a:lnTo>
                  <a:lnTo>
                    <a:pt x="199" y="185"/>
                  </a:lnTo>
                  <a:lnTo>
                    <a:pt x="199" y="186"/>
                  </a:lnTo>
                  <a:lnTo>
                    <a:pt x="199" y="187"/>
                  </a:lnTo>
                  <a:lnTo>
                    <a:pt x="198" y="188"/>
                  </a:lnTo>
                  <a:lnTo>
                    <a:pt x="198" y="189"/>
                  </a:lnTo>
                  <a:lnTo>
                    <a:pt x="197" y="188"/>
                  </a:lnTo>
                  <a:lnTo>
                    <a:pt x="196" y="188"/>
                  </a:lnTo>
                  <a:lnTo>
                    <a:pt x="195" y="188"/>
                  </a:lnTo>
                  <a:lnTo>
                    <a:pt x="195" y="189"/>
                  </a:lnTo>
                  <a:lnTo>
                    <a:pt x="195" y="190"/>
                  </a:lnTo>
                  <a:lnTo>
                    <a:pt x="194" y="189"/>
                  </a:lnTo>
                  <a:lnTo>
                    <a:pt x="194" y="190"/>
                  </a:lnTo>
                  <a:lnTo>
                    <a:pt x="193" y="190"/>
                  </a:lnTo>
                  <a:lnTo>
                    <a:pt x="193" y="191"/>
                  </a:lnTo>
                  <a:lnTo>
                    <a:pt x="192" y="191"/>
                  </a:lnTo>
                  <a:lnTo>
                    <a:pt x="192" y="192"/>
                  </a:lnTo>
                  <a:lnTo>
                    <a:pt x="191" y="192"/>
                  </a:lnTo>
                  <a:lnTo>
                    <a:pt x="191" y="193"/>
                  </a:lnTo>
                  <a:lnTo>
                    <a:pt x="190" y="193"/>
                  </a:lnTo>
                  <a:lnTo>
                    <a:pt x="190" y="194"/>
                  </a:lnTo>
                  <a:lnTo>
                    <a:pt x="189" y="194"/>
                  </a:lnTo>
                  <a:lnTo>
                    <a:pt x="189" y="195"/>
                  </a:lnTo>
                  <a:lnTo>
                    <a:pt x="188" y="196"/>
                  </a:lnTo>
                  <a:lnTo>
                    <a:pt x="188" y="197"/>
                  </a:lnTo>
                  <a:lnTo>
                    <a:pt x="188" y="198"/>
                  </a:lnTo>
                  <a:lnTo>
                    <a:pt x="188" y="199"/>
                  </a:lnTo>
                  <a:lnTo>
                    <a:pt x="188" y="200"/>
                  </a:lnTo>
                  <a:lnTo>
                    <a:pt x="189" y="200"/>
                  </a:lnTo>
                  <a:lnTo>
                    <a:pt x="189" y="201"/>
                  </a:lnTo>
                  <a:lnTo>
                    <a:pt x="188" y="201"/>
                  </a:lnTo>
                  <a:lnTo>
                    <a:pt x="188" y="202"/>
                  </a:lnTo>
                  <a:lnTo>
                    <a:pt x="188" y="203"/>
                  </a:lnTo>
                  <a:lnTo>
                    <a:pt x="188" y="204"/>
                  </a:lnTo>
                  <a:lnTo>
                    <a:pt x="188" y="205"/>
                  </a:lnTo>
                  <a:lnTo>
                    <a:pt x="188" y="206"/>
                  </a:lnTo>
                  <a:lnTo>
                    <a:pt x="188" y="207"/>
                  </a:lnTo>
                  <a:lnTo>
                    <a:pt x="189" y="207"/>
                  </a:lnTo>
                  <a:lnTo>
                    <a:pt x="188" y="207"/>
                  </a:lnTo>
                  <a:lnTo>
                    <a:pt x="188" y="208"/>
                  </a:lnTo>
                  <a:lnTo>
                    <a:pt x="188" y="209"/>
                  </a:lnTo>
                  <a:lnTo>
                    <a:pt x="188" y="210"/>
                  </a:lnTo>
                  <a:lnTo>
                    <a:pt x="188" y="211"/>
                  </a:lnTo>
                  <a:lnTo>
                    <a:pt x="188" y="212"/>
                  </a:lnTo>
                  <a:lnTo>
                    <a:pt x="188" y="213"/>
                  </a:lnTo>
                  <a:lnTo>
                    <a:pt x="187" y="214"/>
                  </a:lnTo>
                  <a:lnTo>
                    <a:pt x="187" y="215"/>
                  </a:lnTo>
                  <a:lnTo>
                    <a:pt x="186" y="215"/>
                  </a:lnTo>
                  <a:lnTo>
                    <a:pt x="185" y="215"/>
                  </a:lnTo>
                  <a:lnTo>
                    <a:pt x="184" y="215"/>
                  </a:lnTo>
                  <a:lnTo>
                    <a:pt x="183" y="216"/>
                  </a:lnTo>
                  <a:lnTo>
                    <a:pt x="183" y="217"/>
                  </a:lnTo>
                  <a:lnTo>
                    <a:pt x="182" y="217"/>
                  </a:lnTo>
                  <a:lnTo>
                    <a:pt x="181" y="217"/>
                  </a:lnTo>
                  <a:lnTo>
                    <a:pt x="180" y="217"/>
                  </a:lnTo>
                  <a:lnTo>
                    <a:pt x="180" y="216"/>
                  </a:lnTo>
                  <a:lnTo>
                    <a:pt x="179" y="216"/>
                  </a:lnTo>
                  <a:lnTo>
                    <a:pt x="179" y="215"/>
                  </a:lnTo>
                  <a:lnTo>
                    <a:pt x="179" y="214"/>
                  </a:lnTo>
                  <a:lnTo>
                    <a:pt x="178" y="213"/>
                  </a:lnTo>
                  <a:lnTo>
                    <a:pt x="177" y="213"/>
                  </a:lnTo>
                  <a:lnTo>
                    <a:pt x="177" y="214"/>
                  </a:lnTo>
                  <a:lnTo>
                    <a:pt x="177" y="215"/>
                  </a:lnTo>
                  <a:lnTo>
                    <a:pt x="178" y="215"/>
                  </a:lnTo>
                  <a:lnTo>
                    <a:pt x="178" y="216"/>
                  </a:lnTo>
                  <a:lnTo>
                    <a:pt x="178" y="217"/>
                  </a:lnTo>
                  <a:lnTo>
                    <a:pt x="177" y="217"/>
                  </a:lnTo>
                  <a:lnTo>
                    <a:pt x="176" y="217"/>
                  </a:lnTo>
                  <a:lnTo>
                    <a:pt x="176" y="218"/>
                  </a:lnTo>
                  <a:lnTo>
                    <a:pt x="177" y="218"/>
                  </a:lnTo>
                  <a:lnTo>
                    <a:pt x="177" y="219"/>
                  </a:lnTo>
                  <a:lnTo>
                    <a:pt x="178" y="219"/>
                  </a:lnTo>
                  <a:lnTo>
                    <a:pt x="179" y="219"/>
                  </a:lnTo>
                  <a:lnTo>
                    <a:pt x="180" y="219"/>
                  </a:lnTo>
                  <a:lnTo>
                    <a:pt x="181" y="219"/>
                  </a:lnTo>
                  <a:lnTo>
                    <a:pt x="181" y="220"/>
                  </a:lnTo>
                  <a:lnTo>
                    <a:pt x="182" y="220"/>
                  </a:lnTo>
                  <a:lnTo>
                    <a:pt x="182" y="221"/>
                  </a:lnTo>
                  <a:lnTo>
                    <a:pt x="183" y="222"/>
                  </a:lnTo>
                  <a:lnTo>
                    <a:pt x="183" y="223"/>
                  </a:lnTo>
                  <a:lnTo>
                    <a:pt x="183" y="224"/>
                  </a:lnTo>
                  <a:lnTo>
                    <a:pt x="183" y="225"/>
                  </a:lnTo>
                  <a:lnTo>
                    <a:pt x="183" y="226"/>
                  </a:lnTo>
                  <a:lnTo>
                    <a:pt x="182" y="226"/>
                  </a:lnTo>
                  <a:lnTo>
                    <a:pt x="182" y="227"/>
                  </a:lnTo>
                  <a:lnTo>
                    <a:pt x="181" y="227"/>
                  </a:lnTo>
                  <a:lnTo>
                    <a:pt x="181" y="228"/>
                  </a:lnTo>
                  <a:lnTo>
                    <a:pt x="180" y="228"/>
                  </a:lnTo>
                  <a:lnTo>
                    <a:pt x="179" y="228"/>
                  </a:lnTo>
                  <a:lnTo>
                    <a:pt x="179" y="229"/>
                  </a:lnTo>
                  <a:lnTo>
                    <a:pt x="178" y="229"/>
                  </a:lnTo>
                  <a:lnTo>
                    <a:pt x="177" y="229"/>
                  </a:lnTo>
                  <a:lnTo>
                    <a:pt x="177" y="230"/>
                  </a:lnTo>
                  <a:lnTo>
                    <a:pt x="176" y="230"/>
                  </a:lnTo>
                  <a:lnTo>
                    <a:pt x="176" y="231"/>
                  </a:lnTo>
                  <a:lnTo>
                    <a:pt x="176" y="232"/>
                  </a:lnTo>
                  <a:lnTo>
                    <a:pt x="175" y="232"/>
                  </a:lnTo>
                  <a:lnTo>
                    <a:pt x="174" y="232"/>
                  </a:lnTo>
                  <a:lnTo>
                    <a:pt x="174" y="233"/>
                  </a:lnTo>
                  <a:lnTo>
                    <a:pt x="173" y="233"/>
                  </a:lnTo>
                  <a:lnTo>
                    <a:pt x="173" y="234"/>
                  </a:lnTo>
                  <a:lnTo>
                    <a:pt x="172" y="234"/>
                  </a:lnTo>
                  <a:lnTo>
                    <a:pt x="172" y="235"/>
                  </a:lnTo>
                  <a:lnTo>
                    <a:pt x="171" y="235"/>
                  </a:lnTo>
                  <a:lnTo>
                    <a:pt x="170" y="235"/>
                  </a:lnTo>
                  <a:lnTo>
                    <a:pt x="170" y="236"/>
                  </a:lnTo>
                  <a:lnTo>
                    <a:pt x="170" y="237"/>
                  </a:lnTo>
                  <a:lnTo>
                    <a:pt x="169" y="237"/>
                  </a:lnTo>
                  <a:lnTo>
                    <a:pt x="169" y="238"/>
                  </a:lnTo>
                  <a:lnTo>
                    <a:pt x="169" y="239"/>
                  </a:lnTo>
                  <a:lnTo>
                    <a:pt x="170" y="239"/>
                  </a:lnTo>
                  <a:lnTo>
                    <a:pt x="170" y="240"/>
                  </a:lnTo>
                  <a:lnTo>
                    <a:pt x="170" y="241"/>
                  </a:lnTo>
                  <a:lnTo>
                    <a:pt x="170" y="242"/>
                  </a:lnTo>
                  <a:lnTo>
                    <a:pt x="170" y="243"/>
                  </a:lnTo>
                  <a:lnTo>
                    <a:pt x="170" y="244"/>
                  </a:lnTo>
                  <a:lnTo>
                    <a:pt x="171" y="244"/>
                  </a:lnTo>
                  <a:lnTo>
                    <a:pt x="172" y="245"/>
                  </a:lnTo>
                  <a:lnTo>
                    <a:pt x="173" y="245"/>
                  </a:lnTo>
                  <a:lnTo>
                    <a:pt x="173" y="246"/>
                  </a:lnTo>
                  <a:lnTo>
                    <a:pt x="172" y="247"/>
                  </a:lnTo>
                  <a:lnTo>
                    <a:pt x="171" y="247"/>
                  </a:lnTo>
                  <a:lnTo>
                    <a:pt x="170" y="248"/>
                  </a:lnTo>
                  <a:lnTo>
                    <a:pt x="169" y="249"/>
                  </a:lnTo>
                  <a:lnTo>
                    <a:pt x="169" y="250"/>
                  </a:lnTo>
                  <a:lnTo>
                    <a:pt x="168" y="251"/>
                  </a:lnTo>
                  <a:lnTo>
                    <a:pt x="168" y="252"/>
                  </a:lnTo>
                  <a:lnTo>
                    <a:pt x="167" y="252"/>
                  </a:lnTo>
                  <a:lnTo>
                    <a:pt x="166" y="252"/>
                  </a:lnTo>
                  <a:lnTo>
                    <a:pt x="166" y="253"/>
                  </a:lnTo>
                  <a:lnTo>
                    <a:pt x="165" y="253"/>
                  </a:lnTo>
                  <a:lnTo>
                    <a:pt x="165" y="254"/>
                  </a:lnTo>
                  <a:lnTo>
                    <a:pt x="164" y="254"/>
                  </a:lnTo>
                  <a:lnTo>
                    <a:pt x="164" y="255"/>
                  </a:lnTo>
                  <a:lnTo>
                    <a:pt x="164" y="256"/>
                  </a:lnTo>
                  <a:lnTo>
                    <a:pt x="163" y="256"/>
                  </a:lnTo>
                  <a:lnTo>
                    <a:pt x="163" y="257"/>
                  </a:lnTo>
                  <a:lnTo>
                    <a:pt x="162" y="258"/>
                  </a:lnTo>
                  <a:lnTo>
                    <a:pt x="161" y="258"/>
                  </a:lnTo>
                  <a:lnTo>
                    <a:pt x="160" y="258"/>
                  </a:lnTo>
                  <a:lnTo>
                    <a:pt x="159" y="258"/>
                  </a:lnTo>
                  <a:lnTo>
                    <a:pt x="159" y="259"/>
                  </a:lnTo>
                  <a:lnTo>
                    <a:pt x="158" y="260"/>
                  </a:lnTo>
                  <a:lnTo>
                    <a:pt x="158" y="261"/>
                  </a:lnTo>
                  <a:lnTo>
                    <a:pt x="157" y="261"/>
                  </a:lnTo>
                  <a:lnTo>
                    <a:pt x="156" y="261"/>
                  </a:lnTo>
                  <a:lnTo>
                    <a:pt x="155" y="261"/>
                  </a:lnTo>
                  <a:lnTo>
                    <a:pt x="154" y="261"/>
                  </a:lnTo>
                  <a:lnTo>
                    <a:pt x="153" y="261"/>
                  </a:lnTo>
                  <a:lnTo>
                    <a:pt x="152" y="261"/>
                  </a:lnTo>
                  <a:lnTo>
                    <a:pt x="151" y="261"/>
                  </a:lnTo>
                  <a:lnTo>
                    <a:pt x="150" y="261"/>
                  </a:lnTo>
                  <a:lnTo>
                    <a:pt x="149" y="261"/>
                  </a:lnTo>
                  <a:lnTo>
                    <a:pt x="148" y="260"/>
                  </a:lnTo>
                  <a:lnTo>
                    <a:pt x="147" y="260"/>
                  </a:lnTo>
                  <a:lnTo>
                    <a:pt x="146" y="260"/>
                  </a:lnTo>
                  <a:lnTo>
                    <a:pt x="145" y="259"/>
                  </a:lnTo>
                  <a:lnTo>
                    <a:pt x="144" y="260"/>
                  </a:lnTo>
                  <a:lnTo>
                    <a:pt x="143" y="260"/>
                  </a:lnTo>
                  <a:lnTo>
                    <a:pt x="143" y="261"/>
                  </a:lnTo>
                  <a:lnTo>
                    <a:pt x="142" y="261"/>
                  </a:lnTo>
                  <a:lnTo>
                    <a:pt x="142" y="262"/>
                  </a:lnTo>
                  <a:lnTo>
                    <a:pt x="141" y="263"/>
                  </a:lnTo>
                  <a:lnTo>
                    <a:pt x="141" y="264"/>
                  </a:lnTo>
                  <a:lnTo>
                    <a:pt x="140" y="264"/>
                  </a:lnTo>
                  <a:lnTo>
                    <a:pt x="139" y="264"/>
                  </a:lnTo>
                  <a:lnTo>
                    <a:pt x="139" y="263"/>
                  </a:lnTo>
                  <a:lnTo>
                    <a:pt x="138" y="263"/>
                  </a:lnTo>
                  <a:lnTo>
                    <a:pt x="137" y="263"/>
                  </a:lnTo>
                  <a:lnTo>
                    <a:pt x="137" y="262"/>
                  </a:lnTo>
                  <a:lnTo>
                    <a:pt x="136" y="262"/>
                  </a:lnTo>
                  <a:lnTo>
                    <a:pt x="135" y="262"/>
                  </a:lnTo>
                  <a:lnTo>
                    <a:pt x="134" y="262"/>
                  </a:lnTo>
                  <a:lnTo>
                    <a:pt x="133" y="261"/>
                  </a:lnTo>
                  <a:lnTo>
                    <a:pt x="133" y="260"/>
                  </a:lnTo>
                  <a:lnTo>
                    <a:pt x="133" y="259"/>
                  </a:lnTo>
                  <a:lnTo>
                    <a:pt x="133" y="258"/>
                  </a:lnTo>
                  <a:lnTo>
                    <a:pt x="132" y="258"/>
                  </a:lnTo>
                  <a:lnTo>
                    <a:pt x="132" y="257"/>
                  </a:lnTo>
                  <a:lnTo>
                    <a:pt x="131" y="257"/>
                  </a:lnTo>
                  <a:lnTo>
                    <a:pt x="131" y="256"/>
                  </a:lnTo>
                  <a:lnTo>
                    <a:pt x="130" y="256"/>
                  </a:lnTo>
                  <a:lnTo>
                    <a:pt x="130" y="255"/>
                  </a:lnTo>
                  <a:lnTo>
                    <a:pt x="129" y="255"/>
                  </a:lnTo>
                  <a:lnTo>
                    <a:pt x="129" y="254"/>
                  </a:lnTo>
                  <a:lnTo>
                    <a:pt x="129" y="253"/>
                  </a:lnTo>
                  <a:lnTo>
                    <a:pt x="128" y="253"/>
                  </a:lnTo>
                  <a:lnTo>
                    <a:pt x="128" y="252"/>
                  </a:lnTo>
                  <a:lnTo>
                    <a:pt x="127" y="252"/>
                  </a:lnTo>
                  <a:lnTo>
                    <a:pt x="126" y="252"/>
                  </a:lnTo>
                  <a:lnTo>
                    <a:pt x="126" y="251"/>
                  </a:lnTo>
                  <a:lnTo>
                    <a:pt x="126" y="250"/>
                  </a:lnTo>
                  <a:lnTo>
                    <a:pt x="127" y="250"/>
                  </a:lnTo>
                  <a:lnTo>
                    <a:pt x="127" y="251"/>
                  </a:lnTo>
                  <a:lnTo>
                    <a:pt x="128" y="251"/>
                  </a:lnTo>
                  <a:lnTo>
                    <a:pt x="129" y="251"/>
                  </a:lnTo>
                  <a:lnTo>
                    <a:pt x="129" y="250"/>
                  </a:lnTo>
                  <a:lnTo>
                    <a:pt x="128" y="249"/>
                  </a:lnTo>
                  <a:lnTo>
                    <a:pt x="128" y="248"/>
                  </a:lnTo>
                  <a:lnTo>
                    <a:pt x="128" y="247"/>
                  </a:lnTo>
                  <a:lnTo>
                    <a:pt x="128" y="246"/>
                  </a:lnTo>
                  <a:lnTo>
                    <a:pt x="127" y="246"/>
                  </a:lnTo>
                  <a:lnTo>
                    <a:pt x="127" y="245"/>
                  </a:lnTo>
                  <a:lnTo>
                    <a:pt x="126" y="245"/>
                  </a:lnTo>
                  <a:lnTo>
                    <a:pt x="126" y="244"/>
                  </a:lnTo>
                  <a:lnTo>
                    <a:pt x="126" y="243"/>
                  </a:lnTo>
                  <a:lnTo>
                    <a:pt x="126" y="242"/>
                  </a:lnTo>
                  <a:lnTo>
                    <a:pt x="126" y="241"/>
                  </a:lnTo>
                  <a:lnTo>
                    <a:pt x="126" y="240"/>
                  </a:lnTo>
                  <a:lnTo>
                    <a:pt x="126" y="239"/>
                  </a:lnTo>
                  <a:lnTo>
                    <a:pt x="125" y="239"/>
                  </a:lnTo>
                  <a:lnTo>
                    <a:pt x="125" y="238"/>
                  </a:lnTo>
                  <a:lnTo>
                    <a:pt x="125" y="237"/>
                  </a:lnTo>
                  <a:lnTo>
                    <a:pt x="124" y="236"/>
                  </a:lnTo>
                  <a:lnTo>
                    <a:pt x="124" y="235"/>
                  </a:lnTo>
                  <a:lnTo>
                    <a:pt x="123" y="234"/>
                  </a:lnTo>
                  <a:lnTo>
                    <a:pt x="123" y="233"/>
                  </a:lnTo>
                  <a:lnTo>
                    <a:pt x="122" y="233"/>
                  </a:lnTo>
                  <a:lnTo>
                    <a:pt x="122" y="232"/>
                  </a:lnTo>
                  <a:lnTo>
                    <a:pt x="122" y="231"/>
                  </a:lnTo>
                  <a:lnTo>
                    <a:pt x="122" y="230"/>
                  </a:lnTo>
                  <a:lnTo>
                    <a:pt x="123" y="230"/>
                  </a:lnTo>
                  <a:lnTo>
                    <a:pt x="123" y="229"/>
                  </a:lnTo>
                  <a:lnTo>
                    <a:pt x="124" y="229"/>
                  </a:lnTo>
                  <a:lnTo>
                    <a:pt x="125" y="229"/>
                  </a:lnTo>
                  <a:lnTo>
                    <a:pt x="126" y="229"/>
                  </a:lnTo>
                  <a:lnTo>
                    <a:pt x="126" y="230"/>
                  </a:lnTo>
                  <a:lnTo>
                    <a:pt x="127" y="230"/>
                  </a:lnTo>
                  <a:lnTo>
                    <a:pt x="128" y="230"/>
                  </a:lnTo>
                  <a:lnTo>
                    <a:pt x="129" y="230"/>
                  </a:lnTo>
                  <a:lnTo>
                    <a:pt x="130" y="231"/>
                  </a:lnTo>
                  <a:lnTo>
                    <a:pt x="131" y="231"/>
                  </a:lnTo>
                  <a:lnTo>
                    <a:pt x="132" y="231"/>
                  </a:lnTo>
                  <a:lnTo>
                    <a:pt x="133" y="230"/>
                  </a:lnTo>
                  <a:lnTo>
                    <a:pt x="133" y="229"/>
                  </a:lnTo>
                  <a:lnTo>
                    <a:pt x="133" y="228"/>
                  </a:lnTo>
                  <a:lnTo>
                    <a:pt x="133" y="227"/>
                  </a:lnTo>
                  <a:lnTo>
                    <a:pt x="133" y="226"/>
                  </a:lnTo>
                  <a:lnTo>
                    <a:pt x="134" y="226"/>
                  </a:lnTo>
                  <a:lnTo>
                    <a:pt x="135" y="226"/>
                  </a:lnTo>
                  <a:lnTo>
                    <a:pt x="136" y="226"/>
                  </a:lnTo>
                  <a:lnTo>
                    <a:pt x="136" y="225"/>
                  </a:lnTo>
                  <a:lnTo>
                    <a:pt x="137" y="225"/>
                  </a:lnTo>
                  <a:lnTo>
                    <a:pt x="136" y="224"/>
                  </a:lnTo>
                  <a:lnTo>
                    <a:pt x="136" y="223"/>
                  </a:lnTo>
                  <a:lnTo>
                    <a:pt x="135" y="223"/>
                  </a:lnTo>
                  <a:lnTo>
                    <a:pt x="134" y="223"/>
                  </a:lnTo>
                  <a:lnTo>
                    <a:pt x="134" y="222"/>
                  </a:lnTo>
                  <a:lnTo>
                    <a:pt x="134" y="221"/>
                  </a:lnTo>
                  <a:lnTo>
                    <a:pt x="134" y="220"/>
                  </a:lnTo>
                  <a:lnTo>
                    <a:pt x="133" y="220"/>
                  </a:lnTo>
                  <a:lnTo>
                    <a:pt x="133" y="219"/>
                  </a:lnTo>
                  <a:lnTo>
                    <a:pt x="133" y="218"/>
                  </a:lnTo>
                  <a:lnTo>
                    <a:pt x="132" y="218"/>
                  </a:lnTo>
                  <a:lnTo>
                    <a:pt x="132" y="219"/>
                  </a:lnTo>
                  <a:lnTo>
                    <a:pt x="131" y="219"/>
                  </a:lnTo>
                  <a:lnTo>
                    <a:pt x="131" y="218"/>
                  </a:lnTo>
                  <a:lnTo>
                    <a:pt x="130" y="218"/>
                  </a:lnTo>
                  <a:lnTo>
                    <a:pt x="129" y="217"/>
                  </a:lnTo>
                  <a:lnTo>
                    <a:pt x="129" y="216"/>
                  </a:lnTo>
                  <a:lnTo>
                    <a:pt x="129" y="214"/>
                  </a:lnTo>
                  <a:lnTo>
                    <a:pt x="129" y="213"/>
                  </a:lnTo>
                  <a:lnTo>
                    <a:pt x="128" y="213"/>
                  </a:lnTo>
                  <a:lnTo>
                    <a:pt x="128" y="212"/>
                  </a:lnTo>
                  <a:lnTo>
                    <a:pt x="127" y="212"/>
                  </a:lnTo>
                  <a:lnTo>
                    <a:pt x="128" y="211"/>
                  </a:lnTo>
                  <a:lnTo>
                    <a:pt x="128" y="210"/>
                  </a:lnTo>
                  <a:lnTo>
                    <a:pt x="128" y="209"/>
                  </a:lnTo>
                  <a:lnTo>
                    <a:pt x="129" y="209"/>
                  </a:lnTo>
                  <a:lnTo>
                    <a:pt x="129" y="208"/>
                  </a:lnTo>
                  <a:lnTo>
                    <a:pt x="129" y="207"/>
                  </a:lnTo>
                  <a:lnTo>
                    <a:pt x="128" y="206"/>
                  </a:lnTo>
                  <a:lnTo>
                    <a:pt x="128" y="205"/>
                  </a:lnTo>
                  <a:lnTo>
                    <a:pt x="127" y="205"/>
                  </a:lnTo>
                  <a:lnTo>
                    <a:pt x="127" y="204"/>
                  </a:lnTo>
                  <a:lnTo>
                    <a:pt x="126" y="204"/>
                  </a:lnTo>
                  <a:lnTo>
                    <a:pt x="125" y="204"/>
                  </a:lnTo>
                  <a:lnTo>
                    <a:pt x="124" y="205"/>
                  </a:lnTo>
                  <a:lnTo>
                    <a:pt x="123" y="205"/>
                  </a:lnTo>
                  <a:lnTo>
                    <a:pt x="123" y="206"/>
                  </a:lnTo>
                  <a:lnTo>
                    <a:pt x="123" y="207"/>
                  </a:lnTo>
                  <a:lnTo>
                    <a:pt x="123" y="208"/>
                  </a:lnTo>
                  <a:lnTo>
                    <a:pt x="123" y="209"/>
                  </a:lnTo>
                  <a:lnTo>
                    <a:pt x="122" y="209"/>
                  </a:lnTo>
                  <a:lnTo>
                    <a:pt x="121" y="209"/>
                  </a:lnTo>
                  <a:lnTo>
                    <a:pt x="120" y="209"/>
                  </a:lnTo>
                  <a:lnTo>
                    <a:pt x="120" y="208"/>
                  </a:lnTo>
                  <a:lnTo>
                    <a:pt x="119" y="208"/>
                  </a:lnTo>
                  <a:lnTo>
                    <a:pt x="118" y="207"/>
                  </a:lnTo>
                  <a:lnTo>
                    <a:pt x="117" y="207"/>
                  </a:lnTo>
                  <a:lnTo>
                    <a:pt x="117" y="206"/>
                  </a:lnTo>
                  <a:lnTo>
                    <a:pt x="117" y="205"/>
                  </a:lnTo>
                  <a:lnTo>
                    <a:pt x="116" y="205"/>
                  </a:lnTo>
                  <a:lnTo>
                    <a:pt x="116" y="204"/>
                  </a:lnTo>
                  <a:lnTo>
                    <a:pt x="115" y="203"/>
                  </a:lnTo>
                  <a:lnTo>
                    <a:pt x="114" y="202"/>
                  </a:lnTo>
                  <a:lnTo>
                    <a:pt x="113" y="202"/>
                  </a:lnTo>
                  <a:lnTo>
                    <a:pt x="113" y="201"/>
                  </a:lnTo>
                  <a:lnTo>
                    <a:pt x="114" y="200"/>
                  </a:lnTo>
                  <a:lnTo>
                    <a:pt x="115" y="200"/>
                  </a:lnTo>
                  <a:lnTo>
                    <a:pt x="116" y="200"/>
                  </a:lnTo>
                  <a:lnTo>
                    <a:pt x="116" y="199"/>
                  </a:lnTo>
                  <a:lnTo>
                    <a:pt x="115" y="199"/>
                  </a:lnTo>
                  <a:lnTo>
                    <a:pt x="114" y="199"/>
                  </a:lnTo>
                  <a:lnTo>
                    <a:pt x="113" y="198"/>
                  </a:lnTo>
                  <a:lnTo>
                    <a:pt x="113" y="197"/>
                  </a:lnTo>
                  <a:lnTo>
                    <a:pt x="113" y="196"/>
                  </a:lnTo>
                  <a:lnTo>
                    <a:pt x="112" y="196"/>
                  </a:lnTo>
                  <a:lnTo>
                    <a:pt x="112" y="195"/>
                  </a:lnTo>
                  <a:lnTo>
                    <a:pt x="112" y="194"/>
                  </a:lnTo>
                  <a:lnTo>
                    <a:pt x="111" y="194"/>
                  </a:lnTo>
                  <a:lnTo>
                    <a:pt x="111" y="193"/>
                  </a:lnTo>
                  <a:lnTo>
                    <a:pt x="110" y="193"/>
                  </a:lnTo>
                  <a:lnTo>
                    <a:pt x="110" y="192"/>
                  </a:lnTo>
                  <a:lnTo>
                    <a:pt x="109" y="192"/>
                  </a:lnTo>
                  <a:lnTo>
                    <a:pt x="108" y="191"/>
                  </a:lnTo>
                  <a:lnTo>
                    <a:pt x="107" y="191"/>
                  </a:lnTo>
                  <a:lnTo>
                    <a:pt x="107" y="190"/>
                  </a:lnTo>
                  <a:lnTo>
                    <a:pt x="106" y="189"/>
                  </a:lnTo>
                  <a:lnTo>
                    <a:pt x="105" y="188"/>
                  </a:lnTo>
                  <a:lnTo>
                    <a:pt x="104" y="187"/>
                  </a:lnTo>
                  <a:lnTo>
                    <a:pt x="103" y="187"/>
                  </a:lnTo>
                  <a:lnTo>
                    <a:pt x="102" y="187"/>
                  </a:lnTo>
                  <a:lnTo>
                    <a:pt x="101" y="187"/>
                  </a:lnTo>
                  <a:lnTo>
                    <a:pt x="101" y="186"/>
                  </a:lnTo>
                  <a:lnTo>
                    <a:pt x="100" y="185"/>
                  </a:lnTo>
                  <a:lnTo>
                    <a:pt x="99" y="185"/>
                  </a:lnTo>
                  <a:lnTo>
                    <a:pt x="98" y="185"/>
                  </a:lnTo>
                  <a:lnTo>
                    <a:pt x="98" y="184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6" y="183"/>
                  </a:lnTo>
                  <a:lnTo>
                    <a:pt x="96" y="182"/>
                  </a:lnTo>
                  <a:lnTo>
                    <a:pt x="96" y="181"/>
                  </a:lnTo>
                  <a:lnTo>
                    <a:pt x="95" y="181"/>
                  </a:lnTo>
                  <a:lnTo>
                    <a:pt x="94" y="181"/>
                  </a:lnTo>
                  <a:lnTo>
                    <a:pt x="93" y="181"/>
                  </a:lnTo>
                  <a:lnTo>
                    <a:pt x="92" y="181"/>
                  </a:lnTo>
                  <a:lnTo>
                    <a:pt x="91" y="181"/>
                  </a:lnTo>
                  <a:lnTo>
                    <a:pt x="90" y="181"/>
                  </a:lnTo>
                  <a:lnTo>
                    <a:pt x="89" y="181"/>
                  </a:lnTo>
                  <a:lnTo>
                    <a:pt x="88" y="181"/>
                  </a:lnTo>
                  <a:lnTo>
                    <a:pt x="87" y="181"/>
                  </a:lnTo>
                  <a:lnTo>
                    <a:pt x="87" y="180"/>
                  </a:lnTo>
                  <a:lnTo>
                    <a:pt x="86" y="180"/>
                  </a:lnTo>
                  <a:lnTo>
                    <a:pt x="86" y="179"/>
                  </a:lnTo>
                  <a:lnTo>
                    <a:pt x="85" y="180"/>
                  </a:lnTo>
                  <a:lnTo>
                    <a:pt x="86" y="180"/>
                  </a:lnTo>
                  <a:lnTo>
                    <a:pt x="86" y="181"/>
                  </a:lnTo>
                  <a:lnTo>
                    <a:pt x="85" y="181"/>
                  </a:lnTo>
                  <a:lnTo>
                    <a:pt x="84" y="181"/>
                  </a:lnTo>
                  <a:lnTo>
                    <a:pt x="83" y="181"/>
                  </a:lnTo>
                  <a:lnTo>
                    <a:pt x="82" y="181"/>
                  </a:lnTo>
                  <a:lnTo>
                    <a:pt x="81" y="181"/>
                  </a:lnTo>
                  <a:lnTo>
                    <a:pt x="80" y="181"/>
                  </a:lnTo>
                  <a:lnTo>
                    <a:pt x="80" y="182"/>
                  </a:lnTo>
                  <a:lnTo>
                    <a:pt x="79" y="182"/>
                  </a:lnTo>
                  <a:lnTo>
                    <a:pt x="78" y="182"/>
                  </a:lnTo>
                  <a:lnTo>
                    <a:pt x="77" y="182"/>
                  </a:lnTo>
                  <a:lnTo>
                    <a:pt x="77" y="181"/>
                  </a:lnTo>
                  <a:lnTo>
                    <a:pt x="76" y="180"/>
                  </a:lnTo>
                  <a:lnTo>
                    <a:pt x="76" y="179"/>
                  </a:lnTo>
                  <a:lnTo>
                    <a:pt x="76" y="180"/>
                  </a:lnTo>
                  <a:lnTo>
                    <a:pt x="75" y="180"/>
                  </a:lnTo>
                  <a:lnTo>
                    <a:pt x="74" y="180"/>
                  </a:lnTo>
                  <a:lnTo>
                    <a:pt x="74" y="179"/>
                  </a:lnTo>
                  <a:lnTo>
                    <a:pt x="73" y="179"/>
                  </a:lnTo>
                  <a:lnTo>
                    <a:pt x="72" y="179"/>
                  </a:lnTo>
                  <a:lnTo>
                    <a:pt x="71" y="179"/>
                  </a:lnTo>
                  <a:lnTo>
                    <a:pt x="71" y="180"/>
                  </a:lnTo>
                  <a:lnTo>
                    <a:pt x="70" y="180"/>
                  </a:lnTo>
                  <a:lnTo>
                    <a:pt x="70" y="179"/>
                  </a:lnTo>
                  <a:lnTo>
                    <a:pt x="71" y="179"/>
                  </a:lnTo>
                  <a:lnTo>
                    <a:pt x="71" y="178"/>
                  </a:lnTo>
                  <a:lnTo>
                    <a:pt x="72" y="178"/>
                  </a:lnTo>
                  <a:lnTo>
                    <a:pt x="72" y="177"/>
                  </a:lnTo>
                  <a:lnTo>
                    <a:pt x="73" y="177"/>
                  </a:lnTo>
                  <a:lnTo>
                    <a:pt x="74" y="177"/>
                  </a:lnTo>
                  <a:lnTo>
                    <a:pt x="74" y="176"/>
                  </a:lnTo>
                  <a:lnTo>
                    <a:pt x="74" y="175"/>
                  </a:lnTo>
                  <a:lnTo>
                    <a:pt x="73" y="175"/>
                  </a:lnTo>
                  <a:lnTo>
                    <a:pt x="72" y="175"/>
                  </a:lnTo>
                  <a:lnTo>
                    <a:pt x="72" y="174"/>
                  </a:lnTo>
                  <a:lnTo>
                    <a:pt x="73" y="174"/>
                  </a:lnTo>
                  <a:lnTo>
                    <a:pt x="74" y="173"/>
                  </a:lnTo>
                  <a:lnTo>
                    <a:pt x="75" y="172"/>
                  </a:lnTo>
                  <a:lnTo>
                    <a:pt x="76" y="172"/>
                  </a:lnTo>
                  <a:lnTo>
                    <a:pt x="76" y="171"/>
                  </a:lnTo>
                  <a:lnTo>
                    <a:pt x="76" y="170"/>
                  </a:lnTo>
                  <a:lnTo>
                    <a:pt x="75" y="170"/>
                  </a:lnTo>
                  <a:lnTo>
                    <a:pt x="74" y="170"/>
                  </a:lnTo>
                  <a:lnTo>
                    <a:pt x="73" y="170"/>
                  </a:lnTo>
                  <a:lnTo>
                    <a:pt x="72" y="171"/>
                  </a:lnTo>
                  <a:lnTo>
                    <a:pt x="71" y="170"/>
                  </a:lnTo>
                  <a:lnTo>
                    <a:pt x="70" y="170"/>
                  </a:lnTo>
                  <a:lnTo>
                    <a:pt x="69" y="170"/>
                  </a:lnTo>
                  <a:lnTo>
                    <a:pt x="69" y="169"/>
                  </a:lnTo>
                  <a:lnTo>
                    <a:pt x="70" y="169"/>
                  </a:lnTo>
                  <a:lnTo>
                    <a:pt x="70" y="168"/>
                  </a:lnTo>
                  <a:lnTo>
                    <a:pt x="71" y="168"/>
                  </a:lnTo>
                  <a:lnTo>
                    <a:pt x="72" y="168"/>
                  </a:lnTo>
                  <a:lnTo>
                    <a:pt x="73" y="168"/>
                  </a:lnTo>
                  <a:lnTo>
                    <a:pt x="74" y="168"/>
                  </a:lnTo>
                  <a:lnTo>
                    <a:pt x="75" y="168"/>
                  </a:lnTo>
                  <a:lnTo>
                    <a:pt x="76" y="168"/>
                  </a:lnTo>
                  <a:lnTo>
                    <a:pt x="77" y="168"/>
                  </a:lnTo>
                  <a:lnTo>
                    <a:pt x="78" y="168"/>
                  </a:lnTo>
                  <a:lnTo>
                    <a:pt x="78" y="167"/>
                  </a:lnTo>
                  <a:lnTo>
                    <a:pt x="78" y="166"/>
                  </a:lnTo>
                  <a:lnTo>
                    <a:pt x="79" y="166"/>
                  </a:lnTo>
                  <a:lnTo>
                    <a:pt x="79" y="167"/>
                  </a:lnTo>
                  <a:lnTo>
                    <a:pt x="80" y="167"/>
                  </a:lnTo>
                  <a:lnTo>
                    <a:pt x="81" y="167"/>
                  </a:lnTo>
                  <a:lnTo>
                    <a:pt x="82" y="167"/>
                  </a:lnTo>
                  <a:lnTo>
                    <a:pt x="83" y="166"/>
                  </a:lnTo>
                  <a:lnTo>
                    <a:pt x="84" y="166"/>
                  </a:lnTo>
                  <a:lnTo>
                    <a:pt x="85" y="166"/>
                  </a:lnTo>
                  <a:lnTo>
                    <a:pt x="84" y="165"/>
                  </a:lnTo>
                  <a:lnTo>
                    <a:pt x="83" y="165"/>
                  </a:lnTo>
                  <a:lnTo>
                    <a:pt x="82" y="165"/>
                  </a:lnTo>
                  <a:lnTo>
                    <a:pt x="82" y="166"/>
                  </a:lnTo>
                  <a:lnTo>
                    <a:pt x="81" y="166"/>
                  </a:lnTo>
                  <a:lnTo>
                    <a:pt x="80" y="166"/>
                  </a:lnTo>
                  <a:lnTo>
                    <a:pt x="80" y="165"/>
                  </a:lnTo>
                  <a:lnTo>
                    <a:pt x="81" y="164"/>
                  </a:lnTo>
                  <a:lnTo>
                    <a:pt x="82" y="164"/>
                  </a:lnTo>
                  <a:lnTo>
                    <a:pt x="82" y="163"/>
                  </a:lnTo>
                  <a:lnTo>
                    <a:pt x="83" y="163"/>
                  </a:lnTo>
                  <a:lnTo>
                    <a:pt x="84" y="163"/>
                  </a:lnTo>
                  <a:lnTo>
                    <a:pt x="85" y="163"/>
                  </a:lnTo>
                  <a:lnTo>
                    <a:pt x="86" y="162"/>
                  </a:lnTo>
                  <a:lnTo>
                    <a:pt x="87" y="162"/>
                  </a:lnTo>
                  <a:lnTo>
                    <a:pt x="88" y="162"/>
                  </a:lnTo>
                  <a:lnTo>
                    <a:pt x="89" y="162"/>
                  </a:lnTo>
                  <a:lnTo>
                    <a:pt x="90" y="162"/>
                  </a:lnTo>
                  <a:lnTo>
                    <a:pt x="91" y="162"/>
                  </a:lnTo>
                  <a:lnTo>
                    <a:pt x="93" y="162"/>
                  </a:lnTo>
                  <a:lnTo>
                    <a:pt x="94" y="162"/>
                  </a:lnTo>
                  <a:lnTo>
                    <a:pt x="95" y="162"/>
                  </a:lnTo>
                  <a:lnTo>
                    <a:pt x="95" y="163"/>
                  </a:lnTo>
                  <a:lnTo>
                    <a:pt x="96" y="163"/>
                  </a:lnTo>
                  <a:lnTo>
                    <a:pt x="97" y="164"/>
                  </a:lnTo>
                  <a:lnTo>
                    <a:pt x="98" y="164"/>
                  </a:lnTo>
                  <a:lnTo>
                    <a:pt x="99" y="164"/>
                  </a:lnTo>
                  <a:lnTo>
                    <a:pt x="100" y="164"/>
                  </a:lnTo>
                  <a:lnTo>
                    <a:pt x="101" y="164"/>
                  </a:lnTo>
                  <a:lnTo>
                    <a:pt x="102" y="164"/>
                  </a:lnTo>
                  <a:lnTo>
                    <a:pt x="101" y="165"/>
                  </a:lnTo>
                  <a:lnTo>
                    <a:pt x="102" y="165"/>
                  </a:lnTo>
                  <a:lnTo>
                    <a:pt x="102" y="166"/>
                  </a:lnTo>
                  <a:lnTo>
                    <a:pt x="103" y="166"/>
                  </a:lnTo>
                  <a:lnTo>
                    <a:pt x="102" y="167"/>
                  </a:lnTo>
                  <a:lnTo>
                    <a:pt x="102" y="168"/>
                  </a:lnTo>
                  <a:lnTo>
                    <a:pt x="103" y="168"/>
                  </a:lnTo>
                  <a:lnTo>
                    <a:pt x="104" y="168"/>
                  </a:lnTo>
                  <a:lnTo>
                    <a:pt x="104" y="167"/>
                  </a:lnTo>
                  <a:lnTo>
                    <a:pt x="105" y="167"/>
                  </a:lnTo>
                  <a:lnTo>
                    <a:pt x="106" y="167"/>
                  </a:lnTo>
                  <a:lnTo>
                    <a:pt x="106" y="166"/>
                  </a:lnTo>
                  <a:lnTo>
                    <a:pt x="105" y="166"/>
                  </a:lnTo>
                  <a:lnTo>
                    <a:pt x="105" y="165"/>
                  </a:lnTo>
                  <a:lnTo>
                    <a:pt x="106" y="165"/>
                  </a:lnTo>
                  <a:lnTo>
                    <a:pt x="106" y="164"/>
                  </a:lnTo>
                  <a:lnTo>
                    <a:pt x="107" y="164"/>
                  </a:lnTo>
                  <a:lnTo>
                    <a:pt x="108" y="164"/>
                  </a:lnTo>
                  <a:lnTo>
                    <a:pt x="109" y="165"/>
                  </a:lnTo>
                  <a:lnTo>
                    <a:pt x="110" y="165"/>
                  </a:lnTo>
                  <a:lnTo>
                    <a:pt x="111" y="165"/>
                  </a:lnTo>
                  <a:lnTo>
                    <a:pt x="112" y="165"/>
                  </a:lnTo>
                  <a:lnTo>
                    <a:pt x="113" y="165"/>
                  </a:lnTo>
                  <a:lnTo>
                    <a:pt x="113" y="166"/>
                  </a:lnTo>
                  <a:lnTo>
                    <a:pt x="114" y="167"/>
                  </a:lnTo>
                  <a:lnTo>
                    <a:pt x="115" y="167"/>
                  </a:lnTo>
                  <a:lnTo>
                    <a:pt x="115" y="168"/>
                  </a:lnTo>
                  <a:lnTo>
                    <a:pt x="116" y="168"/>
                  </a:lnTo>
                  <a:lnTo>
                    <a:pt x="117" y="168"/>
                  </a:lnTo>
                  <a:lnTo>
                    <a:pt x="118" y="168"/>
                  </a:lnTo>
                  <a:lnTo>
                    <a:pt x="118" y="169"/>
                  </a:lnTo>
                  <a:lnTo>
                    <a:pt x="118" y="170"/>
                  </a:lnTo>
                  <a:lnTo>
                    <a:pt x="119" y="170"/>
                  </a:lnTo>
                  <a:lnTo>
                    <a:pt x="119" y="171"/>
                  </a:lnTo>
                  <a:lnTo>
                    <a:pt x="120" y="171"/>
                  </a:lnTo>
                  <a:lnTo>
                    <a:pt x="120" y="172"/>
                  </a:lnTo>
                  <a:lnTo>
                    <a:pt x="121" y="172"/>
                  </a:lnTo>
                  <a:lnTo>
                    <a:pt x="122" y="173"/>
                  </a:lnTo>
                  <a:lnTo>
                    <a:pt x="123" y="173"/>
                  </a:lnTo>
                  <a:lnTo>
                    <a:pt x="124" y="172"/>
                  </a:lnTo>
                  <a:lnTo>
                    <a:pt x="125" y="172"/>
                  </a:lnTo>
                  <a:lnTo>
                    <a:pt x="125" y="171"/>
                  </a:lnTo>
                  <a:lnTo>
                    <a:pt x="126" y="171"/>
                  </a:lnTo>
                  <a:lnTo>
                    <a:pt x="126" y="170"/>
                  </a:lnTo>
                  <a:lnTo>
                    <a:pt x="127" y="170"/>
                  </a:lnTo>
                  <a:lnTo>
                    <a:pt x="127" y="169"/>
                  </a:lnTo>
                  <a:lnTo>
                    <a:pt x="128" y="169"/>
                  </a:lnTo>
                  <a:lnTo>
                    <a:pt x="128" y="168"/>
                  </a:lnTo>
                  <a:lnTo>
                    <a:pt x="129" y="168"/>
                  </a:lnTo>
                  <a:lnTo>
                    <a:pt x="130" y="168"/>
                  </a:lnTo>
                  <a:lnTo>
                    <a:pt x="131" y="168"/>
                  </a:lnTo>
                  <a:lnTo>
                    <a:pt x="131" y="167"/>
                  </a:lnTo>
                  <a:lnTo>
                    <a:pt x="132" y="167"/>
                  </a:lnTo>
                  <a:lnTo>
                    <a:pt x="132" y="166"/>
                  </a:lnTo>
                  <a:lnTo>
                    <a:pt x="132" y="165"/>
                  </a:lnTo>
                  <a:lnTo>
                    <a:pt x="132" y="164"/>
                  </a:lnTo>
                  <a:lnTo>
                    <a:pt x="133" y="164"/>
                  </a:lnTo>
                  <a:lnTo>
                    <a:pt x="133" y="163"/>
                  </a:lnTo>
                  <a:lnTo>
                    <a:pt x="134" y="163"/>
                  </a:lnTo>
                  <a:lnTo>
                    <a:pt x="134" y="162"/>
                  </a:lnTo>
                  <a:lnTo>
                    <a:pt x="135" y="162"/>
                  </a:lnTo>
                  <a:lnTo>
                    <a:pt x="136" y="162"/>
                  </a:lnTo>
                  <a:lnTo>
                    <a:pt x="136" y="161"/>
                  </a:lnTo>
                  <a:lnTo>
                    <a:pt x="137" y="161"/>
                  </a:lnTo>
                  <a:lnTo>
                    <a:pt x="137" y="160"/>
                  </a:lnTo>
                  <a:lnTo>
                    <a:pt x="138" y="159"/>
                  </a:lnTo>
                  <a:lnTo>
                    <a:pt x="138" y="158"/>
                  </a:lnTo>
                  <a:lnTo>
                    <a:pt x="139" y="158"/>
                  </a:lnTo>
                  <a:lnTo>
                    <a:pt x="139" y="157"/>
                  </a:lnTo>
                  <a:lnTo>
                    <a:pt x="139" y="156"/>
                  </a:lnTo>
                  <a:lnTo>
                    <a:pt x="139" y="155"/>
                  </a:lnTo>
                  <a:lnTo>
                    <a:pt x="140" y="155"/>
                  </a:lnTo>
                  <a:lnTo>
                    <a:pt x="141" y="154"/>
                  </a:lnTo>
                  <a:lnTo>
                    <a:pt x="141" y="153"/>
                  </a:lnTo>
                  <a:lnTo>
                    <a:pt x="142" y="153"/>
                  </a:lnTo>
                  <a:lnTo>
                    <a:pt x="142" y="152"/>
                  </a:lnTo>
                  <a:lnTo>
                    <a:pt x="143" y="152"/>
                  </a:lnTo>
                  <a:lnTo>
                    <a:pt x="143" y="151"/>
                  </a:lnTo>
                  <a:lnTo>
                    <a:pt x="144" y="151"/>
                  </a:lnTo>
                  <a:lnTo>
                    <a:pt x="144" y="150"/>
                  </a:lnTo>
                  <a:lnTo>
                    <a:pt x="145" y="150"/>
                  </a:lnTo>
                  <a:lnTo>
                    <a:pt x="145" y="149"/>
                  </a:lnTo>
                  <a:lnTo>
                    <a:pt x="146" y="149"/>
                  </a:lnTo>
                  <a:lnTo>
                    <a:pt x="147" y="149"/>
                  </a:lnTo>
                  <a:lnTo>
                    <a:pt x="148" y="149"/>
                  </a:lnTo>
                  <a:lnTo>
                    <a:pt x="148" y="148"/>
                  </a:lnTo>
                  <a:lnTo>
                    <a:pt x="149" y="148"/>
                  </a:lnTo>
                  <a:lnTo>
                    <a:pt x="150" y="148"/>
                  </a:lnTo>
                  <a:lnTo>
                    <a:pt x="150" y="147"/>
                  </a:lnTo>
                  <a:lnTo>
                    <a:pt x="151" y="147"/>
                  </a:lnTo>
                  <a:lnTo>
                    <a:pt x="152" y="147"/>
                  </a:lnTo>
                  <a:lnTo>
                    <a:pt x="152" y="146"/>
                  </a:lnTo>
                  <a:lnTo>
                    <a:pt x="153" y="146"/>
                  </a:lnTo>
                  <a:lnTo>
                    <a:pt x="154" y="146"/>
                  </a:lnTo>
                  <a:lnTo>
                    <a:pt x="155" y="146"/>
                  </a:lnTo>
                  <a:lnTo>
                    <a:pt x="156" y="146"/>
                  </a:lnTo>
                  <a:lnTo>
                    <a:pt x="157" y="146"/>
                  </a:lnTo>
                  <a:lnTo>
                    <a:pt x="158" y="146"/>
                  </a:lnTo>
                  <a:lnTo>
                    <a:pt x="158" y="145"/>
                  </a:lnTo>
                  <a:lnTo>
                    <a:pt x="159" y="145"/>
                  </a:lnTo>
                  <a:lnTo>
                    <a:pt x="160" y="145"/>
                  </a:lnTo>
                  <a:lnTo>
                    <a:pt x="161" y="146"/>
                  </a:lnTo>
                  <a:lnTo>
                    <a:pt x="162" y="146"/>
                  </a:lnTo>
                  <a:lnTo>
                    <a:pt x="163" y="147"/>
                  </a:lnTo>
                  <a:lnTo>
                    <a:pt x="164" y="147"/>
                  </a:lnTo>
                  <a:lnTo>
                    <a:pt x="164" y="148"/>
                  </a:lnTo>
                  <a:lnTo>
                    <a:pt x="164" y="149"/>
                  </a:lnTo>
                  <a:lnTo>
                    <a:pt x="165" y="149"/>
                  </a:lnTo>
                  <a:lnTo>
                    <a:pt x="165" y="150"/>
                  </a:lnTo>
                  <a:lnTo>
                    <a:pt x="165" y="151"/>
                  </a:lnTo>
                  <a:lnTo>
                    <a:pt x="165" y="152"/>
                  </a:lnTo>
                  <a:lnTo>
                    <a:pt x="165" y="151"/>
                  </a:lnTo>
                  <a:lnTo>
                    <a:pt x="166" y="151"/>
                  </a:lnTo>
                  <a:lnTo>
                    <a:pt x="166" y="150"/>
                  </a:lnTo>
                  <a:lnTo>
                    <a:pt x="167" y="151"/>
                  </a:lnTo>
                  <a:lnTo>
                    <a:pt x="168" y="151"/>
                  </a:lnTo>
                  <a:lnTo>
                    <a:pt x="168" y="152"/>
                  </a:lnTo>
                  <a:lnTo>
                    <a:pt x="169" y="152"/>
                  </a:lnTo>
                  <a:lnTo>
                    <a:pt x="170" y="152"/>
                  </a:lnTo>
                  <a:lnTo>
                    <a:pt x="170" y="153"/>
                  </a:lnTo>
                  <a:lnTo>
                    <a:pt x="170" y="154"/>
                  </a:lnTo>
                  <a:lnTo>
                    <a:pt x="170" y="155"/>
                  </a:lnTo>
                  <a:lnTo>
                    <a:pt x="170" y="156"/>
                  </a:lnTo>
                  <a:lnTo>
                    <a:pt x="170" y="157"/>
                  </a:lnTo>
                  <a:lnTo>
                    <a:pt x="170" y="158"/>
                  </a:lnTo>
                  <a:lnTo>
                    <a:pt x="170" y="159"/>
                  </a:lnTo>
                  <a:lnTo>
                    <a:pt x="170" y="160"/>
                  </a:lnTo>
                  <a:lnTo>
                    <a:pt x="170" y="161"/>
                  </a:lnTo>
                  <a:lnTo>
                    <a:pt x="170" y="162"/>
                  </a:lnTo>
                  <a:lnTo>
                    <a:pt x="169" y="163"/>
                  </a:lnTo>
                  <a:lnTo>
                    <a:pt x="169" y="164"/>
                  </a:lnTo>
                  <a:lnTo>
                    <a:pt x="170" y="163"/>
                  </a:lnTo>
                  <a:lnTo>
                    <a:pt x="171" y="163"/>
                  </a:lnTo>
                  <a:lnTo>
                    <a:pt x="171" y="162"/>
                  </a:lnTo>
                  <a:lnTo>
                    <a:pt x="170" y="162"/>
                  </a:lnTo>
                  <a:lnTo>
                    <a:pt x="170" y="161"/>
                  </a:lnTo>
                  <a:lnTo>
                    <a:pt x="170" y="160"/>
                  </a:lnTo>
                  <a:lnTo>
                    <a:pt x="170" y="159"/>
                  </a:lnTo>
                  <a:lnTo>
                    <a:pt x="171" y="158"/>
                  </a:lnTo>
                  <a:lnTo>
                    <a:pt x="171" y="157"/>
                  </a:lnTo>
                  <a:lnTo>
                    <a:pt x="171" y="156"/>
                  </a:lnTo>
                  <a:lnTo>
                    <a:pt x="171" y="155"/>
                  </a:lnTo>
                  <a:lnTo>
                    <a:pt x="172" y="155"/>
                  </a:lnTo>
                  <a:lnTo>
                    <a:pt x="172" y="154"/>
                  </a:lnTo>
                  <a:lnTo>
                    <a:pt x="172" y="153"/>
                  </a:lnTo>
                  <a:lnTo>
                    <a:pt x="173" y="153"/>
                  </a:lnTo>
                  <a:lnTo>
                    <a:pt x="173" y="152"/>
                  </a:lnTo>
                  <a:lnTo>
                    <a:pt x="173" y="151"/>
                  </a:lnTo>
                  <a:lnTo>
                    <a:pt x="174" y="151"/>
                  </a:lnTo>
                  <a:lnTo>
                    <a:pt x="175" y="151"/>
                  </a:lnTo>
                  <a:lnTo>
                    <a:pt x="175" y="152"/>
                  </a:lnTo>
                  <a:lnTo>
                    <a:pt x="175" y="153"/>
                  </a:lnTo>
                  <a:lnTo>
                    <a:pt x="175" y="154"/>
                  </a:lnTo>
                  <a:lnTo>
                    <a:pt x="175" y="155"/>
                  </a:lnTo>
                  <a:lnTo>
                    <a:pt x="175" y="156"/>
                  </a:lnTo>
                  <a:lnTo>
                    <a:pt x="175" y="157"/>
                  </a:lnTo>
                  <a:lnTo>
                    <a:pt x="175" y="159"/>
                  </a:lnTo>
                  <a:lnTo>
                    <a:pt x="175" y="160"/>
                  </a:lnTo>
                  <a:lnTo>
                    <a:pt x="174" y="161"/>
                  </a:lnTo>
                  <a:lnTo>
                    <a:pt x="174" y="162"/>
                  </a:lnTo>
                  <a:lnTo>
                    <a:pt x="175" y="162"/>
                  </a:lnTo>
                  <a:lnTo>
                    <a:pt x="176" y="161"/>
                  </a:lnTo>
                  <a:lnTo>
                    <a:pt x="176" y="160"/>
                  </a:lnTo>
                  <a:lnTo>
                    <a:pt x="176" y="159"/>
                  </a:lnTo>
                  <a:lnTo>
                    <a:pt x="176" y="158"/>
                  </a:lnTo>
                  <a:lnTo>
                    <a:pt x="176" y="157"/>
                  </a:lnTo>
                  <a:lnTo>
                    <a:pt x="176" y="156"/>
                  </a:lnTo>
                  <a:lnTo>
                    <a:pt x="176" y="155"/>
                  </a:lnTo>
                  <a:lnTo>
                    <a:pt x="176" y="154"/>
                  </a:lnTo>
                  <a:lnTo>
                    <a:pt x="176" y="153"/>
                  </a:lnTo>
                  <a:lnTo>
                    <a:pt x="176" y="152"/>
                  </a:lnTo>
                  <a:lnTo>
                    <a:pt x="176" y="153"/>
                  </a:lnTo>
                  <a:lnTo>
                    <a:pt x="177" y="153"/>
                  </a:lnTo>
                  <a:lnTo>
                    <a:pt x="177" y="154"/>
                  </a:lnTo>
                  <a:lnTo>
                    <a:pt x="177" y="155"/>
                  </a:lnTo>
                  <a:lnTo>
                    <a:pt x="178" y="155"/>
                  </a:lnTo>
                  <a:lnTo>
                    <a:pt x="178" y="156"/>
                  </a:lnTo>
                  <a:lnTo>
                    <a:pt x="178" y="157"/>
                  </a:lnTo>
                  <a:lnTo>
                    <a:pt x="179" y="157"/>
                  </a:lnTo>
                  <a:lnTo>
                    <a:pt x="179" y="158"/>
                  </a:lnTo>
                  <a:lnTo>
                    <a:pt x="180" y="158"/>
                  </a:lnTo>
                  <a:lnTo>
                    <a:pt x="180" y="157"/>
                  </a:lnTo>
                  <a:lnTo>
                    <a:pt x="180" y="156"/>
                  </a:lnTo>
                  <a:lnTo>
                    <a:pt x="181" y="155"/>
                  </a:lnTo>
                  <a:lnTo>
                    <a:pt x="182" y="155"/>
                  </a:lnTo>
                  <a:lnTo>
                    <a:pt x="183" y="155"/>
                  </a:lnTo>
                  <a:lnTo>
                    <a:pt x="184" y="155"/>
                  </a:lnTo>
                  <a:lnTo>
                    <a:pt x="184" y="154"/>
                  </a:lnTo>
                  <a:lnTo>
                    <a:pt x="185" y="154"/>
                  </a:lnTo>
                  <a:lnTo>
                    <a:pt x="185" y="155"/>
                  </a:lnTo>
                  <a:lnTo>
                    <a:pt x="186" y="155"/>
                  </a:lnTo>
                  <a:lnTo>
                    <a:pt x="187" y="155"/>
                  </a:lnTo>
                  <a:lnTo>
                    <a:pt x="188" y="155"/>
                  </a:lnTo>
                  <a:lnTo>
                    <a:pt x="189" y="155"/>
                  </a:lnTo>
                  <a:lnTo>
                    <a:pt x="189" y="156"/>
                  </a:lnTo>
                  <a:lnTo>
                    <a:pt x="190" y="156"/>
                  </a:lnTo>
                  <a:lnTo>
                    <a:pt x="190" y="157"/>
                  </a:lnTo>
                  <a:lnTo>
                    <a:pt x="190" y="158"/>
                  </a:lnTo>
                  <a:lnTo>
                    <a:pt x="189" y="158"/>
                  </a:lnTo>
                  <a:lnTo>
                    <a:pt x="189" y="159"/>
                  </a:lnTo>
                  <a:lnTo>
                    <a:pt x="189" y="160"/>
                  </a:lnTo>
                  <a:lnTo>
                    <a:pt x="189" y="161"/>
                  </a:lnTo>
                  <a:lnTo>
                    <a:pt x="189" y="162"/>
                  </a:lnTo>
                  <a:lnTo>
                    <a:pt x="189" y="163"/>
                  </a:lnTo>
                  <a:lnTo>
                    <a:pt x="189" y="164"/>
                  </a:lnTo>
                  <a:lnTo>
                    <a:pt x="189" y="165"/>
                  </a:lnTo>
                  <a:lnTo>
                    <a:pt x="189" y="166"/>
                  </a:lnTo>
                  <a:lnTo>
                    <a:pt x="190" y="166"/>
                  </a:lnTo>
                  <a:lnTo>
                    <a:pt x="190" y="167"/>
                  </a:lnTo>
                  <a:lnTo>
                    <a:pt x="190" y="166"/>
                  </a:lnTo>
                  <a:lnTo>
                    <a:pt x="191" y="166"/>
                  </a:lnTo>
                  <a:lnTo>
                    <a:pt x="191" y="165"/>
                  </a:lnTo>
                  <a:lnTo>
                    <a:pt x="191" y="164"/>
                  </a:lnTo>
                  <a:lnTo>
                    <a:pt x="190" y="164"/>
                  </a:lnTo>
                  <a:lnTo>
                    <a:pt x="190" y="163"/>
                  </a:lnTo>
                  <a:lnTo>
                    <a:pt x="190" y="162"/>
                  </a:lnTo>
                  <a:lnTo>
                    <a:pt x="191" y="162"/>
                  </a:lnTo>
                  <a:lnTo>
                    <a:pt x="191" y="161"/>
                  </a:lnTo>
                  <a:lnTo>
                    <a:pt x="192" y="160"/>
                  </a:lnTo>
                  <a:lnTo>
                    <a:pt x="192" y="159"/>
                  </a:lnTo>
                  <a:lnTo>
                    <a:pt x="192" y="158"/>
                  </a:lnTo>
                  <a:lnTo>
                    <a:pt x="192" y="157"/>
                  </a:lnTo>
                  <a:lnTo>
                    <a:pt x="192" y="156"/>
                  </a:lnTo>
                  <a:lnTo>
                    <a:pt x="192" y="155"/>
                  </a:lnTo>
                  <a:lnTo>
                    <a:pt x="192" y="154"/>
                  </a:lnTo>
                  <a:lnTo>
                    <a:pt x="192" y="153"/>
                  </a:lnTo>
                  <a:lnTo>
                    <a:pt x="192" y="152"/>
                  </a:lnTo>
                  <a:lnTo>
                    <a:pt x="193" y="152"/>
                  </a:lnTo>
                  <a:lnTo>
                    <a:pt x="194" y="152"/>
                  </a:lnTo>
                  <a:lnTo>
                    <a:pt x="194" y="153"/>
                  </a:lnTo>
                  <a:lnTo>
                    <a:pt x="195" y="153"/>
                  </a:lnTo>
                  <a:lnTo>
                    <a:pt x="195" y="154"/>
                  </a:lnTo>
                  <a:lnTo>
                    <a:pt x="195" y="155"/>
                  </a:lnTo>
                  <a:lnTo>
                    <a:pt x="195" y="156"/>
                  </a:lnTo>
                  <a:lnTo>
                    <a:pt x="196" y="156"/>
                  </a:lnTo>
                  <a:lnTo>
                    <a:pt x="196" y="157"/>
                  </a:lnTo>
                  <a:lnTo>
                    <a:pt x="196" y="158"/>
                  </a:lnTo>
                  <a:lnTo>
                    <a:pt x="197" y="158"/>
                  </a:lnTo>
                  <a:lnTo>
                    <a:pt x="197" y="159"/>
                  </a:lnTo>
                  <a:lnTo>
                    <a:pt x="198" y="159"/>
                  </a:lnTo>
                  <a:lnTo>
                    <a:pt x="198" y="160"/>
                  </a:lnTo>
                  <a:lnTo>
                    <a:pt x="198" y="161"/>
                  </a:lnTo>
                  <a:lnTo>
                    <a:pt x="199" y="162"/>
                  </a:lnTo>
                  <a:lnTo>
                    <a:pt x="200" y="162"/>
                  </a:lnTo>
                  <a:lnTo>
                    <a:pt x="200" y="161"/>
                  </a:lnTo>
                  <a:lnTo>
                    <a:pt x="200" y="160"/>
                  </a:lnTo>
                  <a:lnTo>
                    <a:pt x="200" y="159"/>
                  </a:lnTo>
                  <a:lnTo>
                    <a:pt x="200" y="158"/>
                  </a:lnTo>
                  <a:lnTo>
                    <a:pt x="200" y="157"/>
                  </a:lnTo>
                  <a:lnTo>
                    <a:pt x="200" y="155"/>
                  </a:lnTo>
                  <a:lnTo>
                    <a:pt x="200" y="154"/>
                  </a:lnTo>
                  <a:lnTo>
                    <a:pt x="200" y="153"/>
                  </a:lnTo>
                  <a:lnTo>
                    <a:pt x="199" y="153"/>
                  </a:lnTo>
                  <a:lnTo>
                    <a:pt x="199" y="152"/>
                  </a:lnTo>
                  <a:lnTo>
                    <a:pt x="199" y="151"/>
                  </a:lnTo>
                  <a:lnTo>
                    <a:pt x="200" y="150"/>
                  </a:lnTo>
                  <a:lnTo>
                    <a:pt x="200" y="149"/>
                  </a:lnTo>
                  <a:lnTo>
                    <a:pt x="199" y="149"/>
                  </a:lnTo>
                  <a:lnTo>
                    <a:pt x="198" y="149"/>
                  </a:lnTo>
                  <a:lnTo>
                    <a:pt x="198" y="150"/>
                  </a:lnTo>
                  <a:lnTo>
                    <a:pt x="197" y="150"/>
                  </a:lnTo>
                  <a:lnTo>
                    <a:pt x="196" y="150"/>
                  </a:lnTo>
                  <a:lnTo>
                    <a:pt x="195" y="149"/>
                  </a:lnTo>
                  <a:lnTo>
                    <a:pt x="195" y="148"/>
                  </a:lnTo>
                  <a:lnTo>
                    <a:pt x="194" y="148"/>
                  </a:lnTo>
                  <a:lnTo>
                    <a:pt x="195" y="148"/>
                  </a:lnTo>
                  <a:lnTo>
                    <a:pt x="195" y="147"/>
                  </a:lnTo>
                  <a:lnTo>
                    <a:pt x="196" y="147"/>
                  </a:lnTo>
                  <a:lnTo>
                    <a:pt x="197" y="147"/>
                  </a:lnTo>
                  <a:lnTo>
                    <a:pt x="198" y="147"/>
                  </a:lnTo>
                  <a:lnTo>
                    <a:pt x="199" y="147"/>
                  </a:lnTo>
                  <a:lnTo>
                    <a:pt x="200" y="147"/>
                  </a:lnTo>
                  <a:lnTo>
                    <a:pt x="201" y="147"/>
                  </a:lnTo>
                  <a:lnTo>
                    <a:pt x="201" y="146"/>
                  </a:lnTo>
                  <a:lnTo>
                    <a:pt x="202" y="146"/>
                  </a:lnTo>
                  <a:lnTo>
                    <a:pt x="202" y="147"/>
                  </a:lnTo>
                  <a:lnTo>
                    <a:pt x="203" y="147"/>
                  </a:lnTo>
                  <a:lnTo>
                    <a:pt x="203" y="148"/>
                  </a:lnTo>
                  <a:lnTo>
                    <a:pt x="204" y="148"/>
                  </a:lnTo>
                  <a:lnTo>
                    <a:pt x="204" y="149"/>
                  </a:lnTo>
                  <a:lnTo>
                    <a:pt x="205" y="149"/>
                  </a:lnTo>
                  <a:lnTo>
                    <a:pt x="206" y="149"/>
                  </a:lnTo>
                  <a:lnTo>
                    <a:pt x="206" y="150"/>
                  </a:lnTo>
                  <a:lnTo>
                    <a:pt x="207" y="149"/>
                  </a:lnTo>
                  <a:lnTo>
                    <a:pt x="206" y="149"/>
                  </a:lnTo>
                  <a:lnTo>
                    <a:pt x="205" y="149"/>
                  </a:lnTo>
                  <a:lnTo>
                    <a:pt x="205" y="148"/>
                  </a:lnTo>
                  <a:lnTo>
                    <a:pt x="204" y="148"/>
                  </a:lnTo>
                  <a:lnTo>
                    <a:pt x="204" y="147"/>
                  </a:lnTo>
                  <a:lnTo>
                    <a:pt x="203" y="147"/>
                  </a:lnTo>
                  <a:lnTo>
                    <a:pt x="203" y="146"/>
                  </a:lnTo>
                  <a:lnTo>
                    <a:pt x="203" y="145"/>
                  </a:lnTo>
                  <a:lnTo>
                    <a:pt x="204" y="145"/>
                  </a:lnTo>
                  <a:lnTo>
                    <a:pt x="205" y="145"/>
                  </a:lnTo>
                  <a:lnTo>
                    <a:pt x="206" y="145"/>
                  </a:lnTo>
                  <a:lnTo>
                    <a:pt x="207" y="145"/>
                  </a:lnTo>
                  <a:lnTo>
                    <a:pt x="208" y="145"/>
                  </a:lnTo>
                  <a:lnTo>
                    <a:pt x="209" y="145"/>
                  </a:lnTo>
                  <a:lnTo>
                    <a:pt x="210" y="145"/>
                  </a:lnTo>
                  <a:lnTo>
                    <a:pt x="211" y="145"/>
                  </a:lnTo>
                  <a:lnTo>
                    <a:pt x="212" y="145"/>
                  </a:lnTo>
                  <a:lnTo>
                    <a:pt x="213" y="145"/>
                  </a:lnTo>
                  <a:lnTo>
                    <a:pt x="213" y="144"/>
                  </a:lnTo>
                  <a:lnTo>
                    <a:pt x="212" y="144"/>
                  </a:lnTo>
                  <a:lnTo>
                    <a:pt x="211" y="144"/>
                  </a:lnTo>
                  <a:lnTo>
                    <a:pt x="210" y="144"/>
                  </a:lnTo>
                  <a:lnTo>
                    <a:pt x="209" y="144"/>
                  </a:lnTo>
                  <a:lnTo>
                    <a:pt x="208" y="144"/>
                  </a:lnTo>
                  <a:lnTo>
                    <a:pt x="207" y="143"/>
                  </a:lnTo>
                  <a:lnTo>
                    <a:pt x="206" y="143"/>
                  </a:lnTo>
                  <a:lnTo>
                    <a:pt x="205" y="142"/>
                  </a:lnTo>
                  <a:lnTo>
                    <a:pt x="206" y="142"/>
                  </a:lnTo>
                  <a:lnTo>
                    <a:pt x="207" y="142"/>
                  </a:lnTo>
                  <a:lnTo>
                    <a:pt x="208" y="142"/>
                  </a:lnTo>
                  <a:lnTo>
                    <a:pt x="208" y="141"/>
                  </a:lnTo>
                  <a:lnTo>
                    <a:pt x="209" y="141"/>
                  </a:lnTo>
                  <a:lnTo>
                    <a:pt x="210" y="141"/>
                  </a:lnTo>
                  <a:lnTo>
                    <a:pt x="210" y="140"/>
                  </a:lnTo>
                  <a:lnTo>
                    <a:pt x="209" y="139"/>
                  </a:lnTo>
                  <a:lnTo>
                    <a:pt x="209" y="140"/>
                  </a:lnTo>
                  <a:lnTo>
                    <a:pt x="208" y="140"/>
                  </a:lnTo>
                  <a:lnTo>
                    <a:pt x="207" y="140"/>
                  </a:lnTo>
                  <a:lnTo>
                    <a:pt x="206" y="140"/>
                  </a:lnTo>
                  <a:lnTo>
                    <a:pt x="206" y="141"/>
                  </a:lnTo>
                  <a:lnTo>
                    <a:pt x="205" y="141"/>
                  </a:lnTo>
                  <a:lnTo>
                    <a:pt x="204" y="141"/>
                  </a:lnTo>
                  <a:lnTo>
                    <a:pt x="204" y="140"/>
                  </a:lnTo>
                  <a:lnTo>
                    <a:pt x="205" y="140"/>
                  </a:lnTo>
                  <a:lnTo>
                    <a:pt x="205" y="139"/>
                  </a:lnTo>
                  <a:lnTo>
                    <a:pt x="206" y="139"/>
                  </a:lnTo>
                  <a:lnTo>
                    <a:pt x="207" y="139"/>
                  </a:lnTo>
                  <a:lnTo>
                    <a:pt x="208" y="139"/>
                  </a:lnTo>
                  <a:lnTo>
                    <a:pt x="208" y="138"/>
                  </a:lnTo>
                  <a:lnTo>
                    <a:pt x="209" y="137"/>
                  </a:lnTo>
                  <a:lnTo>
                    <a:pt x="209" y="136"/>
                  </a:lnTo>
                  <a:lnTo>
                    <a:pt x="209" y="135"/>
                  </a:lnTo>
                  <a:lnTo>
                    <a:pt x="210" y="135"/>
                  </a:lnTo>
                  <a:lnTo>
                    <a:pt x="210" y="134"/>
                  </a:lnTo>
                  <a:lnTo>
                    <a:pt x="210" y="133"/>
                  </a:lnTo>
                  <a:lnTo>
                    <a:pt x="210" y="132"/>
                  </a:lnTo>
                  <a:lnTo>
                    <a:pt x="209" y="131"/>
                  </a:lnTo>
                  <a:lnTo>
                    <a:pt x="209" y="132"/>
                  </a:lnTo>
                  <a:lnTo>
                    <a:pt x="209" y="133"/>
                  </a:lnTo>
                  <a:lnTo>
                    <a:pt x="209" y="134"/>
                  </a:lnTo>
                  <a:lnTo>
                    <a:pt x="209" y="135"/>
                  </a:lnTo>
                  <a:lnTo>
                    <a:pt x="208" y="136"/>
                  </a:lnTo>
                  <a:lnTo>
                    <a:pt x="207" y="136"/>
                  </a:lnTo>
                  <a:lnTo>
                    <a:pt x="207" y="135"/>
                  </a:lnTo>
                  <a:lnTo>
                    <a:pt x="206" y="135"/>
                  </a:lnTo>
                  <a:lnTo>
                    <a:pt x="206" y="136"/>
                  </a:lnTo>
                  <a:lnTo>
                    <a:pt x="205" y="136"/>
                  </a:lnTo>
                  <a:lnTo>
                    <a:pt x="204" y="136"/>
                  </a:lnTo>
                  <a:lnTo>
                    <a:pt x="203" y="136"/>
                  </a:lnTo>
                  <a:lnTo>
                    <a:pt x="202" y="136"/>
                  </a:lnTo>
                  <a:lnTo>
                    <a:pt x="202" y="137"/>
                  </a:lnTo>
                  <a:lnTo>
                    <a:pt x="201" y="137"/>
                  </a:lnTo>
                  <a:lnTo>
                    <a:pt x="200" y="137"/>
                  </a:lnTo>
                  <a:lnTo>
                    <a:pt x="200" y="136"/>
                  </a:lnTo>
                  <a:lnTo>
                    <a:pt x="199" y="136"/>
                  </a:lnTo>
                  <a:lnTo>
                    <a:pt x="198" y="135"/>
                  </a:lnTo>
                  <a:lnTo>
                    <a:pt x="198" y="134"/>
                  </a:lnTo>
                  <a:lnTo>
                    <a:pt x="199" y="134"/>
                  </a:lnTo>
                  <a:lnTo>
                    <a:pt x="199" y="133"/>
                  </a:lnTo>
                  <a:lnTo>
                    <a:pt x="200" y="133"/>
                  </a:lnTo>
                  <a:lnTo>
                    <a:pt x="201" y="133"/>
                  </a:lnTo>
                  <a:lnTo>
                    <a:pt x="201" y="132"/>
                  </a:lnTo>
                  <a:lnTo>
                    <a:pt x="202" y="132"/>
                  </a:lnTo>
                  <a:lnTo>
                    <a:pt x="203" y="132"/>
                  </a:lnTo>
                  <a:lnTo>
                    <a:pt x="204" y="131"/>
                  </a:lnTo>
                  <a:lnTo>
                    <a:pt x="204" y="130"/>
                  </a:lnTo>
                  <a:lnTo>
                    <a:pt x="205" y="130"/>
                  </a:lnTo>
                  <a:lnTo>
                    <a:pt x="206" y="130"/>
                  </a:lnTo>
                  <a:lnTo>
                    <a:pt x="207" y="130"/>
                  </a:lnTo>
                  <a:lnTo>
                    <a:pt x="208" y="130"/>
                  </a:lnTo>
                  <a:lnTo>
                    <a:pt x="208" y="129"/>
                  </a:lnTo>
                  <a:lnTo>
                    <a:pt x="209" y="129"/>
                  </a:lnTo>
                  <a:lnTo>
                    <a:pt x="209" y="128"/>
                  </a:lnTo>
                  <a:lnTo>
                    <a:pt x="208" y="129"/>
                  </a:lnTo>
                  <a:lnTo>
                    <a:pt x="207" y="129"/>
                  </a:lnTo>
                  <a:lnTo>
                    <a:pt x="207" y="130"/>
                  </a:lnTo>
                  <a:lnTo>
                    <a:pt x="206" y="130"/>
                  </a:lnTo>
                  <a:lnTo>
                    <a:pt x="206" y="129"/>
                  </a:lnTo>
                  <a:lnTo>
                    <a:pt x="205" y="129"/>
                  </a:lnTo>
                  <a:lnTo>
                    <a:pt x="206" y="129"/>
                  </a:lnTo>
                  <a:lnTo>
                    <a:pt x="206" y="128"/>
                  </a:lnTo>
                  <a:lnTo>
                    <a:pt x="207" y="128"/>
                  </a:lnTo>
                  <a:lnTo>
                    <a:pt x="208" y="128"/>
                  </a:lnTo>
                  <a:lnTo>
                    <a:pt x="208" y="127"/>
                  </a:lnTo>
                  <a:lnTo>
                    <a:pt x="208" y="126"/>
                  </a:lnTo>
                  <a:lnTo>
                    <a:pt x="208" y="125"/>
                  </a:lnTo>
                  <a:lnTo>
                    <a:pt x="208" y="124"/>
                  </a:lnTo>
                  <a:lnTo>
                    <a:pt x="208" y="123"/>
                  </a:lnTo>
                  <a:lnTo>
                    <a:pt x="208" y="124"/>
                  </a:lnTo>
                  <a:lnTo>
                    <a:pt x="207" y="124"/>
                  </a:lnTo>
                  <a:lnTo>
                    <a:pt x="206" y="124"/>
                  </a:lnTo>
                  <a:lnTo>
                    <a:pt x="205" y="124"/>
                  </a:lnTo>
                  <a:lnTo>
                    <a:pt x="204" y="124"/>
                  </a:lnTo>
                  <a:lnTo>
                    <a:pt x="203" y="124"/>
                  </a:lnTo>
                  <a:lnTo>
                    <a:pt x="202" y="124"/>
                  </a:lnTo>
                  <a:lnTo>
                    <a:pt x="202" y="125"/>
                  </a:lnTo>
                  <a:lnTo>
                    <a:pt x="201" y="125"/>
                  </a:lnTo>
                  <a:lnTo>
                    <a:pt x="201" y="126"/>
                  </a:lnTo>
                  <a:lnTo>
                    <a:pt x="201" y="127"/>
                  </a:lnTo>
                  <a:lnTo>
                    <a:pt x="200" y="127"/>
                  </a:lnTo>
                  <a:lnTo>
                    <a:pt x="199" y="127"/>
                  </a:lnTo>
                  <a:lnTo>
                    <a:pt x="198" y="127"/>
                  </a:lnTo>
                  <a:lnTo>
                    <a:pt x="198" y="128"/>
                  </a:lnTo>
                  <a:lnTo>
                    <a:pt x="197" y="128"/>
                  </a:lnTo>
                  <a:lnTo>
                    <a:pt x="196" y="129"/>
                  </a:lnTo>
                  <a:lnTo>
                    <a:pt x="195" y="129"/>
                  </a:lnTo>
                  <a:lnTo>
                    <a:pt x="194" y="128"/>
                  </a:lnTo>
                  <a:lnTo>
                    <a:pt x="194" y="129"/>
                  </a:lnTo>
                  <a:lnTo>
                    <a:pt x="193" y="129"/>
                  </a:lnTo>
                  <a:lnTo>
                    <a:pt x="193" y="130"/>
                  </a:lnTo>
                  <a:lnTo>
                    <a:pt x="192" y="130"/>
                  </a:lnTo>
                  <a:lnTo>
                    <a:pt x="191" y="130"/>
                  </a:lnTo>
                  <a:lnTo>
                    <a:pt x="190" y="130"/>
                  </a:lnTo>
                  <a:lnTo>
                    <a:pt x="189" y="130"/>
                  </a:lnTo>
                  <a:lnTo>
                    <a:pt x="189" y="131"/>
                  </a:lnTo>
                  <a:lnTo>
                    <a:pt x="189" y="132"/>
                  </a:lnTo>
                  <a:lnTo>
                    <a:pt x="189" y="133"/>
                  </a:lnTo>
                  <a:lnTo>
                    <a:pt x="188" y="133"/>
                  </a:lnTo>
                  <a:lnTo>
                    <a:pt x="187" y="132"/>
                  </a:lnTo>
                  <a:lnTo>
                    <a:pt x="186" y="132"/>
                  </a:lnTo>
                  <a:lnTo>
                    <a:pt x="185" y="133"/>
                  </a:lnTo>
                  <a:lnTo>
                    <a:pt x="184" y="133"/>
                  </a:lnTo>
                  <a:lnTo>
                    <a:pt x="184" y="132"/>
                  </a:lnTo>
                  <a:lnTo>
                    <a:pt x="184" y="131"/>
                  </a:lnTo>
                  <a:lnTo>
                    <a:pt x="184" y="130"/>
                  </a:lnTo>
                  <a:lnTo>
                    <a:pt x="185" y="130"/>
                  </a:lnTo>
                  <a:lnTo>
                    <a:pt x="184" y="130"/>
                  </a:lnTo>
                  <a:lnTo>
                    <a:pt x="183" y="130"/>
                  </a:lnTo>
                  <a:lnTo>
                    <a:pt x="183" y="131"/>
                  </a:lnTo>
                  <a:lnTo>
                    <a:pt x="183" y="132"/>
                  </a:lnTo>
                  <a:lnTo>
                    <a:pt x="183" y="133"/>
                  </a:lnTo>
                  <a:lnTo>
                    <a:pt x="182" y="133"/>
                  </a:lnTo>
                  <a:lnTo>
                    <a:pt x="181" y="133"/>
                  </a:lnTo>
                  <a:lnTo>
                    <a:pt x="180" y="133"/>
                  </a:lnTo>
                  <a:lnTo>
                    <a:pt x="180" y="132"/>
                  </a:lnTo>
                  <a:lnTo>
                    <a:pt x="180" y="131"/>
                  </a:lnTo>
                  <a:lnTo>
                    <a:pt x="179" y="131"/>
                  </a:lnTo>
                  <a:lnTo>
                    <a:pt x="179" y="130"/>
                  </a:lnTo>
                  <a:lnTo>
                    <a:pt x="178" y="130"/>
                  </a:lnTo>
                  <a:lnTo>
                    <a:pt x="178" y="131"/>
                  </a:lnTo>
                  <a:lnTo>
                    <a:pt x="179" y="132"/>
                  </a:lnTo>
                  <a:lnTo>
                    <a:pt x="178" y="132"/>
                  </a:lnTo>
                  <a:lnTo>
                    <a:pt x="178" y="133"/>
                  </a:lnTo>
                  <a:lnTo>
                    <a:pt x="177" y="133"/>
                  </a:lnTo>
                  <a:lnTo>
                    <a:pt x="176" y="133"/>
                  </a:lnTo>
                  <a:lnTo>
                    <a:pt x="176" y="132"/>
                  </a:lnTo>
                  <a:lnTo>
                    <a:pt x="175" y="133"/>
                  </a:lnTo>
                  <a:lnTo>
                    <a:pt x="174" y="133"/>
                  </a:lnTo>
                  <a:lnTo>
                    <a:pt x="173" y="133"/>
                  </a:lnTo>
                  <a:lnTo>
                    <a:pt x="173" y="132"/>
                  </a:lnTo>
                  <a:lnTo>
                    <a:pt x="172" y="132"/>
                  </a:lnTo>
                  <a:lnTo>
                    <a:pt x="171" y="131"/>
                  </a:lnTo>
                  <a:lnTo>
                    <a:pt x="170" y="131"/>
                  </a:lnTo>
                  <a:lnTo>
                    <a:pt x="168" y="131"/>
                  </a:lnTo>
                  <a:lnTo>
                    <a:pt x="167" y="132"/>
                  </a:lnTo>
                  <a:lnTo>
                    <a:pt x="166" y="132"/>
                  </a:lnTo>
                  <a:lnTo>
                    <a:pt x="165" y="132"/>
                  </a:lnTo>
                  <a:lnTo>
                    <a:pt x="164" y="132"/>
                  </a:lnTo>
                  <a:lnTo>
                    <a:pt x="164" y="131"/>
                  </a:lnTo>
                  <a:lnTo>
                    <a:pt x="164" y="130"/>
                  </a:lnTo>
                  <a:lnTo>
                    <a:pt x="163" y="130"/>
                  </a:lnTo>
                  <a:lnTo>
                    <a:pt x="162" y="130"/>
                  </a:lnTo>
                  <a:lnTo>
                    <a:pt x="162" y="131"/>
                  </a:lnTo>
                  <a:lnTo>
                    <a:pt x="161" y="131"/>
                  </a:lnTo>
                  <a:lnTo>
                    <a:pt x="160" y="131"/>
                  </a:lnTo>
                  <a:lnTo>
                    <a:pt x="160" y="132"/>
                  </a:lnTo>
                  <a:lnTo>
                    <a:pt x="159" y="132"/>
                  </a:lnTo>
                  <a:lnTo>
                    <a:pt x="159" y="131"/>
                  </a:lnTo>
                  <a:lnTo>
                    <a:pt x="158" y="131"/>
                  </a:lnTo>
                  <a:lnTo>
                    <a:pt x="157" y="131"/>
                  </a:lnTo>
                  <a:lnTo>
                    <a:pt x="157" y="130"/>
                  </a:lnTo>
                  <a:lnTo>
                    <a:pt x="157" y="131"/>
                  </a:lnTo>
                  <a:lnTo>
                    <a:pt x="156" y="131"/>
                  </a:lnTo>
                  <a:lnTo>
                    <a:pt x="155" y="131"/>
                  </a:lnTo>
                  <a:lnTo>
                    <a:pt x="154" y="132"/>
                  </a:lnTo>
                  <a:lnTo>
                    <a:pt x="153" y="132"/>
                  </a:lnTo>
                  <a:lnTo>
                    <a:pt x="152" y="132"/>
                  </a:lnTo>
                  <a:lnTo>
                    <a:pt x="151" y="132"/>
                  </a:lnTo>
                  <a:lnTo>
                    <a:pt x="151" y="133"/>
                  </a:lnTo>
                  <a:lnTo>
                    <a:pt x="150" y="133"/>
                  </a:lnTo>
                  <a:lnTo>
                    <a:pt x="149" y="133"/>
                  </a:lnTo>
                  <a:lnTo>
                    <a:pt x="148" y="133"/>
                  </a:lnTo>
                  <a:lnTo>
                    <a:pt x="147" y="133"/>
                  </a:lnTo>
                  <a:lnTo>
                    <a:pt x="146" y="133"/>
                  </a:lnTo>
                  <a:lnTo>
                    <a:pt x="145" y="133"/>
                  </a:lnTo>
                  <a:lnTo>
                    <a:pt x="144" y="134"/>
                  </a:lnTo>
                  <a:lnTo>
                    <a:pt x="143" y="134"/>
                  </a:lnTo>
                  <a:lnTo>
                    <a:pt x="143" y="135"/>
                  </a:lnTo>
                  <a:lnTo>
                    <a:pt x="142" y="135"/>
                  </a:lnTo>
                  <a:lnTo>
                    <a:pt x="142" y="136"/>
                  </a:lnTo>
                  <a:lnTo>
                    <a:pt x="141" y="136"/>
                  </a:lnTo>
                  <a:lnTo>
                    <a:pt x="140" y="136"/>
                  </a:lnTo>
                  <a:lnTo>
                    <a:pt x="139" y="136"/>
                  </a:lnTo>
                  <a:lnTo>
                    <a:pt x="138" y="136"/>
                  </a:lnTo>
                  <a:lnTo>
                    <a:pt x="137" y="136"/>
                  </a:lnTo>
                  <a:lnTo>
                    <a:pt x="136" y="136"/>
                  </a:lnTo>
                  <a:lnTo>
                    <a:pt x="135" y="136"/>
                  </a:lnTo>
                  <a:lnTo>
                    <a:pt x="135" y="135"/>
                  </a:lnTo>
                  <a:lnTo>
                    <a:pt x="134" y="135"/>
                  </a:lnTo>
                  <a:lnTo>
                    <a:pt x="133" y="134"/>
                  </a:lnTo>
                  <a:lnTo>
                    <a:pt x="132" y="134"/>
                  </a:lnTo>
                  <a:lnTo>
                    <a:pt x="132" y="133"/>
                  </a:lnTo>
                  <a:lnTo>
                    <a:pt x="131" y="133"/>
                  </a:lnTo>
                  <a:lnTo>
                    <a:pt x="130" y="133"/>
                  </a:lnTo>
                  <a:lnTo>
                    <a:pt x="129" y="133"/>
                  </a:lnTo>
                  <a:lnTo>
                    <a:pt x="128" y="133"/>
                  </a:lnTo>
                  <a:lnTo>
                    <a:pt x="128" y="134"/>
                  </a:lnTo>
                  <a:lnTo>
                    <a:pt x="127" y="134"/>
                  </a:lnTo>
                  <a:lnTo>
                    <a:pt x="126" y="134"/>
                  </a:lnTo>
                  <a:lnTo>
                    <a:pt x="126" y="135"/>
                  </a:lnTo>
                  <a:lnTo>
                    <a:pt x="125" y="135"/>
                  </a:lnTo>
                  <a:lnTo>
                    <a:pt x="125" y="136"/>
                  </a:lnTo>
                  <a:lnTo>
                    <a:pt x="124" y="136"/>
                  </a:lnTo>
                  <a:lnTo>
                    <a:pt x="123" y="136"/>
                  </a:lnTo>
                  <a:lnTo>
                    <a:pt x="122" y="136"/>
                  </a:lnTo>
                  <a:lnTo>
                    <a:pt x="121" y="137"/>
                  </a:lnTo>
                  <a:lnTo>
                    <a:pt x="120" y="137"/>
                  </a:lnTo>
                  <a:lnTo>
                    <a:pt x="120" y="136"/>
                  </a:lnTo>
                  <a:lnTo>
                    <a:pt x="119" y="136"/>
                  </a:lnTo>
                  <a:lnTo>
                    <a:pt x="118" y="136"/>
                  </a:lnTo>
                  <a:lnTo>
                    <a:pt x="117" y="135"/>
                  </a:lnTo>
                  <a:lnTo>
                    <a:pt x="117" y="134"/>
                  </a:lnTo>
                  <a:lnTo>
                    <a:pt x="117" y="133"/>
                  </a:lnTo>
                  <a:lnTo>
                    <a:pt x="116" y="133"/>
                  </a:lnTo>
                  <a:lnTo>
                    <a:pt x="116" y="132"/>
                  </a:lnTo>
                  <a:lnTo>
                    <a:pt x="116" y="131"/>
                  </a:lnTo>
                  <a:lnTo>
                    <a:pt x="115" y="130"/>
                  </a:lnTo>
                  <a:lnTo>
                    <a:pt x="114" y="130"/>
                  </a:lnTo>
                  <a:lnTo>
                    <a:pt x="114" y="129"/>
                  </a:lnTo>
                  <a:lnTo>
                    <a:pt x="113" y="129"/>
                  </a:lnTo>
                  <a:lnTo>
                    <a:pt x="112" y="129"/>
                  </a:lnTo>
                  <a:lnTo>
                    <a:pt x="111" y="129"/>
                  </a:lnTo>
                  <a:lnTo>
                    <a:pt x="110" y="130"/>
                  </a:lnTo>
                  <a:lnTo>
                    <a:pt x="109" y="130"/>
                  </a:lnTo>
                  <a:lnTo>
                    <a:pt x="108" y="130"/>
                  </a:lnTo>
                  <a:lnTo>
                    <a:pt x="107" y="130"/>
                  </a:lnTo>
                  <a:lnTo>
                    <a:pt x="106" y="130"/>
                  </a:lnTo>
                  <a:lnTo>
                    <a:pt x="105" y="130"/>
                  </a:lnTo>
                  <a:lnTo>
                    <a:pt x="104" y="131"/>
                  </a:lnTo>
                  <a:lnTo>
                    <a:pt x="103" y="131"/>
                  </a:lnTo>
                  <a:lnTo>
                    <a:pt x="102" y="132"/>
                  </a:lnTo>
                  <a:lnTo>
                    <a:pt x="101" y="132"/>
                  </a:lnTo>
                  <a:lnTo>
                    <a:pt x="101" y="133"/>
                  </a:lnTo>
                  <a:lnTo>
                    <a:pt x="101" y="134"/>
                  </a:lnTo>
                  <a:lnTo>
                    <a:pt x="100" y="134"/>
                  </a:lnTo>
                  <a:lnTo>
                    <a:pt x="99" y="134"/>
                  </a:lnTo>
                  <a:lnTo>
                    <a:pt x="98" y="134"/>
                  </a:lnTo>
                  <a:lnTo>
                    <a:pt x="97" y="134"/>
                  </a:lnTo>
                  <a:lnTo>
                    <a:pt x="96" y="135"/>
                  </a:lnTo>
                  <a:lnTo>
                    <a:pt x="95" y="135"/>
                  </a:lnTo>
                  <a:lnTo>
                    <a:pt x="95" y="134"/>
                  </a:lnTo>
                  <a:lnTo>
                    <a:pt x="94" y="134"/>
                  </a:lnTo>
                  <a:lnTo>
                    <a:pt x="93" y="134"/>
                  </a:lnTo>
                  <a:lnTo>
                    <a:pt x="93" y="133"/>
                  </a:lnTo>
                  <a:lnTo>
                    <a:pt x="92" y="133"/>
                  </a:lnTo>
                  <a:lnTo>
                    <a:pt x="92" y="132"/>
                  </a:lnTo>
                  <a:lnTo>
                    <a:pt x="91" y="132"/>
                  </a:lnTo>
                  <a:lnTo>
                    <a:pt x="91" y="131"/>
                  </a:lnTo>
                  <a:lnTo>
                    <a:pt x="91" y="130"/>
                  </a:lnTo>
                  <a:lnTo>
                    <a:pt x="90" y="130"/>
                  </a:lnTo>
                  <a:lnTo>
                    <a:pt x="89" y="130"/>
                  </a:lnTo>
                  <a:lnTo>
                    <a:pt x="89" y="129"/>
                  </a:lnTo>
                  <a:lnTo>
                    <a:pt x="89" y="128"/>
                  </a:lnTo>
                  <a:lnTo>
                    <a:pt x="88" y="128"/>
                  </a:lnTo>
                  <a:lnTo>
                    <a:pt x="88" y="127"/>
                  </a:lnTo>
                  <a:lnTo>
                    <a:pt x="87" y="127"/>
                  </a:lnTo>
                  <a:lnTo>
                    <a:pt x="87" y="126"/>
                  </a:lnTo>
                  <a:lnTo>
                    <a:pt x="86" y="126"/>
                  </a:lnTo>
                  <a:lnTo>
                    <a:pt x="86" y="125"/>
                  </a:lnTo>
                  <a:lnTo>
                    <a:pt x="85" y="125"/>
                  </a:lnTo>
                  <a:lnTo>
                    <a:pt x="84" y="126"/>
                  </a:lnTo>
                  <a:lnTo>
                    <a:pt x="83" y="125"/>
                  </a:lnTo>
                  <a:lnTo>
                    <a:pt x="82" y="125"/>
                  </a:lnTo>
                  <a:lnTo>
                    <a:pt x="82" y="124"/>
                  </a:lnTo>
                  <a:lnTo>
                    <a:pt x="81" y="124"/>
                  </a:lnTo>
                  <a:lnTo>
                    <a:pt x="80" y="124"/>
                  </a:lnTo>
                  <a:lnTo>
                    <a:pt x="80" y="123"/>
                  </a:lnTo>
                  <a:lnTo>
                    <a:pt x="79" y="123"/>
                  </a:lnTo>
                  <a:lnTo>
                    <a:pt x="78" y="123"/>
                  </a:lnTo>
                  <a:lnTo>
                    <a:pt x="77" y="122"/>
                  </a:lnTo>
                  <a:lnTo>
                    <a:pt x="76" y="121"/>
                  </a:lnTo>
                  <a:lnTo>
                    <a:pt x="76" y="120"/>
                  </a:lnTo>
                  <a:lnTo>
                    <a:pt x="76" y="119"/>
                  </a:lnTo>
                  <a:lnTo>
                    <a:pt x="77" y="119"/>
                  </a:lnTo>
                  <a:lnTo>
                    <a:pt x="77" y="118"/>
                  </a:lnTo>
                  <a:lnTo>
                    <a:pt x="78" y="118"/>
                  </a:lnTo>
                  <a:lnTo>
                    <a:pt x="79" y="117"/>
                  </a:lnTo>
                  <a:lnTo>
                    <a:pt x="80" y="117"/>
                  </a:lnTo>
                  <a:lnTo>
                    <a:pt x="80" y="116"/>
                  </a:lnTo>
                  <a:lnTo>
                    <a:pt x="81" y="116"/>
                  </a:lnTo>
                  <a:lnTo>
                    <a:pt x="82" y="116"/>
                  </a:lnTo>
                  <a:lnTo>
                    <a:pt x="82" y="115"/>
                  </a:lnTo>
                  <a:lnTo>
                    <a:pt x="81" y="115"/>
                  </a:lnTo>
                  <a:lnTo>
                    <a:pt x="80" y="115"/>
                  </a:lnTo>
                  <a:lnTo>
                    <a:pt x="79" y="115"/>
                  </a:lnTo>
                  <a:lnTo>
                    <a:pt x="79" y="116"/>
                  </a:lnTo>
                  <a:lnTo>
                    <a:pt x="78" y="116"/>
                  </a:lnTo>
                  <a:lnTo>
                    <a:pt x="77" y="116"/>
                  </a:lnTo>
                  <a:lnTo>
                    <a:pt x="77" y="117"/>
                  </a:lnTo>
                  <a:lnTo>
                    <a:pt x="76" y="117"/>
                  </a:lnTo>
                  <a:lnTo>
                    <a:pt x="75" y="117"/>
                  </a:lnTo>
                  <a:lnTo>
                    <a:pt x="74" y="116"/>
                  </a:lnTo>
                  <a:lnTo>
                    <a:pt x="74" y="115"/>
                  </a:lnTo>
                  <a:lnTo>
                    <a:pt x="74" y="114"/>
                  </a:lnTo>
                  <a:lnTo>
                    <a:pt x="73" y="114"/>
                  </a:lnTo>
                  <a:lnTo>
                    <a:pt x="72" y="114"/>
                  </a:lnTo>
                  <a:lnTo>
                    <a:pt x="72" y="113"/>
                  </a:lnTo>
                  <a:lnTo>
                    <a:pt x="71" y="113"/>
                  </a:lnTo>
                  <a:lnTo>
                    <a:pt x="71" y="112"/>
                  </a:lnTo>
                  <a:lnTo>
                    <a:pt x="70" y="111"/>
                  </a:lnTo>
                  <a:lnTo>
                    <a:pt x="71" y="111"/>
                  </a:lnTo>
                  <a:lnTo>
                    <a:pt x="71" y="110"/>
                  </a:lnTo>
                  <a:lnTo>
                    <a:pt x="71" y="109"/>
                  </a:lnTo>
                  <a:lnTo>
                    <a:pt x="70" y="109"/>
                  </a:lnTo>
                  <a:lnTo>
                    <a:pt x="70" y="110"/>
                  </a:lnTo>
                  <a:lnTo>
                    <a:pt x="69" y="109"/>
                  </a:lnTo>
                  <a:lnTo>
                    <a:pt x="69" y="108"/>
                  </a:lnTo>
                  <a:lnTo>
                    <a:pt x="69" y="107"/>
                  </a:lnTo>
                  <a:lnTo>
                    <a:pt x="69" y="106"/>
                  </a:lnTo>
                  <a:lnTo>
                    <a:pt x="69" y="105"/>
                  </a:lnTo>
                  <a:lnTo>
                    <a:pt x="69" y="104"/>
                  </a:lnTo>
                  <a:lnTo>
                    <a:pt x="69" y="103"/>
                  </a:lnTo>
                  <a:lnTo>
                    <a:pt x="69" y="102"/>
                  </a:lnTo>
                  <a:lnTo>
                    <a:pt x="68" y="102"/>
                  </a:lnTo>
                  <a:lnTo>
                    <a:pt x="69" y="102"/>
                  </a:lnTo>
                  <a:lnTo>
                    <a:pt x="69" y="101"/>
                  </a:lnTo>
                  <a:lnTo>
                    <a:pt x="70" y="100"/>
                  </a:lnTo>
                  <a:lnTo>
                    <a:pt x="70" y="99"/>
                  </a:lnTo>
                  <a:lnTo>
                    <a:pt x="71" y="99"/>
                  </a:lnTo>
                  <a:lnTo>
                    <a:pt x="71" y="98"/>
                  </a:lnTo>
                  <a:lnTo>
                    <a:pt x="72" y="98"/>
                  </a:lnTo>
                  <a:lnTo>
                    <a:pt x="72" y="97"/>
                  </a:lnTo>
                  <a:lnTo>
                    <a:pt x="73" y="97"/>
                  </a:lnTo>
                  <a:lnTo>
                    <a:pt x="74" y="97"/>
                  </a:lnTo>
                  <a:lnTo>
                    <a:pt x="75" y="97"/>
                  </a:lnTo>
                  <a:lnTo>
                    <a:pt x="75" y="96"/>
                  </a:lnTo>
                  <a:lnTo>
                    <a:pt x="75" y="95"/>
                  </a:lnTo>
                  <a:lnTo>
                    <a:pt x="75" y="94"/>
                  </a:lnTo>
                  <a:lnTo>
                    <a:pt x="75" y="93"/>
                  </a:lnTo>
                  <a:lnTo>
                    <a:pt x="75" y="92"/>
                  </a:lnTo>
                  <a:lnTo>
                    <a:pt x="74" y="92"/>
                  </a:lnTo>
                  <a:lnTo>
                    <a:pt x="73" y="93"/>
                  </a:lnTo>
                  <a:lnTo>
                    <a:pt x="72" y="93"/>
                  </a:lnTo>
                  <a:lnTo>
                    <a:pt x="72" y="94"/>
                  </a:lnTo>
                  <a:lnTo>
                    <a:pt x="71" y="94"/>
                  </a:lnTo>
                  <a:lnTo>
                    <a:pt x="70" y="95"/>
                  </a:lnTo>
                  <a:lnTo>
                    <a:pt x="69" y="95"/>
                  </a:lnTo>
                  <a:lnTo>
                    <a:pt x="68" y="95"/>
                  </a:lnTo>
                  <a:lnTo>
                    <a:pt x="67" y="95"/>
                  </a:lnTo>
                  <a:lnTo>
                    <a:pt x="66" y="94"/>
                  </a:lnTo>
                  <a:lnTo>
                    <a:pt x="66" y="93"/>
                  </a:lnTo>
                  <a:lnTo>
                    <a:pt x="67" y="93"/>
                  </a:lnTo>
                  <a:lnTo>
                    <a:pt x="67" y="92"/>
                  </a:lnTo>
                  <a:lnTo>
                    <a:pt x="66" y="92"/>
                  </a:lnTo>
                  <a:lnTo>
                    <a:pt x="66" y="91"/>
                  </a:lnTo>
                  <a:lnTo>
                    <a:pt x="65" y="91"/>
                  </a:lnTo>
                  <a:lnTo>
                    <a:pt x="65" y="90"/>
                  </a:lnTo>
                  <a:lnTo>
                    <a:pt x="65" y="89"/>
                  </a:lnTo>
                  <a:lnTo>
                    <a:pt x="65" y="88"/>
                  </a:lnTo>
                  <a:lnTo>
                    <a:pt x="66" y="88"/>
                  </a:lnTo>
                  <a:lnTo>
                    <a:pt x="66" y="87"/>
                  </a:lnTo>
                  <a:lnTo>
                    <a:pt x="67" y="87"/>
                  </a:lnTo>
                  <a:lnTo>
                    <a:pt x="67" y="86"/>
                  </a:lnTo>
                  <a:lnTo>
                    <a:pt x="68" y="86"/>
                  </a:lnTo>
                  <a:lnTo>
                    <a:pt x="69" y="85"/>
                  </a:lnTo>
                  <a:lnTo>
                    <a:pt x="70" y="85"/>
                  </a:lnTo>
                  <a:lnTo>
                    <a:pt x="71" y="85"/>
                  </a:lnTo>
                  <a:lnTo>
                    <a:pt x="72" y="84"/>
                  </a:lnTo>
                  <a:lnTo>
                    <a:pt x="72" y="83"/>
                  </a:lnTo>
                  <a:lnTo>
                    <a:pt x="71" y="83"/>
                  </a:lnTo>
                  <a:lnTo>
                    <a:pt x="71" y="84"/>
                  </a:lnTo>
                  <a:lnTo>
                    <a:pt x="70" y="84"/>
                  </a:lnTo>
                  <a:lnTo>
                    <a:pt x="69" y="84"/>
                  </a:lnTo>
                  <a:lnTo>
                    <a:pt x="69" y="85"/>
                  </a:lnTo>
                  <a:lnTo>
                    <a:pt x="68" y="85"/>
                  </a:lnTo>
                  <a:lnTo>
                    <a:pt x="67" y="85"/>
                  </a:lnTo>
                  <a:lnTo>
                    <a:pt x="66" y="85"/>
                  </a:lnTo>
                  <a:lnTo>
                    <a:pt x="65" y="85"/>
                  </a:lnTo>
                  <a:lnTo>
                    <a:pt x="65" y="84"/>
                  </a:lnTo>
                  <a:lnTo>
                    <a:pt x="64" y="84"/>
                  </a:lnTo>
                  <a:lnTo>
                    <a:pt x="64" y="85"/>
                  </a:lnTo>
                  <a:lnTo>
                    <a:pt x="63" y="85"/>
                  </a:lnTo>
                  <a:lnTo>
                    <a:pt x="63" y="86"/>
                  </a:lnTo>
                  <a:lnTo>
                    <a:pt x="62" y="86"/>
                  </a:lnTo>
                  <a:lnTo>
                    <a:pt x="62" y="87"/>
                  </a:lnTo>
                  <a:lnTo>
                    <a:pt x="61" y="87"/>
                  </a:lnTo>
                  <a:lnTo>
                    <a:pt x="60" y="88"/>
                  </a:lnTo>
                  <a:lnTo>
                    <a:pt x="59" y="88"/>
                  </a:lnTo>
                  <a:lnTo>
                    <a:pt x="59" y="87"/>
                  </a:lnTo>
                  <a:lnTo>
                    <a:pt x="59" y="86"/>
                  </a:lnTo>
                  <a:lnTo>
                    <a:pt x="59" y="85"/>
                  </a:lnTo>
                  <a:lnTo>
                    <a:pt x="60" y="85"/>
                  </a:lnTo>
                  <a:lnTo>
                    <a:pt x="60" y="84"/>
                  </a:lnTo>
                  <a:lnTo>
                    <a:pt x="60" y="83"/>
                  </a:lnTo>
                  <a:lnTo>
                    <a:pt x="60" y="82"/>
                  </a:lnTo>
                  <a:lnTo>
                    <a:pt x="60" y="81"/>
                  </a:lnTo>
                  <a:lnTo>
                    <a:pt x="59" y="81"/>
                  </a:lnTo>
                  <a:lnTo>
                    <a:pt x="59" y="80"/>
                  </a:lnTo>
                  <a:lnTo>
                    <a:pt x="58" y="81"/>
                  </a:lnTo>
                  <a:lnTo>
                    <a:pt x="58" y="83"/>
                  </a:lnTo>
                  <a:lnTo>
                    <a:pt x="58" y="84"/>
                  </a:lnTo>
                  <a:lnTo>
                    <a:pt x="58" y="85"/>
                  </a:lnTo>
                  <a:lnTo>
                    <a:pt x="57" y="85"/>
                  </a:lnTo>
                  <a:lnTo>
                    <a:pt x="56" y="85"/>
                  </a:lnTo>
                  <a:lnTo>
                    <a:pt x="55" y="85"/>
                  </a:lnTo>
                  <a:lnTo>
                    <a:pt x="55" y="86"/>
                  </a:lnTo>
                  <a:lnTo>
                    <a:pt x="54" y="86"/>
                  </a:lnTo>
                  <a:lnTo>
                    <a:pt x="54" y="85"/>
                  </a:lnTo>
                  <a:lnTo>
                    <a:pt x="53" y="85"/>
                  </a:lnTo>
                  <a:lnTo>
                    <a:pt x="53" y="84"/>
                  </a:lnTo>
                  <a:lnTo>
                    <a:pt x="53" y="83"/>
                  </a:lnTo>
                  <a:lnTo>
                    <a:pt x="53" y="82"/>
                  </a:lnTo>
                  <a:lnTo>
                    <a:pt x="54" y="82"/>
                  </a:lnTo>
                  <a:lnTo>
                    <a:pt x="54" y="81"/>
                  </a:lnTo>
                  <a:lnTo>
                    <a:pt x="53" y="81"/>
                  </a:lnTo>
                  <a:lnTo>
                    <a:pt x="52" y="81"/>
                  </a:lnTo>
                  <a:lnTo>
                    <a:pt x="51" y="81"/>
                  </a:lnTo>
                  <a:lnTo>
                    <a:pt x="51" y="82"/>
                  </a:lnTo>
                  <a:lnTo>
                    <a:pt x="50" y="82"/>
                  </a:lnTo>
                  <a:lnTo>
                    <a:pt x="49" y="82"/>
                  </a:lnTo>
                  <a:lnTo>
                    <a:pt x="48" y="82"/>
                  </a:lnTo>
                  <a:lnTo>
                    <a:pt x="47" y="82"/>
                  </a:lnTo>
                  <a:lnTo>
                    <a:pt x="47" y="81"/>
                  </a:lnTo>
                  <a:lnTo>
                    <a:pt x="46" y="81"/>
                  </a:lnTo>
                  <a:lnTo>
                    <a:pt x="45" y="80"/>
                  </a:lnTo>
                  <a:lnTo>
                    <a:pt x="45" y="79"/>
                  </a:lnTo>
                  <a:lnTo>
                    <a:pt x="44" y="79"/>
                  </a:lnTo>
                  <a:lnTo>
                    <a:pt x="42" y="79"/>
                  </a:lnTo>
                  <a:lnTo>
                    <a:pt x="41" y="79"/>
                  </a:lnTo>
                  <a:lnTo>
                    <a:pt x="40" y="79"/>
                  </a:lnTo>
                  <a:lnTo>
                    <a:pt x="40" y="78"/>
                  </a:lnTo>
                  <a:lnTo>
                    <a:pt x="39" y="78"/>
                  </a:lnTo>
                  <a:lnTo>
                    <a:pt x="38" y="78"/>
                  </a:lnTo>
                  <a:lnTo>
                    <a:pt x="37" y="78"/>
                  </a:lnTo>
                  <a:lnTo>
                    <a:pt x="36" y="79"/>
                  </a:lnTo>
                  <a:lnTo>
                    <a:pt x="37" y="79"/>
                  </a:lnTo>
                  <a:lnTo>
                    <a:pt x="37" y="80"/>
                  </a:lnTo>
                  <a:lnTo>
                    <a:pt x="36" y="80"/>
                  </a:lnTo>
                  <a:lnTo>
                    <a:pt x="35" y="80"/>
                  </a:lnTo>
                  <a:lnTo>
                    <a:pt x="34" y="80"/>
                  </a:lnTo>
                  <a:lnTo>
                    <a:pt x="33" y="80"/>
                  </a:lnTo>
                  <a:lnTo>
                    <a:pt x="33" y="79"/>
                  </a:lnTo>
                  <a:lnTo>
                    <a:pt x="32" y="78"/>
                  </a:lnTo>
                  <a:lnTo>
                    <a:pt x="31" y="78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6"/>
                  </a:lnTo>
                  <a:lnTo>
                    <a:pt x="32" y="75"/>
                  </a:lnTo>
                  <a:lnTo>
                    <a:pt x="32" y="74"/>
                  </a:lnTo>
                  <a:lnTo>
                    <a:pt x="31" y="74"/>
                  </a:lnTo>
                  <a:lnTo>
                    <a:pt x="31" y="73"/>
                  </a:lnTo>
                  <a:lnTo>
                    <a:pt x="30" y="73"/>
                  </a:lnTo>
                  <a:lnTo>
                    <a:pt x="29" y="73"/>
                  </a:lnTo>
                  <a:lnTo>
                    <a:pt x="28" y="73"/>
                  </a:lnTo>
                  <a:lnTo>
                    <a:pt x="27" y="73"/>
                  </a:lnTo>
                  <a:lnTo>
                    <a:pt x="26" y="74"/>
                  </a:lnTo>
                  <a:lnTo>
                    <a:pt x="26" y="73"/>
                  </a:lnTo>
                  <a:lnTo>
                    <a:pt x="25" y="73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3" y="73"/>
                  </a:lnTo>
                  <a:lnTo>
                    <a:pt x="24" y="73"/>
                  </a:lnTo>
                  <a:lnTo>
                    <a:pt x="24" y="74"/>
                  </a:lnTo>
                  <a:lnTo>
                    <a:pt x="25" y="74"/>
                  </a:lnTo>
                  <a:lnTo>
                    <a:pt x="25" y="75"/>
                  </a:lnTo>
                  <a:lnTo>
                    <a:pt x="26" y="75"/>
                  </a:lnTo>
                  <a:lnTo>
                    <a:pt x="26" y="76"/>
                  </a:lnTo>
                  <a:lnTo>
                    <a:pt x="27" y="76"/>
                  </a:lnTo>
                  <a:lnTo>
                    <a:pt x="27" y="77"/>
                  </a:lnTo>
                  <a:lnTo>
                    <a:pt x="27" y="78"/>
                  </a:lnTo>
                  <a:lnTo>
                    <a:pt x="26" y="78"/>
                  </a:lnTo>
                  <a:lnTo>
                    <a:pt x="25" y="78"/>
                  </a:lnTo>
                  <a:lnTo>
                    <a:pt x="25" y="79"/>
                  </a:lnTo>
                  <a:lnTo>
                    <a:pt x="24" y="79"/>
                  </a:lnTo>
                  <a:lnTo>
                    <a:pt x="24" y="80"/>
                  </a:lnTo>
                  <a:lnTo>
                    <a:pt x="23" y="80"/>
                  </a:lnTo>
                  <a:lnTo>
                    <a:pt x="22" y="80"/>
                  </a:lnTo>
                  <a:lnTo>
                    <a:pt x="21" y="80"/>
                  </a:lnTo>
                  <a:lnTo>
                    <a:pt x="20" y="80"/>
                  </a:lnTo>
                  <a:lnTo>
                    <a:pt x="19" y="80"/>
                  </a:lnTo>
                  <a:lnTo>
                    <a:pt x="19" y="81"/>
                  </a:lnTo>
                  <a:lnTo>
                    <a:pt x="19" y="82"/>
                  </a:lnTo>
                  <a:lnTo>
                    <a:pt x="18" y="82"/>
                  </a:lnTo>
                  <a:lnTo>
                    <a:pt x="18" y="81"/>
                  </a:lnTo>
                  <a:lnTo>
                    <a:pt x="17" y="80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6" y="78"/>
                  </a:lnTo>
                  <a:lnTo>
                    <a:pt x="15" y="78"/>
                  </a:lnTo>
                  <a:lnTo>
                    <a:pt x="14" y="78"/>
                  </a:lnTo>
                  <a:lnTo>
                    <a:pt x="13" y="78"/>
                  </a:lnTo>
                  <a:lnTo>
                    <a:pt x="13" y="77"/>
                  </a:lnTo>
                  <a:lnTo>
                    <a:pt x="12" y="77"/>
                  </a:lnTo>
                  <a:lnTo>
                    <a:pt x="11" y="77"/>
                  </a:lnTo>
                  <a:lnTo>
                    <a:pt x="10" y="77"/>
                  </a:lnTo>
                  <a:lnTo>
                    <a:pt x="9" y="77"/>
                  </a:lnTo>
                  <a:lnTo>
                    <a:pt x="8" y="77"/>
                  </a:lnTo>
                  <a:lnTo>
                    <a:pt x="7" y="77"/>
                  </a:lnTo>
                  <a:lnTo>
                    <a:pt x="6" y="78"/>
                  </a:lnTo>
                  <a:lnTo>
                    <a:pt x="5" y="78"/>
                  </a:lnTo>
                  <a:lnTo>
                    <a:pt x="4" y="78"/>
                  </a:lnTo>
                  <a:lnTo>
                    <a:pt x="4" y="77"/>
                  </a:lnTo>
                  <a:lnTo>
                    <a:pt x="3" y="77"/>
                  </a:lnTo>
                  <a:lnTo>
                    <a:pt x="2" y="77"/>
                  </a:lnTo>
                  <a:lnTo>
                    <a:pt x="1" y="77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0" y="75"/>
                  </a:lnTo>
                  <a:lnTo>
                    <a:pt x="0" y="74"/>
                  </a:lnTo>
                  <a:lnTo>
                    <a:pt x="0" y="73"/>
                  </a:lnTo>
                  <a:lnTo>
                    <a:pt x="1" y="73"/>
                  </a:lnTo>
                  <a:lnTo>
                    <a:pt x="2" y="73"/>
                  </a:lnTo>
                  <a:lnTo>
                    <a:pt x="2" y="72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4" y="71"/>
                  </a:lnTo>
                  <a:lnTo>
                    <a:pt x="5" y="70"/>
                  </a:lnTo>
                  <a:lnTo>
                    <a:pt x="5" y="69"/>
                  </a:lnTo>
                  <a:lnTo>
                    <a:pt x="5" y="68"/>
                  </a:lnTo>
                  <a:lnTo>
                    <a:pt x="6" y="67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9" y="62"/>
                  </a:lnTo>
                  <a:lnTo>
                    <a:pt x="10" y="62"/>
                  </a:lnTo>
                  <a:lnTo>
                    <a:pt x="11" y="62"/>
                  </a:lnTo>
                  <a:lnTo>
                    <a:pt x="12" y="62"/>
                  </a:lnTo>
                  <a:lnTo>
                    <a:pt x="13" y="61"/>
                  </a:lnTo>
                  <a:lnTo>
                    <a:pt x="14" y="61"/>
                  </a:lnTo>
                  <a:lnTo>
                    <a:pt x="15" y="61"/>
                  </a:lnTo>
                  <a:lnTo>
                    <a:pt x="16" y="61"/>
                  </a:lnTo>
                  <a:lnTo>
                    <a:pt x="16" y="60"/>
                  </a:lnTo>
                  <a:lnTo>
                    <a:pt x="17" y="60"/>
                  </a:lnTo>
                  <a:lnTo>
                    <a:pt x="17" y="59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8" y="57"/>
                  </a:lnTo>
                  <a:lnTo>
                    <a:pt x="19" y="56"/>
                  </a:lnTo>
                  <a:lnTo>
                    <a:pt x="19" y="55"/>
                  </a:lnTo>
                  <a:lnTo>
                    <a:pt x="19" y="54"/>
                  </a:lnTo>
                  <a:lnTo>
                    <a:pt x="20" y="54"/>
                  </a:lnTo>
                  <a:lnTo>
                    <a:pt x="20" y="53"/>
                  </a:lnTo>
                  <a:lnTo>
                    <a:pt x="21" y="53"/>
                  </a:lnTo>
                  <a:lnTo>
                    <a:pt x="21" y="52"/>
                  </a:lnTo>
                  <a:lnTo>
                    <a:pt x="21" y="51"/>
                  </a:lnTo>
                  <a:lnTo>
                    <a:pt x="22" y="51"/>
                  </a:lnTo>
                  <a:lnTo>
                    <a:pt x="21" y="50"/>
                  </a:lnTo>
                  <a:lnTo>
                    <a:pt x="21" y="49"/>
                  </a:lnTo>
                  <a:lnTo>
                    <a:pt x="21" y="48"/>
                  </a:lnTo>
                  <a:lnTo>
                    <a:pt x="21" y="47"/>
                  </a:lnTo>
                  <a:lnTo>
                    <a:pt x="22" y="46"/>
                  </a:lnTo>
                  <a:lnTo>
                    <a:pt x="22" y="45"/>
                  </a:lnTo>
                  <a:lnTo>
                    <a:pt x="23" y="45"/>
                  </a:lnTo>
                  <a:lnTo>
                    <a:pt x="23" y="44"/>
                  </a:lnTo>
                  <a:lnTo>
                    <a:pt x="23" y="43"/>
                  </a:lnTo>
                  <a:lnTo>
                    <a:pt x="23" y="42"/>
                  </a:lnTo>
                  <a:lnTo>
                    <a:pt x="23" y="41"/>
                  </a:lnTo>
                  <a:lnTo>
                    <a:pt x="22" y="40"/>
                  </a:lnTo>
                  <a:lnTo>
                    <a:pt x="23" y="40"/>
                  </a:lnTo>
                  <a:lnTo>
                    <a:pt x="24" y="40"/>
                  </a:lnTo>
                  <a:lnTo>
                    <a:pt x="24" y="39"/>
                  </a:lnTo>
                  <a:lnTo>
                    <a:pt x="23" y="39"/>
                  </a:lnTo>
                  <a:lnTo>
                    <a:pt x="22" y="38"/>
                  </a:lnTo>
                  <a:lnTo>
                    <a:pt x="21" y="38"/>
                  </a:lnTo>
                  <a:lnTo>
                    <a:pt x="21" y="37"/>
                  </a:lnTo>
                  <a:lnTo>
                    <a:pt x="21" y="36"/>
                  </a:lnTo>
                  <a:lnTo>
                    <a:pt x="21" y="35"/>
                  </a:lnTo>
                  <a:lnTo>
                    <a:pt x="20" y="34"/>
                  </a:lnTo>
                  <a:lnTo>
                    <a:pt x="20" y="33"/>
                  </a:lnTo>
                  <a:lnTo>
                    <a:pt x="21" y="33"/>
                  </a:lnTo>
                  <a:lnTo>
                    <a:pt x="22" y="33"/>
                  </a:lnTo>
                  <a:lnTo>
                    <a:pt x="23" y="33"/>
                  </a:lnTo>
                  <a:lnTo>
                    <a:pt x="24" y="33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6" y="32"/>
                  </a:lnTo>
                  <a:lnTo>
                    <a:pt x="27" y="32"/>
                  </a:lnTo>
                  <a:lnTo>
                    <a:pt x="27" y="31"/>
                  </a:lnTo>
                  <a:lnTo>
                    <a:pt x="28" y="31"/>
                  </a:lnTo>
                  <a:lnTo>
                    <a:pt x="29" y="31"/>
                  </a:lnTo>
                  <a:lnTo>
                    <a:pt x="30" y="31"/>
                  </a:lnTo>
                  <a:lnTo>
                    <a:pt x="31" y="31"/>
                  </a:lnTo>
                  <a:lnTo>
                    <a:pt x="31" y="30"/>
                  </a:lnTo>
                  <a:lnTo>
                    <a:pt x="32" y="30"/>
                  </a:lnTo>
                  <a:lnTo>
                    <a:pt x="32" y="29"/>
                  </a:lnTo>
                  <a:lnTo>
                    <a:pt x="33" y="29"/>
                  </a:lnTo>
                  <a:lnTo>
                    <a:pt x="34" y="28"/>
                  </a:lnTo>
                  <a:lnTo>
                    <a:pt x="35" y="28"/>
                  </a:lnTo>
                  <a:lnTo>
                    <a:pt x="36" y="28"/>
                  </a:lnTo>
                  <a:lnTo>
                    <a:pt x="37" y="28"/>
                  </a:lnTo>
                  <a:lnTo>
                    <a:pt x="38" y="28"/>
                  </a:lnTo>
                  <a:lnTo>
                    <a:pt x="38" y="27"/>
                  </a:lnTo>
                  <a:lnTo>
                    <a:pt x="39" y="27"/>
                  </a:lnTo>
                  <a:lnTo>
                    <a:pt x="40" y="27"/>
                  </a:lnTo>
                  <a:lnTo>
                    <a:pt x="41" y="27"/>
                  </a:lnTo>
                  <a:lnTo>
                    <a:pt x="42" y="27"/>
                  </a:lnTo>
                  <a:lnTo>
                    <a:pt x="42" y="28"/>
                  </a:lnTo>
                  <a:lnTo>
                    <a:pt x="41" y="28"/>
                  </a:lnTo>
                  <a:lnTo>
                    <a:pt x="41" y="29"/>
                  </a:lnTo>
                  <a:lnTo>
                    <a:pt x="40" y="29"/>
                  </a:lnTo>
                  <a:lnTo>
                    <a:pt x="40" y="30"/>
                  </a:lnTo>
                  <a:lnTo>
                    <a:pt x="39" y="30"/>
                  </a:lnTo>
                  <a:lnTo>
                    <a:pt x="39" y="31"/>
                  </a:lnTo>
                  <a:lnTo>
                    <a:pt x="40" y="31"/>
                  </a:lnTo>
                  <a:lnTo>
                    <a:pt x="41" y="31"/>
                  </a:lnTo>
                  <a:lnTo>
                    <a:pt x="42" y="30"/>
                  </a:lnTo>
                  <a:lnTo>
                    <a:pt x="43" y="30"/>
                  </a:lnTo>
                  <a:lnTo>
                    <a:pt x="44" y="29"/>
                  </a:lnTo>
                  <a:lnTo>
                    <a:pt x="45" y="29"/>
                  </a:lnTo>
                  <a:lnTo>
                    <a:pt x="45" y="28"/>
                  </a:lnTo>
                  <a:lnTo>
                    <a:pt x="46" y="28"/>
                  </a:lnTo>
                  <a:lnTo>
                    <a:pt x="47" y="28"/>
                  </a:lnTo>
                  <a:lnTo>
                    <a:pt x="48" y="28"/>
                  </a:lnTo>
                  <a:lnTo>
                    <a:pt x="49" y="28"/>
                  </a:lnTo>
                  <a:lnTo>
                    <a:pt x="50" y="28"/>
                  </a:lnTo>
                  <a:lnTo>
                    <a:pt x="50" y="27"/>
                  </a:lnTo>
                  <a:lnTo>
                    <a:pt x="51" y="27"/>
                  </a:lnTo>
                  <a:lnTo>
                    <a:pt x="52" y="27"/>
                  </a:lnTo>
                  <a:lnTo>
                    <a:pt x="53" y="27"/>
                  </a:lnTo>
                  <a:lnTo>
                    <a:pt x="54" y="27"/>
                  </a:lnTo>
                  <a:lnTo>
                    <a:pt x="55" y="27"/>
                  </a:lnTo>
                  <a:lnTo>
                    <a:pt x="56" y="27"/>
                  </a:lnTo>
                  <a:lnTo>
                    <a:pt x="57" y="27"/>
                  </a:lnTo>
                  <a:lnTo>
                    <a:pt x="58" y="27"/>
                  </a:lnTo>
                  <a:lnTo>
                    <a:pt x="59" y="27"/>
                  </a:lnTo>
                  <a:lnTo>
                    <a:pt x="60" y="26"/>
                  </a:lnTo>
                  <a:lnTo>
                    <a:pt x="61" y="26"/>
                  </a:lnTo>
                  <a:lnTo>
                    <a:pt x="62" y="26"/>
                  </a:lnTo>
                  <a:lnTo>
                    <a:pt x="63" y="25"/>
                  </a:lnTo>
                  <a:lnTo>
                    <a:pt x="64" y="25"/>
                  </a:lnTo>
                  <a:lnTo>
                    <a:pt x="65" y="24"/>
                  </a:lnTo>
                  <a:lnTo>
                    <a:pt x="66" y="23"/>
                  </a:lnTo>
                  <a:lnTo>
                    <a:pt x="66" y="22"/>
                  </a:lnTo>
                  <a:lnTo>
                    <a:pt x="66" y="21"/>
                  </a:lnTo>
                  <a:lnTo>
                    <a:pt x="67" y="21"/>
                  </a:lnTo>
                  <a:lnTo>
                    <a:pt x="67" y="20"/>
                  </a:lnTo>
                  <a:lnTo>
                    <a:pt x="68" y="20"/>
                  </a:lnTo>
                  <a:lnTo>
                    <a:pt x="69" y="19"/>
                  </a:lnTo>
                  <a:lnTo>
                    <a:pt x="69" y="18"/>
                  </a:lnTo>
                  <a:lnTo>
                    <a:pt x="70" y="18"/>
                  </a:lnTo>
                  <a:lnTo>
                    <a:pt x="70" y="17"/>
                  </a:lnTo>
                  <a:lnTo>
                    <a:pt x="71" y="17"/>
                  </a:lnTo>
                  <a:lnTo>
                    <a:pt x="72" y="16"/>
                  </a:lnTo>
                  <a:lnTo>
                    <a:pt x="73" y="16"/>
                  </a:lnTo>
                  <a:lnTo>
                    <a:pt x="73" y="15"/>
                  </a:lnTo>
                  <a:lnTo>
                    <a:pt x="74" y="15"/>
                  </a:lnTo>
                  <a:lnTo>
                    <a:pt x="74" y="14"/>
                  </a:lnTo>
                  <a:lnTo>
                    <a:pt x="75" y="14"/>
                  </a:lnTo>
                  <a:lnTo>
                    <a:pt x="76" y="14"/>
                  </a:lnTo>
                  <a:lnTo>
                    <a:pt x="77" y="14"/>
                  </a:lnTo>
                  <a:lnTo>
                    <a:pt x="78" y="14"/>
                  </a:lnTo>
                  <a:lnTo>
                    <a:pt x="79" y="13"/>
                  </a:lnTo>
                  <a:lnTo>
                    <a:pt x="79" y="12"/>
                  </a:lnTo>
                  <a:lnTo>
                    <a:pt x="79" y="11"/>
                  </a:lnTo>
                  <a:lnTo>
                    <a:pt x="80" y="10"/>
                  </a:lnTo>
                  <a:lnTo>
                    <a:pt x="80" y="9"/>
                  </a:lnTo>
                  <a:lnTo>
                    <a:pt x="81" y="9"/>
                  </a:lnTo>
                  <a:lnTo>
                    <a:pt x="81" y="8"/>
                  </a:lnTo>
                  <a:lnTo>
                    <a:pt x="82" y="8"/>
                  </a:lnTo>
                  <a:lnTo>
                    <a:pt x="83" y="8"/>
                  </a:lnTo>
                  <a:lnTo>
                    <a:pt x="83" y="7"/>
                  </a:lnTo>
                  <a:lnTo>
                    <a:pt x="84" y="7"/>
                  </a:lnTo>
                  <a:lnTo>
                    <a:pt x="85" y="6"/>
                  </a:lnTo>
                  <a:lnTo>
                    <a:pt x="86" y="6"/>
                  </a:lnTo>
                  <a:lnTo>
                    <a:pt x="87" y="5"/>
                  </a:lnTo>
                  <a:lnTo>
                    <a:pt x="88" y="5"/>
                  </a:lnTo>
                  <a:lnTo>
                    <a:pt x="89" y="5"/>
                  </a:lnTo>
                  <a:lnTo>
                    <a:pt x="90" y="5"/>
                  </a:lnTo>
                  <a:lnTo>
                    <a:pt x="90" y="4"/>
                  </a:lnTo>
                  <a:lnTo>
                    <a:pt x="91" y="4"/>
                  </a:lnTo>
                  <a:lnTo>
                    <a:pt x="92" y="4"/>
                  </a:lnTo>
                  <a:lnTo>
                    <a:pt x="92" y="3"/>
                  </a:lnTo>
                  <a:lnTo>
                    <a:pt x="93" y="3"/>
                  </a:lnTo>
                  <a:lnTo>
                    <a:pt x="94" y="3"/>
                  </a:lnTo>
                  <a:lnTo>
                    <a:pt x="95" y="3"/>
                  </a:lnTo>
                  <a:lnTo>
                    <a:pt x="96" y="3"/>
                  </a:lnTo>
                  <a:lnTo>
                    <a:pt x="97" y="2"/>
                  </a:lnTo>
                  <a:lnTo>
                    <a:pt x="98" y="2"/>
                  </a:lnTo>
                  <a:lnTo>
                    <a:pt x="99" y="1"/>
                  </a:lnTo>
                  <a:lnTo>
                    <a:pt x="101" y="1"/>
                  </a:lnTo>
                  <a:lnTo>
                    <a:pt x="102" y="1"/>
                  </a:lnTo>
                  <a:lnTo>
                    <a:pt x="103" y="1"/>
                  </a:lnTo>
                  <a:lnTo>
                    <a:pt x="104" y="1"/>
                  </a:lnTo>
                  <a:lnTo>
                    <a:pt x="104" y="0"/>
                  </a:lnTo>
                  <a:lnTo>
                    <a:pt x="105" y="1"/>
                  </a:lnTo>
                  <a:lnTo>
                    <a:pt x="106" y="1"/>
                  </a:lnTo>
                  <a:lnTo>
                    <a:pt x="107" y="1"/>
                  </a:lnTo>
                  <a:lnTo>
                    <a:pt x="108" y="1"/>
                  </a:lnTo>
                  <a:lnTo>
                    <a:pt x="112" y="1"/>
                  </a:lnTo>
                  <a:lnTo>
                    <a:pt x="113" y="1"/>
                  </a:lnTo>
                  <a:lnTo>
                    <a:pt x="114" y="1"/>
                  </a:lnTo>
                  <a:lnTo>
                    <a:pt x="115" y="1"/>
                  </a:lnTo>
                  <a:lnTo>
                    <a:pt x="116" y="1"/>
                  </a:lnTo>
                  <a:lnTo>
                    <a:pt x="117" y="1"/>
                  </a:lnTo>
                  <a:lnTo>
                    <a:pt x="118" y="1"/>
                  </a:lnTo>
                  <a:lnTo>
                    <a:pt x="119" y="1"/>
                  </a:lnTo>
                  <a:lnTo>
                    <a:pt x="120" y="1"/>
                  </a:lnTo>
                  <a:lnTo>
                    <a:pt x="120" y="2"/>
                  </a:lnTo>
                  <a:lnTo>
                    <a:pt x="121" y="2"/>
                  </a:lnTo>
                  <a:lnTo>
                    <a:pt x="122" y="2"/>
                  </a:lnTo>
                  <a:lnTo>
                    <a:pt x="123" y="1"/>
                  </a:lnTo>
                  <a:lnTo>
                    <a:pt x="124" y="1"/>
                  </a:lnTo>
                  <a:lnTo>
                    <a:pt x="124" y="2"/>
                  </a:lnTo>
                  <a:lnTo>
                    <a:pt x="125" y="2"/>
                  </a:lnTo>
                  <a:lnTo>
                    <a:pt x="125" y="3"/>
                  </a:lnTo>
                  <a:lnTo>
                    <a:pt x="126" y="3"/>
                  </a:lnTo>
                  <a:lnTo>
                    <a:pt x="127" y="3"/>
                  </a:lnTo>
                  <a:lnTo>
                    <a:pt x="128" y="4"/>
                  </a:lnTo>
                  <a:lnTo>
                    <a:pt x="129" y="4"/>
                  </a:lnTo>
                  <a:lnTo>
                    <a:pt x="129" y="5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1" y="6"/>
                  </a:lnTo>
                  <a:lnTo>
                    <a:pt x="132" y="6"/>
                  </a:lnTo>
                  <a:lnTo>
                    <a:pt x="133" y="7"/>
                  </a:lnTo>
                  <a:lnTo>
                    <a:pt x="134" y="7"/>
                  </a:lnTo>
                  <a:lnTo>
                    <a:pt x="135" y="7"/>
                  </a:lnTo>
                  <a:lnTo>
                    <a:pt x="135" y="8"/>
                  </a:lnTo>
                  <a:lnTo>
                    <a:pt x="136" y="8"/>
                  </a:lnTo>
                  <a:lnTo>
                    <a:pt x="137" y="8"/>
                  </a:lnTo>
                  <a:lnTo>
                    <a:pt x="138" y="8"/>
                  </a:lnTo>
                  <a:lnTo>
                    <a:pt x="139" y="8"/>
                  </a:lnTo>
                  <a:lnTo>
                    <a:pt x="140" y="8"/>
                  </a:lnTo>
                  <a:lnTo>
                    <a:pt x="141" y="8"/>
                  </a:lnTo>
                  <a:lnTo>
                    <a:pt x="142" y="8"/>
                  </a:lnTo>
                  <a:lnTo>
                    <a:pt x="143" y="8"/>
                  </a:lnTo>
                  <a:lnTo>
                    <a:pt x="143" y="9"/>
                  </a:lnTo>
                  <a:lnTo>
                    <a:pt x="143" y="10"/>
                  </a:lnTo>
                  <a:lnTo>
                    <a:pt x="144" y="10"/>
                  </a:lnTo>
                  <a:lnTo>
                    <a:pt x="145" y="10"/>
                  </a:lnTo>
                  <a:lnTo>
                    <a:pt x="145" y="11"/>
                  </a:lnTo>
                  <a:lnTo>
                    <a:pt x="146" y="11"/>
                  </a:lnTo>
                  <a:lnTo>
                    <a:pt x="146" y="12"/>
                  </a:lnTo>
                  <a:lnTo>
                    <a:pt x="147" y="12"/>
                  </a:lnTo>
                  <a:lnTo>
                    <a:pt x="148" y="12"/>
                  </a:lnTo>
                  <a:lnTo>
                    <a:pt x="149" y="12"/>
                  </a:lnTo>
                  <a:lnTo>
                    <a:pt x="150" y="12"/>
                  </a:lnTo>
                  <a:lnTo>
                    <a:pt x="151" y="13"/>
                  </a:lnTo>
                  <a:lnTo>
                    <a:pt x="151" y="14"/>
                  </a:lnTo>
                  <a:lnTo>
                    <a:pt x="153" y="14"/>
                  </a:lnTo>
                  <a:lnTo>
                    <a:pt x="155" y="14"/>
                  </a:lnTo>
                  <a:lnTo>
                    <a:pt x="156" y="14"/>
                  </a:lnTo>
                  <a:lnTo>
                    <a:pt x="157" y="14"/>
                  </a:lnTo>
                  <a:lnTo>
                    <a:pt x="157" y="15"/>
                  </a:lnTo>
                  <a:lnTo>
                    <a:pt x="157" y="16"/>
                  </a:lnTo>
                  <a:lnTo>
                    <a:pt x="158" y="16"/>
                  </a:lnTo>
                  <a:lnTo>
                    <a:pt x="158" y="17"/>
                  </a:lnTo>
                  <a:lnTo>
                    <a:pt x="159" y="17"/>
                  </a:lnTo>
                  <a:lnTo>
                    <a:pt x="160" y="17"/>
                  </a:lnTo>
                  <a:lnTo>
                    <a:pt x="160" y="18"/>
                  </a:lnTo>
                  <a:lnTo>
                    <a:pt x="161" y="18"/>
                  </a:lnTo>
                  <a:lnTo>
                    <a:pt x="161" y="19"/>
                  </a:lnTo>
                  <a:lnTo>
                    <a:pt x="162" y="19"/>
                  </a:lnTo>
                  <a:lnTo>
                    <a:pt x="162" y="20"/>
                  </a:lnTo>
                  <a:lnTo>
                    <a:pt x="163" y="20"/>
                  </a:lnTo>
                  <a:lnTo>
                    <a:pt x="164" y="20"/>
                  </a:lnTo>
                  <a:lnTo>
                    <a:pt x="164" y="21"/>
                  </a:lnTo>
                  <a:lnTo>
                    <a:pt x="164" y="22"/>
                  </a:lnTo>
                  <a:lnTo>
                    <a:pt x="165" y="22"/>
                  </a:lnTo>
                  <a:lnTo>
                    <a:pt x="165" y="23"/>
                  </a:lnTo>
                  <a:lnTo>
                    <a:pt x="166" y="23"/>
                  </a:lnTo>
                  <a:lnTo>
                    <a:pt x="166" y="24"/>
                  </a:lnTo>
                  <a:lnTo>
                    <a:pt x="167" y="24"/>
                  </a:lnTo>
                  <a:lnTo>
                    <a:pt x="167" y="25"/>
                  </a:lnTo>
                  <a:lnTo>
                    <a:pt x="168" y="25"/>
                  </a:lnTo>
                  <a:lnTo>
                    <a:pt x="168" y="26"/>
                  </a:lnTo>
                  <a:lnTo>
                    <a:pt x="169" y="26"/>
                  </a:lnTo>
                  <a:lnTo>
                    <a:pt x="170" y="26"/>
                  </a:lnTo>
                  <a:lnTo>
                    <a:pt x="170" y="27"/>
                  </a:lnTo>
                  <a:lnTo>
                    <a:pt x="171" y="27"/>
                  </a:lnTo>
                  <a:lnTo>
                    <a:pt x="172" y="27"/>
                  </a:lnTo>
                  <a:lnTo>
                    <a:pt x="173" y="27"/>
                  </a:lnTo>
                  <a:lnTo>
                    <a:pt x="174" y="27"/>
                  </a:lnTo>
                  <a:lnTo>
                    <a:pt x="175" y="27"/>
                  </a:lnTo>
                  <a:lnTo>
                    <a:pt x="176" y="28"/>
                  </a:lnTo>
                  <a:lnTo>
                    <a:pt x="176" y="27"/>
                  </a:lnTo>
                  <a:lnTo>
                    <a:pt x="177" y="27"/>
                  </a:lnTo>
                  <a:lnTo>
                    <a:pt x="178" y="27"/>
                  </a:lnTo>
                  <a:lnTo>
                    <a:pt x="178" y="28"/>
                  </a:lnTo>
                  <a:lnTo>
                    <a:pt x="179" y="28"/>
                  </a:lnTo>
                  <a:lnTo>
                    <a:pt x="180" y="28"/>
                  </a:lnTo>
                  <a:lnTo>
                    <a:pt x="181" y="28"/>
                  </a:lnTo>
                  <a:lnTo>
                    <a:pt x="182" y="28"/>
                  </a:lnTo>
                  <a:lnTo>
                    <a:pt x="183" y="28"/>
                  </a:lnTo>
                  <a:lnTo>
                    <a:pt x="183" y="29"/>
                  </a:lnTo>
                  <a:lnTo>
                    <a:pt x="184" y="29"/>
                  </a:lnTo>
                  <a:lnTo>
                    <a:pt x="184" y="28"/>
                  </a:lnTo>
                  <a:lnTo>
                    <a:pt x="185" y="27"/>
                  </a:lnTo>
                  <a:lnTo>
                    <a:pt x="186" y="27"/>
                  </a:lnTo>
                  <a:lnTo>
                    <a:pt x="187" y="27"/>
                  </a:lnTo>
                  <a:lnTo>
                    <a:pt x="188" y="28"/>
                  </a:lnTo>
                  <a:lnTo>
                    <a:pt x="189" y="28"/>
                  </a:lnTo>
                  <a:lnTo>
                    <a:pt x="190" y="28"/>
                  </a:lnTo>
                  <a:lnTo>
                    <a:pt x="191" y="29"/>
                  </a:lnTo>
                  <a:lnTo>
                    <a:pt x="192" y="29"/>
                  </a:lnTo>
                  <a:lnTo>
                    <a:pt x="193" y="29"/>
                  </a:lnTo>
                  <a:lnTo>
                    <a:pt x="194" y="29"/>
                  </a:lnTo>
                  <a:lnTo>
                    <a:pt x="195" y="29"/>
                  </a:lnTo>
                  <a:lnTo>
                    <a:pt x="196" y="29"/>
                  </a:lnTo>
                  <a:lnTo>
                    <a:pt x="196" y="28"/>
                  </a:lnTo>
                  <a:lnTo>
                    <a:pt x="196" y="27"/>
                  </a:lnTo>
                  <a:lnTo>
                    <a:pt x="197" y="27"/>
                  </a:lnTo>
                  <a:lnTo>
                    <a:pt x="198" y="27"/>
                  </a:lnTo>
                  <a:lnTo>
                    <a:pt x="199" y="27"/>
                  </a:lnTo>
                  <a:lnTo>
                    <a:pt x="200" y="27"/>
                  </a:lnTo>
                  <a:lnTo>
                    <a:pt x="201" y="27"/>
                  </a:lnTo>
                  <a:lnTo>
                    <a:pt x="201" y="28"/>
                  </a:lnTo>
                  <a:lnTo>
                    <a:pt x="202" y="29"/>
                  </a:lnTo>
                  <a:lnTo>
                    <a:pt x="203" y="29"/>
                  </a:lnTo>
                  <a:lnTo>
                    <a:pt x="203" y="28"/>
                  </a:lnTo>
                  <a:lnTo>
                    <a:pt x="204" y="28"/>
                  </a:lnTo>
                  <a:lnTo>
                    <a:pt x="205" y="28"/>
                  </a:lnTo>
                  <a:lnTo>
                    <a:pt x="206" y="27"/>
                  </a:lnTo>
                  <a:lnTo>
                    <a:pt x="207" y="27"/>
                  </a:lnTo>
                  <a:lnTo>
                    <a:pt x="208" y="27"/>
                  </a:lnTo>
                  <a:lnTo>
                    <a:pt x="209" y="27"/>
                  </a:lnTo>
                  <a:lnTo>
                    <a:pt x="210" y="27"/>
                  </a:lnTo>
                  <a:lnTo>
                    <a:pt x="211" y="27"/>
                  </a:lnTo>
                  <a:lnTo>
                    <a:pt x="212" y="27"/>
                  </a:lnTo>
                  <a:lnTo>
                    <a:pt x="213" y="27"/>
                  </a:lnTo>
                  <a:lnTo>
                    <a:pt x="214" y="27"/>
                  </a:lnTo>
                  <a:lnTo>
                    <a:pt x="214" y="28"/>
                  </a:lnTo>
                  <a:lnTo>
                    <a:pt x="214" y="29"/>
                  </a:lnTo>
                  <a:lnTo>
                    <a:pt x="215" y="29"/>
                  </a:lnTo>
                  <a:lnTo>
                    <a:pt x="215" y="30"/>
                  </a:lnTo>
                  <a:lnTo>
                    <a:pt x="216" y="31"/>
                  </a:lnTo>
                  <a:lnTo>
                    <a:pt x="217" y="32"/>
                  </a:lnTo>
                  <a:lnTo>
                    <a:pt x="218" y="33"/>
                  </a:lnTo>
                  <a:lnTo>
                    <a:pt x="219" y="33"/>
                  </a:lnTo>
                  <a:lnTo>
                    <a:pt x="220" y="33"/>
                  </a:lnTo>
                  <a:lnTo>
                    <a:pt x="221" y="33"/>
                  </a:lnTo>
                  <a:lnTo>
                    <a:pt x="221" y="34"/>
                  </a:lnTo>
                  <a:lnTo>
                    <a:pt x="221" y="35"/>
                  </a:lnTo>
                  <a:lnTo>
                    <a:pt x="222" y="35"/>
                  </a:lnTo>
                  <a:lnTo>
                    <a:pt x="222" y="36"/>
                  </a:lnTo>
                  <a:lnTo>
                    <a:pt x="223" y="36"/>
                  </a:lnTo>
                  <a:lnTo>
                    <a:pt x="224" y="36"/>
                  </a:lnTo>
                  <a:lnTo>
                    <a:pt x="225" y="36"/>
                  </a:lnTo>
                  <a:lnTo>
                    <a:pt x="225" y="37"/>
                  </a:lnTo>
                  <a:lnTo>
                    <a:pt x="226" y="37"/>
                  </a:lnTo>
                  <a:lnTo>
                    <a:pt x="227" y="38"/>
                  </a:lnTo>
                  <a:lnTo>
                    <a:pt x="226" y="38"/>
                  </a:lnTo>
                  <a:lnTo>
                    <a:pt x="225" y="38"/>
                  </a:lnTo>
                  <a:lnTo>
                    <a:pt x="225" y="39"/>
                  </a:lnTo>
                  <a:lnTo>
                    <a:pt x="223" y="39"/>
                  </a:lnTo>
                  <a:lnTo>
                    <a:pt x="222" y="39"/>
                  </a:lnTo>
                  <a:lnTo>
                    <a:pt x="221" y="39"/>
                  </a:lnTo>
                  <a:lnTo>
                    <a:pt x="220" y="39"/>
                  </a:lnTo>
                  <a:lnTo>
                    <a:pt x="219" y="39"/>
                  </a:lnTo>
                  <a:lnTo>
                    <a:pt x="219" y="40"/>
                  </a:lnTo>
                  <a:lnTo>
                    <a:pt x="219" y="41"/>
                  </a:lnTo>
                  <a:lnTo>
                    <a:pt x="218" y="41"/>
                  </a:lnTo>
                  <a:lnTo>
                    <a:pt x="218" y="42"/>
                  </a:lnTo>
                  <a:lnTo>
                    <a:pt x="218" y="43"/>
                  </a:lnTo>
                  <a:lnTo>
                    <a:pt x="217" y="43"/>
                  </a:lnTo>
                  <a:lnTo>
                    <a:pt x="216" y="43"/>
                  </a:lnTo>
                  <a:lnTo>
                    <a:pt x="216" y="44"/>
                  </a:lnTo>
                  <a:lnTo>
                    <a:pt x="216" y="45"/>
                  </a:lnTo>
                  <a:lnTo>
                    <a:pt x="217" y="46"/>
                  </a:lnTo>
                  <a:lnTo>
                    <a:pt x="218" y="46"/>
                  </a:lnTo>
                  <a:lnTo>
                    <a:pt x="218" y="47"/>
                  </a:lnTo>
                  <a:lnTo>
                    <a:pt x="219" y="47"/>
                  </a:lnTo>
                  <a:lnTo>
                    <a:pt x="219" y="48"/>
                  </a:lnTo>
                  <a:lnTo>
                    <a:pt x="219" y="49"/>
                  </a:lnTo>
                  <a:lnTo>
                    <a:pt x="220" y="50"/>
                  </a:lnTo>
                  <a:lnTo>
                    <a:pt x="220" y="51"/>
                  </a:lnTo>
                  <a:lnTo>
                    <a:pt x="220" y="52"/>
                  </a:lnTo>
                  <a:lnTo>
                    <a:pt x="220" y="53"/>
                  </a:lnTo>
                  <a:lnTo>
                    <a:pt x="220" y="54"/>
                  </a:lnTo>
                  <a:lnTo>
                    <a:pt x="221" y="54"/>
                  </a:lnTo>
                  <a:lnTo>
                    <a:pt x="222" y="55"/>
                  </a:lnTo>
                  <a:lnTo>
                    <a:pt x="222" y="56"/>
                  </a:lnTo>
                  <a:lnTo>
                    <a:pt x="222" y="57"/>
                  </a:lnTo>
                  <a:lnTo>
                    <a:pt x="223" y="57"/>
                  </a:lnTo>
                  <a:lnTo>
                    <a:pt x="223" y="58"/>
                  </a:lnTo>
                  <a:lnTo>
                    <a:pt x="224" y="59"/>
                  </a:lnTo>
                  <a:lnTo>
                    <a:pt x="225" y="59"/>
                  </a:lnTo>
                  <a:lnTo>
                    <a:pt x="226" y="59"/>
                  </a:lnTo>
                  <a:lnTo>
                    <a:pt x="226" y="60"/>
                  </a:lnTo>
                  <a:lnTo>
                    <a:pt x="227" y="60"/>
                  </a:lnTo>
                  <a:lnTo>
                    <a:pt x="227" y="61"/>
                  </a:lnTo>
                  <a:lnTo>
                    <a:pt x="228" y="62"/>
                  </a:lnTo>
                  <a:lnTo>
                    <a:pt x="228" y="63"/>
                  </a:lnTo>
                  <a:lnTo>
                    <a:pt x="229" y="63"/>
                  </a:lnTo>
                  <a:lnTo>
                    <a:pt x="229" y="64"/>
                  </a:lnTo>
                  <a:lnTo>
                    <a:pt x="229" y="65"/>
                  </a:lnTo>
                  <a:lnTo>
                    <a:pt x="230" y="65"/>
                  </a:lnTo>
                  <a:lnTo>
                    <a:pt x="230" y="66"/>
                  </a:lnTo>
                  <a:lnTo>
                    <a:pt x="231" y="66"/>
                  </a:lnTo>
                  <a:lnTo>
                    <a:pt x="231" y="67"/>
                  </a:lnTo>
                  <a:lnTo>
                    <a:pt x="231" y="68"/>
                  </a:lnTo>
                  <a:lnTo>
                    <a:pt x="232" y="69"/>
                  </a:lnTo>
                  <a:lnTo>
                    <a:pt x="232" y="70"/>
                  </a:lnTo>
                  <a:lnTo>
                    <a:pt x="233" y="70"/>
                  </a:lnTo>
                  <a:lnTo>
                    <a:pt x="233" y="71"/>
                  </a:lnTo>
                  <a:lnTo>
                    <a:pt x="233" y="72"/>
                  </a:lnTo>
                  <a:lnTo>
                    <a:pt x="233" y="73"/>
                  </a:lnTo>
                  <a:lnTo>
                    <a:pt x="232" y="73"/>
                  </a:lnTo>
                  <a:lnTo>
                    <a:pt x="231" y="74"/>
                  </a:lnTo>
                  <a:lnTo>
                    <a:pt x="230" y="75"/>
                  </a:lnTo>
                  <a:lnTo>
                    <a:pt x="230" y="76"/>
                  </a:lnTo>
                  <a:lnTo>
                    <a:pt x="230" y="77"/>
                  </a:lnTo>
                  <a:lnTo>
                    <a:pt x="230" y="78"/>
                  </a:lnTo>
                  <a:lnTo>
                    <a:pt x="230" y="79"/>
                  </a:lnTo>
                  <a:lnTo>
                    <a:pt x="229" y="80"/>
                  </a:lnTo>
                  <a:lnTo>
                    <a:pt x="229" y="81"/>
                  </a:lnTo>
                  <a:lnTo>
                    <a:pt x="229" y="84"/>
                  </a:lnTo>
                  <a:lnTo>
                    <a:pt x="229" y="85"/>
                  </a:lnTo>
                  <a:lnTo>
                    <a:pt x="228" y="86"/>
                  </a:lnTo>
                  <a:lnTo>
                    <a:pt x="227" y="86"/>
                  </a:lnTo>
                  <a:lnTo>
                    <a:pt x="227" y="87"/>
                  </a:lnTo>
                  <a:lnTo>
                    <a:pt x="227" y="88"/>
                  </a:lnTo>
                  <a:lnTo>
                    <a:pt x="227" y="89"/>
                  </a:lnTo>
                  <a:lnTo>
                    <a:pt x="226" y="89"/>
                  </a:lnTo>
                  <a:lnTo>
                    <a:pt x="225" y="90"/>
                  </a:lnTo>
                  <a:lnTo>
                    <a:pt x="224" y="91"/>
                  </a:lnTo>
                  <a:lnTo>
                    <a:pt x="223" y="91"/>
                  </a:lnTo>
                  <a:lnTo>
                    <a:pt x="223" y="92"/>
                  </a:lnTo>
                  <a:lnTo>
                    <a:pt x="222" y="92"/>
                  </a:lnTo>
                  <a:lnTo>
                    <a:pt x="221" y="92"/>
                  </a:lnTo>
                  <a:lnTo>
                    <a:pt x="220" y="92"/>
                  </a:lnTo>
                  <a:lnTo>
                    <a:pt x="220" y="93"/>
                  </a:lnTo>
                  <a:lnTo>
                    <a:pt x="220" y="94"/>
                  </a:lnTo>
                  <a:lnTo>
                    <a:pt x="220" y="95"/>
                  </a:lnTo>
                  <a:lnTo>
                    <a:pt x="220" y="96"/>
                  </a:lnTo>
                  <a:lnTo>
                    <a:pt x="220" y="97"/>
                  </a:lnTo>
                  <a:lnTo>
                    <a:pt x="220" y="98"/>
                  </a:lnTo>
                  <a:lnTo>
                    <a:pt x="220" y="99"/>
                  </a:lnTo>
                  <a:lnTo>
                    <a:pt x="220" y="100"/>
                  </a:lnTo>
                  <a:lnTo>
                    <a:pt x="221" y="100"/>
                  </a:lnTo>
                  <a:lnTo>
                    <a:pt x="221" y="101"/>
                  </a:lnTo>
                  <a:lnTo>
                    <a:pt x="221" y="102"/>
                  </a:lnTo>
                  <a:lnTo>
                    <a:pt x="221" y="103"/>
                  </a:lnTo>
                  <a:lnTo>
                    <a:pt x="221" y="104"/>
                  </a:lnTo>
                  <a:lnTo>
                    <a:pt x="221" y="105"/>
                  </a:lnTo>
                  <a:lnTo>
                    <a:pt x="221" y="106"/>
                  </a:lnTo>
                  <a:lnTo>
                    <a:pt x="221" y="107"/>
                  </a:lnTo>
                  <a:lnTo>
                    <a:pt x="222" y="108"/>
                  </a:lnTo>
                  <a:lnTo>
                    <a:pt x="222" y="109"/>
                  </a:lnTo>
                  <a:lnTo>
                    <a:pt x="222" y="110"/>
                  </a:lnTo>
                  <a:lnTo>
                    <a:pt x="223" y="110"/>
                  </a:lnTo>
                  <a:lnTo>
                    <a:pt x="223" y="111"/>
                  </a:lnTo>
                  <a:lnTo>
                    <a:pt x="223" y="112"/>
                  </a:lnTo>
                  <a:lnTo>
                    <a:pt x="223" y="113"/>
                  </a:lnTo>
                  <a:lnTo>
                    <a:pt x="223" y="114"/>
                  </a:lnTo>
                  <a:lnTo>
                    <a:pt x="223" y="115"/>
                  </a:lnTo>
                  <a:lnTo>
                    <a:pt x="223" y="116"/>
                  </a:lnTo>
                  <a:lnTo>
                    <a:pt x="224" y="116"/>
                  </a:lnTo>
                  <a:lnTo>
                    <a:pt x="224" y="117"/>
                  </a:lnTo>
                  <a:lnTo>
                    <a:pt x="224" y="118"/>
                  </a:lnTo>
                  <a:lnTo>
                    <a:pt x="224" y="119"/>
                  </a:lnTo>
                  <a:lnTo>
                    <a:pt x="224" y="120"/>
                  </a:lnTo>
                  <a:lnTo>
                    <a:pt x="223" y="120"/>
                  </a:lnTo>
                  <a:lnTo>
                    <a:pt x="222" y="120"/>
                  </a:lnTo>
                  <a:lnTo>
                    <a:pt x="222" y="121"/>
                  </a:lnTo>
                  <a:lnTo>
                    <a:pt x="222" y="122"/>
                  </a:lnTo>
                  <a:lnTo>
                    <a:pt x="222" y="123"/>
                  </a:lnTo>
                  <a:lnTo>
                    <a:pt x="221" y="123"/>
                  </a:lnTo>
                  <a:lnTo>
                    <a:pt x="221" y="124"/>
                  </a:lnTo>
                  <a:lnTo>
                    <a:pt x="221" y="125"/>
                  </a:lnTo>
                  <a:lnTo>
                    <a:pt x="221" y="126"/>
                  </a:lnTo>
                  <a:lnTo>
                    <a:pt x="221" y="127"/>
                  </a:lnTo>
                  <a:lnTo>
                    <a:pt x="222" y="127"/>
                  </a:lnTo>
                  <a:lnTo>
                    <a:pt x="222" y="128"/>
                  </a:lnTo>
                  <a:lnTo>
                    <a:pt x="223" y="128"/>
                  </a:lnTo>
                  <a:lnTo>
                    <a:pt x="223" y="129"/>
                  </a:lnTo>
                  <a:lnTo>
                    <a:pt x="224" y="129"/>
                  </a:lnTo>
                  <a:lnTo>
                    <a:pt x="224" y="130"/>
                  </a:lnTo>
                  <a:lnTo>
                    <a:pt x="223" y="130"/>
                  </a:lnTo>
                  <a:lnTo>
                    <a:pt x="223" y="131"/>
                  </a:lnTo>
                  <a:lnTo>
                    <a:pt x="223" y="132"/>
                  </a:lnTo>
                  <a:lnTo>
                    <a:pt x="223" y="133"/>
                  </a:lnTo>
                  <a:lnTo>
                    <a:pt x="224" y="133"/>
                  </a:lnTo>
                  <a:lnTo>
                    <a:pt x="224" y="134"/>
                  </a:lnTo>
                  <a:lnTo>
                    <a:pt x="224" y="135"/>
                  </a:lnTo>
                  <a:lnTo>
                    <a:pt x="225" y="135"/>
                  </a:lnTo>
                  <a:lnTo>
                    <a:pt x="225" y="136"/>
                  </a:lnTo>
                  <a:lnTo>
                    <a:pt x="224" y="137"/>
                  </a:lnTo>
                  <a:lnTo>
                    <a:pt x="224" y="138"/>
                  </a:lnTo>
                  <a:lnTo>
                    <a:pt x="224" y="139"/>
                  </a:lnTo>
                  <a:lnTo>
                    <a:pt x="225" y="140"/>
                  </a:lnTo>
                  <a:lnTo>
                    <a:pt x="225" y="141"/>
                  </a:lnTo>
                  <a:lnTo>
                    <a:pt x="226" y="141"/>
                  </a:lnTo>
                  <a:lnTo>
                    <a:pt x="226" y="142"/>
                  </a:lnTo>
                  <a:lnTo>
                    <a:pt x="227" y="142"/>
                  </a:lnTo>
                  <a:lnTo>
                    <a:pt x="227" y="143"/>
                  </a:lnTo>
                  <a:lnTo>
                    <a:pt x="227" y="144"/>
                  </a:lnTo>
                  <a:lnTo>
                    <a:pt x="227" y="145"/>
                  </a:lnTo>
                  <a:lnTo>
                    <a:pt x="227" y="146"/>
                  </a:lnTo>
                  <a:lnTo>
                    <a:pt x="228" y="146"/>
                  </a:lnTo>
                  <a:lnTo>
                    <a:pt x="228" y="147"/>
                  </a:lnTo>
                  <a:lnTo>
                    <a:pt x="229" y="147"/>
                  </a:lnTo>
                  <a:lnTo>
                    <a:pt x="230" y="147"/>
                  </a:lnTo>
                  <a:lnTo>
                    <a:pt x="230" y="148"/>
                  </a:lnTo>
                  <a:lnTo>
                    <a:pt x="231" y="148"/>
                  </a:lnTo>
                  <a:lnTo>
                    <a:pt x="231" y="149"/>
                  </a:lnTo>
                  <a:lnTo>
                    <a:pt x="232" y="149"/>
                  </a:lnTo>
                  <a:lnTo>
                    <a:pt x="233" y="149"/>
                  </a:lnTo>
                  <a:lnTo>
                    <a:pt x="233" y="150"/>
                  </a:lnTo>
                  <a:lnTo>
                    <a:pt x="233" y="151"/>
                  </a:lnTo>
                  <a:lnTo>
                    <a:pt x="233" y="152"/>
                  </a:lnTo>
                  <a:lnTo>
                    <a:pt x="234" y="152"/>
                  </a:lnTo>
                  <a:lnTo>
                    <a:pt x="235" y="152"/>
                  </a:lnTo>
                  <a:lnTo>
                    <a:pt x="235" y="153"/>
                  </a:lnTo>
                  <a:lnTo>
                    <a:pt x="235" y="154"/>
                  </a:lnTo>
                  <a:lnTo>
                    <a:pt x="236" y="154"/>
                  </a:lnTo>
                  <a:lnTo>
                    <a:pt x="236" y="155"/>
                  </a:lnTo>
                  <a:lnTo>
                    <a:pt x="237" y="155"/>
                  </a:lnTo>
                  <a:lnTo>
                    <a:pt x="237" y="156"/>
                  </a:lnTo>
                  <a:lnTo>
                    <a:pt x="237" y="157"/>
                  </a:lnTo>
                  <a:lnTo>
                    <a:pt x="237" y="158"/>
                  </a:lnTo>
                  <a:lnTo>
                    <a:pt x="237" y="159"/>
                  </a:lnTo>
                  <a:lnTo>
                    <a:pt x="238" y="159"/>
                  </a:lnTo>
                  <a:lnTo>
                    <a:pt x="238" y="160"/>
                  </a:lnTo>
                  <a:lnTo>
                    <a:pt x="239" y="161"/>
                  </a:lnTo>
                  <a:lnTo>
                    <a:pt x="238" y="162"/>
                  </a:lnTo>
                  <a:lnTo>
                    <a:pt x="239" y="162"/>
                  </a:lnTo>
                  <a:lnTo>
                    <a:pt x="239" y="163"/>
                  </a:lnTo>
                  <a:lnTo>
                    <a:pt x="239" y="164"/>
                  </a:lnTo>
                  <a:lnTo>
                    <a:pt x="239" y="165"/>
                  </a:lnTo>
                  <a:lnTo>
                    <a:pt x="240" y="165"/>
                  </a:lnTo>
                  <a:lnTo>
                    <a:pt x="240" y="166"/>
                  </a:lnTo>
                  <a:lnTo>
                    <a:pt x="240" y="167"/>
                  </a:lnTo>
                  <a:lnTo>
                    <a:pt x="240" y="168"/>
                  </a:lnTo>
                  <a:lnTo>
                    <a:pt x="241" y="168"/>
                  </a:lnTo>
                  <a:lnTo>
                    <a:pt x="241" y="169"/>
                  </a:lnTo>
                  <a:lnTo>
                    <a:pt x="241" y="170"/>
                  </a:lnTo>
                  <a:lnTo>
                    <a:pt x="241" y="171"/>
                  </a:lnTo>
                  <a:lnTo>
                    <a:pt x="242" y="171"/>
                  </a:lnTo>
                  <a:lnTo>
                    <a:pt x="242" y="172"/>
                  </a:lnTo>
                  <a:lnTo>
                    <a:pt x="243" y="172"/>
                  </a:lnTo>
                  <a:lnTo>
                    <a:pt x="243" y="173"/>
                  </a:lnTo>
                  <a:lnTo>
                    <a:pt x="243" y="174"/>
                  </a:lnTo>
                  <a:lnTo>
                    <a:pt x="244" y="174"/>
                  </a:lnTo>
                  <a:lnTo>
                    <a:pt x="244" y="175"/>
                  </a:lnTo>
                  <a:lnTo>
                    <a:pt x="245" y="175"/>
                  </a:lnTo>
                  <a:lnTo>
                    <a:pt x="245" y="176"/>
                  </a:lnTo>
                  <a:lnTo>
                    <a:pt x="245" y="177"/>
                  </a:lnTo>
                  <a:lnTo>
                    <a:pt x="245" y="178"/>
                  </a:lnTo>
                  <a:lnTo>
                    <a:pt x="246" y="178"/>
                  </a:lnTo>
                  <a:lnTo>
                    <a:pt x="247" y="178"/>
                  </a:lnTo>
                  <a:lnTo>
                    <a:pt x="247" y="177"/>
                  </a:lnTo>
                  <a:lnTo>
                    <a:pt x="248" y="177"/>
                  </a:lnTo>
                  <a:lnTo>
                    <a:pt x="249" y="176"/>
                  </a:lnTo>
                  <a:lnTo>
                    <a:pt x="250" y="175"/>
                  </a:lnTo>
                  <a:lnTo>
                    <a:pt x="249" y="174"/>
                  </a:lnTo>
                  <a:lnTo>
                    <a:pt x="249" y="173"/>
                  </a:lnTo>
                  <a:lnTo>
                    <a:pt x="249" y="172"/>
                  </a:lnTo>
                  <a:lnTo>
                    <a:pt x="249" y="171"/>
                  </a:lnTo>
                  <a:lnTo>
                    <a:pt x="248" y="171"/>
                  </a:lnTo>
                  <a:lnTo>
                    <a:pt x="248" y="170"/>
                  </a:lnTo>
                  <a:lnTo>
                    <a:pt x="248" y="169"/>
                  </a:lnTo>
                  <a:lnTo>
                    <a:pt x="247" y="168"/>
                  </a:lnTo>
                  <a:lnTo>
                    <a:pt x="247" y="167"/>
                  </a:lnTo>
                  <a:lnTo>
                    <a:pt x="247" y="166"/>
                  </a:lnTo>
                  <a:lnTo>
                    <a:pt x="247" y="165"/>
                  </a:lnTo>
                  <a:lnTo>
                    <a:pt x="247" y="164"/>
                  </a:lnTo>
                  <a:lnTo>
                    <a:pt x="246" y="163"/>
                  </a:lnTo>
                  <a:lnTo>
                    <a:pt x="246" y="162"/>
                  </a:lnTo>
                  <a:lnTo>
                    <a:pt x="246" y="161"/>
                  </a:lnTo>
                  <a:lnTo>
                    <a:pt x="246" y="160"/>
                  </a:lnTo>
                  <a:lnTo>
                    <a:pt x="246" y="159"/>
                  </a:lnTo>
                  <a:lnTo>
                    <a:pt x="245" y="158"/>
                  </a:lnTo>
                  <a:lnTo>
                    <a:pt x="245" y="157"/>
                  </a:lnTo>
                  <a:lnTo>
                    <a:pt x="245" y="156"/>
                  </a:lnTo>
                  <a:lnTo>
                    <a:pt x="246" y="155"/>
                  </a:lnTo>
                  <a:lnTo>
                    <a:pt x="246" y="154"/>
                  </a:lnTo>
                  <a:lnTo>
                    <a:pt x="247" y="154"/>
                  </a:lnTo>
                  <a:lnTo>
                    <a:pt x="247" y="153"/>
                  </a:lnTo>
                  <a:lnTo>
                    <a:pt x="248" y="153"/>
                  </a:lnTo>
                  <a:lnTo>
                    <a:pt x="249" y="153"/>
                  </a:lnTo>
                  <a:lnTo>
                    <a:pt x="249" y="152"/>
                  </a:lnTo>
                  <a:lnTo>
                    <a:pt x="250" y="152"/>
                  </a:lnTo>
                  <a:lnTo>
                    <a:pt x="251" y="152"/>
                  </a:lnTo>
                  <a:lnTo>
                    <a:pt x="252" y="152"/>
                  </a:lnTo>
                  <a:lnTo>
                    <a:pt x="251" y="152"/>
                  </a:lnTo>
                  <a:lnTo>
                    <a:pt x="251" y="151"/>
                  </a:lnTo>
                  <a:lnTo>
                    <a:pt x="250" y="151"/>
                  </a:lnTo>
                  <a:lnTo>
                    <a:pt x="250" y="150"/>
                  </a:lnTo>
                  <a:lnTo>
                    <a:pt x="251" y="150"/>
                  </a:lnTo>
                  <a:lnTo>
                    <a:pt x="252" y="150"/>
                  </a:lnTo>
                  <a:lnTo>
                    <a:pt x="253" y="150"/>
                  </a:lnTo>
                  <a:lnTo>
                    <a:pt x="253" y="151"/>
                  </a:lnTo>
                  <a:lnTo>
                    <a:pt x="254" y="151"/>
                  </a:lnTo>
                  <a:lnTo>
                    <a:pt x="255" y="152"/>
                  </a:lnTo>
                  <a:lnTo>
                    <a:pt x="256" y="152"/>
                  </a:lnTo>
                  <a:lnTo>
                    <a:pt x="257" y="152"/>
                  </a:lnTo>
                  <a:lnTo>
                    <a:pt x="257" y="153"/>
                  </a:lnTo>
                  <a:lnTo>
                    <a:pt x="258" y="153"/>
                  </a:lnTo>
                  <a:lnTo>
                    <a:pt x="258" y="154"/>
                  </a:lnTo>
                  <a:lnTo>
                    <a:pt x="258" y="155"/>
                  </a:lnTo>
                  <a:lnTo>
                    <a:pt x="258" y="156"/>
                  </a:lnTo>
                  <a:lnTo>
                    <a:pt x="259" y="156"/>
                  </a:lnTo>
                  <a:lnTo>
                    <a:pt x="259" y="157"/>
                  </a:lnTo>
                  <a:lnTo>
                    <a:pt x="259" y="158"/>
                  </a:lnTo>
                  <a:lnTo>
                    <a:pt x="258" y="159"/>
                  </a:lnTo>
                  <a:lnTo>
                    <a:pt x="258" y="162"/>
                  </a:lnTo>
                  <a:lnTo>
                    <a:pt x="258" y="163"/>
                  </a:lnTo>
                  <a:lnTo>
                    <a:pt x="259" y="163"/>
                  </a:lnTo>
                  <a:lnTo>
                    <a:pt x="259" y="164"/>
                  </a:lnTo>
                  <a:lnTo>
                    <a:pt x="258" y="168"/>
                  </a:lnTo>
                  <a:lnTo>
                    <a:pt x="258" y="169"/>
                  </a:lnTo>
                  <a:lnTo>
                    <a:pt x="258" y="170"/>
                  </a:lnTo>
                  <a:lnTo>
                    <a:pt x="258" y="172"/>
                  </a:lnTo>
                  <a:lnTo>
                    <a:pt x="258" y="173"/>
                  </a:lnTo>
                  <a:lnTo>
                    <a:pt x="259" y="173"/>
                  </a:lnTo>
                  <a:lnTo>
                    <a:pt x="259" y="174"/>
                  </a:lnTo>
                  <a:lnTo>
                    <a:pt x="259" y="175"/>
                  </a:lnTo>
                  <a:lnTo>
                    <a:pt x="259" y="176"/>
                  </a:lnTo>
                  <a:lnTo>
                    <a:pt x="259" y="177"/>
                  </a:lnTo>
                  <a:lnTo>
                    <a:pt x="259" y="178"/>
                  </a:lnTo>
                  <a:lnTo>
                    <a:pt x="260" y="178"/>
                  </a:lnTo>
                  <a:lnTo>
                    <a:pt x="260" y="179"/>
                  </a:lnTo>
                  <a:lnTo>
                    <a:pt x="260" y="180"/>
                  </a:lnTo>
                  <a:lnTo>
                    <a:pt x="261" y="181"/>
                  </a:lnTo>
                  <a:lnTo>
                    <a:pt x="261" y="182"/>
                  </a:lnTo>
                  <a:lnTo>
                    <a:pt x="261" y="183"/>
                  </a:lnTo>
                  <a:lnTo>
                    <a:pt x="261" y="184"/>
                  </a:lnTo>
                  <a:lnTo>
                    <a:pt x="261" y="185"/>
                  </a:lnTo>
                  <a:lnTo>
                    <a:pt x="262" y="186"/>
                  </a:lnTo>
                  <a:lnTo>
                    <a:pt x="262" y="187"/>
                  </a:lnTo>
                  <a:lnTo>
                    <a:pt x="263" y="187"/>
                  </a:lnTo>
                  <a:lnTo>
                    <a:pt x="264" y="187"/>
                  </a:lnTo>
                  <a:lnTo>
                    <a:pt x="265" y="187"/>
                  </a:lnTo>
                  <a:lnTo>
                    <a:pt x="266" y="187"/>
                  </a:lnTo>
                  <a:lnTo>
                    <a:pt x="266" y="186"/>
                  </a:lnTo>
                  <a:lnTo>
                    <a:pt x="267" y="186"/>
                  </a:lnTo>
                  <a:lnTo>
                    <a:pt x="267" y="185"/>
                  </a:lnTo>
                  <a:lnTo>
                    <a:pt x="268" y="185"/>
                  </a:lnTo>
                  <a:lnTo>
                    <a:pt x="269" y="185"/>
                  </a:lnTo>
                  <a:lnTo>
                    <a:pt x="269" y="184"/>
                  </a:lnTo>
                  <a:lnTo>
                    <a:pt x="270" y="184"/>
                  </a:lnTo>
                  <a:lnTo>
                    <a:pt x="270" y="183"/>
                  </a:lnTo>
                  <a:lnTo>
                    <a:pt x="270" y="182"/>
                  </a:lnTo>
                  <a:lnTo>
                    <a:pt x="270" y="181"/>
                  </a:lnTo>
                  <a:lnTo>
                    <a:pt x="271" y="181"/>
                  </a:lnTo>
                  <a:lnTo>
                    <a:pt x="272" y="181"/>
                  </a:lnTo>
                  <a:lnTo>
                    <a:pt x="273" y="181"/>
                  </a:lnTo>
                  <a:lnTo>
                    <a:pt x="273" y="182"/>
                  </a:lnTo>
                  <a:lnTo>
                    <a:pt x="273" y="183"/>
                  </a:lnTo>
                  <a:lnTo>
                    <a:pt x="273" y="184"/>
                  </a:lnTo>
                  <a:lnTo>
                    <a:pt x="272" y="185"/>
                  </a:lnTo>
                  <a:lnTo>
                    <a:pt x="272" y="186"/>
                  </a:lnTo>
                  <a:lnTo>
                    <a:pt x="272" y="187"/>
                  </a:lnTo>
                  <a:lnTo>
                    <a:pt x="272" y="188"/>
                  </a:lnTo>
                  <a:lnTo>
                    <a:pt x="272" y="189"/>
                  </a:lnTo>
                  <a:lnTo>
                    <a:pt x="271" y="189"/>
                  </a:lnTo>
                  <a:lnTo>
                    <a:pt x="271" y="190"/>
                  </a:lnTo>
                  <a:lnTo>
                    <a:pt x="270" y="191"/>
                  </a:lnTo>
                  <a:lnTo>
                    <a:pt x="271" y="192"/>
                  </a:lnTo>
                  <a:lnTo>
                    <a:pt x="271" y="193"/>
                  </a:lnTo>
                  <a:lnTo>
                    <a:pt x="271" y="194"/>
                  </a:lnTo>
                  <a:lnTo>
                    <a:pt x="270" y="194"/>
                  </a:lnTo>
                  <a:lnTo>
                    <a:pt x="270" y="195"/>
                  </a:lnTo>
                  <a:lnTo>
                    <a:pt x="270" y="196"/>
                  </a:lnTo>
                  <a:lnTo>
                    <a:pt x="270" y="197"/>
                  </a:lnTo>
                  <a:lnTo>
                    <a:pt x="271" y="198"/>
                  </a:lnTo>
                  <a:lnTo>
                    <a:pt x="272" y="199"/>
                  </a:lnTo>
                  <a:lnTo>
                    <a:pt x="272" y="200"/>
                  </a:lnTo>
                  <a:lnTo>
                    <a:pt x="273" y="200"/>
                  </a:lnTo>
                  <a:lnTo>
                    <a:pt x="273" y="201"/>
                  </a:lnTo>
                  <a:lnTo>
                    <a:pt x="273" y="202"/>
                  </a:lnTo>
                  <a:lnTo>
                    <a:pt x="273" y="203"/>
                  </a:lnTo>
                  <a:lnTo>
                    <a:pt x="274" y="203"/>
                  </a:lnTo>
                  <a:lnTo>
                    <a:pt x="274" y="204"/>
                  </a:lnTo>
                  <a:lnTo>
                    <a:pt x="274" y="205"/>
                  </a:lnTo>
                  <a:lnTo>
                    <a:pt x="274" y="206"/>
                  </a:lnTo>
                  <a:lnTo>
                    <a:pt x="275" y="206"/>
                  </a:lnTo>
                  <a:lnTo>
                    <a:pt x="275" y="207"/>
                  </a:lnTo>
                  <a:lnTo>
                    <a:pt x="276" y="207"/>
                  </a:lnTo>
                  <a:lnTo>
                    <a:pt x="277" y="207"/>
                  </a:lnTo>
                  <a:lnTo>
                    <a:pt x="277" y="206"/>
                  </a:lnTo>
                  <a:lnTo>
                    <a:pt x="278" y="206"/>
                  </a:lnTo>
                  <a:lnTo>
                    <a:pt x="279" y="205"/>
                  </a:lnTo>
                  <a:lnTo>
                    <a:pt x="280" y="205"/>
                  </a:lnTo>
                  <a:lnTo>
                    <a:pt x="280" y="206"/>
                  </a:lnTo>
                  <a:lnTo>
                    <a:pt x="279" y="207"/>
                  </a:lnTo>
                  <a:lnTo>
                    <a:pt x="280" y="207"/>
                  </a:lnTo>
                  <a:lnTo>
                    <a:pt x="280" y="208"/>
                  </a:lnTo>
                  <a:lnTo>
                    <a:pt x="280" y="209"/>
                  </a:lnTo>
                  <a:lnTo>
                    <a:pt x="280" y="210"/>
                  </a:lnTo>
                  <a:lnTo>
                    <a:pt x="281" y="210"/>
                  </a:lnTo>
                  <a:lnTo>
                    <a:pt x="281" y="211"/>
                  </a:lnTo>
                  <a:lnTo>
                    <a:pt x="282" y="211"/>
                  </a:lnTo>
                  <a:lnTo>
                    <a:pt x="282" y="212"/>
                  </a:lnTo>
                  <a:lnTo>
                    <a:pt x="283" y="212"/>
                  </a:lnTo>
                  <a:lnTo>
                    <a:pt x="284" y="212"/>
                  </a:lnTo>
                  <a:lnTo>
                    <a:pt x="285" y="212"/>
                  </a:lnTo>
                  <a:lnTo>
                    <a:pt x="286" y="212"/>
                  </a:lnTo>
                  <a:lnTo>
                    <a:pt x="287" y="212"/>
                  </a:lnTo>
                  <a:lnTo>
                    <a:pt x="288" y="212"/>
                  </a:lnTo>
                  <a:lnTo>
                    <a:pt x="288" y="213"/>
                  </a:lnTo>
                  <a:lnTo>
                    <a:pt x="289" y="213"/>
                  </a:lnTo>
                  <a:lnTo>
                    <a:pt x="290" y="213"/>
                  </a:lnTo>
                  <a:lnTo>
                    <a:pt x="290" y="214"/>
                  </a:lnTo>
                  <a:lnTo>
                    <a:pt x="291" y="214"/>
                  </a:lnTo>
                  <a:lnTo>
                    <a:pt x="292" y="214"/>
                  </a:lnTo>
                  <a:lnTo>
                    <a:pt x="292" y="213"/>
                  </a:lnTo>
                  <a:lnTo>
                    <a:pt x="293" y="213"/>
                  </a:lnTo>
                  <a:lnTo>
                    <a:pt x="294" y="213"/>
                  </a:lnTo>
                  <a:lnTo>
                    <a:pt x="295" y="213"/>
                  </a:lnTo>
                  <a:lnTo>
                    <a:pt x="296" y="214"/>
                  </a:lnTo>
                  <a:lnTo>
                    <a:pt x="297" y="214"/>
                  </a:lnTo>
                  <a:lnTo>
                    <a:pt x="299" y="214"/>
                  </a:lnTo>
                  <a:lnTo>
                    <a:pt x="300" y="214"/>
                  </a:lnTo>
                  <a:lnTo>
                    <a:pt x="301" y="214"/>
                  </a:lnTo>
                  <a:lnTo>
                    <a:pt x="302" y="214"/>
                  </a:lnTo>
                  <a:lnTo>
                    <a:pt x="303" y="214"/>
                  </a:lnTo>
                  <a:lnTo>
                    <a:pt x="304" y="215"/>
                  </a:lnTo>
                  <a:lnTo>
                    <a:pt x="305" y="215"/>
                  </a:lnTo>
                  <a:lnTo>
                    <a:pt x="305" y="216"/>
                  </a:lnTo>
                  <a:lnTo>
                    <a:pt x="306" y="216"/>
                  </a:lnTo>
                  <a:lnTo>
                    <a:pt x="307" y="216"/>
                  </a:lnTo>
                  <a:lnTo>
                    <a:pt x="308" y="216"/>
                  </a:lnTo>
                  <a:lnTo>
                    <a:pt x="308" y="215"/>
                  </a:lnTo>
                  <a:lnTo>
                    <a:pt x="309" y="215"/>
                  </a:lnTo>
                  <a:lnTo>
                    <a:pt x="310" y="214"/>
                  </a:lnTo>
                  <a:lnTo>
                    <a:pt x="311" y="214"/>
                  </a:lnTo>
                  <a:lnTo>
                    <a:pt x="313" y="214"/>
                  </a:lnTo>
                  <a:lnTo>
                    <a:pt x="314" y="214"/>
                  </a:lnTo>
                  <a:lnTo>
                    <a:pt x="315" y="214"/>
                  </a:lnTo>
                  <a:lnTo>
                    <a:pt x="316" y="214"/>
                  </a:lnTo>
                  <a:lnTo>
                    <a:pt x="317" y="214"/>
                  </a:lnTo>
                  <a:lnTo>
                    <a:pt x="317" y="213"/>
                  </a:lnTo>
                  <a:lnTo>
                    <a:pt x="318" y="213"/>
                  </a:lnTo>
                  <a:lnTo>
                    <a:pt x="319" y="213"/>
                  </a:lnTo>
                  <a:lnTo>
                    <a:pt x="320" y="213"/>
                  </a:lnTo>
                  <a:lnTo>
                    <a:pt x="320" y="212"/>
                  </a:lnTo>
                  <a:lnTo>
                    <a:pt x="321" y="212"/>
                  </a:lnTo>
                  <a:lnTo>
                    <a:pt x="321" y="211"/>
                  </a:lnTo>
                  <a:lnTo>
                    <a:pt x="321" y="210"/>
                  </a:lnTo>
                  <a:lnTo>
                    <a:pt x="322" y="210"/>
                  </a:lnTo>
                  <a:lnTo>
                    <a:pt x="322" y="209"/>
                  </a:lnTo>
                  <a:lnTo>
                    <a:pt x="322" y="208"/>
                  </a:lnTo>
                  <a:lnTo>
                    <a:pt x="323" y="207"/>
                  </a:lnTo>
                  <a:lnTo>
                    <a:pt x="322" y="206"/>
                  </a:lnTo>
                  <a:lnTo>
                    <a:pt x="323" y="206"/>
                  </a:lnTo>
                  <a:lnTo>
                    <a:pt x="323" y="205"/>
                  </a:lnTo>
                  <a:lnTo>
                    <a:pt x="324" y="205"/>
                  </a:lnTo>
                  <a:lnTo>
                    <a:pt x="324" y="204"/>
                  </a:lnTo>
                  <a:lnTo>
                    <a:pt x="325" y="204"/>
                  </a:lnTo>
                  <a:lnTo>
                    <a:pt x="325" y="203"/>
                  </a:lnTo>
                  <a:lnTo>
                    <a:pt x="326" y="203"/>
                  </a:lnTo>
                  <a:lnTo>
                    <a:pt x="326" y="202"/>
                  </a:lnTo>
                  <a:lnTo>
                    <a:pt x="327" y="202"/>
                  </a:lnTo>
                  <a:lnTo>
                    <a:pt x="327" y="201"/>
                  </a:lnTo>
                  <a:lnTo>
                    <a:pt x="328" y="201"/>
                  </a:lnTo>
                  <a:lnTo>
                    <a:pt x="329" y="201"/>
                  </a:lnTo>
                  <a:lnTo>
                    <a:pt x="330" y="200"/>
                  </a:lnTo>
                  <a:lnTo>
                    <a:pt x="331" y="200"/>
                  </a:lnTo>
                  <a:lnTo>
                    <a:pt x="332" y="200"/>
                  </a:lnTo>
                  <a:lnTo>
                    <a:pt x="333" y="200"/>
                  </a:lnTo>
                  <a:lnTo>
                    <a:pt x="334" y="199"/>
                  </a:lnTo>
                  <a:lnTo>
                    <a:pt x="335" y="198"/>
                  </a:lnTo>
                  <a:lnTo>
                    <a:pt x="336" y="198"/>
                  </a:lnTo>
                  <a:lnTo>
                    <a:pt x="337" y="197"/>
                  </a:lnTo>
                  <a:lnTo>
                    <a:pt x="337" y="196"/>
                  </a:lnTo>
                  <a:lnTo>
                    <a:pt x="337" y="195"/>
                  </a:lnTo>
                  <a:lnTo>
                    <a:pt x="336" y="195"/>
                  </a:lnTo>
                  <a:lnTo>
                    <a:pt x="335" y="195"/>
                  </a:lnTo>
                  <a:lnTo>
                    <a:pt x="335" y="194"/>
                  </a:lnTo>
                  <a:lnTo>
                    <a:pt x="336" y="194"/>
                  </a:lnTo>
                  <a:lnTo>
                    <a:pt x="336" y="193"/>
                  </a:lnTo>
                  <a:lnTo>
                    <a:pt x="337" y="193"/>
                  </a:lnTo>
                  <a:lnTo>
                    <a:pt x="337" y="192"/>
                  </a:lnTo>
                  <a:lnTo>
                    <a:pt x="338" y="192"/>
                  </a:lnTo>
                  <a:lnTo>
                    <a:pt x="339" y="192"/>
                  </a:lnTo>
                  <a:lnTo>
                    <a:pt x="339" y="193"/>
                  </a:lnTo>
                  <a:lnTo>
                    <a:pt x="340" y="193"/>
                  </a:lnTo>
                  <a:lnTo>
                    <a:pt x="340" y="192"/>
                  </a:lnTo>
                  <a:lnTo>
                    <a:pt x="341" y="192"/>
                  </a:lnTo>
                  <a:lnTo>
                    <a:pt x="341" y="191"/>
                  </a:lnTo>
                  <a:lnTo>
                    <a:pt x="341" y="190"/>
                  </a:lnTo>
                  <a:lnTo>
                    <a:pt x="342" y="190"/>
                  </a:lnTo>
                  <a:lnTo>
                    <a:pt x="343" y="190"/>
                  </a:lnTo>
                  <a:lnTo>
                    <a:pt x="344" y="189"/>
                  </a:lnTo>
                  <a:lnTo>
                    <a:pt x="345" y="189"/>
                  </a:lnTo>
                  <a:lnTo>
                    <a:pt x="346" y="189"/>
                  </a:lnTo>
                  <a:lnTo>
                    <a:pt x="346" y="188"/>
                  </a:lnTo>
                  <a:lnTo>
                    <a:pt x="347" y="188"/>
                  </a:lnTo>
                  <a:lnTo>
                    <a:pt x="347" y="187"/>
                  </a:lnTo>
                  <a:lnTo>
                    <a:pt x="348" y="187"/>
                  </a:lnTo>
                  <a:lnTo>
                    <a:pt x="349" y="186"/>
                  </a:lnTo>
                  <a:lnTo>
                    <a:pt x="349" y="185"/>
                  </a:lnTo>
                  <a:lnTo>
                    <a:pt x="349" y="184"/>
                  </a:lnTo>
                  <a:lnTo>
                    <a:pt x="349" y="183"/>
                  </a:lnTo>
                  <a:lnTo>
                    <a:pt x="349" y="182"/>
                  </a:lnTo>
                  <a:lnTo>
                    <a:pt x="348" y="182"/>
                  </a:lnTo>
                  <a:lnTo>
                    <a:pt x="348" y="181"/>
                  </a:lnTo>
                  <a:lnTo>
                    <a:pt x="349" y="181"/>
                  </a:lnTo>
                  <a:lnTo>
                    <a:pt x="349" y="180"/>
                  </a:lnTo>
                  <a:lnTo>
                    <a:pt x="350" y="180"/>
                  </a:lnTo>
                  <a:lnTo>
                    <a:pt x="350" y="179"/>
                  </a:lnTo>
                  <a:lnTo>
                    <a:pt x="351" y="179"/>
                  </a:lnTo>
                  <a:lnTo>
                    <a:pt x="351" y="178"/>
                  </a:lnTo>
                  <a:lnTo>
                    <a:pt x="351" y="177"/>
                  </a:lnTo>
                  <a:lnTo>
                    <a:pt x="351" y="176"/>
                  </a:lnTo>
                  <a:lnTo>
                    <a:pt x="351" y="175"/>
                  </a:lnTo>
                  <a:lnTo>
                    <a:pt x="351" y="174"/>
                  </a:lnTo>
                  <a:lnTo>
                    <a:pt x="352" y="173"/>
                  </a:lnTo>
                  <a:lnTo>
                    <a:pt x="352" y="172"/>
                  </a:lnTo>
                  <a:lnTo>
                    <a:pt x="353" y="172"/>
                  </a:lnTo>
                  <a:lnTo>
                    <a:pt x="353" y="171"/>
                  </a:lnTo>
                  <a:lnTo>
                    <a:pt x="354" y="171"/>
                  </a:lnTo>
                  <a:lnTo>
                    <a:pt x="355" y="171"/>
                  </a:lnTo>
                  <a:lnTo>
                    <a:pt x="355" y="170"/>
                  </a:lnTo>
                  <a:lnTo>
                    <a:pt x="355" y="169"/>
                  </a:lnTo>
                  <a:lnTo>
                    <a:pt x="355" y="168"/>
                  </a:lnTo>
                  <a:lnTo>
                    <a:pt x="356" y="168"/>
                  </a:lnTo>
                  <a:lnTo>
                    <a:pt x="357" y="168"/>
                  </a:lnTo>
                  <a:lnTo>
                    <a:pt x="358" y="168"/>
                  </a:lnTo>
                  <a:lnTo>
                    <a:pt x="359" y="168"/>
                  </a:lnTo>
                  <a:lnTo>
                    <a:pt x="359" y="167"/>
                  </a:lnTo>
                  <a:lnTo>
                    <a:pt x="359" y="166"/>
                  </a:lnTo>
                  <a:lnTo>
                    <a:pt x="360" y="166"/>
                  </a:lnTo>
                  <a:lnTo>
                    <a:pt x="361" y="166"/>
                  </a:lnTo>
                  <a:lnTo>
                    <a:pt x="362" y="166"/>
                  </a:lnTo>
                  <a:lnTo>
                    <a:pt x="362" y="165"/>
                  </a:lnTo>
                  <a:lnTo>
                    <a:pt x="363" y="165"/>
                  </a:lnTo>
                  <a:lnTo>
                    <a:pt x="364" y="165"/>
                  </a:lnTo>
                  <a:lnTo>
                    <a:pt x="364" y="164"/>
                  </a:lnTo>
                  <a:lnTo>
                    <a:pt x="365" y="164"/>
                  </a:lnTo>
                  <a:lnTo>
                    <a:pt x="366" y="164"/>
                  </a:lnTo>
                  <a:lnTo>
                    <a:pt x="366" y="163"/>
                  </a:lnTo>
                  <a:lnTo>
                    <a:pt x="367" y="163"/>
                  </a:lnTo>
                  <a:lnTo>
                    <a:pt x="368" y="163"/>
                  </a:lnTo>
                  <a:lnTo>
                    <a:pt x="368" y="162"/>
                  </a:lnTo>
                  <a:lnTo>
                    <a:pt x="369" y="162"/>
                  </a:lnTo>
                  <a:lnTo>
                    <a:pt x="370" y="162"/>
                  </a:lnTo>
                  <a:lnTo>
                    <a:pt x="371" y="162"/>
                  </a:lnTo>
                  <a:lnTo>
                    <a:pt x="371" y="161"/>
                  </a:lnTo>
                  <a:lnTo>
                    <a:pt x="371" y="160"/>
                  </a:lnTo>
                  <a:lnTo>
                    <a:pt x="372" y="160"/>
                  </a:lnTo>
                  <a:lnTo>
                    <a:pt x="372" y="159"/>
                  </a:lnTo>
                  <a:lnTo>
                    <a:pt x="373" y="158"/>
                  </a:lnTo>
                  <a:lnTo>
                    <a:pt x="373" y="157"/>
                  </a:lnTo>
                  <a:lnTo>
                    <a:pt x="374" y="157"/>
                  </a:lnTo>
                  <a:lnTo>
                    <a:pt x="374" y="156"/>
                  </a:lnTo>
                  <a:lnTo>
                    <a:pt x="374" y="155"/>
                  </a:lnTo>
                  <a:lnTo>
                    <a:pt x="374" y="154"/>
                  </a:lnTo>
                  <a:lnTo>
                    <a:pt x="374" y="153"/>
                  </a:lnTo>
                  <a:lnTo>
                    <a:pt x="374" y="152"/>
                  </a:lnTo>
                  <a:lnTo>
                    <a:pt x="374" y="151"/>
                  </a:lnTo>
                  <a:lnTo>
                    <a:pt x="375" y="150"/>
                  </a:lnTo>
                  <a:lnTo>
                    <a:pt x="375" y="149"/>
                  </a:lnTo>
                  <a:lnTo>
                    <a:pt x="376" y="149"/>
                  </a:lnTo>
                  <a:lnTo>
                    <a:pt x="376" y="148"/>
                  </a:lnTo>
                  <a:lnTo>
                    <a:pt x="377" y="148"/>
                  </a:lnTo>
                  <a:lnTo>
                    <a:pt x="377" y="147"/>
                  </a:lnTo>
                  <a:lnTo>
                    <a:pt x="377" y="146"/>
                  </a:lnTo>
                  <a:lnTo>
                    <a:pt x="378" y="146"/>
                  </a:lnTo>
                  <a:lnTo>
                    <a:pt x="378" y="145"/>
                  </a:lnTo>
                  <a:lnTo>
                    <a:pt x="378" y="144"/>
                  </a:lnTo>
                  <a:lnTo>
                    <a:pt x="379" y="144"/>
                  </a:lnTo>
                  <a:lnTo>
                    <a:pt x="379" y="143"/>
                  </a:lnTo>
                  <a:lnTo>
                    <a:pt x="379" y="142"/>
                  </a:lnTo>
                  <a:lnTo>
                    <a:pt x="378" y="141"/>
                  </a:lnTo>
                  <a:lnTo>
                    <a:pt x="378" y="140"/>
                  </a:lnTo>
                  <a:lnTo>
                    <a:pt x="378" y="139"/>
                  </a:lnTo>
                  <a:lnTo>
                    <a:pt x="378" y="138"/>
                  </a:lnTo>
                  <a:lnTo>
                    <a:pt x="379" y="138"/>
                  </a:lnTo>
                  <a:lnTo>
                    <a:pt x="379" y="137"/>
                  </a:lnTo>
                  <a:lnTo>
                    <a:pt x="380" y="136"/>
                  </a:lnTo>
                  <a:lnTo>
                    <a:pt x="381" y="136"/>
                  </a:lnTo>
                  <a:lnTo>
                    <a:pt x="382" y="136"/>
                  </a:lnTo>
                  <a:lnTo>
                    <a:pt x="383" y="135"/>
                  </a:lnTo>
                  <a:lnTo>
                    <a:pt x="384" y="135"/>
                  </a:lnTo>
                  <a:lnTo>
                    <a:pt x="384" y="134"/>
                  </a:lnTo>
                  <a:lnTo>
                    <a:pt x="385" y="134"/>
                  </a:lnTo>
                  <a:lnTo>
                    <a:pt x="386" y="134"/>
                  </a:lnTo>
                  <a:lnTo>
                    <a:pt x="387" y="134"/>
                  </a:lnTo>
                  <a:lnTo>
                    <a:pt x="388" y="134"/>
                  </a:lnTo>
                  <a:lnTo>
                    <a:pt x="389" y="134"/>
                  </a:lnTo>
                  <a:lnTo>
                    <a:pt x="390" y="133"/>
                  </a:lnTo>
                  <a:lnTo>
                    <a:pt x="391" y="133"/>
                  </a:lnTo>
                  <a:lnTo>
                    <a:pt x="392" y="132"/>
                  </a:lnTo>
                  <a:lnTo>
                    <a:pt x="393" y="133"/>
                  </a:lnTo>
                  <a:lnTo>
                    <a:pt x="392" y="134"/>
                  </a:lnTo>
                  <a:lnTo>
                    <a:pt x="392" y="135"/>
                  </a:lnTo>
                  <a:lnTo>
                    <a:pt x="393" y="135"/>
                  </a:lnTo>
                  <a:lnTo>
                    <a:pt x="393" y="136"/>
                  </a:lnTo>
                  <a:lnTo>
                    <a:pt x="394" y="136"/>
                  </a:lnTo>
                  <a:lnTo>
                    <a:pt x="395" y="136"/>
                  </a:lnTo>
                  <a:lnTo>
                    <a:pt x="396" y="136"/>
                  </a:lnTo>
                  <a:lnTo>
                    <a:pt x="397" y="136"/>
                  </a:lnTo>
                  <a:lnTo>
                    <a:pt x="398" y="136"/>
                  </a:lnTo>
                  <a:lnTo>
                    <a:pt x="399" y="136"/>
                  </a:lnTo>
                  <a:lnTo>
                    <a:pt x="400" y="136"/>
                  </a:lnTo>
                  <a:lnTo>
                    <a:pt x="401" y="136"/>
                  </a:lnTo>
                  <a:lnTo>
                    <a:pt x="402" y="136"/>
                  </a:lnTo>
                  <a:lnTo>
                    <a:pt x="403" y="137"/>
                  </a:lnTo>
                  <a:lnTo>
                    <a:pt x="403" y="136"/>
                  </a:lnTo>
                  <a:lnTo>
                    <a:pt x="404" y="136"/>
                  </a:lnTo>
                  <a:lnTo>
                    <a:pt x="405" y="136"/>
                  </a:lnTo>
                  <a:lnTo>
                    <a:pt x="406" y="136"/>
                  </a:lnTo>
                  <a:lnTo>
                    <a:pt x="407" y="136"/>
                  </a:lnTo>
                  <a:lnTo>
                    <a:pt x="408" y="136"/>
                  </a:lnTo>
                  <a:lnTo>
                    <a:pt x="409" y="136"/>
                  </a:lnTo>
                  <a:lnTo>
                    <a:pt x="410" y="136"/>
                  </a:lnTo>
                  <a:lnTo>
                    <a:pt x="411" y="135"/>
                  </a:lnTo>
                  <a:lnTo>
                    <a:pt x="412" y="135"/>
                  </a:lnTo>
                  <a:lnTo>
                    <a:pt x="413" y="135"/>
                  </a:lnTo>
                  <a:lnTo>
                    <a:pt x="414" y="135"/>
                  </a:lnTo>
                  <a:lnTo>
                    <a:pt x="414" y="134"/>
                  </a:lnTo>
                  <a:lnTo>
                    <a:pt x="414" y="133"/>
                  </a:lnTo>
                  <a:lnTo>
                    <a:pt x="415" y="133"/>
                  </a:lnTo>
                  <a:lnTo>
                    <a:pt x="416" y="133"/>
                  </a:lnTo>
                  <a:lnTo>
                    <a:pt x="417" y="132"/>
                  </a:lnTo>
                  <a:lnTo>
                    <a:pt x="418" y="132"/>
                  </a:lnTo>
                  <a:lnTo>
                    <a:pt x="419" y="132"/>
                  </a:lnTo>
                  <a:lnTo>
                    <a:pt x="420" y="132"/>
                  </a:lnTo>
                  <a:lnTo>
                    <a:pt x="421" y="132"/>
                  </a:lnTo>
                  <a:lnTo>
                    <a:pt x="421" y="131"/>
                  </a:lnTo>
                  <a:lnTo>
                    <a:pt x="421" y="130"/>
                  </a:lnTo>
                  <a:lnTo>
                    <a:pt x="422" y="130"/>
                  </a:lnTo>
                  <a:lnTo>
                    <a:pt x="422" y="129"/>
                  </a:lnTo>
                  <a:lnTo>
                    <a:pt x="423" y="129"/>
                  </a:lnTo>
                  <a:lnTo>
                    <a:pt x="424" y="129"/>
                  </a:lnTo>
                  <a:lnTo>
                    <a:pt x="425" y="129"/>
                  </a:lnTo>
                  <a:lnTo>
                    <a:pt x="426" y="129"/>
                  </a:lnTo>
                  <a:lnTo>
                    <a:pt x="427" y="129"/>
                  </a:lnTo>
                  <a:lnTo>
                    <a:pt x="428" y="128"/>
                  </a:lnTo>
                  <a:lnTo>
                    <a:pt x="429" y="128"/>
                  </a:lnTo>
                  <a:lnTo>
                    <a:pt x="430" y="127"/>
                  </a:lnTo>
                  <a:lnTo>
                    <a:pt x="431" y="127"/>
                  </a:lnTo>
                  <a:lnTo>
                    <a:pt x="432" y="127"/>
                  </a:lnTo>
                  <a:lnTo>
                    <a:pt x="433" y="127"/>
                  </a:lnTo>
                  <a:lnTo>
                    <a:pt x="434" y="127"/>
                  </a:lnTo>
                  <a:lnTo>
                    <a:pt x="434" y="128"/>
                  </a:lnTo>
                  <a:lnTo>
                    <a:pt x="434" y="127"/>
                  </a:lnTo>
                  <a:lnTo>
                    <a:pt x="435" y="127"/>
                  </a:lnTo>
                  <a:lnTo>
                    <a:pt x="436" y="127"/>
                  </a:lnTo>
                  <a:lnTo>
                    <a:pt x="437" y="127"/>
                  </a:lnTo>
                  <a:lnTo>
                    <a:pt x="438" y="127"/>
                  </a:lnTo>
                  <a:lnTo>
                    <a:pt x="439" y="127"/>
                  </a:lnTo>
                  <a:lnTo>
                    <a:pt x="440" y="127"/>
                  </a:lnTo>
                  <a:lnTo>
                    <a:pt x="440" y="126"/>
                  </a:lnTo>
                  <a:lnTo>
                    <a:pt x="440" y="125"/>
                  </a:lnTo>
                  <a:lnTo>
                    <a:pt x="441" y="125"/>
                  </a:lnTo>
                  <a:lnTo>
                    <a:pt x="442" y="125"/>
                  </a:lnTo>
                  <a:lnTo>
                    <a:pt x="443" y="124"/>
                  </a:lnTo>
                  <a:lnTo>
                    <a:pt x="443" y="123"/>
                  </a:lnTo>
                  <a:lnTo>
                    <a:pt x="442" y="123"/>
                  </a:lnTo>
                  <a:lnTo>
                    <a:pt x="442" y="122"/>
                  </a:lnTo>
                  <a:lnTo>
                    <a:pt x="441" y="122"/>
                  </a:lnTo>
                  <a:lnTo>
                    <a:pt x="440" y="121"/>
                  </a:lnTo>
                  <a:lnTo>
                    <a:pt x="440" y="120"/>
                  </a:lnTo>
                  <a:lnTo>
                    <a:pt x="440" y="119"/>
                  </a:lnTo>
                  <a:lnTo>
                    <a:pt x="440" y="118"/>
                  </a:lnTo>
                  <a:lnTo>
                    <a:pt x="441" y="118"/>
                  </a:lnTo>
                  <a:lnTo>
                    <a:pt x="441" y="117"/>
                  </a:lnTo>
                  <a:lnTo>
                    <a:pt x="440" y="117"/>
                  </a:lnTo>
                  <a:lnTo>
                    <a:pt x="440" y="116"/>
                  </a:lnTo>
                  <a:lnTo>
                    <a:pt x="440" y="115"/>
                  </a:lnTo>
                  <a:lnTo>
                    <a:pt x="439" y="115"/>
                  </a:lnTo>
                  <a:lnTo>
                    <a:pt x="438" y="115"/>
                  </a:lnTo>
                  <a:lnTo>
                    <a:pt x="438" y="114"/>
                  </a:lnTo>
                  <a:lnTo>
                    <a:pt x="437" y="114"/>
                  </a:lnTo>
                  <a:lnTo>
                    <a:pt x="437" y="113"/>
                  </a:lnTo>
                  <a:lnTo>
                    <a:pt x="436" y="113"/>
                  </a:lnTo>
                  <a:lnTo>
                    <a:pt x="436" y="112"/>
                  </a:lnTo>
                  <a:lnTo>
                    <a:pt x="435" y="112"/>
                  </a:lnTo>
                  <a:lnTo>
                    <a:pt x="434" y="112"/>
                  </a:lnTo>
                  <a:lnTo>
                    <a:pt x="434" y="111"/>
                  </a:lnTo>
                  <a:lnTo>
                    <a:pt x="434" y="110"/>
                  </a:lnTo>
                  <a:lnTo>
                    <a:pt x="434" y="109"/>
                  </a:lnTo>
                  <a:lnTo>
                    <a:pt x="434" y="108"/>
                  </a:lnTo>
                  <a:lnTo>
                    <a:pt x="434" y="107"/>
                  </a:lnTo>
                  <a:lnTo>
                    <a:pt x="434" y="106"/>
                  </a:lnTo>
                  <a:lnTo>
                    <a:pt x="434" y="105"/>
                  </a:lnTo>
                  <a:lnTo>
                    <a:pt x="435" y="105"/>
                  </a:lnTo>
                  <a:lnTo>
                    <a:pt x="435" y="104"/>
                  </a:lnTo>
                  <a:lnTo>
                    <a:pt x="436" y="104"/>
                  </a:lnTo>
                  <a:lnTo>
                    <a:pt x="437" y="104"/>
                  </a:lnTo>
                  <a:lnTo>
                    <a:pt x="438" y="104"/>
                  </a:lnTo>
                  <a:lnTo>
                    <a:pt x="439" y="104"/>
                  </a:lnTo>
                  <a:lnTo>
                    <a:pt x="440" y="103"/>
                  </a:lnTo>
                  <a:lnTo>
                    <a:pt x="440" y="102"/>
                  </a:lnTo>
                  <a:lnTo>
                    <a:pt x="441" y="102"/>
                  </a:lnTo>
                  <a:lnTo>
                    <a:pt x="442" y="102"/>
                  </a:lnTo>
                  <a:lnTo>
                    <a:pt x="443" y="102"/>
                  </a:lnTo>
                  <a:lnTo>
                    <a:pt x="444" y="102"/>
                  </a:lnTo>
                  <a:lnTo>
                    <a:pt x="445" y="102"/>
                  </a:lnTo>
                  <a:lnTo>
                    <a:pt x="446" y="101"/>
                  </a:lnTo>
                  <a:lnTo>
                    <a:pt x="446" y="100"/>
                  </a:lnTo>
                  <a:lnTo>
                    <a:pt x="447" y="100"/>
                  </a:lnTo>
                  <a:lnTo>
                    <a:pt x="448" y="100"/>
                  </a:lnTo>
                  <a:lnTo>
                    <a:pt x="448" y="99"/>
                  </a:lnTo>
                  <a:lnTo>
                    <a:pt x="449" y="99"/>
                  </a:lnTo>
                  <a:lnTo>
                    <a:pt x="450" y="99"/>
                  </a:lnTo>
                  <a:lnTo>
                    <a:pt x="451" y="99"/>
                  </a:lnTo>
                  <a:lnTo>
                    <a:pt x="451" y="98"/>
                  </a:lnTo>
                  <a:lnTo>
                    <a:pt x="452" y="98"/>
                  </a:lnTo>
                  <a:lnTo>
                    <a:pt x="453" y="98"/>
                  </a:lnTo>
                  <a:lnTo>
                    <a:pt x="453" y="97"/>
                  </a:lnTo>
                  <a:lnTo>
                    <a:pt x="454" y="97"/>
                  </a:lnTo>
                  <a:lnTo>
                    <a:pt x="455" y="97"/>
                  </a:lnTo>
                  <a:lnTo>
                    <a:pt x="455" y="96"/>
                  </a:lnTo>
                  <a:lnTo>
                    <a:pt x="456" y="96"/>
                  </a:lnTo>
                  <a:lnTo>
                    <a:pt x="457" y="96"/>
                  </a:lnTo>
                  <a:lnTo>
                    <a:pt x="457" y="95"/>
                  </a:lnTo>
                  <a:lnTo>
                    <a:pt x="458" y="95"/>
                  </a:lnTo>
                  <a:lnTo>
                    <a:pt x="459" y="95"/>
                  </a:lnTo>
                  <a:lnTo>
                    <a:pt x="459" y="94"/>
                  </a:lnTo>
                  <a:lnTo>
                    <a:pt x="460" y="94"/>
                  </a:lnTo>
                  <a:lnTo>
                    <a:pt x="461" y="94"/>
                  </a:lnTo>
                  <a:lnTo>
                    <a:pt x="461" y="93"/>
                  </a:lnTo>
                  <a:lnTo>
                    <a:pt x="462" y="93"/>
                  </a:lnTo>
                  <a:lnTo>
                    <a:pt x="462" y="92"/>
                  </a:lnTo>
                  <a:lnTo>
                    <a:pt x="463" y="92"/>
                  </a:lnTo>
                  <a:lnTo>
                    <a:pt x="463" y="91"/>
                  </a:lnTo>
                  <a:lnTo>
                    <a:pt x="464" y="91"/>
                  </a:lnTo>
                  <a:lnTo>
                    <a:pt x="465" y="91"/>
                  </a:lnTo>
                  <a:lnTo>
                    <a:pt x="466" y="90"/>
                  </a:lnTo>
                  <a:lnTo>
                    <a:pt x="467" y="90"/>
                  </a:lnTo>
                  <a:lnTo>
                    <a:pt x="467" y="89"/>
                  </a:lnTo>
                  <a:lnTo>
                    <a:pt x="468" y="89"/>
                  </a:lnTo>
                  <a:lnTo>
                    <a:pt x="469" y="88"/>
                  </a:lnTo>
                  <a:lnTo>
                    <a:pt x="470" y="88"/>
                  </a:lnTo>
                  <a:lnTo>
                    <a:pt x="471" y="88"/>
                  </a:lnTo>
                  <a:lnTo>
                    <a:pt x="472" y="87"/>
                  </a:lnTo>
                  <a:lnTo>
                    <a:pt x="473" y="87"/>
                  </a:lnTo>
                  <a:lnTo>
                    <a:pt x="473" y="86"/>
                  </a:lnTo>
                  <a:lnTo>
                    <a:pt x="474" y="86"/>
                  </a:lnTo>
                  <a:lnTo>
                    <a:pt x="475" y="86"/>
                  </a:lnTo>
                  <a:lnTo>
                    <a:pt x="476" y="86"/>
                  </a:lnTo>
                  <a:lnTo>
                    <a:pt x="476" y="85"/>
                  </a:lnTo>
                  <a:lnTo>
                    <a:pt x="477" y="85"/>
                  </a:lnTo>
                  <a:lnTo>
                    <a:pt x="478" y="85"/>
                  </a:lnTo>
                  <a:lnTo>
                    <a:pt x="479" y="85"/>
                  </a:lnTo>
                  <a:lnTo>
                    <a:pt x="480" y="85"/>
                  </a:lnTo>
                  <a:lnTo>
                    <a:pt x="480" y="84"/>
                  </a:lnTo>
                  <a:lnTo>
                    <a:pt x="481" y="84"/>
                  </a:lnTo>
                  <a:lnTo>
                    <a:pt x="482" y="84"/>
                  </a:lnTo>
                  <a:lnTo>
                    <a:pt x="483" y="84"/>
                  </a:lnTo>
                  <a:lnTo>
                    <a:pt x="484" y="83"/>
                  </a:lnTo>
                  <a:lnTo>
                    <a:pt x="485" y="83"/>
                  </a:lnTo>
                  <a:lnTo>
                    <a:pt x="486" y="83"/>
                  </a:lnTo>
                  <a:lnTo>
                    <a:pt x="486" y="82"/>
                  </a:lnTo>
                  <a:lnTo>
                    <a:pt x="487" y="82"/>
                  </a:lnTo>
                  <a:lnTo>
                    <a:pt x="488" y="82"/>
                  </a:lnTo>
                  <a:lnTo>
                    <a:pt x="489" y="82"/>
                  </a:lnTo>
                  <a:lnTo>
                    <a:pt x="490" y="82"/>
                  </a:lnTo>
                  <a:lnTo>
                    <a:pt x="490" y="83"/>
                  </a:lnTo>
                  <a:lnTo>
                    <a:pt x="491" y="83"/>
                  </a:lnTo>
                  <a:lnTo>
                    <a:pt x="492" y="83"/>
                  </a:lnTo>
                  <a:lnTo>
                    <a:pt x="493" y="83"/>
                  </a:lnTo>
                  <a:lnTo>
                    <a:pt x="494" y="84"/>
                  </a:lnTo>
                  <a:lnTo>
                    <a:pt x="494" y="85"/>
                  </a:lnTo>
                  <a:lnTo>
                    <a:pt x="495" y="85"/>
                  </a:lnTo>
                  <a:lnTo>
                    <a:pt x="496" y="85"/>
                  </a:lnTo>
                  <a:lnTo>
                    <a:pt x="496" y="86"/>
                  </a:lnTo>
                  <a:lnTo>
                    <a:pt x="497" y="86"/>
                  </a:lnTo>
                  <a:lnTo>
                    <a:pt x="497" y="87"/>
                  </a:lnTo>
                  <a:lnTo>
                    <a:pt x="498" y="87"/>
                  </a:lnTo>
                  <a:lnTo>
                    <a:pt x="498" y="88"/>
                  </a:lnTo>
                  <a:lnTo>
                    <a:pt x="499" y="88"/>
                  </a:lnTo>
                  <a:lnTo>
                    <a:pt x="500" y="88"/>
                  </a:lnTo>
                  <a:lnTo>
                    <a:pt x="500" y="89"/>
                  </a:lnTo>
                  <a:lnTo>
                    <a:pt x="501" y="89"/>
                  </a:lnTo>
                  <a:lnTo>
                    <a:pt x="501" y="90"/>
                  </a:lnTo>
                  <a:lnTo>
                    <a:pt x="502" y="91"/>
                  </a:lnTo>
                  <a:lnTo>
                    <a:pt x="503" y="91"/>
                  </a:lnTo>
                  <a:lnTo>
                    <a:pt x="503" y="92"/>
                  </a:lnTo>
                  <a:lnTo>
                    <a:pt x="504" y="92"/>
                  </a:lnTo>
                  <a:lnTo>
                    <a:pt x="505" y="92"/>
                  </a:lnTo>
                  <a:lnTo>
                    <a:pt x="506" y="92"/>
                  </a:lnTo>
                  <a:lnTo>
                    <a:pt x="506" y="93"/>
                  </a:lnTo>
                  <a:lnTo>
                    <a:pt x="507" y="93"/>
                  </a:lnTo>
                  <a:lnTo>
                    <a:pt x="508" y="93"/>
                  </a:lnTo>
                  <a:lnTo>
                    <a:pt x="509" y="93"/>
                  </a:lnTo>
                  <a:lnTo>
                    <a:pt x="510" y="94"/>
                  </a:lnTo>
                  <a:lnTo>
                    <a:pt x="511" y="94"/>
                  </a:lnTo>
                  <a:lnTo>
                    <a:pt x="512" y="94"/>
                  </a:lnTo>
                  <a:lnTo>
                    <a:pt x="513" y="94"/>
                  </a:lnTo>
                  <a:lnTo>
                    <a:pt x="514" y="95"/>
                  </a:lnTo>
                  <a:lnTo>
                    <a:pt x="515" y="95"/>
                  </a:lnTo>
                  <a:lnTo>
                    <a:pt x="516" y="95"/>
                  </a:lnTo>
                  <a:lnTo>
                    <a:pt x="516" y="96"/>
                  </a:lnTo>
                  <a:lnTo>
                    <a:pt x="517" y="96"/>
                  </a:lnTo>
                  <a:lnTo>
                    <a:pt x="517" y="97"/>
                  </a:lnTo>
                  <a:lnTo>
                    <a:pt x="518" y="97"/>
                  </a:lnTo>
                  <a:lnTo>
                    <a:pt x="519" y="97"/>
                  </a:lnTo>
                  <a:lnTo>
                    <a:pt x="520" y="97"/>
                  </a:lnTo>
                  <a:lnTo>
                    <a:pt x="521" y="97"/>
                  </a:lnTo>
                  <a:lnTo>
                    <a:pt x="521" y="98"/>
                  </a:lnTo>
                  <a:lnTo>
                    <a:pt x="522" y="98"/>
                  </a:lnTo>
                  <a:lnTo>
                    <a:pt x="522" y="99"/>
                  </a:lnTo>
                  <a:lnTo>
                    <a:pt x="523" y="99"/>
                  </a:lnTo>
                  <a:lnTo>
                    <a:pt x="524" y="99"/>
                  </a:lnTo>
                  <a:lnTo>
                    <a:pt x="524" y="100"/>
                  </a:lnTo>
                  <a:lnTo>
                    <a:pt x="525" y="100"/>
                  </a:lnTo>
                  <a:lnTo>
                    <a:pt x="526" y="100"/>
                  </a:lnTo>
                  <a:lnTo>
                    <a:pt x="527" y="100"/>
                  </a:lnTo>
                  <a:lnTo>
                    <a:pt x="527" y="101"/>
                  </a:lnTo>
                  <a:lnTo>
                    <a:pt x="528" y="101"/>
                  </a:lnTo>
                  <a:lnTo>
                    <a:pt x="529" y="101"/>
                  </a:lnTo>
                  <a:lnTo>
                    <a:pt x="529" y="102"/>
                  </a:lnTo>
                  <a:lnTo>
                    <a:pt x="530" y="102"/>
                  </a:lnTo>
                  <a:lnTo>
                    <a:pt x="531" y="102"/>
                  </a:lnTo>
                  <a:lnTo>
                    <a:pt x="532" y="102"/>
                  </a:lnTo>
                  <a:lnTo>
                    <a:pt x="533" y="102"/>
                  </a:lnTo>
                  <a:lnTo>
                    <a:pt x="534" y="102"/>
                  </a:lnTo>
                  <a:lnTo>
                    <a:pt x="534" y="103"/>
                  </a:lnTo>
                  <a:lnTo>
                    <a:pt x="535" y="103"/>
                  </a:lnTo>
                  <a:lnTo>
                    <a:pt x="536" y="104"/>
                  </a:lnTo>
                  <a:lnTo>
                    <a:pt x="537" y="104"/>
                  </a:lnTo>
                  <a:lnTo>
                    <a:pt x="538" y="104"/>
                  </a:lnTo>
                  <a:lnTo>
                    <a:pt x="539" y="104"/>
                  </a:lnTo>
                  <a:lnTo>
                    <a:pt x="540" y="104"/>
                  </a:lnTo>
                  <a:lnTo>
                    <a:pt x="541" y="104"/>
                  </a:lnTo>
                  <a:lnTo>
                    <a:pt x="542" y="104"/>
                  </a:lnTo>
                  <a:lnTo>
                    <a:pt x="543" y="104"/>
                  </a:lnTo>
                  <a:lnTo>
                    <a:pt x="544" y="104"/>
                  </a:lnTo>
                  <a:lnTo>
                    <a:pt x="544" y="105"/>
                  </a:lnTo>
                  <a:lnTo>
                    <a:pt x="545" y="105"/>
                  </a:lnTo>
                  <a:lnTo>
                    <a:pt x="546" y="105"/>
                  </a:lnTo>
                  <a:lnTo>
                    <a:pt x="547" y="106"/>
                  </a:lnTo>
                  <a:lnTo>
                    <a:pt x="547" y="107"/>
                  </a:lnTo>
                  <a:lnTo>
                    <a:pt x="548" y="107"/>
                  </a:lnTo>
                  <a:lnTo>
                    <a:pt x="549" y="108"/>
                  </a:lnTo>
                  <a:lnTo>
                    <a:pt x="550" y="108"/>
                  </a:lnTo>
                  <a:lnTo>
                    <a:pt x="551" y="109"/>
                  </a:lnTo>
                  <a:lnTo>
                    <a:pt x="552" y="109"/>
                  </a:lnTo>
                  <a:lnTo>
                    <a:pt x="552" y="110"/>
                  </a:lnTo>
                  <a:lnTo>
                    <a:pt x="553" y="110"/>
                  </a:lnTo>
                  <a:lnTo>
                    <a:pt x="553" y="111"/>
                  </a:lnTo>
                  <a:lnTo>
                    <a:pt x="553" y="112"/>
                  </a:lnTo>
                  <a:lnTo>
                    <a:pt x="554" y="113"/>
                  </a:lnTo>
                  <a:lnTo>
                    <a:pt x="555" y="114"/>
                  </a:lnTo>
                  <a:lnTo>
                    <a:pt x="555" y="115"/>
                  </a:lnTo>
                  <a:lnTo>
                    <a:pt x="556" y="115"/>
                  </a:lnTo>
                  <a:lnTo>
                    <a:pt x="557" y="116"/>
                  </a:lnTo>
                  <a:lnTo>
                    <a:pt x="558" y="116"/>
                  </a:lnTo>
                  <a:lnTo>
                    <a:pt x="558" y="117"/>
                  </a:lnTo>
                  <a:lnTo>
                    <a:pt x="559" y="117"/>
                  </a:lnTo>
                  <a:lnTo>
                    <a:pt x="560" y="117"/>
                  </a:lnTo>
                  <a:lnTo>
                    <a:pt x="560" y="118"/>
                  </a:lnTo>
                  <a:lnTo>
                    <a:pt x="561" y="118"/>
                  </a:lnTo>
                  <a:lnTo>
                    <a:pt x="562" y="118"/>
                  </a:lnTo>
                  <a:lnTo>
                    <a:pt x="563" y="118"/>
                  </a:lnTo>
                  <a:lnTo>
                    <a:pt x="564" y="118"/>
                  </a:lnTo>
                  <a:lnTo>
                    <a:pt x="565" y="118"/>
                  </a:lnTo>
                  <a:lnTo>
                    <a:pt x="566" y="118"/>
                  </a:lnTo>
                  <a:lnTo>
                    <a:pt x="567" y="118"/>
                  </a:lnTo>
                  <a:lnTo>
                    <a:pt x="568" y="119"/>
                  </a:lnTo>
                  <a:lnTo>
                    <a:pt x="569" y="119"/>
                  </a:lnTo>
                  <a:lnTo>
                    <a:pt x="570" y="119"/>
                  </a:lnTo>
                  <a:lnTo>
                    <a:pt x="571" y="120"/>
                  </a:lnTo>
                  <a:lnTo>
                    <a:pt x="572" y="120"/>
                  </a:lnTo>
                  <a:lnTo>
                    <a:pt x="572" y="121"/>
                  </a:lnTo>
                  <a:lnTo>
                    <a:pt x="573" y="121"/>
                  </a:lnTo>
                  <a:lnTo>
                    <a:pt x="574" y="121"/>
                  </a:lnTo>
                  <a:lnTo>
                    <a:pt x="575" y="122"/>
                  </a:lnTo>
                  <a:lnTo>
                    <a:pt x="576" y="122"/>
                  </a:lnTo>
                  <a:lnTo>
                    <a:pt x="576" y="123"/>
                  </a:lnTo>
                  <a:lnTo>
                    <a:pt x="577" y="123"/>
                  </a:lnTo>
                  <a:lnTo>
                    <a:pt x="578" y="123"/>
                  </a:lnTo>
                  <a:lnTo>
                    <a:pt x="579" y="124"/>
                  </a:lnTo>
                  <a:lnTo>
                    <a:pt x="580" y="124"/>
                  </a:lnTo>
                  <a:lnTo>
                    <a:pt x="581" y="124"/>
                  </a:lnTo>
                  <a:lnTo>
                    <a:pt x="582" y="125"/>
                  </a:lnTo>
                  <a:lnTo>
                    <a:pt x="583" y="125"/>
                  </a:lnTo>
                  <a:lnTo>
                    <a:pt x="584" y="126"/>
                  </a:lnTo>
                  <a:lnTo>
                    <a:pt x="585" y="126"/>
                  </a:lnTo>
                  <a:lnTo>
                    <a:pt x="585" y="127"/>
                  </a:lnTo>
                  <a:lnTo>
                    <a:pt x="586" y="127"/>
                  </a:lnTo>
                  <a:lnTo>
                    <a:pt x="586" y="128"/>
                  </a:lnTo>
                  <a:lnTo>
                    <a:pt x="587" y="128"/>
                  </a:lnTo>
                  <a:lnTo>
                    <a:pt x="588" y="129"/>
                  </a:lnTo>
                  <a:lnTo>
                    <a:pt x="589" y="129"/>
                  </a:lnTo>
                  <a:lnTo>
                    <a:pt x="589" y="130"/>
                  </a:lnTo>
                  <a:lnTo>
                    <a:pt x="590" y="130"/>
                  </a:lnTo>
                  <a:lnTo>
                    <a:pt x="591" y="130"/>
                  </a:lnTo>
                  <a:lnTo>
                    <a:pt x="592" y="130"/>
                  </a:lnTo>
                  <a:lnTo>
                    <a:pt x="593" y="131"/>
                  </a:lnTo>
                  <a:lnTo>
                    <a:pt x="594" y="131"/>
                  </a:lnTo>
                  <a:lnTo>
                    <a:pt x="595" y="131"/>
                  </a:lnTo>
                  <a:lnTo>
                    <a:pt x="596" y="131"/>
                  </a:lnTo>
                  <a:lnTo>
                    <a:pt x="597" y="132"/>
                  </a:lnTo>
                  <a:lnTo>
                    <a:pt x="598" y="133"/>
                  </a:lnTo>
                  <a:lnTo>
                    <a:pt x="599" y="133"/>
                  </a:lnTo>
                  <a:lnTo>
                    <a:pt x="600" y="133"/>
                  </a:lnTo>
                  <a:lnTo>
                    <a:pt x="600" y="134"/>
                  </a:lnTo>
                  <a:lnTo>
                    <a:pt x="601" y="134"/>
                  </a:lnTo>
                  <a:lnTo>
                    <a:pt x="601" y="135"/>
                  </a:lnTo>
                  <a:lnTo>
                    <a:pt x="602" y="135"/>
                  </a:lnTo>
                  <a:lnTo>
                    <a:pt x="603" y="135"/>
                  </a:lnTo>
                  <a:lnTo>
                    <a:pt x="603" y="136"/>
                  </a:lnTo>
                  <a:lnTo>
                    <a:pt x="604" y="136"/>
                  </a:lnTo>
                  <a:lnTo>
                    <a:pt x="605" y="136"/>
                  </a:lnTo>
                  <a:lnTo>
                    <a:pt x="605" y="137"/>
                  </a:lnTo>
                  <a:lnTo>
                    <a:pt x="606" y="137"/>
                  </a:lnTo>
                  <a:lnTo>
                    <a:pt x="606" y="138"/>
                  </a:lnTo>
                  <a:lnTo>
                    <a:pt x="607" y="138"/>
                  </a:lnTo>
                  <a:lnTo>
                    <a:pt x="608" y="138"/>
                  </a:lnTo>
                  <a:lnTo>
                    <a:pt x="608" y="139"/>
                  </a:lnTo>
                  <a:lnTo>
                    <a:pt x="609" y="139"/>
                  </a:lnTo>
                  <a:lnTo>
                    <a:pt x="610" y="139"/>
                  </a:lnTo>
                  <a:lnTo>
                    <a:pt x="610" y="140"/>
                  </a:lnTo>
                  <a:lnTo>
                    <a:pt x="611" y="140"/>
                  </a:lnTo>
                  <a:lnTo>
                    <a:pt x="612" y="140"/>
                  </a:lnTo>
                  <a:lnTo>
                    <a:pt x="612" y="141"/>
                  </a:lnTo>
                  <a:lnTo>
                    <a:pt x="613" y="141"/>
                  </a:lnTo>
                  <a:lnTo>
                    <a:pt x="614" y="141"/>
                  </a:lnTo>
                  <a:lnTo>
                    <a:pt x="614" y="142"/>
                  </a:lnTo>
                  <a:lnTo>
                    <a:pt x="615" y="142"/>
                  </a:lnTo>
                  <a:lnTo>
                    <a:pt x="616" y="142"/>
                  </a:lnTo>
                  <a:lnTo>
                    <a:pt x="617" y="142"/>
                  </a:lnTo>
                  <a:lnTo>
                    <a:pt x="618" y="142"/>
                  </a:lnTo>
                  <a:lnTo>
                    <a:pt x="618" y="143"/>
                  </a:lnTo>
                  <a:lnTo>
                    <a:pt x="619" y="143"/>
                  </a:lnTo>
                  <a:lnTo>
                    <a:pt x="620" y="143"/>
                  </a:lnTo>
                  <a:lnTo>
                    <a:pt x="621" y="144"/>
                  </a:lnTo>
                  <a:lnTo>
                    <a:pt x="622" y="144"/>
                  </a:lnTo>
                  <a:lnTo>
                    <a:pt x="622" y="145"/>
                  </a:lnTo>
                  <a:lnTo>
                    <a:pt x="622" y="146"/>
                  </a:lnTo>
                  <a:lnTo>
                    <a:pt x="623" y="146"/>
                  </a:lnTo>
                  <a:lnTo>
                    <a:pt x="624" y="147"/>
                  </a:lnTo>
                  <a:lnTo>
                    <a:pt x="625" y="147"/>
                  </a:lnTo>
                  <a:lnTo>
                    <a:pt x="625" y="148"/>
                  </a:lnTo>
                  <a:lnTo>
                    <a:pt x="626" y="148"/>
                  </a:lnTo>
                  <a:lnTo>
                    <a:pt x="627" y="148"/>
                  </a:lnTo>
                  <a:lnTo>
                    <a:pt x="628" y="149"/>
                  </a:lnTo>
                  <a:lnTo>
                    <a:pt x="629" y="149"/>
                  </a:lnTo>
                  <a:lnTo>
                    <a:pt x="630" y="149"/>
                  </a:lnTo>
                  <a:lnTo>
                    <a:pt x="631" y="149"/>
                  </a:lnTo>
                  <a:lnTo>
                    <a:pt x="632" y="149"/>
                  </a:lnTo>
                  <a:lnTo>
                    <a:pt x="633" y="149"/>
                  </a:lnTo>
                  <a:lnTo>
                    <a:pt x="634" y="149"/>
                  </a:lnTo>
                  <a:lnTo>
                    <a:pt x="635" y="149"/>
                  </a:lnTo>
                  <a:lnTo>
                    <a:pt x="636" y="149"/>
                  </a:lnTo>
                  <a:lnTo>
                    <a:pt x="637" y="149"/>
                  </a:lnTo>
                  <a:lnTo>
                    <a:pt x="638" y="149"/>
                  </a:lnTo>
                  <a:lnTo>
                    <a:pt x="639" y="149"/>
                  </a:lnTo>
                  <a:lnTo>
                    <a:pt x="640" y="149"/>
                  </a:lnTo>
                  <a:lnTo>
                    <a:pt x="641" y="149"/>
                  </a:lnTo>
                  <a:lnTo>
                    <a:pt x="642" y="149"/>
                  </a:lnTo>
                  <a:lnTo>
                    <a:pt x="643" y="149"/>
                  </a:lnTo>
                  <a:lnTo>
                    <a:pt x="644" y="149"/>
                  </a:lnTo>
                  <a:lnTo>
                    <a:pt x="645" y="149"/>
                  </a:lnTo>
                  <a:lnTo>
                    <a:pt x="646" y="149"/>
                  </a:lnTo>
                  <a:lnTo>
                    <a:pt x="647" y="149"/>
                  </a:lnTo>
                  <a:lnTo>
                    <a:pt x="648" y="149"/>
                  </a:lnTo>
                  <a:lnTo>
                    <a:pt x="648" y="148"/>
                  </a:lnTo>
                  <a:lnTo>
                    <a:pt x="649" y="147"/>
                  </a:lnTo>
                  <a:lnTo>
                    <a:pt x="649" y="146"/>
                  </a:lnTo>
                  <a:lnTo>
                    <a:pt x="650" y="146"/>
                  </a:lnTo>
                  <a:lnTo>
                    <a:pt x="651" y="146"/>
                  </a:lnTo>
                  <a:lnTo>
                    <a:pt x="652" y="146"/>
                  </a:lnTo>
                  <a:lnTo>
                    <a:pt x="652" y="147"/>
                  </a:lnTo>
                  <a:lnTo>
                    <a:pt x="653" y="147"/>
                  </a:lnTo>
                  <a:lnTo>
                    <a:pt x="654" y="147"/>
                  </a:lnTo>
                  <a:lnTo>
                    <a:pt x="654" y="146"/>
                  </a:lnTo>
                  <a:lnTo>
                    <a:pt x="655" y="146"/>
                  </a:lnTo>
                  <a:lnTo>
                    <a:pt x="655" y="147"/>
                  </a:lnTo>
                  <a:lnTo>
                    <a:pt x="655" y="148"/>
                  </a:lnTo>
                  <a:lnTo>
                    <a:pt x="655" y="149"/>
                  </a:lnTo>
                  <a:lnTo>
                    <a:pt x="656" y="149"/>
                  </a:lnTo>
                  <a:lnTo>
                    <a:pt x="657" y="149"/>
                  </a:lnTo>
                  <a:lnTo>
                    <a:pt x="657" y="150"/>
                  </a:lnTo>
                  <a:lnTo>
                    <a:pt x="657" y="151"/>
                  </a:lnTo>
                  <a:lnTo>
                    <a:pt x="658" y="151"/>
                  </a:lnTo>
                  <a:lnTo>
                    <a:pt x="658" y="152"/>
                  </a:lnTo>
                  <a:lnTo>
                    <a:pt x="659" y="152"/>
                  </a:lnTo>
                  <a:lnTo>
                    <a:pt x="660" y="152"/>
                  </a:lnTo>
                  <a:lnTo>
                    <a:pt x="661" y="152"/>
                  </a:lnTo>
                  <a:lnTo>
                    <a:pt x="661" y="153"/>
                  </a:lnTo>
                  <a:lnTo>
                    <a:pt x="662" y="153"/>
                  </a:lnTo>
                  <a:lnTo>
                    <a:pt x="662" y="154"/>
                  </a:lnTo>
                  <a:lnTo>
                    <a:pt x="664" y="154"/>
                  </a:lnTo>
                  <a:lnTo>
                    <a:pt x="665" y="155"/>
                  </a:lnTo>
                  <a:lnTo>
                    <a:pt x="666" y="155"/>
                  </a:lnTo>
                  <a:lnTo>
                    <a:pt x="667" y="155"/>
                  </a:lnTo>
                  <a:lnTo>
                    <a:pt x="668" y="155"/>
                  </a:lnTo>
                  <a:lnTo>
                    <a:pt x="669" y="155"/>
                  </a:lnTo>
                  <a:lnTo>
                    <a:pt x="670" y="155"/>
                  </a:lnTo>
                  <a:lnTo>
                    <a:pt x="671" y="155"/>
                  </a:lnTo>
                  <a:lnTo>
                    <a:pt x="671" y="154"/>
                  </a:lnTo>
                  <a:lnTo>
                    <a:pt x="670" y="154"/>
                  </a:lnTo>
                  <a:lnTo>
                    <a:pt x="670" y="153"/>
                  </a:lnTo>
                  <a:lnTo>
                    <a:pt x="669" y="153"/>
                  </a:lnTo>
                  <a:lnTo>
                    <a:pt x="669" y="152"/>
                  </a:lnTo>
                  <a:lnTo>
                    <a:pt x="670" y="152"/>
                  </a:lnTo>
                  <a:lnTo>
                    <a:pt x="671" y="152"/>
                  </a:lnTo>
                  <a:lnTo>
                    <a:pt x="672" y="152"/>
                  </a:lnTo>
                  <a:lnTo>
                    <a:pt x="673" y="152"/>
                  </a:lnTo>
                  <a:lnTo>
                    <a:pt x="673" y="153"/>
                  </a:lnTo>
                  <a:lnTo>
                    <a:pt x="674" y="153"/>
                  </a:lnTo>
                  <a:lnTo>
                    <a:pt x="675" y="153"/>
                  </a:lnTo>
                  <a:lnTo>
                    <a:pt x="676" y="153"/>
                  </a:lnTo>
                  <a:lnTo>
                    <a:pt x="676" y="154"/>
                  </a:lnTo>
                  <a:lnTo>
                    <a:pt x="677" y="154"/>
                  </a:lnTo>
                  <a:lnTo>
                    <a:pt x="678" y="154"/>
                  </a:lnTo>
                  <a:lnTo>
                    <a:pt x="678" y="155"/>
                  </a:lnTo>
                  <a:lnTo>
                    <a:pt x="679" y="155"/>
                  </a:lnTo>
                  <a:lnTo>
                    <a:pt x="680" y="155"/>
                  </a:lnTo>
                  <a:lnTo>
                    <a:pt x="681" y="155"/>
                  </a:lnTo>
                  <a:lnTo>
                    <a:pt x="682" y="155"/>
                  </a:lnTo>
                  <a:lnTo>
                    <a:pt x="683" y="155"/>
                  </a:lnTo>
                  <a:lnTo>
                    <a:pt x="684" y="155"/>
                  </a:lnTo>
                  <a:lnTo>
                    <a:pt x="685" y="155"/>
                  </a:lnTo>
                  <a:lnTo>
                    <a:pt x="686" y="155"/>
                  </a:lnTo>
                  <a:lnTo>
                    <a:pt x="688" y="155"/>
                  </a:lnTo>
                  <a:lnTo>
                    <a:pt x="689" y="155"/>
                  </a:lnTo>
                  <a:lnTo>
                    <a:pt x="689" y="156"/>
                  </a:lnTo>
                  <a:lnTo>
                    <a:pt x="690" y="156"/>
                  </a:lnTo>
                  <a:lnTo>
                    <a:pt x="691" y="156"/>
                  </a:lnTo>
                  <a:lnTo>
                    <a:pt x="691" y="157"/>
                  </a:lnTo>
                  <a:lnTo>
                    <a:pt x="692" y="157"/>
                  </a:lnTo>
                  <a:lnTo>
                    <a:pt x="692" y="158"/>
                  </a:lnTo>
                  <a:lnTo>
                    <a:pt x="693" y="158"/>
                  </a:lnTo>
                  <a:lnTo>
                    <a:pt x="694" y="158"/>
                  </a:lnTo>
                  <a:lnTo>
                    <a:pt x="695" y="158"/>
                  </a:lnTo>
                  <a:lnTo>
                    <a:pt x="695" y="159"/>
                  </a:lnTo>
                  <a:lnTo>
                    <a:pt x="696" y="159"/>
                  </a:lnTo>
                  <a:lnTo>
                    <a:pt x="697" y="159"/>
                  </a:lnTo>
                  <a:lnTo>
                    <a:pt x="697" y="160"/>
                  </a:lnTo>
                  <a:lnTo>
                    <a:pt x="698" y="161"/>
                  </a:lnTo>
                  <a:lnTo>
                    <a:pt x="698" y="162"/>
                  </a:lnTo>
                  <a:lnTo>
                    <a:pt x="697" y="163"/>
                  </a:lnTo>
                  <a:lnTo>
                    <a:pt x="697" y="164"/>
                  </a:lnTo>
                  <a:lnTo>
                    <a:pt x="696" y="164"/>
                  </a:lnTo>
                  <a:lnTo>
                    <a:pt x="696" y="165"/>
                  </a:lnTo>
                  <a:lnTo>
                    <a:pt x="695" y="165"/>
                  </a:lnTo>
                  <a:lnTo>
                    <a:pt x="695" y="166"/>
                  </a:lnTo>
                  <a:lnTo>
                    <a:pt x="694" y="166"/>
                  </a:lnTo>
                  <a:lnTo>
                    <a:pt x="694" y="167"/>
                  </a:lnTo>
                  <a:lnTo>
                    <a:pt x="694" y="168"/>
                  </a:lnTo>
                  <a:lnTo>
                    <a:pt x="693" y="168"/>
                  </a:lnTo>
                  <a:lnTo>
                    <a:pt x="694" y="168"/>
                  </a:lnTo>
                  <a:lnTo>
                    <a:pt x="695" y="168"/>
                  </a:lnTo>
                  <a:lnTo>
                    <a:pt x="695" y="169"/>
                  </a:lnTo>
                  <a:lnTo>
                    <a:pt x="696" y="169"/>
                  </a:lnTo>
                  <a:lnTo>
                    <a:pt x="697" y="169"/>
                  </a:lnTo>
                  <a:lnTo>
                    <a:pt x="697" y="168"/>
                  </a:lnTo>
                  <a:lnTo>
                    <a:pt x="698" y="168"/>
                  </a:lnTo>
                  <a:lnTo>
                    <a:pt x="699" y="168"/>
                  </a:lnTo>
                  <a:lnTo>
                    <a:pt x="700" y="168"/>
                  </a:lnTo>
                  <a:lnTo>
                    <a:pt x="701" y="168"/>
                  </a:lnTo>
                  <a:lnTo>
                    <a:pt x="702" y="168"/>
                  </a:lnTo>
                  <a:lnTo>
                    <a:pt x="703" y="168"/>
                  </a:lnTo>
                  <a:lnTo>
                    <a:pt x="704" y="168"/>
                  </a:lnTo>
                  <a:lnTo>
                    <a:pt x="705" y="168"/>
                  </a:lnTo>
                  <a:lnTo>
                    <a:pt x="706" y="168"/>
                  </a:lnTo>
                  <a:lnTo>
                    <a:pt x="707" y="168"/>
                  </a:lnTo>
                  <a:lnTo>
                    <a:pt x="708" y="168"/>
                  </a:lnTo>
                  <a:lnTo>
                    <a:pt x="709" y="168"/>
                  </a:lnTo>
                  <a:lnTo>
                    <a:pt x="710" y="168"/>
                  </a:lnTo>
                  <a:lnTo>
                    <a:pt x="711" y="168"/>
                  </a:lnTo>
                  <a:lnTo>
                    <a:pt x="712" y="168"/>
                  </a:lnTo>
                  <a:lnTo>
                    <a:pt x="713" y="168"/>
                  </a:lnTo>
                  <a:lnTo>
                    <a:pt x="714" y="168"/>
                  </a:lnTo>
                  <a:lnTo>
                    <a:pt x="715" y="168"/>
                  </a:lnTo>
                  <a:lnTo>
                    <a:pt x="716" y="168"/>
                  </a:lnTo>
                  <a:lnTo>
                    <a:pt x="706" y="441"/>
                  </a:lnTo>
                  <a:close/>
                  <a:moveTo>
                    <a:pt x="374" y="261"/>
                  </a:moveTo>
                  <a:lnTo>
                    <a:pt x="375" y="260"/>
                  </a:lnTo>
                  <a:lnTo>
                    <a:pt x="376" y="260"/>
                  </a:lnTo>
                  <a:lnTo>
                    <a:pt x="377" y="260"/>
                  </a:lnTo>
                  <a:lnTo>
                    <a:pt x="377" y="259"/>
                  </a:lnTo>
                  <a:lnTo>
                    <a:pt x="377" y="258"/>
                  </a:lnTo>
                  <a:lnTo>
                    <a:pt x="376" y="258"/>
                  </a:lnTo>
                  <a:lnTo>
                    <a:pt x="375" y="258"/>
                  </a:lnTo>
                  <a:lnTo>
                    <a:pt x="374" y="258"/>
                  </a:lnTo>
                  <a:lnTo>
                    <a:pt x="373" y="258"/>
                  </a:lnTo>
                  <a:lnTo>
                    <a:pt x="372" y="259"/>
                  </a:lnTo>
                  <a:lnTo>
                    <a:pt x="372" y="260"/>
                  </a:lnTo>
                  <a:lnTo>
                    <a:pt x="373" y="260"/>
                  </a:lnTo>
                  <a:lnTo>
                    <a:pt x="374" y="261"/>
                  </a:lnTo>
                  <a:close/>
                  <a:moveTo>
                    <a:pt x="277" y="238"/>
                  </a:moveTo>
                  <a:lnTo>
                    <a:pt x="277" y="238"/>
                  </a:lnTo>
                  <a:lnTo>
                    <a:pt x="277" y="237"/>
                  </a:lnTo>
                  <a:lnTo>
                    <a:pt x="278" y="237"/>
                  </a:lnTo>
                  <a:lnTo>
                    <a:pt x="278" y="236"/>
                  </a:lnTo>
                  <a:lnTo>
                    <a:pt x="279" y="236"/>
                  </a:lnTo>
                  <a:lnTo>
                    <a:pt x="280" y="235"/>
                  </a:lnTo>
                  <a:lnTo>
                    <a:pt x="280" y="234"/>
                  </a:lnTo>
                  <a:lnTo>
                    <a:pt x="280" y="233"/>
                  </a:lnTo>
                  <a:lnTo>
                    <a:pt x="279" y="233"/>
                  </a:lnTo>
                  <a:lnTo>
                    <a:pt x="278" y="233"/>
                  </a:lnTo>
                  <a:lnTo>
                    <a:pt x="277" y="233"/>
                  </a:lnTo>
                  <a:lnTo>
                    <a:pt x="277" y="234"/>
                  </a:lnTo>
                  <a:lnTo>
                    <a:pt x="276" y="234"/>
                  </a:lnTo>
                  <a:lnTo>
                    <a:pt x="276" y="235"/>
                  </a:lnTo>
                  <a:lnTo>
                    <a:pt x="276" y="236"/>
                  </a:lnTo>
                  <a:lnTo>
                    <a:pt x="276" y="237"/>
                  </a:lnTo>
                  <a:lnTo>
                    <a:pt x="277" y="238"/>
                  </a:lnTo>
                  <a:close/>
                  <a:moveTo>
                    <a:pt x="371" y="268"/>
                  </a:moveTo>
                  <a:lnTo>
                    <a:pt x="371" y="268"/>
                  </a:lnTo>
                  <a:lnTo>
                    <a:pt x="371" y="267"/>
                  </a:lnTo>
                  <a:lnTo>
                    <a:pt x="372" y="266"/>
                  </a:lnTo>
                  <a:lnTo>
                    <a:pt x="372" y="265"/>
                  </a:lnTo>
                  <a:lnTo>
                    <a:pt x="373" y="265"/>
                  </a:lnTo>
                  <a:lnTo>
                    <a:pt x="372" y="264"/>
                  </a:lnTo>
                  <a:lnTo>
                    <a:pt x="371" y="264"/>
                  </a:lnTo>
                  <a:lnTo>
                    <a:pt x="370" y="264"/>
                  </a:lnTo>
                  <a:lnTo>
                    <a:pt x="370" y="265"/>
                  </a:lnTo>
                  <a:lnTo>
                    <a:pt x="369" y="265"/>
                  </a:lnTo>
                  <a:lnTo>
                    <a:pt x="369" y="266"/>
                  </a:lnTo>
                  <a:lnTo>
                    <a:pt x="368" y="266"/>
                  </a:lnTo>
                  <a:lnTo>
                    <a:pt x="368" y="267"/>
                  </a:lnTo>
                  <a:lnTo>
                    <a:pt x="369" y="267"/>
                  </a:lnTo>
                  <a:lnTo>
                    <a:pt x="370" y="267"/>
                  </a:lnTo>
                  <a:lnTo>
                    <a:pt x="370" y="268"/>
                  </a:lnTo>
                  <a:lnTo>
                    <a:pt x="371" y="268"/>
                  </a:lnTo>
                  <a:close/>
                  <a:moveTo>
                    <a:pt x="497" y="115"/>
                  </a:moveTo>
                  <a:lnTo>
                    <a:pt x="497" y="115"/>
                  </a:lnTo>
                  <a:lnTo>
                    <a:pt x="497" y="114"/>
                  </a:lnTo>
                  <a:lnTo>
                    <a:pt x="498" y="114"/>
                  </a:lnTo>
                  <a:lnTo>
                    <a:pt x="499" y="114"/>
                  </a:lnTo>
                  <a:lnTo>
                    <a:pt x="499" y="113"/>
                  </a:lnTo>
                  <a:lnTo>
                    <a:pt x="499" y="112"/>
                  </a:lnTo>
                  <a:lnTo>
                    <a:pt x="498" y="112"/>
                  </a:lnTo>
                  <a:lnTo>
                    <a:pt x="498" y="111"/>
                  </a:lnTo>
                  <a:lnTo>
                    <a:pt x="497" y="111"/>
                  </a:lnTo>
                  <a:lnTo>
                    <a:pt x="497" y="110"/>
                  </a:lnTo>
                  <a:lnTo>
                    <a:pt x="497" y="109"/>
                  </a:lnTo>
                  <a:lnTo>
                    <a:pt x="496" y="109"/>
                  </a:lnTo>
                  <a:lnTo>
                    <a:pt x="496" y="108"/>
                  </a:lnTo>
                  <a:lnTo>
                    <a:pt x="495" y="108"/>
                  </a:lnTo>
                  <a:lnTo>
                    <a:pt x="494" y="108"/>
                  </a:lnTo>
                  <a:lnTo>
                    <a:pt x="493" y="108"/>
                  </a:lnTo>
                  <a:lnTo>
                    <a:pt x="492" y="108"/>
                  </a:lnTo>
                  <a:lnTo>
                    <a:pt x="491" y="108"/>
                  </a:lnTo>
                  <a:lnTo>
                    <a:pt x="490" y="108"/>
                  </a:lnTo>
                  <a:lnTo>
                    <a:pt x="489" y="108"/>
                  </a:lnTo>
                  <a:lnTo>
                    <a:pt x="488" y="108"/>
                  </a:lnTo>
                  <a:lnTo>
                    <a:pt x="488" y="109"/>
                  </a:lnTo>
                  <a:lnTo>
                    <a:pt x="489" y="109"/>
                  </a:lnTo>
                  <a:lnTo>
                    <a:pt x="490" y="110"/>
                  </a:lnTo>
                  <a:lnTo>
                    <a:pt x="490" y="111"/>
                  </a:lnTo>
                  <a:lnTo>
                    <a:pt x="490" y="112"/>
                  </a:lnTo>
                  <a:lnTo>
                    <a:pt x="490" y="113"/>
                  </a:lnTo>
                  <a:lnTo>
                    <a:pt x="490" y="114"/>
                  </a:lnTo>
                  <a:lnTo>
                    <a:pt x="491" y="114"/>
                  </a:lnTo>
                  <a:lnTo>
                    <a:pt x="492" y="114"/>
                  </a:lnTo>
                  <a:lnTo>
                    <a:pt x="493" y="114"/>
                  </a:lnTo>
                  <a:lnTo>
                    <a:pt x="494" y="114"/>
                  </a:lnTo>
                  <a:lnTo>
                    <a:pt x="495" y="114"/>
                  </a:lnTo>
                  <a:lnTo>
                    <a:pt x="496" y="114"/>
                  </a:lnTo>
                  <a:lnTo>
                    <a:pt x="497" y="114"/>
                  </a:lnTo>
                  <a:lnTo>
                    <a:pt x="497" y="115"/>
                  </a:lnTo>
                  <a:close/>
                  <a:moveTo>
                    <a:pt x="685" y="173"/>
                  </a:moveTo>
                  <a:lnTo>
                    <a:pt x="686" y="172"/>
                  </a:lnTo>
                  <a:lnTo>
                    <a:pt x="686" y="171"/>
                  </a:lnTo>
                  <a:lnTo>
                    <a:pt x="687" y="170"/>
                  </a:lnTo>
                  <a:lnTo>
                    <a:pt x="688" y="169"/>
                  </a:lnTo>
                  <a:lnTo>
                    <a:pt x="689" y="168"/>
                  </a:lnTo>
                  <a:lnTo>
                    <a:pt x="689" y="167"/>
                  </a:lnTo>
                  <a:lnTo>
                    <a:pt x="688" y="167"/>
                  </a:lnTo>
                  <a:lnTo>
                    <a:pt x="688" y="166"/>
                  </a:lnTo>
                  <a:lnTo>
                    <a:pt x="687" y="166"/>
                  </a:lnTo>
                  <a:lnTo>
                    <a:pt x="686" y="166"/>
                  </a:lnTo>
                  <a:lnTo>
                    <a:pt x="685" y="166"/>
                  </a:lnTo>
                  <a:lnTo>
                    <a:pt x="685" y="167"/>
                  </a:lnTo>
                  <a:lnTo>
                    <a:pt x="684" y="166"/>
                  </a:lnTo>
                  <a:lnTo>
                    <a:pt x="683" y="165"/>
                  </a:lnTo>
                  <a:lnTo>
                    <a:pt x="682" y="165"/>
                  </a:lnTo>
                  <a:lnTo>
                    <a:pt x="682" y="166"/>
                  </a:lnTo>
                  <a:lnTo>
                    <a:pt x="681" y="166"/>
                  </a:lnTo>
                  <a:lnTo>
                    <a:pt x="680" y="167"/>
                  </a:lnTo>
                  <a:lnTo>
                    <a:pt x="679" y="167"/>
                  </a:lnTo>
                  <a:lnTo>
                    <a:pt x="679" y="168"/>
                  </a:lnTo>
                  <a:lnTo>
                    <a:pt x="679" y="167"/>
                  </a:lnTo>
                  <a:lnTo>
                    <a:pt x="678" y="167"/>
                  </a:lnTo>
                  <a:lnTo>
                    <a:pt x="677" y="166"/>
                  </a:lnTo>
                  <a:lnTo>
                    <a:pt x="676" y="166"/>
                  </a:lnTo>
                  <a:lnTo>
                    <a:pt x="676" y="165"/>
                  </a:lnTo>
                  <a:lnTo>
                    <a:pt x="676" y="164"/>
                  </a:lnTo>
                  <a:lnTo>
                    <a:pt x="675" y="164"/>
                  </a:lnTo>
                  <a:lnTo>
                    <a:pt x="674" y="164"/>
                  </a:lnTo>
                  <a:lnTo>
                    <a:pt x="673" y="164"/>
                  </a:lnTo>
                  <a:lnTo>
                    <a:pt x="673" y="163"/>
                  </a:lnTo>
                  <a:lnTo>
                    <a:pt x="673" y="164"/>
                  </a:lnTo>
                  <a:lnTo>
                    <a:pt x="672" y="164"/>
                  </a:lnTo>
                  <a:lnTo>
                    <a:pt x="672" y="165"/>
                  </a:lnTo>
                  <a:lnTo>
                    <a:pt x="672" y="166"/>
                  </a:lnTo>
                  <a:lnTo>
                    <a:pt x="673" y="167"/>
                  </a:lnTo>
                  <a:lnTo>
                    <a:pt x="674" y="167"/>
                  </a:lnTo>
                  <a:lnTo>
                    <a:pt x="675" y="167"/>
                  </a:lnTo>
                  <a:lnTo>
                    <a:pt x="676" y="168"/>
                  </a:lnTo>
                  <a:lnTo>
                    <a:pt x="677" y="168"/>
                  </a:lnTo>
                  <a:lnTo>
                    <a:pt x="678" y="169"/>
                  </a:lnTo>
                  <a:lnTo>
                    <a:pt x="679" y="169"/>
                  </a:lnTo>
                  <a:lnTo>
                    <a:pt x="679" y="170"/>
                  </a:lnTo>
                  <a:lnTo>
                    <a:pt x="680" y="170"/>
                  </a:lnTo>
                  <a:lnTo>
                    <a:pt x="681" y="170"/>
                  </a:lnTo>
                  <a:lnTo>
                    <a:pt x="681" y="169"/>
                  </a:lnTo>
                  <a:lnTo>
                    <a:pt x="682" y="169"/>
                  </a:lnTo>
                  <a:lnTo>
                    <a:pt x="682" y="168"/>
                  </a:lnTo>
                  <a:lnTo>
                    <a:pt x="683" y="168"/>
                  </a:lnTo>
                  <a:lnTo>
                    <a:pt x="684" y="169"/>
                  </a:lnTo>
                  <a:lnTo>
                    <a:pt x="685" y="169"/>
                  </a:lnTo>
                  <a:lnTo>
                    <a:pt x="685" y="168"/>
                  </a:lnTo>
                  <a:lnTo>
                    <a:pt x="686" y="168"/>
                  </a:lnTo>
                  <a:lnTo>
                    <a:pt x="686" y="169"/>
                  </a:lnTo>
                  <a:lnTo>
                    <a:pt x="685" y="170"/>
                  </a:lnTo>
                  <a:lnTo>
                    <a:pt x="685" y="171"/>
                  </a:lnTo>
                  <a:lnTo>
                    <a:pt x="685" y="172"/>
                  </a:lnTo>
                  <a:lnTo>
                    <a:pt x="685" y="173"/>
                  </a:lnTo>
                  <a:close/>
                  <a:moveTo>
                    <a:pt x="374" y="248"/>
                  </a:moveTo>
                  <a:lnTo>
                    <a:pt x="374" y="247"/>
                  </a:lnTo>
                  <a:lnTo>
                    <a:pt x="373" y="248"/>
                  </a:lnTo>
                  <a:lnTo>
                    <a:pt x="372" y="248"/>
                  </a:lnTo>
                  <a:lnTo>
                    <a:pt x="372" y="249"/>
                  </a:lnTo>
                  <a:lnTo>
                    <a:pt x="372" y="250"/>
                  </a:lnTo>
                  <a:lnTo>
                    <a:pt x="372" y="251"/>
                  </a:lnTo>
                  <a:lnTo>
                    <a:pt x="372" y="252"/>
                  </a:lnTo>
                  <a:lnTo>
                    <a:pt x="372" y="253"/>
                  </a:lnTo>
                  <a:lnTo>
                    <a:pt x="371" y="253"/>
                  </a:lnTo>
                  <a:lnTo>
                    <a:pt x="371" y="254"/>
                  </a:lnTo>
                  <a:lnTo>
                    <a:pt x="371" y="255"/>
                  </a:lnTo>
                  <a:lnTo>
                    <a:pt x="371" y="256"/>
                  </a:lnTo>
                  <a:lnTo>
                    <a:pt x="372" y="256"/>
                  </a:lnTo>
                  <a:lnTo>
                    <a:pt x="373" y="256"/>
                  </a:lnTo>
                  <a:lnTo>
                    <a:pt x="373" y="257"/>
                  </a:lnTo>
                  <a:lnTo>
                    <a:pt x="373" y="258"/>
                  </a:lnTo>
                  <a:lnTo>
                    <a:pt x="375" y="258"/>
                  </a:lnTo>
                  <a:lnTo>
                    <a:pt x="376" y="258"/>
                  </a:lnTo>
                  <a:lnTo>
                    <a:pt x="377" y="258"/>
                  </a:lnTo>
                  <a:lnTo>
                    <a:pt x="378" y="258"/>
                  </a:lnTo>
                  <a:lnTo>
                    <a:pt x="378" y="257"/>
                  </a:lnTo>
                  <a:lnTo>
                    <a:pt x="379" y="256"/>
                  </a:lnTo>
                  <a:lnTo>
                    <a:pt x="379" y="255"/>
                  </a:lnTo>
                  <a:lnTo>
                    <a:pt x="379" y="254"/>
                  </a:lnTo>
                  <a:lnTo>
                    <a:pt x="380" y="253"/>
                  </a:lnTo>
                  <a:lnTo>
                    <a:pt x="380" y="252"/>
                  </a:lnTo>
                  <a:lnTo>
                    <a:pt x="381" y="252"/>
                  </a:lnTo>
                  <a:lnTo>
                    <a:pt x="380" y="252"/>
                  </a:lnTo>
                  <a:lnTo>
                    <a:pt x="379" y="251"/>
                  </a:lnTo>
                  <a:lnTo>
                    <a:pt x="377" y="251"/>
                  </a:lnTo>
                  <a:lnTo>
                    <a:pt x="377" y="250"/>
                  </a:lnTo>
                  <a:lnTo>
                    <a:pt x="377" y="249"/>
                  </a:lnTo>
                  <a:lnTo>
                    <a:pt x="376" y="249"/>
                  </a:lnTo>
                  <a:lnTo>
                    <a:pt x="375" y="249"/>
                  </a:lnTo>
                  <a:lnTo>
                    <a:pt x="374" y="248"/>
                  </a:lnTo>
                  <a:close/>
                </a:path>
              </a:pathLst>
            </a:custGeom>
            <a:solidFill>
              <a:srgbClr val="F7D4C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56" name="Freeform 333"/>
            <p:cNvSpPr>
              <a:spLocks/>
            </p:cNvSpPr>
            <p:nvPr/>
          </p:nvSpPr>
          <p:spPr bwMode="auto">
            <a:xfrm>
              <a:off x="3756" y="2347"/>
              <a:ext cx="203" cy="260"/>
            </a:xfrm>
            <a:custGeom>
              <a:avLst/>
              <a:gdLst>
                <a:gd name="T0" fmla="*/ 199 w 203"/>
                <a:gd name="T1" fmla="*/ 64 h 260"/>
                <a:gd name="T2" fmla="*/ 196 w 203"/>
                <a:gd name="T3" fmla="*/ 70 h 260"/>
                <a:gd name="T4" fmla="*/ 192 w 203"/>
                <a:gd name="T5" fmla="*/ 79 h 260"/>
                <a:gd name="T6" fmla="*/ 193 w 203"/>
                <a:gd name="T7" fmla="*/ 91 h 260"/>
                <a:gd name="T8" fmla="*/ 200 w 203"/>
                <a:gd name="T9" fmla="*/ 98 h 260"/>
                <a:gd name="T10" fmla="*/ 182 w 203"/>
                <a:gd name="T11" fmla="*/ 256 h 260"/>
                <a:gd name="T12" fmla="*/ 175 w 203"/>
                <a:gd name="T13" fmla="*/ 246 h 260"/>
                <a:gd name="T14" fmla="*/ 167 w 203"/>
                <a:gd name="T15" fmla="*/ 238 h 260"/>
                <a:gd name="T16" fmla="*/ 160 w 203"/>
                <a:gd name="T17" fmla="*/ 226 h 260"/>
                <a:gd name="T18" fmla="*/ 151 w 203"/>
                <a:gd name="T19" fmla="*/ 215 h 260"/>
                <a:gd name="T20" fmla="*/ 142 w 203"/>
                <a:gd name="T21" fmla="*/ 207 h 260"/>
                <a:gd name="T22" fmla="*/ 133 w 203"/>
                <a:gd name="T23" fmla="*/ 200 h 260"/>
                <a:gd name="T24" fmla="*/ 126 w 203"/>
                <a:gd name="T25" fmla="*/ 192 h 260"/>
                <a:gd name="T26" fmla="*/ 123 w 203"/>
                <a:gd name="T27" fmla="*/ 182 h 260"/>
                <a:gd name="T28" fmla="*/ 127 w 203"/>
                <a:gd name="T29" fmla="*/ 173 h 260"/>
                <a:gd name="T30" fmla="*/ 135 w 203"/>
                <a:gd name="T31" fmla="*/ 167 h 260"/>
                <a:gd name="T32" fmla="*/ 127 w 203"/>
                <a:gd name="T33" fmla="*/ 172 h 260"/>
                <a:gd name="T34" fmla="*/ 121 w 203"/>
                <a:gd name="T35" fmla="*/ 182 h 260"/>
                <a:gd name="T36" fmla="*/ 106 w 203"/>
                <a:gd name="T37" fmla="*/ 181 h 260"/>
                <a:gd name="T38" fmla="*/ 93 w 203"/>
                <a:gd name="T39" fmla="*/ 183 h 260"/>
                <a:gd name="T40" fmla="*/ 80 w 203"/>
                <a:gd name="T41" fmla="*/ 186 h 260"/>
                <a:gd name="T42" fmla="*/ 69 w 203"/>
                <a:gd name="T43" fmla="*/ 180 h 260"/>
                <a:gd name="T44" fmla="*/ 70 w 203"/>
                <a:gd name="T45" fmla="*/ 170 h 260"/>
                <a:gd name="T46" fmla="*/ 68 w 203"/>
                <a:gd name="T47" fmla="*/ 171 h 260"/>
                <a:gd name="T48" fmla="*/ 61 w 203"/>
                <a:gd name="T49" fmla="*/ 179 h 260"/>
                <a:gd name="T50" fmla="*/ 50 w 203"/>
                <a:gd name="T51" fmla="*/ 185 h 260"/>
                <a:gd name="T52" fmla="*/ 44 w 203"/>
                <a:gd name="T53" fmla="*/ 188 h 260"/>
                <a:gd name="T54" fmla="*/ 42 w 203"/>
                <a:gd name="T55" fmla="*/ 176 h 260"/>
                <a:gd name="T56" fmla="*/ 46 w 203"/>
                <a:gd name="T57" fmla="*/ 166 h 260"/>
                <a:gd name="T58" fmla="*/ 53 w 203"/>
                <a:gd name="T59" fmla="*/ 158 h 260"/>
                <a:gd name="T60" fmla="*/ 57 w 203"/>
                <a:gd name="T61" fmla="*/ 147 h 260"/>
                <a:gd name="T62" fmla="*/ 58 w 203"/>
                <a:gd name="T63" fmla="*/ 136 h 260"/>
                <a:gd name="T64" fmla="*/ 49 w 203"/>
                <a:gd name="T65" fmla="*/ 130 h 260"/>
                <a:gd name="T66" fmla="*/ 42 w 203"/>
                <a:gd name="T67" fmla="*/ 119 h 260"/>
                <a:gd name="T68" fmla="*/ 31 w 203"/>
                <a:gd name="T69" fmla="*/ 113 h 260"/>
                <a:gd name="T70" fmla="*/ 44 w 203"/>
                <a:gd name="T71" fmla="*/ 111 h 260"/>
                <a:gd name="T72" fmla="*/ 58 w 203"/>
                <a:gd name="T73" fmla="*/ 116 h 260"/>
                <a:gd name="T74" fmla="*/ 69 w 203"/>
                <a:gd name="T75" fmla="*/ 113 h 260"/>
                <a:gd name="T76" fmla="*/ 67 w 203"/>
                <a:gd name="T77" fmla="*/ 112 h 260"/>
                <a:gd name="T78" fmla="*/ 55 w 203"/>
                <a:gd name="T79" fmla="*/ 111 h 260"/>
                <a:gd name="T80" fmla="*/ 41 w 203"/>
                <a:gd name="T81" fmla="*/ 106 h 260"/>
                <a:gd name="T82" fmla="*/ 31 w 203"/>
                <a:gd name="T83" fmla="*/ 98 h 260"/>
                <a:gd name="T84" fmla="*/ 25 w 203"/>
                <a:gd name="T85" fmla="*/ 89 h 260"/>
                <a:gd name="T86" fmla="*/ 38 w 203"/>
                <a:gd name="T87" fmla="*/ 89 h 260"/>
                <a:gd name="T88" fmla="*/ 50 w 203"/>
                <a:gd name="T89" fmla="*/ 86 h 260"/>
                <a:gd name="T90" fmla="*/ 61 w 203"/>
                <a:gd name="T91" fmla="*/ 94 h 260"/>
                <a:gd name="T92" fmla="*/ 66 w 203"/>
                <a:gd name="T93" fmla="*/ 95 h 260"/>
                <a:gd name="T94" fmla="*/ 56 w 203"/>
                <a:gd name="T95" fmla="*/ 86 h 260"/>
                <a:gd name="T96" fmla="*/ 41 w 203"/>
                <a:gd name="T97" fmla="*/ 80 h 260"/>
                <a:gd name="T98" fmla="*/ 33 w 203"/>
                <a:gd name="T99" fmla="*/ 72 h 260"/>
                <a:gd name="T100" fmla="*/ 43 w 203"/>
                <a:gd name="T101" fmla="*/ 74 h 260"/>
                <a:gd name="T102" fmla="*/ 34 w 203"/>
                <a:gd name="T103" fmla="*/ 66 h 260"/>
                <a:gd name="T104" fmla="*/ 24 w 203"/>
                <a:gd name="T105" fmla="*/ 58 h 260"/>
                <a:gd name="T106" fmla="*/ 17 w 203"/>
                <a:gd name="T107" fmla="*/ 47 h 260"/>
                <a:gd name="T108" fmla="*/ 14 w 203"/>
                <a:gd name="T109" fmla="*/ 34 h 260"/>
                <a:gd name="T110" fmla="*/ 9 w 203"/>
                <a:gd name="T111" fmla="*/ 21 h 260"/>
                <a:gd name="T112" fmla="*/ 12 w 203"/>
                <a:gd name="T113" fmla="*/ 14 h 260"/>
                <a:gd name="T114" fmla="*/ 8 w 203"/>
                <a:gd name="T115" fmla="*/ 13 h 260"/>
                <a:gd name="T116" fmla="*/ 2 w 203"/>
                <a:gd name="T117" fmla="*/ 5 h 260"/>
                <a:gd name="T118" fmla="*/ 13 w 203"/>
                <a:gd name="T119" fmla="*/ 0 h 26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03"/>
                <a:gd name="T181" fmla="*/ 0 h 260"/>
                <a:gd name="T182" fmla="*/ 203 w 203"/>
                <a:gd name="T183" fmla="*/ 260 h 26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03" h="260">
                  <a:moveTo>
                    <a:pt x="203" y="56"/>
                  </a:moveTo>
                  <a:lnTo>
                    <a:pt x="202" y="56"/>
                  </a:lnTo>
                  <a:lnTo>
                    <a:pt x="201" y="56"/>
                  </a:lnTo>
                  <a:lnTo>
                    <a:pt x="201" y="57"/>
                  </a:lnTo>
                  <a:lnTo>
                    <a:pt x="201" y="58"/>
                  </a:lnTo>
                  <a:lnTo>
                    <a:pt x="201" y="59"/>
                  </a:lnTo>
                  <a:lnTo>
                    <a:pt x="200" y="59"/>
                  </a:lnTo>
                  <a:lnTo>
                    <a:pt x="201" y="60"/>
                  </a:lnTo>
                  <a:lnTo>
                    <a:pt x="201" y="61"/>
                  </a:lnTo>
                  <a:lnTo>
                    <a:pt x="200" y="61"/>
                  </a:lnTo>
                  <a:lnTo>
                    <a:pt x="200" y="62"/>
                  </a:lnTo>
                  <a:lnTo>
                    <a:pt x="199" y="62"/>
                  </a:lnTo>
                  <a:lnTo>
                    <a:pt x="199" y="63"/>
                  </a:lnTo>
                  <a:lnTo>
                    <a:pt x="200" y="63"/>
                  </a:lnTo>
                  <a:lnTo>
                    <a:pt x="199" y="64"/>
                  </a:lnTo>
                  <a:lnTo>
                    <a:pt x="198" y="64"/>
                  </a:lnTo>
                  <a:lnTo>
                    <a:pt x="198" y="63"/>
                  </a:lnTo>
                  <a:lnTo>
                    <a:pt x="197" y="63"/>
                  </a:lnTo>
                  <a:lnTo>
                    <a:pt x="196" y="64"/>
                  </a:lnTo>
                  <a:lnTo>
                    <a:pt x="197" y="64"/>
                  </a:lnTo>
                  <a:lnTo>
                    <a:pt x="197" y="65"/>
                  </a:lnTo>
                  <a:lnTo>
                    <a:pt x="198" y="65"/>
                  </a:lnTo>
                  <a:lnTo>
                    <a:pt x="197" y="66"/>
                  </a:lnTo>
                  <a:lnTo>
                    <a:pt x="198" y="66"/>
                  </a:lnTo>
                  <a:lnTo>
                    <a:pt x="199" y="66"/>
                  </a:lnTo>
                  <a:lnTo>
                    <a:pt x="199" y="67"/>
                  </a:lnTo>
                  <a:lnTo>
                    <a:pt x="199" y="68"/>
                  </a:lnTo>
                  <a:lnTo>
                    <a:pt x="198" y="69"/>
                  </a:lnTo>
                  <a:lnTo>
                    <a:pt x="197" y="69"/>
                  </a:lnTo>
                  <a:lnTo>
                    <a:pt x="196" y="69"/>
                  </a:lnTo>
                  <a:lnTo>
                    <a:pt x="196" y="70"/>
                  </a:lnTo>
                  <a:lnTo>
                    <a:pt x="196" y="71"/>
                  </a:lnTo>
                  <a:lnTo>
                    <a:pt x="196" y="72"/>
                  </a:lnTo>
                  <a:lnTo>
                    <a:pt x="195" y="72"/>
                  </a:lnTo>
                  <a:lnTo>
                    <a:pt x="195" y="73"/>
                  </a:lnTo>
                  <a:lnTo>
                    <a:pt x="195" y="74"/>
                  </a:lnTo>
                  <a:lnTo>
                    <a:pt x="195" y="75"/>
                  </a:lnTo>
                  <a:lnTo>
                    <a:pt x="195" y="76"/>
                  </a:lnTo>
                  <a:lnTo>
                    <a:pt x="194" y="76"/>
                  </a:lnTo>
                  <a:lnTo>
                    <a:pt x="193" y="76"/>
                  </a:lnTo>
                  <a:lnTo>
                    <a:pt x="192" y="76"/>
                  </a:lnTo>
                  <a:lnTo>
                    <a:pt x="191" y="77"/>
                  </a:lnTo>
                  <a:lnTo>
                    <a:pt x="192" y="77"/>
                  </a:lnTo>
                  <a:lnTo>
                    <a:pt x="192" y="78"/>
                  </a:lnTo>
                  <a:lnTo>
                    <a:pt x="192" y="79"/>
                  </a:lnTo>
                  <a:lnTo>
                    <a:pt x="192" y="80"/>
                  </a:lnTo>
                  <a:lnTo>
                    <a:pt x="192" y="81"/>
                  </a:lnTo>
                  <a:lnTo>
                    <a:pt x="191" y="82"/>
                  </a:lnTo>
                  <a:lnTo>
                    <a:pt x="191" y="83"/>
                  </a:lnTo>
                  <a:lnTo>
                    <a:pt x="191" y="84"/>
                  </a:lnTo>
                  <a:lnTo>
                    <a:pt x="191" y="85"/>
                  </a:lnTo>
                  <a:lnTo>
                    <a:pt x="192" y="85"/>
                  </a:lnTo>
                  <a:lnTo>
                    <a:pt x="193" y="85"/>
                  </a:lnTo>
                  <a:lnTo>
                    <a:pt x="193" y="86"/>
                  </a:lnTo>
                  <a:lnTo>
                    <a:pt x="193" y="87"/>
                  </a:lnTo>
                  <a:lnTo>
                    <a:pt x="193" y="88"/>
                  </a:lnTo>
                  <a:lnTo>
                    <a:pt x="192" y="88"/>
                  </a:lnTo>
                  <a:lnTo>
                    <a:pt x="192" y="89"/>
                  </a:lnTo>
                  <a:lnTo>
                    <a:pt x="193" y="90"/>
                  </a:lnTo>
                  <a:lnTo>
                    <a:pt x="193" y="91"/>
                  </a:lnTo>
                  <a:lnTo>
                    <a:pt x="194" y="91"/>
                  </a:lnTo>
                  <a:lnTo>
                    <a:pt x="195" y="91"/>
                  </a:lnTo>
                  <a:lnTo>
                    <a:pt x="195" y="92"/>
                  </a:lnTo>
                  <a:lnTo>
                    <a:pt x="195" y="93"/>
                  </a:lnTo>
                  <a:lnTo>
                    <a:pt x="194" y="93"/>
                  </a:lnTo>
                  <a:lnTo>
                    <a:pt x="195" y="94"/>
                  </a:lnTo>
                  <a:lnTo>
                    <a:pt x="195" y="95"/>
                  </a:lnTo>
                  <a:lnTo>
                    <a:pt x="196" y="95"/>
                  </a:lnTo>
                  <a:lnTo>
                    <a:pt x="197" y="95"/>
                  </a:lnTo>
                  <a:lnTo>
                    <a:pt x="197" y="97"/>
                  </a:lnTo>
                  <a:lnTo>
                    <a:pt x="197" y="98"/>
                  </a:lnTo>
                  <a:lnTo>
                    <a:pt x="198" y="98"/>
                  </a:lnTo>
                  <a:lnTo>
                    <a:pt x="199" y="98"/>
                  </a:lnTo>
                  <a:lnTo>
                    <a:pt x="200" y="98"/>
                  </a:lnTo>
                  <a:lnTo>
                    <a:pt x="201" y="98"/>
                  </a:lnTo>
                  <a:lnTo>
                    <a:pt x="191" y="260"/>
                  </a:lnTo>
                  <a:lnTo>
                    <a:pt x="190" y="260"/>
                  </a:lnTo>
                  <a:lnTo>
                    <a:pt x="190" y="259"/>
                  </a:lnTo>
                  <a:lnTo>
                    <a:pt x="189" y="259"/>
                  </a:lnTo>
                  <a:lnTo>
                    <a:pt x="188" y="259"/>
                  </a:lnTo>
                  <a:lnTo>
                    <a:pt x="188" y="258"/>
                  </a:lnTo>
                  <a:lnTo>
                    <a:pt x="187" y="258"/>
                  </a:lnTo>
                  <a:lnTo>
                    <a:pt x="186" y="257"/>
                  </a:lnTo>
                  <a:lnTo>
                    <a:pt x="185" y="257"/>
                  </a:lnTo>
                  <a:lnTo>
                    <a:pt x="184" y="257"/>
                  </a:lnTo>
                  <a:lnTo>
                    <a:pt x="183" y="257"/>
                  </a:lnTo>
                  <a:lnTo>
                    <a:pt x="183" y="256"/>
                  </a:lnTo>
                  <a:lnTo>
                    <a:pt x="182" y="256"/>
                  </a:lnTo>
                  <a:lnTo>
                    <a:pt x="182" y="255"/>
                  </a:lnTo>
                  <a:lnTo>
                    <a:pt x="181" y="255"/>
                  </a:lnTo>
                  <a:lnTo>
                    <a:pt x="181" y="254"/>
                  </a:lnTo>
                  <a:lnTo>
                    <a:pt x="180" y="254"/>
                  </a:lnTo>
                  <a:lnTo>
                    <a:pt x="180" y="253"/>
                  </a:lnTo>
                  <a:lnTo>
                    <a:pt x="179" y="253"/>
                  </a:lnTo>
                  <a:lnTo>
                    <a:pt x="179" y="252"/>
                  </a:lnTo>
                  <a:lnTo>
                    <a:pt x="178" y="252"/>
                  </a:lnTo>
                  <a:lnTo>
                    <a:pt x="178" y="251"/>
                  </a:lnTo>
                  <a:lnTo>
                    <a:pt x="177" y="250"/>
                  </a:lnTo>
                  <a:lnTo>
                    <a:pt x="177" y="249"/>
                  </a:lnTo>
                  <a:lnTo>
                    <a:pt x="176" y="249"/>
                  </a:lnTo>
                  <a:lnTo>
                    <a:pt x="176" y="248"/>
                  </a:lnTo>
                  <a:lnTo>
                    <a:pt x="176" y="247"/>
                  </a:lnTo>
                  <a:lnTo>
                    <a:pt x="175" y="246"/>
                  </a:lnTo>
                  <a:lnTo>
                    <a:pt x="174" y="246"/>
                  </a:lnTo>
                  <a:lnTo>
                    <a:pt x="174" y="245"/>
                  </a:lnTo>
                  <a:lnTo>
                    <a:pt x="173" y="245"/>
                  </a:lnTo>
                  <a:lnTo>
                    <a:pt x="173" y="244"/>
                  </a:lnTo>
                  <a:lnTo>
                    <a:pt x="172" y="244"/>
                  </a:lnTo>
                  <a:lnTo>
                    <a:pt x="171" y="243"/>
                  </a:lnTo>
                  <a:lnTo>
                    <a:pt x="171" y="242"/>
                  </a:lnTo>
                  <a:lnTo>
                    <a:pt x="170" y="242"/>
                  </a:lnTo>
                  <a:lnTo>
                    <a:pt x="170" y="241"/>
                  </a:lnTo>
                  <a:lnTo>
                    <a:pt x="170" y="240"/>
                  </a:lnTo>
                  <a:lnTo>
                    <a:pt x="169" y="240"/>
                  </a:lnTo>
                  <a:lnTo>
                    <a:pt x="169" y="239"/>
                  </a:lnTo>
                  <a:lnTo>
                    <a:pt x="168" y="239"/>
                  </a:lnTo>
                  <a:lnTo>
                    <a:pt x="167" y="239"/>
                  </a:lnTo>
                  <a:lnTo>
                    <a:pt x="167" y="238"/>
                  </a:lnTo>
                  <a:lnTo>
                    <a:pt x="166" y="238"/>
                  </a:lnTo>
                  <a:lnTo>
                    <a:pt x="166" y="237"/>
                  </a:lnTo>
                  <a:lnTo>
                    <a:pt x="165" y="236"/>
                  </a:lnTo>
                  <a:lnTo>
                    <a:pt x="164" y="235"/>
                  </a:lnTo>
                  <a:lnTo>
                    <a:pt x="164" y="234"/>
                  </a:lnTo>
                  <a:lnTo>
                    <a:pt x="163" y="234"/>
                  </a:lnTo>
                  <a:lnTo>
                    <a:pt x="163" y="233"/>
                  </a:lnTo>
                  <a:lnTo>
                    <a:pt x="163" y="232"/>
                  </a:lnTo>
                  <a:lnTo>
                    <a:pt x="163" y="231"/>
                  </a:lnTo>
                  <a:lnTo>
                    <a:pt x="162" y="230"/>
                  </a:lnTo>
                  <a:lnTo>
                    <a:pt x="162" y="229"/>
                  </a:lnTo>
                  <a:lnTo>
                    <a:pt x="161" y="229"/>
                  </a:lnTo>
                  <a:lnTo>
                    <a:pt x="161" y="228"/>
                  </a:lnTo>
                  <a:lnTo>
                    <a:pt x="160" y="228"/>
                  </a:lnTo>
                  <a:lnTo>
                    <a:pt x="160" y="227"/>
                  </a:lnTo>
                  <a:lnTo>
                    <a:pt x="160" y="226"/>
                  </a:lnTo>
                  <a:lnTo>
                    <a:pt x="159" y="226"/>
                  </a:lnTo>
                  <a:lnTo>
                    <a:pt x="158" y="225"/>
                  </a:lnTo>
                  <a:lnTo>
                    <a:pt x="158" y="224"/>
                  </a:lnTo>
                  <a:lnTo>
                    <a:pt x="157" y="223"/>
                  </a:lnTo>
                  <a:lnTo>
                    <a:pt x="157" y="222"/>
                  </a:lnTo>
                  <a:lnTo>
                    <a:pt x="157" y="221"/>
                  </a:lnTo>
                  <a:lnTo>
                    <a:pt x="157" y="220"/>
                  </a:lnTo>
                  <a:lnTo>
                    <a:pt x="156" y="220"/>
                  </a:lnTo>
                  <a:lnTo>
                    <a:pt x="155" y="220"/>
                  </a:lnTo>
                  <a:lnTo>
                    <a:pt x="154" y="219"/>
                  </a:lnTo>
                  <a:lnTo>
                    <a:pt x="153" y="218"/>
                  </a:lnTo>
                  <a:lnTo>
                    <a:pt x="152" y="217"/>
                  </a:lnTo>
                  <a:lnTo>
                    <a:pt x="151" y="216"/>
                  </a:lnTo>
                  <a:lnTo>
                    <a:pt x="151" y="215"/>
                  </a:lnTo>
                  <a:lnTo>
                    <a:pt x="150" y="215"/>
                  </a:lnTo>
                  <a:lnTo>
                    <a:pt x="150" y="214"/>
                  </a:lnTo>
                  <a:lnTo>
                    <a:pt x="149" y="214"/>
                  </a:lnTo>
                  <a:lnTo>
                    <a:pt x="149" y="213"/>
                  </a:lnTo>
                  <a:lnTo>
                    <a:pt x="148" y="213"/>
                  </a:lnTo>
                  <a:lnTo>
                    <a:pt x="148" y="212"/>
                  </a:lnTo>
                  <a:lnTo>
                    <a:pt x="148" y="211"/>
                  </a:lnTo>
                  <a:lnTo>
                    <a:pt x="147" y="211"/>
                  </a:lnTo>
                  <a:lnTo>
                    <a:pt x="146" y="211"/>
                  </a:lnTo>
                  <a:lnTo>
                    <a:pt x="145" y="211"/>
                  </a:lnTo>
                  <a:lnTo>
                    <a:pt x="145" y="210"/>
                  </a:lnTo>
                  <a:lnTo>
                    <a:pt x="144" y="209"/>
                  </a:lnTo>
                  <a:lnTo>
                    <a:pt x="143" y="208"/>
                  </a:lnTo>
                  <a:lnTo>
                    <a:pt x="142" y="207"/>
                  </a:lnTo>
                  <a:lnTo>
                    <a:pt x="141" y="207"/>
                  </a:lnTo>
                  <a:lnTo>
                    <a:pt x="141" y="206"/>
                  </a:lnTo>
                  <a:lnTo>
                    <a:pt x="140" y="206"/>
                  </a:lnTo>
                  <a:lnTo>
                    <a:pt x="140" y="205"/>
                  </a:lnTo>
                  <a:lnTo>
                    <a:pt x="139" y="205"/>
                  </a:lnTo>
                  <a:lnTo>
                    <a:pt x="139" y="204"/>
                  </a:lnTo>
                  <a:lnTo>
                    <a:pt x="138" y="204"/>
                  </a:lnTo>
                  <a:lnTo>
                    <a:pt x="138" y="203"/>
                  </a:lnTo>
                  <a:lnTo>
                    <a:pt x="138" y="202"/>
                  </a:lnTo>
                  <a:lnTo>
                    <a:pt x="137" y="202"/>
                  </a:lnTo>
                  <a:lnTo>
                    <a:pt x="137" y="201"/>
                  </a:lnTo>
                  <a:lnTo>
                    <a:pt x="136" y="201"/>
                  </a:lnTo>
                  <a:lnTo>
                    <a:pt x="135" y="201"/>
                  </a:lnTo>
                  <a:lnTo>
                    <a:pt x="134" y="201"/>
                  </a:lnTo>
                  <a:lnTo>
                    <a:pt x="134" y="200"/>
                  </a:lnTo>
                  <a:lnTo>
                    <a:pt x="133" y="200"/>
                  </a:lnTo>
                  <a:lnTo>
                    <a:pt x="133" y="199"/>
                  </a:lnTo>
                  <a:lnTo>
                    <a:pt x="132" y="199"/>
                  </a:lnTo>
                  <a:lnTo>
                    <a:pt x="132" y="198"/>
                  </a:lnTo>
                  <a:lnTo>
                    <a:pt x="132" y="197"/>
                  </a:lnTo>
                  <a:lnTo>
                    <a:pt x="131" y="197"/>
                  </a:lnTo>
                  <a:lnTo>
                    <a:pt x="130" y="196"/>
                  </a:lnTo>
                  <a:lnTo>
                    <a:pt x="129" y="196"/>
                  </a:lnTo>
                  <a:lnTo>
                    <a:pt x="129" y="195"/>
                  </a:lnTo>
                  <a:lnTo>
                    <a:pt x="128" y="195"/>
                  </a:lnTo>
                  <a:lnTo>
                    <a:pt x="128" y="194"/>
                  </a:lnTo>
                  <a:lnTo>
                    <a:pt x="127" y="194"/>
                  </a:lnTo>
                  <a:lnTo>
                    <a:pt x="126" y="194"/>
                  </a:lnTo>
                  <a:lnTo>
                    <a:pt x="126" y="193"/>
                  </a:lnTo>
                  <a:lnTo>
                    <a:pt x="126" y="192"/>
                  </a:lnTo>
                  <a:lnTo>
                    <a:pt x="125" y="192"/>
                  </a:lnTo>
                  <a:lnTo>
                    <a:pt x="125" y="191"/>
                  </a:lnTo>
                  <a:lnTo>
                    <a:pt x="124" y="190"/>
                  </a:lnTo>
                  <a:lnTo>
                    <a:pt x="124" y="189"/>
                  </a:lnTo>
                  <a:lnTo>
                    <a:pt x="123" y="189"/>
                  </a:lnTo>
                  <a:lnTo>
                    <a:pt x="123" y="188"/>
                  </a:lnTo>
                  <a:lnTo>
                    <a:pt x="122" y="188"/>
                  </a:lnTo>
                  <a:lnTo>
                    <a:pt x="122" y="187"/>
                  </a:lnTo>
                  <a:lnTo>
                    <a:pt x="121" y="187"/>
                  </a:lnTo>
                  <a:lnTo>
                    <a:pt x="121" y="186"/>
                  </a:lnTo>
                  <a:lnTo>
                    <a:pt x="121" y="185"/>
                  </a:lnTo>
                  <a:lnTo>
                    <a:pt x="120" y="184"/>
                  </a:lnTo>
                  <a:lnTo>
                    <a:pt x="121" y="183"/>
                  </a:lnTo>
                  <a:lnTo>
                    <a:pt x="122" y="183"/>
                  </a:lnTo>
                  <a:lnTo>
                    <a:pt x="122" y="182"/>
                  </a:lnTo>
                  <a:lnTo>
                    <a:pt x="123" y="182"/>
                  </a:lnTo>
                  <a:lnTo>
                    <a:pt x="124" y="182"/>
                  </a:lnTo>
                  <a:lnTo>
                    <a:pt x="124" y="181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27" y="181"/>
                  </a:lnTo>
                  <a:lnTo>
                    <a:pt x="128" y="180"/>
                  </a:lnTo>
                  <a:lnTo>
                    <a:pt x="128" y="179"/>
                  </a:lnTo>
                  <a:lnTo>
                    <a:pt x="129" y="178"/>
                  </a:lnTo>
                  <a:lnTo>
                    <a:pt x="129" y="177"/>
                  </a:lnTo>
                  <a:lnTo>
                    <a:pt x="129" y="176"/>
                  </a:lnTo>
                  <a:lnTo>
                    <a:pt x="128" y="175"/>
                  </a:lnTo>
                  <a:lnTo>
                    <a:pt x="128" y="174"/>
                  </a:lnTo>
                  <a:lnTo>
                    <a:pt x="127" y="174"/>
                  </a:lnTo>
                  <a:lnTo>
                    <a:pt x="127" y="173"/>
                  </a:lnTo>
                  <a:lnTo>
                    <a:pt x="128" y="173"/>
                  </a:lnTo>
                  <a:lnTo>
                    <a:pt x="128" y="172"/>
                  </a:lnTo>
                  <a:lnTo>
                    <a:pt x="128" y="171"/>
                  </a:lnTo>
                  <a:lnTo>
                    <a:pt x="129" y="171"/>
                  </a:lnTo>
                  <a:lnTo>
                    <a:pt x="129" y="170"/>
                  </a:lnTo>
                  <a:lnTo>
                    <a:pt x="130" y="169"/>
                  </a:lnTo>
                  <a:lnTo>
                    <a:pt x="131" y="169"/>
                  </a:lnTo>
                  <a:lnTo>
                    <a:pt x="131" y="170"/>
                  </a:lnTo>
                  <a:lnTo>
                    <a:pt x="132" y="170"/>
                  </a:lnTo>
                  <a:lnTo>
                    <a:pt x="133" y="170"/>
                  </a:lnTo>
                  <a:lnTo>
                    <a:pt x="134" y="170"/>
                  </a:lnTo>
                  <a:lnTo>
                    <a:pt x="134" y="169"/>
                  </a:lnTo>
                  <a:lnTo>
                    <a:pt x="134" y="168"/>
                  </a:lnTo>
                  <a:lnTo>
                    <a:pt x="135" y="168"/>
                  </a:lnTo>
                  <a:lnTo>
                    <a:pt x="135" y="167"/>
                  </a:lnTo>
                  <a:lnTo>
                    <a:pt x="135" y="166"/>
                  </a:lnTo>
                  <a:lnTo>
                    <a:pt x="134" y="167"/>
                  </a:lnTo>
                  <a:lnTo>
                    <a:pt x="133" y="168"/>
                  </a:lnTo>
                  <a:lnTo>
                    <a:pt x="133" y="167"/>
                  </a:lnTo>
                  <a:lnTo>
                    <a:pt x="133" y="168"/>
                  </a:lnTo>
                  <a:lnTo>
                    <a:pt x="133" y="169"/>
                  </a:lnTo>
                  <a:lnTo>
                    <a:pt x="132" y="169"/>
                  </a:lnTo>
                  <a:lnTo>
                    <a:pt x="131" y="169"/>
                  </a:lnTo>
                  <a:lnTo>
                    <a:pt x="130" y="169"/>
                  </a:lnTo>
                  <a:lnTo>
                    <a:pt x="129" y="169"/>
                  </a:lnTo>
                  <a:lnTo>
                    <a:pt x="128" y="169"/>
                  </a:lnTo>
                  <a:lnTo>
                    <a:pt x="128" y="170"/>
                  </a:lnTo>
                  <a:lnTo>
                    <a:pt x="128" y="171"/>
                  </a:lnTo>
                  <a:lnTo>
                    <a:pt x="127" y="171"/>
                  </a:lnTo>
                  <a:lnTo>
                    <a:pt x="127" y="172"/>
                  </a:lnTo>
                  <a:lnTo>
                    <a:pt x="127" y="173"/>
                  </a:lnTo>
                  <a:lnTo>
                    <a:pt x="126" y="174"/>
                  </a:lnTo>
                  <a:lnTo>
                    <a:pt x="126" y="175"/>
                  </a:lnTo>
                  <a:lnTo>
                    <a:pt x="127" y="176"/>
                  </a:lnTo>
                  <a:lnTo>
                    <a:pt x="127" y="177"/>
                  </a:lnTo>
                  <a:lnTo>
                    <a:pt x="127" y="178"/>
                  </a:lnTo>
                  <a:lnTo>
                    <a:pt x="126" y="178"/>
                  </a:lnTo>
                  <a:lnTo>
                    <a:pt x="126" y="179"/>
                  </a:lnTo>
                  <a:lnTo>
                    <a:pt x="125" y="179"/>
                  </a:lnTo>
                  <a:lnTo>
                    <a:pt x="125" y="180"/>
                  </a:lnTo>
                  <a:lnTo>
                    <a:pt x="124" y="180"/>
                  </a:lnTo>
                  <a:lnTo>
                    <a:pt x="123" y="180"/>
                  </a:lnTo>
                  <a:lnTo>
                    <a:pt x="123" y="181"/>
                  </a:lnTo>
                  <a:lnTo>
                    <a:pt x="122" y="181"/>
                  </a:lnTo>
                  <a:lnTo>
                    <a:pt x="121" y="181"/>
                  </a:lnTo>
                  <a:lnTo>
                    <a:pt x="121" y="182"/>
                  </a:lnTo>
                  <a:lnTo>
                    <a:pt x="120" y="182"/>
                  </a:lnTo>
                  <a:lnTo>
                    <a:pt x="119" y="182"/>
                  </a:lnTo>
                  <a:lnTo>
                    <a:pt x="118" y="182"/>
                  </a:lnTo>
                  <a:lnTo>
                    <a:pt x="117" y="182"/>
                  </a:lnTo>
                  <a:lnTo>
                    <a:pt x="116" y="182"/>
                  </a:lnTo>
                  <a:lnTo>
                    <a:pt x="114" y="182"/>
                  </a:lnTo>
                  <a:lnTo>
                    <a:pt x="113" y="182"/>
                  </a:lnTo>
                  <a:lnTo>
                    <a:pt x="112" y="182"/>
                  </a:lnTo>
                  <a:lnTo>
                    <a:pt x="111" y="182"/>
                  </a:lnTo>
                  <a:lnTo>
                    <a:pt x="110" y="182"/>
                  </a:lnTo>
                  <a:lnTo>
                    <a:pt x="109" y="182"/>
                  </a:lnTo>
                  <a:lnTo>
                    <a:pt x="108" y="182"/>
                  </a:lnTo>
                  <a:lnTo>
                    <a:pt x="107" y="182"/>
                  </a:lnTo>
                  <a:lnTo>
                    <a:pt x="106" y="181"/>
                  </a:lnTo>
                  <a:lnTo>
                    <a:pt x="105" y="181"/>
                  </a:lnTo>
                  <a:lnTo>
                    <a:pt x="104" y="181"/>
                  </a:lnTo>
                  <a:lnTo>
                    <a:pt x="103" y="181"/>
                  </a:lnTo>
                  <a:lnTo>
                    <a:pt x="102" y="181"/>
                  </a:lnTo>
                  <a:lnTo>
                    <a:pt x="102" y="182"/>
                  </a:lnTo>
                  <a:lnTo>
                    <a:pt x="101" y="182"/>
                  </a:lnTo>
                  <a:lnTo>
                    <a:pt x="100" y="182"/>
                  </a:lnTo>
                  <a:lnTo>
                    <a:pt x="99" y="182"/>
                  </a:lnTo>
                  <a:lnTo>
                    <a:pt x="98" y="182"/>
                  </a:lnTo>
                  <a:lnTo>
                    <a:pt x="96" y="182"/>
                  </a:lnTo>
                  <a:lnTo>
                    <a:pt x="95" y="182"/>
                  </a:lnTo>
                  <a:lnTo>
                    <a:pt x="94" y="182"/>
                  </a:lnTo>
                  <a:lnTo>
                    <a:pt x="93" y="182"/>
                  </a:lnTo>
                  <a:lnTo>
                    <a:pt x="93" y="183"/>
                  </a:lnTo>
                  <a:lnTo>
                    <a:pt x="92" y="183"/>
                  </a:lnTo>
                  <a:lnTo>
                    <a:pt x="91" y="184"/>
                  </a:lnTo>
                  <a:lnTo>
                    <a:pt x="90" y="184"/>
                  </a:lnTo>
                  <a:lnTo>
                    <a:pt x="90" y="185"/>
                  </a:lnTo>
                  <a:lnTo>
                    <a:pt x="89" y="185"/>
                  </a:lnTo>
                  <a:lnTo>
                    <a:pt x="88" y="185"/>
                  </a:lnTo>
                  <a:lnTo>
                    <a:pt x="87" y="185"/>
                  </a:lnTo>
                  <a:lnTo>
                    <a:pt x="86" y="185"/>
                  </a:lnTo>
                  <a:lnTo>
                    <a:pt x="85" y="185"/>
                  </a:lnTo>
                  <a:lnTo>
                    <a:pt x="84" y="185"/>
                  </a:lnTo>
                  <a:lnTo>
                    <a:pt x="84" y="186"/>
                  </a:lnTo>
                  <a:lnTo>
                    <a:pt x="83" y="186"/>
                  </a:lnTo>
                  <a:lnTo>
                    <a:pt x="82" y="186"/>
                  </a:lnTo>
                  <a:lnTo>
                    <a:pt x="81" y="186"/>
                  </a:lnTo>
                  <a:lnTo>
                    <a:pt x="80" y="186"/>
                  </a:lnTo>
                  <a:lnTo>
                    <a:pt x="79" y="186"/>
                  </a:lnTo>
                  <a:lnTo>
                    <a:pt x="77" y="186"/>
                  </a:lnTo>
                  <a:lnTo>
                    <a:pt x="76" y="186"/>
                  </a:lnTo>
                  <a:lnTo>
                    <a:pt x="75" y="186"/>
                  </a:lnTo>
                  <a:lnTo>
                    <a:pt x="74" y="185"/>
                  </a:lnTo>
                  <a:lnTo>
                    <a:pt x="74" y="184"/>
                  </a:lnTo>
                  <a:lnTo>
                    <a:pt x="73" y="184"/>
                  </a:lnTo>
                  <a:lnTo>
                    <a:pt x="72" y="184"/>
                  </a:lnTo>
                  <a:lnTo>
                    <a:pt x="72" y="183"/>
                  </a:lnTo>
                  <a:lnTo>
                    <a:pt x="71" y="183"/>
                  </a:lnTo>
                  <a:lnTo>
                    <a:pt x="71" y="182"/>
                  </a:lnTo>
                  <a:lnTo>
                    <a:pt x="70" y="182"/>
                  </a:lnTo>
                  <a:lnTo>
                    <a:pt x="69" y="182"/>
                  </a:lnTo>
                  <a:lnTo>
                    <a:pt x="69" y="181"/>
                  </a:lnTo>
                  <a:lnTo>
                    <a:pt x="69" y="180"/>
                  </a:lnTo>
                  <a:lnTo>
                    <a:pt x="69" y="179"/>
                  </a:lnTo>
                  <a:lnTo>
                    <a:pt x="69" y="178"/>
                  </a:lnTo>
                  <a:lnTo>
                    <a:pt x="69" y="177"/>
                  </a:lnTo>
                  <a:lnTo>
                    <a:pt x="69" y="176"/>
                  </a:lnTo>
                  <a:lnTo>
                    <a:pt x="69" y="175"/>
                  </a:lnTo>
                  <a:lnTo>
                    <a:pt x="69" y="174"/>
                  </a:lnTo>
                  <a:lnTo>
                    <a:pt x="69" y="173"/>
                  </a:lnTo>
                  <a:lnTo>
                    <a:pt x="69" y="172"/>
                  </a:lnTo>
                  <a:lnTo>
                    <a:pt x="69" y="171"/>
                  </a:lnTo>
                  <a:lnTo>
                    <a:pt x="69" y="170"/>
                  </a:lnTo>
                  <a:lnTo>
                    <a:pt x="68" y="170"/>
                  </a:lnTo>
                  <a:lnTo>
                    <a:pt x="68" y="169"/>
                  </a:lnTo>
                  <a:lnTo>
                    <a:pt x="69" y="169"/>
                  </a:lnTo>
                  <a:lnTo>
                    <a:pt x="70" y="170"/>
                  </a:lnTo>
                  <a:lnTo>
                    <a:pt x="71" y="170"/>
                  </a:lnTo>
                  <a:lnTo>
                    <a:pt x="72" y="170"/>
                  </a:lnTo>
                  <a:lnTo>
                    <a:pt x="72" y="169"/>
                  </a:lnTo>
                  <a:lnTo>
                    <a:pt x="73" y="169"/>
                  </a:lnTo>
                  <a:lnTo>
                    <a:pt x="72" y="169"/>
                  </a:lnTo>
                  <a:lnTo>
                    <a:pt x="71" y="169"/>
                  </a:lnTo>
                  <a:lnTo>
                    <a:pt x="70" y="169"/>
                  </a:lnTo>
                  <a:lnTo>
                    <a:pt x="70" y="168"/>
                  </a:lnTo>
                  <a:lnTo>
                    <a:pt x="69" y="168"/>
                  </a:lnTo>
                  <a:lnTo>
                    <a:pt x="68" y="168"/>
                  </a:lnTo>
                  <a:lnTo>
                    <a:pt x="67" y="168"/>
                  </a:lnTo>
                  <a:lnTo>
                    <a:pt x="67" y="169"/>
                  </a:lnTo>
                  <a:lnTo>
                    <a:pt x="67" y="170"/>
                  </a:lnTo>
                  <a:lnTo>
                    <a:pt x="67" y="171"/>
                  </a:lnTo>
                  <a:lnTo>
                    <a:pt x="68" y="171"/>
                  </a:lnTo>
                  <a:lnTo>
                    <a:pt x="69" y="172"/>
                  </a:lnTo>
                  <a:lnTo>
                    <a:pt x="69" y="173"/>
                  </a:lnTo>
                  <a:lnTo>
                    <a:pt x="68" y="174"/>
                  </a:lnTo>
                  <a:lnTo>
                    <a:pt x="68" y="175"/>
                  </a:lnTo>
                  <a:lnTo>
                    <a:pt x="69" y="175"/>
                  </a:lnTo>
                  <a:lnTo>
                    <a:pt x="69" y="176"/>
                  </a:lnTo>
                  <a:lnTo>
                    <a:pt x="68" y="176"/>
                  </a:lnTo>
                  <a:lnTo>
                    <a:pt x="68" y="177"/>
                  </a:lnTo>
                  <a:lnTo>
                    <a:pt x="67" y="177"/>
                  </a:lnTo>
                  <a:lnTo>
                    <a:pt x="66" y="178"/>
                  </a:lnTo>
                  <a:lnTo>
                    <a:pt x="65" y="178"/>
                  </a:lnTo>
                  <a:lnTo>
                    <a:pt x="64" y="178"/>
                  </a:lnTo>
                  <a:lnTo>
                    <a:pt x="63" y="178"/>
                  </a:lnTo>
                  <a:lnTo>
                    <a:pt x="63" y="179"/>
                  </a:lnTo>
                  <a:lnTo>
                    <a:pt x="62" y="179"/>
                  </a:lnTo>
                  <a:lnTo>
                    <a:pt x="61" y="179"/>
                  </a:lnTo>
                  <a:lnTo>
                    <a:pt x="60" y="179"/>
                  </a:lnTo>
                  <a:lnTo>
                    <a:pt x="59" y="179"/>
                  </a:lnTo>
                  <a:lnTo>
                    <a:pt x="59" y="180"/>
                  </a:lnTo>
                  <a:lnTo>
                    <a:pt x="58" y="180"/>
                  </a:lnTo>
                  <a:lnTo>
                    <a:pt x="57" y="180"/>
                  </a:lnTo>
                  <a:lnTo>
                    <a:pt x="57" y="181"/>
                  </a:lnTo>
                  <a:lnTo>
                    <a:pt x="57" y="182"/>
                  </a:lnTo>
                  <a:lnTo>
                    <a:pt x="56" y="182"/>
                  </a:lnTo>
                  <a:lnTo>
                    <a:pt x="55" y="182"/>
                  </a:lnTo>
                  <a:lnTo>
                    <a:pt x="54" y="182"/>
                  </a:lnTo>
                  <a:lnTo>
                    <a:pt x="54" y="183"/>
                  </a:lnTo>
                  <a:lnTo>
                    <a:pt x="53" y="183"/>
                  </a:lnTo>
                  <a:lnTo>
                    <a:pt x="52" y="184"/>
                  </a:lnTo>
                  <a:lnTo>
                    <a:pt x="51" y="184"/>
                  </a:lnTo>
                  <a:lnTo>
                    <a:pt x="50" y="185"/>
                  </a:lnTo>
                  <a:lnTo>
                    <a:pt x="50" y="186"/>
                  </a:lnTo>
                  <a:lnTo>
                    <a:pt x="49" y="186"/>
                  </a:lnTo>
                  <a:lnTo>
                    <a:pt x="49" y="187"/>
                  </a:lnTo>
                  <a:lnTo>
                    <a:pt x="49" y="188"/>
                  </a:lnTo>
                  <a:lnTo>
                    <a:pt x="48" y="188"/>
                  </a:lnTo>
                  <a:lnTo>
                    <a:pt x="48" y="189"/>
                  </a:lnTo>
                  <a:lnTo>
                    <a:pt x="47" y="189"/>
                  </a:lnTo>
                  <a:lnTo>
                    <a:pt x="47" y="190"/>
                  </a:lnTo>
                  <a:lnTo>
                    <a:pt x="46" y="191"/>
                  </a:lnTo>
                  <a:lnTo>
                    <a:pt x="45" y="191"/>
                  </a:lnTo>
                  <a:lnTo>
                    <a:pt x="44" y="191"/>
                  </a:lnTo>
                  <a:lnTo>
                    <a:pt x="44" y="190"/>
                  </a:lnTo>
                  <a:lnTo>
                    <a:pt x="44" y="189"/>
                  </a:lnTo>
                  <a:lnTo>
                    <a:pt x="44" y="188"/>
                  </a:lnTo>
                  <a:lnTo>
                    <a:pt x="44" y="187"/>
                  </a:lnTo>
                  <a:lnTo>
                    <a:pt x="43" y="187"/>
                  </a:lnTo>
                  <a:lnTo>
                    <a:pt x="43" y="186"/>
                  </a:lnTo>
                  <a:lnTo>
                    <a:pt x="42" y="185"/>
                  </a:lnTo>
                  <a:lnTo>
                    <a:pt x="42" y="184"/>
                  </a:lnTo>
                  <a:lnTo>
                    <a:pt x="41" y="183"/>
                  </a:lnTo>
                  <a:lnTo>
                    <a:pt x="41" y="182"/>
                  </a:lnTo>
                  <a:lnTo>
                    <a:pt x="40" y="182"/>
                  </a:lnTo>
                  <a:lnTo>
                    <a:pt x="40" y="181"/>
                  </a:lnTo>
                  <a:lnTo>
                    <a:pt x="40" y="180"/>
                  </a:lnTo>
                  <a:lnTo>
                    <a:pt x="40" y="179"/>
                  </a:lnTo>
                  <a:lnTo>
                    <a:pt x="40" y="178"/>
                  </a:lnTo>
                  <a:lnTo>
                    <a:pt x="40" y="177"/>
                  </a:lnTo>
                  <a:lnTo>
                    <a:pt x="41" y="177"/>
                  </a:lnTo>
                  <a:lnTo>
                    <a:pt x="41" y="176"/>
                  </a:lnTo>
                  <a:lnTo>
                    <a:pt x="42" y="176"/>
                  </a:lnTo>
                  <a:lnTo>
                    <a:pt x="43" y="176"/>
                  </a:lnTo>
                  <a:lnTo>
                    <a:pt x="44" y="176"/>
                  </a:lnTo>
                  <a:lnTo>
                    <a:pt x="45" y="176"/>
                  </a:lnTo>
                  <a:lnTo>
                    <a:pt x="45" y="175"/>
                  </a:lnTo>
                  <a:lnTo>
                    <a:pt x="46" y="175"/>
                  </a:lnTo>
                  <a:lnTo>
                    <a:pt x="46" y="174"/>
                  </a:lnTo>
                  <a:lnTo>
                    <a:pt x="45" y="173"/>
                  </a:lnTo>
                  <a:lnTo>
                    <a:pt x="45" y="172"/>
                  </a:lnTo>
                  <a:lnTo>
                    <a:pt x="45" y="171"/>
                  </a:lnTo>
                  <a:lnTo>
                    <a:pt x="45" y="170"/>
                  </a:lnTo>
                  <a:lnTo>
                    <a:pt x="45" y="169"/>
                  </a:lnTo>
                  <a:lnTo>
                    <a:pt x="46" y="168"/>
                  </a:lnTo>
                  <a:lnTo>
                    <a:pt x="46" y="167"/>
                  </a:lnTo>
                  <a:lnTo>
                    <a:pt x="46" y="166"/>
                  </a:lnTo>
                  <a:lnTo>
                    <a:pt x="46" y="165"/>
                  </a:lnTo>
                  <a:lnTo>
                    <a:pt x="45" y="165"/>
                  </a:lnTo>
                  <a:lnTo>
                    <a:pt x="46" y="164"/>
                  </a:lnTo>
                  <a:lnTo>
                    <a:pt x="46" y="163"/>
                  </a:lnTo>
                  <a:lnTo>
                    <a:pt x="46" y="162"/>
                  </a:lnTo>
                  <a:lnTo>
                    <a:pt x="47" y="162"/>
                  </a:lnTo>
                  <a:lnTo>
                    <a:pt x="48" y="162"/>
                  </a:lnTo>
                  <a:lnTo>
                    <a:pt x="49" y="162"/>
                  </a:lnTo>
                  <a:lnTo>
                    <a:pt x="50" y="162"/>
                  </a:lnTo>
                  <a:lnTo>
                    <a:pt x="50" y="161"/>
                  </a:lnTo>
                  <a:lnTo>
                    <a:pt x="51" y="161"/>
                  </a:lnTo>
                  <a:lnTo>
                    <a:pt x="52" y="161"/>
                  </a:lnTo>
                  <a:lnTo>
                    <a:pt x="52" y="160"/>
                  </a:lnTo>
                  <a:lnTo>
                    <a:pt x="52" y="159"/>
                  </a:lnTo>
                  <a:lnTo>
                    <a:pt x="53" y="159"/>
                  </a:lnTo>
                  <a:lnTo>
                    <a:pt x="53" y="158"/>
                  </a:lnTo>
                  <a:lnTo>
                    <a:pt x="53" y="157"/>
                  </a:lnTo>
                  <a:lnTo>
                    <a:pt x="53" y="156"/>
                  </a:lnTo>
                  <a:lnTo>
                    <a:pt x="53" y="155"/>
                  </a:lnTo>
                  <a:lnTo>
                    <a:pt x="53" y="154"/>
                  </a:lnTo>
                  <a:lnTo>
                    <a:pt x="53" y="153"/>
                  </a:lnTo>
                  <a:lnTo>
                    <a:pt x="53" y="152"/>
                  </a:lnTo>
                  <a:lnTo>
                    <a:pt x="54" y="152"/>
                  </a:lnTo>
                  <a:lnTo>
                    <a:pt x="54" y="151"/>
                  </a:lnTo>
                  <a:lnTo>
                    <a:pt x="54" y="150"/>
                  </a:lnTo>
                  <a:lnTo>
                    <a:pt x="55" y="150"/>
                  </a:lnTo>
                  <a:lnTo>
                    <a:pt x="55" y="149"/>
                  </a:lnTo>
                  <a:lnTo>
                    <a:pt x="56" y="149"/>
                  </a:lnTo>
                  <a:lnTo>
                    <a:pt x="56" y="148"/>
                  </a:lnTo>
                  <a:lnTo>
                    <a:pt x="57" y="148"/>
                  </a:lnTo>
                  <a:lnTo>
                    <a:pt x="57" y="147"/>
                  </a:lnTo>
                  <a:lnTo>
                    <a:pt x="57" y="146"/>
                  </a:lnTo>
                  <a:lnTo>
                    <a:pt x="57" y="145"/>
                  </a:lnTo>
                  <a:lnTo>
                    <a:pt x="57" y="144"/>
                  </a:lnTo>
                  <a:lnTo>
                    <a:pt x="57" y="143"/>
                  </a:lnTo>
                  <a:lnTo>
                    <a:pt x="58" y="143"/>
                  </a:lnTo>
                  <a:lnTo>
                    <a:pt x="59" y="142"/>
                  </a:lnTo>
                  <a:lnTo>
                    <a:pt x="60" y="142"/>
                  </a:lnTo>
                  <a:lnTo>
                    <a:pt x="60" y="141"/>
                  </a:lnTo>
                  <a:lnTo>
                    <a:pt x="61" y="140"/>
                  </a:lnTo>
                  <a:lnTo>
                    <a:pt x="61" y="139"/>
                  </a:lnTo>
                  <a:lnTo>
                    <a:pt x="61" y="138"/>
                  </a:lnTo>
                  <a:lnTo>
                    <a:pt x="60" y="138"/>
                  </a:lnTo>
                  <a:lnTo>
                    <a:pt x="60" y="137"/>
                  </a:lnTo>
                  <a:lnTo>
                    <a:pt x="59" y="137"/>
                  </a:lnTo>
                  <a:lnTo>
                    <a:pt x="58" y="137"/>
                  </a:lnTo>
                  <a:lnTo>
                    <a:pt x="58" y="136"/>
                  </a:lnTo>
                  <a:lnTo>
                    <a:pt x="57" y="136"/>
                  </a:lnTo>
                  <a:lnTo>
                    <a:pt x="56" y="135"/>
                  </a:lnTo>
                  <a:lnTo>
                    <a:pt x="55" y="135"/>
                  </a:lnTo>
                  <a:lnTo>
                    <a:pt x="54" y="135"/>
                  </a:lnTo>
                  <a:lnTo>
                    <a:pt x="53" y="135"/>
                  </a:lnTo>
                  <a:lnTo>
                    <a:pt x="52" y="135"/>
                  </a:lnTo>
                  <a:lnTo>
                    <a:pt x="51" y="135"/>
                  </a:lnTo>
                  <a:lnTo>
                    <a:pt x="50" y="135"/>
                  </a:lnTo>
                  <a:lnTo>
                    <a:pt x="50" y="134"/>
                  </a:lnTo>
                  <a:lnTo>
                    <a:pt x="50" y="133"/>
                  </a:lnTo>
                  <a:lnTo>
                    <a:pt x="50" y="132"/>
                  </a:lnTo>
                  <a:lnTo>
                    <a:pt x="50" y="131"/>
                  </a:lnTo>
                  <a:lnTo>
                    <a:pt x="50" y="130"/>
                  </a:lnTo>
                  <a:lnTo>
                    <a:pt x="49" y="130"/>
                  </a:lnTo>
                  <a:lnTo>
                    <a:pt x="49" y="129"/>
                  </a:lnTo>
                  <a:lnTo>
                    <a:pt x="49" y="128"/>
                  </a:lnTo>
                  <a:lnTo>
                    <a:pt x="48" y="127"/>
                  </a:lnTo>
                  <a:lnTo>
                    <a:pt x="48" y="126"/>
                  </a:lnTo>
                  <a:lnTo>
                    <a:pt x="48" y="125"/>
                  </a:lnTo>
                  <a:lnTo>
                    <a:pt x="47" y="125"/>
                  </a:lnTo>
                  <a:lnTo>
                    <a:pt x="47" y="124"/>
                  </a:lnTo>
                  <a:lnTo>
                    <a:pt x="46" y="124"/>
                  </a:lnTo>
                  <a:lnTo>
                    <a:pt x="46" y="123"/>
                  </a:lnTo>
                  <a:lnTo>
                    <a:pt x="45" y="123"/>
                  </a:lnTo>
                  <a:lnTo>
                    <a:pt x="45" y="122"/>
                  </a:lnTo>
                  <a:lnTo>
                    <a:pt x="44" y="121"/>
                  </a:lnTo>
                  <a:lnTo>
                    <a:pt x="44" y="120"/>
                  </a:lnTo>
                  <a:lnTo>
                    <a:pt x="43" y="120"/>
                  </a:lnTo>
                  <a:lnTo>
                    <a:pt x="43" y="119"/>
                  </a:lnTo>
                  <a:lnTo>
                    <a:pt x="42" y="119"/>
                  </a:lnTo>
                  <a:lnTo>
                    <a:pt x="42" y="118"/>
                  </a:lnTo>
                  <a:lnTo>
                    <a:pt x="41" y="118"/>
                  </a:lnTo>
                  <a:lnTo>
                    <a:pt x="40" y="118"/>
                  </a:lnTo>
                  <a:lnTo>
                    <a:pt x="40" y="117"/>
                  </a:lnTo>
                  <a:lnTo>
                    <a:pt x="39" y="117"/>
                  </a:lnTo>
                  <a:lnTo>
                    <a:pt x="38" y="117"/>
                  </a:lnTo>
                  <a:lnTo>
                    <a:pt x="38" y="116"/>
                  </a:lnTo>
                  <a:lnTo>
                    <a:pt x="37" y="115"/>
                  </a:lnTo>
                  <a:lnTo>
                    <a:pt x="36" y="115"/>
                  </a:lnTo>
                  <a:lnTo>
                    <a:pt x="36" y="114"/>
                  </a:lnTo>
                  <a:lnTo>
                    <a:pt x="35" y="114"/>
                  </a:lnTo>
                  <a:lnTo>
                    <a:pt x="34" y="114"/>
                  </a:lnTo>
                  <a:lnTo>
                    <a:pt x="33" y="114"/>
                  </a:lnTo>
                  <a:lnTo>
                    <a:pt x="33" y="113"/>
                  </a:lnTo>
                  <a:lnTo>
                    <a:pt x="32" y="113"/>
                  </a:lnTo>
                  <a:lnTo>
                    <a:pt x="31" y="113"/>
                  </a:lnTo>
                  <a:lnTo>
                    <a:pt x="31" y="112"/>
                  </a:lnTo>
                  <a:lnTo>
                    <a:pt x="31" y="111"/>
                  </a:lnTo>
                  <a:lnTo>
                    <a:pt x="32" y="111"/>
                  </a:lnTo>
                  <a:lnTo>
                    <a:pt x="33" y="111"/>
                  </a:lnTo>
                  <a:lnTo>
                    <a:pt x="34" y="111"/>
                  </a:lnTo>
                  <a:lnTo>
                    <a:pt x="35" y="111"/>
                  </a:lnTo>
                  <a:lnTo>
                    <a:pt x="36" y="111"/>
                  </a:lnTo>
                  <a:lnTo>
                    <a:pt x="37" y="111"/>
                  </a:lnTo>
                  <a:lnTo>
                    <a:pt x="38" y="111"/>
                  </a:lnTo>
                  <a:lnTo>
                    <a:pt x="40" y="111"/>
                  </a:lnTo>
                  <a:lnTo>
                    <a:pt x="42" y="111"/>
                  </a:lnTo>
                  <a:lnTo>
                    <a:pt x="43" y="111"/>
                  </a:lnTo>
                  <a:lnTo>
                    <a:pt x="44" y="111"/>
                  </a:lnTo>
                  <a:lnTo>
                    <a:pt x="46" y="111"/>
                  </a:lnTo>
                  <a:lnTo>
                    <a:pt x="47" y="111"/>
                  </a:lnTo>
                  <a:lnTo>
                    <a:pt x="48" y="111"/>
                  </a:lnTo>
                  <a:lnTo>
                    <a:pt x="49" y="111"/>
                  </a:lnTo>
                  <a:lnTo>
                    <a:pt x="50" y="111"/>
                  </a:lnTo>
                  <a:lnTo>
                    <a:pt x="50" y="112"/>
                  </a:lnTo>
                  <a:lnTo>
                    <a:pt x="51" y="112"/>
                  </a:lnTo>
                  <a:lnTo>
                    <a:pt x="52" y="113"/>
                  </a:lnTo>
                  <a:lnTo>
                    <a:pt x="53" y="113"/>
                  </a:lnTo>
                  <a:lnTo>
                    <a:pt x="53" y="114"/>
                  </a:lnTo>
                  <a:lnTo>
                    <a:pt x="54" y="114"/>
                  </a:lnTo>
                  <a:lnTo>
                    <a:pt x="55" y="115"/>
                  </a:lnTo>
                  <a:lnTo>
                    <a:pt x="56" y="115"/>
                  </a:lnTo>
                  <a:lnTo>
                    <a:pt x="56" y="116"/>
                  </a:lnTo>
                  <a:lnTo>
                    <a:pt x="57" y="116"/>
                  </a:lnTo>
                  <a:lnTo>
                    <a:pt x="58" y="116"/>
                  </a:lnTo>
                  <a:lnTo>
                    <a:pt x="59" y="116"/>
                  </a:lnTo>
                  <a:lnTo>
                    <a:pt x="60" y="116"/>
                  </a:lnTo>
                  <a:lnTo>
                    <a:pt x="61" y="116"/>
                  </a:lnTo>
                  <a:lnTo>
                    <a:pt x="61" y="115"/>
                  </a:lnTo>
                  <a:lnTo>
                    <a:pt x="62" y="115"/>
                  </a:lnTo>
                  <a:lnTo>
                    <a:pt x="63" y="115"/>
                  </a:lnTo>
                  <a:lnTo>
                    <a:pt x="63" y="116"/>
                  </a:lnTo>
                  <a:lnTo>
                    <a:pt x="64" y="116"/>
                  </a:lnTo>
                  <a:lnTo>
                    <a:pt x="65" y="116"/>
                  </a:lnTo>
                  <a:lnTo>
                    <a:pt x="66" y="116"/>
                  </a:lnTo>
                  <a:lnTo>
                    <a:pt x="67" y="116"/>
                  </a:lnTo>
                  <a:lnTo>
                    <a:pt x="68" y="116"/>
                  </a:lnTo>
                  <a:lnTo>
                    <a:pt x="68" y="115"/>
                  </a:lnTo>
                  <a:lnTo>
                    <a:pt x="69" y="115"/>
                  </a:lnTo>
                  <a:lnTo>
                    <a:pt x="69" y="114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69" y="111"/>
                  </a:lnTo>
                  <a:lnTo>
                    <a:pt x="70" y="111"/>
                  </a:lnTo>
                  <a:lnTo>
                    <a:pt x="71" y="111"/>
                  </a:lnTo>
                  <a:lnTo>
                    <a:pt x="71" y="110"/>
                  </a:lnTo>
                  <a:lnTo>
                    <a:pt x="72" y="110"/>
                  </a:lnTo>
                  <a:lnTo>
                    <a:pt x="73" y="110"/>
                  </a:lnTo>
                  <a:lnTo>
                    <a:pt x="72" y="110"/>
                  </a:lnTo>
                  <a:lnTo>
                    <a:pt x="72" y="109"/>
                  </a:lnTo>
                  <a:lnTo>
                    <a:pt x="71" y="109"/>
                  </a:lnTo>
                  <a:lnTo>
                    <a:pt x="70" y="109"/>
                  </a:lnTo>
                  <a:lnTo>
                    <a:pt x="69" y="110"/>
                  </a:lnTo>
                  <a:lnTo>
                    <a:pt x="69" y="111"/>
                  </a:lnTo>
                  <a:lnTo>
                    <a:pt x="68" y="111"/>
                  </a:lnTo>
                  <a:lnTo>
                    <a:pt x="68" y="112"/>
                  </a:lnTo>
                  <a:lnTo>
                    <a:pt x="67" y="112"/>
                  </a:lnTo>
                  <a:lnTo>
                    <a:pt x="67" y="113"/>
                  </a:lnTo>
                  <a:lnTo>
                    <a:pt x="66" y="113"/>
                  </a:lnTo>
                  <a:lnTo>
                    <a:pt x="65" y="113"/>
                  </a:lnTo>
                  <a:lnTo>
                    <a:pt x="64" y="113"/>
                  </a:lnTo>
                  <a:lnTo>
                    <a:pt x="63" y="113"/>
                  </a:lnTo>
                  <a:lnTo>
                    <a:pt x="62" y="113"/>
                  </a:lnTo>
                  <a:lnTo>
                    <a:pt x="61" y="113"/>
                  </a:lnTo>
                  <a:lnTo>
                    <a:pt x="60" y="113"/>
                  </a:lnTo>
                  <a:lnTo>
                    <a:pt x="59" y="113"/>
                  </a:lnTo>
                  <a:lnTo>
                    <a:pt x="58" y="113"/>
                  </a:lnTo>
                  <a:lnTo>
                    <a:pt x="57" y="113"/>
                  </a:lnTo>
                  <a:lnTo>
                    <a:pt x="57" y="112"/>
                  </a:lnTo>
                  <a:lnTo>
                    <a:pt x="57" y="111"/>
                  </a:lnTo>
                  <a:lnTo>
                    <a:pt x="56" y="111"/>
                  </a:lnTo>
                  <a:lnTo>
                    <a:pt x="55" y="111"/>
                  </a:lnTo>
                  <a:lnTo>
                    <a:pt x="54" y="111"/>
                  </a:lnTo>
                  <a:lnTo>
                    <a:pt x="53" y="110"/>
                  </a:lnTo>
                  <a:lnTo>
                    <a:pt x="52" y="110"/>
                  </a:lnTo>
                  <a:lnTo>
                    <a:pt x="51" y="109"/>
                  </a:lnTo>
                  <a:lnTo>
                    <a:pt x="50" y="109"/>
                  </a:lnTo>
                  <a:lnTo>
                    <a:pt x="49" y="108"/>
                  </a:lnTo>
                  <a:lnTo>
                    <a:pt x="48" y="108"/>
                  </a:lnTo>
                  <a:lnTo>
                    <a:pt x="47" y="108"/>
                  </a:lnTo>
                  <a:lnTo>
                    <a:pt x="46" y="108"/>
                  </a:lnTo>
                  <a:lnTo>
                    <a:pt x="44" y="108"/>
                  </a:lnTo>
                  <a:lnTo>
                    <a:pt x="44" y="107"/>
                  </a:lnTo>
                  <a:lnTo>
                    <a:pt x="43" y="107"/>
                  </a:lnTo>
                  <a:lnTo>
                    <a:pt x="43" y="106"/>
                  </a:lnTo>
                  <a:lnTo>
                    <a:pt x="42" y="106"/>
                  </a:lnTo>
                  <a:lnTo>
                    <a:pt x="41" y="106"/>
                  </a:lnTo>
                  <a:lnTo>
                    <a:pt x="40" y="105"/>
                  </a:lnTo>
                  <a:lnTo>
                    <a:pt x="39" y="105"/>
                  </a:lnTo>
                  <a:lnTo>
                    <a:pt x="38" y="105"/>
                  </a:lnTo>
                  <a:lnTo>
                    <a:pt x="38" y="104"/>
                  </a:lnTo>
                  <a:lnTo>
                    <a:pt x="37" y="104"/>
                  </a:lnTo>
                  <a:lnTo>
                    <a:pt x="37" y="103"/>
                  </a:lnTo>
                  <a:lnTo>
                    <a:pt x="36" y="103"/>
                  </a:lnTo>
                  <a:lnTo>
                    <a:pt x="36" y="102"/>
                  </a:lnTo>
                  <a:lnTo>
                    <a:pt x="35" y="102"/>
                  </a:lnTo>
                  <a:lnTo>
                    <a:pt x="35" y="101"/>
                  </a:lnTo>
                  <a:lnTo>
                    <a:pt x="34" y="101"/>
                  </a:lnTo>
                  <a:lnTo>
                    <a:pt x="34" y="100"/>
                  </a:lnTo>
                  <a:lnTo>
                    <a:pt x="33" y="100"/>
                  </a:lnTo>
                  <a:lnTo>
                    <a:pt x="33" y="99"/>
                  </a:lnTo>
                  <a:lnTo>
                    <a:pt x="32" y="99"/>
                  </a:lnTo>
                  <a:lnTo>
                    <a:pt x="32" y="98"/>
                  </a:lnTo>
                  <a:lnTo>
                    <a:pt x="31" y="98"/>
                  </a:lnTo>
                  <a:lnTo>
                    <a:pt x="31" y="97"/>
                  </a:lnTo>
                  <a:lnTo>
                    <a:pt x="30" y="96"/>
                  </a:lnTo>
                  <a:lnTo>
                    <a:pt x="29" y="96"/>
                  </a:lnTo>
                  <a:lnTo>
                    <a:pt x="29" y="95"/>
                  </a:lnTo>
                  <a:lnTo>
                    <a:pt x="28" y="95"/>
                  </a:lnTo>
                  <a:lnTo>
                    <a:pt x="28" y="94"/>
                  </a:lnTo>
                  <a:lnTo>
                    <a:pt x="27" y="94"/>
                  </a:lnTo>
                  <a:lnTo>
                    <a:pt x="26" y="93"/>
                  </a:lnTo>
                  <a:lnTo>
                    <a:pt x="25" y="93"/>
                  </a:lnTo>
                  <a:lnTo>
                    <a:pt x="25" y="92"/>
                  </a:lnTo>
                  <a:lnTo>
                    <a:pt x="25" y="91"/>
                  </a:lnTo>
                  <a:lnTo>
                    <a:pt x="25" y="90"/>
                  </a:lnTo>
                  <a:lnTo>
                    <a:pt x="25" y="89"/>
                  </a:lnTo>
                  <a:lnTo>
                    <a:pt x="25" y="88"/>
                  </a:lnTo>
                  <a:lnTo>
                    <a:pt x="26" y="88"/>
                  </a:lnTo>
                  <a:lnTo>
                    <a:pt x="26" y="87"/>
                  </a:lnTo>
                  <a:lnTo>
                    <a:pt x="27" y="87"/>
                  </a:lnTo>
                  <a:lnTo>
                    <a:pt x="28" y="87"/>
                  </a:lnTo>
                  <a:lnTo>
                    <a:pt x="29" y="87"/>
                  </a:lnTo>
                  <a:lnTo>
                    <a:pt x="31" y="87"/>
                  </a:lnTo>
                  <a:lnTo>
                    <a:pt x="31" y="88"/>
                  </a:lnTo>
                  <a:lnTo>
                    <a:pt x="32" y="88"/>
                  </a:lnTo>
                  <a:lnTo>
                    <a:pt x="33" y="88"/>
                  </a:lnTo>
                  <a:lnTo>
                    <a:pt x="33" y="89"/>
                  </a:lnTo>
                  <a:lnTo>
                    <a:pt x="34" y="89"/>
                  </a:lnTo>
                  <a:lnTo>
                    <a:pt x="35" y="89"/>
                  </a:lnTo>
                  <a:lnTo>
                    <a:pt x="36" y="89"/>
                  </a:lnTo>
                  <a:lnTo>
                    <a:pt x="37" y="89"/>
                  </a:lnTo>
                  <a:lnTo>
                    <a:pt x="38" y="89"/>
                  </a:lnTo>
                  <a:lnTo>
                    <a:pt x="39" y="89"/>
                  </a:lnTo>
                  <a:lnTo>
                    <a:pt x="39" y="88"/>
                  </a:lnTo>
                  <a:lnTo>
                    <a:pt x="40" y="88"/>
                  </a:lnTo>
                  <a:lnTo>
                    <a:pt x="40" y="87"/>
                  </a:lnTo>
                  <a:lnTo>
                    <a:pt x="41" y="87"/>
                  </a:lnTo>
                  <a:lnTo>
                    <a:pt x="42" y="86"/>
                  </a:lnTo>
                  <a:lnTo>
                    <a:pt x="43" y="86"/>
                  </a:lnTo>
                  <a:lnTo>
                    <a:pt x="44" y="86"/>
                  </a:lnTo>
                  <a:lnTo>
                    <a:pt x="45" y="86"/>
                  </a:lnTo>
                  <a:lnTo>
                    <a:pt x="46" y="87"/>
                  </a:lnTo>
                  <a:lnTo>
                    <a:pt x="46" y="86"/>
                  </a:lnTo>
                  <a:lnTo>
                    <a:pt x="47" y="86"/>
                  </a:lnTo>
                  <a:lnTo>
                    <a:pt x="48" y="86"/>
                  </a:lnTo>
                  <a:lnTo>
                    <a:pt x="49" y="86"/>
                  </a:lnTo>
                  <a:lnTo>
                    <a:pt x="50" y="86"/>
                  </a:lnTo>
                  <a:lnTo>
                    <a:pt x="51" y="86"/>
                  </a:lnTo>
                  <a:lnTo>
                    <a:pt x="52" y="86"/>
                  </a:lnTo>
                  <a:lnTo>
                    <a:pt x="53" y="87"/>
                  </a:lnTo>
                  <a:lnTo>
                    <a:pt x="54" y="87"/>
                  </a:lnTo>
                  <a:lnTo>
                    <a:pt x="55" y="87"/>
                  </a:lnTo>
                  <a:lnTo>
                    <a:pt x="55" y="88"/>
                  </a:lnTo>
                  <a:lnTo>
                    <a:pt x="56" y="88"/>
                  </a:lnTo>
                  <a:lnTo>
                    <a:pt x="56" y="89"/>
                  </a:lnTo>
                  <a:lnTo>
                    <a:pt x="57" y="89"/>
                  </a:lnTo>
                  <a:lnTo>
                    <a:pt x="57" y="90"/>
                  </a:lnTo>
                  <a:lnTo>
                    <a:pt x="57" y="91"/>
                  </a:lnTo>
                  <a:lnTo>
                    <a:pt x="58" y="92"/>
                  </a:lnTo>
                  <a:lnTo>
                    <a:pt x="59" y="92"/>
                  </a:lnTo>
                  <a:lnTo>
                    <a:pt x="60" y="93"/>
                  </a:lnTo>
                  <a:lnTo>
                    <a:pt x="61" y="93"/>
                  </a:lnTo>
                  <a:lnTo>
                    <a:pt x="61" y="94"/>
                  </a:lnTo>
                  <a:lnTo>
                    <a:pt x="62" y="94"/>
                  </a:lnTo>
                  <a:lnTo>
                    <a:pt x="62" y="95"/>
                  </a:lnTo>
                  <a:lnTo>
                    <a:pt x="63" y="95"/>
                  </a:lnTo>
                  <a:lnTo>
                    <a:pt x="63" y="96"/>
                  </a:lnTo>
                  <a:lnTo>
                    <a:pt x="64" y="96"/>
                  </a:lnTo>
                  <a:lnTo>
                    <a:pt x="65" y="96"/>
                  </a:lnTo>
                  <a:lnTo>
                    <a:pt x="65" y="97"/>
                  </a:lnTo>
                  <a:lnTo>
                    <a:pt x="66" y="97"/>
                  </a:lnTo>
                  <a:lnTo>
                    <a:pt x="67" y="97"/>
                  </a:lnTo>
                  <a:lnTo>
                    <a:pt x="68" y="97"/>
                  </a:lnTo>
                  <a:lnTo>
                    <a:pt x="69" y="96"/>
                  </a:lnTo>
                  <a:lnTo>
                    <a:pt x="69" y="95"/>
                  </a:lnTo>
                  <a:lnTo>
                    <a:pt x="68" y="95"/>
                  </a:lnTo>
                  <a:lnTo>
                    <a:pt x="67" y="95"/>
                  </a:lnTo>
                  <a:lnTo>
                    <a:pt x="66" y="95"/>
                  </a:lnTo>
                  <a:lnTo>
                    <a:pt x="65" y="95"/>
                  </a:lnTo>
                  <a:lnTo>
                    <a:pt x="65" y="94"/>
                  </a:lnTo>
                  <a:lnTo>
                    <a:pt x="64" y="94"/>
                  </a:lnTo>
                  <a:lnTo>
                    <a:pt x="63" y="94"/>
                  </a:lnTo>
                  <a:lnTo>
                    <a:pt x="63" y="93"/>
                  </a:lnTo>
                  <a:lnTo>
                    <a:pt x="62" y="92"/>
                  </a:lnTo>
                  <a:lnTo>
                    <a:pt x="61" y="92"/>
                  </a:lnTo>
                  <a:lnTo>
                    <a:pt x="60" y="91"/>
                  </a:lnTo>
                  <a:lnTo>
                    <a:pt x="59" y="90"/>
                  </a:lnTo>
                  <a:lnTo>
                    <a:pt x="59" y="89"/>
                  </a:lnTo>
                  <a:lnTo>
                    <a:pt x="58" y="89"/>
                  </a:lnTo>
                  <a:lnTo>
                    <a:pt x="58" y="88"/>
                  </a:lnTo>
                  <a:lnTo>
                    <a:pt x="57" y="88"/>
                  </a:lnTo>
                  <a:lnTo>
                    <a:pt x="57" y="87"/>
                  </a:lnTo>
                  <a:lnTo>
                    <a:pt x="56" y="87"/>
                  </a:lnTo>
                  <a:lnTo>
                    <a:pt x="56" y="86"/>
                  </a:lnTo>
                  <a:lnTo>
                    <a:pt x="55" y="86"/>
                  </a:lnTo>
                  <a:lnTo>
                    <a:pt x="54" y="86"/>
                  </a:lnTo>
                  <a:lnTo>
                    <a:pt x="53" y="85"/>
                  </a:lnTo>
                  <a:lnTo>
                    <a:pt x="52" y="85"/>
                  </a:lnTo>
                  <a:lnTo>
                    <a:pt x="51" y="85"/>
                  </a:lnTo>
                  <a:lnTo>
                    <a:pt x="50" y="85"/>
                  </a:lnTo>
                  <a:lnTo>
                    <a:pt x="49" y="85"/>
                  </a:lnTo>
                  <a:lnTo>
                    <a:pt x="48" y="85"/>
                  </a:lnTo>
                  <a:lnTo>
                    <a:pt x="46" y="85"/>
                  </a:lnTo>
                  <a:lnTo>
                    <a:pt x="45" y="85"/>
                  </a:lnTo>
                  <a:lnTo>
                    <a:pt x="44" y="84"/>
                  </a:lnTo>
                  <a:lnTo>
                    <a:pt x="44" y="83"/>
                  </a:lnTo>
                  <a:lnTo>
                    <a:pt x="43" y="82"/>
                  </a:lnTo>
                  <a:lnTo>
                    <a:pt x="42" y="81"/>
                  </a:lnTo>
                  <a:lnTo>
                    <a:pt x="41" y="81"/>
                  </a:lnTo>
                  <a:lnTo>
                    <a:pt x="41" y="80"/>
                  </a:lnTo>
                  <a:lnTo>
                    <a:pt x="40" y="80"/>
                  </a:lnTo>
                  <a:lnTo>
                    <a:pt x="40" y="79"/>
                  </a:lnTo>
                  <a:lnTo>
                    <a:pt x="39" y="79"/>
                  </a:lnTo>
                  <a:lnTo>
                    <a:pt x="38" y="79"/>
                  </a:lnTo>
                  <a:lnTo>
                    <a:pt x="38" y="78"/>
                  </a:lnTo>
                  <a:lnTo>
                    <a:pt x="37" y="78"/>
                  </a:lnTo>
                  <a:lnTo>
                    <a:pt x="36" y="78"/>
                  </a:lnTo>
                  <a:lnTo>
                    <a:pt x="35" y="77"/>
                  </a:lnTo>
                  <a:lnTo>
                    <a:pt x="34" y="77"/>
                  </a:lnTo>
                  <a:lnTo>
                    <a:pt x="34" y="76"/>
                  </a:lnTo>
                  <a:lnTo>
                    <a:pt x="34" y="75"/>
                  </a:lnTo>
                  <a:lnTo>
                    <a:pt x="33" y="75"/>
                  </a:lnTo>
                  <a:lnTo>
                    <a:pt x="33" y="74"/>
                  </a:lnTo>
                  <a:lnTo>
                    <a:pt x="33" y="73"/>
                  </a:lnTo>
                  <a:lnTo>
                    <a:pt x="33" y="72"/>
                  </a:lnTo>
                  <a:lnTo>
                    <a:pt x="34" y="71"/>
                  </a:lnTo>
                  <a:lnTo>
                    <a:pt x="35" y="71"/>
                  </a:lnTo>
                  <a:lnTo>
                    <a:pt x="36" y="71"/>
                  </a:lnTo>
                  <a:lnTo>
                    <a:pt x="37" y="72"/>
                  </a:lnTo>
                  <a:lnTo>
                    <a:pt x="38" y="72"/>
                  </a:lnTo>
                  <a:lnTo>
                    <a:pt x="39" y="72"/>
                  </a:lnTo>
                  <a:lnTo>
                    <a:pt x="39" y="73"/>
                  </a:lnTo>
                  <a:lnTo>
                    <a:pt x="40" y="73"/>
                  </a:lnTo>
                  <a:lnTo>
                    <a:pt x="41" y="74"/>
                  </a:lnTo>
                  <a:lnTo>
                    <a:pt x="42" y="75"/>
                  </a:lnTo>
                  <a:lnTo>
                    <a:pt x="43" y="75"/>
                  </a:lnTo>
                  <a:lnTo>
                    <a:pt x="44" y="75"/>
                  </a:lnTo>
                  <a:lnTo>
                    <a:pt x="44" y="76"/>
                  </a:lnTo>
                  <a:lnTo>
                    <a:pt x="44" y="75"/>
                  </a:lnTo>
                  <a:lnTo>
                    <a:pt x="43" y="74"/>
                  </a:lnTo>
                  <a:lnTo>
                    <a:pt x="42" y="74"/>
                  </a:lnTo>
                  <a:lnTo>
                    <a:pt x="42" y="73"/>
                  </a:lnTo>
                  <a:lnTo>
                    <a:pt x="41" y="73"/>
                  </a:lnTo>
                  <a:lnTo>
                    <a:pt x="41" y="72"/>
                  </a:lnTo>
                  <a:lnTo>
                    <a:pt x="40" y="72"/>
                  </a:lnTo>
                  <a:lnTo>
                    <a:pt x="39" y="72"/>
                  </a:lnTo>
                  <a:lnTo>
                    <a:pt x="38" y="72"/>
                  </a:lnTo>
                  <a:lnTo>
                    <a:pt x="38" y="71"/>
                  </a:lnTo>
                  <a:lnTo>
                    <a:pt x="37" y="70"/>
                  </a:lnTo>
                  <a:lnTo>
                    <a:pt x="36" y="70"/>
                  </a:lnTo>
                  <a:lnTo>
                    <a:pt x="35" y="70"/>
                  </a:lnTo>
                  <a:lnTo>
                    <a:pt x="35" y="69"/>
                  </a:lnTo>
                  <a:lnTo>
                    <a:pt x="34" y="69"/>
                  </a:lnTo>
                  <a:lnTo>
                    <a:pt x="34" y="68"/>
                  </a:lnTo>
                  <a:lnTo>
                    <a:pt x="34" y="67"/>
                  </a:lnTo>
                  <a:lnTo>
                    <a:pt x="34" y="66"/>
                  </a:lnTo>
                  <a:lnTo>
                    <a:pt x="33" y="66"/>
                  </a:lnTo>
                  <a:lnTo>
                    <a:pt x="32" y="66"/>
                  </a:lnTo>
                  <a:lnTo>
                    <a:pt x="31" y="66"/>
                  </a:lnTo>
                  <a:lnTo>
                    <a:pt x="31" y="65"/>
                  </a:lnTo>
                  <a:lnTo>
                    <a:pt x="31" y="64"/>
                  </a:lnTo>
                  <a:lnTo>
                    <a:pt x="30" y="63"/>
                  </a:lnTo>
                  <a:lnTo>
                    <a:pt x="30" y="62"/>
                  </a:lnTo>
                  <a:lnTo>
                    <a:pt x="29" y="62"/>
                  </a:lnTo>
                  <a:lnTo>
                    <a:pt x="28" y="61"/>
                  </a:lnTo>
                  <a:lnTo>
                    <a:pt x="27" y="60"/>
                  </a:lnTo>
                  <a:lnTo>
                    <a:pt x="26" y="59"/>
                  </a:lnTo>
                  <a:lnTo>
                    <a:pt x="25" y="59"/>
                  </a:lnTo>
                  <a:lnTo>
                    <a:pt x="25" y="58"/>
                  </a:lnTo>
                  <a:lnTo>
                    <a:pt x="24" y="58"/>
                  </a:lnTo>
                  <a:lnTo>
                    <a:pt x="24" y="57"/>
                  </a:lnTo>
                  <a:lnTo>
                    <a:pt x="23" y="57"/>
                  </a:lnTo>
                  <a:lnTo>
                    <a:pt x="23" y="56"/>
                  </a:lnTo>
                  <a:lnTo>
                    <a:pt x="22" y="56"/>
                  </a:lnTo>
                  <a:lnTo>
                    <a:pt x="22" y="55"/>
                  </a:lnTo>
                  <a:lnTo>
                    <a:pt x="21" y="55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20" y="53"/>
                  </a:lnTo>
                  <a:lnTo>
                    <a:pt x="19" y="53"/>
                  </a:lnTo>
                  <a:lnTo>
                    <a:pt x="19" y="52"/>
                  </a:lnTo>
                  <a:lnTo>
                    <a:pt x="19" y="51"/>
                  </a:lnTo>
                  <a:lnTo>
                    <a:pt x="18" y="50"/>
                  </a:lnTo>
                  <a:lnTo>
                    <a:pt x="18" y="49"/>
                  </a:lnTo>
                  <a:lnTo>
                    <a:pt x="18" y="48"/>
                  </a:lnTo>
                  <a:lnTo>
                    <a:pt x="17" y="47"/>
                  </a:lnTo>
                  <a:lnTo>
                    <a:pt x="16" y="47"/>
                  </a:lnTo>
                  <a:lnTo>
                    <a:pt x="16" y="46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5" y="43"/>
                  </a:lnTo>
                  <a:lnTo>
                    <a:pt x="15" y="42"/>
                  </a:lnTo>
                  <a:lnTo>
                    <a:pt x="15" y="41"/>
                  </a:lnTo>
                  <a:lnTo>
                    <a:pt x="14" y="40"/>
                  </a:lnTo>
                  <a:lnTo>
                    <a:pt x="14" y="39"/>
                  </a:lnTo>
                  <a:lnTo>
                    <a:pt x="15" y="38"/>
                  </a:lnTo>
                  <a:lnTo>
                    <a:pt x="15" y="37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5"/>
                  </a:lnTo>
                  <a:lnTo>
                    <a:pt x="14" y="34"/>
                  </a:lnTo>
                  <a:lnTo>
                    <a:pt x="13" y="34"/>
                  </a:lnTo>
                  <a:lnTo>
                    <a:pt x="13" y="33"/>
                  </a:lnTo>
                  <a:lnTo>
                    <a:pt x="13" y="32"/>
                  </a:lnTo>
                  <a:lnTo>
                    <a:pt x="13" y="31"/>
                  </a:lnTo>
                  <a:lnTo>
                    <a:pt x="13" y="30"/>
                  </a:lnTo>
                  <a:lnTo>
                    <a:pt x="13" y="29"/>
                  </a:lnTo>
                  <a:lnTo>
                    <a:pt x="12" y="28"/>
                  </a:lnTo>
                  <a:lnTo>
                    <a:pt x="12" y="27"/>
                  </a:lnTo>
                  <a:lnTo>
                    <a:pt x="11" y="27"/>
                  </a:lnTo>
                  <a:lnTo>
                    <a:pt x="11" y="26"/>
                  </a:lnTo>
                  <a:lnTo>
                    <a:pt x="11" y="25"/>
                  </a:lnTo>
                  <a:lnTo>
                    <a:pt x="10" y="24"/>
                  </a:lnTo>
                  <a:lnTo>
                    <a:pt x="10" y="23"/>
                  </a:lnTo>
                  <a:lnTo>
                    <a:pt x="9" y="23"/>
                  </a:lnTo>
                  <a:lnTo>
                    <a:pt x="9" y="22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8" y="20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6" y="19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1" y="14"/>
                  </a:lnTo>
                  <a:lnTo>
                    <a:pt x="12" y="14"/>
                  </a:lnTo>
                  <a:lnTo>
                    <a:pt x="13" y="14"/>
                  </a:lnTo>
                  <a:lnTo>
                    <a:pt x="14" y="14"/>
                  </a:lnTo>
                  <a:lnTo>
                    <a:pt x="15" y="13"/>
                  </a:lnTo>
                  <a:lnTo>
                    <a:pt x="16" y="13"/>
                  </a:lnTo>
                  <a:lnTo>
                    <a:pt x="17" y="13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5" y="12"/>
                  </a:lnTo>
                  <a:lnTo>
                    <a:pt x="14" y="12"/>
                  </a:lnTo>
                  <a:lnTo>
                    <a:pt x="13" y="12"/>
                  </a:lnTo>
                  <a:lnTo>
                    <a:pt x="12" y="13"/>
                  </a:lnTo>
                  <a:lnTo>
                    <a:pt x="11" y="13"/>
                  </a:lnTo>
                  <a:lnTo>
                    <a:pt x="10" y="13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1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0" y="0"/>
                  </a:lnTo>
                </a:path>
              </a:pathLst>
            </a:custGeom>
            <a:noFill/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57" name="Freeform 334"/>
            <p:cNvSpPr>
              <a:spLocks/>
            </p:cNvSpPr>
            <p:nvPr/>
          </p:nvSpPr>
          <p:spPr bwMode="auto">
            <a:xfrm>
              <a:off x="3422" y="2143"/>
              <a:ext cx="344" cy="208"/>
            </a:xfrm>
            <a:custGeom>
              <a:avLst/>
              <a:gdLst>
                <a:gd name="T0" fmla="*/ 334 w 344"/>
                <a:gd name="T1" fmla="*/ 207 h 208"/>
                <a:gd name="T2" fmla="*/ 326 w 344"/>
                <a:gd name="T3" fmla="*/ 201 h 208"/>
                <a:gd name="T4" fmla="*/ 327 w 344"/>
                <a:gd name="T5" fmla="*/ 191 h 208"/>
                <a:gd name="T6" fmla="*/ 325 w 344"/>
                <a:gd name="T7" fmla="*/ 187 h 208"/>
                <a:gd name="T8" fmla="*/ 316 w 344"/>
                <a:gd name="T9" fmla="*/ 182 h 208"/>
                <a:gd name="T10" fmla="*/ 309 w 344"/>
                <a:gd name="T11" fmla="*/ 179 h 208"/>
                <a:gd name="T12" fmla="*/ 304 w 344"/>
                <a:gd name="T13" fmla="*/ 173 h 208"/>
                <a:gd name="T14" fmla="*/ 296 w 344"/>
                <a:gd name="T15" fmla="*/ 168 h 208"/>
                <a:gd name="T16" fmla="*/ 290 w 344"/>
                <a:gd name="T17" fmla="*/ 164 h 208"/>
                <a:gd name="T18" fmla="*/ 278 w 344"/>
                <a:gd name="T19" fmla="*/ 159 h 208"/>
                <a:gd name="T20" fmla="*/ 274 w 344"/>
                <a:gd name="T21" fmla="*/ 155 h 208"/>
                <a:gd name="T22" fmla="*/ 269 w 344"/>
                <a:gd name="T23" fmla="*/ 150 h 208"/>
                <a:gd name="T24" fmla="*/ 262 w 344"/>
                <a:gd name="T25" fmla="*/ 149 h 208"/>
                <a:gd name="T26" fmla="*/ 259 w 344"/>
                <a:gd name="T27" fmla="*/ 145 h 208"/>
                <a:gd name="T28" fmla="*/ 250 w 344"/>
                <a:gd name="T29" fmla="*/ 147 h 208"/>
                <a:gd name="T30" fmla="*/ 244 w 344"/>
                <a:gd name="T31" fmla="*/ 146 h 208"/>
                <a:gd name="T32" fmla="*/ 235 w 344"/>
                <a:gd name="T33" fmla="*/ 142 h 208"/>
                <a:gd name="T34" fmla="*/ 225 w 344"/>
                <a:gd name="T35" fmla="*/ 138 h 208"/>
                <a:gd name="T36" fmla="*/ 214 w 344"/>
                <a:gd name="T37" fmla="*/ 131 h 208"/>
                <a:gd name="T38" fmla="*/ 203 w 344"/>
                <a:gd name="T39" fmla="*/ 128 h 208"/>
                <a:gd name="T40" fmla="*/ 193 w 344"/>
                <a:gd name="T41" fmla="*/ 123 h 208"/>
                <a:gd name="T42" fmla="*/ 183 w 344"/>
                <a:gd name="T43" fmla="*/ 119 h 208"/>
                <a:gd name="T44" fmla="*/ 172 w 344"/>
                <a:gd name="T45" fmla="*/ 114 h 208"/>
                <a:gd name="T46" fmla="*/ 158 w 344"/>
                <a:gd name="T47" fmla="*/ 113 h 208"/>
                <a:gd name="T48" fmla="*/ 146 w 344"/>
                <a:gd name="T49" fmla="*/ 109 h 208"/>
                <a:gd name="T50" fmla="*/ 132 w 344"/>
                <a:gd name="T51" fmla="*/ 109 h 208"/>
                <a:gd name="T52" fmla="*/ 121 w 344"/>
                <a:gd name="T53" fmla="*/ 108 h 208"/>
                <a:gd name="T54" fmla="*/ 109 w 344"/>
                <a:gd name="T55" fmla="*/ 100 h 208"/>
                <a:gd name="T56" fmla="*/ 98 w 344"/>
                <a:gd name="T57" fmla="*/ 96 h 208"/>
                <a:gd name="T58" fmla="*/ 91 w 344"/>
                <a:gd name="T59" fmla="*/ 87 h 208"/>
                <a:gd name="T60" fmla="*/ 89 w 344"/>
                <a:gd name="T61" fmla="*/ 78 h 208"/>
                <a:gd name="T62" fmla="*/ 99 w 344"/>
                <a:gd name="T63" fmla="*/ 74 h 208"/>
                <a:gd name="T64" fmla="*/ 110 w 344"/>
                <a:gd name="T65" fmla="*/ 74 h 208"/>
                <a:gd name="T66" fmla="*/ 99 w 344"/>
                <a:gd name="T67" fmla="*/ 72 h 208"/>
                <a:gd name="T68" fmla="*/ 88 w 344"/>
                <a:gd name="T69" fmla="*/ 73 h 208"/>
                <a:gd name="T70" fmla="*/ 77 w 344"/>
                <a:gd name="T71" fmla="*/ 77 h 208"/>
                <a:gd name="T72" fmla="*/ 71 w 344"/>
                <a:gd name="T73" fmla="*/ 70 h 208"/>
                <a:gd name="T74" fmla="*/ 68 w 344"/>
                <a:gd name="T75" fmla="*/ 71 h 208"/>
                <a:gd name="T76" fmla="*/ 64 w 344"/>
                <a:gd name="T77" fmla="*/ 77 h 208"/>
                <a:gd name="T78" fmla="*/ 55 w 344"/>
                <a:gd name="T79" fmla="*/ 70 h 208"/>
                <a:gd name="T80" fmla="*/ 55 w 344"/>
                <a:gd name="T81" fmla="*/ 63 h 208"/>
                <a:gd name="T82" fmla="*/ 49 w 344"/>
                <a:gd name="T83" fmla="*/ 64 h 208"/>
                <a:gd name="T84" fmla="*/ 39 w 344"/>
                <a:gd name="T85" fmla="*/ 64 h 208"/>
                <a:gd name="T86" fmla="*/ 33 w 344"/>
                <a:gd name="T87" fmla="*/ 53 h 208"/>
                <a:gd name="T88" fmla="*/ 28 w 344"/>
                <a:gd name="T89" fmla="*/ 52 h 208"/>
                <a:gd name="T90" fmla="*/ 26 w 344"/>
                <a:gd name="T91" fmla="*/ 51 h 208"/>
                <a:gd name="T92" fmla="*/ 20 w 344"/>
                <a:gd name="T93" fmla="*/ 45 h 208"/>
                <a:gd name="T94" fmla="*/ 21 w 344"/>
                <a:gd name="T95" fmla="*/ 35 h 208"/>
                <a:gd name="T96" fmla="*/ 20 w 344"/>
                <a:gd name="T97" fmla="*/ 21 h 208"/>
                <a:gd name="T98" fmla="*/ 29 w 344"/>
                <a:gd name="T99" fmla="*/ 14 h 208"/>
                <a:gd name="T100" fmla="*/ 37 w 344"/>
                <a:gd name="T101" fmla="*/ 13 h 208"/>
                <a:gd name="T102" fmla="*/ 33 w 344"/>
                <a:gd name="T103" fmla="*/ 0 h 208"/>
                <a:gd name="T104" fmla="*/ 27 w 344"/>
                <a:gd name="T105" fmla="*/ 7 h 208"/>
                <a:gd name="T106" fmla="*/ 20 w 344"/>
                <a:gd name="T107" fmla="*/ 13 h 208"/>
                <a:gd name="T108" fmla="*/ 20 w 344"/>
                <a:gd name="T109" fmla="*/ 26 h 208"/>
                <a:gd name="T110" fmla="*/ 14 w 344"/>
                <a:gd name="T111" fmla="*/ 36 h 208"/>
                <a:gd name="T112" fmla="*/ 8 w 344"/>
                <a:gd name="T113" fmla="*/ 36 h 208"/>
                <a:gd name="T114" fmla="*/ 14 w 344"/>
                <a:gd name="T115" fmla="*/ 44 h 208"/>
                <a:gd name="T116" fmla="*/ 6 w 344"/>
                <a:gd name="T117" fmla="*/ 51 h 208"/>
                <a:gd name="T118" fmla="*/ 1 w 344"/>
                <a:gd name="T119" fmla="*/ 58 h 20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44"/>
                <a:gd name="T181" fmla="*/ 0 h 208"/>
                <a:gd name="T182" fmla="*/ 344 w 344"/>
                <a:gd name="T183" fmla="*/ 208 h 20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44" h="208">
                  <a:moveTo>
                    <a:pt x="344" y="204"/>
                  </a:moveTo>
                  <a:lnTo>
                    <a:pt x="343" y="204"/>
                  </a:lnTo>
                  <a:lnTo>
                    <a:pt x="342" y="204"/>
                  </a:lnTo>
                  <a:lnTo>
                    <a:pt x="341" y="205"/>
                  </a:lnTo>
                  <a:lnTo>
                    <a:pt x="340" y="205"/>
                  </a:lnTo>
                  <a:lnTo>
                    <a:pt x="339" y="205"/>
                  </a:lnTo>
                  <a:lnTo>
                    <a:pt x="339" y="204"/>
                  </a:lnTo>
                  <a:lnTo>
                    <a:pt x="338" y="205"/>
                  </a:lnTo>
                  <a:lnTo>
                    <a:pt x="337" y="205"/>
                  </a:lnTo>
                  <a:lnTo>
                    <a:pt x="336" y="205"/>
                  </a:lnTo>
                  <a:lnTo>
                    <a:pt x="336" y="206"/>
                  </a:lnTo>
                  <a:lnTo>
                    <a:pt x="335" y="206"/>
                  </a:lnTo>
                  <a:lnTo>
                    <a:pt x="334" y="206"/>
                  </a:lnTo>
                  <a:lnTo>
                    <a:pt x="334" y="207"/>
                  </a:lnTo>
                  <a:lnTo>
                    <a:pt x="333" y="207"/>
                  </a:lnTo>
                  <a:lnTo>
                    <a:pt x="332" y="207"/>
                  </a:lnTo>
                  <a:lnTo>
                    <a:pt x="331" y="207"/>
                  </a:lnTo>
                  <a:lnTo>
                    <a:pt x="330" y="207"/>
                  </a:lnTo>
                  <a:lnTo>
                    <a:pt x="329" y="207"/>
                  </a:lnTo>
                  <a:lnTo>
                    <a:pt x="328" y="208"/>
                  </a:lnTo>
                  <a:lnTo>
                    <a:pt x="328" y="207"/>
                  </a:lnTo>
                  <a:lnTo>
                    <a:pt x="327" y="207"/>
                  </a:lnTo>
                  <a:lnTo>
                    <a:pt x="327" y="206"/>
                  </a:lnTo>
                  <a:lnTo>
                    <a:pt x="327" y="205"/>
                  </a:lnTo>
                  <a:lnTo>
                    <a:pt x="327" y="204"/>
                  </a:lnTo>
                  <a:lnTo>
                    <a:pt x="327" y="203"/>
                  </a:lnTo>
                  <a:lnTo>
                    <a:pt x="327" y="202"/>
                  </a:lnTo>
                  <a:lnTo>
                    <a:pt x="326" y="202"/>
                  </a:lnTo>
                  <a:lnTo>
                    <a:pt x="326" y="201"/>
                  </a:lnTo>
                  <a:lnTo>
                    <a:pt x="326" y="200"/>
                  </a:lnTo>
                  <a:lnTo>
                    <a:pt x="326" y="199"/>
                  </a:lnTo>
                  <a:lnTo>
                    <a:pt x="326" y="198"/>
                  </a:lnTo>
                  <a:lnTo>
                    <a:pt x="327" y="197"/>
                  </a:lnTo>
                  <a:lnTo>
                    <a:pt x="327" y="196"/>
                  </a:lnTo>
                  <a:lnTo>
                    <a:pt x="327" y="195"/>
                  </a:lnTo>
                  <a:lnTo>
                    <a:pt x="328" y="195"/>
                  </a:lnTo>
                  <a:lnTo>
                    <a:pt x="328" y="194"/>
                  </a:lnTo>
                  <a:lnTo>
                    <a:pt x="329" y="194"/>
                  </a:lnTo>
                  <a:lnTo>
                    <a:pt x="330" y="194"/>
                  </a:lnTo>
                  <a:lnTo>
                    <a:pt x="330" y="193"/>
                  </a:lnTo>
                  <a:lnTo>
                    <a:pt x="329" y="193"/>
                  </a:lnTo>
                  <a:lnTo>
                    <a:pt x="328" y="193"/>
                  </a:lnTo>
                  <a:lnTo>
                    <a:pt x="328" y="192"/>
                  </a:lnTo>
                  <a:lnTo>
                    <a:pt x="327" y="191"/>
                  </a:lnTo>
                  <a:lnTo>
                    <a:pt x="328" y="190"/>
                  </a:lnTo>
                  <a:lnTo>
                    <a:pt x="328" y="189"/>
                  </a:lnTo>
                  <a:lnTo>
                    <a:pt x="328" y="188"/>
                  </a:lnTo>
                  <a:lnTo>
                    <a:pt x="328" y="187"/>
                  </a:lnTo>
                  <a:lnTo>
                    <a:pt x="328" y="186"/>
                  </a:lnTo>
                  <a:lnTo>
                    <a:pt x="328" y="185"/>
                  </a:lnTo>
                  <a:lnTo>
                    <a:pt x="328" y="184"/>
                  </a:lnTo>
                  <a:lnTo>
                    <a:pt x="327" y="184"/>
                  </a:lnTo>
                  <a:lnTo>
                    <a:pt x="327" y="185"/>
                  </a:lnTo>
                  <a:lnTo>
                    <a:pt x="327" y="186"/>
                  </a:lnTo>
                  <a:lnTo>
                    <a:pt x="326" y="186"/>
                  </a:lnTo>
                  <a:lnTo>
                    <a:pt x="325" y="186"/>
                  </a:lnTo>
                  <a:lnTo>
                    <a:pt x="324" y="186"/>
                  </a:lnTo>
                  <a:lnTo>
                    <a:pt x="325" y="186"/>
                  </a:lnTo>
                  <a:lnTo>
                    <a:pt x="325" y="187"/>
                  </a:lnTo>
                  <a:lnTo>
                    <a:pt x="326" y="187"/>
                  </a:lnTo>
                  <a:lnTo>
                    <a:pt x="326" y="188"/>
                  </a:lnTo>
                  <a:lnTo>
                    <a:pt x="325" y="189"/>
                  </a:lnTo>
                  <a:lnTo>
                    <a:pt x="325" y="190"/>
                  </a:lnTo>
                  <a:lnTo>
                    <a:pt x="324" y="190"/>
                  </a:lnTo>
                  <a:lnTo>
                    <a:pt x="323" y="190"/>
                  </a:lnTo>
                  <a:lnTo>
                    <a:pt x="322" y="189"/>
                  </a:lnTo>
                  <a:lnTo>
                    <a:pt x="321" y="189"/>
                  </a:lnTo>
                  <a:lnTo>
                    <a:pt x="321" y="188"/>
                  </a:lnTo>
                  <a:lnTo>
                    <a:pt x="321" y="187"/>
                  </a:lnTo>
                  <a:lnTo>
                    <a:pt x="321" y="186"/>
                  </a:lnTo>
                  <a:lnTo>
                    <a:pt x="320" y="186"/>
                  </a:lnTo>
                  <a:lnTo>
                    <a:pt x="319" y="185"/>
                  </a:lnTo>
                  <a:lnTo>
                    <a:pt x="318" y="184"/>
                  </a:lnTo>
                  <a:lnTo>
                    <a:pt x="317" y="183"/>
                  </a:lnTo>
                  <a:lnTo>
                    <a:pt x="316" y="182"/>
                  </a:lnTo>
                  <a:lnTo>
                    <a:pt x="315" y="181"/>
                  </a:lnTo>
                  <a:lnTo>
                    <a:pt x="315" y="180"/>
                  </a:lnTo>
                  <a:lnTo>
                    <a:pt x="316" y="180"/>
                  </a:lnTo>
                  <a:lnTo>
                    <a:pt x="317" y="179"/>
                  </a:lnTo>
                  <a:lnTo>
                    <a:pt x="317" y="178"/>
                  </a:lnTo>
                  <a:lnTo>
                    <a:pt x="316" y="178"/>
                  </a:lnTo>
                  <a:lnTo>
                    <a:pt x="315" y="178"/>
                  </a:lnTo>
                  <a:lnTo>
                    <a:pt x="315" y="179"/>
                  </a:lnTo>
                  <a:lnTo>
                    <a:pt x="314" y="180"/>
                  </a:lnTo>
                  <a:lnTo>
                    <a:pt x="313" y="180"/>
                  </a:lnTo>
                  <a:lnTo>
                    <a:pt x="312" y="180"/>
                  </a:lnTo>
                  <a:lnTo>
                    <a:pt x="311" y="180"/>
                  </a:lnTo>
                  <a:lnTo>
                    <a:pt x="310" y="180"/>
                  </a:lnTo>
                  <a:lnTo>
                    <a:pt x="309" y="180"/>
                  </a:lnTo>
                  <a:lnTo>
                    <a:pt x="309" y="179"/>
                  </a:lnTo>
                  <a:lnTo>
                    <a:pt x="309" y="178"/>
                  </a:lnTo>
                  <a:lnTo>
                    <a:pt x="308" y="177"/>
                  </a:lnTo>
                  <a:lnTo>
                    <a:pt x="307" y="176"/>
                  </a:lnTo>
                  <a:lnTo>
                    <a:pt x="308" y="176"/>
                  </a:lnTo>
                  <a:lnTo>
                    <a:pt x="308" y="175"/>
                  </a:lnTo>
                  <a:lnTo>
                    <a:pt x="309" y="174"/>
                  </a:lnTo>
                  <a:lnTo>
                    <a:pt x="309" y="173"/>
                  </a:lnTo>
                  <a:lnTo>
                    <a:pt x="308" y="173"/>
                  </a:lnTo>
                  <a:lnTo>
                    <a:pt x="307" y="173"/>
                  </a:lnTo>
                  <a:lnTo>
                    <a:pt x="306" y="173"/>
                  </a:lnTo>
                  <a:lnTo>
                    <a:pt x="306" y="174"/>
                  </a:lnTo>
                  <a:lnTo>
                    <a:pt x="305" y="174"/>
                  </a:lnTo>
                  <a:lnTo>
                    <a:pt x="305" y="173"/>
                  </a:lnTo>
                  <a:lnTo>
                    <a:pt x="304" y="173"/>
                  </a:lnTo>
                  <a:lnTo>
                    <a:pt x="303" y="173"/>
                  </a:lnTo>
                  <a:lnTo>
                    <a:pt x="303" y="172"/>
                  </a:lnTo>
                  <a:lnTo>
                    <a:pt x="303" y="171"/>
                  </a:lnTo>
                  <a:lnTo>
                    <a:pt x="303" y="170"/>
                  </a:lnTo>
                  <a:lnTo>
                    <a:pt x="303" y="169"/>
                  </a:lnTo>
                  <a:lnTo>
                    <a:pt x="302" y="169"/>
                  </a:lnTo>
                  <a:lnTo>
                    <a:pt x="301" y="169"/>
                  </a:lnTo>
                  <a:lnTo>
                    <a:pt x="300" y="169"/>
                  </a:lnTo>
                  <a:lnTo>
                    <a:pt x="300" y="170"/>
                  </a:lnTo>
                  <a:lnTo>
                    <a:pt x="299" y="170"/>
                  </a:lnTo>
                  <a:lnTo>
                    <a:pt x="299" y="169"/>
                  </a:lnTo>
                  <a:lnTo>
                    <a:pt x="298" y="169"/>
                  </a:lnTo>
                  <a:lnTo>
                    <a:pt x="297" y="169"/>
                  </a:lnTo>
                  <a:lnTo>
                    <a:pt x="296" y="169"/>
                  </a:lnTo>
                  <a:lnTo>
                    <a:pt x="296" y="168"/>
                  </a:lnTo>
                  <a:lnTo>
                    <a:pt x="295" y="168"/>
                  </a:lnTo>
                  <a:lnTo>
                    <a:pt x="294" y="167"/>
                  </a:lnTo>
                  <a:lnTo>
                    <a:pt x="293" y="167"/>
                  </a:lnTo>
                  <a:lnTo>
                    <a:pt x="293" y="166"/>
                  </a:lnTo>
                  <a:lnTo>
                    <a:pt x="294" y="166"/>
                  </a:lnTo>
                  <a:lnTo>
                    <a:pt x="294" y="165"/>
                  </a:lnTo>
                  <a:lnTo>
                    <a:pt x="295" y="165"/>
                  </a:lnTo>
                  <a:lnTo>
                    <a:pt x="294" y="164"/>
                  </a:lnTo>
                  <a:lnTo>
                    <a:pt x="293" y="164"/>
                  </a:lnTo>
                  <a:lnTo>
                    <a:pt x="293" y="163"/>
                  </a:lnTo>
                  <a:lnTo>
                    <a:pt x="293" y="162"/>
                  </a:lnTo>
                  <a:lnTo>
                    <a:pt x="293" y="161"/>
                  </a:lnTo>
                  <a:lnTo>
                    <a:pt x="292" y="162"/>
                  </a:lnTo>
                  <a:lnTo>
                    <a:pt x="291" y="163"/>
                  </a:lnTo>
                  <a:lnTo>
                    <a:pt x="290" y="164"/>
                  </a:lnTo>
                  <a:lnTo>
                    <a:pt x="290" y="165"/>
                  </a:lnTo>
                  <a:lnTo>
                    <a:pt x="289" y="164"/>
                  </a:lnTo>
                  <a:lnTo>
                    <a:pt x="288" y="163"/>
                  </a:lnTo>
                  <a:lnTo>
                    <a:pt x="288" y="162"/>
                  </a:lnTo>
                  <a:lnTo>
                    <a:pt x="287" y="162"/>
                  </a:lnTo>
                  <a:lnTo>
                    <a:pt x="286" y="162"/>
                  </a:lnTo>
                  <a:lnTo>
                    <a:pt x="285" y="161"/>
                  </a:lnTo>
                  <a:lnTo>
                    <a:pt x="284" y="161"/>
                  </a:lnTo>
                  <a:lnTo>
                    <a:pt x="283" y="161"/>
                  </a:lnTo>
                  <a:lnTo>
                    <a:pt x="282" y="161"/>
                  </a:lnTo>
                  <a:lnTo>
                    <a:pt x="281" y="161"/>
                  </a:lnTo>
                  <a:lnTo>
                    <a:pt x="281" y="160"/>
                  </a:lnTo>
                  <a:lnTo>
                    <a:pt x="280" y="160"/>
                  </a:lnTo>
                  <a:lnTo>
                    <a:pt x="279" y="159"/>
                  </a:lnTo>
                  <a:lnTo>
                    <a:pt x="278" y="159"/>
                  </a:lnTo>
                  <a:lnTo>
                    <a:pt x="278" y="158"/>
                  </a:lnTo>
                  <a:lnTo>
                    <a:pt x="277" y="158"/>
                  </a:lnTo>
                  <a:lnTo>
                    <a:pt x="277" y="157"/>
                  </a:lnTo>
                  <a:lnTo>
                    <a:pt x="278" y="157"/>
                  </a:lnTo>
                  <a:lnTo>
                    <a:pt x="278" y="156"/>
                  </a:lnTo>
                  <a:lnTo>
                    <a:pt x="278" y="155"/>
                  </a:lnTo>
                  <a:lnTo>
                    <a:pt x="277" y="155"/>
                  </a:lnTo>
                  <a:lnTo>
                    <a:pt x="277" y="156"/>
                  </a:lnTo>
                  <a:lnTo>
                    <a:pt x="276" y="155"/>
                  </a:lnTo>
                  <a:lnTo>
                    <a:pt x="276" y="154"/>
                  </a:lnTo>
                  <a:lnTo>
                    <a:pt x="275" y="154"/>
                  </a:lnTo>
                  <a:lnTo>
                    <a:pt x="275" y="153"/>
                  </a:lnTo>
                  <a:lnTo>
                    <a:pt x="274" y="154"/>
                  </a:lnTo>
                  <a:lnTo>
                    <a:pt x="274" y="155"/>
                  </a:lnTo>
                  <a:lnTo>
                    <a:pt x="273" y="155"/>
                  </a:lnTo>
                  <a:lnTo>
                    <a:pt x="272" y="154"/>
                  </a:lnTo>
                  <a:lnTo>
                    <a:pt x="271" y="154"/>
                  </a:lnTo>
                  <a:lnTo>
                    <a:pt x="271" y="153"/>
                  </a:lnTo>
                  <a:lnTo>
                    <a:pt x="271" y="152"/>
                  </a:lnTo>
                  <a:lnTo>
                    <a:pt x="271" y="151"/>
                  </a:lnTo>
                  <a:lnTo>
                    <a:pt x="272" y="151"/>
                  </a:lnTo>
                  <a:lnTo>
                    <a:pt x="272" y="150"/>
                  </a:lnTo>
                  <a:lnTo>
                    <a:pt x="272" y="149"/>
                  </a:lnTo>
                  <a:lnTo>
                    <a:pt x="272" y="148"/>
                  </a:lnTo>
                  <a:lnTo>
                    <a:pt x="271" y="148"/>
                  </a:lnTo>
                  <a:lnTo>
                    <a:pt x="271" y="149"/>
                  </a:lnTo>
                  <a:lnTo>
                    <a:pt x="271" y="150"/>
                  </a:lnTo>
                  <a:lnTo>
                    <a:pt x="270" y="150"/>
                  </a:lnTo>
                  <a:lnTo>
                    <a:pt x="269" y="150"/>
                  </a:lnTo>
                  <a:lnTo>
                    <a:pt x="269" y="151"/>
                  </a:lnTo>
                  <a:lnTo>
                    <a:pt x="268" y="151"/>
                  </a:lnTo>
                  <a:lnTo>
                    <a:pt x="268" y="152"/>
                  </a:lnTo>
                  <a:lnTo>
                    <a:pt x="269" y="152"/>
                  </a:lnTo>
                  <a:lnTo>
                    <a:pt x="269" y="153"/>
                  </a:lnTo>
                  <a:lnTo>
                    <a:pt x="268" y="154"/>
                  </a:lnTo>
                  <a:lnTo>
                    <a:pt x="267" y="154"/>
                  </a:lnTo>
                  <a:lnTo>
                    <a:pt x="266" y="154"/>
                  </a:lnTo>
                  <a:lnTo>
                    <a:pt x="266" y="153"/>
                  </a:lnTo>
                  <a:lnTo>
                    <a:pt x="265" y="153"/>
                  </a:lnTo>
                  <a:lnTo>
                    <a:pt x="265" y="152"/>
                  </a:lnTo>
                  <a:lnTo>
                    <a:pt x="264" y="152"/>
                  </a:lnTo>
                  <a:lnTo>
                    <a:pt x="264" y="151"/>
                  </a:lnTo>
                  <a:lnTo>
                    <a:pt x="263" y="151"/>
                  </a:lnTo>
                  <a:lnTo>
                    <a:pt x="263" y="150"/>
                  </a:lnTo>
                  <a:lnTo>
                    <a:pt x="263" y="149"/>
                  </a:lnTo>
                  <a:lnTo>
                    <a:pt x="262" y="149"/>
                  </a:lnTo>
                  <a:lnTo>
                    <a:pt x="262" y="150"/>
                  </a:lnTo>
                  <a:lnTo>
                    <a:pt x="261" y="150"/>
                  </a:lnTo>
                  <a:lnTo>
                    <a:pt x="261" y="151"/>
                  </a:lnTo>
                  <a:lnTo>
                    <a:pt x="260" y="151"/>
                  </a:lnTo>
                  <a:lnTo>
                    <a:pt x="259" y="151"/>
                  </a:lnTo>
                  <a:lnTo>
                    <a:pt x="259" y="150"/>
                  </a:lnTo>
                  <a:lnTo>
                    <a:pt x="259" y="149"/>
                  </a:lnTo>
                  <a:lnTo>
                    <a:pt x="258" y="149"/>
                  </a:lnTo>
                  <a:lnTo>
                    <a:pt x="258" y="148"/>
                  </a:lnTo>
                  <a:lnTo>
                    <a:pt x="259" y="148"/>
                  </a:lnTo>
                  <a:lnTo>
                    <a:pt x="259" y="147"/>
                  </a:lnTo>
                  <a:lnTo>
                    <a:pt x="259" y="146"/>
                  </a:lnTo>
                  <a:lnTo>
                    <a:pt x="260" y="146"/>
                  </a:lnTo>
                  <a:lnTo>
                    <a:pt x="259" y="145"/>
                  </a:lnTo>
                  <a:lnTo>
                    <a:pt x="259" y="146"/>
                  </a:lnTo>
                  <a:lnTo>
                    <a:pt x="259" y="147"/>
                  </a:lnTo>
                  <a:lnTo>
                    <a:pt x="258" y="148"/>
                  </a:lnTo>
                  <a:lnTo>
                    <a:pt x="257" y="148"/>
                  </a:lnTo>
                  <a:lnTo>
                    <a:pt x="256" y="148"/>
                  </a:lnTo>
                  <a:lnTo>
                    <a:pt x="255" y="148"/>
                  </a:lnTo>
                  <a:lnTo>
                    <a:pt x="254" y="148"/>
                  </a:lnTo>
                  <a:lnTo>
                    <a:pt x="253" y="148"/>
                  </a:lnTo>
                  <a:lnTo>
                    <a:pt x="253" y="149"/>
                  </a:lnTo>
                  <a:lnTo>
                    <a:pt x="252" y="149"/>
                  </a:lnTo>
                  <a:lnTo>
                    <a:pt x="252" y="148"/>
                  </a:lnTo>
                  <a:lnTo>
                    <a:pt x="251" y="148"/>
                  </a:lnTo>
                  <a:lnTo>
                    <a:pt x="250" y="148"/>
                  </a:lnTo>
                  <a:lnTo>
                    <a:pt x="250" y="147"/>
                  </a:lnTo>
                  <a:lnTo>
                    <a:pt x="249" y="147"/>
                  </a:lnTo>
                  <a:lnTo>
                    <a:pt x="248" y="146"/>
                  </a:lnTo>
                  <a:lnTo>
                    <a:pt x="249" y="145"/>
                  </a:lnTo>
                  <a:lnTo>
                    <a:pt x="250" y="144"/>
                  </a:lnTo>
                  <a:lnTo>
                    <a:pt x="251" y="144"/>
                  </a:lnTo>
                  <a:lnTo>
                    <a:pt x="252" y="143"/>
                  </a:lnTo>
                  <a:lnTo>
                    <a:pt x="251" y="143"/>
                  </a:lnTo>
                  <a:lnTo>
                    <a:pt x="250" y="143"/>
                  </a:lnTo>
                  <a:lnTo>
                    <a:pt x="249" y="143"/>
                  </a:lnTo>
                  <a:lnTo>
                    <a:pt x="248" y="143"/>
                  </a:lnTo>
                  <a:lnTo>
                    <a:pt x="247" y="143"/>
                  </a:lnTo>
                  <a:lnTo>
                    <a:pt x="246" y="144"/>
                  </a:lnTo>
                  <a:lnTo>
                    <a:pt x="246" y="145"/>
                  </a:lnTo>
                  <a:lnTo>
                    <a:pt x="246" y="146"/>
                  </a:lnTo>
                  <a:lnTo>
                    <a:pt x="245" y="146"/>
                  </a:lnTo>
                  <a:lnTo>
                    <a:pt x="244" y="146"/>
                  </a:lnTo>
                  <a:lnTo>
                    <a:pt x="244" y="147"/>
                  </a:lnTo>
                  <a:lnTo>
                    <a:pt x="243" y="147"/>
                  </a:lnTo>
                  <a:lnTo>
                    <a:pt x="242" y="147"/>
                  </a:lnTo>
                  <a:lnTo>
                    <a:pt x="241" y="147"/>
                  </a:lnTo>
                  <a:lnTo>
                    <a:pt x="240" y="147"/>
                  </a:lnTo>
                  <a:lnTo>
                    <a:pt x="239" y="147"/>
                  </a:lnTo>
                  <a:lnTo>
                    <a:pt x="239" y="146"/>
                  </a:lnTo>
                  <a:lnTo>
                    <a:pt x="239" y="145"/>
                  </a:lnTo>
                  <a:lnTo>
                    <a:pt x="238" y="145"/>
                  </a:lnTo>
                  <a:lnTo>
                    <a:pt x="239" y="144"/>
                  </a:lnTo>
                  <a:lnTo>
                    <a:pt x="239" y="143"/>
                  </a:lnTo>
                  <a:lnTo>
                    <a:pt x="238" y="143"/>
                  </a:lnTo>
                  <a:lnTo>
                    <a:pt x="237" y="143"/>
                  </a:lnTo>
                  <a:lnTo>
                    <a:pt x="236" y="143"/>
                  </a:lnTo>
                  <a:lnTo>
                    <a:pt x="236" y="142"/>
                  </a:lnTo>
                  <a:lnTo>
                    <a:pt x="235" y="142"/>
                  </a:lnTo>
                  <a:lnTo>
                    <a:pt x="235" y="143"/>
                  </a:lnTo>
                  <a:lnTo>
                    <a:pt x="234" y="144"/>
                  </a:lnTo>
                  <a:lnTo>
                    <a:pt x="234" y="143"/>
                  </a:lnTo>
                  <a:lnTo>
                    <a:pt x="234" y="142"/>
                  </a:lnTo>
                  <a:lnTo>
                    <a:pt x="233" y="142"/>
                  </a:lnTo>
                  <a:lnTo>
                    <a:pt x="233" y="141"/>
                  </a:lnTo>
                  <a:lnTo>
                    <a:pt x="232" y="141"/>
                  </a:lnTo>
                  <a:lnTo>
                    <a:pt x="231" y="141"/>
                  </a:lnTo>
                  <a:lnTo>
                    <a:pt x="230" y="141"/>
                  </a:lnTo>
                  <a:lnTo>
                    <a:pt x="229" y="141"/>
                  </a:lnTo>
                  <a:lnTo>
                    <a:pt x="228" y="140"/>
                  </a:lnTo>
                  <a:lnTo>
                    <a:pt x="227" y="140"/>
                  </a:lnTo>
                  <a:lnTo>
                    <a:pt x="227" y="139"/>
                  </a:lnTo>
                  <a:lnTo>
                    <a:pt x="226" y="139"/>
                  </a:lnTo>
                  <a:lnTo>
                    <a:pt x="225" y="138"/>
                  </a:lnTo>
                  <a:lnTo>
                    <a:pt x="224" y="138"/>
                  </a:lnTo>
                  <a:lnTo>
                    <a:pt x="223" y="138"/>
                  </a:lnTo>
                  <a:lnTo>
                    <a:pt x="222" y="137"/>
                  </a:lnTo>
                  <a:lnTo>
                    <a:pt x="222" y="136"/>
                  </a:lnTo>
                  <a:lnTo>
                    <a:pt x="221" y="136"/>
                  </a:lnTo>
                  <a:lnTo>
                    <a:pt x="220" y="135"/>
                  </a:lnTo>
                  <a:lnTo>
                    <a:pt x="219" y="135"/>
                  </a:lnTo>
                  <a:lnTo>
                    <a:pt x="218" y="135"/>
                  </a:lnTo>
                  <a:lnTo>
                    <a:pt x="218" y="134"/>
                  </a:lnTo>
                  <a:lnTo>
                    <a:pt x="217" y="134"/>
                  </a:lnTo>
                  <a:lnTo>
                    <a:pt x="216" y="134"/>
                  </a:lnTo>
                  <a:lnTo>
                    <a:pt x="215" y="133"/>
                  </a:lnTo>
                  <a:lnTo>
                    <a:pt x="215" y="132"/>
                  </a:lnTo>
                  <a:lnTo>
                    <a:pt x="214" y="132"/>
                  </a:lnTo>
                  <a:lnTo>
                    <a:pt x="214" y="131"/>
                  </a:lnTo>
                  <a:lnTo>
                    <a:pt x="213" y="131"/>
                  </a:lnTo>
                  <a:lnTo>
                    <a:pt x="213" y="130"/>
                  </a:lnTo>
                  <a:lnTo>
                    <a:pt x="212" y="130"/>
                  </a:lnTo>
                  <a:lnTo>
                    <a:pt x="211" y="130"/>
                  </a:lnTo>
                  <a:lnTo>
                    <a:pt x="210" y="130"/>
                  </a:lnTo>
                  <a:lnTo>
                    <a:pt x="210" y="129"/>
                  </a:lnTo>
                  <a:lnTo>
                    <a:pt x="209" y="129"/>
                  </a:lnTo>
                  <a:lnTo>
                    <a:pt x="208" y="129"/>
                  </a:lnTo>
                  <a:lnTo>
                    <a:pt x="208" y="128"/>
                  </a:lnTo>
                  <a:lnTo>
                    <a:pt x="207" y="128"/>
                  </a:lnTo>
                  <a:lnTo>
                    <a:pt x="206" y="128"/>
                  </a:lnTo>
                  <a:lnTo>
                    <a:pt x="205" y="128"/>
                  </a:lnTo>
                  <a:lnTo>
                    <a:pt x="204" y="129"/>
                  </a:lnTo>
                  <a:lnTo>
                    <a:pt x="204" y="128"/>
                  </a:lnTo>
                  <a:lnTo>
                    <a:pt x="203" y="128"/>
                  </a:lnTo>
                  <a:lnTo>
                    <a:pt x="202" y="128"/>
                  </a:lnTo>
                  <a:lnTo>
                    <a:pt x="201" y="128"/>
                  </a:lnTo>
                  <a:lnTo>
                    <a:pt x="201" y="129"/>
                  </a:lnTo>
                  <a:lnTo>
                    <a:pt x="200" y="128"/>
                  </a:lnTo>
                  <a:lnTo>
                    <a:pt x="199" y="128"/>
                  </a:lnTo>
                  <a:lnTo>
                    <a:pt x="199" y="127"/>
                  </a:lnTo>
                  <a:lnTo>
                    <a:pt x="198" y="127"/>
                  </a:lnTo>
                  <a:lnTo>
                    <a:pt x="197" y="127"/>
                  </a:lnTo>
                  <a:lnTo>
                    <a:pt x="196" y="127"/>
                  </a:lnTo>
                  <a:lnTo>
                    <a:pt x="196" y="126"/>
                  </a:lnTo>
                  <a:lnTo>
                    <a:pt x="195" y="126"/>
                  </a:lnTo>
                  <a:lnTo>
                    <a:pt x="194" y="125"/>
                  </a:lnTo>
                  <a:lnTo>
                    <a:pt x="193" y="125"/>
                  </a:lnTo>
                  <a:lnTo>
                    <a:pt x="193" y="124"/>
                  </a:lnTo>
                  <a:lnTo>
                    <a:pt x="193" y="123"/>
                  </a:lnTo>
                  <a:lnTo>
                    <a:pt x="192" y="123"/>
                  </a:lnTo>
                  <a:lnTo>
                    <a:pt x="191" y="124"/>
                  </a:lnTo>
                  <a:lnTo>
                    <a:pt x="190" y="123"/>
                  </a:lnTo>
                  <a:lnTo>
                    <a:pt x="189" y="122"/>
                  </a:lnTo>
                  <a:lnTo>
                    <a:pt x="188" y="122"/>
                  </a:lnTo>
                  <a:lnTo>
                    <a:pt x="187" y="122"/>
                  </a:lnTo>
                  <a:lnTo>
                    <a:pt x="186" y="121"/>
                  </a:lnTo>
                  <a:lnTo>
                    <a:pt x="186" y="122"/>
                  </a:lnTo>
                  <a:lnTo>
                    <a:pt x="185" y="122"/>
                  </a:lnTo>
                  <a:lnTo>
                    <a:pt x="184" y="122"/>
                  </a:lnTo>
                  <a:lnTo>
                    <a:pt x="184" y="121"/>
                  </a:lnTo>
                  <a:lnTo>
                    <a:pt x="183" y="121"/>
                  </a:lnTo>
                  <a:lnTo>
                    <a:pt x="183" y="120"/>
                  </a:lnTo>
                  <a:lnTo>
                    <a:pt x="183" y="119"/>
                  </a:lnTo>
                  <a:lnTo>
                    <a:pt x="183" y="118"/>
                  </a:lnTo>
                  <a:lnTo>
                    <a:pt x="182" y="118"/>
                  </a:lnTo>
                  <a:lnTo>
                    <a:pt x="182" y="117"/>
                  </a:lnTo>
                  <a:lnTo>
                    <a:pt x="181" y="117"/>
                  </a:lnTo>
                  <a:lnTo>
                    <a:pt x="181" y="116"/>
                  </a:lnTo>
                  <a:lnTo>
                    <a:pt x="180" y="116"/>
                  </a:lnTo>
                  <a:lnTo>
                    <a:pt x="179" y="116"/>
                  </a:lnTo>
                  <a:lnTo>
                    <a:pt x="179" y="115"/>
                  </a:lnTo>
                  <a:lnTo>
                    <a:pt x="178" y="115"/>
                  </a:lnTo>
                  <a:lnTo>
                    <a:pt x="177" y="115"/>
                  </a:lnTo>
                  <a:lnTo>
                    <a:pt x="177" y="114"/>
                  </a:lnTo>
                  <a:lnTo>
                    <a:pt x="176" y="114"/>
                  </a:lnTo>
                  <a:lnTo>
                    <a:pt x="175" y="114"/>
                  </a:lnTo>
                  <a:lnTo>
                    <a:pt x="174" y="114"/>
                  </a:lnTo>
                  <a:lnTo>
                    <a:pt x="173" y="115"/>
                  </a:lnTo>
                  <a:lnTo>
                    <a:pt x="173" y="114"/>
                  </a:lnTo>
                  <a:lnTo>
                    <a:pt x="172" y="114"/>
                  </a:lnTo>
                  <a:lnTo>
                    <a:pt x="171" y="114"/>
                  </a:lnTo>
                  <a:lnTo>
                    <a:pt x="170" y="114"/>
                  </a:lnTo>
                  <a:lnTo>
                    <a:pt x="169" y="114"/>
                  </a:lnTo>
                  <a:lnTo>
                    <a:pt x="168" y="114"/>
                  </a:lnTo>
                  <a:lnTo>
                    <a:pt x="167" y="114"/>
                  </a:lnTo>
                  <a:lnTo>
                    <a:pt x="166" y="114"/>
                  </a:lnTo>
                  <a:lnTo>
                    <a:pt x="165" y="114"/>
                  </a:lnTo>
                  <a:lnTo>
                    <a:pt x="164" y="114"/>
                  </a:lnTo>
                  <a:lnTo>
                    <a:pt x="163" y="114"/>
                  </a:lnTo>
                  <a:lnTo>
                    <a:pt x="162" y="114"/>
                  </a:lnTo>
                  <a:lnTo>
                    <a:pt x="161" y="113"/>
                  </a:lnTo>
                  <a:lnTo>
                    <a:pt x="160" y="113"/>
                  </a:lnTo>
                  <a:lnTo>
                    <a:pt x="159" y="113"/>
                  </a:lnTo>
                  <a:lnTo>
                    <a:pt x="158" y="113"/>
                  </a:lnTo>
                  <a:lnTo>
                    <a:pt x="157" y="113"/>
                  </a:lnTo>
                  <a:lnTo>
                    <a:pt x="156" y="112"/>
                  </a:lnTo>
                  <a:lnTo>
                    <a:pt x="155" y="112"/>
                  </a:lnTo>
                  <a:lnTo>
                    <a:pt x="154" y="112"/>
                  </a:lnTo>
                  <a:lnTo>
                    <a:pt x="154" y="111"/>
                  </a:lnTo>
                  <a:lnTo>
                    <a:pt x="153" y="111"/>
                  </a:lnTo>
                  <a:lnTo>
                    <a:pt x="152" y="111"/>
                  </a:lnTo>
                  <a:lnTo>
                    <a:pt x="151" y="111"/>
                  </a:lnTo>
                  <a:lnTo>
                    <a:pt x="150" y="111"/>
                  </a:lnTo>
                  <a:lnTo>
                    <a:pt x="150" y="110"/>
                  </a:lnTo>
                  <a:lnTo>
                    <a:pt x="149" y="110"/>
                  </a:lnTo>
                  <a:lnTo>
                    <a:pt x="148" y="110"/>
                  </a:lnTo>
                  <a:lnTo>
                    <a:pt x="147" y="110"/>
                  </a:lnTo>
                  <a:lnTo>
                    <a:pt x="146" y="110"/>
                  </a:lnTo>
                  <a:lnTo>
                    <a:pt x="146" y="109"/>
                  </a:lnTo>
                  <a:lnTo>
                    <a:pt x="145" y="109"/>
                  </a:lnTo>
                  <a:lnTo>
                    <a:pt x="144" y="109"/>
                  </a:lnTo>
                  <a:lnTo>
                    <a:pt x="143" y="109"/>
                  </a:lnTo>
                  <a:lnTo>
                    <a:pt x="142" y="109"/>
                  </a:lnTo>
                  <a:lnTo>
                    <a:pt x="141" y="109"/>
                  </a:lnTo>
                  <a:lnTo>
                    <a:pt x="140" y="109"/>
                  </a:lnTo>
                  <a:lnTo>
                    <a:pt x="139" y="109"/>
                  </a:lnTo>
                  <a:lnTo>
                    <a:pt x="138" y="109"/>
                  </a:lnTo>
                  <a:lnTo>
                    <a:pt x="137" y="109"/>
                  </a:lnTo>
                  <a:lnTo>
                    <a:pt x="136" y="109"/>
                  </a:lnTo>
                  <a:lnTo>
                    <a:pt x="135" y="109"/>
                  </a:lnTo>
                  <a:lnTo>
                    <a:pt x="134" y="109"/>
                  </a:lnTo>
                  <a:lnTo>
                    <a:pt x="133" y="109"/>
                  </a:lnTo>
                  <a:lnTo>
                    <a:pt x="132" y="109"/>
                  </a:lnTo>
                  <a:lnTo>
                    <a:pt x="131" y="109"/>
                  </a:lnTo>
                  <a:lnTo>
                    <a:pt x="131" y="110"/>
                  </a:lnTo>
                  <a:lnTo>
                    <a:pt x="130" y="110"/>
                  </a:lnTo>
                  <a:lnTo>
                    <a:pt x="129" y="110"/>
                  </a:lnTo>
                  <a:lnTo>
                    <a:pt x="129" y="111"/>
                  </a:lnTo>
                  <a:lnTo>
                    <a:pt x="128" y="110"/>
                  </a:lnTo>
                  <a:lnTo>
                    <a:pt x="127" y="110"/>
                  </a:lnTo>
                  <a:lnTo>
                    <a:pt x="126" y="110"/>
                  </a:lnTo>
                  <a:lnTo>
                    <a:pt x="126" y="109"/>
                  </a:lnTo>
                  <a:lnTo>
                    <a:pt x="125" y="109"/>
                  </a:lnTo>
                  <a:lnTo>
                    <a:pt x="124" y="109"/>
                  </a:lnTo>
                  <a:lnTo>
                    <a:pt x="123" y="109"/>
                  </a:lnTo>
                  <a:lnTo>
                    <a:pt x="122" y="109"/>
                  </a:lnTo>
                  <a:lnTo>
                    <a:pt x="122" y="108"/>
                  </a:lnTo>
                  <a:lnTo>
                    <a:pt x="121" y="108"/>
                  </a:lnTo>
                  <a:lnTo>
                    <a:pt x="120" y="107"/>
                  </a:lnTo>
                  <a:lnTo>
                    <a:pt x="119" y="106"/>
                  </a:lnTo>
                  <a:lnTo>
                    <a:pt x="118" y="106"/>
                  </a:lnTo>
                  <a:lnTo>
                    <a:pt x="117" y="105"/>
                  </a:lnTo>
                  <a:lnTo>
                    <a:pt x="116" y="105"/>
                  </a:lnTo>
                  <a:lnTo>
                    <a:pt x="116" y="104"/>
                  </a:lnTo>
                  <a:lnTo>
                    <a:pt x="115" y="104"/>
                  </a:lnTo>
                  <a:lnTo>
                    <a:pt x="114" y="103"/>
                  </a:lnTo>
                  <a:lnTo>
                    <a:pt x="113" y="103"/>
                  </a:lnTo>
                  <a:lnTo>
                    <a:pt x="113" y="102"/>
                  </a:lnTo>
                  <a:lnTo>
                    <a:pt x="112" y="102"/>
                  </a:lnTo>
                  <a:lnTo>
                    <a:pt x="112" y="101"/>
                  </a:lnTo>
                  <a:lnTo>
                    <a:pt x="111" y="101"/>
                  </a:lnTo>
                  <a:lnTo>
                    <a:pt x="110" y="101"/>
                  </a:lnTo>
                  <a:lnTo>
                    <a:pt x="109" y="100"/>
                  </a:lnTo>
                  <a:lnTo>
                    <a:pt x="108" y="100"/>
                  </a:lnTo>
                  <a:lnTo>
                    <a:pt x="108" y="99"/>
                  </a:lnTo>
                  <a:lnTo>
                    <a:pt x="108" y="98"/>
                  </a:lnTo>
                  <a:lnTo>
                    <a:pt x="107" y="97"/>
                  </a:lnTo>
                  <a:lnTo>
                    <a:pt x="107" y="96"/>
                  </a:lnTo>
                  <a:lnTo>
                    <a:pt x="106" y="96"/>
                  </a:lnTo>
                  <a:lnTo>
                    <a:pt x="105" y="96"/>
                  </a:lnTo>
                  <a:lnTo>
                    <a:pt x="104" y="96"/>
                  </a:lnTo>
                  <a:lnTo>
                    <a:pt x="103" y="96"/>
                  </a:lnTo>
                  <a:lnTo>
                    <a:pt x="102" y="96"/>
                  </a:lnTo>
                  <a:lnTo>
                    <a:pt x="101" y="96"/>
                  </a:lnTo>
                  <a:lnTo>
                    <a:pt x="100" y="96"/>
                  </a:lnTo>
                  <a:lnTo>
                    <a:pt x="99" y="96"/>
                  </a:lnTo>
                  <a:lnTo>
                    <a:pt x="98" y="96"/>
                  </a:lnTo>
                  <a:lnTo>
                    <a:pt x="98" y="95"/>
                  </a:lnTo>
                  <a:lnTo>
                    <a:pt x="97" y="95"/>
                  </a:lnTo>
                  <a:lnTo>
                    <a:pt x="97" y="94"/>
                  </a:lnTo>
                  <a:lnTo>
                    <a:pt x="96" y="93"/>
                  </a:lnTo>
                  <a:lnTo>
                    <a:pt x="95" y="93"/>
                  </a:lnTo>
                  <a:lnTo>
                    <a:pt x="95" y="92"/>
                  </a:lnTo>
                  <a:lnTo>
                    <a:pt x="94" y="92"/>
                  </a:lnTo>
                  <a:lnTo>
                    <a:pt x="94" y="91"/>
                  </a:lnTo>
                  <a:lnTo>
                    <a:pt x="93" y="91"/>
                  </a:lnTo>
                  <a:lnTo>
                    <a:pt x="93" y="90"/>
                  </a:lnTo>
                  <a:lnTo>
                    <a:pt x="93" y="89"/>
                  </a:lnTo>
                  <a:lnTo>
                    <a:pt x="93" y="88"/>
                  </a:lnTo>
                  <a:lnTo>
                    <a:pt x="93" y="87"/>
                  </a:lnTo>
                  <a:lnTo>
                    <a:pt x="92" y="87"/>
                  </a:lnTo>
                  <a:lnTo>
                    <a:pt x="92" y="86"/>
                  </a:lnTo>
                  <a:lnTo>
                    <a:pt x="91" y="87"/>
                  </a:lnTo>
                  <a:lnTo>
                    <a:pt x="90" y="87"/>
                  </a:lnTo>
                  <a:lnTo>
                    <a:pt x="89" y="87"/>
                  </a:lnTo>
                  <a:lnTo>
                    <a:pt x="89" y="86"/>
                  </a:lnTo>
                  <a:lnTo>
                    <a:pt x="88" y="86"/>
                  </a:lnTo>
                  <a:lnTo>
                    <a:pt x="87" y="85"/>
                  </a:lnTo>
                  <a:lnTo>
                    <a:pt x="87" y="84"/>
                  </a:lnTo>
                  <a:lnTo>
                    <a:pt x="88" y="84"/>
                  </a:lnTo>
                  <a:lnTo>
                    <a:pt x="89" y="84"/>
                  </a:lnTo>
                  <a:lnTo>
                    <a:pt x="89" y="83"/>
                  </a:lnTo>
                  <a:lnTo>
                    <a:pt x="90" y="82"/>
                  </a:lnTo>
                  <a:lnTo>
                    <a:pt x="90" y="81"/>
                  </a:lnTo>
                  <a:lnTo>
                    <a:pt x="90" y="80"/>
                  </a:lnTo>
                  <a:lnTo>
                    <a:pt x="89" y="79"/>
                  </a:lnTo>
                  <a:lnTo>
                    <a:pt x="89" y="78"/>
                  </a:lnTo>
                  <a:lnTo>
                    <a:pt x="89" y="77"/>
                  </a:lnTo>
                  <a:lnTo>
                    <a:pt x="89" y="76"/>
                  </a:lnTo>
                  <a:lnTo>
                    <a:pt x="89" y="75"/>
                  </a:lnTo>
                  <a:lnTo>
                    <a:pt x="90" y="74"/>
                  </a:lnTo>
                  <a:lnTo>
                    <a:pt x="90" y="73"/>
                  </a:lnTo>
                  <a:lnTo>
                    <a:pt x="91" y="72"/>
                  </a:lnTo>
                  <a:lnTo>
                    <a:pt x="92" y="72"/>
                  </a:lnTo>
                  <a:lnTo>
                    <a:pt x="93" y="73"/>
                  </a:lnTo>
                  <a:lnTo>
                    <a:pt x="94" y="73"/>
                  </a:lnTo>
                  <a:lnTo>
                    <a:pt x="95" y="73"/>
                  </a:lnTo>
                  <a:lnTo>
                    <a:pt x="96" y="73"/>
                  </a:lnTo>
                  <a:lnTo>
                    <a:pt x="97" y="73"/>
                  </a:lnTo>
                  <a:lnTo>
                    <a:pt x="98" y="73"/>
                  </a:lnTo>
                  <a:lnTo>
                    <a:pt x="98" y="74"/>
                  </a:lnTo>
                  <a:lnTo>
                    <a:pt x="99" y="74"/>
                  </a:lnTo>
                  <a:lnTo>
                    <a:pt x="100" y="74"/>
                  </a:lnTo>
                  <a:lnTo>
                    <a:pt x="101" y="74"/>
                  </a:lnTo>
                  <a:lnTo>
                    <a:pt x="102" y="74"/>
                  </a:lnTo>
                  <a:lnTo>
                    <a:pt x="103" y="74"/>
                  </a:lnTo>
                  <a:lnTo>
                    <a:pt x="103" y="75"/>
                  </a:lnTo>
                  <a:lnTo>
                    <a:pt x="104" y="75"/>
                  </a:lnTo>
                  <a:lnTo>
                    <a:pt x="105" y="75"/>
                  </a:lnTo>
                  <a:lnTo>
                    <a:pt x="105" y="76"/>
                  </a:lnTo>
                  <a:lnTo>
                    <a:pt x="106" y="76"/>
                  </a:lnTo>
                  <a:lnTo>
                    <a:pt x="107" y="76"/>
                  </a:lnTo>
                  <a:lnTo>
                    <a:pt x="108" y="76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09" y="74"/>
                  </a:lnTo>
                  <a:lnTo>
                    <a:pt x="110" y="74"/>
                  </a:lnTo>
                  <a:lnTo>
                    <a:pt x="110" y="73"/>
                  </a:lnTo>
                  <a:lnTo>
                    <a:pt x="109" y="73"/>
                  </a:lnTo>
                  <a:lnTo>
                    <a:pt x="108" y="74"/>
                  </a:lnTo>
                  <a:lnTo>
                    <a:pt x="107" y="74"/>
                  </a:lnTo>
                  <a:lnTo>
                    <a:pt x="107" y="73"/>
                  </a:lnTo>
                  <a:lnTo>
                    <a:pt x="107" y="72"/>
                  </a:lnTo>
                  <a:lnTo>
                    <a:pt x="107" y="71"/>
                  </a:lnTo>
                  <a:lnTo>
                    <a:pt x="106" y="72"/>
                  </a:lnTo>
                  <a:lnTo>
                    <a:pt x="105" y="72"/>
                  </a:lnTo>
                  <a:lnTo>
                    <a:pt x="104" y="72"/>
                  </a:lnTo>
                  <a:lnTo>
                    <a:pt x="103" y="72"/>
                  </a:lnTo>
                  <a:lnTo>
                    <a:pt x="102" y="72"/>
                  </a:lnTo>
                  <a:lnTo>
                    <a:pt x="102" y="73"/>
                  </a:lnTo>
                  <a:lnTo>
                    <a:pt x="101" y="72"/>
                  </a:lnTo>
                  <a:lnTo>
                    <a:pt x="100" y="72"/>
                  </a:lnTo>
                  <a:lnTo>
                    <a:pt x="99" y="72"/>
                  </a:lnTo>
                  <a:lnTo>
                    <a:pt x="99" y="71"/>
                  </a:lnTo>
                  <a:lnTo>
                    <a:pt x="98" y="71"/>
                  </a:lnTo>
                  <a:lnTo>
                    <a:pt x="97" y="71"/>
                  </a:lnTo>
                  <a:lnTo>
                    <a:pt x="96" y="71"/>
                  </a:lnTo>
                  <a:lnTo>
                    <a:pt x="95" y="71"/>
                  </a:lnTo>
                  <a:lnTo>
                    <a:pt x="94" y="71"/>
                  </a:lnTo>
                  <a:lnTo>
                    <a:pt x="93" y="71"/>
                  </a:lnTo>
                  <a:lnTo>
                    <a:pt x="92" y="71"/>
                  </a:lnTo>
                  <a:lnTo>
                    <a:pt x="91" y="71"/>
                  </a:lnTo>
                  <a:lnTo>
                    <a:pt x="90" y="71"/>
                  </a:lnTo>
                  <a:lnTo>
                    <a:pt x="89" y="71"/>
                  </a:lnTo>
                  <a:lnTo>
                    <a:pt x="89" y="72"/>
                  </a:lnTo>
                  <a:lnTo>
                    <a:pt x="88" y="72"/>
                  </a:lnTo>
                  <a:lnTo>
                    <a:pt x="88" y="73"/>
                  </a:lnTo>
                  <a:lnTo>
                    <a:pt x="87" y="73"/>
                  </a:lnTo>
                  <a:lnTo>
                    <a:pt x="86" y="73"/>
                  </a:lnTo>
                  <a:lnTo>
                    <a:pt x="85" y="74"/>
                  </a:lnTo>
                  <a:lnTo>
                    <a:pt x="85" y="75"/>
                  </a:lnTo>
                  <a:lnTo>
                    <a:pt x="85" y="76"/>
                  </a:lnTo>
                  <a:lnTo>
                    <a:pt x="84" y="76"/>
                  </a:lnTo>
                  <a:lnTo>
                    <a:pt x="84" y="77"/>
                  </a:lnTo>
                  <a:lnTo>
                    <a:pt x="83" y="77"/>
                  </a:lnTo>
                  <a:lnTo>
                    <a:pt x="83" y="78"/>
                  </a:lnTo>
                  <a:lnTo>
                    <a:pt x="82" y="78"/>
                  </a:lnTo>
                  <a:lnTo>
                    <a:pt x="81" y="78"/>
                  </a:lnTo>
                  <a:lnTo>
                    <a:pt x="80" y="78"/>
                  </a:lnTo>
                  <a:lnTo>
                    <a:pt x="79" y="78"/>
                  </a:lnTo>
                  <a:lnTo>
                    <a:pt x="78" y="78"/>
                  </a:lnTo>
                  <a:lnTo>
                    <a:pt x="77" y="77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5" y="76"/>
                  </a:lnTo>
                  <a:lnTo>
                    <a:pt x="75" y="75"/>
                  </a:lnTo>
                  <a:lnTo>
                    <a:pt x="76" y="75"/>
                  </a:lnTo>
                  <a:lnTo>
                    <a:pt x="76" y="74"/>
                  </a:lnTo>
                  <a:lnTo>
                    <a:pt x="76" y="73"/>
                  </a:lnTo>
                  <a:lnTo>
                    <a:pt x="75" y="73"/>
                  </a:lnTo>
                  <a:lnTo>
                    <a:pt x="75" y="72"/>
                  </a:lnTo>
                  <a:lnTo>
                    <a:pt x="74" y="72"/>
                  </a:lnTo>
                  <a:lnTo>
                    <a:pt x="74" y="71"/>
                  </a:lnTo>
                  <a:lnTo>
                    <a:pt x="73" y="71"/>
                  </a:lnTo>
                  <a:lnTo>
                    <a:pt x="72" y="71"/>
                  </a:lnTo>
                  <a:lnTo>
                    <a:pt x="71" y="70"/>
                  </a:lnTo>
                  <a:lnTo>
                    <a:pt x="70" y="70"/>
                  </a:lnTo>
                  <a:lnTo>
                    <a:pt x="69" y="70"/>
                  </a:lnTo>
                  <a:lnTo>
                    <a:pt x="68" y="70"/>
                  </a:lnTo>
                  <a:lnTo>
                    <a:pt x="68" y="69"/>
                  </a:lnTo>
                  <a:lnTo>
                    <a:pt x="67" y="69"/>
                  </a:lnTo>
                  <a:lnTo>
                    <a:pt x="67" y="68"/>
                  </a:lnTo>
                  <a:lnTo>
                    <a:pt x="66" y="68"/>
                  </a:lnTo>
                  <a:lnTo>
                    <a:pt x="65" y="67"/>
                  </a:lnTo>
                  <a:lnTo>
                    <a:pt x="65" y="68"/>
                  </a:lnTo>
                  <a:lnTo>
                    <a:pt x="66" y="68"/>
                  </a:lnTo>
                  <a:lnTo>
                    <a:pt x="66" y="69"/>
                  </a:lnTo>
                  <a:lnTo>
                    <a:pt x="67" y="69"/>
                  </a:lnTo>
                  <a:lnTo>
                    <a:pt x="67" y="70"/>
                  </a:lnTo>
                  <a:lnTo>
                    <a:pt x="67" y="71"/>
                  </a:lnTo>
                  <a:lnTo>
                    <a:pt x="68" y="71"/>
                  </a:lnTo>
                  <a:lnTo>
                    <a:pt x="67" y="72"/>
                  </a:lnTo>
                  <a:lnTo>
                    <a:pt x="66" y="73"/>
                  </a:lnTo>
                  <a:lnTo>
                    <a:pt x="65" y="73"/>
                  </a:lnTo>
                  <a:lnTo>
                    <a:pt x="64" y="72"/>
                  </a:lnTo>
                  <a:lnTo>
                    <a:pt x="64" y="73"/>
                  </a:lnTo>
                  <a:lnTo>
                    <a:pt x="64" y="74"/>
                  </a:lnTo>
                  <a:lnTo>
                    <a:pt x="65" y="74"/>
                  </a:lnTo>
                  <a:lnTo>
                    <a:pt x="65" y="75"/>
                  </a:lnTo>
                  <a:lnTo>
                    <a:pt x="65" y="76"/>
                  </a:lnTo>
                  <a:lnTo>
                    <a:pt x="66" y="76"/>
                  </a:lnTo>
                  <a:lnTo>
                    <a:pt x="65" y="77"/>
                  </a:lnTo>
                  <a:lnTo>
                    <a:pt x="64" y="77"/>
                  </a:lnTo>
                  <a:lnTo>
                    <a:pt x="63" y="77"/>
                  </a:lnTo>
                  <a:lnTo>
                    <a:pt x="63" y="76"/>
                  </a:lnTo>
                  <a:lnTo>
                    <a:pt x="62" y="76"/>
                  </a:lnTo>
                  <a:lnTo>
                    <a:pt x="62" y="75"/>
                  </a:lnTo>
                  <a:lnTo>
                    <a:pt x="61" y="75"/>
                  </a:lnTo>
                  <a:lnTo>
                    <a:pt x="61" y="74"/>
                  </a:lnTo>
                  <a:lnTo>
                    <a:pt x="60" y="74"/>
                  </a:lnTo>
                  <a:lnTo>
                    <a:pt x="59" y="74"/>
                  </a:lnTo>
                  <a:lnTo>
                    <a:pt x="58" y="74"/>
                  </a:lnTo>
                  <a:lnTo>
                    <a:pt x="58" y="73"/>
                  </a:lnTo>
                  <a:lnTo>
                    <a:pt x="57" y="73"/>
                  </a:lnTo>
                  <a:lnTo>
                    <a:pt x="56" y="72"/>
                  </a:lnTo>
                  <a:lnTo>
                    <a:pt x="55" y="72"/>
                  </a:lnTo>
                  <a:lnTo>
                    <a:pt x="55" y="71"/>
                  </a:lnTo>
                  <a:lnTo>
                    <a:pt x="55" y="70"/>
                  </a:lnTo>
                  <a:lnTo>
                    <a:pt x="55" y="69"/>
                  </a:lnTo>
                  <a:lnTo>
                    <a:pt x="54" y="69"/>
                  </a:lnTo>
                  <a:lnTo>
                    <a:pt x="53" y="69"/>
                  </a:lnTo>
                  <a:lnTo>
                    <a:pt x="52" y="69"/>
                  </a:lnTo>
                  <a:lnTo>
                    <a:pt x="51" y="69"/>
                  </a:lnTo>
                  <a:lnTo>
                    <a:pt x="51" y="68"/>
                  </a:lnTo>
                  <a:lnTo>
                    <a:pt x="52" y="67"/>
                  </a:lnTo>
                  <a:lnTo>
                    <a:pt x="53" y="67"/>
                  </a:lnTo>
                  <a:lnTo>
                    <a:pt x="53" y="66"/>
                  </a:lnTo>
                  <a:lnTo>
                    <a:pt x="54" y="66"/>
                  </a:lnTo>
                  <a:lnTo>
                    <a:pt x="55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4"/>
                  </a:lnTo>
                  <a:lnTo>
                    <a:pt x="55" y="64"/>
                  </a:lnTo>
                  <a:lnTo>
                    <a:pt x="55" y="63"/>
                  </a:lnTo>
                  <a:lnTo>
                    <a:pt x="55" y="62"/>
                  </a:lnTo>
                  <a:lnTo>
                    <a:pt x="54" y="61"/>
                  </a:lnTo>
                  <a:lnTo>
                    <a:pt x="54" y="60"/>
                  </a:lnTo>
                  <a:lnTo>
                    <a:pt x="53" y="60"/>
                  </a:lnTo>
                  <a:lnTo>
                    <a:pt x="53" y="59"/>
                  </a:lnTo>
                  <a:lnTo>
                    <a:pt x="52" y="59"/>
                  </a:lnTo>
                  <a:lnTo>
                    <a:pt x="51" y="59"/>
                  </a:lnTo>
                  <a:lnTo>
                    <a:pt x="51" y="58"/>
                  </a:lnTo>
                  <a:lnTo>
                    <a:pt x="51" y="59"/>
                  </a:lnTo>
                  <a:lnTo>
                    <a:pt x="51" y="60"/>
                  </a:lnTo>
                  <a:lnTo>
                    <a:pt x="51" y="61"/>
                  </a:lnTo>
                  <a:lnTo>
                    <a:pt x="51" y="62"/>
                  </a:lnTo>
                  <a:lnTo>
                    <a:pt x="51" y="63"/>
                  </a:lnTo>
                  <a:lnTo>
                    <a:pt x="50" y="63"/>
                  </a:lnTo>
                  <a:lnTo>
                    <a:pt x="50" y="64"/>
                  </a:lnTo>
                  <a:lnTo>
                    <a:pt x="49" y="64"/>
                  </a:lnTo>
                  <a:lnTo>
                    <a:pt x="48" y="64"/>
                  </a:lnTo>
                  <a:lnTo>
                    <a:pt x="47" y="64"/>
                  </a:lnTo>
                  <a:lnTo>
                    <a:pt x="47" y="63"/>
                  </a:lnTo>
                  <a:lnTo>
                    <a:pt x="46" y="62"/>
                  </a:lnTo>
                  <a:lnTo>
                    <a:pt x="45" y="62"/>
                  </a:lnTo>
                  <a:lnTo>
                    <a:pt x="44" y="62"/>
                  </a:lnTo>
                  <a:lnTo>
                    <a:pt x="44" y="63"/>
                  </a:lnTo>
                  <a:lnTo>
                    <a:pt x="43" y="64"/>
                  </a:lnTo>
                  <a:lnTo>
                    <a:pt x="42" y="64"/>
                  </a:lnTo>
                  <a:lnTo>
                    <a:pt x="42" y="65"/>
                  </a:lnTo>
                  <a:lnTo>
                    <a:pt x="41" y="65"/>
                  </a:lnTo>
                  <a:lnTo>
                    <a:pt x="41" y="66"/>
                  </a:lnTo>
                  <a:lnTo>
                    <a:pt x="40" y="66"/>
                  </a:lnTo>
                  <a:lnTo>
                    <a:pt x="40" y="65"/>
                  </a:lnTo>
                  <a:lnTo>
                    <a:pt x="39" y="65"/>
                  </a:lnTo>
                  <a:lnTo>
                    <a:pt x="39" y="64"/>
                  </a:lnTo>
                  <a:lnTo>
                    <a:pt x="39" y="63"/>
                  </a:lnTo>
                  <a:lnTo>
                    <a:pt x="39" y="62"/>
                  </a:lnTo>
                  <a:lnTo>
                    <a:pt x="39" y="61"/>
                  </a:lnTo>
                  <a:lnTo>
                    <a:pt x="38" y="61"/>
                  </a:lnTo>
                  <a:lnTo>
                    <a:pt x="38" y="60"/>
                  </a:lnTo>
                  <a:lnTo>
                    <a:pt x="38" y="59"/>
                  </a:lnTo>
                  <a:lnTo>
                    <a:pt x="37" y="58"/>
                  </a:lnTo>
                  <a:lnTo>
                    <a:pt x="36" y="57"/>
                  </a:lnTo>
                  <a:lnTo>
                    <a:pt x="36" y="56"/>
                  </a:lnTo>
                  <a:lnTo>
                    <a:pt x="35" y="56"/>
                  </a:lnTo>
                  <a:lnTo>
                    <a:pt x="35" y="55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3" y="53"/>
                  </a:lnTo>
                  <a:lnTo>
                    <a:pt x="32" y="52"/>
                  </a:lnTo>
                  <a:lnTo>
                    <a:pt x="32" y="51"/>
                  </a:lnTo>
                  <a:lnTo>
                    <a:pt x="32" y="50"/>
                  </a:lnTo>
                  <a:lnTo>
                    <a:pt x="32" y="49"/>
                  </a:lnTo>
                  <a:lnTo>
                    <a:pt x="32" y="48"/>
                  </a:lnTo>
                  <a:lnTo>
                    <a:pt x="32" y="47"/>
                  </a:lnTo>
                  <a:lnTo>
                    <a:pt x="31" y="47"/>
                  </a:lnTo>
                  <a:lnTo>
                    <a:pt x="31" y="46"/>
                  </a:lnTo>
                  <a:lnTo>
                    <a:pt x="30" y="47"/>
                  </a:lnTo>
                  <a:lnTo>
                    <a:pt x="29" y="47"/>
                  </a:lnTo>
                  <a:lnTo>
                    <a:pt x="28" y="48"/>
                  </a:lnTo>
                  <a:lnTo>
                    <a:pt x="28" y="49"/>
                  </a:lnTo>
                  <a:lnTo>
                    <a:pt x="28" y="50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9" y="52"/>
                  </a:lnTo>
                  <a:lnTo>
                    <a:pt x="29" y="53"/>
                  </a:lnTo>
                  <a:lnTo>
                    <a:pt x="29" y="54"/>
                  </a:lnTo>
                  <a:lnTo>
                    <a:pt x="30" y="54"/>
                  </a:lnTo>
                  <a:lnTo>
                    <a:pt x="30" y="55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29" y="57"/>
                  </a:lnTo>
                  <a:lnTo>
                    <a:pt x="29" y="56"/>
                  </a:lnTo>
                  <a:lnTo>
                    <a:pt x="28" y="56"/>
                  </a:lnTo>
                  <a:lnTo>
                    <a:pt x="28" y="55"/>
                  </a:lnTo>
                  <a:lnTo>
                    <a:pt x="28" y="54"/>
                  </a:lnTo>
                  <a:lnTo>
                    <a:pt x="27" y="54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6" y="52"/>
                  </a:lnTo>
                  <a:lnTo>
                    <a:pt x="26" y="51"/>
                  </a:lnTo>
                  <a:lnTo>
                    <a:pt x="25" y="51"/>
                  </a:lnTo>
                  <a:lnTo>
                    <a:pt x="24" y="51"/>
                  </a:lnTo>
                  <a:lnTo>
                    <a:pt x="24" y="52"/>
                  </a:lnTo>
                  <a:lnTo>
                    <a:pt x="23" y="52"/>
                  </a:lnTo>
                  <a:lnTo>
                    <a:pt x="22" y="53"/>
                  </a:lnTo>
                  <a:lnTo>
                    <a:pt x="22" y="52"/>
                  </a:lnTo>
                  <a:lnTo>
                    <a:pt x="21" y="52"/>
                  </a:lnTo>
                  <a:lnTo>
                    <a:pt x="21" y="51"/>
                  </a:lnTo>
                  <a:lnTo>
                    <a:pt x="22" y="50"/>
                  </a:lnTo>
                  <a:lnTo>
                    <a:pt x="22" y="49"/>
                  </a:lnTo>
                  <a:lnTo>
                    <a:pt x="22" y="48"/>
                  </a:lnTo>
                  <a:lnTo>
                    <a:pt x="21" y="47"/>
                  </a:lnTo>
                  <a:lnTo>
                    <a:pt x="21" y="46"/>
                  </a:lnTo>
                  <a:lnTo>
                    <a:pt x="20" y="45"/>
                  </a:lnTo>
                  <a:lnTo>
                    <a:pt x="20" y="44"/>
                  </a:lnTo>
                  <a:lnTo>
                    <a:pt x="19" y="43"/>
                  </a:lnTo>
                  <a:lnTo>
                    <a:pt x="19" y="42"/>
                  </a:lnTo>
                  <a:lnTo>
                    <a:pt x="18" y="42"/>
                  </a:lnTo>
                  <a:lnTo>
                    <a:pt x="18" y="41"/>
                  </a:lnTo>
                  <a:lnTo>
                    <a:pt x="18" y="40"/>
                  </a:lnTo>
                  <a:lnTo>
                    <a:pt x="17" y="40"/>
                  </a:lnTo>
                  <a:lnTo>
                    <a:pt x="17" y="39"/>
                  </a:lnTo>
                  <a:lnTo>
                    <a:pt x="17" y="38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0" y="36"/>
                  </a:lnTo>
                  <a:lnTo>
                    <a:pt x="21" y="35"/>
                  </a:lnTo>
                  <a:lnTo>
                    <a:pt x="21" y="34"/>
                  </a:lnTo>
                  <a:lnTo>
                    <a:pt x="21" y="33"/>
                  </a:lnTo>
                  <a:lnTo>
                    <a:pt x="21" y="32"/>
                  </a:lnTo>
                  <a:lnTo>
                    <a:pt x="21" y="31"/>
                  </a:lnTo>
                  <a:lnTo>
                    <a:pt x="21" y="30"/>
                  </a:lnTo>
                  <a:lnTo>
                    <a:pt x="20" y="30"/>
                  </a:lnTo>
                  <a:lnTo>
                    <a:pt x="20" y="29"/>
                  </a:lnTo>
                  <a:lnTo>
                    <a:pt x="20" y="28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3"/>
                  </a:lnTo>
                  <a:lnTo>
                    <a:pt x="20" y="22"/>
                  </a:lnTo>
                  <a:lnTo>
                    <a:pt x="20" y="21"/>
                  </a:lnTo>
                  <a:lnTo>
                    <a:pt x="21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3" y="20"/>
                  </a:lnTo>
                  <a:lnTo>
                    <a:pt x="23" y="19"/>
                  </a:lnTo>
                  <a:lnTo>
                    <a:pt x="24" y="19"/>
                  </a:lnTo>
                  <a:lnTo>
                    <a:pt x="26" y="19"/>
                  </a:lnTo>
                  <a:lnTo>
                    <a:pt x="27" y="19"/>
                  </a:lnTo>
                  <a:lnTo>
                    <a:pt x="27" y="18"/>
                  </a:lnTo>
                  <a:lnTo>
                    <a:pt x="27" y="17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8" y="14"/>
                  </a:lnTo>
                  <a:lnTo>
                    <a:pt x="29" y="14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31" y="13"/>
                  </a:lnTo>
                  <a:lnTo>
                    <a:pt x="32" y="13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3" y="11"/>
                  </a:lnTo>
                  <a:lnTo>
                    <a:pt x="34" y="12"/>
                  </a:lnTo>
                  <a:lnTo>
                    <a:pt x="34" y="13"/>
                  </a:lnTo>
                  <a:lnTo>
                    <a:pt x="35" y="13"/>
                  </a:lnTo>
                  <a:lnTo>
                    <a:pt x="36" y="13"/>
                  </a:lnTo>
                  <a:lnTo>
                    <a:pt x="36" y="14"/>
                  </a:lnTo>
                  <a:lnTo>
                    <a:pt x="37" y="14"/>
                  </a:lnTo>
                  <a:lnTo>
                    <a:pt x="38" y="14"/>
                  </a:lnTo>
                  <a:lnTo>
                    <a:pt x="38" y="13"/>
                  </a:lnTo>
                  <a:lnTo>
                    <a:pt x="37" y="13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6" y="11"/>
                  </a:lnTo>
                  <a:lnTo>
                    <a:pt x="35" y="11"/>
                  </a:lnTo>
                  <a:lnTo>
                    <a:pt x="34" y="10"/>
                  </a:lnTo>
                  <a:lnTo>
                    <a:pt x="33" y="9"/>
                  </a:lnTo>
                  <a:lnTo>
                    <a:pt x="33" y="8"/>
                  </a:lnTo>
                  <a:lnTo>
                    <a:pt x="33" y="7"/>
                  </a:lnTo>
                  <a:lnTo>
                    <a:pt x="33" y="6"/>
                  </a:lnTo>
                  <a:lnTo>
                    <a:pt x="34" y="6"/>
                  </a:lnTo>
                  <a:lnTo>
                    <a:pt x="34" y="5"/>
                  </a:lnTo>
                  <a:lnTo>
                    <a:pt x="34" y="4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3"/>
                  </a:lnTo>
                  <a:lnTo>
                    <a:pt x="31" y="3"/>
                  </a:lnTo>
                  <a:lnTo>
                    <a:pt x="31" y="4"/>
                  </a:lnTo>
                  <a:lnTo>
                    <a:pt x="30" y="4"/>
                  </a:lnTo>
                  <a:lnTo>
                    <a:pt x="30" y="5"/>
                  </a:lnTo>
                  <a:lnTo>
                    <a:pt x="30" y="6"/>
                  </a:lnTo>
                  <a:lnTo>
                    <a:pt x="29" y="7"/>
                  </a:lnTo>
                  <a:lnTo>
                    <a:pt x="29" y="8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6" y="7"/>
                  </a:lnTo>
                  <a:lnTo>
                    <a:pt x="26" y="8"/>
                  </a:lnTo>
                  <a:lnTo>
                    <a:pt x="26" y="9"/>
                  </a:lnTo>
                  <a:lnTo>
                    <a:pt x="25" y="8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4" y="10"/>
                  </a:lnTo>
                  <a:lnTo>
                    <a:pt x="23" y="10"/>
                  </a:lnTo>
                  <a:lnTo>
                    <a:pt x="23" y="11"/>
                  </a:lnTo>
                  <a:lnTo>
                    <a:pt x="22" y="11"/>
                  </a:lnTo>
                  <a:lnTo>
                    <a:pt x="22" y="12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20" y="13"/>
                  </a:lnTo>
                  <a:lnTo>
                    <a:pt x="20" y="14"/>
                  </a:lnTo>
                  <a:lnTo>
                    <a:pt x="19" y="15"/>
                  </a:lnTo>
                  <a:lnTo>
                    <a:pt x="19" y="16"/>
                  </a:lnTo>
                  <a:lnTo>
                    <a:pt x="19" y="17"/>
                  </a:lnTo>
                  <a:lnTo>
                    <a:pt x="19" y="18"/>
                  </a:lnTo>
                  <a:lnTo>
                    <a:pt x="19" y="19"/>
                  </a:lnTo>
                  <a:lnTo>
                    <a:pt x="20" y="19"/>
                  </a:lnTo>
                  <a:lnTo>
                    <a:pt x="20" y="20"/>
                  </a:lnTo>
                  <a:lnTo>
                    <a:pt x="19" y="20"/>
                  </a:lnTo>
                  <a:lnTo>
                    <a:pt x="19" y="21"/>
                  </a:lnTo>
                  <a:lnTo>
                    <a:pt x="19" y="22"/>
                  </a:lnTo>
                  <a:lnTo>
                    <a:pt x="19" y="23"/>
                  </a:lnTo>
                  <a:lnTo>
                    <a:pt x="19" y="24"/>
                  </a:lnTo>
                  <a:lnTo>
                    <a:pt x="19" y="25"/>
                  </a:lnTo>
                  <a:lnTo>
                    <a:pt x="19" y="26"/>
                  </a:lnTo>
                  <a:lnTo>
                    <a:pt x="20" y="26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8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9" y="31"/>
                  </a:lnTo>
                  <a:lnTo>
                    <a:pt x="19" y="32"/>
                  </a:lnTo>
                  <a:lnTo>
                    <a:pt x="18" y="33"/>
                  </a:lnTo>
                  <a:lnTo>
                    <a:pt x="18" y="34"/>
                  </a:lnTo>
                  <a:lnTo>
                    <a:pt x="17" y="34"/>
                  </a:lnTo>
                  <a:lnTo>
                    <a:pt x="16" y="34"/>
                  </a:lnTo>
                  <a:lnTo>
                    <a:pt x="15" y="34"/>
                  </a:lnTo>
                  <a:lnTo>
                    <a:pt x="14" y="35"/>
                  </a:lnTo>
                  <a:lnTo>
                    <a:pt x="14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1" y="36"/>
                  </a:lnTo>
                  <a:lnTo>
                    <a:pt x="11" y="35"/>
                  </a:lnTo>
                  <a:lnTo>
                    <a:pt x="10" y="35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9" y="32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8" y="34"/>
                  </a:lnTo>
                  <a:lnTo>
                    <a:pt x="9" y="34"/>
                  </a:lnTo>
                  <a:lnTo>
                    <a:pt x="9" y="35"/>
                  </a:lnTo>
                  <a:lnTo>
                    <a:pt x="9" y="36"/>
                  </a:lnTo>
                  <a:lnTo>
                    <a:pt x="8" y="36"/>
                  </a:lnTo>
                  <a:lnTo>
                    <a:pt x="7" y="36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8" y="38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2" y="38"/>
                  </a:lnTo>
                  <a:lnTo>
                    <a:pt x="12" y="39"/>
                  </a:lnTo>
                  <a:lnTo>
                    <a:pt x="13" y="39"/>
                  </a:lnTo>
                  <a:lnTo>
                    <a:pt x="13" y="40"/>
                  </a:lnTo>
                  <a:lnTo>
                    <a:pt x="14" y="41"/>
                  </a:lnTo>
                  <a:lnTo>
                    <a:pt x="14" y="42"/>
                  </a:lnTo>
                  <a:lnTo>
                    <a:pt x="14" y="43"/>
                  </a:lnTo>
                  <a:lnTo>
                    <a:pt x="14" y="44"/>
                  </a:lnTo>
                  <a:lnTo>
                    <a:pt x="14" y="45"/>
                  </a:lnTo>
                  <a:lnTo>
                    <a:pt x="13" y="45"/>
                  </a:lnTo>
                  <a:lnTo>
                    <a:pt x="13" y="46"/>
                  </a:lnTo>
                  <a:lnTo>
                    <a:pt x="12" y="46"/>
                  </a:lnTo>
                  <a:lnTo>
                    <a:pt x="12" y="47"/>
                  </a:lnTo>
                  <a:lnTo>
                    <a:pt x="11" y="47"/>
                  </a:lnTo>
                  <a:lnTo>
                    <a:pt x="10" y="47"/>
                  </a:lnTo>
                  <a:lnTo>
                    <a:pt x="10" y="48"/>
                  </a:lnTo>
                  <a:lnTo>
                    <a:pt x="9" y="48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6" y="51"/>
                  </a:lnTo>
                  <a:lnTo>
                    <a:pt x="5" y="51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4" y="53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2" y="54"/>
                  </a:lnTo>
                  <a:lnTo>
                    <a:pt x="1" y="54"/>
                  </a:lnTo>
                  <a:lnTo>
                    <a:pt x="1" y="55"/>
                  </a:lnTo>
                  <a:lnTo>
                    <a:pt x="1" y="56"/>
                  </a:lnTo>
                  <a:lnTo>
                    <a:pt x="0" y="56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58"/>
                  </a:lnTo>
                  <a:lnTo>
                    <a:pt x="1" y="59"/>
                  </a:lnTo>
                  <a:lnTo>
                    <a:pt x="1" y="60"/>
                  </a:lnTo>
                  <a:lnTo>
                    <a:pt x="1" y="61"/>
                  </a:lnTo>
                  <a:lnTo>
                    <a:pt x="1" y="62"/>
                  </a:lnTo>
                </a:path>
              </a:pathLst>
            </a:custGeom>
            <a:noFill/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58" name="Freeform 335"/>
            <p:cNvSpPr>
              <a:spLocks/>
            </p:cNvSpPr>
            <p:nvPr/>
          </p:nvSpPr>
          <p:spPr bwMode="auto">
            <a:xfrm>
              <a:off x="3322" y="2085"/>
              <a:ext cx="144" cy="141"/>
            </a:xfrm>
            <a:custGeom>
              <a:avLst/>
              <a:gdLst>
                <a:gd name="T0" fmla="*/ 98 w 144"/>
                <a:gd name="T1" fmla="*/ 129 h 141"/>
                <a:gd name="T2" fmla="*/ 90 w 144"/>
                <a:gd name="T3" fmla="*/ 136 h 141"/>
                <a:gd name="T4" fmla="*/ 76 w 144"/>
                <a:gd name="T5" fmla="*/ 136 h 141"/>
                <a:gd name="T6" fmla="*/ 66 w 144"/>
                <a:gd name="T7" fmla="*/ 139 h 141"/>
                <a:gd name="T8" fmla="*/ 59 w 144"/>
                <a:gd name="T9" fmla="*/ 129 h 141"/>
                <a:gd name="T10" fmla="*/ 57 w 144"/>
                <a:gd name="T11" fmla="*/ 122 h 141"/>
                <a:gd name="T12" fmla="*/ 53 w 144"/>
                <a:gd name="T13" fmla="*/ 108 h 141"/>
                <a:gd name="T14" fmla="*/ 64 w 144"/>
                <a:gd name="T15" fmla="*/ 106 h 141"/>
                <a:gd name="T16" fmla="*/ 64 w 144"/>
                <a:gd name="T17" fmla="*/ 97 h 141"/>
                <a:gd name="T18" fmla="*/ 59 w 144"/>
                <a:gd name="T19" fmla="*/ 88 h 141"/>
                <a:gd name="T20" fmla="*/ 54 w 144"/>
                <a:gd name="T21" fmla="*/ 84 h 141"/>
                <a:gd name="T22" fmla="*/ 44 w 144"/>
                <a:gd name="T23" fmla="*/ 79 h 141"/>
                <a:gd name="T24" fmla="*/ 42 w 144"/>
                <a:gd name="T25" fmla="*/ 71 h 141"/>
                <a:gd name="T26" fmla="*/ 32 w 144"/>
                <a:gd name="T27" fmla="*/ 63 h 141"/>
                <a:gd name="T28" fmla="*/ 21 w 144"/>
                <a:gd name="T29" fmla="*/ 58 h 141"/>
                <a:gd name="T30" fmla="*/ 13 w 144"/>
                <a:gd name="T31" fmla="*/ 58 h 141"/>
                <a:gd name="T32" fmla="*/ 5 w 144"/>
                <a:gd name="T33" fmla="*/ 56 h 141"/>
                <a:gd name="T34" fmla="*/ 3 w 144"/>
                <a:gd name="T35" fmla="*/ 52 h 141"/>
                <a:gd name="T36" fmla="*/ 1 w 144"/>
                <a:gd name="T37" fmla="*/ 45 h 141"/>
                <a:gd name="T38" fmla="*/ 10 w 144"/>
                <a:gd name="T39" fmla="*/ 43 h 141"/>
                <a:gd name="T40" fmla="*/ 12 w 144"/>
                <a:gd name="T41" fmla="*/ 41 h 141"/>
                <a:gd name="T42" fmla="*/ 26 w 144"/>
                <a:gd name="T43" fmla="*/ 40 h 141"/>
                <a:gd name="T44" fmla="*/ 35 w 144"/>
                <a:gd name="T45" fmla="*/ 44 h 141"/>
                <a:gd name="T46" fmla="*/ 44 w 144"/>
                <a:gd name="T47" fmla="*/ 43 h 141"/>
                <a:gd name="T48" fmla="*/ 55 w 144"/>
                <a:gd name="T49" fmla="*/ 49 h 141"/>
                <a:gd name="T50" fmla="*/ 63 w 144"/>
                <a:gd name="T51" fmla="*/ 43 h 141"/>
                <a:gd name="T52" fmla="*/ 70 w 144"/>
                <a:gd name="T53" fmla="*/ 33 h 141"/>
                <a:gd name="T54" fmla="*/ 78 w 144"/>
                <a:gd name="T55" fmla="*/ 26 h 141"/>
                <a:gd name="T56" fmla="*/ 89 w 144"/>
                <a:gd name="T57" fmla="*/ 22 h 141"/>
                <a:gd name="T58" fmla="*/ 97 w 144"/>
                <a:gd name="T59" fmla="*/ 27 h 141"/>
                <a:gd name="T60" fmla="*/ 101 w 144"/>
                <a:gd name="T61" fmla="*/ 39 h 141"/>
                <a:gd name="T62" fmla="*/ 103 w 144"/>
                <a:gd name="T63" fmla="*/ 31 h 141"/>
                <a:gd name="T64" fmla="*/ 105 w 144"/>
                <a:gd name="T65" fmla="*/ 39 h 141"/>
                <a:gd name="T66" fmla="*/ 109 w 144"/>
                <a:gd name="T67" fmla="*/ 32 h 141"/>
                <a:gd name="T68" fmla="*/ 117 w 144"/>
                <a:gd name="T69" fmla="*/ 32 h 141"/>
                <a:gd name="T70" fmla="*/ 120 w 144"/>
                <a:gd name="T71" fmla="*/ 42 h 141"/>
                <a:gd name="T72" fmla="*/ 123 w 144"/>
                <a:gd name="T73" fmla="*/ 34 h 141"/>
                <a:gd name="T74" fmla="*/ 127 w 144"/>
                <a:gd name="T75" fmla="*/ 34 h 141"/>
                <a:gd name="T76" fmla="*/ 131 w 144"/>
                <a:gd name="T77" fmla="*/ 32 h 141"/>
                <a:gd name="T78" fmla="*/ 125 w 144"/>
                <a:gd name="T79" fmla="*/ 25 h 141"/>
                <a:gd name="T80" fmla="*/ 135 w 144"/>
                <a:gd name="T81" fmla="*/ 26 h 141"/>
                <a:gd name="T82" fmla="*/ 137 w 144"/>
                <a:gd name="T83" fmla="*/ 22 h 141"/>
                <a:gd name="T84" fmla="*/ 137 w 144"/>
                <a:gd name="T85" fmla="*/ 20 h 141"/>
                <a:gd name="T86" fmla="*/ 137 w 144"/>
                <a:gd name="T87" fmla="*/ 18 h 141"/>
                <a:gd name="T88" fmla="*/ 141 w 144"/>
                <a:gd name="T89" fmla="*/ 9 h 141"/>
                <a:gd name="T90" fmla="*/ 133 w 144"/>
                <a:gd name="T91" fmla="*/ 14 h 141"/>
                <a:gd name="T92" fmla="*/ 135 w 144"/>
                <a:gd name="T93" fmla="*/ 7 h 141"/>
                <a:gd name="T94" fmla="*/ 137 w 144"/>
                <a:gd name="T95" fmla="*/ 5 h 141"/>
                <a:gd name="T96" fmla="*/ 133 w 144"/>
                <a:gd name="T97" fmla="*/ 2 h 141"/>
                <a:gd name="T98" fmla="*/ 123 w 144"/>
                <a:gd name="T99" fmla="*/ 7 h 141"/>
                <a:gd name="T100" fmla="*/ 116 w 144"/>
                <a:gd name="T101" fmla="*/ 7 h 141"/>
                <a:gd name="T102" fmla="*/ 110 w 144"/>
                <a:gd name="T103" fmla="*/ 9 h 141"/>
                <a:gd name="T104" fmla="*/ 97 w 144"/>
                <a:gd name="T105" fmla="*/ 9 h 141"/>
                <a:gd name="T106" fmla="*/ 88 w 144"/>
                <a:gd name="T107" fmla="*/ 8 h 141"/>
                <a:gd name="T108" fmla="*/ 74 w 144"/>
                <a:gd name="T109" fmla="*/ 11 h 141"/>
                <a:gd name="T110" fmla="*/ 62 w 144"/>
                <a:gd name="T111" fmla="*/ 10 h 141"/>
                <a:gd name="T112" fmla="*/ 51 w 144"/>
                <a:gd name="T113" fmla="*/ 13 h 141"/>
                <a:gd name="T114" fmla="*/ 43 w 144"/>
                <a:gd name="T115" fmla="*/ 6 h 141"/>
                <a:gd name="T116" fmla="*/ 31 w 144"/>
                <a:gd name="T117" fmla="*/ 11 h 141"/>
                <a:gd name="T118" fmla="*/ 21 w 144"/>
                <a:gd name="T119" fmla="*/ 7 h 14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44"/>
                <a:gd name="T181" fmla="*/ 0 h 141"/>
                <a:gd name="T182" fmla="*/ 144 w 144"/>
                <a:gd name="T183" fmla="*/ 141 h 14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44" h="141">
                  <a:moveTo>
                    <a:pt x="101" y="120"/>
                  </a:moveTo>
                  <a:lnTo>
                    <a:pt x="101" y="120"/>
                  </a:lnTo>
                  <a:lnTo>
                    <a:pt x="101" y="121"/>
                  </a:lnTo>
                  <a:lnTo>
                    <a:pt x="102" y="121"/>
                  </a:lnTo>
                  <a:lnTo>
                    <a:pt x="103" y="122"/>
                  </a:lnTo>
                  <a:lnTo>
                    <a:pt x="104" y="122"/>
                  </a:lnTo>
                  <a:lnTo>
                    <a:pt x="104" y="123"/>
                  </a:lnTo>
                  <a:lnTo>
                    <a:pt x="103" y="124"/>
                  </a:lnTo>
                  <a:lnTo>
                    <a:pt x="102" y="124"/>
                  </a:lnTo>
                  <a:lnTo>
                    <a:pt x="101" y="125"/>
                  </a:lnTo>
                  <a:lnTo>
                    <a:pt x="100" y="126"/>
                  </a:lnTo>
                  <a:lnTo>
                    <a:pt x="100" y="127"/>
                  </a:lnTo>
                  <a:lnTo>
                    <a:pt x="99" y="128"/>
                  </a:lnTo>
                  <a:lnTo>
                    <a:pt x="99" y="129"/>
                  </a:lnTo>
                  <a:lnTo>
                    <a:pt x="98" y="129"/>
                  </a:lnTo>
                  <a:lnTo>
                    <a:pt x="97" y="129"/>
                  </a:lnTo>
                  <a:lnTo>
                    <a:pt x="97" y="130"/>
                  </a:lnTo>
                  <a:lnTo>
                    <a:pt x="96" y="130"/>
                  </a:lnTo>
                  <a:lnTo>
                    <a:pt x="96" y="131"/>
                  </a:lnTo>
                  <a:lnTo>
                    <a:pt x="95" y="131"/>
                  </a:lnTo>
                  <a:lnTo>
                    <a:pt x="95" y="132"/>
                  </a:lnTo>
                  <a:lnTo>
                    <a:pt x="95" y="133"/>
                  </a:lnTo>
                  <a:lnTo>
                    <a:pt x="94" y="133"/>
                  </a:lnTo>
                  <a:lnTo>
                    <a:pt x="94" y="134"/>
                  </a:lnTo>
                  <a:lnTo>
                    <a:pt x="93" y="135"/>
                  </a:lnTo>
                  <a:lnTo>
                    <a:pt x="92" y="135"/>
                  </a:lnTo>
                  <a:lnTo>
                    <a:pt x="91" y="135"/>
                  </a:lnTo>
                  <a:lnTo>
                    <a:pt x="90" y="135"/>
                  </a:lnTo>
                  <a:lnTo>
                    <a:pt x="90" y="136"/>
                  </a:lnTo>
                  <a:lnTo>
                    <a:pt x="89" y="137"/>
                  </a:lnTo>
                  <a:lnTo>
                    <a:pt x="89" y="138"/>
                  </a:lnTo>
                  <a:lnTo>
                    <a:pt x="88" y="138"/>
                  </a:lnTo>
                  <a:lnTo>
                    <a:pt x="87" y="138"/>
                  </a:lnTo>
                  <a:lnTo>
                    <a:pt x="86" y="138"/>
                  </a:lnTo>
                  <a:lnTo>
                    <a:pt x="85" y="138"/>
                  </a:lnTo>
                  <a:lnTo>
                    <a:pt x="84" y="138"/>
                  </a:lnTo>
                  <a:lnTo>
                    <a:pt x="83" y="138"/>
                  </a:lnTo>
                  <a:lnTo>
                    <a:pt x="82" y="138"/>
                  </a:lnTo>
                  <a:lnTo>
                    <a:pt x="81" y="138"/>
                  </a:lnTo>
                  <a:lnTo>
                    <a:pt x="80" y="138"/>
                  </a:lnTo>
                  <a:lnTo>
                    <a:pt x="79" y="137"/>
                  </a:lnTo>
                  <a:lnTo>
                    <a:pt x="78" y="137"/>
                  </a:lnTo>
                  <a:lnTo>
                    <a:pt x="77" y="137"/>
                  </a:lnTo>
                  <a:lnTo>
                    <a:pt x="76" y="136"/>
                  </a:lnTo>
                  <a:lnTo>
                    <a:pt x="75" y="137"/>
                  </a:lnTo>
                  <a:lnTo>
                    <a:pt x="74" y="137"/>
                  </a:lnTo>
                  <a:lnTo>
                    <a:pt x="74" y="138"/>
                  </a:lnTo>
                  <a:lnTo>
                    <a:pt x="73" y="138"/>
                  </a:lnTo>
                  <a:lnTo>
                    <a:pt x="73" y="139"/>
                  </a:lnTo>
                  <a:lnTo>
                    <a:pt x="72" y="140"/>
                  </a:lnTo>
                  <a:lnTo>
                    <a:pt x="72" y="141"/>
                  </a:lnTo>
                  <a:lnTo>
                    <a:pt x="71" y="141"/>
                  </a:lnTo>
                  <a:lnTo>
                    <a:pt x="70" y="141"/>
                  </a:lnTo>
                  <a:lnTo>
                    <a:pt x="70" y="140"/>
                  </a:lnTo>
                  <a:lnTo>
                    <a:pt x="69" y="140"/>
                  </a:lnTo>
                  <a:lnTo>
                    <a:pt x="68" y="140"/>
                  </a:lnTo>
                  <a:lnTo>
                    <a:pt x="68" y="139"/>
                  </a:lnTo>
                  <a:lnTo>
                    <a:pt x="67" y="139"/>
                  </a:lnTo>
                  <a:lnTo>
                    <a:pt x="66" y="139"/>
                  </a:lnTo>
                  <a:lnTo>
                    <a:pt x="65" y="139"/>
                  </a:lnTo>
                  <a:lnTo>
                    <a:pt x="64" y="138"/>
                  </a:lnTo>
                  <a:lnTo>
                    <a:pt x="64" y="137"/>
                  </a:lnTo>
                  <a:lnTo>
                    <a:pt x="64" y="136"/>
                  </a:lnTo>
                  <a:lnTo>
                    <a:pt x="64" y="135"/>
                  </a:lnTo>
                  <a:lnTo>
                    <a:pt x="63" y="135"/>
                  </a:lnTo>
                  <a:lnTo>
                    <a:pt x="63" y="134"/>
                  </a:lnTo>
                  <a:lnTo>
                    <a:pt x="62" y="134"/>
                  </a:lnTo>
                  <a:lnTo>
                    <a:pt x="62" y="133"/>
                  </a:lnTo>
                  <a:lnTo>
                    <a:pt x="61" y="133"/>
                  </a:lnTo>
                  <a:lnTo>
                    <a:pt x="61" y="132"/>
                  </a:lnTo>
                  <a:lnTo>
                    <a:pt x="60" y="132"/>
                  </a:lnTo>
                  <a:lnTo>
                    <a:pt x="60" y="131"/>
                  </a:lnTo>
                  <a:lnTo>
                    <a:pt x="60" y="130"/>
                  </a:lnTo>
                  <a:lnTo>
                    <a:pt x="59" y="130"/>
                  </a:lnTo>
                  <a:lnTo>
                    <a:pt x="59" y="129"/>
                  </a:lnTo>
                  <a:lnTo>
                    <a:pt x="58" y="129"/>
                  </a:lnTo>
                  <a:lnTo>
                    <a:pt x="57" y="129"/>
                  </a:lnTo>
                  <a:lnTo>
                    <a:pt x="57" y="128"/>
                  </a:lnTo>
                  <a:lnTo>
                    <a:pt x="57" y="127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9" y="128"/>
                  </a:lnTo>
                  <a:lnTo>
                    <a:pt x="60" y="128"/>
                  </a:lnTo>
                  <a:lnTo>
                    <a:pt x="60" y="127"/>
                  </a:lnTo>
                  <a:lnTo>
                    <a:pt x="59" y="126"/>
                  </a:lnTo>
                  <a:lnTo>
                    <a:pt x="59" y="125"/>
                  </a:lnTo>
                  <a:lnTo>
                    <a:pt x="59" y="124"/>
                  </a:lnTo>
                  <a:lnTo>
                    <a:pt x="59" y="123"/>
                  </a:lnTo>
                  <a:lnTo>
                    <a:pt x="58" y="123"/>
                  </a:lnTo>
                  <a:lnTo>
                    <a:pt x="58" y="122"/>
                  </a:lnTo>
                  <a:lnTo>
                    <a:pt x="57" y="122"/>
                  </a:lnTo>
                  <a:lnTo>
                    <a:pt x="57" y="121"/>
                  </a:lnTo>
                  <a:lnTo>
                    <a:pt x="57" y="120"/>
                  </a:lnTo>
                  <a:lnTo>
                    <a:pt x="57" y="119"/>
                  </a:lnTo>
                  <a:lnTo>
                    <a:pt x="57" y="118"/>
                  </a:lnTo>
                  <a:lnTo>
                    <a:pt x="57" y="117"/>
                  </a:lnTo>
                  <a:lnTo>
                    <a:pt x="57" y="116"/>
                  </a:lnTo>
                  <a:lnTo>
                    <a:pt x="56" y="116"/>
                  </a:lnTo>
                  <a:lnTo>
                    <a:pt x="56" y="115"/>
                  </a:lnTo>
                  <a:lnTo>
                    <a:pt x="56" y="114"/>
                  </a:lnTo>
                  <a:lnTo>
                    <a:pt x="55" y="113"/>
                  </a:lnTo>
                  <a:lnTo>
                    <a:pt x="55" y="112"/>
                  </a:lnTo>
                  <a:lnTo>
                    <a:pt x="54" y="111"/>
                  </a:lnTo>
                  <a:lnTo>
                    <a:pt x="54" y="110"/>
                  </a:lnTo>
                  <a:lnTo>
                    <a:pt x="53" y="110"/>
                  </a:lnTo>
                  <a:lnTo>
                    <a:pt x="53" y="109"/>
                  </a:lnTo>
                  <a:lnTo>
                    <a:pt x="53" y="108"/>
                  </a:lnTo>
                  <a:lnTo>
                    <a:pt x="53" y="107"/>
                  </a:lnTo>
                  <a:lnTo>
                    <a:pt x="54" y="107"/>
                  </a:lnTo>
                  <a:lnTo>
                    <a:pt x="54" y="106"/>
                  </a:lnTo>
                  <a:lnTo>
                    <a:pt x="55" y="106"/>
                  </a:lnTo>
                  <a:lnTo>
                    <a:pt x="56" y="106"/>
                  </a:lnTo>
                  <a:lnTo>
                    <a:pt x="57" y="106"/>
                  </a:lnTo>
                  <a:lnTo>
                    <a:pt x="57" y="107"/>
                  </a:lnTo>
                  <a:lnTo>
                    <a:pt x="58" y="107"/>
                  </a:lnTo>
                  <a:lnTo>
                    <a:pt x="59" y="107"/>
                  </a:lnTo>
                  <a:lnTo>
                    <a:pt x="60" y="107"/>
                  </a:lnTo>
                  <a:lnTo>
                    <a:pt x="61" y="108"/>
                  </a:lnTo>
                  <a:lnTo>
                    <a:pt x="62" y="108"/>
                  </a:lnTo>
                  <a:lnTo>
                    <a:pt x="63" y="108"/>
                  </a:lnTo>
                  <a:lnTo>
                    <a:pt x="64" y="107"/>
                  </a:lnTo>
                  <a:lnTo>
                    <a:pt x="64" y="106"/>
                  </a:lnTo>
                  <a:lnTo>
                    <a:pt x="64" y="105"/>
                  </a:lnTo>
                  <a:lnTo>
                    <a:pt x="64" y="104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3"/>
                  </a:lnTo>
                  <a:lnTo>
                    <a:pt x="67" y="103"/>
                  </a:lnTo>
                  <a:lnTo>
                    <a:pt x="67" y="102"/>
                  </a:lnTo>
                  <a:lnTo>
                    <a:pt x="68" y="102"/>
                  </a:lnTo>
                  <a:lnTo>
                    <a:pt x="67" y="101"/>
                  </a:lnTo>
                  <a:lnTo>
                    <a:pt x="67" y="100"/>
                  </a:lnTo>
                  <a:lnTo>
                    <a:pt x="66" y="100"/>
                  </a:lnTo>
                  <a:lnTo>
                    <a:pt x="65" y="100"/>
                  </a:lnTo>
                  <a:lnTo>
                    <a:pt x="65" y="99"/>
                  </a:lnTo>
                  <a:lnTo>
                    <a:pt x="65" y="98"/>
                  </a:lnTo>
                  <a:lnTo>
                    <a:pt x="65" y="97"/>
                  </a:lnTo>
                  <a:lnTo>
                    <a:pt x="64" y="97"/>
                  </a:lnTo>
                  <a:lnTo>
                    <a:pt x="64" y="96"/>
                  </a:lnTo>
                  <a:lnTo>
                    <a:pt x="64" y="95"/>
                  </a:lnTo>
                  <a:lnTo>
                    <a:pt x="63" y="95"/>
                  </a:lnTo>
                  <a:lnTo>
                    <a:pt x="63" y="96"/>
                  </a:lnTo>
                  <a:lnTo>
                    <a:pt x="62" y="96"/>
                  </a:lnTo>
                  <a:lnTo>
                    <a:pt x="62" y="95"/>
                  </a:lnTo>
                  <a:lnTo>
                    <a:pt x="61" y="95"/>
                  </a:lnTo>
                  <a:lnTo>
                    <a:pt x="60" y="94"/>
                  </a:lnTo>
                  <a:lnTo>
                    <a:pt x="60" y="93"/>
                  </a:lnTo>
                  <a:lnTo>
                    <a:pt x="60" y="91"/>
                  </a:lnTo>
                  <a:lnTo>
                    <a:pt x="60" y="90"/>
                  </a:lnTo>
                  <a:lnTo>
                    <a:pt x="59" y="90"/>
                  </a:lnTo>
                  <a:lnTo>
                    <a:pt x="59" y="89"/>
                  </a:lnTo>
                  <a:lnTo>
                    <a:pt x="58" y="89"/>
                  </a:lnTo>
                  <a:lnTo>
                    <a:pt x="59" y="88"/>
                  </a:lnTo>
                  <a:lnTo>
                    <a:pt x="59" y="87"/>
                  </a:lnTo>
                  <a:lnTo>
                    <a:pt x="59" y="86"/>
                  </a:lnTo>
                  <a:lnTo>
                    <a:pt x="60" y="86"/>
                  </a:lnTo>
                  <a:lnTo>
                    <a:pt x="60" y="85"/>
                  </a:lnTo>
                  <a:lnTo>
                    <a:pt x="60" y="84"/>
                  </a:lnTo>
                  <a:lnTo>
                    <a:pt x="59" y="83"/>
                  </a:lnTo>
                  <a:lnTo>
                    <a:pt x="59" y="82"/>
                  </a:lnTo>
                  <a:lnTo>
                    <a:pt x="58" y="82"/>
                  </a:lnTo>
                  <a:lnTo>
                    <a:pt x="58" y="81"/>
                  </a:lnTo>
                  <a:lnTo>
                    <a:pt x="57" y="81"/>
                  </a:lnTo>
                  <a:lnTo>
                    <a:pt x="56" y="81"/>
                  </a:lnTo>
                  <a:lnTo>
                    <a:pt x="55" y="82"/>
                  </a:lnTo>
                  <a:lnTo>
                    <a:pt x="54" y="82"/>
                  </a:lnTo>
                  <a:lnTo>
                    <a:pt x="54" y="83"/>
                  </a:lnTo>
                  <a:lnTo>
                    <a:pt x="54" y="84"/>
                  </a:lnTo>
                  <a:lnTo>
                    <a:pt x="54" y="85"/>
                  </a:lnTo>
                  <a:lnTo>
                    <a:pt x="54" y="86"/>
                  </a:lnTo>
                  <a:lnTo>
                    <a:pt x="53" y="86"/>
                  </a:lnTo>
                  <a:lnTo>
                    <a:pt x="52" y="86"/>
                  </a:lnTo>
                  <a:lnTo>
                    <a:pt x="51" y="86"/>
                  </a:lnTo>
                  <a:lnTo>
                    <a:pt x="51" y="85"/>
                  </a:lnTo>
                  <a:lnTo>
                    <a:pt x="50" y="85"/>
                  </a:lnTo>
                  <a:lnTo>
                    <a:pt x="49" y="84"/>
                  </a:lnTo>
                  <a:lnTo>
                    <a:pt x="48" y="84"/>
                  </a:lnTo>
                  <a:lnTo>
                    <a:pt x="48" y="83"/>
                  </a:lnTo>
                  <a:lnTo>
                    <a:pt x="48" y="82"/>
                  </a:lnTo>
                  <a:lnTo>
                    <a:pt x="47" y="82"/>
                  </a:lnTo>
                  <a:lnTo>
                    <a:pt x="47" y="81"/>
                  </a:lnTo>
                  <a:lnTo>
                    <a:pt x="46" y="80"/>
                  </a:lnTo>
                  <a:lnTo>
                    <a:pt x="45" y="79"/>
                  </a:lnTo>
                  <a:lnTo>
                    <a:pt x="44" y="79"/>
                  </a:lnTo>
                  <a:lnTo>
                    <a:pt x="44" y="78"/>
                  </a:lnTo>
                  <a:lnTo>
                    <a:pt x="45" y="77"/>
                  </a:lnTo>
                  <a:lnTo>
                    <a:pt x="46" y="77"/>
                  </a:lnTo>
                  <a:lnTo>
                    <a:pt x="47" y="77"/>
                  </a:lnTo>
                  <a:lnTo>
                    <a:pt x="47" y="76"/>
                  </a:lnTo>
                  <a:lnTo>
                    <a:pt x="46" y="76"/>
                  </a:lnTo>
                  <a:lnTo>
                    <a:pt x="45" y="76"/>
                  </a:lnTo>
                  <a:lnTo>
                    <a:pt x="44" y="75"/>
                  </a:lnTo>
                  <a:lnTo>
                    <a:pt x="44" y="74"/>
                  </a:lnTo>
                  <a:lnTo>
                    <a:pt x="44" y="73"/>
                  </a:lnTo>
                  <a:lnTo>
                    <a:pt x="43" y="73"/>
                  </a:lnTo>
                  <a:lnTo>
                    <a:pt x="43" y="72"/>
                  </a:lnTo>
                  <a:lnTo>
                    <a:pt x="43" y="71"/>
                  </a:lnTo>
                  <a:lnTo>
                    <a:pt x="42" y="71"/>
                  </a:lnTo>
                  <a:lnTo>
                    <a:pt x="42" y="70"/>
                  </a:lnTo>
                  <a:lnTo>
                    <a:pt x="41" y="70"/>
                  </a:lnTo>
                  <a:lnTo>
                    <a:pt x="41" y="69"/>
                  </a:lnTo>
                  <a:lnTo>
                    <a:pt x="40" y="69"/>
                  </a:lnTo>
                  <a:lnTo>
                    <a:pt x="39" y="68"/>
                  </a:lnTo>
                  <a:lnTo>
                    <a:pt x="38" y="68"/>
                  </a:lnTo>
                  <a:lnTo>
                    <a:pt x="38" y="67"/>
                  </a:lnTo>
                  <a:lnTo>
                    <a:pt x="37" y="66"/>
                  </a:lnTo>
                  <a:lnTo>
                    <a:pt x="36" y="65"/>
                  </a:lnTo>
                  <a:lnTo>
                    <a:pt x="35" y="64"/>
                  </a:lnTo>
                  <a:lnTo>
                    <a:pt x="34" y="64"/>
                  </a:lnTo>
                  <a:lnTo>
                    <a:pt x="33" y="64"/>
                  </a:lnTo>
                  <a:lnTo>
                    <a:pt x="32" y="64"/>
                  </a:lnTo>
                  <a:lnTo>
                    <a:pt x="32" y="63"/>
                  </a:lnTo>
                  <a:lnTo>
                    <a:pt x="31" y="62"/>
                  </a:lnTo>
                  <a:lnTo>
                    <a:pt x="30" y="62"/>
                  </a:lnTo>
                  <a:lnTo>
                    <a:pt x="29" y="62"/>
                  </a:lnTo>
                  <a:lnTo>
                    <a:pt x="29" y="61"/>
                  </a:lnTo>
                  <a:lnTo>
                    <a:pt x="28" y="61"/>
                  </a:lnTo>
                  <a:lnTo>
                    <a:pt x="27" y="61"/>
                  </a:lnTo>
                  <a:lnTo>
                    <a:pt x="27" y="60"/>
                  </a:lnTo>
                  <a:lnTo>
                    <a:pt x="27" y="59"/>
                  </a:lnTo>
                  <a:lnTo>
                    <a:pt x="27" y="58"/>
                  </a:lnTo>
                  <a:lnTo>
                    <a:pt x="26" y="58"/>
                  </a:lnTo>
                  <a:lnTo>
                    <a:pt x="25" y="58"/>
                  </a:lnTo>
                  <a:lnTo>
                    <a:pt x="24" y="58"/>
                  </a:lnTo>
                  <a:lnTo>
                    <a:pt x="23" y="58"/>
                  </a:lnTo>
                  <a:lnTo>
                    <a:pt x="22" y="58"/>
                  </a:lnTo>
                  <a:lnTo>
                    <a:pt x="21" y="58"/>
                  </a:lnTo>
                  <a:lnTo>
                    <a:pt x="20" y="58"/>
                  </a:lnTo>
                  <a:lnTo>
                    <a:pt x="19" y="58"/>
                  </a:lnTo>
                  <a:lnTo>
                    <a:pt x="18" y="58"/>
                  </a:lnTo>
                  <a:lnTo>
                    <a:pt x="18" y="57"/>
                  </a:lnTo>
                  <a:lnTo>
                    <a:pt x="17" y="57"/>
                  </a:lnTo>
                  <a:lnTo>
                    <a:pt x="17" y="56"/>
                  </a:lnTo>
                  <a:lnTo>
                    <a:pt x="16" y="57"/>
                  </a:lnTo>
                  <a:lnTo>
                    <a:pt x="17" y="57"/>
                  </a:lnTo>
                  <a:lnTo>
                    <a:pt x="17" y="58"/>
                  </a:lnTo>
                  <a:lnTo>
                    <a:pt x="16" y="58"/>
                  </a:lnTo>
                  <a:lnTo>
                    <a:pt x="15" y="58"/>
                  </a:lnTo>
                  <a:lnTo>
                    <a:pt x="14" y="58"/>
                  </a:lnTo>
                  <a:lnTo>
                    <a:pt x="13" y="58"/>
                  </a:lnTo>
                  <a:lnTo>
                    <a:pt x="12" y="58"/>
                  </a:lnTo>
                  <a:lnTo>
                    <a:pt x="11" y="58"/>
                  </a:lnTo>
                  <a:lnTo>
                    <a:pt x="11" y="59"/>
                  </a:lnTo>
                  <a:lnTo>
                    <a:pt x="10" y="59"/>
                  </a:lnTo>
                  <a:lnTo>
                    <a:pt x="9" y="59"/>
                  </a:lnTo>
                  <a:lnTo>
                    <a:pt x="8" y="59"/>
                  </a:lnTo>
                  <a:lnTo>
                    <a:pt x="8" y="58"/>
                  </a:lnTo>
                  <a:lnTo>
                    <a:pt x="7" y="57"/>
                  </a:lnTo>
                  <a:lnTo>
                    <a:pt x="7" y="56"/>
                  </a:lnTo>
                  <a:lnTo>
                    <a:pt x="7" y="57"/>
                  </a:lnTo>
                  <a:lnTo>
                    <a:pt x="6" y="57"/>
                  </a:lnTo>
                  <a:lnTo>
                    <a:pt x="5" y="57"/>
                  </a:lnTo>
                  <a:lnTo>
                    <a:pt x="5" y="56"/>
                  </a:lnTo>
                  <a:lnTo>
                    <a:pt x="4" y="56"/>
                  </a:lnTo>
                  <a:lnTo>
                    <a:pt x="3" y="56"/>
                  </a:lnTo>
                  <a:lnTo>
                    <a:pt x="2" y="56"/>
                  </a:lnTo>
                  <a:lnTo>
                    <a:pt x="2" y="57"/>
                  </a:lnTo>
                  <a:lnTo>
                    <a:pt x="1" y="57"/>
                  </a:lnTo>
                  <a:lnTo>
                    <a:pt x="1" y="56"/>
                  </a:lnTo>
                  <a:lnTo>
                    <a:pt x="2" y="56"/>
                  </a:lnTo>
                  <a:lnTo>
                    <a:pt x="2" y="55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4" y="54"/>
                  </a:lnTo>
                  <a:lnTo>
                    <a:pt x="5" y="54"/>
                  </a:lnTo>
                  <a:lnTo>
                    <a:pt x="5" y="53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3" y="52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5" y="50"/>
                  </a:lnTo>
                  <a:lnTo>
                    <a:pt x="6" y="49"/>
                  </a:lnTo>
                  <a:lnTo>
                    <a:pt x="7" y="49"/>
                  </a:lnTo>
                  <a:lnTo>
                    <a:pt x="7" y="48"/>
                  </a:lnTo>
                  <a:lnTo>
                    <a:pt x="7" y="47"/>
                  </a:lnTo>
                  <a:lnTo>
                    <a:pt x="6" y="47"/>
                  </a:lnTo>
                  <a:lnTo>
                    <a:pt x="5" y="47"/>
                  </a:lnTo>
                  <a:lnTo>
                    <a:pt x="4" y="47"/>
                  </a:lnTo>
                  <a:lnTo>
                    <a:pt x="3" y="48"/>
                  </a:lnTo>
                  <a:lnTo>
                    <a:pt x="2" y="47"/>
                  </a:lnTo>
                  <a:lnTo>
                    <a:pt x="1" y="47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1" y="46"/>
                  </a:lnTo>
                  <a:lnTo>
                    <a:pt x="1" y="45"/>
                  </a:lnTo>
                  <a:lnTo>
                    <a:pt x="2" y="45"/>
                  </a:lnTo>
                  <a:lnTo>
                    <a:pt x="3" y="45"/>
                  </a:lnTo>
                  <a:lnTo>
                    <a:pt x="4" y="45"/>
                  </a:lnTo>
                  <a:lnTo>
                    <a:pt x="5" y="45"/>
                  </a:lnTo>
                  <a:lnTo>
                    <a:pt x="6" y="45"/>
                  </a:lnTo>
                  <a:lnTo>
                    <a:pt x="7" y="45"/>
                  </a:lnTo>
                  <a:lnTo>
                    <a:pt x="8" y="45"/>
                  </a:lnTo>
                  <a:lnTo>
                    <a:pt x="9" y="45"/>
                  </a:lnTo>
                  <a:lnTo>
                    <a:pt x="9" y="44"/>
                  </a:lnTo>
                  <a:lnTo>
                    <a:pt x="9" y="43"/>
                  </a:lnTo>
                  <a:lnTo>
                    <a:pt x="10" y="43"/>
                  </a:lnTo>
                  <a:lnTo>
                    <a:pt x="10" y="44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3"/>
                  </a:lnTo>
                  <a:lnTo>
                    <a:pt x="15" y="43"/>
                  </a:lnTo>
                  <a:lnTo>
                    <a:pt x="16" y="43"/>
                  </a:lnTo>
                  <a:lnTo>
                    <a:pt x="15" y="42"/>
                  </a:lnTo>
                  <a:lnTo>
                    <a:pt x="14" y="42"/>
                  </a:lnTo>
                  <a:lnTo>
                    <a:pt x="13" y="42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3"/>
                  </a:lnTo>
                  <a:lnTo>
                    <a:pt x="11" y="42"/>
                  </a:lnTo>
                  <a:lnTo>
                    <a:pt x="12" y="41"/>
                  </a:lnTo>
                  <a:lnTo>
                    <a:pt x="13" y="41"/>
                  </a:lnTo>
                  <a:lnTo>
                    <a:pt x="13" y="40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7" y="39"/>
                  </a:lnTo>
                  <a:lnTo>
                    <a:pt x="18" y="39"/>
                  </a:lnTo>
                  <a:lnTo>
                    <a:pt x="19" y="39"/>
                  </a:lnTo>
                  <a:lnTo>
                    <a:pt x="20" y="39"/>
                  </a:lnTo>
                  <a:lnTo>
                    <a:pt x="21" y="39"/>
                  </a:lnTo>
                  <a:lnTo>
                    <a:pt x="22" y="39"/>
                  </a:lnTo>
                  <a:lnTo>
                    <a:pt x="24" y="39"/>
                  </a:lnTo>
                  <a:lnTo>
                    <a:pt x="25" y="39"/>
                  </a:lnTo>
                  <a:lnTo>
                    <a:pt x="26" y="39"/>
                  </a:lnTo>
                  <a:lnTo>
                    <a:pt x="26" y="40"/>
                  </a:lnTo>
                  <a:lnTo>
                    <a:pt x="27" y="40"/>
                  </a:lnTo>
                  <a:lnTo>
                    <a:pt x="28" y="41"/>
                  </a:lnTo>
                  <a:lnTo>
                    <a:pt x="29" y="41"/>
                  </a:lnTo>
                  <a:lnTo>
                    <a:pt x="30" y="41"/>
                  </a:lnTo>
                  <a:lnTo>
                    <a:pt x="31" y="41"/>
                  </a:lnTo>
                  <a:lnTo>
                    <a:pt x="32" y="41"/>
                  </a:lnTo>
                  <a:lnTo>
                    <a:pt x="33" y="41"/>
                  </a:lnTo>
                  <a:lnTo>
                    <a:pt x="32" y="42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3" y="45"/>
                  </a:lnTo>
                  <a:lnTo>
                    <a:pt x="34" y="45"/>
                  </a:lnTo>
                  <a:lnTo>
                    <a:pt x="35" y="45"/>
                  </a:lnTo>
                  <a:lnTo>
                    <a:pt x="35" y="44"/>
                  </a:lnTo>
                  <a:lnTo>
                    <a:pt x="36" y="44"/>
                  </a:lnTo>
                  <a:lnTo>
                    <a:pt x="37" y="44"/>
                  </a:lnTo>
                  <a:lnTo>
                    <a:pt x="37" y="43"/>
                  </a:lnTo>
                  <a:lnTo>
                    <a:pt x="36" y="43"/>
                  </a:lnTo>
                  <a:lnTo>
                    <a:pt x="36" y="42"/>
                  </a:lnTo>
                  <a:lnTo>
                    <a:pt x="37" y="42"/>
                  </a:lnTo>
                  <a:lnTo>
                    <a:pt x="37" y="41"/>
                  </a:lnTo>
                  <a:lnTo>
                    <a:pt x="38" y="41"/>
                  </a:lnTo>
                  <a:lnTo>
                    <a:pt x="39" y="41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2" y="42"/>
                  </a:lnTo>
                  <a:lnTo>
                    <a:pt x="43" y="42"/>
                  </a:lnTo>
                  <a:lnTo>
                    <a:pt x="44" y="42"/>
                  </a:lnTo>
                  <a:lnTo>
                    <a:pt x="44" y="43"/>
                  </a:lnTo>
                  <a:lnTo>
                    <a:pt x="45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7" y="45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49" y="46"/>
                  </a:lnTo>
                  <a:lnTo>
                    <a:pt x="49" y="47"/>
                  </a:lnTo>
                  <a:lnTo>
                    <a:pt x="50" y="47"/>
                  </a:lnTo>
                  <a:lnTo>
                    <a:pt x="50" y="48"/>
                  </a:lnTo>
                  <a:lnTo>
                    <a:pt x="51" y="48"/>
                  </a:lnTo>
                  <a:lnTo>
                    <a:pt x="51" y="49"/>
                  </a:lnTo>
                  <a:lnTo>
                    <a:pt x="52" y="49"/>
                  </a:lnTo>
                  <a:lnTo>
                    <a:pt x="53" y="50"/>
                  </a:lnTo>
                  <a:lnTo>
                    <a:pt x="54" y="50"/>
                  </a:lnTo>
                  <a:lnTo>
                    <a:pt x="55" y="49"/>
                  </a:lnTo>
                  <a:lnTo>
                    <a:pt x="56" y="49"/>
                  </a:lnTo>
                  <a:lnTo>
                    <a:pt x="56" y="48"/>
                  </a:lnTo>
                  <a:lnTo>
                    <a:pt x="57" y="48"/>
                  </a:lnTo>
                  <a:lnTo>
                    <a:pt x="57" y="47"/>
                  </a:lnTo>
                  <a:lnTo>
                    <a:pt x="58" y="47"/>
                  </a:lnTo>
                  <a:lnTo>
                    <a:pt x="58" y="46"/>
                  </a:lnTo>
                  <a:lnTo>
                    <a:pt x="59" y="46"/>
                  </a:lnTo>
                  <a:lnTo>
                    <a:pt x="59" y="45"/>
                  </a:lnTo>
                  <a:lnTo>
                    <a:pt x="60" y="45"/>
                  </a:lnTo>
                  <a:lnTo>
                    <a:pt x="61" y="45"/>
                  </a:lnTo>
                  <a:lnTo>
                    <a:pt x="62" y="45"/>
                  </a:lnTo>
                  <a:lnTo>
                    <a:pt x="62" y="44"/>
                  </a:lnTo>
                  <a:lnTo>
                    <a:pt x="63" y="44"/>
                  </a:lnTo>
                  <a:lnTo>
                    <a:pt x="63" y="43"/>
                  </a:lnTo>
                  <a:lnTo>
                    <a:pt x="63" y="42"/>
                  </a:lnTo>
                  <a:lnTo>
                    <a:pt x="63" y="41"/>
                  </a:lnTo>
                  <a:lnTo>
                    <a:pt x="64" y="41"/>
                  </a:lnTo>
                  <a:lnTo>
                    <a:pt x="64" y="40"/>
                  </a:lnTo>
                  <a:lnTo>
                    <a:pt x="65" y="40"/>
                  </a:lnTo>
                  <a:lnTo>
                    <a:pt x="65" y="39"/>
                  </a:lnTo>
                  <a:lnTo>
                    <a:pt x="66" y="39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8" y="38"/>
                  </a:lnTo>
                  <a:lnTo>
                    <a:pt x="68" y="37"/>
                  </a:lnTo>
                  <a:lnTo>
                    <a:pt x="69" y="36"/>
                  </a:lnTo>
                  <a:lnTo>
                    <a:pt x="69" y="35"/>
                  </a:lnTo>
                  <a:lnTo>
                    <a:pt x="70" y="35"/>
                  </a:lnTo>
                  <a:lnTo>
                    <a:pt x="70" y="34"/>
                  </a:lnTo>
                  <a:lnTo>
                    <a:pt x="70" y="33"/>
                  </a:lnTo>
                  <a:lnTo>
                    <a:pt x="70" y="32"/>
                  </a:lnTo>
                  <a:lnTo>
                    <a:pt x="71" y="32"/>
                  </a:lnTo>
                  <a:lnTo>
                    <a:pt x="72" y="31"/>
                  </a:lnTo>
                  <a:lnTo>
                    <a:pt x="72" y="30"/>
                  </a:lnTo>
                  <a:lnTo>
                    <a:pt x="73" y="30"/>
                  </a:lnTo>
                  <a:lnTo>
                    <a:pt x="73" y="29"/>
                  </a:lnTo>
                  <a:lnTo>
                    <a:pt x="74" y="29"/>
                  </a:lnTo>
                  <a:lnTo>
                    <a:pt x="74" y="28"/>
                  </a:lnTo>
                  <a:lnTo>
                    <a:pt x="75" y="28"/>
                  </a:lnTo>
                  <a:lnTo>
                    <a:pt x="75" y="27"/>
                  </a:lnTo>
                  <a:lnTo>
                    <a:pt x="76" y="27"/>
                  </a:lnTo>
                  <a:lnTo>
                    <a:pt x="76" y="26"/>
                  </a:lnTo>
                  <a:lnTo>
                    <a:pt x="77" y="26"/>
                  </a:lnTo>
                  <a:lnTo>
                    <a:pt x="78" y="26"/>
                  </a:lnTo>
                  <a:lnTo>
                    <a:pt x="79" y="26"/>
                  </a:lnTo>
                  <a:lnTo>
                    <a:pt x="79" y="25"/>
                  </a:lnTo>
                  <a:lnTo>
                    <a:pt x="80" y="25"/>
                  </a:lnTo>
                  <a:lnTo>
                    <a:pt x="81" y="25"/>
                  </a:lnTo>
                  <a:lnTo>
                    <a:pt x="81" y="24"/>
                  </a:lnTo>
                  <a:lnTo>
                    <a:pt x="82" y="24"/>
                  </a:lnTo>
                  <a:lnTo>
                    <a:pt x="83" y="24"/>
                  </a:lnTo>
                  <a:lnTo>
                    <a:pt x="83" y="23"/>
                  </a:lnTo>
                  <a:lnTo>
                    <a:pt x="84" y="23"/>
                  </a:lnTo>
                  <a:lnTo>
                    <a:pt x="85" y="23"/>
                  </a:lnTo>
                  <a:lnTo>
                    <a:pt x="86" y="23"/>
                  </a:lnTo>
                  <a:lnTo>
                    <a:pt x="87" y="23"/>
                  </a:lnTo>
                  <a:lnTo>
                    <a:pt x="88" y="23"/>
                  </a:lnTo>
                  <a:lnTo>
                    <a:pt x="89" y="23"/>
                  </a:lnTo>
                  <a:lnTo>
                    <a:pt x="89" y="22"/>
                  </a:lnTo>
                  <a:lnTo>
                    <a:pt x="90" y="22"/>
                  </a:lnTo>
                  <a:lnTo>
                    <a:pt x="91" y="22"/>
                  </a:lnTo>
                  <a:lnTo>
                    <a:pt x="92" y="23"/>
                  </a:lnTo>
                  <a:lnTo>
                    <a:pt x="93" y="23"/>
                  </a:lnTo>
                  <a:lnTo>
                    <a:pt x="94" y="24"/>
                  </a:lnTo>
                  <a:lnTo>
                    <a:pt x="95" y="24"/>
                  </a:lnTo>
                  <a:lnTo>
                    <a:pt x="95" y="25"/>
                  </a:lnTo>
                  <a:lnTo>
                    <a:pt x="95" y="26"/>
                  </a:lnTo>
                  <a:lnTo>
                    <a:pt x="96" y="26"/>
                  </a:lnTo>
                  <a:lnTo>
                    <a:pt x="96" y="27"/>
                  </a:lnTo>
                  <a:lnTo>
                    <a:pt x="96" y="28"/>
                  </a:lnTo>
                  <a:lnTo>
                    <a:pt x="96" y="29"/>
                  </a:lnTo>
                  <a:lnTo>
                    <a:pt x="96" y="28"/>
                  </a:lnTo>
                  <a:lnTo>
                    <a:pt x="97" y="28"/>
                  </a:lnTo>
                  <a:lnTo>
                    <a:pt x="97" y="27"/>
                  </a:lnTo>
                  <a:lnTo>
                    <a:pt x="98" y="28"/>
                  </a:lnTo>
                  <a:lnTo>
                    <a:pt x="99" y="28"/>
                  </a:lnTo>
                  <a:lnTo>
                    <a:pt x="99" y="29"/>
                  </a:lnTo>
                  <a:lnTo>
                    <a:pt x="100" y="29"/>
                  </a:lnTo>
                  <a:lnTo>
                    <a:pt x="101" y="29"/>
                  </a:lnTo>
                  <a:lnTo>
                    <a:pt x="101" y="30"/>
                  </a:lnTo>
                  <a:lnTo>
                    <a:pt x="101" y="31"/>
                  </a:lnTo>
                  <a:lnTo>
                    <a:pt x="101" y="32"/>
                  </a:lnTo>
                  <a:lnTo>
                    <a:pt x="101" y="33"/>
                  </a:lnTo>
                  <a:lnTo>
                    <a:pt x="101" y="34"/>
                  </a:lnTo>
                  <a:lnTo>
                    <a:pt x="101" y="35"/>
                  </a:lnTo>
                  <a:lnTo>
                    <a:pt x="101" y="36"/>
                  </a:lnTo>
                  <a:lnTo>
                    <a:pt x="101" y="37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100" y="40"/>
                  </a:lnTo>
                  <a:lnTo>
                    <a:pt x="100" y="41"/>
                  </a:lnTo>
                  <a:lnTo>
                    <a:pt x="101" y="40"/>
                  </a:lnTo>
                  <a:lnTo>
                    <a:pt x="102" y="40"/>
                  </a:lnTo>
                  <a:lnTo>
                    <a:pt x="102" y="39"/>
                  </a:lnTo>
                  <a:lnTo>
                    <a:pt x="101" y="39"/>
                  </a:lnTo>
                  <a:lnTo>
                    <a:pt x="101" y="38"/>
                  </a:lnTo>
                  <a:lnTo>
                    <a:pt x="101" y="37"/>
                  </a:lnTo>
                  <a:lnTo>
                    <a:pt x="101" y="36"/>
                  </a:lnTo>
                  <a:lnTo>
                    <a:pt x="102" y="35"/>
                  </a:lnTo>
                  <a:lnTo>
                    <a:pt x="102" y="34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3" y="32"/>
                  </a:lnTo>
                  <a:lnTo>
                    <a:pt x="103" y="31"/>
                  </a:lnTo>
                  <a:lnTo>
                    <a:pt x="103" y="30"/>
                  </a:lnTo>
                  <a:lnTo>
                    <a:pt x="104" y="30"/>
                  </a:lnTo>
                  <a:lnTo>
                    <a:pt x="104" y="29"/>
                  </a:lnTo>
                  <a:lnTo>
                    <a:pt x="104" y="28"/>
                  </a:lnTo>
                  <a:lnTo>
                    <a:pt x="105" y="28"/>
                  </a:lnTo>
                  <a:lnTo>
                    <a:pt x="106" y="28"/>
                  </a:lnTo>
                  <a:lnTo>
                    <a:pt x="106" y="29"/>
                  </a:lnTo>
                  <a:lnTo>
                    <a:pt x="106" y="30"/>
                  </a:lnTo>
                  <a:lnTo>
                    <a:pt x="106" y="31"/>
                  </a:lnTo>
                  <a:lnTo>
                    <a:pt x="106" y="32"/>
                  </a:lnTo>
                  <a:lnTo>
                    <a:pt x="106" y="33"/>
                  </a:lnTo>
                  <a:lnTo>
                    <a:pt x="106" y="34"/>
                  </a:lnTo>
                  <a:lnTo>
                    <a:pt x="106" y="36"/>
                  </a:lnTo>
                  <a:lnTo>
                    <a:pt x="106" y="37"/>
                  </a:lnTo>
                  <a:lnTo>
                    <a:pt x="105" y="38"/>
                  </a:lnTo>
                  <a:lnTo>
                    <a:pt x="105" y="39"/>
                  </a:lnTo>
                  <a:lnTo>
                    <a:pt x="106" y="39"/>
                  </a:lnTo>
                  <a:lnTo>
                    <a:pt x="107" y="38"/>
                  </a:lnTo>
                  <a:lnTo>
                    <a:pt x="107" y="37"/>
                  </a:lnTo>
                  <a:lnTo>
                    <a:pt x="107" y="36"/>
                  </a:lnTo>
                  <a:lnTo>
                    <a:pt x="107" y="35"/>
                  </a:lnTo>
                  <a:lnTo>
                    <a:pt x="107" y="34"/>
                  </a:lnTo>
                  <a:lnTo>
                    <a:pt x="107" y="33"/>
                  </a:lnTo>
                  <a:lnTo>
                    <a:pt x="107" y="32"/>
                  </a:lnTo>
                  <a:lnTo>
                    <a:pt x="107" y="31"/>
                  </a:lnTo>
                  <a:lnTo>
                    <a:pt x="107" y="30"/>
                  </a:lnTo>
                  <a:lnTo>
                    <a:pt x="107" y="29"/>
                  </a:lnTo>
                  <a:lnTo>
                    <a:pt x="107" y="30"/>
                  </a:lnTo>
                  <a:lnTo>
                    <a:pt x="108" y="30"/>
                  </a:lnTo>
                  <a:lnTo>
                    <a:pt x="108" y="31"/>
                  </a:lnTo>
                  <a:lnTo>
                    <a:pt x="108" y="32"/>
                  </a:lnTo>
                  <a:lnTo>
                    <a:pt x="109" y="32"/>
                  </a:lnTo>
                  <a:lnTo>
                    <a:pt x="109" y="33"/>
                  </a:lnTo>
                  <a:lnTo>
                    <a:pt x="109" y="34"/>
                  </a:lnTo>
                  <a:lnTo>
                    <a:pt x="110" y="34"/>
                  </a:lnTo>
                  <a:lnTo>
                    <a:pt x="110" y="35"/>
                  </a:lnTo>
                  <a:lnTo>
                    <a:pt x="111" y="35"/>
                  </a:lnTo>
                  <a:lnTo>
                    <a:pt x="111" y="34"/>
                  </a:lnTo>
                  <a:lnTo>
                    <a:pt x="111" y="33"/>
                  </a:lnTo>
                  <a:lnTo>
                    <a:pt x="112" y="32"/>
                  </a:lnTo>
                  <a:lnTo>
                    <a:pt x="113" y="32"/>
                  </a:lnTo>
                  <a:lnTo>
                    <a:pt x="114" y="32"/>
                  </a:lnTo>
                  <a:lnTo>
                    <a:pt x="115" y="32"/>
                  </a:lnTo>
                  <a:lnTo>
                    <a:pt x="115" y="31"/>
                  </a:lnTo>
                  <a:lnTo>
                    <a:pt x="116" y="31"/>
                  </a:lnTo>
                  <a:lnTo>
                    <a:pt x="116" y="32"/>
                  </a:lnTo>
                  <a:lnTo>
                    <a:pt x="117" y="32"/>
                  </a:lnTo>
                  <a:lnTo>
                    <a:pt x="118" y="32"/>
                  </a:lnTo>
                  <a:lnTo>
                    <a:pt x="119" y="32"/>
                  </a:lnTo>
                  <a:lnTo>
                    <a:pt x="120" y="32"/>
                  </a:lnTo>
                  <a:lnTo>
                    <a:pt x="120" y="33"/>
                  </a:lnTo>
                  <a:lnTo>
                    <a:pt x="121" y="33"/>
                  </a:lnTo>
                  <a:lnTo>
                    <a:pt x="121" y="34"/>
                  </a:lnTo>
                  <a:lnTo>
                    <a:pt x="121" y="35"/>
                  </a:lnTo>
                  <a:lnTo>
                    <a:pt x="120" y="35"/>
                  </a:lnTo>
                  <a:lnTo>
                    <a:pt x="120" y="36"/>
                  </a:lnTo>
                  <a:lnTo>
                    <a:pt x="120" y="37"/>
                  </a:lnTo>
                  <a:lnTo>
                    <a:pt x="120" y="38"/>
                  </a:lnTo>
                  <a:lnTo>
                    <a:pt x="120" y="39"/>
                  </a:lnTo>
                  <a:lnTo>
                    <a:pt x="120" y="40"/>
                  </a:lnTo>
                  <a:lnTo>
                    <a:pt x="120" y="41"/>
                  </a:lnTo>
                  <a:lnTo>
                    <a:pt x="120" y="42"/>
                  </a:lnTo>
                  <a:lnTo>
                    <a:pt x="120" y="43"/>
                  </a:lnTo>
                  <a:lnTo>
                    <a:pt x="121" y="43"/>
                  </a:lnTo>
                  <a:lnTo>
                    <a:pt x="121" y="44"/>
                  </a:lnTo>
                  <a:lnTo>
                    <a:pt x="121" y="43"/>
                  </a:lnTo>
                  <a:lnTo>
                    <a:pt x="122" y="43"/>
                  </a:lnTo>
                  <a:lnTo>
                    <a:pt x="122" y="42"/>
                  </a:lnTo>
                  <a:lnTo>
                    <a:pt x="122" y="41"/>
                  </a:lnTo>
                  <a:lnTo>
                    <a:pt x="121" y="41"/>
                  </a:lnTo>
                  <a:lnTo>
                    <a:pt x="121" y="40"/>
                  </a:lnTo>
                  <a:lnTo>
                    <a:pt x="121" y="39"/>
                  </a:lnTo>
                  <a:lnTo>
                    <a:pt x="122" y="39"/>
                  </a:lnTo>
                  <a:lnTo>
                    <a:pt x="122" y="38"/>
                  </a:lnTo>
                  <a:lnTo>
                    <a:pt x="123" y="37"/>
                  </a:lnTo>
                  <a:lnTo>
                    <a:pt x="123" y="36"/>
                  </a:lnTo>
                  <a:lnTo>
                    <a:pt x="123" y="35"/>
                  </a:lnTo>
                  <a:lnTo>
                    <a:pt x="123" y="34"/>
                  </a:lnTo>
                  <a:lnTo>
                    <a:pt x="123" y="33"/>
                  </a:lnTo>
                  <a:lnTo>
                    <a:pt x="123" y="32"/>
                  </a:lnTo>
                  <a:lnTo>
                    <a:pt x="123" y="31"/>
                  </a:lnTo>
                  <a:lnTo>
                    <a:pt x="123" y="30"/>
                  </a:lnTo>
                  <a:lnTo>
                    <a:pt x="123" y="29"/>
                  </a:lnTo>
                  <a:lnTo>
                    <a:pt x="124" y="29"/>
                  </a:lnTo>
                  <a:lnTo>
                    <a:pt x="125" y="29"/>
                  </a:lnTo>
                  <a:lnTo>
                    <a:pt x="125" y="30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6" y="32"/>
                  </a:lnTo>
                  <a:lnTo>
                    <a:pt x="126" y="33"/>
                  </a:lnTo>
                  <a:lnTo>
                    <a:pt x="127" y="33"/>
                  </a:lnTo>
                  <a:lnTo>
                    <a:pt x="127" y="34"/>
                  </a:lnTo>
                  <a:lnTo>
                    <a:pt x="127" y="35"/>
                  </a:lnTo>
                  <a:lnTo>
                    <a:pt x="128" y="35"/>
                  </a:lnTo>
                  <a:lnTo>
                    <a:pt x="128" y="36"/>
                  </a:lnTo>
                  <a:lnTo>
                    <a:pt x="129" y="36"/>
                  </a:lnTo>
                  <a:lnTo>
                    <a:pt x="129" y="37"/>
                  </a:lnTo>
                  <a:lnTo>
                    <a:pt x="129" y="38"/>
                  </a:lnTo>
                  <a:lnTo>
                    <a:pt x="130" y="39"/>
                  </a:lnTo>
                  <a:lnTo>
                    <a:pt x="131" y="39"/>
                  </a:lnTo>
                  <a:lnTo>
                    <a:pt x="131" y="38"/>
                  </a:lnTo>
                  <a:lnTo>
                    <a:pt x="131" y="37"/>
                  </a:lnTo>
                  <a:lnTo>
                    <a:pt x="131" y="36"/>
                  </a:lnTo>
                  <a:lnTo>
                    <a:pt x="131" y="35"/>
                  </a:lnTo>
                  <a:lnTo>
                    <a:pt x="131" y="34"/>
                  </a:lnTo>
                  <a:lnTo>
                    <a:pt x="131" y="32"/>
                  </a:lnTo>
                  <a:lnTo>
                    <a:pt x="131" y="31"/>
                  </a:lnTo>
                  <a:lnTo>
                    <a:pt x="131" y="30"/>
                  </a:lnTo>
                  <a:lnTo>
                    <a:pt x="130" y="30"/>
                  </a:lnTo>
                  <a:lnTo>
                    <a:pt x="130" y="29"/>
                  </a:lnTo>
                  <a:lnTo>
                    <a:pt x="130" y="28"/>
                  </a:lnTo>
                  <a:lnTo>
                    <a:pt x="131" y="27"/>
                  </a:lnTo>
                  <a:lnTo>
                    <a:pt x="131" y="26"/>
                  </a:lnTo>
                  <a:lnTo>
                    <a:pt x="130" y="26"/>
                  </a:lnTo>
                  <a:lnTo>
                    <a:pt x="129" y="26"/>
                  </a:lnTo>
                  <a:lnTo>
                    <a:pt x="129" y="27"/>
                  </a:lnTo>
                  <a:lnTo>
                    <a:pt x="128" y="27"/>
                  </a:lnTo>
                  <a:lnTo>
                    <a:pt x="127" y="27"/>
                  </a:lnTo>
                  <a:lnTo>
                    <a:pt x="126" y="26"/>
                  </a:lnTo>
                  <a:lnTo>
                    <a:pt x="126" y="25"/>
                  </a:lnTo>
                  <a:lnTo>
                    <a:pt x="125" y="25"/>
                  </a:lnTo>
                  <a:lnTo>
                    <a:pt x="126" y="25"/>
                  </a:lnTo>
                  <a:lnTo>
                    <a:pt x="126" y="24"/>
                  </a:lnTo>
                  <a:lnTo>
                    <a:pt x="127" y="24"/>
                  </a:lnTo>
                  <a:lnTo>
                    <a:pt x="128" y="24"/>
                  </a:lnTo>
                  <a:lnTo>
                    <a:pt x="129" y="24"/>
                  </a:lnTo>
                  <a:lnTo>
                    <a:pt x="130" y="24"/>
                  </a:lnTo>
                  <a:lnTo>
                    <a:pt x="131" y="24"/>
                  </a:lnTo>
                  <a:lnTo>
                    <a:pt x="132" y="24"/>
                  </a:lnTo>
                  <a:lnTo>
                    <a:pt x="132" y="23"/>
                  </a:lnTo>
                  <a:lnTo>
                    <a:pt x="133" y="23"/>
                  </a:lnTo>
                  <a:lnTo>
                    <a:pt x="133" y="24"/>
                  </a:lnTo>
                  <a:lnTo>
                    <a:pt x="134" y="24"/>
                  </a:lnTo>
                  <a:lnTo>
                    <a:pt x="134" y="25"/>
                  </a:lnTo>
                  <a:lnTo>
                    <a:pt x="135" y="25"/>
                  </a:lnTo>
                  <a:lnTo>
                    <a:pt x="135" y="26"/>
                  </a:lnTo>
                  <a:lnTo>
                    <a:pt x="136" y="26"/>
                  </a:lnTo>
                  <a:lnTo>
                    <a:pt x="137" y="26"/>
                  </a:lnTo>
                  <a:lnTo>
                    <a:pt x="137" y="27"/>
                  </a:lnTo>
                  <a:lnTo>
                    <a:pt x="138" y="26"/>
                  </a:lnTo>
                  <a:lnTo>
                    <a:pt x="137" y="26"/>
                  </a:lnTo>
                  <a:lnTo>
                    <a:pt x="136" y="26"/>
                  </a:lnTo>
                  <a:lnTo>
                    <a:pt x="136" y="25"/>
                  </a:lnTo>
                  <a:lnTo>
                    <a:pt x="135" y="25"/>
                  </a:lnTo>
                  <a:lnTo>
                    <a:pt x="135" y="24"/>
                  </a:lnTo>
                  <a:lnTo>
                    <a:pt x="134" y="24"/>
                  </a:lnTo>
                  <a:lnTo>
                    <a:pt x="134" y="23"/>
                  </a:lnTo>
                  <a:lnTo>
                    <a:pt x="134" y="22"/>
                  </a:lnTo>
                  <a:lnTo>
                    <a:pt x="135" y="22"/>
                  </a:lnTo>
                  <a:lnTo>
                    <a:pt x="136" y="22"/>
                  </a:lnTo>
                  <a:lnTo>
                    <a:pt x="137" y="22"/>
                  </a:lnTo>
                  <a:lnTo>
                    <a:pt x="138" y="22"/>
                  </a:lnTo>
                  <a:lnTo>
                    <a:pt x="139" y="22"/>
                  </a:lnTo>
                  <a:lnTo>
                    <a:pt x="140" y="22"/>
                  </a:lnTo>
                  <a:lnTo>
                    <a:pt x="141" y="22"/>
                  </a:lnTo>
                  <a:lnTo>
                    <a:pt x="142" y="22"/>
                  </a:lnTo>
                  <a:lnTo>
                    <a:pt x="143" y="22"/>
                  </a:lnTo>
                  <a:lnTo>
                    <a:pt x="144" y="22"/>
                  </a:lnTo>
                  <a:lnTo>
                    <a:pt x="144" y="21"/>
                  </a:lnTo>
                  <a:lnTo>
                    <a:pt x="143" y="21"/>
                  </a:lnTo>
                  <a:lnTo>
                    <a:pt x="142" y="21"/>
                  </a:lnTo>
                  <a:lnTo>
                    <a:pt x="141" y="21"/>
                  </a:lnTo>
                  <a:lnTo>
                    <a:pt x="140" y="21"/>
                  </a:lnTo>
                  <a:lnTo>
                    <a:pt x="139" y="21"/>
                  </a:lnTo>
                  <a:lnTo>
                    <a:pt x="138" y="20"/>
                  </a:lnTo>
                  <a:lnTo>
                    <a:pt x="137" y="20"/>
                  </a:lnTo>
                  <a:lnTo>
                    <a:pt x="136" y="19"/>
                  </a:lnTo>
                  <a:lnTo>
                    <a:pt x="137" y="19"/>
                  </a:lnTo>
                  <a:lnTo>
                    <a:pt x="138" y="19"/>
                  </a:lnTo>
                  <a:lnTo>
                    <a:pt x="139" y="19"/>
                  </a:lnTo>
                  <a:lnTo>
                    <a:pt x="139" y="18"/>
                  </a:lnTo>
                  <a:lnTo>
                    <a:pt x="140" y="18"/>
                  </a:lnTo>
                  <a:lnTo>
                    <a:pt x="141" y="18"/>
                  </a:lnTo>
                  <a:lnTo>
                    <a:pt x="141" y="17"/>
                  </a:lnTo>
                  <a:lnTo>
                    <a:pt x="140" y="16"/>
                  </a:lnTo>
                  <a:lnTo>
                    <a:pt x="140" y="17"/>
                  </a:lnTo>
                  <a:lnTo>
                    <a:pt x="139" y="17"/>
                  </a:lnTo>
                  <a:lnTo>
                    <a:pt x="138" y="17"/>
                  </a:lnTo>
                  <a:lnTo>
                    <a:pt x="137" y="17"/>
                  </a:lnTo>
                  <a:lnTo>
                    <a:pt x="137" y="18"/>
                  </a:lnTo>
                  <a:lnTo>
                    <a:pt x="136" y="18"/>
                  </a:lnTo>
                  <a:lnTo>
                    <a:pt x="135" y="18"/>
                  </a:lnTo>
                  <a:lnTo>
                    <a:pt x="135" y="17"/>
                  </a:lnTo>
                  <a:lnTo>
                    <a:pt x="136" y="17"/>
                  </a:lnTo>
                  <a:lnTo>
                    <a:pt x="136" y="16"/>
                  </a:lnTo>
                  <a:lnTo>
                    <a:pt x="137" y="16"/>
                  </a:lnTo>
                  <a:lnTo>
                    <a:pt x="138" y="16"/>
                  </a:lnTo>
                  <a:lnTo>
                    <a:pt x="139" y="16"/>
                  </a:lnTo>
                  <a:lnTo>
                    <a:pt x="139" y="15"/>
                  </a:lnTo>
                  <a:lnTo>
                    <a:pt x="140" y="14"/>
                  </a:lnTo>
                  <a:lnTo>
                    <a:pt x="140" y="13"/>
                  </a:lnTo>
                  <a:lnTo>
                    <a:pt x="140" y="12"/>
                  </a:lnTo>
                  <a:lnTo>
                    <a:pt x="141" y="12"/>
                  </a:lnTo>
                  <a:lnTo>
                    <a:pt x="141" y="11"/>
                  </a:lnTo>
                  <a:lnTo>
                    <a:pt x="141" y="10"/>
                  </a:lnTo>
                  <a:lnTo>
                    <a:pt x="141" y="9"/>
                  </a:lnTo>
                  <a:lnTo>
                    <a:pt x="140" y="8"/>
                  </a:lnTo>
                  <a:lnTo>
                    <a:pt x="140" y="9"/>
                  </a:lnTo>
                  <a:lnTo>
                    <a:pt x="140" y="10"/>
                  </a:lnTo>
                  <a:lnTo>
                    <a:pt x="140" y="11"/>
                  </a:lnTo>
                  <a:lnTo>
                    <a:pt x="140" y="12"/>
                  </a:lnTo>
                  <a:lnTo>
                    <a:pt x="139" y="13"/>
                  </a:lnTo>
                  <a:lnTo>
                    <a:pt x="138" y="13"/>
                  </a:lnTo>
                  <a:lnTo>
                    <a:pt x="138" y="12"/>
                  </a:lnTo>
                  <a:lnTo>
                    <a:pt x="137" y="12"/>
                  </a:lnTo>
                  <a:lnTo>
                    <a:pt x="137" y="13"/>
                  </a:lnTo>
                  <a:lnTo>
                    <a:pt x="136" y="13"/>
                  </a:lnTo>
                  <a:lnTo>
                    <a:pt x="135" y="13"/>
                  </a:lnTo>
                  <a:lnTo>
                    <a:pt x="134" y="13"/>
                  </a:lnTo>
                  <a:lnTo>
                    <a:pt x="133" y="13"/>
                  </a:lnTo>
                  <a:lnTo>
                    <a:pt x="133" y="14"/>
                  </a:lnTo>
                  <a:lnTo>
                    <a:pt x="132" y="14"/>
                  </a:lnTo>
                  <a:lnTo>
                    <a:pt x="131" y="14"/>
                  </a:lnTo>
                  <a:lnTo>
                    <a:pt x="131" y="13"/>
                  </a:lnTo>
                  <a:lnTo>
                    <a:pt x="130" y="13"/>
                  </a:lnTo>
                  <a:lnTo>
                    <a:pt x="129" y="12"/>
                  </a:lnTo>
                  <a:lnTo>
                    <a:pt x="129" y="11"/>
                  </a:lnTo>
                  <a:lnTo>
                    <a:pt x="130" y="11"/>
                  </a:lnTo>
                  <a:lnTo>
                    <a:pt x="130" y="10"/>
                  </a:lnTo>
                  <a:lnTo>
                    <a:pt x="131" y="10"/>
                  </a:lnTo>
                  <a:lnTo>
                    <a:pt x="132" y="10"/>
                  </a:lnTo>
                  <a:lnTo>
                    <a:pt x="132" y="9"/>
                  </a:lnTo>
                  <a:lnTo>
                    <a:pt x="133" y="9"/>
                  </a:lnTo>
                  <a:lnTo>
                    <a:pt x="134" y="9"/>
                  </a:lnTo>
                  <a:lnTo>
                    <a:pt x="135" y="8"/>
                  </a:lnTo>
                  <a:lnTo>
                    <a:pt x="135" y="7"/>
                  </a:lnTo>
                  <a:lnTo>
                    <a:pt x="136" y="7"/>
                  </a:lnTo>
                  <a:lnTo>
                    <a:pt x="137" y="7"/>
                  </a:lnTo>
                  <a:lnTo>
                    <a:pt x="138" y="7"/>
                  </a:lnTo>
                  <a:lnTo>
                    <a:pt x="139" y="7"/>
                  </a:lnTo>
                  <a:lnTo>
                    <a:pt x="139" y="6"/>
                  </a:lnTo>
                  <a:lnTo>
                    <a:pt x="140" y="6"/>
                  </a:lnTo>
                  <a:lnTo>
                    <a:pt x="140" y="5"/>
                  </a:lnTo>
                  <a:lnTo>
                    <a:pt x="139" y="6"/>
                  </a:lnTo>
                  <a:lnTo>
                    <a:pt x="138" y="6"/>
                  </a:lnTo>
                  <a:lnTo>
                    <a:pt x="138" y="7"/>
                  </a:lnTo>
                  <a:lnTo>
                    <a:pt x="137" y="7"/>
                  </a:lnTo>
                  <a:lnTo>
                    <a:pt x="137" y="6"/>
                  </a:lnTo>
                  <a:lnTo>
                    <a:pt x="136" y="6"/>
                  </a:lnTo>
                  <a:lnTo>
                    <a:pt x="137" y="6"/>
                  </a:lnTo>
                  <a:lnTo>
                    <a:pt x="137" y="5"/>
                  </a:lnTo>
                  <a:lnTo>
                    <a:pt x="138" y="5"/>
                  </a:lnTo>
                  <a:lnTo>
                    <a:pt x="139" y="5"/>
                  </a:lnTo>
                  <a:lnTo>
                    <a:pt x="139" y="4"/>
                  </a:lnTo>
                  <a:lnTo>
                    <a:pt x="139" y="3"/>
                  </a:lnTo>
                  <a:lnTo>
                    <a:pt x="139" y="2"/>
                  </a:lnTo>
                  <a:lnTo>
                    <a:pt x="139" y="1"/>
                  </a:lnTo>
                  <a:lnTo>
                    <a:pt x="139" y="0"/>
                  </a:lnTo>
                  <a:lnTo>
                    <a:pt x="139" y="1"/>
                  </a:lnTo>
                  <a:lnTo>
                    <a:pt x="138" y="1"/>
                  </a:lnTo>
                  <a:lnTo>
                    <a:pt x="137" y="1"/>
                  </a:lnTo>
                  <a:lnTo>
                    <a:pt x="136" y="1"/>
                  </a:lnTo>
                  <a:lnTo>
                    <a:pt x="135" y="1"/>
                  </a:lnTo>
                  <a:lnTo>
                    <a:pt x="134" y="1"/>
                  </a:lnTo>
                  <a:lnTo>
                    <a:pt x="133" y="1"/>
                  </a:lnTo>
                  <a:lnTo>
                    <a:pt x="133" y="2"/>
                  </a:lnTo>
                  <a:lnTo>
                    <a:pt x="132" y="2"/>
                  </a:lnTo>
                  <a:lnTo>
                    <a:pt x="132" y="3"/>
                  </a:lnTo>
                  <a:lnTo>
                    <a:pt x="132" y="4"/>
                  </a:lnTo>
                  <a:lnTo>
                    <a:pt x="131" y="4"/>
                  </a:lnTo>
                  <a:lnTo>
                    <a:pt x="130" y="4"/>
                  </a:lnTo>
                  <a:lnTo>
                    <a:pt x="129" y="4"/>
                  </a:lnTo>
                  <a:lnTo>
                    <a:pt x="129" y="5"/>
                  </a:lnTo>
                  <a:lnTo>
                    <a:pt x="128" y="5"/>
                  </a:lnTo>
                  <a:lnTo>
                    <a:pt x="127" y="6"/>
                  </a:lnTo>
                  <a:lnTo>
                    <a:pt x="126" y="6"/>
                  </a:lnTo>
                  <a:lnTo>
                    <a:pt x="125" y="5"/>
                  </a:lnTo>
                  <a:lnTo>
                    <a:pt x="125" y="6"/>
                  </a:lnTo>
                  <a:lnTo>
                    <a:pt x="124" y="6"/>
                  </a:lnTo>
                  <a:lnTo>
                    <a:pt x="124" y="7"/>
                  </a:lnTo>
                  <a:lnTo>
                    <a:pt x="123" y="7"/>
                  </a:lnTo>
                  <a:lnTo>
                    <a:pt x="122" y="7"/>
                  </a:lnTo>
                  <a:lnTo>
                    <a:pt x="121" y="7"/>
                  </a:lnTo>
                  <a:lnTo>
                    <a:pt x="120" y="7"/>
                  </a:lnTo>
                  <a:lnTo>
                    <a:pt x="120" y="8"/>
                  </a:lnTo>
                  <a:lnTo>
                    <a:pt x="120" y="9"/>
                  </a:lnTo>
                  <a:lnTo>
                    <a:pt x="120" y="10"/>
                  </a:lnTo>
                  <a:lnTo>
                    <a:pt x="119" y="10"/>
                  </a:lnTo>
                  <a:lnTo>
                    <a:pt x="118" y="9"/>
                  </a:lnTo>
                  <a:lnTo>
                    <a:pt x="117" y="9"/>
                  </a:lnTo>
                  <a:lnTo>
                    <a:pt x="116" y="10"/>
                  </a:lnTo>
                  <a:lnTo>
                    <a:pt x="115" y="10"/>
                  </a:lnTo>
                  <a:lnTo>
                    <a:pt x="115" y="9"/>
                  </a:lnTo>
                  <a:lnTo>
                    <a:pt x="115" y="8"/>
                  </a:lnTo>
                  <a:lnTo>
                    <a:pt x="115" y="7"/>
                  </a:lnTo>
                  <a:lnTo>
                    <a:pt x="116" y="7"/>
                  </a:lnTo>
                  <a:lnTo>
                    <a:pt x="115" y="7"/>
                  </a:lnTo>
                  <a:lnTo>
                    <a:pt x="114" y="7"/>
                  </a:lnTo>
                  <a:lnTo>
                    <a:pt x="114" y="8"/>
                  </a:lnTo>
                  <a:lnTo>
                    <a:pt x="114" y="9"/>
                  </a:lnTo>
                  <a:lnTo>
                    <a:pt x="114" y="10"/>
                  </a:lnTo>
                  <a:lnTo>
                    <a:pt x="113" y="10"/>
                  </a:lnTo>
                  <a:lnTo>
                    <a:pt x="112" y="10"/>
                  </a:lnTo>
                  <a:lnTo>
                    <a:pt x="111" y="10"/>
                  </a:lnTo>
                  <a:lnTo>
                    <a:pt x="111" y="9"/>
                  </a:lnTo>
                  <a:lnTo>
                    <a:pt x="111" y="8"/>
                  </a:lnTo>
                  <a:lnTo>
                    <a:pt x="110" y="8"/>
                  </a:lnTo>
                  <a:lnTo>
                    <a:pt x="110" y="7"/>
                  </a:lnTo>
                  <a:lnTo>
                    <a:pt x="109" y="7"/>
                  </a:lnTo>
                  <a:lnTo>
                    <a:pt x="109" y="8"/>
                  </a:lnTo>
                  <a:lnTo>
                    <a:pt x="110" y="9"/>
                  </a:lnTo>
                  <a:lnTo>
                    <a:pt x="109" y="9"/>
                  </a:lnTo>
                  <a:lnTo>
                    <a:pt x="109" y="10"/>
                  </a:lnTo>
                  <a:lnTo>
                    <a:pt x="108" y="10"/>
                  </a:lnTo>
                  <a:lnTo>
                    <a:pt x="107" y="10"/>
                  </a:lnTo>
                  <a:lnTo>
                    <a:pt x="107" y="9"/>
                  </a:lnTo>
                  <a:lnTo>
                    <a:pt x="106" y="10"/>
                  </a:lnTo>
                  <a:lnTo>
                    <a:pt x="105" y="10"/>
                  </a:lnTo>
                  <a:lnTo>
                    <a:pt x="104" y="10"/>
                  </a:lnTo>
                  <a:lnTo>
                    <a:pt x="104" y="9"/>
                  </a:lnTo>
                  <a:lnTo>
                    <a:pt x="103" y="9"/>
                  </a:lnTo>
                  <a:lnTo>
                    <a:pt x="102" y="8"/>
                  </a:lnTo>
                  <a:lnTo>
                    <a:pt x="101" y="8"/>
                  </a:lnTo>
                  <a:lnTo>
                    <a:pt x="99" y="8"/>
                  </a:lnTo>
                  <a:lnTo>
                    <a:pt x="98" y="9"/>
                  </a:lnTo>
                  <a:lnTo>
                    <a:pt x="97" y="9"/>
                  </a:lnTo>
                  <a:lnTo>
                    <a:pt x="96" y="9"/>
                  </a:lnTo>
                  <a:lnTo>
                    <a:pt x="95" y="9"/>
                  </a:lnTo>
                  <a:lnTo>
                    <a:pt x="95" y="8"/>
                  </a:lnTo>
                  <a:lnTo>
                    <a:pt x="95" y="7"/>
                  </a:lnTo>
                  <a:lnTo>
                    <a:pt x="94" y="7"/>
                  </a:lnTo>
                  <a:lnTo>
                    <a:pt x="93" y="7"/>
                  </a:lnTo>
                  <a:lnTo>
                    <a:pt x="93" y="8"/>
                  </a:lnTo>
                  <a:lnTo>
                    <a:pt x="92" y="8"/>
                  </a:lnTo>
                  <a:lnTo>
                    <a:pt x="91" y="8"/>
                  </a:lnTo>
                  <a:lnTo>
                    <a:pt x="91" y="9"/>
                  </a:lnTo>
                  <a:lnTo>
                    <a:pt x="90" y="9"/>
                  </a:lnTo>
                  <a:lnTo>
                    <a:pt x="90" y="8"/>
                  </a:lnTo>
                  <a:lnTo>
                    <a:pt x="89" y="8"/>
                  </a:lnTo>
                  <a:lnTo>
                    <a:pt x="88" y="8"/>
                  </a:lnTo>
                  <a:lnTo>
                    <a:pt x="88" y="7"/>
                  </a:lnTo>
                  <a:lnTo>
                    <a:pt x="88" y="8"/>
                  </a:lnTo>
                  <a:lnTo>
                    <a:pt x="87" y="8"/>
                  </a:lnTo>
                  <a:lnTo>
                    <a:pt x="86" y="8"/>
                  </a:lnTo>
                  <a:lnTo>
                    <a:pt x="85" y="9"/>
                  </a:lnTo>
                  <a:lnTo>
                    <a:pt x="84" y="9"/>
                  </a:lnTo>
                  <a:lnTo>
                    <a:pt x="83" y="9"/>
                  </a:lnTo>
                  <a:lnTo>
                    <a:pt x="82" y="9"/>
                  </a:lnTo>
                  <a:lnTo>
                    <a:pt x="82" y="10"/>
                  </a:lnTo>
                  <a:lnTo>
                    <a:pt x="81" y="10"/>
                  </a:lnTo>
                  <a:lnTo>
                    <a:pt x="80" y="10"/>
                  </a:lnTo>
                  <a:lnTo>
                    <a:pt x="79" y="10"/>
                  </a:lnTo>
                  <a:lnTo>
                    <a:pt x="78" y="10"/>
                  </a:lnTo>
                  <a:lnTo>
                    <a:pt x="77" y="10"/>
                  </a:lnTo>
                  <a:lnTo>
                    <a:pt x="76" y="10"/>
                  </a:lnTo>
                  <a:lnTo>
                    <a:pt x="75" y="11"/>
                  </a:lnTo>
                  <a:lnTo>
                    <a:pt x="74" y="11"/>
                  </a:lnTo>
                  <a:lnTo>
                    <a:pt x="74" y="12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2" y="13"/>
                  </a:lnTo>
                  <a:lnTo>
                    <a:pt x="71" y="13"/>
                  </a:lnTo>
                  <a:lnTo>
                    <a:pt x="70" y="13"/>
                  </a:lnTo>
                  <a:lnTo>
                    <a:pt x="69" y="13"/>
                  </a:lnTo>
                  <a:lnTo>
                    <a:pt x="68" y="13"/>
                  </a:lnTo>
                  <a:lnTo>
                    <a:pt x="67" y="13"/>
                  </a:lnTo>
                  <a:lnTo>
                    <a:pt x="66" y="13"/>
                  </a:lnTo>
                  <a:lnTo>
                    <a:pt x="66" y="12"/>
                  </a:lnTo>
                  <a:lnTo>
                    <a:pt x="65" y="12"/>
                  </a:lnTo>
                  <a:lnTo>
                    <a:pt x="64" y="11"/>
                  </a:lnTo>
                  <a:lnTo>
                    <a:pt x="63" y="11"/>
                  </a:lnTo>
                  <a:lnTo>
                    <a:pt x="63" y="10"/>
                  </a:lnTo>
                  <a:lnTo>
                    <a:pt x="62" y="10"/>
                  </a:lnTo>
                  <a:lnTo>
                    <a:pt x="61" y="10"/>
                  </a:lnTo>
                  <a:lnTo>
                    <a:pt x="60" y="10"/>
                  </a:lnTo>
                  <a:lnTo>
                    <a:pt x="59" y="10"/>
                  </a:lnTo>
                  <a:lnTo>
                    <a:pt x="59" y="11"/>
                  </a:lnTo>
                  <a:lnTo>
                    <a:pt x="58" y="11"/>
                  </a:lnTo>
                  <a:lnTo>
                    <a:pt x="57" y="11"/>
                  </a:lnTo>
                  <a:lnTo>
                    <a:pt x="57" y="12"/>
                  </a:lnTo>
                  <a:lnTo>
                    <a:pt x="56" y="12"/>
                  </a:lnTo>
                  <a:lnTo>
                    <a:pt x="56" y="13"/>
                  </a:lnTo>
                  <a:lnTo>
                    <a:pt x="55" y="13"/>
                  </a:lnTo>
                  <a:lnTo>
                    <a:pt x="54" y="13"/>
                  </a:lnTo>
                  <a:lnTo>
                    <a:pt x="53" y="13"/>
                  </a:lnTo>
                  <a:lnTo>
                    <a:pt x="52" y="14"/>
                  </a:lnTo>
                  <a:lnTo>
                    <a:pt x="51" y="14"/>
                  </a:lnTo>
                  <a:lnTo>
                    <a:pt x="51" y="13"/>
                  </a:lnTo>
                  <a:lnTo>
                    <a:pt x="50" y="1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8" y="10"/>
                  </a:lnTo>
                  <a:lnTo>
                    <a:pt x="47" y="10"/>
                  </a:lnTo>
                  <a:lnTo>
                    <a:pt x="47" y="9"/>
                  </a:lnTo>
                  <a:lnTo>
                    <a:pt x="47" y="8"/>
                  </a:lnTo>
                  <a:lnTo>
                    <a:pt x="46" y="7"/>
                  </a:lnTo>
                  <a:lnTo>
                    <a:pt x="45" y="7"/>
                  </a:lnTo>
                  <a:lnTo>
                    <a:pt x="45" y="6"/>
                  </a:lnTo>
                  <a:lnTo>
                    <a:pt x="44" y="6"/>
                  </a:lnTo>
                  <a:lnTo>
                    <a:pt x="43" y="6"/>
                  </a:lnTo>
                  <a:lnTo>
                    <a:pt x="42" y="6"/>
                  </a:lnTo>
                  <a:lnTo>
                    <a:pt x="41" y="7"/>
                  </a:lnTo>
                  <a:lnTo>
                    <a:pt x="40" y="7"/>
                  </a:lnTo>
                  <a:lnTo>
                    <a:pt x="39" y="7"/>
                  </a:lnTo>
                  <a:lnTo>
                    <a:pt x="38" y="7"/>
                  </a:lnTo>
                  <a:lnTo>
                    <a:pt x="37" y="7"/>
                  </a:lnTo>
                  <a:lnTo>
                    <a:pt x="36" y="7"/>
                  </a:lnTo>
                  <a:lnTo>
                    <a:pt x="35" y="8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2" y="9"/>
                  </a:lnTo>
                  <a:lnTo>
                    <a:pt x="32" y="10"/>
                  </a:lnTo>
                  <a:lnTo>
                    <a:pt x="32" y="11"/>
                  </a:lnTo>
                  <a:lnTo>
                    <a:pt x="31" y="11"/>
                  </a:lnTo>
                  <a:lnTo>
                    <a:pt x="30" y="11"/>
                  </a:lnTo>
                  <a:lnTo>
                    <a:pt x="29" y="11"/>
                  </a:lnTo>
                  <a:lnTo>
                    <a:pt x="28" y="11"/>
                  </a:lnTo>
                  <a:lnTo>
                    <a:pt x="27" y="12"/>
                  </a:lnTo>
                  <a:lnTo>
                    <a:pt x="26" y="12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4" y="11"/>
                  </a:lnTo>
                  <a:lnTo>
                    <a:pt x="24" y="10"/>
                  </a:lnTo>
                  <a:lnTo>
                    <a:pt x="23" y="10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2" y="7"/>
                  </a:lnTo>
                  <a:lnTo>
                    <a:pt x="21" y="7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20" y="5"/>
                  </a:lnTo>
                  <a:lnTo>
                    <a:pt x="19" y="5"/>
                  </a:lnTo>
                </a:path>
              </a:pathLst>
            </a:custGeom>
            <a:noFill/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59" name="Freeform 336"/>
            <p:cNvSpPr>
              <a:spLocks/>
            </p:cNvSpPr>
            <p:nvPr/>
          </p:nvSpPr>
          <p:spPr bwMode="auto">
            <a:xfrm>
              <a:off x="3253" y="1962"/>
              <a:ext cx="273" cy="196"/>
            </a:xfrm>
            <a:custGeom>
              <a:avLst/>
              <a:gdLst>
                <a:gd name="T0" fmla="*/ 79 w 273"/>
                <a:gd name="T1" fmla="*/ 123 h 196"/>
                <a:gd name="T2" fmla="*/ 82 w 273"/>
                <a:gd name="T3" fmla="*/ 115 h 196"/>
                <a:gd name="T4" fmla="*/ 71 w 273"/>
                <a:gd name="T5" fmla="*/ 113 h 196"/>
                <a:gd name="T6" fmla="*/ 69 w 273"/>
                <a:gd name="T7" fmla="*/ 104 h 196"/>
                <a:gd name="T8" fmla="*/ 75 w 273"/>
                <a:gd name="T9" fmla="*/ 96 h 196"/>
                <a:gd name="T10" fmla="*/ 67 w 273"/>
                <a:gd name="T11" fmla="*/ 93 h 196"/>
                <a:gd name="T12" fmla="*/ 71 w 273"/>
                <a:gd name="T13" fmla="*/ 85 h 196"/>
                <a:gd name="T14" fmla="*/ 64 w 273"/>
                <a:gd name="T15" fmla="*/ 84 h 196"/>
                <a:gd name="T16" fmla="*/ 60 w 273"/>
                <a:gd name="T17" fmla="*/ 83 h 196"/>
                <a:gd name="T18" fmla="*/ 53 w 273"/>
                <a:gd name="T19" fmla="*/ 85 h 196"/>
                <a:gd name="T20" fmla="*/ 45 w 273"/>
                <a:gd name="T21" fmla="*/ 79 h 196"/>
                <a:gd name="T22" fmla="*/ 35 w 273"/>
                <a:gd name="T23" fmla="*/ 80 h 196"/>
                <a:gd name="T24" fmla="*/ 28 w 273"/>
                <a:gd name="T25" fmla="*/ 73 h 196"/>
                <a:gd name="T26" fmla="*/ 26 w 273"/>
                <a:gd name="T27" fmla="*/ 75 h 196"/>
                <a:gd name="T28" fmla="*/ 19 w 273"/>
                <a:gd name="T29" fmla="*/ 82 h 196"/>
                <a:gd name="T30" fmla="*/ 7 w 273"/>
                <a:gd name="T31" fmla="*/ 77 h 196"/>
                <a:gd name="T32" fmla="*/ 3 w 273"/>
                <a:gd name="T33" fmla="*/ 72 h 196"/>
                <a:gd name="T34" fmla="*/ 10 w 273"/>
                <a:gd name="T35" fmla="*/ 62 h 196"/>
                <a:gd name="T36" fmla="*/ 19 w 273"/>
                <a:gd name="T37" fmla="*/ 55 h 196"/>
                <a:gd name="T38" fmla="*/ 23 w 273"/>
                <a:gd name="T39" fmla="*/ 43 h 196"/>
                <a:gd name="T40" fmla="*/ 21 w 273"/>
                <a:gd name="T41" fmla="*/ 33 h 196"/>
                <a:gd name="T42" fmla="*/ 32 w 273"/>
                <a:gd name="T43" fmla="*/ 30 h 196"/>
                <a:gd name="T44" fmla="*/ 41 w 273"/>
                <a:gd name="T45" fmla="*/ 29 h 196"/>
                <a:gd name="T46" fmla="*/ 50 w 273"/>
                <a:gd name="T47" fmla="*/ 28 h 196"/>
                <a:gd name="T48" fmla="*/ 63 w 273"/>
                <a:gd name="T49" fmla="*/ 25 h 196"/>
                <a:gd name="T50" fmla="*/ 73 w 273"/>
                <a:gd name="T51" fmla="*/ 16 h 196"/>
                <a:gd name="T52" fmla="*/ 82 w 273"/>
                <a:gd name="T53" fmla="*/ 8 h 196"/>
                <a:gd name="T54" fmla="*/ 94 w 273"/>
                <a:gd name="T55" fmla="*/ 3 h 196"/>
                <a:gd name="T56" fmla="*/ 112 w 273"/>
                <a:gd name="T57" fmla="*/ 1 h 196"/>
                <a:gd name="T58" fmla="*/ 124 w 273"/>
                <a:gd name="T59" fmla="*/ 2 h 196"/>
                <a:gd name="T60" fmla="*/ 135 w 273"/>
                <a:gd name="T61" fmla="*/ 8 h 196"/>
                <a:gd name="T62" fmla="*/ 145 w 273"/>
                <a:gd name="T63" fmla="*/ 10 h 196"/>
                <a:gd name="T64" fmla="*/ 157 w 273"/>
                <a:gd name="T65" fmla="*/ 16 h 196"/>
                <a:gd name="T66" fmla="*/ 165 w 273"/>
                <a:gd name="T67" fmla="*/ 23 h 196"/>
                <a:gd name="T68" fmla="*/ 176 w 273"/>
                <a:gd name="T69" fmla="*/ 28 h 196"/>
                <a:gd name="T70" fmla="*/ 189 w 273"/>
                <a:gd name="T71" fmla="*/ 28 h 196"/>
                <a:gd name="T72" fmla="*/ 200 w 273"/>
                <a:gd name="T73" fmla="*/ 27 h 196"/>
                <a:gd name="T74" fmla="*/ 213 w 273"/>
                <a:gd name="T75" fmla="*/ 27 h 196"/>
                <a:gd name="T76" fmla="*/ 222 w 273"/>
                <a:gd name="T77" fmla="*/ 35 h 196"/>
                <a:gd name="T78" fmla="*/ 219 w 273"/>
                <a:gd name="T79" fmla="*/ 40 h 196"/>
                <a:gd name="T80" fmla="*/ 220 w 273"/>
                <a:gd name="T81" fmla="*/ 51 h 196"/>
                <a:gd name="T82" fmla="*/ 228 w 273"/>
                <a:gd name="T83" fmla="*/ 62 h 196"/>
                <a:gd name="T84" fmla="*/ 233 w 273"/>
                <a:gd name="T85" fmla="*/ 73 h 196"/>
                <a:gd name="T86" fmla="*/ 227 w 273"/>
                <a:gd name="T87" fmla="*/ 88 h 196"/>
                <a:gd name="T88" fmla="*/ 220 w 273"/>
                <a:gd name="T89" fmla="*/ 97 h 196"/>
                <a:gd name="T90" fmla="*/ 223 w 273"/>
                <a:gd name="T91" fmla="*/ 110 h 196"/>
                <a:gd name="T92" fmla="*/ 222 w 273"/>
                <a:gd name="T93" fmla="*/ 122 h 196"/>
                <a:gd name="T94" fmla="*/ 223 w 273"/>
                <a:gd name="T95" fmla="*/ 133 h 196"/>
                <a:gd name="T96" fmla="*/ 227 w 273"/>
                <a:gd name="T97" fmla="*/ 144 h 196"/>
                <a:gd name="T98" fmla="*/ 235 w 273"/>
                <a:gd name="T99" fmla="*/ 152 h 196"/>
                <a:gd name="T100" fmla="*/ 239 w 273"/>
                <a:gd name="T101" fmla="*/ 162 h 196"/>
                <a:gd name="T102" fmla="*/ 243 w 273"/>
                <a:gd name="T103" fmla="*/ 174 h 196"/>
                <a:gd name="T104" fmla="*/ 249 w 273"/>
                <a:gd name="T105" fmla="*/ 172 h 196"/>
                <a:gd name="T106" fmla="*/ 245 w 273"/>
                <a:gd name="T107" fmla="*/ 158 h 196"/>
                <a:gd name="T108" fmla="*/ 250 w 273"/>
                <a:gd name="T109" fmla="*/ 150 h 196"/>
                <a:gd name="T110" fmla="*/ 259 w 273"/>
                <a:gd name="T111" fmla="*/ 156 h 196"/>
                <a:gd name="T112" fmla="*/ 259 w 273"/>
                <a:gd name="T113" fmla="*/ 175 h 196"/>
                <a:gd name="T114" fmla="*/ 264 w 273"/>
                <a:gd name="T115" fmla="*/ 187 h 196"/>
                <a:gd name="T116" fmla="*/ 272 w 273"/>
                <a:gd name="T117" fmla="*/ 181 h 196"/>
                <a:gd name="T118" fmla="*/ 271 w 273"/>
                <a:gd name="T119" fmla="*/ 194 h 19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73"/>
                <a:gd name="T181" fmla="*/ 0 h 196"/>
                <a:gd name="T182" fmla="*/ 273 w 273"/>
                <a:gd name="T183" fmla="*/ 196 h 19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73" h="196">
                  <a:moveTo>
                    <a:pt x="88" y="128"/>
                  </a:moveTo>
                  <a:lnTo>
                    <a:pt x="88" y="127"/>
                  </a:lnTo>
                  <a:lnTo>
                    <a:pt x="87" y="127"/>
                  </a:lnTo>
                  <a:lnTo>
                    <a:pt x="87" y="126"/>
                  </a:lnTo>
                  <a:lnTo>
                    <a:pt x="86" y="126"/>
                  </a:lnTo>
                  <a:lnTo>
                    <a:pt x="86" y="125"/>
                  </a:lnTo>
                  <a:lnTo>
                    <a:pt x="85" y="125"/>
                  </a:lnTo>
                  <a:lnTo>
                    <a:pt x="84" y="126"/>
                  </a:lnTo>
                  <a:lnTo>
                    <a:pt x="83" y="125"/>
                  </a:lnTo>
                  <a:lnTo>
                    <a:pt x="82" y="125"/>
                  </a:lnTo>
                  <a:lnTo>
                    <a:pt x="82" y="124"/>
                  </a:lnTo>
                  <a:lnTo>
                    <a:pt x="81" y="124"/>
                  </a:lnTo>
                  <a:lnTo>
                    <a:pt x="80" y="124"/>
                  </a:lnTo>
                  <a:lnTo>
                    <a:pt x="80" y="123"/>
                  </a:lnTo>
                  <a:lnTo>
                    <a:pt x="79" y="123"/>
                  </a:lnTo>
                  <a:lnTo>
                    <a:pt x="78" y="123"/>
                  </a:lnTo>
                  <a:lnTo>
                    <a:pt x="77" y="122"/>
                  </a:lnTo>
                  <a:lnTo>
                    <a:pt x="76" y="121"/>
                  </a:lnTo>
                  <a:lnTo>
                    <a:pt x="76" y="120"/>
                  </a:lnTo>
                  <a:lnTo>
                    <a:pt x="76" y="119"/>
                  </a:lnTo>
                  <a:lnTo>
                    <a:pt x="77" y="119"/>
                  </a:lnTo>
                  <a:lnTo>
                    <a:pt x="77" y="118"/>
                  </a:lnTo>
                  <a:lnTo>
                    <a:pt x="78" y="118"/>
                  </a:lnTo>
                  <a:lnTo>
                    <a:pt x="79" y="117"/>
                  </a:lnTo>
                  <a:lnTo>
                    <a:pt x="80" y="117"/>
                  </a:lnTo>
                  <a:lnTo>
                    <a:pt x="80" y="116"/>
                  </a:lnTo>
                  <a:lnTo>
                    <a:pt x="81" y="116"/>
                  </a:lnTo>
                  <a:lnTo>
                    <a:pt x="82" y="116"/>
                  </a:lnTo>
                  <a:lnTo>
                    <a:pt x="82" y="115"/>
                  </a:lnTo>
                  <a:lnTo>
                    <a:pt x="81" y="115"/>
                  </a:lnTo>
                  <a:lnTo>
                    <a:pt x="80" y="115"/>
                  </a:lnTo>
                  <a:lnTo>
                    <a:pt x="79" y="115"/>
                  </a:lnTo>
                  <a:lnTo>
                    <a:pt x="79" y="116"/>
                  </a:lnTo>
                  <a:lnTo>
                    <a:pt x="78" y="116"/>
                  </a:lnTo>
                  <a:lnTo>
                    <a:pt x="77" y="116"/>
                  </a:lnTo>
                  <a:lnTo>
                    <a:pt x="77" y="117"/>
                  </a:lnTo>
                  <a:lnTo>
                    <a:pt x="76" y="117"/>
                  </a:lnTo>
                  <a:lnTo>
                    <a:pt x="75" y="117"/>
                  </a:lnTo>
                  <a:lnTo>
                    <a:pt x="74" y="116"/>
                  </a:lnTo>
                  <a:lnTo>
                    <a:pt x="74" y="115"/>
                  </a:lnTo>
                  <a:lnTo>
                    <a:pt x="74" y="114"/>
                  </a:lnTo>
                  <a:lnTo>
                    <a:pt x="73" y="114"/>
                  </a:lnTo>
                  <a:lnTo>
                    <a:pt x="72" y="114"/>
                  </a:lnTo>
                  <a:lnTo>
                    <a:pt x="72" y="113"/>
                  </a:lnTo>
                  <a:lnTo>
                    <a:pt x="71" y="113"/>
                  </a:lnTo>
                  <a:lnTo>
                    <a:pt x="71" y="112"/>
                  </a:lnTo>
                  <a:lnTo>
                    <a:pt x="70" y="111"/>
                  </a:lnTo>
                  <a:lnTo>
                    <a:pt x="71" y="111"/>
                  </a:lnTo>
                  <a:lnTo>
                    <a:pt x="71" y="110"/>
                  </a:lnTo>
                  <a:lnTo>
                    <a:pt x="71" y="109"/>
                  </a:lnTo>
                  <a:lnTo>
                    <a:pt x="70" y="109"/>
                  </a:lnTo>
                  <a:lnTo>
                    <a:pt x="70" y="110"/>
                  </a:lnTo>
                  <a:lnTo>
                    <a:pt x="69" y="109"/>
                  </a:lnTo>
                  <a:lnTo>
                    <a:pt x="69" y="108"/>
                  </a:lnTo>
                  <a:lnTo>
                    <a:pt x="69" y="107"/>
                  </a:lnTo>
                  <a:lnTo>
                    <a:pt x="69" y="106"/>
                  </a:lnTo>
                  <a:lnTo>
                    <a:pt x="69" y="105"/>
                  </a:lnTo>
                  <a:lnTo>
                    <a:pt x="69" y="104"/>
                  </a:lnTo>
                  <a:lnTo>
                    <a:pt x="69" y="103"/>
                  </a:lnTo>
                  <a:lnTo>
                    <a:pt x="69" y="102"/>
                  </a:lnTo>
                  <a:lnTo>
                    <a:pt x="68" y="102"/>
                  </a:lnTo>
                  <a:lnTo>
                    <a:pt x="69" y="102"/>
                  </a:lnTo>
                  <a:lnTo>
                    <a:pt x="69" y="101"/>
                  </a:lnTo>
                  <a:lnTo>
                    <a:pt x="70" y="100"/>
                  </a:lnTo>
                  <a:lnTo>
                    <a:pt x="70" y="99"/>
                  </a:lnTo>
                  <a:lnTo>
                    <a:pt x="71" y="99"/>
                  </a:lnTo>
                  <a:lnTo>
                    <a:pt x="71" y="98"/>
                  </a:lnTo>
                  <a:lnTo>
                    <a:pt x="72" y="98"/>
                  </a:lnTo>
                  <a:lnTo>
                    <a:pt x="72" y="97"/>
                  </a:lnTo>
                  <a:lnTo>
                    <a:pt x="73" y="97"/>
                  </a:lnTo>
                  <a:lnTo>
                    <a:pt x="74" y="97"/>
                  </a:lnTo>
                  <a:lnTo>
                    <a:pt x="75" y="97"/>
                  </a:lnTo>
                  <a:lnTo>
                    <a:pt x="75" y="96"/>
                  </a:lnTo>
                  <a:lnTo>
                    <a:pt x="75" y="95"/>
                  </a:lnTo>
                  <a:lnTo>
                    <a:pt x="75" y="94"/>
                  </a:lnTo>
                  <a:lnTo>
                    <a:pt x="75" y="93"/>
                  </a:lnTo>
                  <a:lnTo>
                    <a:pt x="75" y="92"/>
                  </a:lnTo>
                  <a:lnTo>
                    <a:pt x="74" y="92"/>
                  </a:lnTo>
                  <a:lnTo>
                    <a:pt x="73" y="93"/>
                  </a:lnTo>
                  <a:lnTo>
                    <a:pt x="72" y="93"/>
                  </a:lnTo>
                  <a:lnTo>
                    <a:pt x="72" y="94"/>
                  </a:lnTo>
                  <a:lnTo>
                    <a:pt x="71" y="94"/>
                  </a:lnTo>
                  <a:lnTo>
                    <a:pt x="70" y="95"/>
                  </a:lnTo>
                  <a:lnTo>
                    <a:pt x="69" y="95"/>
                  </a:lnTo>
                  <a:lnTo>
                    <a:pt x="68" y="95"/>
                  </a:lnTo>
                  <a:lnTo>
                    <a:pt x="67" y="95"/>
                  </a:lnTo>
                  <a:lnTo>
                    <a:pt x="66" y="94"/>
                  </a:lnTo>
                  <a:lnTo>
                    <a:pt x="66" y="93"/>
                  </a:lnTo>
                  <a:lnTo>
                    <a:pt x="67" y="93"/>
                  </a:lnTo>
                  <a:lnTo>
                    <a:pt x="67" y="92"/>
                  </a:lnTo>
                  <a:lnTo>
                    <a:pt x="66" y="92"/>
                  </a:lnTo>
                  <a:lnTo>
                    <a:pt x="66" y="91"/>
                  </a:lnTo>
                  <a:lnTo>
                    <a:pt x="65" y="91"/>
                  </a:lnTo>
                  <a:lnTo>
                    <a:pt x="65" y="90"/>
                  </a:lnTo>
                  <a:lnTo>
                    <a:pt x="65" y="89"/>
                  </a:lnTo>
                  <a:lnTo>
                    <a:pt x="65" y="88"/>
                  </a:lnTo>
                  <a:lnTo>
                    <a:pt x="66" y="88"/>
                  </a:lnTo>
                  <a:lnTo>
                    <a:pt x="66" y="87"/>
                  </a:lnTo>
                  <a:lnTo>
                    <a:pt x="67" y="87"/>
                  </a:lnTo>
                  <a:lnTo>
                    <a:pt x="67" y="86"/>
                  </a:lnTo>
                  <a:lnTo>
                    <a:pt x="68" y="86"/>
                  </a:lnTo>
                  <a:lnTo>
                    <a:pt x="69" y="85"/>
                  </a:lnTo>
                  <a:lnTo>
                    <a:pt x="70" y="85"/>
                  </a:lnTo>
                  <a:lnTo>
                    <a:pt x="71" y="85"/>
                  </a:lnTo>
                  <a:lnTo>
                    <a:pt x="72" y="84"/>
                  </a:lnTo>
                  <a:lnTo>
                    <a:pt x="72" y="83"/>
                  </a:lnTo>
                  <a:lnTo>
                    <a:pt x="71" y="83"/>
                  </a:lnTo>
                  <a:lnTo>
                    <a:pt x="71" y="84"/>
                  </a:lnTo>
                  <a:lnTo>
                    <a:pt x="70" y="84"/>
                  </a:lnTo>
                  <a:lnTo>
                    <a:pt x="69" y="84"/>
                  </a:lnTo>
                  <a:lnTo>
                    <a:pt x="69" y="85"/>
                  </a:lnTo>
                  <a:lnTo>
                    <a:pt x="68" y="85"/>
                  </a:lnTo>
                  <a:lnTo>
                    <a:pt x="67" y="85"/>
                  </a:lnTo>
                  <a:lnTo>
                    <a:pt x="66" y="85"/>
                  </a:lnTo>
                  <a:lnTo>
                    <a:pt x="65" y="85"/>
                  </a:lnTo>
                  <a:lnTo>
                    <a:pt x="65" y="84"/>
                  </a:lnTo>
                  <a:lnTo>
                    <a:pt x="64" y="84"/>
                  </a:lnTo>
                  <a:lnTo>
                    <a:pt x="64" y="85"/>
                  </a:lnTo>
                  <a:lnTo>
                    <a:pt x="63" y="85"/>
                  </a:lnTo>
                  <a:lnTo>
                    <a:pt x="63" y="86"/>
                  </a:lnTo>
                  <a:lnTo>
                    <a:pt x="62" y="86"/>
                  </a:lnTo>
                  <a:lnTo>
                    <a:pt x="62" y="87"/>
                  </a:lnTo>
                  <a:lnTo>
                    <a:pt x="61" y="87"/>
                  </a:lnTo>
                  <a:lnTo>
                    <a:pt x="60" y="88"/>
                  </a:lnTo>
                  <a:lnTo>
                    <a:pt x="59" y="88"/>
                  </a:lnTo>
                  <a:lnTo>
                    <a:pt x="59" y="87"/>
                  </a:lnTo>
                  <a:lnTo>
                    <a:pt x="59" y="86"/>
                  </a:lnTo>
                  <a:lnTo>
                    <a:pt x="59" y="85"/>
                  </a:lnTo>
                  <a:lnTo>
                    <a:pt x="60" y="85"/>
                  </a:lnTo>
                  <a:lnTo>
                    <a:pt x="60" y="84"/>
                  </a:lnTo>
                  <a:lnTo>
                    <a:pt x="60" y="83"/>
                  </a:lnTo>
                  <a:lnTo>
                    <a:pt x="60" y="82"/>
                  </a:lnTo>
                  <a:lnTo>
                    <a:pt x="60" y="81"/>
                  </a:lnTo>
                  <a:lnTo>
                    <a:pt x="59" y="81"/>
                  </a:lnTo>
                  <a:lnTo>
                    <a:pt x="59" y="80"/>
                  </a:lnTo>
                  <a:lnTo>
                    <a:pt x="58" y="81"/>
                  </a:lnTo>
                  <a:lnTo>
                    <a:pt x="58" y="83"/>
                  </a:lnTo>
                  <a:lnTo>
                    <a:pt x="58" y="84"/>
                  </a:lnTo>
                  <a:lnTo>
                    <a:pt x="58" y="85"/>
                  </a:lnTo>
                  <a:lnTo>
                    <a:pt x="57" y="85"/>
                  </a:lnTo>
                  <a:lnTo>
                    <a:pt x="56" y="85"/>
                  </a:lnTo>
                  <a:lnTo>
                    <a:pt x="55" y="85"/>
                  </a:lnTo>
                  <a:lnTo>
                    <a:pt x="55" y="86"/>
                  </a:lnTo>
                  <a:lnTo>
                    <a:pt x="54" y="86"/>
                  </a:lnTo>
                  <a:lnTo>
                    <a:pt x="54" y="85"/>
                  </a:lnTo>
                  <a:lnTo>
                    <a:pt x="53" y="85"/>
                  </a:lnTo>
                  <a:lnTo>
                    <a:pt x="53" y="84"/>
                  </a:lnTo>
                  <a:lnTo>
                    <a:pt x="53" y="83"/>
                  </a:lnTo>
                  <a:lnTo>
                    <a:pt x="53" y="82"/>
                  </a:lnTo>
                  <a:lnTo>
                    <a:pt x="54" y="82"/>
                  </a:lnTo>
                  <a:lnTo>
                    <a:pt x="54" y="81"/>
                  </a:lnTo>
                  <a:lnTo>
                    <a:pt x="53" y="81"/>
                  </a:lnTo>
                  <a:lnTo>
                    <a:pt x="52" y="81"/>
                  </a:lnTo>
                  <a:lnTo>
                    <a:pt x="51" y="81"/>
                  </a:lnTo>
                  <a:lnTo>
                    <a:pt x="51" y="82"/>
                  </a:lnTo>
                  <a:lnTo>
                    <a:pt x="50" y="82"/>
                  </a:lnTo>
                  <a:lnTo>
                    <a:pt x="49" y="82"/>
                  </a:lnTo>
                  <a:lnTo>
                    <a:pt x="48" y="82"/>
                  </a:lnTo>
                  <a:lnTo>
                    <a:pt x="47" y="82"/>
                  </a:lnTo>
                  <a:lnTo>
                    <a:pt x="47" y="81"/>
                  </a:lnTo>
                  <a:lnTo>
                    <a:pt x="46" y="81"/>
                  </a:lnTo>
                  <a:lnTo>
                    <a:pt x="45" y="80"/>
                  </a:lnTo>
                  <a:lnTo>
                    <a:pt x="45" y="79"/>
                  </a:lnTo>
                  <a:lnTo>
                    <a:pt x="44" y="79"/>
                  </a:lnTo>
                  <a:lnTo>
                    <a:pt x="42" y="79"/>
                  </a:lnTo>
                  <a:lnTo>
                    <a:pt x="41" y="79"/>
                  </a:lnTo>
                  <a:lnTo>
                    <a:pt x="40" y="79"/>
                  </a:lnTo>
                  <a:lnTo>
                    <a:pt x="40" y="78"/>
                  </a:lnTo>
                  <a:lnTo>
                    <a:pt x="39" y="78"/>
                  </a:lnTo>
                  <a:lnTo>
                    <a:pt x="38" y="78"/>
                  </a:lnTo>
                  <a:lnTo>
                    <a:pt x="37" y="78"/>
                  </a:lnTo>
                  <a:lnTo>
                    <a:pt x="36" y="79"/>
                  </a:lnTo>
                  <a:lnTo>
                    <a:pt x="37" y="79"/>
                  </a:lnTo>
                  <a:lnTo>
                    <a:pt x="37" y="80"/>
                  </a:lnTo>
                  <a:lnTo>
                    <a:pt x="36" y="80"/>
                  </a:lnTo>
                  <a:lnTo>
                    <a:pt x="35" y="80"/>
                  </a:lnTo>
                  <a:lnTo>
                    <a:pt x="34" y="80"/>
                  </a:lnTo>
                  <a:lnTo>
                    <a:pt x="33" y="80"/>
                  </a:lnTo>
                  <a:lnTo>
                    <a:pt x="33" y="79"/>
                  </a:lnTo>
                  <a:lnTo>
                    <a:pt x="32" y="78"/>
                  </a:lnTo>
                  <a:lnTo>
                    <a:pt x="31" y="78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6"/>
                  </a:lnTo>
                  <a:lnTo>
                    <a:pt x="32" y="75"/>
                  </a:lnTo>
                  <a:lnTo>
                    <a:pt x="32" y="74"/>
                  </a:lnTo>
                  <a:lnTo>
                    <a:pt x="31" y="74"/>
                  </a:lnTo>
                  <a:lnTo>
                    <a:pt x="31" y="73"/>
                  </a:lnTo>
                  <a:lnTo>
                    <a:pt x="30" y="73"/>
                  </a:lnTo>
                  <a:lnTo>
                    <a:pt x="29" y="73"/>
                  </a:lnTo>
                  <a:lnTo>
                    <a:pt x="28" y="73"/>
                  </a:lnTo>
                  <a:lnTo>
                    <a:pt x="27" y="73"/>
                  </a:lnTo>
                  <a:lnTo>
                    <a:pt x="26" y="74"/>
                  </a:lnTo>
                  <a:lnTo>
                    <a:pt x="26" y="73"/>
                  </a:lnTo>
                  <a:lnTo>
                    <a:pt x="25" y="73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3" y="73"/>
                  </a:lnTo>
                  <a:lnTo>
                    <a:pt x="24" y="73"/>
                  </a:lnTo>
                  <a:lnTo>
                    <a:pt x="24" y="74"/>
                  </a:lnTo>
                  <a:lnTo>
                    <a:pt x="25" y="74"/>
                  </a:lnTo>
                  <a:lnTo>
                    <a:pt x="25" y="75"/>
                  </a:lnTo>
                  <a:lnTo>
                    <a:pt x="26" y="75"/>
                  </a:lnTo>
                  <a:lnTo>
                    <a:pt x="26" y="76"/>
                  </a:lnTo>
                  <a:lnTo>
                    <a:pt x="27" y="76"/>
                  </a:lnTo>
                  <a:lnTo>
                    <a:pt x="27" y="77"/>
                  </a:lnTo>
                  <a:lnTo>
                    <a:pt x="27" y="78"/>
                  </a:lnTo>
                  <a:lnTo>
                    <a:pt x="26" y="78"/>
                  </a:lnTo>
                  <a:lnTo>
                    <a:pt x="25" y="78"/>
                  </a:lnTo>
                  <a:lnTo>
                    <a:pt x="25" y="79"/>
                  </a:lnTo>
                  <a:lnTo>
                    <a:pt x="24" y="79"/>
                  </a:lnTo>
                  <a:lnTo>
                    <a:pt x="24" y="80"/>
                  </a:lnTo>
                  <a:lnTo>
                    <a:pt x="23" y="80"/>
                  </a:lnTo>
                  <a:lnTo>
                    <a:pt x="22" y="80"/>
                  </a:lnTo>
                  <a:lnTo>
                    <a:pt x="21" y="80"/>
                  </a:lnTo>
                  <a:lnTo>
                    <a:pt x="20" y="80"/>
                  </a:lnTo>
                  <a:lnTo>
                    <a:pt x="19" y="80"/>
                  </a:lnTo>
                  <a:lnTo>
                    <a:pt x="19" y="81"/>
                  </a:lnTo>
                  <a:lnTo>
                    <a:pt x="19" y="82"/>
                  </a:lnTo>
                  <a:lnTo>
                    <a:pt x="18" y="82"/>
                  </a:lnTo>
                  <a:lnTo>
                    <a:pt x="18" y="81"/>
                  </a:lnTo>
                  <a:lnTo>
                    <a:pt x="17" y="80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6" y="78"/>
                  </a:lnTo>
                  <a:lnTo>
                    <a:pt x="15" y="78"/>
                  </a:lnTo>
                  <a:lnTo>
                    <a:pt x="14" y="78"/>
                  </a:lnTo>
                  <a:lnTo>
                    <a:pt x="13" y="78"/>
                  </a:lnTo>
                  <a:lnTo>
                    <a:pt x="13" y="77"/>
                  </a:lnTo>
                  <a:lnTo>
                    <a:pt x="12" y="77"/>
                  </a:lnTo>
                  <a:lnTo>
                    <a:pt x="11" y="77"/>
                  </a:lnTo>
                  <a:lnTo>
                    <a:pt x="10" y="77"/>
                  </a:lnTo>
                  <a:lnTo>
                    <a:pt x="9" y="77"/>
                  </a:lnTo>
                  <a:lnTo>
                    <a:pt x="8" y="77"/>
                  </a:lnTo>
                  <a:lnTo>
                    <a:pt x="7" y="77"/>
                  </a:lnTo>
                  <a:lnTo>
                    <a:pt x="6" y="78"/>
                  </a:lnTo>
                  <a:lnTo>
                    <a:pt x="5" y="78"/>
                  </a:lnTo>
                  <a:lnTo>
                    <a:pt x="4" y="78"/>
                  </a:lnTo>
                  <a:lnTo>
                    <a:pt x="4" y="77"/>
                  </a:lnTo>
                  <a:lnTo>
                    <a:pt x="3" y="77"/>
                  </a:lnTo>
                  <a:lnTo>
                    <a:pt x="2" y="77"/>
                  </a:lnTo>
                  <a:lnTo>
                    <a:pt x="1" y="77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0" y="75"/>
                  </a:lnTo>
                  <a:lnTo>
                    <a:pt x="0" y="74"/>
                  </a:lnTo>
                  <a:lnTo>
                    <a:pt x="0" y="73"/>
                  </a:lnTo>
                  <a:lnTo>
                    <a:pt x="1" y="73"/>
                  </a:lnTo>
                  <a:lnTo>
                    <a:pt x="2" y="73"/>
                  </a:lnTo>
                  <a:lnTo>
                    <a:pt x="2" y="72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4" y="71"/>
                  </a:lnTo>
                  <a:lnTo>
                    <a:pt x="5" y="70"/>
                  </a:lnTo>
                  <a:lnTo>
                    <a:pt x="5" y="69"/>
                  </a:lnTo>
                  <a:lnTo>
                    <a:pt x="5" y="68"/>
                  </a:lnTo>
                  <a:lnTo>
                    <a:pt x="6" y="67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9" y="62"/>
                  </a:lnTo>
                  <a:lnTo>
                    <a:pt x="10" y="62"/>
                  </a:lnTo>
                  <a:lnTo>
                    <a:pt x="11" y="62"/>
                  </a:lnTo>
                  <a:lnTo>
                    <a:pt x="12" y="62"/>
                  </a:lnTo>
                  <a:lnTo>
                    <a:pt x="13" y="61"/>
                  </a:lnTo>
                  <a:lnTo>
                    <a:pt x="14" y="61"/>
                  </a:lnTo>
                  <a:lnTo>
                    <a:pt x="15" y="61"/>
                  </a:lnTo>
                  <a:lnTo>
                    <a:pt x="16" y="61"/>
                  </a:lnTo>
                  <a:lnTo>
                    <a:pt x="16" y="60"/>
                  </a:lnTo>
                  <a:lnTo>
                    <a:pt x="17" y="60"/>
                  </a:lnTo>
                  <a:lnTo>
                    <a:pt x="17" y="59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8" y="57"/>
                  </a:lnTo>
                  <a:lnTo>
                    <a:pt x="19" y="56"/>
                  </a:lnTo>
                  <a:lnTo>
                    <a:pt x="19" y="55"/>
                  </a:lnTo>
                  <a:lnTo>
                    <a:pt x="19" y="54"/>
                  </a:lnTo>
                  <a:lnTo>
                    <a:pt x="20" y="54"/>
                  </a:lnTo>
                  <a:lnTo>
                    <a:pt x="20" y="53"/>
                  </a:lnTo>
                  <a:lnTo>
                    <a:pt x="21" y="53"/>
                  </a:lnTo>
                  <a:lnTo>
                    <a:pt x="21" y="52"/>
                  </a:lnTo>
                  <a:lnTo>
                    <a:pt x="21" y="51"/>
                  </a:lnTo>
                  <a:lnTo>
                    <a:pt x="22" y="51"/>
                  </a:lnTo>
                  <a:lnTo>
                    <a:pt x="21" y="50"/>
                  </a:lnTo>
                  <a:lnTo>
                    <a:pt x="21" y="49"/>
                  </a:lnTo>
                  <a:lnTo>
                    <a:pt x="21" y="48"/>
                  </a:lnTo>
                  <a:lnTo>
                    <a:pt x="21" y="47"/>
                  </a:lnTo>
                  <a:lnTo>
                    <a:pt x="22" y="46"/>
                  </a:lnTo>
                  <a:lnTo>
                    <a:pt x="22" y="45"/>
                  </a:lnTo>
                  <a:lnTo>
                    <a:pt x="23" y="45"/>
                  </a:lnTo>
                  <a:lnTo>
                    <a:pt x="23" y="44"/>
                  </a:lnTo>
                  <a:lnTo>
                    <a:pt x="23" y="43"/>
                  </a:lnTo>
                  <a:lnTo>
                    <a:pt x="23" y="42"/>
                  </a:lnTo>
                  <a:lnTo>
                    <a:pt x="23" y="41"/>
                  </a:lnTo>
                  <a:lnTo>
                    <a:pt x="22" y="40"/>
                  </a:lnTo>
                  <a:lnTo>
                    <a:pt x="23" y="40"/>
                  </a:lnTo>
                  <a:lnTo>
                    <a:pt x="24" y="40"/>
                  </a:lnTo>
                  <a:lnTo>
                    <a:pt x="24" y="39"/>
                  </a:lnTo>
                  <a:lnTo>
                    <a:pt x="23" y="39"/>
                  </a:lnTo>
                  <a:lnTo>
                    <a:pt x="22" y="38"/>
                  </a:lnTo>
                  <a:lnTo>
                    <a:pt x="21" y="38"/>
                  </a:lnTo>
                  <a:lnTo>
                    <a:pt x="21" y="37"/>
                  </a:lnTo>
                  <a:lnTo>
                    <a:pt x="21" y="36"/>
                  </a:lnTo>
                  <a:lnTo>
                    <a:pt x="21" y="35"/>
                  </a:lnTo>
                  <a:lnTo>
                    <a:pt x="20" y="34"/>
                  </a:lnTo>
                  <a:lnTo>
                    <a:pt x="20" y="33"/>
                  </a:lnTo>
                  <a:lnTo>
                    <a:pt x="21" y="33"/>
                  </a:lnTo>
                  <a:lnTo>
                    <a:pt x="22" y="33"/>
                  </a:lnTo>
                  <a:lnTo>
                    <a:pt x="23" y="33"/>
                  </a:lnTo>
                  <a:lnTo>
                    <a:pt x="24" y="33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6" y="32"/>
                  </a:lnTo>
                  <a:lnTo>
                    <a:pt x="27" y="32"/>
                  </a:lnTo>
                  <a:lnTo>
                    <a:pt x="27" y="31"/>
                  </a:lnTo>
                  <a:lnTo>
                    <a:pt x="28" y="31"/>
                  </a:lnTo>
                  <a:lnTo>
                    <a:pt x="29" y="31"/>
                  </a:lnTo>
                  <a:lnTo>
                    <a:pt x="30" y="31"/>
                  </a:lnTo>
                  <a:lnTo>
                    <a:pt x="31" y="31"/>
                  </a:lnTo>
                  <a:lnTo>
                    <a:pt x="31" y="30"/>
                  </a:lnTo>
                  <a:lnTo>
                    <a:pt x="32" y="30"/>
                  </a:lnTo>
                  <a:lnTo>
                    <a:pt x="32" y="29"/>
                  </a:lnTo>
                  <a:lnTo>
                    <a:pt x="33" y="29"/>
                  </a:lnTo>
                  <a:lnTo>
                    <a:pt x="34" y="28"/>
                  </a:lnTo>
                  <a:lnTo>
                    <a:pt x="35" y="28"/>
                  </a:lnTo>
                  <a:lnTo>
                    <a:pt x="36" y="28"/>
                  </a:lnTo>
                  <a:lnTo>
                    <a:pt x="37" y="28"/>
                  </a:lnTo>
                  <a:lnTo>
                    <a:pt x="38" y="28"/>
                  </a:lnTo>
                  <a:lnTo>
                    <a:pt x="38" y="27"/>
                  </a:lnTo>
                  <a:lnTo>
                    <a:pt x="39" y="27"/>
                  </a:lnTo>
                  <a:lnTo>
                    <a:pt x="40" y="27"/>
                  </a:lnTo>
                  <a:lnTo>
                    <a:pt x="41" y="27"/>
                  </a:lnTo>
                  <a:lnTo>
                    <a:pt x="42" y="27"/>
                  </a:lnTo>
                  <a:lnTo>
                    <a:pt x="42" y="28"/>
                  </a:lnTo>
                  <a:lnTo>
                    <a:pt x="41" y="28"/>
                  </a:lnTo>
                  <a:lnTo>
                    <a:pt x="41" y="29"/>
                  </a:lnTo>
                  <a:lnTo>
                    <a:pt x="40" y="29"/>
                  </a:lnTo>
                  <a:lnTo>
                    <a:pt x="40" y="30"/>
                  </a:lnTo>
                  <a:lnTo>
                    <a:pt x="39" y="30"/>
                  </a:lnTo>
                  <a:lnTo>
                    <a:pt x="39" y="31"/>
                  </a:lnTo>
                  <a:lnTo>
                    <a:pt x="40" y="31"/>
                  </a:lnTo>
                  <a:lnTo>
                    <a:pt x="41" y="31"/>
                  </a:lnTo>
                  <a:lnTo>
                    <a:pt x="42" y="30"/>
                  </a:lnTo>
                  <a:lnTo>
                    <a:pt x="43" y="30"/>
                  </a:lnTo>
                  <a:lnTo>
                    <a:pt x="44" y="29"/>
                  </a:lnTo>
                  <a:lnTo>
                    <a:pt x="45" y="29"/>
                  </a:lnTo>
                  <a:lnTo>
                    <a:pt x="45" y="28"/>
                  </a:lnTo>
                  <a:lnTo>
                    <a:pt x="46" y="28"/>
                  </a:lnTo>
                  <a:lnTo>
                    <a:pt x="47" y="28"/>
                  </a:lnTo>
                  <a:lnTo>
                    <a:pt x="48" y="28"/>
                  </a:lnTo>
                  <a:lnTo>
                    <a:pt x="49" y="28"/>
                  </a:lnTo>
                  <a:lnTo>
                    <a:pt x="50" y="28"/>
                  </a:lnTo>
                  <a:lnTo>
                    <a:pt x="50" y="27"/>
                  </a:lnTo>
                  <a:lnTo>
                    <a:pt x="51" y="27"/>
                  </a:lnTo>
                  <a:lnTo>
                    <a:pt x="52" y="27"/>
                  </a:lnTo>
                  <a:lnTo>
                    <a:pt x="53" y="27"/>
                  </a:lnTo>
                  <a:lnTo>
                    <a:pt x="54" y="27"/>
                  </a:lnTo>
                  <a:lnTo>
                    <a:pt x="55" y="27"/>
                  </a:lnTo>
                  <a:lnTo>
                    <a:pt x="56" y="27"/>
                  </a:lnTo>
                  <a:lnTo>
                    <a:pt x="57" y="27"/>
                  </a:lnTo>
                  <a:lnTo>
                    <a:pt x="58" y="27"/>
                  </a:lnTo>
                  <a:lnTo>
                    <a:pt x="59" y="27"/>
                  </a:lnTo>
                  <a:lnTo>
                    <a:pt x="60" y="26"/>
                  </a:lnTo>
                  <a:lnTo>
                    <a:pt x="61" y="26"/>
                  </a:lnTo>
                  <a:lnTo>
                    <a:pt x="62" y="26"/>
                  </a:lnTo>
                  <a:lnTo>
                    <a:pt x="63" y="25"/>
                  </a:lnTo>
                  <a:lnTo>
                    <a:pt x="64" y="25"/>
                  </a:lnTo>
                  <a:lnTo>
                    <a:pt x="65" y="24"/>
                  </a:lnTo>
                  <a:lnTo>
                    <a:pt x="66" y="23"/>
                  </a:lnTo>
                  <a:lnTo>
                    <a:pt x="66" y="22"/>
                  </a:lnTo>
                  <a:lnTo>
                    <a:pt x="66" y="21"/>
                  </a:lnTo>
                  <a:lnTo>
                    <a:pt x="67" y="21"/>
                  </a:lnTo>
                  <a:lnTo>
                    <a:pt x="67" y="20"/>
                  </a:lnTo>
                  <a:lnTo>
                    <a:pt x="68" y="20"/>
                  </a:lnTo>
                  <a:lnTo>
                    <a:pt x="69" y="19"/>
                  </a:lnTo>
                  <a:lnTo>
                    <a:pt x="69" y="18"/>
                  </a:lnTo>
                  <a:lnTo>
                    <a:pt x="70" y="18"/>
                  </a:lnTo>
                  <a:lnTo>
                    <a:pt x="70" y="17"/>
                  </a:lnTo>
                  <a:lnTo>
                    <a:pt x="71" y="17"/>
                  </a:lnTo>
                  <a:lnTo>
                    <a:pt x="72" y="16"/>
                  </a:lnTo>
                  <a:lnTo>
                    <a:pt x="73" y="16"/>
                  </a:lnTo>
                  <a:lnTo>
                    <a:pt x="73" y="15"/>
                  </a:lnTo>
                  <a:lnTo>
                    <a:pt x="74" y="15"/>
                  </a:lnTo>
                  <a:lnTo>
                    <a:pt x="74" y="14"/>
                  </a:lnTo>
                  <a:lnTo>
                    <a:pt x="75" y="14"/>
                  </a:lnTo>
                  <a:lnTo>
                    <a:pt x="76" y="14"/>
                  </a:lnTo>
                  <a:lnTo>
                    <a:pt x="77" y="14"/>
                  </a:lnTo>
                  <a:lnTo>
                    <a:pt x="78" y="14"/>
                  </a:lnTo>
                  <a:lnTo>
                    <a:pt x="79" y="13"/>
                  </a:lnTo>
                  <a:lnTo>
                    <a:pt x="79" y="12"/>
                  </a:lnTo>
                  <a:lnTo>
                    <a:pt x="79" y="11"/>
                  </a:lnTo>
                  <a:lnTo>
                    <a:pt x="80" y="10"/>
                  </a:lnTo>
                  <a:lnTo>
                    <a:pt x="80" y="9"/>
                  </a:lnTo>
                  <a:lnTo>
                    <a:pt x="81" y="9"/>
                  </a:lnTo>
                  <a:lnTo>
                    <a:pt x="81" y="8"/>
                  </a:lnTo>
                  <a:lnTo>
                    <a:pt x="82" y="8"/>
                  </a:lnTo>
                  <a:lnTo>
                    <a:pt x="83" y="8"/>
                  </a:lnTo>
                  <a:lnTo>
                    <a:pt x="83" y="7"/>
                  </a:lnTo>
                  <a:lnTo>
                    <a:pt x="84" y="7"/>
                  </a:lnTo>
                  <a:lnTo>
                    <a:pt x="85" y="6"/>
                  </a:lnTo>
                  <a:lnTo>
                    <a:pt x="86" y="6"/>
                  </a:lnTo>
                  <a:lnTo>
                    <a:pt x="87" y="5"/>
                  </a:lnTo>
                  <a:lnTo>
                    <a:pt x="88" y="5"/>
                  </a:lnTo>
                  <a:lnTo>
                    <a:pt x="89" y="5"/>
                  </a:lnTo>
                  <a:lnTo>
                    <a:pt x="90" y="5"/>
                  </a:lnTo>
                  <a:lnTo>
                    <a:pt x="90" y="4"/>
                  </a:lnTo>
                  <a:lnTo>
                    <a:pt x="91" y="4"/>
                  </a:lnTo>
                  <a:lnTo>
                    <a:pt x="92" y="4"/>
                  </a:lnTo>
                  <a:lnTo>
                    <a:pt x="92" y="3"/>
                  </a:lnTo>
                  <a:lnTo>
                    <a:pt x="93" y="3"/>
                  </a:lnTo>
                  <a:lnTo>
                    <a:pt x="94" y="3"/>
                  </a:lnTo>
                  <a:lnTo>
                    <a:pt x="95" y="3"/>
                  </a:lnTo>
                  <a:lnTo>
                    <a:pt x="96" y="3"/>
                  </a:lnTo>
                  <a:lnTo>
                    <a:pt x="97" y="2"/>
                  </a:lnTo>
                  <a:lnTo>
                    <a:pt x="98" y="2"/>
                  </a:lnTo>
                  <a:lnTo>
                    <a:pt x="99" y="1"/>
                  </a:lnTo>
                  <a:lnTo>
                    <a:pt x="101" y="1"/>
                  </a:lnTo>
                  <a:lnTo>
                    <a:pt x="102" y="1"/>
                  </a:lnTo>
                  <a:lnTo>
                    <a:pt x="103" y="1"/>
                  </a:lnTo>
                  <a:lnTo>
                    <a:pt x="104" y="1"/>
                  </a:lnTo>
                  <a:lnTo>
                    <a:pt x="104" y="0"/>
                  </a:lnTo>
                  <a:lnTo>
                    <a:pt x="105" y="1"/>
                  </a:lnTo>
                  <a:lnTo>
                    <a:pt x="106" y="1"/>
                  </a:lnTo>
                  <a:lnTo>
                    <a:pt x="107" y="1"/>
                  </a:lnTo>
                  <a:lnTo>
                    <a:pt x="108" y="1"/>
                  </a:lnTo>
                  <a:lnTo>
                    <a:pt x="112" y="1"/>
                  </a:lnTo>
                  <a:lnTo>
                    <a:pt x="113" y="1"/>
                  </a:lnTo>
                  <a:lnTo>
                    <a:pt x="114" y="1"/>
                  </a:lnTo>
                  <a:lnTo>
                    <a:pt x="115" y="1"/>
                  </a:lnTo>
                  <a:lnTo>
                    <a:pt x="116" y="1"/>
                  </a:lnTo>
                  <a:lnTo>
                    <a:pt x="117" y="1"/>
                  </a:lnTo>
                  <a:lnTo>
                    <a:pt x="118" y="1"/>
                  </a:lnTo>
                  <a:lnTo>
                    <a:pt x="119" y="1"/>
                  </a:lnTo>
                  <a:lnTo>
                    <a:pt x="120" y="1"/>
                  </a:lnTo>
                  <a:lnTo>
                    <a:pt x="120" y="2"/>
                  </a:lnTo>
                  <a:lnTo>
                    <a:pt x="121" y="2"/>
                  </a:lnTo>
                  <a:lnTo>
                    <a:pt x="122" y="2"/>
                  </a:lnTo>
                  <a:lnTo>
                    <a:pt x="123" y="1"/>
                  </a:lnTo>
                  <a:lnTo>
                    <a:pt x="124" y="1"/>
                  </a:lnTo>
                  <a:lnTo>
                    <a:pt x="124" y="2"/>
                  </a:lnTo>
                  <a:lnTo>
                    <a:pt x="125" y="2"/>
                  </a:lnTo>
                  <a:lnTo>
                    <a:pt x="125" y="3"/>
                  </a:lnTo>
                  <a:lnTo>
                    <a:pt x="126" y="3"/>
                  </a:lnTo>
                  <a:lnTo>
                    <a:pt x="127" y="3"/>
                  </a:lnTo>
                  <a:lnTo>
                    <a:pt x="128" y="4"/>
                  </a:lnTo>
                  <a:lnTo>
                    <a:pt x="129" y="4"/>
                  </a:lnTo>
                  <a:lnTo>
                    <a:pt x="129" y="5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1" y="6"/>
                  </a:lnTo>
                  <a:lnTo>
                    <a:pt x="132" y="6"/>
                  </a:lnTo>
                  <a:lnTo>
                    <a:pt x="133" y="7"/>
                  </a:lnTo>
                  <a:lnTo>
                    <a:pt x="134" y="7"/>
                  </a:lnTo>
                  <a:lnTo>
                    <a:pt x="135" y="7"/>
                  </a:lnTo>
                  <a:lnTo>
                    <a:pt x="135" y="8"/>
                  </a:lnTo>
                  <a:lnTo>
                    <a:pt x="136" y="8"/>
                  </a:lnTo>
                  <a:lnTo>
                    <a:pt x="137" y="8"/>
                  </a:lnTo>
                  <a:lnTo>
                    <a:pt x="138" y="8"/>
                  </a:lnTo>
                  <a:lnTo>
                    <a:pt x="139" y="8"/>
                  </a:lnTo>
                  <a:lnTo>
                    <a:pt x="140" y="8"/>
                  </a:lnTo>
                  <a:lnTo>
                    <a:pt x="141" y="8"/>
                  </a:lnTo>
                  <a:lnTo>
                    <a:pt x="142" y="8"/>
                  </a:lnTo>
                  <a:lnTo>
                    <a:pt x="143" y="8"/>
                  </a:lnTo>
                  <a:lnTo>
                    <a:pt x="143" y="9"/>
                  </a:lnTo>
                  <a:lnTo>
                    <a:pt x="143" y="10"/>
                  </a:lnTo>
                  <a:lnTo>
                    <a:pt x="144" y="10"/>
                  </a:lnTo>
                  <a:lnTo>
                    <a:pt x="145" y="10"/>
                  </a:lnTo>
                  <a:lnTo>
                    <a:pt x="145" y="11"/>
                  </a:lnTo>
                  <a:lnTo>
                    <a:pt x="146" y="11"/>
                  </a:lnTo>
                  <a:lnTo>
                    <a:pt x="146" y="12"/>
                  </a:lnTo>
                  <a:lnTo>
                    <a:pt x="147" y="12"/>
                  </a:lnTo>
                  <a:lnTo>
                    <a:pt x="148" y="12"/>
                  </a:lnTo>
                  <a:lnTo>
                    <a:pt x="149" y="12"/>
                  </a:lnTo>
                  <a:lnTo>
                    <a:pt x="150" y="12"/>
                  </a:lnTo>
                  <a:lnTo>
                    <a:pt x="151" y="13"/>
                  </a:lnTo>
                  <a:lnTo>
                    <a:pt x="151" y="14"/>
                  </a:lnTo>
                  <a:lnTo>
                    <a:pt x="153" y="14"/>
                  </a:lnTo>
                  <a:lnTo>
                    <a:pt x="155" y="14"/>
                  </a:lnTo>
                  <a:lnTo>
                    <a:pt x="156" y="14"/>
                  </a:lnTo>
                  <a:lnTo>
                    <a:pt x="157" y="14"/>
                  </a:lnTo>
                  <a:lnTo>
                    <a:pt x="157" y="15"/>
                  </a:lnTo>
                  <a:lnTo>
                    <a:pt x="157" y="16"/>
                  </a:lnTo>
                  <a:lnTo>
                    <a:pt x="158" y="16"/>
                  </a:lnTo>
                  <a:lnTo>
                    <a:pt x="158" y="17"/>
                  </a:lnTo>
                  <a:lnTo>
                    <a:pt x="159" y="17"/>
                  </a:lnTo>
                  <a:lnTo>
                    <a:pt x="160" y="17"/>
                  </a:lnTo>
                  <a:lnTo>
                    <a:pt x="160" y="18"/>
                  </a:lnTo>
                  <a:lnTo>
                    <a:pt x="161" y="18"/>
                  </a:lnTo>
                  <a:lnTo>
                    <a:pt x="161" y="19"/>
                  </a:lnTo>
                  <a:lnTo>
                    <a:pt x="162" y="19"/>
                  </a:lnTo>
                  <a:lnTo>
                    <a:pt x="162" y="20"/>
                  </a:lnTo>
                  <a:lnTo>
                    <a:pt x="163" y="20"/>
                  </a:lnTo>
                  <a:lnTo>
                    <a:pt x="164" y="20"/>
                  </a:lnTo>
                  <a:lnTo>
                    <a:pt x="164" y="21"/>
                  </a:lnTo>
                  <a:lnTo>
                    <a:pt x="164" y="22"/>
                  </a:lnTo>
                  <a:lnTo>
                    <a:pt x="165" y="22"/>
                  </a:lnTo>
                  <a:lnTo>
                    <a:pt x="165" y="23"/>
                  </a:lnTo>
                  <a:lnTo>
                    <a:pt x="166" y="23"/>
                  </a:lnTo>
                  <a:lnTo>
                    <a:pt x="166" y="24"/>
                  </a:lnTo>
                  <a:lnTo>
                    <a:pt x="167" y="24"/>
                  </a:lnTo>
                  <a:lnTo>
                    <a:pt x="167" y="25"/>
                  </a:lnTo>
                  <a:lnTo>
                    <a:pt x="168" y="25"/>
                  </a:lnTo>
                  <a:lnTo>
                    <a:pt x="168" y="26"/>
                  </a:lnTo>
                  <a:lnTo>
                    <a:pt x="169" y="26"/>
                  </a:lnTo>
                  <a:lnTo>
                    <a:pt x="170" y="26"/>
                  </a:lnTo>
                  <a:lnTo>
                    <a:pt x="170" y="27"/>
                  </a:lnTo>
                  <a:lnTo>
                    <a:pt x="171" y="27"/>
                  </a:lnTo>
                  <a:lnTo>
                    <a:pt x="172" y="27"/>
                  </a:lnTo>
                  <a:lnTo>
                    <a:pt x="173" y="27"/>
                  </a:lnTo>
                  <a:lnTo>
                    <a:pt x="174" y="27"/>
                  </a:lnTo>
                  <a:lnTo>
                    <a:pt x="175" y="27"/>
                  </a:lnTo>
                  <a:lnTo>
                    <a:pt x="176" y="28"/>
                  </a:lnTo>
                  <a:lnTo>
                    <a:pt x="176" y="27"/>
                  </a:lnTo>
                  <a:lnTo>
                    <a:pt x="177" y="27"/>
                  </a:lnTo>
                  <a:lnTo>
                    <a:pt x="178" y="27"/>
                  </a:lnTo>
                  <a:lnTo>
                    <a:pt x="178" y="28"/>
                  </a:lnTo>
                  <a:lnTo>
                    <a:pt x="179" y="28"/>
                  </a:lnTo>
                  <a:lnTo>
                    <a:pt x="180" y="28"/>
                  </a:lnTo>
                  <a:lnTo>
                    <a:pt x="181" y="28"/>
                  </a:lnTo>
                  <a:lnTo>
                    <a:pt x="182" y="28"/>
                  </a:lnTo>
                  <a:lnTo>
                    <a:pt x="183" y="28"/>
                  </a:lnTo>
                  <a:lnTo>
                    <a:pt x="183" y="29"/>
                  </a:lnTo>
                  <a:lnTo>
                    <a:pt x="184" y="29"/>
                  </a:lnTo>
                  <a:lnTo>
                    <a:pt x="184" y="28"/>
                  </a:lnTo>
                  <a:lnTo>
                    <a:pt x="185" y="27"/>
                  </a:lnTo>
                  <a:lnTo>
                    <a:pt x="186" y="27"/>
                  </a:lnTo>
                  <a:lnTo>
                    <a:pt x="187" y="27"/>
                  </a:lnTo>
                  <a:lnTo>
                    <a:pt x="188" y="28"/>
                  </a:lnTo>
                  <a:lnTo>
                    <a:pt x="189" y="28"/>
                  </a:lnTo>
                  <a:lnTo>
                    <a:pt x="190" y="28"/>
                  </a:lnTo>
                  <a:lnTo>
                    <a:pt x="191" y="29"/>
                  </a:lnTo>
                  <a:lnTo>
                    <a:pt x="192" y="29"/>
                  </a:lnTo>
                  <a:lnTo>
                    <a:pt x="193" y="29"/>
                  </a:lnTo>
                  <a:lnTo>
                    <a:pt x="194" y="29"/>
                  </a:lnTo>
                  <a:lnTo>
                    <a:pt x="195" y="29"/>
                  </a:lnTo>
                  <a:lnTo>
                    <a:pt x="196" y="29"/>
                  </a:lnTo>
                  <a:lnTo>
                    <a:pt x="196" y="28"/>
                  </a:lnTo>
                  <a:lnTo>
                    <a:pt x="196" y="27"/>
                  </a:lnTo>
                  <a:lnTo>
                    <a:pt x="197" y="27"/>
                  </a:lnTo>
                  <a:lnTo>
                    <a:pt x="198" y="27"/>
                  </a:lnTo>
                  <a:lnTo>
                    <a:pt x="199" y="27"/>
                  </a:lnTo>
                  <a:lnTo>
                    <a:pt x="200" y="27"/>
                  </a:lnTo>
                  <a:lnTo>
                    <a:pt x="201" y="27"/>
                  </a:lnTo>
                  <a:lnTo>
                    <a:pt x="201" y="28"/>
                  </a:lnTo>
                  <a:lnTo>
                    <a:pt x="202" y="29"/>
                  </a:lnTo>
                  <a:lnTo>
                    <a:pt x="203" y="29"/>
                  </a:lnTo>
                  <a:lnTo>
                    <a:pt x="203" y="28"/>
                  </a:lnTo>
                  <a:lnTo>
                    <a:pt x="204" y="28"/>
                  </a:lnTo>
                  <a:lnTo>
                    <a:pt x="205" y="28"/>
                  </a:lnTo>
                  <a:lnTo>
                    <a:pt x="206" y="27"/>
                  </a:lnTo>
                  <a:lnTo>
                    <a:pt x="207" y="27"/>
                  </a:lnTo>
                  <a:lnTo>
                    <a:pt x="208" y="27"/>
                  </a:lnTo>
                  <a:lnTo>
                    <a:pt x="209" y="27"/>
                  </a:lnTo>
                  <a:lnTo>
                    <a:pt x="210" y="27"/>
                  </a:lnTo>
                  <a:lnTo>
                    <a:pt x="211" y="27"/>
                  </a:lnTo>
                  <a:lnTo>
                    <a:pt x="212" y="27"/>
                  </a:lnTo>
                  <a:lnTo>
                    <a:pt x="213" y="27"/>
                  </a:lnTo>
                  <a:lnTo>
                    <a:pt x="214" y="27"/>
                  </a:lnTo>
                  <a:lnTo>
                    <a:pt x="214" y="28"/>
                  </a:lnTo>
                  <a:lnTo>
                    <a:pt x="214" y="29"/>
                  </a:lnTo>
                  <a:lnTo>
                    <a:pt x="215" y="29"/>
                  </a:lnTo>
                  <a:lnTo>
                    <a:pt x="215" y="30"/>
                  </a:lnTo>
                  <a:lnTo>
                    <a:pt x="216" y="31"/>
                  </a:lnTo>
                  <a:lnTo>
                    <a:pt x="217" y="32"/>
                  </a:lnTo>
                  <a:lnTo>
                    <a:pt x="218" y="33"/>
                  </a:lnTo>
                  <a:lnTo>
                    <a:pt x="219" y="33"/>
                  </a:lnTo>
                  <a:lnTo>
                    <a:pt x="220" y="33"/>
                  </a:lnTo>
                  <a:lnTo>
                    <a:pt x="221" y="33"/>
                  </a:lnTo>
                  <a:lnTo>
                    <a:pt x="221" y="34"/>
                  </a:lnTo>
                  <a:lnTo>
                    <a:pt x="221" y="35"/>
                  </a:lnTo>
                  <a:lnTo>
                    <a:pt x="222" y="35"/>
                  </a:lnTo>
                  <a:lnTo>
                    <a:pt x="222" y="36"/>
                  </a:lnTo>
                  <a:lnTo>
                    <a:pt x="223" y="36"/>
                  </a:lnTo>
                  <a:lnTo>
                    <a:pt x="224" y="36"/>
                  </a:lnTo>
                  <a:lnTo>
                    <a:pt x="225" y="36"/>
                  </a:lnTo>
                  <a:lnTo>
                    <a:pt x="225" y="37"/>
                  </a:lnTo>
                  <a:lnTo>
                    <a:pt x="226" y="37"/>
                  </a:lnTo>
                  <a:lnTo>
                    <a:pt x="227" y="38"/>
                  </a:lnTo>
                  <a:lnTo>
                    <a:pt x="226" y="38"/>
                  </a:lnTo>
                  <a:lnTo>
                    <a:pt x="225" y="38"/>
                  </a:lnTo>
                  <a:lnTo>
                    <a:pt x="225" y="39"/>
                  </a:lnTo>
                  <a:lnTo>
                    <a:pt x="223" y="39"/>
                  </a:lnTo>
                  <a:lnTo>
                    <a:pt x="222" y="39"/>
                  </a:lnTo>
                  <a:lnTo>
                    <a:pt x="221" y="39"/>
                  </a:lnTo>
                  <a:lnTo>
                    <a:pt x="220" y="39"/>
                  </a:lnTo>
                  <a:lnTo>
                    <a:pt x="219" y="39"/>
                  </a:lnTo>
                  <a:lnTo>
                    <a:pt x="219" y="40"/>
                  </a:lnTo>
                  <a:lnTo>
                    <a:pt x="219" y="41"/>
                  </a:lnTo>
                  <a:lnTo>
                    <a:pt x="218" y="41"/>
                  </a:lnTo>
                  <a:lnTo>
                    <a:pt x="218" y="42"/>
                  </a:lnTo>
                  <a:lnTo>
                    <a:pt x="218" y="43"/>
                  </a:lnTo>
                  <a:lnTo>
                    <a:pt x="217" y="43"/>
                  </a:lnTo>
                  <a:lnTo>
                    <a:pt x="216" y="43"/>
                  </a:lnTo>
                  <a:lnTo>
                    <a:pt x="216" y="44"/>
                  </a:lnTo>
                  <a:lnTo>
                    <a:pt x="216" y="45"/>
                  </a:lnTo>
                  <a:lnTo>
                    <a:pt x="217" y="46"/>
                  </a:lnTo>
                  <a:lnTo>
                    <a:pt x="218" y="46"/>
                  </a:lnTo>
                  <a:lnTo>
                    <a:pt x="218" y="47"/>
                  </a:lnTo>
                  <a:lnTo>
                    <a:pt x="219" y="47"/>
                  </a:lnTo>
                  <a:lnTo>
                    <a:pt x="219" y="48"/>
                  </a:lnTo>
                  <a:lnTo>
                    <a:pt x="219" y="49"/>
                  </a:lnTo>
                  <a:lnTo>
                    <a:pt x="220" y="50"/>
                  </a:lnTo>
                  <a:lnTo>
                    <a:pt x="220" y="51"/>
                  </a:lnTo>
                  <a:lnTo>
                    <a:pt x="220" y="52"/>
                  </a:lnTo>
                  <a:lnTo>
                    <a:pt x="220" y="53"/>
                  </a:lnTo>
                  <a:lnTo>
                    <a:pt x="220" y="54"/>
                  </a:lnTo>
                  <a:lnTo>
                    <a:pt x="221" y="54"/>
                  </a:lnTo>
                  <a:lnTo>
                    <a:pt x="222" y="55"/>
                  </a:lnTo>
                  <a:lnTo>
                    <a:pt x="222" y="56"/>
                  </a:lnTo>
                  <a:lnTo>
                    <a:pt x="222" y="57"/>
                  </a:lnTo>
                  <a:lnTo>
                    <a:pt x="223" y="57"/>
                  </a:lnTo>
                  <a:lnTo>
                    <a:pt x="223" y="58"/>
                  </a:lnTo>
                  <a:lnTo>
                    <a:pt x="224" y="59"/>
                  </a:lnTo>
                  <a:lnTo>
                    <a:pt x="225" y="59"/>
                  </a:lnTo>
                  <a:lnTo>
                    <a:pt x="226" y="59"/>
                  </a:lnTo>
                  <a:lnTo>
                    <a:pt x="226" y="60"/>
                  </a:lnTo>
                  <a:lnTo>
                    <a:pt x="227" y="60"/>
                  </a:lnTo>
                  <a:lnTo>
                    <a:pt x="227" y="61"/>
                  </a:lnTo>
                  <a:lnTo>
                    <a:pt x="228" y="62"/>
                  </a:lnTo>
                  <a:lnTo>
                    <a:pt x="228" y="63"/>
                  </a:lnTo>
                  <a:lnTo>
                    <a:pt x="229" y="63"/>
                  </a:lnTo>
                  <a:lnTo>
                    <a:pt x="229" y="64"/>
                  </a:lnTo>
                  <a:lnTo>
                    <a:pt x="229" y="65"/>
                  </a:lnTo>
                  <a:lnTo>
                    <a:pt x="230" y="65"/>
                  </a:lnTo>
                  <a:lnTo>
                    <a:pt x="230" y="66"/>
                  </a:lnTo>
                  <a:lnTo>
                    <a:pt x="231" y="66"/>
                  </a:lnTo>
                  <a:lnTo>
                    <a:pt x="231" y="67"/>
                  </a:lnTo>
                  <a:lnTo>
                    <a:pt x="231" y="68"/>
                  </a:lnTo>
                  <a:lnTo>
                    <a:pt x="232" y="69"/>
                  </a:lnTo>
                  <a:lnTo>
                    <a:pt x="232" y="70"/>
                  </a:lnTo>
                  <a:lnTo>
                    <a:pt x="233" y="70"/>
                  </a:lnTo>
                  <a:lnTo>
                    <a:pt x="233" y="71"/>
                  </a:lnTo>
                  <a:lnTo>
                    <a:pt x="233" y="72"/>
                  </a:lnTo>
                  <a:lnTo>
                    <a:pt x="233" y="73"/>
                  </a:lnTo>
                  <a:lnTo>
                    <a:pt x="232" y="73"/>
                  </a:lnTo>
                  <a:lnTo>
                    <a:pt x="231" y="74"/>
                  </a:lnTo>
                  <a:lnTo>
                    <a:pt x="230" y="75"/>
                  </a:lnTo>
                  <a:lnTo>
                    <a:pt x="230" y="76"/>
                  </a:lnTo>
                  <a:lnTo>
                    <a:pt x="230" y="77"/>
                  </a:lnTo>
                  <a:lnTo>
                    <a:pt x="230" y="78"/>
                  </a:lnTo>
                  <a:lnTo>
                    <a:pt x="230" y="79"/>
                  </a:lnTo>
                  <a:lnTo>
                    <a:pt x="229" y="80"/>
                  </a:lnTo>
                  <a:lnTo>
                    <a:pt x="229" y="81"/>
                  </a:lnTo>
                  <a:lnTo>
                    <a:pt x="229" y="84"/>
                  </a:lnTo>
                  <a:lnTo>
                    <a:pt x="229" y="85"/>
                  </a:lnTo>
                  <a:lnTo>
                    <a:pt x="228" y="86"/>
                  </a:lnTo>
                  <a:lnTo>
                    <a:pt x="227" y="86"/>
                  </a:lnTo>
                  <a:lnTo>
                    <a:pt x="227" y="87"/>
                  </a:lnTo>
                  <a:lnTo>
                    <a:pt x="227" y="88"/>
                  </a:lnTo>
                  <a:lnTo>
                    <a:pt x="227" y="89"/>
                  </a:lnTo>
                  <a:lnTo>
                    <a:pt x="226" y="89"/>
                  </a:lnTo>
                  <a:lnTo>
                    <a:pt x="225" y="90"/>
                  </a:lnTo>
                  <a:lnTo>
                    <a:pt x="224" y="91"/>
                  </a:lnTo>
                  <a:lnTo>
                    <a:pt x="223" y="91"/>
                  </a:lnTo>
                  <a:lnTo>
                    <a:pt x="223" y="92"/>
                  </a:lnTo>
                  <a:lnTo>
                    <a:pt x="222" y="92"/>
                  </a:lnTo>
                  <a:lnTo>
                    <a:pt x="221" y="92"/>
                  </a:lnTo>
                  <a:lnTo>
                    <a:pt x="220" y="92"/>
                  </a:lnTo>
                  <a:lnTo>
                    <a:pt x="220" y="93"/>
                  </a:lnTo>
                  <a:lnTo>
                    <a:pt x="220" y="94"/>
                  </a:lnTo>
                  <a:lnTo>
                    <a:pt x="220" y="95"/>
                  </a:lnTo>
                  <a:lnTo>
                    <a:pt x="220" y="96"/>
                  </a:lnTo>
                  <a:lnTo>
                    <a:pt x="220" y="97"/>
                  </a:lnTo>
                  <a:lnTo>
                    <a:pt x="220" y="98"/>
                  </a:lnTo>
                  <a:lnTo>
                    <a:pt x="220" y="99"/>
                  </a:lnTo>
                  <a:lnTo>
                    <a:pt x="220" y="100"/>
                  </a:lnTo>
                  <a:lnTo>
                    <a:pt x="221" y="100"/>
                  </a:lnTo>
                  <a:lnTo>
                    <a:pt x="221" y="101"/>
                  </a:lnTo>
                  <a:lnTo>
                    <a:pt x="221" y="102"/>
                  </a:lnTo>
                  <a:lnTo>
                    <a:pt x="221" y="103"/>
                  </a:lnTo>
                  <a:lnTo>
                    <a:pt x="221" y="104"/>
                  </a:lnTo>
                  <a:lnTo>
                    <a:pt x="221" y="105"/>
                  </a:lnTo>
                  <a:lnTo>
                    <a:pt x="221" y="106"/>
                  </a:lnTo>
                  <a:lnTo>
                    <a:pt x="221" y="107"/>
                  </a:lnTo>
                  <a:lnTo>
                    <a:pt x="222" y="108"/>
                  </a:lnTo>
                  <a:lnTo>
                    <a:pt x="222" y="109"/>
                  </a:lnTo>
                  <a:lnTo>
                    <a:pt x="222" y="110"/>
                  </a:lnTo>
                  <a:lnTo>
                    <a:pt x="223" y="110"/>
                  </a:lnTo>
                  <a:lnTo>
                    <a:pt x="223" y="111"/>
                  </a:lnTo>
                  <a:lnTo>
                    <a:pt x="223" y="112"/>
                  </a:lnTo>
                  <a:lnTo>
                    <a:pt x="223" y="113"/>
                  </a:lnTo>
                  <a:lnTo>
                    <a:pt x="223" y="114"/>
                  </a:lnTo>
                  <a:lnTo>
                    <a:pt x="223" y="115"/>
                  </a:lnTo>
                  <a:lnTo>
                    <a:pt x="223" y="116"/>
                  </a:lnTo>
                  <a:lnTo>
                    <a:pt x="224" y="116"/>
                  </a:lnTo>
                  <a:lnTo>
                    <a:pt x="224" y="117"/>
                  </a:lnTo>
                  <a:lnTo>
                    <a:pt x="224" y="118"/>
                  </a:lnTo>
                  <a:lnTo>
                    <a:pt x="224" y="119"/>
                  </a:lnTo>
                  <a:lnTo>
                    <a:pt x="224" y="120"/>
                  </a:lnTo>
                  <a:lnTo>
                    <a:pt x="223" y="120"/>
                  </a:lnTo>
                  <a:lnTo>
                    <a:pt x="222" y="120"/>
                  </a:lnTo>
                  <a:lnTo>
                    <a:pt x="222" y="121"/>
                  </a:lnTo>
                  <a:lnTo>
                    <a:pt x="222" y="122"/>
                  </a:lnTo>
                  <a:lnTo>
                    <a:pt x="222" y="123"/>
                  </a:lnTo>
                  <a:lnTo>
                    <a:pt x="221" y="123"/>
                  </a:lnTo>
                  <a:lnTo>
                    <a:pt x="221" y="124"/>
                  </a:lnTo>
                  <a:lnTo>
                    <a:pt x="221" y="125"/>
                  </a:lnTo>
                  <a:lnTo>
                    <a:pt x="221" y="126"/>
                  </a:lnTo>
                  <a:lnTo>
                    <a:pt x="221" y="127"/>
                  </a:lnTo>
                  <a:lnTo>
                    <a:pt x="222" y="127"/>
                  </a:lnTo>
                  <a:lnTo>
                    <a:pt x="222" y="128"/>
                  </a:lnTo>
                  <a:lnTo>
                    <a:pt x="223" y="128"/>
                  </a:lnTo>
                  <a:lnTo>
                    <a:pt x="223" y="129"/>
                  </a:lnTo>
                  <a:lnTo>
                    <a:pt x="224" y="129"/>
                  </a:lnTo>
                  <a:lnTo>
                    <a:pt x="224" y="130"/>
                  </a:lnTo>
                  <a:lnTo>
                    <a:pt x="223" y="130"/>
                  </a:lnTo>
                  <a:lnTo>
                    <a:pt x="223" y="131"/>
                  </a:lnTo>
                  <a:lnTo>
                    <a:pt x="223" y="132"/>
                  </a:lnTo>
                  <a:lnTo>
                    <a:pt x="223" y="133"/>
                  </a:lnTo>
                  <a:lnTo>
                    <a:pt x="224" y="133"/>
                  </a:lnTo>
                  <a:lnTo>
                    <a:pt x="224" y="134"/>
                  </a:lnTo>
                  <a:lnTo>
                    <a:pt x="224" y="135"/>
                  </a:lnTo>
                  <a:lnTo>
                    <a:pt x="225" y="135"/>
                  </a:lnTo>
                  <a:lnTo>
                    <a:pt x="225" y="136"/>
                  </a:lnTo>
                  <a:lnTo>
                    <a:pt x="224" y="137"/>
                  </a:lnTo>
                  <a:lnTo>
                    <a:pt x="224" y="138"/>
                  </a:lnTo>
                  <a:lnTo>
                    <a:pt x="224" y="139"/>
                  </a:lnTo>
                  <a:lnTo>
                    <a:pt x="225" y="140"/>
                  </a:lnTo>
                  <a:lnTo>
                    <a:pt x="225" y="141"/>
                  </a:lnTo>
                  <a:lnTo>
                    <a:pt x="226" y="141"/>
                  </a:lnTo>
                  <a:lnTo>
                    <a:pt x="226" y="142"/>
                  </a:lnTo>
                  <a:lnTo>
                    <a:pt x="227" y="142"/>
                  </a:lnTo>
                  <a:lnTo>
                    <a:pt x="227" y="143"/>
                  </a:lnTo>
                  <a:lnTo>
                    <a:pt x="227" y="144"/>
                  </a:lnTo>
                  <a:lnTo>
                    <a:pt x="227" y="145"/>
                  </a:lnTo>
                  <a:lnTo>
                    <a:pt x="227" y="146"/>
                  </a:lnTo>
                  <a:lnTo>
                    <a:pt x="228" y="146"/>
                  </a:lnTo>
                  <a:lnTo>
                    <a:pt x="228" y="147"/>
                  </a:lnTo>
                  <a:lnTo>
                    <a:pt x="229" y="147"/>
                  </a:lnTo>
                  <a:lnTo>
                    <a:pt x="230" y="147"/>
                  </a:lnTo>
                  <a:lnTo>
                    <a:pt x="230" y="148"/>
                  </a:lnTo>
                  <a:lnTo>
                    <a:pt x="231" y="148"/>
                  </a:lnTo>
                  <a:lnTo>
                    <a:pt x="231" y="149"/>
                  </a:lnTo>
                  <a:lnTo>
                    <a:pt x="232" y="149"/>
                  </a:lnTo>
                  <a:lnTo>
                    <a:pt x="233" y="149"/>
                  </a:lnTo>
                  <a:lnTo>
                    <a:pt x="233" y="150"/>
                  </a:lnTo>
                  <a:lnTo>
                    <a:pt x="233" y="151"/>
                  </a:lnTo>
                  <a:lnTo>
                    <a:pt x="233" y="152"/>
                  </a:lnTo>
                  <a:lnTo>
                    <a:pt x="234" y="152"/>
                  </a:lnTo>
                  <a:lnTo>
                    <a:pt x="235" y="152"/>
                  </a:lnTo>
                  <a:lnTo>
                    <a:pt x="235" y="153"/>
                  </a:lnTo>
                  <a:lnTo>
                    <a:pt x="235" y="154"/>
                  </a:lnTo>
                  <a:lnTo>
                    <a:pt x="236" y="154"/>
                  </a:lnTo>
                  <a:lnTo>
                    <a:pt x="236" y="155"/>
                  </a:lnTo>
                  <a:lnTo>
                    <a:pt x="237" y="155"/>
                  </a:lnTo>
                  <a:lnTo>
                    <a:pt x="237" y="156"/>
                  </a:lnTo>
                  <a:lnTo>
                    <a:pt x="237" y="157"/>
                  </a:lnTo>
                  <a:lnTo>
                    <a:pt x="237" y="158"/>
                  </a:lnTo>
                  <a:lnTo>
                    <a:pt x="237" y="159"/>
                  </a:lnTo>
                  <a:lnTo>
                    <a:pt x="238" y="159"/>
                  </a:lnTo>
                  <a:lnTo>
                    <a:pt x="238" y="160"/>
                  </a:lnTo>
                  <a:lnTo>
                    <a:pt x="239" y="161"/>
                  </a:lnTo>
                  <a:lnTo>
                    <a:pt x="238" y="162"/>
                  </a:lnTo>
                  <a:lnTo>
                    <a:pt x="239" y="162"/>
                  </a:lnTo>
                  <a:lnTo>
                    <a:pt x="239" y="163"/>
                  </a:lnTo>
                  <a:lnTo>
                    <a:pt x="239" y="164"/>
                  </a:lnTo>
                  <a:lnTo>
                    <a:pt x="239" y="165"/>
                  </a:lnTo>
                  <a:lnTo>
                    <a:pt x="240" y="165"/>
                  </a:lnTo>
                  <a:lnTo>
                    <a:pt x="240" y="166"/>
                  </a:lnTo>
                  <a:lnTo>
                    <a:pt x="240" y="167"/>
                  </a:lnTo>
                  <a:lnTo>
                    <a:pt x="240" y="168"/>
                  </a:lnTo>
                  <a:lnTo>
                    <a:pt x="241" y="168"/>
                  </a:lnTo>
                  <a:lnTo>
                    <a:pt x="241" y="169"/>
                  </a:lnTo>
                  <a:lnTo>
                    <a:pt x="241" y="170"/>
                  </a:lnTo>
                  <a:lnTo>
                    <a:pt x="241" y="171"/>
                  </a:lnTo>
                  <a:lnTo>
                    <a:pt x="242" y="171"/>
                  </a:lnTo>
                  <a:lnTo>
                    <a:pt x="242" y="172"/>
                  </a:lnTo>
                  <a:lnTo>
                    <a:pt x="243" y="172"/>
                  </a:lnTo>
                  <a:lnTo>
                    <a:pt x="243" y="173"/>
                  </a:lnTo>
                  <a:lnTo>
                    <a:pt x="243" y="174"/>
                  </a:lnTo>
                  <a:lnTo>
                    <a:pt x="244" y="174"/>
                  </a:lnTo>
                  <a:lnTo>
                    <a:pt x="244" y="175"/>
                  </a:lnTo>
                  <a:lnTo>
                    <a:pt x="245" y="175"/>
                  </a:lnTo>
                  <a:lnTo>
                    <a:pt x="245" y="176"/>
                  </a:lnTo>
                  <a:lnTo>
                    <a:pt x="245" y="177"/>
                  </a:lnTo>
                  <a:lnTo>
                    <a:pt x="245" y="178"/>
                  </a:lnTo>
                  <a:lnTo>
                    <a:pt x="246" y="178"/>
                  </a:lnTo>
                  <a:lnTo>
                    <a:pt x="247" y="178"/>
                  </a:lnTo>
                  <a:lnTo>
                    <a:pt x="247" y="177"/>
                  </a:lnTo>
                  <a:lnTo>
                    <a:pt x="248" y="177"/>
                  </a:lnTo>
                  <a:lnTo>
                    <a:pt x="249" y="176"/>
                  </a:lnTo>
                  <a:lnTo>
                    <a:pt x="250" y="175"/>
                  </a:lnTo>
                  <a:lnTo>
                    <a:pt x="249" y="174"/>
                  </a:lnTo>
                  <a:lnTo>
                    <a:pt x="249" y="173"/>
                  </a:lnTo>
                  <a:lnTo>
                    <a:pt x="249" y="172"/>
                  </a:lnTo>
                  <a:lnTo>
                    <a:pt x="249" y="171"/>
                  </a:lnTo>
                  <a:lnTo>
                    <a:pt x="248" y="171"/>
                  </a:lnTo>
                  <a:lnTo>
                    <a:pt x="248" y="170"/>
                  </a:lnTo>
                  <a:lnTo>
                    <a:pt x="248" y="169"/>
                  </a:lnTo>
                  <a:lnTo>
                    <a:pt x="247" y="168"/>
                  </a:lnTo>
                  <a:lnTo>
                    <a:pt x="247" y="167"/>
                  </a:lnTo>
                  <a:lnTo>
                    <a:pt x="247" y="166"/>
                  </a:lnTo>
                  <a:lnTo>
                    <a:pt x="247" y="165"/>
                  </a:lnTo>
                  <a:lnTo>
                    <a:pt x="247" y="164"/>
                  </a:lnTo>
                  <a:lnTo>
                    <a:pt x="246" y="163"/>
                  </a:lnTo>
                  <a:lnTo>
                    <a:pt x="246" y="162"/>
                  </a:lnTo>
                  <a:lnTo>
                    <a:pt x="246" y="161"/>
                  </a:lnTo>
                  <a:lnTo>
                    <a:pt x="246" y="160"/>
                  </a:lnTo>
                  <a:lnTo>
                    <a:pt x="246" y="159"/>
                  </a:lnTo>
                  <a:lnTo>
                    <a:pt x="245" y="158"/>
                  </a:lnTo>
                  <a:lnTo>
                    <a:pt x="245" y="157"/>
                  </a:lnTo>
                  <a:lnTo>
                    <a:pt x="245" y="156"/>
                  </a:lnTo>
                  <a:lnTo>
                    <a:pt x="246" y="155"/>
                  </a:lnTo>
                  <a:lnTo>
                    <a:pt x="246" y="154"/>
                  </a:lnTo>
                  <a:lnTo>
                    <a:pt x="247" y="154"/>
                  </a:lnTo>
                  <a:lnTo>
                    <a:pt x="247" y="153"/>
                  </a:lnTo>
                  <a:lnTo>
                    <a:pt x="248" y="153"/>
                  </a:lnTo>
                  <a:lnTo>
                    <a:pt x="249" y="153"/>
                  </a:lnTo>
                  <a:lnTo>
                    <a:pt x="249" y="152"/>
                  </a:lnTo>
                  <a:lnTo>
                    <a:pt x="250" y="152"/>
                  </a:lnTo>
                  <a:lnTo>
                    <a:pt x="251" y="152"/>
                  </a:lnTo>
                  <a:lnTo>
                    <a:pt x="252" y="152"/>
                  </a:lnTo>
                  <a:lnTo>
                    <a:pt x="251" y="152"/>
                  </a:lnTo>
                  <a:lnTo>
                    <a:pt x="251" y="151"/>
                  </a:lnTo>
                  <a:lnTo>
                    <a:pt x="250" y="151"/>
                  </a:lnTo>
                  <a:lnTo>
                    <a:pt x="250" y="150"/>
                  </a:lnTo>
                  <a:lnTo>
                    <a:pt x="251" y="150"/>
                  </a:lnTo>
                  <a:lnTo>
                    <a:pt x="252" y="150"/>
                  </a:lnTo>
                  <a:lnTo>
                    <a:pt x="253" y="150"/>
                  </a:lnTo>
                  <a:lnTo>
                    <a:pt x="253" y="151"/>
                  </a:lnTo>
                  <a:lnTo>
                    <a:pt x="254" y="151"/>
                  </a:lnTo>
                  <a:lnTo>
                    <a:pt x="255" y="152"/>
                  </a:lnTo>
                  <a:lnTo>
                    <a:pt x="256" y="152"/>
                  </a:lnTo>
                  <a:lnTo>
                    <a:pt x="257" y="152"/>
                  </a:lnTo>
                  <a:lnTo>
                    <a:pt x="257" y="153"/>
                  </a:lnTo>
                  <a:lnTo>
                    <a:pt x="258" y="153"/>
                  </a:lnTo>
                  <a:lnTo>
                    <a:pt x="258" y="154"/>
                  </a:lnTo>
                  <a:lnTo>
                    <a:pt x="258" y="155"/>
                  </a:lnTo>
                  <a:lnTo>
                    <a:pt x="258" y="156"/>
                  </a:lnTo>
                  <a:lnTo>
                    <a:pt x="259" y="156"/>
                  </a:lnTo>
                  <a:lnTo>
                    <a:pt x="259" y="157"/>
                  </a:lnTo>
                  <a:lnTo>
                    <a:pt x="259" y="158"/>
                  </a:lnTo>
                  <a:lnTo>
                    <a:pt x="258" y="159"/>
                  </a:lnTo>
                  <a:lnTo>
                    <a:pt x="258" y="162"/>
                  </a:lnTo>
                  <a:lnTo>
                    <a:pt x="258" y="163"/>
                  </a:lnTo>
                  <a:lnTo>
                    <a:pt x="259" y="163"/>
                  </a:lnTo>
                  <a:lnTo>
                    <a:pt x="259" y="164"/>
                  </a:lnTo>
                  <a:lnTo>
                    <a:pt x="258" y="168"/>
                  </a:lnTo>
                  <a:lnTo>
                    <a:pt x="258" y="169"/>
                  </a:lnTo>
                  <a:lnTo>
                    <a:pt x="258" y="170"/>
                  </a:lnTo>
                  <a:lnTo>
                    <a:pt x="258" y="172"/>
                  </a:lnTo>
                  <a:lnTo>
                    <a:pt x="258" y="173"/>
                  </a:lnTo>
                  <a:lnTo>
                    <a:pt x="259" y="173"/>
                  </a:lnTo>
                  <a:lnTo>
                    <a:pt x="259" y="174"/>
                  </a:lnTo>
                  <a:lnTo>
                    <a:pt x="259" y="175"/>
                  </a:lnTo>
                  <a:lnTo>
                    <a:pt x="259" y="176"/>
                  </a:lnTo>
                  <a:lnTo>
                    <a:pt x="259" y="177"/>
                  </a:lnTo>
                  <a:lnTo>
                    <a:pt x="259" y="178"/>
                  </a:lnTo>
                  <a:lnTo>
                    <a:pt x="260" y="178"/>
                  </a:lnTo>
                  <a:lnTo>
                    <a:pt x="260" y="179"/>
                  </a:lnTo>
                  <a:lnTo>
                    <a:pt x="260" y="180"/>
                  </a:lnTo>
                  <a:lnTo>
                    <a:pt x="261" y="181"/>
                  </a:lnTo>
                  <a:lnTo>
                    <a:pt x="261" y="182"/>
                  </a:lnTo>
                  <a:lnTo>
                    <a:pt x="261" y="183"/>
                  </a:lnTo>
                  <a:lnTo>
                    <a:pt x="261" y="184"/>
                  </a:lnTo>
                  <a:lnTo>
                    <a:pt x="261" y="185"/>
                  </a:lnTo>
                  <a:lnTo>
                    <a:pt x="262" y="186"/>
                  </a:lnTo>
                  <a:lnTo>
                    <a:pt x="262" y="187"/>
                  </a:lnTo>
                  <a:lnTo>
                    <a:pt x="263" y="187"/>
                  </a:lnTo>
                  <a:lnTo>
                    <a:pt x="264" y="187"/>
                  </a:lnTo>
                  <a:lnTo>
                    <a:pt x="265" y="187"/>
                  </a:lnTo>
                  <a:lnTo>
                    <a:pt x="266" y="187"/>
                  </a:lnTo>
                  <a:lnTo>
                    <a:pt x="266" y="186"/>
                  </a:lnTo>
                  <a:lnTo>
                    <a:pt x="267" y="186"/>
                  </a:lnTo>
                  <a:lnTo>
                    <a:pt x="267" y="185"/>
                  </a:lnTo>
                  <a:lnTo>
                    <a:pt x="268" y="185"/>
                  </a:lnTo>
                  <a:lnTo>
                    <a:pt x="269" y="185"/>
                  </a:lnTo>
                  <a:lnTo>
                    <a:pt x="269" y="184"/>
                  </a:lnTo>
                  <a:lnTo>
                    <a:pt x="270" y="184"/>
                  </a:lnTo>
                  <a:lnTo>
                    <a:pt x="270" y="183"/>
                  </a:lnTo>
                  <a:lnTo>
                    <a:pt x="270" y="182"/>
                  </a:lnTo>
                  <a:lnTo>
                    <a:pt x="270" y="181"/>
                  </a:lnTo>
                  <a:lnTo>
                    <a:pt x="271" y="181"/>
                  </a:lnTo>
                  <a:lnTo>
                    <a:pt x="272" y="181"/>
                  </a:lnTo>
                  <a:lnTo>
                    <a:pt x="273" y="181"/>
                  </a:lnTo>
                  <a:lnTo>
                    <a:pt x="273" y="182"/>
                  </a:lnTo>
                  <a:lnTo>
                    <a:pt x="273" y="183"/>
                  </a:lnTo>
                  <a:lnTo>
                    <a:pt x="273" y="184"/>
                  </a:lnTo>
                  <a:lnTo>
                    <a:pt x="272" y="185"/>
                  </a:lnTo>
                  <a:lnTo>
                    <a:pt x="272" y="186"/>
                  </a:lnTo>
                  <a:lnTo>
                    <a:pt x="272" y="187"/>
                  </a:lnTo>
                  <a:lnTo>
                    <a:pt x="272" y="188"/>
                  </a:lnTo>
                  <a:lnTo>
                    <a:pt x="272" y="189"/>
                  </a:lnTo>
                  <a:lnTo>
                    <a:pt x="271" y="189"/>
                  </a:lnTo>
                  <a:lnTo>
                    <a:pt x="271" y="190"/>
                  </a:lnTo>
                  <a:lnTo>
                    <a:pt x="270" y="191"/>
                  </a:lnTo>
                  <a:lnTo>
                    <a:pt x="271" y="192"/>
                  </a:lnTo>
                  <a:lnTo>
                    <a:pt x="271" y="193"/>
                  </a:lnTo>
                  <a:lnTo>
                    <a:pt x="271" y="194"/>
                  </a:lnTo>
                  <a:lnTo>
                    <a:pt x="270" y="194"/>
                  </a:lnTo>
                  <a:lnTo>
                    <a:pt x="270" y="195"/>
                  </a:lnTo>
                  <a:lnTo>
                    <a:pt x="270" y="196"/>
                  </a:lnTo>
                </a:path>
              </a:pathLst>
            </a:custGeom>
            <a:noFill/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60" name="Freeform 337"/>
            <p:cNvSpPr>
              <a:spLocks/>
            </p:cNvSpPr>
            <p:nvPr/>
          </p:nvSpPr>
          <p:spPr bwMode="auto">
            <a:xfrm>
              <a:off x="3523" y="2044"/>
              <a:ext cx="446" cy="359"/>
            </a:xfrm>
            <a:custGeom>
              <a:avLst/>
              <a:gdLst>
                <a:gd name="T0" fmla="*/ 4 w 446"/>
                <a:gd name="T1" fmla="*/ 122 h 359"/>
                <a:gd name="T2" fmla="*/ 9 w 446"/>
                <a:gd name="T3" fmla="*/ 125 h 359"/>
                <a:gd name="T4" fmla="*/ 15 w 446"/>
                <a:gd name="T5" fmla="*/ 130 h 359"/>
                <a:gd name="T6" fmla="*/ 23 w 446"/>
                <a:gd name="T7" fmla="*/ 131 h 359"/>
                <a:gd name="T8" fmla="*/ 35 w 446"/>
                <a:gd name="T9" fmla="*/ 133 h 359"/>
                <a:gd name="T10" fmla="*/ 45 w 446"/>
                <a:gd name="T11" fmla="*/ 132 h 359"/>
                <a:gd name="T12" fmla="*/ 52 w 446"/>
                <a:gd name="T13" fmla="*/ 128 h 359"/>
                <a:gd name="T14" fmla="*/ 56 w 446"/>
                <a:gd name="T15" fmla="*/ 120 h 359"/>
                <a:gd name="T16" fmla="*/ 66 w 446"/>
                <a:gd name="T17" fmla="*/ 116 h 359"/>
                <a:gd name="T18" fmla="*/ 69 w 446"/>
                <a:gd name="T19" fmla="*/ 110 h 359"/>
                <a:gd name="T20" fmla="*/ 76 w 446"/>
                <a:gd name="T21" fmla="*/ 107 h 359"/>
                <a:gd name="T22" fmla="*/ 78 w 446"/>
                <a:gd name="T23" fmla="*/ 99 h 359"/>
                <a:gd name="T24" fmla="*/ 82 w 446"/>
                <a:gd name="T25" fmla="*/ 91 h 359"/>
                <a:gd name="T26" fmla="*/ 89 w 446"/>
                <a:gd name="T27" fmla="*/ 86 h 359"/>
                <a:gd name="T28" fmla="*/ 96 w 446"/>
                <a:gd name="T29" fmla="*/ 82 h 359"/>
                <a:gd name="T30" fmla="*/ 103 w 446"/>
                <a:gd name="T31" fmla="*/ 76 h 359"/>
                <a:gd name="T32" fmla="*/ 106 w 446"/>
                <a:gd name="T33" fmla="*/ 67 h 359"/>
                <a:gd name="T34" fmla="*/ 108 w 446"/>
                <a:gd name="T35" fmla="*/ 58 h 359"/>
                <a:gd name="T36" fmla="*/ 115 w 446"/>
                <a:gd name="T37" fmla="*/ 52 h 359"/>
                <a:gd name="T38" fmla="*/ 123 w 446"/>
                <a:gd name="T39" fmla="*/ 54 h 359"/>
                <a:gd name="T40" fmla="*/ 133 w 446"/>
                <a:gd name="T41" fmla="*/ 55 h 359"/>
                <a:gd name="T42" fmla="*/ 142 w 446"/>
                <a:gd name="T43" fmla="*/ 53 h 359"/>
                <a:gd name="T44" fmla="*/ 151 w 446"/>
                <a:gd name="T45" fmla="*/ 49 h 359"/>
                <a:gd name="T46" fmla="*/ 160 w 446"/>
                <a:gd name="T47" fmla="*/ 45 h 359"/>
                <a:gd name="T48" fmla="*/ 170 w 446"/>
                <a:gd name="T49" fmla="*/ 45 h 359"/>
                <a:gd name="T50" fmla="*/ 170 w 446"/>
                <a:gd name="T51" fmla="*/ 39 h 359"/>
                <a:gd name="T52" fmla="*/ 168 w 446"/>
                <a:gd name="T53" fmla="*/ 33 h 359"/>
                <a:gd name="T54" fmla="*/ 164 w 446"/>
                <a:gd name="T55" fmla="*/ 27 h 359"/>
                <a:gd name="T56" fmla="*/ 170 w 446"/>
                <a:gd name="T57" fmla="*/ 21 h 359"/>
                <a:gd name="T58" fmla="*/ 178 w 446"/>
                <a:gd name="T59" fmla="*/ 17 h 359"/>
                <a:gd name="T60" fmla="*/ 187 w 446"/>
                <a:gd name="T61" fmla="*/ 14 h 359"/>
                <a:gd name="T62" fmla="*/ 194 w 446"/>
                <a:gd name="T63" fmla="*/ 9 h 359"/>
                <a:gd name="T64" fmla="*/ 203 w 446"/>
                <a:gd name="T65" fmla="*/ 4 h 359"/>
                <a:gd name="T66" fmla="*/ 212 w 446"/>
                <a:gd name="T67" fmla="*/ 2 h 359"/>
                <a:gd name="T68" fmla="*/ 221 w 446"/>
                <a:gd name="T69" fmla="*/ 1 h 359"/>
                <a:gd name="T70" fmla="*/ 228 w 446"/>
                <a:gd name="T71" fmla="*/ 6 h 359"/>
                <a:gd name="T72" fmla="*/ 236 w 446"/>
                <a:gd name="T73" fmla="*/ 11 h 359"/>
                <a:gd name="T74" fmla="*/ 246 w 446"/>
                <a:gd name="T75" fmla="*/ 14 h 359"/>
                <a:gd name="T76" fmla="*/ 255 w 446"/>
                <a:gd name="T77" fmla="*/ 18 h 359"/>
                <a:gd name="T78" fmla="*/ 264 w 446"/>
                <a:gd name="T79" fmla="*/ 21 h 359"/>
                <a:gd name="T80" fmla="*/ 274 w 446"/>
                <a:gd name="T81" fmla="*/ 23 h 359"/>
                <a:gd name="T82" fmla="*/ 283 w 446"/>
                <a:gd name="T83" fmla="*/ 29 h 359"/>
                <a:gd name="T84" fmla="*/ 290 w 446"/>
                <a:gd name="T85" fmla="*/ 35 h 359"/>
                <a:gd name="T86" fmla="*/ 301 w 446"/>
                <a:gd name="T87" fmla="*/ 38 h 359"/>
                <a:gd name="T88" fmla="*/ 310 w 446"/>
                <a:gd name="T89" fmla="*/ 42 h 359"/>
                <a:gd name="T90" fmla="*/ 320 w 446"/>
                <a:gd name="T91" fmla="*/ 48 h 359"/>
                <a:gd name="T92" fmla="*/ 330 w 446"/>
                <a:gd name="T93" fmla="*/ 52 h 359"/>
                <a:gd name="T94" fmla="*/ 338 w 446"/>
                <a:gd name="T95" fmla="*/ 56 h 359"/>
                <a:gd name="T96" fmla="*/ 346 w 446"/>
                <a:gd name="T97" fmla="*/ 60 h 359"/>
                <a:gd name="T98" fmla="*/ 354 w 446"/>
                <a:gd name="T99" fmla="*/ 65 h 359"/>
                <a:gd name="T100" fmla="*/ 365 w 446"/>
                <a:gd name="T101" fmla="*/ 67 h 359"/>
                <a:gd name="T102" fmla="*/ 375 w 446"/>
                <a:gd name="T103" fmla="*/ 67 h 359"/>
                <a:gd name="T104" fmla="*/ 384 w 446"/>
                <a:gd name="T105" fmla="*/ 64 h 359"/>
                <a:gd name="T106" fmla="*/ 389 w 446"/>
                <a:gd name="T107" fmla="*/ 70 h 359"/>
                <a:gd name="T108" fmla="*/ 399 w 446"/>
                <a:gd name="T109" fmla="*/ 73 h 359"/>
                <a:gd name="T110" fmla="*/ 403 w 446"/>
                <a:gd name="T111" fmla="*/ 71 h 359"/>
                <a:gd name="T112" fmla="*/ 412 w 446"/>
                <a:gd name="T113" fmla="*/ 73 h 359"/>
                <a:gd name="T114" fmla="*/ 422 w 446"/>
                <a:gd name="T115" fmla="*/ 75 h 359"/>
                <a:gd name="T116" fmla="*/ 427 w 446"/>
                <a:gd name="T117" fmla="*/ 81 h 359"/>
                <a:gd name="T118" fmla="*/ 426 w 446"/>
                <a:gd name="T119" fmla="*/ 87 h 359"/>
                <a:gd name="T120" fmla="*/ 435 w 446"/>
                <a:gd name="T121" fmla="*/ 86 h 359"/>
                <a:gd name="T122" fmla="*/ 445 w 446"/>
                <a:gd name="T123" fmla="*/ 86 h 35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46"/>
                <a:gd name="T187" fmla="*/ 0 h 359"/>
                <a:gd name="T188" fmla="*/ 446 w 446"/>
                <a:gd name="T189" fmla="*/ 359 h 35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46" h="359">
                  <a:moveTo>
                    <a:pt x="0" y="114"/>
                  </a:move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2" y="118"/>
                  </a:lnTo>
                  <a:lnTo>
                    <a:pt x="3" y="118"/>
                  </a:lnTo>
                  <a:lnTo>
                    <a:pt x="3" y="119"/>
                  </a:lnTo>
                  <a:lnTo>
                    <a:pt x="3" y="120"/>
                  </a:lnTo>
                  <a:lnTo>
                    <a:pt x="3" y="121"/>
                  </a:lnTo>
                  <a:lnTo>
                    <a:pt x="4" y="121"/>
                  </a:lnTo>
                  <a:lnTo>
                    <a:pt x="4" y="122"/>
                  </a:lnTo>
                  <a:lnTo>
                    <a:pt x="4" y="123"/>
                  </a:lnTo>
                  <a:lnTo>
                    <a:pt x="4" y="124"/>
                  </a:lnTo>
                  <a:lnTo>
                    <a:pt x="5" y="124"/>
                  </a:lnTo>
                  <a:lnTo>
                    <a:pt x="5" y="125"/>
                  </a:lnTo>
                  <a:lnTo>
                    <a:pt x="6" y="125"/>
                  </a:lnTo>
                  <a:lnTo>
                    <a:pt x="7" y="125"/>
                  </a:lnTo>
                  <a:lnTo>
                    <a:pt x="7" y="124"/>
                  </a:lnTo>
                  <a:lnTo>
                    <a:pt x="8" y="124"/>
                  </a:lnTo>
                  <a:lnTo>
                    <a:pt x="9" y="123"/>
                  </a:lnTo>
                  <a:lnTo>
                    <a:pt x="10" y="123"/>
                  </a:lnTo>
                  <a:lnTo>
                    <a:pt x="10" y="124"/>
                  </a:lnTo>
                  <a:lnTo>
                    <a:pt x="9" y="125"/>
                  </a:lnTo>
                  <a:lnTo>
                    <a:pt x="10" y="125"/>
                  </a:lnTo>
                  <a:lnTo>
                    <a:pt x="10" y="126"/>
                  </a:lnTo>
                  <a:lnTo>
                    <a:pt x="10" y="127"/>
                  </a:lnTo>
                  <a:lnTo>
                    <a:pt x="10" y="128"/>
                  </a:lnTo>
                  <a:lnTo>
                    <a:pt x="11" y="128"/>
                  </a:lnTo>
                  <a:lnTo>
                    <a:pt x="11" y="129"/>
                  </a:lnTo>
                  <a:lnTo>
                    <a:pt x="12" y="129"/>
                  </a:lnTo>
                  <a:lnTo>
                    <a:pt x="12" y="130"/>
                  </a:lnTo>
                  <a:lnTo>
                    <a:pt x="13" y="130"/>
                  </a:lnTo>
                  <a:lnTo>
                    <a:pt x="14" y="130"/>
                  </a:lnTo>
                  <a:lnTo>
                    <a:pt x="15" y="130"/>
                  </a:lnTo>
                  <a:lnTo>
                    <a:pt x="16" y="130"/>
                  </a:lnTo>
                  <a:lnTo>
                    <a:pt x="17" y="130"/>
                  </a:lnTo>
                  <a:lnTo>
                    <a:pt x="18" y="130"/>
                  </a:lnTo>
                  <a:lnTo>
                    <a:pt x="18" y="131"/>
                  </a:lnTo>
                  <a:lnTo>
                    <a:pt x="19" y="131"/>
                  </a:lnTo>
                  <a:lnTo>
                    <a:pt x="20" y="131"/>
                  </a:lnTo>
                  <a:lnTo>
                    <a:pt x="20" y="132"/>
                  </a:lnTo>
                  <a:lnTo>
                    <a:pt x="21" y="132"/>
                  </a:lnTo>
                  <a:lnTo>
                    <a:pt x="22" y="132"/>
                  </a:lnTo>
                  <a:lnTo>
                    <a:pt x="22" y="131"/>
                  </a:lnTo>
                  <a:lnTo>
                    <a:pt x="23" y="131"/>
                  </a:lnTo>
                  <a:lnTo>
                    <a:pt x="24" y="131"/>
                  </a:lnTo>
                  <a:lnTo>
                    <a:pt x="25" y="131"/>
                  </a:lnTo>
                  <a:lnTo>
                    <a:pt x="26" y="132"/>
                  </a:lnTo>
                  <a:lnTo>
                    <a:pt x="27" y="132"/>
                  </a:lnTo>
                  <a:lnTo>
                    <a:pt x="29" y="132"/>
                  </a:lnTo>
                  <a:lnTo>
                    <a:pt x="30" y="132"/>
                  </a:lnTo>
                  <a:lnTo>
                    <a:pt x="31" y="132"/>
                  </a:lnTo>
                  <a:lnTo>
                    <a:pt x="32" y="132"/>
                  </a:lnTo>
                  <a:lnTo>
                    <a:pt x="33" y="132"/>
                  </a:lnTo>
                  <a:lnTo>
                    <a:pt x="34" y="133"/>
                  </a:lnTo>
                  <a:lnTo>
                    <a:pt x="35" y="133"/>
                  </a:lnTo>
                  <a:lnTo>
                    <a:pt x="35" y="134"/>
                  </a:lnTo>
                  <a:lnTo>
                    <a:pt x="36" y="134"/>
                  </a:lnTo>
                  <a:lnTo>
                    <a:pt x="37" y="134"/>
                  </a:lnTo>
                  <a:lnTo>
                    <a:pt x="38" y="134"/>
                  </a:lnTo>
                  <a:lnTo>
                    <a:pt x="38" y="133"/>
                  </a:lnTo>
                  <a:lnTo>
                    <a:pt x="39" y="133"/>
                  </a:lnTo>
                  <a:lnTo>
                    <a:pt x="40" y="132"/>
                  </a:lnTo>
                  <a:lnTo>
                    <a:pt x="41" y="132"/>
                  </a:lnTo>
                  <a:lnTo>
                    <a:pt x="43" y="132"/>
                  </a:lnTo>
                  <a:lnTo>
                    <a:pt x="44" y="132"/>
                  </a:lnTo>
                  <a:lnTo>
                    <a:pt x="45" y="132"/>
                  </a:lnTo>
                  <a:lnTo>
                    <a:pt x="46" y="132"/>
                  </a:lnTo>
                  <a:lnTo>
                    <a:pt x="47" y="132"/>
                  </a:lnTo>
                  <a:lnTo>
                    <a:pt x="47" y="131"/>
                  </a:lnTo>
                  <a:lnTo>
                    <a:pt x="48" y="131"/>
                  </a:lnTo>
                  <a:lnTo>
                    <a:pt x="49" y="131"/>
                  </a:lnTo>
                  <a:lnTo>
                    <a:pt x="50" y="131"/>
                  </a:lnTo>
                  <a:lnTo>
                    <a:pt x="50" y="130"/>
                  </a:lnTo>
                  <a:lnTo>
                    <a:pt x="51" y="130"/>
                  </a:lnTo>
                  <a:lnTo>
                    <a:pt x="51" y="129"/>
                  </a:lnTo>
                  <a:lnTo>
                    <a:pt x="51" y="128"/>
                  </a:lnTo>
                  <a:lnTo>
                    <a:pt x="52" y="128"/>
                  </a:lnTo>
                  <a:lnTo>
                    <a:pt x="52" y="127"/>
                  </a:lnTo>
                  <a:lnTo>
                    <a:pt x="52" y="126"/>
                  </a:lnTo>
                  <a:lnTo>
                    <a:pt x="53" y="125"/>
                  </a:lnTo>
                  <a:lnTo>
                    <a:pt x="52" y="124"/>
                  </a:lnTo>
                  <a:lnTo>
                    <a:pt x="53" y="124"/>
                  </a:lnTo>
                  <a:lnTo>
                    <a:pt x="53" y="123"/>
                  </a:lnTo>
                  <a:lnTo>
                    <a:pt x="54" y="123"/>
                  </a:lnTo>
                  <a:lnTo>
                    <a:pt x="54" y="122"/>
                  </a:lnTo>
                  <a:lnTo>
                    <a:pt x="55" y="122"/>
                  </a:lnTo>
                  <a:lnTo>
                    <a:pt x="55" y="121"/>
                  </a:lnTo>
                  <a:lnTo>
                    <a:pt x="56" y="121"/>
                  </a:lnTo>
                  <a:lnTo>
                    <a:pt x="56" y="120"/>
                  </a:lnTo>
                  <a:lnTo>
                    <a:pt x="57" y="120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9" y="119"/>
                  </a:lnTo>
                  <a:lnTo>
                    <a:pt x="60" y="118"/>
                  </a:lnTo>
                  <a:lnTo>
                    <a:pt x="61" y="118"/>
                  </a:lnTo>
                  <a:lnTo>
                    <a:pt x="62" y="118"/>
                  </a:lnTo>
                  <a:lnTo>
                    <a:pt x="63" y="118"/>
                  </a:lnTo>
                  <a:lnTo>
                    <a:pt x="64" y="117"/>
                  </a:lnTo>
                  <a:lnTo>
                    <a:pt x="65" y="116"/>
                  </a:lnTo>
                  <a:lnTo>
                    <a:pt x="66" y="116"/>
                  </a:lnTo>
                  <a:lnTo>
                    <a:pt x="67" y="115"/>
                  </a:lnTo>
                  <a:lnTo>
                    <a:pt x="67" y="114"/>
                  </a:lnTo>
                  <a:lnTo>
                    <a:pt x="67" y="113"/>
                  </a:lnTo>
                  <a:lnTo>
                    <a:pt x="66" y="113"/>
                  </a:lnTo>
                  <a:lnTo>
                    <a:pt x="65" y="113"/>
                  </a:lnTo>
                  <a:lnTo>
                    <a:pt x="65" y="112"/>
                  </a:lnTo>
                  <a:lnTo>
                    <a:pt x="66" y="112"/>
                  </a:lnTo>
                  <a:lnTo>
                    <a:pt x="66" y="111"/>
                  </a:lnTo>
                  <a:lnTo>
                    <a:pt x="67" y="111"/>
                  </a:lnTo>
                  <a:lnTo>
                    <a:pt x="67" y="110"/>
                  </a:lnTo>
                  <a:lnTo>
                    <a:pt x="68" y="110"/>
                  </a:lnTo>
                  <a:lnTo>
                    <a:pt x="69" y="110"/>
                  </a:lnTo>
                  <a:lnTo>
                    <a:pt x="69" y="111"/>
                  </a:lnTo>
                  <a:lnTo>
                    <a:pt x="70" y="111"/>
                  </a:lnTo>
                  <a:lnTo>
                    <a:pt x="70" y="110"/>
                  </a:lnTo>
                  <a:lnTo>
                    <a:pt x="71" y="110"/>
                  </a:lnTo>
                  <a:lnTo>
                    <a:pt x="71" y="109"/>
                  </a:lnTo>
                  <a:lnTo>
                    <a:pt x="71" y="108"/>
                  </a:lnTo>
                  <a:lnTo>
                    <a:pt x="72" y="108"/>
                  </a:lnTo>
                  <a:lnTo>
                    <a:pt x="73" y="108"/>
                  </a:lnTo>
                  <a:lnTo>
                    <a:pt x="74" y="107"/>
                  </a:lnTo>
                  <a:lnTo>
                    <a:pt x="75" y="107"/>
                  </a:lnTo>
                  <a:lnTo>
                    <a:pt x="76" y="107"/>
                  </a:lnTo>
                  <a:lnTo>
                    <a:pt x="76" y="106"/>
                  </a:lnTo>
                  <a:lnTo>
                    <a:pt x="77" y="106"/>
                  </a:lnTo>
                  <a:lnTo>
                    <a:pt x="77" y="105"/>
                  </a:lnTo>
                  <a:lnTo>
                    <a:pt x="78" y="105"/>
                  </a:lnTo>
                  <a:lnTo>
                    <a:pt x="79" y="104"/>
                  </a:lnTo>
                  <a:lnTo>
                    <a:pt x="79" y="103"/>
                  </a:lnTo>
                  <a:lnTo>
                    <a:pt x="79" y="102"/>
                  </a:lnTo>
                  <a:lnTo>
                    <a:pt x="79" y="101"/>
                  </a:lnTo>
                  <a:lnTo>
                    <a:pt x="79" y="100"/>
                  </a:lnTo>
                  <a:lnTo>
                    <a:pt x="78" y="100"/>
                  </a:lnTo>
                  <a:lnTo>
                    <a:pt x="78" y="99"/>
                  </a:lnTo>
                  <a:lnTo>
                    <a:pt x="79" y="99"/>
                  </a:lnTo>
                  <a:lnTo>
                    <a:pt x="79" y="98"/>
                  </a:lnTo>
                  <a:lnTo>
                    <a:pt x="80" y="98"/>
                  </a:lnTo>
                  <a:lnTo>
                    <a:pt x="80" y="97"/>
                  </a:lnTo>
                  <a:lnTo>
                    <a:pt x="81" y="97"/>
                  </a:lnTo>
                  <a:lnTo>
                    <a:pt x="81" y="96"/>
                  </a:lnTo>
                  <a:lnTo>
                    <a:pt x="81" y="95"/>
                  </a:lnTo>
                  <a:lnTo>
                    <a:pt x="81" y="94"/>
                  </a:lnTo>
                  <a:lnTo>
                    <a:pt x="81" y="93"/>
                  </a:lnTo>
                  <a:lnTo>
                    <a:pt x="81" y="92"/>
                  </a:lnTo>
                  <a:lnTo>
                    <a:pt x="82" y="91"/>
                  </a:lnTo>
                  <a:lnTo>
                    <a:pt x="82" y="90"/>
                  </a:lnTo>
                  <a:lnTo>
                    <a:pt x="83" y="90"/>
                  </a:lnTo>
                  <a:lnTo>
                    <a:pt x="83" y="89"/>
                  </a:lnTo>
                  <a:lnTo>
                    <a:pt x="84" y="89"/>
                  </a:lnTo>
                  <a:lnTo>
                    <a:pt x="85" y="89"/>
                  </a:lnTo>
                  <a:lnTo>
                    <a:pt x="85" y="88"/>
                  </a:lnTo>
                  <a:lnTo>
                    <a:pt x="85" y="87"/>
                  </a:lnTo>
                  <a:lnTo>
                    <a:pt x="85" y="86"/>
                  </a:lnTo>
                  <a:lnTo>
                    <a:pt x="86" y="86"/>
                  </a:lnTo>
                  <a:lnTo>
                    <a:pt x="87" y="86"/>
                  </a:lnTo>
                  <a:lnTo>
                    <a:pt x="88" y="86"/>
                  </a:lnTo>
                  <a:lnTo>
                    <a:pt x="89" y="86"/>
                  </a:lnTo>
                  <a:lnTo>
                    <a:pt x="89" y="85"/>
                  </a:lnTo>
                  <a:lnTo>
                    <a:pt x="89" y="84"/>
                  </a:lnTo>
                  <a:lnTo>
                    <a:pt x="90" y="84"/>
                  </a:lnTo>
                  <a:lnTo>
                    <a:pt x="91" y="84"/>
                  </a:lnTo>
                  <a:lnTo>
                    <a:pt x="92" y="84"/>
                  </a:lnTo>
                  <a:lnTo>
                    <a:pt x="92" y="83"/>
                  </a:lnTo>
                  <a:lnTo>
                    <a:pt x="93" y="83"/>
                  </a:lnTo>
                  <a:lnTo>
                    <a:pt x="94" y="83"/>
                  </a:lnTo>
                  <a:lnTo>
                    <a:pt x="94" y="82"/>
                  </a:lnTo>
                  <a:lnTo>
                    <a:pt x="95" y="82"/>
                  </a:lnTo>
                  <a:lnTo>
                    <a:pt x="96" y="82"/>
                  </a:lnTo>
                  <a:lnTo>
                    <a:pt x="96" y="81"/>
                  </a:lnTo>
                  <a:lnTo>
                    <a:pt x="97" y="81"/>
                  </a:lnTo>
                  <a:lnTo>
                    <a:pt x="98" y="81"/>
                  </a:lnTo>
                  <a:lnTo>
                    <a:pt x="98" y="80"/>
                  </a:lnTo>
                  <a:lnTo>
                    <a:pt x="99" y="80"/>
                  </a:lnTo>
                  <a:lnTo>
                    <a:pt x="100" y="80"/>
                  </a:lnTo>
                  <a:lnTo>
                    <a:pt x="101" y="80"/>
                  </a:lnTo>
                  <a:lnTo>
                    <a:pt x="101" y="79"/>
                  </a:lnTo>
                  <a:lnTo>
                    <a:pt x="101" y="78"/>
                  </a:lnTo>
                  <a:lnTo>
                    <a:pt x="102" y="78"/>
                  </a:lnTo>
                  <a:lnTo>
                    <a:pt x="102" y="77"/>
                  </a:lnTo>
                  <a:lnTo>
                    <a:pt x="103" y="76"/>
                  </a:lnTo>
                  <a:lnTo>
                    <a:pt x="103" y="75"/>
                  </a:lnTo>
                  <a:lnTo>
                    <a:pt x="104" y="75"/>
                  </a:lnTo>
                  <a:lnTo>
                    <a:pt x="104" y="74"/>
                  </a:lnTo>
                  <a:lnTo>
                    <a:pt x="104" y="73"/>
                  </a:lnTo>
                  <a:lnTo>
                    <a:pt x="104" y="72"/>
                  </a:lnTo>
                  <a:lnTo>
                    <a:pt x="104" y="71"/>
                  </a:lnTo>
                  <a:lnTo>
                    <a:pt x="104" y="70"/>
                  </a:lnTo>
                  <a:lnTo>
                    <a:pt x="104" y="69"/>
                  </a:lnTo>
                  <a:lnTo>
                    <a:pt x="105" y="68"/>
                  </a:lnTo>
                  <a:lnTo>
                    <a:pt x="105" y="67"/>
                  </a:lnTo>
                  <a:lnTo>
                    <a:pt x="106" y="67"/>
                  </a:lnTo>
                  <a:lnTo>
                    <a:pt x="106" y="66"/>
                  </a:lnTo>
                  <a:lnTo>
                    <a:pt x="107" y="66"/>
                  </a:lnTo>
                  <a:lnTo>
                    <a:pt x="107" y="65"/>
                  </a:lnTo>
                  <a:lnTo>
                    <a:pt x="107" y="64"/>
                  </a:lnTo>
                  <a:lnTo>
                    <a:pt x="108" y="64"/>
                  </a:lnTo>
                  <a:lnTo>
                    <a:pt x="108" y="63"/>
                  </a:lnTo>
                  <a:lnTo>
                    <a:pt x="108" y="62"/>
                  </a:lnTo>
                  <a:lnTo>
                    <a:pt x="109" y="62"/>
                  </a:lnTo>
                  <a:lnTo>
                    <a:pt x="109" y="61"/>
                  </a:lnTo>
                  <a:lnTo>
                    <a:pt x="109" y="60"/>
                  </a:lnTo>
                  <a:lnTo>
                    <a:pt x="108" y="59"/>
                  </a:lnTo>
                  <a:lnTo>
                    <a:pt x="108" y="58"/>
                  </a:lnTo>
                  <a:lnTo>
                    <a:pt x="108" y="57"/>
                  </a:lnTo>
                  <a:lnTo>
                    <a:pt x="108" y="56"/>
                  </a:lnTo>
                  <a:lnTo>
                    <a:pt x="109" y="56"/>
                  </a:lnTo>
                  <a:lnTo>
                    <a:pt x="109" y="55"/>
                  </a:lnTo>
                  <a:lnTo>
                    <a:pt x="110" y="54"/>
                  </a:lnTo>
                  <a:lnTo>
                    <a:pt x="111" y="54"/>
                  </a:lnTo>
                  <a:lnTo>
                    <a:pt x="112" y="54"/>
                  </a:lnTo>
                  <a:lnTo>
                    <a:pt x="113" y="53"/>
                  </a:lnTo>
                  <a:lnTo>
                    <a:pt x="114" y="53"/>
                  </a:lnTo>
                  <a:lnTo>
                    <a:pt x="114" y="52"/>
                  </a:lnTo>
                  <a:lnTo>
                    <a:pt x="115" y="52"/>
                  </a:lnTo>
                  <a:lnTo>
                    <a:pt x="116" y="52"/>
                  </a:lnTo>
                  <a:lnTo>
                    <a:pt x="117" y="52"/>
                  </a:lnTo>
                  <a:lnTo>
                    <a:pt x="118" y="52"/>
                  </a:lnTo>
                  <a:lnTo>
                    <a:pt x="119" y="52"/>
                  </a:lnTo>
                  <a:lnTo>
                    <a:pt x="120" y="51"/>
                  </a:lnTo>
                  <a:lnTo>
                    <a:pt x="121" y="51"/>
                  </a:lnTo>
                  <a:lnTo>
                    <a:pt x="122" y="50"/>
                  </a:lnTo>
                  <a:lnTo>
                    <a:pt x="123" y="51"/>
                  </a:lnTo>
                  <a:lnTo>
                    <a:pt x="122" y="52"/>
                  </a:lnTo>
                  <a:lnTo>
                    <a:pt x="122" y="53"/>
                  </a:lnTo>
                  <a:lnTo>
                    <a:pt x="123" y="53"/>
                  </a:lnTo>
                  <a:lnTo>
                    <a:pt x="123" y="54"/>
                  </a:lnTo>
                  <a:lnTo>
                    <a:pt x="124" y="54"/>
                  </a:lnTo>
                  <a:lnTo>
                    <a:pt x="125" y="54"/>
                  </a:lnTo>
                  <a:lnTo>
                    <a:pt x="126" y="54"/>
                  </a:lnTo>
                  <a:lnTo>
                    <a:pt x="127" y="54"/>
                  </a:lnTo>
                  <a:lnTo>
                    <a:pt x="128" y="54"/>
                  </a:lnTo>
                  <a:lnTo>
                    <a:pt x="129" y="54"/>
                  </a:lnTo>
                  <a:lnTo>
                    <a:pt x="130" y="54"/>
                  </a:lnTo>
                  <a:lnTo>
                    <a:pt x="131" y="54"/>
                  </a:lnTo>
                  <a:lnTo>
                    <a:pt x="132" y="54"/>
                  </a:lnTo>
                  <a:lnTo>
                    <a:pt x="133" y="55"/>
                  </a:lnTo>
                  <a:lnTo>
                    <a:pt x="133" y="54"/>
                  </a:lnTo>
                  <a:lnTo>
                    <a:pt x="134" y="54"/>
                  </a:lnTo>
                  <a:lnTo>
                    <a:pt x="135" y="54"/>
                  </a:lnTo>
                  <a:lnTo>
                    <a:pt x="136" y="54"/>
                  </a:lnTo>
                  <a:lnTo>
                    <a:pt x="137" y="54"/>
                  </a:lnTo>
                  <a:lnTo>
                    <a:pt x="138" y="54"/>
                  </a:lnTo>
                  <a:lnTo>
                    <a:pt x="139" y="54"/>
                  </a:lnTo>
                  <a:lnTo>
                    <a:pt x="140" y="54"/>
                  </a:lnTo>
                  <a:lnTo>
                    <a:pt x="141" y="53"/>
                  </a:lnTo>
                  <a:lnTo>
                    <a:pt x="142" y="53"/>
                  </a:lnTo>
                  <a:lnTo>
                    <a:pt x="143" y="53"/>
                  </a:lnTo>
                  <a:lnTo>
                    <a:pt x="144" y="53"/>
                  </a:lnTo>
                  <a:lnTo>
                    <a:pt x="144" y="52"/>
                  </a:lnTo>
                  <a:lnTo>
                    <a:pt x="144" y="51"/>
                  </a:lnTo>
                  <a:lnTo>
                    <a:pt x="145" y="51"/>
                  </a:lnTo>
                  <a:lnTo>
                    <a:pt x="146" y="51"/>
                  </a:lnTo>
                  <a:lnTo>
                    <a:pt x="147" y="50"/>
                  </a:lnTo>
                  <a:lnTo>
                    <a:pt x="148" y="50"/>
                  </a:lnTo>
                  <a:lnTo>
                    <a:pt x="149" y="50"/>
                  </a:lnTo>
                  <a:lnTo>
                    <a:pt x="150" y="50"/>
                  </a:lnTo>
                  <a:lnTo>
                    <a:pt x="151" y="50"/>
                  </a:lnTo>
                  <a:lnTo>
                    <a:pt x="151" y="49"/>
                  </a:lnTo>
                  <a:lnTo>
                    <a:pt x="151" y="48"/>
                  </a:lnTo>
                  <a:lnTo>
                    <a:pt x="152" y="48"/>
                  </a:lnTo>
                  <a:lnTo>
                    <a:pt x="152" y="47"/>
                  </a:lnTo>
                  <a:lnTo>
                    <a:pt x="153" y="47"/>
                  </a:lnTo>
                  <a:lnTo>
                    <a:pt x="154" y="47"/>
                  </a:lnTo>
                  <a:lnTo>
                    <a:pt x="155" y="47"/>
                  </a:lnTo>
                  <a:lnTo>
                    <a:pt x="156" y="47"/>
                  </a:lnTo>
                  <a:lnTo>
                    <a:pt x="157" y="47"/>
                  </a:lnTo>
                  <a:lnTo>
                    <a:pt x="158" y="46"/>
                  </a:lnTo>
                  <a:lnTo>
                    <a:pt x="159" y="46"/>
                  </a:lnTo>
                  <a:lnTo>
                    <a:pt x="160" y="45"/>
                  </a:lnTo>
                  <a:lnTo>
                    <a:pt x="161" y="45"/>
                  </a:lnTo>
                  <a:lnTo>
                    <a:pt x="162" y="45"/>
                  </a:lnTo>
                  <a:lnTo>
                    <a:pt x="163" y="45"/>
                  </a:lnTo>
                  <a:lnTo>
                    <a:pt x="164" y="45"/>
                  </a:lnTo>
                  <a:lnTo>
                    <a:pt x="164" y="46"/>
                  </a:lnTo>
                  <a:lnTo>
                    <a:pt x="164" y="45"/>
                  </a:lnTo>
                  <a:lnTo>
                    <a:pt x="165" y="45"/>
                  </a:lnTo>
                  <a:lnTo>
                    <a:pt x="166" y="45"/>
                  </a:lnTo>
                  <a:lnTo>
                    <a:pt x="167" y="45"/>
                  </a:lnTo>
                  <a:lnTo>
                    <a:pt x="168" y="45"/>
                  </a:lnTo>
                  <a:lnTo>
                    <a:pt x="169" y="45"/>
                  </a:lnTo>
                  <a:lnTo>
                    <a:pt x="170" y="45"/>
                  </a:lnTo>
                  <a:lnTo>
                    <a:pt x="170" y="44"/>
                  </a:lnTo>
                  <a:lnTo>
                    <a:pt x="170" y="43"/>
                  </a:lnTo>
                  <a:lnTo>
                    <a:pt x="171" y="43"/>
                  </a:lnTo>
                  <a:lnTo>
                    <a:pt x="172" y="43"/>
                  </a:lnTo>
                  <a:lnTo>
                    <a:pt x="173" y="42"/>
                  </a:lnTo>
                  <a:lnTo>
                    <a:pt x="173" y="41"/>
                  </a:lnTo>
                  <a:lnTo>
                    <a:pt x="172" y="41"/>
                  </a:lnTo>
                  <a:lnTo>
                    <a:pt x="172" y="40"/>
                  </a:lnTo>
                  <a:lnTo>
                    <a:pt x="171" y="40"/>
                  </a:lnTo>
                  <a:lnTo>
                    <a:pt x="170" y="39"/>
                  </a:lnTo>
                  <a:lnTo>
                    <a:pt x="170" y="38"/>
                  </a:lnTo>
                  <a:lnTo>
                    <a:pt x="170" y="37"/>
                  </a:lnTo>
                  <a:lnTo>
                    <a:pt x="170" y="36"/>
                  </a:lnTo>
                  <a:lnTo>
                    <a:pt x="171" y="36"/>
                  </a:lnTo>
                  <a:lnTo>
                    <a:pt x="171" y="35"/>
                  </a:lnTo>
                  <a:lnTo>
                    <a:pt x="170" y="35"/>
                  </a:lnTo>
                  <a:lnTo>
                    <a:pt x="170" y="34"/>
                  </a:lnTo>
                  <a:lnTo>
                    <a:pt x="170" y="33"/>
                  </a:lnTo>
                  <a:lnTo>
                    <a:pt x="169" y="33"/>
                  </a:lnTo>
                  <a:lnTo>
                    <a:pt x="168" y="33"/>
                  </a:lnTo>
                  <a:lnTo>
                    <a:pt x="168" y="32"/>
                  </a:lnTo>
                  <a:lnTo>
                    <a:pt x="167" y="32"/>
                  </a:lnTo>
                  <a:lnTo>
                    <a:pt x="167" y="31"/>
                  </a:lnTo>
                  <a:lnTo>
                    <a:pt x="166" y="31"/>
                  </a:lnTo>
                  <a:lnTo>
                    <a:pt x="166" y="30"/>
                  </a:lnTo>
                  <a:lnTo>
                    <a:pt x="165" y="30"/>
                  </a:lnTo>
                  <a:lnTo>
                    <a:pt x="164" y="30"/>
                  </a:lnTo>
                  <a:lnTo>
                    <a:pt x="164" y="29"/>
                  </a:lnTo>
                  <a:lnTo>
                    <a:pt x="164" y="28"/>
                  </a:lnTo>
                  <a:lnTo>
                    <a:pt x="164" y="27"/>
                  </a:lnTo>
                  <a:lnTo>
                    <a:pt x="164" y="26"/>
                  </a:lnTo>
                  <a:lnTo>
                    <a:pt x="164" y="25"/>
                  </a:lnTo>
                  <a:lnTo>
                    <a:pt x="164" y="24"/>
                  </a:lnTo>
                  <a:lnTo>
                    <a:pt x="164" y="23"/>
                  </a:lnTo>
                  <a:lnTo>
                    <a:pt x="165" y="23"/>
                  </a:lnTo>
                  <a:lnTo>
                    <a:pt x="165" y="22"/>
                  </a:lnTo>
                  <a:lnTo>
                    <a:pt x="166" y="22"/>
                  </a:lnTo>
                  <a:lnTo>
                    <a:pt x="167" y="22"/>
                  </a:lnTo>
                  <a:lnTo>
                    <a:pt x="168" y="22"/>
                  </a:lnTo>
                  <a:lnTo>
                    <a:pt x="169" y="22"/>
                  </a:lnTo>
                  <a:lnTo>
                    <a:pt x="170" y="21"/>
                  </a:lnTo>
                  <a:lnTo>
                    <a:pt x="170" y="20"/>
                  </a:lnTo>
                  <a:lnTo>
                    <a:pt x="171" y="20"/>
                  </a:lnTo>
                  <a:lnTo>
                    <a:pt x="172" y="20"/>
                  </a:lnTo>
                  <a:lnTo>
                    <a:pt x="173" y="20"/>
                  </a:lnTo>
                  <a:lnTo>
                    <a:pt x="174" y="20"/>
                  </a:lnTo>
                  <a:lnTo>
                    <a:pt x="175" y="20"/>
                  </a:lnTo>
                  <a:lnTo>
                    <a:pt x="176" y="19"/>
                  </a:lnTo>
                  <a:lnTo>
                    <a:pt x="176" y="18"/>
                  </a:lnTo>
                  <a:lnTo>
                    <a:pt x="177" y="18"/>
                  </a:lnTo>
                  <a:lnTo>
                    <a:pt x="178" y="18"/>
                  </a:lnTo>
                  <a:lnTo>
                    <a:pt x="178" y="17"/>
                  </a:lnTo>
                  <a:lnTo>
                    <a:pt x="179" y="17"/>
                  </a:lnTo>
                  <a:lnTo>
                    <a:pt x="180" y="17"/>
                  </a:lnTo>
                  <a:lnTo>
                    <a:pt x="181" y="17"/>
                  </a:lnTo>
                  <a:lnTo>
                    <a:pt x="181" y="16"/>
                  </a:lnTo>
                  <a:lnTo>
                    <a:pt x="182" y="16"/>
                  </a:lnTo>
                  <a:lnTo>
                    <a:pt x="183" y="16"/>
                  </a:lnTo>
                  <a:lnTo>
                    <a:pt x="183" y="15"/>
                  </a:lnTo>
                  <a:lnTo>
                    <a:pt x="184" y="15"/>
                  </a:lnTo>
                  <a:lnTo>
                    <a:pt x="185" y="15"/>
                  </a:lnTo>
                  <a:lnTo>
                    <a:pt x="185" y="14"/>
                  </a:lnTo>
                  <a:lnTo>
                    <a:pt x="186" y="14"/>
                  </a:lnTo>
                  <a:lnTo>
                    <a:pt x="187" y="14"/>
                  </a:lnTo>
                  <a:lnTo>
                    <a:pt x="187" y="13"/>
                  </a:lnTo>
                  <a:lnTo>
                    <a:pt x="188" y="13"/>
                  </a:lnTo>
                  <a:lnTo>
                    <a:pt x="189" y="13"/>
                  </a:lnTo>
                  <a:lnTo>
                    <a:pt x="189" y="12"/>
                  </a:lnTo>
                  <a:lnTo>
                    <a:pt x="190" y="12"/>
                  </a:lnTo>
                  <a:lnTo>
                    <a:pt x="191" y="12"/>
                  </a:lnTo>
                  <a:lnTo>
                    <a:pt x="191" y="11"/>
                  </a:lnTo>
                  <a:lnTo>
                    <a:pt x="192" y="11"/>
                  </a:lnTo>
                  <a:lnTo>
                    <a:pt x="192" y="10"/>
                  </a:lnTo>
                  <a:lnTo>
                    <a:pt x="193" y="10"/>
                  </a:lnTo>
                  <a:lnTo>
                    <a:pt x="193" y="9"/>
                  </a:lnTo>
                  <a:lnTo>
                    <a:pt x="194" y="9"/>
                  </a:lnTo>
                  <a:lnTo>
                    <a:pt x="195" y="9"/>
                  </a:lnTo>
                  <a:lnTo>
                    <a:pt x="196" y="8"/>
                  </a:lnTo>
                  <a:lnTo>
                    <a:pt x="197" y="8"/>
                  </a:lnTo>
                  <a:lnTo>
                    <a:pt x="197" y="7"/>
                  </a:lnTo>
                  <a:lnTo>
                    <a:pt x="198" y="7"/>
                  </a:lnTo>
                  <a:lnTo>
                    <a:pt x="199" y="6"/>
                  </a:lnTo>
                  <a:lnTo>
                    <a:pt x="200" y="6"/>
                  </a:lnTo>
                  <a:lnTo>
                    <a:pt x="201" y="6"/>
                  </a:lnTo>
                  <a:lnTo>
                    <a:pt x="202" y="5"/>
                  </a:lnTo>
                  <a:lnTo>
                    <a:pt x="203" y="5"/>
                  </a:lnTo>
                  <a:lnTo>
                    <a:pt x="203" y="4"/>
                  </a:lnTo>
                  <a:lnTo>
                    <a:pt x="204" y="4"/>
                  </a:lnTo>
                  <a:lnTo>
                    <a:pt x="205" y="4"/>
                  </a:lnTo>
                  <a:lnTo>
                    <a:pt x="206" y="4"/>
                  </a:lnTo>
                  <a:lnTo>
                    <a:pt x="206" y="3"/>
                  </a:lnTo>
                  <a:lnTo>
                    <a:pt x="207" y="3"/>
                  </a:lnTo>
                  <a:lnTo>
                    <a:pt x="208" y="3"/>
                  </a:lnTo>
                  <a:lnTo>
                    <a:pt x="209" y="3"/>
                  </a:lnTo>
                  <a:lnTo>
                    <a:pt x="210" y="3"/>
                  </a:lnTo>
                  <a:lnTo>
                    <a:pt x="210" y="2"/>
                  </a:lnTo>
                  <a:lnTo>
                    <a:pt x="211" y="2"/>
                  </a:lnTo>
                  <a:lnTo>
                    <a:pt x="212" y="2"/>
                  </a:lnTo>
                  <a:lnTo>
                    <a:pt x="213" y="2"/>
                  </a:lnTo>
                  <a:lnTo>
                    <a:pt x="214" y="1"/>
                  </a:lnTo>
                  <a:lnTo>
                    <a:pt x="215" y="1"/>
                  </a:lnTo>
                  <a:lnTo>
                    <a:pt x="216" y="1"/>
                  </a:lnTo>
                  <a:lnTo>
                    <a:pt x="216" y="0"/>
                  </a:lnTo>
                  <a:lnTo>
                    <a:pt x="217" y="0"/>
                  </a:lnTo>
                  <a:lnTo>
                    <a:pt x="218" y="0"/>
                  </a:lnTo>
                  <a:lnTo>
                    <a:pt x="219" y="0"/>
                  </a:lnTo>
                  <a:lnTo>
                    <a:pt x="220" y="0"/>
                  </a:lnTo>
                  <a:lnTo>
                    <a:pt x="220" y="1"/>
                  </a:lnTo>
                  <a:lnTo>
                    <a:pt x="221" y="1"/>
                  </a:lnTo>
                  <a:lnTo>
                    <a:pt x="222" y="1"/>
                  </a:lnTo>
                  <a:lnTo>
                    <a:pt x="223" y="1"/>
                  </a:lnTo>
                  <a:lnTo>
                    <a:pt x="224" y="2"/>
                  </a:lnTo>
                  <a:lnTo>
                    <a:pt x="224" y="3"/>
                  </a:lnTo>
                  <a:lnTo>
                    <a:pt x="225" y="3"/>
                  </a:lnTo>
                  <a:lnTo>
                    <a:pt x="226" y="3"/>
                  </a:lnTo>
                  <a:lnTo>
                    <a:pt x="226" y="4"/>
                  </a:lnTo>
                  <a:lnTo>
                    <a:pt x="227" y="4"/>
                  </a:lnTo>
                  <a:lnTo>
                    <a:pt x="227" y="5"/>
                  </a:lnTo>
                  <a:lnTo>
                    <a:pt x="228" y="5"/>
                  </a:lnTo>
                  <a:lnTo>
                    <a:pt x="228" y="6"/>
                  </a:lnTo>
                  <a:lnTo>
                    <a:pt x="229" y="6"/>
                  </a:lnTo>
                  <a:lnTo>
                    <a:pt x="230" y="6"/>
                  </a:lnTo>
                  <a:lnTo>
                    <a:pt x="230" y="7"/>
                  </a:lnTo>
                  <a:lnTo>
                    <a:pt x="231" y="7"/>
                  </a:lnTo>
                  <a:lnTo>
                    <a:pt x="231" y="8"/>
                  </a:lnTo>
                  <a:lnTo>
                    <a:pt x="232" y="9"/>
                  </a:lnTo>
                  <a:lnTo>
                    <a:pt x="233" y="9"/>
                  </a:lnTo>
                  <a:lnTo>
                    <a:pt x="233" y="10"/>
                  </a:lnTo>
                  <a:lnTo>
                    <a:pt x="234" y="10"/>
                  </a:lnTo>
                  <a:lnTo>
                    <a:pt x="235" y="10"/>
                  </a:lnTo>
                  <a:lnTo>
                    <a:pt x="236" y="10"/>
                  </a:lnTo>
                  <a:lnTo>
                    <a:pt x="236" y="11"/>
                  </a:lnTo>
                  <a:lnTo>
                    <a:pt x="237" y="11"/>
                  </a:lnTo>
                  <a:lnTo>
                    <a:pt x="238" y="11"/>
                  </a:lnTo>
                  <a:lnTo>
                    <a:pt x="239" y="11"/>
                  </a:lnTo>
                  <a:lnTo>
                    <a:pt x="240" y="12"/>
                  </a:lnTo>
                  <a:lnTo>
                    <a:pt x="241" y="12"/>
                  </a:lnTo>
                  <a:lnTo>
                    <a:pt x="242" y="12"/>
                  </a:lnTo>
                  <a:lnTo>
                    <a:pt x="243" y="12"/>
                  </a:lnTo>
                  <a:lnTo>
                    <a:pt x="244" y="13"/>
                  </a:lnTo>
                  <a:lnTo>
                    <a:pt x="245" y="13"/>
                  </a:lnTo>
                  <a:lnTo>
                    <a:pt x="246" y="13"/>
                  </a:lnTo>
                  <a:lnTo>
                    <a:pt x="246" y="14"/>
                  </a:lnTo>
                  <a:lnTo>
                    <a:pt x="247" y="14"/>
                  </a:lnTo>
                  <a:lnTo>
                    <a:pt x="247" y="15"/>
                  </a:lnTo>
                  <a:lnTo>
                    <a:pt x="248" y="15"/>
                  </a:lnTo>
                  <a:lnTo>
                    <a:pt x="249" y="15"/>
                  </a:lnTo>
                  <a:lnTo>
                    <a:pt x="250" y="15"/>
                  </a:lnTo>
                  <a:lnTo>
                    <a:pt x="251" y="15"/>
                  </a:lnTo>
                  <a:lnTo>
                    <a:pt x="251" y="16"/>
                  </a:lnTo>
                  <a:lnTo>
                    <a:pt x="252" y="16"/>
                  </a:lnTo>
                  <a:lnTo>
                    <a:pt x="252" y="17"/>
                  </a:lnTo>
                  <a:lnTo>
                    <a:pt x="253" y="17"/>
                  </a:lnTo>
                  <a:lnTo>
                    <a:pt x="254" y="17"/>
                  </a:lnTo>
                  <a:lnTo>
                    <a:pt x="254" y="18"/>
                  </a:lnTo>
                  <a:lnTo>
                    <a:pt x="255" y="18"/>
                  </a:lnTo>
                  <a:lnTo>
                    <a:pt x="256" y="18"/>
                  </a:lnTo>
                  <a:lnTo>
                    <a:pt x="257" y="18"/>
                  </a:lnTo>
                  <a:lnTo>
                    <a:pt x="257" y="19"/>
                  </a:lnTo>
                  <a:lnTo>
                    <a:pt x="258" y="19"/>
                  </a:lnTo>
                  <a:lnTo>
                    <a:pt x="259" y="19"/>
                  </a:lnTo>
                  <a:lnTo>
                    <a:pt x="259" y="20"/>
                  </a:lnTo>
                  <a:lnTo>
                    <a:pt x="260" y="20"/>
                  </a:lnTo>
                  <a:lnTo>
                    <a:pt x="261" y="20"/>
                  </a:lnTo>
                  <a:lnTo>
                    <a:pt x="262" y="20"/>
                  </a:lnTo>
                  <a:lnTo>
                    <a:pt x="263" y="20"/>
                  </a:lnTo>
                  <a:lnTo>
                    <a:pt x="264" y="20"/>
                  </a:lnTo>
                  <a:lnTo>
                    <a:pt x="264" y="21"/>
                  </a:lnTo>
                  <a:lnTo>
                    <a:pt x="265" y="21"/>
                  </a:lnTo>
                  <a:lnTo>
                    <a:pt x="266" y="22"/>
                  </a:lnTo>
                  <a:lnTo>
                    <a:pt x="267" y="22"/>
                  </a:lnTo>
                  <a:lnTo>
                    <a:pt x="268" y="22"/>
                  </a:lnTo>
                  <a:lnTo>
                    <a:pt x="269" y="22"/>
                  </a:lnTo>
                  <a:lnTo>
                    <a:pt x="270" y="22"/>
                  </a:lnTo>
                  <a:lnTo>
                    <a:pt x="271" y="22"/>
                  </a:lnTo>
                  <a:lnTo>
                    <a:pt x="272" y="22"/>
                  </a:lnTo>
                  <a:lnTo>
                    <a:pt x="273" y="22"/>
                  </a:lnTo>
                  <a:lnTo>
                    <a:pt x="274" y="22"/>
                  </a:lnTo>
                  <a:lnTo>
                    <a:pt x="274" y="23"/>
                  </a:lnTo>
                  <a:lnTo>
                    <a:pt x="275" y="23"/>
                  </a:lnTo>
                  <a:lnTo>
                    <a:pt x="276" y="23"/>
                  </a:lnTo>
                  <a:lnTo>
                    <a:pt x="277" y="24"/>
                  </a:lnTo>
                  <a:lnTo>
                    <a:pt x="277" y="25"/>
                  </a:lnTo>
                  <a:lnTo>
                    <a:pt x="278" y="25"/>
                  </a:lnTo>
                  <a:lnTo>
                    <a:pt x="279" y="26"/>
                  </a:lnTo>
                  <a:lnTo>
                    <a:pt x="280" y="26"/>
                  </a:lnTo>
                  <a:lnTo>
                    <a:pt x="281" y="27"/>
                  </a:lnTo>
                  <a:lnTo>
                    <a:pt x="282" y="27"/>
                  </a:lnTo>
                  <a:lnTo>
                    <a:pt x="282" y="28"/>
                  </a:lnTo>
                  <a:lnTo>
                    <a:pt x="283" y="28"/>
                  </a:lnTo>
                  <a:lnTo>
                    <a:pt x="283" y="29"/>
                  </a:lnTo>
                  <a:lnTo>
                    <a:pt x="283" y="30"/>
                  </a:lnTo>
                  <a:lnTo>
                    <a:pt x="284" y="31"/>
                  </a:lnTo>
                  <a:lnTo>
                    <a:pt x="285" y="32"/>
                  </a:lnTo>
                  <a:lnTo>
                    <a:pt x="285" y="33"/>
                  </a:lnTo>
                  <a:lnTo>
                    <a:pt x="286" y="33"/>
                  </a:lnTo>
                  <a:lnTo>
                    <a:pt x="287" y="34"/>
                  </a:lnTo>
                  <a:lnTo>
                    <a:pt x="288" y="34"/>
                  </a:lnTo>
                  <a:lnTo>
                    <a:pt x="288" y="35"/>
                  </a:lnTo>
                  <a:lnTo>
                    <a:pt x="289" y="35"/>
                  </a:lnTo>
                  <a:lnTo>
                    <a:pt x="290" y="35"/>
                  </a:lnTo>
                  <a:lnTo>
                    <a:pt x="290" y="36"/>
                  </a:lnTo>
                  <a:lnTo>
                    <a:pt x="291" y="36"/>
                  </a:lnTo>
                  <a:lnTo>
                    <a:pt x="292" y="36"/>
                  </a:lnTo>
                  <a:lnTo>
                    <a:pt x="293" y="36"/>
                  </a:lnTo>
                  <a:lnTo>
                    <a:pt x="294" y="36"/>
                  </a:lnTo>
                  <a:lnTo>
                    <a:pt x="295" y="36"/>
                  </a:lnTo>
                  <a:lnTo>
                    <a:pt x="296" y="36"/>
                  </a:lnTo>
                  <a:lnTo>
                    <a:pt x="297" y="36"/>
                  </a:lnTo>
                  <a:lnTo>
                    <a:pt x="298" y="37"/>
                  </a:lnTo>
                  <a:lnTo>
                    <a:pt x="299" y="37"/>
                  </a:lnTo>
                  <a:lnTo>
                    <a:pt x="300" y="37"/>
                  </a:lnTo>
                  <a:lnTo>
                    <a:pt x="301" y="38"/>
                  </a:lnTo>
                  <a:lnTo>
                    <a:pt x="302" y="38"/>
                  </a:lnTo>
                  <a:lnTo>
                    <a:pt x="302" y="39"/>
                  </a:lnTo>
                  <a:lnTo>
                    <a:pt x="303" y="39"/>
                  </a:lnTo>
                  <a:lnTo>
                    <a:pt x="304" y="39"/>
                  </a:lnTo>
                  <a:lnTo>
                    <a:pt x="305" y="40"/>
                  </a:lnTo>
                  <a:lnTo>
                    <a:pt x="306" y="40"/>
                  </a:lnTo>
                  <a:lnTo>
                    <a:pt x="306" y="41"/>
                  </a:lnTo>
                  <a:lnTo>
                    <a:pt x="307" y="41"/>
                  </a:lnTo>
                  <a:lnTo>
                    <a:pt x="308" y="41"/>
                  </a:lnTo>
                  <a:lnTo>
                    <a:pt x="309" y="42"/>
                  </a:lnTo>
                  <a:lnTo>
                    <a:pt x="310" y="42"/>
                  </a:lnTo>
                  <a:lnTo>
                    <a:pt x="311" y="42"/>
                  </a:lnTo>
                  <a:lnTo>
                    <a:pt x="312" y="43"/>
                  </a:lnTo>
                  <a:lnTo>
                    <a:pt x="313" y="43"/>
                  </a:lnTo>
                  <a:lnTo>
                    <a:pt x="314" y="44"/>
                  </a:lnTo>
                  <a:lnTo>
                    <a:pt x="315" y="44"/>
                  </a:lnTo>
                  <a:lnTo>
                    <a:pt x="315" y="45"/>
                  </a:lnTo>
                  <a:lnTo>
                    <a:pt x="316" y="45"/>
                  </a:lnTo>
                  <a:lnTo>
                    <a:pt x="316" y="46"/>
                  </a:lnTo>
                  <a:lnTo>
                    <a:pt x="317" y="46"/>
                  </a:lnTo>
                  <a:lnTo>
                    <a:pt x="318" y="47"/>
                  </a:lnTo>
                  <a:lnTo>
                    <a:pt x="319" y="47"/>
                  </a:lnTo>
                  <a:lnTo>
                    <a:pt x="319" y="48"/>
                  </a:lnTo>
                  <a:lnTo>
                    <a:pt x="320" y="48"/>
                  </a:lnTo>
                  <a:lnTo>
                    <a:pt x="321" y="48"/>
                  </a:lnTo>
                  <a:lnTo>
                    <a:pt x="322" y="48"/>
                  </a:lnTo>
                  <a:lnTo>
                    <a:pt x="323" y="49"/>
                  </a:lnTo>
                  <a:lnTo>
                    <a:pt x="324" y="49"/>
                  </a:lnTo>
                  <a:lnTo>
                    <a:pt x="325" y="49"/>
                  </a:lnTo>
                  <a:lnTo>
                    <a:pt x="326" y="49"/>
                  </a:lnTo>
                  <a:lnTo>
                    <a:pt x="327" y="50"/>
                  </a:lnTo>
                  <a:lnTo>
                    <a:pt x="328" y="51"/>
                  </a:lnTo>
                  <a:lnTo>
                    <a:pt x="329" y="51"/>
                  </a:lnTo>
                  <a:lnTo>
                    <a:pt x="330" y="51"/>
                  </a:lnTo>
                  <a:lnTo>
                    <a:pt x="330" y="52"/>
                  </a:lnTo>
                  <a:lnTo>
                    <a:pt x="331" y="52"/>
                  </a:lnTo>
                  <a:lnTo>
                    <a:pt x="331" y="53"/>
                  </a:lnTo>
                  <a:lnTo>
                    <a:pt x="332" y="53"/>
                  </a:lnTo>
                  <a:lnTo>
                    <a:pt x="333" y="53"/>
                  </a:lnTo>
                  <a:lnTo>
                    <a:pt x="333" y="54"/>
                  </a:lnTo>
                  <a:lnTo>
                    <a:pt x="334" y="54"/>
                  </a:lnTo>
                  <a:lnTo>
                    <a:pt x="335" y="54"/>
                  </a:lnTo>
                  <a:lnTo>
                    <a:pt x="335" y="55"/>
                  </a:lnTo>
                  <a:lnTo>
                    <a:pt x="336" y="55"/>
                  </a:lnTo>
                  <a:lnTo>
                    <a:pt x="336" y="56"/>
                  </a:lnTo>
                  <a:lnTo>
                    <a:pt x="337" y="56"/>
                  </a:lnTo>
                  <a:lnTo>
                    <a:pt x="338" y="56"/>
                  </a:lnTo>
                  <a:lnTo>
                    <a:pt x="338" y="57"/>
                  </a:lnTo>
                  <a:lnTo>
                    <a:pt x="339" y="57"/>
                  </a:lnTo>
                  <a:lnTo>
                    <a:pt x="340" y="57"/>
                  </a:lnTo>
                  <a:lnTo>
                    <a:pt x="340" y="58"/>
                  </a:lnTo>
                  <a:lnTo>
                    <a:pt x="341" y="58"/>
                  </a:lnTo>
                  <a:lnTo>
                    <a:pt x="342" y="58"/>
                  </a:lnTo>
                  <a:lnTo>
                    <a:pt x="342" y="59"/>
                  </a:lnTo>
                  <a:lnTo>
                    <a:pt x="343" y="59"/>
                  </a:lnTo>
                  <a:lnTo>
                    <a:pt x="344" y="59"/>
                  </a:lnTo>
                  <a:lnTo>
                    <a:pt x="344" y="60"/>
                  </a:lnTo>
                  <a:lnTo>
                    <a:pt x="345" y="60"/>
                  </a:lnTo>
                  <a:lnTo>
                    <a:pt x="346" y="60"/>
                  </a:lnTo>
                  <a:lnTo>
                    <a:pt x="347" y="60"/>
                  </a:lnTo>
                  <a:lnTo>
                    <a:pt x="348" y="60"/>
                  </a:lnTo>
                  <a:lnTo>
                    <a:pt x="348" y="61"/>
                  </a:lnTo>
                  <a:lnTo>
                    <a:pt x="349" y="61"/>
                  </a:lnTo>
                  <a:lnTo>
                    <a:pt x="350" y="61"/>
                  </a:lnTo>
                  <a:lnTo>
                    <a:pt x="351" y="62"/>
                  </a:lnTo>
                  <a:lnTo>
                    <a:pt x="352" y="62"/>
                  </a:lnTo>
                  <a:lnTo>
                    <a:pt x="352" y="63"/>
                  </a:lnTo>
                  <a:lnTo>
                    <a:pt x="352" y="64"/>
                  </a:lnTo>
                  <a:lnTo>
                    <a:pt x="353" y="64"/>
                  </a:lnTo>
                  <a:lnTo>
                    <a:pt x="354" y="65"/>
                  </a:lnTo>
                  <a:lnTo>
                    <a:pt x="355" y="65"/>
                  </a:lnTo>
                  <a:lnTo>
                    <a:pt x="355" y="66"/>
                  </a:lnTo>
                  <a:lnTo>
                    <a:pt x="356" y="66"/>
                  </a:lnTo>
                  <a:lnTo>
                    <a:pt x="357" y="66"/>
                  </a:lnTo>
                  <a:lnTo>
                    <a:pt x="358" y="67"/>
                  </a:lnTo>
                  <a:lnTo>
                    <a:pt x="359" y="67"/>
                  </a:lnTo>
                  <a:lnTo>
                    <a:pt x="360" y="67"/>
                  </a:lnTo>
                  <a:lnTo>
                    <a:pt x="361" y="67"/>
                  </a:lnTo>
                  <a:lnTo>
                    <a:pt x="362" y="67"/>
                  </a:lnTo>
                  <a:lnTo>
                    <a:pt x="363" y="67"/>
                  </a:lnTo>
                  <a:lnTo>
                    <a:pt x="364" y="67"/>
                  </a:lnTo>
                  <a:lnTo>
                    <a:pt x="365" y="67"/>
                  </a:lnTo>
                  <a:lnTo>
                    <a:pt x="366" y="67"/>
                  </a:lnTo>
                  <a:lnTo>
                    <a:pt x="367" y="67"/>
                  </a:lnTo>
                  <a:lnTo>
                    <a:pt x="368" y="67"/>
                  </a:lnTo>
                  <a:lnTo>
                    <a:pt x="369" y="67"/>
                  </a:lnTo>
                  <a:lnTo>
                    <a:pt x="370" y="67"/>
                  </a:lnTo>
                  <a:lnTo>
                    <a:pt x="371" y="67"/>
                  </a:lnTo>
                  <a:lnTo>
                    <a:pt x="372" y="67"/>
                  </a:lnTo>
                  <a:lnTo>
                    <a:pt x="373" y="67"/>
                  </a:lnTo>
                  <a:lnTo>
                    <a:pt x="374" y="67"/>
                  </a:lnTo>
                  <a:lnTo>
                    <a:pt x="375" y="67"/>
                  </a:lnTo>
                  <a:lnTo>
                    <a:pt x="376" y="67"/>
                  </a:lnTo>
                  <a:lnTo>
                    <a:pt x="377" y="67"/>
                  </a:lnTo>
                  <a:lnTo>
                    <a:pt x="378" y="67"/>
                  </a:lnTo>
                  <a:lnTo>
                    <a:pt x="378" y="66"/>
                  </a:lnTo>
                  <a:lnTo>
                    <a:pt x="379" y="65"/>
                  </a:lnTo>
                  <a:lnTo>
                    <a:pt x="379" y="64"/>
                  </a:lnTo>
                  <a:lnTo>
                    <a:pt x="380" y="64"/>
                  </a:lnTo>
                  <a:lnTo>
                    <a:pt x="381" y="64"/>
                  </a:lnTo>
                  <a:lnTo>
                    <a:pt x="382" y="64"/>
                  </a:lnTo>
                  <a:lnTo>
                    <a:pt x="382" y="65"/>
                  </a:lnTo>
                  <a:lnTo>
                    <a:pt x="383" y="65"/>
                  </a:lnTo>
                  <a:lnTo>
                    <a:pt x="384" y="65"/>
                  </a:lnTo>
                  <a:lnTo>
                    <a:pt x="384" y="64"/>
                  </a:lnTo>
                  <a:lnTo>
                    <a:pt x="385" y="64"/>
                  </a:lnTo>
                  <a:lnTo>
                    <a:pt x="385" y="65"/>
                  </a:lnTo>
                  <a:lnTo>
                    <a:pt x="385" y="66"/>
                  </a:lnTo>
                  <a:lnTo>
                    <a:pt x="385" y="67"/>
                  </a:lnTo>
                  <a:lnTo>
                    <a:pt x="386" y="67"/>
                  </a:lnTo>
                  <a:lnTo>
                    <a:pt x="387" y="67"/>
                  </a:lnTo>
                  <a:lnTo>
                    <a:pt x="387" y="68"/>
                  </a:lnTo>
                  <a:lnTo>
                    <a:pt x="387" y="69"/>
                  </a:lnTo>
                  <a:lnTo>
                    <a:pt x="388" y="69"/>
                  </a:lnTo>
                  <a:lnTo>
                    <a:pt x="388" y="70"/>
                  </a:lnTo>
                  <a:lnTo>
                    <a:pt x="389" y="70"/>
                  </a:lnTo>
                  <a:lnTo>
                    <a:pt x="390" y="70"/>
                  </a:lnTo>
                  <a:lnTo>
                    <a:pt x="391" y="70"/>
                  </a:lnTo>
                  <a:lnTo>
                    <a:pt x="391" y="71"/>
                  </a:lnTo>
                  <a:lnTo>
                    <a:pt x="392" y="71"/>
                  </a:lnTo>
                  <a:lnTo>
                    <a:pt x="392" y="72"/>
                  </a:lnTo>
                  <a:lnTo>
                    <a:pt x="394" y="72"/>
                  </a:lnTo>
                  <a:lnTo>
                    <a:pt x="395" y="73"/>
                  </a:lnTo>
                  <a:lnTo>
                    <a:pt x="396" y="73"/>
                  </a:lnTo>
                  <a:lnTo>
                    <a:pt x="397" y="73"/>
                  </a:lnTo>
                  <a:lnTo>
                    <a:pt x="398" y="73"/>
                  </a:lnTo>
                  <a:lnTo>
                    <a:pt x="399" y="73"/>
                  </a:lnTo>
                  <a:lnTo>
                    <a:pt x="400" y="73"/>
                  </a:lnTo>
                  <a:lnTo>
                    <a:pt x="401" y="73"/>
                  </a:lnTo>
                  <a:lnTo>
                    <a:pt x="401" y="72"/>
                  </a:lnTo>
                  <a:lnTo>
                    <a:pt x="400" y="72"/>
                  </a:lnTo>
                  <a:lnTo>
                    <a:pt x="400" y="71"/>
                  </a:lnTo>
                  <a:lnTo>
                    <a:pt x="399" y="71"/>
                  </a:lnTo>
                  <a:lnTo>
                    <a:pt x="399" y="70"/>
                  </a:lnTo>
                  <a:lnTo>
                    <a:pt x="400" y="70"/>
                  </a:lnTo>
                  <a:lnTo>
                    <a:pt x="401" y="70"/>
                  </a:lnTo>
                  <a:lnTo>
                    <a:pt x="402" y="70"/>
                  </a:lnTo>
                  <a:lnTo>
                    <a:pt x="403" y="70"/>
                  </a:lnTo>
                  <a:lnTo>
                    <a:pt x="403" y="71"/>
                  </a:lnTo>
                  <a:lnTo>
                    <a:pt x="404" y="71"/>
                  </a:lnTo>
                  <a:lnTo>
                    <a:pt x="405" y="71"/>
                  </a:lnTo>
                  <a:lnTo>
                    <a:pt x="406" y="71"/>
                  </a:lnTo>
                  <a:lnTo>
                    <a:pt x="406" y="72"/>
                  </a:lnTo>
                  <a:lnTo>
                    <a:pt x="407" y="72"/>
                  </a:lnTo>
                  <a:lnTo>
                    <a:pt x="408" y="72"/>
                  </a:lnTo>
                  <a:lnTo>
                    <a:pt x="408" y="73"/>
                  </a:lnTo>
                  <a:lnTo>
                    <a:pt x="409" y="73"/>
                  </a:lnTo>
                  <a:lnTo>
                    <a:pt x="410" y="73"/>
                  </a:lnTo>
                  <a:lnTo>
                    <a:pt x="411" y="73"/>
                  </a:lnTo>
                  <a:lnTo>
                    <a:pt x="412" y="73"/>
                  </a:lnTo>
                  <a:lnTo>
                    <a:pt x="413" y="73"/>
                  </a:lnTo>
                  <a:lnTo>
                    <a:pt x="414" y="73"/>
                  </a:lnTo>
                  <a:lnTo>
                    <a:pt x="415" y="73"/>
                  </a:lnTo>
                  <a:lnTo>
                    <a:pt x="416" y="73"/>
                  </a:lnTo>
                  <a:lnTo>
                    <a:pt x="418" y="73"/>
                  </a:lnTo>
                  <a:lnTo>
                    <a:pt x="419" y="73"/>
                  </a:lnTo>
                  <a:lnTo>
                    <a:pt x="419" y="74"/>
                  </a:lnTo>
                  <a:lnTo>
                    <a:pt x="420" y="74"/>
                  </a:lnTo>
                  <a:lnTo>
                    <a:pt x="421" y="74"/>
                  </a:lnTo>
                  <a:lnTo>
                    <a:pt x="421" y="75"/>
                  </a:lnTo>
                  <a:lnTo>
                    <a:pt x="422" y="75"/>
                  </a:lnTo>
                  <a:lnTo>
                    <a:pt x="422" y="76"/>
                  </a:lnTo>
                  <a:lnTo>
                    <a:pt x="423" y="76"/>
                  </a:lnTo>
                  <a:lnTo>
                    <a:pt x="424" y="76"/>
                  </a:lnTo>
                  <a:lnTo>
                    <a:pt x="425" y="76"/>
                  </a:lnTo>
                  <a:lnTo>
                    <a:pt x="425" y="77"/>
                  </a:lnTo>
                  <a:lnTo>
                    <a:pt x="426" y="77"/>
                  </a:lnTo>
                  <a:lnTo>
                    <a:pt x="427" y="77"/>
                  </a:lnTo>
                  <a:lnTo>
                    <a:pt x="427" y="78"/>
                  </a:lnTo>
                  <a:lnTo>
                    <a:pt x="428" y="79"/>
                  </a:lnTo>
                  <a:lnTo>
                    <a:pt x="428" y="80"/>
                  </a:lnTo>
                  <a:lnTo>
                    <a:pt x="427" y="81"/>
                  </a:lnTo>
                  <a:lnTo>
                    <a:pt x="427" y="82"/>
                  </a:lnTo>
                  <a:lnTo>
                    <a:pt x="426" y="82"/>
                  </a:lnTo>
                  <a:lnTo>
                    <a:pt x="426" y="83"/>
                  </a:lnTo>
                  <a:lnTo>
                    <a:pt x="425" y="83"/>
                  </a:lnTo>
                  <a:lnTo>
                    <a:pt x="425" y="84"/>
                  </a:lnTo>
                  <a:lnTo>
                    <a:pt x="424" y="84"/>
                  </a:lnTo>
                  <a:lnTo>
                    <a:pt x="424" y="85"/>
                  </a:lnTo>
                  <a:lnTo>
                    <a:pt x="424" y="86"/>
                  </a:lnTo>
                  <a:lnTo>
                    <a:pt x="423" y="86"/>
                  </a:lnTo>
                  <a:lnTo>
                    <a:pt x="424" y="86"/>
                  </a:lnTo>
                  <a:lnTo>
                    <a:pt x="425" y="86"/>
                  </a:lnTo>
                  <a:lnTo>
                    <a:pt x="425" y="87"/>
                  </a:lnTo>
                  <a:lnTo>
                    <a:pt x="426" y="87"/>
                  </a:lnTo>
                  <a:lnTo>
                    <a:pt x="427" y="87"/>
                  </a:lnTo>
                  <a:lnTo>
                    <a:pt x="427" y="86"/>
                  </a:lnTo>
                  <a:lnTo>
                    <a:pt x="428" y="86"/>
                  </a:lnTo>
                  <a:lnTo>
                    <a:pt x="429" y="86"/>
                  </a:lnTo>
                  <a:lnTo>
                    <a:pt x="430" y="86"/>
                  </a:lnTo>
                  <a:lnTo>
                    <a:pt x="431" y="86"/>
                  </a:lnTo>
                  <a:lnTo>
                    <a:pt x="432" y="86"/>
                  </a:lnTo>
                  <a:lnTo>
                    <a:pt x="433" y="86"/>
                  </a:lnTo>
                  <a:lnTo>
                    <a:pt x="434" y="86"/>
                  </a:lnTo>
                  <a:lnTo>
                    <a:pt x="435" y="86"/>
                  </a:lnTo>
                  <a:lnTo>
                    <a:pt x="436" y="86"/>
                  </a:lnTo>
                  <a:lnTo>
                    <a:pt x="437" y="86"/>
                  </a:lnTo>
                  <a:lnTo>
                    <a:pt x="438" y="86"/>
                  </a:lnTo>
                  <a:lnTo>
                    <a:pt x="439" y="86"/>
                  </a:lnTo>
                  <a:lnTo>
                    <a:pt x="440" y="86"/>
                  </a:lnTo>
                  <a:lnTo>
                    <a:pt x="441" y="86"/>
                  </a:lnTo>
                  <a:lnTo>
                    <a:pt x="442" y="86"/>
                  </a:lnTo>
                  <a:lnTo>
                    <a:pt x="443" y="86"/>
                  </a:lnTo>
                  <a:lnTo>
                    <a:pt x="444" y="86"/>
                  </a:lnTo>
                  <a:lnTo>
                    <a:pt x="445" y="86"/>
                  </a:lnTo>
                  <a:lnTo>
                    <a:pt x="446" y="86"/>
                  </a:lnTo>
                  <a:lnTo>
                    <a:pt x="436" y="359"/>
                  </a:lnTo>
                </a:path>
              </a:pathLst>
            </a:custGeom>
            <a:noFill/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61" name="Freeform 338"/>
            <p:cNvSpPr>
              <a:spLocks/>
            </p:cNvSpPr>
            <p:nvPr/>
          </p:nvSpPr>
          <p:spPr bwMode="auto">
            <a:xfrm>
              <a:off x="3625" y="2220"/>
              <a:ext cx="5" cy="3"/>
            </a:xfrm>
            <a:custGeom>
              <a:avLst/>
              <a:gdLst>
                <a:gd name="T0" fmla="*/ 2 w 5"/>
                <a:gd name="T1" fmla="*/ 3 h 3"/>
                <a:gd name="T2" fmla="*/ 3 w 5"/>
                <a:gd name="T3" fmla="*/ 2 h 3"/>
                <a:gd name="T4" fmla="*/ 4 w 5"/>
                <a:gd name="T5" fmla="*/ 2 h 3"/>
                <a:gd name="T6" fmla="*/ 5 w 5"/>
                <a:gd name="T7" fmla="*/ 2 h 3"/>
                <a:gd name="T8" fmla="*/ 5 w 5"/>
                <a:gd name="T9" fmla="*/ 1 h 3"/>
                <a:gd name="T10" fmla="*/ 5 w 5"/>
                <a:gd name="T11" fmla="*/ 0 h 3"/>
                <a:gd name="T12" fmla="*/ 4 w 5"/>
                <a:gd name="T13" fmla="*/ 0 h 3"/>
                <a:gd name="T14" fmla="*/ 3 w 5"/>
                <a:gd name="T15" fmla="*/ 0 h 3"/>
                <a:gd name="T16" fmla="*/ 2 w 5"/>
                <a:gd name="T17" fmla="*/ 0 h 3"/>
                <a:gd name="T18" fmla="*/ 1 w 5"/>
                <a:gd name="T19" fmla="*/ 0 h 3"/>
                <a:gd name="T20" fmla="*/ 0 w 5"/>
                <a:gd name="T21" fmla="*/ 1 h 3"/>
                <a:gd name="T22" fmla="*/ 0 w 5"/>
                <a:gd name="T23" fmla="*/ 2 h 3"/>
                <a:gd name="T24" fmla="*/ 1 w 5"/>
                <a:gd name="T25" fmla="*/ 2 h 3"/>
                <a:gd name="T26" fmla="*/ 2 w 5"/>
                <a:gd name="T27" fmla="*/ 3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"/>
                <a:gd name="T43" fmla="*/ 0 h 3"/>
                <a:gd name="T44" fmla="*/ 5 w 5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" h="3">
                  <a:moveTo>
                    <a:pt x="2" y="3"/>
                  </a:moveTo>
                  <a:lnTo>
                    <a:pt x="3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3"/>
                  </a:lnTo>
                </a:path>
              </a:pathLst>
            </a:custGeom>
            <a:noFill/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62" name="Freeform 339"/>
            <p:cNvSpPr>
              <a:spLocks/>
            </p:cNvSpPr>
            <p:nvPr/>
          </p:nvSpPr>
          <p:spPr bwMode="auto">
            <a:xfrm>
              <a:off x="3529" y="2195"/>
              <a:ext cx="4" cy="5"/>
            </a:xfrm>
            <a:custGeom>
              <a:avLst/>
              <a:gdLst>
                <a:gd name="T0" fmla="*/ 1 w 4"/>
                <a:gd name="T1" fmla="*/ 5 h 5"/>
                <a:gd name="T2" fmla="*/ 1 w 4"/>
                <a:gd name="T3" fmla="*/ 5 h 5"/>
                <a:gd name="T4" fmla="*/ 1 w 4"/>
                <a:gd name="T5" fmla="*/ 4 h 5"/>
                <a:gd name="T6" fmla="*/ 2 w 4"/>
                <a:gd name="T7" fmla="*/ 4 h 5"/>
                <a:gd name="T8" fmla="*/ 2 w 4"/>
                <a:gd name="T9" fmla="*/ 3 h 5"/>
                <a:gd name="T10" fmla="*/ 3 w 4"/>
                <a:gd name="T11" fmla="*/ 3 h 5"/>
                <a:gd name="T12" fmla="*/ 4 w 4"/>
                <a:gd name="T13" fmla="*/ 2 h 5"/>
                <a:gd name="T14" fmla="*/ 4 w 4"/>
                <a:gd name="T15" fmla="*/ 1 h 5"/>
                <a:gd name="T16" fmla="*/ 4 w 4"/>
                <a:gd name="T17" fmla="*/ 0 h 5"/>
                <a:gd name="T18" fmla="*/ 3 w 4"/>
                <a:gd name="T19" fmla="*/ 0 h 5"/>
                <a:gd name="T20" fmla="*/ 2 w 4"/>
                <a:gd name="T21" fmla="*/ 0 h 5"/>
                <a:gd name="T22" fmla="*/ 1 w 4"/>
                <a:gd name="T23" fmla="*/ 0 h 5"/>
                <a:gd name="T24" fmla="*/ 1 w 4"/>
                <a:gd name="T25" fmla="*/ 1 h 5"/>
                <a:gd name="T26" fmla="*/ 0 w 4"/>
                <a:gd name="T27" fmla="*/ 1 h 5"/>
                <a:gd name="T28" fmla="*/ 0 w 4"/>
                <a:gd name="T29" fmla="*/ 2 h 5"/>
                <a:gd name="T30" fmla="*/ 0 w 4"/>
                <a:gd name="T31" fmla="*/ 3 h 5"/>
                <a:gd name="T32" fmla="*/ 0 w 4"/>
                <a:gd name="T33" fmla="*/ 4 h 5"/>
                <a:gd name="T34" fmla="*/ 1 w 4"/>
                <a:gd name="T35" fmla="*/ 5 h 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"/>
                <a:gd name="T55" fmla="*/ 0 h 5"/>
                <a:gd name="T56" fmla="*/ 4 w 4"/>
                <a:gd name="T57" fmla="*/ 5 h 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" h="5">
                  <a:moveTo>
                    <a:pt x="1" y="5"/>
                  </a:moveTo>
                  <a:lnTo>
                    <a:pt x="1" y="5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5"/>
                  </a:lnTo>
                </a:path>
              </a:pathLst>
            </a:custGeom>
            <a:noFill/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63" name="Freeform 340"/>
            <p:cNvSpPr>
              <a:spLocks/>
            </p:cNvSpPr>
            <p:nvPr/>
          </p:nvSpPr>
          <p:spPr bwMode="auto">
            <a:xfrm>
              <a:off x="3621" y="2226"/>
              <a:ext cx="5" cy="4"/>
            </a:xfrm>
            <a:custGeom>
              <a:avLst/>
              <a:gdLst>
                <a:gd name="T0" fmla="*/ 3 w 5"/>
                <a:gd name="T1" fmla="*/ 4 h 4"/>
                <a:gd name="T2" fmla="*/ 3 w 5"/>
                <a:gd name="T3" fmla="*/ 4 h 4"/>
                <a:gd name="T4" fmla="*/ 3 w 5"/>
                <a:gd name="T5" fmla="*/ 3 h 4"/>
                <a:gd name="T6" fmla="*/ 4 w 5"/>
                <a:gd name="T7" fmla="*/ 2 h 4"/>
                <a:gd name="T8" fmla="*/ 4 w 5"/>
                <a:gd name="T9" fmla="*/ 1 h 4"/>
                <a:gd name="T10" fmla="*/ 5 w 5"/>
                <a:gd name="T11" fmla="*/ 1 h 4"/>
                <a:gd name="T12" fmla="*/ 5 w 5"/>
                <a:gd name="T13" fmla="*/ 1 h 4"/>
                <a:gd name="T14" fmla="*/ 4 w 5"/>
                <a:gd name="T15" fmla="*/ 0 h 4"/>
                <a:gd name="T16" fmla="*/ 3 w 5"/>
                <a:gd name="T17" fmla="*/ 0 h 4"/>
                <a:gd name="T18" fmla="*/ 3 w 5"/>
                <a:gd name="T19" fmla="*/ 0 h 4"/>
                <a:gd name="T20" fmla="*/ 2 w 5"/>
                <a:gd name="T21" fmla="*/ 0 h 4"/>
                <a:gd name="T22" fmla="*/ 2 w 5"/>
                <a:gd name="T23" fmla="*/ 1 h 4"/>
                <a:gd name="T24" fmla="*/ 1 w 5"/>
                <a:gd name="T25" fmla="*/ 1 h 4"/>
                <a:gd name="T26" fmla="*/ 1 w 5"/>
                <a:gd name="T27" fmla="*/ 2 h 4"/>
                <a:gd name="T28" fmla="*/ 0 w 5"/>
                <a:gd name="T29" fmla="*/ 2 h 4"/>
                <a:gd name="T30" fmla="*/ 0 w 5"/>
                <a:gd name="T31" fmla="*/ 3 h 4"/>
                <a:gd name="T32" fmla="*/ 1 w 5"/>
                <a:gd name="T33" fmla="*/ 3 h 4"/>
                <a:gd name="T34" fmla="*/ 2 w 5"/>
                <a:gd name="T35" fmla="*/ 3 h 4"/>
                <a:gd name="T36" fmla="*/ 2 w 5"/>
                <a:gd name="T37" fmla="*/ 4 h 4"/>
                <a:gd name="T38" fmla="*/ 3 w 5"/>
                <a:gd name="T39" fmla="*/ 4 h 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"/>
                <a:gd name="T61" fmla="*/ 0 h 4"/>
                <a:gd name="T62" fmla="*/ 5 w 5"/>
                <a:gd name="T63" fmla="*/ 4 h 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" h="4">
                  <a:moveTo>
                    <a:pt x="3" y="4"/>
                  </a:moveTo>
                  <a:lnTo>
                    <a:pt x="3" y="4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3" y="4"/>
                  </a:lnTo>
                </a:path>
              </a:pathLst>
            </a:custGeom>
            <a:noFill/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64" name="Freeform 341"/>
            <p:cNvSpPr>
              <a:spLocks/>
            </p:cNvSpPr>
            <p:nvPr/>
          </p:nvSpPr>
          <p:spPr bwMode="auto">
            <a:xfrm>
              <a:off x="3741" y="2070"/>
              <a:ext cx="11" cy="7"/>
            </a:xfrm>
            <a:custGeom>
              <a:avLst/>
              <a:gdLst>
                <a:gd name="T0" fmla="*/ 9 w 11"/>
                <a:gd name="T1" fmla="*/ 7 h 7"/>
                <a:gd name="T2" fmla="*/ 9 w 11"/>
                <a:gd name="T3" fmla="*/ 7 h 7"/>
                <a:gd name="T4" fmla="*/ 9 w 11"/>
                <a:gd name="T5" fmla="*/ 6 h 7"/>
                <a:gd name="T6" fmla="*/ 10 w 11"/>
                <a:gd name="T7" fmla="*/ 6 h 7"/>
                <a:gd name="T8" fmla="*/ 11 w 11"/>
                <a:gd name="T9" fmla="*/ 6 h 7"/>
                <a:gd name="T10" fmla="*/ 11 w 11"/>
                <a:gd name="T11" fmla="*/ 5 h 7"/>
                <a:gd name="T12" fmla="*/ 11 w 11"/>
                <a:gd name="T13" fmla="*/ 4 h 7"/>
                <a:gd name="T14" fmla="*/ 10 w 11"/>
                <a:gd name="T15" fmla="*/ 4 h 7"/>
                <a:gd name="T16" fmla="*/ 10 w 11"/>
                <a:gd name="T17" fmla="*/ 3 h 7"/>
                <a:gd name="T18" fmla="*/ 9 w 11"/>
                <a:gd name="T19" fmla="*/ 3 h 7"/>
                <a:gd name="T20" fmla="*/ 9 w 11"/>
                <a:gd name="T21" fmla="*/ 2 h 7"/>
                <a:gd name="T22" fmla="*/ 9 w 11"/>
                <a:gd name="T23" fmla="*/ 2 h 7"/>
                <a:gd name="T24" fmla="*/ 9 w 11"/>
                <a:gd name="T25" fmla="*/ 2 h 7"/>
                <a:gd name="T26" fmla="*/ 9 w 11"/>
                <a:gd name="T27" fmla="*/ 1 h 7"/>
                <a:gd name="T28" fmla="*/ 8 w 11"/>
                <a:gd name="T29" fmla="*/ 1 h 7"/>
                <a:gd name="T30" fmla="*/ 8 w 11"/>
                <a:gd name="T31" fmla="*/ 0 h 7"/>
                <a:gd name="T32" fmla="*/ 7 w 11"/>
                <a:gd name="T33" fmla="*/ 0 h 7"/>
                <a:gd name="T34" fmla="*/ 6 w 11"/>
                <a:gd name="T35" fmla="*/ 0 h 7"/>
                <a:gd name="T36" fmla="*/ 5 w 11"/>
                <a:gd name="T37" fmla="*/ 0 h 7"/>
                <a:gd name="T38" fmla="*/ 4 w 11"/>
                <a:gd name="T39" fmla="*/ 0 h 7"/>
                <a:gd name="T40" fmla="*/ 3 w 11"/>
                <a:gd name="T41" fmla="*/ 0 h 7"/>
                <a:gd name="T42" fmla="*/ 2 w 11"/>
                <a:gd name="T43" fmla="*/ 0 h 7"/>
                <a:gd name="T44" fmla="*/ 2 w 11"/>
                <a:gd name="T45" fmla="*/ 0 h 7"/>
                <a:gd name="T46" fmla="*/ 1 w 11"/>
                <a:gd name="T47" fmla="*/ 0 h 7"/>
                <a:gd name="T48" fmla="*/ 0 w 11"/>
                <a:gd name="T49" fmla="*/ 0 h 7"/>
                <a:gd name="T50" fmla="*/ 0 w 11"/>
                <a:gd name="T51" fmla="*/ 1 h 7"/>
                <a:gd name="T52" fmla="*/ 1 w 11"/>
                <a:gd name="T53" fmla="*/ 1 h 7"/>
                <a:gd name="T54" fmla="*/ 2 w 11"/>
                <a:gd name="T55" fmla="*/ 2 h 7"/>
                <a:gd name="T56" fmla="*/ 2 w 11"/>
                <a:gd name="T57" fmla="*/ 2 h 7"/>
                <a:gd name="T58" fmla="*/ 2 w 11"/>
                <a:gd name="T59" fmla="*/ 3 h 7"/>
                <a:gd name="T60" fmla="*/ 2 w 11"/>
                <a:gd name="T61" fmla="*/ 4 h 7"/>
                <a:gd name="T62" fmla="*/ 2 w 11"/>
                <a:gd name="T63" fmla="*/ 5 h 7"/>
                <a:gd name="T64" fmla="*/ 2 w 11"/>
                <a:gd name="T65" fmla="*/ 5 h 7"/>
                <a:gd name="T66" fmla="*/ 2 w 11"/>
                <a:gd name="T67" fmla="*/ 6 h 7"/>
                <a:gd name="T68" fmla="*/ 3 w 11"/>
                <a:gd name="T69" fmla="*/ 6 h 7"/>
                <a:gd name="T70" fmla="*/ 4 w 11"/>
                <a:gd name="T71" fmla="*/ 6 h 7"/>
                <a:gd name="T72" fmla="*/ 5 w 11"/>
                <a:gd name="T73" fmla="*/ 6 h 7"/>
                <a:gd name="T74" fmla="*/ 6 w 11"/>
                <a:gd name="T75" fmla="*/ 6 h 7"/>
                <a:gd name="T76" fmla="*/ 7 w 11"/>
                <a:gd name="T77" fmla="*/ 6 h 7"/>
                <a:gd name="T78" fmla="*/ 8 w 11"/>
                <a:gd name="T79" fmla="*/ 6 h 7"/>
                <a:gd name="T80" fmla="*/ 9 w 11"/>
                <a:gd name="T81" fmla="*/ 6 h 7"/>
                <a:gd name="T82" fmla="*/ 9 w 11"/>
                <a:gd name="T83" fmla="*/ 7 h 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1"/>
                <a:gd name="T127" fmla="*/ 0 h 7"/>
                <a:gd name="T128" fmla="*/ 11 w 11"/>
                <a:gd name="T129" fmla="*/ 7 h 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1" h="7">
                  <a:moveTo>
                    <a:pt x="9" y="7"/>
                  </a:moveTo>
                  <a:lnTo>
                    <a:pt x="9" y="7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2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5" y="6"/>
                  </a:lnTo>
                  <a:lnTo>
                    <a:pt x="6" y="6"/>
                  </a:lnTo>
                  <a:lnTo>
                    <a:pt x="7" y="6"/>
                  </a:lnTo>
                  <a:lnTo>
                    <a:pt x="8" y="6"/>
                  </a:lnTo>
                  <a:lnTo>
                    <a:pt x="9" y="6"/>
                  </a:lnTo>
                  <a:lnTo>
                    <a:pt x="9" y="7"/>
                  </a:lnTo>
                </a:path>
              </a:pathLst>
            </a:custGeom>
            <a:noFill/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65" name="Freeform 342"/>
            <p:cNvSpPr>
              <a:spLocks/>
            </p:cNvSpPr>
            <p:nvPr/>
          </p:nvSpPr>
          <p:spPr bwMode="auto">
            <a:xfrm>
              <a:off x="3925" y="2125"/>
              <a:ext cx="17" cy="10"/>
            </a:xfrm>
            <a:custGeom>
              <a:avLst/>
              <a:gdLst>
                <a:gd name="T0" fmla="*/ 14 w 17"/>
                <a:gd name="T1" fmla="*/ 9 h 10"/>
                <a:gd name="T2" fmla="*/ 15 w 17"/>
                <a:gd name="T3" fmla="*/ 7 h 10"/>
                <a:gd name="T4" fmla="*/ 17 w 17"/>
                <a:gd name="T5" fmla="*/ 5 h 10"/>
                <a:gd name="T6" fmla="*/ 17 w 17"/>
                <a:gd name="T7" fmla="*/ 4 h 10"/>
                <a:gd name="T8" fmla="*/ 16 w 17"/>
                <a:gd name="T9" fmla="*/ 3 h 10"/>
                <a:gd name="T10" fmla="*/ 14 w 17"/>
                <a:gd name="T11" fmla="*/ 3 h 10"/>
                <a:gd name="T12" fmla="*/ 13 w 17"/>
                <a:gd name="T13" fmla="*/ 4 h 10"/>
                <a:gd name="T14" fmla="*/ 11 w 17"/>
                <a:gd name="T15" fmla="*/ 2 h 10"/>
                <a:gd name="T16" fmla="*/ 10 w 17"/>
                <a:gd name="T17" fmla="*/ 3 h 10"/>
                <a:gd name="T18" fmla="*/ 8 w 17"/>
                <a:gd name="T19" fmla="*/ 4 h 10"/>
                <a:gd name="T20" fmla="*/ 7 w 17"/>
                <a:gd name="T21" fmla="*/ 5 h 10"/>
                <a:gd name="T22" fmla="*/ 6 w 17"/>
                <a:gd name="T23" fmla="*/ 4 h 10"/>
                <a:gd name="T24" fmla="*/ 4 w 17"/>
                <a:gd name="T25" fmla="*/ 3 h 10"/>
                <a:gd name="T26" fmla="*/ 4 w 17"/>
                <a:gd name="T27" fmla="*/ 1 h 10"/>
                <a:gd name="T28" fmla="*/ 2 w 17"/>
                <a:gd name="T29" fmla="*/ 1 h 10"/>
                <a:gd name="T30" fmla="*/ 1 w 17"/>
                <a:gd name="T31" fmla="*/ 0 h 10"/>
                <a:gd name="T32" fmla="*/ 1 w 17"/>
                <a:gd name="T33" fmla="*/ 1 h 10"/>
                <a:gd name="T34" fmla="*/ 0 w 17"/>
                <a:gd name="T35" fmla="*/ 2 h 10"/>
                <a:gd name="T36" fmla="*/ 1 w 17"/>
                <a:gd name="T37" fmla="*/ 4 h 10"/>
                <a:gd name="T38" fmla="*/ 2 w 17"/>
                <a:gd name="T39" fmla="*/ 4 h 10"/>
                <a:gd name="T40" fmla="*/ 4 w 17"/>
                <a:gd name="T41" fmla="*/ 5 h 10"/>
                <a:gd name="T42" fmla="*/ 5 w 17"/>
                <a:gd name="T43" fmla="*/ 5 h 10"/>
                <a:gd name="T44" fmla="*/ 7 w 17"/>
                <a:gd name="T45" fmla="*/ 6 h 10"/>
                <a:gd name="T46" fmla="*/ 7 w 17"/>
                <a:gd name="T47" fmla="*/ 7 h 10"/>
                <a:gd name="T48" fmla="*/ 9 w 17"/>
                <a:gd name="T49" fmla="*/ 7 h 10"/>
                <a:gd name="T50" fmla="*/ 10 w 17"/>
                <a:gd name="T51" fmla="*/ 6 h 10"/>
                <a:gd name="T52" fmla="*/ 10 w 17"/>
                <a:gd name="T53" fmla="*/ 5 h 10"/>
                <a:gd name="T54" fmla="*/ 12 w 17"/>
                <a:gd name="T55" fmla="*/ 6 h 10"/>
                <a:gd name="T56" fmla="*/ 13 w 17"/>
                <a:gd name="T57" fmla="*/ 5 h 10"/>
                <a:gd name="T58" fmla="*/ 14 w 17"/>
                <a:gd name="T59" fmla="*/ 5 h 10"/>
                <a:gd name="T60" fmla="*/ 13 w 17"/>
                <a:gd name="T61" fmla="*/ 7 h 10"/>
                <a:gd name="T62" fmla="*/ 13 w 17"/>
                <a:gd name="T63" fmla="*/ 8 h 10"/>
                <a:gd name="T64" fmla="*/ 13 w 17"/>
                <a:gd name="T65" fmla="*/ 10 h 1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"/>
                <a:gd name="T100" fmla="*/ 0 h 10"/>
                <a:gd name="T101" fmla="*/ 17 w 17"/>
                <a:gd name="T102" fmla="*/ 10 h 1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" h="10">
                  <a:moveTo>
                    <a:pt x="13" y="10"/>
                  </a:moveTo>
                  <a:lnTo>
                    <a:pt x="14" y="9"/>
                  </a:lnTo>
                  <a:lnTo>
                    <a:pt x="14" y="8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9" y="3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4"/>
                  </a:lnTo>
                  <a:lnTo>
                    <a:pt x="6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6" y="6"/>
                  </a:lnTo>
                  <a:lnTo>
                    <a:pt x="7" y="6"/>
                  </a:lnTo>
                  <a:lnTo>
                    <a:pt x="7" y="7"/>
                  </a:lnTo>
                  <a:lnTo>
                    <a:pt x="8" y="7"/>
                  </a:lnTo>
                  <a:lnTo>
                    <a:pt x="9" y="7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3" y="9"/>
                  </a:lnTo>
                  <a:lnTo>
                    <a:pt x="13" y="10"/>
                  </a:lnTo>
                </a:path>
              </a:pathLst>
            </a:custGeom>
            <a:noFill/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66" name="Freeform 343"/>
            <p:cNvSpPr>
              <a:spLocks/>
            </p:cNvSpPr>
            <p:nvPr/>
          </p:nvSpPr>
          <p:spPr bwMode="auto">
            <a:xfrm>
              <a:off x="3624" y="2209"/>
              <a:ext cx="10" cy="11"/>
            </a:xfrm>
            <a:custGeom>
              <a:avLst/>
              <a:gdLst>
                <a:gd name="T0" fmla="*/ 3 w 10"/>
                <a:gd name="T1" fmla="*/ 1 h 11"/>
                <a:gd name="T2" fmla="*/ 3 w 10"/>
                <a:gd name="T3" fmla="*/ 0 h 11"/>
                <a:gd name="T4" fmla="*/ 2 w 10"/>
                <a:gd name="T5" fmla="*/ 1 h 11"/>
                <a:gd name="T6" fmla="*/ 1 w 10"/>
                <a:gd name="T7" fmla="*/ 1 h 11"/>
                <a:gd name="T8" fmla="*/ 1 w 10"/>
                <a:gd name="T9" fmla="*/ 2 h 11"/>
                <a:gd name="T10" fmla="*/ 1 w 10"/>
                <a:gd name="T11" fmla="*/ 3 h 11"/>
                <a:gd name="T12" fmla="*/ 1 w 10"/>
                <a:gd name="T13" fmla="*/ 4 h 11"/>
                <a:gd name="T14" fmla="*/ 1 w 10"/>
                <a:gd name="T15" fmla="*/ 5 h 11"/>
                <a:gd name="T16" fmla="*/ 1 w 10"/>
                <a:gd name="T17" fmla="*/ 5 h 11"/>
                <a:gd name="T18" fmla="*/ 1 w 10"/>
                <a:gd name="T19" fmla="*/ 6 h 11"/>
                <a:gd name="T20" fmla="*/ 0 w 10"/>
                <a:gd name="T21" fmla="*/ 6 h 11"/>
                <a:gd name="T22" fmla="*/ 0 w 10"/>
                <a:gd name="T23" fmla="*/ 7 h 11"/>
                <a:gd name="T24" fmla="*/ 0 w 10"/>
                <a:gd name="T25" fmla="*/ 8 h 11"/>
                <a:gd name="T26" fmla="*/ 0 w 10"/>
                <a:gd name="T27" fmla="*/ 9 h 11"/>
                <a:gd name="T28" fmla="*/ 1 w 10"/>
                <a:gd name="T29" fmla="*/ 9 h 11"/>
                <a:gd name="T30" fmla="*/ 2 w 10"/>
                <a:gd name="T31" fmla="*/ 9 h 11"/>
                <a:gd name="T32" fmla="*/ 2 w 10"/>
                <a:gd name="T33" fmla="*/ 10 h 11"/>
                <a:gd name="T34" fmla="*/ 2 w 10"/>
                <a:gd name="T35" fmla="*/ 11 h 11"/>
                <a:gd name="T36" fmla="*/ 4 w 10"/>
                <a:gd name="T37" fmla="*/ 11 h 11"/>
                <a:gd name="T38" fmla="*/ 5 w 10"/>
                <a:gd name="T39" fmla="*/ 11 h 11"/>
                <a:gd name="T40" fmla="*/ 6 w 10"/>
                <a:gd name="T41" fmla="*/ 11 h 11"/>
                <a:gd name="T42" fmla="*/ 6 w 10"/>
                <a:gd name="T43" fmla="*/ 11 h 11"/>
                <a:gd name="T44" fmla="*/ 7 w 10"/>
                <a:gd name="T45" fmla="*/ 11 h 11"/>
                <a:gd name="T46" fmla="*/ 7 w 10"/>
                <a:gd name="T47" fmla="*/ 11 h 11"/>
                <a:gd name="T48" fmla="*/ 7 w 10"/>
                <a:gd name="T49" fmla="*/ 11 h 11"/>
                <a:gd name="T50" fmla="*/ 7 w 10"/>
                <a:gd name="T51" fmla="*/ 10 h 11"/>
                <a:gd name="T52" fmla="*/ 8 w 10"/>
                <a:gd name="T53" fmla="*/ 9 h 11"/>
                <a:gd name="T54" fmla="*/ 8 w 10"/>
                <a:gd name="T55" fmla="*/ 8 h 11"/>
                <a:gd name="T56" fmla="*/ 8 w 10"/>
                <a:gd name="T57" fmla="*/ 7 h 11"/>
                <a:gd name="T58" fmla="*/ 9 w 10"/>
                <a:gd name="T59" fmla="*/ 6 h 11"/>
                <a:gd name="T60" fmla="*/ 9 w 10"/>
                <a:gd name="T61" fmla="*/ 5 h 11"/>
                <a:gd name="T62" fmla="*/ 10 w 10"/>
                <a:gd name="T63" fmla="*/ 5 h 11"/>
                <a:gd name="T64" fmla="*/ 10 w 10"/>
                <a:gd name="T65" fmla="*/ 5 h 11"/>
                <a:gd name="T66" fmla="*/ 9 w 10"/>
                <a:gd name="T67" fmla="*/ 5 h 11"/>
                <a:gd name="T68" fmla="*/ 8 w 10"/>
                <a:gd name="T69" fmla="*/ 4 h 11"/>
                <a:gd name="T70" fmla="*/ 6 w 10"/>
                <a:gd name="T71" fmla="*/ 4 h 11"/>
                <a:gd name="T72" fmla="*/ 6 w 10"/>
                <a:gd name="T73" fmla="*/ 4 h 11"/>
                <a:gd name="T74" fmla="*/ 6 w 10"/>
                <a:gd name="T75" fmla="*/ 3 h 11"/>
                <a:gd name="T76" fmla="*/ 6 w 10"/>
                <a:gd name="T77" fmla="*/ 2 h 11"/>
                <a:gd name="T78" fmla="*/ 5 w 10"/>
                <a:gd name="T79" fmla="*/ 2 h 11"/>
                <a:gd name="T80" fmla="*/ 4 w 10"/>
                <a:gd name="T81" fmla="*/ 2 h 11"/>
                <a:gd name="T82" fmla="*/ 3 w 10"/>
                <a:gd name="T83" fmla="*/ 1 h 1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0"/>
                <a:gd name="T127" fmla="*/ 0 h 11"/>
                <a:gd name="T128" fmla="*/ 10 w 10"/>
                <a:gd name="T129" fmla="*/ 11 h 1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0" h="11">
                  <a:moveTo>
                    <a:pt x="3" y="1"/>
                  </a:moveTo>
                  <a:lnTo>
                    <a:pt x="3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8" y="9"/>
                  </a:lnTo>
                  <a:lnTo>
                    <a:pt x="8" y="8"/>
                  </a:lnTo>
                  <a:lnTo>
                    <a:pt x="8" y="7"/>
                  </a:lnTo>
                  <a:lnTo>
                    <a:pt x="9" y="6"/>
                  </a:lnTo>
                  <a:lnTo>
                    <a:pt x="9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3" y="1"/>
                  </a:lnTo>
                </a:path>
              </a:pathLst>
            </a:custGeom>
            <a:noFill/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67" name="Freeform 344"/>
            <p:cNvSpPr>
              <a:spLocks/>
            </p:cNvSpPr>
            <p:nvPr/>
          </p:nvSpPr>
          <p:spPr bwMode="auto">
            <a:xfrm>
              <a:off x="2337" y="1963"/>
              <a:ext cx="5" cy="7"/>
            </a:xfrm>
            <a:custGeom>
              <a:avLst/>
              <a:gdLst>
                <a:gd name="T0" fmla="*/ 0 w 5"/>
                <a:gd name="T1" fmla="*/ 7 h 7"/>
                <a:gd name="T2" fmla="*/ 0 w 5"/>
                <a:gd name="T3" fmla="*/ 7 h 7"/>
                <a:gd name="T4" fmla="*/ 0 w 5"/>
                <a:gd name="T5" fmla="*/ 7 h 7"/>
                <a:gd name="T6" fmla="*/ 0 w 5"/>
                <a:gd name="T7" fmla="*/ 7 h 7"/>
                <a:gd name="T8" fmla="*/ 0 w 5"/>
                <a:gd name="T9" fmla="*/ 6 h 7"/>
                <a:gd name="T10" fmla="*/ 0 w 5"/>
                <a:gd name="T11" fmla="*/ 6 h 7"/>
                <a:gd name="T12" fmla="*/ 0 w 5"/>
                <a:gd name="T13" fmla="*/ 5 h 7"/>
                <a:gd name="T14" fmla="*/ 0 w 5"/>
                <a:gd name="T15" fmla="*/ 5 h 7"/>
                <a:gd name="T16" fmla="*/ 0 w 5"/>
                <a:gd name="T17" fmla="*/ 5 h 7"/>
                <a:gd name="T18" fmla="*/ 0 w 5"/>
                <a:gd name="T19" fmla="*/ 4 h 7"/>
                <a:gd name="T20" fmla="*/ 0 w 5"/>
                <a:gd name="T21" fmla="*/ 4 h 7"/>
                <a:gd name="T22" fmla="*/ 1 w 5"/>
                <a:gd name="T23" fmla="*/ 3 h 7"/>
                <a:gd name="T24" fmla="*/ 1 w 5"/>
                <a:gd name="T25" fmla="*/ 3 h 7"/>
                <a:gd name="T26" fmla="*/ 1 w 5"/>
                <a:gd name="T27" fmla="*/ 3 h 7"/>
                <a:gd name="T28" fmla="*/ 1 w 5"/>
                <a:gd name="T29" fmla="*/ 2 h 7"/>
                <a:gd name="T30" fmla="*/ 1 w 5"/>
                <a:gd name="T31" fmla="*/ 2 h 7"/>
                <a:gd name="T32" fmla="*/ 1 w 5"/>
                <a:gd name="T33" fmla="*/ 2 h 7"/>
                <a:gd name="T34" fmla="*/ 2 w 5"/>
                <a:gd name="T35" fmla="*/ 1 h 7"/>
                <a:gd name="T36" fmla="*/ 2 w 5"/>
                <a:gd name="T37" fmla="*/ 1 h 7"/>
                <a:gd name="T38" fmla="*/ 2 w 5"/>
                <a:gd name="T39" fmla="*/ 1 h 7"/>
                <a:gd name="T40" fmla="*/ 2 w 5"/>
                <a:gd name="T41" fmla="*/ 0 h 7"/>
                <a:gd name="T42" fmla="*/ 2 w 5"/>
                <a:gd name="T43" fmla="*/ 0 h 7"/>
                <a:gd name="T44" fmla="*/ 3 w 5"/>
                <a:gd name="T45" fmla="*/ 0 h 7"/>
                <a:gd name="T46" fmla="*/ 3 w 5"/>
                <a:gd name="T47" fmla="*/ 0 h 7"/>
                <a:gd name="T48" fmla="*/ 3 w 5"/>
                <a:gd name="T49" fmla="*/ 0 h 7"/>
                <a:gd name="T50" fmla="*/ 4 w 5"/>
                <a:gd name="T51" fmla="*/ 0 h 7"/>
                <a:gd name="T52" fmla="*/ 4 w 5"/>
                <a:gd name="T53" fmla="*/ 0 h 7"/>
                <a:gd name="T54" fmla="*/ 4 w 5"/>
                <a:gd name="T55" fmla="*/ 0 h 7"/>
                <a:gd name="T56" fmla="*/ 5 w 5"/>
                <a:gd name="T57" fmla="*/ 0 h 7"/>
                <a:gd name="T58" fmla="*/ 5 w 5"/>
                <a:gd name="T59" fmla="*/ 0 h 7"/>
                <a:gd name="T60" fmla="*/ 5 w 5"/>
                <a:gd name="T61" fmla="*/ 0 h 7"/>
                <a:gd name="T62" fmla="*/ 5 w 5"/>
                <a:gd name="T63" fmla="*/ 0 h 7"/>
                <a:gd name="T64" fmla="*/ 5 w 5"/>
                <a:gd name="T65" fmla="*/ 1 h 7"/>
                <a:gd name="T66" fmla="*/ 5 w 5"/>
                <a:gd name="T67" fmla="*/ 1 h 7"/>
                <a:gd name="T68" fmla="*/ 5 w 5"/>
                <a:gd name="T69" fmla="*/ 1 h 7"/>
                <a:gd name="T70" fmla="*/ 5 w 5"/>
                <a:gd name="T71" fmla="*/ 2 h 7"/>
                <a:gd name="T72" fmla="*/ 5 w 5"/>
                <a:gd name="T73" fmla="*/ 2 h 7"/>
                <a:gd name="T74" fmla="*/ 5 w 5"/>
                <a:gd name="T75" fmla="*/ 2 h 7"/>
                <a:gd name="T76" fmla="*/ 5 w 5"/>
                <a:gd name="T77" fmla="*/ 3 h 7"/>
                <a:gd name="T78" fmla="*/ 4 w 5"/>
                <a:gd name="T79" fmla="*/ 3 h 7"/>
                <a:gd name="T80" fmla="*/ 4 w 5"/>
                <a:gd name="T81" fmla="*/ 4 h 7"/>
                <a:gd name="T82" fmla="*/ 4 w 5"/>
                <a:gd name="T83" fmla="*/ 4 h 7"/>
                <a:gd name="T84" fmla="*/ 4 w 5"/>
                <a:gd name="T85" fmla="*/ 4 h 7"/>
                <a:gd name="T86" fmla="*/ 4 w 5"/>
                <a:gd name="T87" fmla="*/ 5 h 7"/>
                <a:gd name="T88" fmla="*/ 3 w 5"/>
                <a:gd name="T89" fmla="*/ 5 h 7"/>
                <a:gd name="T90" fmla="*/ 3 w 5"/>
                <a:gd name="T91" fmla="*/ 5 h 7"/>
                <a:gd name="T92" fmla="*/ 3 w 5"/>
                <a:gd name="T93" fmla="*/ 6 h 7"/>
                <a:gd name="T94" fmla="*/ 3 w 5"/>
                <a:gd name="T95" fmla="*/ 6 h 7"/>
                <a:gd name="T96" fmla="*/ 2 w 5"/>
                <a:gd name="T97" fmla="*/ 6 h 7"/>
                <a:gd name="T98" fmla="*/ 2 w 5"/>
                <a:gd name="T99" fmla="*/ 6 h 7"/>
                <a:gd name="T100" fmla="*/ 2 w 5"/>
                <a:gd name="T101" fmla="*/ 7 h 7"/>
                <a:gd name="T102" fmla="*/ 2 w 5"/>
                <a:gd name="T103" fmla="*/ 7 h 7"/>
                <a:gd name="T104" fmla="*/ 1 w 5"/>
                <a:gd name="T105" fmla="*/ 7 h 7"/>
                <a:gd name="T106" fmla="*/ 1 w 5"/>
                <a:gd name="T107" fmla="*/ 7 h 7"/>
                <a:gd name="T108" fmla="*/ 1 w 5"/>
                <a:gd name="T109" fmla="*/ 7 h 7"/>
                <a:gd name="T110" fmla="*/ 1 w 5"/>
                <a:gd name="T111" fmla="*/ 7 h 7"/>
                <a:gd name="T112" fmla="*/ 0 w 5"/>
                <a:gd name="T113" fmla="*/ 7 h 7"/>
                <a:gd name="T114" fmla="*/ 0 w 5"/>
                <a:gd name="T115" fmla="*/ 7 h 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"/>
                <a:gd name="T175" fmla="*/ 0 h 7"/>
                <a:gd name="T176" fmla="*/ 5 w 5"/>
                <a:gd name="T177" fmla="*/ 7 h 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" h="7">
                  <a:moveTo>
                    <a:pt x="0" y="7"/>
                  </a:move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68" name="Freeform 345"/>
            <p:cNvSpPr>
              <a:spLocks/>
            </p:cNvSpPr>
            <p:nvPr/>
          </p:nvSpPr>
          <p:spPr bwMode="auto">
            <a:xfrm>
              <a:off x="2618" y="1965"/>
              <a:ext cx="18" cy="11"/>
            </a:xfrm>
            <a:custGeom>
              <a:avLst/>
              <a:gdLst>
                <a:gd name="T0" fmla="*/ 18 w 18"/>
                <a:gd name="T1" fmla="*/ 6 h 11"/>
                <a:gd name="T2" fmla="*/ 18 w 18"/>
                <a:gd name="T3" fmla="*/ 7 h 11"/>
                <a:gd name="T4" fmla="*/ 17 w 18"/>
                <a:gd name="T5" fmla="*/ 7 h 11"/>
                <a:gd name="T6" fmla="*/ 16 w 18"/>
                <a:gd name="T7" fmla="*/ 8 h 11"/>
                <a:gd name="T8" fmla="*/ 15 w 18"/>
                <a:gd name="T9" fmla="*/ 7 h 11"/>
                <a:gd name="T10" fmla="*/ 15 w 18"/>
                <a:gd name="T11" fmla="*/ 6 h 11"/>
                <a:gd name="T12" fmla="*/ 14 w 18"/>
                <a:gd name="T13" fmla="*/ 6 h 11"/>
                <a:gd name="T14" fmla="*/ 13 w 18"/>
                <a:gd name="T15" fmla="*/ 5 h 11"/>
                <a:gd name="T16" fmla="*/ 13 w 18"/>
                <a:gd name="T17" fmla="*/ 6 h 11"/>
                <a:gd name="T18" fmla="*/ 13 w 18"/>
                <a:gd name="T19" fmla="*/ 7 h 11"/>
                <a:gd name="T20" fmla="*/ 13 w 18"/>
                <a:gd name="T21" fmla="*/ 8 h 11"/>
                <a:gd name="T22" fmla="*/ 11 w 18"/>
                <a:gd name="T23" fmla="*/ 7 h 11"/>
                <a:gd name="T24" fmla="*/ 10 w 18"/>
                <a:gd name="T25" fmla="*/ 7 h 11"/>
                <a:gd name="T26" fmla="*/ 9 w 18"/>
                <a:gd name="T27" fmla="*/ 6 h 11"/>
                <a:gd name="T28" fmla="*/ 8 w 18"/>
                <a:gd name="T29" fmla="*/ 6 h 11"/>
                <a:gd name="T30" fmla="*/ 7 w 18"/>
                <a:gd name="T31" fmla="*/ 6 h 11"/>
                <a:gd name="T32" fmla="*/ 6 w 18"/>
                <a:gd name="T33" fmla="*/ 5 h 11"/>
                <a:gd name="T34" fmla="*/ 5 w 18"/>
                <a:gd name="T35" fmla="*/ 6 h 11"/>
                <a:gd name="T36" fmla="*/ 5 w 18"/>
                <a:gd name="T37" fmla="*/ 7 h 11"/>
                <a:gd name="T38" fmla="*/ 4 w 18"/>
                <a:gd name="T39" fmla="*/ 8 h 11"/>
                <a:gd name="T40" fmla="*/ 4 w 18"/>
                <a:gd name="T41" fmla="*/ 9 h 11"/>
                <a:gd name="T42" fmla="*/ 3 w 18"/>
                <a:gd name="T43" fmla="*/ 10 h 11"/>
                <a:gd name="T44" fmla="*/ 2 w 18"/>
                <a:gd name="T45" fmla="*/ 10 h 11"/>
                <a:gd name="T46" fmla="*/ 1 w 18"/>
                <a:gd name="T47" fmla="*/ 11 h 11"/>
                <a:gd name="T48" fmla="*/ 1 w 18"/>
                <a:gd name="T49" fmla="*/ 11 h 11"/>
                <a:gd name="T50" fmla="*/ 0 w 18"/>
                <a:gd name="T51" fmla="*/ 9 h 11"/>
                <a:gd name="T52" fmla="*/ 0 w 18"/>
                <a:gd name="T53" fmla="*/ 8 h 11"/>
                <a:gd name="T54" fmla="*/ 1 w 18"/>
                <a:gd name="T55" fmla="*/ 7 h 11"/>
                <a:gd name="T56" fmla="*/ 1 w 18"/>
                <a:gd name="T57" fmla="*/ 6 h 11"/>
                <a:gd name="T58" fmla="*/ 1 w 18"/>
                <a:gd name="T59" fmla="*/ 5 h 11"/>
                <a:gd name="T60" fmla="*/ 2 w 18"/>
                <a:gd name="T61" fmla="*/ 5 h 11"/>
                <a:gd name="T62" fmla="*/ 3 w 18"/>
                <a:gd name="T63" fmla="*/ 4 h 11"/>
                <a:gd name="T64" fmla="*/ 4 w 18"/>
                <a:gd name="T65" fmla="*/ 4 h 11"/>
                <a:gd name="T66" fmla="*/ 5 w 18"/>
                <a:gd name="T67" fmla="*/ 4 h 11"/>
                <a:gd name="T68" fmla="*/ 6 w 18"/>
                <a:gd name="T69" fmla="*/ 3 h 11"/>
                <a:gd name="T70" fmla="*/ 7 w 18"/>
                <a:gd name="T71" fmla="*/ 3 h 11"/>
                <a:gd name="T72" fmla="*/ 7 w 18"/>
                <a:gd name="T73" fmla="*/ 2 h 11"/>
                <a:gd name="T74" fmla="*/ 7 w 18"/>
                <a:gd name="T75" fmla="*/ 1 h 11"/>
                <a:gd name="T76" fmla="*/ 7 w 18"/>
                <a:gd name="T77" fmla="*/ 1 h 11"/>
                <a:gd name="T78" fmla="*/ 8 w 18"/>
                <a:gd name="T79" fmla="*/ 2 h 11"/>
                <a:gd name="T80" fmla="*/ 9 w 18"/>
                <a:gd name="T81" fmla="*/ 2 h 11"/>
                <a:gd name="T82" fmla="*/ 10 w 18"/>
                <a:gd name="T83" fmla="*/ 2 h 11"/>
                <a:gd name="T84" fmla="*/ 11 w 18"/>
                <a:gd name="T85" fmla="*/ 1 h 11"/>
                <a:gd name="T86" fmla="*/ 12 w 18"/>
                <a:gd name="T87" fmla="*/ 1 h 11"/>
                <a:gd name="T88" fmla="*/ 13 w 18"/>
                <a:gd name="T89" fmla="*/ 1 h 11"/>
                <a:gd name="T90" fmla="*/ 14 w 18"/>
                <a:gd name="T91" fmla="*/ 0 h 11"/>
                <a:gd name="T92" fmla="*/ 14 w 18"/>
                <a:gd name="T93" fmla="*/ 1 h 11"/>
                <a:gd name="T94" fmla="*/ 16 w 18"/>
                <a:gd name="T95" fmla="*/ 1 h 11"/>
                <a:gd name="T96" fmla="*/ 17 w 18"/>
                <a:gd name="T97" fmla="*/ 2 h 11"/>
                <a:gd name="T98" fmla="*/ 17 w 18"/>
                <a:gd name="T99" fmla="*/ 3 h 11"/>
                <a:gd name="T100" fmla="*/ 18 w 18"/>
                <a:gd name="T101" fmla="*/ 4 h 11"/>
                <a:gd name="T102" fmla="*/ 18 w 18"/>
                <a:gd name="T103" fmla="*/ 5 h 1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"/>
                <a:gd name="T157" fmla="*/ 0 h 11"/>
                <a:gd name="T158" fmla="*/ 18 w 18"/>
                <a:gd name="T159" fmla="*/ 11 h 1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" h="11">
                  <a:moveTo>
                    <a:pt x="18" y="5"/>
                  </a:moveTo>
                  <a:lnTo>
                    <a:pt x="18" y="5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2" y="8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9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6" y="5"/>
                  </a:lnTo>
                  <a:lnTo>
                    <a:pt x="5" y="6"/>
                  </a:lnTo>
                  <a:lnTo>
                    <a:pt x="5" y="7"/>
                  </a:lnTo>
                  <a:lnTo>
                    <a:pt x="4" y="8"/>
                  </a:lnTo>
                  <a:lnTo>
                    <a:pt x="4" y="9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2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69" name="Freeform 346"/>
            <p:cNvSpPr>
              <a:spLocks/>
            </p:cNvSpPr>
            <p:nvPr/>
          </p:nvSpPr>
          <p:spPr bwMode="auto">
            <a:xfrm>
              <a:off x="3220" y="1966"/>
              <a:ext cx="16" cy="10"/>
            </a:xfrm>
            <a:custGeom>
              <a:avLst/>
              <a:gdLst>
                <a:gd name="T0" fmla="*/ 8 w 16"/>
                <a:gd name="T1" fmla="*/ 10 h 10"/>
                <a:gd name="T2" fmla="*/ 8 w 16"/>
                <a:gd name="T3" fmla="*/ 9 h 10"/>
                <a:gd name="T4" fmla="*/ 8 w 16"/>
                <a:gd name="T5" fmla="*/ 9 h 10"/>
                <a:gd name="T6" fmla="*/ 8 w 16"/>
                <a:gd name="T7" fmla="*/ 8 h 10"/>
                <a:gd name="T8" fmla="*/ 9 w 16"/>
                <a:gd name="T9" fmla="*/ 7 h 10"/>
                <a:gd name="T10" fmla="*/ 9 w 16"/>
                <a:gd name="T11" fmla="*/ 6 h 10"/>
                <a:gd name="T12" fmla="*/ 9 w 16"/>
                <a:gd name="T13" fmla="*/ 5 h 10"/>
                <a:gd name="T14" fmla="*/ 8 w 16"/>
                <a:gd name="T15" fmla="*/ 4 h 10"/>
                <a:gd name="T16" fmla="*/ 7 w 16"/>
                <a:gd name="T17" fmla="*/ 4 h 10"/>
                <a:gd name="T18" fmla="*/ 7 w 16"/>
                <a:gd name="T19" fmla="*/ 6 h 10"/>
                <a:gd name="T20" fmla="*/ 7 w 16"/>
                <a:gd name="T21" fmla="*/ 7 h 10"/>
                <a:gd name="T22" fmla="*/ 6 w 16"/>
                <a:gd name="T23" fmla="*/ 8 h 10"/>
                <a:gd name="T24" fmla="*/ 5 w 16"/>
                <a:gd name="T25" fmla="*/ 8 h 10"/>
                <a:gd name="T26" fmla="*/ 4 w 16"/>
                <a:gd name="T27" fmla="*/ 8 h 10"/>
                <a:gd name="T28" fmla="*/ 2 w 16"/>
                <a:gd name="T29" fmla="*/ 8 h 10"/>
                <a:gd name="T30" fmla="*/ 2 w 16"/>
                <a:gd name="T31" fmla="*/ 9 h 10"/>
                <a:gd name="T32" fmla="*/ 1 w 16"/>
                <a:gd name="T33" fmla="*/ 9 h 10"/>
                <a:gd name="T34" fmla="*/ 0 w 16"/>
                <a:gd name="T35" fmla="*/ 8 h 10"/>
                <a:gd name="T36" fmla="*/ 1 w 16"/>
                <a:gd name="T37" fmla="*/ 8 h 10"/>
                <a:gd name="T38" fmla="*/ 2 w 16"/>
                <a:gd name="T39" fmla="*/ 7 h 10"/>
                <a:gd name="T40" fmla="*/ 2 w 16"/>
                <a:gd name="T41" fmla="*/ 6 h 10"/>
                <a:gd name="T42" fmla="*/ 1 w 16"/>
                <a:gd name="T43" fmla="*/ 7 h 10"/>
                <a:gd name="T44" fmla="*/ 0 w 16"/>
                <a:gd name="T45" fmla="*/ 6 h 10"/>
                <a:gd name="T46" fmla="*/ 0 w 16"/>
                <a:gd name="T47" fmla="*/ 5 h 10"/>
                <a:gd name="T48" fmla="*/ 0 w 16"/>
                <a:gd name="T49" fmla="*/ 4 h 10"/>
                <a:gd name="T50" fmla="*/ 1 w 16"/>
                <a:gd name="T51" fmla="*/ 5 h 10"/>
                <a:gd name="T52" fmla="*/ 2 w 16"/>
                <a:gd name="T53" fmla="*/ 4 h 10"/>
                <a:gd name="T54" fmla="*/ 1 w 16"/>
                <a:gd name="T55" fmla="*/ 4 h 10"/>
                <a:gd name="T56" fmla="*/ 2 w 16"/>
                <a:gd name="T57" fmla="*/ 3 h 10"/>
                <a:gd name="T58" fmla="*/ 3 w 16"/>
                <a:gd name="T59" fmla="*/ 4 h 10"/>
                <a:gd name="T60" fmla="*/ 3 w 16"/>
                <a:gd name="T61" fmla="*/ 4 h 10"/>
                <a:gd name="T62" fmla="*/ 4 w 16"/>
                <a:gd name="T63" fmla="*/ 5 h 10"/>
                <a:gd name="T64" fmla="*/ 5 w 16"/>
                <a:gd name="T65" fmla="*/ 4 h 10"/>
                <a:gd name="T66" fmla="*/ 6 w 16"/>
                <a:gd name="T67" fmla="*/ 4 h 10"/>
                <a:gd name="T68" fmla="*/ 7 w 16"/>
                <a:gd name="T69" fmla="*/ 4 h 10"/>
                <a:gd name="T70" fmla="*/ 8 w 16"/>
                <a:gd name="T71" fmla="*/ 3 h 10"/>
                <a:gd name="T72" fmla="*/ 8 w 16"/>
                <a:gd name="T73" fmla="*/ 2 h 10"/>
                <a:gd name="T74" fmla="*/ 10 w 16"/>
                <a:gd name="T75" fmla="*/ 2 h 10"/>
                <a:gd name="T76" fmla="*/ 10 w 16"/>
                <a:gd name="T77" fmla="*/ 1 h 10"/>
                <a:gd name="T78" fmla="*/ 11 w 16"/>
                <a:gd name="T79" fmla="*/ 1 h 10"/>
                <a:gd name="T80" fmla="*/ 12 w 16"/>
                <a:gd name="T81" fmla="*/ 1 h 10"/>
                <a:gd name="T82" fmla="*/ 13 w 16"/>
                <a:gd name="T83" fmla="*/ 1 h 10"/>
                <a:gd name="T84" fmla="*/ 14 w 16"/>
                <a:gd name="T85" fmla="*/ 2 h 10"/>
                <a:gd name="T86" fmla="*/ 15 w 16"/>
                <a:gd name="T87" fmla="*/ 3 h 10"/>
                <a:gd name="T88" fmla="*/ 15 w 16"/>
                <a:gd name="T89" fmla="*/ 3 h 10"/>
                <a:gd name="T90" fmla="*/ 16 w 16"/>
                <a:gd name="T91" fmla="*/ 4 h 10"/>
                <a:gd name="T92" fmla="*/ 16 w 16"/>
                <a:gd name="T93" fmla="*/ 4 h 10"/>
                <a:gd name="T94" fmla="*/ 15 w 16"/>
                <a:gd name="T95" fmla="*/ 5 h 10"/>
                <a:gd name="T96" fmla="*/ 15 w 16"/>
                <a:gd name="T97" fmla="*/ 6 h 10"/>
                <a:gd name="T98" fmla="*/ 15 w 16"/>
                <a:gd name="T99" fmla="*/ 7 h 10"/>
                <a:gd name="T100" fmla="*/ 14 w 16"/>
                <a:gd name="T101" fmla="*/ 8 h 10"/>
                <a:gd name="T102" fmla="*/ 13 w 16"/>
                <a:gd name="T103" fmla="*/ 9 h 10"/>
                <a:gd name="T104" fmla="*/ 11 w 16"/>
                <a:gd name="T105" fmla="*/ 9 h 10"/>
                <a:gd name="T106" fmla="*/ 10 w 16"/>
                <a:gd name="T107" fmla="*/ 9 h 10"/>
                <a:gd name="T108" fmla="*/ 9 w 16"/>
                <a:gd name="T109" fmla="*/ 10 h 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6"/>
                <a:gd name="T166" fmla="*/ 0 h 10"/>
                <a:gd name="T167" fmla="*/ 16 w 16"/>
                <a:gd name="T168" fmla="*/ 10 h 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6" h="10">
                  <a:moveTo>
                    <a:pt x="9" y="10"/>
                  </a:moveTo>
                  <a:lnTo>
                    <a:pt x="8" y="10"/>
                  </a:lnTo>
                  <a:lnTo>
                    <a:pt x="8" y="9"/>
                  </a:lnTo>
                  <a:lnTo>
                    <a:pt x="7" y="9"/>
                  </a:lnTo>
                  <a:lnTo>
                    <a:pt x="8" y="9"/>
                  </a:lnTo>
                  <a:lnTo>
                    <a:pt x="8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6"/>
                  </a:lnTo>
                  <a:lnTo>
                    <a:pt x="9" y="5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8"/>
                  </a:lnTo>
                  <a:lnTo>
                    <a:pt x="4" y="8"/>
                  </a:lnTo>
                  <a:lnTo>
                    <a:pt x="3" y="8"/>
                  </a:lnTo>
                  <a:lnTo>
                    <a:pt x="2" y="8"/>
                  </a:lnTo>
                  <a:lnTo>
                    <a:pt x="2" y="9"/>
                  </a:lnTo>
                  <a:lnTo>
                    <a:pt x="1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1" y="7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5" y="7"/>
                  </a:lnTo>
                  <a:lnTo>
                    <a:pt x="14" y="8"/>
                  </a:lnTo>
                  <a:lnTo>
                    <a:pt x="13" y="8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10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70" name="Freeform 347"/>
            <p:cNvSpPr>
              <a:spLocks/>
            </p:cNvSpPr>
            <p:nvPr/>
          </p:nvSpPr>
          <p:spPr bwMode="auto">
            <a:xfrm>
              <a:off x="3178" y="1966"/>
              <a:ext cx="4" cy="7"/>
            </a:xfrm>
            <a:custGeom>
              <a:avLst/>
              <a:gdLst>
                <a:gd name="T0" fmla="*/ 1 w 4"/>
                <a:gd name="T1" fmla="*/ 7 h 7"/>
                <a:gd name="T2" fmla="*/ 0 w 4"/>
                <a:gd name="T3" fmla="*/ 6 h 7"/>
                <a:gd name="T4" fmla="*/ 0 w 4"/>
                <a:gd name="T5" fmla="*/ 6 h 7"/>
                <a:gd name="T6" fmla="*/ 0 w 4"/>
                <a:gd name="T7" fmla="*/ 6 h 7"/>
                <a:gd name="T8" fmla="*/ 0 w 4"/>
                <a:gd name="T9" fmla="*/ 5 h 7"/>
                <a:gd name="T10" fmla="*/ 0 w 4"/>
                <a:gd name="T11" fmla="*/ 5 h 7"/>
                <a:gd name="T12" fmla="*/ 0 w 4"/>
                <a:gd name="T13" fmla="*/ 5 h 7"/>
                <a:gd name="T14" fmla="*/ 0 w 4"/>
                <a:gd name="T15" fmla="*/ 4 h 7"/>
                <a:gd name="T16" fmla="*/ 0 w 4"/>
                <a:gd name="T17" fmla="*/ 4 h 7"/>
                <a:gd name="T18" fmla="*/ 0 w 4"/>
                <a:gd name="T19" fmla="*/ 4 h 7"/>
                <a:gd name="T20" fmla="*/ 0 w 4"/>
                <a:gd name="T21" fmla="*/ 4 h 7"/>
                <a:gd name="T22" fmla="*/ 0 w 4"/>
                <a:gd name="T23" fmla="*/ 4 h 7"/>
                <a:gd name="T24" fmla="*/ 0 w 4"/>
                <a:gd name="T25" fmla="*/ 3 h 7"/>
                <a:gd name="T26" fmla="*/ 0 w 4"/>
                <a:gd name="T27" fmla="*/ 3 h 7"/>
                <a:gd name="T28" fmla="*/ 0 w 4"/>
                <a:gd name="T29" fmla="*/ 3 h 7"/>
                <a:gd name="T30" fmla="*/ 0 w 4"/>
                <a:gd name="T31" fmla="*/ 2 h 7"/>
                <a:gd name="T32" fmla="*/ 0 w 4"/>
                <a:gd name="T33" fmla="*/ 2 h 7"/>
                <a:gd name="T34" fmla="*/ 0 w 4"/>
                <a:gd name="T35" fmla="*/ 2 h 7"/>
                <a:gd name="T36" fmla="*/ 0 w 4"/>
                <a:gd name="T37" fmla="*/ 2 h 7"/>
                <a:gd name="T38" fmla="*/ 0 w 4"/>
                <a:gd name="T39" fmla="*/ 1 h 7"/>
                <a:gd name="T40" fmla="*/ 1 w 4"/>
                <a:gd name="T41" fmla="*/ 1 h 7"/>
                <a:gd name="T42" fmla="*/ 1 w 4"/>
                <a:gd name="T43" fmla="*/ 1 h 7"/>
                <a:gd name="T44" fmla="*/ 1 w 4"/>
                <a:gd name="T45" fmla="*/ 1 h 7"/>
                <a:gd name="T46" fmla="*/ 2 w 4"/>
                <a:gd name="T47" fmla="*/ 1 h 7"/>
                <a:gd name="T48" fmla="*/ 2 w 4"/>
                <a:gd name="T49" fmla="*/ 0 h 7"/>
                <a:gd name="T50" fmla="*/ 3 w 4"/>
                <a:gd name="T51" fmla="*/ 0 h 7"/>
                <a:gd name="T52" fmla="*/ 3 w 4"/>
                <a:gd name="T53" fmla="*/ 1 h 7"/>
                <a:gd name="T54" fmla="*/ 4 w 4"/>
                <a:gd name="T55" fmla="*/ 1 h 7"/>
                <a:gd name="T56" fmla="*/ 4 w 4"/>
                <a:gd name="T57" fmla="*/ 1 h 7"/>
                <a:gd name="T58" fmla="*/ 4 w 4"/>
                <a:gd name="T59" fmla="*/ 1 h 7"/>
                <a:gd name="T60" fmla="*/ 4 w 4"/>
                <a:gd name="T61" fmla="*/ 2 h 7"/>
                <a:gd name="T62" fmla="*/ 4 w 4"/>
                <a:gd name="T63" fmla="*/ 2 h 7"/>
                <a:gd name="T64" fmla="*/ 4 w 4"/>
                <a:gd name="T65" fmla="*/ 3 h 7"/>
                <a:gd name="T66" fmla="*/ 4 w 4"/>
                <a:gd name="T67" fmla="*/ 3 h 7"/>
                <a:gd name="T68" fmla="*/ 4 w 4"/>
                <a:gd name="T69" fmla="*/ 3 h 7"/>
                <a:gd name="T70" fmla="*/ 4 w 4"/>
                <a:gd name="T71" fmla="*/ 4 h 7"/>
                <a:gd name="T72" fmla="*/ 3 w 4"/>
                <a:gd name="T73" fmla="*/ 4 h 7"/>
                <a:gd name="T74" fmla="*/ 3 w 4"/>
                <a:gd name="T75" fmla="*/ 4 h 7"/>
                <a:gd name="T76" fmla="*/ 3 w 4"/>
                <a:gd name="T77" fmla="*/ 4 h 7"/>
                <a:gd name="T78" fmla="*/ 3 w 4"/>
                <a:gd name="T79" fmla="*/ 4 h 7"/>
                <a:gd name="T80" fmla="*/ 3 w 4"/>
                <a:gd name="T81" fmla="*/ 4 h 7"/>
                <a:gd name="T82" fmla="*/ 3 w 4"/>
                <a:gd name="T83" fmla="*/ 4 h 7"/>
                <a:gd name="T84" fmla="*/ 2 w 4"/>
                <a:gd name="T85" fmla="*/ 5 h 7"/>
                <a:gd name="T86" fmla="*/ 2 w 4"/>
                <a:gd name="T87" fmla="*/ 5 h 7"/>
                <a:gd name="T88" fmla="*/ 2 w 4"/>
                <a:gd name="T89" fmla="*/ 5 h 7"/>
                <a:gd name="T90" fmla="*/ 2 w 4"/>
                <a:gd name="T91" fmla="*/ 6 h 7"/>
                <a:gd name="T92" fmla="*/ 2 w 4"/>
                <a:gd name="T93" fmla="*/ 6 h 7"/>
                <a:gd name="T94" fmla="*/ 1 w 4"/>
                <a:gd name="T95" fmla="*/ 6 h 7"/>
                <a:gd name="T96" fmla="*/ 1 w 4"/>
                <a:gd name="T97" fmla="*/ 7 h 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"/>
                <a:gd name="T148" fmla="*/ 0 h 7"/>
                <a:gd name="T149" fmla="*/ 4 w 4"/>
                <a:gd name="T150" fmla="*/ 7 h 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" h="7">
                  <a:moveTo>
                    <a:pt x="1" y="7"/>
                  </a:move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4"/>
                  </a:lnTo>
                  <a:lnTo>
                    <a:pt x="3" y="4"/>
                  </a:lnTo>
                  <a:lnTo>
                    <a:pt x="2" y="5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71" name="Freeform 348"/>
            <p:cNvSpPr>
              <a:spLocks/>
            </p:cNvSpPr>
            <p:nvPr/>
          </p:nvSpPr>
          <p:spPr bwMode="auto">
            <a:xfrm>
              <a:off x="3218" y="1969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1 w 1"/>
                <a:gd name="T13" fmla="*/ 1 h 1"/>
                <a:gd name="T14" fmla="*/ 0 w 1"/>
                <a:gd name="T15" fmla="*/ 1 h 1"/>
                <a:gd name="T16" fmla="*/ 0 w 1"/>
                <a:gd name="T17" fmla="*/ 1 h 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"/>
                <a:gd name="T28" fmla="*/ 0 h 1"/>
                <a:gd name="T29" fmla="*/ 1 w 1"/>
                <a:gd name="T30" fmla="*/ 1 h 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72" name="Freeform 349"/>
            <p:cNvSpPr>
              <a:spLocks/>
            </p:cNvSpPr>
            <p:nvPr/>
          </p:nvSpPr>
          <p:spPr bwMode="auto">
            <a:xfrm>
              <a:off x="2677" y="1970"/>
              <a:ext cx="6" cy="2"/>
            </a:xfrm>
            <a:custGeom>
              <a:avLst/>
              <a:gdLst>
                <a:gd name="T0" fmla="*/ 2 w 6"/>
                <a:gd name="T1" fmla="*/ 2 h 2"/>
                <a:gd name="T2" fmla="*/ 2 w 6"/>
                <a:gd name="T3" fmla="*/ 1 h 2"/>
                <a:gd name="T4" fmla="*/ 2 w 6"/>
                <a:gd name="T5" fmla="*/ 1 h 2"/>
                <a:gd name="T6" fmla="*/ 1 w 6"/>
                <a:gd name="T7" fmla="*/ 1 h 2"/>
                <a:gd name="T8" fmla="*/ 1 w 6"/>
                <a:gd name="T9" fmla="*/ 1 h 2"/>
                <a:gd name="T10" fmla="*/ 1 w 6"/>
                <a:gd name="T11" fmla="*/ 1 h 2"/>
                <a:gd name="T12" fmla="*/ 0 w 6"/>
                <a:gd name="T13" fmla="*/ 0 h 2"/>
                <a:gd name="T14" fmla="*/ 0 w 6"/>
                <a:gd name="T15" fmla="*/ 0 h 2"/>
                <a:gd name="T16" fmla="*/ 0 w 6"/>
                <a:gd name="T17" fmla="*/ 0 h 2"/>
                <a:gd name="T18" fmla="*/ 0 w 6"/>
                <a:gd name="T19" fmla="*/ 0 h 2"/>
                <a:gd name="T20" fmla="*/ 1 w 6"/>
                <a:gd name="T21" fmla="*/ 0 h 2"/>
                <a:gd name="T22" fmla="*/ 1 w 6"/>
                <a:gd name="T23" fmla="*/ 0 h 2"/>
                <a:gd name="T24" fmla="*/ 2 w 6"/>
                <a:gd name="T25" fmla="*/ 0 h 2"/>
                <a:gd name="T26" fmla="*/ 2 w 6"/>
                <a:gd name="T27" fmla="*/ 0 h 2"/>
                <a:gd name="T28" fmla="*/ 3 w 6"/>
                <a:gd name="T29" fmla="*/ 0 h 2"/>
                <a:gd name="T30" fmla="*/ 3 w 6"/>
                <a:gd name="T31" fmla="*/ 0 h 2"/>
                <a:gd name="T32" fmla="*/ 4 w 6"/>
                <a:gd name="T33" fmla="*/ 0 h 2"/>
                <a:gd name="T34" fmla="*/ 4 w 6"/>
                <a:gd name="T35" fmla="*/ 0 h 2"/>
                <a:gd name="T36" fmla="*/ 4 w 6"/>
                <a:gd name="T37" fmla="*/ 0 h 2"/>
                <a:gd name="T38" fmla="*/ 5 w 6"/>
                <a:gd name="T39" fmla="*/ 0 h 2"/>
                <a:gd name="T40" fmla="*/ 5 w 6"/>
                <a:gd name="T41" fmla="*/ 0 h 2"/>
                <a:gd name="T42" fmla="*/ 5 w 6"/>
                <a:gd name="T43" fmla="*/ 0 h 2"/>
                <a:gd name="T44" fmla="*/ 5 w 6"/>
                <a:gd name="T45" fmla="*/ 0 h 2"/>
                <a:gd name="T46" fmla="*/ 6 w 6"/>
                <a:gd name="T47" fmla="*/ 0 h 2"/>
                <a:gd name="T48" fmla="*/ 6 w 6"/>
                <a:gd name="T49" fmla="*/ 0 h 2"/>
                <a:gd name="T50" fmla="*/ 6 w 6"/>
                <a:gd name="T51" fmla="*/ 0 h 2"/>
                <a:gd name="T52" fmla="*/ 6 w 6"/>
                <a:gd name="T53" fmla="*/ 0 h 2"/>
                <a:gd name="T54" fmla="*/ 6 w 6"/>
                <a:gd name="T55" fmla="*/ 0 h 2"/>
                <a:gd name="T56" fmla="*/ 5 w 6"/>
                <a:gd name="T57" fmla="*/ 0 h 2"/>
                <a:gd name="T58" fmla="*/ 5 w 6"/>
                <a:gd name="T59" fmla="*/ 0 h 2"/>
                <a:gd name="T60" fmla="*/ 5 w 6"/>
                <a:gd name="T61" fmla="*/ 0 h 2"/>
                <a:gd name="T62" fmla="*/ 5 w 6"/>
                <a:gd name="T63" fmla="*/ 0 h 2"/>
                <a:gd name="T64" fmla="*/ 5 w 6"/>
                <a:gd name="T65" fmla="*/ 0 h 2"/>
                <a:gd name="T66" fmla="*/ 5 w 6"/>
                <a:gd name="T67" fmla="*/ 0 h 2"/>
                <a:gd name="T68" fmla="*/ 4 w 6"/>
                <a:gd name="T69" fmla="*/ 1 h 2"/>
                <a:gd name="T70" fmla="*/ 4 w 6"/>
                <a:gd name="T71" fmla="*/ 1 h 2"/>
                <a:gd name="T72" fmla="*/ 4 w 6"/>
                <a:gd name="T73" fmla="*/ 1 h 2"/>
                <a:gd name="T74" fmla="*/ 3 w 6"/>
                <a:gd name="T75" fmla="*/ 1 h 2"/>
                <a:gd name="T76" fmla="*/ 3 w 6"/>
                <a:gd name="T77" fmla="*/ 2 h 2"/>
                <a:gd name="T78" fmla="*/ 2 w 6"/>
                <a:gd name="T79" fmla="*/ 2 h 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"/>
                <a:gd name="T121" fmla="*/ 0 h 2"/>
                <a:gd name="T122" fmla="*/ 6 w 6"/>
                <a:gd name="T123" fmla="*/ 2 h 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" h="2">
                  <a:moveTo>
                    <a:pt x="2" y="2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73" name="Freeform 350"/>
            <p:cNvSpPr>
              <a:spLocks/>
            </p:cNvSpPr>
            <p:nvPr/>
          </p:nvSpPr>
          <p:spPr bwMode="auto">
            <a:xfrm>
              <a:off x="3000" y="1972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0 w 1"/>
                <a:gd name="T5" fmla="*/ 2 h 2"/>
                <a:gd name="T6" fmla="*/ 0 w 1"/>
                <a:gd name="T7" fmla="*/ 1 h 2"/>
                <a:gd name="T8" fmla="*/ 0 w 1"/>
                <a:gd name="T9" fmla="*/ 1 h 2"/>
                <a:gd name="T10" fmla="*/ 0 w 1"/>
                <a:gd name="T11" fmla="*/ 1 h 2"/>
                <a:gd name="T12" fmla="*/ 1 w 1"/>
                <a:gd name="T13" fmla="*/ 0 h 2"/>
                <a:gd name="T14" fmla="*/ 1 w 1"/>
                <a:gd name="T15" fmla="*/ 0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2 h 2"/>
                <a:gd name="T24" fmla="*/ 1 w 1"/>
                <a:gd name="T25" fmla="*/ 2 h 2"/>
                <a:gd name="T26" fmla="*/ 1 w 1"/>
                <a:gd name="T27" fmla="*/ 2 h 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"/>
                <a:gd name="T43" fmla="*/ 0 h 2"/>
                <a:gd name="T44" fmla="*/ 1 w 1"/>
                <a:gd name="T45" fmla="*/ 2 h 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" h="2">
                  <a:moveTo>
                    <a:pt x="1" y="2"/>
                  </a:move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74" name="Freeform 351"/>
            <p:cNvSpPr>
              <a:spLocks/>
            </p:cNvSpPr>
            <p:nvPr/>
          </p:nvSpPr>
          <p:spPr bwMode="auto">
            <a:xfrm>
              <a:off x="3074" y="1975"/>
              <a:ext cx="3" cy="1"/>
            </a:xfrm>
            <a:custGeom>
              <a:avLst/>
              <a:gdLst>
                <a:gd name="T0" fmla="*/ 2 w 3"/>
                <a:gd name="T1" fmla="*/ 1 h 1"/>
                <a:gd name="T2" fmla="*/ 2 w 3"/>
                <a:gd name="T3" fmla="*/ 1 h 1"/>
                <a:gd name="T4" fmla="*/ 2 w 3"/>
                <a:gd name="T5" fmla="*/ 1 h 1"/>
                <a:gd name="T6" fmla="*/ 1 w 3"/>
                <a:gd name="T7" fmla="*/ 0 h 1"/>
                <a:gd name="T8" fmla="*/ 1 w 3"/>
                <a:gd name="T9" fmla="*/ 0 h 1"/>
                <a:gd name="T10" fmla="*/ 0 w 3"/>
                <a:gd name="T11" fmla="*/ 1 h 1"/>
                <a:gd name="T12" fmla="*/ 0 w 3"/>
                <a:gd name="T13" fmla="*/ 0 h 1"/>
                <a:gd name="T14" fmla="*/ 0 w 3"/>
                <a:gd name="T15" fmla="*/ 0 h 1"/>
                <a:gd name="T16" fmla="*/ 0 w 3"/>
                <a:gd name="T17" fmla="*/ 0 h 1"/>
                <a:gd name="T18" fmla="*/ 1 w 3"/>
                <a:gd name="T19" fmla="*/ 0 h 1"/>
                <a:gd name="T20" fmla="*/ 1 w 3"/>
                <a:gd name="T21" fmla="*/ 0 h 1"/>
                <a:gd name="T22" fmla="*/ 2 w 3"/>
                <a:gd name="T23" fmla="*/ 0 h 1"/>
                <a:gd name="T24" fmla="*/ 2 w 3"/>
                <a:gd name="T25" fmla="*/ 0 h 1"/>
                <a:gd name="T26" fmla="*/ 2 w 3"/>
                <a:gd name="T27" fmla="*/ 0 h 1"/>
                <a:gd name="T28" fmla="*/ 2 w 3"/>
                <a:gd name="T29" fmla="*/ 0 h 1"/>
                <a:gd name="T30" fmla="*/ 3 w 3"/>
                <a:gd name="T31" fmla="*/ 1 h 1"/>
                <a:gd name="T32" fmla="*/ 2 w 3"/>
                <a:gd name="T33" fmla="*/ 1 h 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"/>
                <a:gd name="T52" fmla="*/ 0 h 1"/>
                <a:gd name="T53" fmla="*/ 3 w 3"/>
                <a:gd name="T54" fmla="*/ 1 h 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" h="1">
                  <a:moveTo>
                    <a:pt x="2" y="1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75" name="Freeform 352"/>
            <p:cNvSpPr>
              <a:spLocks/>
            </p:cNvSpPr>
            <p:nvPr/>
          </p:nvSpPr>
          <p:spPr bwMode="auto">
            <a:xfrm>
              <a:off x="2996" y="1975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1 h 1"/>
                <a:gd name="T10" fmla="*/ 0 w 1"/>
                <a:gd name="T11" fmla="*/ 1 h 1"/>
                <a:gd name="T12" fmla="*/ 0 w 1"/>
                <a:gd name="T13" fmla="*/ 0 h 1"/>
                <a:gd name="T14" fmla="*/ 1 w 1"/>
                <a:gd name="T15" fmla="*/ 0 h 1"/>
                <a:gd name="T16" fmla="*/ 1 w 1"/>
                <a:gd name="T17" fmla="*/ 1 h 1"/>
                <a:gd name="T18" fmla="*/ 1 w 1"/>
                <a:gd name="T19" fmla="*/ 1 h 1"/>
                <a:gd name="T20" fmla="*/ 1 w 1"/>
                <a:gd name="T21" fmla="*/ 1 h 1"/>
                <a:gd name="T22" fmla="*/ 1 w 1"/>
                <a:gd name="T23" fmla="*/ 1 h 1"/>
                <a:gd name="T24" fmla="*/ 1 w 1"/>
                <a:gd name="T25" fmla="*/ 1 h 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"/>
                <a:gd name="T40" fmla="*/ 0 h 1"/>
                <a:gd name="T41" fmla="*/ 1 w 1"/>
                <a:gd name="T42" fmla="*/ 1 h 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76" name="Freeform 353"/>
            <p:cNvSpPr>
              <a:spLocks/>
            </p:cNvSpPr>
            <p:nvPr/>
          </p:nvSpPr>
          <p:spPr bwMode="auto">
            <a:xfrm>
              <a:off x="3205" y="1976"/>
              <a:ext cx="2" cy="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1 h 2"/>
                <a:gd name="T8" fmla="*/ 1 w 2"/>
                <a:gd name="T9" fmla="*/ 1 h 2"/>
                <a:gd name="T10" fmla="*/ 0 w 2"/>
                <a:gd name="T11" fmla="*/ 1 h 2"/>
                <a:gd name="T12" fmla="*/ 0 w 2"/>
                <a:gd name="T13" fmla="*/ 0 h 2"/>
                <a:gd name="T14" fmla="*/ 0 w 2"/>
                <a:gd name="T15" fmla="*/ 0 h 2"/>
                <a:gd name="T16" fmla="*/ 0 w 2"/>
                <a:gd name="T17" fmla="*/ 0 h 2"/>
                <a:gd name="T18" fmla="*/ 1 w 2"/>
                <a:gd name="T19" fmla="*/ 0 h 2"/>
                <a:gd name="T20" fmla="*/ 1 w 2"/>
                <a:gd name="T21" fmla="*/ 0 h 2"/>
                <a:gd name="T22" fmla="*/ 1 w 2"/>
                <a:gd name="T23" fmla="*/ 0 h 2"/>
                <a:gd name="T24" fmla="*/ 1 w 2"/>
                <a:gd name="T25" fmla="*/ 1 h 2"/>
                <a:gd name="T26" fmla="*/ 2 w 2"/>
                <a:gd name="T27" fmla="*/ 1 h 2"/>
                <a:gd name="T28" fmla="*/ 2 w 2"/>
                <a:gd name="T29" fmla="*/ 1 h 2"/>
                <a:gd name="T30" fmla="*/ 2 w 2"/>
                <a:gd name="T31" fmla="*/ 2 h 2"/>
                <a:gd name="T32" fmla="*/ 1 w 2"/>
                <a:gd name="T33" fmla="*/ 2 h 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"/>
                <a:gd name="T52" fmla="*/ 0 h 2"/>
                <a:gd name="T53" fmla="*/ 2 w 2"/>
                <a:gd name="T54" fmla="*/ 2 h 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" h="2">
                  <a:moveTo>
                    <a:pt x="1" y="2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77" name="Freeform 354"/>
            <p:cNvSpPr>
              <a:spLocks/>
            </p:cNvSpPr>
            <p:nvPr/>
          </p:nvSpPr>
          <p:spPr bwMode="auto">
            <a:xfrm>
              <a:off x="3227" y="1978"/>
              <a:ext cx="7" cy="3"/>
            </a:xfrm>
            <a:custGeom>
              <a:avLst/>
              <a:gdLst>
                <a:gd name="T0" fmla="*/ 4 w 7"/>
                <a:gd name="T1" fmla="*/ 0 h 3"/>
                <a:gd name="T2" fmla="*/ 4 w 7"/>
                <a:gd name="T3" fmla="*/ 0 h 3"/>
                <a:gd name="T4" fmla="*/ 5 w 7"/>
                <a:gd name="T5" fmla="*/ 0 h 3"/>
                <a:gd name="T6" fmla="*/ 5 w 7"/>
                <a:gd name="T7" fmla="*/ 0 h 3"/>
                <a:gd name="T8" fmla="*/ 6 w 7"/>
                <a:gd name="T9" fmla="*/ 0 h 3"/>
                <a:gd name="T10" fmla="*/ 6 w 7"/>
                <a:gd name="T11" fmla="*/ 0 h 3"/>
                <a:gd name="T12" fmla="*/ 7 w 7"/>
                <a:gd name="T13" fmla="*/ 0 h 3"/>
                <a:gd name="T14" fmla="*/ 7 w 7"/>
                <a:gd name="T15" fmla="*/ 0 h 3"/>
                <a:gd name="T16" fmla="*/ 7 w 7"/>
                <a:gd name="T17" fmla="*/ 0 h 3"/>
                <a:gd name="T18" fmla="*/ 6 w 7"/>
                <a:gd name="T19" fmla="*/ 1 h 3"/>
                <a:gd name="T20" fmla="*/ 6 w 7"/>
                <a:gd name="T21" fmla="*/ 1 h 3"/>
                <a:gd name="T22" fmla="*/ 5 w 7"/>
                <a:gd name="T23" fmla="*/ 1 h 3"/>
                <a:gd name="T24" fmla="*/ 5 w 7"/>
                <a:gd name="T25" fmla="*/ 1 h 3"/>
                <a:gd name="T26" fmla="*/ 5 w 7"/>
                <a:gd name="T27" fmla="*/ 1 h 3"/>
                <a:gd name="T28" fmla="*/ 4 w 7"/>
                <a:gd name="T29" fmla="*/ 1 h 3"/>
                <a:gd name="T30" fmla="*/ 4 w 7"/>
                <a:gd name="T31" fmla="*/ 1 h 3"/>
                <a:gd name="T32" fmla="*/ 3 w 7"/>
                <a:gd name="T33" fmla="*/ 1 h 3"/>
                <a:gd name="T34" fmla="*/ 3 w 7"/>
                <a:gd name="T35" fmla="*/ 2 h 3"/>
                <a:gd name="T36" fmla="*/ 2 w 7"/>
                <a:gd name="T37" fmla="*/ 2 h 3"/>
                <a:gd name="T38" fmla="*/ 2 w 7"/>
                <a:gd name="T39" fmla="*/ 2 h 3"/>
                <a:gd name="T40" fmla="*/ 2 w 7"/>
                <a:gd name="T41" fmla="*/ 2 h 3"/>
                <a:gd name="T42" fmla="*/ 2 w 7"/>
                <a:gd name="T43" fmla="*/ 3 h 3"/>
                <a:gd name="T44" fmla="*/ 1 w 7"/>
                <a:gd name="T45" fmla="*/ 3 h 3"/>
                <a:gd name="T46" fmla="*/ 1 w 7"/>
                <a:gd name="T47" fmla="*/ 3 h 3"/>
                <a:gd name="T48" fmla="*/ 1 w 7"/>
                <a:gd name="T49" fmla="*/ 3 h 3"/>
                <a:gd name="T50" fmla="*/ 1 w 7"/>
                <a:gd name="T51" fmla="*/ 3 h 3"/>
                <a:gd name="T52" fmla="*/ 1 w 7"/>
                <a:gd name="T53" fmla="*/ 3 h 3"/>
                <a:gd name="T54" fmla="*/ 0 w 7"/>
                <a:gd name="T55" fmla="*/ 3 h 3"/>
                <a:gd name="T56" fmla="*/ 0 w 7"/>
                <a:gd name="T57" fmla="*/ 3 h 3"/>
                <a:gd name="T58" fmla="*/ 0 w 7"/>
                <a:gd name="T59" fmla="*/ 3 h 3"/>
                <a:gd name="T60" fmla="*/ 0 w 7"/>
                <a:gd name="T61" fmla="*/ 3 h 3"/>
                <a:gd name="T62" fmla="*/ 0 w 7"/>
                <a:gd name="T63" fmla="*/ 2 h 3"/>
                <a:gd name="T64" fmla="*/ 1 w 7"/>
                <a:gd name="T65" fmla="*/ 2 h 3"/>
                <a:gd name="T66" fmla="*/ 1 w 7"/>
                <a:gd name="T67" fmla="*/ 2 h 3"/>
                <a:gd name="T68" fmla="*/ 1 w 7"/>
                <a:gd name="T69" fmla="*/ 2 h 3"/>
                <a:gd name="T70" fmla="*/ 1 w 7"/>
                <a:gd name="T71" fmla="*/ 1 h 3"/>
                <a:gd name="T72" fmla="*/ 1 w 7"/>
                <a:gd name="T73" fmla="*/ 1 h 3"/>
                <a:gd name="T74" fmla="*/ 1 w 7"/>
                <a:gd name="T75" fmla="*/ 1 h 3"/>
                <a:gd name="T76" fmla="*/ 2 w 7"/>
                <a:gd name="T77" fmla="*/ 1 h 3"/>
                <a:gd name="T78" fmla="*/ 2 w 7"/>
                <a:gd name="T79" fmla="*/ 1 h 3"/>
                <a:gd name="T80" fmla="*/ 2 w 7"/>
                <a:gd name="T81" fmla="*/ 0 h 3"/>
                <a:gd name="T82" fmla="*/ 3 w 7"/>
                <a:gd name="T83" fmla="*/ 0 h 3"/>
                <a:gd name="T84" fmla="*/ 3 w 7"/>
                <a:gd name="T85" fmla="*/ 0 h 3"/>
                <a:gd name="T86" fmla="*/ 4 w 7"/>
                <a:gd name="T87" fmla="*/ 0 h 3"/>
                <a:gd name="T88" fmla="*/ 4 w 7"/>
                <a:gd name="T89" fmla="*/ 0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7"/>
                <a:gd name="T136" fmla="*/ 0 h 3"/>
                <a:gd name="T137" fmla="*/ 7 w 7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7" h="3">
                  <a:moveTo>
                    <a:pt x="4" y="0"/>
                  </a:move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78" name="Freeform 355"/>
            <p:cNvSpPr>
              <a:spLocks/>
            </p:cNvSpPr>
            <p:nvPr/>
          </p:nvSpPr>
          <p:spPr bwMode="auto">
            <a:xfrm>
              <a:off x="3207" y="1979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1 h 1"/>
                <a:gd name="T10" fmla="*/ 0 w 1"/>
                <a:gd name="T11" fmla="*/ 1 h 1"/>
                <a:gd name="T12" fmla="*/ 0 w 1"/>
                <a:gd name="T13" fmla="*/ 0 h 1"/>
                <a:gd name="T14" fmla="*/ 0 w 1"/>
                <a:gd name="T15" fmla="*/ 0 h 1"/>
                <a:gd name="T16" fmla="*/ 1 w 1"/>
                <a:gd name="T17" fmla="*/ 0 h 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"/>
                <a:gd name="T28" fmla="*/ 0 h 1"/>
                <a:gd name="T29" fmla="*/ 1 w 1"/>
                <a:gd name="T30" fmla="*/ 1 h 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79" name="Freeform 356"/>
            <p:cNvSpPr>
              <a:spLocks/>
            </p:cNvSpPr>
            <p:nvPr/>
          </p:nvSpPr>
          <p:spPr bwMode="auto">
            <a:xfrm>
              <a:off x="1035" y="1981"/>
              <a:ext cx="3" cy="2"/>
            </a:xfrm>
            <a:custGeom>
              <a:avLst/>
              <a:gdLst>
                <a:gd name="T0" fmla="*/ 3 w 3"/>
                <a:gd name="T1" fmla="*/ 1 h 2"/>
                <a:gd name="T2" fmla="*/ 3 w 3"/>
                <a:gd name="T3" fmla="*/ 1 h 2"/>
                <a:gd name="T4" fmla="*/ 3 w 3"/>
                <a:gd name="T5" fmla="*/ 1 h 2"/>
                <a:gd name="T6" fmla="*/ 3 w 3"/>
                <a:gd name="T7" fmla="*/ 1 h 2"/>
                <a:gd name="T8" fmla="*/ 3 w 3"/>
                <a:gd name="T9" fmla="*/ 2 h 2"/>
                <a:gd name="T10" fmla="*/ 2 w 3"/>
                <a:gd name="T11" fmla="*/ 2 h 2"/>
                <a:gd name="T12" fmla="*/ 2 w 3"/>
                <a:gd name="T13" fmla="*/ 1 h 2"/>
                <a:gd name="T14" fmla="*/ 2 w 3"/>
                <a:gd name="T15" fmla="*/ 1 h 2"/>
                <a:gd name="T16" fmla="*/ 1 w 3"/>
                <a:gd name="T17" fmla="*/ 1 h 2"/>
                <a:gd name="T18" fmla="*/ 1 w 3"/>
                <a:gd name="T19" fmla="*/ 1 h 2"/>
                <a:gd name="T20" fmla="*/ 1 w 3"/>
                <a:gd name="T21" fmla="*/ 1 h 2"/>
                <a:gd name="T22" fmla="*/ 1 w 3"/>
                <a:gd name="T23" fmla="*/ 1 h 2"/>
                <a:gd name="T24" fmla="*/ 0 w 3"/>
                <a:gd name="T25" fmla="*/ 1 h 2"/>
                <a:gd name="T26" fmla="*/ 0 w 3"/>
                <a:gd name="T27" fmla="*/ 0 h 2"/>
                <a:gd name="T28" fmla="*/ 1 w 3"/>
                <a:gd name="T29" fmla="*/ 0 h 2"/>
                <a:gd name="T30" fmla="*/ 1 w 3"/>
                <a:gd name="T31" fmla="*/ 0 h 2"/>
                <a:gd name="T32" fmla="*/ 2 w 3"/>
                <a:gd name="T33" fmla="*/ 0 h 2"/>
                <a:gd name="T34" fmla="*/ 2 w 3"/>
                <a:gd name="T35" fmla="*/ 0 h 2"/>
                <a:gd name="T36" fmla="*/ 2 w 3"/>
                <a:gd name="T37" fmla="*/ 0 h 2"/>
                <a:gd name="T38" fmla="*/ 3 w 3"/>
                <a:gd name="T39" fmla="*/ 0 h 2"/>
                <a:gd name="T40" fmla="*/ 3 w 3"/>
                <a:gd name="T41" fmla="*/ 1 h 2"/>
                <a:gd name="T42" fmla="*/ 3 w 3"/>
                <a:gd name="T43" fmla="*/ 1 h 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"/>
                <a:gd name="T67" fmla="*/ 0 h 2"/>
                <a:gd name="T68" fmla="*/ 3 w 3"/>
                <a:gd name="T69" fmla="*/ 2 h 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" h="2">
                  <a:moveTo>
                    <a:pt x="3" y="1"/>
                  </a:move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80" name="Freeform 357"/>
            <p:cNvSpPr>
              <a:spLocks/>
            </p:cNvSpPr>
            <p:nvPr/>
          </p:nvSpPr>
          <p:spPr bwMode="auto">
            <a:xfrm>
              <a:off x="2992" y="1980"/>
              <a:ext cx="11" cy="13"/>
            </a:xfrm>
            <a:custGeom>
              <a:avLst/>
              <a:gdLst>
                <a:gd name="T0" fmla="*/ 9 w 11"/>
                <a:gd name="T1" fmla="*/ 13 h 13"/>
                <a:gd name="T2" fmla="*/ 8 w 11"/>
                <a:gd name="T3" fmla="*/ 13 h 13"/>
                <a:gd name="T4" fmla="*/ 7 w 11"/>
                <a:gd name="T5" fmla="*/ 13 h 13"/>
                <a:gd name="T6" fmla="*/ 7 w 11"/>
                <a:gd name="T7" fmla="*/ 12 h 13"/>
                <a:gd name="T8" fmla="*/ 6 w 11"/>
                <a:gd name="T9" fmla="*/ 12 h 13"/>
                <a:gd name="T10" fmla="*/ 5 w 11"/>
                <a:gd name="T11" fmla="*/ 11 h 13"/>
                <a:gd name="T12" fmla="*/ 4 w 11"/>
                <a:gd name="T13" fmla="*/ 12 h 13"/>
                <a:gd name="T14" fmla="*/ 4 w 11"/>
                <a:gd name="T15" fmla="*/ 12 h 13"/>
                <a:gd name="T16" fmla="*/ 4 w 11"/>
                <a:gd name="T17" fmla="*/ 12 h 13"/>
                <a:gd name="T18" fmla="*/ 3 w 11"/>
                <a:gd name="T19" fmla="*/ 12 h 13"/>
                <a:gd name="T20" fmla="*/ 2 w 11"/>
                <a:gd name="T21" fmla="*/ 12 h 13"/>
                <a:gd name="T22" fmla="*/ 1 w 11"/>
                <a:gd name="T23" fmla="*/ 12 h 13"/>
                <a:gd name="T24" fmla="*/ 0 w 11"/>
                <a:gd name="T25" fmla="*/ 11 h 13"/>
                <a:gd name="T26" fmla="*/ 0 w 11"/>
                <a:gd name="T27" fmla="*/ 10 h 13"/>
                <a:gd name="T28" fmla="*/ 0 w 11"/>
                <a:gd name="T29" fmla="*/ 9 h 13"/>
                <a:gd name="T30" fmla="*/ 0 w 11"/>
                <a:gd name="T31" fmla="*/ 9 h 13"/>
                <a:gd name="T32" fmla="*/ 0 w 11"/>
                <a:gd name="T33" fmla="*/ 9 h 13"/>
                <a:gd name="T34" fmla="*/ 1 w 11"/>
                <a:gd name="T35" fmla="*/ 8 h 13"/>
                <a:gd name="T36" fmla="*/ 1 w 11"/>
                <a:gd name="T37" fmla="*/ 7 h 13"/>
                <a:gd name="T38" fmla="*/ 2 w 11"/>
                <a:gd name="T39" fmla="*/ 7 h 13"/>
                <a:gd name="T40" fmla="*/ 2 w 11"/>
                <a:gd name="T41" fmla="*/ 6 h 13"/>
                <a:gd name="T42" fmla="*/ 2 w 11"/>
                <a:gd name="T43" fmla="*/ 5 h 13"/>
                <a:gd name="T44" fmla="*/ 3 w 11"/>
                <a:gd name="T45" fmla="*/ 5 h 13"/>
                <a:gd name="T46" fmla="*/ 3 w 11"/>
                <a:gd name="T47" fmla="*/ 4 h 13"/>
                <a:gd name="T48" fmla="*/ 3 w 11"/>
                <a:gd name="T49" fmla="*/ 3 h 13"/>
                <a:gd name="T50" fmla="*/ 3 w 11"/>
                <a:gd name="T51" fmla="*/ 2 h 13"/>
                <a:gd name="T52" fmla="*/ 3 w 11"/>
                <a:gd name="T53" fmla="*/ 2 h 13"/>
                <a:gd name="T54" fmla="*/ 3 w 11"/>
                <a:gd name="T55" fmla="*/ 2 h 13"/>
                <a:gd name="T56" fmla="*/ 4 w 11"/>
                <a:gd name="T57" fmla="*/ 1 h 13"/>
                <a:gd name="T58" fmla="*/ 4 w 11"/>
                <a:gd name="T59" fmla="*/ 1 h 13"/>
                <a:gd name="T60" fmla="*/ 4 w 11"/>
                <a:gd name="T61" fmla="*/ 0 h 13"/>
                <a:gd name="T62" fmla="*/ 5 w 11"/>
                <a:gd name="T63" fmla="*/ 0 h 13"/>
                <a:gd name="T64" fmla="*/ 6 w 11"/>
                <a:gd name="T65" fmla="*/ 0 h 13"/>
                <a:gd name="T66" fmla="*/ 6 w 11"/>
                <a:gd name="T67" fmla="*/ 0 h 13"/>
                <a:gd name="T68" fmla="*/ 7 w 11"/>
                <a:gd name="T69" fmla="*/ 1 h 13"/>
                <a:gd name="T70" fmla="*/ 7 w 11"/>
                <a:gd name="T71" fmla="*/ 1 h 13"/>
                <a:gd name="T72" fmla="*/ 7 w 11"/>
                <a:gd name="T73" fmla="*/ 2 h 13"/>
                <a:gd name="T74" fmla="*/ 6 w 11"/>
                <a:gd name="T75" fmla="*/ 2 h 13"/>
                <a:gd name="T76" fmla="*/ 7 w 11"/>
                <a:gd name="T77" fmla="*/ 2 h 13"/>
                <a:gd name="T78" fmla="*/ 8 w 11"/>
                <a:gd name="T79" fmla="*/ 3 h 13"/>
                <a:gd name="T80" fmla="*/ 8 w 11"/>
                <a:gd name="T81" fmla="*/ 3 h 13"/>
                <a:gd name="T82" fmla="*/ 9 w 11"/>
                <a:gd name="T83" fmla="*/ 4 h 13"/>
                <a:gd name="T84" fmla="*/ 9 w 11"/>
                <a:gd name="T85" fmla="*/ 4 h 13"/>
                <a:gd name="T86" fmla="*/ 10 w 11"/>
                <a:gd name="T87" fmla="*/ 5 h 13"/>
                <a:gd name="T88" fmla="*/ 10 w 11"/>
                <a:gd name="T89" fmla="*/ 6 h 13"/>
                <a:gd name="T90" fmla="*/ 10 w 11"/>
                <a:gd name="T91" fmla="*/ 7 h 13"/>
                <a:gd name="T92" fmla="*/ 10 w 11"/>
                <a:gd name="T93" fmla="*/ 8 h 13"/>
                <a:gd name="T94" fmla="*/ 10 w 11"/>
                <a:gd name="T95" fmla="*/ 9 h 13"/>
                <a:gd name="T96" fmla="*/ 10 w 11"/>
                <a:gd name="T97" fmla="*/ 9 h 13"/>
                <a:gd name="T98" fmla="*/ 10 w 11"/>
                <a:gd name="T99" fmla="*/ 10 h 13"/>
                <a:gd name="T100" fmla="*/ 10 w 11"/>
                <a:gd name="T101" fmla="*/ 10 h 13"/>
                <a:gd name="T102" fmla="*/ 11 w 11"/>
                <a:gd name="T103" fmla="*/ 11 h 13"/>
                <a:gd name="T104" fmla="*/ 11 w 11"/>
                <a:gd name="T105" fmla="*/ 12 h 13"/>
                <a:gd name="T106" fmla="*/ 11 w 11"/>
                <a:gd name="T107" fmla="*/ 13 h 13"/>
                <a:gd name="T108" fmla="*/ 10 w 11"/>
                <a:gd name="T109" fmla="*/ 13 h 13"/>
                <a:gd name="T110" fmla="*/ 10 w 11"/>
                <a:gd name="T111" fmla="*/ 13 h 13"/>
                <a:gd name="T112" fmla="*/ 10 w 11"/>
                <a:gd name="T113" fmla="*/ 13 h 1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1"/>
                <a:gd name="T172" fmla="*/ 0 h 13"/>
                <a:gd name="T173" fmla="*/ 11 w 11"/>
                <a:gd name="T174" fmla="*/ 13 h 1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1" h="13">
                  <a:moveTo>
                    <a:pt x="9" y="13"/>
                  </a:moveTo>
                  <a:lnTo>
                    <a:pt x="9" y="13"/>
                  </a:lnTo>
                  <a:lnTo>
                    <a:pt x="8" y="13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5" y="11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1" y="8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9" y="4"/>
                  </a:lnTo>
                  <a:lnTo>
                    <a:pt x="10" y="5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10" y="8"/>
                  </a:lnTo>
                  <a:lnTo>
                    <a:pt x="10" y="9"/>
                  </a:lnTo>
                  <a:lnTo>
                    <a:pt x="10" y="10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1" y="13"/>
                  </a:lnTo>
                  <a:lnTo>
                    <a:pt x="10" y="13"/>
                  </a:lnTo>
                  <a:lnTo>
                    <a:pt x="9" y="1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81" name="Freeform 358"/>
            <p:cNvSpPr>
              <a:spLocks/>
            </p:cNvSpPr>
            <p:nvPr/>
          </p:nvSpPr>
          <p:spPr bwMode="auto">
            <a:xfrm>
              <a:off x="3003" y="1981"/>
              <a:ext cx="6" cy="3"/>
            </a:xfrm>
            <a:custGeom>
              <a:avLst/>
              <a:gdLst>
                <a:gd name="T0" fmla="*/ 4 w 6"/>
                <a:gd name="T1" fmla="*/ 3 h 3"/>
                <a:gd name="T2" fmla="*/ 3 w 6"/>
                <a:gd name="T3" fmla="*/ 3 h 3"/>
                <a:gd name="T4" fmla="*/ 3 w 6"/>
                <a:gd name="T5" fmla="*/ 3 h 3"/>
                <a:gd name="T6" fmla="*/ 3 w 6"/>
                <a:gd name="T7" fmla="*/ 3 h 3"/>
                <a:gd name="T8" fmla="*/ 2 w 6"/>
                <a:gd name="T9" fmla="*/ 3 h 3"/>
                <a:gd name="T10" fmla="*/ 2 w 6"/>
                <a:gd name="T11" fmla="*/ 3 h 3"/>
                <a:gd name="T12" fmla="*/ 2 w 6"/>
                <a:gd name="T13" fmla="*/ 2 h 3"/>
                <a:gd name="T14" fmla="*/ 1 w 6"/>
                <a:gd name="T15" fmla="*/ 2 h 3"/>
                <a:gd name="T16" fmla="*/ 1 w 6"/>
                <a:gd name="T17" fmla="*/ 2 h 3"/>
                <a:gd name="T18" fmla="*/ 1 w 6"/>
                <a:gd name="T19" fmla="*/ 1 h 3"/>
                <a:gd name="T20" fmla="*/ 1 w 6"/>
                <a:gd name="T21" fmla="*/ 1 h 3"/>
                <a:gd name="T22" fmla="*/ 1 w 6"/>
                <a:gd name="T23" fmla="*/ 1 h 3"/>
                <a:gd name="T24" fmla="*/ 1 w 6"/>
                <a:gd name="T25" fmla="*/ 1 h 3"/>
                <a:gd name="T26" fmla="*/ 0 w 6"/>
                <a:gd name="T27" fmla="*/ 0 h 3"/>
                <a:gd name="T28" fmla="*/ 1 w 6"/>
                <a:gd name="T29" fmla="*/ 0 h 3"/>
                <a:gd name="T30" fmla="*/ 1 w 6"/>
                <a:gd name="T31" fmla="*/ 0 h 3"/>
                <a:gd name="T32" fmla="*/ 1 w 6"/>
                <a:gd name="T33" fmla="*/ 0 h 3"/>
                <a:gd name="T34" fmla="*/ 2 w 6"/>
                <a:gd name="T35" fmla="*/ 0 h 3"/>
                <a:gd name="T36" fmla="*/ 2 w 6"/>
                <a:gd name="T37" fmla="*/ 0 h 3"/>
                <a:gd name="T38" fmla="*/ 3 w 6"/>
                <a:gd name="T39" fmla="*/ 0 h 3"/>
                <a:gd name="T40" fmla="*/ 3 w 6"/>
                <a:gd name="T41" fmla="*/ 0 h 3"/>
                <a:gd name="T42" fmla="*/ 3 w 6"/>
                <a:gd name="T43" fmla="*/ 0 h 3"/>
                <a:gd name="T44" fmla="*/ 4 w 6"/>
                <a:gd name="T45" fmla="*/ 0 h 3"/>
                <a:gd name="T46" fmla="*/ 4 w 6"/>
                <a:gd name="T47" fmla="*/ 0 h 3"/>
                <a:gd name="T48" fmla="*/ 5 w 6"/>
                <a:gd name="T49" fmla="*/ 0 h 3"/>
                <a:gd name="T50" fmla="*/ 5 w 6"/>
                <a:gd name="T51" fmla="*/ 0 h 3"/>
                <a:gd name="T52" fmla="*/ 5 w 6"/>
                <a:gd name="T53" fmla="*/ 1 h 3"/>
                <a:gd name="T54" fmla="*/ 5 w 6"/>
                <a:gd name="T55" fmla="*/ 1 h 3"/>
                <a:gd name="T56" fmla="*/ 5 w 6"/>
                <a:gd name="T57" fmla="*/ 1 h 3"/>
                <a:gd name="T58" fmla="*/ 5 w 6"/>
                <a:gd name="T59" fmla="*/ 1 h 3"/>
                <a:gd name="T60" fmla="*/ 6 w 6"/>
                <a:gd name="T61" fmla="*/ 1 h 3"/>
                <a:gd name="T62" fmla="*/ 6 w 6"/>
                <a:gd name="T63" fmla="*/ 1 h 3"/>
                <a:gd name="T64" fmla="*/ 6 w 6"/>
                <a:gd name="T65" fmla="*/ 1 h 3"/>
                <a:gd name="T66" fmla="*/ 6 w 6"/>
                <a:gd name="T67" fmla="*/ 2 h 3"/>
                <a:gd name="T68" fmla="*/ 6 w 6"/>
                <a:gd name="T69" fmla="*/ 2 h 3"/>
                <a:gd name="T70" fmla="*/ 5 w 6"/>
                <a:gd name="T71" fmla="*/ 2 h 3"/>
                <a:gd name="T72" fmla="*/ 5 w 6"/>
                <a:gd name="T73" fmla="*/ 2 h 3"/>
                <a:gd name="T74" fmla="*/ 5 w 6"/>
                <a:gd name="T75" fmla="*/ 2 h 3"/>
                <a:gd name="T76" fmla="*/ 5 w 6"/>
                <a:gd name="T77" fmla="*/ 2 h 3"/>
                <a:gd name="T78" fmla="*/ 5 w 6"/>
                <a:gd name="T79" fmla="*/ 3 h 3"/>
                <a:gd name="T80" fmla="*/ 4 w 6"/>
                <a:gd name="T81" fmla="*/ 3 h 3"/>
                <a:gd name="T82" fmla="*/ 4 w 6"/>
                <a:gd name="T83" fmla="*/ 3 h 3"/>
                <a:gd name="T84" fmla="*/ 4 w 6"/>
                <a:gd name="T85" fmla="*/ 3 h 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"/>
                <a:gd name="T130" fmla="*/ 0 h 3"/>
                <a:gd name="T131" fmla="*/ 6 w 6"/>
                <a:gd name="T132" fmla="*/ 3 h 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" h="3">
                  <a:moveTo>
                    <a:pt x="4" y="3"/>
                  </a:moveTo>
                  <a:lnTo>
                    <a:pt x="3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82" name="Freeform 359"/>
            <p:cNvSpPr>
              <a:spLocks/>
            </p:cNvSpPr>
            <p:nvPr/>
          </p:nvSpPr>
          <p:spPr bwMode="auto">
            <a:xfrm>
              <a:off x="3563" y="1983"/>
              <a:ext cx="73" cy="42"/>
            </a:xfrm>
            <a:custGeom>
              <a:avLst/>
              <a:gdLst>
                <a:gd name="T0" fmla="*/ 36 w 73"/>
                <a:gd name="T1" fmla="*/ 38 h 42"/>
                <a:gd name="T2" fmla="*/ 34 w 73"/>
                <a:gd name="T3" fmla="*/ 37 h 42"/>
                <a:gd name="T4" fmla="*/ 33 w 73"/>
                <a:gd name="T5" fmla="*/ 32 h 42"/>
                <a:gd name="T6" fmla="*/ 33 w 73"/>
                <a:gd name="T7" fmla="*/ 29 h 42"/>
                <a:gd name="T8" fmla="*/ 31 w 73"/>
                <a:gd name="T9" fmla="*/ 26 h 42"/>
                <a:gd name="T10" fmla="*/ 30 w 73"/>
                <a:gd name="T11" fmla="*/ 23 h 42"/>
                <a:gd name="T12" fmla="*/ 30 w 73"/>
                <a:gd name="T13" fmla="*/ 19 h 42"/>
                <a:gd name="T14" fmla="*/ 29 w 73"/>
                <a:gd name="T15" fmla="*/ 15 h 42"/>
                <a:gd name="T16" fmla="*/ 25 w 73"/>
                <a:gd name="T17" fmla="*/ 13 h 42"/>
                <a:gd name="T18" fmla="*/ 23 w 73"/>
                <a:gd name="T19" fmla="*/ 17 h 42"/>
                <a:gd name="T20" fmla="*/ 20 w 73"/>
                <a:gd name="T21" fmla="*/ 19 h 42"/>
                <a:gd name="T22" fmla="*/ 16 w 73"/>
                <a:gd name="T23" fmla="*/ 15 h 42"/>
                <a:gd name="T24" fmla="*/ 14 w 73"/>
                <a:gd name="T25" fmla="*/ 12 h 42"/>
                <a:gd name="T26" fmla="*/ 11 w 73"/>
                <a:gd name="T27" fmla="*/ 11 h 42"/>
                <a:gd name="T28" fmla="*/ 8 w 73"/>
                <a:gd name="T29" fmla="*/ 10 h 42"/>
                <a:gd name="T30" fmla="*/ 8 w 73"/>
                <a:gd name="T31" fmla="*/ 12 h 42"/>
                <a:gd name="T32" fmla="*/ 5 w 73"/>
                <a:gd name="T33" fmla="*/ 10 h 42"/>
                <a:gd name="T34" fmla="*/ 3 w 73"/>
                <a:gd name="T35" fmla="*/ 7 h 42"/>
                <a:gd name="T36" fmla="*/ 2 w 73"/>
                <a:gd name="T37" fmla="*/ 4 h 42"/>
                <a:gd name="T38" fmla="*/ 0 w 73"/>
                <a:gd name="T39" fmla="*/ 1 h 42"/>
                <a:gd name="T40" fmla="*/ 4 w 73"/>
                <a:gd name="T41" fmla="*/ 1 h 42"/>
                <a:gd name="T42" fmla="*/ 7 w 73"/>
                <a:gd name="T43" fmla="*/ 2 h 42"/>
                <a:gd name="T44" fmla="*/ 11 w 73"/>
                <a:gd name="T45" fmla="*/ 3 h 42"/>
                <a:gd name="T46" fmla="*/ 15 w 73"/>
                <a:gd name="T47" fmla="*/ 3 h 42"/>
                <a:gd name="T48" fmla="*/ 17 w 73"/>
                <a:gd name="T49" fmla="*/ 4 h 42"/>
                <a:gd name="T50" fmla="*/ 20 w 73"/>
                <a:gd name="T51" fmla="*/ 4 h 42"/>
                <a:gd name="T52" fmla="*/ 23 w 73"/>
                <a:gd name="T53" fmla="*/ 6 h 42"/>
                <a:gd name="T54" fmla="*/ 26 w 73"/>
                <a:gd name="T55" fmla="*/ 6 h 42"/>
                <a:gd name="T56" fmla="*/ 29 w 73"/>
                <a:gd name="T57" fmla="*/ 8 h 42"/>
                <a:gd name="T58" fmla="*/ 31 w 73"/>
                <a:gd name="T59" fmla="*/ 6 h 42"/>
                <a:gd name="T60" fmla="*/ 36 w 73"/>
                <a:gd name="T61" fmla="*/ 6 h 42"/>
                <a:gd name="T62" fmla="*/ 39 w 73"/>
                <a:gd name="T63" fmla="*/ 7 h 42"/>
                <a:gd name="T64" fmla="*/ 41 w 73"/>
                <a:gd name="T65" fmla="*/ 10 h 42"/>
                <a:gd name="T66" fmla="*/ 42 w 73"/>
                <a:gd name="T67" fmla="*/ 12 h 42"/>
                <a:gd name="T68" fmla="*/ 46 w 73"/>
                <a:gd name="T69" fmla="*/ 14 h 42"/>
                <a:gd name="T70" fmla="*/ 49 w 73"/>
                <a:gd name="T71" fmla="*/ 17 h 42"/>
                <a:gd name="T72" fmla="*/ 50 w 73"/>
                <a:gd name="T73" fmla="*/ 19 h 42"/>
                <a:gd name="T74" fmla="*/ 53 w 73"/>
                <a:gd name="T75" fmla="*/ 22 h 42"/>
                <a:gd name="T76" fmla="*/ 55 w 73"/>
                <a:gd name="T77" fmla="*/ 25 h 42"/>
                <a:gd name="T78" fmla="*/ 57 w 73"/>
                <a:gd name="T79" fmla="*/ 28 h 42"/>
                <a:gd name="T80" fmla="*/ 60 w 73"/>
                <a:gd name="T81" fmla="*/ 31 h 42"/>
                <a:gd name="T82" fmla="*/ 63 w 73"/>
                <a:gd name="T83" fmla="*/ 30 h 42"/>
                <a:gd name="T84" fmla="*/ 67 w 73"/>
                <a:gd name="T85" fmla="*/ 31 h 42"/>
                <a:gd name="T86" fmla="*/ 69 w 73"/>
                <a:gd name="T87" fmla="*/ 33 h 42"/>
                <a:gd name="T88" fmla="*/ 72 w 73"/>
                <a:gd name="T89" fmla="*/ 34 h 42"/>
                <a:gd name="T90" fmla="*/ 71 w 73"/>
                <a:gd name="T91" fmla="*/ 36 h 42"/>
                <a:gd name="T92" fmla="*/ 67 w 73"/>
                <a:gd name="T93" fmla="*/ 38 h 42"/>
                <a:gd name="T94" fmla="*/ 65 w 73"/>
                <a:gd name="T95" fmla="*/ 40 h 42"/>
                <a:gd name="T96" fmla="*/ 60 w 73"/>
                <a:gd name="T97" fmla="*/ 41 h 42"/>
                <a:gd name="T98" fmla="*/ 56 w 73"/>
                <a:gd name="T99" fmla="*/ 42 h 42"/>
                <a:gd name="T100" fmla="*/ 52 w 73"/>
                <a:gd name="T101" fmla="*/ 42 h 42"/>
                <a:gd name="T102" fmla="*/ 49 w 73"/>
                <a:gd name="T103" fmla="*/ 40 h 42"/>
                <a:gd name="T104" fmla="*/ 46 w 73"/>
                <a:gd name="T105" fmla="*/ 38 h 42"/>
                <a:gd name="T106" fmla="*/ 42 w 73"/>
                <a:gd name="T107" fmla="*/ 39 h 4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73"/>
                <a:gd name="T163" fmla="*/ 0 h 42"/>
                <a:gd name="T164" fmla="*/ 73 w 73"/>
                <a:gd name="T165" fmla="*/ 42 h 4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73" h="42">
                  <a:moveTo>
                    <a:pt x="39" y="40"/>
                  </a:moveTo>
                  <a:lnTo>
                    <a:pt x="38" y="40"/>
                  </a:lnTo>
                  <a:lnTo>
                    <a:pt x="37" y="39"/>
                  </a:lnTo>
                  <a:lnTo>
                    <a:pt x="36" y="39"/>
                  </a:lnTo>
                  <a:lnTo>
                    <a:pt x="36" y="38"/>
                  </a:lnTo>
                  <a:lnTo>
                    <a:pt x="35" y="38"/>
                  </a:lnTo>
                  <a:lnTo>
                    <a:pt x="35" y="37"/>
                  </a:lnTo>
                  <a:lnTo>
                    <a:pt x="34" y="37"/>
                  </a:lnTo>
                  <a:lnTo>
                    <a:pt x="34" y="36"/>
                  </a:lnTo>
                  <a:lnTo>
                    <a:pt x="33" y="36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3" y="32"/>
                  </a:lnTo>
                  <a:lnTo>
                    <a:pt x="33" y="31"/>
                  </a:lnTo>
                  <a:lnTo>
                    <a:pt x="34" y="30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3" y="28"/>
                  </a:lnTo>
                  <a:lnTo>
                    <a:pt x="32" y="28"/>
                  </a:lnTo>
                  <a:lnTo>
                    <a:pt x="32" y="27"/>
                  </a:lnTo>
                  <a:lnTo>
                    <a:pt x="32" y="26"/>
                  </a:lnTo>
                  <a:lnTo>
                    <a:pt x="31" y="26"/>
                  </a:lnTo>
                  <a:lnTo>
                    <a:pt x="31" y="25"/>
                  </a:lnTo>
                  <a:lnTo>
                    <a:pt x="31" y="24"/>
                  </a:lnTo>
                  <a:lnTo>
                    <a:pt x="30" y="24"/>
                  </a:lnTo>
                  <a:lnTo>
                    <a:pt x="30" y="23"/>
                  </a:lnTo>
                  <a:lnTo>
                    <a:pt x="30" y="22"/>
                  </a:lnTo>
                  <a:lnTo>
                    <a:pt x="30" y="21"/>
                  </a:lnTo>
                  <a:lnTo>
                    <a:pt x="30" y="20"/>
                  </a:lnTo>
                  <a:lnTo>
                    <a:pt x="30" y="19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14"/>
                  </a:lnTo>
                  <a:lnTo>
                    <a:pt x="28" y="13"/>
                  </a:lnTo>
                  <a:lnTo>
                    <a:pt x="27" y="13"/>
                  </a:lnTo>
                  <a:lnTo>
                    <a:pt x="26" y="13"/>
                  </a:lnTo>
                  <a:lnTo>
                    <a:pt x="25" y="13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3" y="15"/>
                  </a:lnTo>
                  <a:lnTo>
                    <a:pt x="23" y="16"/>
                  </a:lnTo>
                  <a:lnTo>
                    <a:pt x="23" y="17"/>
                  </a:lnTo>
                  <a:lnTo>
                    <a:pt x="23" y="18"/>
                  </a:lnTo>
                  <a:lnTo>
                    <a:pt x="22" y="18"/>
                  </a:lnTo>
                  <a:lnTo>
                    <a:pt x="22" y="19"/>
                  </a:lnTo>
                  <a:lnTo>
                    <a:pt x="21" y="19"/>
                  </a:lnTo>
                  <a:lnTo>
                    <a:pt x="20" y="19"/>
                  </a:lnTo>
                  <a:lnTo>
                    <a:pt x="19" y="18"/>
                  </a:lnTo>
                  <a:lnTo>
                    <a:pt x="18" y="17"/>
                  </a:lnTo>
                  <a:lnTo>
                    <a:pt x="17" y="16"/>
                  </a:lnTo>
                  <a:lnTo>
                    <a:pt x="17" y="15"/>
                  </a:lnTo>
                  <a:lnTo>
                    <a:pt x="16" y="15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3"/>
                  </a:lnTo>
                  <a:lnTo>
                    <a:pt x="14" y="13"/>
                  </a:lnTo>
                  <a:lnTo>
                    <a:pt x="14" y="12"/>
                  </a:lnTo>
                  <a:lnTo>
                    <a:pt x="13" y="12"/>
                  </a:lnTo>
                  <a:lnTo>
                    <a:pt x="12" y="12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9" y="9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9" y="12"/>
                  </a:lnTo>
                  <a:lnTo>
                    <a:pt x="8" y="12"/>
                  </a:lnTo>
                  <a:lnTo>
                    <a:pt x="7" y="12"/>
                  </a:lnTo>
                  <a:lnTo>
                    <a:pt x="6" y="11"/>
                  </a:lnTo>
                  <a:lnTo>
                    <a:pt x="5" y="10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8" y="5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2" y="4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3" y="6"/>
                  </a:lnTo>
                  <a:lnTo>
                    <a:pt x="24" y="7"/>
                  </a:lnTo>
                  <a:lnTo>
                    <a:pt x="24" y="6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7" y="6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8"/>
                  </a:lnTo>
                  <a:lnTo>
                    <a:pt x="29" y="8"/>
                  </a:lnTo>
                  <a:lnTo>
                    <a:pt x="30" y="8"/>
                  </a:lnTo>
                  <a:lnTo>
                    <a:pt x="30" y="7"/>
                  </a:lnTo>
                  <a:lnTo>
                    <a:pt x="31" y="7"/>
                  </a:lnTo>
                  <a:lnTo>
                    <a:pt x="31" y="6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4" y="5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8" y="7"/>
                  </a:lnTo>
                  <a:lnTo>
                    <a:pt x="39" y="7"/>
                  </a:lnTo>
                  <a:lnTo>
                    <a:pt x="39" y="8"/>
                  </a:lnTo>
                  <a:lnTo>
                    <a:pt x="40" y="8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1" y="10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2"/>
                  </a:lnTo>
                  <a:lnTo>
                    <a:pt x="44" y="12"/>
                  </a:lnTo>
                  <a:lnTo>
                    <a:pt x="44" y="13"/>
                  </a:lnTo>
                  <a:lnTo>
                    <a:pt x="45" y="13"/>
                  </a:lnTo>
                  <a:lnTo>
                    <a:pt x="46" y="14"/>
                  </a:lnTo>
                  <a:lnTo>
                    <a:pt x="47" y="15"/>
                  </a:lnTo>
                  <a:lnTo>
                    <a:pt x="48" y="15"/>
                  </a:lnTo>
                  <a:lnTo>
                    <a:pt x="48" y="16"/>
                  </a:lnTo>
                  <a:lnTo>
                    <a:pt x="49" y="16"/>
                  </a:lnTo>
                  <a:lnTo>
                    <a:pt x="49" y="17"/>
                  </a:lnTo>
                  <a:lnTo>
                    <a:pt x="50" y="17"/>
                  </a:lnTo>
                  <a:lnTo>
                    <a:pt x="50" y="18"/>
                  </a:lnTo>
                  <a:lnTo>
                    <a:pt x="50" y="19"/>
                  </a:lnTo>
                  <a:lnTo>
                    <a:pt x="51" y="19"/>
                  </a:lnTo>
                  <a:lnTo>
                    <a:pt x="52" y="20"/>
                  </a:lnTo>
                  <a:lnTo>
                    <a:pt x="52" y="21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3" y="23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5" y="25"/>
                  </a:lnTo>
                  <a:lnTo>
                    <a:pt x="56" y="26"/>
                  </a:lnTo>
                  <a:lnTo>
                    <a:pt x="56" y="27"/>
                  </a:lnTo>
                  <a:lnTo>
                    <a:pt x="57" y="27"/>
                  </a:lnTo>
                  <a:lnTo>
                    <a:pt x="57" y="28"/>
                  </a:lnTo>
                  <a:lnTo>
                    <a:pt x="58" y="29"/>
                  </a:lnTo>
                  <a:lnTo>
                    <a:pt x="58" y="30"/>
                  </a:lnTo>
                  <a:lnTo>
                    <a:pt x="59" y="30"/>
                  </a:lnTo>
                  <a:lnTo>
                    <a:pt x="59" y="31"/>
                  </a:lnTo>
                  <a:lnTo>
                    <a:pt x="60" y="31"/>
                  </a:lnTo>
                  <a:lnTo>
                    <a:pt x="61" y="31"/>
                  </a:lnTo>
                  <a:lnTo>
                    <a:pt x="61" y="30"/>
                  </a:lnTo>
                  <a:lnTo>
                    <a:pt x="62" y="31"/>
                  </a:lnTo>
                  <a:lnTo>
                    <a:pt x="63" y="30"/>
                  </a:lnTo>
                  <a:lnTo>
                    <a:pt x="64" y="30"/>
                  </a:lnTo>
                  <a:lnTo>
                    <a:pt x="65" y="30"/>
                  </a:lnTo>
                  <a:lnTo>
                    <a:pt x="66" y="30"/>
                  </a:lnTo>
                  <a:lnTo>
                    <a:pt x="66" y="31"/>
                  </a:lnTo>
                  <a:lnTo>
                    <a:pt x="67" y="31"/>
                  </a:lnTo>
                  <a:lnTo>
                    <a:pt x="67" y="32"/>
                  </a:lnTo>
                  <a:lnTo>
                    <a:pt x="68" y="32"/>
                  </a:lnTo>
                  <a:lnTo>
                    <a:pt x="69" y="33"/>
                  </a:lnTo>
                  <a:lnTo>
                    <a:pt x="70" y="33"/>
                  </a:lnTo>
                  <a:lnTo>
                    <a:pt x="71" y="32"/>
                  </a:lnTo>
                  <a:lnTo>
                    <a:pt x="71" y="33"/>
                  </a:lnTo>
                  <a:lnTo>
                    <a:pt x="72" y="33"/>
                  </a:lnTo>
                  <a:lnTo>
                    <a:pt x="72" y="34"/>
                  </a:lnTo>
                  <a:lnTo>
                    <a:pt x="73" y="34"/>
                  </a:lnTo>
                  <a:lnTo>
                    <a:pt x="73" y="35"/>
                  </a:lnTo>
                  <a:lnTo>
                    <a:pt x="72" y="35"/>
                  </a:lnTo>
                  <a:lnTo>
                    <a:pt x="72" y="36"/>
                  </a:lnTo>
                  <a:lnTo>
                    <a:pt x="71" y="36"/>
                  </a:lnTo>
                  <a:lnTo>
                    <a:pt x="70" y="37"/>
                  </a:lnTo>
                  <a:lnTo>
                    <a:pt x="70" y="38"/>
                  </a:lnTo>
                  <a:lnTo>
                    <a:pt x="69" y="38"/>
                  </a:lnTo>
                  <a:lnTo>
                    <a:pt x="68" y="38"/>
                  </a:lnTo>
                  <a:lnTo>
                    <a:pt x="67" y="38"/>
                  </a:lnTo>
                  <a:lnTo>
                    <a:pt x="67" y="39"/>
                  </a:lnTo>
                  <a:lnTo>
                    <a:pt x="66" y="39"/>
                  </a:lnTo>
                  <a:lnTo>
                    <a:pt x="65" y="39"/>
                  </a:lnTo>
                  <a:lnTo>
                    <a:pt x="65" y="40"/>
                  </a:lnTo>
                  <a:lnTo>
                    <a:pt x="64" y="40"/>
                  </a:lnTo>
                  <a:lnTo>
                    <a:pt x="63" y="40"/>
                  </a:lnTo>
                  <a:lnTo>
                    <a:pt x="63" y="41"/>
                  </a:lnTo>
                  <a:lnTo>
                    <a:pt x="61" y="40"/>
                  </a:lnTo>
                  <a:lnTo>
                    <a:pt x="60" y="41"/>
                  </a:lnTo>
                  <a:lnTo>
                    <a:pt x="59" y="41"/>
                  </a:lnTo>
                  <a:lnTo>
                    <a:pt x="58" y="41"/>
                  </a:lnTo>
                  <a:lnTo>
                    <a:pt x="58" y="42"/>
                  </a:lnTo>
                  <a:lnTo>
                    <a:pt x="57" y="42"/>
                  </a:lnTo>
                  <a:lnTo>
                    <a:pt x="56" y="42"/>
                  </a:lnTo>
                  <a:lnTo>
                    <a:pt x="55" y="42"/>
                  </a:lnTo>
                  <a:lnTo>
                    <a:pt x="54" y="42"/>
                  </a:lnTo>
                  <a:lnTo>
                    <a:pt x="53" y="42"/>
                  </a:lnTo>
                  <a:lnTo>
                    <a:pt x="52" y="42"/>
                  </a:lnTo>
                  <a:lnTo>
                    <a:pt x="51" y="42"/>
                  </a:lnTo>
                  <a:lnTo>
                    <a:pt x="51" y="41"/>
                  </a:lnTo>
                  <a:lnTo>
                    <a:pt x="50" y="41"/>
                  </a:lnTo>
                  <a:lnTo>
                    <a:pt x="50" y="40"/>
                  </a:lnTo>
                  <a:lnTo>
                    <a:pt x="49" y="40"/>
                  </a:lnTo>
                  <a:lnTo>
                    <a:pt x="49" y="39"/>
                  </a:lnTo>
                  <a:lnTo>
                    <a:pt x="48" y="38"/>
                  </a:lnTo>
                  <a:lnTo>
                    <a:pt x="47" y="38"/>
                  </a:lnTo>
                  <a:lnTo>
                    <a:pt x="46" y="38"/>
                  </a:lnTo>
                  <a:lnTo>
                    <a:pt x="45" y="38"/>
                  </a:lnTo>
                  <a:lnTo>
                    <a:pt x="44" y="38"/>
                  </a:lnTo>
                  <a:lnTo>
                    <a:pt x="43" y="38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1" y="39"/>
                  </a:lnTo>
                  <a:lnTo>
                    <a:pt x="40" y="39"/>
                  </a:lnTo>
                  <a:lnTo>
                    <a:pt x="40" y="40"/>
                  </a:lnTo>
                  <a:lnTo>
                    <a:pt x="39" y="4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83" name="Freeform 360"/>
            <p:cNvSpPr>
              <a:spLocks/>
            </p:cNvSpPr>
            <p:nvPr/>
          </p:nvSpPr>
          <p:spPr bwMode="auto">
            <a:xfrm>
              <a:off x="3002" y="1982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0 w 1"/>
                <a:gd name="T19" fmla="*/ 0 h 1"/>
                <a:gd name="T20" fmla="*/ 0 w 1"/>
                <a:gd name="T21" fmla="*/ 0 h 1"/>
                <a:gd name="T22" fmla="*/ 1 w 1"/>
                <a:gd name="T23" fmla="*/ 0 h 1"/>
                <a:gd name="T24" fmla="*/ 1 w 1"/>
                <a:gd name="T25" fmla="*/ 0 h 1"/>
                <a:gd name="T26" fmla="*/ 1 w 1"/>
                <a:gd name="T27" fmla="*/ 1 h 1"/>
                <a:gd name="T28" fmla="*/ 1 w 1"/>
                <a:gd name="T29" fmla="*/ 1 h 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"/>
                <a:gd name="T46" fmla="*/ 0 h 1"/>
                <a:gd name="T47" fmla="*/ 1 w 1"/>
                <a:gd name="T48" fmla="*/ 1 h 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" h="1">
                  <a:moveTo>
                    <a:pt x="1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84" name="Freeform 361"/>
            <p:cNvSpPr>
              <a:spLocks/>
            </p:cNvSpPr>
            <p:nvPr/>
          </p:nvSpPr>
          <p:spPr bwMode="auto">
            <a:xfrm>
              <a:off x="3207" y="1982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1 h 2"/>
                <a:gd name="T6" fmla="*/ 0 w 2"/>
                <a:gd name="T7" fmla="*/ 1 h 2"/>
                <a:gd name="T8" fmla="*/ 0 w 2"/>
                <a:gd name="T9" fmla="*/ 1 h 2"/>
                <a:gd name="T10" fmla="*/ 1 w 2"/>
                <a:gd name="T11" fmla="*/ 1 h 2"/>
                <a:gd name="T12" fmla="*/ 1 w 2"/>
                <a:gd name="T13" fmla="*/ 1 h 2"/>
                <a:gd name="T14" fmla="*/ 1 w 2"/>
                <a:gd name="T15" fmla="*/ 0 h 2"/>
                <a:gd name="T16" fmla="*/ 2 w 2"/>
                <a:gd name="T17" fmla="*/ 0 h 2"/>
                <a:gd name="T18" fmla="*/ 2 w 2"/>
                <a:gd name="T19" fmla="*/ 0 h 2"/>
                <a:gd name="T20" fmla="*/ 2 w 2"/>
                <a:gd name="T21" fmla="*/ 0 h 2"/>
                <a:gd name="T22" fmla="*/ 2 w 2"/>
                <a:gd name="T23" fmla="*/ 0 h 2"/>
                <a:gd name="T24" fmla="*/ 2 w 2"/>
                <a:gd name="T25" fmla="*/ 1 h 2"/>
                <a:gd name="T26" fmla="*/ 2 w 2"/>
                <a:gd name="T27" fmla="*/ 1 h 2"/>
                <a:gd name="T28" fmla="*/ 2 w 2"/>
                <a:gd name="T29" fmla="*/ 1 h 2"/>
                <a:gd name="T30" fmla="*/ 1 w 2"/>
                <a:gd name="T31" fmla="*/ 1 h 2"/>
                <a:gd name="T32" fmla="*/ 1 w 2"/>
                <a:gd name="T33" fmla="*/ 2 h 2"/>
                <a:gd name="T34" fmla="*/ 1 w 2"/>
                <a:gd name="T35" fmla="*/ 2 h 2"/>
                <a:gd name="T36" fmla="*/ 0 w 2"/>
                <a:gd name="T37" fmla="*/ 2 h 2"/>
                <a:gd name="T38" fmla="*/ 0 w 2"/>
                <a:gd name="T39" fmla="*/ 2 h 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"/>
                <a:gd name="T61" fmla="*/ 0 h 2"/>
                <a:gd name="T62" fmla="*/ 2 w 2"/>
                <a:gd name="T63" fmla="*/ 2 h 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85" name="Freeform 362"/>
            <p:cNvSpPr>
              <a:spLocks/>
            </p:cNvSpPr>
            <p:nvPr/>
          </p:nvSpPr>
          <p:spPr bwMode="auto">
            <a:xfrm>
              <a:off x="3204" y="1986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1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"/>
                <a:gd name="T25" fmla="*/ 0 h 1"/>
                <a:gd name="T26" fmla="*/ 1 w 1"/>
                <a:gd name="T27" fmla="*/ 1 h 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86" name="Freeform 363"/>
            <p:cNvSpPr>
              <a:spLocks/>
            </p:cNvSpPr>
            <p:nvPr/>
          </p:nvSpPr>
          <p:spPr bwMode="auto">
            <a:xfrm>
              <a:off x="3234" y="1987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0 h 1"/>
                <a:gd name="T8" fmla="*/ 1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1 w 1"/>
                <a:gd name="T19" fmla="*/ 0 h 1"/>
                <a:gd name="T20" fmla="*/ 1 w 1"/>
                <a:gd name="T21" fmla="*/ 0 h 1"/>
                <a:gd name="T22" fmla="*/ 1 w 1"/>
                <a:gd name="T23" fmla="*/ 0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"/>
                <a:gd name="T37" fmla="*/ 0 h 1"/>
                <a:gd name="T38" fmla="*/ 1 w 1"/>
                <a:gd name="T39" fmla="*/ 1 h 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87" name="Freeform 364"/>
            <p:cNvSpPr>
              <a:spLocks/>
            </p:cNvSpPr>
            <p:nvPr/>
          </p:nvSpPr>
          <p:spPr bwMode="auto">
            <a:xfrm>
              <a:off x="3203" y="1988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1 h 1"/>
                <a:gd name="T10" fmla="*/ 0 w 1"/>
                <a:gd name="T11" fmla="*/ 0 h 1"/>
                <a:gd name="T12" fmla="*/ 0 w 1"/>
                <a:gd name="T13" fmla="*/ 0 h 1"/>
                <a:gd name="T14" fmla="*/ 1 w 1"/>
                <a:gd name="T15" fmla="*/ 1 h 1"/>
                <a:gd name="T16" fmla="*/ 1 w 1"/>
                <a:gd name="T17" fmla="*/ 1 h 1"/>
                <a:gd name="T18" fmla="*/ 0 w 1"/>
                <a:gd name="T19" fmla="*/ 1 h 1"/>
                <a:gd name="T20" fmla="*/ 0 w 1"/>
                <a:gd name="T21" fmla="*/ 1 h 1"/>
                <a:gd name="T22" fmla="*/ 0 w 1"/>
                <a:gd name="T23" fmla="*/ 1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"/>
                <a:gd name="T37" fmla="*/ 0 h 1"/>
                <a:gd name="T38" fmla="*/ 1 w 1"/>
                <a:gd name="T39" fmla="*/ 1 h 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88" name="Freeform 365"/>
            <p:cNvSpPr>
              <a:spLocks/>
            </p:cNvSpPr>
            <p:nvPr/>
          </p:nvSpPr>
          <p:spPr bwMode="auto">
            <a:xfrm>
              <a:off x="3197" y="1989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1 w 1"/>
                <a:gd name="T19" fmla="*/ 0 h 1"/>
                <a:gd name="T20" fmla="*/ 1 w 1"/>
                <a:gd name="T21" fmla="*/ 0 h 1"/>
                <a:gd name="T22" fmla="*/ 0 w 1"/>
                <a:gd name="T23" fmla="*/ 0 h 1"/>
                <a:gd name="T24" fmla="*/ 0 w 1"/>
                <a:gd name="T25" fmla="*/ 1 h 1"/>
                <a:gd name="T26" fmla="*/ 0 w 1"/>
                <a:gd name="T27" fmla="*/ 1 h 1"/>
                <a:gd name="T28" fmla="*/ 0 w 1"/>
                <a:gd name="T29" fmla="*/ 1 h 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"/>
                <a:gd name="T46" fmla="*/ 0 h 1"/>
                <a:gd name="T47" fmla="*/ 1 w 1"/>
                <a:gd name="T48" fmla="*/ 1 h 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89" name="Freeform 366"/>
            <p:cNvSpPr>
              <a:spLocks/>
            </p:cNvSpPr>
            <p:nvPr/>
          </p:nvSpPr>
          <p:spPr bwMode="auto">
            <a:xfrm>
              <a:off x="3241" y="1990"/>
              <a:ext cx="1" cy="4"/>
            </a:xfrm>
            <a:custGeom>
              <a:avLst/>
              <a:gdLst>
                <a:gd name="T0" fmla="*/ 1 w 1"/>
                <a:gd name="T1" fmla="*/ 0 h 4"/>
                <a:gd name="T2" fmla="*/ 1 w 1"/>
                <a:gd name="T3" fmla="*/ 0 h 4"/>
                <a:gd name="T4" fmla="*/ 1 w 1"/>
                <a:gd name="T5" fmla="*/ 1 h 4"/>
                <a:gd name="T6" fmla="*/ 1 w 1"/>
                <a:gd name="T7" fmla="*/ 1 h 4"/>
                <a:gd name="T8" fmla="*/ 0 w 1"/>
                <a:gd name="T9" fmla="*/ 2 h 4"/>
                <a:gd name="T10" fmla="*/ 0 w 1"/>
                <a:gd name="T11" fmla="*/ 2 h 4"/>
                <a:gd name="T12" fmla="*/ 1 w 1"/>
                <a:gd name="T13" fmla="*/ 2 h 4"/>
                <a:gd name="T14" fmla="*/ 1 w 1"/>
                <a:gd name="T15" fmla="*/ 3 h 4"/>
                <a:gd name="T16" fmla="*/ 1 w 1"/>
                <a:gd name="T17" fmla="*/ 3 h 4"/>
                <a:gd name="T18" fmla="*/ 0 w 1"/>
                <a:gd name="T19" fmla="*/ 3 h 4"/>
                <a:gd name="T20" fmla="*/ 0 w 1"/>
                <a:gd name="T21" fmla="*/ 3 h 4"/>
                <a:gd name="T22" fmla="*/ 0 w 1"/>
                <a:gd name="T23" fmla="*/ 4 h 4"/>
                <a:gd name="T24" fmla="*/ 0 w 1"/>
                <a:gd name="T25" fmla="*/ 3 h 4"/>
                <a:gd name="T26" fmla="*/ 0 w 1"/>
                <a:gd name="T27" fmla="*/ 3 h 4"/>
                <a:gd name="T28" fmla="*/ 0 w 1"/>
                <a:gd name="T29" fmla="*/ 3 h 4"/>
                <a:gd name="T30" fmla="*/ 0 w 1"/>
                <a:gd name="T31" fmla="*/ 2 h 4"/>
                <a:gd name="T32" fmla="*/ 0 w 1"/>
                <a:gd name="T33" fmla="*/ 2 h 4"/>
                <a:gd name="T34" fmla="*/ 0 w 1"/>
                <a:gd name="T35" fmla="*/ 1 h 4"/>
                <a:gd name="T36" fmla="*/ 0 w 1"/>
                <a:gd name="T37" fmla="*/ 1 h 4"/>
                <a:gd name="T38" fmla="*/ 0 w 1"/>
                <a:gd name="T39" fmla="*/ 1 h 4"/>
                <a:gd name="T40" fmla="*/ 0 w 1"/>
                <a:gd name="T41" fmla="*/ 0 h 4"/>
                <a:gd name="T42" fmla="*/ 0 w 1"/>
                <a:gd name="T43" fmla="*/ 0 h 4"/>
                <a:gd name="T44" fmla="*/ 0 w 1"/>
                <a:gd name="T45" fmla="*/ 0 h 4"/>
                <a:gd name="T46" fmla="*/ 1 w 1"/>
                <a:gd name="T47" fmla="*/ 0 h 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"/>
                <a:gd name="T73" fmla="*/ 0 h 4"/>
                <a:gd name="T74" fmla="*/ 1 w 1"/>
                <a:gd name="T75" fmla="*/ 4 h 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" h="4">
                  <a:moveTo>
                    <a:pt x="1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90" name="Freeform 367"/>
            <p:cNvSpPr>
              <a:spLocks/>
            </p:cNvSpPr>
            <p:nvPr/>
          </p:nvSpPr>
          <p:spPr bwMode="auto">
            <a:xfrm>
              <a:off x="3216" y="1991"/>
              <a:ext cx="36" cy="11"/>
            </a:xfrm>
            <a:custGeom>
              <a:avLst/>
              <a:gdLst>
                <a:gd name="T0" fmla="*/ 0 w 36"/>
                <a:gd name="T1" fmla="*/ 11 h 11"/>
                <a:gd name="T2" fmla="*/ 1 w 36"/>
                <a:gd name="T3" fmla="*/ 10 h 11"/>
                <a:gd name="T4" fmla="*/ 2 w 36"/>
                <a:gd name="T5" fmla="*/ 9 h 11"/>
                <a:gd name="T6" fmla="*/ 3 w 36"/>
                <a:gd name="T7" fmla="*/ 7 h 11"/>
                <a:gd name="T8" fmla="*/ 3 w 36"/>
                <a:gd name="T9" fmla="*/ 5 h 11"/>
                <a:gd name="T10" fmla="*/ 3 w 36"/>
                <a:gd name="T11" fmla="*/ 3 h 11"/>
                <a:gd name="T12" fmla="*/ 4 w 36"/>
                <a:gd name="T13" fmla="*/ 4 h 11"/>
                <a:gd name="T14" fmla="*/ 6 w 36"/>
                <a:gd name="T15" fmla="*/ 3 h 11"/>
                <a:gd name="T16" fmla="*/ 6 w 36"/>
                <a:gd name="T17" fmla="*/ 4 h 11"/>
                <a:gd name="T18" fmla="*/ 6 w 36"/>
                <a:gd name="T19" fmla="*/ 4 h 11"/>
                <a:gd name="T20" fmla="*/ 8 w 36"/>
                <a:gd name="T21" fmla="*/ 5 h 11"/>
                <a:gd name="T22" fmla="*/ 10 w 36"/>
                <a:gd name="T23" fmla="*/ 5 h 11"/>
                <a:gd name="T24" fmla="*/ 11 w 36"/>
                <a:gd name="T25" fmla="*/ 4 h 11"/>
                <a:gd name="T26" fmla="*/ 12 w 36"/>
                <a:gd name="T27" fmla="*/ 4 h 11"/>
                <a:gd name="T28" fmla="*/ 12 w 36"/>
                <a:gd name="T29" fmla="*/ 5 h 11"/>
                <a:gd name="T30" fmla="*/ 13 w 36"/>
                <a:gd name="T31" fmla="*/ 4 h 11"/>
                <a:gd name="T32" fmla="*/ 15 w 36"/>
                <a:gd name="T33" fmla="*/ 3 h 11"/>
                <a:gd name="T34" fmla="*/ 16 w 36"/>
                <a:gd name="T35" fmla="*/ 4 h 11"/>
                <a:gd name="T36" fmla="*/ 18 w 36"/>
                <a:gd name="T37" fmla="*/ 4 h 11"/>
                <a:gd name="T38" fmla="*/ 19 w 36"/>
                <a:gd name="T39" fmla="*/ 4 h 11"/>
                <a:gd name="T40" fmla="*/ 21 w 36"/>
                <a:gd name="T41" fmla="*/ 4 h 11"/>
                <a:gd name="T42" fmla="*/ 23 w 36"/>
                <a:gd name="T43" fmla="*/ 4 h 11"/>
                <a:gd name="T44" fmla="*/ 25 w 36"/>
                <a:gd name="T45" fmla="*/ 4 h 11"/>
                <a:gd name="T46" fmla="*/ 26 w 36"/>
                <a:gd name="T47" fmla="*/ 3 h 11"/>
                <a:gd name="T48" fmla="*/ 27 w 36"/>
                <a:gd name="T49" fmla="*/ 3 h 11"/>
                <a:gd name="T50" fmla="*/ 28 w 36"/>
                <a:gd name="T51" fmla="*/ 4 h 11"/>
                <a:gd name="T52" fmla="*/ 28 w 36"/>
                <a:gd name="T53" fmla="*/ 3 h 11"/>
                <a:gd name="T54" fmla="*/ 28 w 36"/>
                <a:gd name="T55" fmla="*/ 1 h 11"/>
                <a:gd name="T56" fmla="*/ 27 w 36"/>
                <a:gd name="T57" fmla="*/ 0 h 11"/>
                <a:gd name="T58" fmla="*/ 29 w 36"/>
                <a:gd name="T59" fmla="*/ 0 h 11"/>
                <a:gd name="T60" fmla="*/ 31 w 36"/>
                <a:gd name="T61" fmla="*/ 0 h 11"/>
                <a:gd name="T62" fmla="*/ 32 w 36"/>
                <a:gd name="T63" fmla="*/ 0 h 11"/>
                <a:gd name="T64" fmla="*/ 34 w 36"/>
                <a:gd name="T65" fmla="*/ 1 h 11"/>
                <a:gd name="T66" fmla="*/ 35 w 36"/>
                <a:gd name="T67" fmla="*/ 2 h 11"/>
                <a:gd name="T68" fmla="*/ 33 w 36"/>
                <a:gd name="T69" fmla="*/ 2 h 11"/>
                <a:gd name="T70" fmla="*/ 32 w 36"/>
                <a:gd name="T71" fmla="*/ 4 h 11"/>
                <a:gd name="T72" fmla="*/ 33 w 36"/>
                <a:gd name="T73" fmla="*/ 4 h 11"/>
                <a:gd name="T74" fmla="*/ 32 w 36"/>
                <a:gd name="T75" fmla="*/ 5 h 11"/>
                <a:gd name="T76" fmla="*/ 31 w 36"/>
                <a:gd name="T77" fmla="*/ 6 h 11"/>
                <a:gd name="T78" fmla="*/ 30 w 36"/>
                <a:gd name="T79" fmla="*/ 7 h 11"/>
                <a:gd name="T80" fmla="*/ 28 w 36"/>
                <a:gd name="T81" fmla="*/ 7 h 11"/>
                <a:gd name="T82" fmla="*/ 26 w 36"/>
                <a:gd name="T83" fmla="*/ 8 h 11"/>
                <a:gd name="T84" fmla="*/ 24 w 36"/>
                <a:gd name="T85" fmla="*/ 8 h 11"/>
                <a:gd name="T86" fmla="*/ 22 w 36"/>
                <a:gd name="T87" fmla="*/ 8 h 11"/>
                <a:gd name="T88" fmla="*/ 20 w 36"/>
                <a:gd name="T89" fmla="*/ 9 h 11"/>
                <a:gd name="T90" fmla="*/ 19 w 36"/>
                <a:gd name="T91" fmla="*/ 10 h 11"/>
                <a:gd name="T92" fmla="*/ 17 w 36"/>
                <a:gd name="T93" fmla="*/ 10 h 11"/>
                <a:gd name="T94" fmla="*/ 15 w 36"/>
                <a:gd name="T95" fmla="*/ 11 h 11"/>
                <a:gd name="T96" fmla="*/ 13 w 36"/>
                <a:gd name="T97" fmla="*/ 11 h 11"/>
                <a:gd name="T98" fmla="*/ 11 w 36"/>
                <a:gd name="T99" fmla="*/ 10 h 11"/>
                <a:gd name="T100" fmla="*/ 9 w 36"/>
                <a:gd name="T101" fmla="*/ 11 h 11"/>
                <a:gd name="T102" fmla="*/ 7 w 36"/>
                <a:gd name="T103" fmla="*/ 11 h 11"/>
                <a:gd name="T104" fmla="*/ 7 w 36"/>
                <a:gd name="T105" fmla="*/ 10 h 11"/>
                <a:gd name="T106" fmla="*/ 6 w 36"/>
                <a:gd name="T107" fmla="*/ 10 h 11"/>
                <a:gd name="T108" fmla="*/ 4 w 36"/>
                <a:gd name="T109" fmla="*/ 11 h 11"/>
                <a:gd name="T110" fmla="*/ 3 w 36"/>
                <a:gd name="T111" fmla="*/ 10 h 11"/>
                <a:gd name="T112" fmla="*/ 1 w 36"/>
                <a:gd name="T113" fmla="*/ 11 h 11"/>
                <a:gd name="T114" fmla="*/ 0 w 36"/>
                <a:gd name="T115" fmla="*/ 11 h 1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6"/>
                <a:gd name="T175" fmla="*/ 0 h 11"/>
                <a:gd name="T176" fmla="*/ 36 w 36"/>
                <a:gd name="T177" fmla="*/ 11 h 1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6" h="11">
                  <a:moveTo>
                    <a:pt x="0" y="11"/>
                  </a:moveTo>
                  <a:lnTo>
                    <a:pt x="0" y="11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5"/>
                  </a:lnTo>
                  <a:lnTo>
                    <a:pt x="7" y="5"/>
                  </a:lnTo>
                  <a:lnTo>
                    <a:pt x="8" y="5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2" y="4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3"/>
                  </a:lnTo>
                  <a:lnTo>
                    <a:pt x="28" y="3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4" y="2"/>
                  </a:lnTo>
                  <a:lnTo>
                    <a:pt x="33" y="2"/>
                  </a:lnTo>
                  <a:lnTo>
                    <a:pt x="33" y="3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3" y="5"/>
                  </a:lnTo>
                  <a:lnTo>
                    <a:pt x="32" y="5"/>
                  </a:lnTo>
                  <a:lnTo>
                    <a:pt x="31" y="6"/>
                  </a:lnTo>
                  <a:lnTo>
                    <a:pt x="30" y="6"/>
                  </a:lnTo>
                  <a:lnTo>
                    <a:pt x="30" y="7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7" y="8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19" y="9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7" y="10"/>
                  </a:lnTo>
                  <a:lnTo>
                    <a:pt x="16" y="10"/>
                  </a:lnTo>
                  <a:lnTo>
                    <a:pt x="16" y="11"/>
                  </a:lnTo>
                  <a:lnTo>
                    <a:pt x="15" y="11"/>
                  </a:lnTo>
                  <a:lnTo>
                    <a:pt x="14" y="11"/>
                  </a:lnTo>
                  <a:lnTo>
                    <a:pt x="13" y="11"/>
                  </a:lnTo>
                  <a:lnTo>
                    <a:pt x="12" y="11"/>
                  </a:lnTo>
                  <a:lnTo>
                    <a:pt x="12" y="10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91" name="Freeform 368"/>
            <p:cNvSpPr>
              <a:spLocks/>
            </p:cNvSpPr>
            <p:nvPr/>
          </p:nvSpPr>
          <p:spPr bwMode="auto">
            <a:xfrm>
              <a:off x="3238" y="1991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0 w 2"/>
                <a:gd name="T7" fmla="*/ 2 h 2"/>
                <a:gd name="T8" fmla="*/ 0 w 2"/>
                <a:gd name="T9" fmla="*/ 1 h 2"/>
                <a:gd name="T10" fmla="*/ 0 w 2"/>
                <a:gd name="T11" fmla="*/ 1 h 2"/>
                <a:gd name="T12" fmla="*/ 0 w 2"/>
                <a:gd name="T13" fmla="*/ 1 h 2"/>
                <a:gd name="T14" fmla="*/ 1 w 2"/>
                <a:gd name="T15" fmla="*/ 1 h 2"/>
                <a:gd name="T16" fmla="*/ 1 w 2"/>
                <a:gd name="T17" fmla="*/ 1 h 2"/>
                <a:gd name="T18" fmla="*/ 1 w 2"/>
                <a:gd name="T19" fmla="*/ 0 h 2"/>
                <a:gd name="T20" fmla="*/ 1 w 2"/>
                <a:gd name="T21" fmla="*/ 1 h 2"/>
                <a:gd name="T22" fmla="*/ 1 w 2"/>
                <a:gd name="T23" fmla="*/ 1 h 2"/>
                <a:gd name="T24" fmla="*/ 2 w 2"/>
                <a:gd name="T25" fmla="*/ 1 h 2"/>
                <a:gd name="T26" fmla="*/ 1 w 2"/>
                <a:gd name="T27" fmla="*/ 2 h 2"/>
                <a:gd name="T28" fmla="*/ 1 w 2"/>
                <a:gd name="T29" fmla="*/ 2 h 2"/>
                <a:gd name="T30" fmla="*/ 1 w 2"/>
                <a:gd name="T31" fmla="*/ 2 h 2"/>
                <a:gd name="T32" fmla="*/ 0 w 2"/>
                <a:gd name="T33" fmla="*/ 2 h 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"/>
                <a:gd name="T52" fmla="*/ 0 h 2"/>
                <a:gd name="T53" fmla="*/ 2 w 2"/>
                <a:gd name="T54" fmla="*/ 2 h 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92" name="Freeform 369"/>
            <p:cNvSpPr>
              <a:spLocks/>
            </p:cNvSpPr>
            <p:nvPr/>
          </p:nvSpPr>
          <p:spPr bwMode="auto">
            <a:xfrm>
              <a:off x="3223" y="1994"/>
              <a:ext cx="3" cy="1"/>
            </a:xfrm>
            <a:custGeom>
              <a:avLst/>
              <a:gdLst>
                <a:gd name="T0" fmla="*/ 1 w 3"/>
                <a:gd name="T1" fmla="*/ 1 h 1"/>
                <a:gd name="T2" fmla="*/ 0 w 3"/>
                <a:gd name="T3" fmla="*/ 1 h 1"/>
                <a:gd name="T4" fmla="*/ 0 w 3"/>
                <a:gd name="T5" fmla="*/ 1 h 1"/>
                <a:gd name="T6" fmla="*/ 0 w 3"/>
                <a:gd name="T7" fmla="*/ 1 h 1"/>
                <a:gd name="T8" fmla="*/ 0 w 3"/>
                <a:gd name="T9" fmla="*/ 1 h 1"/>
                <a:gd name="T10" fmla="*/ 0 w 3"/>
                <a:gd name="T11" fmla="*/ 0 h 1"/>
                <a:gd name="T12" fmla="*/ 0 w 3"/>
                <a:gd name="T13" fmla="*/ 0 h 1"/>
                <a:gd name="T14" fmla="*/ 0 w 3"/>
                <a:gd name="T15" fmla="*/ 0 h 1"/>
                <a:gd name="T16" fmla="*/ 1 w 3"/>
                <a:gd name="T17" fmla="*/ 0 h 1"/>
                <a:gd name="T18" fmla="*/ 1 w 3"/>
                <a:gd name="T19" fmla="*/ 0 h 1"/>
                <a:gd name="T20" fmla="*/ 2 w 3"/>
                <a:gd name="T21" fmla="*/ 0 h 1"/>
                <a:gd name="T22" fmla="*/ 2 w 3"/>
                <a:gd name="T23" fmla="*/ 0 h 1"/>
                <a:gd name="T24" fmla="*/ 3 w 3"/>
                <a:gd name="T25" fmla="*/ 0 h 1"/>
                <a:gd name="T26" fmla="*/ 3 w 3"/>
                <a:gd name="T27" fmla="*/ 1 h 1"/>
                <a:gd name="T28" fmla="*/ 3 w 3"/>
                <a:gd name="T29" fmla="*/ 1 h 1"/>
                <a:gd name="T30" fmla="*/ 2 w 3"/>
                <a:gd name="T31" fmla="*/ 1 h 1"/>
                <a:gd name="T32" fmla="*/ 2 w 3"/>
                <a:gd name="T33" fmla="*/ 1 h 1"/>
                <a:gd name="T34" fmla="*/ 2 w 3"/>
                <a:gd name="T35" fmla="*/ 1 h 1"/>
                <a:gd name="T36" fmla="*/ 1 w 3"/>
                <a:gd name="T37" fmla="*/ 1 h 1"/>
                <a:gd name="T38" fmla="*/ 1 w 3"/>
                <a:gd name="T39" fmla="*/ 1 h 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"/>
                <a:gd name="T61" fmla="*/ 0 h 1"/>
                <a:gd name="T62" fmla="*/ 3 w 3"/>
                <a:gd name="T63" fmla="*/ 1 h 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" h="1">
                  <a:moveTo>
                    <a:pt x="1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93" name="Freeform 370"/>
            <p:cNvSpPr>
              <a:spLocks/>
            </p:cNvSpPr>
            <p:nvPr/>
          </p:nvSpPr>
          <p:spPr bwMode="auto">
            <a:xfrm>
              <a:off x="3573" y="1995"/>
              <a:ext cx="3" cy="6"/>
            </a:xfrm>
            <a:custGeom>
              <a:avLst/>
              <a:gdLst>
                <a:gd name="T0" fmla="*/ 2 w 3"/>
                <a:gd name="T1" fmla="*/ 6 h 6"/>
                <a:gd name="T2" fmla="*/ 2 w 3"/>
                <a:gd name="T3" fmla="*/ 6 h 6"/>
                <a:gd name="T4" fmla="*/ 2 w 3"/>
                <a:gd name="T5" fmla="*/ 6 h 6"/>
                <a:gd name="T6" fmla="*/ 1 w 3"/>
                <a:gd name="T7" fmla="*/ 5 h 6"/>
                <a:gd name="T8" fmla="*/ 1 w 3"/>
                <a:gd name="T9" fmla="*/ 5 h 6"/>
                <a:gd name="T10" fmla="*/ 1 w 3"/>
                <a:gd name="T11" fmla="*/ 5 h 6"/>
                <a:gd name="T12" fmla="*/ 1 w 3"/>
                <a:gd name="T13" fmla="*/ 5 h 6"/>
                <a:gd name="T14" fmla="*/ 1 w 3"/>
                <a:gd name="T15" fmla="*/ 4 h 6"/>
                <a:gd name="T16" fmla="*/ 1 w 3"/>
                <a:gd name="T17" fmla="*/ 4 h 6"/>
                <a:gd name="T18" fmla="*/ 1 w 3"/>
                <a:gd name="T19" fmla="*/ 3 h 6"/>
                <a:gd name="T20" fmla="*/ 1 w 3"/>
                <a:gd name="T21" fmla="*/ 3 h 6"/>
                <a:gd name="T22" fmla="*/ 1 w 3"/>
                <a:gd name="T23" fmla="*/ 2 h 6"/>
                <a:gd name="T24" fmla="*/ 1 w 3"/>
                <a:gd name="T25" fmla="*/ 2 h 6"/>
                <a:gd name="T26" fmla="*/ 0 w 3"/>
                <a:gd name="T27" fmla="*/ 2 h 6"/>
                <a:gd name="T28" fmla="*/ 0 w 3"/>
                <a:gd name="T29" fmla="*/ 2 h 6"/>
                <a:gd name="T30" fmla="*/ 0 w 3"/>
                <a:gd name="T31" fmla="*/ 1 h 6"/>
                <a:gd name="T32" fmla="*/ 0 w 3"/>
                <a:gd name="T33" fmla="*/ 1 h 6"/>
                <a:gd name="T34" fmla="*/ 0 w 3"/>
                <a:gd name="T35" fmla="*/ 1 h 6"/>
                <a:gd name="T36" fmla="*/ 1 w 3"/>
                <a:gd name="T37" fmla="*/ 1 h 6"/>
                <a:gd name="T38" fmla="*/ 1 w 3"/>
                <a:gd name="T39" fmla="*/ 0 h 6"/>
                <a:gd name="T40" fmla="*/ 1 w 3"/>
                <a:gd name="T41" fmla="*/ 0 h 6"/>
                <a:gd name="T42" fmla="*/ 1 w 3"/>
                <a:gd name="T43" fmla="*/ 0 h 6"/>
                <a:gd name="T44" fmla="*/ 1 w 3"/>
                <a:gd name="T45" fmla="*/ 0 h 6"/>
                <a:gd name="T46" fmla="*/ 1 w 3"/>
                <a:gd name="T47" fmla="*/ 0 h 6"/>
                <a:gd name="T48" fmla="*/ 1 w 3"/>
                <a:gd name="T49" fmla="*/ 1 h 6"/>
                <a:gd name="T50" fmla="*/ 1 w 3"/>
                <a:gd name="T51" fmla="*/ 1 h 6"/>
                <a:gd name="T52" fmla="*/ 1 w 3"/>
                <a:gd name="T53" fmla="*/ 2 h 6"/>
                <a:gd name="T54" fmla="*/ 1 w 3"/>
                <a:gd name="T55" fmla="*/ 2 h 6"/>
                <a:gd name="T56" fmla="*/ 2 w 3"/>
                <a:gd name="T57" fmla="*/ 2 h 6"/>
                <a:gd name="T58" fmla="*/ 2 w 3"/>
                <a:gd name="T59" fmla="*/ 3 h 6"/>
                <a:gd name="T60" fmla="*/ 2 w 3"/>
                <a:gd name="T61" fmla="*/ 3 h 6"/>
                <a:gd name="T62" fmla="*/ 3 w 3"/>
                <a:gd name="T63" fmla="*/ 3 h 6"/>
                <a:gd name="T64" fmla="*/ 3 w 3"/>
                <a:gd name="T65" fmla="*/ 4 h 6"/>
                <a:gd name="T66" fmla="*/ 3 w 3"/>
                <a:gd name="T67" fmla="*/ 4 h 6"/>
                <a:gd name="T68" fmla="*/ 3 w 3"/>
                <a:gd name="T69" fmla="*/ 4 h 6"/>
                <a:gd name="T70" fmla="*/ 3 w 3"/>
                <a:gd name="T71" fmla="*/ 5 h 6"/>
                <a:gd name="T72" fmla="*/ 3 w 3"/>
                <a:gd name="T73" fmla="*/ 5 h 6"/>
                <a:gd name="T74" fmla="*/ 3 w 3"/>
                <a:gd name="T75" fmla="*/ 6 h 6"/>
                <a:gd name="T76" fmla="*/ 2 w 3"/>
                <a:gd name="T77" fmla="*/ 6 h 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"/>
                <a:gd name="T118" fmla="*/ 0 h 6"/>
                <a:gd name="T119" fmla="*/ 3 w 3"/>
                <a:gd name="T120" fmla="*/ 6 h 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" h="6">
                  <a:moveTo>
                    <a:pt x="2" y="6"/>
                  </a:moveTo>
                  <a:lnTo>
                    <a:pt x="2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6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94" name="Freeform 371"/>
            <p:cNvSpPr>
              <a:spLocks/>
            </p:cNvSpPr>
            <p:nvPr/>
          </p:nvSpPr>
          <p:spPr bwMode="auto">
            <a:xfrm>
              <a:off x="2323" y="1994"/>
              <a:ext cx="3" cy="3"/>
            </a:xfrm>
            <a:custGeom>
              <a:avLst/>
              <a:gdLst>
                <a:gd name="T0" fmla="*/ 0 w 3"/>
                <a:gd name="T1" fmla="*/ 3 h 3"/>
                <a:gd name="T2" fmla="*/ 0 w 3"/>
                <a:gd name="T3" fmla="*/ 3 h 3"/>
                <a:gd name="T4" fmla="*/ 0 w 3"/>
                <a:gd name="T5" fmla="*/ 2 h 3"/>
                <a:gd name="T6" fmla="*/ 0 w 3"/>
                <a:gd name="T7" fmla="*/ 2 h 3"/>
                <a:gd name="T8" fmla="*/ 0 w 3"/>
                <a:gd name="T9" fmla="*/ 1 h 3"/>
                <a:gd name="T10" fmla="*/ 0 w 3"/>
                <a:gd name="T11" fmla="*/ 1 h 3"/>
                <a:gd name="T12" fmla="*/ 0 w 3"/>
                <a:gd name="T13" fmla="*/ 1 h 3"/>
                <a:gd name="T14" fmla="*/ 0 w 3"/>
                <a:gd name="T15" fmla="*/ 1 h 3"/>
                <a:gd name="T16" fmla="*/ 0 w 3"/>
                <a:gd name="T17" fmla="*/ 1 h 3"/>
                <a:gd name="T18" fmla="*/ 1 w 3"/>
                <a:gd name="T19" fmla="*/ 0 h 3"/>
                <a:gd name="T20" fmla="*/ 1 w 3"/>
                <a:gd name="T21" fmla="*/ 0 h 3"/>
                <a:gd name="T22" fmla="*/ 1 w 3"/>
                <a:gd name="T23" fmla="*/ 0 h 3"/>
                <a:gd name="T24" fmla="*/ 2 w 3"/>
                <a:gd name="T25" fmla="*/ 1 h 3"/>
                <a:gd name="T26" fmla="*/ 2 w 3"/>
                <a:gd name="T27" fmla="*/ 1 h 3"/>
                <a:gd name="T28" fmla="*/ 2 w 3"/>
                <a:gd name="T29" fmla="*/ 1 h 3"/>
                <a:gd name="T30" fmla="*/ 2 w 3"/>
                <a:gd name="T31" fmla="*/ 1 h 3"/>
                <a:gd name="T32" fmla="*/ 2 w 3"/>
                <a:gd name="T33" fmla="*/ 1 h 3"/>
                <a:gd name="T34" fmla="*/ 3 w 3"/>
                <a:gd name="T35" fmla="*/ 1 h 3"/>
                <a:gd name="T36" fmla="*/ 3 w 3"/>
                <a:gd name="T37" fmla="*/ 2 h 3"/>
                <a:gd name="T38" fmla="*/ 2 w 3"/>
                <a:gd name="T39" fmla="*/ 2 h 3"/>
                <a:gd name="T40" fmla="*/ 2 w 3"/>
                <a:gd name="T41" fmla="*/ 3 h 3"/>
                <a:gd name="T42" fmla="*/ 2 w 3"/>
                <a:gd name="T43" fmla="*/ 3 h 3"/>
                <a:gd name="T44" fmla="*/ 1 w 3"/>
                <a:gd name="T45" fmla="*/ 3 h 3"/>
                <a:gd name="T46" fmla="*/ 1 w 3"/>
                <a:gd name="T47" fmla="*/ 3 h 3"/>
                <a:gd name="T48" fmla="*/ 1 w 3"/>
                <a:gd name="T49" fmla="*/ 2 h 3"/>
                <a:gd name="T50" fmla="*/ 1 w 3"/>
                <a:gd name="T51" fmla="*/ 2 h 3"/>
                <a:gd name="T52" fmla="*/ 1 w 3"/>
                <a:gd name="T53" fmla="*/ 2 h 3"/>
                <a:gd name="T54" fmla="*/ 0 w 3"/>
                <a:gd name="T55" fmla="*/ 3 h 3"/>
                <a:gd name="T56" fmla="*/ 0 w 3"/>
                <a:gd name="T57" fmla="*/ 3 h 3"/>
                <a:gd name="T58" fmla="*/ 0 w 3"/>
                <a:gd name="T59" fmla="*/ 3 h 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"/>
                <a:gd name="T91" fmla="*/ 0 h 3"/>
                <a:gd name="T92" fmla="*/ 3 w 3"/>
                <a:gd name="T93" fmla="*/ 3 h 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" h="3">
                  <a:moveTo>
                    <a:pt x="0" y="3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95" name="Freeform 372"/>
            <p:cNvSpPr>
              <a:spLocks/>
            </p:cNvSpPr>
            <p:nvPr/>
          </p:nvSpPr>
          <p:spPr bwMode="auto">
            <a:xfrm>
              <a:off x="3055" y="1996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  <a:gd name="T6" fmla="*/ 0 w 2"/>
                <a:gd name="T7" fmla="*/ 1 h 1"/>
                <a:gd name="T8" fmla="*/ 0 w 2"/>
                <a:gd name="T9" fmla="*/ 0 h 1"/>
                <a:gd name="T10" fmla="*/ 1 w 2"/>
                <a:gd name="T11" fmla="*/ 0 h 1"/>
                <a:gd name="T12" fmla="*/ 1 w 2"/>
                <a:gd name="T13" fmla="*/ 0 h 1"/>
                <a:gd name="T14" fmla="*/ 1 w 2"/>
                <a:gd name="T15" fmla="*/ 0 h 1"/>
                <a:gd name="T16" fmla="*/ 1 w 2"/>
                <a:gd name="T17" fmla="*/ 1 h 1"/>
                <a:gd name="T18" fmla="*/ 2 w 2"/>
                <a:gd name="T19" fmla="*/ 1 h 1"/>
                <a:gd name="T20" fmla="*/ 2 w 2"/>
                <a:gd name="T21" fmla="*/ 1 h 1"/>
                <a:gd name="T22" fmla="*/ 2 w 2"/>
                <a:gd name="T23" fmla="*/ 1 h 1"/>
                <a:gd name="T24" fmla="*/ 1 w 2"/>
                <a:gd name="T25" fmla="*/ 1 h 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"/>
                <a:gd name="T40" fmla="*/ 0 h 1"/>
                <a:gd name="T41" fmla="*/ 2 w 2"/>
                <a:gd name="T42" fmla="*/ 1 h 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96" name="Freeform 373"/>
            <p:cNvSpPr>
              <a:spLocks/>
            </p:cNvSpPr>
            <p:nvPr/>
          </p:nvSpPr>
          <p:spPr bwMode="auto">
            <a:xfrm>
              <a:off x="2330" y="1996"/>
              <a:ext cx="2" cy="2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1 w 2"/>
                <a:gd name="T5" fmla="*/ 0 h 2"/>
                <a:gd name="T6" fmla="*/ 2 w 2"/>
                <a:gd name="T7" fmla="*/ 1 h 2"/>
                <a:gd name="T8" fmla="*/ 2 w 2"/>
                <a:gd name="T9" fmla="*/ 1 h 2"/>
                <a:gd name="T10" fmla="*/ 2 w 2"/>
                <a:gd name="T11" fmla="*/ 1 h 2"/>
                <a:gd name="T12" fmla="*/ 2 w 2"/>
                <a:gd name="T13" fmla="*/ 2 h 2"/>
                <a:gd name="T14" fmla="*/ 1 w 2"/>
                <a:gd name="T15" fmla="*/ 2 h 2"/>
                <a:gd name="T16" fmla="*/ 1 w 2"/>
                <a:gd name="T17" fmla="*/ 2 h 2"/>
                <a:gd name="T18" fmla="*/ 0 w 2"/>
                <a:gd name="T19" fmla="*/ 2 h 2"/>
                <a:gd name="T20" fmla="*/ 0 w 2"/>
                <a:gd name="T21" fmla="*/ 1 h 2"/>
                <a:gd name="T22" fmla="*/ 0 w 2"/>
                <a:gd name="T23" fmla="*/ 1 h 2"/>
                <a:gd name="T24" fmla="*/ 1 w 2"/>
                <a:gd name="T25" fmla="*/ 0 h 2"/>
                <a:gd name="T26" fmla="*/ 1 w 2"/>
                <a:gd name="T27" fmla="*/ 0 h 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2"/>
                <a:gd name="T44" fmla="*/ 2 w 2"/>
                <a:gd name="T45" fmla="*/ 2 h 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2">
                  <a:moveTo>
                    <a:pt x="1" y="0"/>
                  </a:moveTo>
                  <a:lnTo>
                    <a:pt x="1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97" name="Freeform 374"/>
            <p:cNvSpPr>
              <a:spLocks/>
            </p:cNvSpPr>
            <p:nvPr/>
          </p:nvSpPr>
          <p:spPr bwMode="auto">
            <a:xfrm>
              <a:off x="3232" y="2000"/>
              <a:ext cx="30" cy="32"/>
            </a:xfrm>
            <a:custGeom>
              <a:avLst/>
              <a:gdLst>
                <a:gd name="T0" fmla="*/ 21 w 30"/>
                <a:gd name="T1" fmla="*/ 31 h 32"/>
                <a:gd name="T2" fmla="*/ 20 w 30"/>
                <a:gd name="T3" fmla="*/ 30 h 32"/>
                <a:gd name="T4" fmla="*/ 18 w 30"/>
                <a:gd name="T5" fmla="*/ 30 h 32"/>
                <a:gd name="T6" fmla="*/ 16 w 30"/>
                <a:gd name="T7" fmla="*/ 31 h 32"/>
                <a:gd name="T8" fmla="*/ 15 w 30"/>
                <a:gd name="T9" fmla="*/ 31 h 32"/>
                <a:gd name="T10" fmla="*/ 14 w 30"/>
                <a:gd name="T11" fmla="*/ 29 h 32"/>
                <a:gd name="T12" fmla="*/ 13 w 30"/>
                <a:gd name="T13" fmla="*/ 27 h 32"/>
                <a:gd name="T14" fmla="*/ 12 w 30"/>
                <a:gd name="T15" fmla="*/ 26 h 32"/>
                <a:gd name="T16" fmla="*/ 10 w 30"/>
                <a:gd name="T17" fmla="*/ 26 h 32"/>
                <a:gd name="T18" fmla="*/ 9 w 30"/>
                <a:gd name="T19" fmla="*/ 25 h 32"/>
                <a:gd name="T20" fmla="*/ 8 w 30"/>
                <a:gd name="T21" fmla="*/ 23 h 32"/>
                <a:gd name="T22" fmla="*/ 8 w 30"/>
                <a:gd name="T23" fmla="*/ 21 h 32"/>
                <a:gd name="T24" fmla="*/ 7 w 30"/>
                <a:gd name="T25" fmla="*/ 20 h 32"/>
                <a:gd name="T26" fmla="*/ 7 w 30"/>
                <a:gd name="T27" fmla="*/ 18 h 32"/>
                <a:gd name="T28" fmla="*/ 5 w 30"/>
                <a:gd name="T29" fmla="*/ 17 h 32"/>
                <a:gd name="T30" fmla="*/ 4 w 30"/>
                <a:gd name="T31" fmla="*/ 16 h 32"/>
                <a:gd name="T32" fmla="*/ 3 w 30"/>
                <a:gd name="T33" fmla="*/ 15 h 32"/>
                <a:gd name="T34" fmla="*/ 5 w 30"/>
                <a:gd name="T35" fmla="*/ 14 h 32"/>
                <a:gd name="T36" fmla="*/ 4 w 30"/>
                <a:gd name="T37" fmla="*/ 12 h 32"/>
                <a:gd name="T38" fmla="*/ 4 w 30"/>
                <a:gd name="T39" fmla="*/ 10 h 32"/>
                <a:gd name="T40" fmla="*/ 3 w 30"/>
                <a:gd name="T41" fmla="*/ 8 h 32"/>
                <a:gd name="T42" fmla="*/ 2 w 30"/>
                <a:gd name="T43" fmla="*/ 8 h 32"/>
                <a:gd name="T44" fmla="*/ 0 w 30"/>
                <a:gd name="T45" fmla="*/ 7 h 32"/>
                <a:gd name="T46" fmla="*/ 1 w 30"/>
                <a:gd name="T47" fmla="*/ 5 h 32"/>
                <a:gd name="T48" fmla="*/ 3 w 30"/>
                <a:gd name="T49" fmla="*/ 4 h 32"/>
                <a:gd name="T50" fmla="*/ 4 w 30"/>
                <a:gd name="T51" fmla="*/ 4 h 32"/>
                <a:gd name="T52" fmla="*/ 6 w 30"/>
                <a:gd name="T53" fmla="*/ 3 h 32"/>
                <a:gd name="T54" fmla="*/ 8 w 30"/>
                <a:gd name="T55" fmla="*/ 3 h 32"/>
                <a:gd name="T56" fmla="*/ 10 w 30"/>
                <a:gd name="T57" fmla="*/ 2 h 32"/>
                <a:gd name="T58" fmla="*/ 11 w 30"/>
                <a:gd name="T59" fmla="*/ 2 h 32"/>
                <a:gd name="T60" fmla="*/ 13 w 30"/>
                <a:gd name="T61" fmla="*/ 1 h 32"/>
                <a:gd name="T62" fmla="*/ 15 w 30"/>
                <a:gd name="T63" fmla="*/ 1 h 32"/>
                <a:gd name="T64" fmla="*/ 16 w 30"/>
                <a:gd name="T65" fmla="*/ 0 h 32"/>
                <a:gd name="T66" fmla="*/ 18 w 30"/>
                <a:gd name="T67" fmla="*/ 0 h 32"/>
                <a:gd name="T68" fmla="*/ 20 w 30"/>
                <a:gd name="T69" fmla="*/ 1 h 32"/>
                <a:gd name="T70" fmla="*/ 21 w 30"/>
                <a:gd name="T71" fmla="*/ 3 h 32"/>
                <a:gd name="T72" fmla="*/ 22 w 30"/>
                <a:gd name="T73" fmla="*/ 2 h 32"/>
                <a:gd name="T74" fmla="*/ 24 w 30"/>
                <a:gd name="T75" fmla="*/ 2 h 32"/>
                <a:gd name="T76" fmla="*/ 26 w 30"/>
                <a:gd name="T77" fmla="*/ 2 h 32"/>
                <a:gd name="T78" fmla="*/ 27 w 30"/>
                <a:gd name="T79" fmla="*/ 2 h 32"/>
                <a:gd name="T80" fmla="*/ 28 w 30"/>
                <a:gd name="T81" fmla="*/ 2 h 32"/>
                <a:gd name="T82" fmla="*/ 29 w 30"/>
                <a:gd name="T83" fmla="*/ 4 h 32"/>
                <a:gd name="T84" fmla="*/ 30 w 30"/>
                <a:gd name="T85" fmla="*/ 5 h 32"/>
                <a:gd name="T86" fmla="*/ 29 w 30"/>
                <a:gd name="T87" fmla="*/ 7 h 32"/>
                <a:gd name="T88" fmla="*/ 29 w 30"/>
                <a:gd name="T89" fmla="*/ 8 h 32"/>
                <a:gd name="T90" fmla="*/ 30 w 30"/>
                <a:gd name="T91" fmla="*/ 9 h 32"/>
                <a:gd name="T92" fmla="*/ 30 w 30"/>
                <a:gd name="T93" fmla="*/ 11 h 32"/>
                <a:gd name="T94" fmla="*/ 30 w 30"/>
                <a:gd name="T95" fmla="*/ 14 h 32"/>
                <a:gd name="T96" fmla="*/ 29 w 30"/>
                <a:gd name="T97" fmla="*/ 15 h 32"/>
                <a:gd name="T98" fmla="*/ 28 w 30"/>
                <a:gd name="T99" fmla="*/ 17 h 32"/>
                <a:gd name="T100" fmla="*/ 28 w 30"/>
                <a:gd name="T101" fmla="*/ 19 h 32"/>
                <a:gd name="T102" fmla="*/ 28 w 30"/>
                <a:gd name="T103" fmla="*/ 21 h 32"/>
                <a:gd name="T104" fmla="*/ 28 w 30"/>
                <a:gd name="T105" fmla="*/ 24 h 32"/>
                <a:gd name="T106" fmla="*/ 27 w 30"/>
                <a:gd name="T107" fmla="*/ 26 h 32"/>
                <a:gd name="T108" fmla="*/ 26 w 30"/>
                <a:gd name="T109" fmla="*/ 27 h 32"/>
                <a:gd name="T110" fmla="*/ 25 w 30"/>
                <a:gd name="T111" fmla="*/ 29 h 32"/>
                <a:gd name="T112" fmla="*/ 24 w 30"/>
                <a:gd name="T113" fmla="*/ 31 h 32"/>
                <a:gd name="T114" fmla="*/ 23 w 30"/>
                <a:gd name="T115" fmla="*/ 32 h 3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0"/>
                <a:gd name="T175" fmla="*/ 0 h 32"/>
                <a:gd name="T176" fmla="*/ 30 w 30"/>
                <a:gd name="T177" fmla="*/ 32 h 3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0" h="32">
                  <a:moveTo>
                    <a:pt x="22" y="32"/>
                  </a:moveTo>
                  <a:lnTo>
                    <a:pt x="22" y="32"/>
                  </a:lnTo>
                  <a:lnTo>
                    <a:pt x="21" y="32"/>
                  </a:lnTo>
                  <a:lnTo>
                    <a:pt x="21" y="31"/>
                  </a:lnTo>
                  <a:lnTo>
                    <a:pt x="21" y="30"/>
                  </a:lnTo>
                  <a:lnTo>
                    <a:pt x="20" y="30"/>
                  </a:lnTo>
                  <a:lnTo>
                    <a:pt x="19" y="30"/>
                  </a:lnTo>
                  <a:lnTo>
                    <a:pt x="18" y="30"/>
                  </a:lnTo>
                  <a:lnTo>
                    <a:pt x="17" y="30"/>
                  </a:lnTo>
                  <a:lnTo>
                    <a:pt x="16" y="31"/>
                  </a:lnTo>
                  <a:lnTo>
                    <a:pt x="15" y="31"/>
                  </a:lnTo>
                  <a:lnTo>
                    <a:pt x="15" y="30"/>
                  </a:lnTo>
                  <a:lnTo>
                    <a:pt x="14" y="30"/>
                  </a:lnTo>
                  <a:lnTo>
                    <a:pt x="14" y="29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3" y="27"/>
                  </a:lnTo>
                  <a:lnTo>
                    <a:pt x="12" y="27"/>
                  </a:lnTo>
                  <a:lnTo>
                    <a:pt x="12" y="26"/>
                  </a:lnTo>
                  <a:lnTo>
                    <a:pt x="11" y="26"/>
                  </a:lnTo>
                  <a:lnTo>
                    <a:pt x="10" y="26"/>
                  </a:lnTo>
                  <a:lnTo>
                    <a:pt x="10" y="25"/>
                  </a:lnTo>
                  <a:lnTo>
                    <a:pt x="9" y="25"/>
                  </a:lnTo>
                  <a:lnTo>
                    <a:pt x="9" y="24"/>
                  </a:lnTo>
                  <a:lnTo>
                    <a:pt x="8" y="24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7" y="18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8"/>
                  </a:lnTo>
                  <a:lnTo>
                    <a:pt x="2" y="8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0" y="2"/>
                  </a:lnTo>
                  <a:lnTo>
                    <a:pt x="21" y="3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8" y="3"/>
                  </a:lnTo>
                  <a:lnTo>
                    <a:pt x="29" y="4"/>
                  </a:lnTo>
                  <a:lnTo>
                    <a:pt x="29" y="5"/>
                  </a:lnTo>
                  <a:lnTo>
                    <a:pt x="30" y="5"/>
                  </a:lnTo>
                  <a:lnTo>
                    <a:pt x="30" y="6"/>
                  </a:lnTo>
                  <a:lnTo>
                    <a:pt x="29" y="6"/>
                  </a:lnTo>
                  <a:lnTo>
                    <a:pt x="29" y="7"/>
                  </a:lnTo>
                  <a:lnTo>
                    <a:pt x="28" y="8"/>
                  </a:lnTo>
                  <a:lnTo>
                    <a:pt x="29" y="8"/>
                  </a:lnTo>
                  <a:lnTo>
                    <a:pt x="30" y="8"/>
                  </a:lnTo>
                  <a:lnTo>
                    <a:pt x="30" y="9"/>
                  </a:lnTo>
                  <a:lnTo>
                    <a:pt x="30" y="10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30" y="11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0" y="14"/>
                  </a:lnTo>
                  <a:lnTo>
                    <a:pt x="30" y="15"/>
                  </a:lnTo>
                  <a:lnTo>
                    <a:pt x="29" y="15"/>
                  </a:lnTo>
                  <a:lnTo>
                    <a:pt x="29" y="16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8" y="21"/>
                  </a:lnTo>
                  <a:lnTo>
                    <a:pt x="28" y="22"/>
                  </a:lnTo>
                  <a:lnTo>
                    <a:pt x="28" y="23"/>
                  </a:lnTo>
                  <a:lnTo>
                    <a:pt x="28" y="24"/>
                  </a:lnTo>
                  <a:lnTo>
                    <a:pt x="28" y="25"/>
                  </a:lnTo>
                  <a:lnTo>
                    <a:pt x="27" y="25"/>
                  </a:lnTo>
                  <a:lnTo>
                    <a:pt x="27" y="26"/>
                  </a:lnTo>
                  <a:lnTo>
                    <a:pt x="26" y="26"/>
                  </a:lnTo>
                  <a:lnTo>
                    <a:pt x="26" y="27"/>
                  </a:lnTo>
                  <a:lnTo>
                    <a:pt x="25" y="28"/>
                  </a:lnTo>
                  <a:lnTo>
                    <a:pt x="25" y="29"/>
                  </a:lnTo>
                  <a:lnTo>
                    <a:pt x="25" y="30"/>
                  </a:lnTo>
                  <a:lnTo>
                    <a:pt x="24" y="31"/>
                  </a:lnTo>
                  <a:lnTo>
                    <a:pt x="24" y="32"/>
                  </a:lnTo>
                  <a:lnTo>
                    <a:pt x="23" y="32"/>
                  </a:lnTo>
                  <a:lnTo>
                    <a:pt x="22" y="3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98" name="Freeform 375"/>
            <p:cNvSpPr>
              <a:spLocks/>
            </p:cNvSpPr>
            <p:nvPr/>
          </p:nvSpPr>
          <p:spPr bwMode="auto">
            <a:xfrm>
              <a:off x="3474" y="2002"/>
              <a:ext cx="2" cy="1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1 h 1"/>
                <a:gd name="T4" fmla="*/ 1 w 2"/>
                <a:gd name="T5" fmla="*/ 0 h 1"/>
                <a:gd name="T6" fmla="*/ 1 w 2"/>
                <a:gd name="T7" fmla="*/ 0 h 1"/>
                <a:gd name="T8" fmla="*/ 1 w 2"/>
                <a:gd name="T9" fmla="*/ 0 h 1"/>
                <a:gd name="T10" fmla="*/ 1 w 2"/>
                <a:gd name="T11" fmla="*/ 0 h 1"/>
                <a:gd name="T12" fmla="*/ 0 w 2"/>
                <a:gd name="T13" fmla="*/ 0 h 1"/>
                <a:gd name="T14" fmla="*/ 1 w 2"/>
                <a:gd name="T15" fmla="*/ 0 h 1"/>
                <a:gd name="T16" fmla="*/ 1 w 2"/>
                <a:gd name="T17" fmla="*/ 0 h 1"/>
                <a:gd name="T18" fmla="*/ 1 w 2"/>
                <a:gd name="T19" fmla="*/ 0 h 1"/>
                <a:gd name="T20" fmla="*/ 1 w 2"/>
                <a:gd name="T21" fmla="*/ 0 h 1"/>
                <a:gd name="T22" fmla="*/ 2 w 2"/>
                <a:gd name="T23" fmla="*/ 0 h 1"/>
                <a:gd name="T24" fmla="*/ 2 w 2"/>
                <a:gd name="T25" fmla="*/ 0 h 1"/>
                <a:gd name="T26" fmla="*/ 2 w 2"/>
                <a:gd name="T27" fmla="*/ 1 h 1"/>
                <a:gd name="T28" fmla="*/ 2 w 2"/>
                <a:gd name="T29" fmla="*/ 1 h 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"/>
                <a:gd name="T46" fmla="*/ 0 h 1"/>
                <a:gd name="T47" fmla="*/ 2 w 2"/>
                <a:gd name="T48" fmla="*/ 1 h 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" h="1">
                  <a:moveTo>
                    <a:pt x="2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499" name="Freeform 376"/>
            <p:cNvSpPr>
              <a:spLocks/>
            </p:cNvSpPr>
            <p:nvPr/>
          </p:nvSpPr>
          <p:spPr bwMode="auto">
            <a:xfrm>
              <a:off x="3524" y="2004"/>
              <a:ext cx="12" cy="15"/>
            </a:xfrm>
            <a:custGeom>
              <a:avLst/>
              <a:gdLst>
                <a:gd name="T0" fmla="*/ 4 w 12"/>
                <a:gd name="T1" fmla="*/ 15 h 15"/>
                <a:gd name="T2" fmla="*/ 4 w 12"/>
                <a:gd name="T3" fmla="*/ 13 h 15"/>
                <a:gd name="T4" fmla="*/ 3 w 12"/>
                <a:gd name="T5" fmla="*/ 12 h 15"/>
                <a:gd name="T6" fmla="*/ 2 w 12"/>
                <a:gd name="T7" fmla="*/ 11 h 15"/>
                <a:gd name="T8" fmla="*/ 2 w 12"/>
                <a:gd name="T9" fmla="*/ 11 h 15"/>
                <a:gd name="T10" fmla="*/ 1 w 12"/>
                <a:gd name="T11" fmla="*/ 10 h 15"/>
                <a:gd name="T12" fmla="*/ 0 w 12"/>
                <a:gd name="T13" fmla="*/ 9 h 15"/>
                <a:gd name="T14" fmla="*/ 0 w 12"/>
                <a:gd name="T15" fmla="*/ 8 h 15"/>
                <a:gd name="T16" fmla="*/ 0 w 12"/>
                <a:gd name="T17" fmla="*/ 7 h 15"/>
                <a:gd name="T18" fmla="*/ 0 w 12"/>
                <a:gd name="T19" fmla="*/ 6 h 15"/>
                <a:gd name="T20" fmla="*/ 0 w 12"/>
                <a:gd name="T21" fmla="*/ 5 h 15"/>
                <a:gd name="T22" fmla="*/ 0 w 12"/>
                <a:gd name="T23" fmla="*/ 4 h 15"/>
                <a:gd name="T24" fmla="*/ 0 w 12"/>
                <a:gd name="T25" fmla="*/ 4 h 15"/>
                <a:gd name="T26" fmla="*/ 1 w 12"/>
                <a:gd name="T27" fmla="*/ 3 h 15"/>
                <a:gd name="T28" fmla="*/ 1 w 12"/>
                <a:gd name="T29" fmla="*/ 2 h 15"/>
                <a:gd name="T30" fmla="*/ 2 w 12"/>
                <a:gd name="T31" fmla="*/ 1 h 15"/>
                <a:gd name="T32" fmla="*/ 3 w 12"/>
                <a:gd name="T33" fmla="*/ 0 h 15"/>
                <a:gd name="T34" fmla="*/ 5 w 12"/>
                <a:gd name="T35" fmla="*/ 0 h 15"/>
                <a:gd name="T36" fmla="*/ 6 w 12"/>
                <a:gd name="T37" fmla="*/ 1 h 15"/>
                <a:gd name="T38" fmla="*/ 6 w 12"/>
                <a:gd name="T39" fmla="*/ 1 h 15"/>
                <a:gd name="T40" fmla="*/ 7 w 12"/>
                <a:gd name="T41" fmla="*/ 2 h 15"/>
                <a:gd name="T42" fmla="*/ 8 w 12"/>
                <a:gd name="T43" fmla="*/ 2 h 15"/>
                <a:gd name="T44" fmla="*/ 9 w 12"/>
                <a:gd name="T45" fmla="*/ 3 h 15"/>
                <a:gd name="T46" fmla="*/ 10 w 12"/>
                <a:gd name="T47" fmla="*/ 4 h 15"/>
                <a:gd name="T48" fmla="*/ 10 w 12"/>
                <a:gd name="T49" fmla="*/ 5 h 15"/>
                <a:gd name="T50" fmla="*/ 10 w 12"/>
                <a:gd name="T51" fmla="*/ 7 h 15"/>
                <a:gd name="T52" fmla="*/ 9 w 12"/>
                <a:gd name="T53" fmla="*/ 8 h 15"/>
                <a:gd name="T54" fmla="*/ 8 w 12"/>
                <a:gd name="T55" fmla="*/ 9 h 15"/>
                <a:gd name="T56" fmla="*/ 8 w 12"/>
                <a:gd name="T57" fmla="*/ 10 h 15"/>
                <a:gd name="T58" fmla="*/ 9 w 12"/>
                <a:gd name="T59" fmla="*/ 11 h 15"/>
                <a:gd name="T60" fmla="*/ 10 w 12"/>
                <a:gd name="T61" fmla="*/ 11 h 15"/>
                <a:gd name="T62" fmla="*/ 11 w 12"/>
                <a:gd name="T63" fmla="*/ 10 h 15"/>
                <a:gd name="T64" fmla="*/ 11 w 12"/>
                <a:gd name="T65" fmla="*/ 9 h 15"/>
                <a:gd name="T66" fmla="*/ 12 w 12"/>
                <a:gd name="T67" fmla="*/ 7 h 15"/>
                <a:gd name="T68" fmla="*/ 12 w 12"/>
                <a:gd name="T69" fmla="*/ 6 h 15"/>
                <a:gd name="T70" fmla="*/ 12 w 12"/>
                <a:gd name="T71" fmla="*/ 6 h 15"/>
                <a:gd name="T72" fmla="*/ 12 w 12"/>
                <a:gd name="T73" fmla="*/ 7 h 15"/>
                <a:gd name="T74" fmla="*/ 12 w 12"/>
                <a:gd name="T75" fmla="*/ 9 h 15"/>
                <a:gd name="T76" fmla="*/ 12 w 12"/>
                <a:gd name="T77" fmla="*/ 10 h 15"/>
                <a:gd name="T78" fmla="*/ 12 w 12"/>
                <a:gd name="T79" fmla="*/ 11 h 15"/>
                <a:gd name="T80" fmla="*/ 12 w 12"/>
                <a:gd name="T81" fmla="*/ 11 h 15"/>
                <a:gd name="T82" fmla="*/ 11 w 12"/>
                <a:gd name="T83" fmla="*/ 12 h 15"/>
                <a:gd name="T84" fmla="*/ 11 w 12"/>
                <a:gd name="T85" fmla="*/ 13 h 15"/>
                <a:gd name="T86" fmla="*/ 10 w 12"/>
                <a:gd name="T87" fmla="*/ 14 h 15"/>
                <a:gd name="T88" fmla="*/ 9 w 12"/>
                <a:gd name="T89" fmla="*/ 14 h 15"/>
                <a:gd name="T90" fmla="*/ 7 w 12"/>
                <a:gd name="T91" fmla="*/ 14 h 15"/>
                <a:gd name="T92" fmla="*/ 6 w 12"/>
                <a:gd name="T93" fmla="*/ 14 h 15"/>
                <a:gd name="T94" fmla="*/ 5 w 12"/>
                <a:gd name="T95" fmla="*/ 15 h 1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"/>
                <a:gd name="T145" fmla="*/ 0 h 15"/>
                <a:gd name="T146" fmla="*/ 12 w 12"/>
                <a:gd name="T147" fmla="*/ 15 h 1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" h="15">
                  <a:moveTo>
                    <a:pt x="5" y="15"/>
                  </a:moveTo>
                  <a:lnTo>
                    <a:pt x="5" y="15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9" y="8"/>
                  </a:lnTo>
                  <a:lnTo>
                    <a:pt x="8" y="9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8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2" y="11"/>
                  </a:lnTo>
                  <a:lnTo>
                    <a:pt x="12" y="12"/>
                  </a:lnTo>
                  <a:lnTo>
                    <a:pt x="11" y="12"/>
                  </a:lnTo>
                  <a:lnTo>
                    <a:pt x="11" y="13"/>
                  </a:lnTo>
                  <a:lnTo>
                    <a:pt x="11" y="14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6" y="15"/>
                  </a:lnTo>
                  <a:lnTo>
                    <a:pt x="5" y="15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00" name="Freeform 377"/>
            <p:cNvSpPr>
              <a:spLocks/>
            </p:cNvSpPr>
            <p:nvPr/>
          </p:nvSpPr>
          <p:spPr bwMode="auto">
            <a:xfrm>
              <a:off x="3071" y="2002"/>
              <a:ext cx="7" cy="7"/>
            </a:xfrm>
            <a:custGeom>
              <a:avLst/>
              <a:gdLst>
                <a:gd name="T0" fmla="*/ 2 w 7"/>
                <a:gd name="T1" fmla="*/ 2 h 7"/>
                <a:gd name="T2" fmla="*/ 2 w 7"/>
                <a:gd name="T3" fmla="*/ 2 h 7"/>
                <a:gd name="T4" fmla="*/ 2 w 7"/>
                <a:gd name="T5" fmla="*/ 2 h 7"/>
                <a:gd name="T6" fmla="*/ 2 w 7"/>
                <a:gd name="T7" fmla="*/ 2 h 7"/>
                <a:gd name="T8" fmla="*/ 3 w 7"/>
                <a:gd name="T9" fmla="*/ 2 h 7"/>
                <a:gd name="T10" fmla="*/ 3 w 7"/>
                <a:gd name="T11" fmla="*/ 3 h 7"/>
                <a:gd name="T12" fmla="*/ 4 w 7"/>
                <a:gd name="T13" fmla="*/ 3 h 7"/>
                <a:gd name="T14" fmla="*/ 4 w 7"/>
                <a:gd name="T15" fmla="*/ 3 h 7"/>
                <a:gd name="T16" fmla="*/ 4 w 7"/>
                <a:gd name="T17" fmla="*/ 3 h 7"/>
                <a:gd name="T18" fmla="*/ 5 w 7"/>
                <a:gd name="T19" fmla="*/ 3 h 7"/>
                <a:gd name="T20" fmla="*/ 5 w 7"/>
                <a:gd name="T21" fmla="*/ 4 h 7"/>
                <a:gd name="T22" fmla="*/ 5 w 7"/>
                <a:gd name="T23" fmla="*/ 4 h 7"/>
                <a:gd name="T24" fmla="*/ 5 w 7"/>
                <a:gd name="T25" fmla="*/ 4 h 7"/>
                <a:gd name="T26" fmla="*/ 6 w 7"/>
                <a:gd name="T27" fmla="*/ 5 h 7"/>
                <a:gd name="T28" fmla="*/ 6 w 7"/>
                <a:gd name="T29" fmla="*/ 4 h 7"/>
                <a:gd name="T30" fmla="*/ 6 w 7"/>
                <a:gd name="T31" fmla="*/ 4 h 7"/>
                <a:gd name="T32" fmla="*/ 6 w 7"/>
                <a:gd name="T33" fmla="*/ 4 h 7"/>
                <a:gd name="T34" fmla="*/ 6 w 7"/>
                <a:gd name="T35" fmla="*/ 4 h 7"/>
                <a:gd name="T36" fmla="*/ 6 w 7"/>
                <a:gd name="T37" fmla="*/ 4 h 7"/>
                <a:gd name="T38" fmla="*/ 7 w 7"/>
                <a:gd name="T39" fmla="*/ 4 h 7"/>
                <a:gd name="T40" fmla="*/ 7 w 7"/>
                <a:gd name="T41" fmla="*/ 5 h 7"/>
                <a:gd name="T42" fmla="*/ 7 w 7"/>
                <a:gd name="T43" fmla="*/ 5 h 7"/>
                <a:gd name="T44" fmla="*/ 7 w 7"/>
                <a:gd name="T45" fmla="*/ 5 h 7"/>
                <a:gd name="T46" fmla="*/ 7 w 7"/>
                <a:gd name="T47" fmla="*/ 6 h 7"/>
                <a:gd name="T48" fmla="*/ 7 w 7"/>
                <a:gd name="T49" fmla="*/ 6 h 7"/>
                <a:gd name="T50" fmla="*/ 7 w 7"/>
                <a:gd name="T51" fmla="*/ 6 h 7"/>
                <a:gd name="T52" fmla="*/ 7 w 7"/>
                <a:gd name="T53" fmla="*/ 6 h 7"/>
                <a:gd name="T54" fmla="*/ 7 w 7"/>
                <a:gd name="T55" fmla="*/ 6 h 7"/>
                <a:gd name="T56" fmla="*/ 6 w 7"/>
                <a:gd name="T57" fmla="*/ 7 h 7"/>
                <a:gd name="T58" fmla="*/ 6 w 7"/>
                <a:gd name="T59" fmla="*/ 7 h 7"/>
                <a:gd name="T60" fmla="*/ 6 w 7"/>
                <a:gd name="T61" fmla="*/ 7 h 7"/>
                <a:gd name="T62" fmla="*/ 6 w 7"/>
                <a:gd name="T63" fmla="*/ 7 h 7"/>
                <a:gd name="T64" fmla="*/ 5 w 7"/>
                <a:gd name="T65" fmla="*/ 7 h 7"/>
                <a:gd name="T66" fmla="*/ 5 w 7"/>
                <a:gd name="T67" fmla="*/ 7 h 7"/>
                <a:gd name="T68" fmla="*/ 5 w 7"/>
                <a:gd name="T69" fmla="*/ 6 h 7"/>
                <a:gd name="T70" fmla="*/ 4 w 7"/>
                <a:gd name="T71" fmla="*/ 6 h 7"/>
                <a:gd name="T72" fmla="*/ 4 w 7"/>
                <a:gd name="T73" fmla="*/ 6 h 7"/>
                <a:gd name="T74" fmla="*/ 3 w 7"/>
                <a:gd name="T75" fmla="*/ 6 h 7"/>
                <a:gd name="T76" fmla="*/ 3 w 7"/>
                <a:gd name="T77" fmla="*/ 6 h 7"/>
                <a:gd name="T78" fmla="*/ 3 w 7"/>
                <a:gd name="T79" fmla="*/ 6 h 7"/>
                <a:gd name="T80" fmla="*/ 2 w 7"/>
                <a:gd name="T81" fmla="*/ 6 h 7"/>
                <a:gd name="T82" fmla="*/ 2 w 7"/>
                <a:gd name="T83" fmla="*/ 6 h 7"/>
                <a:gd name="T84" fmla="*/ 2 w 7"/>
                <a:gd name="T85" fmla="*/ 6 h 7"/>
                <a:gd name="T86" fmla="*/ 2 w 7"/>
                <a:gd name="T87" fmla="*/ 6 h 7"/>
                <a:gd name="T88" fmla="*/ 1 w 7"/>
                <a:gd name="T89" fmla="*/ 5 h 7"/>
                <a:gd name="T90" fmla="*/ 1 w 7"/>
                <a:gd name="T91" fmla="*/ 5 h 7"/>
                <a:gd name="T92" fmla="*/ 1 w 7"/>
                <a:gd name="T93" fmla="*/ 4 h 7"/>
                <a:gd name="T94" fmla="*/ 1 w 7"/>
                <a:gd name="T95" fmla="*/ 4 h 7"/>
                <a:gd name="T96" fmla="*/ 1 w 7"/>
                <a:gd name="T97" fmla="*/ 3 h 7"/>
                <a:gd name="T98" fmla="*/ 1 w 7"/>
                <a:gd name="T99" fmla="*/ 3 h 7"/>
                <a:gd name="T100" fmla="*/ 1 w 7"/>
                <a:gd name="T101" fmla="*/ 3 h 7"/>
                <a:gd name="T102" fmla="*/ 0 w 7"/>
                <a:gd name="T103" fmla="*/ 2 h 7"/>
                <a:gd name="T104" fmla="*/ 0 w 7"/>
                <a:gd name="T105" fmla="*/ 2 h 7"/>
                <a:gd name="T106" fmla="*/ 0 w 7"/>
                <a:gd name="T107" fmla="*/ 2 h 7"/>
                <a:gd name="T108" fmla="*/ 0 w 7"/>
                <a:gd name="T109" fmla="*/ 1 h 7"/>
                <a:gd name="T110" fmla="*/ 0 w 7"/>
                <a:gd name="T111" fmla="*/ 1 h 7"/>
                <a:gd name="T112" fmla="*/ 0 w 7"/>
                <a:gd name="T113" fmla="*/ 1 h 7"/>
                <a:gd name="T114" fmla="*/ 0 w 7"/>
                <a:gd name="T115" fmla="*/ 1 h 7"/>
                <a:gd name="T116" fmla="*/ 1 w 7"/>
                <a:gd name="T117" fmla="*/ 0 h 7"/>
                <a:gd name="T118" fmla="*/ 1 w 7"/>
                <a:gd name="T119" fmla="*/ 1 h 7"/>
                <a:gd name="T120" fmla="*/ 2 w 7"/>
                <a:gd name="T121" fmla="*/ 1 h 7"/>
                <a:gd name="T122" fmla="*/ 2 w 7"/>
                <a:gd name="T123" fmla="*/ 1 h 7"/>
                <a:gd name="T124" fmla="*/ 2 w 7"/>
                <a:gd name="T125" fmla="*/ 2 h 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"/>
                <a:gd name="T190" fmla="*/ 0 h 7"/>
                <a:gd name="T191" fmla="*/ 7 w 7"/>
                <a:gd name="T192" fmla="*/ 7 h 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" h="7">
                  <a:moveTo>
                    <a:pt x="2" y="2"/>
                  </a:moveTo>
                  <a:lnTo>
                    <a:pt x="2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6" y="5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6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4" y="6"/>
                  </a:lnTo>
                  <a:lnTo>
                    <a:pt x="3" y="6"/>
                  </a:lnTo>
                  <a:lnTo>
                    <a:pt x="2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01" name="Freeform 378"/>
            <p:cNvSpPr>
              <a:spLocks/>
            </p:cNvSpPr>
            <p:nvPr/>
          </p:nvSpPr>
          <p:spPr bwMode="auto">
            <a:xfrm>
              <a:off x="1793" y="2004"/>
              <a:ext cx="24" cy="23"/>
            </a:xfrm>
            <a:custGeom>
              <a:avLst/>
              <a:gdLst>
                <a:gd name="T0" fmla="*/ 3 w 24"/>
                <a:gd name="T1" fmla="*/ 22 h 23"/>
                <a:gd name="T2" fmla="*/ 3 w 24"/>
                <a:gd name="T3" fmla="*/ 21 h 23"/>
                <a:gd name="T4" fmla="*/ 1 w 24"/>
                <a:gd name="T5" fmla="*/ 20 h 23"/>
                <a:gd name="T6" fmla="*/ 0 w 24"/>
                <a:gd name="T7" fmla="*/ 20 h 23"/>
                <a:gd name="T8" fmla="*/ 0 w 24"/>
                <a:gd name="T9" fmla="*/ 18 h 23"/>
                <a:gd name="T10" fmla="*/ 0 w 24"/>
                <a:gd name="T11" fmla="*/ 17 h 23"/>
                <a:gd name="T12" fmla="*/ 1 w 24"/>
                <a:gd name="T13" fmla="*/ 16 h 23"/>
                <a:gd name="T14" fmla="*/ 2 w 24"/>
                <a:gd name="T15" fmla="*/ 14 h 23"/>
                <a:gd name="T16" fmla="*/ 2 w 24"/>
                <a:gd name="T17" fmla="*/ 12 h 23"/>
                <a:gd name="T18" fmla="*/ 2 w 24"/>
                <a:gd name="T19" fmla="*/ 11 h 23"/>
                <a:gd name="T20" fmla="*/ 2 w 24"/>
                <a:gd name="T21" fmla="*/ 10 h 23"/>
                <a:gd name="T22" fmla="*/ 3 w 24"/>
                <a:gd name="T23" fmla="*/ 6 h 23"/>
                <a:gd name="T24" fmla="*/ 2 w 24"/>
                <a:gd name="T25" fmla="*/ 4 h 23"/>
                <a:gd name="T26" fmla="*/ 2 w 24"/>
                <a:gd name="T27" fmla="*/ 4 h 23"/>
                <a:gd name="T28" fmla="*/ 3 w 24"/>
                <a:gd name="T29" fmla="*/ 2 h 23"/>
                <a:gd name="T30" fmla="*/ 3 w 24"/>
                <a:gd name="T31" fmla="*/ 1 h 23"/>
                <a:gd name="T32" fmla="*/ 4 w 24"/>
                <a:gd name="T33" fmla="*/ 0 h 23"/>
                <a:gd name="T34" fmla="*/ 5 w 24"/>
                <a:gd name="T35" fmla="*/ 0 h 23"/>
                <a:gd name="T36" fmla="*/ 7 w 24"/>
                <a:gd name="T37" fmla="*/ 1 h 23"/>
                <a:gd name="T38" fmla="*/ 9 w 24"/>
                <a:gd name="T39" fmla="*/ 1 h 23"/>
                <a:gd name="T40" fmla="*/ 9 w 24"/>
                <a:gd name="T41" fmla="*/ 1 h 23"/>
                <a:gd name="T42" fmla="*/ 11 w 24"/>
                <a:gd name="T43" fmla="*/ 0 h 23"/>
                <a:gd name="T44" fmla="*/ 12 w 24"/>
                <a:gd name="T45" fmla="*/ 0 h 23"/>
                <a:gd name="T46" fmla="*/ 14 w 24"/>
                <a:gd name="T47" fmla="*/ 1 h 23"/>
                <a:gd name="T48" fmla="*/ 15 w 24"/>
                <a:gd name="T49" fmla="*/ 2 h 23"/>
                <a:gd name="T50" fmla="*/ 16 w 24"/>
                <a:gd name="T51" fmla="*/ 2 h 23"/>
                <a:gd name="T52" fmla="*/ 17 w 24"/>
                <a:gd name="T53" fmla="*/ 3 h 23"/>
                <a:gd name="T54" fmla="*/ 19 w 24"/>
                <a:gd name="T55" fmla="*/ 2 h 23"/>
                <a:gd name="T56" fmla="*/ 20 w 24"/>
                <a:gd name="T57" fmla="*/ 1 h 23"/>
                <a:gd name="T58" fmla="*/ 21 w 24"/>
                <a:gd name="T59" fmla="*/ 2 h 23"/>
                <a:gd name="T60" fmla="*/ 22 w 24"/>
                <a:gd name="T61" fmla="*/ 3 h 23"/>
                <a:gd name="T62" fmla="*/ 22 w 24"/>
                <a:gd name="T63" fmla="*/ 4 h 23"/>
                <a:gd name="T64" fmla="*/ 23 w 24"/>
                <a:gd name="T65" fmla="*/ 5 h 23"/>
                <a:gd name="T66" fmla="*/ 23 w 24"/>
                <a:gd name="T67" fmla="*/ 6 h 23"/>
                <a:gd name="T68" fmla="*/ 22 w 24"/>
                <a:gd name="T69" fmla="*/ 8 h 23"/>
                <a:gd name="T70" fmla="*/ 23 w 24"/>
                <a:gd name="T71" fmla="*/ 10 h 23"/>
                <a:gd name="T72" fmla="*/ 24 w 24"/>
                <a:gd name="T73" fmla="*/ 11 h 23"/>
                <a:gd name="T74" fmla="*/ 24 w 24"/>
                <a:gd name="T75" fmla="*/ 11 h 23"/>
                <a:gd name="T76" fmla="*/ 22 w 24"/>
                <a:gd name="T77" fmla="*/ 12 h 23"/>
                <a:gd name="T78" fmla="*/ 21 w 24"/>
                <a:gd name="T79" fmla="*/ 13 h 23"/>
                <a:gd name="T80" fmla="*/ 21 w 24"/>
                <a:gd name="T81" fmla="*/ 13 h 23"/>
                <a:gd name="T82" fmla="*/ 19 w 24"/>
                <a:gd name="T83" fmla="*/ 14 h 23"/>
                <a:gd name="T84" fmla="*/ 18 w 24"/>
                <a:gd name="T85" fmla="*/ 15 h 23"/>
                <a:gd name="T86" fmla="*/ 17 w 24"/>
                <a:gd name="T87" fmla="*/ 16 h 23"/>
                <a:gd name="T88" fmla="*/ 15 w 24"/>
                <a:gd name="T89" fmla="*/ 17 h 23"/>
                <a:gd name="T90" fmla="*/ 15 w 24"/>
                <a:gd name="T91" fmla="*/ 17 h 23"/>
                <a:gd name="T92" fmla="*/ 13 w 24"/>
                <a:gd name="T93" fmla="*/ 17 h 23"/>
                <a:gd name="T94" fmla="*/ 11 w 24"/>
                <a:gd name="T95" fmla="*/ 17 h 23"/>
                <a:gd name="T96" fmla="*/ 10 w 24"/>
                <a:gd name="T97" fmla="*/ 18 h 23"/>
                <a:gd name="T98" fmla="*/ 9 w 24"/>
                <a:gd name="T99" fmla="*/ 19 h 23"/>
                <a:gd name="T100" fmla="*/ 8 w 24"/>
                <a:gd name="T101" fmla="*/ 20 h 23"/>
                <a:gd name="T102" fmla="*/ 7 w 24"/>
                <a:gd name="T103" fmla="*/ 21 h 23"/>
                <a:gd name="T104" fmla="*/ 6 w 24"/>
                <a:gd name="T105" fmla="*/ 22 h 23"/>
                <a:gd name="T106" fmla="*/ 5 w 24"/>
                <a:gd name="T107" fmla="*/ 22 h 2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4"/>
                <a:gd name="T163" fmla="*/ 0 h 23"/>
                <a:gd name="T164" fmla="*/ 24 w 24"/>
                <a:gd name="T165" fmla="*/ 23 h 2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4" h="23">
                  <a:moveTo>
                    <a:pt x="4" y="23"/>
                  </a:moveTo>
                  <a:lnTo>
                    <a:pt x="4" y="22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2" y="7"/>
                  </a:lnTo>
                  <a:lnTo>
                    <a:pt x="22" y="8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3" y="12"/>
                  </a:lnTo>
                  <a:lnTo>
                    <a:pt x="22" y="12"/>
                  </a:lnTo>
                  <a:lnTo>
                    <a:pt x="21" y="13"/>
                  </a:lnTo>
                  <a:lnTo>
                    <a:pt x="20" y="14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8" y="15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1" y="18"/>
                  </a:lnTo>
                  <a:lnTo>
                    <a:pt x="10" y="18"/>
                  </a:lnTo>
                  <a:lnTo>
                    <a:pt x="9" y="18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8" y="20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6" y="22"/>
                  </a:lnTo>
                  <a:lnTo>
                    <a:pt x="5" y="22"/>
                  </a:lnTo>
                  <a:lnTo>
                    <a:pt x="4" y="2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02" name="Freeform 379"/>
            <p:cNvSpPr>
              <a:spLocks/>
            </p:cNvSpPr>
            <p:nvPr/>
          </p:nvSpPr>
          <p:spPr bwMode="auto">
            <a:xfrm>
              <a:off x="3263" y="2007"/>
              <a:ext cx="4" cy="6"/>
            </a:xfrm>
            <a:custGeom>
              <a:avLst/>
              <a:gdLst>
                <a:gd name="T0" fmla="*/ 1 w 4"/>
                <a:gd name="T1" fmla="*/ 6 h 6"/>
                <a:gd name="T2" fmla="*/ 1 w 4"/>
                <a:gd name="T3" fmla="*/ 6 h 6"/>
                <a:gd name="T4" fmla="*/ 0 w 4"/>
                <a:gd name="T5" fmla="*/ 6 h 6"/>
                <a:gd name="T6" fmla="*/ 0 w 4"/>
                <a:gd name="T7" fmla="*/ 6 h 6"/>
                <a:gd name="T8" fmla="*/ 0 w 4"/>
                <a:gd name="T9" fmla="*/ 6 h 6"/>
                <a:gd name="T10" fmla="*/ 0 w 4"/>
                <a:gd name="T11" fmla="*/ 5 h 6"/>
                <a:gd name="T12" fmla="*/ 0 w 4"/>
                <a:gd name="T13" fmla="*/ 5 h 6"/>
                <a:gd name="T14" fmla="*/ 0 w 4"/>
                <a:gd name="T15" fmla="*/ 4 h 6"/>
                <a:gd name="T16" fmla="*/ 0 w 4"/>
                <a:gd name="T17" fmla="*/ 4 h 6"/>
                <a:gd name="T18" fmla="*/ 0 w 4"/>
                <a:gd name="T19" fmla="*/ 3 h 6"/>
                <a:gd name="T20" fmla="*/ 0 w 4"/>
                <a:gd name="T21" fmla="*/ 3 h 6"/>
                <a:gd name="T22" fmla="*/ 0 w 4"/>
                <a:gd name="T23" fmla="*/ 2 h 6"/>
                <a:gd name="T24" fmla="*/ 0 w 4"/>
                <a:gd name="T25" fmla="*/ 2 h 6"/>
                <a:gd name="T26" fmla="*/ 0 w 4"/>
                <a:gd name="T27" fmla="*/ 2 h 6"/>
                <a:gd name="T28" fmla="*/ 1 w 4"/>
                <a:gd name="T29" fmla="*/ 1 h 6"/>
                <a:gd name="T30" fmla="*/ 1 w 4"/>
                <a:gd name="T31" fmla="*/ 1 h 6"/>
                <a:gd name="T32" fmla="*/ 1 w 4"/>
                <a:gd name="T33" fmla="*/ 1 h 6"/>
                <a:gd name="T34" fmla="*/ 1 w 4"/>
                <a:gd name="T35" fmla="*/ 1 h 6"/>
                <a:gd name="T36" fmla="*/ 1 w 4"/>
                <a:gd name="T37" fmla="*/ 1 h 6"/>
                <a:gd name="T38" fmla="*/ 1 w 4"/>
                <a:gd name="T39" fmla="*/ 0 h 6"/>
                <a:gd name="T40" fmla="*/ 2 w 4"/>
                <a:gd name="T41" fmla="*/ 0 h 6"/>
                <a:gd name="T42" fmla="*/ 2 w 4"/>
                <a:gd name="T43" fmla="*/ 0 h 6"/>
                <a:gd name="T44" fmla="*/ 2 w 4"/>
                <a:gd name="T45" fmla="*/ 0 h 6"/>
                <a:gd name="T46" fmla="*/ 3 w 4"/>
                <a:gd name="T47" fmla="*/ 0 h 6"/>
                <a:gd name="T48" fmla="*/ 3 w 4"/>
                <a:gd name="T49" fmla="*/ 0 h 6"/>
                <a:gd name="T50" fmla="*/ 3 w 4"/>
                <a:gd name="T51" fmla="*/ 0 h 6"/>
                <a:gd name="T52" fmla="*/ 3 w 4"/>
                <a:gd name="T53" fmla="*/ 0 h 6"/>
                <a:gd name="T54" fmla="*/ 3 w 4"/>
                <a:gd name="T55" fmla="*/ 0 h 6"/>
                <a:gd name="T56" fmla="*/ 4 w 4"/>
                <a:gd name="T57" fmla="*/ 1 h 6"/>
                <a:gd name="T58" fmla="*/ 4 w 4"/>
                <a:gd name="T59" fmla="*/ 1 h 6"/>
                <a:gd name="T60" fmla="*/ 4 w 4"/>
                <a:gd name="T61" fmla="*/ 1 h 6"/>
                <a:gd name="T62" fmla="*/ 4 w 4"/>
                <a:gd name="T63" fmla="*/ 1 h 6"/>
                <a:gd name="T64" fmla="*/ 4 w 4"/>
                <a:gd name="T65" fmla="*/ 1 h 6"/>
                <a:gd name="T66" fmla="*/ 4 w 4"/>
                <a:gd name="T67" fmla="*/ 1 h 6"/>
                <a:gd name="T68" fmla="*/ 3 w 4"/>
                <a:gd name="T69" fmla="*/ 2 h 6"/>
                <a:gd name="T70" fmla="*/ 3 w 4"/>
                <a:gd name="T71" fmla="*/ 2 h 6"/>
                <a:gd name="T72" fmla="*/ 3 w 4"/>
                <a:gd name="T73" fmla="*/ 2 h 6"/>
                <a:gd name="T74" fmla="*/ 3 w 4"/>
                <a:gd name="T75" fmla="*/ 3 h 6"/>
                <a:gd name="T76" fmla="*/ 3 w 4"/>
                <a:gd name="T77" fmla="*/ 4 h 6"/>
                <a:gd name="T78" fmla="*/ 3 w 4"/>
                <a:gd name="T79" fmla="*/ 4 h 6"/>
                <a:gd name="T80" fmla="*/ 3 w 4"/>
                <a:gd name="T81" fmla="*/ 5 h 6"/>
                <a:gd name="T82" fmla="*/ 3 w 4"/>
                <a:gd name="T83" fmla="*/ 5 h 6"/>
                <a:gd name="T84" fmla="*/ 3 w 4"/>
                <a:gd name="T85" fmla="*/ 5 h 6"/>
                <a:gd name="T86" fmla="*/ 3 w 4"/>
                <a:gd name="T87" fmla="*/ 5 h 6"/>
                <a:gd name="T88" fmla="*/ 3 w 4"/>
                <a:gd name="T89" fmla="*/ 5 h 6"/>
                <a:gd name="T90" fmla="*/ 2 w 4"/>
                <a:gd name="T91" fmla="*/ 5 h 6"/>
                <a:gd name="T92" fmla="*/ 2 w 4"/>
                <a:gd name="T93" fmla="*/ 5 h 6"/>
                <a:gd name="T94" fmla="*/ 2 w 4"/>
                <a:gd name="T95" fmla="*/ 6 h 6"/>
                <a:gd name="T96" fmla="*/ 2 w 4"/>
                <a:gd name="T97" fmla="*/ 6 h 6"/>
                <a:gd name="T98" fmla="*/ 1 w 4"/>
                <a:gd name="T99" fmla="*/ 6 h 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"/>
                <a:gd name="T151" fmla="*/ 0 h 6"/>
                <a:gd name="T152" fmla="*/ 4 w 4"/>
                <a:gd name="T153" fmla="*/ 6 h 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" h="6">
                  <a:moveTo>
                    <a:pt x="1" y="6"/>
                  </a:moveTo>
                  <a:lnTo>
                    <a:pt x="1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03" name="Freeform 380"/>
            <p:cNvSpPr>
              <a:spLocks/>
            </p:cNvSpPr>
            <p:nvPr/>
          </p:nvSpPr>
          <p:spPr bwMode="auto">
            <a:xfrm>
              <a:off x="3268" y="2010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2 h 3"/>
                <a:gd name="T6" fmla="*/ 0 w 1"/>
                <a:gd name="T7" fmla="*/ 2 h 3"/>
                <a:gd name="T8" fmla="*/ 0 w 1"/>
                <a:gd name="T9" fmla="*/ 1 h 3"/>
                <a:gd name="T10" fmla="*/ 0 w 1"/>
                <a:gd name="T11" fmla="*/ 1 h 3"/>
                <a:gd name="T12" fmla="*/ 0 w 1"/>
                <a:gd name="T13" fmla="*/ 0 h 3"/>
                <a:gd name="T14" fmla="*/ 0 w 1"/>
                <a:gd name="T15" fmla="*/ 0 h 3"/>
                <a:gd name="T16" fmla="*/ 0 w 1"/>
                <a:gd name="T17" fmla="*/ 0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2 h 3"/>
                <a:gd name="T26" fmla="*/ 0 w 1"/>
                <a:gd name="T27" fmla="*/ 2 h 3"/>
                <a:gd name="T28" fmla="*/ 0 w 1"/>
                <a:gd name="T29" fmla="*/ 3 h 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"/>
                <a:gd name="T46" fmla="*/ 0 h 3"/>
                <a:gd name="T47" fmla="*/ 1 w 1"/>
                <a:gd name="T48" fmla="*/ 3 h 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04" name="Freeform 381"/>
            <p:cNvSpPr>
              <a:spLocks/>
            </p:cNvSpPr>
            <p:nvPr/>
          </p:nvSpPr>
          <p:spPr bwMode="auto">
            <a:xfrm>
              <a:off x="3074" y="2011"/>
              <a:ext cx="7" cy="5"/>
            </a:xfrm>
            <a:custGeom>
              <a:avLst/>
              <a:gdLst>
                <a:gd name="T0" fmla="*/ 7 w 7"/>
                <a:gd name="T1" fmla="*/ 5 h 5"/>
                <a:gd name="T2" fmla="*/ 7 w 7"/>
                <a:gd name="T3" fmla="*/ 4 h 5"/>
                <a:gd name="T4" fmla="*/ 6 w 7"/>
                <a:gd name="T5" fmla="*/ 4 h 5"/>
                <a:gd name="T6" fmla="*/ 6 w 7"/>
                <a:gd name="T7" fmla="*/ 4 h 5"/>
                <a:gd name="T8" fmla="*/ 6 w 7"/>
                <a:gd name="T9" fmla="*/ 4 h 5"/>
                <a:gd name="T10" fmla="*/ 5 w 7"/>
                <a:gd name="T11" fmla="*/ 4 h 5"/>
                <a:gd name="T12" fmla="*/ 5 w 7"/>
                <a:gd name="T13" fmla="*/ 4 h 5"/>
                <a:gd name="T14" fmla="*/ 5 w 7"/>
                <a:gd name="T15" fmla="*/ 4 h 5"/>
                <a:gd name="T16" fmla="*/ 4 w 7"/>
                <a:gd name="T17" fmla="*/ 4 h 5"/>
                <a:gd name="T18" fmla="*/ 4 w 7"/>
                <a:gd name="T19" fmla="*/ 3 h 5"/>
                <a:gd name="T20" fmla="*/ 4 w 7"/>
                <a:gd name="T21" fmla="*/ 3 h 5"/>
                <a:gd name="T22" fmla="*/ 3 w 7"/>
                <a:gd name="T23" fmla="*/ 3 h 5"/>
                <a:gd name="T24" fmla="*/ 3 w 7"/>
                <a:gd name="T25" fmla="*/ 3 h 5"/>
                <a:gd name="T26" fmla="*/ 3 w 7"/>
                <a:gd name="T27" fmla="*/ 3 h 5"/>
                <a:gd name="T28" fmla="*/ 3 w 7"/>
                <a:gd name="T29" fmla="*/ 4 h 5"/>
                <a:gd name="T30" fmla="*/ 3 w 7"/>
                <a:gd name="T31" fmla="*/ 4 h 5"/>
                <a:gd name="T32" fmla="*/ 3 w 7"/>
                <a:gd name="T33" fmla="*/ 4 h 5"/>
                <a:gd name="T34" fmla="*/ 2 w 7"/>
                <a:gd name="T35" fmla="*/ 4 h 5"/>
                <a:gd name="T36" fmla="*/ 2 w 7"/>
                <a:gd name="T37" fmla="*/ 4 h 5"/>
                <a:gd name="T38" fmla="*/ 2 w 7"/>
                <a:gd name="T39" fmla="*/ 4 h 5"/>
                <a:gd name="T40" fmla="*/ 2 w 7"/>
                <a:gd name="T41" fmla="*/ 4 h 5"/>
                <a:gd name="T42" fmla="*/ 2 w 7"/>
                <a:gd name="T43" fmla="*/ 4 h 5"/>
                <a:gd name="T44" fmla="*/ 1 w 7"/>
                <a:gd name="T45" fmla="*/ 3 h 5"/>
                <a:gd name="T46" fmla="*/ 1 w 7"/>
                <a:gd name="T47" fmla="*/ 3 h 5"/>
                <a:gd name="T48" fmla="*/ 1 w 7"/>
                <a:gd name="T49" fmla="*/ 3 h 5"/>
                <a:gd name="T50" fmla="*/ 1 w 7"/>
                <a:gd name="T51" fmla="*/ 2 h 5"/>
                <a:gd name="T52" fmla="*/ 0 w 7"/>
                <a:gd name="T53" fmla="*/ 2 h 5"/>
                <a:gd name="T54" fmla="*/ 0 w 7"/>
                <a:gd name="T55" fmla="*/ 2 h 5"/>
                <a:gd name="T56" fmla="*/ 0 w 7"/>
                <a:gd name="T57" fmla="*/ 1 h 5"/>
                <a:gd name="T58" fmla="*/ 0 w 7"/>
                <a:gd name="T59" fmla="*/ 1 h 5"/>
                <a:gd name="T60" fmla="*/ 0 w 7"/>
                <a:gd name="T61" fmla="*/ 1 h 5"/>
                <a:gd name="T62" fmla="*/ 1 w 7"/>
                <a:gd name="T63" fmla="*/ 0 h 5"/>
                <a:gd name="T64" fmla="*/ 1 w 7"/>
                <a:gd name="T65" fmla="*/ 0 h 5"/>
                <a:gd name="T66" fmla="*/ 2 w 7"/>
                <a:gd name="T67" fmla="*/ 0 h 5"/>
                <a:gd name="T68" fmla="*/ 2 w 7"/>
                <a:gd name="T69" fmla="*/ 0 h 5"/>
                <a:gd name="T70" fmla="*/ 3 w 7"/>
                <a:gd name="T71" fmla="*/ 0 h 5"/>
                <a:gd name="T72" fmla="*/ 3 w 7"/>
                <a:gd name="T73" fmla="*/ 1 h 5"/>
                <a:gd name="T74" fmla="*/ 3 w 7"/>
                <a:gd name="T75" fmla="*/ 1 h 5"/>
                <a:gd name="T76" fmla="*/ 3 w 7"/>
                <a:gd name="T77" fmla="*/ 1 h 5"/>
                <a:gd name="T78" fmla="*/ 3 w 7"/>
                <a:gd name="T79" fmla="*/ 1 h 5"/>
                <a:gd name="T80" fmla="*/ 4 w 7"/>
                <a:gd name="T81" fmla="*/ 1 h 5"/>
                <a:gd name="T82" fmla="*/ 4 w 7"/>
                <a:gd name="T83" fmla="*/ 2 h 5"/>
                <a:gd name="T84" fmla="*/ 4 w 7"/>
                <a:gd name="T85" fmla="*/ 2 h 5"/>
                <a:gd name="T86" fmla="*/ 5 w 7"/>
                <a:gd name="T87" fmla="*/ 2 h 5"/>
                <a:gd name="T88" fmla="*/ 5 w 7"/>
                <a:gd name="T89" fmla="*/ 2 h 5"/>
                <a:gd name="T90" fmla="*/ 5 w 7"/>
                <a:gd name="T91" fmla="*/ 2 h 5"/>
                <a:gd name="T92" fmla="*/ 6 w 7"/>
                <a:gd name="T93" fmla="*/ 3 h 5"/>
                <a:gd name="T94" fmla="*/ 6 w 7"/>
                <a:gd name="T95" fmla="*/ 3 h 5"/>
                <a:gd name="T96" fmla="*/ 6 w 7"/>
                <a:gd name="T97" fmla="*/ 3 h 5"/>
                <a:gd name="T98" fmla="*/ 6 w 7"/>
                <a:gd name="T99" fmla="*/ 3 h 5"/>
                <a:gd name="T100" fmla="*/ 7 w 7"/>
                <a:gd name="T101" fmla="*/ 4 h 5"/>
                <a:gd name="T102" fmla="*/ 7 w 7"/>
                <a:gd name="T103" fmla="*/ 4 h 5"/>
                <a:gd name="T104" fmla="*/ 7 w 7"/>
                <a:gd name="T105" fmla="*/ 4 h 5"/>
                <a:gd name="T106" fmla="*/ 7 w 7"/>
                <a:gd name="T107" fmla="*/ 4 h 5"/>
                <a:gd name="T108" fmla="*/ 7 w 7"/>
                <a:gd name="T109" fmla="*/ 4 h 5"/>
                <a:gd name="T110" fmla="*/ 7 w 7"/>
                <a:gd name="T111" fmla="*/ 5 h 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"/>
                <a:gd name="T169" fmla="*/ 0 h 5"/>
                <a:gd name="T170" fmla="*/ 7 w 7"/>
                <a:gd name="T171" fmla="*/ 5 h 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" h="5">
                  <a:moveTo>
                    <a:pt x="7" y="5"/>
                  </a:moveTo>
                  <a:lnTo>
                    <a:pt x="7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2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6" y="3"/>
                  </a:lnTo>
                  <a:lnTo>
                    <a:pt x="7" y="4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05" name="Freeform 382"/>
            <p:cNvSpPr>
              <a:spLocks/>
            </p:cNvSpPr>
            <p:nvPr/>
          </p:nvSpPr>
          <p:spPr bwMode="auto">
            <a:xfrm>
              <a:off x="2286" y="2013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1 w 1"/>
                <a:gd name="T5" fmla="*/ 1 h 2"/>
                <a:gd name="T6" fmla="*/ 0 w 1"/>
                <a:gd name="T7" fmla="*/ 1 h 2"/>
                <a:gd name="T8" fmla="*/ 0 w 1"/>
                <a:gd name="T9" fmla="*/ 1 h 2"/>
                <a:gd name="T10" fmla="*/ 0 w 1"/>
                <a:gd name="T11" fmla="*/ 0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2 h 2"/>
                <a:gd name="T22" fmla="*/ 1 w 1"/>
                <a:gd name="T23" fmla="*/ 2 h 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"/>
                <a:gd name="T37" fmla="*/ 0 h 2"/>
                <a:gd name="T38" fmla="*/ 1 w 1"/>
                <a:gd name="T39" fmla="*/ 2 h 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" h="2">
                  <a:moveTo>
                    <a:pt x="1" y="2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06" name="Freeform 383"/>
            <p:cNvSpPr>
              <a:spLocks/>
            </p:cNvSpPr>
            <p:nvPr/>
          </p:nvSpPr>
          <p:spPr bwMode="auto">
            <a:xfrm>
              <a:off x="3008" y="2015"/>
              <a:ext cx="3" cy="6"/>
            </a:xfrm>
            <a:custGeom>
              <a:avLst/>
              <a:gdLst>
                <a:gd name="T0" fmla="*/ 2 w 3"/>
                <a:gd name="T1" fmla="*/ 6 h 6"/>
                <a:gd name="T2" fmla="*/ 2 w 3"/>
                <a:gd name="T3" fmla="*/ 6 h 6"/>
                <a:gd name="T4" fmla="*/ 1 w 3"/>
                <a:gd name="T5" fmla="*/ 6 h 6"/>
                <a:gd name="T6" fmla="*/ 1 w 3"/>
                <a:gd name="T7" fmla="*/ 5 h 6"/>
                <a:gd name="T8" fmla="*/ 1 w 3"/>
                <a:gd name="T9" fmla="*/ 5 h 6"/>
                <a:gd name="T10" fmla="*/ 1 w 3"/>
                <a:gd name="T11" fmla="*/ 4 h 6"/>
                <a:gd name="T12" fmla="*/ 1 w 3"/>
                <a:gd name="T13" fmla="*/ 4 h 6"/>
                <a:gd name="T14" fmla="*/ 1 w 3"/>
                <a:gd name="T15" fmla="*/ 2 h 6"/>
                <a:gd name="T16" fmla="*/ 1 w 3"/>
                <a:gd name="T17" fmla="*/ 2 h 6"/>
                <a:gd name="T18" fmla="*/ 0 w 3"/>
                <a:gd name="T19" fmla="*/ 2 h 6"/>
                <a:gd name="T20" fmla="*/ 0 w 3"/>
                <a:gd name="T21" fmla="*/ 1 h 6"/>
                <a:gd name="T22" fmla="*/ 0 w 3"/>
                <a:gd name="T23" fmla="*/ 1 h 6"/>
                <a:gd name="T24" fmla="*/ 0 w 3"/>
                <a:gd name="T25" fmla="*/ 0 h 6"/>
                <a:gd name="T26" fmla="*/ 1 w 3"/>
                <a:gd name="T27" fmla="*/ 0 h 6"/>
                <a:gd name="T28" fmla="*/ 1 w 3"/>
                <a:gd name="T29" fmla="*/ 0 h 6"/>
                <a:gd name="T30" fmla="*/ 2 w 3"/>
                <a:gd name="T31" fmla="*/ 0 h 6"/>
                <a:gd name="T32" fmla="*/ 2 w 3"/>
                <a:gd name="T33" fmla="*/ 0 h 6"/>
                <a:gd name="T34" fmla="*/ 2 w 3"/>
                <a:gd name="T35" fmla="*/ 1 h 6"/>
                <a:gd name="T36" fmla="*/ 3 w 3"/>
                <a:gd name="T37" fmla="*/ 1 h 6"/>
                <a:gd name="T38" fmla="*/ 3 w 3"/>
                <a:gd name="T39" fmla="*/ 1 h 6"/>
                <a:gd name="T40" fmla="*/ 3 w 3"/>
                <a:gd name="T41" fmla="*/ 2 h 6"/>
                <a:gd name="T42" fmla="*/ 3 w 3"/>
                <a:gd name="T43" fmla="*/ 2 h 6"/>
                <a:gd name="T44" fmla="*/ 3 w 3"/>
                <a:gd name="T45" fmla="*/ 3 h 6"/>
                <a:gd name="T46" fmla="*/ 3 w 3"/>
                <a:gd name="T47" fmla="*/ 3 h 6"/>
                <a:gd name="T48" fmla="*/ 3 w 3"/>
                <a:gd name="T49" fmla="*/ 4 h 6"/>
                <a:gd name="T50" fmla="*/ 3 w 3"/>
                <a:gd name="T51" fmla="*/ 4 h 6"/>
                <a:gd name="T52" fmla="*/ 3 w 3"/>
                <a:gd name="T53" fmla="*/ 5 h 6"/>
                <a:gd name="T54" fmla="*/ 3 w 3"/>
                <a:gd name="T55" fmla="*/ 5 h 6"/>
                <a:gd name="T56" fmla="*/ 3 w 3"/>
                <a:gd name="T57" fmla="*/ 5 h 6"/>
                <a:gd name="T58" fmla="*/ 3 w 3"/>
                <a:gd name="T59" fmla="*/ 5 h 6"/>
                <a:gd name="T60" fmla="*/ 2 w 3"/>
                <a:gd name="T61" fmla="*/ 6 h 6"/>
                <a:gd name="T62" fmla="*/ 2 w 3"/>
                <a:gd name="T63" fmla="*/ 6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"/>
                <a:gd name="T97" fmla="*/ 0 h 6"/>
                <a:gd name="T98" fmla="*/ 3 w 3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" h="6">
                  <a:moveTo>
                    <a:pt x="2" y="6"/>
                  </a:moveTo>
                  <a:lnTo>
                    <a:pt x="2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5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07" name="Freeform 384"/>
            <p:cNvSpPr>
              <a:spLocks/>
            </p:cNvSpPr>
            <p:nvPr/>
          </p:nvSpPr>
          <p:spPr bwMode="auto">
            <a:xfrm>
              <a:off x="3170" y="2017"/>
              <a:ext cx="15" cy="7"/>
            </a:xfrm>
            <a:custGeom>
              <a:avLst/>
              <a:gdLst>
                <a:gd name="T0" fmla="*/ 6 w 15"/>
                <a:gd name="T1" fmla="*/ 6 h 7"/>
                <a:gd name="T2" fmla="*/ 6 w 15"/>
                <a:gd name="T3" fmla="*/ 6 h 7"/>
                <a:gd name="T4" fmla="*/ 7 w 15"/>
                <a:gd name="T5" fmla="*/ 5 h 7"/>
                <a:gd name="T6" fmla="*/ 8 w 15"/>
                <a:gd name="T7" fmla="*/ 5 h 7"/>
                <a:gd name="T8" fmla="*/ 8 w 15"/>
                <a:gd name="T9" fmla="*/ 5 h 7"/>
                <a:gd name="T10" fmla="*/ 8 w 15"/>
                <a:gd name="T11" fmla="*/ 4 h 7"/>
                <a:gd name="T12" fmla="*/ 9 w 15"/>
                <a:gd name="T13" fmla="*/ 4 h 7"/>
                <a:gd name="T14" fmla="*/ 8 w 15"/>
                <a:gd name="T15" fmla="*/ 4 h 7"/>
                <a:gd name="T16" fmla="*/ 8 w 15"/>
                <a:gd name="T17" fmla="*/ 4 h 7"/>
                <a:gd name="T18" fmla="*/ 7 w 15"/>
                <a:gd name="T19" fmla="*/ 4 h 7"/>
                <a:gd name="T20" fmla="*/ 7 w 15"/>
                <a:gd name="T21" fmla="*/ 4 h 7"/>
                <a:gd name="T22" fmla="*/ 6 w 15"/>
                <a:gd name="T23" fmla="*/ 4 h 7"/>
                <a:gd name="T24" fmla="*/ 5 w 15"/>
                <a:gd name="T25" fmla="*/ 4 h 7"/>
                <a:gd name="T26" fmla="*/ 4 w 15"/>
                <a:gd name="T27" fmla="*/ 4 h 7"/>
                <a:gd name="T28" fmla="*/ 3 w 15"/>
                <a:gd name="T29" fmla="*/ 4 h 7"/>
                <a:gd name="T30" fmla="*/ 2 w 15"/>
                <a:gd name="T31" fmla="*/ 4 h 7"/>
                <a:gd name="T32" fmla="*/ 2 w 15"/>
                <a:gd name="T33" fmla="*/ 4 h 7"/>
                <a:gd name="T34" fmla="*/ 2 w 15"/>
                <a:gd name="T35" fmla="*/ 4 h 7"/>
                <a:gd name="T36" fmla="*/ 1 w 15"/>
                <a:gd name="T37" fmla="*/ 4 h 7"/>
                <a:gd name="T38" fmla="*/ 0 w 15"/>
                <a:gd name="T39" fmla="*/ 4 h 7"/>
                <a:gd name="T40" fmla="*/ 0 w 15"/>
                <a:gd name="T41" fmla="*/ 4 h 7"/>
                <a:gd name="T42" fmla="*/ 1 w 15"/>
                <a:gd name="T43" fmla="*/ 3 h 7"/>
                <a:gd name="T44" fmla="*/ 1 w 15"/>
                <a:gd name="T45" fmla="*/ 3 h 7"/>
                <a:gd name="T46" fmla="*/ 2 w 15"/>
                <a:gd name="T47" fmla="*/ 2 h 7"/>
                <a:gd name="T48" fmla="*/ 2 w 15"/>
                <a:gd name="T49" fmla="*/ 2 h 7"/>
                <a:gd name="T50" fmla="*/ 2 w 15"/>
                <a:gd name="T51" fmla="*/ 2 h 7"/>
                <a:gd name="T52" fmla="*/ 3 w 15"/>
                <a:gd name="T53" fmla="*/ 1 h 7"/>
                <a:gd name="T54" fmla="*/ 4 w 15"/>
                <a:gd name="T55" fmla="*/ 1 h 7"/>
                <a:gd name="T56" fmla="*/ 5 w 15"/>
                <a:gd name="T57" fmla="*/ 1 h 7"/>
                <a:gd name="T58" fmla="*/ 6 w 15"/>
                <a:gd name="T59" fmla="*/ 1 h 7"/>
                <a:gd name="T60" fmla="*/ 7 w 15"/>
                <a:gd name="T61" fmla="*/ 1 h 7"/>
                <a:gd name="T62" fmla="*/ 8 w 15"/>
                <a:gd name="T63" fmla="*/ 0 h 7"/>
                <a:gd name="T64" fmla="*/ 8 w 15"/>
                <a:gd name="T65" fmla="*/ 0 h 7"/>
                <a:gd name="T66" fmla="*/ 8 w 15"/>
                <a:gd name="T67" fmla="*/ 0 h 7"/>
                <a:gd name="T68" fmla="*/ 9 w 15"/>
                <a:gd name="T69" fmla="*/ 0 h 7"/>
                <a:gd name="T70" fmla="*/ 9 w 15"/>
                <a:gd name="T71" fmla="*/ 0 h 7"/>
                <a:gd name="T72" fmla="*/ 10 w 15"/>
                <a:gd name="T73" fmla="*/ 0 h 7"/>
                <a:gd name="T74" fmla="*/ 10 w 15"/>
                <a:gd name="T75" fmla="*/ 1 h 7"/>
                <a:gd name="T76" fmla="*/ 11 w 15"/>
                <a:gd name="T77" fmla="*/ 1 h 7"/>
                <a:gd name="T78" fmla="*/ 12 w 15"/>
                <a:gd name="T79" fmla="*/ 1 h 7"/>
                <a:gd name="T80" fmla="*/ 13 w 15"/>
                <a:gd name="T81" fmla="*/ 1 h 7"/>
                <a:gd name="T82" fmla="*/ 14 w 15"/>
                <a:gd name="T83" fmla="*/ 1 h 7"/>
                <a:gd name="T84" fmla="*/ 14 w 15"/>
                <a:gd name="T85" fmla="*/ 2 h 7"/>
                <a:gd name="T86" fmla="*/ 15 w 15"/>
                <a:gd name="T87" fmla="*/ 2 h 7"/>
                <a:gd name="T88" fmla="*/ 14 w 15"/>
                <a:gd name="T89" fmla="*/ 3 h 7"/>
                <a:gd name="T90" fmla="*/ 14 w 15"/>
                <a:gd name="T91" fmla="*/ 3 h 7"/>
                <a:gd name="T92" fmla="*/ 14 w 15"/>
                <a:gd name="T93" fmla="*/ 4 h 7"/>
                <a:gd name="T94" fmla="*/ 14 w 15"/>
                <a:gd name="T95" fmla="*/ 4 h 7"/>
                <a:gd name="T96" fmla="*/ 13 w 15"/>
                <a:gd name="T97" fmla="*/ 4 h 7"/>
                <a:gd name="T98" fmla="*/ 12 w 15"/>
                <a:gd name="T99" fmla="*/ 4 h 7"/>
                <a:gd name="T100" fmla="*/ 12 w 15"/>
                <a:gd name="T101" fmla="*/ 4 h 7"/>
                <a:gd name="T102" fmla="*/ 12 w 15"/>
                <a:gd name="T103" fmla="*/ 4 h 7"/>
                <a:gd name="T104" fmla="*/ 11 w 15"/>
                <a:gd name="T105" fmla="*/ 4 h 7"/>
                <a:gd name="T106" fmla="*/ 10 w 15"/>
                <a:gd name="T107" fmla="*/ 4 h 7"/>
                <a:gd name="T108" fmla="*/ 10 w 15"/>
                <a:gd name="T109" fmla="*/ 5 h 7"/>
                <a:gd name="T110" fmla="*/ 9 w 15"/>
                <a:gd name="T111" fmla="*/ 5 h 7"/>
                <a:gd name="T112" fmla="*/ 8 w 15"/>
                <a:gd name="T113" fmla="*/ 6 h 7"/>
                <a:gd name="T114" fmla="*/ 8 w 15"/>
                <a:gd name="T115" fmla="*/ 6 h 7"/>
                <a:gd name="T116" fmla="*/ 8 w 15"/>
                <a:gd name="T117" fmla="*/ 6 h 7"/>
                <a:gd name="T118" fmla="*/ 7 w 15"/>
                <a:gd name="T119" fmla="*/ 7 h 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5"/>
                <a:gd name="T181" fmla="*/ 0 h 7"/>
                <a:gd name="T182" fmla="*/ 15 w 15"/>
                <a:gd name="T183" fmla="*/ 7 h 7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5" h="7">
                  <a:moveTo>
                    <a:pt x="7" y="7"/>
                  </a:moveTo>
                  <a:lnTo>
                    <a:pt x="6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08" name="Freeform 385"/>
            <p:cNvSpPr>
              <a:spLocks/>
            </p:cNvSpPr>
            <p:nvPr/>
          </p:nvSpPr>
          <p:spPr bwMode="auto">
            <a:xfrm>
              <a:off x="2696" y="2015"/>
              <a:ext cx="51" cy="34"/>
            </a:xfrm>
            <a:custGeom>
              <a:avLst/>
              <a:gdLst>
                <a:gd name="T0" fmla="*/ 4 w 51"/>
                <a:gd name="T1" fmla="*/ 30 h 34"/>
                <a:gd name="T2" fmla="*/ 4 w 51"/>
                <a:gd name="T3" fmla="*/ 25 h 34"/>
                <a:gd name="T4" fmla="*/ 1 w 51"/>
                <a:gd name="T5" fmla="*/ 22 h 34"/>
                <a:gd name="T6" fmla="*/ 0 w 51"/>
                <a:gd name="T7" fmla="*/ 19 h 34"/>
                <a:gd name="T8" fmla="*/ 1 w 51"/>
                <a:gd name="T9" fmla="*/ 14 h 34"/>
                <a:gd name="T10" fmla="*/ 2 w 51"/>
                <a:gd name="T11" fmla="*/ 10 h 34"/>
                <a:gd name="T12" fmla="*/ 5 w 51"/>
                <a:gd name="T13" fmla="*/ 6 h 34"/>
                <a:gd name="T14" fmla="*/ 8 w 51"/>
                <a:gd name="T15" fmla="*/ 3 h 34"/>
                <a:gd name="T16" fmla="*/ 11 w 51"/>
                <a:gd name="T17" fmla="*/ 3 h 34"/>
                <a:gd name="T18" fmla="*/ 13 w 51"/>
                <a:gd name="T19" fmla="*/ 3 h 34"/>
                <a:gd name="T20" fmla="*/ 17 w 51"/>
                <a:gd name="T21" fmla="*/ 2 h 34"/>
                <a:gd name="T22" fmla="*/ 21 w 51"/>
                <a:gd name="T23" fmla="*/ 1 h 34"/>
                <a:gd name="T24" fmla="*/ 23 w 51"/>
                <a:gd name="T25" fmla="*/ 3 h 34"/>
                <a:gd name="T26" fmla="*/ 25 w 51"/>
                <a:gd name="T27" fmla="*/ 0 h 34"/>
                <a:gd name="T28" fmla="*/ 28 w 51"/>
                <a:gd name="T29" fmla="*/ 2 h 34"/>
                <a:gd name="T30" fmla="*/ 30 w 51"/>
                <a:gd name="T31" fmla="*/ 6 h 34"/>
                <a:gd name="T32" fmla="*/ 27 w 51"/>
                <a:gd name="T33" fmla="*/ 8 h 34"/>
                <a:gd name="T34" fmla="*/ 28 w 51"/>
                <a:gd name="T35" fmla="*/ 12 h 34"/>
                <a:gd name="T36" fmla="*/ 29 w 51"/>
                <a:gd name="T37" fmla="*/ 15 h 34"/>
                <a:gd name="T38" fmla="*/ 31 w 51"/>
                <a:gd name="T39" fmla="*/ 17 h 34"/>
                <a:gd name="T40" fmla="*/ 33 w 51"/>
                <a:gd name="T41" fmla="*/ 14 h 34"/>
                <a:gd name="T42" fmla="*/ 35 w 51"/>
                <a:gd name="T43" fmla="*/ 12 h 34"/>
                <a:gd name="T44" fmla="*/ 36 w 51"/>
                <a:gd name="T45" fmla="*/ 9 h 34"/>
                <a:gd name="T46" fmla="*/ 38 w 51"/>
                <a:gd name="T47" fmla="*/ 6 h 34"/>
                <a:gd name="T48" fmla="*/ 41 w 51"/>
                <a:gd name="T49" fmla="*/ 6 h 34"/>
                <a:gd name="T50" fmla="*/ 43 w 51"/>
                <a:gd name="T51" fmla="*/ 8 h 34"/>
                <a:gd name="T52" fmla="*/ 45 w 51"/>
                <a:gd name="T53" fmla="*/ 7 h 34"/>
                <a:gd name="T54" fmla="*/ 48 w 51"/>
                <a:gd name="T55" fmla="*/ 9 h 34"/>
                <a:gd name="T56" fmla="*/ 51 w 51"/>
                <a:gd name="T57" fmla="*/ 11 h 34"/>
                <a:gd name="T58" fmla="*/ 50 w 51"/>
                <a:gd name="T59" fmla="*/ 15 h 34"/>
                <a:gd name="T60" fmla="*/ 49 w 51"/>
                <a:gd name="T61" fmla="*/ 19 h 34"/>
                <a:gd name="T62" fmla="*/ 48 w 51"/>
                <a:gd name="T63" fmla="*/ 22 h 34"/>
                <a:gd name="T64" fmla="*/ 45 w 51"/>
                <a:gd name="T65" fmla="*/ 24 h 34"/>
                <a:gd name="T66" fmla="*/ 42 w 51"/>
                <a:gd name="T67" fmla="*/ 25 h 34"/>
                <a:gd name="T68" fmla="*/ 39 w 51"/>
                <a:gd name="T69" fmla="*/ 25 h 34"/>
                <a:gd name="T70" fmla="*/ 37 w 51"/>
                <a:gd name="T71" fmla="*/ 24 h 34"/>
                <a:gd name="T72" fmla="*/ 36 w 51"/>
                <a:gd name="T73" fmla="*/ 21 h 34"/>
                <a:gd name="T74" fmla="*/ 33 w 51"/>
                <a:gd name="T75" fmla="*/ 19 h 34"/>
                <a:gd name="T76" fmla="*/ 30 w 51"/>
                <a:gd name="T77" fmla="*/ 24 h 34"/>
                <a:gd name="T78" fmla="*/ 30 w 51"/>
                <a:gd name="T79" fmla="*/ 28 h 34"/>
                <a:gd name="T80" fmla="*/ 31 w 51"/>
                <a:gd name="T81" fmla="*/ 32 h 34"/>
                <a:gd name="T82" fmla="*/ 30 w 51"/>
                <a:gd name="T83" fmla="*/ 33 h 34"/>
                <a:gd name="T84" fmla="*/ 27 w 51"/>
                <a:gd name="T85" fmla="*/ 32 h 34"/>
                <a:gd name="T86" fmla="*/ 24 w 51"/>
                <a:gd name="T87" fmla="*/ 32 h 34"/>
                <a:gd name="T88" fmla="*/ 21 w 51"/>
                <a:gd name="T89" fmla="*/ 30 h 34"/>
                <a:gd name="T90" fmla="*/ 23 w 51"/>
                <a:gd name="T91" fmla="*/ 27 h 34"/>
                <a:gd name="T92" fmla="*/ 26 w 51"/>
                <a:gd name="T93" fmla="*/ 25 h 34"/>
                <a:gd name="T94" fmla="*/ 25 w 51"/>
                <a:gd name="T95" fmla="*/ 22 h 34"/>
                <a:gd name="T96" fmla="*/ 25 w 51"/>
                <a:gd name="T97" fmla="*/ 18 h 34"/>
                <a:gd name="T98" fmla="*/ 24 w 51"/>
                <a:gd name="T99" fmla="*/ 14 h 34"/>
                <a:gd name="T100" fmla="*/ 23 w 51"/>
                <a:gd name="T101" fmla="*/ 11 h 34"/>
                <a:gd name="T102" fmla="*/ 22 w 51"/>
                <a:gd name="T103" fmla="*/ 13 h 34"/>
                <a:gd name="T104" fmla="*/ 19 w 51"/>
                <a:gd name="T105" fmla="*/ 16 h 34"/>
                <a:gd name="T106" fmla="*/ 17 w 51"/>
                <a:gd name="T107" fmla="*/ 19 h 34"/>
                <a:gd name="T108" fmla="*/ 16 w 51"/>
                <a:gd name="T109" fmla="*/ 22 h 34"/>
                <a:gd name="T110" fmla="*/ 13 w 51"/>
                <a:gd name="T111" fmla="*/ 25 h 34"/>
                <a:gd name="T112" fmla="*/ 11 w 51"/>
                <a:gd name="T113" fmla="*/ 27 h 34"/>
                <a:gd name="T114" fmla="*/ 9 w 51"/>
                <a:gd name="T115" fmla="*/ 29 h 3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1"/>
                <a:gd name="T175" fmla="*/ 0 h 34"/>
                <a:gd name="T176" fmla="*/ 51 w 51"/>
                <a:gd name="T177" fmla="*/ 34 h 3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1" h="34">
                  <a:moveTo>
                    <a:pt x="6" y="31"/>
                  </a:moveTo>
                  <a:lnTo>
                    <a:pt x="5" y="31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4" y="28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1" y="22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3" y="9"/>
                  </a:lnTo>
                  <a:lnTo>
                    <a:pt x="3" y="8"/>
                  </a:lnTo>
                  <a:lnTo>
                    <a:pt x="4" y="7"/>
                  </a:lnTo>
                  <a:lnTo>
                    <a:pt x="4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2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8" y="3"/>
                  </a:lnTo>
                  <a:lnTo>
                    <a:pt x="29" y="4"/>
                  </a:lnTo>
                  <a:lnTo>
                    <a:pt x="30" y="5"/>
                  </a:lnTo>
                  <a:lnTo>
                    <a:pt x="30" y="6"/>
                  </a:lnTo>
                  <a:lnTo>
                    <a:pt x="30" y="7"/>
                  </a:lnTo>
                  <a:lnTo>
                    <a:pt x="29" y="7"/>
                  </a:lnTo>
                  <a:lnTo>
                    <a:pt x="29" y="8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2"/>
                  </a:lnTo>
                  <a:lnTo>
                    <a:pt x="28" y="12"/>
                  </a:lnTo>
                  <a:lnTo>
                    <a:pt x="29" y="12"/>
                  </a:lnTo>
                  <a:lnTo>
                    <a:pt x="29" y="13"/>
                  </a:lnTo>
                  <a:lnTo>
                    <a:pt x="29" y="14"/>
                  </a:lnTo>
                  <a:lnTo>
                    <a:pt x="29" y="15"/>
                  </a:lnTo>
                  <a:lnTo>
                    <a:pt x="29" y="17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2" y="15"/>
                  </a:lnTo>
                  <a:lnTo>
                    <a:pt x="32" y="14"/>
                  </a:lnTo>
                  <a:lnTo>
                    <a:pt x="33" y="14"/>
                  </a:lnTo>
                  <a:lnTo>
                    <a:pt x="33" y="13"/>
                  </a:lnTo>
                  <a:lnTo>
                    <a:pt x="33" y="12"/>
                  </a:lnTo>
                  <a:lnTo>
                    <a:pt x="34" y="12"/>
                  </a:lnTo>
                  <a:lnTo>
                    <a:pt x="35" y="12"/>
                  </a:lnTo>
                  <a:lnTo>
                    <a:pt x="35" y="11"/>
                  </a:lnTo>
                  <a:lnTo>
                    <a:pt x="36" y="11"/>
                  </a:lnTo>
                  <a:lnTo>
                    <a:pt x="36" y="10"/>
                  </a:lnTo>
                  <a:lnTo>
                    <a:pt x="36" y="9"/>
                  </a:lnTo>
                  <a:lnTo>
                    <a:pt x="36" y="8"/>
                  </a:lnTo>
                  <a:lnTo>
                    <a:pt x="36" y="7"/>
                  </a:lnTo>
                  <a:lnTo>
                    <a:pt x="37" y="7"/>
                  </a:lnTo>
                  <a:lnTo>
                    <a:pt x="37" y="6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1" y="6"/>
                  </a:lnTo>
                  <a:lnTo>
                    <a:pt x="42" y="6"/>
                  </a:lnTo>
                  <a:lnTo>
                    <a:pt x="42" y="7"/>
                  </a:lnTo>
                  <a:lnTo>
                    <a:pt x="42" y="8"/>
                  </a:lnTo>
                  <a:lnTo>
                    <a:pt x="43" y="8"/>
                  </a:lnTo>
                  <a:lnTo>
                    <a:pt x="43" y="7"/>
                  </a:lnTo>
                  <a:lnTo>
                    <a:pt x="43" y="6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5" y="7"/>
                  </a:lnTo>
                  <a:lnTo>
                    <a:pt x="46" y="7"/>
                  </a:lnTo>
                  <a:lnTo>
                    <a:pt x="46" y="8"/>
                  </a:lnTo>
                  <a:lnTo>
                    <a:pt x="47" y="8"/>
                  </a:lnTo>
                  <a:lnTo>
                    <a:pt x="48" y="9"/>
                  </a:lnTo>
                  <a:lnTo>
                    <a:pt x="49" y="9"/>
                  </a:lnTo>
                  <a:lnTo>
                    <a:pt x="50" y="9"/>
                  </a:lnTo>
                  <a:lnTo>
                    <a:pt x="50" y="10"/>
                  </a:lnTo>
                  <a:lnTo>
                    <a:pt x="51" y="10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0" y="14"/>
                  </a:lnTo>
                  <a:lnTo>
                    <a:pt x="50" y="15"/>
                  </a:lnTo>
                  <a:lnTo>
                    <a:pt x="49" y="15"/>
                  </a:lnTo>
                  <a:lnTo>
                    <a:pt x="49" y="16"/>
                  </a:lnTo>
                  <a:lnTo>
                    <a:pt x="49" y="17"/>
                  </a:lnTo>
                  <a:lnTo>
                    <a:pt x="49" y="18"/>
                  </a:lnTo>
                  <a:lnTo>
                    <a:pt x="49" y="19"/>
                  </a:lnTo>
                  <a:lnTo>
                    <a:pt x="49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7" y="22"/>
                  </a:lnTo>
                  <a:lnTo>
                    <a:pt x="47" y="23"/>
                  </a:lnTo>
                  <a:lnTo>
                    <a:pt x="46" y="23"/>
                  </a:lnTo>
                  <a:lnTo>
                    <a:pt x="46" y="24"/>
                  </a:lnTo>
                  <a:lnTo>
                    <a:pt x="45" y="24"/>
                  </a:lnTo>
                  <a:lnTo>
                    <a:pt x="45" y="25"/>
                  </a:lnTo>
                  <a:lnTo>
                    <a:pt x="44" y="25"/>
                  </a:lnTo>
                  <a:lnTo>
                    <a:pt x="43" y="25"/>
                  </a:lnTo>
                  <a:lnTo>
                    <a:pt x="42" y="25"/>
                  </a:lnTo>
                  <a:lnTo>
                    <a:pt x="41" y="26"/>
                  </a:lnTo>
                  <a:lnTo>
                    <a:pt x="41" y="25"/>
                  </a:lnTo>
                  <a:lnTo>
                    <a:pt x="40" y="25"/>
                  </a:lnTo>
                  <a:lnTo>
                    <a:pt x="39" y="25"/>
                  </a:lnTo>
                  <a:lnTo>
                    <a:pt x="38" y="25"/>
                  </a:lnTo>
                  <a:lnTo>
                    <a:pt x="37" y="25"/>
                  </a:lnTo>
                  <a:lnTo>
                    <a:pt x="37" y="24"/>
                  </a:lnTo>
                  <a:lnTo>
                    <a:pt x="37" y="23"/>
                  </a:lnTo>
                  <a:lnTo>
                    <a:pt x="37" y="22"/>
                  </a:lnTo>
                  <a:lnTo>
                    <a:pt x="37" y="21"/>
                  </a:lnTo>
                  <a:lnTo>
                    <a:pt x="36" y="21"/>
                  </a:lnTo>
                  <a:lnTo>
                    <a:pt x="36" y="20"/>
                  </a:lnTo>
                  <a:lnTo>
                    <a:pt x="36" y="19"/>
                  </a:lnTo>
                  <a:lnTo>
                    <a:pt x="35" y="19"/>
                  </a:lnTo>
                  <a:lnTo>
                    <a:pt x="34" y="19"/>
                  </a:lnTo>
                  <a:lnTo>
                    <a:pt x="33" y="19"/>
                  </a:lnTo>
                  <a:lnTo>
                    <a:pt x="32" y="20"/>
                  </a:lnTo>
                  <a:lnTo>
                    <a:pt x="31" y="21"/>
                  </a:lnTo>
                  <a:lnTo>
                    <a:pt x="31" y="22"/>
                  </a:lnTo>
                  <a:lnTo>
                    <a:pt x="31" y="23"/>
                  </a:lnTo>
                  <a:lnTo>
                    <a:pt x="30" y="24"/>
                  </a:lnTo>
                  <a:lnTo>
                    <a:pt x="30" y="25"/>
                  </a:lnTo>
                  <a:lnTo>
                    <a:pt x="30" y="26"/>
                  </a:lnTo>
                  <a:lnTo>
                    <a:pt x="30" y="27"/>
                  </a:lnTo>
                  <a:lnTo>
                    <a:pt x="30" y="28"/>
                  </a:lnTo>
                  <a:lnTo>
                    <a:pt x="30" y="29"/>
                  </a:lnTo>
                  <a:lnTo>
                    <a:pt x="30" y="30"/>
                  </a:lnTo>
                  <a:lnTo>
                    <a:pt x="30" y="31"/>
                  </a:lnTo>
                  <a:lnTo>
                    <a:pt x="30" y="32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30" y="33"/>
                  </a:lnTo>
                  <a:lnTo>
                    <a:pt x="30" y="34"/>
                  </a:lnTo>
                  <a:lnTo>
                    <a:pt x="30" y="33"/>
                  </a:lnTo>
                  <a:lnTo>
                    <a:pt x="30" y="32"/>
                  </a:lnTo>
                  <a:lnTo>
                    <a:pt x="29" y="32"/>
                  </a:lnTo>
                  <a:lnTo>
                    <a:pt x="29" y="31"/>
                  </a:lnTo>
                  <a:lnTo>
                    <a:pt x="28" y="31"/>
                  </a:lnTo>
                  <a:lnTo>
                    <a:pt x="27" y="32"/>
                  </a:lnTo>
                  <a:lnTo>
                    <a:pt x="26" y="32"/>
                  </a:lnTo>
                  <a:lnTo>
                    <a:pt x="25" y="32"/>
                  </a:lnTo>
                  <a:lnTo>
                    <a:pt x="24" y="32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2" y="31"/>
                  </a:lnTo>
                  <a:lnTo>
                    <a:pt x="21" y="30"/>
                  </a:lnTo>
                  <a:lnTo>
                    <a:pt x="21" y="29"/>
                  </a:lnTo>
                  <a:lnTo>
                    <a:pt x="21" y="28"/>
                  </a:lnTo>
                  <a:lnTo>
                    <a:pt x="22" y="28"/>
                  </a:lnTo>
                  <a:lnTo>
                    <a:pt x="22" y="27"/>
                  </a:lnTo>
                  <a:lnTo>
                    <a:pt x="23" y="27"/>
                  </a:lnTo>
                  <a:lnTo>
                    <a:pt x="23" y="26"/>
                  </a:lnTo>
                  <a:lnTo>
                    <a:pt x="24" y="26"/>
                  </a:lnTo>
                  <a:lnTo>
                    <a:pt x="25" y="25"/>
                  </a:lnTo>
                  <a:lnTo>
                    <a:pt x="26" y="25"/>
                  </a:lnTo>
                  <a:lnTo>
                    <a:pt x="26" y="24"/>
                  </a:lnTo>
                  <a:lnTo>
                    <a:pt x="26" y="23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1"/>
                  </a:lnTo>
                  <a:lnTo>
                    <a:pt x="25" y="20"/>
                  </a:lnTo>
                  <a:lnTo>
                    <a:pt x="25" y="19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1"/>
                  </a:lnTo>
                  <a:lnTo>
                    <a:pt x="23" y="11"/>
                  </a:lnTo>
                  <a:lnTo>
                    <a:pt x="23" y="12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1" y="13"/>
                  </a:lnTo>
                  <a:lnTo>
                    <a:pt x="21" y="14"/>
                  </a:lnTo>
                  <a:lnTo>
                    <a:pt x="20" y="14"/>
                  </a:lnTo>
                  <a:lnTo>
                    <a:pt x="19" y="15"/>
                  </a:lnTo>
                  <a:lnTo>
                    <a:pt x="19" y="16"/>
                  </a:lnTo>
                  <a:lnTo>
                    <a:pt x="18" y="17"/>
                  </a:lnTo>
                  <a:lnTo>
                    <a:pt x="18" y="18"/>
                  </a:lnTo>
                  <a:lnTo>
                    <a:pt x="17" y="18"/>
                  </a:lnTo>
                  <a:lnTo>
                    <a:pt x="17" y="19"/>
                  </a:lnTo>
                  <a:lnTo>
                    <a:pt x="17" y="20"/>
                  </a:lnTo>
                  <a:lnTo>
                    <a:pt x="16" y="20"/>
                  </a:lnTo>
                  <a:lnTo>
                    <a:pt x="16" y="21"/>
                  </a:lnTo>
                  <a:lnTo>
                    <a:pt x="16" y="22"/>
                  </a:lnTo>
                  <a:lnTo>
                    <a:pt x="15" y="23"/>
                  </a:lnTo>
                  <a:lnTo>
                    <a:pt x="15" y="24"/>
                  </a:lnTo>
                  <a:lnTo>
                    <a:pt x="14" y="24"/>
                  </a:lnTo>
                  <a:lnTo>
                    <a:pt x="14" y="25"/>
                  </a:lnTo>
                  <a:lnTo>
                    <a:pt x="13" y="25"/>
                  </a:lnTo>
                  <a:lnTo>
                    <a:pt x="12" y="25"/>
                  </a:lnTo>
                  <a:lnTo>
                    <a:pt x="12" y="26"/>
                  </a:lnTo>
                  <a:lnTo>
                    <a:pt x="11" y="26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9" y="29"/>
                  </a:lnTo>
                  <a:lnTo>
                    <a:pt x="8" y="30"/>
                  </a:lnTo>
                  <a:lnTo>
                    <a:pt x="8" y="31"/>
                  </a:lnTo>
                  <a:lnTo>
                    <a:pt x="7" y="31"/>
                  </a:lnTo>
                  <a:lnTo>
                    <a:pt x="6" y="3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09" name="Freeform 386"/>
            <p:cNvSpPr>
              <a:spLocks/>
            </p:cNvSpPr>
            <p:nvPr/>
          </p:nvSpPr>
          <p:spPr bwMode="auto">
            <a:xfrm>
              <a:off x="2728" y="2016"/>
              <a:ext cx="2" cy="2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2 h 2"/>
                <a:gd name="T4" fmla="*/ 0 w 2"/>
                <a:gd name="T5" fmla="*/ 1 h 2"/>
                <a:gd name="T6" fmla="*/ 0 w 2"/>
                <a:gd name="T7" fmla="*/ 1 h 2"/>
                <a:gd name="T8" fmla="*/ 0 w 2"/>
                <a:gd name="T9" fmla="*/ 0 h 2"/>
                <a:gd name="T10" fmla="*/ 0 w 2"/>
                <a:gd name="T11" fmla="*/ 0 h 2"/>
                <a:gd name="T12" fmla="*/ 1 w 2"/>
                <a:gd name="T13" fmla="*/ 0 h 2"/>
                <a:gd name="T14" fmla="*/ 1 w 2"/>
                <a:gd name="T15" fmla="*/ 0 h 2"/>
                <a:gd name="T16" fmla="*/ 1 w 2"/>
                <a:gd name="T17" fmla="*/ 0 h 2"/>
                <a:gd name="T18" fmla="*/ 2 w 2"/>
                <a:gd name="T19" fmla="*/ 0 h 2"/>
                <a:gd name="T20" fmla="*/ 2 w 2"/>
                <a:gd name="T21" fmla="*/ 0 h 2"/>
                <a:gd name="T22" fmla="*/ 2 w 2"/>
                <a:gd name="T23" fmla="*/ 1 h 2"/>
                <a:gd name="T24" fmla="*/ 2 w 2"/>
                <a:gd name="T25" fmla="*/ 1 h 2"/>
                <a:gd name="T26" fmla="*/ 1 w 2"/>
                <a:gd name="T27" fmla="*/ 1 h 2"/>
                <a:gd name="T28" fmla="*/ 1 w 2"/>
                <a:gd name="T29" fmla="*/ 2 h 2"/>
                <a:gd name="T30" fmla="*/ 1 w 2"/>
                <a:gd name="T31" fmla="*/ 2 h 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"/>
                <a:gd name="T49" fmla="*/ 0 h 2"/>
                <a:gd name="T50" fmla="*/ 2 w 2"/>
                <a:gd name="T51" fmla="*/ 2 h 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" h="2">
                  <a:moveTo>
                    <a:pt x="1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10" name="Freeform 387"/>
            <p:cNvSpPr>
              <a:spLocks/>
            </p:cNvSpPr>
            <p:nvPr/>
          </p:nvSpPr>
          <p:spPr bwMode="auto">
            <a:xfrm>
              <a:off x="3139" y="2017"/>
              <a:ext cx="3" cy="3"/>
            </a:xfrm>
            <a:custGeom>
              <a:avLst/>
              <a:gdLst>
                <a:gd name="T0" fmla="*/ 1 w 3"/>
                <a:gd name="T1" fmla="*/ 3 h 3"/>
                <a:gd name="T2" fmla="*/ 1 w 3"/>
                <a:gd name="T3" fmla="*/ 3 h 3"/>
                <a:gd name="T4" fmla="*/ 0 w 3"/>
                <a:gd name="T5" fmla="*/ 2 h 3"/>
                <a:gd name="T6" fmla="*/ 0 w 3"/>
                <a:gd name="T7" fmla="*/ 2 h 3"/>
                <a:gd name="T8" fmla="*/ 1 w 3"/>
                <a:gd name="T9" fmla="*/ 2 h 3"/>
                <a:gd name="T10" fmla="*/ 1 w 3"/>
                <a:gd name="T11" fmla="*/ 1 h 3"/>
                <a:gd name="T12" fmla="*/ 1 w 3"/>
                <a:gd name="T13" fmla="*/ 1 h 3"/>
                <a:gd name="T14" fmla="*/ 1 w 3"/>
                <a:gd name="T15" fmla="*/ 1 h 3"/>
                <a:gd name="T16" fmla="*/ 1 w 3"/>
                <a:gd name="T17" fmla="*/ 1 h 3"/>
                <a:gd name="T18" fmla="*/ 1 w 3"/>
                <a:gd name="T19" fmla="*/ 0 h 3"/>
                <a:gd name="T20" fmla="*/ 1 w 3"/>
                <a:gd name="T21" fmla="*/ 0 h 3"/>
                <a:gd name="T22" fmla="*/ 2 w 3"/>
                <a:gd name="T23" fmla="*/ 0 h 3"/>
                <a:gd name="T24" fmla="*/ 2 w 3"/>
                <a:gd name="T25" fmla="*/ 0 h 3"/>
                <a:gd name="T26" fmla="*/ 3 w 3"/>
                <a:gd name="T27" fmla="*/ 1 h 3"/>
                <a:gd name="T28" fmla="*/ 3 w 3"/>
                <a:gd name="T29" fmla="*/ 1 h 3"/>
                <a:gd name="T30" fmla="*/ 3 w 3"/>
                <a:gd name="T31" fmla="*/ 1 h 3"/>
                <a:gd name="T32" fmla="*/ 3 w 3"/>
                <a:gd name="T33" fmla="*/ 2 h 3"/>
                <a:gd name="T34" fmla="*/ 2 w 3"/>
                <a:gd name="T35" fmla="*/ 2 h 3"/>
                <a:gd name="T36" fmla="*/ 2 w 3"/>
                <a:gd name="T37" fmla="*/ 2 h 3"/>
                <a:gd name="T38" fmla="*/ 1 w 3"/>
                <a:gd name="T39" fmla="*/ 2 h 3"/>
                <a:gd name="T40" fmla="*/ 1 w 3"/>
                <a:gd name="T41" fmla="*/ 2 h 3"/>
                <a:gd name="T42" fmla="*/ 1 w 3"/>
                <a:gd name="T43" fmla="*/ 3 h 3"/>
                <a:gd name="T44" fmla="*/ 1 w 3"/>
                <a:gd name="T45" fmla="*/ 3 h 3"/>
                <a:gd name="T46" fmla="*/ 1 w 3"/>
                <a:gd name="T47" fmla="*/ 3 h 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"/>
                <a:gd name="T73" fmla="*/ 0 h 3"/>
                <a:gd name="T74" fmla="*/ 3 w 3"/>
                <a:gd name="T75" fmla="*/ 3 h 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" h="3">
                  <a:moveTo>
                    <a:pt x="1" y="3"/>
                  </a:moveTo>
                  <a:lnTo>
                    <a:pt x="1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11" name="Freeform 388"/>
            <p:cNvSpPr>
              <a:spLocks/>
            </p:cNvSpPr>
            <p:nvPr/>
          </p:nvSpPr>
          <p:spPr bwMode="auto">
            <a:xfrm>
              <a:off x="3166" y="2018"/>
              <a:ext cx="4" cy="3"/>
            </a:xfrm>
            <a:custGeom>
              <a:avLst/>
              <a:gdLst>
                <a:gd name="T0" fmla="*/ 2 w 4"/>
                <a:gd name="T1" fmla="*/ 3 h 3"/>
                <a:gd name="T2" fmla="*/ 1 w 4"/>
                <a:gd name="T3" fmla="*/ 3 h 3"/>
                <a:gd name="T4" fmla="*/ 1 w 4"/>
                <a:gd name="T5" fmla="*/ 3 h 3"/>
                <a:gd name="T6" fmla="*/ 0 w 4"/>
                <a:gd name="T7" fmla="*/ 3 h 3"/>
                <a:gd name="T8" fmla="*/ 0 w 4"/>
                <a:gd name="T9" fmla="*/ 2 h 3"/>
                <a:gd name="T10" fmla="*/ 0 w 4"/>
                <a:gd name="T11" fmla="*/ 2 h 3"/>
                <a:gd name="T12" fmla="*/ 0 w 4"/>
                <a:gd name="T13" fmla="*/ 1 h 3"/>
                <a:gd name="T14" fmla="*/ 0 w 4"/>
                <a:gd name="T15" fmla="*/ 1 h 3"/>
                <a:gd name="T16" fmla="*/ 0 w 4"/>
                <a:gd name="T17" fmla="*/ 1 h 3"/>
                <a:gd name="T18" fmla="*/ 1 w 4"/>
                <a:gd name="T19" fmla="*/ 1 h 3"/>
                <a:gd name="T20" fmla="*/ 1 w 4"/>
                <a:gd name="T21" fmla="*/ 0 h 3"/>
                <a:gd name="T22" fmla="*/ 1 w 4"/>
                <a:gd name="T23" fmla="*/ 0 h 3"/>
                <a:gd name="T24" fmla="*/ 1 w 4"/>
                <a:gd name="T25" fmla="*/ 0 h 3"/>
                <a:gd name="T26" fmla="*/ 2 w 4"/>
                <a:gd name="T27" fmla="*/ 0 h 3"/>
                <a:gd name="T28" fmla="*/ 3 w 4"/>
                <a:gd name="T29" fmla="*/ 0 h 3"/>
                <a:gd name="T30" fmla="*/ 3 w 4"/>
                <a:gd name="T31" fmla="*/ 0 h 3"/>
                <a:gd name="T32" fmla="*/ 4 w 4"/>
                <a:gd name="T33" fmla="*/ 0 h 3"/>
                <a:gd name="T34" fmla="*/ 4 w 4"/>
                <a:gd name="T35" fmla="*/ 0 h 3"/>
                <a:gd name="T36" fmla="*/ 4 w 4"/>
                <a:gd name="T37" fmla="*/ 0 h 3"/>
                <a:gd name="T38" fmla="*/ 3 w 4"/>
                <a:gd name="T39" fmla="*/ 1 h 3"/>
                <a:gd name="T40" fmla="*/ 3 w 4"/>
                <a:gd name="T41" fmla="*/ 1 h 3"/>
                <a:gd name="T42" fmla="*/ 3 w 4"/>
                <a:gd name="T43" fmla="*/ 2 h 3"/>
                <a:gd name="T44" fmla="*/ 3 w 4"/>
                <a:gd name="T45" fmla="*/ 2 h 3"/>
                <a:gd name="T46" fmla="*/ 3 w 4"/>
                <a:gd name="T47" fmla="*/ 2 h 3"/>
                <a:gd name="T48" fmla="*/ 2 w 4"/>
                <a:gd name="T49" fmla="*/ 2 h 3"/>
                <a:gd name="T50" fmla="*/ 2 w 4"/>
                <a:gd name="T51" fmla="*/ 3 h 3"/>
                <a:gd name="T52" fmla="*/ 2 w 4"/>
                <a:gd name="T53" fmla="*/ 3 h 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"/>
                <a:gd name="T82" fmla="*/ 0 h 3"/>
                <a:gd name="T83" fmla="*/ 4 w 4"/>
                <a:gd name="T84" fmla="*/ 3 h 3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" h="3">
                  <a:moveTo>
                    <a:pt x="2" y="3"/>
                  </a:move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12" name="Freeform 389"/>
            <p:cNvSpPr>
              <a:spLocks/>
            </p:cNvSpPr>
            <p:nvPr/>
          </p:nvSpPr>
          <p:spPr bwMode="auto">
            <a:xfrm>
              <a:off x="3650" y="2021"/>
              <a:ext cx="2" cy="1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2 w 2"/>
                <a:gd name="T5" fmla="*/ 0 h 1"/>
                <a:gd name="T6" fmla="*/ 2 w 2"/>
                <a:gd name="T7" fmla="*/ 1 h 1"/>
                <a:gd name="T8" fmla="*/ 2 w 2"/>
                <a:gd name="T9" fmla="*/ 1 h 1"/>
                <a:gd name="T10" fmla="*/ 1 w 2"/>
                <a:gd name="T11" fmla="*/ 1 h 1"/>
                <a:gd name="T12" fmla="*/ 1 w 2"/>
                <a:gd name="T13" fmla="*/ 1 h 1"/>
                <a:gd name="T14" fmla="*/ 0 w 2"/>
                <a:gd name="T15" fmla="*/ 0 h 1"/>
                <a:gd name="T16" fmla="*/ 0 w 2"/>
                <a:gd name="T17" fmla="*/ 0 h 1"/>
                <a:gd name="T18" fmla="*/ 1 w 2"/>
                <a:gd name="T19" fmla="*/ 0 h 1"/>
                <a:gd name="T20" fmla="*/ 1 w 2"/>
                <a:gd name="T21" fmla="*/ 0 h 1"/>
                <a:gd name="T22" fmla="*/ 1 w 2"/>
                <a:gd name="T23" fmla="*/ 0 h 1"/>
                <a:gd name="T24" fmla="*/ 2 w 2"/>
                <a:gd name="T25" fmla="*/ 0 h 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"/>
                <a:gd name="T40" fmla="*/ 0 h 1"/>
                <a:gd name="T41" fmla="*/ 2 w 2"/>
                <a:gd name="T42" fmla="*/ 1 h 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" h="1">
                  <a:moveTo>
                    <a:pt x="2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13" name="Freeform 390"/>
            <p:cNvSpPr>
              <a:spLocks/>
            </p:cNvSpPr>
            <p:nvPr/>
          </p:nvSpPr>
          <p:spPr bwMode="auto">
            <a:xfrm>
              <a:off x="3260" y="2019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1 w 1"/>
                <a:gd name="T9" fmla="*/ 0 h 1"/>
                <a:gd name="T10" fmla="*/ 1 w 1"/>
                <a:gd name="T11" fmla="*/ 0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1 w 1"/>
                <a:gd name="T19" fmla="*/ 1 h 1"/>
                <a:gd name="T20" fmla="*/ 1 w 1"/>
                <a:gd name="T21" fmla="*/ 1 h 1"/>
                <a:gd name="T22" fmla="*/ 1 w 1"/>
                <a:gd name="T23" fmla="*/ 1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"/>
                <a:gd name="T37" fmla="*/ 0 h 1"/>
                <a:gd name="T38" fmla="*/ 1 w 1"/>
                <a:gd name="T39" fmla="*/ 1 h 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" h="1">
                  <a:moveTo>
                    <a:pt x="1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14" name="Freeform 391"/>
            <p:cNvSpPr>
              <a:spLocks/>
            </p:cNvSpPr>
            <p:nvPr/>
          </p:nvSpPr>
          <p:spPr bwMode="auto">
            <a:xfrm>
              <a:off x="3143" y="2018"/>
              <a:ext cx="2" cy="2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0 w 2"/>
                <a:gd name="T7" fmla="*/ 1 h 2"/>
                <a:gd name="T8" fmla="*/ 0 w 2"/>
                <a:gd name="T9" fmla="*/ 1 h 2"/>
                <a:gd name="T10" fmla="*/ 0 w 2"/>
                <a:gd name="T11" fmla="*/ 0 h 2"/>
                <a:gd name="T12" fmla="*/ 1 w 2"/>
                <a:gd name="T13" fmla="*/ 0 h 2"/>
                <a:gd name="T14" fmla="*/ 1 w 2"/>
                <a:gd name="T15" fmla="*/ 1 h 2"/>
                <a:gd name="T16" fmla="*/ 1 w 2"/>
                <a:gd name="T17" fmla="*/ 1 h 2"/>
                <a:gd name="T18" fmla="*/ 2 w 2"/>
                <a:gd name="T19" fmla="*/ 1 h 2"/>
                <a:gd name="T20" fmla="*/ 1 w 2"/>
                <a:gd name="T21" fmla="*/ 2 h 2"/>
                <a:gd name="T22" fmla="*/ 1 w 2"/>
                <a:gd name="T23" fmla="*/ 2 h 2"/>
                <a:gd name="T24" fmla="*/ 1 w 2"/>
                <a:gd name="T25" fmla="*/ 2 h 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"/>
                <a:gd name="T40" fmla="*/ 0 h 2"/>
                <a:gd name="T41" fmla="*/ 2 w 2"/>
                <a:gd name="T42" fmla="*/ 2 h 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" h="2">
                  <a:moveTo>
                    <a:pt x="1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15" name="Freeform 392"/>
            <p:cNvSpPr>
              <a:spLocks/>
            </p:cNvSpPr>
            <p:nvPr/>
          </p:nvSpPr>
          <p:spPr bwMode="auto">
            <a:xfrm>
              <a:off x="1779" y="2017"/>
              <a:ext cx="4" cy="4"/>
            </a:xfrm>
            <a:custGeom>
              <a:avLst/>
              <a:gdLst>
                <a:gd name="T0" fmla="*/ 1 w 4"/>
                <a:gd name="T1" fmla="*/ 4 h 4"/>
                <a:gd name="T2" fmla="*/ 0 w 4"/>
                <a:gd name="T3" fmla="*/ 4 h 4"/>
                <a:gd name="T4" fmla="*/ 0 w 4"/>
                <a:gd name="T5" fmla="*/ 4 h 4"/>
                <a:gd name="T6" fmla="*/ 0 w 4"/>
                <a:gd name="T7" fmla="*/ 4 h 4"/>
                <a:gd name="T8" fmla="*/ 0 w 4"/>
                <a:gd name="T9" fmla="*/ 4 h 4"/>
                <a:gd name="T10" fmla="*/ 0 w 4"/>
                <a:gd name="T11" fmla="*/ 3 h 4"/>
                <a:gd name="T12" fmla="*/ 0 w 4"/>
                <a:gd name="T13" fmla="*/ 3 h 4"/>
                <a:gd name="T14" fmla="*/ 0 w 4"/>
                <a:gd name="T15" fmla="*/ 2 h 4"/>
                <a:gd name="T16" fmla="*/ 0 w 4"/>
                <a:gd name="T17" fmla="*/ 2 h 4"/>
                <a:gd name="T18" fmla="*/ 1 w 4"/>
                <a:gd name="T19" fmla="*/ 2 h 4"/>
                <a:gd name="T20" fmla="*/ 1 w 4"/>
                <a:gd name="T21" fmla="*/ 2 h 4"/>
                <a:gd name="T22" fmla="*/ 1 w 4"/>
                <a:gd name="T23" fmla="*/ 2 h 4"/>
                <a:gd name="T24" fmla="*/ 2 w 4"/>
                <a:gd name="T25" fmla="*/ 1 h 4"/>
                <a:gd name="T26" fmla="*/ 2 w 4"/>
                <a:gd name="T27" fmla="*/ 1 h 4"/>
                <a:gd name="T28" fmla="*/ 2 w 4"/>
                <a:gd name="T29" fmla="*/ 1 h 4"/>
                <a:gd name="T30" fmla="*/ 3 w 4"/>
                <a:gd name="T31" fmla="*/ 1 h 4"/>
                <a:gd name="T32" fmla="*/ 3 w 4"/>
                <a:gd name="T33" fmla="*/ 0 h 4"/>
                <a:gd name="T34" fmla="*/ 3 w 4"/>
                <a:gd name="T35" fmla="*/ 0 h 4"/>
                <a:gd name="T36" fmla="*/ 4 w 4"/>
                <a:gd name="T37" fmla="*/ 0 h 4"/>
                <a:gd name="T38" fmla="*/ 4 w 4"/>
                <a:gd name="T39" fmla="*/ 1 h 4"/>
                <a:gd name="T40" fmla="*/ 4 w 4"/>
                <a:gd name="T41" fmla="*/ 1 h 4"/>
                <a:gd name="T42" fmla="*/ 4 w 4"/>
                <a:gd name="T43" fmla="*/ 1 h 4"/>
                <a:gd name="T44" fmla="*/ 4 w 4"/>
                <a:gd name="T45" fmla="*/ 2 h 4"/>
                <a:gd name="T46" fmla="*/ 4 w 4"/>
                <a:gd name="T47" fmla="*/ 2 h 4"/>
                <a:gd name="T48" fmla="*/ 4 w 4"/>
                <a:gd name="T49" fmla="*/ 2 h 4"/>
                <a:gd name="T50" fmla="*/ 4 w 4"/>
                <a:gd name="T51" fmla="*/ 3 h 4"/>
                <a:gd name="T52" fmla="*/ 4 w 4"/>
                <a:gd name="T53" fmla="*/ 3 h 4"/>
                <a:gd name="T54" fmla="*/ 4 w 4"/>
                <a:gd name="T55" fmla="*/ 3 h 4"/>
                <a:gd name="T56" fmla="*/ 3 w 4"/>
                <a:gd name="T57" fmla="*/ 4 h 4"/>
                <a:gd name="T58" fmla="*/ 3 w 4"/>
                <a:gd name="T59" fmla="*/ 4 h 4"/>
                <a:gd name="T60" fmla="*/ 3 w 4"/>
                <a:gd name="T61" fmla="*/ 4 h 4"/>
                <a:gd name="T62" fmla="*/ 2 w 4"/>
                <a:gd name="T63" fmla="*/ 4 h 4"/>
                <a:gd name="T64" fmla="*/ 2 w 4"/>
                <a:gd name="T65" fmla="*/ 4 h 4"/>
                <a:gd name="T66" fmla="*/ 2 w 4"/>
                <a:gd name="T67" fmla="*/ 4 h 4"/>
                <a:gd name="T68" fmla="*/ 1 w 4"/>
                <a:gd name="T69" fmla="*/ 4 h 4"/>
                <a:gd name="T70" fmla="*/ 1 w 4"/>
                <a:gd name="T71" fmla="*/ 4 h 4"/>
                <a:gd name="T72" fmla="*/ 1 w 4"/>
                <a:gd name="T73" fmla="*/ 4 h 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"/>
                <a:gd name="T112" fmla="*/ 0 h 4"/>
                <a:gd name="T113" fmla="*/ 4 w 4"/>
                <a:gd name="T114" fmla="*/ 4 h 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" h="4">
                  <a:moveTo>
                    <a:pt x="1" y="4"/>
                  </a:move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4"/>
                  </a:lnTo>
                  <a:lnTo>
                    <a:pt x="2" y="4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16" name="Freeform 393"/>
            <p:cNvSpPr>
              <a:spLocks/>
            </p:cNvSpPr>
            <p:nvPr/>
          </p:nvSpPr>
          <p:spPr bwMode="auto">
            <a:xfrm>
              <a:off x="3149" y="2019"/>
              <a:ext cx="3" cy="2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2 h 2"/>
                <a:gd name="T4" fmla="*/ 0 w 3"/>
                <a:gd name="T5" fmla="*/ 2 h 2"/>
                <a:gd name="T6" fmla="*/ 0 w 3"/>
                <a:gd name="T7" fmla="*/ 1 h 2"/>
                <a:gd name="T8" fmla="*/ 1 w 3"/>
                <a:gd name="T9" fmla="*/ 1 h 2"/>
                <a:gd name="T10" fmla="*/ 1 w 3"/>
                <a:gd name="T11" fmla="*/ 1 h 2"/>
                <a:gd name="T12" fmla="*/ 1 w 3"/>
                <a:gd name="T13" fmla="*/ 1 h 2"/>
                <a:gd name="T14" fmla="*/ 0 w 3"/>
                <a:gd name="T15" fmla="*/ 1 h 2"/>
                <a:gd name="T16" fmla="*/ 0 w 3"/>
                <a:gd name="T17" fmla="*/ 0 h 2"/>
                <a:gd name="T18" fmla="*/ 0 w 3"/>
                <a:gd name="T19" fmla="*/ 0 h 2"/>
                <a:gd name="T20" fmla="*/ 1 w 3"/>
                <a:gd name="T21" fmla="*/ 0 h 2"/>
                <a:gd name="T22" fmla="*/ 1 w 3"/>
                <a:gd name="T23" fmla="*/ 0 h 2"/>
                <a:gd name="T24" fmla="*/ 1 w 3"/>
                <a:gd name="T25" fmla="*/ 0 h 2"/>
                <a:gd name="T26" fmla="*/ 2 w 3"/>
                <a:gd name="T27" fmla="*/ 0 h 2"/>
                <a:gd name="T28" fmla="*/ 2 w 3"/>
                <a:gd name="T29" fmla="*/ 0 h 2"/>
                <a:gd name="T30" fmla="*/ 2 w 3"/>
                <a:gd name="T31" fmla="*/ 0 h 2"/>
                <a:gd name="T32" fmla="*/ 3 w 3"/>
                <a:gd name="T33" fmla="*/ 1 h 2"/>
                <a:gd name="T34" fmla="*/ 3 w 3"/>
                <a:gd name="T35" fmla="*/ 1 h 2"/>
                <a:gd name="T36" fmla="*/ 2 w 3"/>
                <a:gd name="T37" fmla="*/ 1 h 2"/>
                <a:gd name="T38" fmla="*/ 2 w 3"/>
                <a:gd name="T39" fmla="*/ 2 h 2"/>
                <a:gd name="T40" fmla="*/ 2 w 3"/>
                <a:gd name="T41" fmla="*/ 2 h 2"/>
                <a:gd name="T42" fmla="*/ 1 w 3"/>
                <a:gd name="T43" fmla="*/ 2 h 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"/>
                <a:gd name="T67" fmla="*/ 0 h 2"/>
                <a:gd name="T68" fmla="*/ 3 w 3"/>
                <a:gd name="T69" fmla="*/ 2 h 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" h="2">
                  <a:moveTo>
                    <a:pt x="1" y="2"/>
                  </a:move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17" name="Freeform 394"/>
            <p:cNvSpPr>
              <a:spLocks/>
            </p:cNvSpPr>
            <p:nvPr/>
          </p:nvSpPr>
          <p:spPr bwMode="auto">
            <a:xfrm>
              <a:off x="3013" y="2018"/>
              <a:ext cx="16" cy="7"/>
            </a:xfrm>
            <a:custGeom>
              <a:avLst/>
              <a:gdLst>
                <a:gd name="T0" fmla="*/ 14 w 16"/>
                <a:gd name="T1" fmla="*/ 7 h 7"/>
                <a:gd name="T2" fmla="*/ 13 w 16"/>
                <a:gd name="T3" fmla="*/ 7 h 7"/>
                <a:gd name="T4" fmla="*/ 12 w 16"/>
                <a:gd name="T5" fmla="*/ 7 h 7"/>
                <a:gd name="T6" fmla="*/ 11 w 16"/>
                <a:gd name="T7" fmla="*/ 6 h 7"/>
                <a:gd name="T8" fmla="*/ 11 w 16"/>
                <a:gd name="T9" fmla="*/ 6 h 7"/>
                <a:gd name="T10" fmla="*/ 10 w 16"/>
                <a:gd name="T11" fmla="*/ 6 h 7"/>
                <a:gd name="T12" fmla="*/ 9 w 16"/>
                <a:gd name="T13" fmla="*/ 5 h 7"/>
                <a:gd name="T14" fmla="*/ 8 w 16"/>
                <a:gd name="T15" fmla="*/ 5 h 7"/>
                <a:gd name="T16" fmla="*/ 8 w 16"/>
                <a:gd name="T17" fmla="*/ 5 h 7"/>
                <a:gd name="T18" fmla="*/ 7 w 16"/>
                <a:gd name="T19" fmla="*/ 5 h 7"/>
                <a:gd name="T20" fmla="*/ 5 w 16"/>
                <a:gd name="T21" fmla="*/ 5 h 7"/>
                <a:gd name="T22" fmla="*/ 5 w 16"/>
                <a:gd name="T23" fmla="*/ 5 h 7"/>
                <a:gd name="T24" fmla="*/ 4 w 16"/>
                <a:gd name="T25" fmla="*/ 5 h 7"/>
                <a:gd name="T26" fmla="*/ 3 w 16"/>
                <a:gd name="T27" fmla="*/ 6 h 7"/>
                <a:gd name="T28" fmla="*/ 3 w 16"/>
                <a:gd name="T29" fmla="*/ 6 h 7"/>
                <a:gd name="T30" fmla="*/ 2 w 16"/>
                <a:gd name="T31" fmla="*/ 7 h 7"/>
                <a:gd name="T32" fmla="*/ 2 w 16"/>
                <a:gd name="T33" fmla="*/ 6 h 7"/>
                <a:gd name="T34" fmla="*/ 2 w 16"/>
                <a:gd name="T35" fmla="*/ 6 h 7"/>
                <a:gd name="T36" fmla="*/ 1 w 16"/>
                <a:gd name="T37" fmla="*/ 5 h 7"/>
                <a:gd name="T38" fmla="*/ 1 w 16"/>
                <a:gd name="T39" fmla="*/ 5 h 7"/>
                <a:gd name="T40" fmla="*/ 0 w 16"/>
                <a:gd name="T41" fmla="*/ 5 h 7"/>
                <a:gd name="T42" fmla="*/ 0 w 16"/>
                <a:gd name="T43" fmla="*/ 4 h 7"/>
                <a:gd name="T44" fmla="*/ 1 w 16"/>
                <a:gd name="T45" fmla="*/ 3 h 7"/>
                <a:gd name="T46" fmla="*/ 1 w 16"/>
                <a:gd name="T47" fmla="*/ 3 h 7"/>
                <a:gd name="T48" fmla="*/ 2 w 16"/>
                <a:gd name="T49" fmla="*/ 3 h 7"/>
                <a:gd name="T50" fmla="*/ 2 w 16"/>
                <a:gd name="T51" fmla="*/ 3 h 7"/>
                <a:gd name="T52" fmla="*/ 2 w 16"/>
                <a:gd name="T53" fmla="*/ 2 h 7"/>
                <a:gd name="T54" fmla="*/ 3 w 16"/>
                <a:gd name="T55" fmla="*/ 2 h 7"/>
                <a:gd name="T56" fmla="*/ 3 w 16"/>
                <a:gd name="T57" fmla="*/ 1 h 7"/>
                <a:gd name="T58" fmla="*/ 4 w 16"/>
                <a:gd name="T59" fmla="*/ 1 h 7"/>
                <a:gd name="T60" fmla="*/ 5 w 16"/>
                <a:gd name="T61" fmla="*/ 1 h 7"/>
                <a:gd name="T62" fmla="*/ 5 w 16"/>
                <a:gd name="T63" fmla="*/ 0 h 7"/>
                <a:gd name="T64" fmla="*/ 6 w 16"/>
                <a:gd name="T65" fmla="*/ 0 h 7"/>
                <a:gd name="T66" fmla="*/ 7 w 16"/>
                <a:gd name="T67" fmla="*/ 0 h 7"/>
                <a:gd name="T68" fmla="*/ 8 w 16"/>
                <a:gd name="T69" fmla="*/ 1 h 7"/>
                <a:gd name="T70" fmla="*/ 8 w 16"/>
                <a:gd name="T71" fmla="*/ 1 h 7"/>
                <a:gd name="T72" fmla="*/ 8 w 16"/>
                <a:gd name="T73" fmla="*/ 2 h 7"/>
                <a:gd name="T74" fmla="*/ 9 w 16"/>
                <a:gd name="T75" fmla="*/ 2 h 7"/>
                <a:gd name="T76" fmla="*/ 10 w 16"/>
                <a:gd name="T77" fmla="*/ 2 h 7"/>
                <a:gd name="T78" fmla="*/ 11 w 16"/>
                <a:gd name="T79" fmla="*/ 3 h 7"/>
                <a:gd name="T80" fmla="*/ 11 w 16"/>
                <a:gd name="T81" fmla="*/ 3 h 7"/>
                <a:gd name="T82" fmla="*/ 12 w 16"/>
                <a:gd name="T83" fmla="*/ 3 h 7"/>
                <a:gd name="T84" fmla="*/ 13 w 16"/>
                <a:gd name="T85" fmla="*/ 3 h 7"/>
                <a:gd name="T86" fmla="*/ 14 w 16"/>
                <a:gd name="T87" fmla="*/ 3 h 7"/>
                <a:gd name="T88" fmla="*/ 14 w 16"/>
                <a:gd name="T89" fmla="*/ 3 h 7"/>
                <a:gd name="T90" fmla="*/ 15 w 16"/>
                <a:gd name="T91" fmla="*/ 3 h 7"/>
                <a:gd name="T92" fmla="*/ 15 w 16"/>
                <a:gd name="T93" fmla="*/ 3 h 7"/>
                <a:gd name="T94" fmla="*/ 16 w 16"/>
                <a:gd name="T95" fmla="*/ 5 h 7"/>
                <a:gd name="T96" fmla="*/ 16 w 16"/>
                <a:gd name="T97" fmla="*/ 6 h 7"/>
                <a:gd name="T98" fmla="*/ 15 w 16"/>
                <a:gd name="T99" fmla="*/ 7 h 7"/>
                <a:gd name="T100" fmla="*/ 14 w 16"/>
                <a:gd name="T101" fmla="*/ 7 h 7"/>
                <a:gd name="T102" fmla="*/ 14 w 16"/>
                <a:gd name="T103" fmla="*/ 7 h 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"/>
                <a:gd name="T157" fmla="*/ 0 h 7"/>
                <a:gd name="T158" fmla="*/ 16 w 16"/>
                <a:gd name="T159" fmla="*/ 7 h 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" h="7">
                  <a:moveTo>
                    <a:pt x="14" y="7"/>
                  </a:moveTo>
                  <a:lnTo>
                    <a:pt x="14" y="7"/>
                  </a:lnTo>
                  <a:lnTo>
                    <a:pt x="13" y="7"/>
                  </a:lnTo>
                  <a:lnTo>
                    <a:pt x="12" y="7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1"/>
                  </a:lnTo>
                  <a:lnTo>
                    <a:pt x="8" y="2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5" y="6"/>
                  </a:lnTo>
                  <a:lnTo>
                    <a:pt x="15" y="7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18" name="Freeform 395"/>
            <p:cNvSpPr>
              <a:spLocks/>
            </p:cNvSpPr>
            <p:nvPr/>
          </p:nvSpPr>
          <p:spPr bwMode="auto">
            <a:xfrm>
              <a:off x="2728" y="2018"/>
              <a:ext cx="4" cy="7"/>
            </a:xfrm>
            <a:custGeom>
              <a:avLst/>
              <a:gdLst>
                <a:gd name="T0" fmla="*/ 2 w 4"/>
                <a:gd name="T1" fmla="*/ 7 h 7"/>
                <a:gd name="T2" fmla="*/ 2 w 4"/>
                <a:gd name="T3" fmla="*/ 7 h 7"/>
                <a:gd name="T4" fmla="*/ 2 w 4"/>
                <a:gd name="T5" fmla="*/ 7 h 7"/>
                <a:gd name="T6" fmla="*/ 1 w 4"/>
                <a:gd name="T7" fmla="*/ 6 h 7"/>
                <a:gd name="T8" fmla="*/ 1 w 4"/>
                <a:gd name="T9" fmla="*/ 6 h 7"/>
                <a:gd name="T10" fmla="*/ 1 w 4"/>
                <a:gd name="T11" fmla="*/ 6 h 7"/>
                <a:gd name="T12" fmla="*/ 1 w 4"/>
                <a:gd name="T13" fmla="*/ 5 h 7"/>
                <a:gd name="T14" fmla="*/ 1 w 4"/>
                <a:gd name="T15" fmla="*/ 5 h 7"/>
                <a:gd name="T16" fmla="*/ 1 w 4"/>
                <a:gd name="T17" fmla="*/ 5 h 7"/>
                <a:gd name="T18" fmla="*/ 0 w 4"/>
                <a:gd name="T19" fmla="*/ 4 h 7"/>
                <a:gd name="T20" fmla="*/ 0 w 4"/>
                <a:gd name="T21" fmla="*/ 4 h 7"/>
                <a:gd name="T22" fmla="*/ 0 w 4"/>
                <a:gd name="T23" fmla="*/ 3 h 7"/>
                <a:gd name="T24" fmla="*/ 0 w 4"/>
                <a:gd name="T25" fmla="*/ 3 h 7"/>
                <a:gd name="T26" fmla="*/ 0 w 4"/>
                <a:gd name="T27" fmla="*/ 3 h 7"/>
                <a:gd name="T28" fmla="*/ 0 w 4"/>
                <a:gd name="T29" fmla="*/ 3 h 7"/>
                <a:gd name="T30" fmla="*/ 0 w 4"/>
                <a:gd name="T31" fmla="*/ 3 h 7"/>
                <a:gd name="T32" fmla="*/ 0 w 4"/>
                <a:gd name="T33" fmla="*/ 2 h 7"/>
                <a:gd name="T34" fmla="*/ 0 w 4"/>
                <a:gd name="T35" fmla="*/ 2 h 7"/>
                <a:gd name="T36" fmla="*/ 1 w 4"/>
                <a:gd name="T37" fmla="*/ 2 h 7"/>
                <a:gd name="T38" fmla="*/ 1 w 4"/>
                <a:gd name="T39" fmla="*/ 1 h 7"/>
                <a:gd name="T40" fmla="*/ 1 w 4"/>
                <a:gd name="T41" fmla="*/ 1 h 7"/>
                <a:gd name="T42" fmla="*/ 1 w 4"/>
                <a:gd name="T43" fmla="*/ 1 h 7"/>
                <a:gd name="T44" fmla="*/ 2 w 4"/>
                <a:gd name="T45" fmla="*/ 1 h 7"/>
                <a:gd name="T46" fmla="*/ 2 w 4"/>
                <a:gd name="T47" fmla="*/ 0 h 7"/>
                <a:gd name="T48" fmla="*/ 2 w 4"/>
                <a:gd name="T49" fmla="*/ 0 h 7"/>
                <a:gd name="T50" fmla="*/ 3 w 4"/>
                <a:gd name="T51" fmla="*/ 0 h 7"/>
                <a:gd name="T52" fmla="*/ 3 w 4"/>
                <a:gd name="T53" fmla="*/ 0 h 7"/>
                <a:gd name="T54" fmla="*/ 4 w 4"/>
                <a:gd name="T55" fmla="*/ 0 h 7"/>
                <a:gd name="T56" fmla="*/ 4 w 4"/>
                <a:gd name="T57" fmla="*/ 0 h 7"/>
                <a:gd name="T58" fmla="*/ 4 w 4"/>
                <a:gd name="T59" fmla="*/ 1 h 7"/>
                <a:gd name="T60" fmla="*/ 4 w 4"/>
                <a:gd name="T61" fmla="*/ 1 h 7"/>
                <a:gd name="T62" fmla="*/ 4 w 4"/>
                <a:gd name="T63" fmla="*/ 1 h 7"/>
                <a:gd name="T64" fmla="*/ 4 w 4"/>
                <a:gd name="T65" fmla="*/ 2 h 7"/>
                <a:gd name="T66" fmla="*/ 4 w 4"/>
                <a:gd name="T67" fmla="*/ 2 h 7"/>
                <a:gd name="T68" fmla="*/ 3 w 4"/>
                <a:gd name="T69" fmla="*/ 3 h 7"/>
                <a:gd name="T70" fmla="*/ 3 w 4"/>
                <a:gd name="T71" fmla="*/ 3 h 7"/>
                <a:gd name="T72" fmla="*/ 3 w 4"/>
                <a:gd name="T73" fmla="*/ 3 h 7"/>
                <a:gd name="T74" fmla="*/ 3 w 4"/>
                <a:gd name="T75" fmla="*/ 3 h 7"/>
                <a:gd name="T76" fmla="*/ 3 w 4"/>
                <a:gd name="T77" fmla="*/ 3 h 7"/>
                <a:gd name="T78" fmla="*/ 3 w 4"/>
                <a:gd name="T79" fmla="*/ 4 h 7"/>
                <a:gd name="T80" fmla="*/ 3 w 4"/>
                <a:gd name="T81" fmla="*/ 4 h 7"/>
                <a:gd name="T82" fmla="*/ 3 w 4"/>
                <a:gd name="T83" fmla="*/ 5 h 7"/>
                <a:gd name="T84" fmla="*/ 3 w 4"/>
                <a:gd name="T85" fmla="*/ 5 h 7"/>
                <a:gd name="T86" fmla="*/ 3 w 4"/>
                <a:gd name="T87" fmla="*/ 6 h 7"/>
                <a:gd name="T88" fmla="*/ 3 w 4"/>
                <a:gd name="T89" fmla="*/ 6 h 7"/>
                <a:gd name="T90" fmla="*/ 3 w 4"/>
                <a:gd name="T91" fmla="*/ 7 h 7"/>
                <a:gd name="T92" fmla="*/ 3 w 4"/>
                <a:gd name="T93" fmla="*/ 7 h 7"/>
                <a:gd name="T94" fmla="*/ 2 w 4"/>
                <a:gd name="T95" fmla="*/ 7 h 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"/>
                <a:gd name="T145" fmla="*/ 0 h 7"/>
                <a:gd name="T146" fmla="*/ 4 w 4"/>
                <a:gd name="T147" fmla="*/ 7 h 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" h="7">
                  <a:moveTo>
                    <a:pt x="2" y="7"/>
                  </a:moveTo>
                  <a:lnTo>
                    <a:pt x="2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19" name="Freeform 396"/>
            <p:cNvSpPr>
              <a:spLocks/>
            </p:cNvSpPr>
            <p:nvPr/>
          </p:nvSpPr>
          <p:spPr bwMode="auto">
            <a:xfrm>
              <a:off x="3260" y="2021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0 h 1"/>
                <a:gd name="T10" fmla="*/ 1 w 1"/>
                <a:gd name="T11" fmla="*/ 0 h 1"/>
                <a:gd name="T12" fmla="*/ 0 w 1"/>
                <a:gd name="T13" fmla="*/ 0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"/>
                <a:gd name="T22" fmla="*/ 0 h 1"/>
                <a:gd name="T23" fmla="*/ 1 w 1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20" name="Freeform 397"/>
            <p:cNvSpPr>
              <a:spLocks/>
            </p:cNvSpPr>
            <p:nvPr/>
          </p:nvSpPr>
          <p:spPr bwMode="auto">
            <a:xfrm>
              <a:off x="3267" y="2021"/>
              <a:ext cx="2" cy="1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1 h 1"/>
                <a:gd name="T4" fmla="*/ 0 w 2"/>
                <a:gd name="T5" fmla="*/ 0 h 1"/>
                <a:gd name="T6" fmla="*/ 1 w 2"/>
                <a:gd name="T7" fmla="*/ 0 h 1"/>
                <a:gd name="T8" fmla="*/ 1 w 2"/>
                <a:gd name="T9" fmla="*/ 0 h 1"/>
                <a:gd name="T10" fmla="*/ 1 w 2"/>
                <a:gd name="T11" fmla="*/ 0 h 1"/>
                <a:gd name="T12" fmla="*/ 2 w 2"/>
                <a:gd name="T13" fmla="*/ 0 h 1"/>
                <a:gd name="T14" fmla="*/ 2 w 2"/>
                <a:gd name="T15" fmla="*/ 0 h 1"/>
                <a:gd name="T16" fmla="*/ 2 w 2"/>
                <a:gd name="T17" fmla="*/ 0 h 1"/>
                <a:gd name="T18" fmla="*/ 2 w 2"/>
                <a:gd name="T19" fmla="*/ 0 h 1"/>
                <a:gd name="T20" fmla="*/ 1 w 2"/>
                <a:gd name="T21" fmla="*/ 1 h 1"/>
                <a:gd name="T22" fmla="*/ 1 w 2"/>
                <a:gd name="T23" fmla="*/ 1 h 1"/>
                <a:gd name="T24" fmla="*/ 1 w 2"/>
                <a:gd name="T25" fmla="*/ 1 h 1"/>
                <a:gd name="T26" fmla="*/ 0 w 2"/>
                <a:gd name="T27" fmla="*/ 1 h 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1"/>
                <a:gd name="T44" fmla="*/ 2 w 2"/>
                <a:gd name="T45" fmla="*/ 1 h 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21" name="Freeform 398"/>
            <p:cNvSpPr>
              <a:spLocks/>
            </p:cNvSpPr>
            <p:nvPr/>
          </p:nvSpPr>
          <p:spPr bwMode="auto">
            <a:xfrm>
              <a:off x="3649" y="2024"/>
              <a:ext cx="2" cy="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0 w 2"/>
                <a:gd name="T7" fmla="*/ 1 h 2"/>
                <a:gd name="T8" fmla="*/ 0 w 2"/>
                <a:gd name="T9" fmla="*/ 1 h 2"/>
                <a:gd name="T10" fmla="*/ 0 w 2"/>
                <a:gd name="T11" fmla="*/ 1 h 2"/>
                <a:gd name="T12" fmla="*/ 0 w 2"/>
                <a:gd name="T13" fmla="*/ 1 h 2"/>
                <a:gd name="T14" fmla="*/ 0 w 2"/>
                <a:gd name="T15" fmla="*/ 0 h 2"/>
                <a:gd name="T16" fmla="*/ 0 w 2"/>
                <a:gd name="T17" fmla="*/ 0 h 2"/>
                <a:gd name="T18" fmla="*/ 0 w 2"/>
                <a:gd name="T19" fmla="*/ 0 h 2"/>
                <a:gd name="T20" fmla="*/ 1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2 w 2"/>
                <a:gd name="T29" fmla="*/ 0 h 2"/>
                <a:gd name="T30" fmla="*/ 2 w 2"/>
                <a:gd name="T31" fmla="*/ 1 h 2"/>
                <a:gd name="T32" fmla="*/ 2 w 2"/>
                <a:gd name="T33" fmla="*/ 1 h 2"/>
                <a:gd name="T34" fmla="*/ 2 w 2"/>
                <a:gd name="T35" fmla="*/ 1 h 2"/>
                <a:gd name="T36" fmla="*/ 2 w 2"/>
                <a:gd name="T37" fmla="*/ 2 h 2"/>
                <a:gd name="T38" fmla="*/ 2 w 2"/>
                <a:gd name="T39" fmla="*/ 2 h 2"/>
                <a:gd name="T40" fmla="*/ 2 w 2"/>
                <a:gd name="T41" fmla="*/ 2 h 2"/>
                <a:gd name="T42" fmla="*/ 1 w 2"/>
                <a:gd name="T43" fmla="*/ 2 h 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"/>
                <a:gd name="T67" fmla="*/ 0 h 2"/>
                <a:gd name="T68" fmla="*/ 2 w 2"/>
                <a:gd name="T69" fmla="*/ 2 h 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" h="2">
                  <a:moveTo>
                    <a:pt x="1" y="2"/>
                  </a:move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22" name="Freeform 399"/>
            <p:cNvSpPr>
              <a:spLocks/>
            </p:cNvSpPr>
            <p:nvPr/>
          </p:nvSpPr>
          <p:spPr bwMode="auto">
            <a:xfrm>
              <a:off x="3639" y="2025"/>
              <a:ext cx="2" cy="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0 w 2"/>
                <a:gd name="T7" fmla="*/ 1 h 2"/>
                <a:gd name="T8" fmla="*/ 0 w 2"/>
                <a:gd name="T9" fmla="*/ 1 h 2"/>
                <a:gd name="T10" fmla="*/ 0 w 2"/>
                <a:gd name="T11" fmla="*/ 1 h 2"/>
                <a:gd name="T12" fmla="*/ 0 w 2"/>
                <a:gd name="T13" fmla="*/ 0 h 2"/>
                <a:gd name="T14" fmla="*/ 0 w 2"/>
                <a:gd name="T15" fmla="*/ 0 h 2"/>
                <a:gd name="T16" fmla="*/ 0 w 2"/>
                <a:gd name="T17" fmla="*/ 0 h 2"/>
                <a:gd name="T18" fmla="*/ 1 w 2"/>
                <a:gd name="T19" fmla="*/ 0 h 2"/>
                <a:gd name="T20" fmla="*/ 1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2 w 2"/>
                <a:gd name="T27" fmla="*/ 1 h 2"/>
                <a:gd name="T28" fmla="*/ 2 w 2"/>
                <a:gd name="T29" fmla="*/ 1 h 2"/>
                <a:gd name="T30" fmla="*/ 2 w 2"/>
                <a:gd name="T31" fmla="*/ 1 h 2"/>
                <a:gd name="T32" fmla="*/ 2 w 2"/>
                <a:gd name="T33" fmla="*/ 2 h 2"/>
                <a:gd name="T34" fmla="*/ 2 w 2"/>
                <a:gd name="T35" fmla="*/ 2 h 2"/>
                <a:gd name="T36" fmla="*/ 1 w 2"/>
                <a:gd name="T37" fmla="*/ 2 h 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"/>
                <a:gd name="T58" fmla="*/ 0 h 2"/>
                <a:gd name="T59" fmla="*/ 2 w 2"/>
                <a:gd name="T60" fmla="*/ 2 h 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" h="2">
                  <a:moveTo>
                    <a:pt x="1" y="2"/>
                  </a:move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23" name="Freeform 400"/>
            <p:cNvSpPr>
              <a:spLocks/>
            </p:cNvSpPr>
            <p:nvPr/>
          </p:nvSpPr>
          <p:spPr bwMode="auto">
            <a:xfrm>
              <a:off x="3260" y="2022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0 h 1"/>
                <a:gd name="T10" fmla="*/ 1 w 1"/>
                <a:gd name="T11" fmla="*/ 0 h 1"/>
                <a:gd name="T12" fmla="*/ 1 w 1"/>
                <a:gd name="T13" fmla="*/ 1 h 1"/>
                <a:gd name="T14" fmla="*/ 1 w 1"/>
                <a:gd name="T15" fmla="*/ 1 h 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"/>
                <a:gd name="T25" fmla="*/ 0 h 1"/>
                <a:gd name="T26" fmla="*/ 1 w 1"/>
                <a:gd name="T27" fmla="*/ 1 h 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" h="1">
                  <a:moveTo>
                    <a:pt x="1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24" name="Freeform 401"/>
            <p:cNvSpPr>
              <a:spLocks/>
            </p:cNvSpPr>
            <p:nvPr/>
          </p:nvSpPr>
          <p:spPr bwMode="auto">
            <a:xfrm>
              <a:off x="3172" y="2022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1 h 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"/>
                <a:gd name="T28" fmla="*/ 0 h 1"/>
                <a:gd name="T29" fmla="*/ 1 w 1"/>
                <a:gd name="T30" fmla="*/ 1 h 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25" name="Freeform 402"/>
            <p:cNvSpPr>
              <a:spLocks/>
            </p:cNvSpPr>
            <p:nvPr/>
          </p:nvSpPr>
          <p:spPr bwMode="auto">
            <a:xfrm>
              <a:off x="3630" y="2026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1 h 2"/>
                <a:gd name="T4" fmla="*/ 0 w 3"/>
                <a:gd name="T5" fmla="*/ 1 h 2"/>
                <a:gd name="T6" fmla="*/ 0 w 3"/>
                <a:gd name="T7" fmla="*/ 1 h 2"/>
                <a:gd name="T8" fmla="*/ 0 w 3"/>
                <a:gd name="T9" fmla="*/ 1 h 2"/>
                <a:gd name="T10" fmla="*/ 0 w 3"/>
                <a:gd name="T11" fmla="*/ 1 h 2"/>
                <a:gd name="T12" fmla="*/ 0 w 3"/>
                <a:gd name="T13" fmla="*/ 1 h 2"/>
                <a:gd name="T14" fmla="*/ 0 w 3"/>
                <a:gd name="T15" fmla="*/ 0 h 2"/>
                <a:gd name="T16" fmla="*/ 0 w 3"/>
                <a:gd name="T17" fmla="*/ 0 h 2"/>
                <a:gd name="T18" fmla="*/ 1 w 3"/>
                <a:gd name="T19" fmla="*/ 0 h 2"/>
                <a:gd name="T20" fmla="*/ 1 w 3"/>
                <a:gd name="T21" fmla="*/ 0 h 2"/>
                <a:gd name="T22" fmla="*/ 2 w 3"/>
                <a:gd name="T23" fmla="*/ 0 h 2"/>
                <a:gd name="T24" fmla="*/ 2 w 3"/>
                <a:gd name="T25" fmla="*/ 0 h 2"/>
                <a:gd name="T26" fmla="*/ 2 w 3"/>
                <a:gd name="T27" fmla="*/ 0 h 2"/>
                <a:gd name="T28" fmla="*/ 3 w 3"/>
                <a:gd name="T29" fmla="*/ 0 h 2"/>
                <a:gd name="T30" fmla="*/ 3 w 3"/>
                <a:gd name="T31" fmla="*/ 1 h 2"/>
                <a:gd name="T32" fmla="*/ 2 w 3"/>
                <a:gd name="T33" fmla="*/ 1 h 2"/>
                <a:gd name="T34" fmla="*/ 2 w 3"/>
                <a:gd name="T35" fmla="*/ 1 h 2"/>
                <a:gd name="T36" fmla="*/ 2 w 3"/>
                <a:gd name="T37" fmla="*/ 1 h 2"/>
                <a:gd name="T38" fmla="*/ 1 w 3"/>
                <a:gd name="T39" fmla="*/ 1 h 2"/>
                <a:gd name="T40" fmla="*/ 1 w 3"/>
                <a:gd name="T41" fmla="*/ 1 h 2"/>
                <a:gd name="T42" fmla="*/ 0 w 3"/>
                <a:gd name="T43" fmla="*/ 1 h 2"/>
                <a:gd name="T44" fmla="*/ 0 w 3"/>
                <a:gd name="T45" fmla="*/ 1 h 2"/>
                <a:gd name="T46" fmla="*/ 0 w 3"/>
                <a:gd name="T47" fmla="*/ 1 h 2"/>
                <a:gd name="T48" fmla="*/ 0 w 3"/>
                <a:gd name="T49" fmla="*/ 2 h 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"/>
                <a:gd name="T76" fmla="*/ 0 h 2"/>
                <a:gd name="T77" fmla="*/ 3 w 3"/>
                <a:gd name="T78" fmla="*/ 2 h 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" h="2">
                  <a:moveTo>
                    <a:pt x="0" y="2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26" name="Freeform 403"/>
            <p:cNvSpPr>
              <a:spLocks/>
            </p:cNvSpPr>
            <p:nvPr/>
          </p:nvSpPr>
          <p:spPr bwMode="auto">
            <a:xfrm>
              <a:off x="3644" y="2026"/>
              <a:ext cx="2" cy="1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1 h 1"/>
                <a:gd name="T4" fmla="*/ 0 w 2"/>
                <a:gd name="T5" fmla="*/ 1 h 1"/>
                <a:gd name="T6" fmla="*/ 0 w 2"/>
                <a:gd name="T7" fmla="*/ 1 h 1"/>
                <a:gd name="T8" fmla="*/ 0 w 2"/>
                <a:gd name="T9" fmla="*/ 0 h 1"/>
                <a:gd name="T10" fmla="*/ 1 w 2"/>
                <a:gd name="T11" fmla="*/ 0 h 1"/>
                <a:gd name="T12" fmla="*/ 1 w 2"/>
                <a:gd name="T13" fmla="*/ 0 h 1"/>
                <a:gd name="T14" fmla="*/ 2 w 2"/>
                <a:gd name="T15" fmla="*/ 0 h 1"/>
                <a:gd name="T16" fmla="*/ 2 w 2"/>
                <a:gd name="T17" fmla="*/ 0 h 1"/>
                <a:gd name="T18" fmla="*/ 2 w 2"/>
                <a:gd name="T19" fmla="*/ 1 h 1"/>
                <a:gd name="T20" fmla="*/ 2 w 2"/>
                <a:gd name="T21" fmla="*/ 1 h 1"/>
                <a:gd name="T22" fmla="*/ 2 w 2"/>
                <a:gd name="T23" fmla="*/ 1 h 1"/>
                <a:gd name="T24" fmla="*/ 2 w 2"/>
                <a:gd name="T25" fmla="*/ 1 h 1"/>
                <a:gd name="T26" fmla="*/ 1 w 2"/>
                <a:gd name="T27" fmla="*/ 1 h 1"/>
                <a:gd name="T28" fmla="*/ 1 w 2"/>
                <a:gd name="T29" fmla="*/ 1 h 1"/>
                <a:gd name="T30" fmla="*/ 0 w 2"/>
                <a:gd name="T31" fmla="*/ 1 h 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"/>
                <a:gd name="T49" fmla="*/ 0 h 1"/>
                <a:gd name="T50" fmla="*/ 2 w 2"/>
                <a:gd name="T51" fmla="*/ 1 h 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27" name="Freeform 404"/>
            <p:cNvSpPr>
              <a:spLocks/>
            </p:cNvSpPr>
            <p:nvPr/>
          </p:nvSpPr>
          <p:spPr bwMode="auto">
            <a:xfrm>
              <a:off x="3650" y="2027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0 w 2"/>
                <a:gd name="T5" fmla="*/ 0 h 1"/>
                <a:gd name="T6" fmla="*/ 0 w 2"/>
                <a:gd name="T7" fmla="*/ 0 h 1"/>
                <a:gd name="T8" fmla="*/ 1 w 2"/>
                <a:gd name="T9" fmla="*/ 0 h 1"/>
                <a:gd name="T10" fmla="*/ 1 w 2"/>
                <a:gd name="T11" fmla="*/ 0 h 1"/>
                <a:gd name="T12" fmla="*/ 1 w 2"/>
                <a:gd name="T13" fmla="*/ 0 h 1"/>
                <a:gd name="T14" fmla="*/ 2 w 2"/>
                <a:gd name="T15" fmla="*/ 0 h 1"/>
                <a:gd name="T16" fmla="*/ 2 w 2"/>
                <a:gd name="T17" fmla="*/ 0 h 1"/>
                <a:gd name="T18" fmla="*/ 2 w 2"/>
                <a:gd name="T19" fmla="*/ 0 h 1"/>
                <a:gd name="T20" fmla="*/ 2 w 2"/>
                <a:gd name="T21" fmla="*/ 0 h 1"/>
                <a:gd name="T22" fmla="*/ 2 w 2"/>
                <a:gd name="T23" fmla="*/ 1 h 1"/>
                <a:gd name="T24" fmla="*/ 1 w 2"/>
                <a:gd name="T25" fmla="*/ 1 h 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"/>
                <a:gd name="T40" fmla="*/ 0 h 1"/>
                <a:gd name="T41" fmla="*/ 2 w 2"/>
                <a:gd name="T42" fmla="*/ 1 h 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" h="1">
                  <a:moveTo>
                    <a:pt x="1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28" name="Freeform 405"/>
            <p:cNvSpPr>
              <a:spLocks/>
            </p:cNvSpPr>
            <p:nvPr/>
          </p:nvSpPr>
          <p:spPr bwMode="auto">
            <a:xfrm>
              <a:off x="3622" y="2027"/>
              <a:ext cx="2" cy="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0 w 2"/>
                <a:gd name="T5" fmla="*/ 2 h 2"/>
                <a:gd name="T6" fmla="*/ 0 w 2"/>
                <a:gd name="T7" fmla="*/ 1 h 2"/>
                <a:gd name="T8" fmla="*/ 0 w 2"/>
                <a:gd name="T9" fmla="*/ 1 h 2"/>
                <a:gd name="T10" fmla="*/ 1 w 2"/>
                <a:gd name="T11" fmla="*/ 0 h 2"/>
                <a:gd name="T12" fmla="*/ 1 w 2"/>
                <a:gd name="T13" fmla="*/ 0 h 2"/>
                <a:gd name="T14" fmla="*/ 1 w 2"/>
                <a:gd name="T15" fmla="*/ 0 h 2"/>
                <a:gd name="T16" fmla="*/ 2 w 2"/>
                <a:gd name="T17" fmla="*/ 0 h 2"/>
                <a:gd name="T18" fmla="*/ 2 w 2"/>
                <a:gd name="T19" fmla="*/ 0 h 2"/>
                <a:gd name="T20" fmla="*/ 2 w 2"/>
                <a:gd name="T21" fmla="*/ 0 h 2"/>
                <a:gd name="T22" fmla="*/ 2 w 2"/>
                <a:gd name="T23" fmla="*/ 0 h 2"/>
                <a:gd name="T24" fmla="*/ 2 w 2"/>
                <a:gd name="T25" fmla="*/ 0 h 2"/>
                <a:gd name="T26" fmla="*/ 2 w 2"/>
                <a:gd name="T27" fmla="*/ 1 h 2"/>
                <a:gd name="T28" fmla="*/ 2 w 2"/>
                <a:gd name="T29" fmla="*/ 1 h 2"/>
                <a:gd name="T30" fmla="*/ 2 w 2"/>
                <a:gd name="T31" fmla="*/ 1 h 2"/>
                <a:gd name="T32" fmla="*/ 2 w 2"/>
                <a:gd name="T33" fmla="*/ 1 h 2"/>
                <a:gd name="T34" fmla="*/ 2 w 2"/>
                <a:gd name="T35" fmla="*/ 2 h 2"/>
                <a:gd name="T36" fmla="*/ 1 w 2"/>
                <a:gd name="T37" fmla="*/ 2 h 2"/>
                <a:gd name="T38" fmla="*/ 1 w 2"/>
                <a:gd name="T39" fmla="*/ 2 h 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"/>
                <a:gd name="T61" fmla="*/ 0 h 2"/>
                <a:gd name="T62" fmla="*/ 2 w 2"/>
                <a:gd name="T63" fmla="*/ 2 h 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" h="2">
                  <a:moveTo>
                    <a:pt x="1" y="2"/>
                  </a:move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529" name="Freeform 406"/>
            <p:cNvSpPr>
              <a:spLocks/>
            </p:cNvSpPr>
            <p:nvPr/>
          </p:nvSpPr>
          <p:spPr bwMode="auto">
            <a:xfrm>
              <a:off x="1771" y="2023"/>
              <a:ext cx="6" cy="4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4 h 4"/>
                <a:gd name="T4" fmla="*/ 3 w 6"/>
                <a:gd name="T5" fmla="*/ 4 h 4"/>
                <a:gd name="T6" fmla="*/ 3 w 6"/>
                <a:gd name="T7" fmla="*/ 4 h 4"/>
                <a:gd name="T8" fmla="*/ 3 w 6"/>
                <a:gd name="T9" fmla="*/ 4 h 4"/>
                <a:gd name="T10" fmla="*/ 2 w 6"/>
                <a:gd name="T11" fmla="*/ 3 h 4"/>
                <a:gd name="T12" fmla="*/ 2 w 6"/>
                <a:gd name="T13" fmla="*/ 3 h 4"/>
                <a:gd name="T14" fmla="*/ 2 w 6"/>
                <a:gd name="T15" fmla="*/ 4 h 4"/>
                <a:gd name="T16" fmla="*/ 1 w 6"/>
                <a:gd name="T17" fmla="*/ 4 h 4"/>
                <a:gd name="T18" fmla="*/ 1 w 6"/>
                <a:gd name="T19" fmla="*/ 4 h 4"/>
                <a:gd name="T20" fmla="*/ 0 w 6"/>
                <a:gd name="T21" fmla="*/ 4 h 4"/>
                <a:gd name="T22" fmla="*/ 0 w 6"/>
                <a:gd name="T23" fmla="*/ 4 h 4"/>
                <a:gd name="T24" fmla="*/ 0 w 6"/>
                <a:gd name="T25" fmla="*/ 3 h 4"/>
                <a:gd name="T26" fmla="*/ 0 w 6"/>
                <a:gd name="T27" fmla="*/ 3 h 4"/>
                <a:gd name="T28" fmla="*/ 1 w 6"/>
                <a:gd name="T29" fmla="*/ 2 h 4"/>
                <a:gd name="T30" fmla="*/ 1 w 6"/>
                <a:gd name="T31" fmla="*/ 2 h 4"/>
                <a:gd name="T32" fmla="*/ 1 w 6"/>
                <a:gd name="T33" fmla="*/ 2 h 4"/>
                <a:gd name="T34" fmla="*/ 2 w 6"/>
                <a:gd name="T35" fmla="*/ 2 h 4"/>
                <a:gd name="T36" fmla="*/ 2 w 6"/>
                <a:gd name="T37" fmla="*/ 2 h 4"/>
                <a:gd name="T38" fmla="*/ 3 w 6"/>
                <a:gd name="T39" fmla="*/ 2 h 4"/>
                <a:gd name="T40" fmla="*/ 3 w 6"/>
                <a:gd name="T41" fmla="*/ 2 h 4"/>
                <a:gd name="T42" fmla="*/ 3 w 6"/>
                <a:gd name="T43" fmla="*/ 2 h 4"/>
                <a:gd name="T44" fmla="*/ 4 w 6"/>
                <a:gd name="T45" fmla="*/ 1 h 4"/>
                <a:gd name="T46" fmla="*/ 4 w 6"/>
                <a:gd name="T47" fmla="*/ 1 h 4"/>
                <a:gd name="T48" fmla="*/ 4 w 6"/>
                <a:gd name="T49" fmla="*/ 1 h 4"/>
                <a:gd name="T50" fmla="*/ 4 w 6"/>
                <a:gd name="T51" fmla="*/ 0 h 4"/>
                <a:gd name="T52" fmla="*/ 5 w 6"/>
                <a:gd name="T53" fmla="*/ 0 h 4"/>
                <a:gd name="T54" fmla="*/ 5 w 6"/>
                <a:gd name="T55" fmla="*/ 0 h 4"/>
                <a:gd name="T56" fmla="*/ 6 w 6"/>
                <a:gd name="T57" fmla="*/ 0 h 4"/>
                <a:gd name="T58" fmla="*/ 6 w 6"/>
                <a:gd name="T59" fmla="*/ 0 h 4"/>
                <a:gd name="T60" fmla="*/ 6 w 6"/>
                <a:gd name="T61" fmla="*/ 1 h 4"/>
                <a:gd name="T62" fmla="*/ 6 w 6"/>
                <a:gd name="T63" fmla="*/ 1 h 4"/>
                <a:gd name="T64" fmla="*/ 6 w 6"/>
                <a:gd name="T65" fmla="*/ 2 h 4"/>
                <a:gd name="T66" fmla="*/ 6 w 6"/>
                <a:gd name="T67" fmla="*/ 2 h 4"/>
                <a:gd name="T68" fmla="*/ 6 w 6"/>
                <a:gd name="T69" fmla="*/ 2 h 4"/>
                <a:gd name="T70" fmla="*/ 6 w 6"/>
                <a:gd name="T71" fmla="*/ 2 h 4"/>
                <a:gd name="T72" fmla="*/ 5 w 6"/>
                <a:gd name="T73" fmla="*/ 3 h 4"/>
                <a:gd name="T74" fmla="*/ 5 w 6"/>
                <a:gd name="T75" fmla="*/ 3 h 4"/>
                <a:gd name="T76" fmla="*/ 4 w 6"/>
                <a:gd name="T77" fmla="*/ 3 h 4"/>
                <a:gd name="T78" fmla="*/ 4 w 6"/>
                <a:gd name="T79" fmla="*/ 3 h 4"/>
                <a:gd name="T80" fmla="*/ 4 w 6"/>
                <a:gd name="T81" fmla="*/ 4 h 4"/>
                <a:gd name="T82" fmla="*/ 4 w 6"/>
                <a:gd name="T83" fmla="*/ 4 h 4"/>
                <a:gd name="T84" fmla="*/ 4 w 6"/>
                <a:gd name="T85" fmla="*/ 4 h 4"/>
                <a:gd name="T86" fmla="*/ 4 w 6"/>
                <a:gd name="T87" fmla="*/ 4 h 4"/>
                <a:gd name="T88" fmla="*/ 3 w 6"/>
                <a:gd name="T89" fmla="*/ 4 h 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"/>
                <a:gd name="T136" fmla="*/ 0 h 4"/>
                <a:gd name="T137" fmla="*/ 6 w 6"/>
                <a:gd name="T138" fmla="*/ 4 h 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" h="4">
                  <a:moveTo>
                    <a:pt x="3" y="4"/>
                  </a:moveTo>
                  <a:lnTo>
                    <a:pt x="3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2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</p:grpSp>
      <p:grpSp>
        <p:nvGrpSpPr>
          <p:cNvPr id="29700" name="Group 608"/>
          <p:cNvGrpSpPr>
            <a:grpSpLocks/>
          </p:cNvGrpSpPr>
          <p:nvPr/>
        </p:nvGrpSpPr>
        <p:grpSpPr bwMode="auto">
          <a:xfrm>
            <a:off x="3461758" y="4613626"/>
            <a:ext cx="5298065" cy="807049"/>
            <a:chOff x="1078" y="2025"/>
            <a:chExt cx="2732" cy="332"/>
          </a:xfrm>
        </p:grpSpPr>
        <p:sp>
          <p:nvSpPr>
            <p:cNvPr id="30130" name="Freeform 408"/>
            <p:cNvSpPr>
              <a:spLocks/>
            </p:cNvSpPr>
            <p:nvPr/>
          </p:nvSpPr>
          <p:spPr bwMode="auto">
            <a:xfrm>
              <a:off x="3164" y="2025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1 w 1"/>
                <a:gd name="T11" fmla="*/ 0 h 1"/>
                <a:gd name="T12" fmla="*/ 1 w 1"/>
                <a:gd name="T13" fmla="*/ 0 h 1"/>
                <a:gd name="T14" fmla="*/ 1 w 1"/>
                <a:gd name="T15" fmla="*/ 1 h 1"/>
                <a:gd name="T16" fmla="*/ 0 w 1"/>
                <a:gd name="T17" fmla="*/ 1 h 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"/>
                <a:gd name="T28" fmla="*/ 0 h 1"/>
                <a:gd name="T29" fmla="*/ 1 w 1"/>
                <a:gd name="T30" fmla="*/ 1 h 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31" name="Freeform 409"/>
            <p:cNvSpPr>
              <a:spLocks/>
            </p:cNvSpPr>
            <p:nvPr/>
          </p:nvSpPr>
          <p:spPr bwMode="auto">
            <a:xfrm>
              <a:off x="3650" y="2029"/>
              <a:ext cx="2" cy="4"/>
            </a:xfrm>
            <a:custGeom>
              <a:avLst/>
              <a:gdLst>
                <a:gd name="T0" fmla="*/ 1 w 2"/>
                <a:gd name="T1" fmla="*/ 4 h 4"/>
                <a:gd name="T2" fmla="*/ 1 w 2"/>
                <a:gd name="T3" fmla="*/ 3 h 4"/>
                <a:gd name="T4" fmla="*/ 1 w 2"/>
                <a:gd name="T5" fmla="*/ 2 h 4"/>
                <a:gd name="T6" fmla="*/ 0 w 2"/>
                <a:gd name="T7" fmla="*/ 1 h 4"/>
                <a:gd name="T8" fmla="*/ 0 w 2"/>
                <a:gd name="T9" fmla="*/ 1 h 4"/>
                <a:gd name="T10" fmla="*/ 0 w 2"/>
                <a:gd name="T11" fmla="*/ 0 h 4"/>
                <a:gd name="T12" fmla="*/ 0 w 2"/>
                <a:gd name="T13" fmla="*/ 0 h 4"/>
                <a:gd name="T14" fmla="*/ 1 w 2"/>
                <a:gd name="T15" fmla="*/ 0 h 4"/>
                <a:gd name="T16" fmla="*/ 1 w 2"/>
                <a:gd name="T17" fmla="*/ 0 h 4"/>
                <a:gd name="T18" fmla="*/ 1 w 2"/>
                <a:gd name="T19" fmla="*/ 0 h 4"/>
                <a:gd name="T20" fmla="*/ 2 w 2"/>
                <a:gd name="T21" fmla="*/ 0 h 4"/>
                <a:gd name="T22" fmla="*/ 2 w 2"/>
                <a:gd name="T23" fmla="*/ 1 h 4"/>
                <a:gd name="T24" fmla="*/ 2 w 2"/>
                <a:gd name="T25" fmla="*/ 1 h 4"/>
                <a:gd name="T26" fmla="*/ 1 w 2"/>
                <a:gd name="T27" fmla="*/ 1 h 4"/>
                <a:gd name="T28" fmla="*/ 1 w 2"/>
                <a:gd name="T29" fmla="*/ 2 h 4"/>
                <a:gd name="T30" fmla="*/ 1 w 2"/>
                <a:gd name="T31" fmla="*/ 2 h 4"/>
                <a:gd name="T32" fmla="*/ 1 w 2"/>
                <a:gd name="T33" fmla="*/ 3 h 4"/>
                <a:gd name="T34" fmla="*/ 1 w 2"/>
                <a:gd name="T35" fmla="*/ 3 h 4"/>
                <a:gd name="T36" fmla="*/ 1 w 2"/>
                <a:gd name="T37" fmla="*/ 4 h 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"/>
                <a:gd name="T58" fmla="*/ 0 h 4"/>
                <a:gd name="T59" fmla="*/ 2 w 2"/>
                <a:gd name="T60" fmla="*/ 4 h 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" h="4">
                  <a:moveTo>
                    <a:pt x="1" y="4"/>
                  </a:moveTo>
                  <a:lnTo>
                    <a:pt x="1" y="3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32" name="Freeform 410"/>
            <p:cNvSpPr>
              <a:spLocks/>
            </p:cNvSpPr>
            <p:nvPr/>
          </p:nvSpPr>
          <p:spPr bwMode="auto">
            <a:xfrm>
              <a:off x="3637" y="202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2 h 3"/>
                <a:gd name="T6" fmla="*/ 0 w 1"/>
                <a:gd name="T7" fmla="*/ 2 h 3"/>
                <a:gd name="T8" fmla="*/ 0 w 1"/>
                <a:gd name="T9" fmla="*/ 2 h 3"/>
                <a:gd name="T10" fmla="*/ 0 w 1"/>
                <a:gd name="T11" fmla="*/ 1 h 3"/>
                <a:gd name="T12" fmla="*/ 0 w 1"/>
                <a:gd name="T13" fmla="*/ 1 h 3"/>
                <a:gd name="T14" fmla="*/ 0 w 1"/>
                <a:gd name="T15" fmla="*/ 0 h 3"/>
                <a:gd name="T16" fmla="*/ 0 w 1"/>
                <a:gd name="T17" fmla="*/ 0 h 3"/>
                <a:gd name="T18" fmla="*/ 1 w 1"/>
                <a:gd name="T19" fmla="*/ 0 h 3"/>
                <a:gd name="T20" fmla="*/ 1 w 1"/>
                <a:gd name="T21" fmla="*/ 0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2 h 3"/>
                <a:gd name="T28" fmla="*/ 1 w 1"/>
                <a:gd name="T29" fmla="*/ 2 h 3"/>
                <a:gd name="T30" fmla="*/ 1 w 1"/>
                <a:gd name="T31" fmla="*/ 2 h 3"/>
                <a:gd name="T32" fmla="*/ 0 w 1"/>
                <a:gd name="T33" fmla="*/ 3 h 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"/>
                <a:gd name="T52" fmla="*/ 0 h 3"/>
                <a:gd name="T53" fmla="*/ 1 w 1"/>
                <a:gd name="T54" fmla="*/ 3 h 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33" name="Freeform 411"/>
            <p:cNvSpPr>
              <a:spLocks/>
            </p:cNvSpPr>
            <p:nvPr/>
          </p:nvSpPr>
          <p:spPr bwMode="auto">
            <a:xfrm>
              <a:off x="3007" y="2027"/>
              <a:ext cx="3" cy="1"/>
            </a:xfrm>
            <a:custGeom>
              <a:avLst/>
              <a:gdLst>
                <a:gd name="T0" fmla="*/ 1 w 3"/>
                <a:gd name="T1" fmla="*/ 1 h 1"/>
                <a:gd name="T2" fmla="*/ 1 w 3"/>
                <a:gd name="T3" fmla="*/ 1 h 1"/>
                <a:gd name="T4" fmla="*/ 0 w 3"/>
                <a:gd name="T5" fmla="*/ 1 h 1"/>
                <a:gd name="T6" fmla="*/ 0 w 3"/>
                <a:gd name="T7" fmla="*/ 0 h 1"/>
                <a:gd name="T8" fmla="*/ 0 w 3"/>
                <a:gd name="T9" fmla="*/ 0 h 1"/>
                <a:gd name="T10" fmla="*/ 1 w 3"/>
                <a:gd name="T11" fmla="*/ 0 h 1"/>
                <a:gd name="T12" fmla="*/ 1 w 3"/>
                <a:gd name="T13" fmla="*/ 0 h 1"/>
                <a:gd name="T14" fmla="*/ 1 w 3"/>
                <a:gd name="T15" fmla="*/ 0 h 1"/>
                <a:gd name="T16" fmla="*/ 1 w 3"/>
                <a:gd name="T17" fmla="*/ 0 h 1"/>
                <a:gd name="T18" fmla="*/ 2 w 3"/>
                <a:gd name="T19" fmla="*/ 0 h 1"/>
                <a:gd name="T20" fmla="*/ 3 w 3"/>
                <a:gd name="T21" fmla="*/ 0 h 1"/>
                <a:gd name="T22" fmla="*/ 3 w 3"/>
                <a:gd name="T23" fmla="*/ 0 h 1"/>
                <a:gd name="T24" fmla="*/ 3 w 3"/>
                <a:gd name="T25" fmla="*/ 1 h 1"/>
                <a:gd name="T26" fmla="*/ 3 w 3"/>
                <a:gd name="T27" fmla="*/ 1 h 1"/>
                <a:gd name="T28" fmla="*/ 2 w 3"/>
                <a:gd name="T29" fmla="*/ 1 h 1"/>
                <a:gd name="T30" fmla="*/ 1 w 3"/>
                <a:gd name="T31" fmla="*/ 1 h 1"/>
                <a:gd name="T32" fmla="*/ 1 w 3"/>
                <a:gd name="T33" fmla="*/ 1 h 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"/>
                <a:gd name="T52" fmla="*/ 0 h 1"/>
                <a:gd name="T53" fmla="*/ 3 w 3"/>
                <a:gd name="T54" fmla="*/ 1 h 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34" name="Freeform 412"/>
            <p:cNvSpPr>
              <a:spLocks/>
            </p:cNvSpPr>
            <p:nvPr/>
          </p:nvSpPr>
          <p:spPr bwMode="auto">
            <a:xfrm>
              <a:off x="3008" y="2029"/>
              <a:ext cx="53" cy="28"/>
            </a:xfrm>
            <a:custGeom>
              <a:avLst/>
              <a:gdLst>
                <a:gd name="T0" fmla="*/ 7 w 53"/>
                <a:gd name="T1" fmla="*/ 8 h 28"/>
                <a:gd name="T2" fmla="*/ 8 w 53"/>
                <a:gd name="T3" fmla="*/ 6 h 28"/>
                <a:gd name="T4" fmla="*/ 10 w 53"/>
                <a:gd name="T5" fmla="*/ 5 h 28"/>
                <a:gd name="T6" fmla="*/ 12 w 53"/>
                <a:gd name="T7" fmla="*/ 3 h 28"/>
                <a:gd name="T8" fmla="*/ 13 w 53"/>
                <a:gd name="T9" fmla="*/ 2 h 28"/>
                <a:gd name="T10" fmla="*/ 15 w 53"/>
                <a:gd name="T11" fmla="*/ 0 h 28"/>
                <a:gd name="T12" fmla="*/ 18 w 53"/>
                <a:gd name="T13" fmla="*/ 0 h 28"/>
                <a:gd name="T14" fmla="*/ 19 w 53"/>
                <a:gd name="T15" fmla="*/ 0 h 28"/>
                <a:gd name="T16" fmla="*/ 22 w 53"/>
                <a:gd name="T17" fmla="*/ 1 h 28"/>
                <a:gd name="T18" fmla="*/ 25 w 53"/>
                <a:gd name="T19" fmla="*/ 2 h 28"/>
                <a:gd name="T20" fmla="*/ 26 w 53"/>
                <a:gd name="T21" fmla="*/ 4 h 28"/>
                <a:gd name="T22" fmla="*/ 28 w 53"/>
                <a:gd name="T23" fmla="*/ 5 h 28"/>
                <a:gd name="T24" fmla="*/ 30 w 53"/>
                <a:gd name="T25" fmla="*/ 7 h 28"/>
                <a:gd name="T26" fmla="*/ 32 w 53"/>
                <a:gd name="T27" fmla="*/ 7 h 28"/>
                <a:gd name="T28" fmla="*/ 35 w 53"/>
                <a:gd name="T29" fmla="*/ 7 h 28"/>
                <a:gd name="T30" fmla="*/ 37 w 53"/>
                <a:gd name="T31" fmla="*/ 8 h 28"/>
                <a:gd name="T32" fmla="*/ 38 w 53"/>
                <a:gd name="T33" fmla="*/ 10 h 28"/>
                <a:gd name="T34" fmla="*/ 41 w 53"/>
                <a:gd name="T35" fmla="*/ 11 h 28"/>
                <a:gd name="T36" fmla="*/ 43 w 53"/>
                <a:gd name="T37" fmla="*/ 12 h 28"/>
                <a:gd name="T38" fmla="*/ 44 w 53"/>
                <a:gd name="T39" fmla="*/ 14 h 28"/>
                <a:gd name="T40" fmla="*/ 46 w 53"/>
                <a:gd name="T41" fmla="*/ 16 h 28"/>
                <a:gd name="T42" fmla="*/ 48 w 53"/>
                <a:gd name="T43" fmla="*/ 17 h 28"/>
                <a:gd name="T44" fmla="*/ 51 w 53"/>
                <a:gd name="T45" fmla="*/ 17 h 28"/>
                <a:gd name="T46" fmla="*/ 52 w 53"/>
                <a:gd name="T47" fmla="*/ 18 h 28"/>
                <a:gd name="T48" fmla="*/ 53 w 53"/>
                <a:gd name="T49" fmla="*/ 20 h 28"/>
                <a:gd name="T50" fmla="*/ 52 w 53"/>
                <a:gd name="T51" fmla="*/ 23 h 28"/>
                <a:gd name="T52" fmla="*/ 51 w 53"/>
                <a:gd name="T53" fmla="*/ 25 h 28"/>
                <a:gd name="T54" fmla="*/ 49 w 53"/>
                <a:gd name="T55" fmla="*/ 26 h 28"/>
                <a:gd name="T56" fmla="*/ 45 w 53"/>
                <a:gd name="T57" fmla="*/ 26 h 28"/>
                <a:gd name="T58" fmla="*/ 43 w 53"/>
                <a:gd name="T59" fmla="*/ 26 h 28"/>
                <a:gd name="T60" fmla="*/ 40 w 53"/>
                <a:gd name="T61" fmla="*/ 25 h 28"/>
                <a:gd name="T62" fmla="*/ 38 w 53"/>
                <a:gd name="T63" fmla="*/ 24 h 28"/>
                <a:gd name="T64" fmla="*/ 34 w 53"/>
                <a:gd name="T65" fmla="*/ 24 h 28"/>
                <a:gd name="T66" fmla="*/ 32 w 53"/>
                <a:gd name="T67" fmla="*/ 25 h 28"/>
                <a:gd name="T68" fmla="*/ 28 w 53"/>
                <a:gd name="T69" fmla="*/ 25 h 28"/>
                <a:gd name="T70" fmla="*/ 25 w 53"/>
                <a:gd name="T71" fmla="*/ 24 h 28"/>
                <a:gd name="T72" fmla="*/ 22 w 53"/>
                <a:gd name="T73" fmla="*/ 24 h 28"/>
                <a:gd name="T74" fmla="*/ 19 w 53"/>
                <a:gd name="T75" fmla="*/ 25 h 28"/>
                <a:gd name="T76" fmla="*/ 18 w 53"/>
                <a:gd name="T77" fmla="*/ 27 h 28"/>
                <a:gd name="T78" fmla="*/ 15 w 53"/>
                <a:gd name="T79" fmla="*/ 27 h 28"/>
                <a:gd name="T80" fmla="*/ 13 w 53"/>
                <a:gd name="T81" fmla="*/ 27 h 28"/>
                <a:gd name="T82" fmla="*/ 10 w 53"/>
                <a:gd name="T83" fmla="*/ 28 h 28"/>
                <a:gd name="T84" fmla="*/ 8 w 53"/>
                <a:gd name="T85" fmla="*/ 27 h 28"/>
                <a:gd name="T86" fmla="*/ 6 w 53"/>
                <a:gd name="T87" fmla="*/ 25 h 28"/>
                <a:gd name="T88" fmla="*/ 4 w 53"/>
                <a:gd name="T89" fmla="*/ 24 h 28"/>
                <a:gd name="T90" fmla="*/ 2 w 53"/>
                <a:gd name="T91" fmla="*/ 24 h 28"/>
                <a:gd name="T92" fmla="*/ 0 w 53"/>
                <a:gd name="T93" fmla="*/ 22 h 28"/>
                <a:gd name="T94" fmla="*/ 0 w 53"/>
                <a:gd name="T95" fmla="*/ 19 h 28"/>
                <a:gd name="T96" fmla="*/ 0 w 53"/>
                <a:gd name="T97" fmla="*/ 18 h 28"/>
                <a:gd name="T98" fmla="*/ 0 w 53"/>
                <a:gd name="T99" fmla="*/ 14 h 28"/>
                <a:gd name="T100" fmla="*/ 1 w 53"/>
                <a:gd name="T101" fmla="*/ 12 h 28"/>
                <a:gd name="T102" fmla="*/ 1 w 53"/>
                <a:gd name="T103" fmla="*/ 10 h 28"/>
                <a:gd name="T104" fmla="*/ 2 w 53"/>
                <a:gd name="T105" fmla="*/ 7 h 28"/>
                <a:gd name="T106" fmla="*/ 3 w 53"/>
                <a:gd name="T107" fmla="*/ 5 h 28"/>
                <a:gd name="T108" fmla="*/ 5 w 53"/>
                <a:gd name="T109" fmla="*/ 7 h 2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3"/>
                <a:gd name="T166" fmla="*/ 0 h 28"/>
                <a:gd name="T167" fmla="*/ 53 w 53"/>
                <a:gd name="T168" fmla="*/ 28 h 2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3" h="28">
                  <a:moveTo>
                    <a:pt x="5" y="7"/>
                  </a:moveTo>
                  <a:lnTo>
                    <a:pt x="6" y="7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7"/>
                  </a:lnTo>
                  <a:lnTo>
                    <a:pt x="8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1" y="4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5" y="3"/>
                  </a:lnTo>
                  <a:lnTo>
                    <a:pt x="26" y="4"/>
                  </a:lnTo>
                  <a:lnTo>
                    <a:pt x="26" y="5"/>
                  </a:lnTo>
                  <a:lnTo>
                    <a:pt x="27" y="5"/>
                  </a:lnTo>
                  <a:lnTo>
                    <a:pt x="28" y="5"/>
                  </a:lnTo>
                  <a:lnTo>
                    <a:pt x="28" y="6"/>
                  </a:lnTo>
                  <a:lnTo>
                    <a:pt x="29" y="6"/>
                  </a:lnTo>
                  <a:lnTo>
                    <a:pt x="30" y="6"/>
                  </a:lnTo>
                  <a:lnTo>
                    <a:pt x="30" y="7"/>
                  </a:lnTo>
                  <a:lnTo>
                    <a:pt x="31" y="7"/>
                  </a:lnTo>
                  <a:lnTo>
                    <a:pt x="32" y="7"/>
                  </a:lnTo>
                  <a:lnTo>
                    <a:pt x="33" y="7"/>
                  </a:lnTo>
                  <a:lnTo>
                    <a:pt x="34" y="6"/>
                  </a:lnTo>
                  <a:lnTo>
                    <a:pt x="35" y="6"/>
                  </a:lnTo>
                  <a:lnTo>
                    <a:pt x="35" y="7"/>
                  </a:lnTo>
                  <a:lnTo>
                    <a:pt x="36" y="7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8" y="9"/>
                  </a:lnTo>
                  <a:lnTo>
                    <a:pt x="38" y="10"/>
                  </a:lnTo>
                  <a:lnTo>
                    <a:pt x="39" y="10"/>
                  </a:lnTo>
                  <a:lnTo>
                    <a:pt x="39" y="11"/>
                  </a:lnTo>
                  <a:lnTo>
                    <a:pt x="40" y="11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2"/>
                  </a:lnTo>
                  <a:lnTo>
                    <a:pt x="43" y="13"/>
                  </a:lnTo>
                  <a:lnTo>
                    <a:pt x="44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5"/>
                  </a:lnTo>
                  <a:lnTo>
                    <a:pt x="45" y="16"/>
                  </a:lnTo>
                  <a:lnTo>
                    <a:pt x="46" y="16"/>
                  </a:lnTo>
                  <a:lnTo>
                    <a:pt x="47" y="16"/>
                  </a:lnTo>
                  <a:lnTo>
                    <a:pt x="47" y="17"/>
                  </a:lnTo>
                  <a:lnTo>
                    <a:pt x="48" y="17"/>
                  </a:lnTo>
                  <a:lnTo>
                    <a:pt x="49" y="17"/>
                  </a:lnTo>
                  <a:lnTo>
                    <a:pt x="49" y="16"/>
                  </a:lnTo>
                  <a:lnTo>
                    <a:pt x="50" y="16"/>
                  </a:lnTo>
                  <a:lnTo>
                    <a:pt x="51" y="16"/>
                  </a:lnTo>
                  <a:lnTo>
                    <a:pt x="51" y="17"/>
                  </a:lnTo>
                  <a:lnTo>
                    <a:pt x="51" y="18"/>
                  </a:lnTo>
                  <a:lnTo>
                    <a:pt x="52" y="18"/>
                  </a:lnTo>
                  <a:lnTo>
                    <a:pt x="52" y="19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2" y="22"/>
                  </a:lnTo>
                  <a:lnTo>
                    <a:pt x="52" y="23"/>
                  </a:lnTo>
                  <a:lnTo>
                    <a:pt x="52" y="24"/>
                  </a:lnTo>
                  <a:lnTo>
                    <a:pt x="51" y="24"/>
                  </a:lnTo>
                  <a:lnTo>
                    <a:pt x="51" y="25"/>
                  </a:lnTo>
                  <a:lnTo>
                    <a:pt x="50" y="25"/>
                  </a:lnTo>
                  <a:lnTo>
                    <a:pt x="49" y="26"/>
                  </a:lnTo>
                  <a:lnTo>
                    <a:pt x="48" y="26"/>
                  </a:lnTo>
                  <a:lnTo>
                    <a:pt x="47" y="26"/>
                  </a:lnTo>
                  <a:lnTo>
                    <a:pt x="46" y="26"/>
                  </a:lnTo>
                  <a:lnTo>
                    <a:pt x="45" y="26"/>
                  </a:lnTo>
                  <a:lnTo>
                    <a:pt x="44" y="26"/>
                  </a:lnTo>
                  <a:lnTo>
                    <a:pt x="43" y="26"/>
                  </a:lnTo>
                  <a:lnTo>
                    <a:pt x="42" y="26"/>
                  </a:lnTo>
                  <a:lnTo>
                    <a:pt x="41" y="26"/>
                  </a:lnTo>
                  <a:lnTo>
                    <a:pt x="41" y="25"/>
                  </a:lnTo>
                  <a:lnTo>
                    <a:pt x="40" y="25"/>
                  </a:lnTo>
                  <a:lnTo>
                    <a:pt x="39" y="25"/>
                  </a:lnTo>
                  <a:lnTo>
                    <a:pt x="38" y="24"/>
                  </a:lnTo>
                  <a:lnTo>
                    <a:pt x="37" y="24"/>
                  </a:lnTo>
                  <a:lnTo>
                    <a:pt x="36" y="24"/>
                  </a:lnTo>
                  <a:lnTo>
                    <a:pt x="35" y="24"/>
                  </a:lnTo>
                  <a:lnTo>
                    <a:pt x="34" y="24"/>
                  </a:lnTo>
                  <a:lnTo>
                    <a:pt x="33" y="24"/>
                  </a:lnTo>
                  <a:lnTo>
                    <a:pt x="32" y="24"/>
                  </a:lnTo>
                  <a:lnTo>
                    <a:pt x="32" y="25"/>
                  </a:lnTo>
                  <a:lnTo>
                    <a:pt x="31" y="25"/>
                  </a:lnTo>
                  <a:lnTo>
                    <a:pt x="29" y="25"/>
                  </a:lnTo>
                  <a:lnTo>
                    <a:pt x="28" y="25"/>
                  </a:lnTo>
                  <a:lnTo>
                    <a:pt x="27" y="25"/>
                  </a:lnTo>
                  <a:lnTo>
                    <a:pt x="26" y="24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4"/>
                  </a:lnTo>
                  <a:lnTo>
                    <a:pt x="21" y="24"/>
                  </a:lnTo>
                  <a:lnTo>
                    <a:pt x="20" y="25"/>
                  </a:lnTo>
                  <a:lnTo>
                    <a:pt x="19" y="25"/>
                  </a:lnTo>
                  <a:lnTo>
                    <a:pt x="19" y="26"/>
                  </a:lnTo>
                  <a:lnTo>
                    <a:pt x="18" y="27"/>
                  </a:lnTo>
                  <a:lnTo>
                    <a:pt x="17" y="27"/>
                  </a:lnTo>
                  <a:lnTo>
                    <a:pt x="16" y="27"/>
                  </a:lnTo>
                  <a:lnTo>
                    <a:pt x="15" y="27"/>
                  </a:lnTo>
                  <a:lnTo>
                    <a:pt x="14" y="27"/>
                  </a:lnTo>
                  <a:lnTo>
                    <a:pt x="13" y="27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2" y="24"/>
                  </a:lnTo>
                  <a:lnTo>
                    <a:pt x="1" y="23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5" y="6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35" name="Freeform 413"/>
            <p:cNvSpPr>
              <a:spLocks/>
            </p:cNvSpPr>
            <p:nvPr/>
          </p:nvSpPr>
          <p:spPr bwMode="auto">
            <a:xfrm>
              <a:off x="1080" y="2034"/>
              <a:ext cx="2" cy="1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0 h 1"/>
                <a:gd name="T4" fmla="*/ 1 w 2"/>
                <a:gd name="T5" fmla="*/ 0 h 1"/>
                <a:gd name="T6" fmla="*/ 1 w 2"/>
                <a:gd name="T7" fmla="*/ 0 h 1"/>
                <a:gd name="T8" fmla="*/ 0 w 2"/>
                <a:gd name="T9" fmla="*/ 0 h 1"/>
                <a:gd name="T10" fmla="*/ 0 w 2"/>
                <a:gd name="T11" fmla="*/ 0 h 1"/>
                <a:gd name="T12" fmla="*/ 1 w 2"/>
                <a:gd name="T13" fmla="*/ 0 h 1"/>
                <a:gd name="T14" fmla="*/ 1 w 2"/>
                <a:gd name="T15" fmla="*/ 0 h 1"/>
                <a:gd name="T16" fmla="*/ 1 w 2"/>
                <a:gd name="T17" fmla="*/ 0 h 1"/>
                <a:gd name="T18" fmla="*/ 2 w 2"/>
                <a:gd name="T19" fmla="*/ 0 h 1"/>
                <a:gd name="T20" fmla="*/ 2 w 2"/>
                <a:gd name="T21" fmla="*/ 0 h 1"/>
                <a:gd name="T22" fmla="*/ 1 w 2"/>
                <a:gd name="T23" fmla="*/ 0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"/>
                <a:gd name="T37" fmla="*/ 0 h 1"/>
                <a:gd name="T38" fmla="*/ 2 w 2"/>
                <a:gd name="T39" fmla="*/ 1 h 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36" name="Freeform 414"/>
            <p:cNvSpPr>
              <a:spLocks/>
            </p:cNvSpPr>
            <p:nvPr/>
          </p:nvSpPr>
          <p:spPr bwMode="auto">
            <a:xfrm>
              <a:off x="3000" y="2031"/>
              <a:ext cx="8" cy="6"/>
            </a:xfrm>
            <a:custGeom>
              <a:avLst/>
              <a:gdLst>
                <a:gd name="T0" fmla="*/ 3 w 8"/>
                <a:gd name="T1" fmla="*/ 6 h 6"/>
                <a:gd name="T2" fmla="*/ 2 w 8"/>
                <a:gd name="T3" fmla="*/ 5 h 6"/>
                <a:gd name="T4" fmla="*/ 2 w 8"/>
                <a:gd name="T5" fmla="*/ 4 h 6"/>
                <a:gd name="T6" fmla="*/ 2 w 8"/>
                <a:gd name="T7" fmla="*/ 4 h 6"/>
                <a:gd name="T8" fmla="*/ 1 w 8"/>
                <a:gd name="T9" fmla="*/ 4 h 6"/>
                <a:gd name="T10" fmla="*/ 0 w 8"/>
                <a:gd name="T11" fmla="*/ 4 h 6"/>
                <a:gd name="T12" fmla="*/ 1 w 8"/>
                <a:gd name="T13" fmla="*/ 3 h 6"/>
                <a:gd name="T14" fmla="*/ 1 w 8"/>
                <a:gd name="T15" fmla="*/ 3 h 6"/>
                <a:gd name="T16" fmla="*/ 2 w 8"/>
                <a:gd name="T17" fmla="*/ 3 h 6"/>
                <a:gd name="T18" fmla="*/ 2 w 8"/>
                <a:gd name="T19" fmla="*/ 2 h 6"/>
                <a:gd name="T20" fmla="*/ 2 w 8"/>
                <a:gd name="T21" fmla="*/ 2 h 6"/>
                <a:gd name="T22" fmla="*/ 2 w 8"/>
                <a:gd name="T23" fmla="*/ 1 h 6"/>
                <a:gd name="T24" fmla="*/ 3 w 8"/>
                <a:gd name="T25" fmla="*/ 1 h 6"/>
                <a:gd name="T26" fmla="*/ 3 w 8"/>
                <a:gd name="T27" fmla="*/ 1 h 6"/>
                <a:gd name="T28" fmla="*/ 4 w 8"/>
                <a:gd name="T29" fmla="*/ 1 h 6"/>
                <a:gd name="T30" fmla="*/ 4 w 8"/>
                <a:gd name="T31" fmla="*/ 0 h 6"/>
                <a:gd name="T32" fmla="*/ 5 w 8"/>
                <a:gd name="T33" fmla="*/ 0 h 6"/>
                <a:gd name="T34" fmla="*/ 5 w 8"/>
                <a:gd name="T35" fmla="*/ 1 h 6"/>
                <a:gd name="T36" fmla="*/ 6 w 8"/>
                <a:gd name="T37" fmla="*/ 1 h 6"/>
                <a:gd name="T38" fmla="*/ 6 w 8"/>
                <a:gd name="T39" fmla="*/ 0 h 6"/>
                <a:gd name="T40" fmla="*/ 7 w 8"/>
                <a:gd name="T41" fmla="*/ 1 h 6"/>
                <a:gd name="T42" fmla="*/ 7 w 8"/>
                <a:gd name="T43" fmla="*/ 2 h 6"/>
                <a:gd name="T44" fmla="*/ 8 w 8"/>
                <a:gd name="T45" fmla="*/ 2 h 6"/>
                <a:gd name="T46" fmla="*/ 8 w 8"/>
                <a:gd name="T47" fmla="*/ 3 h 6"/>
                <a:gd name="T48" fmla="*/ 8 w 8"/>
                <a:gd name="T49" fmla="*/ 3 h 6"/>
                <a:gd name="T50" fmla="*/ 7 w 8"/>
                <a:gd name="T51" fmla="*/ 3 h 6"/>
                <a:gd name="T52" fmla="*/ 6 w 8"/>
                <a:gd name="T53" fmla="*/ 3 h 6"/>
                <a:gd name="T54" fmla="*/ 5 w 8"/>
                <a:gd name="T55" fmla="*/ 3 h 6"/>
                <a:gd name="T56" fmla="*/ 5 w 8"/>
                <a:gd name="T57" fmla="*/ 4 h 6"/>
                <a:gd name="T58" fmla="*/ 4 w 8"/>
                <a:gd name="T59" fmla="*/ 5 h 6"/>
                <a:gd name="T60" fmla="*/ 4 w 8"/>
                <a:gd name="T61" fmla="*/ 5 h 6"/>
                <a:gd name="T62" fmla="*/ 3 w 8"/>
                <a:gd name="T63" fmla="*/ 6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8"/>
                <a:gd name="T97" fmla="*/ 0 h 6"/>
                <a:gd name="T98" fmla="*/ 8 w 8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8" h="6">
                  <a:moveTo>
                    <a:pt x="3" y="6"/>
                  </a:moveTo>
                  <a:lnTo>
                    <a:pt x="3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37" name="Freeform 415"/>
            <p:cNvSpPr>
              <a:spLocks/>
            </p:cNvSpPr>
            <p:nvPr/>
          </p:nvSpPr>
          <p:spPr bwMode="auto">
            <a:xfrm>
              <a:off x="1085" y="204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0 w 1"/>
                <a:gd name="T11" fmla="*/ 1 h 2"/>
                <a:gd name="T12" fmla="*/ 0 w 1"/>
                <a:gd name="T13" fmla="*/ 1 h 2"/>
                <a:gd name="T14" fmla="*/ 0 w 1"/>
                <a:gd name="T15" fmla="*/ 0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2 h 2"/>
                <a:gd name="T26" fmla="*/ 1 w 1"/>
                <a:gd name="T27" fmla="*/ 2 h 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"/>
                <a:gd name="T43" fmla="*/ 0 h 2"/>
                <a:gd name="T44" fmla="*/ 1 w 1"/>
                <a:gd name="T45" fmla="*/ 2 h 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" h="2">
                  <a:moveTo>
                    <a:pt x="1" y="2"/>
                  </a:move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38" name="Freeform 416"/>
            <p:cNvSpPr>
              <a:spLocks/>
            </p:cNvSpPr>
            <p:nvPr/>
          </p:nvSpPr>
          <p:spPr bwMode="auto">
            <a:xfrm>
              <a:off x="3543" y="2042"/>
              <a:ext cx="18" cy="5"/>
            </a:xfrm>
            <a:custGeom>
              <a:avLst/>
              <a:gdLst>
                <a:gd name="T0" fmla="*/ 12 w 18"/>
                <a:gd name="T1" fmla="*/ 5 h 5"/>
                <a:gd name="T2" fmla="*/ 11 w 18"/>
                <a:gd name="T3" fmla="*/ 4 h 5"/>
                <a:gd name="T4" fmla="*/ 10 w 18"/>
                <a:gd name="T5" fmla="*/ 4 h 5"/>
                <a:gd name="T6" fmla="*/ 9 w 18"/>
                <a:gd name="T7" fmla="*/ 4 h 5"/>
                <a:gd name="T8" fmla="*/ 8 w 18"/>
                <a:gd name="T9" fmla="*/ 4 h 5"/>
                <a:gd name="T10" fmla="*/ 8 w 18"/>
                <a:gd name="T11" fmla="*/ 5 h 5"/>
                <a:gd name="T12" fmla="*/ 6 w 18"/>
                <a:gd name="T13" fmla="*/ 5 h 5"/>
                <a:gd name="T14" fmla="*/ 6 w 18"/>
                <a:gd name="T15" fmla="*/ 4 h 5"/>
                <a:gd name="T16" fmla="*/ 6 w 18"/>
                <a:gd name="T17" fmla="*/ 4 h 5"/>
                <a:gd name="T18" fmla="*/ 5 w 18"/>
                <a:gd name="T19" fmla="*/ 4 h 5"/>
                <a:gd name="T20" fmla="*/ 4 w 18"/>
                <a:gd name="T21" fmla="*/ 4 h 5"/>
                <a:gd name="T22" fmla="*/ 3 w 18"/>
                <a:gd name="T23" fmla="*/ 4 h 5"/>
                <a:gd name="T24" fmla="*/ 2 w 18"/>
                <a:gd name="T25" fmla="*/ 4 h 5"/>
                <a:gd name="T26" fmla="*/ 1 w 18"/>
                <a:gd name="T27" fmla="*/ 4 h 5"/>
                <a:gd name="T28" fmla="*/ 1 w 18"/>
                <a:gd name="T29" fmla="*/ 3 h 5"/>
                <a:gd name="T30" fmla="*/ 0 w 18"/>
                <a:gd name="T31" fmla="*/ 3 h 5"/>
                <a:gd name="T32" fmla="*/ 0 w 18"/>
                <a:gd name="T33" fmla="*/ 2 h 5"/>
                <a:gd name="T34" fmla="*/ 1 w 18"/>
                <a:gd name="T35" fmla="*/ 1 h 5"/>
                <a:gd name="T36" fmla="*/ 1 w 18"/>
                <a:gd name="T37" fmla="*/ 1 h 5"/>
                <a:gd name="T38" fmla="*/ 2 w 18"/>
                <a:gd name="T39" fmla="*/ 0 h 5"/>
                <a:gd name="T40" fmla="*/ 3 w 18"/>
                <a:gd name="T41" fmla="*/ 0 h 5"/>
                <a:gd name="T42" fmla="*/ 3 w 18"/>
                <a:gd name="T43" fmla="*/ 1 h 5"/>
                <a:gd name="T44" fmla="*/ 4 w 18"/>
                <a:gd name="T45" fmla="*/ 1 h 5"/>
                <a:gd name="T46" fmla="*/ 5 w 18"/>
                <a:gd name="T47" fmla="*/ 1 h 5"/>
                <a:gd name="T48" fmla="*/ 6 w 18"/>
                <a:gd name="T49" fmla="*/ 1 h 5"/>
                <a:gd name="T50" fmla="*/ 6 w 18"/>
                <a:gd name="T51" fmla="*/ 1 h 5"/>
                <a:gd name="T52" fmla="*/ 7 w 18"/>
                <a:gd name="T53" fmla="*/ 1 h 5"/>
                <a:gd name="T54" fmla="*/ 8 w 18"/>
                <a:gd name="T55" fmla="*/ 1 h 5"/>
                <a:gd name="T56" fmla="*/ 8 w 18"/>
                <a:gd name="T57" fmla="*/ 0 h 5"/>
                <a:gd name="T58" fmla="*/ 9 w 18"/>
                <a:gd name="T59" fmla="*/ 0 h 5"/>
                <a:gd name="T60" fmla="*/ 10 w 18"/>
                <a:gd name="T61" fmla="*/ 1 h 5"/>
                <a:gd name="T62" fmla="*/ 10 w 18"/>
                <a:gd name="T63" fmla="*/ 2 h 5"/>
                <a:gd name="T64" fmla="*/ 11 w 18"/>
                <a:gd name="T65" fmla="*/ 2 h 5"/>
                <a:gd name="T66" fmla="*/ 12 w 18"/>
                <a:gd name="T67" fmla="*/ 1 h 5"/>
                <a:gd name="T68" fmla="*/ 12 w 18"/>
                <a:gd name="T69" fmla="*/ 1 h 5"/>
                <a:gd name="T70" fmla="*/ 13 w 18"/>
                <a:gd name="T71" fmla="*/ 1 h 5"/>
                <a:gd name="T72" fmla="*/ 14 w 18"/>
                <a:gd name="T73" fmla="*/ 1 h 5"/>
                <a:gd name="T74" fmla="*/ 15 w 18"/>
                <a:gd name="T75" fmla="*/ 1 h 5"/>
                <a:gd name="T76" fmla="*/ 15 w 18"/>
                <a:gd name="T77" fmla="*/ 1 h 5"/>
                <a:gd name="T78" fmla="*/ 16 w 18"/>
                <a:gd name="T79" fmla="*/ 2 h 5"/>
                <a:gd name="T80" fmla="*/ 17 w 18"/>
                <a:gd name="T81" fmla="*/ 1 h 5"/>
                <a:gd name="T82" fmla="*/ 18 w 18"/>
                <a:gd name="T83" fmla="*/ 1 h 5"/>
                <a:gd name="T84" fmla="*/ 18 w 18"/>
                <a:gd name="T85" fmla="*/ 2 h 5"/>
                <a:gd name="T86" fmla="*/ 17 w 18"/>
                <a:gd name="T87" fmla="*/ 3 h 5"/>
                <a:gd name="T88" fmla="*/ 17 w 18"/>
                <a:gd name="T89" fmla="*/ 3 h 5"/>
                <a:gd name="T90" fmla="*/ 16 w 18"/>
                <a:gd name="T91" fmla="*/ 4 h 5"/>
                <a:gd name="T92" fmla="*/ 15 w 18"/>
                <a:gd name="T93" fmla="*/ 4 h 5"/>
                <a:gd name="T94" fmla="*/ 14 w 18"/>
                <a:gd name="T95" fmla="*/ 4 h 5"/>
                <a:gd name="T96" fmla="*/ 13 w 18"/>
                <a:gd name="T97" fmla="*/ 4 h 5"/>
                <a:gd name="T98" fmla="*/ 12 w 18"/>
                <a:gd name="T99" fmla="*/ 4 h 5"/>
                <a:gd name="T100" fmla="*/ 12 w 18"/>
                <a:gd name="T101" fmla="*/ 5 h 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"/>
                <a:gd name="T154" fmla="*/ 0 h 5"/>
                <a:gd name="T155" fmla="*/ 18 w 18"/>
                <a:gd name="T156" fmla="*/ 5 h 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" h="5">
                  <a:moveTo>
                    <a:pt x="12" y="5"/>
                  </a:moveTo>
                  <a:lnTo>
                    <a:pt x="12" y="5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39" name="Freeform 417"/>
            <p:cNvSpPr>
              <a:spLocks/>
            </p:cNvSpPr>
            <p:nvPr/>
          </p:nvSpPr>
          <p:spPr bwMode="auto">
            <a:xfrm>
              <a:off x="3007" y="2040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1 h 2"/>
                <a:gd name="T4" fmla="*/ 0 w 1"/>
                <a:gd name="T5" fmla="*/ 1 h 2"/>
                <a:gd name="T6" fmla="*/ 0 w 1"/>
                <a:gd name="T7" fmla="*/ 1 h 2"/>
                <a:gd name="T8" fmla="*/ 0 w 1"/>
                <a:gd name="T9" fmla="*/ 0 h 2"/>
                <a:gd name="T10" fmla="*/ 0 w 1"/>
                <a:gd name="T11" fmla="*/ 0 h 2"/>
                <a:gd name="T12" fmla="*/ 0 w 1"/>
                <a:gd name="T13" fmla="*/ 0 h 2"/>
                <a:gd name="T14" fmla="*/ 0 w 1"/>
                <a:gd name="T15" fmla="*/ 0 h 2"/>
                <a:gd name="T16" fmla="*/ 0 w 1"/>
                <a:gd name="T17" fmla="*/ 0 h 2"/>
                <a:gd name="T18" fmla="*/ 1 w 1"/>
                <a:gd name="T19" fmla="*/ 0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1 w 1"/>
                <a:gd name="T33" fmla="*/ 1 h 2"/>
                <a:gd name="T34" fmla="*/ 1 w 1"/>
                <a:gd name="T35" fmla="*/ 1 h 2"/>
                <a:gd name="T36" fmla="*/ 1 w 1"/>
                <a:gd name="T37" fmla="*/ 1 h 2"/>
                <a:gd name="T38" fmla="*/ 0 w 1"/>
                <a:gd name="T39" fmla="*/ 2 h 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"/>
                <a:gd name="T61" fmla="*/ 0 h 2"/>
                <a:gd name="T62" fmla="*/ 1 w 1"/>
                <a:gd name="T63" fmla="*/ 2 h 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" h="2">
                  <a:moveTo>
                    <a:pt x="0" y="2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40" name="Freeform 418"/>
            <p:cNvSpPr>
              <a:spLocks/>
            </p:cNvSpPr>
            <p:nvPr/>
          </p:nvSpPr>
          <p:spPr bwMode="auto">
            <a:xfrm>
              <a:off x="1751" y="2042"/>
              <a:ext cx="12" cy="10"/>
            </a:xfrm>
            <a:custGeom>
              <a:avLst/>
              <a:gdLst>
                <a:gd name="T0" fmla="*/ 3 w 12"/>
                <a:gd name="T1" fmla="*/ 10 h 10"/>
                <a:gd name="T2" fmla="*/ 2 w 12"/>
                <a:gd name="T3" fmla="*/ 9 h 10"/>
                <a:gd name="T4" fmla="*/ 2 w 12"/>
                <a:gd name="T5" fmla="*/ 9 h 10"/>
                <a:gd name="T6" fmla="*/ 1 w 12"/>
                <a:gd name="T7" fmla="*/ 8 h 10"/>
                <a:gd name="T8" fmla="*/ 1 w 12"/>
                <a:gd name="T9" fmla="*/ 7 h 10"/>
                <a:gd name="T10" fmla="*/ 1 w 12"/>
                <a:gd name="T11" fmla="*/ 6 h 10"/>
                <a:gd name="T12" fmla="*/ 2 w 12"/>
                <a:gd name="T13" fmla="*/ 6 h 10"/>
                <a:gd name="T14" fmla="*/ 2 w 12"/>
                <a:gd name="T15" fmla="*/ 5 h 10"/>
                <a:gd name="T16" fmla="*/ 2 w 12"/>
                <a:gd name="T17" fmla="*/ 5 h 10"/>
                <a:gd name="T18" fmla="*/ 2 w 12"/>
                <a:gd name="T19" fmla="*/ 4 h 10"/>
                <a:gd name="T20" fmla="*/ 1 w 12"/>
                <a:gd name="T21" fmla="*/ 4 h 10"/>
                <a:gd name="T22" fmla="*/ 1 w 12"/>
                <a:gd name="T23" fmla="*/ 4 h 10"/>
                <a:gd name="T24" fmla="*/ 0 w 12"/>
                <a:gd name="T25" fmla="*/ 4 h 10"/>
                <a:gd name="T26" fmla="*/ 0 w 12"/>
                <a:gd name="T27" fmla="*/ 3 h 10"/>
                <a:gd name="T28" fmla="*/ 0 w 12"/>
                <a:gd name="T29" fmla="*/ 3 h 10"/>
                <a:gd name="T30" fmla="*/ 1 w 12"/>
                <a:gd name="T31" fmla="*/ 2 h 10"/>
                <a:gd name="T32" fmla="*/ 1 w 12"/>
                <a:gd name="T33" fmla="*/ 2 h 10"/>
                <a:gd name="T34" fmla="*/ 2 w 12"/>
                <a:gd name="T35" fmla="*/ 2 h 10"/>
                <a:gd name="T36" fmla="*/ 3 w 12"/>
                <a:gd name="T37" fmla="*/ 2 h 10"/>
                <a:gd name="T38" fmla="*/ 4 w 12"/>
                <a:gd name="T39" fmla="*/ 2 h 10"/>
                <a:gd name="T40" fmla="*/ 5 w 12"/>
                <a:gd name="T41" fmla="*/ 2 h 10"/>
                <a:gd name="T42" fmla="*/ 5 w 12"/>
                <a:gd name="T43" fmla="*/ 1 h 10"/>
                <a:gd name="T44" fmla="*/ 6 w 12"/>
                <a:gd name="T45" fmla="*/ 0 h 10"/>
                <a:gd name="T46" fmla="*/ 6 w 12"/>
                <a:gd name="T47" fmla="*/ 0 h 10"/>
                <a:gd name="T48" fmla="*/ 7 w 12"/>
                <a:gd name="T49" fmla="*/ 0 h 10"/>
                <a:gd name="T50" fmla="*/ 7 w 12"/>
                <a:gd name="T51" fmla="*/ 0 h 10"/>
                <a:gd name="T52" fmla="*/ 7 w 12"/>
                <a:gd name="T53" fmla="*/ 0 h 10"/>
                <a:gd name="T54" fmla="*/ 8 w 12"/>
                <a:gd name="T55" fmla="*/ 1 h 10"/>
                <a:gd name="T56" fmla="*/ 9 w 12"/>
                <a:gd name="T57" fmla="*/ 1 h 10"/>
                <a:gd name="T58" fmla="*/ 9 w 12"/>
                <a:gd name="T59" fmla="*/ 2 h 10"/>
                <a:gd name="T60" fmla="*/ 10 w 12"/>
                <a:gd name="T61" fmla="*/ 2 h 10"/>
                <a:gd name="T62" fmla="*/ 11 w 12"/>
                <a:gd name="T63" fmla="*/ 3 h 10"/>
                <a:gd name="T64" fmla="*/ 11 w 12"/>
                <a:gd name="T65" fmla="*/ 3 h 10"/>
                <a:gd name="T66" fmla="*/ 11 w 12"/>
                <a:gd name="T67" fmla="*/ 4 h 10"/>
                <a:gd name="T68" fmla="*/ 11 w 12"/>
                <a:gd name="T69" fmla="*/ 5 h 10"/>
                <a:gd name="T70" fmla="*/ 11 w 12"/>
                <a:gd name="T71" fmla="*/ 5 h 10"/>
                <a:gd name="T72" fmla="*/ 11 w 12"/>
                <a:gd name="T73" fmla="*/ 5 h 10"/>
                <a:gd name="T74" fmla="*/ 10 w 12"/>
                <a:gd name="T75" fmla="*/ 6 h 10"/>
                <a:gd name="T76" fmla="*/ 10 w 12"/>
                <a:gd name="T77" fmla="*/ 7 h 10"/>
                <a:gd name="T78" fmla="*/ 9 w 12"/>
                <a:gd name="T79" fmla="*/ 7 h 10"/>
                <a:gd name="T80" fmla="*/ 9 w 12"/>
                <a:gd name="T81" fmla="*/ 7 h 10"/>
                <a:gd name="T82" fmla="*/ 8 w 12"/>
                <a:gd name="T83" fmla="*/ 8 h 10"/>
                <a:gd name="T84" fmla="*/ 7 w 12"/>
                <a:gd name="T85" fmla="*/ 8 h 10"/>
                <a:gd name="T86" fmla="*/ 7 w 12"/>
                <a:gd name="T87" fmla="*/ 8 h 10"/>
                <a:gd name="T88" fmla="*/ 6 w 12"/>
                <a:gd name="T89" fmla="*/ 8 h 10"/>
                <a:gd name="T90" fmla="*/ 6 w 12"/>
                <a:gd name="T91" fmla="*/ 9 h 10"/>
                <a:gd name="T92" fmla="*/ 5 w 12"/>
                <a:gd name="T93" fmla="*/ 9 h 10"/>
                <a:gd name="T94" fmla="*/ 4 w 12"/>
                <a:gd name="T95" fmla="*/ 9 h 10"/>
                <a:gd name="T96" fmla="*/ 3 w 12"/>
                <a:gd name="T97" fmla="*/ 10 h 1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2"/>
                <a:gd name="T148" fmla="*/ 0 h 10"/>
                <a:gd name="T149" fmla="*/ 12 w 12"/>
                <a:gd name="T150" fmla="*/ 10 h 1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2" h="10">
                  <a:moveTo>
                    <a:pt x="3" y="10"/>
                  </a:moveTo>
                  <a:lnTo>
                    <a:pt x="3" y="10"/>
                  </a:lnTo>
                  <a:lnTo>
                    <a:pt x="2" y="10"/>
                  </a:lnTo>
                  <a:lnTo>
                    <a:pt x="2" y="9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2" y="4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9" y="7"/>
                  </a:lnTo>
                  <a:lnTo>
                    <a:pt x="8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10"/>
                  </a:lnTo>
                  <a:lnTo>
                    <a:pt x="3" y="1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41" name="Freeform 419"/>
            <p:cNvSpPr>
              <a:spLocks/>
            </p:cNvSpPr>
            <p:nvPr/>
          </p:nvSpPr>
          <p:spPr bwMode="auto">
            <a:xfrm>
              <a:off x="3803" y="2052"/>
              <a:ext cx="3" cy="3"/>
            </a:xfrm>
            <a:custGeom>
              <a:avLst/>
              <a:gdLst>
                <a:gd name="T0" fmla="*/ 2 w 3"/>
                <a:gd name="T1" fmla="*/ 3 h 3"/>
                <a:gd name="T2" fmla="*/ 1 w 3"/>
                <a:gd name="T3" fmla="*/ 3 h 3"/>
                <a:gd name="T4" fmla="*/ 1 w 3"/>
                <a:gd name="T5" fmla="*/ 3 h 3"/>
                <a:gd name="T6" fmla="*/ 0 w 3"/>
                <a:gd name="T7" fmla="*/ 3 h 3"/>
                <a:gd name="T8" fmla="*/ 0 w 3"/>
                <a:gd name="T9" fmla="*/ 2 h 3"/>
                <a:gd name="T10" fmla="*/ 0 w 3"/>
                <a:gd name="T11" fmla="*/ 2 h 3"/>
                <a:gd name="T12" fmla="*/ 0 w 3"/>
                <a:gd name="T13" fmla="*/ 1 h 3"/>
                <a:gd name="T14" fmla="*/ 0 w 3"/>
                <a:gd name="T15" fmla="*/ 1 h 3"/>
                <a:gd name="T16" fmla="*/ 0 w 3"/>
                <a:gd name="T17" fmla="*/ 1 h 3"/>
                <a:gd name="T18" fmla="*/ 0 w 3"/>
                <a:gd name="T19" fmla="*/ 1 h 3"/>
                <a:gd name="T20" fmla="*/ 0 w 3"/>
                <a:gd name="T21" fmla="*/ 0 h 3"/>
                <a:gd name="T22" fmla="*/ 0 w 3"/>
                <a:gd name="T23" fmla="*/ 0 h 3"/>
                <a:gd name="T24" fmla="*/ 0 w 3"/>
                <a:gd name="T25" fmla="*/ 0 h 3"/>
                <a:gd name="T26" fmla="*/ 1 w 3"/>
                <a:gd name="T27" fmla="*/ 0 h 3"/>
                <a:gd name="T28" fmla="*/ 1 w 3"/>
                <a:gd name="T29" fmla="*/ 0 h 3"/>
                <a:gd name="T30" fmla="*/ 2 w 3"/>
                <a:gd name="T31" fmla="*/ 0 h 3"/>
                <a:gd name="T32" fmla="*/ 2 w 3"/>
                <a:gd name="T33" fmla="*/ 0 h 3"/>
                <a:gd name="T34" fmla="*/ 2 w 3"/>
                <a:gd name="T35" fmla="*/ 0 h 3"/>
                <a:gd name="T36" fmla="*/ 2 w 3"/>
                <a:gd name="T37" fmla="*/ 1 h 3"/>
                <a:gd name="T38" fmla="*/ 2 w 3"/>
                <a:gd name="T39" fmla="*/ 1 h 3"/>
                <a:gd name="T40" fmla="*/ 2 w 3"/>
                <a:gd name="T41" fmla="*/ 1 h 3"/>
                <a:gd name="T42" fmla="*/ 3 w 3"/>
                <a:gd name="T43" fmla="*/ 1 h 3"/>
                <a:gd name="T44" fmla="*/ 3 w 3"/>
                <a:gd name="T45" fmla="*/ 1 h 3"/>
                <a:gd name="T46" fmla="*/ 3 w 3"/>
                <a:gd name="T47" fmla="*/ 1 h 3"/>
                <a:gd name="T48" fmla="*/ 3 w 3"/>
                <a:gd name="T49" fmla="*/ 2 h 3"/>
                <a:gd name="T50" fmla="*/ 3 w 3"/>
                <a:gd name="T51" fmla="*/ 2 h 3"/>
                <a:gd name="T52" fmla="*/ 2 w 3"/>
                <a:gd name="T53" fmla="*/ 3 h 3"/>
                <a:gd name="T54" fmla="*/ 2 w 3"/>
                <a:gd name="T55" fmla="*/ 3 h 3"/>
                <a:gd name="T56" fmla="*/ 2 w 3"/>
                <a:gd name="T57" fmla="*/ 3 h 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"/>
                <a:gd name="T88" fmla="*/ 0 h 3"/>
                <a:gd name="T89" fmla="*/ 3 w 3"/>
                <a:gd name="T90" fmla="*/ 3 h 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" h="3">
                  <a:moveTo>
                    <a:pt x="2" y="3"/>
                  </a:move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42" name="Freeform 420"/>
            <p:cNvSpPr>
              <a:spLocks/>
            </p:cNvSpPr>
            <p:nvPr/>
          </p:nvSpPr>
          <p:spPr bwMode="auto">
            <a:xfrm>
              <a:off x="3567" y="2051"/>
              <a:ext cx="105" cy="23"/>
            </a:xfrm>
            <a:custGeom>
              <a:avLst/>
              <a:gdLst>
                <a:gd name="T0" fmla="*/ 56 w 105"/>
                <a:gd name="T1" fmla="*/ 20 h 23"/>
                <a:gd name="T2" fmla="*/ 52 w 105"/>
                <a:gd name="T3" fmla="*/ 19 h 23"/>
                <a:gd name="T4" fmla="*/ 49 w 105"/>
                <a:gd name="T5" fmla="*/ 18 h 23"/>
                <a:gd name="T6" fmla="*/ 45 w 105"/>
                <a:gd name="T7" fmla="*/ 17 h 23"/>
                <a:gd name="T8" fmla="*/ 42 w 105"/>
                <a:gd name="T9" fmla="*/ 16 h 23"/>
                <a:gd name="T10" fmla="*/ 38 w 105"/>
                <a:gd name="T11" fmla="*/ 15 h 23"/>
                <a:gd name="T12" fmla="*/ 36 w 105"/>
                <a:gd name="T13" fmla="*/ 14 h 23"/>
                <a:gd name="T14" fmla="*/ 33 w 105"/>
                <a:gd name="T15" fmla="*/ 12 h 23"/>
                <a:gd name="T16" fmla="*/ 30 w 105"/>
                <a:gd name="T17" fmla="*/ 12 h 23"/>
                <a:gd name="T18" fmla="*/ 27 w 105"/>
                <a:gd name="T19" fmla="*/ 10 h 23"/>
                <a:gd name="T20" fmla="*/ 23 w 105"/>
                <a:gd name="T21" fmla="*/ 9 h 23"/>
                <a:gd name="T22" fmla="*/ 20 w 105"/>
                <a:gd name="T23" fmla="*/ 8 h 23"/>
                <a:gd name="T24" fmla="*/ 18 w 105"/>
                <a:gd name="T25" fmla="*/ 8 h 23"/>
                <a:gd name="T26" fmla="*/ 14 w 105"/>
                <a:gd name="T27" fmla="*/ 8 h 23"/>
                <a:gd name="T28" fmla="*/ 11 w 105"/>
                <a:gd name="T29" fmla="*/ 7 h 23"/>
                <a:gd name="T30" fmla="*/ 7 w 105"/>
                <a:gd name="T31" fmla="*/ 6 h 23"/>
                <a:gd name="T32" fmla="*/ 5 w 105"/>
                <a:gd name="T33" fmla="*/ 6 h 23"/>
                <a:gd name="T34" fmla="*/ 3 w 105"/>
                <a:gd name="T35" fmla="*/ 3 h 23"/>
                <a:gd name="T36" fmla="*/ 1 w 105"/>
                <a:gd name="T37" fmla="*/ 2 h 23"/>
                <a:gd name="T38" fmla="*/ 2 w 105"/>
                <a:gd name="T39" fmla="*/ 1 h 23"/>
                <a:gd name="T40" fmla="*/ 6 w 105"/>
                <a:gd name="T41" fmla="*/ 0 h 23"/>
                <a:gd name="T42" fmla="*/ 8 w 105"/>
                <a:gd name="T43" fmla="*/ 2 h 23"/>
                <a:gd name="T44" fmla="*/ 12 w 105"/>
                <a:gd name="T45" fmla="*/ 1 h 23"/>
                <a:gd name="T46" fmla="*/ 15 w 105"/>
                <a:gd name="T47" fmla="*/ 2 h 23"/>
                <a:gd name="T48" fmla="*/ 19 w 105"/>
                <a:gd name="T49" fmla="*/ 2 h 23"/>
                <a:gd name="T50" fmla="*/ 24 w 105"/>
                <a:gd name="T51" fmla="*/ 2 h 23"/>
                <a:gd name="T52" fmla="*/ 28 w 105"/>
                <a:gd name="T53" fmla="*/ 3 h 23"/>
                <a:gd name="T54" fmla="*/ 32 w 105"/>
                <a:gd name="T55" fmla="*/ 3 h 23"/>
                <a:gd name="T56" fmla="*/ 35 w 105"/>
                <a:gd name="T57" fmla="*/ 3 h 23"/>
                <a:gd name="T58" fmla="*/ 39 w 105"/>
                <a:gd name="T59" fmla="*/ 3 h 23"/>
                <a:gd name="T60" fmla="*/ 44 w 105"/>
                <a:gd name="T61" fmla="*/ 4 h 23"/>
                <a:gd name="T62" fmla="*/ 48 w 105"/>
                <a:gd name="T63" fmla="*/ 4 h 23"/>
                <a:gd name="T64" fmla="*/ 52 w 105"/>
                <a:gd name="T65" fmla="*/ 5 h 23"/>
                <a:gd name="T66" fmla="*/ 57 w 105"/>
                <a:gd name="T67" fmla="*/ 5 h 23"/>
                <a:gd name="T68" fmla="*/ 61 w 105"/>
                <a:gd name="T69" fmla="*/ 7 h 23"/>
                <a:gd name="T70" fmla="*/ 64 w 105"/>
                <a:gd name="T71" fmla="*/ 8 h 23"/>
                <a:gd name="T72" fmla="*/ 69 w 105"/>
                <a:gd name="T73" fmla="*/ 10 h 23"/>
                <a:gd name="T74" fmla="*/ 73 w 105"/>
                <a:gd name="T75" fmla="*/ 9 h 23"/>
                <a:gd name="T76" fmla="*/ 76 w 105"/>
                <a:gd name="T77" fmla="*/ 10 h 23"/>
                <a:gd name="T78" fmla="*/ 81 w 105"/>
                <a:gd name="T79" fmla="*/ 10 h 23"/>
                <a:gd name="T80" fmla="*/ 85 w 105"/>
                <a:gd name="T81" fmla="*/ 11 h 23"/>
                <a:gd name="T82" fmla="*/ 91 w 105"/>
                <a:gd name="T83" fmla="*/ 11 h 23"/>
                <a:gd name="T84" fmla="*/ 95 w 105"/>
                <a:gd name="T85" fmla="*/ 12 h 23"/>
                <a:gd name="T86" fmla="*/ 100 w 105"/>
                <a:gd name="T87" fmla="*/ 12 h 23"/>
                <a:gd name="T88" fmla="*/ 102 w 105"/>
                <a:gd name="T89" fmla="*/ 14 h 23"/>
                <a:gd name="T90" fmla="*/ 105 w 105"/>
                <a:gd name="T91" fmla="*/ 15 h 23"/>
                <a:gd name="T92" fmla="*/ 101 w 105"/>
                <a:gd name="T93" fmla="*/ 17 h 23"/>
                <a:gd name="T94" fmla="*/ 96 w 105"/>
                <a:gd name="T95" fmla="*/ 18 h 23"/>
                <a:gd name="T96" fmla="*/ 93 w 105"/>
                <a:gd name="T97" fmla="*/ 17 h 23"/>
                <a:gd name="T98" fmla="*/ 91 w 105"/>
                <a:gd name="T99" fmla="*/ 20 h 23"/>
                <a:gd name="T100" fmla="*/ 88 w 105"/>
                <a:gd name="T101" fmla="*/ 21 h 23"/>
                <a:gd name="T102" fmla="*/ 84 w 105"/>
                <a:gd name="T103" fmla="*/ 21 h 23"/>
                <a:gd name="T104" fmla="*/ 80 w 105"/>
                <a:gd name="T105" fmla="*/ 21 h 23"/>
                <a:gd name="T106" fmla="*/ 80 w 105"/>
                <a:gd name="T107" fmla="*/ 21 h 23"/>
                <a:gd name="T108" fmla="*/ 76 w 105"/>
                <a:gd name="T109" fmla="*/ 22 h 23"/>
                <a:gd name="T110" fmla="*/ 74 w 105"/>
                <a:gd name="T111" fmla="*/ 22 h 23"/>
                <a:gd name="T112" fmla="*/ 70 w 105"/>
                <a:gd name="T113" fmla="*/ 21 h 23"/>
                <a:gd name="T114" fmla="*/ 66 w 105"/>
                <a:gd name="T115" fmla="*/ 20 h 23"/>
                <a:gd name="T116" fmla="*/ 62 w 105"/>
                <a:gd name="T117" fmla="*/ 21 h 23"/>
                <a:gd name="T118" fmla="*/ 59 w 105"/>
                <a:gd name="T119" fmla="*/ 22 h 2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5"/>
                <a:gd name="T181" fmla="*/ 0 h 23"/>
                <a:gd name="T182" fmla="*/ 105 w 105"/>
                <a:gd name="T183" fmla="*/ 23 h 2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5" h="23">
                  <a:moveTo>
                    <a:pt x="57" y="22"/>
                  </a:moveTo>
                  <a:lnTo>
                    <a:pt x="57" y="21"/>
                  </a:lnTo>
                  <a:lnTo>
                    <a:pt x="57" y="20"/>
                  </a:lnTo>
                  <a:lnTo>
                    <a:pt x="56" y="20"/>
                  </a:lnTo>
                  <a:lnTo>
                    <a:pt x="55" y="20"/>
                  </a:lnTo>
                  <a:lnTo>
                    <a:pt x="55" y="19"/>
                  </a:lnTo>
                  <a:lnTo>
                    <a:pt x="54" y="19"/>
                  </a:lnTo>
                  <a:lnTo>
                    <a:pt x="53" y="19"/>
                  </a:lnTo>
                  <a:lnTo>
                    <a:pt x="52" y="19"/>
                  </a:lnTo>
                  <a:lnTo>
                    <a:pt x="51" y="19"/>
                  </a:lnTo>
                  <a:lnTo>
                    <a:pt x="50" y="19"/>
                  </a:lnTo>
                  <a:lnTo>
                    <a:pt x="49" y="19"/>
                  </a:lnTo>
                  <a:lnTo>
                    <a:pt x="49" y="18"/>
                  </a:lnTo>
                  <a:lnTo>
                    <a:pt x="48" y="18"/>
                  </a:lnTo>
                  <a:lnTo>
                    <a:pt x="47" y="18"/>
                  </a:lnTo>
                  <a:lnTo>
                    <a:pt x="46" y="18"/>
                  </a:lnTo>
                  <a:lnTo>
                    <a:pt x="45" y="18"/>
                  </a:lnTo>
                  <a:lnTo>
                    <a:pt x="45" y="17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3" y="16"/>
                  </a:lnTo>
                  <a:lnTo>
                    <a:pt x="42" y="16"/>
                  </a:lnTo>
                  <a:lnTo>
                    <a:pt x="41" y="16"/>
                  </a:lnTo>
                  <a:lnTo>
                    <a:pt x="40" y="16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38" y="15"/>
                  </a:lnTo>
                  <a:lnTo>
                    <a:pt x="37" y="15"/>
                  </a:lnTo>
                  <a:lnTo>
                    <a:pt x="37" y="14"/>
                  </a:lnTo>
                  <a:lnTo>
                    <a:pt x="36" y="14"/>
                  </a:lnTo>
                  <a:lnTo>
                    <a:pt x="36" y="13"/>
                  </a:lnTo>
                  <a:lnTo>
                    <a:pt x="35" y="13"/>
                  </a:lnTo>
                  <a:lnTo>
                    <a:pt x="34" y="13"/>
                  </a:lnTo>
                  <a:lnTo>
                    <a:pt x="33" y="13"/>
                  </a:lnTo>
                  <a:lnTo>
                    <a:pt x="33" y="12"/>
                  </a:lnTo>
                  <a:lnTo>
                    <a:pt x="32" y="12"/>
                  </a:lnTo>
                  <a:lnTo>
                    <a:pt x="32" y="11"/>
                  </a:lnTo>
                  <a:lnTo>
                    <a:pt x="31" y="11"/>
                  </a:lnTo>
                  <a:lnTo>
                    <a:pt x="30" y="11"/>
                  </a:lnTo>
                  <a:lnTo>
                    <a:pt x="30" y="12"/>
                  </a:lnTo>
                  <a:lnTo>
                    <a:pt x="29" y="12"/>
                  </a:lnTo>
                  <a:lnTo>
                    <a:pt x="29" y="11"/>
                  </a:lnTo>
                  <a:lnTo>
                    <a:pt x="28" y="11"/>
                  </a:lnTo>
                  <a:lnTo>
                    <a:pt x="27" y="11"/>
                  </a:lnTo>
                  <a:lnTo>
                    <a:pt x="27" y="10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7"/>
                  </a:lnTo>
                  <a:lnTo>
                    <a:pt x="16" y="7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8"/>
                  </a:lnTo>
                  <a:lnTo>
                    <a:pt x="12" y="8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9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4" y="4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8" y="4"/>
                  </a:lnTo>
                  <a:lnTo>
                    <a:pt x="49" y="4"/>
                  </a:lnTo>
                  <a:lnTo>
                    <a:pt x="50" y="4"/>
                  </a:lnTo>
                  <a:lnTo>
                    <a:pt x="51" y="5"/>
                  </a:lnTo>
                  <a:lnTo>
                    <a:pt x="52" y="5"/>
                  </a:lnTo>
                  <a:lnTo>
                    <a:pt x="53" y="5"/>
                  </a:lnTo>
                  <a:lnTo>
                    <a:pt x="54" y="5"/>
                  </a:lnTo>
                  <a:lnTo>
                    <a:pt x="55" y="5"/>
                  </a:lnTo>
                  <a:lnTo>
                    <a:pt x="56" y="5"/>
                  </a:lnTo>
                  <a:lnTo>
                    <a:pt x="57" y="5"/>
                  </a:lnTo>
                  <a:lnTo>
                    <a:pt x="57" y="6"/>
                  </a:lnTo>
                  <a:lnTo>
                    <a:pt x="58" y="7"/>
                  </a:lnTo>
                  <a:lnTo>
                    <a:pt x="59" y="7"/>
                  </a:lnTo>
                  <a:lnTo>
                    <a:pt x="60" y="7"/>
                  </a:lnTo>
                  <a:lnTo>
                    <a:pt x="61" y="7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8"/>
                  </a:lnTo>
                  <a:lnTo>
                    <a:pt x="65" y="9"/>
                  </a:lnTo>
                  <a:lnTo>
                    <a:pt x="66" y="9"/>
                  </a:lnTo>
                  <a:lnTo>
                    <a:pt x="67" y="9"/>
                  </a:lnTo>
                  <a:lnTo>
                    <a:pt x="68" y="10"/>
                  </a:lnTo>
                  <a:lnTo>
                    <a:pt x="69" y="10"/>
                  </a:lnTo>
                  <a:lnTo>
                    <a:pt x="70" y="10"/>
                  </a:lnTo>
                  <a:lnTo>
                    <a:pt x="71" y="10"/>
                  </a:lnTo>
                  <a:lnTo>
                    <a:pt x="72" y="10"/>
                  </a:lnTo>
                  <a:lnTo>
                    <a:pt x="73" y="9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6" y="9"/>
                  </a:lnTo>
                  <a:lnTo>
                    <a:pt x="76" y="10"/>
                  </a:lnTo>
                  <a:lnTo>
                    <a:pt x="77" y="10"/>
                  </a:lnTo>
                  <a:lnTo>
                    <a:pt x="78" y="10"/>
                  </a:lnTo>
                  <a:lnTo>
                    <a:pt x="79" y="10"/>
                  </a:lnTo>
                  <a:lnTo>
                    <a:pt x="80" y="10"/>
                  </a:lnTo>
                  <a:lnTo>
                    <a:pt x="81" y="10"/>
                  </a:lnTo>
                  <a:lnTo>
                    <a:pt x="82" y="10"/>
                  </a:lnTo>
                  <a:lnTo>
                    <a:pt x="83" y="10"/>
                  </a:lnTo>
                  <a:lnTo>
                    <a:pt x="84" y="11"/>
                  </a:lnTo>
                  <a:lnTo>
                    <a:pt x="85" y="11"/>
                  </a:lnTo>
                  <a:lnTo>
                    <a:pt x="86" y="11"/>
                  </a:lnTo>
                  <a:lnTo>
                    <a:pt x="89" y="11"/>
                  </a:lnTo>
                  <a:lnTo>
                    <a:pt x="90" y="11"/>
                  </a:lnTo>
                  <a:lnTo>
                    <a:pt x="91" y="11"/>
                  </a:lnTo>
                  <a:lnTo>
                    <a:pt x="92" y="11"/>
                  </a:lnTo>
                  <a:lnTo>
                    <a:pt x="93" y="11"/>
                  </a:lnTo>
                  <a:lnTo>
                    <a:pt x="94" y="11"/>
                  </a:lnTo>
                  <a:lnTo>
                    <a:pt x="95" y="12"/>
                  </a:lnTo>
                  <a:lnTo>
                    <a:pt x="96" y="12"/>
                  </a:lnTo>
                  <a:lnTo>
                    <a:pt x="97" y="12"/>
                  </a:lnTo>
                  <a:lnTo>
                    <a:pt x="98" y="12"/>
                  </a:lnTo>
                  <a:lnTo>
                    <a:pt x="99" y="12"/>
                  </a:lnTo>
                  <a:lnTo>
                    <a:pt x="100" y="12"/>
                  </a:lnTo>
                  <a:lnTo>
                    <a:pt x="100" y="13"/>
                  </a:lnTo>
                  <a:lnTo>
                    <a:pt x="101" y="13"/>
                  </a:lnTo>
                  <a:lnTo>
                    <a:pt x="101" y="14"/>
                  </a:lnTo>
                  <a:lnTo>
                    <a:pt x="102" y="14"/>
                  </a:lnTo>
                  <a:lnTo>
                    <a:pt x="103" y="14"/>
                  </a:lnTo>
                  <a:lnTo>
                    <a:pt x="103" y="15"/>
                  </a:lnTo>
                  <a:lnTo>
                    <a:pt x="104" y="15"/>
                  </a:lnTo>
                  <a:lnTo>
                    <a:pt x="105" y="15"/>
                  </a:lnTo>
                  <a:lnTo>
                    <a:pt x="105" y="16"/>
                  </a:lnTo>
                  <a:lnTo>
                    <a:pt x="104" y="16"/>
                  </a:lnTo>
                  <a:lnTo>
                    <a:pt x="103" y="17"/>
                  </a:lnTo>
                  <a:lnTo>
                    <a:pt x="102" y="17"/>
                  </a:lnTo>
                  <a:lnTo>
                    <a:pt x="101" y="17"/>
                  </a:lnTo>
                  <a:lnTo>
                    <a:pt x="100" y="17"/>
                  </a:lnTo>
                  <a:lnTo>
                    <a:pt x="99" y="17"/>
                  </a:lnTo>
                  <a:lnTo>
                    <a:pt x="98" y="17"/>
                  </a:lnTo>
                  <a:lnTo>
                    <a:pt x="97" y="17"/>
                  </a:lnTo>
                  <a:lnTo>
                    <a:pt x="96" y="18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4" y="17"/>
                  </a:lnTo>
                  <a:lnTo>
                    <a:pt x="93" y="17"/>
                  </a:lnTo>
                  <a:lnTo>
                    <a:pt x="93" y="18"/>
                  </a:lnTo>
                  <a:lnTo>
                    <a:pt x="92" y="18"/>
                  </a:lnTo>
                  <a:lnTo>
                    <a:pt x="92" y="19"/>
                  </a:lnTo>
                  <a:lnTo>
                    <a:pt x="91" y="19"/>
                  </a:lnTo>
                  <a:lnTo>
                    <a:pt x="91" y="20"/>
                  </a:lnTo>
                  <a:lnTo>
                    <a:pt x="90" y="20"/>
                  </a:lnTo>
                  <a:lnTo>
                    <a:pt x="89" y="2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7" y="21"/>
                  </a:lnTo>
                  <a:lnTo>
                    <a:pt x="86" y="21"/>
                  </a:lnTo>
                  <a:lnTo>
                    <a:pt x="85" y="21"/>
                  </a:lnTo>
                  <a:lnTo>
                    <a:pt x="84" y="21"/>
                  </a:lnTo>
                  <a:lnTo>
                    <a:pt x="83" y="21"/>
                  </a:lnTo>
                  <a:lnTo>
                    <a:pt x="82" y="21"/>
                  </a:lnTo>
                  <a:lnTo>
                    <a:pt x="81" y="21"/>
                  </a:lnTo>
                  <a:lnTo>
                    <a:pt x="80" y="21"/>
                  </a:lnTo>
                  <a:lnTo>
                    <a:pt x="80" y="20"/>
                  </a:lnTo>
                  <a:lnTo>
                    <a:pt x="79" y="20"/>
                  </a:lnTo>
                  <a:lnTo>
                    <a:pt x="79" y="21"/>
                  </a:lnTo>
                  <a:lnTo>
                    <a:pt x="80" y="21"/>
                  </a:lnTo>
                  <a:lnTo>
                    <a:pt x="80" y="22"/>
                  </a:lnTo>
                  <a:lnTo>
                    <a:pt x="79" y="22"/>
                  </a:lnTo>
                  <a:lnTo>
                    <a:pt x="78" y="22"/>
                  </a:lnTo>
                  <a:lnTo>
                    <a:pt x="77" y="22"/>
                  </a:lnTo>
                  <a:lnTo>
                    <a:pt x="76" y="22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5" y="22"/>
                  </a:lnTo>
                  <a:lnTo>
                    <a:pt x="74" y="22"/>
                  </a:lnTo>
                  <a:lnTo>
                    <a:pt x="73" y="22"/>
                  </a:lnTo>
                  <a:lnTo>
                    <a:pt x="72" y="21"/>
                  </a:lnTo>
                  <a:lnTo>
                    <a:pt x="71" y="21"/>
                  </a:lnTo>
                  <a:lnTo>
                    <a:pt x="70" y="21"/>
                  </a:lnTo>
                  <a:lnTo>
                    <a:pt x="69" y="21"/>
                  </a:lnTo>
                  <a:lnTo>
                    <a:pt x="68" y="21"/>
                  </a:lnTo>
                  <a:lnTo>
                    <a:pt x="67" y="21"/>
                  </a:lnTo>
                  <a:lnTo>
                    <a:pt x="67" y="20"/>
                  </a:lnTo>
                  <a:lnTo>
                    <a:pt x="66" y="20"/>
                  </a:lnTo>
                  <a:lnTo>
                    <a:pt x="65" y="20"/>
                  </a:lnTo>
                  <a:lnTo>
                    <a:pt x="64" y="20"/>
                  </a:lnTo>
                  <a:lnTo>
                    <a:pt x="63" y="21"/>
                  </a:lnTo>
                  <a:lnTo>
                    <a:pt x="62" y="21"/>
                  </a:lnTo>
                  <a:lnTo>
                    <a:pt x="61" y="21"/>
                  </a:lnTo>
                  <a:lnTo>
                    <a:pt x="60" y="22"/>
                  </a:lnTo>
                  <a:lnTo>
                    <a:pt x="60" y="23"/>
                  </a:lnTo>
                  <a:lnTo>
                    <a:pt x="59" y="22"/>
                  </a:lnTo>
                  <a:lnTo>
                    <a:pt x="59" y="21"/>
                  </a:lnTo>
                  <a:lnTo>
                    <a:pt x="58" y="21"/>
                  </a:lnTo>
                  <a:lnTo>
                    <a:pt x="58" y="22"/>
                  </a:lnTo>
                  <a:lnTo>
                    <a:pt x="57" y="2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43" name="Freeform 421"/>
            <p:cNvSpPr>
              <a:spLocks/>
            </p:cNvSpPr>
            <p:nvPr/>
          </p:nvSpPr>
          <p:spPr bwMode="auto">
            <a:xfrm>
              <a:off x="3070" y="2048"/>
              <a:ext cx="4" cy="4"/>
            </a:xfrm>
            <a:custGeom>
              <a:avLst/>
              <a:gdLst>
                <a:gd name="T0" fmla="*/ 1 w 4"/>
                <a:gd name="T1" fmla="*/ 4 h 4"/>
                <a:gd name="T2" fmla="*/ 1 w 4"/>
                <a:gd name="T3" fmla="*/ 4 h 4"/>
                <a:gd name="T4" fmla="*/ 1 w 4"/>
                <a:gd name="T5" fmla="*/ 4 h 4"/>
                <a:gd name="T6" fmla="*/ 1 w 4"/>
                <a:gd name="T7" fmla="*/ 4 h 4"/>
                <a:gd name="T8" fmla="*/ 1 w 4"/>
                <a:gd name="T9" fmla="*/ 4 h 4"/>
                <a:gd name="T10" fmla="*/ 0 w 4"/>
                <a:gd name="T11" fmla="*/ 4 h 4"/>
                <a:gd name="T12" fmla="*/ 0 w 4"/>
                <a:gd name="T13" fmla="*/ 3 h 4"/>
                <a:gd name="T14" fmla="*/ 0 w 4"/>
                <a:gd name="T15" fmla="*/ 3 h 4"/>
                <a:gd name="T16" fmla="*/ 0 w 4"/>
                <a:gd name="T17" fmla="*/ 2 h 4"/>
                <a:gd name="T18" fmla="*/ 1 w 4"/>
                <a:gd name="T19" fmla="*/ 2 h 4"/>
                <a:gd name="T20" fmla="*/ 1 w 4"/>
                <a:gd name="T21" fmla="*/ 1 h 4"/>
                <a:gd name="T22" fmla="*/ 1 w 4"/>
                <a:gd name="T23" fmla="*/ 1 h 4"/>
                <a:gd name="T24" fmla="*/ 1 w 4"/>
                <a:gd name="T25" fmla="*/ 1 h 4"/>
                <a:gd name="T26" fmla="*/ 1 w 4"/>
                <a:gd name="T27" fmla="*/ 0 h 4"/>
                <a:gd name="T28" fmla="*/ 1 w 4"/>
                <a:gd name="T29" fmla="*/ 0 h 4"/>
                <a:gd name="T30" fmla="*/ 1 w 4"/>
                <a:gd name="T31" fmla="*/ 0 h 4"/>
                <a:gd name="T32" fmla="*/ 1 w 4"/>
                <a:gd name="T33" fmla="*/ 0 h 4"/>
                <a:gd name="T34" fmla="*/ 2 w 4"/>
                <a:gd name="T35" fmla="*/ 0 h 4"/>
                <a:gd name="T36" fmla="*/ 3 w 4"/>
                <a:gd name="T37" fmla="*/ 0 h 4"/>
                <a:gd name="T38" fmla="*/ 3 w 4"/>
                <a:gd name="T39" fmla="*/ 0 h 4"/>
                <a:gd name="T40" fmla="*/ 4 w 4"/>
                <a:gd name="T41" fmla="*/ 0 h 4"/>
                <a:gd name="T42" fmla="*/ 4 w 4"/>
                <a:gd name="T43" fmla="*/ 0 h 4"/>
                <a:gd name="T44" fmla="*/ 4 w 4"/>
                <a:gd name="T45" fmla="*/ 1 h 4"/>
                <a:gd name="T46" fmla="*/ 4 w 4"/>
                <a:gd name="T47" fmla="*/ 1 h 4"/>
                <a:gd name="T48" fmla="*/ 4 w 4"/>
                <a:gd name="T49" fmla="*/ 2 h 4"/>
                <a:gd name="T50" fmla="*/ 4 w 4"/>
                <a:gd name="T51" fmla="*/ 2 h 4"/>
                <a:gd name="T52" fmla="*/ 4 w 4"/>
                <a:gd name="T53" fmla="*/ 3 h 4"/>
                <a:gd name="T54" fmla="*/ 3 w 4"/>
                <a:gd name="T55" fmla="*/ 3 h 4"/>
                <a:gd name="T56" fmla="*/ 3 w 4"/>
                <a:gd name="T57" fmla="*/ 3 h 4"/>
                <a:gd name="T58" fmla="*/ 3 w 4"/>
                <a:gd name="T59" fmla="*/ 4 h 4"/>
                <a:gd name="T60" fmla="*/ 3 w 4"/>
                <a:gd name="T61" fmla="*/ 4 h 4"/>
                <a:gd name="T62" fmla="*/ 2 w 4"/>
                <a:gd name="T63" fmla="*/ 4 h 4"/>
                <a:gd name="T64" fmla="*/ 2 w 4"/>
                <a:gd name="T65" fmla="*/ 4 h 4"/>
                <a:gd name="T66" fmla="*/ 2 w 4"/>
                <a:gd name="T67" fmla="*/ 4 h 4"/>
                <a:gd name="T68" fmla="*/ 1 w 4"/>
                <a:gd name="T69" fmla="*/ 4 h 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"/>
                <a:gd name="T106" fmla="*/ 0 h 4"/>
                <a:gd name="T107" fmla="*/ 4 w 4"/>
                <a:gd name="T108" fmla="*/ 4 h 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" h="4">
                  <a:moveTo>
                    <a:pt x="1" y="4"/>
                  </a:move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2" y="4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44" name="Freeform 422"/>
            <p:cNvSpPr>
              <a:spLocks/>
            </p:cNvSpPr>
            <p:nvPr/>
          </p:nvSpPr>
          <p:spPr bwMode="auto">
            <a:xfrm>
              <a:off x="2800" y="2048"/>
              <a:ext cx="67" cy="26"/>
            </a:xfrm>
            <a:custGeom>
              <a:avLst/>
              <a:gdLst>
                <a:gd name="T0" fmla="*/ 11 w 67"/>
                <a:gd name="T1" fmla="*/ 26 h 26"/>
                <a:gd name="T2" fmla="*/ 7 w 67"/>
                <a:gd name="T3" fmla="*/ 26 h 26"/>
                <a:gd name="T4" fmla="*/ 4 w 67"/>
                <a:gd name="T5" fmla="*/ 26 h 26"/>
                <a:gd name="T6" fmla="*/ 3 w 67"/>
                <a:gd name="T7" fmla="*/ 24 h 26"/>
                <a:gd name="T8" fmla="*/ 2 w 67"/>
                <a:gd name="T9" fmla="*/ 21 h 26"/>
                <a:gd name="T10" fmla="*/ 1 w 67"/>
                <a:gd name="T11" fmla="*/ 18 h 26"/>
                <a:gd name="T12" fmla="*/ 0 w 67"/>
                <a:gd name="T13" fmla="*/ 16 h 26"/>
                <a:gd name="T14" fmla="*/ 0 w 67"/>
                <a:gd name="T15" fmla="*/ 12 h 26"/>
                <a:gd name="T16" fmla="*/ 1 w 67"/>
                <a:gd name="T17" fmla="*/ 11 h 26"/>
                <a:gd name="T18" fmla="*/ 2 w 67"/>
                <a:gd name="T19" fmla="*/ 8 h 26"/>
                <a:gd name="T20" fmla="*/ 2 w 67"/>
                <a:gd name="T21" fmla="*/ 6 h 26"/>
                <a:gd name="T22" fmla="*/ 3 w 67"/>
                <a:gd name="T23" fmla="*/ 4 h 26"/>
                <a:gd name="T24" fmla="*/ 5 w 67"/>
                <a:gd name="T25" fmla="*/ 2 h 26"/>
                <a:gd name="T26" fmla="*/ 8 w 67"/>
                <a:gd name="T27" fmla="*/ 2 h 26"/>
                <a:gd name="T28" fmla="*/ 11 w 67"/>
                <a:gd name="T29" fmla="*/ 1 h 26"/>
                <a:gd name="T30" fmla="*/ 14 w 67"/>
                <a:gd name="T31" fmla="*/ 0 h 26"/>
                <a:gd name="T32" fmla="*/ 14 w 67"/>
                <a:gd name="T33" fmla="*/ 2 h 26"/>
                <a:gd name="T34" fmla="*/ 18 w 67"/>
                <a:gd name="T35" fmla="*/ 1 h 26"/>
                <a:gd name="T36" fmla="*/ 22 w 67"/>
                <a:gd name="T37" fmla="*/ 1 h 26"/>
                <a:gd name="T38" fmla="*/ 25 w 67"/>
                <a:gd name="T39" fmla="*/ 2 h 26"/>
                <a:gd name="T40" fmla="*/ 28 w 67"/>
                <a:gd name="T41" fmla="*/ 3 h 26"/>
                <a:gd name="T42" fmla="*/ 31 w 67"/>
                <a:gd name="T43" fmla="*/ 4 h 26"/>
                <a:gd name="T44" fmla="*/ 33 w 67"/>
                <a:gd name="T45" fmla="*/ 4 h 26"/>
                <a:gd name="T46" fmla="*/ 36 w 67"/>
                <a:gd name="T47" fmla="*/ 5 h 26"/>
                <a:gd name="T48" fmla="*/ 39 w 67"/>
                <a:gd name="T49" fmla="*/ 5 h 26"/>
                <a:gd name="T50" fmla="*/ 42 w 67"/>
                <a:gd name="T51" fmla="*/ 5 h 26"/>
                <a:gd name="T52" fmla="*/ 45 w 67"/>
                <a:gd name="T53" fmla="*/ 6 h 26"/>
                <a:gd name="T54" fmla="*/ 47 w 67"/>
                <a:gd name="T55" fmla="*/ 8 h 26"/>
                <a:gd name="T56" fmla="*/ 48 w 67"/>
                <a:gd name="T57" fmla="*/ 9 h 26"/>
                <a:gd name="T58" fmla="*/ 50 w 67"/>
                <a:gd name="T59" fmla="*/ 10 h 26"/>
                <a:gd name="T60" fmla="*/ 51 w 67"/>
                <a:gd name="T61" fmla="*/ 9 h 26"/>
                <a:gd name="T62" fmla="*/ 52 w 67"/>
                <a:gd name="T63" fmla="*/ 6 h 26"/>
                <a:gd name="T64" fmla="*/ 55 w 67"/>
                <a:gd name="T65" fmla="*/ 5 h 26"/>
                <a:gd name="T66" fmla="*/ 57 w 67"/>
                <a:gd name="T67" fmla="*/ 5 h 26"/>
                <a:gd name="T68" fmla="*/ 58 w 67"/>
                <a:gd name="T69" fmla="*/ 7 h 26"/>
                <a:gd name="T70" fmla="*/ 57 w 67"/>
                <a:gd name="T71" fmla="*/ 11 h 26"/>
                <a:gd name="T72" fmla="*/ 60 w 67"/>
                <a:gd name="T73" fmla="*/ 11 h 26"/>
                <a:gd name="T74" fmla="*/ 61 w 67"/>
                <a:gd name="T75" fmla="*/ 8 h 26"/>
                <a:gd name="T76" fmla="*/ 64 w 67"/>
                <a:gd name="T77" fmla="*/ 7 h 26"/>
                <a:gd name="T78" fmla="*/ 65 w 67"/>
                <a:gd name="T79" fmla="*/ 10 h 26"/>
                <a:gd name="T80" fmla="*/ 65 w 67"/>
                <a:gd name="T81" fmla="*/ 11 h 26"/>
                <a:gd name="T82" fmla="*/ 67 w 67"/>
                <a:gd name="T83" fmla="*/ 11 h 26"/>
                <a:gd name="T84" fmla="*/ 66 w 67"/>
                <a:gd name="T85" fmla="*/ 14 h 26"/>
                <a:gd name="T86" fmla="*/ 67 w 67"/>
                <a:gd name="T87" fmla="*/ 17 h 26"/>
                <a:gd name="T88" fmla="*/ 66 w 67"/>
                <a:gd name="T89" fmla="*/ 18 h 26"/>
                <a:gd name="T90" fmla="*/ 63 w 67"/>
                <a:gd name="T91" fmla="*/ 18 h 26"/>
                <a:gd name="T92" fmla="*/ 58 w 67"/>
                <a:gd name="T93" fmla="*/ 18 h 26"/>
                <a:gd name="T94" fmla="*/ 55 w 67"/>
                <a:gd name="T95" fmla="*/ 18 h 26"/>
                <a:gd name="T96" fmla="*/ 52 w 67"/>
                <a:gd name="T97" fmla="*/ 19 h 26"/>
                <a:gd name="T98" fmla="*/ 50 w 67"/>
                <a:gd name="T99" fmla="*/ 18 h 26"/>
                <a:gd name="T100" fmla="*/ 47 w 67"/>
                <a:gd name="T101" fmla="*/ 19 h 26"/>
                <a:gd name="T102" fmla="*/ 46 w 67"/>
                <a:gd name="T103" fmla="*/ 22 h 26"/>
                <a:gd name="T104" fmla="*/ 43 w 67"/>
                <a:gd name="T105" fmla="*/ 21 h 26"/>
                <a:gd name="T106" fmla="*/ 39 w 67"/>
                <a:gd name="T107" fmla="*/ 20 h 26"/>
                <a:gd name="T108" fmla="*/ 37 w 67"/>
                <a:gd name="T109" fmla="*/ 19 h 26"/>
                <a:gd name="T110" fmla="*/ 34 w 67"/>
                <a:gd name="T111" fmla="*/ 18 h 26"/>
                <a:gd name="T112" fmla="*/ 31 w 67"/>
                <a:gd name="T113" fmla="*/ 19 h 26"/>
                <a:gd name="T114" fmla="*/ 29 w 67"/>
                <a:gd name="T115" fmla="*/ 21 h 26"/>
                <a:gd name="T116" fmla="*/ 26 w 67"/>
                <a:gd name="T117" fmla="*/ 22 h 26"/>
                <a:gd name="T118" fmla="*/ 24 w 67"/>
                <a:gd name="T119" fmla="*/ 24 h 26"/>
                <a:gd name="T120" fmla="*/ 21 w 67"/>
                <a:gd name="T121" fmla="*/ 24 h 26"/>
                <a:gd name="T122" fmla="*/ 18 w 67"/>
                <a:gd name="T123" fmla="*/ 24 h 26"/>
                <a:gd name="T124" fmla="*/ 16 w 67"/>
                <a:gd name="T125" fmla="*/ 26 h 2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7"/>
                <a:gd name="T190" fmla="*/ 0 h 26"/>
                <a:gd name="T191" fmla="*/ 67 w 67"/>
                <a:gd name="T192" fmla="*/ 26 h 2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7" h="26">
                  <a:moveTo>
                    <a:pt x="14" y="26"/>
                  </a:moveTo>
                  <a:lnTo>
                    <a:pt x="13" y="26"/>
                  </a:lnTo>
                  <a:lnTo>
                    <a:pt x="12" y="26"/>
                  </a:lnTo>
                  <a:lnTo>
                    <a:pt x="11" y="26"/>
                  </a:lnTo>
                  <a:lnTo>
                    <a:pt x="10" y="26"/>
                  </a:lnTo>
                  <a:lnTo>
                    <a:pt x="9" y="26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3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5" y="5"/>
                  </a:lnTo>
                  <a:lnTo>
                    <a:pt x="36" y="5"/>
                  </a:lnTo>
                  <a:lnTo>
                    <a:pt x="37" y="5"/>
                  </a:lnTo>
                  <a:lnTo>
                    <a:pt x="38" y="5"/>
                  </a:lnTo>
                  <a:lnTo>
                    <a:pt x="39" y="5"/>
                  </a:lnTo>
                  <a:lnTo>
                    <a:pt x="40" y="5"/>
                  </a:lnTo>
                  <a:lnTo>
                    <a:pt x="41" y="5"/>
                  </a:lnTo>
                  <a:lnTo>
                    <a:pt x="42" y="5"/>
                  </a:lnTo>
                  <a:lnTo>
                    <a:pt x="43" y="5"/>
                  </a:lnTo>
                  <a:lnTo>
                    <a:pt x="43" y="6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6" y="6"/>
                  </a:lnTo>
                  <a:lnTo>
                    <a:pt x="46" y="7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9"/>
                  </a:lnTo>
                  <a:lnTo>
                    <a:pt x="47" y="9"/>
                  </a:lnTo>
                  <a:lnTo>
                    <a:pt x="48" y="9"/>
                  </a:lnTo>
                  <a:lnTo>
                    <a:pt x="48" y="10"/>
                  </a:lnTo>
                  <a:lnTo>
                    <a:pt x="49" y="10"/>
                  </a:lnTo>
                  <a:lnTo>
                    <a:pt x="49" y="9"/>
                  </a:lnTo>
                  <a:lnTo>
                    <a:pt x="50" y="10"/>
                  </a:lnTo>
                  <a:lnTo>
                    <a:pt x="51" y="10"/>
                  </a:lnTo>
                  <a:lnTo>
                    <a:pt x="52" y="10"/>
                  </a:lnTo>
                  <a:lnTo>
                    <a:pt x="52" y="9"/>
                  </a:lnTo>
                  <a:lnTo>
                    <a:pt x="51" y="9"/>
                  </a:lnTo>
                  <a:lnTo>
                    <a:pt x="51" y="8"/>
                  </a:lnTo>
                  <a:lnTo>
                    <a:pt x="52" y="8"/>
                  </a:lnTo>
                  <a:lnTo>
                    <a:pt x="52" y="7"/>
                  </a:lnTo>
                  <a:lnTo>
                    <a:pt x="52" y="6"/>
                  </a:lnTo>
                  <a:lnTo>
                    <a:pt x="52" y="5"/>
                  </a:lnTo>
                  <a:lnTo>
                    <a:pt x="53" y="5"/>
                  </a:lnTo>
                  <a:lnTo>
                    <a:pt x="54" y="5"/>
                  </a:lnTo>
                  <a:lnTo>
                    <a:pt x="55" y="5"/>
                  </a:lnTo>
                  <a:lnTo>
                    <a:pt x="56" y="6"/>
                  </a:lnTo>
                  <a:lnTo>
                    <a:pt x="56" y="5"/>
                  </a:lnTo>
                  <a:lnTo>
                    <a:pt x="57" y="5"/>
                  </a:lnTo>
                  <a:lnTo>
                    <a:pt x="57" y="6"/>
                  </a:lnTo>
                  <a:lnTo>
                    <a:pt x="58" y="6"/>
                  </a:lnTo>
                  <a:lnTo>
                    <a:pt x="58" y="7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57" y="10"/>
                  </a:lnTo>
                  <a:lnTo>
                    <a:pt x="57" y="11"/>
                  </a:lnTo>
                  <a:lnTo>
                    <a:pt x="58" y="11"/>
                  </a:lnTo>
                  <a:lnTo>
                    <a:pt x="59" y="11"/>
                  </a:lnTo>
                  <a:lnTo>
                    <a:pt x="60" y="11"/>
                  </a:lnTo>
                  <a:lnTo>
                    <a:pt x="61" y="11"/>
                  </a:lnTo>
                  <a:lnTo>
                    <a:pt x="61" y="10"/>
                  </a:lnTo>
                  <a:lnTo>
                    <a:pt x="61" y="9"/>
                  </a:lnTo>
                  <a:lnTo>
                    <a:pt x="61" y="8"/>
                  </a:lnTo>
                  <a:lnTo>
                    <a:pt x="62" y="8"/>
                  </a:lnTo>
                  <a:lnTo>
                    <a:pt x="62" y="7"/>
                  </a:lnTo>
                  <a:lnTo>
                    <a:pt x="63" y="7"/>
                  </a:lnTo>
                  <a:lnTo>
                    <a:pt x="64" y="7"/>
                  </a:lnTo>
                  <a:lnTo>
                    <a:pt x="65" y="8"/>
                  </a:lnTo>
                  <a:lnTo>
                    <a:pt x="65" y="9"/>
                  </a:lnTo>
                  <a:lnTo>
                    <a:pt x="65" y="10"/>
                  </a:lnTo>
                  <a:lnTo>
                    <a:pt x="64" y="10"/>
                  </a:lnTo>
                  <a:lnTo>
                    <a:pt x="64" y="11"/>
                  </a:lnTo>
                  <a:lnTo>
                    <a:pt x="65" y="11"/>
                  </a:lnTo>
                  <a:lnTo>
                    <a:pt x="66" y="11"/>
                  </a:lnTo>
                  <a:lnTo>
                    <a:pt x="67" y="11"/>
                  </a:lnTo>
                  <a:lnTo>
                    <a:pt x="67" y="12"/>
                  </a:lnTo>
                  <a:lnTo>
                    <a:pt x="67" y="13"/>
                  </a:lnTo>
                  <a:lnTo>
                    <a:pt x="66" y="13"/>
                  </a:lnTo>
                  <a:lnTo>
                    <a:pt x="66" y="14"/>
                  </a:lnTo>
                  <a:lnTo>
                    <a:pt x="66" y="15"/>
                  </a:lnTo>
                  <a:lnTo>
                    <a:pt x="67" y="15"/>
                  </a:lnTo>
                  <a:lnTo>
                    <a:pt x="67" y="16"/>
                  </a:lnTo>
                  <a:lnTo>
                    <a:pt x="67" y="17"/>
                  </a:lnTo>
                  <a:lnTo>
                    <a:pt x="67" y="18"/>
                  </a:lnTo>
                  <a:lnTo>
                    <a:pt x="66" y="18"/>
                  </a:lnTo>
                  <a:lnTo>
                    <a:pt x="65" y="18"/>
                  </a:lnTo>
                  <a:lnTo>
                    <a:pt x="64" y="18"/>
                  </a:lnTo>
                  <a:lnTo>
                    <a:pt x="63" y="18"/>
                  </a:lnTo>
                  <a:lnTo>
                    <a:pt x="61" y="18"/>
                  </a:lnTo>
                  <a:lnTo>
                    <a:pt x="60" y="18"/>
                  </a:lnTo>
                  <a:lnTo>
                    <a:pt x="59" y="18"/>
                  </a:lnTo>
                  <a:lnTo>
                    <a:pt x="58" y="18"/>
                  </a:lnTo>
                  <a:lnTo>
                    <a:pt x="57" y="18"/>
                  </a:lnTo>
                  <a:lnTo>
                    <a:pt x="56" y="18"/>
                  </a:lnTo>
                  <a:lnTo>
                    <a:pt x="55" y="18"/>
                  </a:lnTo>
                  <a:lnTo>
                    <a:pt x="54" y="18"/>
                  </a:lnTo>
                  <a:lnTo>
                    <a:pt x="53" y="18"/>
                  </a:lnTo>
                  <a:lnTo>
                    <a:pt x="52" y="19"/>
                  </a:lnTo>
                  <a:lnTo>
                    <a:pt x="51" y="19"/>
                  </a:lnTo>
                  <a:lnTo>
                    <a:pt x="51" y="18"/>
                  </a:lnTo>
                  <a:lnTo>
                    <a:pt x="50" y="18"/>
                  </a:lnTo>
                  <a:lnTo>
                    <a:pt x="49" y="18"/>
                  </a:lnTo>
                  <a:lnTo>
                    <a:pt x="48" y="18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6" y="19"/>
                  </a:lnTo>
                  <a:lnTo>
                    <a:pt x="46" y="20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5" y="22"/>
                  </a:lnTo>
                  <a:lnTo>
                    <a:pt x="44" y="22"/>
                  </a:lnTo>
                  <a:lnTo>
                    <a:pt x="43" y="21"/>
                  </a:lnTo>
                  <a:lnTo>
                    <a:pt x="42" y="21"/>
                  </a:lnTo>
                  <a:lnTo>
                    <a:pt x="41" y="20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0"/>
                  </a:lnTo>
                  <a:lnTo>
                    <a:pt x="37" y="20"/>
                  </a:lnTo>
                  <a:lnTo>
                    <a:pt x="37" y="19"/>
                  </a:lnTo>
                  <a:lnTo>
                    <a:pt x="36" y="19"/>
                  </a:lnTo>
                  <a:lnTo>
                    <a:pt x="36" y="18"/>
                  </a:lnTo>
                  <a:lnTo>
                    <a:pt x="35" y="18"/>
                  </a:lnTo>
                  <a:lnTo>
                    <a:pt x="34" y="18"/>
                  </a:lnTo>
                  <a:lnTo>
                    <a:pt x="33" y="18"/>
                  </a:lnTo>
                  <a:lnTo>
                    <a:pt x="32" y="19"/>
                  </a:lnTo>
                  <a:lnTo>
                    <a:pt x="31" y="19"/>
                  </a:lnTo>
                  <a:lnTo>
                    <a:pt x="31" y="20"/>
                  </a:lnTo>
                  <a:lnTo>
                    <a:pt x="30" y="20"/>
                  </a:lnTo>
                  <a:lnTo>
                    <a:pt x="29" y="20"/>
                  </a:lnTo>
                  <a:lnTo>
                    <a:pt x="29" y="21"/>
                  </a:lnTo>
                  <a:lnTo>
                    <a:pt x="28" y="21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4"/>
                  </a:lnTo>
                  <a:lnTo>
                    <a:pt x="21" y="24"/>
                  </a:lnTo>
                  <a:lnTo>
                    <a:pt x="20" y="24"/>
                  </a:lnTo>
                  <a:lnTo>
                    <a:pt x="19" y="24"/>
                  </a:lnTo>
                  <a:lnTo>
                    <a:pt x="18" y="24"/>
                  </a:lnTo>
                  <a:lnTo>
                    <a:pt x="18" y="25"/>
                  </a:lnTo>
                  <a:lnTo>
                    <a:pt x="17" y="25"/>
                  </a:lnTo>
                  <a:lnTo>
                    <a:pt x="16" y="25"/>
                  </a:lnTo>
                  <a:lnTo>
                    <a:pt x="16" y="26"/>
                  </a:lnTo>
                  <a:lnTo>
                    <a:pt x="15" y="26"/>
                  </a:lnTo>
                  <a:lnTo>
                    <a:pt x="14" y="26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45" name="Freeform 423"/>
            <p:cNvSpPr>
              <a:spLocks/>
            </p:cNvSpPr>
            <p:nvPr/>
          </p:nvSpPr>
          <p:spPr bwMode="auto">
            <a:xfrm>
              <a:off x="3808" y="2058"/>
              <a:ext cx="2" cy="4"/>
            </a:xfrm>
            <a:custGeom>
              <a:avLst/>
              <a:gdLst>
                <a:gd name="T0" fmla="*/ 0 w 2"/>
                <a:gd name="T1" fmla="*/ 4 h 4"/>
                <a:gd name="T2" fmla="*/ 0 w 2"/>
                <a:gd name="T3" fmla="*/ 4 h 4"/>
                <a:gd name="T4" fmla="*/ 0 w 2"/>
                <a:gd name="T5" fmla="*/ 3 h 4"/>
                <a:gd name="T6" fmla="*/ 0 w 2"/>
                <a:gd name="T7" fmla="*/ 3 h 4"/>
                <a:gd name="T8" fmla="*/ 0 w 2"/>
                <a:gd name="T9" fmla="*/ 2 h 4"/>
                <a:gd name="T10" fmla="*/ 0 w 2"/>
                <a:gd name="T11" fmla="*/ 2 h 4"/>
                <a:gd name="T12" fmla="*/ 0 w 2"/>
                <a:gd name="T13" fmla="*/ 1 h 4"/>
                <a:gd name="T14" fmla="*/ 0 w 2"/>
                <a:gd name="T15" fmla="*/ 1 h 4"/>
                <a:gd name="T16" fmla="*/ 0 w 2"/>
                <a:gd name="T17" fmla="*/ 1 h 4"/>
                <a:gd name="T18" fmla="*/ 0 w 2"/>
                <a:gd name="T19" fmla="*/ 1 h 4"/>
                <a:gd name="T20" fmla="*/ 1 w 2"/>
                <a:gd name="T21" fmla="*/ 1 h 4"/>
                <a:gd name="T22" fmla="*/ 1 w 2"/>
                <a:gd name="T23" fmla="*/ 0 h 4"/>
                <a:gd name="T24" fmla="*/ 2 w 2"/>
                <a:gd name="T25" fmla="*/ 1 h 4"/>
                <a:gd name="T26" fmla="*/ 2 w 2"/>
                <a:gd name="T27" fmla="*/ 1 h 4"/>
                <a:gd name="T28" fmla="*/ 2 w 2"/>
                <a:gd name="T29" fmla="*/ 1 h 4"/>
                <a:gd name="T30" fmla="*/ 2 w 2"/>
                <a:gd name="T31" fmla="*/ 1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3 h 4"/>
                <a:gd name="T38" fmla="*/ 1 w 2"/>
                <a:gd name="T39" fmla="*/ 3 h 4"/>
                <a:gd name="T40" fmla="*/ 1 w 2"/>
                <a:gd name="T41" fmla="*/ 3 h 4"/>
                <a:gd name="T42" fmla="*/ 1 w 2"/>
                <a:gd name="T43" fmla="*/ 4 h 4"/>
                <a:gd name="T44" fmla="*/ 1 w 2"/>
                <a:gd name="T45" fmla="*/ 4 h 4"/>
                <a:gd name="T46" fmla="*/ 0 w 2"/>
                <a:gd name="T47" fmla="*/ 4 h 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"/>
                <a:gd name="T73" fmla="*/ 0 h 4"/>
                <a:gd name="T74" fmla="*/ 2 w 2"/>
                <a:gd name="T75" fmla="*/ 4 h 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" h="4">
                  <a:moveTo>
                    <a:pt x="0" y="4"/>
                  </a:move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46" name="Freeform 424"/>
            <p:cNvSpPr>
              <a:spLocks/>
            </p:cNvSpPr>
            <p:nvPr/>
          </p:nvSpPr>
          <p:spPr bwMode="auto">
            <a:xfrm>
              <a:off x="2727" y="2051"/>
              <a:ext cx="8" cy="8"/>
            </a:xfrm>
            <a:custGeom>
              <a:avLst/>
              <a:gdLst>
                <a:gd name="T0" fmla="*/ 2 w 8"/>
                <a:gd name="T1" fmla="*/ 8 h 8"/>
                <a:gd name="T2" fmla="*/ 1 w 8"/>
                <a:gd name="T3" fmla="*/ 8 h 8"/>
                <a:gd name="T4" fmla="*/ 0 w 8"/>
                <a:gd name="T5" fmla="*/ 8 h 8"/>
                <a:gd name="T6" fmla="*/ 0 w 8"/>
                <a:gd name="T7" fmla="*/ 7 h 8"/>
                <a:gd name="T8" fmla="*/ 1 w 8"/>
                <a:gd name="T9" fmla="*/ 6 h 8"/>
                <a:gd name="T10" fmla="*/ 1 w 8"/>
                <a:gd name="T11" fmla="*/ 6 h 8"/>
                <a:gd name="T12" fmla="*/ 2 w 8"/>
                <a:gd name="T13" fmla="*/ 5 h 8"/>
                <a:gd name="T14" fmla="*/ 2 w 8"/>
                <a:gd name="T15" fmla="*/ 5 h 8"/>
                <a:gd name="T16" fmla="*/ 3 w 8"/>
                <a:gd name="T17" fmla="*/ 4 h 8"/>
                <a:gd name="T18" fmla="*/ 3 w 8"/>
                <a:gd name="T19" fmla="*/ 3 h 8"/>
                <a:gd name="T20" fmla="*/ 4 w 8"/>
                <a:gd name="T21" fmla="*/ 3 h 8"/>
                <a:gd name="T22" fmla="*/ 4 w 8"/>
                <a:gd name="T23" fmla="*/ 2 h 8"/>
                <a:gd name="T24" fmla="*/ 5 w 8"/>
                <a:gd name="T25" fmla="*/ 2 h 8"/>
                <a:gd name="T26" fmla="*/ 5 w 8"/>
                <a:gd name="T27" fmla="*/ 2 h 8"/>
                <a:gd name="T28" fmla="*/ 5 w 8"/>
                <a:gd name="T29" fmla="*/ 2 h 8"/>
                <a:gd name="T30" fmla="*/ 5 w 8"/>
                <a:gd name="T31" fmla="*/ 1 h 8"/>
                <a:gd name="T32" fmla="*/ 6 w 8"/>
                <a:gd name="T33" fmla="*/ 1 h 8"/>
                <a:gd name="T34" fmla="*/ 7 w 8"/>
                <a:gd name="T35" fmla="*/ 0 h 8"/>
                <a:gd name="T36" fmla="*/ 7 w 8"/>
                <a:gd name="T37" fmla="*/ 0 h 8"/>
                <a:gd name="T38" fmla="*/ 8 w 8"/>
                <a:gd name="T39" fmla="*/ 1 h 8"/>
                <a:gd name="T40" fmla="*/ 8 w 8"/>
                <a:gd name="T41" fmla="*/ 1 h 8"/>
                <a:gd name="T42" fmla="*/ 8 w 8"/>
                <a:gd name="T43" fmla="*/ 2 h 8"/>
                <a:gd name="T44" fmla="*/ 8 w 8"/>
                <a:gd name="T45" fmla="*/ 2 h 8"/>
                <a:gd name="T46" fmla="*/ 8 w 8"/>
                <a:gd name="T47" fmla="*/ 3 h 8"/>
                <a:gd name="T48" fmla="*/ 8 w 8"/>
                <a:gd name="T49" fmla="*/ 3 h 8"/>
                <a:gd name="T50" fmla="*/ 7 w 8"/>
                <a:gd name="T51" fmla="*/ 3 h 8"/>
                <a:gd name="T52" fmla="*/ 6 w 8"/>
                <a:gd name="T53" fmla="*/ 4 h 8"/>
                <a:gd name="T54" fmla="*/ 5 w 8"/>
                <a:gd name="T55" fmla="*/ 4 h 8"/>
                <a:gd name="T56" fmla="*/ 5 w 8"/>
                <a:gd name="T57" fmla="*/ 5 h 8"/>
                <a:gd name="T58" fmla="*/ 5 w 8"/>
                <a:gd name="T59" fmla="*/ 5 h 8"/>
                <a:gd name="T60" fmla="*/ 5 w 8"/>
                <a:gd name="T61" fmla="*/ 6 h 8"/>
                <a:gd name="T62" fmla="*/ 5 w 8"/>
                <a:gd name="T63" fmla="*/ 7 h 8"/>
                <a:gd name="T64" fmla="*/ 4 w 8"/>
                <a:gd name="T65" fmla="*/ 7 h 8"/>
                <a:gd name="T66" fmla="*/ 4 w 8"/>
                <a:gd name="T67" fmla="*/ 8 h 8"/>
                <a:gd name="T68" fmla="*/ 3 w 8"/>
                <a:gd name="T69" fmla="*/ 8 h 8"/>
                <a:gd name="T70" fmla="*/ 2 w 8"/>
                <a:gd name="T71" fmla="*/ 8 h 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"/>
                <a:gd name="T109" fmla="*/ 0 h 8"/>
                <a:gd name="T110" fmla="*/ 8 w 8"/>
                <a:gd name="T111" fmla="*/ 8 h 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" h="8">
                  <a:moveTo>
                    <a:pt x="2" y="8"/>
                  </a:moveTo>
                  <a:lnTo>
                    <a:pt x="2" y="8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7"/>
                  </a:lnTo>
                  <a:lnTo>
                    <a:pt x="4" y="7"/>
                  </a:lnTo>
                  <a:lnTo>
                    <a:pt x="4" y="8"/>
                  </a:lnTo>
                  <a:lnTo>
                    <a:pt x="3" y="8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47" name="Freeform 425"/>
            <p:cNvSpPr>
              <a:spLocks/>
            </p:cNvSpPr>
            <p:nvPr/>
          </p:nvSpPr>
          <p:spPr bwMode="auto">
            <a:xfrm>
              <a:off x="3168" y="2053"/>
              <a:ext cx="49" cy="27"/>
            </a:xfrm>
            <a:custGeom>
              <a:avLst/>
              <a:gdLst>
                <a:gd name="T0" fmla="*/ 26 w 49"/>
                <a:gd name="T1" fmla="*/ 26 h 27"/>
                <a:gd name="T2" fmla="*/ 26 w 49"/>
                <a:gd name="T3" fmla="*/ 25 h 27"/>
                <a:gd name="T4" fmla="*/ 23 w 49"/>
                <a:gd name="T5" fmla="*/ 25 h 27"/>
                <a:gd name="T6" fmla="*/ 21 w 49"/>
                <a:gd name="T7" fmla="*/ 25 h 27"/>
                <a:gd name="T8" fmla="*/ 18 w 49"/>
                <a:gd name="T9" fmla="*/ 24 h 27"/>
                <a:gd name="T10" fmla="*/ 16 w 49"/>
                <a:gd name="T11" fmla="*/ 23 h 27"/>
                <a:gd name="T12" fmla="*/ 13 w 49"/>
                <a:gd name="T13" fmla="*/ 23 h 27"/>
                <a:gd name="T14" fmla="*/ 11 w 49"/>
                <a:gd name="T15" fmla="*/ 22 h 27"/>
                <a:gd name="T16" fmla="*/ 9 w 49"/>
                <a:gd name="T17" fmla="*/ 21 h 27"/>
                <a:gd name="T18" fmla="*/ 7 w 49"/>
                <a:gd name="T19" fmla="*/ 19 h 27"/>
                <a:gd name="T20" fmla="*/ 5 w 49"/>
                <a:gd name="T21" fmla="*/ 19 h 27"/>
                <a:gd name="T22" fmla="*/ 3 w 49"/>
                <a:gd name="T23" fmla="*/ 17 h 27"/>
                <a:gd name="T24" fmla="*/ 1 w 49"/>
                <a:gd name="T25" fmla="*/ 16 h 27"/>
                <a:gd name="T26" fmla="*/ 0 w 49"/>
                <a:gd name="T27" fmla="*/ 14 h 27"/>
                <a:gd name="T28" fmla="*/ 3 w 49"/>
                <a:gd name="T29" fmla="*/ 13 h 27"/>
                <a:gd name="T30" fmla="*/ 5 w 49"/>
                <a:gd name="T31" fmla="*/ 12 h 27"/>
                <a:gd name="T32" fmla="*/ 8 w 49"/>
                <a:gd name="T33" fmla="*/ 12 h 27"/>
                <a:gd name="T34" fmla="*/ 10 w 49"/>
                <a:gd name="T35" fmla="*/ 11 h 27"/>
                <a:gd name="T36" fmla="*/ 12 w 49"/>
                <a:gd name="T37" fmla="*/ 9 h 27"/>
                <a:gd name="T38" fmla="*/ 15 w 49"/>
                <a:gd name="T39" fmla="*/ 8 h 27"/>
                <a:gd name="T40" fmla="*/ 17 w 49"/>
                <a:gd name="T41" fmla="*/ 7 h 27"/>
                <a:gd name="T42" fmla="*/ 19 w 49"/>
                <a:gd name="T43" fmla="*/ 6 h 27"/>
                <a:gd name="T44" fmla="*/ 22 w 49"/>
                <a:gd name="T45" fmla="*/ 6 h 27"/>
                <a:gd name="T46" fmla="*/ 24 w 49"/>
                <a:gd name="T47" fmla="*/ 5 h 27"/>
                <a:gd name="T48" fmla="*/ 27 w 49"/>
                <a:gd name="T49" fmla="*/ 5 h 27"/>
                <a:gd name="T50" fmla="*/ 29 w 49"/>
                <a:gd name="T51" fmla="*/ 4 h 27"/>
                <a:gd name="T52" fmla="*/ 33 w 49"/>
                <a:gd name="T53" fmla="*/ 5 h 27"/>
                <a:gd name="T54" fmla="*/ 35 w 49"/>
                <a:gd name="T55" fmla="*/ 5 h 27"/>
                <a:gd name="T56" fmla="*/ 37 w 49"/>
                <a:gd name="T57" fmla="*/ 3 h 27"/>
                <a:gd name="T58" fmla="*/ 40 w 49"/>
                <a:gd name="T59" fmla="*/ 2 h 27"/>
                <a:gd name="T60" fmla="*/ 41 w 49"/>
                <a:gd name="T61" fmla="*/ 1 h 27"/>
                <a:gd name="T62" fmla="*/ 44 w 49"/>
                <a:gd name="T63" fmla="*/ 1 h 27"/>
                <a:gd name="T64" fmla="*/ 43 w 49"/>
                <a:gd name="T65" fmla="*/ 4 h 27"/>
                <a:gd name="T66" fmla="*/ 45 w 49"/>
                <a:gd name="T67" fmla="*/ 6 h 27"/>
                <a:gd name="T68" fmla="*/ 47 w 49"/>
                <a:gd name="T69" fmla="*/ 7 h 27"/>
                <a:gd name="T70" fmla="*/ 48 w 49"/>
                <a:gd name="T71" fmla="*/ 9 h 27"/>
                <a:gd name="T72" fmla="*/ 49 w 49"/>
                <a:gd name="T73" fmla="*/ 11 h 27"/>
                <a:gd name="T74" fmla="*/ 48 w 49"/>
                <a:gd name="T75" fmla="*/ 13 h 27"/>
                <a:gd name="T76" fmla="*/ 48 w 49"/>
                <a:gd name="T77" fmla="*/ 15 h 27"/>
                <a:gd name="T78" fmla="*/ 45 w 49"/>
                <a:gd name="T79" fmla="*/ 16 h 27"/>
                <a:gd name="T80" fmla="*/ 43 w 49"/>
                <a:gd name="T81" fmla="*/ 17 h 27"/>
                <a:gd name="T82" fmla="*/ 44 w 49"/>
                <a:gd name="T83" fmla="*/ 19 h 27"/>
                <a:gd name="T84" fmla="*/ 47 w 49"/>
                <a:gd name="T85" fmla="*/ 20 h 27"/>
                <a:gd name="T86" fmla="*/ 49 w 49"/>
                <a:gd name="T87" fmla="*/ 21 h 27"/>
                <a:gd name="T88" fmla="*/ 48 w 49"/>
                <a:gd name="T89" fmla="*/ 22 h 27"/>
                <a:gd name="T90" fmla="*/ 46 w 49"/>
                <a:gd name="T91" fmla="*/ 24 h 27"/>
                <a:gd name="T92" fmla="*/ 44 w 49"/>
                <a:gd name="T93" fmla="*/ 23 h 27"/>
                <a:gd name="T94" fmla="*/ 43 w 49"/>
                <a:gd name="T95" fmla="*/ 21 h 27"/>
                <a:gd name="T96" fmla="*/ 41 w 49"/>
                <a:gd name="T97" fmla="*/ 20 h 27"/>
                <a:gd name="T98" fmla="*/ 41 w 49"/>
                <a:gd name="T99" fmla="*/ 22 h 27"/>
                <a:gd name="T100" fmla="*/ 39 w 49"/>
                <a:gd name="T101" fmla="*/ 24 h 27"/>
                <a:gd name="T102" fmla="*/ 37 w 49"/>
                <a:gd name="T103" fmla="*/ 26 h 27"/>
                <a:gd name="T104" fmla="*/ 35 w 49"/>
                <a:gd name="T105" fmla="*/ 26 h 27"/>
                <a:gd name="T106" fmla="*/ 32 w 49"/>
                <a:gd name="T107" fmla="*/ 27 h 27"/>
                <a:gd name="T108" fmla="*/ 29 w 49"/>
                <a:gd name="T109" fmla="*/ 27 h 2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9"/>
                <a:gd name="T166" fmla="*/ 0 h 27"/>
                <a:gd name="T167" fmla="*/ 49 w 49"/>
                <a:gd name="T168" fmla="*/ 27 h 2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9" h="27">
                  <a:moveTo>
                    <a:pt x="28" y="27"/>
                  </a:moveTo>
                  <a:lnTo>
                    <a:pt x="28" y="27"/>
                  </a:lnTo>
                  <a:lnTo>
                    <a:pt x="27" y="27"/>
                  </a:lnTo>
                  <a:lnTo>
                    <a:pt x="27" y="26"/>
                  </a:lnTo>
                  <a:lnTo>
                    <a:pt x="26" y="26"/>
                  </a:lnTo>
                  <a:lnTo>
                    <a:pt x="27" y="26"/>
                  </a:lnTo>
                  <a:lnTo>
                    <a:pt x="26" y="26"/>
                  </a:lnTo>
                  <a:lnTo>
                    <a:pt x="26" y="25"/>
                  </a:lnTo>
                  <a:lnTo>
                    <a:pt x="25" y="25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1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19" y="24"/>
                  </a:lnTo>
                  <a:lnTo>
                    <a:pt x="18" y="24"/>
                  </a:lnTo>
                  <a:lnTo>
                    <a:pt x="17" y="23"/>
                  </a:lnTo>
                  <a:lnTo>
                    <a:pt x="17" y="24"/>
                  </a:lnTo>
                  <a:lnTo>
                    <a:pt x="16" y="24"/>
                  </a:lnTo>
                  <a:lnTo>
                    <a:pt x="16" y="23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3" y="23"/>
                  </a:lnTo>
                  <a:lnTo>
                    <a:pt x="12" y="22"/>
                  </a:lnTo>
                  <a:lnTo>
                    <a:pt x="11" y="22"/>
                  </a:lnTo>
                  <a:lnTo>
                    <a:pt x="10" y="21"/>
                  </a:lnTo>
                  <a:lnTo>
                    <a:pt x="9" y="21"/>
                  </a:lnTo>
                  <a:lnTo>
                    <a:pt x="9" y="20"/>
                  </a:lnTo>
                  <a:lnTo>
                    <a:pt x="8" y="20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6" y="19"/>
                  </a:lnTo>
                  <a:lnTo>
                    <a:pt x="5" y="19"/>
                  </a:lnTo>
                  <a:lnTo>
                    <a:pt x="4" y="18"/>
                  </a:lnTo>
                  <a:lnTo>
                    <a:pt x="3" y="17"/>
                  </a:lnTo>
                  <a:lnTo>
                    <a:pt x="2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3" y="8"/>
                  </a:lnTo>
                  <a:lnTo>
                    <a:pt x="14" y="8"/>
                  </a:lnTo>
                  <a:lnTo>
                    <a:pt x="15" y="8"/>
                  </a:lnTo>
                  <a:lnTo>
                    <a:pt x="16" y="8"/>
                  </a:lnTo>
                  <a:lnTo>
                    <a:pt x="16" y="7"/>
                  </a:lnTo>
                  <a:lnTo>
                    <a:pt x="17" y="7"/>
                  </a:lnTo>
                  <a:lnTo>
                    <a:pt x="18" y="7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1" y="6"/>
                  </a:lnTo>
                  <a:lnTo>
                    <a:pt x="22" y="6"/>
                  </a:lnTo>
                  <a:lnTo>
                    <a:pt x="23" y="5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5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5"/>
                  </a:lnTo>
                  <a:lnTo>
                    <a:pt x="34" y="5"/>
                  </a:lnTo>
                  <a:lnTo>
                    <a:pt x="35" y="5"/>
                  </a:lnTo>
                  <a:lnTo>
                    <a:pt x="36" y="5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4" y="2"/>
                  </a:lnTo>
                  <a:lnTo>
                    <a:pt x="44" y="3"/>
                  </a:lnTo>
                  <a:lnTo>
                    <a:pt x="44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6" y="6"/>
                  </a:lnTo>
                  <a:lnTo>
                    <a:pt x="47" y="6"/>
                  </a:lnTo>
                  <a:lnTo>
                    <a:pt x="47" y="7"/>
                  </a:lnTo>
                  <a:lnTo>
                    <a:pt x="48" y="7"/>
                  </a:lnTo>
                  <a:lnTo>
                    <a:pt x="48" y="8"/>
                  </a:lnTo>
                  <a:lnTo>
                    <a:pt x="48" y="9"/>
                  </a:lnTo>
                  <a:lnTo>
                    <a:pt x="48" y="10"/>
                  </a:lnTo>
                  <a:lnTo>
                    <a:pt x="49" y="10"/>
                  </a:lnTo>
                  <a:lnTo>
                    <a:pt x="49" y="11"/>
                  </a:lnTo>
                  <a:lnTo>
                    <a:pt x="49" y="12"/>
                  </a:lnTo>
                  <a:lnTo>
                    <a:pt x="49" y="13"/>
                  </a:lnTo>
                  <a:lnTo>
                    <a:pt x="48" y="13"/>
                  </a:lnTo>
                  <a:lnTo>
                    <a:pt x="48" y="14"/>
                  </a:lnTo>
                  <a:lnTo>
                    <a:pt x="48" y="15"/>
                  </a:lnTo>
                  <a:lnTo>
                    <a:pt x="47" y="16"/>
                  </a:lnTo>
                  <a:lnTo>
                    <a:pt x="46" y="16"/>
                  </a:lnTo>
                  <a:lnTo>
                    <a:pt x="45" y="16"/>
                  </a:lnTo>
                  <a:lnTo>
                    <a:pt x="44" y="17"/>
                  </a:lnTo>
                  <a:lnTo>
                    <a:pt x="43" y="17"/>
                  </a:lnTo>
                  <a:lnTo>
                    <a:pt x="43" y="18"/>
                  </a:lnTo>
                  <a:lnTo>
                    <a:pt x="44" y="19"/>
                  </a:lnTo>
                  <a:lnTo>
                    <a:pt x="45" y="19"/>
                  </a:lnTo>
                  <a:lnTo>
                    <a:pt x="46" y="19"/>
                  </a:lnTo>
                  <a:lnTo>
                    <a:pt x="47" y="20"/>
                  </a:lnTo>
                  <a:lnTo>
                    <a:pt x="48" y="20"/>
                  </a:lnTo>
                  <a:lnTo>
                    <a:pt x="49" y="20"/>
                  </a:lnTo>
                  <a:lnTo>
                    <a:pt x="49" y="21"/>
                  </a:lnTo>
                  <a:lnTo>
                    <a:pt x="49" y="22"/>
                  </a:lnTo>
                  <a:lnTo>
                    <a:pt x="48" y="22"/>
                  </a:lnTo>
                  <a:lnTo>
                    <a:pt x="47" y="22"/>
                  </a:lnTo>
                  <a:lnTo>
                    <a:pt x="47" y="23"/>
                  </a:lnTo>
                  <a:lnTo>
                    <a:pt x="47" y="24"/>
                  </a:lnTo>
                  <a:lnTo>
                    <a:pt x="46" y="24"/>
                  </a:lnTo>
                  <a:lnTo>
                    <a:pt x="45" y="24"/>
                  </a:lnTo>
                  <a:lnTo>
                    <a:pt x="44" y="24"/>
                  </a:lnTo>
                  <a:lnTo>
                    <a:pt x="44" y="23"/>
                  </a:lnTo>
                  <a:lnTo>
                    <a:pt x="43" y="23"/>
                  </a:lnTo>
                  <a:lnTo>
                    <a:pt x="43" y="22"/>
                  </a:lnTo>
                  <a:lnTo>
                    <a:pt x="42" y="22"/>
                  </a:lnTo>
                  <a:lnTo>
                    <a:pt x="43" y="21"/>
                  </a:lnTo>
                  <a:lnTo>
                    <a:pt x="43" y="20"/>
                  </a:lnTo>
                  <a:lnTo>
                    <a:pt x="42" y="20"/>
                  </a:lnTo>
                  <a:lnTo>
                    <a:pt x="41" y="20"/>
                  </a:lnTo>
                  <a:lnTo>
                    <a:pt x="41" y="21"/>
                  </a:lnTo>
                  <a:lnTo>
                    <a:pt x="41" y="22"/>
                  </a:lnTo>
                  <a:lnTo>
                    <a:pt x="41" y="23"/>
                  </a:lnTo>
                  <a:lnTo>
                    <a:pt x="40" y="23"/>
                  </a:lnTo>
                  <a:lnTo>
                    <a:pt x="40" y="24"/>
                  </a:lnTo>
                  <a:lnTo>
                    <a:pt x="39" y="24"/>
                  </a:lnTo>
                  <a:lnTo>
                    <a:pt x="38" y="24"/>
                  </a:lnTo>
                  <a:lnTo>
                    <a:pt x="38" y="25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6" y="26"/>
                  </a:lnTo>
                  <a:lnTo>
                    <a:pt x="35" y="26"/>
                  </a:lnTo>
                  <a:lnTo>
                    <a:pt x="35" y="27"/>
                  </a:lnTo>
                  <a:lnTo>
                    <a:pt x="34" y="27"/>
                  </a:lnTo>
                  <a:lnTo>
                    <a:pt x="33" y="27"/>
                  </a:lnTo>
                  <a:lnTo>
                    <a:pt x="32" y="27"/>
                  </a:lnTo>
                  <a:lnTo>
                    <a:pt x="31" y="27"/>
                  </a:lnTo>
                  <a:lnTo>
                    <a:pt x="30" y="27"/>
                  </a:lnTo>
                  <a:lnTo>
                    <a:pt x="29" y="27"/>
                  </a:lnTo>
                  <a:lnTo>
                    <a:pt x="28" y="27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48" name="Freeform 426"/>
            <p:cNvSpPr>
              <a:spLocks/>
            </p:cNvSpPr>
            <p:nvPr/>
          </p:nvSpPr>
          <p:spPr bwMode="auto">
            <a:xfrm>
              <a:off x="1743" y="2053"/>
              <a:ext cx="7" cy="2"/>
            </a:xfrm>
            <a:custGeom>
              <a:avLst/>
              <a:gdLst>
                <a:gd name="T0" fmla="*/ 4 w 7"/>
                <a:gd name="T1" fmla="*/ 2 h 2"/>
                <a:gd name="T2" fmla="*/ 4 w 7"/>
                <a:gd name="T3" fmla="*/ 2 h 2"/>
                <a:gd name="T4" fmla="*/ 3 w 7"/>
                <a:gd name="T5" fmla="*/ 2 h 2"/>
                <a:gd name="T6" fmla="*/ 3 w 7"/>
                <a:gd name="T7" fmla="*/ 2 h 2"/>
                <a:gd name="T8" fmla="*/ 2 w 7"/>
                <a:gd name="T9" fmla="*/ 2 h 2"/>
                <a:gd name="T10" fmla="*/ 1 w 7"/>
                <a:gd name="T11" fmla="*/ 2 h 2"/>
                <a:gd name="T12" fmla="*/ 0 w 7"/>
                <a:gd name="T13" fmla="*/ 2 h 2"/>
                <a:gd name="T14" fmla="*/ 0 w 7"/>
                <a:gd name="T15" fmla="*/ 2 h 2"/>
                <a:gd name="T16" fmla="*/ 0 w 7"/>
                <a:gd name="T17" fmla="*/ 1 h 2"/>
                <a:gd name="T18" fmla="*/ 0 w 7"/>
                <a:gd name="T19" fmla="*/ 1 h 2"/>
                <a:gd name="T20" fmla="*/ 0 w 7"/>
                <a:gd name="T21" fmla="*/ 0 h 2"/>
                <a:gd name="T22" fmla="*/ 0 w 7"/>
                <a:gd name="T23" fmla="*/ 0 h 2"/>
                <a:gd name="T24" fmla="*/ 0 w 7"/>
                <a:gd name="T25" fmla="*/ 0 h 2"/>
                <a:gd name="T26" fmla="*/ 1 w 7"/>
                <a:gd name="T27" fmla="*/ 0 h 2"/>
                <a:gd name="T28" fmla="*/ 1 w 7"/>
                <a:gd name="T29" fmla="*/ 0 h 2"/>
                <a:gd name="T30" fmla="*/ 2 w 7"/>
                <a:gd name="T31" fmla="*/ 0 h 2"/>
                <a:gd name="T32" fmla="*/ 2 w 7"/>
                <a:gd name="T33" fmla="*/ 0 h 2"/>
                <a:gd name="T34" fmla="*/ 2 w 7"/>
                <a:gd name="T35" fmla="*/ 0 h 2"/>
                <a:gd name="T36" fmla="*/ 2 w 7"/>
                <a:gd name="T37" fmla="*/ 0 h 2"/>
                <a:gd name="T38" fmla="*/ 3 w 7"/>
                <a:gd name="T39" fmla="*/ 0 h 2"/>
                <a:gd name="T40" fmla="*/ 3 w 7"/>
                <a:gd name="T41" fmla="*/ 0 h 2"/>
                <a:gd name="T42" fmla="*/ 4 w 7"/>
                <a:gd name="T43" fmla="*/ 0 h 2"/>
                <a:gd name="T44" fmla="*/ 5 w 7"/>
                <a:gd name="T45" fmla="*/ 0 h 2"/>
                <a:gd name="T46" fmla="*/ 5 w 7"/>
                <a:gd name="T47" fmla="*/ 0 h 2"/>
                <a:gd name="T48" fmla="*/ 6 w 7"/>
                <a:gd name="T49" fmla="*/ 0 h 2"/>
                <a:gd name="T50" fmla="*/ 6 w 7"/>
                <a:gd name="T51" fmla="*/ 0 h 2"/>
                <a:gd name="T52" fmla="*/ 7 w 7"/>
                <a:gd name="T53" fmla="*/ 0 h 2"/>
                <a:gd name="T54" fmla="*/ 7 w 7"/>
                <a:gd name="T55" fmla="*/ 0 h 2"/>
                <a:gd name="T56" fmla="*/ 7 w 7"/>
                <a:gd name="T57" fmla="*/ 1 h 2"/>
                <a:gd name="T58" fmla="*/ 7 w 7"/>
                <a:gd name="T59" fmla="*/ 1 h 2"/>
                <a:gd name="T60" fmla="*/ 7 w 7"/>
                <a:gd name="T61" fmla="*/ 1 h 2"/>
                <a:gd name="T62" fmla="*/ 6 w 7"/>
                <a:gd name="T63" fmla="*/ 1 h 2"/>
                <a:gd name="T64" fmla="*/ 6 w 7"/>
                <a:gd name="T65" fmla="*/ 1 h 2"/>
                <a:gd name="T66" fmla="*/ 5 w 7"/>
                <a:gd name="T67" fmla="*/ 2 h 2"/>
                <a:gd name="T68" fmla="*/ 5 w 7"/>
                <a:gd name="T69" fmla="*/ 2 h 2"/>
                <a:gd name="T70" fmla="*/ 4 w 7"/>
                <a:gd name="T71" fmla="*/ 2 h 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7"/>
                <a:gd name="T109" fmla="*/ 0 h 2"/>
                <a:gd name="T110" fmla="*/ 7 w 7"/>
                <a:gd name="T111" fmla="*/ 2 h 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7" h="2">
                  <a:moveTo>
                    <a:pt x="4" y="2"/>
                  </a:moveTo>
                  <a:lnTo>
                    <a:pt x="4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49" name="Freeform 427"/>
            <p:cNvSpPr>
              <a:spLocks/>
            </p:cNvSpPr>
            <p:nvPr/>
          </p:nvSpPr>
          <p:spPr bwMode="auto">
            <a:xfrm>
              <a:off x="2787" y="2055"/>
              <a:ext cx="2" cy="4"/>
            </a:xfrm>
            <a:custGeom>
              <a:avLst/>
              <a:gdLst>
                <a:gd name="T0" fmla="*/ 1 w 2"/>
                <a:gd name="T1" fmla="*/ 4 h 4"/>
                <a:gd name="T2" fmla="*/ 1 w 2"/>
                <a:gd name="T3" fmla="*/ 3 h 4"/>
                <a:gd name="T4" fmla="*/ 1 w 2"/>
                <a:gd name="T5" fmla="*/ 3 h 4"/>
                <a:gd name="T6" fmla="*/ 1 w 2"/>
                <a:gd name="T7" fmla="*/ 3 h 4"/>
                <a:gd name="T8" fmla="*/ 1 w 2"/>
                <a:gd name="T9" fmla="*/ 2 h 4"/>
                <a:gd name="T10" fmla="*/ 1 w 2"/>
                <a:gd name="T11" fmla="*/ 2 h 4"/>
                <a:gd name="T12" fmla="*/ 1 w 2"/>
                <a:gd name="T13" fmla="*/ 2 h 4"/>
                <a:gd name="T14" fmla="*/ 1 w 2"/>
                <a:gd name="T15" fmla="*/ 1 h 4"/>
                <a:gd name="T16" fmla="*/ 1 w 2"/>
                <a:gd name="T17" fmla="*/ 1 h 4"/>
                <a:gd name="T18" fmla="*/ 1 w 2"/>
                <a:gd name="T19" fmla="*/ 2 h 4"/>
                <a:gd name="T20" fmla="*/ 1 w 2"/>
                <a:gd name="T21" fmla="*/ 1 h 4"/>
                <a:gd name="T22" fmla="*/ 0 w 2"/>
                <a:gd name="T23" fmla="*/ 1 h 4"/>
                <a:gd name="T24" fmla="*/ 0 w 2"/>
                <a:gd name="T25" fmla="*/ 1 h 4"/>
                <a:gd name="T26" fmla="*/ 1 w 2"/>
                <a:gd name="T27" fmla="*/ 0 h 4"/>
                <a:gd name="T28" fmla="*/ 1 w 2"/>
                <a:gd name="T29" fmla="*/ 0 h 4"/>
                <a:gd name="T30" fmla="*/ 1 w 2"/>
                <a:gd name="T31" fmla="*/ 0 h 4"/>
                <a:gd name="T32" fmla="*/ 1 w 2"/>
                <a:gd name="T33" fmla="*/ 0 h 4"/>
                <a:gd name="T34" fmla="*/ 1 w 2"/>
                <a:gd name="T35" fmla="*/ 0 h 4"/>
                <a:gd name="T36" fmla="*/ 2 w 2"/>
                <a:gd name="T37" fmla="*/ 0 h 4"/>
                <a:gd name="T38" fmla="*/ 2 w 2"/>
                <a:gd name="T39" fmla="*/ 1 h 4"/>
                <a:gd name="T40" fmla="*/ 2 w 2"/>
                <a:gd name="T41" fmla="*/ 1 h 4"/>
                <a:gd name="T42" fmla="*/ 2 w 2"/>
                <a:gd name="T43" fmla="*/ 1 h 4"/>
                <a:gd name="T44" fmla="*/ 2 w 2"/>
                <a:gd name="T45" fmla="*/ 2 h 4"/>
                <a:gd name="T46" fmla="*/ 2 w 2"/>
                <a:gd name="T47" fmla="*/ 2 h 4"/>
                <a:gd name="T48" fmla="*/ 2 w 2"/>
                <a:gd name="T49" fmla="*/ 3 h 4"/>
                <a:gd name="T50" fmla="*/ 2 w 2"/>
                <a:gd name="T51" fmla="*/ 3 h 4"/>
                <a:gd name="T52" fmla="*/ 1 w 2"/>
                <a:gd name="T53" fmla="*/ 3 h 4"/>
                <a:gd name="T54" fmla="*/ 1 w 2"/>
                <a:gd name="T55" fmla="*/ 3 h 4"/>
                <a:gd name="T56" fmla="*/ 1 w 2"/>
                <a:gd name="T57" fmla="*/ 4 h 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"/>
                <a:gd name="T88" fmla="*/ 0 h 4"/>
                <a:gd name="T89" fmla="*/ 2 w 2"/>
                <a:gd name="T90" fmla="*/ 4 h 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" h="4">
                  <a:moveTo>
                    <a:pt x="1" y="4"/>
                  </a:move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50" name="Freeform 428"/>
            <p:cNvSpPr>
              <a:spLocks/>
            </p:cNvSpPr>
            <p:nvPr/>
          </p:nvSpPr>
          <p:spPr bwMode="auto">
            <a:xfrm>
              <a:off x="3477" y="2060"/>
              <a:ext cx="7" cy="15"/>
            </a:xfrm>
            <a:custGeom>
              <a:avLst/>
              <a:gdLst>
                <a:gd name="T0" fmla="*/ 1 w 7"/>
                <a:gd name="T1" fmla="*/ 15 h 15"/>
                <a:gd name="T2" fmla="*/ 1 w 7"/>
                <a:gd name="T3" fmla="*/ 14 h 15"/>
                <a:gd name="T4" fmla="*/ 1 w 7"/>
                <a:gd name="T5" fmla="*/ 13 h 15"/>
                <a:gd name="T6" fmla="*/ 1 w 7"/>
                <a:gd name="T7" fmla="*/ 12 h 15"/>
                <a:gd name="T8" fmla="*/ 0 w 7"/>
                <a:gd name="T9" fmla="*/ 12 h 15"/>
                <a:gd name="T10" fmla="*/ 0 w 7"/>
                <a:gd name="T11" fmla="*/ 12 h 15"/>
                <a:gd name="T12" fmla="*/ 1 w 7"/>
                <a:gd name="T13" fmla="*/ 11 h 15"/>
                <a:gd name="T14" fmla="*/ 1 w 7"/>
                <a:gd name="T15" fmla="*/ 10 h 15"/>
                <a:gd name="T16" fmla="*/ 1 w 7"/>
                <a:gd name="T17" fmla="*/ 9 h 15"/>
                <a:gd name="T18" fmla="*/ 1 w 7"/>
                <a:gd name="T19" fmla="*/ 8 h 15"/>
                <a:gd name="T20" fmla="*/ 1 w 7"/>
                <a:gd name="T21" fmla="*/ 7 h 15"/>
                <a:gd name="T22" fmla="*/ 2 w 7"/>
                <a:gd name="T23" fmla="*/ 6 h 15"/>
                <a:gd name="T24" fmla="*/ 2 w 7"/>
                <a:gd name="T25" fmla="*/ 6 h 15"/>
                <a:gd name="T26" fmla="*/ 3 w 7"/>
                <a:gd name="T27" fmla="*/ 6 h 15"/>
                <a:gd name="T28" fmla="*/ 3 w 7"/>
                <a:gd name="T29" fmla="*/ 5 h 15"/>
                <a:gd name="T30" fmla="*/ 3 w 7"/>
                <a:gd name="T31" fmla="*/ 5 h 15"/>
                <a:gd name="T32" fmla="*/ 3 w 7"/>
                <a:gd name="T33" fmla="*/ 4 h 15"/>
                <a:gd name="T34" fmla="*/ 3 w 7"/>
                <a:gd name="T35" fmla="*/ 3 h 15"/>
                <a:gd name="T36" fmla="*/ 4 w 7"/>
                <a:gd name="T37" fmla="*/ 2 h 15"/>
                <a:gd name="T38" fmla="*/ 4 w 7"/>
                <a:gd name="T39" fmla="*/ 2 h 15"/>
                <a:gd name="T40" fmla="*/ 4 w 7"/>
                <a:gd name="T41" fmla="*/ 1 h 15"/>
                <a:gd name="T42" fmla="*/ 5 w 7"/>
                <a:gd name="T43" fmla="*/ 0 h 15"/>
                <a:gd name="T44" fmla="*/ 6 w 7"/>
                <a:gd name="T45" fmla="*/ 0 h 15"/>
                <a:gd name="T46" fmla="*/ 7 w 7"/>
                <a:gd name="T47" fmla="*/ 0 h 15"/>
                <a:gd name="T48" fmla="*/ 7 w 7"/>
                <a:gd name="T49" fmla="*/ 1 h 15"/>
                <a:gd name="T50" fmla="*/ 7 w 7"/>
                <a:gd name="T51" fmla="*/ 2 h 15"/>
                <a:gd name="T52" fmla="*/ 7 w 7"/>
                <a:gd name="T53" fmla="*/ 3 h 15"/>
                <a:gd name="T54" fmla="*/ 7 w 7"/>
                <a:gd name="T55" fmla="*/ 3 h 15"/>
                <a:gd name="T56" fmla="*/ 7 w 7"/>
                <a:gd name="T57" fmla="*/ 4 h 15"/>
                <a:gd name="T58" fmla="*/ 6 w 7"/>
                <a:gd name="T59" fmla="*/ 5 h 15"/>
                <a:gd name="T60" fmla="*/ 6 w 7"/>
                <a:gd name="T61" fmla="*/ 6 h 15"/>
                <a:gd name="T62" fmla="*/ 5 w 7"/>
                <a:gd name="T63" fmla="*/ 6 h 15"/>
                <a:gd name="T64" fmla="*/ 4 w 7"/>
                <a:gd name="T65" fmla="*/ 6 h 15"/>
                <a:gd name="T66" fmla="*/ 4 w 7"/>
                <a:gd name="T67" fmla="*/ 6 h 15"/>
                <a:gd name="T68" fmla="*/ 4 w 7"/>
                <a:gd name="T69" fmla="*/ 7 h 15"/>
                <a:gd name="T70" fmla="*/ 4 w 7"/>
                <a:gd name="T71" fmla="*/ 7 h 15"/>
                <a:gd name="T72" fmla="*/ 5 w 7"/>
                <a:gd name="T73" fmla="*/ 7 h 15"/>
                <a:gd name="T74" fmla="*/ 5 w 7"/>
                <a:gd name="T75" fmla="*/ 8 h 15"/>
                <a:gd name="T76" fmla="*/ 5 w 7"/>
                <a:gd name="T77" fmla="*/ 9 h 15"/>
                <a:gd name="T78" fmla="*/ 4 w 7"/>
                <a:gd name="T79" fmla="*/ 10 h 15"/>
                <a:gd name="T80" fmla="*/ 4 w 7"/>
                <a:gd name="T81" fmla="*/ 11 h 15"/>
                <a:gd name="T82" fmla="*/ 4 w 7"/>
                <a:gd name="T83" fmla="*/ 12 h 15"/>
                <a:gd name="T84" fmla="*/ 3 w 7"/>
                <a:gd name="T85" fmla="*/ 12 h 15"/>
                <a:gd name="T86" fmla="*/ 3 w 7"/>
                <a:gd name="T87" fmla="*/ 12 h 15"/>
                <a:gd name="T88" fmla="*/ 3 w 7"/>
                <a:gd name="T89" fmla="*/ 12 h 15"/>
                <a:gd name="T90" fmla="*/ 3 w 7"/>
                <a:gd name="T91" fmla="*/ 13 h 15"/>
                <a:gd name="T92" fmla="*/ 2 w 7"/>
                <a:gd name="T93" fmla="*/ 14 h 15"/>
                <a:gd name="T94" fmla="*/ 2 w 7"/>
                <a:gd name="T95" fmla="*/ 15 h 1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"/>
                <a:gd name="T145" fmla="*/ 0 h 15"/>
                <a:gd name="T146" fmla="*/ 7 w 7"/>
                <a:gd name="T147" fmla="*/ 15 h 1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" h="15">
                  <a:moveTo>
                    <a:pt x="2" y="15"/>
                  </a:move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4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5" y="9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2" y="15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51" name="Freeform 429"/>
            <p:cNvSpPr>
              <a:spLocks/>
            </p:cNvSpPr>
            <p:nvPr/>
          </p:nvSpPr>
          <p:spPr bwMode="auto">
            <a:xfrm>
              <a:off x="2796" y="2056"/>
              <a:ext cx="3" cy="2"/>
            </a:xfrm>
            <a:custGeom>
              <a:avLst/>
              <a:gdLst>
                <a:gd name="T0" fmla="*/ 2 w 3"/>
                <a:gd name="T1" fmla="*/ 2 h 2"/>
                <a:gd name="T2" fmla="*/ 2 w 3"/>
                <a:gd name="T3" fmla="*/ 2 h 2"/>
                <a:gd name="T4" fmla="*/ 1 w 3"/>
                <a:gd name="T5" fmla="*/ 2 h 2"/>
                <a:gd name="T6" fmla="*/ 1 w 3"/>
                <a:gd name="T7" fmla="*/ 2 h 2"/>
                <a:gd name="T8" fmla="*/ 1 w 3"/>
                <a:gd name="T9" fmla="*/ 1 h 2"/>
                <a:gd name="T10" fmla="*/ 1 w 3"/>
                <a:gd name="T11" fmla="*/ 1 h 2"/>
                <a:gd name="T12" fmla="*/ 0 w 3"/>
                <a:gd name="T13" fmla="*/ 1 h 2"/>
                <a:gd name="T14" fmla="*/ 0 w 3"/>
                <a:gd name="T15" fmla="*/ 0 h 2"/>
                <a:gd name="T16" fmla="*/ 0 w 3"/>
                <a:gd name="T17" fmla="*/ 0 h 2"/>
                <a:gd name="T18" fmla="*/ 1 w 3"/>
                <a:gd name="T19" fmla="*/ 0 h 2"/>
                <a:gd name="T20" fmla="*/ 1 w 3"/>
                <a:gd name="T21" fmla="*/ 0 h 2"/>
                <a:gd name="T22" fmla="*/ 2 w 3"/>
                <a:gd name="T23" fmla="*/ 0 h 2"/>
                <a:gd name="T24" fmla="*/ 2 w 3"/>
                <a:gd name="T25" fmla="*/ 1 h 2"/>
                <a:gd name="T26" fmla="*/ 2 w 3"/>
                <a:gd name="T27" fmla="*/ 1 h 2"/>
                <a:gd name="T28" fmla="*/ 2 w 3"/>
                <a:gd name="T29" fmla="*/ 1 h 2"/>
                <a:gd name="T30" fmla="*/ 3 w 3"/>
                <a:gd name="T31" fmla="*/ 2 h 2"/>
                <a:gd name="T32" fmla="*/ 3 w 3"/>
                <a:gd name="T33" fmla="*/ 2 h 2"/>
                <a:gd name="T34" fmla="*/ 2 w 3"/>
                <a:gd name="T35" fmla="*/ 2 h 2"/>
                <a:gd name="T36" fmla="*/ 2 w 3"/>
                <a:gd name="T37" fmla="*/ 2 h 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"/>
                <a:gd name="T58" fmla="*/ 0 h 2"/>
                <a:gd name="T59" fmla="*/ 3 w 3"/>
                <a:gd name="T60" fmla="*/ 2 h 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" h="2">
                  <a:moveTo>
                    <a:pt x="2" y="2"/>
                  </a:move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52" name="Freeform 430"/>
            <p:cNvSpPr>
              <a:spLocks/>
            </p:cNvSpPr>
            <p:nvPr/>
          </p:nvSpPr>
          <p:spPr bwMode="auto">
            <a:xfrm>
              <a:off x="2713" y="2056"/>
              <a:ext cx="7" cy="10"/>
            </a:xfrm>
            <a:custGeom>
              <a:avLst/>
              <a:gdLst>
                <a:gd name="T0" fmla="*/ 1 w 7"/>
                <a:gd name="T1" fmla="*/ 10 h 10"/>
                <a:gd name="T2" fmla="*/ 0 w 7"/>
                <a:gd name="T3" fmla="*/ 10 h 10"/>
                <a:gd name="T4" fmla="*/ 1 w 7"/>
                <a:gd name="T5" fmla="*/ 10 h 10"/>
                <a:gd name="T6" fmla="*/ 1 w 7"/>
                <a:gd name="T7" fmla="*/ 9 h 10"/>
                <a:gd name="T8" fmla="*/ 1 w 7"/>
                <a:gd name="T9" fmla="*/ 8 h 10"/>
                <a:gd name="T10" fmla="*/ 1 w 7"/>
                <a:gd name="T11" fmla="*/ 7 h 10"/>
                <a:gd name="T12" fmla="*/ 1 w 7"/>
                <a:gd name="T13" fmla="*/ 6 h 10"/>
                <a:gd name="T14" fmla="*/ 1 w 7"/>
                <a:gd name="T15" fmla="*/ 5 h 10"/>
                <a:gd name="T16" fmla="*/ 1 w 7"/>
                <a:gd name="T17" fmla="*/ 4 h 10"/>
                <a:gd name="T18" fmla="*/ 1 w 7"/>
                <a:gd name="T19" fmla="*/ 3 h 10"/>
                <a:gd name="T20" fmla="*/ 2 w 7"/>
                <a:gd name="T21" fmla="*/ 3 h 10"/>
                <a:gd name="T22" fmla="*/ 2 w 7"/>
                <a:gd name="T23" fmla="*/ 3 h 10"/>
                <a:gd name="T24" fmla="*/ 3 w 7"/>
                <a:gd name="T25" fmla="*/ 2 h 10"/>
                <a:gd name="T26" fmla="*/ 3 w 7"/>
                <a:gd name="T27" fmla="*/ 1 h 10"/>
                <a:gd name="T28" fmla="*/ 3 w 7"/>
                <a:gd name="T29" fmla="*/ 0 h 10"/>
                <a:gd name="T30" fmla="*/ 4 w 7"/>
                <a:gd name="T31" fmla="*/ 1 h 10"/>
                <a:gd name="T32" fmla="*/ 5 w 7"/>
                <a:gd name="T33" fmla="*/ 1 h 10"/>
                <a:gd name="T34" fmla="*/ 5 w 7"/>
                <a:gd name="T35" fmla="*/ 1 h 10"/>
                <a:gd name="T36" fmla="*/ 6 w 7"/>
                <a:gd name="T37" fmla="*/ 2 h 10"/>
                <a:gd name="T38" fmla="*/ 6 w 7"/>
                <a:gd name="T39" fmla="*/ 3 h 10"/>
                <a:gd name="T40" fmla="*/ 6 w 7"/>
                <a:gd name="T41" fmla="*/ 3 h 10"/>
                <a:gd name="T42" fmla="*/ 6 w 7"/>
                <a:gd name="T43" fmla="*/ 3 h 10"/>
                <a:gd name="T44" fmla="*/ 6 w 7"/>
                <a:gd name="T45" fmla="*/ 4 h 10"/>
                <a:gd name="T46" fmla="*/ 6 w 7"/>
                <a:gd name="T47" fmla="*/ 4 h 10"/>
                <a:gd name="T48" fmla="*/ 7 w 7"/>
                <a:gd name="T49" fmla="*/ 5 h 10"/>
                <a:gd name="T50" fmla="*/ 6 w 7"/>
                <a:gd name="T51" fmla="*/ 6 h 10"/>
                <a:gd name="T52" fmla="*/ 6 w 7"/>
                <a:gd name="T53" fmla="*/ 6 h 10"/>
                <a:gd name="T54" fmla="*/ 6 w 7"/>
                <a:gd name="T55" fmla="*/ 7 h 10"/>
                <a:gd name="T56" fmla="*/ 5 w 7"/>
                <a:gd name="T57" fmla="*/ 7 h 10"/>
                <a:gd name="T58" fmla="*/ 5 w 7"/>
                <a:gd name="T59" fmla="*/ 8 h 10"/>
                <a:gd name="T60" fmla="*/ 4 w 7"/>
                <a:gd name="T61" fmla="*/ 8 h 10"/>
                <a:gd name="T62" fmla="*/ 4 w 7"/>
                <a:gd name="T63" fmla="*/ 9 h 10"/>
                <a:gd name="T64" fmla="*/ 3 w 7"/>
                <a:gd name="T65" fmla="*/ 10 h 10"/>
                <a:gd name="T66" fmla="*/ 3 w 7"/>
                <a:gd name="T67" fmla="*/ 10 h 10"/>
                <a:gd name="T68" fmla="*/ 3 w 7"/>
                <a:gd name="T69" fmla="*/ 10 h 10"/>
                <a:gd name="T70" fmla="*/ 2 w 7"/>
                <a:gd name="T71" fmla="*/ 10 h 10"/>
                <a:gd name="T72" fmla="*/ 1 w 7"/>
                <a:gd name="T73" fmla="*/ 10 h 1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7"/>
                <a:gd name="T112" fmla="*/ 0 h 10"/>
                <a:gd name="T113" fmla="*/ 7 w 7"/>
                <a:gd name="T114" fmla="*/ 10 h 1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7" h="10">
                  <a:moveTo>
                    <a:pt x="1" y="10"/>
                  </a:moveTo>
                  <a:lnTo>
                    <a:pt x="1" y="1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4"/>
                  </a:lnTo>
                  <a:lnTo>
                    <a:pt x="7" y="5"/>
                  </a:lnTo>
                  <a:lnTo>
                    <a:pt x="6" y="6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4" y="8"/>
                  </a:lnTo>
                  <a:lnTo>
                    <a:pt x="4" y="9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53" name="Freeform 431"/>
            <p:cNvSpPr>
              <a:spLocks/>
            </p:cNvSpPr>
            <p:nvPr/>
          </p:nvSpPr>
          <p:spPr bwMode="auto">
            <a:xfrm>
              <a:off x="2882" y="2057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0 w 1"/>
                <a:gd name="T5" fmla="*/ 1 h 2"/>
                <a:gd name="T6" fmla="*/ 0 w 1"/>
                <a:gd name="T7" fmla="*/ 1 h 2"/>
                <a:gd name="T8" fmla="*/ 0 w 1"/>
                <a:gd name="T9" fmla="*/ 1 h 2"/>
                <a:gd name="T10" fmla="*/ 0 w 1"/>
                <a:gd name="T11" fmla="*/ 0 h 2"/>
                <a:gd name="T12" fmla="*/ 1 w 1"/>
                <a:gd name="T13" fmla="*/ 0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2 h 2"/>
                <a:gd name="T22" fmla="*/ 1 w 1"/>
                <a:gd name="T23" fmla="*/ 2 h 2"/>
                <a:gd name="T24" fmla="*/ 1 w 1"/>
                <a:gd name="T25" fmla="*/ 2 h 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"/>
                <a:gd name="T40" fmla="*/ 0 h 2"/>
                <a:gd name="T41" fmla="*/ 1 w 1"/>
                <a:gd name="T42" fmla="*/ 2 h 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" h="2">
                  <a:moveTo>
                    <a:pt x="1" y="2"/>
                  </a:move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54" name="Freeform 432"/>
            <p:cNvSpPr>
              <a:spLocks/>
            </p:cNvSpPr>
            <p:nvPr/>
          </p:nvSpPr>
          <p:spPr bwMode="auto">
            <a:xfrm>
              <a:off x="3591" y="2063"/>
              <a:ext cx="2" cy="2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0 h 2"/>
                <a:gd name="T4" fmla="*/ 2 w 2"/>
                <a:gd name="T5" fmla="*/ 0 h 2"/>
                <a:gd name="T6" fmla="*/ 2 w 2"/>
                <a:gd name="T7" fmla="*/ 0 h 2"/>
                <a:gd name="T8" fmla="*/ 2 w 2"/>
                <a:gd name="T9" fmla="*/ 1 h 2"/>
                <a:gd name="T10" fmla="*/ 2 w 2"/>
                <a:gd name="T11" fmla="*/ 1 h 2"/>
                <a:gd name="T12" fmla="*/ 2 w 2"/>
                <a:gd name="T13" fmla="*/ 1 h 2"/>
                <a:gd name="T14" fmla="*/ 2 w 2"/>
                <a:gd name="T15" fmla="*/ 2 h 2"/>
                <a:gd name="T16" fmla="*/ 1 w 2"/>
                <a:gd name="T17" fmla="*/ 2 h 2"/>
                <a:gd name="T18" fmla="*/ 1 w 2"/>
                <a:gd name="T19" fmla="*/ 2 h 2"/>
                <a:gd name="T20" fmla="*/ 1 w 2"/>
                <a:gd name="T21" fmla="*/ 2 h 2"/>
                <a:gd name="T22" fmla="*/ 0 w 2"/>
                <a:gd name="T23" fmla="*/ 2 h 2"/>
                <a:gd name="T24" fmla="*/ 0 w 2"/>
                <a:gd name="T25" fmla="*/ 1 h 2"/>
                <a:gd name="T26" fmla="*/ 1 w 2"/>
                <a:gd name="T27" fmla="*/ 1 h 2"/>
                <a:gd name="T28" fmla="*/ 1 w 2"/>
                <a:gd name="T29" fmla="*/ 0 h 2"/>
                <a:gd name="T30" fmla="*/ 1 w 2"/>
                <a:gd name="T31" fmla="*/ 0 h 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"/>
                <a:gd name="T49" fmla="*/ 0 h 2"/>
                <a:gd name="T50" fmla="*/ 2 w 2"/>
                <a:gd name="T51" fmla="*/ 2 h 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" h="2">
                  <a:moveTo>
                    <a:pt x="1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55" name="Freeform 433"/>
            <p:cNvSpPr>
              <a:spLocks/>
            </p:cNvSpPr>
            <p:nvPr/>
          </p:nvSpPr>
          <p:spPr bwMode="auto">
            <a:xfrm>
              <a:off x="2880" y="2058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0 h 1"/>
                <a:gd name="T10" fmla="*/ 1 w 1"/>
                <a:gd name="T11" fmla="*/ 0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1 w 1"/>
                <a:gd name="T19" fmla="*/ 1 h 1"/>
                <a:gd name="T20" fmla="*/ 1 w 1"/>
                <a:gd name="T21" fmla="*/ 1 h 1"/>
                <a:gd name="T22" fmla="*/ 1 w 1"/>
                <a:gd name="T23" fmla="*/ 1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"/>
                <a:gd name="T37" fmla="*/ 0 h 1"/>
                <a:gd name="T38" fmla="*/ 1 w 1"/>
                <a:gd name="T39" fmla="*/ 1 h 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" h="1">
                  <a:moveTo>
                    <a:pt x="1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56" name="Freeform 434"/>
            <p:cNvSpPr>
              <a:spLocks/>
            </p:cNvSpPr>
            <p:nvPr/>
          </p:nvSpPr>
          <p:spPr bwMode="auto">
            <a:xfrm>
              <a:off x="3165" y="2059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1 h 2"/>
                <a:gd name="T8" fmla="*/ 0 w 1"/>
                <a:gd name="T9" fmla="*/ 1 h 2"/>
                <a:gd name="T10" fmla="*/ 0 w 1"/>
                <a:gd name="T11" fmla="*/ 0 h 2"/>
                <a:gd name="T12" fmla="*/ 0 w 1"/>
                <a:gd name="T13" fmla="*/ 0 h 2"/>
                <a:gd name="T14" fmla="*/ 1 w 1"/>
                <a:gd name="T15" fmla="*/ 0 h 2"/>
                <a:gd name="T16" fmla="*/ 1 w 1"/>
                <a:gd name="T17" fmla="*/ 0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2 h 2"/>
                <a:gd name="T28" fmla="*/ 1 w 1"/>
                <a:gd name="T29" fmla="*/ 2 h 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"/>
                <a:gd name="T46" fmla="*/ 0 h 2"/>
                <a:gd name="T47" fmla="*/ 1 w 1"/>
                <a:gd name="T48" fmla="*/ 2 h 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" h="2">
                  <a:moveTo>
                    <a:pt x="1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57" name="Freeform 435"/>
            <p:cNvSpPr>
              <a:spLocks/>
            </p:cNvSpPr>
            <p:nvPr/>
          </p:nvSpPr>
          <p:spPr bwMode="auto">
            <a:xfrm>
              <a:off x="2868" y="2059"/>
              <a:ext cx="69" cy="12"/>
            </a:xfrm>
            <a:custGeom>
              <a:avLst/>
              <a:gdLst>
                <a:gd name="T0" fmla="*/ 7 w 69"/>
                <a:gd name="T1" fmla="*/ 1 h 12"/>
                <a:gd name="T2" fmla="*/ 8 w 69"/>
                <a:gd name="T3" fmla="*/ 0 h 12"/>
                <a:gd name="T4" fmla="*/ 10 w 69"/>
                <a:gd name="T5" fmla="*/ 1 h 12"/>
                <a:gd name="T6" fmla="*/ 13 w 69"/>
                <a:gd name="T7" fmla="*/ 1 h 12"/>
                <a:gd name="T8" fmla="*/ 15 w 69"/>
                <a:gd name="T9" fmla="*/ 1 h 12"/>
                <a:gd name="T10" fmla="*/ 18 w 69"/>
                <a:gd name="T11" fmla="*/ 2 h 12"/>
                <a:gd name="T12" fmla="*/ 21 w 69"/>
                <a:gd name="T13" fmla="*/ 2 h 12"/>
                <a:gd name="T14" fmla="*/ 22 w 69"/>
                <a:gd name="T15" fmla="*/ 3 h 12"/>
                <a:gd name="T16" fmla="*/ 26 w 69"/>
                <a:gd name="T17" fmla="*/ 2 h 12"/>
                <a:gd name="T18" fmla="*/ 27 w 69"/>
                <a:gd name="T19" fmla="*/ 1 h 12"/>
                <a:gd name="T20" fmla="*/ 30 w 69"/>
                <a:gd name="T21" fmla="*/ 1 h 12"/>
                <a:gd name="T22" fmla="*/ 33 w 69"/>
                <a:gd name="T23" fmla="*/ 1 h 12"/>
                <a:gd name="T24" fmla="*/ 35 w 69"/>
                <a:gd name="T25" fmla="*/ 1 h 12"/>
                <a:gd name="T26" fmla="*/ 38 w 69"/>
                <a:gd name="T27" fmla="*/ 1 h 12"/>
                <a:gd name="T28" fmla="*/ 44 w 69"/>
                <a:gd name="T29" fmla="*/ 0 h 12"/>
                <a:gd name="T30" fmla="*/ 47 w 69"/>
                <a:gd name="T31" fmla="*/ 0 h 12"/>
                <a:gd name="T32" fmla="*/ 50 w 69"/>
                <a:gd name="T33" fmla="*/ 1 h 12"/>
                <a:gd name="T34" fmla="*/ 53 w 69"/>
                <a:gd name="T35" fmla="*/ 2 h 12"/>
                <a:gd name="T36" fmla="*/ 57 w 69"/>
                <a:gd name="T37" fmla="*/ 2 h 12"/>
                <a:gd name="T38" fmla="*/ 60 w 69"/>
                <a:gd name="T39" fmla="*/ 2 h 12"/>
                <a:gd name="T40" fmla="*/ 64 w 69"/>
                <a:gd name="T41" fmla="*/ 2 h 12"/>
                <a:gd name="T42" fmla="*/ 66 w 69"/>
                <a:gd name="T43" fmla="*/ 3 h 12"/>
                <a:gd name="T44" fmla="*/ 69 w 69"/>
                <a:gd name="T45" fmla="*/ 3 h 12"/>
                <a:gd name="T46" fmla="*/ 67 w 69"/>
                <a:gd name="T47" fmla="*/ 5 h 12"/>
                <a:gd name="T48" fmla="*/ 65 w 69"/>
                <a:gd name="T49" fmla="*/ 6 h 12"/>
                <a:gd name="T50" fmla="*/ 63 w 69"/>
                <a:gd name="T51" fmla="*/ 7 h 12"/>
                <a:gd name="T52" fmla="*/ 60 w 69"/>
                <a:gd name="T53" fmla="*/ 7 h 12"/>
                <a:gd name="T54" fmla="*/ 58 w 69"/>
                <a:gd name="T55" fmla="*/ 7 h 12"/>
                <a:gd name="T56" fmla="*/ 55 w 69"/>
                <a:gd name="T57" fmla="*/ 7 h 12"/>
                <a:gd name="T58" fmla="*/ 51 w 69"/>
                <a:gd name="T59" fmla="*/ 7 h 12"/>
                <a:gd name="T60" fmla="*/ 48 w 69"/>
                <a:gd name="T61" fmla="*/ 8 h 12"/>
                <a:gd name="T62" fmla="*/ 46 w 69"/>
                <a:gd name="T63" fmla="*/ 8 h 12"/>
                <a:gd name="T64" fmla="*/ 43 w 69"/>
                <a:gd name="T65" fmla="*/ 9 h 12"/>
                <a:gd name="T66" fmla="*/ 41 w 69"/>
                <a:gd name="T67" fmla="*/ 10 h 12"/>
                <a:gd name="T68" fmla="*/ 39 w 69"/>
                <a:gd name="T69" fmla="*/ 10 h 12"/>
                <a:gd name="T70" fmla="*/ 37 w 69"/>
                <a:gd name="T71" fmla="*/ 8 h 12"/>
                <a:gd name="T72" fmla="*/ 34 w 69"/>
                <a:gd name="T73" fmla="*/ 8 h 12"/>
                <a:gd name="T74" fmla="*/ 33 w 69"/>
                <a:gd name="T75" fmla="*/ 10 h 12"/>
                <a:gd name="T76" fmla="*/ 28 w 69"/>
                <a:gd name="T77" fmla="*/ 10 h 12"/>
                <a:gd name="T78" fmla="*/ 25 w 69"/>
                <a:gd name="T79" fmla="*/ 10 h 12"/>
                <a:gd name="T80" fmla="*/ 21 w 69"/>
                <a:gd name="T81" fmla="*/ 9 h 12"/>
                <a:gd name="T82" fmla="*/ 18 w 69"/>
                <a:gd name="T83" fmla="*/ 10 h 12"/>
                <a:gd name="T84" fmla="*/ 15 w 69"/>
                <a:gd name="T85" fmla="*/ 10 h 12"/>
                <a:gd name="T86" fmla="*/ 13 w 69"/>
                <a:gd name="T87" fmla="*/ 11 h 12"/>
                <a:gd name="T88" fmla="*/ 9 w 69"/>
                <a:gd name="T89" fmla="*/ 11 h 12"/>
                <a:gd name="T90" fmla="*/ 7 w 69"/>
                <a:gd name="T91" fmla="*/ 12 h 12"/>
                <a:gd name="T92" fmla="*/ 7 w 69"/>
                <a:gd name="T93" fmla="*/ 10 h 12"/>
                <a:gd name="T94" fmla="*/ 7 w 69"/>
                <a:gd name="T95" fmla="*/ 7 h 12"/>
                <a:gd name="T96" fmla="*/ 5 w 69"/>
                <a:gd name="T97" fmla="*/ 6 h 12"/>
                <a:gd name="T98" fmla="*/ 2 w 69"/>
                <a:gd name="T99" fmla="*/ 5 h 12"/>
                <a:gd name="T100" fmla="*/ 1 w 69"/>
                <a:gd name="T101" fmla="*/ 7 h 12"/>
                <a:gd name="T102" fmla="*/ 0 w 69"/>
                <a:gd name="T103" fmla="*/ 5 h 12"/>
                <a:gd name="T104" fmla="*/ 1 w 69"/>
                <a:gd name="T105" fmla="*/ 2 h 12"/>
                <a:gd name="T106" fmla="*/ 2 w 69"/>
                <a:gd name="T107" fmla="*/ 2 h 12"/>
                <a:gd name="T108" fmla="*/ 2 w 69"/>
                <a:gd name="T109" fmla="*/ 0 h 12"/>
                <a:gd name="T110" fmla="*/ 5 w 69"/>
                <a:gd name="T111" fmla="*/ 0 h 1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9"/>
                <a:gd name="T169" fmla="*/ 0 h 12"/>
                <a:gd name="T170" fmla="*/ 69 w 69"/>
                <a:gd name="T171" fmla="*/ 12 h 1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9" h="12">
                  <a:moveTo>
                    <a:pt x="5" y="0"/>
                  </a:moveTo>
                  <a:lnTo>
                    <a:pt x="5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3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2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2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1" y="2"/>
                  </a:lnTo>
                  <a:lnTo>
                    <a:pt x="62" y="2"/>
                  </a:lnTo>
                  <a:lnTo>
                    <a:pt x="63" y="3"/>
                  </a:lnTo>
                  <a:lnTo>
                    <a:pt x="64" y="2"/>
                  </a:lnTo>
                  <a:lnTo>
                    <a:pt x="65" y="2"/>
                  </a:lnTo>
                  <a:lnTo>
                    <a:pt x="65" y="3"/>
                  </a:lnTo>
                  <a:lnTo>
                    <a:pt x="66" y="3"/>
                  </a:lnTo>
                  <a:lnTo>
                    <a:pt x="67" y="3"/>
                  </a:lnTo>
                  <a:lnTo>
                    <a:pt x="68" y="3"/>
                  </a:lnTo>
                  <a:lnTo>
                    <a:pt x="69" y="2"/>
                  </a:lnTo>
                  <a:lnTo>
                    <a:pt x="69" y="3"/>
                  </a:lnTo>
                  <a:lnTo>
                    <a:pt x="69" y="4"/>
                  </a:lnTo>
                  <a:lnTo>
                    <a:pt x="68" y="4"/>
                  </a:lnTo>
                  <a:lnTo>
                    <a:pt x="67" y="5"/>
                  </a:lnTo>
                  <a:lnTo>
                    <a:pt x="66" y="5"/>
                  </a:lnTo>
                  <a:lnTo>
                    <a:pt x="65" y="6"/>
                  </a:lnTo>
                  <a:lnTo>
                    <a:pt x="64" y="7"/>
                  </a:lnTo>
                  <a:lnTo>
                    <a:pt x="63" y="7"/>
                  </a:lnTo>
                  <a:lnTo>
                    <a:pt x="62" y="7"/>
                  </a:lnTo>
                  <a:lnTo>
                    <a:pt x="61" y="7"/>
                  </a:lnTo>
                  <a:lnTo>
                    <a:pt x="60" y="7"/>
                  </a:lnTo>
                  <a:lnTo>
                    <a:pt x="59" y="7"/>
                  </a:lnTo>
                  <a:lnTo>
                    <a:pt x="58" y="7"/>
                  </a:lnTo>
                  <a:lnTo>
                    <a:pt x="57" y="7"/>
                  </a:lnTo>
                  <a:lnTo>
                    <a:pt x="56" y="7"/>
                  </a:lnTo>
                  <a:lnTo>
                    <a:pt x="55" y="7"/>
                  </a:lnTo>
                  <a:lnTo>
                    <a:pt x="54" y="7"/>
                  </a:lnTo>
                  <a:lnTo>
                    <a:pt x="53" y="7"/>
                  </a:lnTo>
                  <a:lnTo>
                    <a:pt x="52" y="7"/>
                  </a:lnTo>
                  <a:lnTo>
                    <a:pt x="51" y="7"/>
                  </a:lnTo>
                  <a:lnTo>
                    <a:pt x="50" y="7"/>
                  </a:lnTo>
                  <a:lnTo>
                    <a:pt x="49" y="7"/>
                  </a:lnTo>
                  <a:lnTo>
                    <a:pt x="48" y="8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5" y="8"/>
                  </a:lnTo>
                  <a:lnTo>
                    <a:pt x="44" y="8"/>
                  </a:lnTo>
                  <a:lnTo>
                    <a:pt x="43" y="9"/>
                  </a:lnTo>
                  <a:lnTo>
                    <a:pt x="42" y="9"/>
                  </a:lnTo>
                  <a:lnTo>
                    <a:pt x="41" y="10"/>
                  </a:lnTo>
                  <a:lnTo>
                    <a:pt x="40" y="10"/>
                  </a:lnTo>
                  <a:lnTo>
                    <a:pt x="40" y="11"/>
                  </a:lnTo>
                  <a:lnTo>
                    <a:pt x="40" y="10"/>
                  </a:lnTo>
                  <a:lnTo>
                    <a:pt x="39" y="10"/>
                  </a:lnTo>
                  <a:lnTo>
                    <a:pt x="38" y="10"/>
                  </a:lnTo>
                  <a:lnTo>
                    <a:pt x="38" y="9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6" y="8"/>
                  </a:lnTo>
                  <a:lnTo>
                    <a:pt x="35" y="8"/>
                  </a:lnTo>
                  <a:lnTo>
                    <a:pt x="34" y="8"/>
                  </a:lnTo>
                  <a:lnTo>
                    <a:pt x="33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2" y="10"/>
                  </a:lnTo>
                  <a:lnTo>
                    <a:pt x="31" y="10"/>
                  </a:lnTo>
                  <a:lnTo>
                    <a:pt x="31" y="9"/>
                  </a:lnTo>
                  <a:lnTo>
                    <a:pt x="30" y="9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7" y="9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5" y="10"/>
                  </a:lnTo>
                  <a:lnTo>
                    <a:pt x="24" y="9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2" y="9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8" y="10"/>
                  </a:lnTo>
                  <a:lnTo>
                    <a:pt x="17" y="10"/>
                  </a:lnTo>
                  <a:lnTo>
                    <a:pt x="16" y="10"/>
                  </a:lnTo>
                  <a:lnTo>
                    <a:pt x="15" y="10"/>
                  </a:lnTo>
                  <a:lnTo>
                    <a:pt x="14" y="10"/>
                  </a:lnTo>
                  <a:lnTo>
                    <a:pt x="13" y="11"/>
                  </a:lnTo>
                  <a:lnTo>
                    <a:pt x="12" y="11"/>
                  </a:lnTo>
                  <a:lnTo>
                    <a:pt x="12" y="10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4" y="6"/>
                  </a:lnTo>
                  <a:lnTo>
                    <a:pt x="3" y="6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58" name="Freeform 436"/>
            <p:cNvSpPr>
              <a:spLocks/>
            </p:cNvSpPr>
            <p:nvPr/>
          </p:nvSpPr>
          <p:spPr bwMode="auto">
            <a:xfrm>
              <a:off x="3162" y="2061"/>
              <a:ext cx="1" cy="4"/>
            </a:xfrm>
            <a:custGeom>
              <a:avLst/>
              <a:gdLst>
                <a:gd name="T0" fmla="*/ 1 w 1"/>
                <a:gd name="T1" fmla="*/ 4 h 4"/>
                <a:gd name="T2" fmla="*/ 0 w 1"/>
                <a:gd name="T3" fmla="*/ 3 h 4"/>
                <a:gd name="T4" fmla="*/ 0 w 1"/>
                <a:gd name="T5" fmla="*/ 3 h 4"/>
                <a:gd name="T6" fmla="*/ 0 w 1"/>
                <a:gd name="T7" fmla="*/ 3 h 4"/>
                <a:gd name="T8" fmla="*/ 0 w 1"/>
                <a:gd name="T9" fmla="*/ 2 h 4"/>
                <a:gd name="T10" fmla="*/ 0 w 1"/>
                <a:gd name="T11" fmla="*/ 2 h 4"/>
                <a:gd name="T12" fmla="*/ 0 w 1"/>
                <a:gd name="T13" fmla="*/ 2 h 4"/>
                <a:gd name="T14" fmla="*/ 0 w 1"/>
                <a:gd name="T15" fmla="*/ 1 h 4"/>
                <a:gd name="T16" fmla="*/ 0 w 1"/>
                <a:gd name="T17" fmla="*/ 1 h 4"/>
                <a:gd name="T18" fmla="*/ 0 w 1"/>
                <a:gd name="T19" fmla="*/ 1 h 4"/>
                <a:gd name="T20" fmla="*/ 0 w 1"/>
                <a:gd name="T21" fmla="*/ 0 h 4"/>
                <a:gd name="T22" fmla="*/ 0 w 1"/>
                <a:gd name="T23" fmla="*/ 0 h 4"/>
                <a:gd name="T24" fmla="*/ 1 w 1"/>
                <a:gd name="T25" fmla="*/ 0 h 4"/>
                <a:gd name="T26" fmla="*/ 1 w 1"/>
                <a:gd name="T27" fmla="*/ 0 h 4"/>
                <a:gd name="T28" fmla="*/ 1 w 1"/>
                <a:gd name="T29" fmla="*/ 0 h 4"/>
                <a:gd name="T30" fmla="*/ 1 w 1"/>
                <a:gd name="T31" fmla="*/ 1 h 4"/>
                <a:gd name="T32" fmla="*/ 1 w 1"/>
                <a:gd name="T33" fmla="*/ 1 h 4"/>
                <a:gd name="T34" fmla="*/ 1 w 1"/>
                <a:gd name="T35" fmla="*/ 2 h 4"/>
                <a:gd name="T36" fmla="*/ 1 w 1"/>
                <a:gd name="T37" fmla="*/ 2 h 4"/>
                <a:gd name="T38" fmla="*/ 1 w 1"/>
                <a:gd name="T39" fmla="*/ 3 h 4"/>
                <a:gd name="T40" fmla="*/ 1 w 1"/>
                <a:gd name="T41" fmla="*/ 3 h 4"/>
                <a:gd name="T42" fmla="*/ 1 w 1"/>
                <a:gd name="T43" fmla="*/ 3 h 4"/>
                <a:gd name="T44" fmla="*/ 1 w 1"/>
                <a:gd name="T45" fmla="*/ 4 h 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"/>
                <a:gd name="T70" fmla="*/ 0 h 4"/>
                <a:gd name="T71" fmla="*/ 1 w 1"/>
                <a:gd name="T72" fmla="*/ 4 h 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" h="4">
                  <a:moveTo>
                    <a:pt x="1" y="4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59" name="Freeform 437"/>
            <p:cNvSpPr>
              <a:spLocks/>
            </p:cNvSpPr>
            <p:nvPr/>
          </p:nvSpPr>
          <p:spPr bwMode="auto">
            <a:xfrm>
              <a:off x="3593" y="2065"/>
              <a:ext cx="3" cy="2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2 h 2"/>
                <a:gd name="T4" fmla="*/ 1 w 3"/>
                <a:gd name="T5" fmla="*/ 2 h 2"/>
                <a:gd name="T6" fmla="*/ 0 w 3"/>
                <a:gd name="T7" fmla="*/ 2 h 2"/>
                <a:gd name="T8" fmla="*/ 0 w 3"/>
                <a:gd name="T9" fmla="*/ 1 h 2"/>
                <a:gd name="T10" fmla="*/ 0 w 3"/>
                <a:gd name="T11" fmla="*/ 1 h 2"/>
                <a:gd name="T12" fmla="*/ 0 w 3"/>
                <a:gd name="T13" fmla="*/ 1 h 2"/>
                <a:gd name="T14" fmla="*/ 0 w 3"/>
                <a:gd name="T15" fmla="*/ 1 h 2"/>
                <a:gd name="T16" fmla="*/ 1 w 3"/>
                <a:gd name="T17" fmla="*/ 1 h 2"/>
                <a:gd name="T18" fmla="*/ 1 w 3"/>
                <a:gd name="T19" fmla="*/ 0 h 2"/>
                <a:gd name="T20" fmla="*/ 1 w 3"/>
                <a:gd name="T21" fmla="*/ 0 h 2"/>
                <a:gd name="T22" fmla="*/ 2 w 3"/>
                <a:gd name="T23" fmla="*/ 0 h 2"/>
                <a:gd name="T24" fmla="*/ 2 w 3"/>
                <a:gd name="T25" fmla="*/ 1 h 2"/>
                <a:gd name="T26" fmla="*/ 2 w 3"/>
                <a:gd name="T27" fmla="*/ 1 h 2"/>
                <a:gd name="T28" fmla="*/ 2 w 3"/>
                <a:gd name="T29" fmla="*/ 1 h 2"/>
                <a:gd name="T30" fmla="*/ 3 w 3"/>
                <a:gd name="T31" fmla="*/ 1 h 2"/>
                <a:gd name="T32" fmla="*/ 3 w 3"/>
                <a:gd name="T33" fmla="*/ 1 h 2"/>
                <a:gd name="T34" fmla="*/ 3 w 3"/>
                <a:gd name="T35" fmla="*/ 1 h 2"/>
                <a:gd name="T36" fmla="*/ 3 w 3"/>
                <a:gd name="T37" fmla="*/ 2 h 2"/>
                <a:gd name="T38" fmla="*/ 3 w 3"/>
                <a:gd name="T39" fmla="*/ 2 h 2"/>
                <a:gd name="T40" fmla="*/ 2 w 3"/>
                <a:gd name="T41" fmla="*/ 2 h 2"/>
                <a:gd name="T42" fmla="*/ 2 w 3"/>
                <a:gd name="T43" fmla="*/ 2 h 2"/>
                <a:gd name="T44" fmla="*/ 1 w 3"/>
                <a:gd name="T45" fmla="*/ 2 h 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"/>
                <a:gd name="T70" fmla="*/ 0 h 2"/>
                <a:gd name="T71" fmla="*/ 3 w 3"/>
                <a:gd name="T72" fmla="*/ 2 h 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" h="2">
                  <a:moveTo>
                    <a:pt x="1" y="2"/>
                  </a:move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60" name="Freeform 438"/>
            <p:cNvSpPr>
              <a:spLocks/>
            </p:cNvSpPr>
            <p:nvPr/>
          </p:nvSpPr>
          <p:spPr bwMode="auto">
            <a:xfrm>
              <a:off x="1090" y="2064"/>
              <a:ext cx="3" cy="3"/>
            </a:xfrm>
            <a:custGeom>
              <a:avLst/>
              <a:gdLst>
                <a:gd name="T0" fmla="*/ 0 w 3"/>
                <a:gd name="T1" fmla="*/ 3 h 3"/>
                <a:gd name="T2" fmla="*/ 0 w 3"/>
                <a:gd name="T3" fmla="*/ 3 h 3"/>
                <a:gd name="T4" fmla="*/ 1 w 3"/>
                <a:gd name="T5" fmla="*/ 2 h 3"/>
                <a:gd name="T6" fmla="*/ 1 w 3"/>
                <a:gd name="T7" fmla="*/ 2 h 3"/>
                <a:gd name="T8" fmla="*/ 1 w 3"/>
                <a:gd name="T9" fmla="*/ 2 h 3"/>
                <a:gd name="T10" fmla="*/ 1 w 3"/>
                <a:gd name="T11" fmla="*/ 2 h 3"/>
                <a:gd name="T12" fmla="*/ 2 w 3"/>
                <a:gd name="T13" fmla="*/ 2 h 3"/>
                <a:gd name="T14" fmla="*/ 2 w 3"/>
                <a:gd name="T15" fmla="*/ 1 h 3"/>
                <a:gd name="T16" fmla="*/ 2 w 3"/>
                <a:gd name="T17" fmla="*/ 1 h 3"/>
                <a:gd name="T18" fmla="*/ 2 w 3"/>
                <a:gd name="T19" fmla="*/ 1 h 3"/>
                <a:gd name="T20" fmla="*/ 2 w 3"/>
                <a:gd name="T21" fmla="*/ 0 h 3"/>
                <a:gd name="T22" fmla="*/ 2 w 3"/>
                <a:gd name="T23" fmla="*/ 0 h 3"/>
                <a:gd name="T24" fmla="*/ 2 w 3"/>
                <a:gd name="T25" fmla="*/ 1 h 3"/>
                <a:gd name="T26" fmla="*/ 3 w 3"/>
                <a:gd name="T27" fmla="*/ 1 h 3"/>
                <a:gd name="T28" fmla="*/ 3 w 3"/>
                <a:gd name="T29" fmla="*/ 1 h 3"/>
                <a:gd name="T30" fmla="*/ 3 w 3"/>
                <a:gd name="T31" fmla="*/ 2 h 3"/>
                <a:gd name="T32" fmla="*/ 3 w 3"/>
                <a:gd name="T33" fmla="*/ 2 h 3"/>
                <a:gd name="T34" fmla="*/ 3 w 3"/>
                <a:gd name="T35" fmla="*/ 2 h 3"/>
                <a:gd name="T36" fmla="*/ 3 w 3"/>
                <a:gd name="T37" fmla="*/ 2 h 3"/>
                <a:gd name="T38" fmla="*/ 3 w 3"/>
                <a:gd name="T39" fmla="*/ 2 h 3"/>
                <a:gd name="T40" fmla="*/ 3 w 3"/>
                <a:gd name="T41" fmla="*/ 2 h 3"/>
                <a:gd name="T42" fmla="*/ 2 w 3"/>
                <a:gd name="T43" fmla="*/ 3 h 3"/>
                <a:gd name="T44" fmla="*/ 2 w 3"/>
                <a:gd name="T45" fmla="*/ 3 h 3"/>
                <a:gd name="T46" fmla="*/ 2 w 3"/>
                <a:gd name="T47" fmla="*/ 3 h 3"/>
                <a:gd name="T48" fmla="*/ 2 w 3"/>
                <a:gd name="T49" fmla="*/ 3 h 3"/>
                <a:gd name="T50" fmla="*/ 1 w 3"/>
                <a:gd name="T51" fmla="*/ 3 h 3"/>
                <a:gd name="T52" fmla="*/ 1 w 3"/>
                <a:gd name="T53" fmla="*/ 3 h 3"/>
                <a:gd name="T54" fmla="*/ 0 w 3"/>
                <a:gd name="T55" fmla="*/ 3 h 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3"/>
                <a:gd name="T86" fmla="*/ 3 w 3"/>
                <a:gd name="T87" fmla="*/ 3 h 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3">
                  <a:moveTo>
                    <a:pt x="0" y="3"/>
                  </a:moveTo>
                  <a:lnTo>
                    <a:pt x="0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61" name="Freeform 439"/>
            <p:cNvSpPr>
              <a:spLocks/>
            </p:cNvSpPr>
            <p:nvPr/>
          </p:nvSpPr>
          <p:spPr bwMode="auto">
            <a:xfrm>
              <a:off x="2726" y="2059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0 h 1"/>
                <a:gd name="T10" fmla="*/ 1 w 1"/>
                <a:gd name="T11" fmla="*/ 0 h 1"/>
                <a:gd name="T12" fmla="*/ 1 w 1"/>
                <a:gd name="T13" fmla="*/ 1 h 1"/>
                <a:gd name="T14" fmla="*/ 0 w 1"/>
                <a:gd name="T15" fmla="*/ 1 h 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"/>
                <a:gd name="T25" fmla="*/ 0 h 1"/>
                <a:gd name="T26" fmla="*/ 1 w 1"/>
                <a:gd name="T27" fmla="*/ 1 h 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62" name="Freeform 440"/>
            <p:cNvSpPr>
              <a:spLocks/>
            </p:cNvSpPr>
            <p:nvPr/>
          </p:nvSpPr>
          <p:spPr bwMode="auto">
            <a:xfrm>
              <a:off x="2939" y="2060"/>
              <a:ext cx="8" cy="3"/>
            </a:xfrm>
            <a:custGeom>
              <a:avLst/>
              <a:gdLst>
                <a:gd name="T0" fmla="*/ 6 w 8"/>
                <a:gd name="T1" fmla="*/ 3 h 3"/>
                <a:gd name="T2" fmla="*/ 6 w 8"/>
                <a:gd name="T3" fmla="*/ 3 h 3"/>
                <a:gd name="T4" fmla="*/ 6 w 8"/>
                <a:gd name="T5" fmla="*/ 3 h 3"/>
                <a:gd name="T6" fmla="*/ 6 w 8"/>
                <a:gd name="T7" fmla="*/ 3 h 3"/>
                <a:gd name="T8" fmla="*/ 5 w 8"/>
                <a:gd name="T9" fmla="*/ 3 h 3"/>
                <a:gd name="T10" fmla="*/ 5 w 8"/>
                <a:gd name="T11" fmla="*/ 3 h 3"/>
                <a:gd name="T12" fmla="*/ 4 w 8"/>
                <a:gd name="T13" fmla="*/ 3 h 3"/>
                <a:gd name="T14" fmla="*/ 4 w 8"/>
                <a:gd name="T15" fmla="*/ 3 h 3"/>
                <a:gd name="T16" fmla="*/ 3 w 8"/>
                <a:gd name="T17" fmla="*/ 3 h 3"/>
                <a:gd name="T18" fmla="*/ 3 w 8"/>
                <a:gd name="T19" fmla="*/ 3 h 3"/>
                <a:gd name="T20" fmla="*/ 3 w 8"/>
                <a:gd name="T21" fmla="*/ 3 h 3"/>
                <a:gd name="T22" fmla="*/ 2 w 8"/>
                <a:gd name="T23" fmla="*/ 3 h 3"/>
                <a:gd name="T24" fmla="*/ 2 w 8"/>
                <a:gd name="T25" fmla="*/ 3 h 3"/>
                <a:gd name="T26" fmla="*/ 1 w 8"/>
                <a:gd name="T27" fmla="*/ 3 h 3"/>
                <a:gd name="T28" fmla="*/ 1 w 8"/>
                <a:gd name="T29" fmla="*/ 3 h 3"/>
                <a:gd name="T30" fmla="*/ 0 w 8"/>
                <a:gd name="T31" fmla="*/ 3 h 3"/>
                <a:gd name="T32" fmla="*/ 0 w 8"/>
                <a:gd name="T33" fmla="*/ 3 h 3"/>
                <a:gd name="T34" fmla="*/ 0 w 8"/>
                <a:gd name="T35" fmla="*/ 2 h 3"/>
                <a:gd name="T36" fmla="*/ 0 w 8"/>
                <a:gd name="T37" fmla="*/ 2 h 3"/>
                <a:gd name="T38" fmla="*/ 0 w 8"/>
                <a:gd name="T39" fmla="*/ 2 h 3"/>
                <a:gd name="T40" fmla="*/ 0 w 8"/>
                <a:gd name="T41" fmla="*/ 2 h 3"/>
                <a:gd name="T42" fmla="*/ 1 w 8"/>
                <a:gd name="T43" fmla="*/ 2 h 3"/>
                <a:gd name="T44" fmla="*/ 1 w 8"/>
                <a:gd name="T45" fmla="*/ 2 h 3"/>
                <a:gd name="T46" fmla="*/ 1 w 8"/>
                <a:gd name="T47" fmla="*/ 2 h 3"/>
                <a:gd name="T48" fmla="*/ 2 w 8"/>
                <a:gd name="T49" fmla="*/ 1 h 3"/>
                <a:gd name="T50" fmla="*/ 2 w 8"/>
                <a:gd name="T51" fmla="*/ 1 h 3"/>
                <a:gd name="T52" fmla="*/ 3 w 8"/>
                <a:gd name="T53" fmla="*/ 1 h 3"/>
                <a:gd name="T54" fmla="*/ 3 w 8"/>
                <a:gd name="T55" fmla="*/ 1 h 3"/>
                <a:gd name="T56" fmla="*/ 4 w 8"/>
                <a:gd name="T57" fmla="*/ 1 h 3"/>
                <a:gd name="T58" fmla="*/ 4 w 8"/>
                <a:gd name="T59" fmla="*/ 1 h 3"/>
                <a:gd name="T60" fmla="*/ 4 w 8"/>
                <a:gd name="T61" fmla="*/ 1 h 3"/>
                <a:gd name="T62" fmla="*/ 5 w 8"/>
                <a:gd name="T63" fmla="*/ 1 h 3"/>
                <a:gd name="T64" fmla="*/ 5 w 8"/>
                <a:gd name="T65" fmla="*/ 0 h 3"/>
                <a:gd name="T66" fmla="*/ 6 w 8"/>
                <a:gd name="T67" fmla="*/ 0 h 3"/>
                <a:gd name="T68" fmla="*/ 6 w 8"/>
                <a:gd name="T69" fmla="*/ 0 h 3"/>
                <a:gd name="T70" fmla="*/ 6 w 8"/>
                <a:gd name="T71" fmla="*/ 0 h 3"/>
                <a:gd name="T72" fmla="*/ 6 w 8"/>
                <a:gd name="T73" fmla="*/ 1 h 3"/>
                <a:gd name="T74" fmla="*/ 6 w 8"/>
                <a:gd name="T75" fmla="*/ 1 h 3"/>
                <a:gd name="T76" fmla="*/ 6 w 8"/>
                <a:gd name="T77" fmla="*/ 1 h 3"/>
                <a:gd name="T78" fmla="*/ 7 w 8"/>
                <a:gd name="T79" fmla="*/ 2 h 3"/>
                <a:gd name="T80" fmla="*/ 7 w 8"/>
                <a:gd name="T81" fmla="*/ 2 h 3"/>
                <a:gd name="T82" fmla="*/ 7 w 8"/>
                <a:gd name="T83" fmla="*/ 2 h 3"/>
                <a:gd name="T84" fmla="*/ 8 w 8"/>
                <a:gd name="T85" fmla="*/ 2 h 3"/>
                <a:gd name="T86" fmla="*/ 7 w 8"/>
                <a:gd name="T87" fmla="*/ 3 h 3"/>
                <a:gd name="T88" fmla="*/ 7 w 8"/>
                <a:gd name="T89" fmla="*/ 3 h 3"/>
                <a:gd name="T90" fmla="*/ 7 w 8"/>
                <a:gd name="T91" fmla="*/ 3 h 3"/>
                <a:gd name="T92" fmla="*/ 7 w 8"/>
                <a:gd name="T93" fmla="*/ 3 h 3"/>
                <a:gd name="T94" fmla="*/ 6 w 8"/>
                <a:gd name="T95" fmla="*/ 3 h 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"/>
                <a:gd name="T145" fmla="*/ 0 h 3"/>
                <a:gd name="T146" fmla="*/ 8 w 8"/>
                <a:gd name="T147" fmla="*/ 3 h 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" h="3">
                  <a:moveTo>
                    <a:pt x="6" y="3"/>
                  </a:moveTo>
                  <a:lnTo>
                    <a:pt x="6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7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63" name="Freeform 441"/>
            <p:cNvSpPr>
              <a:spLocks/>
            </p:cNvSpPr>
            <p:nvPr/>
          </p:nvSpPr>
          <p:spPr bwMode="auto">
            <a:xfrm>
              <a:off x="2776" y="2060"/>
              <a:ext cx="4" cy="6"/>
            </a:xfrm>
            <a:custGeom>
              <a:avLst/>
              <a:gdLst>
                <a:gd name="T0" fmla="*/ 3 w 4"/>
                <a:gd name="T1" fmla="*/ 6 h 6"/>
                <a:gd name="T2" fmla="*/ 3 w 4"/>
                <a:gd name="T3" fmla="*/ 6 h 6"/>
                <a:gd name="T4" fmla="*/ 2 w 4"/>
                <a:gd name="T5" fmla="*/ 6 h 6"/>
                <a:gd name="T6" fmla="*/ 2 w 4"/>
                <a:gd name="T7" fmla="*/ 6 h 6"/>
                <a:gd name="T8" fmla="*/ 2 w 4"/>
                <a:gd name="T9" fmla="*/ 5 h 6"/>
                <a:gd name="T10" fmla="*/ 2 w 4"/>
                <a:gd name="T11" fmla="*/ 5 h 6"/>
                <a:gd name="T12" fmla="*/ 2 w 4"/>
                <a:gd name="T13" fmla="*/ 5 h 6"/>
                <a:gd name="T14" fmla="*/ 1 w 4"/>
                <a:gd name="T15" fmla="*/ 4 h 6"/>
                <a:gd name="T16" fmla="*/ 1 w 4"/>
                <a:gd name="T17" fmla="*/ 4 h 6"/>
                <a:gd name="T18" fmla="*/ 1 w 4"/>
                <a:gd name="T19" fmla="*/ 4 h 6"/>
                <a:gd name="T20" fmla="*/ 1 w 4"/>
                <a:gd name="T21" fmla="*/ 3 h 6"/>
                <a:gd name="T22" fmla="*/ 1 w 4"/>
                <a:gd name="T23" fmla="*/ 3 h 6"/>
                <a:gd name="T24" fmla="*/ 0 w 4"/>
                <a:gd name="T25" fmla="*/ 3 h 6"/>
                <a:gd name="T26" fmla="*/ 0 w 4"/>
                <a:gd name="T27" fmla="*/ 3 h 6"/>
                <a:gd name="T28" fmla="*/ 0 w 4"/>
                <a:gd name="T29" fmla="*/ 2 h 6"/>
                <a:gd name="T30" fmla="*/ 0 w 4"/>
                <a:gd name="T31" fmla="*/ 2 h 6"/>
                <a:gd name="T32" fmla="*/ 0 w 4"/>
                <a:gd name="T33" fmla="*/ 1 h 6"/>
                <a:gd name="T34" fmla="*/ 0 w 4"/>
                <a:gd name="T35" fmla="*/ 1 h 6"/>
                <a:gd name="T36" fmla="*/ 0 w 4"/>
                <a:gd name="T37" fmla="*/ 1 h 6"/>
                <a:gd name="T38" fmla="*/ 0 w 4"/>
                <a:gd name="T39" fmla="*/ 0 h 6"/>
                <a:gd name="T40" fmla="*/ 1 w 4"/>
                <a:gd name="T41" fmla="*/ 0 h 6"/>
                <a:gd name="T42" fmla="*/ 1 w 4"/>
                <a:gd name="T43" fmla="*/ 0 h 6"/>
                <a:gd name="T44" fmla="*/ 1 w 4"/>
                <a:gd name="T45" fmla="*/ 0 h 6"/>
                <a:gd name="T46" fmla="*/ 2 w 4"/>
                <a:gd name="T47" fmla="*/ 1 h 6"/>
                <a:gd name="T48" fmla="*/ 2 w 4"/>
                <a:gd name="T49" fmla="*/ 1 h 6"/>
                <a:gd name="T50" fmla="*/ 2 w 4"/>
                <a:gd name="T51" fmla="*/ 1 h 6"/>
                <a:gd name="T52" fmla="*/ 3 w 4"/>
                <a:gd name="T53" fmla="*/ 1 h 6"/>
                <a:gd name="T54" fmla="*/ 3 w 4"/>
                <a:gd name="T55" fmla="*/ 2 h 6"/>
                <a:gd name="T56" fmla="*/ 3 w 4"/>
                <a:gd name="T57" fmla="*/ 2 h 6"/>
                <a:gd name="T58" fmla="*/ 3 w 4"/>
                <a:gd name="T59" fmla="*/ 2 h 6"/>
                <a:gd name="T60" fmla="*/ 3 w 4"/>
                <a:gd name="T61" fmla="*/ 2 h 6"/>
                <a:gd name="T62" fmla="*/ 3 w 4"/>
                <a:gd name="T63" fmla="*/ 3 h 6"/>
                <a:gd name="T64" fmla="*/ 3 w 4"/>
                <a:gd name="T65" fmla="*/ 3 h 6"/>
                <a:gd name="T66" fmla="*/ 3 w 4"/>
                <a:gd name="T67" fmla="*/ 4 h 6"/>
                <a:gd name="T68" fmla="*/ 3 w 4"/>
                <a:gd name="T69" fmla="*/ 4 h 6"/>
                <a:gd name="T70" fmla="*/ 3 w 4"/>
                <a:gd name="T71" fmla="*/ 5 h 6"/>
                <a:gd name="T72" fmla="*/ 3 w 4"/>
                <a:gd name="T73" fmla="*/ 5 h 6"/>
                <a:gd name="T74" fmla="*/ 4 w 4"/>
                <a:gd name="T75" fmla="*/ 6 h 6"/>
                <a:gd name="T76" fmla="*/ 4 w 4"/>
                <a:gd name="T77" fmla="*/ 6 h 6"/>
                <a:gd name="T78" fmla="*/ 3 w 4"/>
                <a:gd name="T79" fmla="*/ 6 h 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"/>
                <a:gd name="T121" fmla="*/ 0 h 6"/>
                <a:gd name="T122" fmla="*/ 4 w 4"/>
                <a:gd name="T123" fmla="*/ 6 h 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" h="6">
                  <a:moveTo>
                    <a:pt x="3" y="6"/>
                  </a:moveTo>
                  <a:lnTo>
                    <a:pt x="3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5"/>
                  </a:lnTo>
                  <a:lnTo>
                    <a:pt x="4" y="6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64" name="Freeform 442"/>
            <p:cNvSpPr>
              <a:spLocks/>
            </p:cNvSpPr>
            <p:nvPr/>
          </p:nvSpPr>
          <p:spPr bwMode="auto">
            <a:xfrm>
              <a:off x="3020" y="2062"/>
              <a:ext cx="5" cy="4"/>
            </a:xfrm>
            <a:custGeom>
              <a:avLst/>
              <a:gdLst>
                <a:gd name="T0" fmla="*/ 1 w 5"/>
                <a:gd name="T1" fmla="*/ 4 h 4"/>
                <a:gd name="T2" fmla="*/ 1 w 5"/>
                <a:gd name="T3" fmla="*/ 4 h 4"/>
                <a:gd name="T4" fmla="*/ 1 w 5"/>
                <a:gd name="T5" fmla="*/ 4 h 4"/>
                <a:gd name="T6" fmla="*/ 0 w 5"/>
                <a:gd name="T7" fmla="*/ 3 h 4"/>
                <a:gd name="T8" fmla="*/ 0 w 5"/>
                <a:gd name="T9" fmla="*/ 3 h 4"/>
                <a:gd name="T10" fmla="*/ 0 w 5"/>
                <a:gd name="T11" fmla="*/ 2 h 4"/>
                <a:gd name="T12" fmla="*/ 0 w 5"/>
                <a:gd name="T13" fmla="*/ 2 h 4"/>
                <a:gd name="T14" fmla="*/ 0 w 5"/>
                <a:gd name="T15" fmla="*/ 1 h 4"/>
                <a:gd name="T16" fmla="*/ 1 w 5"/>
                <a:gd name="T17" fmla="*/ 1 h 4"/>
                <a:gd name="T18" fmla="*/ 1 w 5"/>
                <a:gd name="T19" fmla="*/ 1 h 4"/>
                <a:gd name="T20" fmla="*/ 1 w 5"/>
                <a:gd name="T21" fmla="*/ 1 h 4"/>
                <a:gd name="T22" fmla="*/ 1 w 5"/>
                <a:gd name="T23" fmla="*/ 1 h 4"/>
                <a:gd name="T24" fmla="*/ 1 w 5"/>
                <a:gd name="T25" fmla="*/ 1 h 4"/>
                <a:gd name="T26" fmla="*/ 2 w 5"/>
                <a:gd name="T27" fmla="*/ 0 h 4"/>
                <a:gd name="T28" fmla="*/ 2 w 5"/>
                <a:gd name="T29" fmla="*/ 0 h 4"/>
                <a:gd name="T30" fmla="*/ 3 w 5"/>
                <a:gd name="T31" fmla="*/ 0 h 4"/>
                <a:gd name="T32" fmla="*/ 3 w 5"/>
                <a:gd name="T33" fmla="*/ 0 h 4"/>
                <a:gd name="T34" fmla="*/ 4 w 5"/>
                <a:gd name="T35" fmla="*/ 0 h 4"/>
                <a:gd name="T36" fmla="*/ 4 w 5"/>
                <a:gd name="T37" fmla="*/ 0 h 4"/>
                <a:gd name="T38" fmla="*/ 4 w 5"/>
                <a:gd name="T39" fmla="*/ 0 h 4"/>
                <a:gd name="T40" fmla="*/ 5 w 5"/>
                <a:gd name="T41" fmla="*/ 1 h 4"/>
                <a:gd name="T42" fmla="*/ 5 w 5"/>
                <a:gd name="T43" fmla="*/ 1 h 4"/>
                <a:gd name="T44" fmla="*/ 5 w 5"/>
                <a:gd name="T45" fmla="*/ 1 h 4"/>
                <a:gd name="T46" fmla="*/ 5 w 5"/>
                <a:gd name="T47" fmla="*/ 2 h 4"/>
                <a:gd name="T48" fmla="*/ 5 w 5"/>
                <a:gd name="T49" fmla="*/ 2 h 4"/>
                <a:gd name="T50" fmla="*/ 4 w 5"/>
                <a:gd name="T51" fmla="*/ 3 h 4"/>
                <a:gd name="T52" fmla="*/ 4 w 5"/>
                <a:gd name="T53" fmla="*/ 3 h 4"/>
                <a:gd name="T54" fmla="*/ 4 w 5"/>
                <a:gd name="T55" fmla="*/ 2 h 4"/>
                <a:gd name="T56" fmla="*/ 3 w 5"/>
                <a:gd name="T57" fmla="*/ 2 h 4"/>
                <a:gd name="T58" fmla="*/ 3 w 5"/>
                <a:gd name="T59" fmla="*/ 2 h 4"/>
                <a:gd name="T60" fmla="*/ 2 w 5"/>
                <a:gd name="T61" fmla="*/ 2 h 4"/>
                <a:gd name="T62" fmla="*/ 2 w 5"/>
                <a:gd name="T63" fmla="*/ 2 h 4"/>
                <a:gd name="T64" fmla="*/ 2 w 5"/>
                <a:gd name="T65" fmla="*/ 2 h 4"/>
                <a:gd name="T66" fmla="*/ 1 w 5"/>
                <a:gd name="T67" fmla="*/ 3 h 4"/>
                <a:gd name="T68" fmla="*/ 1 w 5"/>
                <a:gd name="T69" fmla="*/ 3 h 4"/>
                <a:gd name="T70" fmla="*/ 1 w 5"/>
                <a:gd name="T71" fmla="*/ 3 h 4"/>
                <a:gd name="T72" fmla="*/ 1 w 5"/>
                <a:gd name="T73" fmla="*/ 4 h 4"/>
                <a:gd name="T74" fmla="*/ 1 w 5"/>
                <a:gd name="T75" fmla="*/ 4 h 4"/>
                <a:gd name="T76" fmla="*/ 1 w 5"/>
                <a:gd name="T77" fmla="*/ 4 h 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"/>
                <a:gd name="T118" fmla="*/ 0 h 4"/>
                <a:gd name="T119" fmla="*/ 5 w 5"/>
                <a:gd name="T120" fmla="*/ 4 h 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" h="4">
                  <a:moveTo>
                    <a:pt x="1" y="4"/>
                  </a:moveTo>
                  <a:lnTo>
                    <a:pt x="1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65" name="Freeform 443"/>
            <p:cNvSpPr>
              <a:spLocks/>
            </p:cNvSpPr>
            <p:nvPr/>
          </p:nvSpPr>
          <p:spPr bwMode="auto">
            <a:xfrm>
              <a:off x="3677" y="2069"/>
              <a:ext cx="7" cy="3"/>
            </a:xfrm>
            <a:custGeom>
              <a:avLst/>
              <a:gdLst>
                <a:gd name="T0" fmla="*/ 5 w 7"/>
                <a:gd name="T1" fmla="*/ 3 h 3"/>
                <a:gd name="T2" fmla="*/ 5 w 7"/>
                <a:gd name="T3" fmla="*/ 3 h 3"/>
                <a:gd name="T4" fmla="*/ 4 w 7"/>
                <a:gd name="T5" fmla="*/ 3 h 3"/>
                <a:gd name="T6" fmla="*/ 4 w 7"/>
                <a:gd name="T7" fmla="*/ 3 h 3"/>
                <a:gd name="T8" fmla="*/ 4 w 7"/>
                <a:gd name="T9" fmla="*/ 3 h 3"/>
                <a:gd name="T10" fmla="*/ 4 w 7"/>
                <a:gd name="T11" fmla="*/ 3 h 3"/>
                <a:gd name="T12" fmla="*/ 4 w 7"/>
                <a:gd name="T13" fmla="*/ 3 h 3"/>
                <a:gd name="T14" fmla="*/ 3 w 7"/>
                <a:gd name="T15" fmla="*/ 3 h 3"/>
                <a:gd name="T16" fmla="*/ 3 w 7"/>
                <a:gd name="T17" fmla="*/ 2 h 3"/>
                <a:gd name="T18" fmla="*/ 3 w 7"/>
                <a:gd name="T19" fmla="*/ 2 h 3"/>
                <a:gd name="T20" fmla="*/ 2 w 7"/>
                <a:gd name="T21" fmla="*/ 2 h 3"/>
                <a:gd name="T22" fmla="*/ 2 w 7"/>
                <a:gd name="T23" fmla="*/ 2 h 3"/>
                <a:gd name="T24" fmla="*/ 1 w 7"/>
                <a:gd name="T25" fmla="*/ 2 h 3"/>
                <a:gd name="T26" fmla="*/ 1 w 7"/>
                <a:gd name="T27" fmla="*/ 2 h 3"/>
                <a:gd name="T28" fmla="*/ 1 w 7"/>
                <a:gd name="T29" fmla="*/ 1 h 3"/>
                <a:gd name="T30" fmla="*/ 0 w 7"/>
                <a:gd name="T31" fmla="*/ 1 h 3"/>
                <a:gd name="T32" fmla="*/ 0 w 7"/>
                <a:gd name="T33" fmla="*/ 1 h 3"/>
                <a:gd name="T34" fmla="*/ 1 w 7"/>
                <a:gd name="T35" fmla="*/ 0 h 3"/>
                <a:gd name="T36" fmla="*/ 1 w 7"/>
                <a:gd name="T37" fmla="*/ 0 h 3"/>
                <a:gd name="T38" fmla="*/ 1 w 7"/>
                <a:gd name="T39" fmla="*/ 0 h 3"/>
                <a:gd name="T40" fmla="*/ 2 w 7"/>
                <a:gd name="T41" fmla="*/ 0 h 3"/>
                <a:gd name="T42" fmla="*/ 2 w 7"/>
                <a:gd name="T43" fmla="*/ 0 h 3"/>
                <a:gd name="T44" fmla="*/ 3 w 7"/>
                <a:gd name="T45" fmla="*/ 0 h 3"/>
                <a:gd name="T46" fmla="*/ 3 w 7"/>
                <a:gd name="T47" fmla="*/ 0 h 3"/>
                <a:gd name="T48" fmla="*/ 4 w 7"/>
                <a:gd name="T49" fmla="*/ 0 h 3"/>
                <a:gd name="T50" fmla="*/ 4 w 7"/>
                <a:gd name="T51" fmla="*/ 0 h 3"/>
                <a:gd name="T52" fmla="*/ 4 w 7"/>
                <a:gd name="T53" fmla="*/ 0 h 3"/>
                <a:gd name="T54" fmla="*/ 4 w 7"/>
                <a:gd name="T55" fmla="*/ 0 h 3"/>
                <a:gd name="T56" fmla="*/ 5 w 7"/>
                <a:gd name="T57" fmla="*/ 0 h 3"/>
                <a:gd name="T58" fmla="*/ 5 w 7"/>
                <a:gd name="T59" fmla="*/ 1 h 3"/>
                <a:gd name="T60" fmla="*/ 6 w 7"/>
                <a:gd name="T61" fmla="*/ 1 h 3"/>
                <a:gd name="T62" fmla="*/ 6 w 7"/>
                <a:gd name="T63" fmla="*/ 1 h 3"/>
                <a:gd name="T64" fmla="*/ 6 w 7"/>
                <a:gd name="T65" fmla="*/ 1 h 3"/>
                <a:gd name="T66" fmla="*/ 6 w 7"/>
                <a:gd name="T67" fmla="*/ 2 h 3"/>
                <a:gd name="T68" fmla="*/ 7 w 7"/>
                <a:gd name="T69" fmla="*/ 2 h 3"/>
                <a:gd name="T70" fmla="*/ 7 w 7"/>
                <a:gd name="T71" fmla="*/ 2 h 3"/>
                <a:gd name="T72" fmla="*/ 7 w 7"/>
                <a:gd name="T73" fmla="*/ 3 h 3"/>
                <a:gd name="T74" fmla="*/ 7 w 7"/>
                <a:gd name="T75" fmla="*/ 3 h 3"/>
                <a:gd name="T76" fmla="*/ 6 w 7"/>
                <a:gd name="T77" fmla="*/ 3 h 3"/>
                <a:gd name="T78" fmla="*/ 6 w 7"/>
                <a:gd name="T79" fmla="*/ 3 h 3"/>
                <a:gd name="T80" fmla="*/ 5 w 7"/>
                <a:gd name="T81" fmla="*/ 3 h 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"/>
                <a:gd name="T124" fmla="*/ 0 h 3"/>
                <a:gd name="T125" fmla="*/ 7 w 7"/>
                <a:gd name="T126" fmla="*/ 3 h 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" h="3">
                  <a:moveTo>
                    <a:pt x="5" y="3"/>
                  </a:moveTo>
                  <a:lnTo>
                    <a:pt x="5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6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66" name="Freeform 444"/>
            <p:cNvSpPr>
              <a:spLocks/>
            </p:cNvSpPr>
            <p:nvPr/>
          </p:nvSpPr>
          <p:spPr bwMode="auto">
            <a:xfrm>
              <a:off x="1094" y="2067"/>
              <a:ext cx="2" cy="1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0 w 2"/>
                <a:gd name="T5" fmla="*/ 1 h 1"/>
                <a:gd name="T6" fmla="*/ 0 w 2"/>
                <a:gd name="T7" fmla="*/ 0 h 1"/>
                <a:gd name="T8" fmla="*/ 1 w 2"/>
                <a:gd name="T9" fmla="*/ 0 h 1"/>
                <a:gd name="T10" fmla="*/ 1 w 2"/>
                <a:gd name="T11" fmla="*/ 0 h 1"/>
                <a:gd name="T12" fmla="*/ 1 w 2"/>
                <a:gd name="T13" fmla="*/ 0 h 1"/>
                <a:gd name="T14" fmla="*/ 2 w 2"/>
                <a:gd name="T15" fmla="*/ 0 h 1"/>
                <a:gd name="T16" fmla="*/ 1 w 2"/>
                <a:gd name="T17" fmla="*/ 1 h 1"/>
                <a:gd name="T18" fmla="*/ 1 w 2"/>
                <a:gd name="T19" fmla="*/ 1 h 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"/>
                <a:gd name="T31" fmla="*/ 0 h 1"/>
                <a:gd name="T32" fmla="*/ 2 w 2"/>
                <a:gd name="T33" fmla="*/ 1 h 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" h="1">
                  <a:moveTo>
                    <a:pt x="1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67" name="Oval 445"/>
            <p:cNvSpPr>
              <a:spLocks noChangeArrowheads="1"/>
            </p:cNvSpPr>
            <p:nvPr/>
          </p:nvSpPr>
          <p:spPr bwMode="auto">
            <a:xfrm>
              <a:off x="1078" y="2069"/>
              <a:ext cx="1" cy="1"/>
            </a:xfrm>
            <a:prstGeom prst="ellipse">
              <a:avLst/>
            </a:pr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68" name="Freeform 446"/>
            <p:cNvSpPr>
              <a:spLocks/>
            </p:cNvSpPr>
            <p:nvPr/>
          </p:nvSpPr>
          <p:spPr bwMode="auto">
            <a:xfrm>
              <a:off x="2734" y="2064"/>
              <a:ext cx="2" cy="2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0 w 2"/>
                <a:gd name="T9" fmla="*/ 1 h 2"/>
                <a:gd name="T10" fmla="*/ 0 w 2"/>
                <a:gd name="T11" fmla="*/ 1 h 2"/>
                <a:gd name="T12" fmla="*/ 0 w 2"/>
                <a:gd name="T13" fmla="*/ 1 h 2"/>
                <a:gd name="T14" fmla="*/ 0 w 2"/>
                <a:gd name="T15" fmla="*/ 0 h 2"/>
                <a:gd name="T16" fmla="*/ 0 w 2"/>
                <a:gd name="T17" fmla="*/ 0 h 2"/>
                <a:gd name="T18" fmla="*/ 0 w 2"/>
                <a:gd name="T19" fmla="*/ 0 h 2"/>
                <a:gd name="T20" fmla="*/ 1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1 h 2"/>
                <a:gd name="T28" fmla="*/ 2 w 2"/>
                <a:gd name="T29" fmla="*/ 1 h 2"/>
                <a:gd name="T30" fmla="*/ 2 w 2"/>
                <a:gd name="T31" fmla="*/ 1 h 2"/>
                <a:gd name="T32" fmla="*/ 2 w 2"/>
                <a:gd name="T33" fmla="*/ 1 h 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"/>
                <a:gd name="T52" fmla="*/ 0 h 2"/>
                <a:gd name="T53" fmla="*/ 2 w 2"/>
                <a:gd name="T54" fmla="*/ 2 h 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" h="2">
                  <a:moveTo>
                    <a:pt x="2" y="1"/>
                  </a:moveTo>
                  <a:lnTo>
                    <a:pt x="2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69" name="Freeform 447"/>
            <p:cNvSpPr>
              <a:spLocks/>
            </p:cNvSpPr>
            <p:nvPr/>
          </p:nvSpPr>
          <p:spPr bwMode="auto">
            <a:xfrm>
              <a:off x="1092" y="2069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1 w 1"/>
                <a:gd name="T9" fmla="*/ 0 h 1"/>
                <a:gd name="T10" fmla="*/ 1 w 1"/>
                <a:gd name="T11" fmla="*/ 1 h 1"/>
                <a:gd name="T12" fmla="*/ 1 w 1"/>
                <a:gd name="T13" fmla="*/ 1 h 1"/>
                <a:gd name="T14" fmla="*/ 1 w 1"/>
                <a:gd name="T15" fmla="*/ 1 h 1"/>
                <a:gd name="T16" fmla="*/ 0 w 1"/>
                <a:gd name="T17" fmla="*/ 1 h 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"/>
                <a:gd name="T28" fmla="*/ 0 h 1"/>
                <a:gd name="T29" fmla="*/ 1 w 1"/>
                <a:gd name="T30" fmla="*/ 1 h 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70" name="Freeform 448"/>
            <p:cNvSpPr>
              <a:spLocks/>
            </p:cNvSpPr>
            <p:nvPr/>
          </p:nvSpPr>
          <p:spPr bwMode="auto">
            <a:xfrm>
              <a:off x="2761" y="2064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1 w 1"/>
                <a:gd name="T9" fmla="*/ 0 h 1"/>
                <a:gd name="T10" fmla="*/ 1 w 1"/>
                <a:gd name="T11" fmla="*/ 0 h 1"/>
                <a:gd name="T12" fmla="*/ 1 w 1"/>
                <a:gd name="T13" fmla="*/ 1 h 1"/>
                <a:gd name="T14" fmla="*/ 1 w 1"/>
                <a:gd name="T15" fmla="*/ 1 h 1"/>
                <a:gd name="T16" fmla="*/ 0 w 1"/>
                <a:gd name="T17" fmla="*/ 1 h 1"/>
                <a:gd name="T18" fmla="*/ 0 w 1"/>
                <a:gd name="T19" fmla="*/ 1 h 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"/>
                <a:gd name="T31" fmla="*/ 0 h 1"/>
                <a:gd name="T32" fmla="*/ 1 w 1"/>
                <a:gd name="T33" fmla="*/ 1 h 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71" name="Freeform 449"/>
            <p:cNvSpPr>
              <a:spLocks/>
            </p:cNvSpPr>
            <p:nvPr/>
          </p:nvSpPr>
          <p:spPr bwMode="auto">
            <a:xfrm>
              <a:off x="2871" y="206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1 w 1"/>
                <a:gd name="T19" fmla="*/ 0 h 1"/>
                <a:gd name="T20" fmla="*/ 1 w 1"/>
                <a:gd name="T21" fmla="*/ 0 h 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"/>
                <a:gd name="T34" fmla="*/ 0 h 1"/>
                <a:gd name="T35" fmla="*/ 1 w 1"/>
                <a:gd name="T36" fmla="*/ 1 h 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72" name="Freeform 450"/>
            <p:cNvSpPr>
              <a:spLocks/>
            </p:cNvSpPr>
            <p:nvPr/>
          </p:nvSpPr>
          <p:spPr bwMode="auto">
            <a:xfrm>
              <a:off x="2761" y="2065"/>
              <a:ext cx="8" cy="9"/>
            </a:xfrm>
            <a:custGeom>
              <a:avLst/>
              <a:gdLst>
                <a:gd name="T0" fmla="*/ 4 w 8"/>
                <a:gd name="T1" fmla="*/ 9 h 9"/>
                <a:gd name="T2" fmla="*/ 3 w 8"/>
                <a:gd name="T3" fmla="*/ 8 h 9"/>
                <a:gd name="T4" fmla="*/ 2 w 8"/>
                <a:gd name="T5" fmla="*/ 8 h 9"/>
                <a:gd name="T6" fmla="*/ 2 w 8"/>
                <a:gd name="T7" fmla="*/ 7 h 9"/>
                <a:gd name="T8" fmla="*/ 2 w 8"/>
                <a:gd name="T9" fmla="*/ 7 h 9"/>
                <a:gd name="T10" fmla="*/ 2 w 8"/>
                <a:gd name="T11" fmla="*/ 7 h 9"/>
                <a:gd name="T12" fmla="*/ 2 w 8"/>
                <a:gd name="T13" fmla="*/ 6 h 9"/>
                <a:gd name="T14" fmla="*/ 2 w 8"/>
                <a:gd name="T15" fmla="*/ 5 h 9"/>
                <a:gd name="T16" fmla="*/ 1 w 8"/>
                <a:gd name="T17" fmla="*/ 4 h 9"/>
                <a:gd name="T18" fmla="*/ 1 w 8"/>
                <a:gd name="T19" fmla="*/ 4 h 9"/>
                <a:gd name="T20" fmla="*/ 1 w 8"/>
                <a:gd name="T21" fmla="*/ 3 h 9"/>
                <a:gd name="T22" fmla="*/ 1 w 8"/>
                <a:gd name="T23" fmla="*/ 2 h 9"/>
                <a:gd name="T24" fmla="*/ 0 w 8"/>
                <a:gd name="T25" fmla="*/ 1 h 9"/>
                <a:gd name="T26" fmla="*/ 1 w 8"/>
                <a:gd name="T27" fmla="*/ 1 h 9"/>
                <a:gd name="T28" fmla="*/ 1 w 8"/>
                <a:gd name="T29" fmla="*/ 1 h 9"/>
                <a:gd name="T30" fmla="*/ 2 w 8"/>
                <a:gd name="T31" fmla="*/ 0 h 9"/>
                <a:gd name="T32" fmla="*/ 2 w 8"/>
                <a:gd name="T33" fmla="*/ 1 h 9"/>
                <a:gd name="T34" fmla="*/ 2 w 8"/>
                <a:gd name="T35" fmla="*/ 1 h 9"/>
                <a:gd name="T36" fmla="*/ 2 w 8"/>
                <a:gd name="T37" fmla="*/ 1 h 9"/>
                <a:gd name="T38" fmla="*/ 3 w 8"/>
                <a:gd name="T39" fmla="*/ 2 h 9"/>
                <a:gd name="T40" fmla="*/ 3 w 8"/>
                <a:gd name="T41" fmla="*/ 2 h 9"/>
                <a:gd name="T42" fmla="*/ 4 w 8"/>
                <a:gd name="T43" fmla="*/ 3 h 9"/>
                <a:gd name="T44" fmla="*/ 4 w 8"/>
                <a:gd name="T45" fmla="*/ 3 h 9"/>
                <a:gd name="T46" fmla="*/ 5 w 8"/>
                <a:gd name="T47" fmla="*/ 4 h 9"/>
                <a:gd name="T48" fmla="*/ 6 w 8"/>
                <a:gd name="T49" fmla="*/ 4 h 9"/>
                <a:gd name="T50" fmla="*/ 6 w 8"/>
                <a:gd name="T51" fmla="*/ 5 h 9"/>
                <a:gd name="T52" fmla="*/ 6 w 8"/>
                <a:gd name="T53" fmla="*/ 5 h 9"/>
                <a:gd name="T54" fmla="*/ 7 w 8"/>
                <a:gd name="T55" fmla="*/ 6 h 9"/>
                <a:gd name="T56" fmla="*/ 7 w 8"/>
                <a:gd name="T57" fmla="*/ 7 h 9"/>
                <a:gd name="T58" fmla="*/ 7 w 8"/>
                <a:gd name="T59" fmla="*/ 7 h 9"/>
                <a:gd name="T60" fmla="*/ 8 w 8"/>
                <a:gd name="T61" fmla="*/ 8 h 9"/>
                <a:gd name="T62" fmla="*/ 7 w 8"/>
                <a:gd name="T63" fmla="*/ 8 h 9"/>
                <a:gd name="T64" fmla="*/ 6 w 8"/>
                <a:gd name="T65" fmla="*/ 7 h 9"/>
                <a:gd name="T66" fmla="*/ 6 w 8"/>
                <a:gd name="T67" fmla="*/ 8 h 9"/>
                <a:gd name="T68" fmla="*/ 5 w 8"/>
                <a:gd name="T69" fmla="*/ 8 h 9"/>
                <a:gd name="T70" fmla="*/ 4 w 8"/>
                <a:gd name="T71" fmla="*/ 9 h 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"/>
                <a:gd name="T109" fmla="*/ 0 h 9"/>
                <a:gd name="T110" fmla="*/ 8 w 8"/>
                <a:gd name="T111" fmla="*/ 9 h 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" h="9">
                  <a:moveTo>
                    <a:pt x="4" y="9"/>
                  </a:moveTo>
                  <a:lnTo>
                    <a:pt x="4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7" y="6"/>
                  </a:lnTo>
                  <a:lnTo>
                    <a:pt x="7" y="7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8"/>
                  </a:lnTo>
                  <a:lnTo>
                    <a:pt x="4" y="9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73" name="Freeform 451"/>
            <p:cNvSpPr>
              <a:spLocks/>
            </p:cNvSpPr>
            <p:nvPr/>
          </p:nvSpPr>
          <p:spPr bwMode="auto">
            <a:xfrm>
              <a:off x="2755" y="2066"/>
              <a:ext cx="2" cy="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1 h 2"/>
                <a:gd name="T4" fmla="*/ 1 w 2"/>
                <a:gd name="T5" fmla="*/ 1 h 2"/>
                <a:gd name="T6" fmla="*/ 1 w 2"/>
                <a:gd name="T7" fmla="*/ 0 h 2"/>
                <a:gd name="T8" fmla="*/ 0 w 2"/>
                <a:gd name="T9" fmla="*/ 0 h 2"/>
                <a:gd name="T10" fmla="*/ 0 w 2"/>
                <a:gd name="T11" fmla="*/ 0 h 2"/>
                <a:gd name="T12" fmla="*/ 0 w 2"/>
                <a:gd name="T13" fmla="*/ 0 h 2"/>
                <a:gd name="T14" fmla="*/ 0 w 2"/>
                <a:gd name="T15" fmla="*/ 0 h 2"/>
                <a:gd name="T16" fmla="*/ 0 w 2"/>
                <a:gd name="T17" fmla="*/ 0 h 2"/>
                <a:gd name="T18" fmla="*/ 1 w 2"/>
                <a:gd name="T19" fmla="*/ 0 h 2"/>
                <a:gd name="T20" fmla="*/ 1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2 w 2"/>
                <a:gd name="T31" fmla="*/ 0 h 2"/>
                <a:gd name="T32" fmla="*/ 2 w 2"/>
                <a:gd name="T33" fmla="*/ 1 h 2"/>
                <a:gd name="T34" fmla="*/ 2 w 2"/>
                <a:gd name="T35" fmla="*/ 1 h 2"/>
                <a:gd name="T36" fmla="*/ 1 w 2"/>
                <a:gd name="T37" fmla="*/ 2 h 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"/>
                <a:gd name="T58" fmla="*/ 0 h 2"/>
                <a:gd name="T59" fmla="*/ 2 w 2"/>
                <a:gd name="T60" fmla="*/ 2 h 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" h="2">
                  <a:moveTo>
                    <a:pt x="1" y="2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74" name="Freeform 452"/>
            <p:cNvSpPr>
              <a:spLocks/>
            </p:cNvSpPr>
            <p:nvPr/>
          </p:nvSpPr>
          <p:spPr bwMode="auto">
            <a:xfrm>
              <a:off x="1093" y="2071"/>
              <a:ext cx="2" cy="2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0 w 2"/>
                <a:gd name="T7" fmla="*/ 1 h 2"/>
                <a:gd name="T8" fmla="*/ 0 w 2"/>
                <a:gd name="T9" fmla="*/ 1 h 2"/>
                <a:gd name="T10" fmla="*/ 0 w 2"/>
                <a:gd name="T11" fmla="*/ 1 h 2"/>
                <a:gd name="T12" fmla="*/ 0 w 2"/>
                <a:gd name="T13" fmla="*/ 1 h 2"/>
                <a:gd name="T14" fmla="*/ 0 w 2"/>
                <a:gd name="T15" fmla="*/ 1 h 2"/>
                <a:gd name="T16" fmla="*/ 1 w 2"/>
                <a:gd name="T17" fmla="*/ 0 h 2"/>
                <a:gd name="T18" fmla="*/ 1 w 2"/>
                <a:gd name="T19" fmla="*/ 0 h 2"/>
                <a:gd name="T20" fmla="*/ 1 w 2"/>
                <a:gd name="T21" fmla="*/ 1 h 2"/>
                <a:gd name="T22" fmla="*/ 2 w 2"/>
                <a:gd name="T23" fmla="*/ 1 h 2"/>
                <a:gd name="T24" fmla="*/ 2 w 2"/>
                <a:gd name="T25" fmla="*/ 1 h 2"/>
                <a:gd name="T26" fmla="*/ 2 w 2"/>
                <a:gd name="T27" fmla="*/ 1 h 2"/>
                <a:gd name="T28" fmla="*/ 2 w 2"/>
                <a:gd name="T29" fmla="*/ 1 h 2"/>
                <a:gd name="T30" fmla="*/ 2 w 2"/>
                <a:gd name="T31" fmla="*/ 1 h 2"/>
                <a:gd name="T32" fmla="*/ 1 w 2"/>
                <a:gd name="T33" fmla="*/ 2 h 2"/>
                <a:gd name="T34" fmla="*/ 1 w 2"/>
                <a:gd name="T35" fmla="*/ 2 h 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"/>
                <a:gd name="T55" fmla="*/ 0 h 2"/>
                <a:gd name="T56" fmla="*/ 2 w 2"/>
                <a:gd name="T57" fmla="*/ 2 h 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" h="2">
                  <a:moveTo>
                    <a:pt x="1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75" name="Freeform 453"/>
            <p:cNvSpPr>
              <a:spLocks/>
            </p:cNvSpPr>
            <p:nvPr/>
          </p:nvSpPr>
          <p:spPr bwMode="auto">
            <a:xfrm>
              <a:off x="2757" y="2146"/>
              <a:ext cx="3" cy="5"/>
            </a:xfrm>
            <a:custGeom>
              <a:avLst/>
              <a:gdLst>
                <a:gd name="T0" fmla="*/ 0 w 3"/>
                <a:gd name="T1" fmla="*/ 5 h 5"/>
                <a:gd name="T2" fmla="*/ 0 w 3"/>
                <a:gd name="T3" fmla="*/ 4 h 5"/>
                <a:gd name="T4" fmla="*/ 0 w 3"/>
                <a:gd name="T5" fmla="*/ 4 h 5"/>
                <a:gd name="T6" fmla="*/ 0 w 3"/>
                <a:gd name="T7" fmla="*/ 4 h 5"/>
                <a:gd name="T8" fmla="*/ 0 w 3"/>
                <a:gd name="T9" fmla="*/ 3 h 5"/>
                <a:gd name="T10" fmla="*/ 0 w 3"/>
                <a:gd name="T11" fmla="*/ 3 h 5"/>
                <a:gd name="T12" fmla="*/ 0 w 3"/>
                <a:gd name="T13" fmla="*/ 3 h 5"/>
                <a:gd name="T14" fmla="*/ 0 w 3"/>
                <a:gd name="T15" fmla="*/ 2 h 5"/>
                <a:gd name="T16" fmla="*/ 0 w 3"/>
                <a:gd name="T17" fmla="*/ 2 h 5"/>
                <a:gd name="T18" fmla="*/ 0 w 3"/>
                <a:gd name="T19" fmla="*/ 2 h 5"/>
                <a:gd name="T20" fmla="*/ 0 w 3"/>
                <a:gd name="T21" fmla="*/ 1 h 5"/>
                <a:gd name="T22" fmla="*/ 1 w 3"/>
                <a:gd name="T23" fmla="*/ 1 h 5"/>
                <a:gd name="T24" fmla="*/ 1 w 3"/>
                <a:gd name="T25" fmla="*/ 1 h 5"/>
                <a:gd name="T26" fmla="*/ 1 w 3"/>
                <a:gd name="T27" fmla="*/ 0 h 5"/>
                <a:gd name="T28" fmla="*/ 1 w 3"/>
                <a:gd name="T29" fmla="*/ 0 h 5"/>
                <a:gd name="T30" fmla="*/ 2 w 3"/>
                <a:gd name="T31" fmla="*/ 0 h 5"/>
                <a:gd name="T32" fmla="*/ 2 w 3"/>
                <a:gd name="T33" fmla="*/ 0 h 5"/>
                <a:gd name="T34" fmla="*/ 2 w 3"/>
                <a:gd name="T35" fmla="*/ 1 h 5"/>
                <a:gd name="T36" fmla="*/ 2 w 3"/>
                <a:gd name="T37" fmla="*/ 1 h 5"/>
                <a:gd name="T38" fmla="*/ 2 w 3"/>
                <a:gd name="T39" fmla="*/ 2 h 5"/>
                <a:gd name="T40" fmla="*/ 2 w 3"/>
                <a:gd name="T41" fmla="*/ 2 h 5"/>
                <a:gd name="T42" fmla="*/ 2 w 3"/>
                <a:gd name="T43" fmla="*/ 2 h 5"/>
                <a:gd name="T44" fmla="*/ 3 w 3"/>
                <a:gd name="T45" fmla="*/ 3 h 5"/>
                <a:gd name="T46" fmla="*/ 3 w 3"/>
                <a:gd name="T47" fmla="*/ 3 h 5"/>
                <a:gd name="T48" fmla="*/ 2 w 3"/>
                <a:gd name="T49" fmla="*/ 3 h 5"/>
                <a:gd name="T50" fmla="*/ 2 w 3"/>
                <a:gd name="T51" fmla="*/ 3 h 5"/>
                <a:gd name="T52" fmla="*/ 1 w 3"/>
                <a:gd name="T53" fmla="*/ 4 h 5"/>
                <a:gd name="T54" fmla="*/ 1 w 3"/>
                <a:gd name="T55" fmla="*/ 4 h 5"/>
                <a:gd name="T56" fmla="*/ 1 w 3"/>
                <a:gd name="T57" fmla="*/ 4 h 5"/>
                <a:gd name="T58" fmla="*/ 1 w 3"/>
                <a:gd name="T59" fmla="*/ 4 h 5"/>
                <a:gd name="T60" fmla="*/ 0 w 3"/>
                <a:gd name="T61" fmla="*/ 5 h 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"/>
                <a:gd name="T94" fmla="*/ 0 h 5"/>
                <a:gd name="T95" fmla="*/ 3 w 3"/>
                <a:gd name="T96" fmla="*/ 5 h 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" h="5">
                  <a:moveTo>
                    <a:pt x="0" y="5"/>
                  </a:move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76" name="Freeform 454"/>
            <p:cNvSpPr>
              <a:spLocks/>
            </p:cNvSpPr>
            <p:nvPr/>
          </p:nvSpPr>
          <p:spPr bwMode="auto">
            <a:xfrm>
              <a:off x="2753" y="2066"/>
              <a:ext cx="1" cy="5"/>
            </a:xfrm>
            <a:custGeom>
              <a:avLst/>
              <a:gdLst>
                <a:gd name="T0" fmla="*/ 1 w 1"/>
                <a:gd name="T1" fmla="*/ 5 h 5"/>
                <a:gd name="T2" fmla="*/ 1 w 1"/>
                <a:gd name="T3" fmla="*/ 5 h 5"/>
                <a:gd name="T4" fmla="*/ 1 w 1"/>
                <a:gd name="T5" fmla="*/ 5 h 5"/>
                <a:gd name="T6" fmla="*/ 0 w 1"/>
                <a:gd name="T7" fmla="*/ 4 h 5"/>
                <a:gd name="T8" fmla="*/ 0 w 1"/>
                <a:gd name="T9" fmla="*/ 4 h 5"/>
                <a:gd name="T10" fmla="*/ 0 w 1"/>
                <a:gd name="T11" fmla="*/ 3 h 5"/>
                <a:gd name="T12" fmla="*/ 0 w 1"/>
                <a:gd name="T13" fmla="*/ 3 h 5"/>
                <a:gd name="T14" fmla="*/ 0 w 1"/>
                <a:gd name="T15" fmla="*/ 2 h 5"/>
                <a:gd name="T16" fmla="*/ 0 w 1"/>
                <a:gd name="T17" fmla="*/ 2 h 5"/>
                <a:gd name="T18" fmla="*/ 0 w 1"/>
                <a:gd name="T19" fmla="*/ 1 h 5"/>
                <a:gd name="T20" fmla="*/ 0 w 1"/>
                <a:gd name="T21" fmla="*/ 1 h 5"/>
                <a:gd name="T22" fmla="*/ 0 w 1"/>
                <a:gd name="T23" fmla="*/ 0 h 5"/>
                <a:gd name="T24" fmla="*/ 1 w 1"/>
                <a:gd name="T25" fmla="*/ 0 h 5"/>
                <a:gd name="T26" fmla="*/ 1 w 1"/>
                <a:gd name="T27" fmla="*/ 0 h 5"/>
                <a:gd name="T28" fmla="*/ 1 w 1"/>
                <a:gd name="T29" fmla="*/ 1 h 5"/>
                <a:gd name="T30" fmla="*/ 1 w 1"/>
                <a:gd name="T31" fmla="*/ 1 h 5"/>
                <a:gd name="T32" fmla="*/ 1 w 1"/>
                <a:gd name="T33" fmla="*/ 1 h 5"/>
                <a:gd name="T34" fmla="*/ 1 w 1"/>
                <a:gd name="T35" fmla="*/ 2 h 5"/>
                <a:gd name="T36" fmla="*/ 1 w 1"/>
                <a:gd name="T37" fmla="*/ 3 h 5"/>
                <a:gd name="T38" fmla="*/ 1 w 1"/>
                <a:gd name="T39" fmla="*/ 3 h 5"/>
                <a:gd name="T40" fmla="*/ 1 w 1"/>
                <a:gd name="T41" fmla="*/ 4 h 5"/>
                <a:gd name="T42" fmla="*/ 1 w 1"/>
                <a:gd name="T43" fmla="*/ 4 h 5"/>
                <a:gd name="T44" fmla="*/ 1 w 1"/>
                <a:gd name="T45" fmla="*/ 5 h 5"/>
                <a:gd name="T46" fmla="*/ 1 w 1"/>
                <a:gd name="T47" fmla="*/ 5 h 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"/>
                <a:gd name="T73" fmla="*/ 0 h 5"/>
                <a:gd name="T74" fmla="*/ 1 w 1"/>
                <a:gd name="T75" fmla="*/ 5 h 5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" h="5">
                  <a:moveTo>
                    <a:pt x="1" y="5"/>
                  </a:moveTo>
                  <a:lnTo>
                    <a:pt x="1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77" name="Freeform 455"/>
            <p:cNvSpPr>
              <a:spLocks/>
            </p:cNvSpPr>
            <p:nvPr/>
          </p:nvSpPr>
          <p:spPr bwMode="auto">
            <a:xfrm>
              <a:off x="3629" y="2073"/>
              <a:ext cx="1" cy="3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2 h 3"/>
                <a:gd name="T4" fmla="*/ 0 w 1"/>
                <a:gd name="T5" fmla="*/ 2 h 3"/>
                <a:gd name="T6" fmla="*/ 0 w 1"/>
                <a:gd name="T7" fmla="*/ 2 h 3"/>
                <a:gd name="T8" fmla="*/ 0 w 1"/>
                <a:gd name="T9" fmla="*/ 1 h 3"/>
                <a:gd name="T10" fmla="*/ 0 w 1"/>
                <a:gd name="T11" fmla="*/ 1 h 3"/>
                <a:gd name="T12" fmla="*/ 0 w 1"/>
                <a:gd name="T13" fmla="*/ 0 h 3"/>
                <a:gd name="T14" fmla="*/ 0 w 1"/>
                <a:gd name="T15" fmla="*/ 0 h 3"/>
                <a:gd name="T16" fmla="*/ 1 w 1"/>
                <a:gd name="T17" fmla="*/ 0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2 h 3"/>
                <a:gd name="T26" fmla="*/ 1 w 1"/>
                <a:gd name="T27" fmla="*/ 2 h 3"/>
                <a:gd name="T28" fmla="*/ 1 w 1"/>
                <a:gd name="T29" fmla="*/ 3 h 3"/>
                <a:gd name="T30" fmla="*/ 1 w 1"/>
                <a:gd name="T31" fmla="*/ 3 h 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"/>
                <a:gd name="T49" fmla="*/ 0 h 3"/>
                <a:gd name="T50" fmla="*/ 1 w 1"/>
                <a:gd name="T51" fmla="*/ 3 h 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" h="3">
                  <a:moveTo>
                    <a:pt x="1" y="3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78" name="Freeform 456"/>
            <p:cNvSpPr>
              <a:spLocks/>
            </p:cNvSpPr>
            <p:nvPr/>
          </p:nvSpPr>
          <p:spPr bwMode="auto">
            <a:xfrm>
              <a:off x="3636" y="2073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0 w 1"/>
                <a:gd name="T5" fmla="*/ 1 h 2"/>
                <a:gd name="T6" fmla="*/ 1 w 1"/>
                <a:gd name="T7" fmla="*/ 1 h 2"/>
                <a:gd name="T8" fmla="*/ 1 w 1"/>
                <a:gd name="T9" fmla="*/ 0 h 2"/>
                <a:gd name="T10" fmla="*/ 1 w 1"/>
                <a:gd name="T11" fmla="*/ 0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2 h 2"/>
                <a:gd name="T20" fmla="*/ 1 w 1"/>
                <a:gd name="T21" fmla="*/ 2 h 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"/>
                <a:gd name="T34" fmla="*/ 0 h 2"/>
                <a:gd name="T35" fmla="*/ 1 w 1"/>
                <a:gd name="T36" fmla="*/ 2 h 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" h="2">
                  <a:moveTo>
                    <a:pt x="1" y="2"/>
                  </a:moveTo>
                  <a:lnTo>
                    <a:pt x="1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79" name="Freeform 457"/>
            <p:cNvSpPr>
              <a:spLocks/>
            </p:cNvSpPr>
            <p:nvPr/>
          </p:nvSpPr>
          <p:spPr bwMode="auto">
            <a:xfrm>
              <a:off x="3631" y="2074"/>
              <a:ext cx="4" cy="4"/>
            </a:xfrm>
            <a:custGeom>
              <a:avLst/>
              <a:gdLst>
                <a:gd name="T0" fmla="*/ 3 w 4"/>
                <a:gd name="T1" fmla="*/ 4 h 4"/>
                <a:gd name="T2" fmla="*/ 2 w 4"/>
                <a:gd name="T3" fmla="*/ 4 h 4"/>
                <a:gd name="T4" fmla="*/ 2 w 4"/>
                <a:gd name="T5" fmla="*/ 4 h 4"/>
                <a:gd name="T6" fmla="*/ 2 w 4"/>
                <a:gd name="T7" fmla="*/ 4 h 4"/>
                <a:gd name="T8" fmla="*/ 1 w 4"/>
                <a:gd name="T9" fmla="*/ 3 h 4"/>
                <a:gd name="T10" fmla="*/ 1 w 4"/>
                <a:gd name="T11" fmla="*/ 3 h 4"/>
                <a:gd name="T12" fmla="*/ 1 w 4"/>
                <a:gd name="T13" fmla="*/ 3 h 4"/>
                <a:gd name="T14" fmla="*/ 0 w 4"/>
                <a:gd name="T15" fmla="*/ 3 h 4"/>
                <a:gd name="T16" fmla="*/ 0 w 4"/>
                <a:gd name="T17" fmla="*/ 2 h 4"/>
                <a:gd name="T18" fmla="*/ 1 w 4"/>
                <a:gd name="T19" fmla="*/ 2 h 4"/>
                <a:gd name="T20" fmla="*/ 1 w 4"/>
                <a:gd name="T21" fmla="*/ 2 h 4"/>
                <a:gd name="T22" fmla="*/ 1 w 4"/>
                <a:gd name="T23" fmla="*/ 1 h 4"/>
                <a:gd name="T24" fmla="*/ 1 w 4"/>
                <a:gd name="T25" fmla="*/ 1 h 4"/>
                <a:gd name="T26" fmla="*/ 1 w 4"/>
                <a:gd name="T27" fmla="*/ 0 h 4"/>
                <a:gd name="T28" fmla="*/ 1 w 4"/>
                <a:gd name="T29" fmla="*/ 0 h 4"/>
                <a:gd name="T30" fmla="*/ 1 w 4"/>
                <a:gd name="T31" fmla="*/ 0 h 4"/>
                <a:gd name="T32" fmla="*/ 1 w 4"/>
                <a:gd name="T33" fmla="*/ 0 h 4"/>
                <a:gd name="T34" fmla="*/ 1 w 4"/>
                <a:gd name="T35" fmla="*/ 0 h 4"/>
                <a:gd name="T36" fmla="*/ 2 w 4"/>
                <a:gd name="T37" fmla="*/ 0 h 4"/>
                <a:gd name="T38" fmla="*/ 2 w 4"/>
                <a:gd name="T39" fmla="*/ 1 h 4"/>
                <a:gd name="T40" fmla="*/ 2 w 4"/>
                <a:gd name="T41" fmla="*/ 1 h 4"/>
                <a:gd name="T42" fmla="*/ 3 w 4"/>
                <a:gd name="T43" fmla="*/ 0 h 4"/>
                <a:gd name="T44" fmla="*/ 3 w 4"/>
                <a:gd name="T45" fmla="*/ 0 h 4"/>
                <a:gd name="T46" fmla="*/ 3 w 4"/>
                <a:gd name="T47" fmla="*/ 0 h 4"/>
                <a:gd name="T48" fmla="*/ 4 w 4"/>
                <a:gd name="T49" fmla="*/ 1 h 4"/>
                <a:gd name="T50" fmla="*/ 3 w 4"/>
                <a:gd name="T51" fmla="*/ 1 h 4"/>
                <a:gd name="T52" fmla="*/ 3 w 4"/>
                <a:gd name="T53" fmla="*/ 1 h 4"/>
                <a:gd name="T54" fmla="*/ 3 w 4"/>
                <a:gd name="T55" fmla="*/ 2 h 4"/>
                <a:gd name="T56" fmla="*/ 3 w 4"/>
                <a:gd name="T57" fmla="*/ 2 h 4"/>
                <a:gd name="T58" fmla="*/ 3 w 4"/>
                <a:gd name="T59" fmla="*/ 3 h 4"/>
                <a:gd name="T60" fmla="*/ 3 w 4"/>
                <a:gd name="T61" fmla="*/ 3 h 4"/>
                <a:gd name="T62" fmla="*/ 3 w 4"/>
                <a:gd name="T63" fmla="*/ 4 h 4"/>
                <a:gd name="T64" fmla="*/ 3 w 4"/>
                <a:gd name="T65" fmla="*/ 4 h 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"/>
                <a:gd name="T100" fmla="*/ 0 h 4"/>
                <a:gd name="T101" fmla="*/ 4 w 4"/>
                <a:gd name="T102" fmla="*/ 4 h 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" h="4">
                  <a:moveTo>
                    <a:pt x="3" y="4"/>
                  </a:moveTo>
                  <a:lnTo>
                    <a:pt x="2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80" name="Freeform 458"/>
            <p:cNvSpPr>
              <a:spLocks/>
            </p:cNvSpPr>
            <p:nvPr/>
          </p:nvSpPr>
          <p:spPr bwMode="auto">
            <a:xfrm>
              <a:off x="2745" y="2067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0 h 1"/>
                <a:gd name="T10" fmla="*/ 1 w 1"/>
                <a:gd name="T11" fmla="*/ 0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1 h 1"/>
                <a:gd name="T18" fmla="*/ 1 w 1"/>
                <a:gd name="T19" fmla="*/ 1 h 1"/>
                <a:gd name="T20" fmla="*/ 1 w 1"/>
                <a:gd name="T21" fmla="*/ 1 h 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"/>
                <a:gd name="T34" fmla="*/ 0 h 1"/>
                <a:gd name="T35" fmla="*/ 1 w 1"/>
                <a:gd name="T36" fmla="*/ 1 h 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81" name="Freeform 459"/>
            <p:cNvSpPr>
              <a:spLocks/>
            </p:cNvSpPr>
            <p:nvPr/>
          </p:nvSpPr>
          <p:spPr bwMode="auto">
            <a:xfrm>
              <a:off x="2741" y="2069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0 h 1"/>
                <a:gd name="T10" fmla="*/ 1 w 1"/>
                <a:gd name="T11" fmla="*/ 0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1 w 1"/>
                <a:gd name="T19" fmla="*/ 1 h 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"/>
                <a:gd name="T31" fmla="*/ 0 h 1"/>
                <a:gd name="T32" fmla="*/ 1 w 1"/>
                <a:gd name="T33" fmla="*/ 1 h 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" h="1">
                  <a:moveTo>
                    <a:pt x="1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82" name="Freeform 460"/>
            <p:cNvSpPr>
              <a:spLocks/>
            </p:cNvSpPr>
            <p:nvPr/>
          </p:nvSpPr>
          <p:spPr bwMode="auto">
            <a:xfrm>
              <a:off x="1114" y="2076"/>
              <a:ext cx="2" cy="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0 w 2"/>
                <a:gd name="T5" fmla="*/ 1 h 2"/>
                <a:gd name="T6" fmla="*/ 0 w 2"/>
                <a:gd name="T7" fmla="*/ 1 h 2"/>
                <a:gd name="T8" fmla="*/ 0 w 2"/>
                <a:gd name="T9" fmla="*/ 1 h 2"/>
                <a:gd name="T10" fmla="*/ 0 w 2"/>
                <a:gd name="T11" fmla="*/ 0 h 2"/>
                <a:gd name="T12" fmla="*/ 0 w 2"/>
                <a:gd name="T13" fmla="*/ 0 h 2"/>
                <a:gd name="T14" fmla="*/ 0 w 2"/>
                <a:gd name="T15" fmla="*/ 0 h 2"/>
                <a:gd name="T16" fmla="*/ 1 w 2"/>
                <a:gd name="T17" fmla="*/ 0 h 2"/>
                <a:gd name="T18" fmla="*/ 1 w 2"/>
                <a:gd name="T19" fmla="*/ 0 h 2"/>
                <a:gd name="T20" fmla="*/ 1 w 2"/>
                <a:gd name="T21" fmla="*/ 1 h 2"/>
                <a:gd name="T22" fmla="*/ 1 w 2"/>
                <a:gd name="T23" fmla="*/ 1 h 2"/>
                <a:gd name="T24" fmla="*/ 1 w 2"/>
                <a:gd name="T25" fmla="*/ 1 h 2"/>
                <a:gd name="T26" fmla="*/ 2 w 2"/>
                <a:gd name="T27" fmla="*/ 1 h 2"/>
                <a:gd name="T28" fmla="*/ 2 w 2"/>
                <a:gd name="T29" fmla="*/ 2 h 2"/>
                <a:gd name="T30" fmla="*/ 2 w 2"/>
                <a:gd name="T31" fmla="*/ 2 h 2"/>
                <a:gd name="T32" fmla="*/ 1 w 2"/>
                <a:gd name="T33" fmla="*/ 2 h 2"/>
                <a:gd name="T34" fmla="*/ 1 w 2"/>
                <a:gd name="T35" fmla="*/ 2 h 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"/>
                <a:gd name="T55" fmla="*/ 0 h 2"/>
                <a:gd name="T56" fmla="*/ 2 w 2"/>
                <a:gd name="T57" fmla="*/ 2 h 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" h="2">
                  <a:moveTo>
                    <a:pt x="1" y="2"/>
                  </a:move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83" name="Freeform 461"/>
            <p:cNvSpPr>
              <a:spLocks/>
            </p:cNvSpPr>
            <p:nvPr/>
          </p:nvSpPr>
          <p:spPr bwMode="auto">
            <a:xfrm>
              <a:off x="2797" y="2071"/>
              <a:ext cx="5" cy="5"/>
            </a:xfrm>
            <a:custGeom>
              <a:avLst/>
              <a:gdLst>
                <a:gd name="T0" fmla="*/ 4 w 5"/>
                <a:gd name="T1" fmla="*/ 5 h 5"/>
                <a:gd name="T2" fmla="*/ 4 w 5"/>
                <a:gd name="T3" fmla="*/ 5 h 5"/>
                <a:gd name="T4" fmla="*/ 4 w 5"/>
                <a:gd name="T5" fmla="*/ 5 h 5"/>
                <a:gd name="T6" fmla="*/ 4 w 5"/>
                <a:gd name="T7" fmla="*/ 4 h 5"/>
                <a:gd name="T8" fmla="*/ 4 w 5"/>
                <a:gd name="T9" fmla="*/ 4 h 5"/>
                <a:gd name="T10" fmla="*/ 4 w 5"/>
                <a:gd name="T11" fmla="*/ 4 h 5"/>
                <a:gd name="T12" fmla="*/ 4 w 5"/>
                <a:gd name="T13" fmla="*/ 3 h 5"/>
                <a:gd name="T14" fmla="*/ 4 w 5"/>
                <a:gd name="T15" fmla="*/ 3 h 5"/>
                <a:gd name="T16" fmla="*/ 3 w 5"/>
                <a:gd name="T17" fmla="*/ 3 h 5"/>
                <a:gd name="T18" fmla="*/ 3 w 5"/>
                <a:gd name="T19" fmla="*/ 3 h 5"/>
                <a:gd name="T20" fmla="*/ 3 w 5"/>
                <a:gd name="T21" fmla="*/ 3 h 5"/>
                <a:gd name="T22" fmla="*/ 2 w 5"/>
                <a:gd name="T23" fmla="*/ 3 h 5"/>
                <a:gd name="T24" fmla="*/ 2 w 5"/>
                <a:gd name="T25" fmla="*/ 2 h 5"/>
                <a:gd name="T26" fmla="*/ 1 w 5"/>
                <a:gd name="T27" fmla="*/ 2 h 5"/>
                <a:gd name="T28" fmla="*/ 1 w 5"/>
                <a:gd name="T29" fmla="*/ 2 h 5"/>
                <a:gd name="T30" fmla="*/ 1 w 5"/>
                <a:gd name="T31" fmla="*/ 2 h 5"/>
                <a:gd name="T32" fmla="*/ 1 w 5"/>
                <a:gd name="T33" fmla="*/ 1 h 5"/>
                <a:gd name="T34" fmla="*/ 0 w 5"/>
                <a:gd name="T35" fmla="*/ 1 h 5"/>
                <a:gd name="T36" fmla="*/ 0 w 5"/>
                <a:gd name="T37" fmla="*/ 1 h 5"/>
                <a:gd name="T38" fmla="*/ 0 w 5"/>
                <a:gd name="T39" fmla="*/ 1 h 5"/>
                <a:gd name="T40" fmla="*/ 1 w 5"/>
                <a:gd name="T41" fmla="*/ 1 h 5"/>
                <a:gd name="T42" fmla="*/ 1 w 5"/>
                <a:gd name="T43" fmla="*/ 1 h 5"/>
                <a:gd name="T44" fmla="*/ 1 w 5"/>
                <a:gd name="T45" fmla="*/ 1 h 5"/>
                <a:gd name="T46" fmla="*/ 2 w 5"/>
                <a:gd name="T47" fmla="*/ 0 h 5"/>
                <a:gd name="T48" fmla="*/ 2 w 5"/>
                <a:gd name="T49" fmla="*/ 0 h 5"/>
                <a:gd name="T50" fmla="*/ 3 w 5"/>
                <a:gd name="T51" fmla="*/ 0 h 5"/>
                <a:gd name="T52" fmla="*/ 3 w 5"/>
                <a:gd name="T53" fmla="*/ 0 h 5"/>
                <a:gd name="T54" fmla="*/ 4 w 5"/>
                <a:gd name="T55" fmla="*/ 0 h 5"/>
                <a:gd name="T56" fmla="*/ 4 w 5"/>
                <a:gd name="T57" fmla="*/ 0 h 5"/>
                <a:gd name="T58" fmla="*/ 4 w 5"/>
                <a:gd name="T59" fmla="*/ 0 h 5"/>
                <a:gd name="T60" fmla="*/ 4 w 5"/>
                <a:gd name="T61" fmla="*/ 0 h 5"/>
                <a:gd name="T62" fmla="*/ 4 w 5"/>
                <a:gd name="T63" fmla="*/ 1 h 5"/>
                <a:gd name="T64" fmla="*/ 5 w 5"/>
                <a:gd name="T65" fmla="*/ 1 h 5"/>
                <a:gd name="T66" fmla="*/ 5 w 5"/>
                <a:gd name="T67" fmla="*/ 1 h 5"/>
                <a:gd name="T68" fmla="*/ 5 w 5"/>
                <a:gd name="T69" fmla="*/ 1 h 5"/>
                <a:gd name="T70" fmla="*/ 5 w 5"/>
                <a:gd name="T71" fmla="*/ 1 h 5"/>
                <a:gd name="T72" fmla="*/ 5 w 5"/>
                <a:gd name="T73" fmla="*/ 1 h 5"/>
                <a:gd name="T74" fmla="*/ 5 w 5"/>
                <a:gd name="T75" fmla="*/ 1 h 5"/>
                <a:gd name="T76" fmla="*/ 5 w 5"/>
                <a:gd name="T77" fmla="*/ 2 h 5"/>
                <a:gd name="T78" fmla="*/ 5 w 5"/>
                <a:gd name="T79" fmla="*/ 2 h 5"/>
                <a:gd name="T80" fmla="*/ 5 w 5"/>
                <a:gd name="T81" fmla="*/ 2 h 5"/>
                <a:gd name="T82" fmla="*/ 5 w 5"/>
                <a:gd name="T83" fmla="*/ 3 h 5"/>
                <a:gd name="T84" fmla="*/ 5 w 5"/>
                <a:gd name="T85" fmla="*/ 3 h 5"/>
                <a:gd name="T86" fmla="*/ 5 w 5"/>
                <a:gd name="T87" fmla="*/ 4 h 5"/>
                <a:gd name="T88" fmla="*/ 5 w 5"/>
                <a:gd name="T89" fmla="*/ 4 h 5"/>
                <a:gd name="T90" fmla="*/ 5 w 5"/>
                <a:gd name="T91" fmla="*/ 5 h 5"/>
                <a:gd name="T92" fmla="*/ 4 w 5"/>
                <a:gd name="T93" fmla="*/ 5 h 5"/>
                <a:gd name="T94" fmla="*/ 4 w 5"/>
                <a:gd name="T95" fmla="*/ 5 h 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5"/>
                <a:gd name="T146" fmla="*/ 5 w 5"/>
                <a:gd name="T147" fmla="*/ 5 h 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5">
                  <a:moveTo>
                    <a:pt x="4" y="5"/>
                  </a:move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5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84" name="Freeform 462"/>
            <p:cNvSpPr>
              <a:spLocks/>
            </p:cNvSpPr>
            <p:nvPr/>
          </p:nvSpPr>
          <p:spPr bwMode="auto">
            <a:xfrm>
              <a:off x="2903" y="2072"/>
              <a:ext cx="16" cy="35"/>
            </a:xfrm>
            <a:custGeom>
              <a:avLst/>
              <a:gdLst>
                <a:gd name="T0" fmla="*/ 8 w 16"/>
                <a:gd name="T1" fmla="*/ 1 h 35"/>
                <a:gd name="T2" fmla="*/ 9 w 16"/>
                <a:gd name="T3" fmla="*/ 2 h 35"/>
                <a:gd name="T4" fmla="*/ 10 w 16"/>
                <a:gd name="T5" fmla="*/ 3 h 35"/>
                <a:gd name="T6" fmla="*/ 11 w 16"/>
                <a:gd name="T7" fmla="*/ 4 h 35"/>
                <a:gd name="T8" fmla="*/ 10 w 16"/>
                <a:gd name="T9" fmla="*/ 6 h 35"/>
                <a:gd name="T10" fmla="*/ 9 w 16"/>
                <a:gd name="T11" fmla="*/ 7 h 35"/>
                <a:gd name="T12" fmla="*/ 9 w 16"/>
                <a:gd name="T13" fmla="*/ 8 h 35"/>
                <a:gd name="T14" fmla="*/ 8 w 16"/>
                <a:gd name="T15" fmla="*/ 10 h 35"/>
                <a:gd name="T16" fmla="*/ 8 w 16"/>
                <a:gd name="T17" fmla="*/ 12 h 35"/>
                <a:gd name="T18" fmla="*/ 8 w 16"/>
                <a:gd name="T19" fmla="*/ 13 h 35"/>
                <a:gd name="T20" fmla="*/ 8 w 16"/>
                <a:gd name="T21" fmla="*/ 15 h 35"/>
                <a:gd name="T22" fmla="*/ 9 w 16"/>
                <a:gd name="T23" fmla="*/ 16 h 35"/>
                <a:gd name="T24" fmla="*/ 10 w 16"/>
                <a:gd name="T25" fmla="*/ 18 h 35"/>
                <a:gd name="T26" fmla="*/ 11 w 16"/>
                <a:gd name="T27" fmla="*/ 19 h 35"/>
                <a:gd name="T28" fmla="*/ 11 w 16"/>
                <a:gd name="T29" fmla="*/ 20 h 35"/>
                <a:gd name="T30" fmla="*/ 11 w 16"/>
                <a:gd name="T31" fmla="*/ 21 h 35"/>
                <a:gd name="T32" fmla="*/ 12 w 16"/>
                <a:gd name="T33" fmla="*/ 22 h 35"/>
                <a:gd name="T34" fmla="*/ 12 w 16"/>
                <a:gd name="T35" fmla="*/ 24 h 35"/>
                <a:gd name="T36" fmla="*/ 13 w 16"/>
                <a:gd name="T37" fmla="*/ 25 h 35"/>
                <a:gd name="T38" fmla="*/ 14 w 16"/>
                <a:gd name="T39" fmla="*/ 26 h 35"/>
                <a:gd name="T40" fmla="*/ 14 w 16"/>
                <a:gd name="T41" fmla="*/ 28 h 35"/>
                <a:gd name="T42" fmla="*/ 15 w 16"/>
                <a:gd name="T43" fmla="*/ 29 h 35"/>
                <a:gd name="T44" fmla="*/ 16 w 16"/>
                <a:gd name="T45" fmla="*/ 30 h 35"/>
                <a:gd name="T46" fmla="*/ 16 w 16"/>
                <a:gd name="T47" fmla="*/ 32 h 35"/>
                <a:gd name="T48" fmla="*/ 15 w 16"/>
                <a:gd name="T49" fmla="*/ 33 h 35"/>
                <a:gd name="T50" fmla="*/ 15 w 16"/>
                <a:gd name="T51" fmla="*/ 34 h 35"/>
                <a:gd name="T52" fmla="*/ 13 w 16"/>
                <a:gd name="T53" fmla="*/ 35 h 35"/>
                <a:gd name="T54" fmla="*/ 12 w 16"/>
                <a:gd name="T55" fmla="*/ 34 h 35"/>
                <a:gd name="T56" fmla="*/ 11 w 16"/>
                <a:gd name="T57" fmla="*/ 33 h 35"/>
                <a:gd name="T58" fmla="*/ 10 w 16"/>
                <a:gd name="T59" fmla="*/ 32 h 35"/>
                <a:gd name="T60" fmla="*/ 9 w 16"/>
                <a:gd name="T61" fmla="*/ 32 h 35"/>
                <a:gd name="T62" fmla="*/ 8 w 16"/>
                <a:gd name="T63" fmla="*/ 31 h 35"/>
                <a:gd name="T64" fmla="*/ 8 w 16"/>
                <a:gd name="T65" fmla="*/ 29 h 35"/>
                <a:gd name="T66" fmla="*/ 7 w 16"/>
                <a:gd name="T67" fmla="*/ 28 h 35"/>
                <a:gd name="T68" fmla="*/ 7 w 16"/>
                <a:gd name="T69" fmla="*/ 25 h 35"/>
                <a:gd name="T70" fmla="*/ 7 w 16"/>
                <a:gd name="T71" fmla="*/ 24 h 35"/>
                <a:gd name="T72" fmla="*/ 6 w 16"/>
                <a:gd name="T73" fmla="*/ 22 h 35"/>
                <a:gd name="T74" fmla="*/ 6 w 16"/>
                <a:gd name="T75" fmla="*/ 20 h 35"/>
                <a:gd name="T76" fmla="*/ 5 w 16"/>
                <a:gd name="T77" fmla="*/ 20 h 35"/>
                <a:gd name="T78" fmla="*/ 5 w 16"/>
                <a:gd name="T79" fmla="*/ 19 h 35"/>
                <a:gd name="T80" fmla="*/ 4 w 16"/>
                <a:gd name="T81" fmla="*/ 18 h 35"/>
                <a:gd name="T82" fmla="*/ 3 w 16"/>
                <a:gd name="T83" fmla="*/ 16 h 35"/>
                <a:gd name="T84" fmla="*/ 3 w 16"/>
                <a:gd name="T85" fmla="*/ 14 h 35"/>
                <a:gd name="T86" fmla="*/ 3 w 16"/>
                <a:gd name="T87" fmla="*/ 13 h 35"/>
                <a:gd name="T88" fmla="*/ 2 w 16"/>
                <a:gd name="T89" fmla="*/ 12 h 35"/>
                <a:gd name="T90" fmla="*/ 1 w 16"/>
                <a:gd name="T91" fmla="*/ 10 h 35"/>
                <a:gd name="T92" fmla="*/ 1 w 16"/>
                <a:gd name="T93" fmla="*/ 8 h 35"/>
                <a:gd name="T94" fmla="*/ 0 w 16"/>
                <a:gd name="T95" fmla="*/ 7 h 35"/>
                <a:gd name="T96" fmla="*/ 1 w 16"/>
                <a:gd name="T97" fmla="*/ 6 h 35"/>
                <a:gd name="T98" fmla="*/ 1 w 16"/>
                <a:gd name="T99" fmla="*/ 5 h 35"/>
                <a:gd name="T100" fmla="*/ 2 w 16"/>
                <a:gd name="T101" fmla="*/ 3 h 35"/>
                <a:gd name="T102" fmla="*/ 3 w 16"/>
                <a:gd name="T103" fmla="*/ 2 h 35"/>
                <a:gd name="T104" fmla="*/ 4 w 16"/>
                <a:gd name="T105" fmla="*/ 0 h 35"/>
                <a:gd name="T106" fmla="*/ 5 w 16"/>
                <a:gd name="T107" fmla="*/ 0 h 35"/>
                <a:gd name="T108" fmla="*/ 6 w 16"/>
                <a:gd name="T109" fmla="*/ 0 h 35"/>
                <a:gd name="T110" fmla="*/ 7 w 16"/>
                <a:gd name="T111" fmla="*/ 0 h 3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"/>
                <a:gd name="T169" fmla="*/ 0 h 35"/>
                <a:gd name="T170" fmla="*/ 16 w 16"/>
                <a:gd name="T171" fmla="*/ 35 h 3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" h="35">
                  <a:moveTo>
                    <a:pt x="7" y="0"/>
                  </a:moveTo>
                  <a:lnTo>
                    <a:pt x="7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9" y="9"/>
                  </a:lnTo>
                  <a:lnTo>
                    <a:pt x="8" y="9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8" y="12"/>
                  </a:lnTo>
                  <a:lnTo>
                    <a:pt x="8" y="13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0" y="18"/>
                  </a:lnTo>
                  <a:lnTo>
                    <a:pt x="11" y="19"/>
                  </a:lnTo>
                  <a:lnTo>
                    <a:pt x="11" y="20"/>
                  </a:lnTo>
                  <a:lnTo>
                    <a:pt x="11" y="21"/>
                  </a:lnTo>
                  <a:lnTo>
                    <a:pt x="12" y="22"/>
                  </a:lnTo>
                  <a:lnTo>
                    <a:pt x="12" y="23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5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4" y="27"/>
                  </a:lnTo>
                  <a:lnTo>
                    <a:pt x="14" y="28"/>
                  </a:lnTo>
                  <a:lnTo>
                    <a:pt x="15" y="29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6" y="32"/>
                  </a:lnTo>
                  <a:lnTo>
                    <a:pt x="15" y="33"/>
                  </a:lnTo>
                  <a:lnTo>
                    <a:pt x="15" y="34"/>
                  </a:lnTo>
                  <a:lnTo>
                    <a:pt x="14" y="34"/>
                  </a:lnTo>
                  <a:lnTo>
                    <a:pt x="14" y="35"/>
                  </a:lnTo>
                  <a:lnTo>
                    <a:pt x="13" y="35"/>
                  </a:lnTo>
                  <a:lnTo>
                    <a:pt x="12" y="34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0" y="33"/>
                  </a:lnTo>
                  <a:lnTo>
                    <a:pt x="10" y="32"/>
                  </a:lnTo>
                  <a:lnTo>
                    <a:pt x="9" y="32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8" y="30"/>
                  </a:lnTo>
                  <a:lnTo>
                    <a:pt x="8" y="29"/>
                  </a:lnTo>
                  <a:lnTo>
                    <a:pt x="7" y="29"/>
                  </a:lnTo>
                  <a:lnTo>
                    <a:pt x="7" y="28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3"/>
                  </a:lnTo>
                  <a:lnTo>
                    <a:pt x="6" y="23"/>
                  </a:lnTo>
                  <a:lnTo>
                    <a:pt x="6" y="22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5" y="20"/>
                  </a:lnTo>
                  <a:lnTo>
                    <a:pt x="5" y="19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85" name="Freeform 463"/>
            <p:cNvSpPr>
              <a:spLocks/>
            </p:cNvSpPr>
            <p:nvPr/>
          </p:nvSpPr>
          <p:spPr bwMode="auto">
            <a:xfrm>
              <a:off x="1113" y="2078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0 h 1"/>
                <a:gd name="T10" fmla="*/ 1 w 1"/>
                <a:gd name="T11" fmla="*/ 0 h 1"/>
                <a:gd name="T12" fmla="*/ 1 w 1"/>
                <a:gd name="T13" fmla="*/ 0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"/>
                <a:gd name="T22" fmla="*/ 0 h 1"/>
                <a:gd name="T23" fmla="*/ 1 w 1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86" name="Freeform 464"/>
            <p:cNvSpPr>
              <a:spLocks/>
            </p:cNvSpPr>
            <p:nvPr/>
          </p:nvSpPr>
          <p:spPr bwMode="auto">
            <a:xfrm>
              <a:off x="1111" y="2079"/>
              <a:ext cx="2" cy="1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1 h 1"/>
                <a:gd name="T4" fmla="*/ 1 w 2"/>
                <a:gd name="T5" fmla="*/ 0 h 1"/>
                <a:gd name="T6" fmla="*/ 0 w 2"/>
                <a:gd name="T7" fmla="*/ 0 h 1"/>
                <a:gd name="T8" fmla="*/ 0 w 2"/>
                <a:gd name="T9" fmla="*/ 0 h 1"/>
                <a:gd name="T10" fmla="*/ 1 w 2"/>
                <a:gd name="T11" fmla="*/ 0 h 1"/>
                <a:gd name="T12" fmla="*/ 1 w 2"/>
                <a:gd name="T13" fmla="*/ 0 h 1"/>
                <a:gd name="T14" fmla="*/ 2 w 2"/>
                <a:gd name="T15" fmla="*/ 0 h 1"/>
                <a:gd name="T16" fmla="*/ 2 w 2"/>
                <a:gd name="T17" fmla="*/ 0 h 1"/>
                <a:gd name="T18" fmla="*/ 2 w 2"/>
                <a:gd name="T19" fmla="*/ 0 h 1"/>
                <a:gd name="T20" fmla="*/ 2 w 2"/>
                <a:gd name="T21" fmla="*/ 0 h 1"/>
                <a:gd name="T22" fmla="*/ 2 w 2"/>
                <a:gd name="T23" fmla="*/ 0 h 1"/>
                <a:gd name="T24" fmla="*/ 2 w 2"/>
                <a:gd name="T25" fmla="*/ 0 h 1"/>
                <a:gd name="T26" fmla="*/ 2 w 2"/>
                <a:gd name="T27" fmla="*/ 1 h 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1"/>
                <a:gd name="T44" fmla="*/ 2 w 2"/>
                <a:gd name="T45" fmla="*/ 1 h 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1">
                  <a:moveTo>
                    <a:pt x="2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87" name="Freeform 465"/>
            <p:cNvSpPr>
              <a:spLocks/>
            </p:cNvSpPr>
            <p:nvPr/>
          </p:nvSpPr>
          <p:spPr bwMode="auto">
            <a:xfrm>
              <a:off x="2761" y="2073"/>
              <a:ext cx="2" cy="4"/>
            </a:xfrm>
            <a:custGeom>
              <a:avLst/>
              <a:gdLst>
                <a:gd name="T0" fmla="*/ 0 w 2"/>
                <a:gd name="T1" fmla="*/ 4 h 4"/>
                <a:gd name="T2" fmla="*/ 0 w 2"/>
                <a:gd name="T3" fmla="*/ 3 h 4"/>
                <a:gd name="T4" fmla="*/ 0 w 2"/>
                <a:gd name="T5" fmla="*/ 3 h 4"/>
                <a:gd name="T6" fmla="*/ 0 w 2"/>
                <a:gd name="T7" fmla="*/ 2 h 4"/>
                <a:gd name="T8" fmla="*/ 0 w 2"/>
                <a:gd name="T9" fmla="*/ 2 h 4"/>
                <a:gd name="T10" fmla="*/ 0 w 2"/>
                <a:gd name="T11" fmla="*/ 1 h 4"/>
                <a:gd name="T12" fmla="*/ 0 w 2"/>
                <a:gd name="T13" fmla="*/ 1 h 4"/>
                <a:gd name="T14" fmla="*/ 0 w 2"/>
                <a:gd name="T15" fmla="*/ 1 h 4"/>
                <a:gd name="T16" fmla="*/ 0 w 2"/>
                <a:gd name="T17" fmla="*/ 0 h 4"/>
                <a:gd name="T18" fmla="*/ 1 w 2"/>
                <a:gd name="T19" fmla="*/ 0 h 4"/>
                <a:gd name="T20" fmla="*/ 1 w 2"/>
                <a:gd name="T21" fmla="*/ 0 h 4"/>
                <a:gd name="T22" fmla="*/ 1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1 h 4"/>
                <a:gd name="T30" fmla="*/ 2 w 2"/>
                <a:gd name="T31" fmla="*/ 1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1 w 2"/>
                <a:gd name="T39" fmla="*/ 3 h 4"/>
                <a:gd name="T40" fmla="*/ 1 w 2"/>
                <a:gd name="T41" fmla="*/ 3 h 4"/>
                <a:gd name="T42" fmla="*/ 1 w 2"/>
                <a:gd name="T43" fmla="*/ 3 h 4"/>
                <a:gd name="T44" fmla="*/ 1 w 2"/>
                <a:gd name="T45" fmla="*/ 4 h 4"/>
                <a:gd name="T46" fmla="*/ 0 w 2"/>
                <a:gd name="T47" fmla="*/ 4 h 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"/>
                <a:gd name="T73" fmla="*/ 0 h 4"/>
                <a:gd name="T74" fmla="*/ 2 w 2"/>
                <a:gd name="T75" fmla="*/ 4 h 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" h="4">
                  <a:moveTo>
                    <a:pt x="0" y="4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88" name="Freeform 466"/>
            <p:cNvSpPr>
              <a:spLocks/>
            </p:cNvSpPr>
            <p:nvPr/>
          </p:nvSpPr>
          <p:spPr bwMode="auto">
            <a:xfrm>
              <a:off x="3213" y="2076"/>
              <a:ext cx="6" cy="3"/>
            </a:xfrm>
            <a:custGeom>
              <a:avLst/>
              <a:gdLst>
                <a:gd name="T0" fmla="*/ 1 w 6"/>
                <a:gd name="T1" fmla="*/ 3 h 3"/>
                <a:gd name="T2" fmla="*/ 0 w 6"/>
                <a:gd name="T3" fmla="*/ 3 h 3"/>
                <a:gd name="T4" fmla="*/ 0 w 6"/>
                <a:gd name="T5" fmla="*/ 3 h 3"/>
                <a:gd name="T6" fmla="*/ 0 w 6"/>
                <a:gd name="T7" fmla="*/ 3 h 3"/>
                <a:gd name="T8" fmla="*/ 0 w 6"/>
                <a:gd name="T9" fmla="*/ 3 h 3"/>
                <a:gd name="T10" fmla="*/ 1 w 6"/>
                <a:gd name="T11" fmla="*/ 3 h 3"/>
                <a:gd name="T12" fmla="*/ 1 w 6"/>
                <a:gd name="T13" fmla="*/ 2 h 3"/>
                <a:gd name="T14" fmla="*/ 1 w 6"/>
                <a:gd name="T15" fmla="*/ 2 h 3"/>
                <a:gd name="T16" fmla="*/ 2 w 6"/>
                <a:gd name="T17" fmla="*/ 2 h 3"/>
                <a:gd name="T18" fmla="*/ 2 w 6"/>
                <a:gd name="T19" fmla="*/ 2 h 3"/>
                <a:gd name="T20" fmla="*/ 2 w 6"/>
                <a:gd name="T21" fmla="*/ 2 h 3"/>
                <a:gd name="T22" fmla="*/ 3 w 6"/>
                <a:gd name="T23" fmla="*/ 1 h 3"/>
                <a:gd name="T24" fmla="*/ 3 w 6"/>
                <a:gd name="T25" fmla="*/ 1 h 3"/>
                <a:gd name="T26" fmla="*/ 3 w 6"/>
                <a:gd name="T27" fmla="*/ 1 h 3"/>
                <a:gd name="T28" fmla="*/ 3 w 6"/>
                <a:gd name="T29" fmla="*/ 1 h 3"/>
                <a:gd name="T30" fmla="*/ 3 w 6"/>
                <a:gd name="T31" fmla="*/ 1 h 3"/>
                <a:gd name="T32" fmla="*/ 4 w 6"/>
                <a:gd name="T33" fmla="*/ 1 h 3"/>
                <a:gd name="T34" fmla="*/ 4 w 6"/>
                <a:gd name="T35" fmla="*/ 1 h 3"/>
                <a:gd name="T36" fmla="*/ 5 w 6"/>
                <a:gd name="T37" fmla="*/ 0 h 3"/>
                <a:gd name="T38" fmla="*/ 5 w 6"/>
                <a:gd name="T39" fmla="*/ 0 h 3"/>
                <a:gd name="T40" fmla="*/ 6 w 6"/>
                <a:gd name="T41" fmla="*/ 0 h 3"/>
                <a:gd name="T42" fmla="*/ 6 w 6"/>
                <a:gd name="T43" fmla="*/ 1 h 3"/>
                <a:gd name="T44" fmla="*/ 6 w 6"/>
                <a:gd name="T45" fmla="*/ 1 h 3"/>
                <a:gd name="T46" fmla="*/ 6 w 6"/>
                <a:gd name="T47" fmla="*/ 1 h 3"/>
                <a:gd name="T48" fmla="*/ 6 w 6"/>
                <a:gd name="T49" fmla="*/ 1 h 3"/>
                <a:gd name="T50" fmla="*/ 5 w 6"/>
                <a:gd name="T51" fmla="*/ 2 h 3"/>
                <a:gd name="T52" fmla="*/ 5 w 6"/>
                <a:gd name="T53" fmla="*/ 2 h 3"/>
                <a:gd name="T54" fmla="*/ 5 w 6"/>
                <a:gd name="T55" fmla="*/ 2 h 3"/>
                <a:gd name="T56" fmla="*/ 4 w 6"/>
                <a:gd name="T57" fmla="*/ 2 h 3"/>
                <a:gd name="T58" fmla="*/ 4 w 6"/>
                <a:gd name="T59" fmla="*/ 2 h 3"/>
                <a:gd name="T60" fmla="*/ 3 w 6"/>
                <a:gd name="T61" fmla="*/ 2 h 3"/>
                <a:gd name="T62" fmla="*/ 3 w 6"/>
                <a:gd name="T63" fmla="*/ 2 h 3"/>
                <a:gd name="T64" fmla="*/ 3 w 6"/>
                <a:gd name="T65" fmla="*/ 2 h 3"/>
                <a:gd name="T66" fmla="*/ 3 w 6"/>
                <a:gd name="T67" fmla="*/ 2 h 3"/>
                <a:gd name="T68" fmla="*/ 3 w 6"/>
                <a:gd name="T69" fmla="*/ 3 h 3"/>
                <a:gd name="T70" fmla="*/ 2 w 6"/>
                <a:gd name="T71" fmla="*/ 3 h 3"/>
                <a:gd name="T72" fmla="*/ 2 w 6"/>
                <a:gd name="T73" fmla="*/ 3 h 3"/>
                <a:gd name="T74" fmla="*/ 2 w 6"/>
                <a:gd name="T75" fmla="*/ 3 h 3"/>
                <a:gd name="T76" fmla="*/ 1 w 6"/>
                <a:gd name="T77" fmla="*/ 3 h 3"/>
                <a:gd name="T78" fmla="*/ 1 w 6"/>
                <a:gd name="T79" fmla="*/ 3 h 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"/>
                <a:gd name="T121" fmla="*/ 0 h 3"/>
                <a:gd name="T122" fmla="*/ 6 w 6"/>
                <a:gd name="T123" fmla="*/ 3 h 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" h="3">
                  <a:moveTo>
                    <a:pt x="1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89" name="Freeform 467"/>
            <p:cNvSpPr>
              <a:spLocks/>
            </p:cNvSpPr>
            <p:nvPr/>
          </p:nvSpPr>
          <p:spPr bwMode="auto">
            <a:xfrm>
              <a:off x="3489" y="2079"/>
              <a:ext cx="7" cy="11"/>
            </a:xfrm>
            <a:custGeom>
              <a:avLst/>
              <a:gdLst>
                <a:gd name="T0" fmla="*/ 2 w 7"/>
                <a:gd name="T1" fmla="*/ 11 h 11"/>
                <a:gd name="T2" fmla="*/ 2 w 7"/>
                <a:gd name="T3" fmla="*/ 10 h 11"/>
                <a:gd name="T4" fmla="*/ 1 w 7"/>
                <a:gd name="T5" fmla="*/ 10 h 11"/>
                <a:gd name="T6" fmla="*/ 1 w 7"/>
                <a:gd name="T7" fmla="*/ 7 h 11"/>
                <a:gd name="T8" fmla="*/ 1 w 7"/>
                <a:gd name="T9" fmla="*/ 7 h 11"/>
                <a:gd name="T10" fmla="*/ 0 w 7"/>
                <a:gd name="T11" fmla="*/ 6 h 11"/>
                <a:gd name="T12" fmla="*/ 0 w 7"/>
                <a:gd name="T13" fmla="*/ 6 h 11"/>
                <a:gd name="T14" fmla="*/ 0 w 7"/>
                <a:gd name="T15" fmla="*/ 6 h 11"/>
                <a:gd name="T16" fmla="*/ 1 w 7"/>
                <a:gd name="T17" fmla="*/ 5 h 11"/>
                <a:gd name="T18" fmla="*/ 1 w 7"/>
                <a:gd name="T19" fmla="*/ 4 h 11"/>
                <a:gd name="T20" fmla="*/ 2 w 7"/>
                <a:gd name="T21" fmla="*/ 4 h 11"/>
                <a:gd name="T22" fmla="*/ 2 w 7"/>
                <a:gd name="T23" fmla="*/ 3 h 11"/>
                <a:gd name="T24" fmla="*/ 2 w 7"/>
                <a:gd name="T25" fmla="*/ 2 h 11"/>
                <a:gd name="T26" fmla="*/ 3 w 7"/>
                <a:gd name="T27" fmla="*/ 1 h 11"/>
                <a:gd name="T28" fmla="*/ 3 w 7"/>
                <a:gd name="T29" fmla="*/ 0 h 11"/>
                <a:gd name="T30" fmla="*/ 3 w 7"/>
                <a:gd name="T31" fmla="*/ 0 h 11"/>
                <a:gd name="T32" fmla="*/ 3 w 7"/>
                <a:gd name="T33" fmla="*/ 0 h 11"/>
                <a:gd name="T34" fmla="*/ 4 w 7"/>
                <a:gd name="T35" fmla="*/ 0 h 11"/>
                <a:gd name="T36" fmla="*/ 5 w 7"/>
                <a:gd name="T37" fmla="*/ 0 h 11"/>
                <a:gd name="T38" fmla="*/ 6 w 7"/>
                <a:gd name="T39" fmla="*/ 0 h 11"/>
                <a:gd name="T40" fmla="*/ 7 w 7"/>
                <a:gd name="T41" fmla="*/ 1 h 11"/>
                <a:gd name="T42" fmla="*/ 7 w 7"/>
                <a:gd name="T43" fmla="*/ 2 h 11"/>
                <a:gd name="T44" fmla="*/ 7 w 7"/>
                <a:gd name="T45" fmla="*/ 3 h 11"/>
                <a:gd name="T46" fmla="*/ 7 w 7"/>
                <a:gd name="T47" fmla="*/ 4 h 11"/>
                <a:gd name="T48" fmla="*/ 7 w 7"/>
                <a:gd name="T49" fmla="*/ 4 h 11"/>
                <a:gd name="T50" fmla="*/ 6 w 7"/>
                <a:gd name="T51" fmla="*/ 5 h 11"/>
                <a:gd name="T52" fmla="*/ 6 w 7"/>
                <a:gd name="T53" fmla="*/ 6 h 11"/>
                <a:gd name="T54" fmla="*/ 5 w 7"/>
                <a:gd name="T55" fmla="*/ 6 h 11"/>
                <a:gd name="T56" fmla="*/ 5 w 7"/>
                <a:gd name="T57" fmla="*/ 6 h 11"/>
                <a:gd name="T58" fmla="*/ 5 w 7"/>
                <a:gd name="T59" fmla="*/ 7 h 11"/>
                <a:gd name="T60" fmla="*/ 4 w 7"/>
                <a:gd name="T61" fmla="*/ 8 h 11"/>
                <a:gd name="T62" fmla="*/ 4 w 7"/>
                <a:gd name="T63" fmla="*/ 9 h 11"/>
                <a:gd name="T64" fmla="*/ 4 w 7"/>
                <a:gd name="T65" fmla="*/ 10 h 11"/>
                <a:gd name="T66" fmla="*/ 3 w 7"/>
                <a:gd name="T67" fmla="*/ 10 h 11"/>
                <a:gd name="T68" fmla="*/ 3 w 7"/>
                <a:gd name="T69" fmla="*/ 11 h 11"/>
                <a:gd name="T70" fmla="*/ 3 w 7"/>
                <a:gd name="T71" fmla="*/ 11 h 1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7"/>
                <a:gd name="T109" fmla="*/ 0 h 11"/>
                <a:gd name="T110" fmla="*/ 7 w 7"/>
                <a:gd name="T111" fmla="*/ 11 h 1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7" h="11">
                  <a:moveTo>
                    <a:pt x="2" y="11"/>
                  </a:moveTo>
                  <a:lnTo>
                    <a:pt x="2" y="11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1" y="8"/>
                  </a:lnTo>
                  <a:lnTo>
                    <a:pt x="1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4"/>
                  </a:lnTo>
                  <a:lnTo>
                    <a:pt x="6" y="5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7"/>
                  </a:lnTo>
                  <a:lnTo>
                    <a:pt x="4" y="7"/>
                  </a:lnTo>
                  <a:lnTo>
                    <a:pt x="4" y="8"/>
                  </a:lnTo>
                  <a:lnTo>
                    <a:pt x="4" y="9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2" y="1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90" name="Freeform 468"/>
            <p:cNvSpPr>
              <a:spLocks/>
            </p:cNvSpPr>
            <p:nvPr/>
          </p:nvSpPr>
          <p:spPr bwMode="auto">
            <a:xfrm>
              <a:off x="2766" y="2074"/>
              <a:ext cx="4" cy="5"/>
            </a:xfrm>
            <a:custGeom>
              <a:avLst/>
              <a:gdLst>
                <a:gd name="T0" fmla="*/ 3 w 4"/>
                <a:gd name="T1" fmla="*/ 5 h 5"/>
                <a:gd name="T2" fmla="*/ 3 w 4"/>
                <a:gd name="T3" fmla="*/ 5 h 5"/>
                <a:gd name="T4" fmla="*/ 3 w 4"/>
                <a:gd name="T5" fmla="*/ 4 h 5"/>
                <a:gd name="T6" fmla="*/ 3 w 4"/>
                <a:gd name="T7" fmla="*/ 4 h 5"/>
                <a:gd name="T8" fmla="*/ 3 w 4"/>
                <a:gd name="T9" fmla="*/ 3 h 5"/>
                <a:gd name="T10" fmla="*/ 2 w 4"/>
                <a:gd name="T11" fmla="*/ 3 h 5"/>
                <a:gd name="T12" fmla="*/ 2 w 4"/>
                <a:gd name="T13" fmla="*/ 3 h 5"/>
                <a:gd name="T14" fmla="*/ 2 w 4"/>
                <a:gd name="T15" fmla="*/ 4 h 5"/>
                <a:gd name="T16" fmla="*/ 1 w 4"/>
                <a:gd name="T17" fmla="*/ 4 h 5"/>
                <a:gd name="T18" fmla="*/ 1 w 4"/>
                <a:gd name="T19" fmla="*/ 4 h 5"/>
                <a:gd name="T20" fmla="*/ 1 w 4"/>
                <a:gd name="T21" fmla="*/ 3 h 5"/>
                <a:gd name="T22" fmla="*/ 1 w 4"/>
                <a:gd name="T23" fmla="*/ 3 h 5"/>
                <a:gd name="T24" fmla="*/ 0 w 4"/>
                <a:gd name="T25" fmla="*/ 3 h 5"/>
                <a:gd name="T26" fmla="*/ 0 w 4"/>
                <a:gd name="T27" fmla="*/ 2 h 5"/>
                <a:gd name="T28" fmla="*/ 1 w 4"/>
                <a:gd name="T29" fmla="*/ 2 h 5"/>
                <a:gd name="T30" fmla="*/ 1 w 4"/>
                <a:gd name="T31" fmla="*/ 1 h 5"/>
                <a:gd name="T32" fmla="*/ 1 w 4"/>
                <a:gd name="T33" fmla="*/ 1 h 5"/>
                <a:gd name="T34" fmla="*/ 1 w 4"/>
                <a:gd name="T35" fmla="*/ 1 h 5"/>
                <a:gd name="T36" fmla="*/ 1 w 4"/>
                <a:gd name="T37" fmla="*/ 0 h 5"/>
                <a:gd name="T38" fmla="*/ 2 w 4"/>
                <a:gd name="T39" fmla="*/ 0 h 5"/>
                <a:gd name="T40" fmla="*/ 2 w 4"/>
                <a:gd name="T41" fmla="*/ 0 h 5"/>
                <a:gd name="T42" fmla="*/ 2 w 4"/>
                <a:gd name="T43" fmla="*/ 0 h 5"/>
                <a:gd name="T44" fmla="*/ 3 w 4"/>
                <a:gd name="T45" fmla="*/ 0 h 5"/>
                <a:gd name="T46" fmla="*/ 3 w 4"/>
                <a:gd name="T47" fmla="*/ 0 h 5"/>
                <a:gd name="T48" fmla="*/ 3 w 4"/>
                <a:gd name="T49" fmla="*/ 0 h 5"/>
                <a:gd name="T50" fmla="*/ 3 w 4"/>
                <a:gd name="T51" fmla="*/ 1 h 5"/>
                <a:gd name="T52" fmla="*/ 3 w 4"/>
                <a:gd name="T53" fmla="*/ 1 h 5"/>
                <a:gd name="T54" fmla="*/ 3 w 4"/>
                <a:gd name="T55" fmla="*/ 2 h 5"/>
                <a:gd name="T56" fmla="*/ 3 w 4"/>
                <a:gd name="T57" fmla="*/ 2 h 5"/>
                <a:gd name="T58" fmla="*/ 4 w 4"/>
                <a:gd name="T59" fmla="*/ 3 h 5"/>
                <a:gd name="T60" fmla="*/ 4 w 4"/>
                <a:gd name="T61" fmla="*/ 3 h 5"/>
                <a:gd name="T62" fmla="*/ 4 w 4"/>
                <a:gd name="T63" fmla="*/ 3 h 5"/>
                <a:gd name="T64" fmla="*/ 4 w 4"/>
                <a:gd name="T65" fmla="*/ 4 h 5"/>
                <a:gd name="T66" fmla="*/ 4 w 4"/>
                <a:gd name="T67" fmla="*/ 4 h 5"/>
                <a:gd name="T68" fmla="*/ 4 w 4"/>
                <a:gd name="T69" fmla="*/ 5 h 5"/>
                <a:gd name="T70" fmla="*/ 4 w 4"/>
                <a:gd name="T71" fmla="*/ 5 h 5"/>
                <a:gd name="T72" fmla="*/ 3 w 4"/>
                <a:gd name="T73" fmla="*/ 5 h 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"/>
                <a:gd name="T112" fmla="*/ 0 h 5"/>
                <a:gd name="T113" fmla="*/ 4 w 4"/>
                <a:gd name="T114" fmla="*/ 5 h 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" h="5">
                  <a:moveTo>
                    <a:pt x="3" y="5"/>
                  </a:moveTo>
                  <a:lnTo>
                    <a:pt x="3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5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91" name="Freeform 469"/>
            <p:cNvSpPr>
              <a:spLocks/>
            </p:cNvSpPr>
            <p:nvPr/>
          </p:nvSpPr>
          <p:spPr bwMode="auto">
            <a:xfrm>
              <a:off x="1111" y="2079"/>
              <a:ext cx="23" cy="26"/>
            </a:xfrm>
            <a:custGeom>
              <a:avLst/>
              <a:gdLst>
                <a:gd name="T0" fmla="*/ 22 w 23"/>
                <a:gd name="T1" fmla="*/ 25 h 26"/>
                <a:gd name="T2" fmla="*/ 21 w 23"/>
                <a:gd name="T3" fmla="*/ 25 h 26"/>
                <a:gd name="T4" fmla="*/ 19 w 23"/>
                <a:gd name="T5" fmla="*/ 25 h 26"/>
                <a:gd name="T6" fmla="*/ 18 w 23"/>
                <a:gd name="T7" fmla="*/ 24 h 26"/>
                <a:gd name="T8" fmla="*/ 17 w 23"/>
                <a:gd name="T9" fmla="*/ 23 h 26"/>
                <a:gd name="T10" fmla="*/ 16 w 23"/>
                <a:gd name="T11" fmla="*/ 22 h 26"/>
                <a:gd name="T12" fmla="*/ 14 w 23"/>
                <a:gd name="T13" fmla="*/ 23 h 26"/>
                <a:gd name="T14" fmla="*/ 12 w 23"/>
                <a:gd name="T15" fmla="*/ 22 h 26"/>
                <a:gd name="T16" fmla="*/ 12 w 23"/>
                <a:gd name="T17" fmla="*/ 21 h 26"/>
                <a:gd name="T18" fmla="*/ 11 w 23"/>
                <a:gd name="T19" fmla="*/ 20 h 26"/>
                <a:gd name="T20" fmla="*/ 10 w 23"/>
                <a:gd name="T21" fmla="*/ 19 h 26"/>
                <a:gd name="T22" fmla="*/ 8 w 23"/>
                <a:gd name="T23" fmla="*/ 19 h 26"/>
                <a:gd name="T24" fmla="*/ 6 w 23"/>
                <a:gd name="T25" fmla="*/ 19 h 26"/>
                <a:gd name="T26" fmla="*/ 5 w 23"/>
                <a:gd name="T27" fmla="*/ 19 h 26"/>
                <a:gd name="T28" fmla="*/ 6 w 23"/>
                <a:gd name="T29" fmla="*/ 17 h 26"/>
                <a:gd name="T30" fmla="*/ 5 w 23"/>
                <a:gd name="T31" fmla="*/ 16 h 26"/>
                <a:gd name="T32" fmla="*/ 4 w 23"/>
                <a:gd name="T33" fmla="*/ 15 h 26"/>
                <a:gd name="T34" fmla="*/ 3 w 23"/>
                <a:gd name="T35" fmla="*/ 15 h 26"/>
                <a:gd name="T36" fmla="*/ 2 w 23"/>
                <a:gd name="T37" fmla="*/ 15 h 26"/>
                <a:gd name="T38" fmla="*/ 1 w 23"/>
                <a:gd name="T39" fmla="*/ 13 h 26"/>
                <a:gd name="T40" fmla="*/ 1 w 23"/>
                <a:gd name="T41" fmla="*/ 13 h 26"/>
                <a:gd name="T42" fmla="*/ 0 w 23"/>
                <a:gd name="T43" fmla="*/ 12 h 26"/>
                <a:gd name="T44" fmla="*/ 0 w 23"/>
                <a:gd name="T45" fmla="*/ 10 h 26"/>
                <a:gd name="T46" fmla="*/ 0 w 23"/>
                <a:gd name="T47" fmla="*/ 9 h 26"/>
                <a:gd name="T48" fmla="*/ 2 w 23"/>
                <a:gd name="T49" fmla="*/ 9 h 26"/>
                <a:gd name="T50" fmla="*/ 1 w 23"/>
                <a:gd name="T51" fmla="*/ 7 h 26"/>
                <a:gd name="T52" fmla="*/ 0 w 23"/>
                <a:gd name="T53" fmla="*/ 6 h 26"/>
                <a:gd name="T54" fmla="*/ 0 w 23"/>
                <a:gd name="T55" fmla="*/ 5 h 26"/>
                <a:gd name="T56" fmla="*/ 1 w 23"/>
                <a:gd name="T57" fmla="*/ 3 h 26"/>
                <a:gd name="T58" fmla="*/ 2 w 23"/>
                <a:gd name="T59" fmla="*/ 2 h 26"/>
                <a:gd name="T60" fmla="*/ 3 w 23"/>
                <a:gd name="T61" fmla="*/ 1 h 26"/>
                <a:gd name="T62" fmla="*/ 5 w 23"/>
                <a:gd name="T63" fmla="*/ 1 h 26"/>
                <a:gd name="T64" fmla="*/ 6 w 23"/>
                <a:gd name="T65" fmla="*/ 1 h 26"/>
                <a:gd name="T66" fmla="*/ 7 w 23"/>
                <a:gd name="T67" fmla="*/ 2 h 26"/>
                <a:gd name="T68" fmla="*/ 8 w 23"/>
                <a:gd name="T69" fmla="*/ 3 h 26"/>
                <a:gd name="T70" fmla="*/ 9 w 23"/>
                <a:gd name="T71" fmla="*/ 4 h 26"/>
                <a:gd name="T72" fmla="*/ 11 w 23"/>
                <a:gd name="T73" fmla="*/ 5 h 26"/>
                <a:gd name="T74" fmla="*/ 12 w 23"/>
                <a:gd name="T75" fmla="*/ 6 h 26"/>
                <a:gd name="T76" fmla="*/ 12 w 23"/>
                <a:gd name="T77" fmla="*/ 7 h 26"/>
                <a:gd name="T78" fmla="*/ 12 w 23"/>
                <a:gd name="T79" fmla="*/ 9 h 26"/>
                <a:gd name="T80" fmla="*/ 12 w 23"/>
                <a:gd name="T81" fmla="*/ 10 h 26"/>
                <a:gd name="T82" fmla="*/ 13 w 23"/>
                <a:gd name="T83" fmla="*/ 12 h 26"/>
                <a:gd name="T84" fmla="*/ 14 w 23"/>
                <a:gd name="T85" fmla="*/ 13 h 26"/>
                <a:gd name="T86" fmla="*/ 15 w 23"/>
                <a:gd name="T87" fmla="*/ 13 h 26"/>
                <a:gd name="T88" fmla="*/ 16 w 23"/>
                <a:gd name="T89" fmla="*/ 15 h 26"/>
                <a:gd name="T90" fmla="*/ 17 w 23"/>
                <a:gd name="T91" fmla="*/ 16 h 26"/>
                <a:gd name="T92" fmla="*/ 17 w 23"/>
                <a:gd name="T93" fmla="*/ 18 h 26"/>
                <a:gd name="T94" fmla="*/ 19 w 23"/>
                <a:gd name="T95" fmla="*/ 19 h 26"/>
                <a:gd name="T96" fmla="*/ 19 w 23"/>
                <a:gd name="T97" fmla="*/ 19 h 26"/>
                <a:gd name="T98" fmla="*/ 20 w 23"/>
                <a:gd name="T99" fmla="*/ 20 h 26"/>
                <a:gd name="T100" fmla="*/ 21 w 23"/>
                <a:gd name="T101" fmla="*/ 21 h 26"/>
                <a:gd name="T102" fmla="*/ 22 w 23"/>
                <a:gd name="T103" fmla="*/ 23 h 26"/>
                <a:gd name="T104" fmla="*/ 22 w 23"/>
                <a:gd name="T105" fmla="*/ 24 h 26"/>
                <a:gd name="T106" fmla="*/ 23 w 23"/>
                <a:gd name="T107" fmla="*/ 25 h 26"/>
                <a:gd name="T108" fmla="*/ 23 w 23"/>
                <a:gd name="T109" fmla="*/ 26 h 2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3"/>
                <a:gd name="T166" fmla="*/ 0 h 26"/>
                <a:gd name="T167" fmla="*/ 23 w 23"/>
                <a:gd name="T168" fmla="*/ 26 h 2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3" h="26">
                  <a:moveTo>
                    <a:pt x="22" y="26"/>
                  </a:moveTo>
                  <a:lnTo>
                    <a:pt x="22" y="26"/>
                  </a:lnTo>
                  <a:lnTo>
                    <a:pt x="22" y="25"/>
                  </a:lnTo>
                  <a:lnTo>
                    <a:pt x="21" y="25"/>
                  </a:lnTo>
                  <a:lnTo>
                    <a:pt x="20" y="25"/>
                  </a:lnTo>
                  <a:lnTo>
                    <a:pt x="19" y="25"/>
                  </a:lnTo>
                  <a:lnTo>
                    <a:pt x="18" y="24"/>
                  </a:lnTo>
                  <a:lnTo>
                    <a:pt x="17" y="23"/>
                  </a:lnTo>
                  <a:lnTo>
                    <a:pt x="16" y="22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3" y="22"/>
                  </a:lnTo>
                  <a:lnTo>
                    <a:pt x="12" y="22"/>
                  </a:lnTo>
                  <a:lnTo>
                    <a:pt x="12" y="21"/>
                  </a:lnTo>
                  <a:lnTo>
                    <a:pt x="12" y="20"/>
                  </a:lnTo>
                  <a:lnTo>
                    <a:pt x="11" y="20"/>
                  </a:lnTo>
                  <a:lnTo>
                    <a:pt x="11" y="19"/>
                  </a:lnTo>
                  <a:lnTo>
                    <a:pt x="10" y="19"/>
                  </a:lnTo>
                  <a:lnTo>
                    <a:pt x="9" y="19"/>
                  </a:lnTo>
                  <a:lnTo>
                    <a:pt x="8" y="19"/>
                  </a:lnTo>
                  <a:lnTo>
                    <a:pt x="7" y="19"/>
                  </a:lnTo>
                  <a:lnTo>
                    <a:pt x="6" y="19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9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8" y="3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8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2" y="11"/>
                  </a:lnTo>
                  <a:lnTo>
                    <a:pt x="13" y="11"/>
                  </a:lnTo>
                  <a:lnTo>
                    <a:pt x="13" y="12"/>
                  </a:lnTo>
                  <a:lnTo>
                    <a:pt x="14" y="12"/>
                  </a:lnTo>
                  <a:lnTo>
                    <a:pt x="14" y="13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6" y="14"/>
                  </a:lnTo>
                  <a:lnTo>
                    <a:pt x="16" y="15"/>
                  </a:lnTo>
                  <a:lnTo>
                    <a:pt x="17" y="15"/>
                  </a:lnTo>
                  <a:lnTo>
                    <a:pt x="17" y="16"/>
                  </a:lnTo>
                  <a:lnTo>
                    <a:pt x="17" y="17"/>
                  </a:lnTo>
                  <a:lnTo>
                    <a:pt x="17" y="18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0" y="19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1" y="21"/>
                  </a:lnTo>
                  <a:lnTo>
                    <a:pt x="21" y="22"/>
                  </a:lnTo>
                  <a:lnTo>
                    <a:pt x="22" y="22"/>
                  </a:lnTo>
                  <a:lnTo>
                    <a:pt x="22" y="23"/>
                  </a:lnTo>
                  <a:lnTo>
                    <a:pt x="22" y="24"/>
                  </a:lnTo>
                  <a:lnTo>
                    <a:pt x="23" y="25"/>
                  </a:lnTo>
                  <a:lnTo>
                    <a:pt x="23" y="26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92" name="Freeform 470"/>
            <p:cNvSpPr>
              <a:spLocks/>
            </p:cNvSpPr>
            <p:nvPr/>
          </p:nvSpPr>
          <p:spPr bwMode="auto">
            <a:xfrm>
              <a:off x="3478" y="2080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2 h 3"/>
                <a:gd name="T4" fmla="*/ 0 w 1"/>
                <a:gd name="T5" fmla="*/ 1 h 3"/>
                <a:gd name="T6" fmla="*/ 0 w 1"/>
                <a:gd name="T7" fmla="*/ 1 h 3"/>
                <a:gd name="T8" fmla="*/ 0 w 1"/>
                <a:gd name="T9" fmla="*/ 0 h 3"/>
                <a:gd name="T10" fmla="*/ 1 w 1"/>
                <a:gd name="T11" fmla="*/ 0 h 3"/>
                <a:gd name="T12" fmla="*/ 1 w 1"/>
                <a:gd name="T13" fmla="*/ 0 h 3"/>
                <a:gd name="T14" fmla="*/ 1 w 1"/>
                <a:gd name="T15" fmla="*/ 1 h 3"/>
                <a:gd name="T16" fmla="*/ 1 w 1"/>
                <a:gd name="T17" fmla="*/ 1 h 3"/>
                <a:gd name="T18" fmla="*/ 1 w 1"/>
                <a:gd name="T19" fmla="*/ 2 h 3"/>
                <a:gd name="T20" fmla="*/ 1 w 1"/>
                <a:gd name="T21" fmla="*/ 2 h 3"/>
                <a:gd name="T22" fmla="*/ 1 w 1"/>
                <a:gd name="T23" fmla="*/ 2 h 3"/>
                <a:gd name="T24" fmla="*/ 1 w 1"/>
                <a:gd name="T25" fmla="*/ 3 h 3"/>
                <a:gd name="T26" fmla="*/ 0 w 1"/>
                <a:gd name="T27" fmla="*/ 3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"/>
                <a:gd name="T43" fmla="*/ 0 h 3"/>
                <a:gd name="T44" fmla="*/ 1 w 1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" h="3">
                  <a:moveTo>
                    <a:pt x="0" y="3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93" name="Freeform 471"/>
            <p:cNvSpPr>
              <a:spLocks/>
            </p:cNvSpPr>
            <p:nvPr/>
          </p:nvSpPr>
          <p:spPr bwMode="auto">
            <a:xfrm>
              <a:off x="2802" y="2075"/>
              <a:ext cx="3" cy="3"/>
            </a:xfrm>
            <a:custGeom>
              <a:avLst/>
              <a:gdLst>
                <a:gd name="T0" fmla="*/ 1 w 3"/>
                <a:gd name="T1" fmla="*/ 3 h 3"/>
                <a:gd name="T2" fmla="*/ 1 w 3"/>
                <a:gd name="T3" fmla="*/ 3 h 3"/>
                <a:gd name="T4" fmla="*/ 1 w 3"/>
                <a:gd name="T5" fmla="*/ 3 h 3"/>
                <a:gd name="T6" fmla="*/ 0 w 3"/>
                <a:gd name="T7" fmla="*/ 2 h 3"/>
                <a:gd name="T8" fmla="*/ 0 w 3"/>
                <a:gd name="T9" fmla="*/ 2 h 3"/>
                <a:gd name="T10" fmla="*/ 1 w 3"/>
                <a:gd name="T11" fmla="*/ 2 h 3"/>
                <a:gd name="T12" fmla="*/ 1 w 3"/>
                <a:gd name="T13" fmla="*/ 1 h 3"/>
                <a:gd name="T14" fmla="*/ 1 w 3"/>
                <a:gd name="T15" fmla="*/ 1 h 3"/>
                <a:gd name="T16" fmla="*/ 1 w 3"/>
                <a:gd name="T17" fmla="*/ 1 h 3"/>
                <a:gd name="T18" fmla="*/ 2 w 3"/>
                <a:gd name="T19" fmla="*/ 0 h 3"/>
                <a:gd name="T20" fmla="*/ 2 w 3"/>
                <a:gd name="T21" fmla="*/ 0 h 3"/>
                <a:gd name="T22" fmla="*/ 2 w 3"/>
                <a:gd name="T23" fmla="*/ 0 h 3"/>
                <a:gd name="T24" fmla="*/ 3 w 3"/>
                <a:gd name="T25" fmla="*/ 0 h 3"/>
                <a:gd name="T26" fmla="*/ 3 w 3"/>
                <a:gd name="T27" fmla="*/ 1 h 3"/>
                <a:gd name="T28" fmla="*/ 3 w 3"/>
                <a:gd name="T29" fmla="*/ 1 h 3"/>
                <a:gd name="T30" fmla="*/ 3 w 3"/>
                <a:gd name="T31" fmla="*/ 1 h 3"/>
                <a:gd name="T32" fmla="*/ 3 w 3"/>
                <a:gd name="T33" fmla="*/ 2 h 3"/>
                <a:gd name="T34" fmla="*/ 2 w 3"/>
                <a:gd name="T35" fmla="*/ 2 h 3"/>
                <a:gd name="T36" fmla="*/ 2 w 3"/>
                <a:gd name="T37" fmla="*/ 2 h 3"/>
                <a:gd name="T38" fmla="*/ 2 w 3"/>
                <a:gd name="T39" fmla="*/ 2 h 3"/>
                <a:gd name="T40" fmla="*/ 2 w 3"/>
                <a:gd name="T41" fmla="*/ 3 h 3"/>
                <a:gd name="T42" fmla="*/ 1 w 3"/>
                <a:gd name="T43" fmla="*/ 3 h 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"/>
                <a:gd name="T67" fmla="*/ 0 h 3"/>
                <a:gd name="T68" fmla="*/ 3 w 3"/>
                <a:gd name="T69" fmla="*/ 3 h 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" h="3">
                  <a:moveTo>
                    <a:pt x="1" y="3"/>
                  </a:moveTo>
                  <a:lnTo>
                    <a:pt x="1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94" name="Freeform 472"/>
            <p:cNvSpPr>
              <a:spLocks/>
            </p:cNvSpPr>
            <p:nvPr/>
          </p:nvSpPr>
          <p:spPr bwMode="auto">
            <a:xfrm>
              <a:off x="3215" y="2080"/>
              <a:ext cx="5" cy="2"/>
            </a:xfrm>
            <a:custGeom>
              <a:avLst/>
              <a:gdLst>
                <a:gd name="T0" fmla="*/ 1 w 5"/>
                <a:gd name="T1" fmla="*/ 2 h 2"/>
                <a:gd name="T2" fmla="*/ 0 w 5"/>
                <a:gd name="T3" fmla="*/ 2 h 2"/>
                <a:gd name="T4" fmla="*/ 1 w 5"/>
                <a:gd name="T5" fmla="*/ 2 h 2"/>
                <a:gd name="T6" fmla="*/ 1 w 5"/>
                <a:gd name="T7" fmla="*/ 2 h 2"/>
                <a:gd name="T8" fmla="*/ 1 w 5"/>
                <a:gd name="T9" fmla="*/ 1 h 2"/>
                <a:gd name="T10" fmla="*/ 1 w 5"/>
                <a:gd name="T11" fmla="*/ 1 h 2"/>
                <a:gd name="T12" fmla="*/ 1 w 5"/>
                <a:gd name="T13" fmla="*/ 1 h 2"/>
                <a:gd name="T14" fmla="*/ 1 w 5"/>
                <a:gd name="T15" fmla="*/ 1 h 2"/>
                <a:gd name="T16" fmla="*/ 2 w 5"/>
                <a:gd name="T17" fmla="*/ 0 h 2"/>
                <a:gd name="T18" fmla="*/ 2 w 5"/>
                <a:gd name="T19" fmla="*/ 0 h 2"/>
                <a:gd name="T20" fmla="*/ 2 w 5"/>
                <a:gd name="T21" fmla="*/ 1 h 2"/>
                <a:gd name="T22" fmla="*/ 3 w 5"/>
                <a:gd name="T23" fmla="*/ 1 h 2"/>
                <a:gd name="T24" fmla="*/ 3 w 5"/>
                <a:gd name="T25" fmla="*/ 0 h 2"/>
                <a:gd name="T26" fmla="*/ 4 w 5"/>
                <a:gd name="T27" fmla="*/ 0 h 2"/>
                <a:gd name="T28" fmla="*/ 4 w 5"/>
                <a:gd name="T29" fmla="*/ 0 h 2"/>
                <a:gd name="T30" fmla="*/ 5 w 5"/>
                <a:gd name="T31" fmla="*/ 1 h 2"/>
                <a:gd name="T32" fmla="*/ 5 w 5"/>
                <a:gd name="T33" fmla="*/ 1 h 2"/>
                <a:gd name="T34" fmla="*/ 4 w 5"/>
                <a:gd name="T35" fmla="*/ 1 h 2"/>
                <a:gd name="T36" fmla="*/ 4 w 5"/>
                <a:gd name="T37" fmla="*/ 1 h 2"/>
                <a:gd name="T38" fmla="*/ 3 w 5"/>
                <a:gd name="T39" fmla="*/ 1 h 2"/>
                <a:gd name="T40" fmla="*/ 3 w 5"/>
                <a:gd name="T41" fmla="*/ 1 h 2"/>
                <a:gd name="T42" fmla="*/ 2 w 5"/>
                <a:gd name="T43" fmla="*/ 1 h 2"/>
                <a:gd name="T44" fmla="*/ 2 w 5"/>
                <a:gd name="T45" fmla="*/ 2 h 2"/>
                <a:gd name="T46" fmla="*/ 1 w 5"/>
                <a:gd name="T47" fmla="*/ 2 h 2"/>
                <a:gd name="T48" fmla="*/ 1 w 5"/>
                <a:gd name="T49" fmla="*/ 2 h 2"/>
                <a:gd name="T50" fmla="*/ 1 w 5"/>
                <a:gd name="T51" fmla="*/ 2 h 2"/>
                <a:gd name="T52" fmla="*/ 1 w 5"/>
                <a:gd name="T53" fmla="*/ 2 h 2"/>
                <a:gd name="T54" fmla="*/ 1 w 5"/>
                <a:gd name="T55" fmla="*/ 2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5"/>
                <a:gd name="T85" fmla="*/ 0 h 2"/>
                <a:gd name="T86" fmla="*/ 5 w 5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5" h="2">
                  <a:moveTo>
                    <a:pt x="1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95" name="Freeform 473"/>
            <p:cNvSpPr>
              <a:spLocks/>
            </p:cNvSpPr>
            <p:nvPr/>
          </p:nvSpPr>
          <p:spPr bwMode="auto">
            <a:xfrm>
              <a:off x="2739" y="2080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1 h 2"/>
                <a:gd name="T4" fmla="*/ 0 w 1"/>
                <a:gd name="T5" fmla="*/ 1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0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2 h 2"/>
                <a:gd name="T24" fmla="*/ 0 w 1"/>
                <a:gd name="T25" fmla="*/ 2 h 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"/>
                <a:gd name="T40" fmla="*/ 0 h 2"/>
                <a:gd name="T41" fmla="*/ 1 w 1"/>
                <a:gd name="T42" fmla="*/ 2 h 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" h="2">
                  <a:moveTo>
                    <a:pt x="0" y="2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96" name="Freeform 474"/>
            <p:cNvSpPr>
              <a:spLocks/>
            </p:cNvSpPr>
            <p:nvPr/>
          </p:nvSpPr>
          <p:spPr bwMode="auto">
            <a:xfrm>
              <a:off x="3456" y="2087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0 w 1"/>
                <a:gd name="T5" fmla="*/ 1 h 2"/>
                <a:gd name="T6" fmla="*/ 0 w 1"/>
                <a:gd name="T7" fmla="*/ 1 h 2"/>
                <a:gd name="T8" fmla="*/ 0 w 1"/>
                <a:gd name="T9" fmla="*/ 1 h 2"/>
                <a:gd name="T10" fmla="*/ 0 w 1"/>
                <a:gd name="T11" fmla="*/ 0 h 2"/>
                <a:gd name="T12" fmla="*/ 0 w 1"/>
                <a:gd name="T13" fmla="*/ 0 h 2"/>
                <a:gd name="T14" fmla="*/ 0 w 1"/>
                <a:gd name="T15" fmla="*/ 0 h 2"/>
                <a:gd name="T16" fmla="*/ 1 w 1"/>
                <a:gd name="T17" fmla="*/ 0 h 2"/>
                <a:gd name="T18" fmla="*/ 1 w 1"/>
                <a:gd name="T19" fmla="*/ 0 h 2"/>
                <a:gd name="T20" fmla="*/ 1 w 1"/>
                <a:gd name="T21" fmla="*/ 0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1 h 2"/>
                <a:gd name="T28" fmla="*/ 1 w 1"/>
                <a:gd name="T29" fmla="*/ 2 h 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"/>
                <a:gd name="T46" fmla="*/ 0 h 2"/>
                <a:gd name="T47" fmla="*/ 1 w 1"/>
                <a:gd name="T48" fmla="*/ 2 h 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" h="2">
                  <a:moveTo>
                    <a:pt x="1" y="2"/>
                  </a:move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97" name="Freeform 475"/>
            <p:cNvSpPr>
              <a:spLocks/>
            </p:cNvSpPr>
            <p:nvPr/>
          </p:nvSpPr>
          <p:spPr bwMode="auto">
            <a:xfrm>
              <a:off x="3458" y="2087"/>
              <a:ext cx="2" cy="2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1 h 2"/>
                <a:gd name="T4" fmla="*/ 2 w 2"/>
                <a:gd name="T5" fmla="*/ 1 h 2"/>
                <a:gd name="T6" fmla="*/ 1 w 2"/>
                <a:gd name="T7" fmla="*/ 1 h 2"/>
                <a:gd name="T8" fmla="*/ 1 w 2"/>
                <a:gd name="T9" fmla="*/ 1 h 2"/>
                <a:gd name="T10" fmla="*/ 1 w 2"/>
                <a:gd name="T11" fmla="*/ 2 h 2"/>
                <a:gd name="T12" fmla="*/ 0 w 2"/>
                <a:gd name="T13" fmla="*/ 2 h 2"/>
                <a:gd name="T14" fmla="*/ 0 w 2"/>
                <a:gd name="T15" fmla="*/ 1 h 2"/>
                <a:gd name="T16" fmla="*/ 0 w 2"/>
                <a:gd name="T17" fmla="*/ 1 h 2"/>
                <a:gd name="T18" fmla="*/ 0 w 2"/>
                <a:gd name="T19" fmla="*/ 0 h 2"/>
                <a:gd name="T20" fmla="*/ 1 w 2"/>
                <a:gd name="T21" fmla="*/ 0 h 2"/>
                <a:gd name="T22" fmla="*/ 1 w 2"/>
                <a:gd name="T23" fmla="*/ 0 h 2"/>
                <a:gd name="T24" fmla="*/ 2 w 2"/>
                <a:gd name="T25" fmla="*/ 0 h 2"/>
                <a:gd name="T26" fmla="*/ 2 w 2"/>
                <a:gd name="T27" fmla="*/ 0 h 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2"/>
                <a:gd name="T44" fmla="*/ 2 w 2"/>
                <a:gd name="T45" fmla="*/ 2 h 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2">
                  <a:moveTo>
                    <a:pt x="2" y="0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98" name="Freeform 476"/>
            <p:cNvSpPr>
              <a:spLocks/>
            </p:cNvSpPr>
            <p:nvPr/>
          </p:nvSpPr>
          <p:spPr bwMode="auto">
            <a:xfrm>
              <a:off x="3451" y="2089"/>
              <a:ext cx="5" cy="3"/>
            </a:xfrm>
            <a:custGeom>
              <a:avLst/>
              <a:gdLst>
                <a:gd name="T0" fmla="*/ 1 w 5"/>
                <a:gd name="T1" fmla="*/ 3 h 3"/>
                <a:gd name="T2" fmla="*/ 1 w 5"/>
                <a:gd name="T3" fmla="*/ 3 h 3"/>
                <a:gd name="T4" fmla="*/ 0 w 5"/>
                <a:gd name="T5" fmla="*/ 3 h 3"/>
                <a:gd name="T6" fmla="*/ 0 w 5"/>
                <a:gd name="T7" fmla="*/ 3 h 3"/>
                <a:gd name="T8" fmla="*/ 0 w 5"/>
                <a:gd name="T9" fmla="*/ 3 h 3"/>
                <a:gd name="T10" fmla="*/ 0 w 5"/>
                <a:gd name="T11" fmla="*/ 3 h 3"/>
                <a:gd name="T12" fmla="*/ 1 w 5"/>
                <a:gd name="T13" fmla="*/ 3 h 3"/>
                <a:gd name="T14" fmla="*/ 1 w 5"/>
                <a:gd name="T15" fmla="*/ 2 h 3"/>
                <a:gd name="T16" fmla="*/ 1 w 5"/>
                <a:gd name="T17" fmla="*/ 2 h 3"/>
                <a:gd name="T18" fmla="*/ 2 w 5"/>
                <a:gd name="T19" fmla="*/ 2 h 3"/>
                <a:gd name="T20" fmla="*/ 2 w 5"/>
                <a:gd name="T21" fmla="*/ 2 h 3"/>
                <a:gd name="T22" fmla="*/ 3 w 5"/>
                <a:gd name="T23" fmla="*/ 2 h 3"/>
                <a:gd name="T24" fmla="*/ 3 w 5"/>
                <a:gd name="T25" fmla="*/ 2 h 3"/>
                <a:gd name="T26" fmla="*/ 3 w 5"/>
                <a:gd name="T27" fmla="*/ 1 h 3"/>
                <a:gd name="T28" fmla="*/ 3 w 5"/>
                <a:gd name="T29" fmla="*/ 1 h 3"/>
                <a:gd name="T30" fmla="*/ 3 w 5"/>
                <a:gd name="T31" fmla="*/ 1 h 3"/>
                <a:gd name="T32" fmla="*/ 3 w 5"/>
                <a:gd name="T33" fmla="*/ 1 h 3"/>
                <a:gd name="T34" fmla="*/ 4 w 5"/>
                <a:gd name="T35" fmla="*/ 1 h 3"/>
                <a:gd name="T36" fmla="*/ 4 w 5"/>
                <a:gd name="T37" fmla="*/ 1 h 3"/>
                <a:gd name="T38" fmla="*/ 5 w 5"/>
                <a:gd name="T39" fmla="*/ 0 h 3"/>
                <a:gd name="T40" fmla="*/ 5 w 5"/>
                <a:gd name="T41" fmla="*/ 0 h 3"/>
                <a:gd name="T42" fmla="*/ 5 w 5"/>
                <a:gd name="T43" fmla="*/ 1 h 3"/>
                <a:gd name="T44" fmla="*/ 5 w 5"/>
                <a:gd name="T45" fmla="*/ 1 h 3"/>
                <a:gd name="T46" fmla="*/ 4 w 5"/>
                <a:gd name="T47" fmla="*/ 1 h 3"/>
                <a:gd name="T48" fmla="*/ 4 w 5"/>
                <a:gd name="T49" fmla="*/ 2 h 3"/>
                <a:gd name="T50" fmla="*/ 4 w 5"/>
                <a:gd name="T51" fmla="*/ 2 h 3"/>
                <a:gd name="T52" fmla="*/ 4 w 5"/>
                <a:gd name="T53" fmla="*/ 2 h 3"/>
                <a:gd name="T54" fmla="*/ 4 w 5"/>
                <a:gd name="T55" fmla="*/ 3 h 3"/>
                <a:gd name="T56" fmla="*/ 4 w 5"/>
                <a:gd name="T57" fmla="*/ 3 h 3"/>
                <a:gd name="T58" fmla="*/ 4 w 5"/>
                <a:gd name="T59" fmla="*/ 3 h 3"/>
                <a:gd name="T60" fmla="*/ 3 w 5"/>
                <a:gd name="T61" fmla="*/ 3 h 3"/>
                <a:gd name="T62" fmla="*/ 3 w 5"/>
                <a:gd name="T63" fmla="*/ 3 h 3"/>
                <a:gd name="T64" fmla="*/ 3 w 5"/>
                <a:gd name="T65" fmla="*/ 3 h 3"/>
                <a:gd name="T66" fmla="*/ 3 w 5"/>
                <a:gd name="T67" fmla="*/ 3 h 3"/>
                <a:gd name="T68" fmla="*/ 3 w 5"/>
                <a:gd name="T69" fmla="*/ 3 h 3"/>
                <a:gd name="T70" fmla="*/ 2 w 5"/>
                <a:gd name="T71" fmla="*/ 3 h 3"/>
                <a:gd name="T72" fmla="*/ 2 w 5"/>
                <a:gd name="T73" fmla="*/ 3 h 3"/>
                <a:gd name="T74" fmla="*/ 1 w 5"/>
                <a:gd name="T75" fmla="*/ 3 h 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"/>
                <a:gd name="T115" fmla="*/ 0 h 3"/>
                <a:gd name="T116" fmla="*/ 5 w 5"/>
                <a:gd name="T117" fmla="*/ 3 h 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" h="3">
                  <a:moveTo>
                    <a:pt x="1" y="3"/>
                  </a:moveTo>
                  <a:lnTo>
                    <a:pt x="1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99" name="Freeform 477"/>
            <p:cNvSpPr>
              <a:spLocks/>
            </p:cNvSpPr>
            <p:nvPr/>
          </p:nvSpPr>
          <p:spPr bwMode="auto">
            <a:xfrm>
              <a:off x="3456" y="2091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0 h 1"/>
                <a:gd name="T10" fmla="*/ 1 w 1"/>
                <a:gd name="T11" fmla="*/ 0 h 1"/>
                <a:gd name="T12" fmla="*/ 1 w 1"/>
                <a:gd name="T13" fmla="*/ 1 h 1"/>
                <a:gd name="T14" fmla="*/ 0 w 1"/>
                <a:gd name="T15" fmla="*/ 1 h 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"/>
                <a:gd name="T25" fmla="*/ 0 h 1"/>
                <a:gd name="T26" fmla="*/ 1 w 1"/>
                <a:gd name="T27" fmla="*/ 1 h 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00" name="Freeform 478"/>
            <p:cNvSpPr>
              <a:spLocks/>
            </p:cNvSpPr>
            <p:nvPr/>
          </p:nvSpPr>
          <p:spPr bwMode="auto">
            <a:xfrm>
              <a:off x="2719" y="2085"/>
              <a:ext cx="2" cy="1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0 w 2"/>
                <a:gd name="T5" fmla="*/ 1 h 1"/>
                <a:gd name="T6" fmla="*/ 0 w 2"/>
                <a:gd name="T7" fmla="*/ 0 h 1"/>
                <a:gd name="T8" fmla="*/ 0 w 2"/>
                <a:gd name="T9" fmla="*/ 0 h 1"/>
                <a:gd name="T10" fmla="*/ 1 w 2"/>
                <a:gd name="T11" fmla="*/ 0 h 1"/>
                <a:gd name="T12" fmla="*/ 1 w 2"/>
                <a:gd name="T13" fmla="*/ 0 h 1"/>
                <a:gd name="T14" fmla="*/ 1 w 2"/>
                <a:gd name="T15" fmla="*/ 0 h 1"/>
                <a:gd name="T16" fmla="*/ 2 w 2"/>
                <a:gd name="T17" fmla="*/ 0 h 1"/>
                <a:gd name="T18" fmla="*/ 2 w 2"/>
                <a:gd name="T19" fmla="*/ 0 h 1"/>
                <a:gd name="T20" fmla="*/ 2 w 2"/>
                <a:gd name="T21" fmla="*/ 0 h 1"/>
                <a:gd name="T22" fmla="*/ 1 w 2"/>
                <a:gd name="T23" fmla="*/ 1 h 1"/>
                <a:gd name="T24" fmla="*/ 1 w 2"/>
                <a:gd name="T25" fmla="*/ 1 h 1"/>
                <a:gd name="T26" fmla="*/ 1 w 2"/>
                <a:gd name="T27" fmla="*/ 1 h 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1"/>
                <a:gd name="T44" fmla="*/ 2 w 2"/>
                <a:gd name="T45" fmla="*/ 1 h 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1">
                  <a:moveTo>
                    <a:pt x="1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01" name="Freeform 479"/>
            <p:cNvSpPr>
              <a:spLocks/>
            </p:cNvSpPr>
            <p:nvPr/>
          </p:nvSpPr>
          <p:spPr bwMode="auto">
            <a:xfrm>
              <a:off x="3203" y="2088"/>
              <a:ext cx="5" cy="3"/>
            </a:xfrm>
            <a:custGeom>
              <a:avLst/>
              <a:gdLst>
                <a:gd name="T0" fmla="*/ 2 w 5"/>
                <a:gd name="T1" fmla="*/ 3 h 3"/>
                <a:gd name="T2" fmla="*/ 1 w 5"/>
                <a:gd name="T3" fmla="*/ 3 h 3"/>
                <a:gd name="T4" fmla="*/ 1 w 5"/>
                <a:gd name="T5" fmla="*/ 2 h 3"/>
                <a:gd name="T6" fmla="*/ 0 w 5"/>
                <a:gd name="T7" fmla="*/ 2 h 3"/>
                <a:gd name="T8" fmla="*/ 0 w 5"/>
                <a:gd name="T9" fmla="*/ 2 h 3"/>
                <a:gd name="T10" fmla="*/ 0 w 5"/>
                <a:gd name="T11" fmla="*/ 2 h 3"/>
                <a:gd name="T12" fmla="*/ 0 w 5"/>
                <a:gd name="T13" fmla="*/ 2 h 3"/>
                <a:gd name="T14" fmla="*/ 0 w 5"/>
                <a:gd name="T15" fmla="*/ 1 h 3"/>
                <a:gd name="T16" fmla="*/ 0 w 5"/>
                <a:gd name="T17" fmla="*/ 1 h 3"/>
                <a:gd name="T18" fmla="*/ 1 w 5"/>
                <a:gd name="T19" fmla="*/ 1 h 3"/>
                <a:gd name="T20" fmla="*/ 0 w 5"/>
                <a:gd name="T21" fmla="*/ 1 h 3"/>
                <a:gd name="T22" fmla="*/ 0 w 5"/>
                <a:gd name="T23" fmla="*/ 1 h 3"/>
                <a:gd name="T24" fmla="*/ 0 w 5"/>
                <a:gd name="T25" fmla="*/ 1 h 3"/>
                <a:gd name="T26" fmla="*/ 0 w 5"/>
                <a:gd name="T27" fmla="*/ 0 h 3"/>
                <a:gd name="T28" fmla="*/ 0 w 5"/>
                <a:gd name="T29" fmla="*/ 0 h 3"/>
                <a:gd name="T30" fmla="*/ 1 w 5"/>
                <a:gd name="T31" fmla="*/ 0 h 3"/>
                <a:gd name="T32" fmla="*/ 1 w 5"/>
                <a:gd name="T33" fmla="*/ 0 h 3"/>
                <a:gd name="T34" fmla="*/ 1 w 5"/>
                <a:gd name="T35" fmla="*/ 0 h 3"/>
                <a:gd name="T36" fmla="*/ 1 w 5"/>
                <a:gd name="T37" fmla="*/ 0 h 3"/>
                <a:gd name="T38" fmla="*/ 2 w 5"/>
                <a:gd name="T39" fmla="*/ 1 h 3"/>
                <a:gd name="T40" fmla="*/ 2 w 5"/>
                <a:gd name="T41" fmla="*/ 1 h 3"/>
                <a:gd name="T42" fmla="*/ 3 w 5"/>
                <a:gd name="T43" fmla="*/ 1 h 3"/>
                <a:gd name="T44" fmla="*/ 3 w 5"/>
                <a:gd name="T45" fmla="*/ 1 h 3"/>
                <a:gd name="T46" fmla="*/ 4 w 5"/>
                <a:gd name="T47" fmla="*/ 1 h 3"/>
                <a:gd name="T48" fmla="*/ 4 w 5"/>
                <a:gd name="T49" fmla="*/ 1 h 3"/>
                <a:gd name="T50" fmla="*/ 5 w 5"/>
                <a:gd name="T51" fmla="*/ 1 h 3"/>
                <a:gd name="T52" fmla="*/ 5 w 5"/>
                <a:gd name="T53" fmla="*/ 1 h 3"/>
                <a:gd name="T54" fmla="*/ 5 w 5"/>
                <a:gd name="T55" fmla="*/ 2 h 3"/>
                <a:gd name="T56" fmla="*/ 4 w 5"/>
                <a:gd name="T57" fmla="*/ 2 h 3"/>
                <a:gd name="T58" fmla="*/ 4 w 5"/>
                <a:gd name="T59" fmla="*/ 2 h 3"/>
                <a:gd name="T60" fmla="*/ 3 w 5"/>
                <a:gd name="T61" fmla="*/ 1 h 3"/>
                <a:gd name="T62" fmla="*/ 3 w 5"/>
                <a:gd name="T63" fmla="*/ 2 h 3"/>
                <a:gd name="T64" fmla="*/ 3 w 5"/>
                <a:gd name="T65" fmla="*/ 2 h 3"/>
                <a:gd name="T66" fmla="*/ 3 w 5"/>
                <a:gd name="T67" fmla="*/ 2 h 3"/>
                <a:gd name="T68" fmla="*/ 2 w 5"/>
                <a:gd name="T69" fmla="*/ 3 h 3"/>
                <a:gd name="T70" fmla="*/ 2 w 5"/>
                <a:gd name="T71" fmla="*/ 3 h 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"/>
                <a:gd name="T109" fmla="*/ 0 h 3"/>
                <a:gd name="T110" fmla="*/ 5 w 5"/>
                <a:gd name="T111" fmla="*/ 3 h 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" h="3">
                  <a:moveTo>
                    <a:pt x="2" y="3"/>
                  </a:move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02" name="Freeform 480"/>
            <p:cNvSpPr>
              <a:spLocks/>
            </p:cNvSpPr>
            <p:nvPr/>
          </p:nvSpPr>
          <p:spPr bwMode="auto">
            <a:xfrm>
              <a:off x="3444" y="2092"/>
              <a:ext cx="6" cy="4"/>
            </a:xfrm>
            <a:custGeom>
              <a:avLst/>
              <a:gdLst>
                <a:gd name="T0" fmla="*/ 0 w 6"/>
                <a:gd name="T1" fmla="*/ 4 h 4"/>
                <a:gd name="T2" fmla="*/ 0 w 6"/>
                <a:gd name="T3" fmla="*/ 3 h 4"/>
                <a:gd name="T4" fmla="*/ 0 w 6"/>
                <a:gd name="T5" fmla="*/ 3 h 4"/>
                <a:gd name="T6" fmla="*/ 0 w 6"/>
                <a:gd name="T7" fmla="*/ 3 h 4"/>
                <a:gd name="T8" fmla="*/ 1 w 6"/>
                <a:gd name="T9" fmla="*/ 2 h 4"/>
                <a:gd name="T10" fmla="*/ 1 w 6"/>
                <a:gd name="T11" fmla="*/ 2 h 4"/>
                <a:gd name="T12" fmla="*/ 1 w 6"/>
                <a:gd name="T13" fmla="*/ 2 h 4"/>
                <a:gd name="T14" fmla="*/ 1 w 6"/>
                <a:gd name="T15" fmla="*/ 2 h 4"/>
                <a:gd name="T16" fmla="*/ 2 w 6"/>
                <a:gd name="T17" fmla="*/ 1 h 4"/>
                <a:gd name="T18" fmla="*/ 2 w 6"/>
                <a:gd name="T19" fmla="*/ 1 h 4"/>
                <a:gd name="T20" fmla="*/ 2 w 6"/>
                <a:gd name="T21" fmla="*/ 1 h 4"/>
                <a:gd name="T22" fmla="*/ 3 w 6"/>
                <a:gd name="T23" fmla="*/ 1 h 4"/>
                <a:gd name="T24" fmla="*/ 3 w 6"/>
                <a:gd name="T25" fmla="*/ 0 h 4"/>
                <a:gd name="T26" fmla="*/ 3 w 6"/>
                <a:gd name="T27" fmla="*/ 0 h 4"/>
                <a:gd name="T28" fmla="*/ 3 w 6"/>
                <a:gd name="T29" fmla="*/ 0 h 4"/>
                <a:gd name="T30" fmla="*/ 3 w 6"/>
                <a:gd name="T31" fmla="*/ 0 h 4"/>
                <a:gd name="T32" fmla="*/ 4 w 6"/>
                <a:gd name="T33" fmla="*/ 0 h 4"/>
                <a:gd name="T34" fmla="*/ 4 w 6"/>
                <a:gd name="T35" fmla="*/ 0 h 4"/>
                <a:gd name="T36" fmla="*/ 4 w 6"/>
                <a:gd name="T37" fmla="*/ 0 h 4"/>
                <a:gd name="T38" fmla="*/ 4 w 6"/>
                <a:gd name="T39" fmla="*/ 0 h 4"/>
                <a:gd name="T40" fmla="*/ 4 w 6"/>
                <a:gd name="T41" fmla="*/ 0 h 4"/>
                <a:gd name="T42" fmla="*/ 5 w 6"/>
                <a:gd name="T43" fmla="*/ 0 h 4"/>
                <a:gd name="T44" fmla="*/ 5 w 6"/>
                <a:gd name="T45" fmla="*/ 0 h 4"/>
                <a:gd name="T46" fmla="*/ 5 w 6"/>
                <a:gd name="T47" fmla="*/ 0 h 4"/>
                <a:gd name="T48" fmla="*/ 6 w 6"/>
                <a:gd name="T49" fmla="*/ 0 h 4"/>
                <a:gd name="T50" fmla="*/ 6 w 6"/>
                <a:gd name="T51" fmla="*/ 0 h 4"/>
                <a:gd name="T52" fmla="*/ 6 w 6"/>
                <a:gd name="T53" fmla="*/ 0 h 4"/>
                <a:gd name="T54" fmla="*/ 6 w 6"/>
                <a:gd name="T55" fmla="*/ 0 h 4"/>
                <a:gd name="T56" fmla="*/ 6 w 6"/>
                <a:gd name="T57" fmla="*/ 1 h 4"/>
                <a:gd name="T58" fmla="*/ 6 w 6"/>
                <a:gd name="T59" fmla="*/ 1 h 4"/>
                <a:gd name="T60" fmla="*/ 5 w 6"/>
                <a:gd name="T61" fmla="*/ 1 h 4"/>
                <a:gd name="T62" fmla="*/ 5 w 6"/>
                <a:gd name="T63" fmla="*/ 1 h 4"/>
                <a:gd name="T64" fmla="*/ 4 w 6"/>
                <a:gd name="T65" fmla="*/ 1 h 4"/>
                <a:gd name="T66" fmla="*/ 4 w 6"/>
                <a:gd name="T67" fmla="*/ 1 h 4"/>
                <a:gd name="T68" fmla="*/ 4 w 6"/>
                <a:gd name="T69" fmla="*/ 1 h 4"/>
                <a:gd name="T70" fmla="*/ 4 w 6"/>
                <a:gd name="T71" fmla="*/ 2 h 4"/>
                <a:gd name="T72" fmla="*/ 4 w 6"/>
                <a:gd name="T73" fmla="*/ 2 h 4"/>
                <a:gd name="T74" fmla="*/ 3 w 6"/>
                <a:gd name="T75" fmla="*/ 2 h 4"/>
                <a:gd name="T76" fmla="*/ 3 w 6"/>
                <a:gd name="T77" fmla="*/ 2 h 4"/>
                <a:gd name="T78" fmla="*/ 3 w 6"/>
                <a:gd name="T79" fmla="*/ 2 h 4"/>
                <a:gd name="T80" fmla="*/ 2 w 6"/>
                <a:gd name="T81" fmla="*/ 2 h 4"/>
                <a:gd name="T82" fmla="*/ 2 w 6"/>
                <a:gd name="T83" fmla="*/ 3 h 4"/>
                <a:gd name="T84" fmla="*/ 2 w 6"/>
                <a:gd name="T85" fmla="*/ 3 h 4"/>
                <a:gd name="T86" fmla="*/ 1 w 6"/>
                <a:gd name="T87" fmla="*/ 3 h 4"/>
                <a:gd name="T88" fmla="*/ 1 w 6"/>
                <a:gd name="T89" fmla="*/ 3 h 4"/>
                <a:gd name="T90" fmla="*/ 0 w 6"/>
                <a:gd name="T91" fmla="*/ 4 h 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6"/>
                <a:gd name="T139" fmla="*/ 0 h 4"/>
                <a:gd name="T140" fmla="*/ 6 w 6"/>
                <a:gd name="T141" fmla="*/ 4 h 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6" h="4">
                  <a:moveTo>
                    <a:pt x="0" y="4"/>
                  </a:moveTo>
                  <a:lnTo>
                    <a:pt x="0" y="3"/>
                  </a:lnTo>
                  <a:lnTo>
                    <a:pt x="1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03" name="Freeform 481"/>
            <p:cNvSpPr>
              <a:spLocks/>
            </p:cNvSpPr>
            <p:nvPr/>
          </p:nvSpPr>
          <p:spPr bwMode="auto">
            <a:xfrm>
              <a:off x="3216" y="2090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1 w 1"/>
                <a:gd name="T17" fmla="*/ 0 h 1"/>
                <a:gd name="T18" fmla="*/ 1 w 1"/>
                <a:gd name="T19" fmla="*/ 0 h 1"/>
                <a:gd name="T20" fmla="*/ 1 w 1"/>
                <a:gd name="T21" fmla="*/ 1 h 1"/>
                <a:gd name="T22" fmla="*/ 1 w 1"/>
                <a:gd name="T23" fmla="*/ 1 h 1"/>
                <a:gd name="T24" fmla="*/ 1 w 1"/>
                <a:gd name="T25" fmla="*/ 1 h 1"/>
                <a:gd name="T26" fmla="*/ 0 w 1"/>
                <a:gd name="T27" fmla="*/ 1 h 1"/>
                <a:gd name="T28" fmla="*/ 0 w 1"/>
                <a:gd name="T29" fmla="*/ 1 h 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"/>
                <a:gd name="T46" fmla="*/ 0 h 1"/>
                <a:gd name="T47" fmla="*/ 1 w 1"/>
                <a:gd name="T48" fmla="*/ 1 h 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04" name="Freeform 482"/>
            <p:cNvSpPr>
              <a:spLocks/>
            </p:cNvSpPr>
            <p:nvPr/>
          </p:nvSpPr>
          <p:spPr bwMode="auto">
            <a:xfrm>
              <a:off x="3219" y="2091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0 h 1"/>
                <a:gd name="T10" fmla="*/ 1 w 1"/>
                <a:gd name="T11" fmla="*/ 0 h 1"/>
                <a:gd name="T12" fmla="*/ 1 w 1"/>
                <a:gd name="T13" fmla="*/ 0 h 1"/>
                <a:gd name="T14" fmla="*/ 1 w 1"/>
                <a:gd name="T15" fmla="*/ 1 h 1"/>
                <a:gd name="T16" fmla="*/ 1 w 1"/>
                <a:gd name="T17" fmla="*/ 1 h 1"/>
                <a:gd name="T18" fmla="*/ 1 w 1"/>
                <a:gd name="T19" fmla="*/ 1 h 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"/>
                <a:gd name="T31" fmla="*/ 0 h 1"/>
                <a:gd name="T32" fmla="*/ 1 w 1"/>
                <a:gd name="T33" fmla="*/ 1 h 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" h="1">
                  <a:moveTo>
                    <a:pt x="1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05" name="Freeform 483"/>
            <p:cNvSpPr>
              <a:spLocks/>
            </p:cNvSpPr>
            <p:nvPr/>
          </p:nvSpPr>
          <p:spPr bwMode="auto">
            <a:xfrm>
              <a:off x="3222" y="2092"/>
              <a:ext cx="2" cy="1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0 w 2"/>
                <a:gd name="T9" fmla="*/ 0 h 1"/>
                <a:gd name="T10" fmla="*/ 1 w 2"/>
                <a:gd name="T11" fmla="*/ 0 h 1"/>
                <a:gd name="T12" fmla="*/ 1 w 2"/>
                <a:gd name="T13" fmla="*/ 0 h 1"/>
                <a:gd name="T14" fmla="*/ 1 w 2"/>
                <a:gd name="T15" fmla="*/ 0 h 1"/>
                <a:gd name="T16" fmla="*/ 2 w 2"/>
                <a:gd name="T17" fmla="*/ 0 h 1"/>
                <a:gd name="T18" fmla="*/ 2 w 2"/>
                <a:gd name="T19" fmla="*/ 0 h 1"/>
                <a:gd name="T20" fmla="*/ 2 w 2"/>
                <a:gd name="T21" fmla="*/ 0 h 1"/>
                <a:gd name="T22" fmla="*/ 1 w 2"/>
                <a:gd name="T23" fmla="*/ 0 h 1"/>
                <a:gd name="T24" fmla="*/ 1 w 2"/>
                <a:gd name="T25" fmla="*/ 0 h 1"/>
                <a:gd name="T26" fmla="*/ 0 w 2"/>
                <a:gd name="T27" fmla="*/ 0 h 1"/>
                <a:gd name="T28" fmla="*/ 0 w 2"/>
                <a:gd name="T29" fmla="*/ 0 h 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"/>
                <a:gd name="T46" fmla="*/ 0 h 1"/>
                <a:gd name="T47" fmla="*/ 2 w 2"/>
                <a:gd name="T48" fmla="*/ 1 h 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" h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06" name="Freeform 484"/>
            <p:cNvSpPr>
              <a:spLocks/>
            </p:cNvSpPr>
            <p:nvPr/>
          </p:nvSpPr>
          <p:spPr bwMode="auto">
            <a:xfrm>
              <a:off x="3445" y="2094"/>
              <a:ext cx="4" cy="3"/>
            </a:xfrm>
            <a:custGeom>
              <a:avLst/>
              <a:gdLst>
                <a:gd name="T0" fmla="*/ 1 w 4"/>
                <a:gd name="T1" fmla="*/ 3 h 3"/>
                <a:gd name="T2" fmla="*/ 0 w 4"/>
                <a:gd name="T3" fmla="*/ 3 h 3"/>
                <a:gd name="T4" fmla="*/ 1 w 4"/>
                <a:gd name="T5" fmla="*/ 3 h 3"/>
                <a:gd name="T6" fmla="*/ 1 w 4"/>
                <a:gd name="T7" fmla="*/ 3 h 3"/>
                <a:gd name="T8" fmla="*/ 1 w 4"/>
                <a:gd name="T9" fmla="*/ 2 h 3"/>
                <a:gd name="T10" fmla="*/ 2 w 4"/>
                <a:gd name="T11" fmla="*/ 2 h 3"/>
                <a:gd name="T12" fmla="*/ 2 w 4"/>
                <a:gd name="T13" fmla="*/ 2 h 3"/>
                <a:gd name="T14" fmla="*/ 2 w 4"/>
                <a:gd name="T15" fmla="*/ 2 h 3"/>
                <a:gd name="T16" fmla="*/ 3 w 4"/>
                <a:gd name="T17" fmla="*/ 1 h 3"/>
                <a:gd name="T18" fmla="*/ 3 w 4"/>
                <a:gd name="T19" fmla="*/ 1 h 3"/>
                <a:gd name="T20" fmla="*/ 3 w 4"/>
                <a:gd name="T21" fmla="*/ 1 h 3"/>
                <a:gd name="T22" fmla="*/ 3 w 4"/>
                <a:gd name="T23" fmla="*/ 1 h 3"/>
                <a:gd name="T24" fmla="*/ 3 w 4"/>
                <a:gd name="T25" fmla="*/ 1 h 3"/>
                <a:gd name="T26" fmla="*/ 4 w 4"/>
                <a:gd name="T27" fmla="*/ 0 h 3"/>
                <a:gd name="T28" fmla="*/ 4 w 4"/>
                <a:gd name="T29" fmla="*/ 0 h 3"/>
                <a:gd name="T30" fmla="*/ 4 w 4"/>
                <a:gd name="T31" fmla="*/ 0 h 3"/>
                <a:gd name="T32" fmla="*/ 4 w 4"/>
                <a:gd name="T33" fmla="*/ 1 h 3"/>
                <a:gd name="T34" fmla="*/ 4 w 4"/>
                <a:gd name="T35" fmla="*/ 1 h 3"/>
                <a:gd name="T36" fmla="*/ 4 w 4"/>
                <a:gd name="T37" fmla="*/ 2 h 3"/>
                <a:gd name="T38" fmla="*/ 4 w 4"/>
                <a:gd name="T39" fmla="*/ 2 h 3"/>
                <a:gd name="T40" fmla="*/ 4 w 4"/>
                <a:gd name="T41" fmla="*/ 2 h 3"/>
                <a:gd name="T42" fmla="*/ 3 w 4"/>
                <a:gd name="T43" fmla="*/ 3 h 3"/>
                <a:gd name="T44" fmla="*/ 3 w 4"/>
                <a:gd name="T45" fmla="*/ 2 h 3"/>
                <a:gd name="T46" fmla="*/ 3 w 4"/>
                <a:gd name="T47" fmla="*/ 2 h 3"/>
                <a:gd name="T48" fmla="*/ 3 w 4"/>
                <a:gd name="T49" fmla="*/ 2 h 3"/>
                <a:gd name="T50" fmla="*/ 3 w 4"/>
                <a:gd name="T51" fmla="*/ 2 h 3"/>
                <a:gd name="T52" fmla="*/ 2 w 4"/>
                <a:gd name="T53" fmla="*/ 2 h 3"/>
                <a:gd name="T54" fmla="*/ 2 w 4"/>
                <a:gd name="T55" fmla="*/ 3 h 3"/>
                <a:gd name="T56" fmla="*/ 1 w 4"/>
                <a:gd name="T57" fmla="*/ 3 h 3"/>
                <a:gd name="T58" fmla="*/ 1 w 4"/>
                <a:gd name="T59" fmla="*/ 3 h 3"/>
                <a:gd name="T60" fmla="*/ 1 w 4"/>
                <a:gd name="T61" fmla="*/ 3 h 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"/>
                <a:gd name="T94" fmla="*/ 0 h 3"/>
                <a:gd name="T95" fmla="*/ 4 w 4"/>
                <a:gd name="T96" fmla="*/ 3 h 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" h="3">
                  <a:moveTo>
                    <a:pt x="1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07" name="Freeform 485"/>
            <p:cNvSpPr>
              <a:spLocks/>
            </p:cNvSpPr>
            <p:nvPr/>
          </p:nvSpPr>
          <p:spPr bwMode="auto">
            <a:xfrm>
              <a:off x="3439" y="2095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0 h 1"/>
                <a:gd name="T10" fmla="*/ 1 w 1"/>
                <a:gd name="T11" fmla="*/ 0 h 1"/>
                <a:gd name="T12" fmla="*/ 1 w 1"/>
                <a:gd name="T13" fmla="*/ 0 h 1"/>
                <a:gd name="T14" fmla="*/ 1 w 1"/>
                <a:gd name="T15" fmla="*/ 0 h 1"/>
                <a:gd name="T16" fmla="*/ 0 w 1"/>
                <a:gd name="T17" fmla="*/ 1 h 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"/>
                <a:gd name="T28" fmla="*/ 0 h 1"/>
                <a:gd name="T29" fmla="*/ 1 w 1"/>
                <a:gd name="T30" fmla="*/ 1 h 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08" name="Freeform 486"/>
            <p:cNvSpPr>
              <a:spLocks/>
            </p:cNvSpPr>
            <p:nvPr/>
          </p:nvSpPr>
          <p:spPr bwMode="auto">
            <a:xfrm>
              <a:off x="3226" y="2093"/>
              <a:ext cx="3" cy="1"/>
            </a:xfrm>
            <a:custGeom>
              <a:avLst/>
              <a:gdLst>
                <a:gd name="T0" fmla="*/ 2 w 3"/>
                <a:gd name="T1" fmla="*/ 1 h 1"/>
                <a:gd name="T2" fmla="*/ 2 w 3"/>
                <a:gd name="T3" fmla="*/ 1 h 1"/>
                <a:gd name="T4" fmla="*/ 2 w 3"/>
                <a:gd name="T5" fmla="*/ 1 h 1"/>
                <a:gd name="T6" fmla="*/ 2 w 3"/>
                <a:gd name="T7" fmla="*/ 0 h 1"/>
                <a:gd name="T8" fmla="*/ 1 w 3"/>
                <a:gd name="T9" fmla="*/ 0 h 1"/>
                <a:gd name="T10" fmla="*/ 0 w 3"/>
                <a:gd name="T11" fmla="*/ 0 h 1"/>
                <a:gd name="T12" fmla="*/ 1 w 3"/>
                <a:gd name="T13" fmla="*/ 0 h 1"/>
                <a:gd name="T14" fmla="*/ 1 w 3"/>
                <a:gd name="T15" fmla="*/ 0 h 1"/>
                <a:gd name="T16" fmla="*/ 1 w 3"/>
                <a:gd name="T17" fmla="*/ 0 h 1"/>
                <a:gd name="T18" fmla="*/ 2 w 3"/>
                <a:gd name="T19" fmla="*/ 0 h 1"/>
                <a:gd name="T20" fmla="*/ 2 w 3"/>
                <a:gd name="T21" fmla="*/ 0 h 1"/>
                <a:gd name="T22" fmla="*/ 2 w 3"/>
                <a:gd name="T23" fmla="*/ 0 h 1"/>
                <a:gd name="T24" fmla="*/ 2 w 3"/>
                <a:gd name="T25" fmla="*/ 0 h 1"/>
                <a:gd name="T26" fmla="*/ 2 w 3"/>
                <a:gd name="T27" fmla="*/ 0 h 1"/>
                <a:gd name="T28" fmla="*/ 3 w 3"/>
                <a:gd name="T29" fmla="*/ 0 h 1"/>
                <a:gd name="T30" fmla="*/ 3 w 3"/>
                <a:gd name="T31" fmla="*/ 0 h 1"/>
                <a:gd name="T32" fmla="*/ 3 w 3"/>
                <a:gd name="T33" fmla="*/ 0 h 1"/>
                <a:gd name="T34" fmla="*/ 3 w 3"/>
                <a:gd name="T35" fmla="*/ 1 h 1"/>
                <a:gd name="T36" fmla="*/ 2 w 3"/>
                <a:gd name="T37" fmla="*/ 1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"/>
                <a:gd name="T58" fmla="*/ 0 h 1"/>
                <a:gd name="T59" fmla="*/ 3 w 3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" h="1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09" name="Freeform 487"/>
            <p:cNvSpPr>
              <a:spLocks/>
            </p:cNvSpPr>
            <p:nvPr/>
          </p:nvSpPr>
          <p:spPr bwMode="auto">
            <a:xfrm>
              <a:off x="3458" y="2098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1 h 2"/>
                <a:gd name="T4" fmla="*/ 0 w 3"/>
                <a:gd name="T5" fmla="*/ 1 h 2"/>
                <a:gd name="T6" fmla="*/ 0 w 3"/>
                <a:gd name="T7" fmla="*/ 0 h 2"/>
                <a:gd name="T8" fmla="*/ 1 w 3"/>
                <a:gd name="T9" fmla="*/ 0 h 2"/>
                <a:gd name="T10" fmla="*/ 1 w 3"/>
                <a:gd name="T11" fmla="*/ 0 h 2"/>
                <a:gd name="T12" fmla="*/ 3 w 3"/>
                <a:gd name="T13" fmla="*/ 0 h 2"/>
                <a:gd name="T14" fmla="*/ 3 w 3"/>
                <a:gd name="T15" fmla="*/ 0 h 2"/>
                <a:gd name="T16" fmla="*/ 3 w 3"/>
                <a:gd name="T17" fmla="*/ 1 h 2"/>
                <a:gd name="T18" fmla="*/ 3 w 3"/>
                <a:gd name="T19" fmla="*/ 1 h 2"/>
                <a:gd name="T20" fmla="*/ 3 w 3"/>
                <a:gd name="T21" fmla="*/ 1 h 2"/>
                <a:gd name="T22" fmla="*/ 2 w 3"/>
                <a:gd name="T23" fmla="*/ 1 h 2"/>
                <a:gd name="T24" fmla="*/ 2 w 3"/>
                <a:gd name="T25" fmla="*/ 1 h 2"/>
                <a:gd name="T26" fmla="*/ 1 w 3"/>
                <a:gd name="T27" fmla="*/ 1 h 2"/>
                <a:gd name="T28" fmla="*/ 1 w 3"/>
                <a:gd name="T29" fmla="*/ 1 h 2"/>
                <a:gd name="T30" fmla="*/ 0 w 3"/>
                <a:gd name="T31" fmla="*/ 1 h 2"/>
                <a:gd name="T32" fmla="*/ 0 w 3"/>
                <a:gd name="T33" fmla="*/ 2 h 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"/>
                <a:gd name="T52" fmla="*/ 0 h 2"/>
                <a:gd name="T53" fmla="*/ 3 w 3"/>
                <a:gd name="T54" fmla="*/ 2 h 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" h="2">
                  <a:moveTo>
                    <a:pt x="0" y="2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10" name="Freeform 488"/>
            <p:cNvSpPr>
              <a:spLocks/>
            </p:cNvSpPr>
            <p:nvPr/>
          </p:nvSpPr>
          <p:spPr bwMode="auto">
            <a:xfrm>
              <a:off x="3502" y="2099"/>
              <a:ext cx="5" cy="12"/>
            </a:xfrm>
            <a:custGeom>
              <a:avLst/>
              <a:gdLst>
                <a:gd name="T0" fmla="*/ 4 w 5"/>
                <a:gd name="T1" fmla="*/ 4 h 12"/>
                <a:gd name="T2" fmla="*/ 4 w 5"/>
                <a:gd name="T3" fmla="*/ 5 h 12"/>
                <a:gd name="T4" fmla="*/ 4 w 5"/>
                <a:gd name="T5" fmla="*/ 5 h 12"/>
                <a:gd name="T6" fmla="*/ 5 w 5"/>
                <a:gd name="T7" fmla="*/ 6 h 12"/>
                <a:gd name="T8" fmla="*/ 4 w 5"/>
                <a:gd name="T9" fmla="*/ 7 h 12"/>
                <a:gd name="T10" fmla="*/ 4 w 5"/>
                <a:gd name="T11" fmla="*/ 7 h 12"/>
                <a:gd name="T12" fmla="*/ 4 w 5"/>
                <a:gd name="T13" fmla="*/ 8 h 12"/>
                <a:gd name="T14" fmla="*/ 4 w 5"/>
                <a:gd name="T15" fmla="*/ 9 h 12"/>
                <a:gd name="T16" fmla="*/ 5 w 5"/>
                <a:gd name="T17" fmla="*/ 10 h 12"/>
                <a:gd name="T18" fmla="*/ 5 w 5"/>
                <a:gd name="T19" fmla="*/ 11 h 12"/>
                <a:gd name="T20" fmla="*/ 4 w 5"/>
                <a:gd name="T21" fmla="*/ 12 h 12"/>
                <a:gd name="T22" fmla="*/ 3 w 5"/>
                <a:gd name="T23" fmla="*/ 12 h 12"/>
                <a:gd name="T24" fmla="*/ 3 w 5"/>
                <a:gd name="T25" fmla="*/ 12 h 12"/>
                <a:gd name="T26" fmla="*/ 2 w 5"/>
                <a:gd name="T27" fmla="*/ 12 h 12"/>
                <a:gd name="T28" fmla="*/ 2 w 5"/>
                <a:gd name="T29" fmla="*/ 11 h 12"/>
                <a:gd name="T30" fmla="*/ 2 w 5"/>
                <a:gd name="T31" fmla="*/ 10 h 12"/>
                <a:gd name="T32" fmla="*/ 2 w 5"/>
                <a:gd name="T33" fmla="*/ 10 h 12"/>
                <a:gd name="T34" fmla="*/ 1 w 5"/>
                <a:gd name="T35" fmla="*/ 9 h 12"/>
                <a:gd name="T36" fmla="*/ 1 w 5"/>
                <a:gd name="T37" fmla="*/ 9 h 12"/>
                <a:gd name="T38" fmla="*/ 0 w 5"/>
                <a:gd name="T39" fmla="*/ 8 h 12"/>
                <a:gd name="T40" fmla="*/ 0 w 5"/>
                <a:gd name="T41" fmla="*/ 7 h 12"/>
                <a:gd name="T42" fmla="*/ 1 w 5"/>
                <a:gd name="T43" fmla="*/ 7 h 12"/>
                <a:gd name="T44" fmla="*/ 2 w 5"/>
                <a:gd name="T45" fmla="*/ 6 h 12"/>
                <a:gd name="T46" fmla="*/ 3 w 5"/>
                <a:gd name="T47" fmla="*/ 6 h 12"/>
                <a:gd name="T48" fmla="*/ 3 w 5"/>
                <a:gd name="T49" fmla="*/ 5 h 12"/>
                <a:gd name="T50" fmla="*/ 3 w 5"/>
                <a:gd name="T51" fmla="*/ 5 h 12"/>
                <a:gd name="T52" fmla="*/ 3 w 5"/>
                <a:gd name="T53" fmla="*/ 5 h 12"/>
                <a:gd name="T54" fmla="*/ 3 w 5"/>
                <a:gd name="T55" fmla="*/ 3 h 12"/>
                <a:gd name="T56" fmla="*/ 3 w 5"/>
                <a:gd name="T57" fmla="*/ 2 h 12"/>
                <a:gd name="T58" fmla="*/ 3 w 5"/>
                <a:gd name="T59" fmla="*/ 1 h 12"/>
                <a:gd name="T60" fmla="*/ 4 w 5"/>
                <a:gd name="T61" fmla="*/ 0 h 12"/>
                <a:gd name="T62" fmla="*/ 4 w 5"/>
                <a:gd name="T63" fmla="*/ 1 h 12"/>
                <a:gd name="T64" fmla="*/ 5 w 5"/>
                <a:gd name="T65" fmla="*/ 2 h 12"/>
                <a:gd name="T66" fmla="*/ 5 w 5"/>
                <a:gd name="T67" fmla="*/ 2 h 12"/>
                <a:gd name="T68" fmla="*/ 4 w 5"/>
                <a:gd name="T69" fmla="*/ 3 h 1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5"/>
                <a:gd name="T106" fmla="*/ 0 h 12"/>
                <a:gd name="T107" fmla="*/ 5 w 5"/>
                <a:gd name="T108" fmla="*/ 12 h 1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5" h="12">
                  <a:moveTo>
                    <a:pt x="4" y="3"/>
                  </a:moveTo>
                  <a:lnTo>
                    <a:pt x="4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4" y="7"/>
                  </a:lnTo>
                  <a:lnTo>
                    <a:pt x="4" y="8"/>
                  </a:lnTo>
                  <a:lnTo>
                    <a:pt x="4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9"/>
                  </a:lnTo>
                  <a:lnTo>
                    <a:pt x="1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1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2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11" name="Freeform 489"/>
            <p:cNvSpPr>
              <a:spLocks/>
            </p:cNvSpPr>
            <p:nvPr/>
          </p:nvSpPr>
          <p:spPr bwMode="auto">
            <a:xfrm>
              <a:off x="1123" y="2103"/>
              <a:ext cx="3" cy="2"/>
            </a:xfrm>
            <a:custGeom>
              <a:avLst/>
              <a:gdLst>
                <a:gd name="T0" fmla="*/ 2 w 3"/>
                <a:gd name="T1" fmla="*/ 2 h 2"/>
                <a:gd name="T2" fmla="*/ 2 w 3"/>
                <a:gd name="T3" fmla="*/ 2 h 2"/>
                <a:gd name="T4" fmla="*/ 2 w 3"/>
                <a:gd name="T5" fmla="*/ 2 h 2"/>
                <a:gd name="T6" fmla="*/ 1 w 3"/>
                <a:gd name="T7" fmla="*/ 1 h 2"/>
                <a:gd name="T8" fmla="*/ 1 w 3"/>
                <a:gd name="T9" fmla="*/ 1 h 2"/>
                <a:gd name="T10" fmla="*/ 1 w 3"/>
                <a:gd name="T11" fmla="*/ 1 h 2"/>
                <a:gd name="T12" fmla="*/ 0 w 3"/>
                <a:gd name="T13" fmla="*/ 1 h 2"/>
                <a:gd name="T14" fmla="*/ 0 w 3"/>
                <a:gd name="T15" fmla="*/ 1 h 2"/>
                <a:gd name="T16" fmla="*/ 0 w 3"/>
                <a:gd name="T17" fmla="*/ 1 h 2"/>
                <a:gd name="T18" fmla="*/ 0 w 3"/>
                <a:gd name="T19" fmla="*/ 1 h 2"/>
                <a:gd name="T20" fmla="*/ 0 w 3"/>
                <a:gd name="T21" fmla="*/ 0 h 2"/>
                <a:gd name="T22" fmla="*/ 0 w 3"/>
                <a:gd name="T23" fmla="*/ 0 h 2"/>
                <a:gd name="T24" fmla="*/ 0 w 3"/>
                <a:gd name="T25" fmla="*/ 0 h 2"/>
                <a:gd name="T26" fmla="*/ 0 w 3"/>
                <a:gd name="T27" fmla="*/ 0 h 2"/>
                <a:gd name="T28" fmla="*/ 1 w 3"/>
                <a:gd name="T29" fmla="*/ 0 h 2"/>
                <a:gd name="T30" fmla="*/ 1 w 3"/>
                <a:gd name="T31" fmla="*/ 0 h 2"/>
                <a:gd name="T32" fmla="*/ 2 w 3"/>
                <a:gd name="T33" fmla="*/ 0 h 2"/>
                <a:gd name="T34" fmla="*/ 2 w 3"/>
                <a:gd name="T35" fmla="*/ 0 h 2"/>
                <a:gd name="T36" fmla="*/ 2 w 3"/>
                <a:gd name="T37" fmla="*/ 1 h 2"/>
                <a:gd name="T38" fmla="*/ 2 w 3"/>
                <a:gd name="T39" fmla="*/ 1 h 2"/>
                <a:gd name="T40" fmla="*/ 3 w 3"/>
                <a:gd name="T41" fmla="*/ 1 h 2"/>
                <a:gd name="T42" fmla="*/ 3 w 3"/>
                <a:gd name="T43" fmla="*/ 1 h 2"/>
                <a:gd name="T44" fmla="*/ 3 w 3"/>
                <a:gd name="T45" fmla="*/ 1 h 2"/>
                <a:gd name="T46" fmla="*/ 3 w 3"/>
                <a:gd name="T47" fmla="*/ 2 h 2"/>
                <a:gd name="T48" fmla="*/ 2 w 3"/>
                <a:gd name="T49" fmla="*/ 2 h 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"/>
                <a:gd name="T76" fmla="*/ 0 h 2"/>
                <a:gd name="T77" fmla="*/ 3 w 3"/>
                <a:gd name="T78" fmla="*/ 2 h 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" h="2">
                  <a:moveTo>
                    <a:pt x="2" y="2"/>
                  </a:moveTo>
                  <a:lnTo>
                    <a:pt x="2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12" name="Freeform 490"/>
            <p:cNvSpPr>
              <a:spLocks/>
            </p:cNvSpPr>
            <p:nvPr/>
          </p:nvSpPr>
          <p:spPr bwMode="auto">
            <a:xfrm>
              <a:off x="3430" y="2108"/>
              <a:ext cx="9" cy="7"/>
            </a:xfrm>
            <a:custGeom>
              <a:avLst/>
              <a:gdLst>
                <a:gd name="T0" fmla="*/ 7 w 9"/>
                <a:gd name="T1" fmla="*/ 7 h 7"/>
                <a:gd name="T2" fmla="*/ 6 w 9"/>
                <a:gd name="T3" fmla="*/ 7 h 7"/>
                <a:gd name="T4" fmla="*/ 6 w 9"/>
                <a:gd name="T5" fmla="*/ 6 h 7"/>
                <a:gd name="T6" fmla="*/ 6 w 9"/>
                <a:gd name="T7" fmla="*/ 6 h 7"/>
                <a:gd name="T8" fmla="*/ 5 w 9"/>
                <a:gd name="T9" fmla="*/ 5 h 7"/>
                <a:gd name="T10" fmla="*/ 4 w 9"/>
                <a:gd name="T11" fmla="*/ 5 h 7"/>
                <a:gd name="T12" fmla="*/ 3 w 9"/>
                <a:gd name="T13" fmla="*/ 5 h 7"/>
                <a:gd name="T14" fmla="*/ 3 w 9"/>
                <a:gd name="T15" fmla="*/ 4 h 7"/>
                <a:gd name="T16" fmla="*/ 2 w 9"/>
                <a:gd name="T17" fmla="*/ 4 h 7"/>
                <a:gd name="T18" fmla="*/ 2 w 9"/>
                <a:gd name="T19" fmla="*/ 3 h 7"/>
                <a:gd name="T20" fmla="*/ 2 w 9"/>
                <a:gd name="T21" fmla="*/ 3 h 7"/>
                <a:gd name="T22" fmla="*/ 1 w 9"/>
                <a:gd name="T23" fmla="*/ 2 h 7"/>
                <a:gd name="T24" fmla="*/ 1 w 9"/>
                <a:gd name="T25" fmla="*/ 2 h 7"/>
                <a:gd name="T26" fmla="*/ 0 w 9"/>
                <a:gd name="T27" fmla="*/ 1 h 7"/>
                <a:gd name="T28" fmla="*/ 0 w 9"/>
                <a:gd name="T29" fmla="*/ 0 h 7"/>
                <a:gd name="T30" fmla="*/ 1 w 9"/>
                <a:gd name="T31" fmla="*/ 0 h 7"/>
                <a:gd name="T32" fmla="*/ 2 w 9"/>
                <a:gd name="T33" fmla="*/ 0 h 7"/>
                <a:gd name="T34" fmla="*/ 3 w 9"/>
                <a:gd name="T35" fmla="*/ 0 h 7"/>
                <a:gd name="T36" fmla="*/ 3 w 9"/>
                <a:gd name="T37" fmla="*/ 1 h 7"/>
                <a:gd name="T38" fmla="*/ 4 w 9"/>
                <a:gd name="T39" fmla="*/ 1 h 7"/>
                <a:gd name="T40" fmla="*/ 4 w 9"/>
                <a:gd name="T41" fmla="*/ 2 h 7"/>
                <a:gd name="T42" fmla="*/ 5 w 9"/>
                <a:gd name="T43" fmla="*/ 2 h 7"/>
                <a:gd name="T44" fmla="*/ 6 w 9"/>
                <a:gd name="T45" fmla="*/ 2 h 7"/>
                <a:gd name="T46" fmla="*/ 6 w 9"/>
                <a:gd name="T47" fmla="*/ 3 h 7"/>
                <a:gd name="T48" fmla="*/ 6 w 9"/>
                <a:gd name="T49" fmla="*/ 3 h 7"/>
                <a:gd name="T50" fmla="*/ 7 w 9"/>
                <a:gd name="T51" fmla="*/ 3 h 7"/>
                <a:gd name="T52" fmla="*/ 8 w 9"/>
                <a:gd name="T53" fmla="*/ 3 h 7"/>
                <a:gd name="T54" fmla="*/ 9 w 9"/>
                <a:gd name="T55" fmla="*/ 3 h 7"/>
                <a:gd name="T56" fmla="*/ 9 w 9"/>
                <a:gd name="T57" fmla="*/ 4 h 7"/>
                <a:gd name="T58" fmla="*/ 9 w 9"/>
                <a:gd name="T59" fmla="*/ 6 h 7"/>
                <a:gd name="T60" fmla="*/ 8 w 9"/>
                <a:gd name="T61" fmla="*/ 6 h 7"/>
                <a:gd name="T62" fmla="*/ 8 w 9"/>
                <a:gd name="T63" fmla="*/ 7 h 7"/>
                <a:gd name="T64" fmla="*/ 7 w 9"/>
                <a:gd name="T65" fmla="*/ 7 h 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"/>
                <a:gd name="T100" fmla="*/ 0 h 7"/>
                <a:gd name="T101" fmla="*/ 9 w 9"/>
                <a:gd name="T102" fmla="*/ 7 h 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" h="7">
                  <a:moveTo>
                    <a:pt x="7" y="7"/>
                  </a:moveTo>
                  <a:lnTo>
                    <a:pt x="7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5" y="5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7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4"/>
                  </a:lnTo>
                  <a:lnTo>
                    <a:pt x="9" y="5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7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13" name="Freeform 491"/>
            <p:cNvSpPr>
              <a:spLocks/>
            </p:cNvSpPr>
            <p:nvPr/>
          </p:nvSpPr>
          <p:spPr bwMode="auto">
            <a:xfrm>
              <a:off x="3419" y="2108"/>
              <a:ext cx="3" cy="5"/>
            </a:xfrm>
            <a:custGeom>
              <a:avLst/>
              <a:gdLst>
                <a:gd name="T0" fmla="*/ 3 w 3"/>
                <a:gd name="T1" fmla="*/ 5 h 5"/>
                <a:gd name="T2" fmla="*/ 3 w 3"/>
                <a:gd name="T3" fmla="*/ 4 h 5"/>
                <a:gd name="T4" fmla="*/ 2 w 3"/>
                <a:gd name="T5" fmla="*/ 4 h 5"/>
                <a:gd name="T6" fmla="*/ 2 w 3"/>
                <a:gd name="T7" fmla="*/ 4 h 5"/>
                <a:gd name="T8" fmla="*/ 2 w 3"/>
                <a:gd name="T9" fmla="*/ 4 h 5"/>
                <a:gd name="T10" fmla="*/ 1 w 3"/>
                <a:gd name="T11" fmla="*/ 4 h 5"/>
                <a:gd name="T12" fmla="*/ 1 w 3"/>
                <a:gd name="T13" fmla="*/ 3 h 5"/>
                <a:gd name="T14" fmla="*/ 1 w 3"/>
                <a:gd name="T15" fmla="*/ 3 h 5"/>
                <a:gd name="T16" fmla="*/ 1 w 3"/>
                <a:gd name="T17" fmla="*/ 3 h 5"/>
                <a:gd name="T18" fmla="*/ 0 w 3"/>
                <a:gd name="T19" fmla="*/ 3 h 5"/>
                <a:gd name="T20" fmla="*/ 0 w 3"/>
                <a:gd name="T21" fmla="*/ 3 h 5"/>
                <a:gd name="T22" fmla="*/ 0 w 3"/>
                <a:gd name="T23" fmla="*/ 3 h 5"/>
                <a:gd name="T24" fmla="*/ 0 w 3"/>
                <a:gd name="T25" fmla="*/ 2 h 5"/>
                <a:gd name="T26" fmla="*/ 0 w 3"/>
                <a:gd name="T27" fmla="*/ 2 h 5"/>
                <a:gd name="T28" fmla="*/ 0 w 3"/>
                <a:gd name="T29" fmla="*/ 1 h 5"/>
                <a:gd name="T30" fmla="*/ 0 w 3"/>
                <a:gd name="T31" fmla="*/ 1 h 5"/>
                <a:gd name="T32" fmla="*/ 0 w 3"/>
                <a:gd name="T33" fmla="*/ 0 h 5"/>
                <a:gd name="T34" fmla="*/ 0 w 3"/>
                <a:gd name="T35" fmla="*/ 0 h 5"/>
                <a:gd name="T36" fmla="*/ 0 w 3"/>
                <a:gd name="T37" fmla="*/ 0 h 5"/>
                <a:gd name="T38" fmla="*/ 1 w 3"/>
                <a:gd name="T39" fmla="*/ 0 h 5"/>
                <a:gd name="T40" fmla="*/ 1 w 3"/>
                <a:gd name="T41" fmla="*/ 0 h 5"/>
                <a:gd name="T42" fmla="*/ 1 w 3"/>
                <a:gd name="T43" fmla="*/ 0 h 5"/>
                <a:gd name="T44" fmla="*/ 1 w 3"/>
                <a:gd name="T45" fmla="*/ 1 h 5"/>
                <a:gd name="T46" fmla="*/ 2 w 3"/>
                <a:gd name="T47" fmla="*/ 1 h 5"/>
                <a:gd name="T48" fmla="*/ 2 w 3"/>
                <a:gd name="T49" fmla="*/ 1 h 5"/>
                <a:gd name="T50" fmla="*/ 2 w 3"/>
                <a:gd name="T51" fmla="*/ 2 h 5"/>
                <a:gd name="T52" fmla="*/ 2 w 3"/>
                <a:gd name="T53" fmla="*/ 2 h 5"/>
                <a:gd name="T54" fmla="*/ 2 w 3"/>
                <a:gd name="T55" fmla="*/ 2 h 5"/>
                <a:gd name="T56" fmla="*/ 3 w 3"/>
                <a:gd name="T57" fmla="*/ 3 h 5"/>
                <a:gd name="T58" fmla="*/ 3 w 3"/>
                <a:gd name="T59" fmla="*/ 3 h 5"/>
                <a:gd name="T60" fmla="*/ 3 w 3"/>
                <a:gd name="T61" fmla="*/ 3 h 5"/>
                <a:gd name="T62" fmla="*/ 3 w 3"/>
                <a:gd name="T63" fmla="*/ 3 h 5"/>
                <a:gd name="T64" fmla="*/ 3 w 3"/>
                <a:gd name="T65" fmla="*/ 3 h 5"/>
                <a:gd name="T66" fmla="*/ 3 w 3"/>
                <a:gd name="T67" fmla="*/ 4 h 5"/>
                <a:gd name="T68" fmla="*/ 3 w 3"/>
                <a:gd name="T69" fmla="*/ 4 h 5"/>
                <a:gd name="T70" fmla="*/ 3 w 3"/>
                <a:gd name="T71" fmla="*/ 5 h 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"/>
                <a:gd name="T109" fmla="*/ 0 h 5"/>
                <a:gd name="T110" fmla="*/ 3 w 3"/>
                <a:gd name="T111" fmla="*/ 5 h 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" h="5">
                  <a:moveTo>
                    <a:pt x="3" y="5"/>
                  </a:moveTo>
                  <a:lnTo>
                    <a:pt x="3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14" name="Freeform 492"/>
            <p:cNvSpPr>
              <a:spLocks/>
            </p:cNvSpPr>
            <p:nvPr/>
          </p:nvSpPr>
          <p:spPr bwMode="auto">
            <a:xfrm>
              <a:off x="3441" y="2112"/>
              <a:ext cx="2" cy="4"/>
            </a:xfrm>
            <a:custGeom>
              <a:avLst/>
              <a:gdLst>
                <a:gd name="T0" fmla="*/ 2 w 2"/>
                <a:gd name="T1" fmla="*/ 4 h 4"/>
                <a:gd name="T2" fmla="*/ 1 w 2"/>
                <a:gd name="T3" fmla="*/ 3 h 4"/>
                <a:gd name="T4" fmla="*/ 1 w 2"/>
                <a:gd name="T5" fmla="*/ 3 h 4"/>
                <a:gd name="T6" fmla="*/ 1 w 2"/>
                <a:gd name="T7" fmla="*/ 3 h 4"/>
                <a:gd name="T8" fmla="*/ 1 w 2"/>
                <a:gd name="T9" fmla="*/ 3 h 4"/>
                <a:gd name="T10" fmla="*/ 1 w 2"/>
                <a:gd name="T11" fmla="*/ 2 h 4"/>
                <a:gd name="T12" fmla="*/ 1 w 2"/>
                <a:gd name="T13" fmla="*/ 2 h 4"/>
                <a:gd name="T14" fmla="*/ 0 w 2"/>
                <a:gd name="T15" fmla="*/ 2 h 4"/>
                <a:gd name="T16" fmla="*/ 0 w 2"/>
                <a:gd name="T17" fmla="*/ 1 h 4"/>
                <a:gd name="T18" fmla="*/ 1 w 2"/>
                <a:gd name="T19" fmla="*/ 1 h 4"/>
                <a:gd name="T20" fmla="*/ 1 w 2"/>
                <a:gd name="T21" fmla="*/ 1 h 4"/>
                <a:gd name="T22" fmla="*/ 1 w 2"/>
                <a:gd name="T23" fmla="*/ 1 h 4"/>
                <a:gd name="T24" fmla="*/ 1 w 2"/>
                <a:gd name="T25" fmla="*/ 1 h 4"/>
                <a:gd name="T26" fmla="*/ 1 w 2"/>
                <a:gd name="T27" fmla="*/ 0 h 4"/>
                <a:gd name="T28" fmla="*/ 2 w 2"/>
                <a:gd name="T29" fmla="*/ 1 h 4"/>
                <a:gd name="T30" fmla="*/ 2 w 2"/>
                <a:gd name="T31" fmla="*/ 1 h 4"/>
                <a:gd name="T32" fmla="*/ 2 w 2"/>
                <a:gd name="T33" fmla="*/ 1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3 h 4"/>
                <a:gd name="T40" fmla="*/ 2 w 2"/>
                <a:gd name="T41" fmla="*/ 3 h 4"/>
                <a:gd name="T42" fmla="*/ 2 w 2"/>
                <a:gd name="T43" fmla="*/ 3 h 4"/>
                <a:gd name="T44" fmla="*/ 2 w 2"/>
                <a:gd name="T45" fmla="*/ 4 h 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"/>
                <a:gd name="T70" fmla="*/ 0 h 4"/>
                <a:gd name="T71" fmla="*/ 2 w 2"/>
                <a:gd name="T72" fmla="*/ 4 h 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" h="4">
                  <a:moveTo>
                    <a:pt x="2" y="4"/>
                  </a:move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15" name="Freeform 493"/>
            <p:cNvSpPr>
              <a:spLocks/>
            </p:cNvSpPr>
            <p:nvPr/>
          </p:nvSpPr>
          <p:spPr bwMode="auto">
            <a:xfrm>
              <a:off x="3450" y="2115"/>
              <a:ext cx="2" cy="5"/>
            </a:xfrm>
            <a:custGeom>
              <a:avLst/>
              <a:gdLst>
                <a:gd name="T0" fmla="*/ 2 w 2"/>
                <a:gd name="T1" fmla="*/ 5 h 5"/>
                <a:gd name="T2" fmla="*/ 2 w 2"/>
                <a:gd name="T3" fmla="*/ 5 h 5"/>
                <a:gd name="T4" fmla="*/ 2 w 2"/>
                <a:gd name="T5" fmla="*/ 5 h 5"/>
                <a:gd name="T6" fmla="*/ 1 w 2"/>
                <a:gd name="T7" fmla="*/ 4 h 5"/>
                <a:gd name="T8" fmla="*/ 1 w 2"/>
                <a:gd name="T9" fmla="*/ 4 h 5"/>
                <a:gd name="T10" fmla="*/ 1 w 2"/>
                <a:gd name="T11" fmla="*/ 3 h 5"/>
                <a:gd name="T12" fmla="*/ 1 w 2"/>
                <a:gd name="T13" fmla="*/ 3 h 5"/>
                <a:gd name="T14" fmla="*/ 1 w 2"/>
                <a:gd name="T15" fmla="*/ 3 h 5"/>
                <a:gd name="T16" fmla="*/ 0 w 2"/>
                <a:gd name="T17" fmla="*/ 3 h 5"/>
                <a:gd name="T18" fmla="*/ 0 w 2"/>
                <a:gd name="T19" fmla="*/ 2 h 5"/>
                <a:gd name="T20" fmla="*/ 0 w 2"/>
                <a:gd name="T21" fmla="*/ 2 h 5"/>
                <a:gd name="T22" fmla="*/ 0 w 2"/>
                <a:gd name="T23" fmla="*/ 2 h 5"/>
                <a:gd name="T24" fmla="*/ 0 w 2"/>
                <a:gd name="T25" fmla="*/ 2 h 5"/>
                <a:gd name="T26" fmla="*/ 0 w 2"/>
                <a:gd name="T27" fmla="*/ 1 h 5"/>
                <a:gd name="T28" fmla="*/ 0 w 2"/>
                <a:gd name="T29" fmla="*/ 1 h 5"/>
                <a:gd name="T30" fmla="*/ 0 w 2"/>
                <a:gd name="T31" fmla="*/ 0 h 5"/>
                <a:gd name="T32" fmla="*/ 0 w 2"/>
                <a:gd name="T33" fmla="*/ 0 h 5"/>
                <a:gd name="T34" fmla="*/ 0 w 2"/>
                <a:gd name="T35" fmla="*/ 0 h 5"/>
                <a:gd name="T36" fmla="*/ 1 w 2"/>
                <a:gd name="T37" fmla="*/ 0 h 5"/>
                <a:gd name="T38" fmla="*/ 1 w 2"/>
                <a:gd name="T39" fmla="*/ 0 h 5"/>
                <a:gd name="T40" fmla="*/ 1 w 2"/>
                <a:gd name="T41" fmla="*/ 1 h 5"/>
                <a:gd name="T42" fmla="*/ 1 w 2"/>
                <a:gd name="T43" fmla="*/ 1 h 5"/>
                <a:gd name="T44" fmla="*/ 2 w 2"/>
                <a:gd name="T45" fmla="*/ 1 h 5"/>
                <a:gd name="T46" fmla="*/ 2 w 2"/>
                <a:gd name="T47" fmla="*/ 2 h 5"/>
                <a:gd name="T48" fmla="*/ 2 w 2"/>
                <a:gd name="T49" fmla="*/ 2 h 5"/>
                <a:gd name="T50" fmla="*/ 2 w 2"/>
                <a:gd name="T51" fmla="*/ 2 h 5"/>
                <a:gd name="T52" fmla="*/ 2 w 2"/>
                <a:gd name="T53" fmla="*/ 2 h 5"/>
                <a:gd name="T54" fmla="*/ 2 w 2"/>
                <a:gd name="T55" fmla="*/ 2 h 5"/>
                <a:gd name="T56" fmla="*/ 2 w 2"/>
                <a:gd name="T57" fmla="*/ 3 h 5"/>
                <a:gd name="T58" fmla="*/ 2 w 2"/>
                <a:gd name="T59" fmla="*/ 3 h 5"/>
                <a:gd name="T60" fmla="*/ 2 w 2"/>
                <a:gd name="T61" fmla="*/ 4 h 5"/>
                <a:gd name="T62" fmla="*/ 2 w 2"/>
                <a:gd name="T63" fmla="*/ 4 h 5"/>
                <a:gd name="T64" fmla="*/ 2 w 2"/>
                <a:gd name="T65" fmla="*/ 5 h 5"/>
                <a:gd name="T66" fmla="*/ 2 w 2"/>
                <a:gd name="T67" fmla="*/ 5 h 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"/>
                <a:gd name="T103" fmla="*/ 0 h 5"/>
                <a:gd name="T104" fmla="*/ 2 w 2"/>
                <a:gd name="T105" fmla="*/ 5 h 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" h="5">
                  <a:moveTo>
                    <a:pt x="2" y="5"/>
                  </a:moveTo>
                  <a:lnTo>
                    <a:pt x="2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16" name="Freeform 494"/>
            <p:cNvSpPr>
              <a:spLocks/>
            </p:cNvSpPr>
            <p:nvPr/>
          </p:nvSpPr>
          <p:spPr bwMode="auto">
            <a:xfrm>
              <a:off x="1666" y="2111"/>
              <a:ext cx="51" cy="48"/>
            </a:xfrm>
            <a:custGeom>
              <a:avLst/>
              <a:gdLst>
                <a:gd name="T0" fmla="*/ 4 w 51"/>
                <a:gd name="T1" fmla="*/ 45 h 48"/>
                <a:gd name="T2" fmla="*/ 6 w 51"/>
                <a:gd name="T3" fmla="*/ 42 h 48"/>
                <a:gd name="T4" fmla="*/ 5 w 51"/>
                <a:gd name="T5" fmla="*/ 38 h 48"/>
                <a:gd name="T6" fmla="*/ 4 w 51"/>
                <a:gd name="T7" fmla="*/ 34 h 48"/>
                <a:gd name="T8" fmla="*/ 3 w 51"/>
                <a:gd name="T9" fmla="*/ 30 h 48"/>
                <a:gd name="T10" fmla="*/ 4 w 51"/>
                <a:gd name="T11" fmla="*/ 27 h 48"/>
                <a:gd name="T12" fmla="*/ 4 w 51"/>
                <a:gd name="T13" fmla="*/ 25 h 48"/>
                <a:gd name="T14" fmla="*/ 0 w 51"/>
                <a:gd name="T15" fmla="*/ 26 h 48"/>
                <a:gd name="T16" fmla="*/ 3 w 51"/>
                <a:gd name="T17" fmla="*/ 24 h 48"/>
                <a:gd name="T18" fmla="*/ 4 w 51"/>
                <a:gd name="T19" fmla="*/ 21 h 48"/>
                <a:gd name="T20" fmla="*/ 4 w 51"/>
                <a:gd name="T21" fmla="*/ 18 h 48"/>
                <a:gd name="T22" fmla="*/ 5 w 51"/>
                <a:gd name="T23" fmla="*/ 15 h 48"/>
                <a:gd name="T24" fmla="*/ 6 w 51"/>
                <a:gd name="T25" fmla="*/ 12 h 48"/>
                <a:gd name="T26" fmla="*/ 7 w 51"/>
                <a:gd name="T27" fmla="*/ 8 h 48"/>
                <a:gd name="T28" fmla="*/ 7 w 51"/>
                <a:gd name="T29" fmla="*/ 4 h 48"/>
                <a:gd name="T30" fmla="*/ 10 w 51"/>
                <a:gd name="T31" fmla="*/ 1 h 48"/>
                <a:gd name="T32" fmla="*/ 14 w 51"/>
                <a:gd name="T33" fmla="*/ 1 h 48"/>
                <a:gd name="T34" fmla="*/ 17 w 51"/>
                <a:gd name="T35" fmla="*/ 0 h 48"/>
                <a:gd name="T36" fmla="*/ 20 w 51"/>
                <a:gd name="T37" fmla="*/ 0 h 48"/>
                <a:gd name="T38" fmla="*/ 23 w 51"/>
                <a:gd name="T39" fmla="*/ 1 h 48"/>
                <a:gd name="T40" fmla="*/ 26 w 51"/>
                <a:gd name="T41" fmla="*/ 1 h 48"/>
                <a:gd name="T42" fmla="*/ 30 w 51"/>
                <a:gd name="T43" fmla="*/ 2 h 48"/>
                <a:gd name="T44" fmla="*/ 32 w 51"/>
                <a:gd name="T45" fmla="*/ 5 h 48"/>
                <a:gd name="T46" fmla="*/ 34 w 51"/>
                <a:gd name="T47" fmla="*/ 5 h 48"/>
                <a:gd name="T48" fmla="*/ 37 w 51"/>
                <a:gd name="T49" fmla="*/ 5 h 48"/>
                <a:gd name="T50" fmla="*/ 40 w 51"/>
                <a:gd name="T51" fmla="*/ 6 h 48"/>
                <a:gd name="T52" fmla="*/ 42 w 51"/>
                <a:gd name="T53" fmla="*/ 9 h 48"/>
                <a:gd name="T54" fmla="*/ 44 w 51"/>
                <a:gd name="T55" fmla="*/ 9 h 48"/>
                <a:gd name="T56" fmla="*/ 47 w 51"/>
                <a:gd name="T57" fmla="*/ 12 h 48"/>
                <a:gd name="T58" fmla="*/ 49 w 51"/>
                <a:gd name="T59" fmla="*/ 14 h 48"/>
                <a:gd name="T60" fmla="*/ 50 w 51"/>
                <a:gd name="T61" fmla="*/ 19 h 48"/>
                <a:gd name="T62" fmla="*/ 51 w 51"/>
                <a:gd name="T63" fmla="*/ 22 h 48"/>
                <a:gd name="T64" fmla="*/ 48 w 51"/>
                <a:gd name="T65" fmla="*/ 26 h 48"/>
                <a:gd name="T66" fmla="*/ 47 w 51"/>
                <a:gd name="T67" fmla="*/ 28 h 48"/>
                <a:gd name="T68" fmla="*/ 45 w 51"/>
                <a:gd name="T69" fmla="*/ 31 h 48"/>
                <a:gd name="T70" fmla="*/ 45 w 51"/>
                <a:gd name="T71" fmla="*/ 35 h 48"/>
                <a:gd name="T72" fmla="*/ 43 w 51"/>
                <a:gd name="T73" fmla="*/ 38 h 48"/>
                <a:gd name="T74" fmla="*/ 46 w 51"/>
                <a:gd name="T75" fmla="*/ 40 h 48"/>
                <a:gd name="T76" fmla="*/ 42 w 51"/>
                <a:gd name="T77" fmla="*/ 42 h 48"/>
                <a:gd name="T78" fmla="*/ 36 w 51"/>
                <a:gd name="T79" fmla="*/ 42 h 48"/>
                <a:gd name="T80" fmla="*/ 36 w 51"/>
                <a:gd name="T81" fmla="*/ 46 h 48"/>
                <a:gd name="T82" fmla="*/ 33 w 51"/>
                <a:gd name="T83" fmla="*/ 47 h 48"/>
                <a:gd name="T84" fmla="*/ 29 w 51"/>
                <a:gd name="T85" fmla="*/ 47 h 48"/>
                <a:gd name="T86" fmla="*/ 29 w 51"/>
                <a:gd name="T87" fmla="*/ 43 h 48"/>
                <a:gd name="T88" fmla="*/ 28 w 51"/>
                <a:gd name="T89" fmla="*/ 40 h 48"/>
                <a:gd name="T90" fmla="*/ 24 w 51"/>
                <a:gd name="T91" fmla="*/ 38 h 48"/>
                <a:gd name="T92" fmla="*/ 23 w 51"/>
                <a:gd name="T93" fmla="*/ 35 h 48"/>
                <a:gd name="T94" fmla="*/ 20 w 51"/>
                <a:gd name="T95" fmla="*/ 36 h 48"/>
                <a:gd name="T96" fmla="*/ 20 w 51"/>
                <a:gd name="T97" fmla="*/ 38 h 48"/>
                <a:gd name="T98" fmla="*/ 20 w 51"/>
                <a:gd name="T99" fmla="*/ 41 h 48"/>
                <a:gd name="T100" fmla="*/ 17 w 51"/>
                <a:gd name="T101" fmla="*/ 43 h 48"/>
                <a:gd name="T102" fmla="*/ 14 w 51"/>
                <a:gd name="T103" fmla="*/ 44 h 48"/>
                <a:gd name="T104" fmla="*/ 10 w 51"/>
                <a:gd name="T105" fmla="*/ 45 h 48"/>
                <a:gd name="T106" fmla="*/ 7 w 51"/>
                <a:gd name="T107" fmla="*/ 46 h 4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1"/>
                <a:gd name="T163" fmla="*/ 0 h 48"/>
                <a:gd name="T164" fmla="*/ 51 w 51"/>
                <a:gd name="T165" fmla="*/ 48 h 4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1" h="48">
                  <a:moveTo>
                    <a:pt x="7" y="46"/>
                  </a:moveTo>
                  <a:lnTo>
                    <a:pt x="6" y="46"/>
                  </a:lnTo>
                  <a:lnTo>
                    <a:pt x="5" y="46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4" y="44"/>
                  </a:lnTo>
                  <a:lnTo>
                    <a:pt x="5" y="43"/>
                  </a:lnTo>
                  <a:lnTo>
                    <a:pt x="5" y="42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6" y="40"/>
                  </a:lnTo>
                  <a:lnTo>
                    <a:pt x="7" y="40"/>
                  </a:lnTo>
                  <a:lnTo>
                    <a:pt x="6" y="39"/>
                  </a:lnTo>
                  <a:lnTo>
                    <a:pt x="5" y="38"/>
                  </a:lnTo>
                  <a:lnTo>
                    <a:pt x="4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4" y="28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5" y="26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1" y="26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6" y="9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3"/>
                  </a:lnTo>
                  <a:lnTo>
                    <a:pt x="8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3" y="6"/>
                  </a:lnTo>
                  <a:lnTo>
                    <a:pt x="34" y="6"/>
                  </a:lnTo>
                  <a:lnTo>
                    <a:pt x="34" y="5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7" y="4"/>
                  </a:lnTo>
                  <a:lnTo>
                    <a:pt x="37" y="5"/>
                  </a:lnTo>
                  <a:lnTo>
                    <a:pt x="38" y="5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2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2" y="10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4" y="9"/>
                  </a:lnTo>
                  <a:lnTo>
                    <a:pt x="45" y="9"/>
                  </a:lnTo>
                  <a:lnTo>
                    <a:pt x="45" y="10"/>
                  </a:lnTo>
                  <a:lnTo>
                    <a:pt x="46" y="11"/>
                  </a:lnTo>
                  <a:lnTo>
                    <a:pt x="46" y="12"/>
                  </a:lnTo>
                  <a:lnTo>
                    <a:pt x="47" y="12"/>
                  </a:lnTo>
                  <a:lnTo>
                    <a:pt x="47" y="13"/>
                  </a:lnTo>
                  <a:lnTo>
                    <a:pt x="48" y="13"/>
                  </a:lnTo>
                  <a:lnTo>
                    <a:pt x="49" y="14"/>
                  </a:lnTo>
                  <a:lnTo>
                    <a:pt x="49" y="15"/>
                  </a:lnTo>
                  <a:lnTo>
                    <a:pt x="49" y="16"/>
                  </a:lnTo>
                  <a:lnTo>
                    <a:pt x="50" y="17"/>
                  </a:lnTo>
                  <a:lnTo>
                    <a:pt x="50" y="18"/>
                  </a:lnTo>
                  <a:lnTo>
                    <a:pt x="50" y="19"/>
                  </a:lnTo>
                  <a:lnTo>
                    <a:pt x="51" y="19"/>
                  </a:lnTo>
                  <a:lnTo>
                    <a:pt x="51" y="20"/>
                  </a:lnTo>
                  <a:lnTo>
                    <a:pt x="51" y="21"/>
                  </a:lnTo>
                  <a:lnTo>
                    <a:pt x="51" y="22"/>
                  </a:lnTo>
                  <a:lnTo>
                    <a:pt x="51" y="23"/>
                  </a:lnTo>
                  <a:lnTo>
                    <a:pt x="50" y="23"/>
                  </a:lnTo>
                  <a:lnTo>
                    <a:pt x="49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7" y="28"/>
                  </a:lnTo>
                  <a:lnTo>
                    <a:pt x="47" y="29"/>
                  </a:lnTo>
                  <a:lnTo>
                    <a:pt x="46" y="29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6" y="34"/>
                  </a:lnTo>
                  <a:lnTo>
                    <a:pt x="45" y="35"/>
                  </a:lnTo>
                  <a:lnTo>
                    <a:pt x="45" y="36"/>
                  </a:lnTo>
                  <a:lnTo>
                    <a:pt x="44" y="36"/>
                  </a:lnTo>
                  <a:lnTo>
                    <a:pt x="44" y="37"/>
                  </a:lnTo>
                  <a:lnTo>
                    <a:pt x="44" y="38"/>
                  </a:lnTo>
                  <a:lnTo>
                    <a:pt x="43" y="38"/>
                  </a:lnTo>
                  <a:lnTo>
                    <a:pt x="44" y="38"/>
                  </a:lnTo>
                  <a:lnTo>
                    <a:pt x="45" y="38"/>
                  </a:lnTo>
                  <a:lnTo>
                    <a:pt x="45" y="39"/>
                  </a:lnTo>
                  <a:lnTo>
                    <a:pt x="46" y="40"/>
                  </a:lnTo>
                  <a:lnTo>
                    <a:pt x="45" y="40"/>
                  </a:lnTo>
                  <a:lnTo>
                    <a:pt x="43" y="40"/>
                  </a:lnTo>
                  <a:lnTo>
                    <a:pt x="42" y="41"/>
                  </a:lnTo>
                  <a:lnTo>
                    <a:pt x="42" y="42"/>
                  </a:lnTo>
                  <a:lnTo>
                    <a:pt x="41" y="42"/>
                  </a:lnTo>
                  <a:lnTo>
                    <a:pt x="40" y="42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6" y="42"/>
                  </a:lnTo>
                  <a:lnTo>
                    <a:pt x="36" y="43"/>
                  </a:lnTo>
                  <a:lnTo>
                    <a:pt x="36" y="44"/>
                  </a:lnTo>
                  <a:lnTo>
                    <a:pt x="36" y="45"/>
                  </a:lnTo>
                  <a:lnTo>
                    <a:pt x="36" y="46"/>
                  </a:lnTo>
                  <a:lnTo>
                    <a:pt x="36" y="47"/>
                  </a:lnTo>
                  <a:lnTo>
                    <a:pt x="35" y="47"/>
                  </a:lnTo>
                  <a:lnTo>
                    <a:pt x="34" y="46"/>
                  </a:lnTo>
                  <a:lnTo>
                    <a:pt x="33" y="47"/>
                  </a:lnTo>
                  <a:lnTo>
                    <a:pt x="32" y="47"/>
                  </a:lnTo>
                  <a:lnTo>
                    <a:pt x="31" y="47"/>
                  </a:lnTo>
                  <a:lnTo>
                    <a:pt x="31" y="48"/>
                  </a:lnTo>
                  <a:lnTo>
                    <a:pt x="30" y="48"/>
                  </a:lnTo>
                  <a:lnTo>
                    <a:pt x="29" y="47"/>
                  </a:lnTo>
                  <a:lnTo>
                    <a:pt x="29" y="46"/>
                  </a:lnTo>
                  <a:lnTo>
                    <a:pt x="29" y="45"/>
                  </a:lnTo>
                  <a:lnTo>
                    <a:pt x="29" y="44"/>
                  </a:lnTo>
                  <a:lnTo>
                    <a:pt x="29" y="43"/>
                  </a:lnTo>
                  <a:lnTo>
                    <a:pt x="29" y="42"/>
                  </a:lnTo>
                  <a:lnTo>
                    <a:pt x="29" y="41"/>
                  </a:lnTo>
                  <a:lnTo>
                    <a:pt x="28" y="41"/>
                  </a:lnTo>
                  <a:lnTo>
                    <a:pt x="28" y="40"/>
                  </a:lnTo>
                  <a:lnTo>
                    <a:pt x="27" y="40"/>
                  </a:lnTo>
                  <a:lnTo>
                    <a:pt x="27" y="39"/>
                  </a:lnTo>
                  <a:lnTo>
                    <a:pt x="26" y="38"/>
                  </a:lnTo>
                  <a:lnTo>
                    <a:pt x="25" y="38"/>
                  </a:lnTo>
                  <a:lnTo>
                    <a:pt x="24" y="38"/>
                  </a:lnTo>
                  <a:lnTo>
                    <a:pt x="23" y="38"/>
                  </a:lnTo>
                  <a:lnTo>
                    <a:pt x="24" y="37"/>
                  </a:lnTo>
                  <a:lnTo>
                    <a:pt x="24" y="36"/>
                  </a:lnTo>
                  <a:lnTo>
                    <a:pt x="23" y="36"/>
                  </a:lnTo>
                  <a:lnTo>
                    <a:pt x="23" y="35"/>
                  </a:lnTo>
                  <a:lnTo>
                    <a:pt x="23" y="34"/>
                  </a:lnTo>
                  <a:lnTo>
                    <a:pt x="22" y="35"/>
                  </a:lnTo>
                  <a:lnTo>
                    <a:pt x="21" y="35"/>
                  </a:lnTo>
                  <a:lnTo>
                    <a:pt x="20" y="36"/>
                  </a:lnTo>
                  <a:lnTo>
                    <a:pt x="19" y="36"/>
                  </a:lnTo>
                  <a:lnTo>
                    <a:pt x="19" y="37"/>
                  </a:lnTo>
                  <a:lnTo>
                    <a:pt x="19" y="38"/>
                  </a:lnTo>
                  <a:lnTo>
                    <a:pt x="20" y="38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0" y="40"/>
                  </a:lnTo>
                  <a:lnTo>
                    <a:pt x="20" y="41"/>
                  </a:lnTo>
                  <a:lnTo>
                    <a:pt x="20" y="42"/>
                  </a:lnTo>
                  <a:lnTo>
                    <a:pt x="19" y="42"/>
                  </a:lnTo>
                  <a:lnTo>
                    <a:pt x="19" y="43"/>
                  </a:lnTo>
                  <a:lnTo>
                    <a:pt x="18" y="43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4"/>
                  </a:lnTo>
                  <a:lnTo>
                    <a:pt x="15" y="44"/>
                  </a:lnTo>
                  <a:lnTo>
                    <a:pt x="14" y="44"/>
                  </a:lnTo>
                  <a:lnTo>
                    <a:pt x="13" y="44"/>
                  </a:lnTo>
                  <a:lnTo>
                    <a:pt x="13" y="45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10" y="45"/>
                  </a:lnTo>
                  <a:lnTo>
                    <a:pt x="9" y="46"/>
                  </a:lnTo>
                  <a:lnTo>
                    <a:pt x="8" y="46"/>
                  </a:lnTo>
                  <a:lnTo>
                    <a:pt x="7" y="46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17" name="Freeform 495"/>
            <p:cNvSpPr>
              <a:spLocks/>
            </p:cNvSpPr>
            <p:nvPr/>
          </p:nvSpPr>
          <p:spPr bwMode="auto">
            <a:xfrm>
              <a:off x="3492" y="2117"/>
              <a:ext cx="2" cy="3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1 w 2"/>
                <a:gd name="T5" fmla="*/ 0 h 3"/>
                <a:gd name="T6" fmla="*/ 1 w 2"/>
                <a:gd name="T7" fmla="*/ 0 h 3"/>
                <a:gd name="T8" fmla="*/ 2 w 2"/>
                <a:gd name="T9" fmla="*/ 1 h 3"/>
                <a:gd name="T10" fmla="*/ 1 w 2"/>
                <a:gd name="T11" fmla="*/ 1 h 3"/>
                <a:gd name="T12" fmla="*/ 1 w 2"/>
                <a:gd name="T13" fmla="*/ 2 h 3"/>
                <a:gd name="T14" fmla="*/ 1 w 2"/>
                <a:gd name="T15" fmla="*/ 2 h 3"/>
                <a:gd name="T16" fmla="*/ 1 w 2"/>
                <a:gd name="T17" fmla="*/ 3 h 3"/>
                <a:gd name="T18" fmla="*/ 1 w 2"/>
                <a:gd name="T19" fmla="*/ 2 h 3"/>
                <a:gd name="T20" fmla="*/ 0 w 2"/>
                <a:gd name="T21" fmla="*/ 2 h 3"/>
                <a:gd name="T22" fmla="*/ 0 w 2"/>
                <a:gd name="T23" fmla="*/ 2 h 3"/>
                <a:gd name="T24" fmla="*/ 0 w 2"/>
                <a:gd name="T25" fmla="*/ 1 h 3"/>
                <a:gd name="T26" fmla="*/ 0 w 2"/>
                <a:gd name="T27" fmla="*/ 1 h 3"/>
                <a:gd name="T28" fmla="*/ 0 w 2"/>
                <a:gd name="T29" fmla="*/ 0 h 3"/>
                <a:gd name="T30" fmla="*/ 0 w 2"/>
                <a:gd name="T31" fmla="*/ 0 h 3"/>
                <a:gd name="T32" fmla="*/ 0 w 2"/>
                <a:gd name="T33" fmla="*/ 0 h 3"/>
                <a:gd name="T34" fmla="*/ 0 w 2"/>
                <a:gd name="T35" fmla="*/ 0 h 3"/>
                <a:gd name="T36" fmla="*/ 0 w 2"/>
                <a:gd name="T37" fmla="*/ 0 h 3"/>
                <a:gd name="T38" fmla="*/ 1 w 2"/>
                <a:gd name="T39" fmla="*/ 0 h 3"/>
                <a:gd name="T40" fmla="*/ 1 w 2"/>
                <a:gd name="T41" fmla="*/ 0 h 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"/>
                <a:gd name="T64" fmla="*/ 0 h 3"/>
                <a:gd name="T65" fmla="*/ 2 w 2"/>
                <a:gd name="T66" fmla="*/ 3 h 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" h="3">
                  <a:moveTo>
                    <a:pt x="1" y="0"/>
                  </a:moveTo>
                  <a:lnTo>
                    <a:pt x="1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18" name="Freeform 496"/>
            <p:cNvSpPr>
              <a:spLocks/>
            </p:cNvSpPr>
            <p:nvPr/>
          </p:nvSpPr>
          <p:spPr bwMode="auto">
            <a:xfrm>
              <a:off x="3296" y="2120"/>
              <a:ext cx="6" cy="3"/>
            </a:xfrm>
            <a:custGeom>
              <a:avLst/>
              <a:gdLst>
                <a:gd name="T0" fmla="*/ 0 w 6"/>
                <a:gd name="T1" fmla="*/ 3 h 3"/>
                <a:gd name="T2" fmla="*/ 0 w 6"/>
                <a:gd name="T3" fmla="*/ 2 h 3"/>
                <a:gd name="T4" fmla="*/ 0 w 6"/>
                <a:gd name="T5" fmla="*/ 2 h 3"/>
                <a:gd name="T6" fmla="*/ 0 w 6"/>
                <a:gd name="T7" fmla="*/ 2 h 3"/>
                <a:gd name="T8" fmla="*/ 0 w 6"/>
                <a:gd name="T9" fmla="*/ 2 h 3"/>
                <a:gd name="T10" fmla="*/ 0 w 6"/>
                <a:gd name="T11" fmla="*/ 1 h 3"/>
                <a:gd name="T12" fmla="*/ 1 w 6"/>
                <a:gd name="T13" fmla="*/ 1 h 3"/>
                <a:gd name="T14" fmla="*/ 1 w 6"/>
                <a:gd name="T15" fmla="*/ 1 h 3"/>
                <a:gd name="T16" fmla="*/ 1 w 6"/>
                <a:gd name="T17" fmla="*/ 1 h 3"/>
                <a:gd name="T18" fmla="*/ 1 w 6"/>
                <a:gd name="T19" fmla="*/ 1 h 3"/>
                <a:gd name="T20" fmla="*/ 2 w 6"/>
                <a:gd name="T21" fmla="*/ 1 h 3"/>
                <a:gd name="T22" fmla="*/ 2 w 6"/>
                <a:gd name="T23" fmla="*/ 1 h 3"/>
                <a:gd name="T24" fmla="*/ 3 w 6"/>
                <a:gd name="T25" fmla="*/ 1 h 3"/>
                <a:gd name="T26" fmla="*/ 3 w 6"/>
                <a:gd name="T27" fmla="*/ 1 h 3"/>
                <a:gd name="T28" fmla="*/ 3 w 6"/>
                <a:gd name="T29" fmla="*/ 0 h 3"/>
                <a:gd name="T30" fmla="*/ 4 w 6"/>
                <a:gd name="T31" fmla="*/ 0 h 3"/>
                <a:gd name="T32" fmla="*/ 4 w 6"/>
                <a:gd name="T33" fmla="*/ 0 h 3"/>
                <a:gd name="T34" fmla="*/ 4 w 6"/>
                <a:gd name="T35" fmla="*/ 0 h 3"/>
                <a:gd name="T36" fmla="*/ 4 w 6"/>
                <a:gd name="T37" fmla="*/ 0 h 3"/>
                <a:gd name="T38" fmla="*/ 5 w 6"/>
                <a:gd name="T39" fmla="*/ 0 h 3"/>
                <a:gd name="T40" fmla="*/ 5 w 6"/>
                <a:gd name="T41" fmla="*/ 0 h 3"/>
                <a:gd name="T42" fmla="*/ 5 w 6"/>
                <a:gd name="T43" fmla="*/ 0 h 3"/>
                <a:gd name="T44" fmla="*/ 6 w 6"/>
                <a:gd name="T45" fmla="*/ 0 h 3"/>
                <a:gd name="T46" fmla="*/ 6 w 6"/>
                <a:gd name="T47" fmla="*/ 0 h 3"/>
                <a:gd name="T48" fmla="*/ 5 w 6"/>
                <a:gd name="T49" fmla="*/ 1 h 3"/>
                <a:gd name="T50" fmla="*/ 5 w 6"/>
                <a:gd name="T51" fmla="*/ 1 h 3"/>
                <a:gd name="T52" fmla="*/ 5 w 6"/>
                <a:gd name="T53" fmla="*/ 1 h 3"/>
                <a:gd name="T54" fmla="*/ 4 w 6"/>
                <a:gd name="T55" fmla="*/ 1 h 3"/>
                <a:gd name="T56" fmla="*/ 4 w 6"/>
                <a:gd name="T57" fmla="*/ 1 h 3"/>
                <a:gd name="T58" fmla="*/ 3 w 6"/>
                <a:gd name="T59" fmla="*/ 1 h 3"/>
                <a:gd name="T60" fmla="*/ 3 w 6"/>
                <a:gd name="T61" fmla="*/ 2 h 3"/>
                <a:gd name="T62" fmla="*/ 3 w 6"/>
                <a:gd name="T63" fmla="*/ 2 h 3"/>
                <a:gd name="T64" fmla="*/ 2 w 6"/>
                <a:gd name="T65" fmla="*/ 2 h 3"/>
                <a:gd name="T66" fmla="*/ 2 w 6"/>
                <a:gd name="T67" fmla="*/ 2 h 3"/>
                <a:gd name="T68" fmla="*/ 1 w 6"/>
                <a:gd name="T69" fmla="*/ 2 h 3"/>
                <a:gd name="T70" fmla="*/ 1 w 6"/>
                <a:gd name="T71" fmla="*/ 2 h 3"/>
                <a:gd name="T72" fmla="*/ 1 w 6"/>
                <a:gd name="T73" fmla="*/ 2 h 3"/>
                <a:gd name="T74" fmla="*/ 1 w 6"/>
                <a:gd name="T75" fmla="*/ 2 h 3"/>
                <a:gd name="T76" fmla="*/ 1 w 6"/>
                <a:gd name="T77" fmla="*/ 3 h 3"/>
                <a:gd name="T78" fmla="*/ 0 w 6"/>
                <a:gd name="T79" fmla="*/ 3 h 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"/>
                <a:gd name="T121" fmla="*/ 0 h 3"/>
                <a:gd name="T122" fmla="*/ 6 w 6"/>
                <a:gd name="T123" fmla="*/ 3 h 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" h="3">
                  <a:moveTo>
                    <a:pt x="0" y="3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19" name="Freeform 497"/>
            <p:cNvSpPr>
              <a:spLocks/>
            </p:cNvSpPr>
            <p:nvPr/>
          </p:nvSpPr>
          <p:spPr bwMode="auto">
            <a:xfrm>
              <a:off x="3357" y="2122"/>
              <a:ext cx="3" cy="3"/>
            </a:xfrm>
            <a:custGeom>
              <a:avLst/>
              <a:gdLst>
                <a:gd name="T0" fmla="*/ 0 w 3"/>
                <a:gd name="T1" fmla="*/ 3 h 3"/>
                <a:gd name="T2" fmla="*/ 0 w 3"/>
                <a:gd name="T3" fmla="*/ 3 h 3"/>
                <a:gd name="T4" fmla="*/ 0 w 3"/>
                <a:gd name="T5" fmla="*/ 2 h 3"/>
                <a:gd name="T6" fmla="*/ 0 w 3"/>
                <a:gd name="T7" fmla="*/ 2 h 3"/>
                <a:gd name="T8" fmla="*/ 0 w 3"/>
                <a:gd name="T9" fmla="*/ 2 h 3"/>
                <a:gd name="T10" fmla="*/ 0 w 3"/>
                <a:gd name="T11" fmla="*/ 2 h 3"/>
                <a:gd name="T12" fmla="*/ 0 w 3"/>
                <a:gd name="T13" fmla="*/ 2 h 3"/>
                <a:gd name="T14" fmla="*/ 0 w 3"/>
                <a:gd name="T15" fmla="*/ 2 h 3"/>
                <a:gd name="T16" fmla="*/ 1 w 3"/>
                <a:gd name="T17" fmla="*/ 1 h 3"/>
                <a:gd name="T18" fmla="*/ 1 w 3"/>
                <a:gd name="T19" fmla="*/ 1 h 3"/>
                <a:gd name="T20" fmla="*/ 1 w 3"/>
                <a:gd name="T21" fmla="*/ 1 h 3"/>
                <a:gd name="T22" fmla="*/ 2 w 3"/>
                <a:gd name="T23" fmla="*/ 1 h 3"/>
                <a:gd name="T24" fmla="*/ 2 w 3"/>
                <a:gd name="T25" fmla="*/ 1 h 3"/>
                <a:gd name="T26" fmla="*/ 2 w 3"/>
                <a:gd name="T27" fmla="*/ 0 h 3"/>
                <a:gd name="T28" fmla="*/ 2 w 3"/>
                <a:gd name="T29" fmla="*/ 1 h 3"/>
                <a:gd name="T30" fmla="*/ 2 w 3"/>
                <a:gd name="T31" fmla="*/ 1 h 3"/>
                <a:gd name="T32" fmla="*/ 3 w 3"/>
                <a:gd name="T33" fmla="*/ 1 h 3"/>
                <a:gd name="T34" fmla="*/ 3 w 3"/>
                <a:gd name="T35" fmla="*/ 1 h 3"/>
                <a:gd name="T36" fmla="*/ 3 w 3"/>
                <a:gd name="T37" fmla="*/ 1 h 3"/>
                <a:gd name="T38" fmla="*/ 3 w 3"/>
                <a:gd name="T39" fmla="*/ 2 h 3"/>
                <a:gd name="T40" fmla="*/ 3 w 3"/>
                <a:gd name="T41" fmla="*/ 2 h 3"/>
                <a:gd name="T42" fmla="*/ 3 w 3"/>
                <a:gd name="T43" fmla="*/ 2 h 3"/>
                <a:gd name="T44" fmla="*/ 3 w 3"/>
                <a:gd name="T45" fmla="*/ 2 h 3"/>
                <a:gd name="T46" fmla="*/ 3 w 3"/>
                <a:gd name="T47" fmla="*/ 2 h 3"/>
                <a:gd name="T48" fmla="*/ 2 w 3"/>
                <a:gd name="T49" fmla="*/ 2 h 3"/>
                <a:gd name="T50" fmla="*/ 2 w 3"/>
                <a:gd name="T51" fmla="*/ 2 h 3"/>
                <a:gd name="T52" fmla="*/ 2 w 3"/>
                <a:gd name="T53" fmla="*/ 2 h 3"/>
                <a:gd name="T54" fmla="*/ 1 w 3"/>
                <a:gd name="T55" fmla="*/ 3 h 3"/>
                <a:gd name="T56" fmla="*/ 1 w 3"/>
                <a:gd name="T57" fmla="*/ 3 h 3"/>
                <a:gd name="T58" fmla="*/ 0 w 3"/>
                <a:gd name="T59" fmla="*/ 3 h 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"/>
                <a:gd name="T91" fmla="*/ 0 h 3"/>
                <a:gd name="T92" fmla="*/ 3 w 3"/>
                <a:gd name="T93" fmla="*/ 3 h 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" h="3">
                  <a:moveTo>
                    <a:pt x="0" y="3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20" name="Freeform 498"/>
            <p:cNvSpPr>
              <a:spLocks/>
            </p:cNvSpPr>
            <p:nvPr/>
          </p:nvSpPr>
          <p:spPr bwMode="auto">
            <a:xfrm>
              <a:off x="3363" y="2124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1 w 1"/>
                <a:gd name="T19" fmla="*/ 0 h 1"/>
                <a:gd name="T20" fmla="*/ 0 w 1"/>
                <a:gd name="T21" fmla="*/ 0 h 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"/>
                <a:gd name="T34" fmla="*/ 0 h 1"/>
                <a:gd name="T35" fmla="*/ 1 w 1"/>
                <a:gd name="T36" fmla="*/ 1 h 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21" name="Freeform 499"/>
            <p:cNvSpPr>
              <a:spLocks/>
            </p:cNvSpPr>
            <p:nvPr/>
          </p:nvSpPr>
          <p:spPr bwMode="auto">
            <a:xfrm>
              <a:off x="3038" y="2130"/>
              <a:ext cx="209" cy="76"/>
            </a:xfrm>
            <a:custGeom>
              <a:avLst/>
              <a:gdLst>
                <a:gd name="T0" fmla="*/ 17 w 209"/>
                <a:gd name="T1" fmla="*/ 16 h 76"/>
                <a:gd name="T2" fmla="*/ 19 w 209"/>
                <a:gd name="T3" fmla="*/ 10 h 76"/>
                <a:gd name="T4" fmla="*/ 24 w 209"/>
                <a:gd name="T5" fmla="*/ 4 h 76"/>
                <a:gd name="T6" fmla="*/ 36 w 209"/>
                <a:gd name="T7" fmla="*/ 4 h 76"/>
                <a:gd name="T8" fmla="*/ 46 w 209"/>
                <a:gd name="T9" fmla="*/ 2 h 76"/>
                <a:gd name="T10" fmla="*/ 58 w 209"/>
                <a:gd name="T11" fmla="*/ 3 h 76"/>
                <a:gd name="T12" fmla="*/ 68 w 209"/>
                <a:gd name="T13" fmla="*/ 5 h 76"/>
                <a:gd name="T14" fmla="*/ 78 w 209"/>
                <a:gd name="T15" fmla="*/ 2 h 76"/>
                <a:gd name="T16" fmla="*/ 84 w 209"/>
                <a:gd name="T17" fmla="*/ 5 h 76"/>
                <a:gd name="T18" fmla="*/ 90 w 209"/>
                <a:gd name="T19" fmla="*/ 11 h 76"/>
                <a:gd name="T20" fmla="*/ 99 w 209"/>
                <a:gd name="T21" fmla="*/ 7 h 76"/>
                <a:gd name="T22" fmla="*/ 107 w 209"/>
                <a:gd name="T23" fmla="*/ 0 h 76"/>
                <a:gd name="T24" fmla="*/ 117 w 209"/>
                <a:gd name="T25" fmla="*/ 0 h 76"/>
                <a:gd name="T26" fmla="*/ 127 w 209"/>
                <a:gd name="T27" fmla="*/ 3 h 76"/>
                <a:gd name="T28" fmla="*/ 134 w 209"/>
                <a:gd name="T29" fmla="*/ 8 h 76"/>
                <a:gd name="T30" fmla="*/ 142 w 209"/>
                <a:gd name="T31" fmla="*/ 10 h 76"/>
                <a:gd name="T32" fmla="*/ 152 w 209"/>
                <a:gd name="T33" fmla="*/ 14 h 76"/>
                <a:gd name="T34" fmla="*/ 163 w 209"/>
                <a:gd name="T35" fmla="*/ 14 h 76"/>
                <a:gd name="T36" fmla="*/ 173 w 209"/>
                <a:gd name="T37" fmla="*/ 14 h 76"/>
                <a:gd name="T38" fmla="*/ 180 w 209"/>
                <a:gd name="T39" fmla="*/ 19 h 76"/>
                <a:gd name="T40" fmla="*/ 189 w 209"/>
                <a:gd name="T41" fmla="*/ 25 h 76"/>
                <a:gd name="T42" fmla="*/ 192 w 209"/>
                <a:gd name="T43" fmla="*/ 33 h 76"/>
                <a:gd name="T44" fmla="*/ 196 w 209"/>
                <a:gd name="T45" fmla="*/ 44 h 76"/>
                <a:gd name="T46" fmla="*/ 205 w 209"/>
                <a:gd name="T47" fmla="*/ 46 h 76"/>
                <a:gd name="T48" fmla="*/ 208 w 209"/>
                <a:gd name="T49" fmla="*/ 55 h 76"/>
                <a:gd name="T50" fmla="*/ 205 w 209"/>
                <a:gd name="T51" fmla="*/ 66 h 76"/>
                <a:gd name="T52" fmla="*/ 205 w 209"/>
                <a:gd name="T53" fmla="*/ 76 h 76"/>
                <a:gd name="T54" fmla="*/ 195 w 209"/>
                <a:gd name="T55" fmla="*/ 71 h 76"/>
                <a:gd name="T56" fmla="*/ 187 w 209"/>
                <a:gd name="T57" fmla="*/ 66 h 76"/>
                <a:gd name="T58" fmla="*/ 179 w 209"/>
                <a:gd name="T59" fmla="*/ 61 h 76"/>
                <a:gd name="T60" fmla="*/ 170 w 209"/>
                <a:gd name="T61" fmla="*/ 56 h 76"/>
                <a:gd name="T62" fmla="*/ 159 w 209"/>
                <a:gd name="T63" fmla="*/ 53 h 76"/>
                <a:gd name="T64" fmla="*/ 151 w 209"/>
                <a:gd name="T65" fmla="*/ 49 h 76"/>
                <a:gd name="T66" fmla="*/ 146 w 209"/>
                <a:gd name="T67" fmla="*/ 41 h 76"/>
                <a:gd name="T68" fmla="*/ 136 w 209"/>
                <a:gd name="T69" fmla="*/ 38 h 76"/>
                <a:gd name="T70" fmla="*/ 126 w 209"/>
                <a:gd name="T71" fmla="*/ 37 h 76"/>
                <a:gd name="T72" fmla="*/ 114 w 209"/>
                <a:gd name="T73" fmla="*/ 35 h 76"/>
                <a:gd name="T74" fmla="*/ 118 w 209"/>
                <a:gd name="T75" fmla="*/ 44 h 76"/>
                <a:gd name="T76" fmla="*/ 110 w 209"/>
                <a:gd name="T77" fmla="*/ 45 h 76"/>
                <a:gd name="T78" fmla="*/ 99 w 209"/>
                <a:gd name="T79" fmla="*/ 43 h 76"/>
                <a:gd name="T80" fmla="*/ 89 w 209"/>
                <a:gd name="T81" fmla="*/ 39 h 76"/>
                <a:gd name="T82" fmla="*/ 79 w 209"/>
                <a:gd name="T83" fmla="*/ 38 h 76"/>
                <a:gd name="T84" fmla="*/ 77 w 209"/>
                <a:gd name="T85" fmla="*/ 33 h 76"/>
                <a:gd name="T86" fmla="*/ 73 w 209"/>
                <a:gd name="T87" fmla="*/ 28 h 76"/>
                <a:gd name="T88" fmla="*/ 65 w 209"/>
                <a:gd name="T89" fmla="*/ 32 h 76"/>
                <a:gd name="T90" fmla="*/ 58 w 209"/>
                <a:gd name="T91" fmla="*/ 38 h 76"/>
                <a:gd name="T92" fmla="*/ 55 w 209"/>
                <a:gd name="T93" fmla="*/ 44 h 76"/>
                <a:gd name="T94" fmla="*/ 45 w 209"/>
                <a:gd name="T95" fmla="*/ 45 h 76"/>
                <a:gd name="T96" fmla="*/ 37 w 209"/>
                <a:gd name="T97" fmla="*/ 40 h 76"/>
                <a:gd name="T98" fmla="*/ 32 w 209"/>
                <a:gd name="T99" fmla="*/ 32 h 76"/>
                <a:gd name="T100" fmla="*/ 26 w 209"/>
                <a:gd name="T101" fmla="*/ 27 h 76"/>
                <a:gd name="T102" fmla="*/ 24 w 209"/>
                <a:gd name="T103" fmla="*/ 19 h 76"/>
                <a:gd name="T104" fmla="*/ 16 w 209"/>
                <a:gd name="T105" fmla="*/ 25 h 76"/>
                <a:gd name="T106" fmla="*/ 14 w 209"/>
                <a:gd name="T107" fmla="*/ 35 h 76"/>
                <a:gd name="T108" fmla="*/ 8 w 209"/>
                <a:gd name="T109" fmla="*/ 41 h 76"/>
                <a:gd name="T110" fmla="*/ 7 w 209"/>
                <a:gd name="T111" fmla="*/ 50 h 76"/>
                <a:gd name="T112" fmla="*/ 5 w 209"/>
                <a:gd name="T113" fmla="*/ 44 h 76"/>
                <a:gd name="T114" fmla="*/ 5 w 209"/>
                <a:gd name="T115" fmla="*/ 33 h 76"/>
                <a:gd name="T116" fmla="*/ 1 w 209"/>
                <a:gd name="T117" fmla="*/ 26 h 76"/>
                <a:gd name="T118" fmla="*/ 8 w 209"/>
                <a:gd name="T119" fmla="*/ 20 h 7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09"/>
                <a:gd name="T181" fmla="*/ 0 h 76"/>
                <a:gd name="T182" fmla="*/ 209 w 209"/>
                <a:gd name="T183" fmla="*/ 76 h 7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09" h="76">
                  <a:moveTo>
                    <a:pt x="11" y="19"/>
                  </a:moveTo>
                  <a:lnTo>
                    <a:pt x="12" y="19"/>
                  </a:lnTo>
                  <a:lnTo>
                    <a:pt x="13" y="19"/>
                  </a:lnTo>
                  <a:lnTo>
                    <a:pt x="13" y="18"/>
                  </a:lnTo>
                  <a:lnTo>
                    <a:pt x="14" y="18"/>
                  </a:lnTo>
                  <a:lnTo>
                    <a:pt x="15" y="18"/>
                  </a:lnTo>
                  <a:lnTo>
                    <a:pt x="16" y="18"/>
                  </a:lnTo>
                  <a:lnTo>
                    <a:pt x="16" y="19"/>
                  </a:lnTo>
                  <a:lnTo>
                    <a:pt x="17" y="19"/>
                  </a:lnTo>
                  <a:lnTo>
                    <a:pt x="17" y="18"/>
                  </a:lnTo>
                  <a:lnTo>
                    <a:pt x="18" y="18"/>
                  </a:lnTo>
                  <a:lnTo>
                    <a:pt x="18" y="17"/>
                  </a:lnTo>
                  <a:lnTo>
                    <a:pt x="17" y="16"/>
                  </a:lnTo>
                  <a:lnTo>
                    <a:pt x="17" y="15"/>
                  </a:lnTo>
                  <a:lnTo>
                    <a:pt x="17" y="14"/>
                  </a:lnTo>
                  <a:lnTo>
                    <a:pt x="18" y="14"/>
                  </a:lnTo>
                  <a:lnTo>
                    <a:pt x="18" y="13"/>
                  </a:lnTo>
                  <a:lnTo>
                    <a:pt x="19" y="13"/>
                  </a:lnTo>
                  <a:lnTo>
                    <a:pt x="19" y="12"/>
                  </a:lnTo>
                  <a:lnTo>
                    <a:pt x="18" y="12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1"/>
                  </a:lnTo>
                  <a:lnTo>
                    <a:pt x="17" y="10"/>
                  </a:lnTo>
                  <a:lnTo>
                    <a:pt x="18" y="10"/>
                  </a:lnTo>
                  <a:lnTo>
                    <a:pt x="19" y="10"/>
                  </a:lnTo>
                  <a:lnTo>
                    <a:pt x="20" y="10"/>
                  </a:lnTo>
                  <a:lnTo>
                    <a:pt x="20" y="9"/>
                  </a:lnTo>
                  <a:lnTo>
                    <a:pt x="21" y="9"/>
                  </a:lnTo>
                  <a:lnTo>
                    <a:pt x="21" y="8"/>
                  </a:lnTo>
                  <a:lnTo>
                    <a:pt x="21" y="7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7" y="4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7" y="4"/>
                  </a:lnTo>
                  <a:lnTo>
                    <a:pt x="38" y="4"/>
                  </a:lnTo>
                  <a:lnTo>
                    <a:pt x="39" y="4"/>
                  </a:lnTo>
                  <a:lnTo>
                    <a:pt x="40" y="4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3" y="3"/>
                  </a:lnTo>
                  <a:lnTo>
                    <a:pt x="44" y="3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7" y="2"/>
                  </a:lnTo>
                  <a:lnTo>
                    <a:pt x="48" y="2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49" y="4"/>
                  </a:lnTo>
                  <a:lnTo>
                    <a:pt x="50" y="4"/>
                  </a:lnTo>
                  <a:lnTo>
                    <a:pt x="51" y="4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5" y="4"/>
                  </a:lnTo>
                  <a:lnTo>
                    <a:pt x="56" y="4"/>
                  </a:lnTo>
                  <a:lnTo>
                    <a:pt x="57" y="3"/>
                  </a:lnTo>
                  <a:lnTo>
                    <a:pt x="58" y="3"/>
                  </a:lnTo>
                  <a:lnTo>
                    <a:pt x="58" y="4"/>
                  </a:lnTo>
                  <a:lnTo>
                    <a:pt x="59" y="4"/>
                  </a:lnTo>
                  <a:lnTo>
                    <a:pt x="60" y="4"/>
                  </a:lnTo>
                  <a:lnTo>
                    <a:pt x="61" y="4"/>
                  </a:lnTo>
                  <a:lnTo>
                    <a:pt x="62" y="4"/>
                  </a:lnTo>
                  <a:lnTo>
                    <a:pt x="63" y="4"/>
                  </a:lnTo>
                  <a:lnTo>
                    <a:pt x="64" y="4"/>
                  </a:lnTo>
                  <a:lnTo>
                    <a:pt x="65" y="4"/>
                  </a:lnTo>
                  <a:lnTo>
                    <a:pt x="66" y="4"/>
                  </a:lnTo>
                  <a:lnTo>
                    <a:pt x="67" y="4"/>
                  </a:lnTo>
                  <a:lnTo>
                    <a:pt x="67" y="5"/>
                  </a:lnTo>
                  <a:lnTo>
                    <a:pt x="68" y="5"/>
                  </a:lnTo>
                  <a:lnTo>
                    <a:pt x="69" y="5"/>
                  </a:lnTo>
                  <a:lnTo>
                    <a:pt x="70" y="5"/>
                  </a:lnTo>
                  <a:lnTo>
                    <a:pt x="71" y="5"/>
                  </a:lnTo>
                  <a:lnTo>
                    <a:pt x="72" y="5"/>
                  </a:lnTo>
                  <a:lnTo>
                    <a:pt x="72" y="4"/>
                  </a:lnTo>
                  <a:lnTo>
                    <a:pt x="73" y="4"/>
                  </a:lnTo>
                  <a:lnTo>
                    <a:pt x="74" y="4"/>
                  </a:lnTo>
                  <a:lnTo>
                    <a:pt x="75" y="4"/>
                  </a:lnTo>
                  <a:lnTo>
                    <a:pt x="76" y="4"/>
                  </a:lnTo>
                  <a:lnTo>
                    <a:pt x="77" y="3"/>
                  </a:lnTo>
                  <a:lnTo>
                    <a:pt x="78" y="3"/>
                  </a:lnTo>
                  <a:lnTo>
                    <a:pt x="78" y="2"/>
                  </a:lnTo>
                  <a:lnTo>
                    <a:pt x="79" y="2"/>
                  </a:lnTo>
                  <a:lnTo>
                    <a:pt x="80" y="2"/>
                  </a:lnTo>
                  <a:lnTo>
                    <a:pt x="80" y="1"/>
                  </a:lnTo>
                  <a:lnTo>
                    <a:pt x="81" y="1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5" y="2"/>
                  </a:lnTo>
                  <a:lnTo>
                    <a:pt x="85" y="3"/>
                  </a:lnTo>
                  <a:lnTo>
                    <a:pt x="85" y="5"/>
                  </a:lnTo>
                  <a:lnTo>
                    <a:pt x="84" y="5"/>
                  </a:lnTo>
                  <a:lnTo>
                    <a:pt x="84" y="6"/>
                  </a:lnTo>
                  <a:lnTo>
                    <a:pt x="84" y="7"/>
                  </a:lnTo>
                  <a:lnTo>
                    <a:pt x="85" y="7"/>
                  </a:lnTo>
                  <a:lnTo>
                    <a:pt x="85" y="8"/>
                  </a:lnTo>
                  <a:lnTo>
                    <a:pt x="85" y="9"/>
                  </a:lnTo>
                  <a:lnTo>
                    <a:pt x="86" y="9"/>
                  </a:lnTo>
                  <a:lnTo>
                    <a:pt x="86" y="10"/>
                  </a:lnTo>
                  <a:lnTo>
                    <a:pt x="87" y="10"/>
                  </a:lnTo>
                  <a:lnTo>
                    <a:pt x="87" y="11"/>
                  </a:lnTo>
                  <a:lnTo>
                    <a:pt x="88" y="11"/>
                  </a:lnTo>
                  <a:lnTo>
                    <a:pt x="89" y="12"/>
                  </a:lnTo>
                  <a:lnTo>
                    <a:pt x="90" y="12"/>
                  </a:lnTo>
                  <a:lnTo>
                    <a:pt x="90" y="11"/>
                  </a:lnTo>
                  <a:lnTo>
                    <a:pt x="91" y="11"/>
                  </a:lnTo>
                  <a:lnTo>
                    <a:pt x="92" y="11"/>
                  </a:lnTo>
                  <a:lnTo>
                    <a:pt x="92" y="10"/>
                  </a:lnTo>
                  <a:lnTo>
                    <a:pt x="92" y="9"/>
                  </a:lnTo>
                  <a:lnTo>
                    <a:pt x="93" y="9"/>
                  </a:lnTo>
                  <a:lnTo>
                    <a:pt x="94" y="10"/>
                  </a:lnTo>
                  <a:lnTo>
                    <a:pt x="95" y="10"/>
                  </a:lnTo>
                  <a:lnTo>
                    <a:pt x="96" y="9"/>
                  </a:lnTo>
                  <a:lnTo>
                    <a:pt x="96" y="8"/>
                  </a:lnTo>
                  <a:lnTo>
                    <a:pt x="97" y="7"/>
                  </a:lnTo>
                  <a:lnTo>
                    <a:pt x="98" y="7"/>
                  </a:lnTo>
                  <a:lnTo>
                    <a:pt x="99" y="7"/>
                  </a:lnTo>
                  <a:lnTo>
                    <a:pt x="100" y="7"/>
                  </a:lnTo>
                  <a:lnTo>
                    <a:pt x="101" y="7"/>
                  </a:lnTo>
                  <a:lnTo>
                    <a:pt x="102" y="6"/>
                  </a:lnTo>
                  <a:lnTo>
                    <a:pt x="102" y="5"/>
                  </a:lnTo>
                  <a:lnTo>
                    <a:pt x="103" y="5"/>
                  </a:lnTo>
                  <a:lnTo>
                    <a:pt x="104" y="5"/>
                  </a:lnTo>
                  <a:lnTo>
                    <a:pt x="104" y="4"/>
                  </a:lnTo>
                  <a:lnTo>
                    <a:pt x="105" y="4"/>
                  </a:lnTo>
                  <a:lnTo>
                    <a:pt x="105" y="3"/>
                  </a:lnTo>
                  <a:lnTo>
                    <a:pt x="105" y="2"/>
                  </a:lnTo>
                  <a:lnTo>
                    <a:pt x="105" y="1"/>
                  </a:lnTo>
                  <a:lnTo>
                    <a:pt x="106" y="0"/>
                  </a:lnTo>
                  <a:lnTo>
                    <a:pt x="107" y="0"/>
                  </a:lnTo>
                  <a:lnTo>
                    <a:pt x="108" y="0"/>
                  </a:lnTo>
                  <a:lnTo>
                    <a:pt x="109" y="0"/>
                  </a:lnTo>
                  <a:lnTo>
                    <a:pt x="110" y="0"/>
                  </a:lnTo>
                  <a:lnTo>
                    <a:pt x="111" y="0"/>
                  </a:lnTo>
                  <a:lnTo>
                    <a:pt x="112" y="0"/>
                  </a:lnTo>
                  <a:lnTo>
                    <a:pt x="113" y="0"/>
                  </a:lnTo>
                  <a:lnTo>
                    <a:pt x="114" y="0"/>
                  </a:lnTo>
                  <a:lnTo>
                    <a:pt x="115" y="0"/>
                  </a:lnTo>
                  <a:lnTo>
                    <a:pt x="116" y="0"/>
                  </a:lnTo>
                  <a:lnTo>
                    <a:pt x="117" y="0"/>
                  </a:lnTo>
                  <a:lnTo>
                    <a:pt x="118" y="0"/>
                  </a:lnTo>
                  <a:lnTo>
                    <a:pt x="119" y="0"/>
                  </a:lnTo>
                  <a:lnTo>
                    <a:pt x="119" y="1"/>
                  </a:lnTo>
                  <a:lnTo>
                    <a:pt x="120" y="1"/>
                  </a:lnTo>
                  <a:lnTo>
                    <a:pt x="121" y="1"/>
                  </a:lnTo>
                  <a:lnTo>
                    <a:pt x="122" y="1"/>
                  </a:lnTo>
                  <a:lnTo>
                    <a:pt x="123" y="1"/>
                  </a:lnTo>
                  <a:lnTo>
                    <a:pt x="123" y="2"/>
                  </a:lnTo>
                  <a:lnTo>
                    <a:pt x="124" y="2"/>
                  </a:lnTo>
                  <a:lnTo>
                    <a:pt x="125" y="3"/>
                  </a:lnTo>
                  <a:lnTo>
                    <a:pt x="126" y="3"/>
                  </a:lnTo>
                  <a:lnTo>
                    <a:pt x="127" y="3"/>
                  </a:lnTo>
                  <a:lnTo>
                    <a:pt x="127" y="4"/>
                  </a:lnTo>
                  <a:lnTo>
                    <a:pt x="128" y="4"/>
                  </a:lnTo>
                  <a:lnTo>
                    <a:pt x="129" y="4"/>
                  </a:lnTo>
                  <a:lnTo>
                    <a:pt x="129" y="5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2" y="6"/>
                  </a:lnTo>
                  <a:lnTo>
                    <a:pt x="133" y="6"/>
                  </a:lnTo>
                  <a:lnTo>
                    <a:pt x="134" y="6"/>
                  </a:lnTo>
                  <a:lnTo>
                    <a:pt x="134" y="7"/>
                  </a:lnTo>
                  <a:lnTo>
                    <a:pt x="134" y="8"/>
                  </a:lnTo>
                  <a:lnTo>
                    <a:pt x="135" y="8"/>
                  </a:lnTo>
                  <a:lnTo>
                    <a:pt x="135" y="9"/>
                  </a:lnTo>
                  <a:lnTo>
                    <a:pt x="136" y="9"/>
                  </a:lnTo>
                  <a:lnTo>
                    <a:pt x="137" y="9"/>
                  </a:lnTo>
                  <a:lnTo>
                    <a:pt x="138" y="9"/>
                  </a:lnTo>
                  <a:lnTo>
                    <a:pt x="138" y="8"/>
                  </a:lnTo>
                  <a:lnTo>
                    <a:pt x="139" y="8"/>
                  </a:lnTo>
                  <a:lnTo>
                    <a:pt x="140" y="8"/>
                  </a:lnTo>
                  <a:lnTo>
                    <a:pt x="140" y="9"/>
                  </a:lnTo>
                  <a:lnTo>
                    <a:pt x="140" y="10"/>
                  </a:lnTo>
                  <a:lnTo>
                    <a:pt x="141" y="9"/>
                  </a:lnTo>
                  <a:lnTo>
                    <a:pt x="141" y="10"/>
                  </a:lnTo>
                  <a:lnTo>
                    <a:pt x="142" y="10"/>
                  </a:lnTo>
                  <a:lnTo>
                    <a:pt x="142" y="11"/>
                  </a:lnTo>
                  <a:lnTo>
                    <a:pt x="143" y="11"/>
                  </a:lnTo>
                  <a:lnTo>
                    <a:pt x="143" y="12"/>
                  </a:lnTo>
                  <a:lnTo>
                    <a:pt x="144" y="12"/>
                  </a:lnTo>
                  <a:lnTo>
                    <a:pt x="145" y="12"/>
                  </a:lnTo>
                  <a:lnTo>
                    <a:pt x="145" y="13"/>
                  </a:lnTo>
                  <a:lnTo>
                    <a:pt x="146" y="13"/>
                  </a:lnTo>
                  <a:lnTo>
                    <a:pt x="147" y="13"/>
                  </a:lnTo>
                  <a:lnTo>
                    <a:pt x="148" y="14"/>
                  </a:lnTo>
                  <a:lnTo>
                    <a:pt x="149" y="14"/>
                  </a:lnTo>
                  <a:lnTo>
                    <a:pt x="150" y="14"/>
                  </a:lnTo>
                  <a:lnTo>
                    <a:pt x="151" y="14"/>
                  </a:lnTo>
                  <a:lnTo>
                    <a:pt x="152" y="14"/>
                  </a:lnTo>
                  <a:lnTo>
                    <a:pt x="152" y="15"/>
                  </a:lnTo>
                  <a:lnTo>
                    <a:pt x="153" y="15"/>
                  </a:lnTo>
                  <a:lnTo>
                    <a:pt x="154" y="15"/>
                  </a:lnTo>
                  <a:lnTo>
                    <a:pt x="155" y="15"/>
                  </a:lnTo>
                  <a:lnTo>
                    <a:pt x="156" y="14"/>
                  </a:lnTo>
                  <a:lnTo>
                    <a:pt x="157" y="14"/>
                  </a:lnTo>
                  <a:lnTo>
                    <a:pt x="158" y="14"/>
                  </a:lnTo>
                  <a:lnTo>
                    <a:pt x="159" y="14"/>
                  </a:lnTo>
                  <a:lnTo>
                    <a:pt x="160" y="14"/>
                  </a:lnTo>
                  <a:lnTo>
                    <a:pt x="161" y="15"/>
                  </a:lnTo>
                  <a:lnTo>
                    <a:pt x="162" y="15"/>
                  </a:lnTo>
                  <a:lnTo>
                    <a:pt x="163" y="14"/>
                  </a:lnTo>
                  <a:lnTo>
                    <a:pt x="164" y="14"/>
                  </a:lnTo>
                  <a:lnTo>
                    <a:pt x="165" y="14"/>
                  </a:lnTo>
                  <a:lnTo>
                    <a:pt x="165" y="13"/>
                  </a:lnTo>
                  <a:lnTo>
                    <a:pt x="166" y="13"/>
                  </a:lnTo>
                  <a:lnTo>
                    <a:pt x="167" y="13"/>
                  </a:lnTo>
                  <a:lnTo>
                    <a:pt x="168" y="13"/>
                  </a:lnTo>
                  <a:lnTo>
                    <a:pt x="169" y="13"/>
                  </a:lnTo>
                  <a:lnTo>
                    <a:pt x="170" y="13"/>
                  </a:lnTo>
                  <a:lnTo>
                    <a:pt x="171" y="13"/>
                  </a:lnTo>
                  <a:lnTo>
                    <a:pt x="172" y="13"/>
                  </a:lnTo>
                  <a:lnTo>
                    <a:pt x="173" y="13"/>
                  </a:lnTo>
                  <a:lnTo>
                    <a:pt x="173" y="14"/>
                  </a:lnTo>
                  <a:lnTo>
                    <a:pt x="174" y="14"/>
                  </a:lnTo>
                  <a:lnTo>
                    <a:pt x="175" y="14"/>
                  </a:lnTo>
                  <a:lnTo>
                    <a:pt x="176" y="14"/>
                  </a:lnTo>
                  <a:lnTo>
                    <a:pt x="176" y="15"/>
                  </a:lnTo>
                  <a:lnTo>
                    <a:pt x="177" y="15"/>
                  </a:lnTo>
                  <a:lnTo>
                    <a:pt x="177" y="16"/>
                  </a:lnTo>
                  <a:lnTo>
                    <a:pt x="178" y="16"/>
                  </a:lnTo>
                  <a:lnTo>
                    <a:pt x="178" y="17"/>
                  </a:lnTo>
                  <a:lnTo>
                    <a:pt x="178" y="18"/>
                  </a:lnTo>
                  <a:lnTo>
                    <a:pt x="178" y="19"/>
                  </a:lnTo>
                  <a:lnTo>
                    <a:pt x="179" y="19"/>
                  </a:lnTo>
                  <a:lnTo>
                    <a:pt x="180" y="19"/>
                  </a:lnTo>
                  <a:lnTo>
                    <a:pt x="181" y="19"/>
                  </a:lnTo>
                  <a:lnTo>
                    <a:pt x="181" y="20"/>
                  </a:lnTo>
                  <a:lnTo>
                    <a:pt x="182" y="21"/>
                  </a:lnTo>
                  <a:lnTo>
                    <a:pt x="183" y="22"/>
                  </a:lnTo>
                  <a:lnTo>
                    <a:pt x="184" y="22"/>
                  </a:lnTo>
                  <a:lnTo>
                    <a:pt x="185" y="22"/>
                  </a:lnTo>
                  <a:lnTo>
                    <a:pt x="185" y="23"/>
                  </a:lnTo>
                  <a:lnTo>
                    <a:pt x="186" y="23"/>
                  </a:lnTo>
                  <a:lnTo>
                    <a:pt x="187" y="23"/>
                  </a:lnTo>
                  <a:lnTo>
                    <a:pt x="187" y="24"/>
                  </a:lnTo>
                  <a:lnTo>
                    <a:pt x="188" y="24"/>
                  </a:lnTo>
                  <a:lnTo>
                    <a:pt x="189" y="24"/>
                  </a:lnTo>
                  <a:lnTo>
                    <a:pt x="189" y="25"/>
                  </a:lnTo>
                  <a:lnTo>
                    <a:pt x="190" y="25"/>
                  </a:lnTo>
                  <a:lnTo>
                    <a:pt x="190" y="26"/>
                  </a:lnTo>
                  <a:lnTo>
                    <a:pt x="190" y="27"/>
                  </a:lnTo>
                  <a:lnTo>
                    <a:pt x="190" y="28"/>
                  </a:lnTo>
                  <a:lnTo>
                    <a:pt x="190" y="29"/>
                  </a:lnTo>
                  <a:lnTo>
                    <a:pt x="190" y="30"/>
                  </a:lnTo>
                  <a:lnTo>
                    <a:pt x="191" y="30"/>
                  </a:lnTo>
                  <a:lnTo>
                    <a:pt x="191" y="31"/>
                  </a:lnTo>
                  <a:lnTo>
                    <a:pt x="191" y="32"/>
                  </a:lnTo>
                  <a:lnTo>
                    <a:pt x="192" y="32"/>
                  </a:lnTo>
                  <a:lnTo>
                    <a:pt x="192" y="33"/>
                  </a:lnTo>
                  <a:lnTo>
                    <a:pt x="192" y="34"/>
                  </a:lnTo>
                  <a:lnTo>
                    <a:pt x="192" y="35"/>
                  </a:lnTo>
                  <a:lnTo>
                    <a:pt x="192" y="36"/>
                  </a:lnTo>
                  <a:lnTo>
                    <a:pt x="192" y="38"/>
                  </a:lnTo>
                  <a:lnTo>
                    <a:pt x="192" y="39"/>
                  </a:lnTo>
                  <a:lnTo>
                    <a:pt x="192" y="40"/>
                  </a:lnTo>
                  <a:lnTo>
                    <a:pt x="193" y="40"/>
                  </a:lnTo>
                  <a:lnTo>
                    <a:pt x="193" y="41"/>
                  </a:lnTo>
                  <a:lnTo>
                    <a:pt x="193" y="42"/>
                  </a:lnTo>
                  <a:lnTo>
                    <a:pt x="194" y="42"/>
                  </a:lnTo>
                  <a:lnTo>
                    <a:pt x="194" y="43"/>
                  </a:lnTo>
                  <a:lnTo>
                    <a:pt x="195" y="44"/>
                  </a:lnTo>
                  <a:lnTo>
                    <a:pt x="196" y="44"/>
                  </a:lnTo>
                  <a:lnTo>
                    <a:pt x="197" y="44"/>
                  </a:lnTo>
                  <a:lnTo>
                    <a:pt x="197" y="43"/>
                  </a:lnTo>
                  <a:lnTo>
                    <a:pt x="198" y="43"/>
                  </a:lnTo>
                  <a:lnTo>
                    <a:pt x="198" y="44"/>
                  </a:lnTo>
                  <a:lnTo>
                    <a:pt x="199" y="44"/>
                  </a:lnTo>
                  <a:lnTo>
                    <a:pt x="200" y="44"/>
                  </a:lnTo>
                  <a:lnTo>
                    <a:pt x="201" y="44"/>
                  </a:lnTo>
                  <a:lnTo>
                    <a:pt x="202" y="44"/>
                  </a:lnTo>
                  <a:lnTo>
                    <a:pt x="203" y="44"/>
                  </a:lnTo>
                  <a:lnTo>
                    <a:pt x="203" y="45"/>
                  </a:lnTo>
                  <a:lnTo>
                    <a:pt x="204" y="45"/>
                  </a:lnTo>
                  <a:lnTo>
                    <a:pt x="204" y="46"/>
                  </a:lnTo>
                  <a:lnTo>
                    <a:pt x="205" y="46"/>
                  </a:lnTo>
                  <a:lnTo>
                    <a:pt x="205" y="47"/>
                  </a:lnTo>
                  <a:lnTo>
                    <a:pt x="204" y="47"/>
                  </a:lnTo>
                  <a:lnTo>
                    <a:pt x="204" y="48"/>
                  </a:lnTo>
                  <a:lnTo>
                    <a:pt x="204" y="49"/>
                  </a:lnTo>
                  <a:lnTo>
                    <a:pt x="204" y="50"/>
                  </a:lnTo>
                  <a:lnTo>
                    <a:pt x="204" y="51"/>
                  </a:lnTo>
                  <a:lnTo>
                    <a:pt x="205" y="51"/>
                  </a:lnTo>
                  <a:lnTo>
                    <a:pt x="205" y="52"/>
                  </a:lnTo>
                  <a:lnTo>
                    <a:pt x="206" y="52"/>
                  </a:lnTo>
                  <a:lnTo>
                    <a:pt x="207" y="52"/>
                  </a:lnTo>
                  <a:lnTo>
                    <a:pt x="207" y="53"/>
                  </a:lnTo>
                  <a:lnTo>
                    <a:pt x="208" y="53"/>
                  </a:lnTo>
                  <a:lnTo>
                    <a:pt x="208" y="54"/>
                  </a:lnTo>
                  <a:lnTo>
                    <a:pt x="208" y="55"/>
                  </a:lnTo>
                  <a:lnTo>
                    <a:pt x="209" y="55"/>
                  </a:lnTo>
                  <a:lnTo>
                    <a:pt x="209" y="56"/>
                  </a:lnTo>
                  <a:lnTo>
                    <a:pt x="209" y="57"/>
                  </a:lnTo>
                  <a:lnTo>
                    <a:pt x="209" y="58"/>
                  </a:lnTo>
                  <a:lnTo>
                    <a:pt x="208" y="59"/>
                  </a:lnTo>
                  <a:lnTo>
                    <a:pt x="208" y="60"/>
                  </a:lnTo>
                  <a:lnTo>
                    <a:pt x="207" y="60"/>
                  </a:lnTo>
                  <a:lnTo>
                    <a:pt x="207" y="61"/>
                  </a:lnTo>
                  <a:lnTo>
                    <a:pt x="206" y="62"/>
                  </a:lnTo>
                  <a:lnTo>
                    <a:pt x="206" y="63"/>
                  </a:lnTo>
                  <a:lnTo>
                    <a:pt x="205" y="63"/>
                  </a:lnTo>
                  <a:lnTo>
                    <a:pt x="205" y="65"/>
                  </a:lnTo>
                  <a:lnTo>
                    <a:pt x="205" y="66"/>
                  </a:lnTo>
                  <a:lnTo>
                    <a:pt x="205" y="67"/>
                  </a:lnTo>
                  <a:lnTo>
                    <a:pt x="205" y="68"/>
                  </a:lnTo>
                  <a:lnTo>
                    <a:pt x="205" y="69"/>
                  </a:lnTo>
                  <a:lnTo>
                    <a:pt x="205" y="70"/>
                  </a:lnTo>
                  <a:lnTo>
                    <a:pt x="205" y="71"/>
                  </a:lnTo>
                  <a:lnTo>
                    <a:pt x="204" y="72"/>
                  </a:lnTo>
                  <a:lnTo>
                    <a:pt x="204" y="73"/>
                  </a:lnTo>
                  <a:lnTo>
                    <a:pt x="205" y="73"/>
                  </a:lnTo>
                  <a:lnTo>
                    <a:pt x="205" y="74"/>
                  </a:lnTo>
                  <a:lnTo>
                    <a:pt x="206" y="74"/>
                  </a:lnTo>
                  <a:lnTo>
                    <a:pt x="206" y="75"/>
                  </a:lnTo>
                  <a:lnTo>
                    <a:pt x="206" y="76"/>
                  </a:lnTo>
                  <a:lnTo>
                    <a:pt x="205" y="76"/>
                  </a:lnTo>
                  <a:lnTo>
                    <a:pt x="204" y="76"/>
                  </a:lnTo>
                  <a:lnTo>
                    <a:pt x="203" y="75"/>
                  </a:lnTo>
                  <a:lnTo>
                    <a:pt x="203" y="74"/>
                  </a:lnTo>
                  <a:lnTo>
                    <a:pt x="202" y="74"/>
                  </a:lnTo>
                  <a:lnTo>
                    <a:pt x="201" y="73"/>
                  </a:lnTo>
                  <a:lnTo>
                    <a:pt x="200" y="73"/>
                  </a:lnTo>
                  <a:lnTo>
                    <a:pt x="200" y="72"/>
                  </a:lnTo>
                  <a:lnTo>
                    <a:pt x="199" y="72"/>
                  </a:lnTo>
                  <a:lnTo>
                    <a:pt x="198" y="72"/>
                  </a:lnTo>
                  <a:lnTo>
                    <a:pt x="197" y="72"/>
                  </a:lnTo>
                  <a:lnTo>
                    <a:pt x="196" y="71"/>
                  </a:lnTo>
                  <a:lnTo>
                    <a:pt x="195" y="71"/>
                  </a:lnTo>
                  <a:lnTo>
                    <a:pt x="194" y="71"/>
                  </a:lnTo>
                  <a:lnTo>
                    <a:pt x="193" y="71"/>
                  </a:lnTo>
                  <a:lnTo>
                    <a:pt x="192" y="71"/>
                  </a:lnTo>
                  <a:lnTo>
                    <a:pt x="191" y="71"/>
                  </a:lnTo>
                  <a:lnTo>
                    <a:pt x="191" y="70"/>
                  </a:lnTo>
                  <a:lnTo>
                    <a:pt x="190" y="70"/>
                  </a:lnTo>
                  <a:lnTo>
                    <a:pt x="190" y="69"/>
                  </a:lnTo>
                  <a:lnTo>
                    <a:pt x="189" y="68"/>
                  </a:lnTo>
                  <a:lnTo>
                    <a:pt x="189" y="67"/>
                  </a:lnTo>
                  <a:lnTo>
                    <a:pt x="188" y="67"/>
                  </a:lnTo>
                  <a:lnTo>
                    <a:pt x="188" y="66"/>
                  </a:lnTo>
                  <a:lnTo>
                    <a:pt x="187" y="66"/>
                  </a:lnTo>
                  <a:lnTo>
                    <a:pt x="187" y="65"/>
                  </a:lnTo>
                  <a:lnTo>
                    <a:pt x="186" y="65"/>
                  </a:lnTo>
                  <a:lnTo>
                    <a:pt x="186" y="64"/>
                  </a:lnTo>
                  <a:lnTo>
                    <a:pt x="185" y="64"/>
                  </a:lnTo>
                  <a:lnTo>
                    <a:pt x="184" y="64"/>
                  </a:lnTo>
                  <a:lnTo>
                    <a:pt x="183" y="64"/>
                  </a:lnTo>
                  <a:lnTo>
                    <a:pt x="182" y="64"/>
                  </a:lnTo>
                  <a:lnTo>
                    <a:pt x="181" y="64"/>
                  </a:lnTo>
                  <a:lnTo>
                    <a:pt x="181" y="63"/>
                  </a:lnTo>
                  <a:lnTo>
                    <a:pt x="180" y="63"/>
                  </a:lnTo>
                  <a:lnTo>
                    <a:pt x="180" y="62"/>
                  </a:lnTo>
                  <a:lnTo>
                    <a:pt x="179" y="62"/>
                  </a:lnTo>
                  <a:lnTo>
                    <a:pt x="179" y="61"/>
                  </a:lnTo>
                  <a:lnTo>
                    <a:pt x="178" y="60"/>
                  </a:lnTo>
                  <a:lnTo>
                    <a:pt x="178" y="59"/>
                  </a:lnTo>
                  <a:lnTo>
                    <a:pt x="177" y="59"/>
                  </a:lnTo>
                  <a:lnTo>
                    <a:pt x="176" y="58"/>
                  </a:lnTo>
                  <a:lnTo>
                    <a:pt x="175" y="58"/>
                  </a:lnTo>
                  <a:lnTo>
                    <a:pt x="174" y="58"/>
                  </a:lnTo>
                  <a:lnTo>
                    <a:pt x="173" y="58"/>
                  </a:lnTo>
                  <a:lnTo>
                    <a:pt x="172" y="58"/>
                  </a:lnTo>
                  <a:lnTo>
                    <a:pt x="171" y="58"/>
                  </a:lnTo>
                  <a:lnTo>
                    <a:pt x="171" y="57"/>
                  </a:lnTo>
                  <a:lnTo>
                    <a:pt x="170" y="57"/>
                  </a:lnTo>
                  <a:lnTo>
                    <a:pt x="170" y="56"/>
                  </a:lnTo>
                  <a:lnTo>
                    <a:pt x="169" y="56"/>
                  </a:lnTo>
                  <a:lnTo>
                    <a:pt x="168" y="56"/>
                  </a:lnTo>
                  <a:lnTo>
                    <a:pt x="167" y="55"/>
                  </a:lnTo>
                  <a:lnTo>
                    <a:pt x="166" y="55"/>
                  </a:lnTo>
                  <a:lnTo>
                    <a:pt x="165" y="55"/>
                  </a:lnTo>
                  <a:lnTo>
                    <a:pt x="164" y="55"/>
                  </a:lnTo>
                  <a:lnTo>
                    <a:pt x="164" y="54"/>
                  </a:lnTo>
                  <a:lnTo>
                    <a:pt x="163" y="54"/>
                  </a:lnTo>
                  <a:lnTo>
                    <a:pt x="162" y="54"/>
                  </a:lnTo>
                  <a:lnTo>
                    <a:pt x="161" y="54"/>
                  </a:lnTo>
                  <a:lnTo>
                    <a:pt x="161" y="53"/>
                  </a:lnTo>
                  <a:lnTo>
                    <a:pt x="160" y="53"/>
                  </a:lnTo>
                  <a:lnTo>
                    <a:pt x="159" y="53"/>
                  </a:lnTo>
                  <a:lnTo>
                    <a:pt x="159" y="52"/>
                  </a:lnTo>
                  <a:lnTo>
                    <a:pt x="158" y="52"/>
                  </a:lnTo>
                  <a:lnTo>
                    <a:pt x="157" y="52"/>
                  </a:lnTo>
                  <a:lnTo>
                    <a:pt x="156" y="52"/>
                  </a:lnTo>
                  <a:lnTo>
                    <a:pt x="156" y="51"/>
                  </a:lnTo>
                  <a:lnTo>
                    <a:pt x="155" y="51"/>
                  </a:lnTo>
                  <a:lnTo>
                    <a:pt x="154" y="50"/>
                  </a:lnTo>
                  <a:lnTo>
                    <a:pt x="153" y="50"/>
                  </a:lnTo>
                  <a:lnTo>
                    <a:pt x="153" y="49"/>
                  </a:lnTo>
                  <a:lnTo>
                    <a:pt x="152" y="49"/>
                  </a:lnTo>
                  <a:lnTo>
                    <a:pt x="151" y="49"/>
                  </a:lnTo>
                  <a:lnTo>
                    <a:pt x="150" y="48"/>
                  </a:lnTo>
                  <a:lnTo>
                    <a:pt x="149" y="48"/>
                  </a:lnTo>
                  <a:lnTo>
                    <a:pt x="148" y="48"/>
                  </a:lnTo>
                  <a:lnTo>
                    <a:pt x="148" y="47"/>
                  </a:lnTo>
                  <a:lnTo>
                    <a:pt x="147" y="47"/>
                  </a:lnTo>
                  <a:lnTo>
                    <a:pt x="147" y="46"/>
                  </a:lnTo>
                  <a:lnTo>
                    <a:pt x="146" y="46"/>
                  </a:lnTo>
                  <a:lnTo>
                    <a:pt x="146" y="45"/>
                  </a:lnTo>
                  <a:lnTo>
                    <a:pt x="146" y="44"/>
                  </a:lnTo>
                  <a:lnTo>
                    <a:pt x="146" y="43"/>
                  </a:lnTo>
                  <a:lnTo>
                    <a:pt x="146" y="42"/>
                  </a:lnTo>
                  <a:lnTo>
                    <a:pt x="146" y="41"/>
                  </a:lnTo>
                  <a:lnTo>
                    <a:pt x="146" y="40"/>
                  </a:lnTo>
                  <a:lnTo>
                    <a:pt x="145" y="40"/>
                  </a:lnTo>
                  <a:lnTo>
                    <a:pt x="145" y="39"/>
                  </a:lnTo>
                  <a:lnTo>
                    <a:pt x="144" y="39"/>
                  </a:lnTo>
                  <a:lnTo>
                    <a:pt x="143" y="39"/>
                  </a:lnTo>
                  <a:lnTo>
                    <a:pt x="142" y="39"/>
                  </a:lnTo>
                  <a:lnTo>
                    <a:pt x="142" y="38"/>
                  </a:lnTo>
                  <a:lnTo>
                    <a:pt x="141" y="38"/>
                  </a:lnTo>
                  <a:lnTo>
                    <a:pt x="140" y="38"/>
                  </a:lnTo>
                  <a:lnTo>
                    <a:pt x="139" y="38"/>
                  </a:lnTo>
                  <a:lnTo>
                    <a:pt x="138" y="38"/>
                  </a:lnTo>
                  <a:lnTo>
                    <a:pt x="137" y="38"/>
                  </a:lnTo>
                  <a:lnTo>
                    <a:pt x="136" y="38"/>
                  </a:lnTo>
                  <a:lnTo>
                    <a:pt x="136" y="37"/>
                  </a:lnTo>
                  <a:lnTo>
                    <a:pt x="135" y="37"/>
                  </a:lnTo>
                  <a:lnTo>
                    <a:pt x="134" y="37"/>
                  </a:lnTo>
                  <a:lnTo>
                    <a:pt x="134" y="38"/>
                  </a:lnTo>
                  <a:lnTo>
                    <a:pt x="133" y="38"/>
                  </a:lnTo>
                  <a:lnTo>
                    <a:pt x="131" y="38"/>
                  </a:lnTo>
                  <a:lnTo>
                    <a:pt x="131" y="37"/>
                  </a:lnTo>
                  <a:lnTo>
                    <a:pt x="130" y="37"/>
                  </a:lnTo>
                  <a:lnTo>
                    <a:pt x="129" y="37"/>
                  </a:lnTo>
                  <a:lnTo>
                    <a:pt x="128" y="37"/>
                  </a:lnTo>
                  <a:lnTo>
                    <a:pt x="127" y="37"/>
                  </a:lnTo>
                  <a:lnTo>
                    <a:pt x="126" y="37"/>
                  </a:lnTo>
                  <a:lnTo>
                    <a:pt x="125" y="36"/>
                  </a:lnTo>
                  <a:lnTo>
                    <a:pt x="124" y="36"/>
                  </a:lnTo>
                  <a:lnTo>
                    <a:pt x="123" y="36"/>
                  </a:lnTo>
                  <a:lnTo>
                    <a:pt x="122" y="36"/>
                  </a:lnTo>
                  <a:lnTo>
                    <a:pt x="121" y="36"/>
                  </a:lnTo>
                  <a:lnTo>
                    <a:pt x="120" y="36"/>
                  </a:lnTo>
                  <a:lnTo>
                    <a:pt x="120" y="35"/>
                  </a:lnTo>
                  <a:lnTo>
                    <a:pt x="119" y="35"/>
                  </a:lnTo>
                  <a:lnTo>
                    <a:pt x="117" y="35"/>
                  </a:lnTo>
                  <a:lnTo>
                    <a:pt x="116" y="35"/>
                  </a:lnTo>
                  <a:lnTo>
                    <a:pt x="115" y="35"/>
                  </a:lnTo>
                  <a:lnTo>
                    <a:pt x="114" y="35"/>
                  </a:lnTo>
                  <a:lnTo>
                    <a:pt x="114" y="36"/>
                  </a:lnTo>
                  <a:lnTo>
                    <a:pt x="114" y="37"/>
                  </a:lnTo>
                  <a:lnTo>
                    <a:pt x="114" y="38"/>
                  </a:lnTo>
                  <a:lnTo>
                    <a:pt x="115" y="38"/>
                  </a:lnTo>
                  <a:lnTo>
                    <a:pt x="115" y="39"/>
                  </a:lnTo>
                  <a:lnTo>
                    <a:pt x="116" y="40"/>
                  </a:lnTo>
                  <a:lnTo>
                    <a:pt x="116" y="41"/>
                  </a:lnTo>
                  <a:lnTo>
                    <a:pt x="117" y="41"/>
                  </a:lnTo>
                  <a:lnTo>
                    <a:pt x="117" y="42"/>
                  </a:lnTo>
                  <a:lnTo>
                    <a:pt x="118" y="42"/>
                  </a:lnTo>
                  <a:lnTo>
                    <a:pt x="118" y="43"/>
                  </a:lnTo>
                  <a:lnTo>
                    <a:pt x="118" y="44"/>
                  </a:lnTo>
                  <a:lnTo>
                    <a:pt x="118" y="45"/>
                  </a:lnTo>
                  <a:lnTo>
                    <a:pt x="117" y="45"/>
                  </a:lnTo>
                  <a:lnTo>
                    <a:pt x="117" y="46"/>
                  </a:lnTo>
                  <a:lnTo>
                    <a:pt x="116" y="46"/>
                  </a:lnTo>
                  <a:lnTo>
                    <a:pt x="115" y="46"/>
                  </a:lnTo>
                  <a:lnTo>
                    <a:pt x="114" y="46"/>
                  </a:lnTo>
                  <a:lnTo>
                    <a:pt x="113" y="46"/>
                  </a:lnTo>
                  <a:lnTo>
                    <a:pt x="112" y="46"/>
                  </a:lnTo>
                  <a:lnTo>
                    <a:pt x="112" y="45"/>
                  </a:lnTo>
                  <a:lnTo>
                    <a:pt x="111" y="45"/>
                  </a:lnTo>
                  <a:lnTo>
                    <a:pt x="110" y="45"/>
                  </a:lnTo>
                  <a:lnTo>
                    <a:pt x="109" y="45"/>
                  </a:lnTo>
                  <a:lnTo>
                    <a:pt x="109" y="44"/>
                  </a:lnTo>
                  <a:lnTo>
                    <a:pt x="108" y="44"/>
                  </a:lnTo>
                  <a:lnTo>
                    <a:pt x="108" y="43"/>
                  </a:lnTo>
                  <a:lnTo>
                    <a:pt x="107" y="43"/>
                  </a:lnTo>
                  <a:lnTo>
                    <a:pt x="106" y="43"/>
                  </a:lnTo>
                  <a:lnTo>
                    <a:pt x="105" y="43"/>
                  </a:lnTo>
                  <a:lnTo>
                    <a:pt x="104" y="43"/>
                  </a:lnTo>
                  <a:lnTo>
                    <a:pt x="103" y="43"/>
                  </a:lnTo>
                  <a:lnTo>
                    <a:pt x="102" y="43"/>
                  </a:lnTo>
                  <a:lnTo>
                    <a:pt x="101" y="43"/>
                  </a:lnTo>
                  <a:lnTo>
                    <a:pt x="100" y="43"/>
                  </a:lnTo>
                  <a:lnTo>
                    <a:pt x="99" y="43"/>
                  </a:lnTo>
                  <a:lnTo>
                    <a:pt x="98" y="43"/>
                  </a:lnTo>
                  <a:lnTo>
                    <a:pt x="97" y="43"/>
                  </a:lnTo>
                  <a:lnTo>
                    <a:pt x="96" y="43"/>
                  </a:lnTo>
                  <a:lnTo>
                    <a:pt x="96" y="42"/>
                  </a:lnTo>
                  <a:lnTo>
                    <a:pt x="95" y="42"/>
                  </a:lnTo>
                  <a:lnTo>
                    <a:pt x="94" y="42"/>
                  </a:lnTo>
                  <a:lnTo>
                    <a:pt x="93" y="41"/>
                  </a:lnTo>
                  <a:lnTo>
                    <a:pt x="92" y="41"/>
                  </a:lnTo>
                  <a:lnTo>
                    <a:pt x="91" y="41"/>
                  </a:lnTo>
                  <a:lnTo>
                    <a:pt x="91" y="40"/>
                  </a:lnTo>
                  <a:lnTo>
                    <a:pt x="90" y="40"/>
                  </a:lnTo>
                  <a:lnTo>
                    <a:pt x="90" y="39"/>
                  </a:lnTo>
                  <a:lnTo>
                    <a:pt x="89" y="39"/>
                  </a:lnTo>
                  <a:lnTo>
                    <a:pt x="88" y="39"/>
                  </a:lnTo>
                  <a:lnTo>
                    <a:pt x="87" y="39"/>
                  </a:lnTo>
                  <a:lnTo>
                    <a:pt x="87" y="38"/>
                  </a:lnTo>
                  <a:lnTo>
                    <a:pt x="86" y="38"/>
                  </a:lnTo>
                  <a:lnTo>
                    <a:pt x="84" y="38"/>
                  </a:lnTo>
                  <a:lnTo>
                    <a:pt x="83" y="38"/>
                  </a:lnTo>
                  <a:lnTo>
                    <a:pt x="82" y="38"/>
                  </a:lnTo>
                  <a:lnTo>
                    <a:pt x="81" y="38"/>
                  </a:lnTo>
                  <a:lnTo>
                    <a:pt x="81" y="39"/>
                  </a:lnTo>
                  <a:lnTo>
                    <a:pt x="80" y="39"/>
                  </a:lnTo>
                  <a:lnTo>
                    <a:pt x="80" y="38"/>
                  </a:lnTo>
                  <a:lnTo>
                    <a:pt x="79" y="38"/>
                  </a:lnTo>
                  <a:lnTo>
                    <a:pt x="78" y="38"/>
                  </a:lnTo>
                  <a:lnTo>
                    <a:pt x="77" y="38"/>
                  </a:lnTo>
                  <a:lnTo>
                    <a:pt x="77" y="39"/>
                  </a:lnTo>
                  <a:lnTo>
                    <a:pt x="77" y="38"/>
                  </a:lnTo>
                  <a:lnTo>
                    <a:pt x="76" y="38"/>
                  </a:lnTo>
                  <a:lnTo>
                    <a:pt x="75" y="38"/>
                  </a:lnTo>
                  <a:lnTo>
                    <a:pt x="75" y="37"/>
                  </a:lnTo>
                  <a:lnTo>
                    <a:pt x="75" y="36"/>
                  </a:lnTo>
                  <a:lnTo>
                    <a:pt x="75" y="35"/>
                  </a:lnTo>
                  <a:lnTo>
                    <a:pt x="76" y="35"/>
                  </a:lnTo>
                  <a:lnTo>
                    <a:pt x="76" y="34"/>
                  </a:lnTo>
                  <a:lnTo>
                    <a:pt x="77" y="34"/>
                  </a:lnTo>
                  <a:lnTo>
                    <a:pt x="77" y="33"/>
                  </a:lnTo>
                  <a:lnTo>
                    <a:pt x="77" y="32"/>
                  </a:lnTo>
                  <a:lnTo>
                    <a:pt x="78" y="32"/>
                  </a:lnTo>
                  <a:lnTo>
                    <a:pt x="78" y="31"/>
                  </a:lnTo>
                  <a:lnTo>
                    <a:pt x="77" y="31"/>
                  </a:lnTo>
                  <a:lnTo>
                    <a:pt x="77" y="30"/>
                  </a:lnTo>
                  <a:lnTo>
                    <a:pt x="77" y="29"/>
                  </a:lnTo>
                  <a:lnTo>
                    <a:pt x="76" y="29"/>
                  </a:lnTo>
                  <a:lnTo>
                    <a:pt x="75" y="29"/>
                  </a:lnTo>
                  <a:lnTo>
                    <a:pt x="74" y="29"/>
                  </a:lnTo>
                  <a:lnTo>
                    <a:pt x="74" y="28"/>
                  </a:lnTo>
                  <a:lnTo>
                    <a:pt x="73" y="28"/>
                  </a:lnTo>
                  <a:lnTo>
                    <a:pt x="72" y="28"/>
                  </a:lnTo>
                  <a:lnTo>
                    <a:pt x="71" y="28"/>
                  </a:lnTo>
                  <a:lnTo>
                    <a:pt x="71" y="29"/>
                  </a:lnTo>
                  <a:lnTo>
                    <a:pt x="70" y="29"/>
                  </a:lnTo>
                  <a:lnTo>
                    <a:pt x="70" y="30"/>
                  </a:lnTo>
                  <a:lnTo>
                    <a:pt x="70" y="31"/>
                  </a:lnTo>
                  <a:lnTo>
                    <a:pt x="69" y="31"/>
                  </a:lnTo>
                  <a:lnTo>
                    <a:pt x="68" y="31"/>
                  </a:lnTo>
                  <a:lnTo>
                    <a:pt x="67" y="31"/>
                  </a:lnTo>
                  <a:lnTo>
                    <a:pt x="67" y="32"/>
                  </a:lnTo>
                  <a:lnTo>
                    <a:pt x="66" y="32"/>
                  </a:lnTo>
                  <a:lnTo>
                    <a:pt x="65" y="32"/>
                  </a:lnTo>
                  <a:lnTo>
                    <a:pt x="64" y="32"/>
                  </a:lnTo>
                  <a:lnTo>
                    <a:pt x="64" y="33"/>
                  </a:lnTo>
                  <a:lnTo>
                    <a:pt x="63" y="33"/>
                  </a:lnTo>
                  <a:lnTo>
                    <a:pt x="63" y="34"/>
                  </a:lnTo>
                  <a:lnTo>
                    <a:pt x="62" y="34"/>
                  </a:lnTo>
                  <a:lnTo>
                    <a:pt x="62" y="35"/>
                  </a:lnTo>
                  <a:lnTo>
                    <a:pt x="61" y="35"/>
                  </a:lnTo>
                  <a:lnTo>
                    <a:pt x="61" y="36"/>
                  </a:lnTo>
                  <a:lnTo>
                    <a:pt x="60" y="36"/>
                  </a:lnTo>
                  <a:lnTo>
                    <a:pt x="60" y="37"/>
                  </a:lnTo>
                  <a:lnTo>
                    <a:pt x="59" y="37"/>
                  </a:lnTo>
                  <a:lnTo>
                    <a:pt x="59" y="38"/>
                  </a:lnTo>
                  <a:lnTo>
                    <a:pt x="58" y="38"/>
                  </a:lnTo>
                  <a:lnTo>
                    <a:pt x="58" y="39"/>
                  </a:lnTo>
                  <a:lnTo>
                    <a:pt x="57" y="39"/>
                  </a:lnTo>
                  <a:lnTo>
                    <a:pt x="57" y="40"/>
                  </a:lnTo>
                  <a:lnTo>
                    <a:pt x="57" y="41"/>
                  </a:lnTo>
                  <a:lnTo>
                    <a:pt x="58" y="41"/>
                  </a:lnTo>
                  <a:lnTo>
                    <a:pt x="58" y="42"/>
                  </a:lnTo>
                  <a:lnTo>
                    <a:pt x="58" y="43"/>
                  </a:lnTo>
                  <a:lnTo>
                    <a:pt x="58" y="44"/>
                  </a:lnTo>
                  <a:lnTo>
                    <a:pt x="57" y="44"/>
                  </a:lnTo>
                  <a:lnTo>
                    <a:pt x="56" y="44"/>
                  </a:lnTo>
                  <a:lnTo>
                    <a:pt x="55" y="44"/>
                  </a:lnTo>
                  <a:lnTo>
                    <a:pt x="54" y="44"/>
                  </a:lnTo>
                  <a:lnTo>
                    <a:pt x="53" y="44"/>
                  </a:lnTo>
                  <a:lnTo>
                    <a:pt x="52" y="44"/>
                  </a:lnTo>
                  <a:lnTo>
                    <a:pt x="51" y="43"/>
                  </a:lnTo>
                  <a:lnTo>
                    <a:pt x="50" y="44"/>
                  </a:lnTo>
                  <a:lnTo>
                    <a:pt x="49" y="44"/>
                  </a:lnTo>
                  <a:lnTo>
                    <a:pt x="48" y="44"/>
                  </a:lnTo>
                  <a:lnTo>
                    <a:pt x="48" y="45"/>
                  </a:lnTo>
                  <a:lnTo>
                    <a:pt x="47" y="45"/>
                  </a:lnTo>
                  <a:lnTo>
                    <a:pt x="46" y="45"/>
                  </a:lnTo>
                  <a:lnTo>
                    <a:pt x="45" y="45"/>
                  </a:lnTo>
                  <a:lnTo>
                    <a:pt x="44" y="45"/>
                  </a:lnTo>
                  <a:lnTo>
                    <a:pt x="43" y="45"/>
                  </a:lnTo>
                  <a:lnTo>
                    <a:pt x="42" y="45"/>
                  </a:lnTo>
                  <a:lnTo>
                    <a:pt x="41" y="45"/>
                  </a:lnTo>
                  <a:lnTo>
                    <a:pt x="40" y="44"/>
                  </a:lnTo>
                  <a:lnTo>
                    <a:pt x="39" y="44"/>
                  </a:lnTo>
                  <a:lnTo>
                    <a:pt x="39" y="43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8" y="41"/>
                  </a:lnTo>
                  <a:lnTo>
                    <a:pt x="38" y="40"/>
                  </a:lnTo>
                  <a:lnTo>
                    <a:pt x="37" y="40"/>
                  </a:lnTo>
                  <a:lnTo>
                    <a:pt x="37" y="39"/>
                  </a:lnTo>
                  <a:lnTo>
                    <a:pt x="36" y="39"/>
                  </a:lnTo>
                  <a:lnTo>
                    <a:pt x="36" y="38"/>
                  </a:lnTo>
                  <a:lnTo>
                    <a:pt x="35" y="38"/>
                  </a:lnTo>
                  <a:lnTo>
                    <a:pt x="35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4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3" y="33"/>
                  </a:lnTo>
                  <a:lnTo>
                    <a:pt x="33" y="32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1" y="31"/>
                  </a:lnTo>
                  <a:lnTo>
                    <a:pt x="31" y="30"/>
                  </a:lnTo>
                  <a:lnTo>
                    <a:pt x="31" y="29"/>
                  </a:lnTo>
                  <a:lnTo>
                    <a:pt x="30" y="29"/>
                  </a:lnTo>
                  <a:lnTo>
                    <a:pt x="30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7" y="27"/>
                  </a:lnTo>
                  <a:lnTo>
                    <a:pt x="27" y="28"/>
                  </a:lnTo>
                  <a:lnTo>
                    <a:pt x="26" y="28"/>
                  </a:lnTo>
                  <a:lnTo>
                    <a:pt x="26" y="27"/>
                  </a:lnTo>
                  <a:lnTo>
                    <a:pt x="25" y="27"/>
                  </a:lnTo>
                  <a:lnTo>
                    <a:pt x="24" y="27"/>
                  </a:lnTo>
                  <a:lnTo>
                    <a:pt x="23" y="27"/>
                  </a:lnTo>
                  <a:lnTo>
                    <a:pt x="23" y="26"/>
                  </a:lnTo>
                  <a:lnTo>
                    <a:pt x="23" y="25"/>
                  </a:lnTo>
                  <a:lnTo>
                    <a:pt x="24" y="24"/>
                  </a:lnTo>
                  <a:lnTo>
                    <a:pt x="24" y="23"/>
                  </a:lnTo>
                  <a:lnTo>
                    <a:pt x="24" y="22"/>
                  </a:lnTo>
                  <a:lnTo>
                    <a:pt x="25" y="22"/>
                  </a:lnTo>
                  <a:lnTo>
                    <a:pt x="25" y="21"/>
                  </a:lnTo>
                  <a:lnTo>
                    <a:pt x="25" y="20"/>
                  </a:lnTo>
                  <a:lnTo>
                    <a:pt x="24" y="19"/>
                  </a:lnTo>
                  <a:lnTo>
                    <a:pt x="23" y="18"/>
                  </a:lnTo>
                  <a:lnTo>
                    <a:pt x="22" y="18"/>
                  </a:lnTo>
                  <a:lnTo>
                    <a:pt x="21" y="18"/>
                  </a:lnTo>
                  <a:lnTo>
                    <a:pt x="21" y="19"/>
                  </a:lnTo>
                  <a:lnTo>
                    <a:pt x="20" y="19"/>
                  </a:lnTo>
                  <a:lnTo>
                    <a:pt x="19" y="20"/>
                  </a:lnTo>
                  <a:lnTo>
                    <a:pt x="18" y="20"/>
                  </a:lnTo>
                  <a:lnTo>
                    <a:pt x="18" y="21"/>
                  </a:lnTo>
                  <a:lnTo>
                    <a:pt x="18" y="22"/>
                  </a:lnTo>
                  <a:lnTo>
                    <a:pt x="17" y="22"/>
                  </a:lnTo>
                  <a:lnTo>
                    <a:pt x="17" y="23"/>
                  </a:lnTo>
                  <a:lnTo>
                    <a:pt x="16" y="24"/>
                  </a:lnTo>
                  <a:lnTo>
                    <a:pt x="16" y="25"/>
                  </a:lnTo>
                  <a:lnTo>
                    <a:pt x="16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5" y="28"/>
                  </a:lnTo>
                  <a:lnTo>
                    <a:pt x="15" y="29"/>
                  </a:lnTo>
                  <a:lnTo>
                    <a:pt x="15" y="30"/>
                  </a:lnTo>
                  <a:lnTo>
                    <a:pt x="14" y="30"/>
                  </a:lnTo>
                  <a:lnTo>
                    <a:pt x="14" y="31"/>
                  </a:lnTo>
                  <a:lnTo>
                    <a:pt x="14" y="32"/>
                  </a:lnTo>
                  <a:lnTo>
                    <a:pt x="14" y="33"/>
                  </a:lnTo>
                  <a:lnTo>
                    <a:pt x="14" y="34"/>
                  </a:lnTo>
                  <a:lnTo>
                    <a:pt x="14" y="35"/>
                  </a:lnTo>
                  <a:lnTo>
                    <a:pt x="14" y="36"/>
                  </a:lnTo>
                  <a:lnTo>
                    <a:pt x="14" y="37"/>
                  </a:lnTo>
                  <a:lnTo>
                    <a:pt x="14" y="38"/>
                  </a:lnTo>
                  <a:lnTo>
                    <a:pt x="13" y="38"/>
                  </a:lnTo>
                  <a:lnTo>
                    <a:pt x="13" y="39"/>
                  </a:lnTo>
                  <a:lnTo>
                    <a:pt x="12" y="39"/>
                  </a:lnTo>
                  <a:lnTo>
                    <a:pt x="11" y="39"/>
                  </a:lnTo>
                  <a:lnTo>
                    <a:pt x="10" y="39"/>
                  </a:lnTo>
                  <a:lnTo>
                    <a:pt x="9" y="39"/>
                  </a:lnTo>
                  <a:lnTo>
                    <a:pt x="9" y="40"/>
                  </a:lnTo>
                  <a:lnTo>
                    <a:pt x="9" y="41"/>
                  </a:lnTo>
                  <a:lnTo>
                    <a:pt x="8" y="41"/>
                  </a:lnTo>
                  <a:lnTo>
                    <a:pt x="8" y="42"/>
                  </a:lnTo>
                  <a:lnTo>
                    <a:pt x="8" y="43"/>
                  </a:lnTo>
                  <a:lnTo>
                    <a:pt x="8" y="44"/>
                  </a:lnTo>
                  <a:lnTo>
                    <a:pt x="8" y="45"/>
                  </a:lnTo>
                  <a:lnTo>
                    <a:pt x="7" y="45"/>
                  </a:lnTo>
                  <a:lnTo>
                    <a:pt x="7" y="46"/>
                  </a:lnTo>
                  <a:lnTo>
                    <a:pt x="6" y="46"/>
                  </a:lnTo>
                  <a:lnTo>
                    <a:pt x="6" y="47"/>
                  </a:lnTo>
                  <a:lnTo>
                    <a:pt x="7" y="47"/>
                  </a:lnTo>
                  <a:lnTo>
                    <a:pt x="7" y="48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2"/>
                  </a:lnTo>
                  <a:lnTo>
                    <a:pt x="5" y="51"/>
                  </a:lnTo>
                  <a:lnTo>
                    <a:pt x="4" y="50"/>
                  </a:lnTo>
                  <a:lnTo>
                    <a:pt x="4" y="49"/>
                  </a:lnTo>
                  <a:lnTo>
                    <a:pt x="4" y="48"/>
                  </a:lnTo>
                  <a:lnTo>
                    <a:pt x="4" y="47"/>
                  </a:lnTo>
                  <a:lnTo>
                    <a:pt x="3" y="47"/>
                  </a:lnTo>
                  <a:lnTo>
                    <a:pt x="3" y="46"/>
                  </a:lnTo>
                  <a:lnTo>
                    <a:pt x="4" y="45"/>
                  </a:lnTo>
                  <a:lnTo>
                    <a:pt x="4" y="44"/>
                  </a:lnTo>
                  <a:lnTo>
                    <a:pt x="5" y="44"/>
                  </a:lnTo>
                  <a:lnTo>
                    <a:pt x="5" y="43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6" y="40"/>
                  </a:lnTo>
                  <a:lnTo>
                    <a:pt x="6" y="39"/>
                  </a:lnTo>
                  <a:lnTo>
                    <a:pt x="7" y="39"/>
                  </a:lnTo>
                  <a:lnTo>
                    <a:pt x="7" y="37"/>
                  </a:lnTo>
                  <a:lnTo>
                    <a:pt x="6" y="37"/>
                  </a:lnTo>
                  <a:lnTo>
                    <a:pt x="6" y="36"/>
                  </a:lnTo>
                  <a:lnTo>
                    <a:pt x="6" y="35"/>
                  </a:lnTo>
                  <a:lnTo>
                    <a:pt x="5" y="35"/>
                  </a:lnTo>
                  <a:lnTo>
                    <a:pt x="5" y="34"/>
                  </a:lnTo>
                  <a:lnTo>
                    <a:pt x="5" y="33"/>
                  </a:lnTo>
                  <a:lnTo>
                    <a:pt x="4" y="33"/>
                  </a:lnTo>
                  <a:lnTo>
                    <a:pt x="4" y="32"/>
                  </a:lnTo>
                  <a:lnTo>
                    <a:pt x="3" y="32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1" y="26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1" y="24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5" y="23"/>
                  </a:lnTo>
                  <a:lnTo>
                    <a:pt x="6" y="23"/>
                  </a:lnTo>
                  <a:lnTo>
                    <a:pt x="6" y="22"/>
                  </a:lnTo>
                  <a:lnTo>
                    <a:pt x="7" y="21"/>
                  </a:lnTo>
                  <a:lnTo>
                    <a:pt x="8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10" y="19"/>
                  </a:lnTo>
                  <a:lnTo>
                    <a:pt x="11" y="19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22" name="Freeform 500"/>
            <p:cNvSpPr>
              <a:spLocks/>
            </p:cNvSpPr>
            <p:nvPr/>
          </p:nvSpPr>
          <p:spPr bwMode="auto">
            <a:xfrm>
              <a:off x="1657" y="2128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0 w 2"/>
                <a:gd name="T7" fmla="*/ 2 h 2"/>
                <a:gd name="T8" fmla="*/ 0 w 2"/>
                <a:gd name="T9" fmla="*/ 2 h 2"/>
                <a:gd name="T10" fmla="*/ 0 w 2"/>
                <a:gd name="T11" fmla="*/ 2 h 2"/>
                <a:gd name="T12" fmla="*/ 0 w 2"/>
                <a:gd name="T13" fmla="*/ 2 h 2"/>
                <a:gd name="T14" fmla="*/ 0 w 2"/>
                <a:gd name="T15" fmla="*/ 1 h 2"/>
                <a:gd name="T16" fmla="*/ 0 w 2"/>
                <a:gd name="T17" fmla="*/ 1 h 2"/>
                <a:gd name="T18" fmla="*/ 0 w 2"/>
                <a:gd name="T19" fmla="*/ 1 h 2"/>
                <a:gd name="T20" fmla="*/ 0 w 2"/>
                <a:gd name="T21" fmla="*/ 0 h 2"/>
                <a:gd name="T22" fmla="*/ 0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1 w 2"/>
                <a:gd name="T33" fmla="*/ 0 h 2"/>
                <a:gd name="T34" fmla="*/ 2 w 2"/>
                <a:gd name="T35" fmla="*/ 1 h 2"/>
                <a:gd name="T36" fmla="*/ 2 w 2"/>
                <a:gd name="T37" fmla="*/ 1 h 2"/>
                <a:gd name="T38" fmla="*/ 2 w 2"/>
                <a:gd name="T39" fmla="*/ 1 h 2"/>
                <a:gd name="T40" fmla="*/ 2 w 2"/>
                <a:gd name="T41" fmla="*/ 2 h 2"/>
                <a:gd name="T42" fmla="*/ 2 w 2"/>
                <a:gd name="T43" fmla="*/ 2 h 2"/>
                <a:gd name="T44" fmla="*/ 2 w 2"/>
                <a:gd name="T45" fmla="*/ 2 h 2"/>
                <a:gd name="T46" fmla="*/ 1 w 2"/>
                <a:gd name="T47" fmla="*/ 2 h 2"/>
                <a:gd name="T48" fmla="*/ 1 w 2"/>
                <a:gd name="T49" fmla="*/ 2 h 2"/>
                <a:gd name="T50" fmla="*/ 1 w 2"/>
                <a:gd name="T51" fmla="*/ 2 h 2"/>
                <a:gd name="T52" fmla="*/ 0 w 2"/>
                <a:gd name="T53" fmla="*/ 2 h 2"/>
                <a:gd name="T54" fmla="*/ 0 w 2"/>
                <a:gd name="T55" fmla="*/ 2 h 2"/>
                <a:gd name="T56" fmla="*/ 0 w 2"/>
                <a:gd name="T57" fmla="*/ 2 h 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"/>
                <a:gd name="T88" fmla="*/ 0 h 2"/>
                <a:gd name="T89" fmla="*/ 2 w 2"/>
                <a:gd name="T90" fmla="*/ 2 h 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23" name="Freeform 501"/>
            <p:cNvSpPr>
              <a:spLocks/>
            </p:cNvSpPr>
            <p:nvPr/>
          </p:nvSpPr>
          <p:spPr bwMode="auto">
            <a:xfrm>
              <a:off x="1664" y="2130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0 w 1"/>
                <a:gd name="T19" fmla="*/ 0 h 1"/>
                <a:gd name="T20" fmla="*/ 0 w 1"/>
                <a:gd name="T21" fmla="*/ 0 h 1"/>
                <a:gd name="T22" fmla="*/ 0 w 1"/>
                <a:gd name="T23" fmla="*/ 0 h 1"/>
                <a:gd name="T24" fmla="*/ 0 w 1"/>
                <a:gd name="T25" fmla="*/ 1 h 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"/>
                <a:gd name="T40" fmla="*/ 0 h 1"/>
                <a:gd name="T41" fmla="*/ 1 w 1"/>
                <a:gd name="T42" fmla="*/ 1 h 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24" name="Freeform 502"/>
            <p:cNvSpPr>
              <a:spLocks/>
            </p:cNvSpPr>
            <p:nvPr/>
          </p:nvSpPr>
          <p:spPr bwMode="auto">
            <a:xfrm>
              <a:off x="1632" y="2130"/>
              <a:ext cx="5" cy="7"/>
            </a:xfrm>
            <a:custGeom>
              <a:avLst/>
              <a:gdLst>
                <a:gd name="T0" fmla="*/ 2 w 5"/>
                <a:gd name="T1" fmla="*/ 7 h 7"/>
                <a:gd name="T2" fmla="*/ 2 w 5"/>
                <a:gd name="T3" fmla="*/ 7 h 7"/>
                <a:gd name="T4" fmla="*/ 1 w 5"/>
                <a:gd name="T5" fmla="*/ 7 h 7"/>
                <a:gd name="T6" fmla="*/ 1 w 5"/>
                <a:gd name="T7" fmla="*/ 7 h 7"/>
                <a:gd name="T8" fmla="*/ 1 w 5"/>
                <a:gd name="T9" fmla="*/ 6 h 7"/>
                <a:gd name="T10" fmla="*/ 0 w 5"/>
                <a:gd name="T11" fmla="*/ 6 h 7"/>
                <a:gd name="T12" fmla="*/ 0 w 5"/>
                <a:gd name="T13" fmla="*/ 6 h 7"/>
                <a:gd name="T14" fmla="*/ 0 w 5"/>
                <a:gd name="T15" fmla="*/ 6 h 7"/>
                <a:gd name="T16" fmla="*/ 0 w 5"/>
                <a:gd name="T17" fmla="*/ 5 h 7"/>
                <a:gd name="T18" fmla="*/ 0 w 5"/>
                <a:gd name="T19" fmla="*/ 5 h 7"/>
                <a:gd name="T20" fmla="*/ 0 w 5"/>
                <a:gd name="T21" fmla="*/ 5 h 7"/>
                <a:gd name="T22" fmla="*/ 0 w 5"/>
                <a:gd name="T23" fmla="*/ 4 h 7"/>
                <a:gd name="T24" fmla="*/ 0 w 5"/>
                <a:gd name="T25" fmla="*/ 4 h 7"/>
                <a:gd name="T26" fmla="*/ 0 w 5"/>
                <a:gd name="T27" fmla="*/ 3 h 7"/>
                <a:gd name="T28" fmla="*/ 0 w 5"/>
                <a:gd name="T29" fmla="*/ 3 h 7"/>
                <a:gd name="T30" fmla="*/ 0 w 5"/>
                <a:gd name="T31" fmla="*/ 3 h 7"/>
                <a:gd name="T32" fmla="*/ 0 w 5"/>
                <a:gd name="T33" fmla="*/ 2 h 7"/>
                <a:gd name="T34" fmla="*/ 0 w 5"/>
                <a:gd name="T35" fmla="*/ 2 h 7"/>
                <a:gd name="T36" fmla="*/ 0 w 5"/>
                <a:gd name="T37" fmla="*/ 2 h 7"/>
                <a:gd name="T38" fmla="*/ 0 w 5"/>
                <a:gd name="T39" fmla="*/ 1 h 7"/>
                <a:gd name="T40" fmla="*/ 0 w 5"/>
                <a:gd name="T41" fmla="*/ 1 h 7"/>
                <a:gd name="T42" fmla="*/ 0 w 5"/>
                <a:gd name="T43" fmla="*/ 1 h 7"/>
                <a:gd name="T44" fmla="*/ 1 w 5"/>
                <a:gd name="T45" fmla="*/ 0 h 7"/>
                <a:gd name="T46" fmla="*/ 1 w 5"/>
                <a:gd name="T47" fmla="*/ 0 h 7"/>
                <a:gd name="T48" fmla="*/ 1 w 5"/>
                <a:gd name="T49" fmla="*/ 0 h 7"/>
                <a:gd name="T50" fmla="*/ 2 w 5"/>
                <a:gd name="T51" fmla="*/ 0 h 7"/>
                <a:gd name="T52" fmla="*/ 2 w 5"/>
                <a:gd name="T53" fmla="*/ 0 h 7"/>
                <a:gd name="T54" fmla="*/ 2 w 5"/>
                <a:gd name="T55" fmla="*/ 1 h 7"/>
                <a:gd name="T56" fmla="*/ 2 w 5"/>
                <a:gd name="T57" fmla="*/ 1 h 7"/>
                <a:gd name="T58" fmla="*/ 2 w 5"/>
                <a:gd name="T59" fmla="*/ 1 h 7"/>
                <a:gd name="T60" fmla="*/ 3 w 5"/>
                <a:gd name="T61" fmla="*/ 1 h 7"/>
                <a:gd name="T62" fmla="*/ 3 w 5"/>
                <a:gd name="T63" fmla="*/ 1 h 7"/>
                <a:gd name="T64" fmla="*/ 4 w 5"/>
                <a:gd name="T65" fmla="*/ 1 h 7"/>
                <a:gd name="T66" fmla="*/ 4 w 5"/>
                <a:gd name="T67" fmla="*/ 2 h 7"/>
                <a:gd name="T68" fmla="*/ 4 w 5"/>
                <a:gd name="T69" fmla="*/ 2 h 7"/>
                <a:gd name="T70" fmla="*/ 4 w 5"/>
                <a:gd name="T71" fmla="*/ 2 h 7"/>
                <a:gd name="T72" fmla="*/ 4 w 5"/>
                <a:gd name="T73" fmla="*/ 2 h 7"/>
                <a:gd name="T74" fmla="*/ 5 w 5"/>
                <a:gd name="T75" fmla="*/ 3 h 7"/>
                <a:gd name="T76" fmla="*/ 5 w 5"/>
                <a:gd name="T77" fmla="*/ 3 h 7"/>
                <a:gd name="T78" fmla="*/ 4 w 5"/>
                <a:gd name="T79" fmla="*/ 4 h 7"/>
                <a:gd name="T80" fmla="*/ 4 w 5"/>
                <a:gd name="T81" fmla="*/ 4 h 7"/>
                <a:gd name="T82" fmla="*/ 4 w 5"/>
                <a:gd name="T83" fmla="*/ 5 h 7"/>
                <a:gd name="T84" fmla="*/ 4 w 5"/>
                <a:gd name="T85" fmla="*/ 5 h 7"/>
                <a:gd name="T86" fmla="*/ 4 w 5"/>
                <a:gd name="T87" fmla="*/ 6 h 7"/>
                <a:gd name="T88" fmla="*/ 4 w 5"/>
                <a:gd name="T89" fmla="*/ 6 h 7"/>
                <a:gd name="T90" fmla="*/ 4 w 5"/>
                <a:gd name="T91" fmla="*/ 6 h 7"/>
                <a:gd name="T92" fmla="*/ 3 w 5"/>
                <a:gd name="T93" fmla="*/ 6 h 7"/>
                <a:gd name="T94" fmla="*/ 3 w 5"/>
                <a:gd name="T95" fmla="*/ 7 h 7"/>
                <a:gd name="T96" fmla="*/ 3 w 5"/>
                <a:gd name="T97" fmla="*/ 7 h 7"/>
                <a:gd name="T98" fmla="*/ 2 w 5"/>
                <a:gd name="T99" fmla="*/ 7 h 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"/>
                <a:gd name="T151" fmla="*/ 0 h 7"/>
                <a:gd name="T152" fmla="*/ 5 w 5"/>
                <a:gd name="T153" fmla="*/ 7 h 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" h="7">
                  <a:moveTo>
                    <a:pt x="2" y="7"/>
                  </a:moveTo>
                  <a:lnTo>
                    <a:pt x="2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3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25" name="Freeform 503"/>
            <p:cNvSpPr>
              <a:spLocks/>
            </p:cNvSpPr>
            <p:nvPr/>
          </p:nvSpPr>
          <p:spPr bwMode="auto">
            <a:xfrm>
              <a:off x="1653" y="2130"/>
              <a:ext cx="10" cy="8"/>
            </a:xfrm>
            <a:custGeom>
              <a:avLst/>
              <a:gdLst>
                <a:gd name="T0" fmla="*/ 4 w 10"/>
                <a:gd name="T1" fmla="*/ 8 h 8"/>
                <a:gd name="T2" fmla="*/ 4 w 10"/>
                <a:gd name="T3" fmla="*/ 7 h 8"/>
                <a:gd name="T4" fmla="*/ 4 w 10"/>
                <a:gd name="T5" fmla="*/ 7 h 8"/>
                <a:gd name="T6" fmla="*/ 4 w 10"/>
                <a:gd name="T7" fmla="*/ 7 h 8"/>
                <a:gd name="T8" fmla="*/ 3 w 10"/>
                <a:gd name="T9" fmla="*/ 6 h 8"/>
                <a:gd name="T10" fmla="*/ 2 w 10"/>
                <a:gd name="T11" fmla="*/ 6 h 8"/>
                <a:gd name="T12" fmla="*/ 2 w 10"/>
                <a:gd name="T13" fmla="*/ 5 h 8"/>
                <a:gd name="T14" fmla="*/ 1 w 10"/>
                <a:gd name="T15" fmla="*/ 5 h 8"/>
                <a:gd name="T16" fmla="*/ 1 w 10"/>
                <a:gd name="T17" fmla="*/ 4 h 8"/>
                <a:gd name="T18" fmla="*/ 0 w 10"/>
                <a:gd name="T19" fmla="*/ 4 h 8"/>
                <a:gd name="T20" fmla="*/ 1 w 10"/>
                <a:gd name="T21" fmla="*/ 3 h 8"/>
                <a:gd name="T22" fmla="*/ 2 w 10"/>
                <a:gd name="T23" fmla="*/ 4 h 8"/>
                <a:gd name="T24" fmla="*/ 3 w 10"/>
                <a:gd name="T25" fmla="*/ 3 h 8"/>
                <a:gd name="T26" fmla="*/ 3 w 10"/>
                <a:gd name="T27" fmla="*/ 3 h 8"/>
                <a:gd name="T28" fmla="*/ 3 w 10"/>
                <a:gd name="T29" fmla="*/ 2 h 8"/>
                <a:gd name="T30" fmla="*/ 4 w 10"/>
                <a:gd name="T31" fmla="*/ 2 h 8"/>
                <a:gd name="T32" fmla="*/ 4 w 10"/>
                <a:gd name="T33" fmla="*/ 1 h 8"/>
                <a:gd name="T34" fmla="*/ 5 w 10"/>
                <a:gd name="T35" fmla="*/ 1 h 8"/>
                <a:gd name="T36" fmla="*/ 5 w 10"/>
                <a:gd name="T37" fmla="*/ 1 h 8"/>
                <a:gd name="T38" fmla="*/ 6 w 10"/>
                <a:gd name="T39" fmla="*/ 1 h 8"/>
                <a:gd name="T40" fmla="*/ 7 w 10"/>
                <a:gd name="T41" fmla="*/ 0 h 8"/>
                <a:gd name="T42" fmla="*/ 8 w 10"/>
                <a:gd name="T43" fmla="*/ 0 h 8"/>
                <a:gd name="T44" fmla="*/ 9 w 10"/>
                <a:gd name="T45" fmla="*/ 0 h 8"/>
                <a:gd name="T46" fmla="*/ 9 w 10"/>
                <a:gd name="T47" fmla="*/ 0 h 8"/>
                <a:gd name="T48" fmla="*/ 9 w 10"/>
                <a:gd name="T49" fmla="*/ 1 h 8"/>
                <a:gd name="T50" fmla="*/ 10 w 10"/>
                <a:gd name="T51" fmla="*/ 1 h 8"/>
                <a:gd name="T52" fmla="*/ 10 w 10"/>
                <a:gd name="T53" fmla="*/ 2 h 8"/>
                <a:gd name="T54" fmla="*/ 10 w 10"/>
                <a:gd name="T55" fmla="*/ 3 h 8"/>
                <a:gd name="T56" fmla="*/ 10 w 10"/>
                <a:gd name="T57" fmla="*/ 3 h 8"/>
                <a:gd name="T58" fmla="*/ 10 w 10"/>
                <a:gd name="T59" fmla="*/ 4 h 8"/>
                <a:gd name="T60" fmla="*/ 10 w 10"/>
                <a:gd name="T61" fmla="*/ 5 h 8"/>
                <a:gd name="T62" fmla="*/ 9 w 10"/>
                <a:gd name="T63" fmla="*/ 6 h 8"/>
                <a:gd name="T64" fmla="*/ 8 w 10"/>
                <a:gd name="T65" fmla="*/ 6 h 8"/>
                <a:gd name="T66" fmla="*/ 8 w 10"/>
                <a:gd name="T67" fmla="*/ 6 h 8"/>
                <a:gd name="T68" fmla="*/ 7 w 10"/>
                <a:gd name="T69" fmla="*/ 7 h 8"/>
                <a:gd name="T70" fmla="*/ 6 w 10"/>
                <a:gd name="T71" fmla="*/ 7 h 8"/>
                <a:gd name="T72" fmla="*/ 6 w 10"/>
                <a:gd name="T73" fmla="*/ 7 h 8"/>
                <a:gd name="T74" fmla="*/ 5 w 10"/>
                <a:gd name="T75" fmla="*/ 7 h 8"/>
                <a:gd name="T76" fmla="*/ 5 w 10"/>
                <a:gd name="T77" fmla="*/ 8 h 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0"/>
                <a:gd name="T118" fmla="*/ 0 h 8"/>
                <a:gd name="T119" fmla="*/ 10 w 10"/>
                <a:gd name="T120" fmla="*/ 8 h 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0" h="8">
                  <a:moveTo>
                    <a:pt x="4" y="8"/>
                  </a:moveTo>
                  <a:lnTo>
                    <a:pt x="4" y="8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3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6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26" name="Freeform 504"/>
            <p:cNvSpPr>
              <a:spLocks/>
            </p:cNvSpPr>
            <p:nvPr/>
          </p:nvSpPr>
          <p:spPr bwMode="auto">
            <a:xfrm>
              <a:off x="1615" y="2131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0 w 1"/>
                <a:gd name="T19" fmla="*/ 1 h 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"/>
                <a:gd name="T31" fmla="*/ 0 h 1"/>
                <a:gd name="T32" fmla="*/ 1 w 1"/>
                <a:gd name="T33" fmla="*/ 1 h 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27" name="Freeform 505"/>
            <p:cNvSpPr>
              <a:spLocks/>
            </p:cNvSpPr>
            <p:nvPr/>
          </p:nvSpPr>
          <p:spPr bwMode="auto">
            <a:xfrm>
              <a:off x="1154" y="2137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0 h 1"/>
                <a:gd name="T10" fmla="*/ 1 w 1"/>
                <a:gd name="T11" fmla="*/ 0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1 w 1"/>
                <a:gd name="T19" fmla="*/ 1 h 1"/>
                <a:gd name="T20" fmla="*/ 1 w 1"/>
                <a:gd name="T21" fmla="*/ 1 h 1"/>
                <a:gd name="T22" fmla="*/ 1 w 1"/>
                <a:gd name="T23" fmla="*/ 1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"/>
                <a:gd name="T37" fmla="*/ 0 h 1"/>
                <a:gd name="T38" fmla="*/ 1 w 1"/>
                <a:gd name="T39" fmla="*/ 1 h 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28" name="Freeform 506"/>
            <p:cNvSpPr>
              <a:spLocks/>
            </p:cNvSpPr>
            <p:nvPr/>
          </p:nvSpPr>
          <p:spPr bwMode="auto">
            <a:xfrm>
              <a:off x="1618" y="2131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2 h 2"/>
                <a:gd name="T4" fmla="*/ 1 w 2"/>
                <a:gd name="T5" fmla="*/ 1 h 2"/>
                <a:gd name="T6" fmla="*/ 1 w 2"/>
                <a:gd name="T7" fmla="*/ 1 h 2"/>
                <a:gd name="T8" fmla="*/ 0 w 2"/>
                <a:gd name="T9" fmla="*/ 1 h 2"/>
                <a:gd name="T10" fmla="*/ 0 w 2"/>
                <a:gd name="T11" fmla="*/ 0 h 2"/>
                <a:gd name="T12" fmla="*/ 1 w 2"/>
                <a:gd name="T13" fmla="*/ 1 h 2"/>
                <a:gd name="T14" fmla="*/ 1 w 2"/>
                <a:gd name="T15" fmla="*/ 1 h 2"/>
                <a:gd name="T16" fmla="*/ 1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2 w 2"/>
                <a:gd name="T23" fmla="*/ 1 h 2"/>
                <a:gd name="T24" fmla="*/ 2 w 2"/>
                <a:gd name="T25" fmla="*/ 2 h 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"/>
                <a:gd name="T40" fmla="*/ 0 h 2"/>
                <a:gd name="T41" fmla="*/ 2 w 2"/>
                <a:gd name="T42" fmla="*/ 2 h 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" h="2">
                  <a:moveTo>
                    <a:pt x="2" y="2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29" name="Freeform 507"/>
            <p:cNvSpPr>
              <a:spLocks/>
            </p:cNvSpPr>
            <p:nvPr/>
          </p:nvSpPr>
          <p:spPr bwMode="auto">
            <a:xfrm>
              <a:off x="1664" y="2132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1 h 2"/>
                <a:gd name="T4" fmla="*/ 0 w 1"/>
                <a:gd name="T5" fmla="*/ 1 h 2"/>
                <a:gd name="T6" fmla="*/ 0 w 1"/>
                <a:gd name="T7" fmla="*/ 1 h 2"/>
                <a:gd name="T8" fmla="*/ 0 w 1"/>
                <a:gd name="T9" fmla="*/ 1 h 2"/>
                <a:gd name="T10" fmla="*/ 0 w 1"/>
                <a:gd name="T11" fmla="*/ 0 h 2"/>
                <a:gd name="T12" fmla="*/ 0 w 1"/>
                <a:gd name="T13" fmla="*/ 0 h 2"/>
                <a:gd name="T14" fmla="*/ 0 w 1"/>
                <a:gd name="T15" fmla="*/ 0 h 2"/>
                <a:gd name="T16" fmla="*/ 0 w 1"/>
                <a:gd name="T17" fmla="*/ 0 h 2"/>
                <a:gd name="T18" fmla="*/ 0 w 1"/>
                <a:gd name="T19" fmla="*/ 0 h 2"/>
                <a:gd name="T20" fmla="*/ 0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1 h 2"/>
                <a:gd name="T28" fmla="*/ 0 w 1"/>
                <a:gd name="T29" fmla="*/ 2 h 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"/>
                <a:gd name="T46" fmla="*/ 0 h 2"/>
                <a:gd name="T47" fmla="*/ 1 w 1"/>
                <a:gd name="T48" fmla="*/ 2 h 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" h="2">
                  <a:moveTo>
                    <a:pt x="0" y="2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30" name="Freeform 508"/>
            <p:cNvSpPr>
              <a:spLocks/>
            </p:cNvSpPr>
            <p:nvPr/>
          </p:nvSpPr>
          <p:spPr bwMode="auto">
            <a:xfrm>
              <a:off x="1610" y="2134"/>
              <a:ext cx="2" cy="2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0 w 2"/>
                <a:gd name="T7" fmla="*/ 2 h 2"/>
                <a:gd name="T8" fmla="*/ 0 w 2"/>
                <a:gd name="T9" fmla="*/ 1 h 2"/>
                <a:gd name="T10" fmla="*/ 1 w 2"/>
                <a:gd name="T11" fmla="*/ 1 h 2"/>
                <a:gd name="T12" fmla="*/ 1 w 2"/>
                <a:gd name="T13" fmla="*/ 1 h 2"/>
                <a:gd name="T14" fmla="*/ 1 w 2"/>
                <a:gd name="T15" fmla="*/ 0 h 2"/>
                <a:gd name="T16" fmla="*/ 1 w 2"/>
                <a:gd name="T17" fmla="*/ 0 h 2"/>
                <a:gd name="T18" fmla="*/ 2 w 2"/>
                <a:gd name="T19" fmla="*/ 0 h 2"/>
                <a:gd name="T20" fmla="*/ 2 w 2"/>
                <a:gd name="T21" fmla="*/ 0 h 2"/>
                <a:gd name="T22" fmla="*/ 2 w 2"/>
                <a:gd name="T23" fmla="*/ 0 h 2"/>
                <a:gd name="T24" fmla="*/ 2 w 2"/>
                <a:gd name="T25" fmla="*/ 1 h 2"/>
                <a:gd name="T26" fmla="*/ 2 w 2"/>
                <a:gd name="T27" fmla="*/ 1 h 2"/>
                <a:gd name="T28" fmla="*/ 2 w 2"/>
                <a:gd name="T29" fmla="*/ 1 h 2"/>
                <a:gd name="T30" fmla="*/ 2 w 2"/>
                <a:gd name="T31" fmla="*/ 2 h 2"/>
                <a:gd name="T32" fmla="*/ 2 w 2"/>
                <a:gd name="T33" fmla="*/ 2 h 2"/>
                <a:gd name="T34" fmla="*/ 1 w 2"/>
                <a:gd name="T35" fmla="*/ 2 h 2"/>
                <a:gd name="T36" fmla="*/ 1 w 2"/>
                <a:gd name="T37" fmla="*/ 2 h 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"/>
                <a:gd name="T58" fmla="*/ 0 h 2"/>
                <a:gd name="T59" fmla="*/ 2 w 2"/>
                <a:gd name="T60" fmla="*/ 2 h 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" h="2">
                  <a:moveTo>
                    <a:pt x="1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31" name="Freeform 509"/>
            <p:cNvSpPr>
              <a:spLocks/>
            </p:cNvSpPr>
            <p:nvPr/>
          </p:nvSpPr>
          <p:spPr bwMode="auto">
            <a:xfrm>
              <a:off x="1613" y="213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1 w 1"/>
                <a:gd name="T11" fmla="*/ 0 h 1"/>
                <a:gd name="T12" fmla="*/ 1 w 1"/>
                <a:gd name="T13" fmla="*/ 0 h 1"/>
                <a:gd name="T14" fmla="*/ 1 w 1"/>
                <a:gd name="T15" fmla="*/ 0 h 1"/>
                <a:gd name="T16" fmla="*/ 0 w 1"/>
                <a:gd name="T17" fmla="*/ 0 h 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"/>
                <a:gd name="T28" fmla="*/ 0 h 1"/>
                <a:gd name="T29" fmla="*/ 1 w 1"/>
                <a:gd name="T30" fmla="*/ 1 h 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32" name="Freeform 510"/>
            <p:cNvSpPr>
              <a:spLocks/>
            </p:cNvSpPr>
            <p:nvPr/>
          </p:nvSpPr>
          <p:spPr bwMode="auto">
            <a:xfrm>
              <a:off x="1610" y="2136"/>
              <a:ext cx="13" cy="9"/>
            </a:xfrm>
            <a:custGeom>
              <a:avLst/>
              <a:gdLst>
                <a:gd name="T0" fmla="*/ 9 w 13"/>
                <a:gd name="T1" fmla="*/ 9 h 9"/>
                <a:gd name="T2" fmla="*/ 9 w 13"/>
                <a:gd name="T3" fmla="*/ 8 h 9"/>
                <a:gd name="T4" fmla="*/ 8 w 13"/>
                <a:gd name="T5" fmla="*/ 8 h 9"/>
                <a:gd name="T6" fmla="*/ 7 w 13"/>
                <a:gd name="T7" fmla="*/ 8 h 9"/>
                <a:gd name="T8" fmla="*/ 6 w 13"/>
                <a:gd name="T9" fmla="*/ 8 h 9"/>
                <a:gd name="T10" fmla="*/ 5 w 13"/>
                <a:gd name="T11" fmla="*/ 7 h 9"/>
                <a:gd name="T12" fmla="*/ 5 w 13"/>
                <a:gd name="T13" fmla="*/ 7 h 9"/>
                <a:gd name="T14" fmla="*/ 4 w 13"/>
                <a:gd name="T15" fmla="*/ 7 h 9"/>
                <a:gd name="T16" fmla="*/ 4 w 13"/>
                <a:gd name="T17" fmla="*/ 7 h 9"/>
                <a:gd name="T18" fmla="*/ 3 w 13"/>
                <a:gd name="T19" fmla="*/ 6 h 9"/>
                <a:gd name="T20" fmla="*/ 3 w 13"/>
                <a:gd name="T21" fmla="*/ 6 h 9"/>
                <a:gd name="T22" fmla="*/ 2 w 13"/>
                <a:gd name="T23" fmla="*/ 6 h 9"/>
                <a:gd name="T24" fmla="*/ 2 w 13"/>
                <a:gd name="T25" fmla="*/ 5 h 9"/>
                <a:gd name="T26" fmla="*/ 1 w 13"/>
                <a:gd name="T27" fmla="*/ 5 h 9"/>
                <a:gd name="T28" fmla="*/ 0 w 13"/>
                <a:gd name="T29" fmla="*/ 5 h 9"/>
                <a:gd name="T30" fmla="*/ 0 w 13"/>
                <a:gd name="T31" fmla="*/ 4 h 9"/>
                <a:gd name="T32" fmla="*/ 0 w 13"/>
                <a:gd name="T33" fmla="*/ 3 h 9"/>
                <a:gd name="T34" fmla="*/ 1 w 13"/>
                <a:gd name="T35" fmla="*/ 3 h 9"/>
                <a:gd name="T36" fmla="*/ 1 w 13"/>
                <a:gd name="T37" fmla="*/ 2 h 9"/>
                <a:gd name="T38" fmla="*/ 1 w 13"/>
                <a:gd name="T39" fmla="*/ 1 h 9"/>
                <a:gd name="T40" fmla="*/ 2 w 13"/>
                <a:gd name="T41" fmla="*/ 1 h 9"/>
                <a:gd name="T42" fmla="*/ 3 w 13"/>
                <a:gd name="T43" fmla="*/ 1 h 9"/>
                <a:gd name="T44" fmla="*/ 3 w 13"/>
                <a:gd name="T45" fmla="*/ 1 h 9"/>
                <a:gd name="T46" fmla="*/ 3 w 13"/>
                <a:gd name="T47" fmla="*/ 1 h 9"/>
                <a:gd name="T48" fmla="*/ 4 w 13"/>
                <a:gd name="T49" fmla="*/ 0 h 9"/>
                <a:gd name="T50" fmla="*/ 5 w 13"/>
                <a:gd name="T51" fmla="*/ 0 h 9"/>
                <a:gd name="T52" fmla="*/ 5 w 13"/>
                <a:gd name="T53" fmla="*/ 0 h 9"/>
                <a:gd name="T54" fmla="*/ 6 w 13"/>
                <a:gd name="T55" fmla="*/ 0 h 9"/>
                <a:gd name="T56" fmla="*/ 7 w 13"/>
                <a:gd name="T57" fmla="*/ 0 h 9"/>
                <a:gd name="T58" fmla="*/ 7 w 13"/>
                <a:gd name="T59" fmla="*/ 1 h 9"/>
                <a:gd name="T60" fmla="*/ 8 w 13"/>
                <a:gd name="T61" fmla="*/ 1 h 9"/>
                <a:gd name="T62" fmla="*/ 9 w 13"/>
                <a:gd name="T63" fmla="*/ 1 h 9"/>
                <a:gd name="T64" fmla="*/ 9 w 13"/>
                <a:gd name="T65" fmla="*/ 1 h 9"/>
                <a:gd name="T66" fmla="*/ 10 w 13"/>
                <a:gd name="T67" fmla="*/ 1 h 9"/>
                <a:gd name="T68" fmla="*/ 10 w 13"/>
                <a:gd name="T69" fmla="*/ 1 h 9"/>
                <a:gd name="T70" fmla="*/ 11 w 13"/>
                <a:gd name="T71" fmla="*/ 1 h 9"/>
                <a:gd name="T72" fmla="*/ 12 w 13"/>
                <a:gd name="T73" fmla="*/ 2 h 9"/>
                <a:gd name="T74" fmla="*/ 13 w 13"/>
                <a:gd name="T75" fmla="*/ 2 h 9"/>
                <a:gd name="T76" fmla="*/ 13 w 13"/>
                <a:gd name="T77" fmla="*/ 3 h 9"/>
                <a:gd name="T78" fmla="*/ 13 w 13"/>
                <a:gd name="T79" fmla="*/ 4 h 9"/>
                <a:gd name="T80" fmla="*/ 13 w 13"/>
                <a:gd name="T81" fmla="*/ 4 h 9"/>
                <a:gd name="T82" fmla="*/ 12 w 13"/>
                <a:gd name="T83" fmla="*/ 5 h 9"/>
                <a:gd name="T84" fmla="*/ 12 w 13"/>
                <a:gd name="T85" fmla="*/ 6 h 9"/>
                <a:gd name="T86" fmla="*/ 11 w 13"/>
                <a:gd name="T87" fmla="*/ 6 h 9"/>
                <a:gd name="T88" fmla="*/ 11 w 13"/>
                <a:gd name="T89" fmla="*/ 7 h 9"/>
                <a:gd name="T90" fmla="*/ 11 w 13"/>
                <a:gd name="T91" fmla="*/ 7 h 9"/>
                <a:gd name="T92" fmla="*/ 12 w 13"/>
                <a:gd name="T93" fmla="*/ 7 h 9"/>
                <a:gd name="T94" fmla="*/ 11 w 13"/>
                <a:gd name="T95" fmla="*/ 8 h 9"/>
                <a:gd name="T96" fmla="*/ 10 w 13"/>
                <a:gd name="T97" fmla="*/ 8 h 9"/>
                <a:gd name="T98" fmla="*/ 10 w 13"/>
                <a:gd name="T99" fmla="*/ 8 h 9"/>
                <a:gd name="T100" fmla="*/ 10 w 13"/>
                <a:gd name="T101" fmla="*/ 9 h 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3"/>
                <a:gd name="T154" fmla="*/ 0 h 9"/>
                <a:gd name="T155" fmla="*/ 13 w 13"/>
                <a:gd name="T156" fmla="*/ 9 h 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3" h="9">
                  <a:moveTo>
                    <a:pt x="10" y="9"/>
                  </a:moveTo>
                  <a:lnTo>
                    <a:pt x="9" y="9"/>
                  </a:lnTo>
                  <a:lnTo>
                    <a:pt x="9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7"/>
                  </a:lnTo>
                  <a:lnTo>
                    <a:pt x="5" y="7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2" y="7"/>
                  </a:lnTo>
                  <a:lnTo>
                    <a:pt x="12" y="8"/>
                  </a:lnTo>
                  <a:lnTo>
                    <a:pt x="11" y="8"/>
                  </a:lnTo>
                  <a:lnTo>
                    <a:pt x="10" y="8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33" name="Freeform 511"/>
            <p:cNvSpPr>
              <a:spLocks/>
            </p:cNvSpPr>
            <p:nvPr/>
          </p:nvSpPr>
          <p:spPr bwMode="auto">
            <a:xfrm>
              <a:off x="3037" y="2137"/>
              <a:ext cx="12" cy="9"/>
            </a:xfrm>
            <a:custGeom>
              <a:avLst/>
              <a:gdLst>
                <a:gd name="T0" fmla="*/ 2 w 12"/>
                <a:gd name="T1" fmla="*/ 9 h 9"/>
                <a:gd name="T2" fmla="*/ 1 w 12"/>
                <a:gd name="T3" fmla="*/ 9 h 9"/>
                <a:gd name="T4" fmla="*/ 0 w 12"/>
                <a:gd name="T5" fmla="*/ 8 h 9"/>
                <a:gd name="T6" fmla="*/ 0 w 12"/>
                <a:gd name="T7" fmla="*/ 8 h 9"/>
                <a:gd name="T8" fmla="*/ 0 w 12"/>
                <a:gd name="T9" fmla="*/ 7 h 9"/>
                <a:gd name="T10" fmla="*/ 1 w 12"/>
                <a:gd name="T11" fmla="*/ 7 h 9"/>
                <a:gd name="T12" fmla="*/ 1 w 12"/>
                <a:gd name="T13" fmla="*/ 6 h 9"/>
                <a:gd name="T14" fmla="*/ 2 w 12"/>
                <a:gd name="T15" fmla="*/ 6 h 9"/>
                <a:gd name="T16" fmla="*/ 3 w 12"/>
                <a:gd name="T17" fmla="*/ 6 h 9"/>
                <a:gd name="T18" fmla="*/ 3 w 12"/>
                <a:gd name="T19" fmla="*/ 6 h 9"/>
                <a:gd name="T20" fmla="*/ 3 w 12"/>
                <a:gd name="T21" fmla="*/ 6 h 9"/>
                <a:gd name="T22" fmla="*/ 4 w 12"/>
                <a:gd name="T23" fmla="*/ 5 h 9"/>
                <a:gd name="T24" fmla="*/ 4 w 12"/>
                <a:gd name="T25" fmla="*/ 4 h 9"/>
                <a:gd name="T26" fmla="*/ 4 w 12"/>
                <a:gd name="T27" fmla="*/ 4 h 9"/>
                <a:gd name="T28" fmla="*/ 5 w 12"/>
                <a:gd name="T29" fmla="*/ 4 h 9"/>
                <a:gd name="T30" fmla="*/ 6 w 12"/>
                <a:gd name="T31" fmla="*/ 4 h 9"/>
                <a:gd name="T32" fmla="*/ 7 w 12"/>
                <a:gd name="T33" fmla="*/ 4 h 9"/>
                <a:gd name="T34" fmla="*/ 7 w 12"/>
                <a:gd name="T35" fmla="*/ 3 h 9"/>
                <a:gd name="T36" fmla="*/ 8 w 12"/>
                <a:gd name="T37" fmla="*/ 3 h 9"/>
                <a:gd name="T38" fmla="*/ 8 w 12"/>
                <a:gd name="T39" fmla="*/ 2 h 9"/>
                <a:gd name="T40" fmla="*/ 7 w 12"/>
                <a:gd name="T41" fmla="*/ 1 h 9"/>
                <a:gd name="T42" fmla="*/ 8 w 12"/>
                <a:gd name="T43" fmla="*/ 0 h 9"/>
                <a:gd name="T44" fmla="*/ 8 w 12"/>
                <a:gd name="T45" fmla="*/ 0 h 9"/>
                <a:gd name="T46" fmla="*/ 9 w 12"/>
                <a:gd name="T47" fmla="*/ 0 h 9"/>
                <a:gd name="T48" fmla="*/ 9 w 12"/>
                <a:gd name="T49" fmla="*/ 0 h 9"/>
                <a:gd name="T50" fmla="*/ 10 w 12"/>
                <a:gd name="T51" fmla="*/ 1 h 9"/>
                <a:gd name="T52" fmla="*/ 11 w 12"/>
                <a:gd name="T53" fmla="*/ 1 h 9"/>
                <a:gd name="T54" fmla="*/ 12 w 12"/>
                <a:gd name="T55" fmla="*/ 1 h 9"/>
                <a:gd name="T56" fmla="*/ 12 w 12"/>
                <a:gd name="T57" fmla="*/ 2 h 9"/>
                <a:gd name="T58" fmla="*/ 11 w 12"/>
                <a:gd name="T59" fmla="*/ 3 h 9"/>
                <a:gd name="T60" fmla="*/ 11 w 12"/>
                <a:gd name="T61" fmla="*/ 3 h 9"/>
                <a:gd name="T62" fmla="*/ 10 w 12"/>
                <a:gd name="T63" fmla="*/ 4 h 9"/>
                <a:gd name="T64" fmla="*/ 10 w 12"/>
                <a:gd name="T65" fmla="*/ 4 h 9"/>
                <a:gd name="T66" fmla="*/ 9 w 12"/>
                <a:gd name="T67" fmla="*/ 5 h 9"/>
                <a:gd name="T68" fmla="*/ 9 w 12"/>
                <a:gd name="T69" fmla="*/ 6 h 9"/>
                <a:gd name="T70" fmla="*/ 9 w 12"/>
                <a:gd name="T71" fmla="*/ 6 h 9"/>
                <a:gd name="T72" fmla="*/ 9 w 12"/>
                <a:gd name="T73" fmla="*/ 6 h 9"/>
                <a:gd name="T74" fmla="*/ 9 w 12"/>
                <a:gd name="T75" fmla="*/ 7 h 9"/>
                <a:gd name="T76" fmla="*/ 8 w 12"/>
                <a:gd name="T77" fmla="*/ 8 h 9"/>
                <a:gd name="T78" fmla="*/ 8 w 12"/>
                <a:gd name="T79" fmla="*/ 8 h 9"/>
                <a:gd name="T80" fmla="*/ 7 w 12"/>
                <a:gd name="T81" fmla="*/ 8 h 9"/>
                <a:gd name="T82" fmla="*/ 6 w 12"/>
                <a:gd name="T83" fmla="*/ 8 h 9"/>
                <a:gd name="T84" fmla="*/ 5 w 12"/>
                <a:gd name="T85" fmla="*/ 9 h 9"/>
                <a:gd name="T86" fmla="*/ 4 w 12"/>
                <a:gd name="T87" fmla="*/ 9 h 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"/>
                <a:gd name="T133" fmla="*/ 0 h 9"/>
                <a:gd name="T134" fmla="*/ 12 w 12"/>
                <a:gd name="T135" fmla="*/ 9 h 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" h="9">
                  <a:moveTo>
                    <a:pt x="4" y="9"/>
                  </a:moveTo>
                  <a:lnTo>
                    <a:pt x="2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9" y="5"/>
                  </a:lnTo>
                  <a:lnTo>
                    <a:pt x="9" y="6"/>
                  </a:lnTo>
                  <a:lnTo>
                    <a:pt x="9" y="7"/>
                  </a:lnTo>
                  <a:lnTo>
                    <a:pt x="8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4" y="9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34" name="Freeform 512"/>
            <p:cNvSpPr>
              <a:spLocks/>
            </p:cNvSpPr>
            <p:nvPr/>
          </p:nvSpPr>
          <p:spPr bwMode="auto">
            <a:xfrm>
              <a:off x="3584" y="2145"/>
              <a:ext cx="4" cy="2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2 h 2"/>
                <a:gd name="T4" fmla="*/ 0 w 4"/>
                <a:gd name="T5" fmla="*/ 2 h 2"/>
                <a:gd name="T6" fmla="*/ 0 w 4"/>
                <a:gd name="T7" fmla="*/ 2 h 2"/>
                <a:gd name="T8" fmla="*/ 0 w 4"/>
                <a:gd name="T9" fmla="*/ 2 h 2"/>
                <a:gd name="T10" fmla="*/ 1 w 4"/>
                <a:gd name="T11" fmla="*/ 1 h 2"/>
                <a:gd name="T12" fmla="*/ 1 w 4"/>
                <a:gd name="T13" fmla="*/ 1 h 2"/>
                <a:gd name="T14" fmla="*/ 1 w 4"/>
                <a:gd name="T15" fmla="*/ 1 h 2"/>
                <a:gd name="T16" fmla="*/ 2 w 4"/>
                <a:gd name="T17" fmla="*/ 1 h 2"/>
                <a:gd name="T18" fmla="*/ 2 w 4"/>
                <a:gd name="T19" fmla="*/ 0 h 2"/>
                <a:gd name="T20" fmla="*/ 2 w 4"/>
                <a:gd name="T21" fmla="*/ 0 h 2"/>
                <a:gd name="T22" fmla="*/ 2 w 4"/>
                <a:gd name="T23" fmla="*/ 0 h 2"/>
                <a:gd name="T24" fmla="*/ 2 w 4"/>
                <a:gd name="T25" fmla="*/ 0 h 2"/>
                <a:gd name="T26" fmla="*/ 2 w 4"/>
                <a:gd name="T27" fmla="*/ 0 h 2"/>
                <a:gd name="T28" fmla="*/ 3 w 4"/>
                <a:gd name="T29" fmla="*/ 0 h 2"/>
                <a:gd name="T30" fmla="*/ 3 w 4"/>
                <a:gd name="T31" fmla="*/ 0 h 2"/>
                <a:gd name="T32" fmla="*/ 4 w 4"/>
                <a:gd name="T33" fmla="*/ 0 h 2"/>
                <a:gd name="T34" fmla="*/ 3 w 4"/>
                <a:gd name="T35" fmla="*/ 0 h 2"/>
                <a:gd name="T36" fmla="*/ 3 w 4"/>
                <a:gd name="T37" fmla="*/ 1 h 2"/>
                <a:gd name="T38" fmla="*/ 3 w 4"/>
                <a:gd name="T39" fmla="*/ 1 h 2"/>
                <a:gd name="T40" fmla="*/ 2 w 4"/>
                <a:gd name="T41" fmla="*/ 1 h 2"/>
                <a:gd name="T42" fmla="*/ 2 w 4"/>
                <a:gd name="T43" fmla="*/ 1 h 2"/>
                <a:gd name="T44" fmla="*/ 2 w 4"/>
                <a:gd name="T45" fmla="*/ 1 h 2"/>
                <a:gd name="T46" fmla="*/ 2 w 4"/>
                <a:gd name="T47" fmla="*/ 2 h 2"/>
                <a:gd name="T48" fmla="*/ 2 w 4"/>
                <a:gd name="T49" fmla="*/ 2 h 2"/>
                <a:gd name="T50" fmla="*/ 2 w 4"/>
                <a:gd name="T51" fmla="*/ 2 h 2"/>
                <a:gd name="T52" fmla="*/ 1 w 4"/>
                <a:gd name="T53" fmla="*/ 2 h 2"/>
                <a:gd name="T54" fmla="*/ 1 w 4"/>
                <a:gd name="T55" fmla="*/ 2 h 2"/>
                <a:gd name="T56" fmla="*/ 0 w 4"/>
                <a:gd name="T57" fmla="*/ 2 h 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4"/>
                <a:gd name="T88" fmla="*/ 0 h 2"/>
                <a:gd name="T89" fmla="*/ 4 w 4"/>
                <a:gd name="T90" fmla="*/ 2 h 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4" h="2">
                  <a:moveTo>
                    <a:pt x="0" y="2"/>
                  </a:moveTo>
                  <a:lnTo>
                    <a:pt x="0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35" name="Freeform 513"/>
            <p:cNvSpPr>
              <a:spLocks/>
            </p:cNvSpPr>
            <p:nvPr/>
          </p:nvSpPr>
          <p:spPr bwMode="auto">
            <a:xfrm>
              <a:off x="1659" y="2137"/>
              <a:ext cx="4" cy="4"/>
            </a:xfrm>
            <a:custGeom>
              <a:avLst/>
              <a:gdLst>
                <a:gd name="T0" fmla="*/ 1 w 4"/>
                <a:gd name="T1" fmla="*/ 4 h 4"/>
                <a:gd name="T2" fmla="*/ 1 w 4"/>
                <a:gd name="T3" fmla="*/ 4 h 4"/>
                <a:gd name="T4" fmla="*/ 1 w 4"/>
                <a:gd name="T5" fmla="*/ 3 h 4"/>
                <a:gd name="T6" fmla="*/ 1 w 4"/>
                <a:gd name="T7" fmla="*/ 3 h 4"/>
                <a:gd name="T8" fmla="*/ 1 w 4"/>
                <a:gd name="T9" fmla="*/ 3 h 4"/>
                <a:gd name="T10" fmla="*/ 1 w 4"/>
                <a:gd name="T11" fmla="*/ 2 h 4"/>
                <a:gd name="T12" fmla="*/ 0 w 4"/>
                <a:gd name="T13" fmla="*/ 2 h 4"/>
                <a:gd name="T14" fmla="*/ 0 w 4"/>
                <a:gd name="T15" fmla="*/ 1 h 4"/>
                <a:gd name="T16" fmla="*/ 0 w 4"/>
                <a:gd name="T17" fmla="*/ 1 h 4"/>
                <a:gd name="T18" fmla="*/ 1 w 4"/>
                <a:gd name="T19" fmla="*/ 1 h 4"/>
                <a:gd name="T20" fmla="*/ 1 w 4"/>
                <a:gd name="T21" fmla="*/ 0 h 4"/>
                <a:gd name="T22" fmla="*/ 2 w 4"/>
                <a:gd name="T23" fmla="*/ 0 h 4"/>
                <a:gd name="T24" fmla="*/ 2 w 4"/>
                <a:gd name="T25" fmla="*/ 0 h 4"/>
                <a:gd name="T26" fmla="*/ 2 w 4"/>
                <a:gd name="T27" fmla="*/ 0 h 4"/>
                <a:gd name="T28" fmla="*/ 3 w 4"/>
                <a:gd name="T29" fmla="*/ 0 h 4"/>
                <a:gd name="T30" fmla="*/ 3 w 4"/>
                <a:gd name="T31" fmla="*/ 0 h 4"/>
                <a:gd name="T32" fmla="*/ 4 w 4"/>
                <a:gd name="T33" fmla="*/ 0 h 4"/>
                <a:gd name="T34" fmla="*/ 4 w 4"/>
                <a:gd name="T35" fmla="*/ 0 h 4"/>
                <a:gd name="T36" fmla="*/ 4 w 4"/>
                <a:gd name="T37" fmla="*/ 1 h 4"/>
                <a:gd name="T38" fmla="*/ 4 w 4"/>
                <a:gd name="T39" fmla="*/ 1 h 4"/>
                <a:gd name="T40" fmla="*/ 3 w 4"/>
                <a:gd name="T41" fmla="*/ 1 h 4"/>
                <a:gd name="T42" fmla="*/ 3 w 4"/>
                <a:gd name="T43" fmla="*/ 2 h 4"/>
                <a:gd name="T44" fmla="*/ 3 w 4"/>
                <a:gd name="T45" fmla="*/ 2 h 4"/>
                <a:gd name="T46" fmla="*/ 3 w 4"/>
                <a:gd name="T47" fmla="*/ 2 h 4"/>
                <a:gd name="T48" fmla="*/ 3 w 4"/>
                <a:gd name="T49" fmla="*/ 3 h 4"/>
                <a:gd name="T50" fmla="*/ 3 w 4"/>
                <a:gd name="T51" fmla="*/ 3 h 4"/>
                <a:gd name="T52" fmla="*/ 3 w 4"/>
                <a:gd name="T53" fmla="*/ 3 h 4"/>
                <a:gd name="T54" fmla="*/ 2 w 4"/>
                <a:gd name="T55" fmla="*/ 4 h 4"/>
                <a:gd name="T56" fmla="*/ 2 w 4"/>
                <a:gd name="T57" fmla="*/ 4 h 4"/>
                <a:gd name="T58" fmla="*/ 1 w 4"/>
                <a:gd name="T59" fmla="*/ 4 h 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"/>
                <a:gd name="T91" fmla="*/ 0 h 4"/>
                <a:gd name="T92" fmla="*/ 4 w 4"/>
                <a:gd name="T93" fmla="*/ 4 h 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" h="4">
                  <a:moveTo>
                    <a:pt x="1" y="4"/>
                  </a:move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4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36" name="Freeform 514"/>
            <p:cNvSpPr>
              <a:spLocks/>
            </p:cNvSpPr>
            <p:nvPr/>
          </p:nvSpPr>
          <p:spPr bwMode="auto">
            <a:xfrm>
              <a:off x="3040" y="2138"/>
              <a:ext cx="3" cy="2"/>
            </a:xfrm>
            <a:custGeom>
              <a:avLst/>
              <a:gdLst>
                <a:gd name="T0" fmla="*/ 1 w 3"/>
                <a:gd name="T1" fmla="*/ 2 h 2"/>
                <a:gd name="T2" fmla="*/ 0 w 3"/>
                <a:gd name="T3" fmla="*/ 2 h 2"/>
                <a:gd name="T4" fmla="*/ 1 w 3"/>
                <a:gd name="T5" fmla="*/ 1 h 2"/>
                <a:gd name="T6" fmla="*/ 1 w 3"/>
                <a:gd name="T7" fmla="*/ 1 h 2"/>
                <a:gd name="T8" fmla="*/ 1 w 3"/>
                <a:gd name="T9" fmla="*/ 1 h 2"/>
                <a:gd name="T10" fmla="*/ 1 w 3"/>
                <a:gd name="T11" fmla="*/ 0 h 2"/>
                <a:gd name="T12" fmla="*/ 1 w 3"/>
                <a:gd name="T13" fmla="*/ 0 h 2"/>
                <a:gd name="T14" fmla="*/ 2 w 3"/>
                <a:gd name="T15" fmla="*/ 0 h 2"/>
                <a:gd name="T16" fmla="*/ 2 w 3"/>
                <a:gd name="T17" fmla="*/ 0 h 2"/>
                <a:gd name="T18" fmla="*/ 3 w 3"/>
                <a:gd name="T19" fmla="*/ 0 h 2"/>
                <a:gd name="T20" fmla="*/ 3 w 3"/>
                <a:gd name="T21" fmla="*/ 0 h 2"/>
                <a:gd name="T22" fmla="*/ 3 w 3"/>
                <a:gd name="T23" fmla="*/ 0 h 2"/>
                <a:gd name="T24" fmla="*/ 3 w 3"/>
                <a:gd name="T25" fmla="*/ 1 h 2"/>
                <a:gd name="T26" fmla="*/ 3 w 3"/>
                <a:gd name="T27" fmla="*/ 1 h 2"/>
                <a:gd name="T28" fmla="*/ 2 w 3"/>
                <a:gd name="T29" fmla="*/ 1 h 2"/>
                <a:gd name="T30" fmla="*/ 2 w 3"/>
                <a:gd name="T31" fmla="*/ 1 h 2"/>
                <a:gd name="T32" fmla="*/ 2 w 3"/>
                <a:gd name="T33" fmla="*/ 1 h 2"/>
                <a:gd name="T34" fmla="*/ 1 w 3"/>
                <a:gd name="T35" fmla="*/ 2 h 2"/>
                <a:gd name="T36" fmla="*/ 1 w 3"/>
                <a:gd name="T37" fmla="*/ 2 h 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"/>
                <a:gd name="T58" fmla="*/ 0 h 2"/>
                <a:gd name="T59" fmla="*/ 3 w 3"/>
                <a:gd name="T60" fmla="*/ 2 h 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" h="2">
                  <a:moveTo>
                    <a:pt x="1" y="2"/>
                  </a:move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37" name="Freeform 515"/>
            <p:cNvSpPr>
              <a:spLocks/>
            </p:cNvSpPr>
            <p:nvPr/>
          </p:nvSpPr>
          <p:spPr bwMode="auto">
            <a:xfrm>
              <a:off x="1664" y="2137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1 w 1"/>
                <a:gd name="T19" fmla="*/ 1 h 1"/>
                <a:gd name="T20" fmla="*/ 1 w 1"/>
                <a:gd name="T21" fmla="*/ 1 h 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"/>
                <a:gd name="T34" fmla="*/ 0 h 1"/>
                <a:gd name="T35" fmla="*/ 1 w 1"/>
                <a:gd name="T36" fmla="*/ 1 h 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" h="1">
                  <a:moveTo>
                    <a:pt x="1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38" name="Freeform 516"/>
            <p:cNvSpPr>
              <a:spLocks/>
            </p:cNvSpPr>
            <p:nvPr/>
          </p:nvSpPr>
          <p:spPr bwMode="auto">
            <a:xfrm>
              <a:off x="3586" y="2147"/>
              <a:ext cx="7" cy="3"/>
            </a:xfrm>
            <a:custGeom>
              <a:avLst/>
              <a:gdLst>
                <a:gd name="T0" fmla="*/ 1 w 7"/>
                <a:gd name="T1" fmla="*/ 3 h 3"/>
                <a:gd name="T2" fmla="*/ 0 w 7"/>
                <a:gd name="T3" fmla="*/ 3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0 w 7"/>
                <a:gd name="T11" fmla="*/ 2 h 3"/>
                <a:gd name="T12" fmla="*/ 1 w 7"/>
                <a:gd name="T13" fmla="*/ 2 h 3"/>
                <a:gd name="T14" fmla="*/ 1 w 7"/>
                <a:gd name="T15" fmla="*/ 2 h 3"/>
                <a:gd name="T16" fmla="*/ 1 w 7"/>
                <a:gd name="T17" fmla="*/ 1 h 3"/>
                <a:gd name="T18" fmla="*/ 1 w 7"/>
                <a:gd name="T19" fmla="*/ 1 h 3"/>
                <a:gd name="T20" fmla="*/ 2 w 7"/>
                <a:gd name="T21" fmla="*/ 1 h 3"/>
                <a:gd name="T22" fmla="*/ 2 w 7"/>
                <a:gd name="T23" fmla="*/ 0 h 3"/>
                <a:gd name="T24" fmla="*/ 2 w 7"/>
                <a:gd name="T25" fmla="*/ 0 h 3"/>
                <a:gd name="T26" fmla="*/ 3 w 7"/>
                <a:gd name="T27" fmla="*/ 0 h 3"/>
                <a:gd name="T28" fmla="*/ 3 w 7"/>
                <a:gd name="T29" fmla="*/ 0 h 3"/>
                <a:gd name="T30" fmla="*/ 4 w 7"/>
                <a:gd name="T31" fmla="*/ 0 h 3"/>
                <a:gd name="T32" fmla="*/ 4 w 7"/>
                <a:gd name="T33" fmla="*/ 0 h 3"/>
                <a:gd name="T34" fmla="*/ 4 w 7"/>
                <a:gd name="T35" fmla="*/ 0 h 3"/>
                <a:gd name="T36" fmla="*/ 4 w 7"/>
                <a:gd name="T37" fmla="*/ 0 h 3"/>
                <a:gd name="T38" fmla="*/ 5 w 7"/>
                <a:gd name="T39" fmla="*/ 0 h 3"/>
                <a:gd name="T40" fmla="*/ 5 w 7"/>
                <a:gd name="T41" fmla="*/ 0 h 3"/>
                <a:gd name="T42" fmla="*/ 5 w 7"/>
                <a:gd name="T43" fmla="*/ 0 h 3"/>
                <a:gd name="T44" fmla="*/ 6 w 7"/>
                <a:gd name="T45" fmla="*/ 0 h 3"/>
                <a:gd name="T46" fmla="*/ 6 w 7"/>
                <a:gd name="T47" fmla="*/ 0 h 3"/>
                <a:gd name="T48" fmla="*/ 7 w 7"/>
                <a:gd name="T49" fmla="*/ 0 h 3"/>
                <a:gd name="T50" fmla="*/ 7 w 7"/>
                <a:gd name="T51" fmla="*/ 1 h 3"/>
                <a:gd name="T52" fmla="*/ 6 w 7"/>
                <a:gd name="T53" fmla="*/ 1 h 3"/>
                <a:gd name="T54" fmla="*/ 6 w 7"/>
                <a:gd name="T55" fmla="*/ 1 h 3"/>
                <a:gd name="T56" fmla="*/ 6 w 7"/>
                <a:gd name="T57" fmla="*/ 1 h 3"/>
                <a:gd name="T58" fmla="*/ 5 w 7"/>
                <a:gd name="T59" fmla="*/ 1 h 3"/>
                <a:gd name="T60" fmla="*/ 5 w 7"/>
                <a:gd name="T61" fmla="*/ 1 h 3"/>
                <a:gd name="T62" fmla="*/ 4 w 7"/>
                <a:gd name="T63" fmla="*/ 2 h 3"/>
                <a:gd name="T64" fmla="*/ 4 w 7"/>
                <a:gd name="T65" fmla="*/ 2 h 3"/>
                <a:gd name="T66" fmla="*/ 4 w 7"/>
                <a:gd name="T67" fmla="*/ 2 h 3"/>
                <a:gd name="T68" fmla="*/ 3 w 7"/>
                <a:gd name="T69" fmla="*/ 2 h 3"/>
                <a:gd name="T70" fmla="*/ 3 w 7"/>
                <a:gd name="T71" fmla="*/ 2 h 3"/>
                <a:gd name="T72" fmla="*/ 3 w 7"/>
                <a:gd name="T73" fmla="*/ 2 h 3"/>
                <a:gd name="T74" fmla="*/ 2 w 7"/>
                <a:gd name="T75" fmla="*/ 2 h 3"/>
                <a:gd name="T76" fmla="*/ 2 w 7"/>
                <a:gd name="T77" fmla="*/ 2 h 3"/>
                <a:gd name="T78" fmla="*/ 2 w 7"/>
                <a:gd name="T79" fmla="*/ 2 h 3"/>
                <a:gd name="T80" fmla="*/ 1 w 7"/>
                <a:gd name="T81" fmla="*/ 3 h 3"/>
                <a:gd name="T82" fmla="*/ 1 w 7"/>
                <a:gd name="T83" fmla="*/ 3 h 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"/>
                <a:gd name="T127" fmla="*/ 0 h 3"/>
                <a:gd name="T128" fmla="*/ 7 w 7"/>
                <a:gd name="T129" fmla="*/ 3 h 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" h="3">
                  <a:moveTo>
                    <a:pt x="1" y="3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39" name="Freeform 517"/>
            <p:cNvSpPr>
              <a:spLocks/>
            </p:cNvSpPr>
            <p:nvPr/>
          </p:nvSpPr>
          <p:spPr bwMode="auto">
            <a:xfrm>
              <a:off x="3324" y="2143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1 w 1"/>
                <a:gd name="T17" fmla="*/ 0 h 1"/>
                <a:gd name="T18" fmla="*/ 1 w 1"/>
                <a:gd name="T19" fmla="*/ 0 h 1"/>
                <a:gd name="T20" fmla="*/ 1 w 1"/>
                <a:gd name="T21" fmla="*/ 0 h 1"/>
                <a:gd name="T22" fmla="*/ 1 w 1"/>
                <a:gd name="T23" fmla="*/ 1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"/>
                <a:gd name="T37" fmla="*/ 0 h 1"/>
                <a:gd name="T38" fmla="*/ 1 w 1"/>
                <a:gd name="T39" fmla="*/ 1 h 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40" name="Freeform 518"/>
            <p:cNvSpPr>
              <a:spLocks/>
            </p:cNvSpPr>
            <p:nvPr/>
          </p:nvSpPr>
          <p:spPr bwMode="auto">
            <a:xfrm>
              <a:off x="1664" y="2140"/>
              <a:ext cx="2" cy="3"/>
            </a:xfrm>
            <a:custGeom>
              <a:avLst/>
              <a:gdLst>
                <a:gd name="T0" fmla="*/ 1 w 2"/>
                <a:gd name="T1" fmla="*/ 3 h 3"/>
                <a:gd name="T2" fmla="*/ 0 w 2"/>
                <a:gd name="T3" fmla="*/ 3 h 3"/>
                <a:gd name="T4" fmla="*/ 0 w 2"/>
                <a:gd name="T5" fmla="*/ 2 h 3"/>
                <a:gd name="T6" fmla="*/ 0 w 2"/>
                <a:gd name="T7" fmla="*/ 2 h 3"/>
                <a:gd name="T8" fmla="*/ 1 w 2"/>
                <a:gd name="T9" fmla="*/ 1 h 3"/>
                <a:gd name="T10" fmla="*/ 1 w 2"/>
                <a:gd name="T11" fmla="*/ 1 h 3"/>
                <a:gd name="T12" fmla="*/ 1 w 2"/>
                <a:gd name="T13" fmla="*/ 0 h 3"/>
                <a:gd name="T14" fmla="*/ 1 w 2"/>
                <a:gd name="T15" fmla="*/ 0 h 3"/>
                <a:gd name="T16" fmla="*/ 1 w 2"/>
                <a:gd name="T17" fmla="*/ 0 h 3"/>
                <a:gd name="T18" fmla="*/ 1 w 2"/>
                <a:gd name="T19" fmla="*/ 0 h 3"/>
                <a:gd name="T20" fmla="*/ 2 w 2"/>
                <a:gd name="T21" fmla="*/ 0 h 3"/>
                <a:gd name="T22" fmla="*/ 2 w 2"/>
                <a:gd name="T23" fmla="*/ 1 h 3"/>
                <a:gd name="T24" fmla="*/ 2 w 2"/>
                <a:gd name="T25" fmla="*/ 1 h 3"/>
                <a:gd name="T26" fmla="*/ 2 w 2"/>
                <a:gd name="T27" fmla="*/ 2 h 3"/>
                <a:gd name="T28" fmla="*/ 1 w 2"/>
                <a:gd name="T29" fmla="*/ 2 h 3"/>
                <a:gd name="T30" fmla="*/ 1 w 2"/>
                <a:gd name="T31" fmla="*/ 2 h 3"/>
                <a:gd name="T32" fmla="*/ 1 w 2"/>
                <a:gd name="T33" fmla="*/ 3 h 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"/>
                <a:gd name="T52" fmla="*/ 0 h 3"/>
                <a:gd name="T53" fmla="*/ 2 w 2"/>
                <a:gd name="T54" fmla="*/ 3 h 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" h="3">
                  <a:moveTo>
                    <a:pt x="1" y="3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41" name="Freeform 519"/>
            <p:cNvSpPr>
              <a:spLocks/>
            </p:cNvSpPr>
            <p:nvPr/>
          </p:nvSpPr>
          <p:spPr bwMode="auto">
            <a:xfrm>
              <a:off x="1609" y="2141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1 h 1"/>
                <a:gd name="T14" fmla="*/ 0 w 1"/>
                <a:gd name="T15" fmla="*/ 1 h 1"/>
                <a:gd name="T16" fmla="*/ 0 w 1"/>
                <a:gd name="T17" fmla="*/ 1 h 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"/>
                <a:gd name="T28" fmla="*/ 0 h 1"/>
                <a:gd name="T29" fmla="*/ 1 w 1"/>
                <a:gd name="T30" fmla="*/ 1 h 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42" name="Freeform 520"/>
            <p:cNvSpPr>
              <a:spLocks/>
            </p:cNvSpPr>
            <p:nvPr/>
          </p:nvSpPr>
          <p:spPr bwMode="auto">
            <a:xfrm>
              <a:off x="1645" y="2141"/>
              <a:ext cx="2" cy="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0 w 2"/>
                <a:gd name="T5" fmla="*/ 1 h 2"/>
                <a:gd name="T6" fmla="*/ 0 w 2"/>
                <a:gd name="T7" fmla="*/ 1 h 2"/>
                <a:gd name="T8" fmla="*/ 0 w 2"/>
                <a:gd name="T9" fmla="*/ 1 h 2"/>
                <a:gd name="T10" fmla="*/ 0 w 2"/>
                <a:gd name="T11" fmla="*/ 0 h 2"/>
                <a:gd name="T12" fmla="*/ 1 w 2"/>
                <a:gd name="T13" fmla="*/ 0 h 2"/>
                <a:gd name="T14" fmla="*/ 1 w 2"/>
                <a:gd name="T15" fmla="*/ 0 h 2"/>
                <a:gd name="T16" fmla="*/ 1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1 w 2"/>
                <a:gd name="T23" fmla="*/ 2 h 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"/>
                <a:gd name="T37" fmla="*/ 0 h 2"/>
                <a:gd name="T38" fmla="*/ 2 w 2"/>
                <a:gd name="T39" fmla="*/ 2 h 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" h="2">
                  <a:moveTo>
                    <a:pt x="1" y="2"/>
                  </a:move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43" name="Freeform 521"/>
            <p:cNvSpPr>
              <a:spLocks/>
            </p:cNvSpPr>
            <p:nvPr/>
          </p:nvSpPr>
          <p:spPr bwMode="auto">
            <a:xfrm>
              <a:off x="3052" y="2143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0 w 1"/>
                <a:gd name="T19" fmla="*/ 0 h 1"/>
                <a:gd name="T20" fmla="*/ 0 w 1"/>
                <a:gd name="T21" fmla="*/ 0 h 1"/>
                <a:gd name="T22" fmla="*/ 0 w 1"/>
                <a:gd name="T23" fmla="*/ 0 h 1"/>
                <a:gd name="T24" fmla="*/ 0 w 1"/>
                <a:gd name="T25" fmla="*/ 1 h 1"/>
                <a:gd name="T26" fmla="*/ 0 w 1"/>
                <a:gd name="T27" fmla="*/ 1 h 1"/>
                <a:gd name="T28" fmla="*/ 0 w 1"/>
                <a:gd name="T29" fmla="*/ 1 h 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"/>
                <a:gd name="T46" fmla="*/ 0 h 1"/>
                <a:gd name="T47" fmla="*/ 1 w 1"/>
                <a:gd name="T48" fmla="*/ 1 h 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44" name="Freeform 522"/>
            <p:cNvSpPr>
              <a:spLocks/>
            </p:cNvSpPr>
            <p:nvPr/>
          </p:nvSpPr>
          <p:spPr bwMode="auto">
            <a:xfrm>
              <a:off x="1664" y="2143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1 h 2"/>
                <a:gd name="T10" fmla="*/ 0 w 1"/>
                <a:gd name="T11" fmla="*/ 1 h 2"/>
                <a:gd name="T12" fmla="*/ 0 w 1"/>
                <a:gd name="T13" fmla="*/ 0 h 2"/>
                <a:gd name="T14" fmla="*/ 0 w 1"/>
                <a:gd name="T15" fmla="*/ 1 h 2"/>
                <a:gd name="T16" fmla="*/ 0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2 h 2"/>
                <a:gd name="T24" fmla="*/ 0 w 1"/>
                <a:gd name="T25" fmla="*/ 2 h 2"/>
                <a:gd name="T26" fmla="*/ 0 w 1"/>
                <a:gd name="T27" fmla="*/ 2 h 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"/>
                <a:gd name="T43" fmla="*/ 0 h 2"/>
                <a:gd name="T44" fmla="*/ 1 w 1"/>
                <a:gd name="T45" fmla="*/ 2 h 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45" name="Freeform 523"/>
            <p:cNvSpPr>
              <a:spLocks/>
            </p:cNvSpPr>
            <p:nvPr/>
          </p:nvSpPr>
          <p:spPr bwMode="auto">
            <a:xfrm>
              <a:off x="1714" y="21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1 h 2"/>
                <a:gd name="T8" fmla="*/ 0 w 1"/>
                <a:gd name="T9" fmla="*/ 1 h 2"/>
                <a:gd name="T10" fmla="*/ 0 w 1"/>
                <a:gd name="T11" fmla="*/ 1 h 2"/>
                <a:gd name="T12" fmla="*/ 0 w 1"/>
                <a:gd name="T13" fmla="*/ 0 h 2"/>
                <a:gd name="T14" fmla="*/ 0 w 1"/>
                <a:gd name="T15" fmla="*/ 0 h 2"/>
                <a:gd name="T16" fmla="*/ 0 w 1"/>
                <a:gd name="T17" fmla="*/ 0 h 2"/>
                <a:gd name="T18" fmla="*/ 1 w 1"/>
                <a:gd name="T19" fmla="*/ 0 h 2"/>
                <a:gd name="T20" fmla="*/ 1 w 1"/>
                <a:gd name="T21" fmla="*/ 0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1 h 2"/>
                <a:gd name="T28" fmla="*/ 0 w 1"/>
                <a:gd name="T29" fmla="*/ 1 h 2"/>
                <a:gd name="T30" fmla="*/ 0 w 1"/>
                <a:gd name="T31" fmla="*/ 2 h 2"/>
                <a:gd name="T32" fmla="*/ 0 w 1"/>
                <a:gd name="T33" fmla="*/ 2 h 2"/>
                <a:gd name="T34" fmla="*/ 0 w 1"/>
                <a:gd name="T35" fmla="*/ 2 h 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"/>
                <a:gd name="T55" fmla="*/ 0 h 2"/>
                <a:gd name="T56" fmla="*/ 1 w 1"/>
                <a:gd name="T57" fmla="*/ 2 h 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46" name="Freeform 524"/>
            <p:cNvSpPr>
              <a:spLocks noEditPoints="1"/>
            </p:cNvSpPr>
            <p:nvPr/>
          </p:nvSpPr>
          <p:spPr bwMode="auto">
            <a:xfrm>
              <a:off x="2913" y="2146"/>
              <a:ext cx="86" cy="53"/>
            </a:xfrm>
            <a:custGeom>
              <a:avLst/>
              <a:gdLst>
                <a:gd name="T0" fmla="*/ 21 w 86"/>
                <a:gd name="T1" fmla="*/ 41 h 53"/>
                <a:gd name="T2" fmla="*/ 17 w 86"/>
                <a:gd name="T3" fmla="*/ 39 h 53"/>
                <a:gd name="T4" fmla="*/ 13 w 86"/>
                <a:gd name="T5" fmla="*/ 37 h 53"/>
                <a:gd name="T6" fmla="*/ 10 w 86"/>
                <a:gd name="T7" fmla="*/ 35 h 53"/>
                <a:gd name="T8" fmla="*/ 8 w 86"/>
                <a:gd name="T9" fmla="*/ 29 h 53"/>
                <a:gd name="T10" fmla="*/ 5 w 86"/>
                <a:gd name="T11" fmla="*/ 27 h 53"/>
                <a:gd name="T12" fmla="*/ 1 w 86"/>
                <a:gd name="T13" fmla="*/ 23 h 53"/>
                <a:gd name="T14" fmla="*/ 1 w 86"/>
                <a:gd name="T15" fmla="*/ 14 h 53"/>
                <a:gd name="T16" fmla="*/ 0 w 86"/>
                <a:gd name="T17" fmla="*/ 9 h 53"/>
                <a:gd name="T18" fmla="*/ 1 w 86"/>
                <a:gd name="T19" fmla="*/ 5 h 53"/>
                <a:gd name="T20" fmla="*/ 5 w 86"/>
                <a:gd name="T21" fmla="*/ 3 h 53"/>
                <a:gd name="T22" fmla="*/ 8 w 86"/>
                <a:gd name="T23" fmla="*/ 3 h 53"/>
                <a:gd name="T24" fmla="*/ 10 w 86"/>
                <a:gd name="T25" fmla="*/ 7 h 53"/>
                <a:gd name="T26" fmla="*/ 14 w 86"/>
                <a:gd name="T27" fmla="*/ 8 h 53"/>
                <a:gd name="T28" fmla="*/ 16 w 86"/>
                <a:gd name="T29" fmla="*/ 4 h 53"/>
                <a:gd name="T30" fmla="*/ 20 w 86"/>
                <a:gd name="T31" fmla="*/ 3 h 53"/>
                <a:gd name="T32" fmla="*/ 26 w 86"/>
                <a:gd name="T33" fmla="*/ 2 h 53"/>
                <a:gd name="T34" fmla="*/ 30 w 86"/>
                <a:gd name="T35" fmla="*/ 2 h 53"/>
                <a:gd name="T36" fmla="*/ 35 w 86"/>
                <a:gd name="T37" fmla="*/ 1 h 53"/>
                <a:gd name="T38" fmla="*/ 40 w 86"/>
                <a:gd name="T39" fmla="*/ 1 h 53"/>
                <a:gd name="T40" fmla="*/ 45 w 86"/>
                <a:gd name="T41" fmla="*/ 1 h 53"/>
                <a:gd name="T42" fmla="*/ 50 w 86"/>
                <a:gd name="T43" fmla="*/ 0 h 53"/>
                <a:gd name="T44" fmla="*/ 55 w 86"/>
                <a:gd name="T45" fmla="*/ 1 h 53"/>
                <a:gd name="T46" fmla="*/ 59 w 86"/>
                <a:gd name="T47" fmla="*/ 3 h 53"/>
                <a:gd name="T48" fmla="*/ 63 w 86"/>
                <a:gd name="T49" fmla="*/ 6 h 53"/>
                <a:gd name="T50" fmla="*/ 68 w 86"/>
                <a:gd name="T51" fmla="*/ 7 h 53"/>
                <a:gd name="T52" fmla="*/ 71 w 86"/>
                <a:gd name="T53" fmla="*/ 9 h 53"/>
                <a:gd name="T54" fmla="*/ 75 w 86"/>
                <a:gd name="T55" fmla="*/ 11 h 53"/>
                <a:gd name="T56" fmla="*/ 76 w 86"/>
                <a:gd name="T57" fmla="*/ 16 h 53"/>
                <a:gd name="T58" fmla="*/ 71 w 86"/>
                <a:gd name="T59" fmla="*/ 15 h 53"/>
                <a:gd name="T60" fmla="*/ 71 w 86"/>
                <a:gd name="T61" fmla="*/ 18 h 53"/>
                <a:gd name="T62" fmla="*/ 74 w 86"/>
                <a:gd name="T63" fmla="*/ 22 h 53"/>
                <a:gd name="T64" fmla="*/ 78 w 86"/>
                <a:gd name="T65" fmla="*/ 20 h 53"/>
                <a:gd name="T66" fmla="*/ 83 w 86"/>
                <a:gd name="T67" fmla="*/ 22 h 53"/>
                <a:gd name="T68" fmla="*/ 86 w 86"/>
                <a:gd name="T69" fmla="*/ 23 h 53"/>
                <a:gd name="T70" fmla="*/ 84 w 86"/>
                <a:gd name="T71" fmla="*/ 27 h 53"/>
                <a:gd name="T72" fmla="*/ 83 w 86"/>
                <a:gd name="T73" fmla="*/ 31 h 53"/>
                <a:gd name="T74" fmla="*/ 84 w 86"/>
                <a:gd name="T75" fmla="*/ 36 h 53"/>
                <a:gd name="T76" fmla="*/ 83 w 86"/>
                <a:gd name="T77" fmla="*/ 40 h 53"/>
                <a:gd name="T78" fmla="*/ 80 w 86"/>
                <a:gd name="T79" fmla="*/ 42 h 53"/>
                <a:gd name="T80" fmla="*/ 76 w 86"/>
                <a:gd name="T81" fmla="*/ 42 h 53"/>
                <a:gd name="T82" fmla="*/ 72 w 86"/>
                <a:gd name="T83" fmla="*/ 43 h 53"/>
                <a:gd name="T84" fmla="*/ 68 w 86"/>
                <a:gd name="T85" fmla="*/ 44 h 53"/>
                <a:gd name="T86" fmla="*/ 65 w 86"/>
                <a:gd name="T87" fmla="*/ 48 h 53"/>
                <a:gd name="T88" fmla="*/ 62 w 86"/>
                <a:gd name="T89" fmla="*/ 49 h 53"/>
                <a:gd name="T90" fmla="*/ 58 w 86"/>
                <a:gd name="T91" fmla="*/ 50 h 53"/>
                <a:gd name="T92" fmla="*/ 52 w 86"/>
                <a:gd name="T93" fmla="*/ 51 h 53"/>
                <a:gd name="T94" fmla="*/ 48 w 86"/>
                <a:gd name="T95" fmla="*/ 53 h 53"/>
                <a:gd name="T96" fmla="*/ 44 w 86"/>
                <a:gd name="T97" fmla="*/ 52 h 53"/>
                <a:gd name="T98" fmla="*/ 39 w 86"/>
                <a:gd name="T99" fmla="*/ 50 h 53"/>
                <a:gd name="T100" fmla="*/ 35 w 86"/>
                <a:gd name="T101" fmla="*/ 48 h 53"/>
                <a:gd name="T102" fmla="*/ 31 w 86"/>
                <a:gd name="T103" fmla="*/ 48 h 53"/>
                <a:gd name="T104" fmla="*/ 27 w 86"/>
                <a:gd name="T105" fmla="*/ 45 h 53"/>
                <a:gd name="T106" fmla="*/ 23 w 86"/>
                <a:gd name="T107" fmla="*/ 43 h 53"/>
                <a:gd name="T108" fmla="*/ 39 w 86"/>
                <a:gd name="T109" fmla="*/ 23 h 5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6"/>
                <a:gd name="T166" fmla="*/ 0 h 53"/>
                <a:gd name="T167" fmla="*/ 86 w 86"/>
                <a:gd name="T168" fmla="*/ 53 h 5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6" h="53">
                  <a:moveTo>
                    <a:pt x="23" y="43"/>
                  </a:moveTo>
                  <a:lnTo>
                    <a:pt x="23" y="42"/>
                  </a:lnTo>
                  <a:lnTo>
                    <a:pt x="22" y="42"/>
                  </a:lnTo>
                  <a:lnTo>
                    <a:pt x="21" y="42"/>
                  </a:lnTo>
                  <a:lnTo>
                    <a:pt x="21" y="41"/>
                  </a:lnTo>
                  <a:lnTo>
                    <a:pt x="20" y="41"/>
                  </a:lnTo>
                  <a:lnTo>
                    <a:pt x="19" y="40"/>
                  </a:lnTo>
                  <a:lnTo>
                    <a:pt x="18" y="40"/>
                  </a:lnTo>
                  <a:lnTo>
                    <a:pt x="18" y="39"/>
                  </a:lnTo>
                  <a:lnTo>
                    <a:pt x="17" y="39"/>
                  </a:lnTo>
                  <a:lnTo>
                    <a:pt x="17" y="38"/>
                  </a:lnTo>
                  <a:lnTo>
                    <a:pt x="16" y="38"/>
                  </a:lnTo>
                  <a:lnTo>
                    <a:pt x="15" y="38"/>
                  </a:lnTo>
                  <a:lnTo>
                    <a:pt x="14" y="37"/>
                  </a:lnTo>
                  <a:lnTo>
                    <a:pt x="13" y="37"/>
                  </a:lnTo>
                  <a:lnTo>
                    <a:pt x="12" y="37"/>
                  </a:lnTo>
                  <a:lnTo>
                    <a:pt x="12" y="36"/>
                  </a:lnTo>
                  <a:lnTo>
                    <a:pt x="11" y="36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9" y="32"/>
                  </a:lnTo>
                  <a:lnTo>
                    <a:pt x="9" y="31"/>
                  </a:lnTo>
                  <a:lnTo>
                    <a:pt x="8" y="30"/>
                  </a:lnTo>
                  <a:lnTo>
                    <a:pt x="8" y="29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8"/>
                  </a:lnTo>
                  <a:lnTo>
                    <a:pt x="5" y="27"/>
                  </a:lnTo>
                  <a:lnTo>
                    <a:pt x="4" y="27"/>
                  </a:lnTo>
                  <a:lnTo>
                    <a:pt x="3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5"/>
                  </a:lnTo>
                  <a:lnTo>
                    <a:pt x="9" y="5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11" y="7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3" y="8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6" y="2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6" y="2"/>
                  </a:lnTo>
                  <a:lnTo>
                    <a:pt x="57" y="2"/>
                  </a:lnTo>
                  <a:lnTo>
                    <a:pt x="58" y="3"/>
                  </a:lnTo>
                  <a:lnTo>
                    <a:pt x="59" y="3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5"/>
                  </a:lnTo>
                  <a:lnTo>
                    <a:pt x="62" y="4"/>
                  </a:lnTo>
                  <a:lnTo>
                    <a:pt x="63" y="5"/>
                  </a:lnTo>
                  <a:lnTo>
                    <a:pt x="63" y="6"/>
                  </a:lnTo>
                  <a:lnTo>
                    <a:pt x="64" y="6"/>
                  </a:lnTo>
                  <a:lnTo>
                    <a:pt x="65" y="6"/>
                  </a:lnTo>
                  <a:lnTo>
                    <a:pt x="66" y="6"/>
                  </a:lnTo>
                  <a:lnTo>
                    <a:pt x="67" y="6"/>
                  </a:lnTo>
                  <a:lnTo>
                    <a:pt x="68" y="7"/>
                  </a:lnTo>
                  <a:lnTo>
                    <a:pt x="69" y="7"/>
                  </a:lnTo>
                  <a:lnTo>
                    <a:pt x="69" y="8"/>
                  </a:lnTo>
                  <a:lnTo>
                    <a:pt x="70" y="8"/>
                  </a:lnTo>
                  <a:lnTo>
                    <a:pt x="70" y="9"/>
                  </a:lnTo>
                  <a:lnTo>
                    <a:pt x="71" y="9"/>
                  </a:lnTo>
                  <a:lnTo>
                    <a:pt x="71" y="10"/>
                  </a:lnTo>
                  <a:lnTo>
                    <a:pt x="72" y="10"/>
                  </a:lnTo>
                  <a:lnTo>
                    <a:pt x="73" y="10"/>
                  </a:lnTo>
                  <a:lnTo>
                    <a:pt x="74" y="10"/>
                  </a:lnTo>
                  <a:lnTo>
                    <a:pt x="75" y="11"/>
                  </a:lnTo>
                  <a:lnTo>
                    <a:pt x="75" y="12"/>
                  </a:lnTo>
                  <a:lnTo>
                    <a:pt x="75" y="13"/>
                  </a:lnTo>
                  <a:lnTo>
                    <a:pt x="75" y="14"/>
                  </a:lnTo>
                  <a:lnTo>
                    <a:pt x="76" y="14"/>
                  </a:lnTo>
                  <a:lnTo>
                    <a:pt x="76" y="15"/>
                  </a:lnTo>
                  <a:lnTo>
                    <a:pt x="76" y="16"/>
                  </a:lnTo>
                  <a:lnTo>
                    <a:pt x="75" y="16"/>
                  </a:lnTo>
                  <a:lnTo>
                    <a:pt x="74" y="16"/>
                  </a:lnTo>
                  <a:lnTo>
                    <a:pt x="74" y="15"/>
                  </a:lnTo>
                  <a:lnTo>
                    <a:pt x="73" y="15"/>
                  </a:lnTo>
                  <a:lnTo>
                    <a:pt x="72" y="15"/>
                  </a:lnTo>
                  <a:lnTo>
                    <a:pt x="71" y="15"/>
                  </a:lnTo>
                  <a:lnTo>
                    <a:pt x="70" y="15"/>
                  </a:lnTo>
                  <a:lnTo>
                    <a:pt x="70" y="16"/>
                  </a:lnTo>
                  <a:lnTo>
                    <a:pt x="70" y="17"/>
                  </a:lnTo>
                  <a:lnTo>
                    <a:pt x="71" y="17"/>
                  </a:lnTo>
                  <a:lnTo>
                    <a:pt x="71" y="18"/>
                  </a:lnTo>
                  <a:lnTo>
                    <a:pt x="71" y="19"/>
                  </a:lnTo>
                  <a:lnTo>
                    <a:pt x="72" y="19"/>
                  </a:lnTo>
                  <a:lnTo>
                    <a:pt x="72" y="20"/>
                  </a:lnTo>
                  <a:lnTo>
                    <a:pt x="73" y="21"/>
                  </a:lnTo>
                  <a:lnTo>
                    <a:pt x="73" y="22"/>
                  </a:lnTo>
                  <a:lnTo>
                    <a:pt x="74" y="22"/>
                  </a:lnTo>
                  <a:lnTo>
                    <a:pt x="75" y="22"/>
                  </a:lnTo>
                  <a:lnTo>
                    <a:pt x="76" y="22"/>
                  </a:lnTo>
                  <a:lnTo>
                    <a:pt x="76" y="21"/>
                  </a:lnTo>
                  <a:lnTo>
                    <a:pt x="76" y="20"/>
                  </a:lnTo>
                  <a:lnTo>
                    <a:pt x="77" y="20"/>
                  </a:lnTo>
                  <a:lnTo>
                    <a:pt x="78" y="20"/>
                  </a:lnTo>
                  <a:lnTo>
                    <a:pt x="79" y="20"/>
                  </a:lnTo>
                  <a:lnTo>
                    <a:pt x="79" y="21"/>
                  </a:lnTo>
                  <a:lnTo>
                    <a:pt x="80" y="21"/>
                  </a:lnTo>
                  <a:lnTo>
                    <a:pt x="81" y="21"/>
                  </a:lnTo>
                  <a:lnTo>
                    <a:pt x="82" y="21"/>
                  </a:lnTo>
                  <a:lnTo>
                    <a:pt x="83" y="22"/>
                  </a:lnTo>
                  <a:lnTo>
                    <a:pt x="84" y="22"/>
                  </a:lnTo>
                  <a:lnTo>
                    <a:pt x="85" y="22"/>
                  </a:lnTo>
                  <a:lnTo>
                    <a:pt x="85" y="23"/>
                  </a:lnTo>
                  <a:lnTo>
                    <a:pt x="86" y="23"/>
                  </a:lnTo>
                  <a:lnTo>
                    <a:pt x="85" y="23"/>
                  </a:lnTo>
                  <a:lnTo>
                    <a:pt x="85" y="24"/>
                  </a:lnTo>
                  <a:lnTo>
                    <a:pt x="85" y="25"/>
                  </a:lnTo>
                  <a:lnTo>
                    <a:pt x="84" y="25"/>
                  </a:lnTo>
                  <a:lnTo>
                    <a:pt x="84" y="26"/>
                  </a:lnTo>
                  <a:lnTo>
                    <a:pt x="84" y="27"/>
                  </a:lnTo>
                  <a:lnTo>
                    <a:pt x="84" y="28"/>
                  </a:lnTo>
                  <a:lnTo>
                    <a:pt x="84" y="29"/>
                  </a:lnTo>
                  <a:lnTo>
                    <a:pt x="83" y="29"/>
                  </a:lnTo>
                  <a:lnTo>
                    <a:pt x="83" y="30"/>
                  </a:lnTo>
                  <a:lnTo>
                    <a:pt x="83" y="31"/>
                  </a:lnTo>
                  <a:lnTo>
                    <a:pt x="83" y="32"/>
                  </a:lnTo>
                  <a:lnTo>
                    <a:pt x="83" y="33"/>
                  </a:lnTo>
                  <a:lnTo>
                    <a:pt x="83" y="34"/>
                  </a:lnTo>
                  <a:lnTo>
                    <a:pt x="84" y="34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4" y="37"/>
                  </a:lnTo>
                  <a:lnTo>
                    <a:pt x="83" y="37"/>
                  </a:lnTo>
                  <a:lnTo>
                    <a:pt x="83" y="38"/>
                  </a:lnTo>
                  <a:lnTo>
                    <a:pt x="83" y="39"/>
                  </a:lnTo>
                  <a:lnTo>
                    <a:pt x="83" y="40"/>
                  </a:lnTo>
                  <a:lnTo>
                    <a:pt x="83" y="41"/>
                  </a:lnTo>
                  <a:lnTo>
                    <a:pt x="83" y="42"/>
                  </a:lnTo>
                  <a:lnTo>
                    <a:pt x="82" y="42"/>
                  </a:lnTo>
                  <a:lnTo>
                    <a:pt x="81" y="42"/>
                  </a:lnTo>
                  <a:lnTo>
                    <a:pt x="80" y="42"/>
                  </a:lnTo>
                  <a:lnTo>
                    <a:pt x="79" y="42"/>
                  </a:lnTo>
                  <a:lnTo>
                    <a:pt x="78" y="42"/>
                  </a:lnTo>
                  <a:lnTo>
                    <a:pt x="77" y="41"/>
                  </a:lnTo>
                  <a:lnTo>
                    <a:pt x="76" y="41"/>
                  </a:lnTo>
                  <a:lnTo>
                    <a:pt x="76" y="42"/>
                  </a:lnTo>
                  <a:lnTo>
                    <a:pt x="75" y="42"/>
                  </a:lnTo>
                  <a:lnTo>
                    <a:pt x="74" y="42"/>
                  </a:lnTo>
                  <a:lnTo>
                    <a:pt x="73" y="42"/>
                  </a:lnTo>
                  <a:lnTo>
                    <a:pt x="73" y="43"/>
                  </a:lnTo>
                  <a:lnTo>
                    <a:pt x="72" y="43"/>
                  </a:lnTo>
                  <a:lnTo>
                    <a:pt x="71" y="43"/>
                  </a:lnTo>
                  <a:lnTo>
                    <a:pt x="70" y="43"/>
                  </a:lnTo>
                  <a:lnTo>
                    <a:pt x="70" y="44"/>
                  </a:lnTo>
                  <a:lnTo>
                    <a:pt x="69" y="44"/>
                  </a:lnTo>
                  <a:lnTo>
                    <a:pt x="68" y="44"/>
                  </a:lnTo>
                  <a:lnTo>
                    <a:pt x="68" y="45"/>
                  </a:lnTo>
                  <a:lnTo>
                    <a:pt x="67" y="45"/>
                  </a:lnTo>
                  <a:lnTo>
                    <a:pt x="67" y="46"/>
                  </a:lnTo>
                  <a:lnTo>
                    <a:pt x="66" y="46"/>
                  </a:lnTo>
                  <a:lnTo>
                    <a:pt x="65" y="47"/>
                  </a:lnTo>
                  <a:lnTo>
                    <a:pt x="65" y="48"/>
                  </a:lnTo>
                  <a:lnTo>
                    <a:pt x="64" y="48"/>
                  </a:lnTo>
                  <a:lnTo>
                    <a:pt x="63" y="48"/>
                  </a:lnTo>
                  <a:lnTo>
                    <a:pt x="63" y="49"/>
                  </a:lnTo>
                  <a:lnTo>
                    <a:pt x="62" y="49"/>
                  </a:lnTo>
                  <a:lnTo>
                    <a:pt x="61" y="49"/>
                  </a:lnTo>
                  <a:lnTo>
                    <a:pt x="60" y="49"/>
                  </a:lnTo>
                  <a:lnTo>
                    <a:pt x="59" y="49"/>
                  </a:lnTo>
                  <a:lnTo>
                    <a:pt x="58" y="49"/>
                  </a:lnTo>
                  <a:lnTo>
                    <a:pt x="58" y="50"/>
                  </a:lnTo>
                  <a:lnTo>
                    <a:pt x="57" y="50"/>
                  </a:lnTo>
                  <a:lnTo>
                    <a:pt x="56" y="50"/>
                  </a:lnTo>
                  <a:lnTo>
                    <a:pt x="55" y="50"/>
                  </a:lnTo>
                  <a:lnTo>
                    <a:pt x="54" y="50"/>
                  </a:lnTo>
                  <a:lnTo>
                    <a:pt x="53" y="50"/>
                  </a:lnTo>
                  <a:lnTo>
                    <a:pt x="52" y="51"/>
                  </a:lnTo>
                  <a:lnTo>
                    <a:pt x="51" y="51"/>
                  </a:lnTo>
                  <a:lnTo>
                    <a:pt x="51" y="52"/>
                  </a:lnTo>
                  <a:lnTo>
                    <a:pt x="50" y="52"/>
                  </a:lnTo>
                  <a:lnTo>
                    <a:pt x="50" y="53"/>
                  </a:lnTo>
                  <a:lnTo>
                    <a:pt x="49" y="53"/>
                  </a:lnTo>
                  <a:lnTo>
                    <a:pt x="48" y="53"/>
                  </a:lnTo>
                  <a:lnTo>
                    <a:pt x="47" y="53"/>
                  </a:lnTo>
                  <a:lnTo>
                    <a:pt x="46" y="53"/>
                  </a:lnTo>
                  <a:lnTo>
                    <a:pt x="45" y="53"/>
                  </a:lnTo>
                  <a:lnTo>
                    <a:pt x="45" y="52"/>
                  </a:lnTo>
                  <a:lnTo>
                    <a:pt x="44" y="52"/>
                  </a:lnTo>
                  <a:lnTo>
                    <a:pt x="43" y="51"/>
                  </a:lnTo>
                  <a:lnTo>
                    <a:pt x="42" y="51"/>
                  </a:lnTo>
                  <a:lnTo>
                    <a:pt x="41" y="51"/>
                  </a:lnTo>
                  <a:lnTo>
                    <a:pt x="40" y="50"/>
                  </a:lnTo>
                  <a:lnTo>
                    <a:pt x="39" y="50"/>
                  </a:lnTo>
                  <a:lnTo>
                    <a:pt x="38" y="50"/>
                  </a:lnTo>
                  <a:lnTo>
                    <a:pt x="38" y="49"/>
                  </a:lnTo>
                  <a:lnTo>
                    <a:pt x="37" y="49"/>
                  </a:lnTo>
                  <a:lnTo>
                    <a:pt x="36" y="49"/>
                  </a:lnTo>
                  <a:lnTo>
                    <a:pt x="35" y="49"/>
                  </a:lnTo>
                  <a:lnTo>
                    <a:pt x="35" y="48"/>
                  </a:lnTo>
                  <a:lnTo>
                    <a:pt x="34" y="48"/>
                  </a:lnTo>
                  <a:lnTo>
                    <a:pt x="33" y="48"/>
                  </a:lnTo>
                  <a:lnTo>
                    <a:pt x="32" y="48"/>
                  </a:lnTo>
                  <a:lnTo>
                    <a:pt x="31" y="48"/>
                  </a:lnTo>
                  <a:lnTo>
                    <a:pt x="31" y="47"/>
                  </a:lnTo>
                  <a:lnTo>
                    <a:pt x="30" y="47"/>
                  </a:lnTo>
                  <a:lnTo>
                    <a:pt x="29" y="46"/>
                  </a:lnTo>
                  <a:lnTo>
                    <a:pt x="28" y="46"/>
                  </a:lnTo>
                  <a:lnTo>
                    <a:pt x="28" y="45"/>
                  </a:lnTo>
                  <a:lnTo>
                    <a:pt x="27" y="45"/>
                  </a:lnTo>
                  <a:lnTo>
                    <a:pt x="26" y="45"/>
                  </a:lnTo>
                  <a:lnTo>
                    <a:pt x="26" y="44"/>
                  </a:lnTo>
                  <a:lnTo>
                    <a:pt x="25" y="44"/>
                  </a:lnTo>
                  <a:lnTo>
                    <a:pt x="24" y="44"/>
                  </a:lnTo>
                  <a:lnTo>
                    <a:pt x="24" y="43"/>
                  </a:lnTo>
                  <a:lnTo>
                    <a:pt x="23" y="43"/>
                  </a:lnTo>
                  <a:close/>
                  <a:moveTo>
                    <a:pt x="39" y="24"/>
                  </a:moveTo>
                  <a:lnTo>
                    <a:pt x="39" y="24"/>
                  </a:lnTo>
                  <a:lnTo>
                    <a:pt x="39" y="23"/>
                  </a:lnTo>
                  <a:lnTo>
                    <a:pt x="40" y="23"/>
                  </a:lnTo>
                  <a:lnTo>
                    <a:pt x="39" y="23"/>
                  </a:lnTo>
                  <a:lnTo>
                    <a:pt x="38" y="23"/>
                  </a:lnTo>
                  <a:lnTo>
                    <a:pt x="38" y="24"/>
                  </a:lnTo>
                  <a:lnTo>
                    <a:pt x="39" y="2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47" name="Freeform 525"/>
            <p:cNvSpPr>
              <a:spLocks/>
            </p:cNvSpPr>
            <p:nvPr/>
          </p:nvSpPr>
          <p:spPr bwMode="auto">
            <a:xfrm>
              <a:off x="3449" y="2153"/>
              <a:ext cx="2" cy="3"/>
            </a:xfrm>
            <a:custGeom>
              <a:avLst/>
              <a:gdLst>
                <a:gd name="T0" fmla="*/ 1 w 2"/>
                <a:gd name="T1" fmla="*/ 3 h 3"/>
                <a:gd name="T2" fmla="*/ 0 w 2"/>
                <a:gd name="T3" fmla="*/ 3 h 3"/>
                <a:gd name="T4" fmla="*/ 0 w 2"/>
                <a:gd name="T5" fmla="*/ 3 h 3"/>
                <a:gd name="T6" fmla="*/ 0 w 2"/>
                <a:gd name="T7" fmla="*/ 3 h 3"/>
                <a:gd name="T8" fmla="*/ 0 w 2"/>
                <a:gd name="T9" fmla="*/ 3 h 3"/>
                <a:gd name="T10" fmla="*/ 0 w 2"/>
                <a:gd name="T11" fmla="*/ 3 h 3"/>
                <a:gd name="T12" fmla="*/ 0 w 2"/>
                <a:gd name="T13" fmla="*/ 2 h 3"/>
                <a:gd name="T14" fmla="*/ 0 w 2"/>
                <a:gd name="T15" fmla="*/ 2 h 3"/>
                <a:gd name="T16" fmla="*/ 0 w 2"/>
                <a:gd name="T17" fmla="*/ 1 h 3"/>
                <a:gd name="T18" fmla="*/ 0 w 2"/>
                <a:gd name="T19" fmla="*/ 1 h 3"/>
                <a:gd name="T20" fmla="*/ 0 w 2"/>
                <a:gd name="T21" fmla="*/ 0 h 3"/>
                <a:gd name="T22" fmla="*/ 0 w 2"/>
                <a:gd name="T23" fmla="*/ 0 h 3"/>
                <a:gd name="T24" fmla="*/ 1 w 2"/>
                <a:gd name="T25" fmla="*/ 0 h 3"/>
                <a:gd name="T26" fmla="*/ 1 w 2"/>
                <a:gd name="T27" fmla="*/ 0 h 3"/>
                <a:gd name="T28" fmla="*/ 1 w 2"/>
                <a:gd name="T29" fmla="*/ 1 h 3"/>
                <a:gd name="T30" fmla="*/ 1 w 2"/>
                <a:gd name="T31" fmla="*/ 1 h 3"/>
                <a:gd name="T32" fmla="*/ 1 w 2"/>
                <a:gd name="T33" fmla="*/ 2 h 3"/>
                <a:gd name="T34" fmla="*/ 2 w 2"/>
                <a:gd name="T35" fmla="*/ 2 h 3"/>
                <a:gd name="T36" fmla="*/ 2 w 2"/>
                <a:gd name="T37" fmla="*/ 2 h 3"/>
                <a:gd name="T38" fmla="*/ 2 w 2"/>
                <a:gd name="T39" fmla="*/ 3 h 3"/>
                <a:gd name="T40" fmla="*/ 2 w 2"/>
                <a:gd name="T41" fmla="*/ 3 h 3"/>
                <a:gd name="T42" fmla="*/ 2 w 2"/>
                <a:gd name="T43" fmla="*/ 3 h 3"/>
                <a:gd name="T44" fmla="*/ 2 w 2"/>
                <a:gd name="T45" fmla="*/ 3 h 3"/>
                <a:gd name="T46" fmla="*/ 1 w 2"/>
                <a:gd name="T47" fmla="*/ 3 h 3"/>
                <a:gd name="T48" fmla="*/ 1 w 2"/>
                <a:gd name="T49" fmla="*/ 3 h 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"/>
                <a:gd name="T76" fmla="*/ 0 h 3"/>
                <a:gd name="T77" fmla="*/ 2 w 2"/>
                <a:gd name="T78" fmla="*/ 3 h 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" h="3">
                  <a:moveTo>
                    <a:pt x="1" y="3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48" name="Freeform 526"/>
            <p:cNvSpPr>
              <a:spLocks/>
            </p:cNvSpPr>
            <p:nvPr/>
          </p:nvSpPr>
          <p:spPr bwMode="auto">
            <a:xfrm>
              <a:off x="3580" y="2156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1 h 2"/>
                <a:gd name="T6" fmla="*/ 0 w 1"/>
                <a:gd name="T7" fmla="*/ 1 h 2"/>
                <a:gd name="T8" fmla="*/ 0 w 1"/>
                <a:gd name="T9" fmla="*/ 1 h 2"/>
                <a:gd name="T10" fmla="*/ 0 w 1"/>
                <a:gd name="T11" fmla="*/ 0 h 2"/>
                <a:gd name="T12" fmla="*/ 0 w 1"/>
                <a:gd name="T13" fmla="*/ 0 h 2"/>
                <a:gd name="T14" fmla="*/ 0 w 1"/>
                <a:gd name="T15" fmla="*/ 0 h 2"/>
                <a:gd name="T16" fmla="*/ 0 w 1"/>
                <a:gd name="T17" fmla="*/ 0 h 2"/>
                <a:gd name="T18" fmla="*/ 0 w 1"/>
                <a:gd name="T19" fmla="*/ 0 h 2"/>
                <a:gd name="T20" fmla="*/ 0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1 h 2"/>
                <a:gd name="T32" fmla="*/ 0 w 1"/>
                <a:gd name="T33" fmla="*/ 1 h 2"/>
                <a:gd name="T34" fmla="*/ 0 w 1"/>
                <a:gd name="T35" fmla="*/ 1 h 2"/>
                <a:gd name="T36" fmla="*/ 0 w 1"/>
                <a:gd name="T37" fmla="*/ 1 h 2"/>
                <a:gd name="T38" fmla="*/ 0 w 1"/>
                <a:gd name="T39" fmla="*/ 2 h 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"/>
                <a:gd name="T61" fmla="*/ 0 h 2"/>
                <a:gd name="T62" fmla="*/ 1 w 1"/>
                <a:gd name="T63" fmla="*/ 2 h 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49" name="Freeform 527"/>
            <p:cNvSpPr>
              <a:spLocks/>
            </p:cNvSpPr>
            <p:nvPr/>
          </p:nvSpPr>
          <p:spPr bwMode="auto">
            <a:xfrm>
              <a:off x="3577" y="2156"/>
              <a:ext cx="2" cy="1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2 w 2"/>
                <a:gd name="T5" fmla="*/ 0 h 1"/>
                <a:gd name="T6" fmla="*/ 2 w 2"/>
                <a:gd name="T7" fmla="*/ 0 h 1"/>
                <a:gd name="T8" fmla="*/ 2 w 2"/>
                <a:gd name="T9" fmla="*/ 0 h 1"/>
                <a:gd name="T10" fmla="*/ 2 w 2"/>
                <a:gd name="T11" fmla="*/ 1 h 1"/>
                <a:gd name="T12" fmla="*/ 1 w 2"/>
                <a:gd name="T13" fmla="*/ 1 h 1"/>
                <a:gd name="T14" fmla="*/ 1 w 2"/>
                <a:gd name="T15" fmla="*/ 1 h 1"/>
                <a:gd name="T16" fmla="*/ 0 w 2"/>
                <a:gd name="T17" fmla="*/ 1 h 1"/>
                <a:gd name="T18" fmla="*/ 0 w 2"/>
                <a:gd name="T19" fmla="*/ 1 h 1"/>
                <a:gd name="T20" fmla="*/ 0 w 2"/>
                <a:gd name="T21" fmla="*/ 1 h 1"/>
                <a:gd name="T22" fmla="*/ 0 w 2"/>
                <a:gd name="T23" fmla="*/ 0 h 1"/>
                <a:gd name="T24" fmla="*/ 0 w 2"/>
                <a:gd name="T25" fmla="*/ 0 h 1"/>
                <a:gd name="T26" fmla="*/ 1 w 2"/>
                <a:gd name="T27" fmla="*/ 0 h 1"/>
                <a:gd name="T28" fmla="*/ 1 w 2"/>
                <a:gd name="T29" fmla="*/ 0 h 1"/>
                <a:gd name="T30" fmla="*/ 1 w 2"/>
                <a:gd name="T31" fmla="*/ 0 h 1"/>
                <a:gd name="T32" fmla="*/ 2 w 2"/>
                <a:gd name="T33" fmla="*/ 0 h 1"/>
                <a:gd name="T34" fmla="*/ 2 w 2"/>
                <a:gd name="T35" fmla="*/ 0 h 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"/>
                <a:gd name="T55" fmla="*/ 0 h 1"/>
                <a:gd name="T56" fmla="*/ 2 w 2"/>
                <a:gd name="T57" fmla="*/ 1 h 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" h="1">
                  <a:moveTo>
                    <a:pt x="2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50" name="Freeform 528"/>
            <p:cNvSpPr>
              <a:spLocks/>
            </p:cNvSpPr>
            <p:nvPr/>
          </p:nvSpPr>
          <p:spPr bwMode="auto">
            <a:xfrm>
              <a:off x="1687" y="2148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0 w 2"/>
                <a:gd name="T5" fmla="*/ 1 h 1"/>
                <a:gd name="T6" fmla="*/ 0 w 2"/>
                <a:gd name="T7" fmla="*/ 1 h 1"/>
                <a:gd name="T8" fmla="*/ 0 w 2"/>
                <a:gd name="T9" fmla="*/ 1 h 1"/>
                <a:gd name="T10" fmla="*/ 1 w 2"/>
                <a:gd name="T11" fmla="*/ 0 h 1"/>
                <a:gd name="T12" fmla="*/ 1 w 2"/>
                <a:gd name="T13" fmla="*/ 0 h 1"/>
                <a:gd name="T14" fmla="*/ 1 w 2"/>
                <a:gd name="T15" fmla="*/ 1 h 1"/>
                <a:gd name="T16" fmla="*/ 2 w 2"/>
                <a:gd name="T17" fmla="*/ 1 h 1"/>
                <a:gd name="T18" fmla="*/ 2 w 2"/>
                <a:gd name="T19" fmla="*/ 1 h 1"/>
                <a:gd name="T20" fmla="*/ 1 w 2"/>
                <a:gd name="T21" fmla="*/ 1 h 1"/>
                <a:gd name="T22" fmla="*/ 1 w 2"/>
                <a:gd name="T23" fmla="*/ 1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"/>
                <a:gd name="T37" fmla="*/ 0 h 1"/>
                <a:gd name="T38" fmla="*/ 2 w 2"/>
                <a:gd name="T39" fmla="*/ 1 h 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51" name="Freeform 529"/>
            <p:cNvSpPr>
              <a:spLocks/>
            </p:cNvSpPr>
            <p:nvPr/>
          </p:nvSpPr>
          <p:spPr bwMode="auto">
            <a:xfrm>
              <a:off x="3540" y="2156"/>
              <a:ext cx="2" cy="3"/>
            </a:xfrm>
            <a:custGeom>
              <a:avLst/>
              <a:gdLst>
                <a:gd name="T0" fmla="*/ 1 w 2"/>
                <a:gd name="T1" fmla="*/ 3 h 3"/>
                <a:gd name="T2" fmla="*/ 0 w 2"/>
                <a:gd name="T3" fmla="*/ 3 h 3"/>
                <a:gd name="T4" fmla="*/ 0 w 2"/>
                <a:gd name="T5" fmla="*/ 2 h 3"/>
                <a:gd name="T6" fmla="*/ 1 w 2"/>
                <a:gd name="T7" fmla="*/ 2 h 3"/>
                <a:gd name="T8" fmla="*/ 1 w 2"/>
                <a:gd name="T9" fmla="*/ 2 h 3"/>
                <a:gd name="T10" fmla="*/ 1 w 2"/>
                <a:gd name="T11" fmla="*/ 1 h 3"/>
                <a:gd name="T12" fmla="*/ 1 w 2"/>
                <a:gd name="T13" fmla="*/ 1 h 3"/>
                <a:gd name="T14" fmla="*/ 1 w 2"/>
                <a:gd name="T15" fmla="*/ 1 h 3"/>
                <a:gd name="T16" fmla="*/ 0 w 2"/>
                <a:gd name="T17" fmla="*/ 0 h 3"/>
                <a:gd name="T18" fmla="*/ 0 w 2"/>
                <a:gd name="T19" fmla="*/ 0 h 3"/>
                <a:gd name="T20" fmla="*/ 1 w 2"/>
                <a:gd name="T21" fmla="*/ 0 h 3"/>
                <a:gd name="T22" fmla="*/ 1 w 2"/>
                <a:gd name="T23" fmla="*/ 0 h 3"/>
                <a:gd name="T24" fmla="*/ 2 w 2"/>
                <a:gd name="T25" fmla="*/ 0 h 3"/>
                <a:gd name="T26" fmla="*/ 2 w 2"/>
                <a:gd name="T27" fmla="*/ 0 h 3"/>
                <a:gd name="T28" fmla="*/ 2 w 2"/>
                <a:gd name="T29" fmla="*/ 1 h 3"/>
                <a:gd name="T30" fmla="*/ 2 w 2"/>
                <a:gd name="T31" fmla="*/ 1 h 3"/>
                <a:gd name="T32" fmla="*/ 2 w 2"/>
                <a:gd name="T33" fmla="*/ 1 h 3"/>
                <a:gd name="T34" fmla="*/ 2 w 2"/>
                <a:gd name="T35" fmla="*/ 2 h 3"/>
                <a:gd name="T36" fmla="*/ 2 w 2"/>
                <a:gd name="T37" fmla="*/ 2 h 3"/>
                <a:gd name="T38" fmla="*/ 2 w 2"/>
                <a:gd name="T39" fmla="*/ 2 h 3"/>
                <a:gd name="T40" fmla="*/ 1 w 2"/>
                <a:gd name="T41" fmla="*/ 2 h 3"/>
                <a:gd name="T42" fmla="*/ 1 w 2"/>
                <a:gd name="T43" fmla="*/ 3 h 3"/>
                <a:gd name="T44" fmla="*/ 1 w 2"/>
                <a:gd name="T45" fmla="*/ 3 h 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"/>
                <a:gd name="T70" fmla="*/ 0 h 3"/>
                <a:gd name="T71" fmla="*/ 2 w 2"/>
                <a:gd name="T72" fmla="*/ 3 h 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" h="3">
                  <a:moveTo>
                    <a:pt x="1" y="3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52" name="Freeform 530"/>
            <p:cNvSpPr>
              <a:spLocks/>
            </p:cNvSpPr>
            <p:nvPr/>
          </p:nvSpPr>
          <p:spPr bwMode="auto">
            <a:xfrm>
              <a:off x="3356" y="2155"/>
              <a:ext cx="6" cy="3"/>
            </a:xfrm>
            <a:custGeom>
              <a:avLst/>
              <a:gdLst>
                <a:gd name="T0" fmla="*/ 0 w 6"/>
                <a:gd name="T1" fmla="*/ 0 h 3"/>
                <a:gd name="T2" fmla="*/ 0 w 6"/>
                <a:gd name="T3" fmla="*/ 0 h 3"/>
                <a:gd name="T4" fmla="*/ 1 w 6"/>
                <a:gd name="T5" fmla="*/ 0 h 3"/>
                <a:gd name="T6" fmla="*/ 1 w 6"/>
                <a:gd name="T7" fmla="*/ 0 h 3"/>
                <a:gd name="T8" fmla="*/ 1 w 6"/>
                <a:gd name="T9" fmla="*/ 0 h 3"/>
                <a:gd name="T10" fmla="*/ 1 w 6"/>
                <a:gd name="T11" fmla="*/ 0 h 3"/>
                <a:gd name="T12" fmla="*/ 2 w 6"/>
                <a:gd name="T13" fmla="*/ 0 h 3"/>
                <a:gd name="T14" fmla="*/ 2 w 6"/>
                <a:gd name="T15" fmla="*/ 0 h 3"/>
                <a:gd name="T16" fmla="*/ 3 w 6"/>
                <a:gd name="T17" fmla="*/ 1 h 3"/>
                <a:gd name="T18" fmla="*/ 3 w 6"/>
                <a:gd name="T19" fmla="*/ 1 h 3"/>
                <a:gd name="T20" fmla="*/ 3 w 6"/>
                <a:gd name="T21" fmla="*/ 1 h 3"/>
                <a:gd name="T22" fmla="*/ 4 w 6"/>
                <a:gd name="T23" fmla="*/ 1 h 3"/>
                <a:gd name="T24" fmla="*/ 4 w 6"/>
                <a:gd name="T25" fmla="*/ 1 h 3"/>
                <a:gd name="T26" fmla="*/ 4 w 6"/>
                <a:gd name="T27" fmla="*/ 1 h 3"/>
                <a:gd name="T28" fmla="*/ 4 w 6"/>
                <a:gd name="T29" fmla="*/ 1 h 3"/>
                <a:gd name="T30" fmla="*/ 4 w 6"/>
                <a:gd name="T31" fmla="*/ 1 h 3"/>
                <a:gd name="T32" fmla="*/ 5 w 6"/>
                <a:gd name="T33" fmla="*/ 1 h 3"/>
                <a:gd name="T34" fmla="*/ 5 w 6"/>
                <a:gd name="T35" fmla="*/ 1 h 3"/>
                <a:gd name="T36" fmla="*/ 5 w 6"/>
                <a:gd name="T37" fmla="*/ 2 h 3"/>
                <a:gd name="T38" fmla="*/ 5 w 6"/>
                <a:gd name="T39" fmla="*/ 2 h 3"/>
                <a:gd name="T40" fmla="*/ 6 w 6"/>
                <a:gd name="T41" fmla="*/ 2 h 3"/>
                <a:gd name="T42" fmla="*/ 6 w 6"/>
                <a:gd name="T43" fmla="*/ 2 h 3"/>
                <a:gd name="T44" fmla="*/ 6 w 6"/>
                <a:gd name="T45" fmla="*/ 3 h 3"/>
                <a:gd name="T46" fmla="*/ 6 w 6"/>
                <a:gd name="T47" fmla="*/ 3 h 3"/>
                <a:gd name="T48" fmla="*/ 5 w 6"/>
                <a:gd name="T49" fmla="*/ 3 h 3"/>
                <a:gd name="T50" fmla="*/ 5 w 6"/>
                <a:gd name="T51" fmla="*/ 3 h 3"/>
                <a:gd name="T52" fmla="*/ 5 w 6"/>
                <a:gd name="T53" fmla="*/ 2 h 3"/>
                <a:gd name="T54" fmla="*/ 4 w 6"/>
                <a:gd name="T55" fmla="*/ 2 h 3"/>
                <a:gd name="T56" fmla="*/ 4 w 6"/>
                <a:gd name="T57" fmla="*/ 2 h 3"/>
                <a:gd name="T58" fmla="*/ 4 w 6"/>
                <a:gd name="T59" fmla="*/ 2 h 3"/>
                <a:gd name="T60" fmla="*/ 4 w 6"/>
                <a:gd name="T61" fmla="*/ 2 h 3"/>
                <a:gd name="T62" fmla="*/ 4 w 6"/>
                <a:gd name="T63" fmla="*/ 1 h 3"/>
                <a:gd name="T64" fmla="*/ 3 w 6"/>
                <a:gd name="T65" fmla="*/ 1 h 3"/>
                <a:gd name="T66" fmla="*/ 3 w 6"/>
                <a:gd name="T67" fmla="*/ 1 h 3"/>
                <a:gd name="T68" fmla="*/ 2 w 6"/>
                <a:gd name="T69" fmla="*/ 1 h 3"/>
                <a:gd name="T70" fmla="*/ 2 w 6"/>
                <a:gd name="T71" fmla="*/ 1 h 3"/>
                <a:gd name="T72" fmla="*/ 1 w 6"/>
                <a:gd name="T73" fmla="*/ 1 h 3"/>
                <a:gd name="T74" fmla="*/ 1 w 6"/>
                <a:gd name="T75" fmla="*/ 1 h 3"/>
                <a:gd name="T76" fmla="*/ 1 w 6"/>
                <a:gd name="T77" fmla="*/ 1 h 3"/>
                <a:gd name="T78" fmla="*/ 0 w 6"/>
                <a:gd name="T79" fmla="*/ 1 h 3"/>
                <a:gd name="T80" fmla="*/ 0 w 6"/>
                <a:gd name="T81" fmla="*/ 1 h 3"/>
                <a:gd name="T82" fmla="*/ 0 w 6"/>
                <a:gd name="T83" fmla="*/ 1 h 3"/>
                <a:gd name="T84" fmla="*/ 0 w 6"/>
                <a:gd name="T85" fmla="*/ 0 h 3"/>
                <a:gd name="T86" fmla="*/ 0 w 6"/>
                <a:gd name="T87" fmla="*/ 0 h 3"/>
                <a:gd name="T88" fmla="*/ 0 w 6"/>
                <a:gd name="T89" fmla="*/ 0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"/>
                <a:gd name="T136" fmla="*/ 0 h 3"/>
                <a:gd name="T137" fmla="*/ 6 w 6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" h="3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53" name="Freeform 531"/>
            <p:cNvSpPr>
              <a:spLocks/>
            </p:cNvSpPr>
            <p:nvPr/>
          </p:nvSpPr>
          <p:spPr bwMode="auto">
            <a:xfrm>
              <a:off x="3363" y="2157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1 h 1"/>
                <a:gd name="T8" fmla="*/ 0 w 1"/>
                <a:gd name="T9" fmla="*/ 0 h 1"/>
                <a:gd name="T10" fmla="*/ 1 w 1"/>
                <a:gd name="T11" fmla="*/ 0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1 h 1"/>
                <a:gd name="T18" fmla="*/ 1 w 1"/>
                <a:gd name="T19" fmla="*/ 1 h 1"/>
                <a:gd name="T20" fmla="*/ 1 w 1"/>
                <a:gd name="T21" fmla="*/ 1 h 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"/>
                <a:gd name="T34" fmla="*/ 0 h 1"/>
                <a:gd name="T35" fmla="*/ 1 w 1"/>
                <a:gd name="T36" fmla="*/ 1 h 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54" name="Freeform 532"/>
            <p:cNvSpPr>
              <a:spLocks/>
            </p:cNvSpPr>
            <p:nvPr/>
          </p:nvSpPr>
          <p:spPr bwMode="auto">
            <a:xfrm>
              <a:off x="3033" y="2153"/>
              <a:ext cx="4" cy="2"/>
            </a:xfrm>
            <a:custGeom>
              <a:avLst/>
              <a:gdLst>
                <a:gd name="T0" fmla="*/ 2 w 4"/>
                <a:gd name="T1" fmla="*/ 2 h 2"/>
                <a:gd name="T2" fmla="*/ 2 w 4"/>
                <a:gd name="T3" fmla="*/ 2 h 2"/>
                <a:gd name="T4" fmla="*/ 2 w 4"/>
                <a:gd name="T5" fmla="*/ 2 h 2"/>
                <a:gd name="T6" fmla="*/ 1 w 4"/>
                <a:gd name="T7" fmla="*/ 1 h 2"/>
                <a:gd name="T8" fmla="*/ 1 w 4"/>
                <a:gd name="T9" fmla="*/ 1 h 2"/>
                <a:gd name="T10" fmla="*/ 1 w 4"/>
                <a:gd name="T11" fmla="*/ 1 h 2"/>
                <a:gd name="T12" fmla="*/ 1 w 4"/>
                <a:gd name="T13" fmla="*/ 1 h 2"/>
                <a:gd name="T14" fmla="*/ 0 w 4"/>
                <a:gd name="T15" fmla="*/ 0 h 2"/>
                <a:gd name="T16" fmla="*/ 0 w 4"/>
                <a:gd name="T17" fmla="*/ 0 h 2"/>
                <a:gd name="T18" fmla="*/ 0 w 4"/>
                <a:gd name="T19" fmla="*/ 0 h 2"/>
                <a:gd name="T20" fmla="*/ 1 w 4"/>
                <a:gd name="T21" fmla="*/ 0 h 2"/>
                <a:gd name="T22" fmla="*/ 1 w 4"/>
                <a:gd name="T23" fmla="*/ 0 h 2"/>
                <a:gd name="T24" fmla="*/ 2 w 4"/>
                <a:gd name="T25" fmla="*/ 0 h 2"/>
                <a:gd name="T26" fmla="*/ 2 w 4"/>
                <a:gd name="T27" fmla="*/ 0 h 2"/>
                <a:gd name="T28" fmla="*/ 2 w 4"/>
                <a:gd name="T29" fmla="*/ 0 h 2"/>
                <a:gd name="T30" fmla="*/ 2 w 4"/>
                <a:gd name="T31" fmla="*/ 0 h 2"/>
                <a:gd name="T32" fmla="*/ 3 w 4"/>
                <a:gd name="T33" fmla="*/ 0 h 2"/>
                <a:gd name="T34" fmla="*/ 3 w 4"/>
                <a:gd name="T35" fmla="*/ 0 h 2"/>
                <a:gd name="T36" fmla="*/ 4 w 4"/>
                <a:gd name="T37" fmla="*/ 1 h 2"/>
                <a:gd name="T38" fmla="*/ 4 w 4"/>
                <a:gd name="T39" fmla="*/ 1 h 2"/>
                <a:gd name="T40" fmla="*/ 4 w 4"/>
                <a:gd name="T41" fmla="*/ 1 h 2"/>
                <a:gd name="T42" fmla="*/ 3 w 4"/>
                <a:gd name="T43" fmla="*/ 1 h 2"/>
                <a:gd name="T44" fmla="*/ 3 w 4"/>
                <a:gd name="T45" fmla="*/ 1 h 2"/>
                <a:gd name="T46" fmla="*/ 3 w 4"/>
                <a:gd name="T47" fmla="*/ 2 h 2"/>
                <a:gd name="T48" fmla="*/ 2 w 4"/>
                <a:gd name="T49" fmla="*/ 2 h 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"/>
                <a:gd name="T76" fmla="*/ 0 h 2"/>
                <a:gd name="T77" fmla="*/ 4 w 4"/>
                <a:gd name="T78" fmla="*/ 2 h 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" h="2">
                  <a:moveTo>
                    <a:pt x="2" y="2"/>
                  </a:moveTo>
                  <a:lnTo>
                    <a:pt x="2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55" name="Freeform 533"/>
            <p:cNvSpPr>
              <a:spLocks/>
            </p:cNvSpPr>
            <p:nvPr/>
          </p:nvSpPr>
          <p:spPr bwMode="auto">
            <a:xfrm>
              <a:off x="3024" y="2154"/>
              <a:ext cx="10" cy="7"/>
            </a:xfrm>
            <a:custGeom>
              <a:avLst/>
              <a:gdLst>
                <a:gd name="T0" fmla="*/ 3 w 10"/>
                <a:gd name="T1" fmla="*/ 7 h 7"/>
                <a:gd name="T2" fmla="*/ 3 w 10"/>
                <a:gd name="T3" fmla="*/ 6 h 7"/>
                <a:gd name="T4" fmla="*/ 2 w 10"/>
                <a:gd name="T5" fmla="*/ 6 h 7"/>
                <a:gd name="T6" fmla="*/ 2 w 10"/>
                <a:gd name="T7" fmla="*/ 5 h 7"/>
                <a:gd name="T8" fmla="*/ 1 w 10"/>
                <a:gd name="T9" fmla="*/ 5 h 7"/>
                <a:gd name="T10" fmla="*/ 0 w 10"/>
                <a:gd name="T11" fmla="*/ 4 h 7"/>
                <a:gd name="T12" fmla="*/ 0 w 10"/>
                <a:gd name="T13" fmla="*/ 4 h 7"/>
                <a:gd name="T14" fmla="*/ 1 w 10"/>
                <a:gd name="T15" fmla="*/ 3 h 7"/>
                <a:gd name="T16" fmla="*/ 1 w 10"/>
                <a:gd name="T17" fmla="*/ 3 h 7"/>
                <a:gd name="T18" fmla="*/ 2 w 10"/>
                <a:gd name="T19" fmla="*/ 2 h 7"/>
                <a:gd name="T20" fmla="*/ 3 w 10"/>
                <a:gd name="T21" fmla="*/ 2 h 7"/>
                <a:gd name="T22" fmla="*/ 3 w 10"/>
                <a:gd name="T23" fmla="*/ 2 h 7"/>
                <a:gd name="T24" fmla="*/ 3 w 10"/>
                <a:gd name="T25" fmla="*/ 2 h 7"/>
                <a:gd name="T26" fmla="*/ 3 w 10"/>
                <a:gd name="T27" fmla="*/ 1 h 7"/>
                <a:gd name="T28" fmla="*/ 4 w 10"/>
                <a:gd name="T29" fmla="*/ 1 h 7"/>
                <a:gd name="T30" fmla="*/ 5 w 10"/>
                <a:gd name="T31" fmla="*/ 0 h 7"/>
                <a:gd name="T32" fmla="*/ 5 w 10"/>
                <a:gd name="T33" fmla="*/ 0 h 7"/>
                <a:gd name="T34" fmla="*/ 5 w 10"/>
                <a:gd name="T35" fmla="*/ 0 h 7"/>
                <a:gd name="T36" fmla="*/ 6 w 10"/>
                <a:gd name="T37" fmla="*/ 0 h 7"/>
                <a:gd name="T38" fmla="*/ 7 w 10"/>
                <a:gd name="T39" fmla="*/ 0 h 7"/>
                <a:gd name="T40" fmla="*/ 8 w 10"/>
                <a:gd name="T41" fmla="*/ 0 h 7"/>
                <a:gd name="T42" fmla="*/ 9 w 10"/>
                <a:gd name="T43" fmla="*/ 0 h 7"/>
                <a:gd name="T44" fmla="*/ 9 w 10"/>
                <a:gd name="T45" fmla="*/ 0 h 7"/>
                <a:gd name="T46" fmla="*/ 9 w 10"/>
                <a:gd name="T47" fmla="*/ 1 h 7"/>
                <a:gd name="T48" fmla="*/ 10 w 10"/>
                <a:gd name="T49" fmla="*/ 1 h 7"/>
                <a:gd name="T50" fmla="*/ 10 w 10"/>
                <a:gd name="T51" fmla="*/ 2 h 7"/>
                <a:gd name="T52" fmla="*/ 10 w 10"/>
                <a:gd name="T53" fmla="*/ 2 h 7"/>
                <a:gd name="T54" fmla="*/ 10 w 10"/>
                <a:gd name="T55" fmla="*/ 2 h 7"/>
                <a:gd name="T56" fmla="*/ 10 w 10"/>
                <a:gd name="T57" fmla="*/ 3 h 7"/>
                <a:gd name="T58" fmla="*/ 10 w 10"/>
                <a:gd name="T59" fmla="*/ 4 h 7"/>
                <a:gd name="T60" fmla="*/ 10 w 10"/>
                <a:gd name="T61" fmla="*/ 5 h 7"/>
                <a:gd name="T62" fmla="*/ 10 w 10"/>
                <a:gd name="T63" fmla="*/ 6 h 7"/>
                <a:gd name="T64" fmla="*/ 10 w 10"/>
                <a:gd name="T65" fmla="*/ 6 h 7"/>
                <a:gd name="T66" fmla="*/ 9 w 10"/>
                <a:gd name="T67" fmla="*/ 7 h 7"/>
                <a:gd name="T68" fmla="*/ 9 w 10"/>
                <a:gd name="T69" fmla="*/ 6 h 7"/>
                <a:gd name="T70" fmla="*/ 8 w 10"/>
                <a:gd name="T71" fmla="*/ 6 h 7"/>
                <a:gd name="T72" fmla="*/ 6 w 10"/>
                <a:gd name="T73" fmla="*/ 6 h 7"/>
                <a:gd name="T74" fmla="*/ 5 w 10"/>
                <a:gd name="T75" fmla="*/ 6 h 7"/>
                <a:gd name="T76" fmla="*/ 4 w 10"/>
                <a:gd name="T77" fmla="*/ 7 h 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0"/>
                <a:gd name="T118" fmla="*/ 0 h 7"/>
                <a:gd name="T119" fmla="*/ 10 w 10"/>
                <a:gd name="T120" fmla="*/ 7 h 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0" h="7">
                  <a:moveTo>
                    <a:pt x="4" y="7"/>
                  </a:moveTo>
                  <a:lnTo>
                    <a:pt x="3" y="7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1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10" y="6"/>
                  </a:lnTo>
                  <a:lnTo>
                    <a:pt x="9" y="7"/>
                  </a:lnTo>
                  <a:lnTo>
                    <a:pt x="9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5" y="6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56" name="Freeform 534"/>
            <p:cNvSpPr>
              <a:spLocks/>
            </p:cNvSpPr>
            <p:nvPr/>
          </p:nvSpPr>
          <p:spPr bwMode="auto">
            <a:xfrm>
              <a:off x="1665" y="2155"/>
              <a:ext cx="3" cy="4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0 h 4"/>
                <a:gd name="T4" fmla="*/ 2 w 3"/>
                <a:gd name="T5" fmla="*/ 0 h 4"/>
                <a:gd name="T6" fmla="*/ 2 w 3"/>
                <a:gd name="T7" fmla="*/ 1 h 4"/>
                <a:gd name="T8" fmla="*/ 2 w 3"/>
                <a:gd name="T9" fmla="*/ 1 h 4"/>
                <a:gd name="T10" fmla="*/ 3 w 3"/>
                <a:gd name="T11" fmla="*/ 1 h 4"/>
                <a:gd name="T12" fmla="*/ 2 w 3"/>
                <a:gd name="T13" fmla="*/ 1 h 4"/>
                <a:gd name="T14" fmla="*/ 2 w 3"/>
                <a:gd name="T15" fmla="*/ 1 h 4"/>
                <a:gd name="T16" fmla="*/ 2 w 3"/>
                <a:gd name="T17" fmla="*/ 2 h 4"/>
                <a:gd name="T18" fmla="*/ 2 w 3"/>
                <a:gd name="T19" fmla="*/ 2 h 4"/>
                <a:gd name="T20" fmla="*/ 2 w 3"/>
                <a:gd name="T21" fmla="*/ 2 h 4"/>
                <a:gd name="T22" fmla="*/ 2 w 3"/>
                <a:gd name="T23" fmla="*/ 3 h 4"/>
                <a:gd name="T24" fmla="*/ 1 w 3"/>
                <a:gd name="T25" fmla="*/ 3 h 4"/>
                <a:gd name="T26" fmla="*/ 1 w 3"/>
                <a:gd name="T27" fmla="*/ 3 h 4"/>
                <a:gd name="T28" fmla="*/ 1 w 3"/>
                <a:gd name="T29" fmla="*/ 4 h 4"/>
                <a:gd name="T30" fmla="*/ 0 w 3"/>
                <a:gd name="T31" fmla="*/ 4 h 4"/>
                <a:gd name="T32" fmla="*/ 0 w 3"/>
                <a:gd name="T33" fmla="*/ 4 h 4"/>
                <a:gd name="T34" fmla="*/ 0 w 3"/>
                <a:gd name="T35" fmla="*/ 3 h 4"/>
                <a:gd name="T36" fmla="*/ 0 w 3"/>
                <a:gd name="T37" fmla="*/ 3 h 4"/>
                <a:gd name="T38" fmla="*/ 0 w 3"/>
                <a:gd name="T39" fmla="*/ 3 h 4"/>
                <a:gd name="T40" fmla="*/ 0 w 3"/>
                <a:gd name="T41" fmla="*/ 2 h 4"/>
                <a:gd name="T42" fmla="*/ 0 w 3"/>
                <a:gd name="T43" fmla="*/ 2 h 4"/>
                <a:gd name="T44" fmla="*/ 0 w 3"/>
                <a:gd name="T45" fmla="*/ 1 h 4"/>
                <a:gd name="T46" fmla="*/ 0 w 3"/>
                <a:gd name="T47" fmla="*/ 1 h 4"/>
                <a:gd name="T48" fmla="*/ 0 w 3"/>
                <a:gd name="T49" fmla="*/ 1 h 4"/>
                <a:gd name="T50" fmla="*/ 0 w 3"/>
                <a:gd name="T51" fmla="*/ 1 h 4"/>
                <a:gd name="T52" fmla="*/ 0 w 3"/>
                <a:gd name="T53" fmla="*/ 0 h 4"/>
                <a:gd name="T54" fmla="*/ 1 w 3"/>
                <a:gd name="T55" fmla="*/ 0 h 4"/>
                <a:gd name="T56" fmla="*/ 1 w 3"/>
                <a:gd name="T57" fmla="*/ 0 h 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"/>
                <a:gd name="T88" fmla="*/ 0 h 4"/>
                <a:gd name="T89" fmla="*/ 3 w 3"/>
                <a:gd name="T90" fmla="*/ 4 h 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" h="4">
                  <a:moveTo>
                    <a:pt x="1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57" name="Freeform 535"/>
            <p:cNvSpPr>
              <a:spLocks/>
            </p:cNvSpPr>
            <p:nvPr/>
          </p:nvSpPr>
          <p:spPr bwMode="auto">
            <a:xfrm>
              <a:off x="1181" y="2163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1 h 2"/>
                <a:gd name="T6" fmla="*/ 0 w 1"/>
                <a:gd name="T7" fmla="*/ 1 h 2"/>
                <a:gd name="T8" fmla="*/ 0 w 1"/>
                <a:gd name="T9" fmla="*/ 0 h 2"/>
                <a:gd name="T10" fmla="*/ 0 w 1"/>
                <a:gd name="T11" fmla="*/ 0 h 2"/>
                <a:gd name="T12" fmla="*/ 0 w 1"/>
                <a:gd name="T13" fmla="*/ 0 h 2"/>
                <a:gd name="T14" fmla="*/ 1 w 1"/>
                <a:gd name="T15" fmla="*/ 0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2 h 2"/>
                <a:gd name="T24" fmla="*/ 0 w 1"/>
                <a:gd name="T25" fmla="*/ 2 h 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"/>
                <a:gd name="T40" fmla="*/ 0 h 2"/>
                <a:gd name="T41" fmla="*/ 1 w 1"/>
                <a:gd name="T42" fmla="*/ 2 h 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58" name="Freeform 536"/>
            <p:cNvSpPr>
              <a:spLocks/>
            </p:cNvSpPr>
            <p:nvPr/>
          </p:nvSpPr>
          <p:spPr bwMode="auto">
            <a:xfrm>
              <a:off x="1724" y="215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1 h 2"/>
                <a:gd name="T6" fmla="*/ 0 w 1"/>
                <a:gd name="T7" fmla="*/ 1 h 2"/>
                <a:gd name="T8" fmla="*/ 0 w 1"/>
                <a:gd name="T9" fmla="*/ 1 h 2"/>
                <a:gd name="T10" fmla="*/ 0 w 1"/>
                <a:gd name="T11" fmla="*/ 0 h 2"/>
                <a:gd name="T12" fmla="*/ 1 w 1"/>
                <a:gd name="T13" fmla="*/ 0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0 w 1"/>
                <a:gd name="T21" fmla="*/ 2 h 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"/>
                <a:gd name="T34" fmla="*/ 0 h 2"/>
                <a:gd name="T35" fmla="*/ 1 w 1"/>
                <a:gd name="T36" fmla="*/ 2 h 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59" name="Freeform 537"/>
            <p:cNvSpPr>
              <a:spLocks/>
            </p:cNvSpPr>
            <p:nvPr/>
          </p:nvSpPr>
          <p:spPr bwMode="auto">
            <a:xfrm>
              <a:off x="1185" y="2165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1 h 2"/>
                <a:gd name="T6" fmla="*/ 0 w 1"/>
                <a:gd name="T7" fmla="*/ 1 h 2"/>
                <a:gd name="T8" fmla="*/ 0 w 1"/>
                <a:gd name="T9" fmla="*/ 0 h 2"/>
                <a:gd name="T10" fmla="*/ 0 w 1"/>
                <a:gd name="T11" fmla="*/ 0 h 2"/>
                <a:gd name="T12" fmla="*/ 1 w 1"/>
                <a:gd name="T13" fmla="*/ 0 h 2"/>
                <a:gd name="T14" fmla="*/ 1 w 1"/>
                <a:gd name="T15" fmla="*/ 0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2 h 2"/>
                <a:gd name="T26" fmla="*/ 1 w 1"/>
                <a:gd name="T27" fmla="*/ 2 h 2"/>
                <a:gd name="T28" fmla="*/ 0 w 1"/>
                <a:gd name="T29" fmla="*/ 2 h 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"/>
                <a:gd name="T46" fmla="*/ 0 h 2"/>
                <a:gd name="T47" fmla="*/ 1 w 1"/>
                <a:gd name="T48" fmla="*/ 2 h 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60" name="Freeform 538"/>
            <p:cNvSpPr>
              <a:spLocks/>
            </p:cNvSpPr>
            <p:nvPr/>
          </p:nvSpPr>
          <p:spPr bwMode="auto">
            <a:xfrm>
              <a:off x="2061" y="2157"/>
              <a:ext cx="4" cy="2"/>
            </a:xfrm>
            <a:custGeom>
              <a:avLst/>
              <a:gdLst>
                <a:gd name="T0" fmla="*/ 1 w 4"/>
                <a:gd name="T1" fmla="*/ 2 h 2"/>
                <a:gd name="T2" fmla="*/ 0 w 4"/>
                <a:gd name="T3" fmla="*/ 2 h 2"/>
                <a:gd name="T4" fmla="*/ 0 w 4"/>
                <a:gd name="T5" fmla="*/ 2 h 2"/>
                <a:gd name="T6" fmla="*/ 1 w 4"/>
                <a:gd name="T7" fmla="*/ 2 h 2"/>
                <a:gd name="T8" fmla="*/ 1 w 4"/>
                <a:gd name="T9" fmla="*/ 1 h 2"/>
                <a:gd name="T10" fmla="*/ 1 w 4"/>
                <a:gd name="T11" fmla="*/ 1 h 2"/>
                <a:gd name="T12" fmla="*/ 1 w 4"/>
                <a:gd name="T13" fmla="*/ 1 h 2"/>
                <a:gd name="T14" fmla="*/ 2 w 4"/>
                <a:gd name="T15" fmla="*/ 0 h 2"/>
                <a:gd name="T16" fmla="*/ 2 w 4"/>
                <a:gd name="T17" fmla="*/ 0 h 2"/>
                <a:gd name="T18" fmla="*/ 2 w 4"/>
                <a:gd name="T19" fmla="*/ 0 h 2"/>
                <a:gd name="T20" fmla="*/ 3 w 4"/>
                <a:gd name="T21" fmla="*/ 0 h 2"/>
                <a:gd name="T22" fmla="*/ 3 w 4"/>
                <a:gd name="T23" fmla="*/ 0 h 2"/>
                <a:gd name="T24" fmla="*/ 3 w 4"/>
                <a:gd name="T25" fmla="*/ 0 h 2"/>
                <a:gd name="T26" fmla="*/ 4 w 4"/>
                <a:gd name="T27" fmla="*/ 0 h 2"/>
                <a:gd name="T28" fmla="*/ 4 w 4"/>
                <a:gd name="T29" fmla="*/ 0 h 2"/>
                <a:gd name="T30" fmla="*/ 4 w 4"/>
                <a:gd name="T31" fmla="*/ 0 h 2"/>
                <a:gd name="T32" fmla="*/ 4 w 4"/>
                <a:gd name="T33" fmla="*/ 0 h 2"/>
                <a:gd name="T34" fmla="*/ 3 w 4"/>
                <a:gd name="T35" fmla="*/ 1 h 2"/>
                <a:gd name="T36" fmla="*/ 3 w 4"/>
                <a:gd name="T37" fmla="*/ 1 h 2"/>
                <a:gd name="T38" fmla="*/ 3 w 4"/>
                <a:gd name="T39" fmla="*/ 1 h 2"/>
                <a:gd name="T40" fmla="*/ 3 w 4"/>
                <a:gd name="T41" fmla="*/ 1 h 2"/>
                <a:gd name="T42" fmla="*/ 2 w 4"/>
                <a:gd name="T43" fmla="*/ 2 h 2"/>
                <a:gd name="T44" fmla="*/ 2 w 4"/>
                <a:gd name="T45" fmla="*/ 2 h 2"/>
                <a:gd name="T46" fmla="*/ 2 w 4"/>
                <a:gd name="T47" fmla="*/ 2 h 2"/>
                <a:gd name="T48" fmla="*/ 1 w 4"/>
                <a:gd name="T49" fmla="*/ 2 h 2"/>
                <a:gd name="T50" fmla="*/ 1 w 4"/>
                <a:gd name="T51" fmla="*/ 2 h 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4"/>
                <a:gd name="T79" fmla="*/ 0 h 2"/>
                <a:gd name="T80" fmla="*/ 4 w 4"/>
                <a:gd name="T81" fmla="*/ 2 h 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4" h="2">
                  <a:moveTo>
                    <a:pt x="1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61" name="Freeform 539"/>
            <p:cNvSpPr>
              <a:spLocks/>
            </p:cNvSpPr>
            <p:nvPr/>
          </p:nvSpPr>
          <p:spPr bwMode="auto">
            <a:xfrm>
              <a:off x="3014" y="2161"/>
              <a:ext cx="11" cy="7"/>
            </a:xfrm>
            <a:custGeom>
              <a:avLst/>
              <a:gdLst>
                <a:gd name="T0" fmla="*/ 8 w 11"/>
                <a:gd name="T1" fmla="*/ 7 h 7"/>
                <a:gd name="T2" fmla="*/ 8 w 11"/>
                <a:gd name="T3" fmla="*/ 7 h 7"/>
                <a:gd name="T4" fmla="*/ 7 w 11"/>
                <a:gd name="T5" fmla="*/ 6 h 7"/>
                <a:gd name="T6" fmla="*/ 7 w 11"/>
                <a:gd name="T7" fmla="*/ 6 h 7"/>
                <a:gd name="T8" fmla="*/ 7 w 11"/>
                <a:gd name="T9" fmla="*/ 5 h 7"/>
                <a:gd name="T10" fmla="*/ 6 w 11"/>
                <a:gd name="T11" fmla="*/ 5 h 7"/>
                <a:gd name="T12" fmla="*/ 5 w 11"/>
                <a:gd name="T13" fmla="*/ 5 h 7"/>
                <a:gd name="T14" fmla="*/ 4 w 11"/>
                <a:gd name="T15" fmla="*/ 5 h 7"/>
                <a:gd name="T16" fmla="*/ 3 w 11"/>
                <a:gd name="T17" fmla="*/ 5 h 7"/>
                <a:gd name="T18" fmla="*/ 2 w 11"/>
                <a:gd name="T19" fmla="*/ 5 h 7"/>
                <a:gd name="T20" fmla="*/ 1 w 11"/>
                <a:gd name="T21" fmla="*/ 4 h 7"/>
                <a:gd name="T22" fmla="*/ 1 w 11"/>
                <a:gd name="T23" fmla="*/ 4 h 7"/>
                <a:gd name="T24" fmla="*/ 1 w 11"/>
                <a:gd name="T25" fmla="*/ 3 h 7"/>
                <a:gd name="T26" fmla="*/ 1 w 11"/>
                <a:gd name="T27" fmla="*/ 3 h 7"/>
                <a:gd name="T28" fmla="*/ 0 w 11"/>
                <a:gd name="T29" fmla="*/ 2 h 7"/>
                <a:gd name="T30" fmla="*/ 0 w 11"/>
                <a:gd name="T31" fmla="*/ 1 h 7"/>
                <a:gd name="T32" fmla="*/ 1 w 11"/>
                <a:gd name="T33" fmla="*/ 1 h 7"/>
                <a:gd name="T34" fmla="*/ 1 w 11"/>
                <a:gd name="T35" fmla="*/ 1 h 7"/>
                <a:gd name="T36" fmla="*/ 1 w 11"/>
                <a:gd name="T37" fmla="*/ 1 h 7"/>
                <a:gd name="T38" fmla="*/ 2 w 11"/>
                <a:gd name="T39" fmla="*/ 1 h 7"/>
                <a:gd name="T40" fmla="*/ 2 w 11"/>
                <a:gd name="T41" fmla="*/ 0 h 7"/>
                <a:gd name="T42" fmla="*/ 2 w 11"/>
                <a:gd name="T43" fmla="*/ 0 h 7"/>
                <a:gd name="T44" fmla="*/ 3 w 11"/>
                <a:gd name="T45" fmla="*/ 0 h 7"/>
                <a:gd name="T46" fmla="*/ 4 w 11"/>
                <a:gd name="T47" fmla="*/ 0 h 7"/>
                <a:gd name="T48" fmla="*/ 5 w 11"/>
                <a:gd name="T49" fmla="*/ 0 h 7"/>
                <a:gd name="T50" fmla="*/ 6 w 11"/>
                <a:gd name="T51" fmla="*/ 0 h 7"/>
                <a:gd name="T52" fmla="*/ 6 w 11"/>
                <a:gd name="T53" fmla="*/ 1 h 7"/>
                <a:gd name="T54" fmla="*/ 7 w 11"/>
                <a:gd name="T55" fmla="*/ 1 h 7"/>
                <a:gd name="T56" fmla="*/ 7 w 11"/>
                <a:gd name="T57" fmla="*/ 1 h 7"/>
                <a:gd name="T58" fmla="*/ 7 w 11"/>
                <a:gd name="T59" fmla="*/ 1 h 7"/>
                <a:gd name="T60" fmla="*/ 7 w 11"/>
                <a:gd name="T61" fmla="*/ 2 h 7"/>
                <a:gd name="T62" fmla="*/ 8 w 11"/>
                <a:gd name="T63" fmla="*/ 2 h 7"/>
                <a:gd name="T64" fmla="*/ 9 w 11"/>
                <a:gd name="T65" fmla="*/ 3 h 7"/>
                <a:gd name="T66" fmla="*/ 9 w 11"/>
                <a:gd name="T67" fmla="*/ 3 h 7"/>
                <a:gd name="T68" fmla="*/ 9 w 11"/>
                <a:gd name="T69" fmla="*/ 4 h 7"/>
                <a:gd name="T70" fmla="*/ 10 w 11"/>
                <a:gd name="T71" fmla="*/ 5 h 7"/>
                <a:gd name="T72" fmla="*/ 10 w 11"/>
                <a:gd name="T73" fmla="*/ 5 h 7"/>
                <a:gd name="T74" fmla="*/ 11 w 11"/>
                <a:gd name="T75" fmla="*/ 6 h 7"/>
                <a:gd name="T76" fmla="*/ 11 w 11"/>
                <a:gd name="T77" fmla="*/ 7 h 7"/>
                <a:gd name="T78" fmla="*/ 11 w 11"/>
                <a:gd name="T79" fmla="*/ 7 h 7"/>
                <a:gd name="T80" fmla="*/ 10 w 11"/>
                <a:gd name="T81" fmla="*/ 7 h 7"/>
                <a:gd name="T82" fmla="*/ 9 w 11"/>
                <a:gd name="T83" fmla="*/ 7 h 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1"/>
                <a:gd name="T127" fmla="*/ 0 h 7"/>
                <a:gd name="T128" fmla="*/ 11 w 11"/>
                <a:gd name="T129" fmla="*/ 7 h 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1" h="7">
                  <a:moveTo>
                    <a:pt x="9" y="7"/>
                  </a:moveTo>
                  <a:lnTo>
                    <a:pt x="8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3"/>
                  </a:lnTo>
                  <a:lnTo>
                    <a:pt x="9" y="4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9" y="7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62" name="Freeform 540"/>
            <p:cNvSpPr>
              <a:spLocks/>
            </p:cNvSpPr>
            <p:nvPr/>
          </p:nvSpPr>
          <p:spPr bwMode="auto">
            <a:xfrm>
              <a:off x="1168" y="2168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1 w 1"/>
                <a:gd name="T11" fmla="*/ 0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1 w 1"/>
                <a:gd name="T19" fmla="*/ 1 h 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"/>
                <a:gd name="T31" fmla="*/ 0 h 1"/>
                <a:gd name="T32" fmla="*/ 1 w 1"/>
                <a:gd name="T33" fmla="*/ 1 h 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63" name="Freeform 541"/>
            <p:cNvSpPr>
              <a:spLocks/>
            </p:cNvSpPr>
            <p:nvPr/>
          </p:nvSpPr>
          <p:spPr bwMode="auto">
            <a:xfrm>
              <a:off x="1724" y="2160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1 h 2"/>
                <a:gd name="T6" fmla="*/ 0 w 2"/>
                <a:gd name="T7" fmla="*/ 1 h 2"/>
                <a:gd name="T8" fmla="*/ 1 w 2"/>
                <a:gd name="T9" fmla="*/ 1 h 2"/>
                <a:gd name="T10" fmla="*/ 1 w 2"/>
                <a:gd name="T11" fmla="*/ 1 h 2"/>
                <a:gd name="T12" fmla="*/ 1 w 2"/>
                <a:gd name="T13" fmla="*/ 0 h 2"/>
                <a:gd name="T14" fmla="*/ 1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1 h 2"/>
                <a:gd name="T22" fmla="*/ 1 w 2"/>
                <a:gd name="T23" fmla="*/ 2 h 2"/>
                <a:gd name="T24" fmla="*/ 1 w 2"/>
                <a:gd name="T25" fmla="*/ 2 h 2"/>
                <a:gd name="T26" fmla="*/ 0 w 2"/>
                <a:gd name="T27" fmla="*/ 2 h 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2"/>
                <a:gd name="T44" fmla="*/ 2 w 2"/>
                <a:gd name="T45" fmla="*/ 2 h 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64" name="Freeform 542"/>
            <p:cNvSpPr>
              <a:spLocks/>
            </p:cNvSpPr>
            <p:nvPr/>
          </p:nvSpPr>
          <p:spPr bwMode="auto">
            <a:xfrm>
              <a:off x="3240" y="2166"/>
              <a:ext cx="1" cy="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0 w 1"/>
                <a:gd name="T11" fmla="*/ 2 h 3"/>
                <a:gd name="T12" fmla="*/ 0 w 1"/>
                <a:gd name="T13" fmla="*/ 2 h 3"/>
                <a:gd name="T14" fmla="*/ 0 w 1"/>
                <a:gd name="T15" fmla="*/ 1 h 3"/>
                <a:gd name="T16" fmla="*/ 0 w 1"/>
                <a:gd name="T17" fmla="*/ 1 h 3"/>
                <a:gd name="T18" fmla="*/ 0 w 1"/>
                <a:gd name="T19" fmla="*/ 0 h 3"/>
                <a:gd name="T20" fmla="*/ 0 w 1"/>
                <a:gd name="T21" fmla="*/ 0 h 3"/>
                <a:gd name="T22" fmla="*/ 0 w 1"/>
                <a:gd name="T23" fmla="*/ 0 h 3"/>
                <a:gd name="T24" fmla="*/ 1 w 1"/>
                <a:gd name="T25" fmla="*/ 0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1 h 3"/>
                <a:gd name="T32" fmla="*/ 1 w 1"/>
                <a:gd name="T33" fmla="*/ 1 h 3"/>
                <a:gd name="T34" fmla="*/ 1 w 1"/>
                <a:gd name="T35" fmla="*/ 2 h 3"/>
                <a:gd name="T36" fmla="*/ 1 w 1"/>
                <a:gd name="T37" fmla="*/ 2 h 3"/>
                <a:gd name="T38" fmla="*/ 1 w 1"/>
                <a:gd name="T39" fmla="*/ 3 h 3"/>
                <a:gd name="T40" fmla="*/ 1 w 1"/>
                <a:gd name="T41" fmla="*/ 3 h 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"/>
                <a:gd name="T64" fmla="*/ 0 h 3"/>
                <a:gd name="T65" fmla="*/ 1 w 1"/>
                <a:gd name="T66" fmla="*/ 3 h 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" h="3">
                  <a:moveTo>
                    <a:pt x="1" y="3"/>
                  </a:move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65" name="Freeform 543"/>
            <p:cNvSpPr>
              <a:spLocks/>
            </p:cNvSpPr>
            <p:nvPr/>
          </p:nvSpPr>
          <p:spPr bwMode="auto">
            <a:xfrm>
              <a:off x="3376" y="217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1 h 2"/>
                <a:gd name="T8" fmla="*/ 0 w 1"/>
                <a:gd name="T9" fmla="*/ 1 h 2"/>
                <a:gd name="T10" fmla="*/ 0 w 1"/>
                <a:gd name="T11" fmla="*/ 0 h 2"/>
                <a:gd name="T12" fmla="*/ 0 w 1"/>
                <a:gd name="T13" fmla="*/ 0 h 2"/>
                <a:gd name="T14" fmla="*/ 1 w 1"/>
                <a:gd name="T15" fmla="*/ 0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2 h 2"/>
                <a:gd name="T24" fmla="*/ 1 w 1"/>
                <a:gd name="T25" fmla="*/ 2 h 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"/>
                <a:gd name="T40" fmla="*/ 0 h 2"/>
                <a:gd name="T41" fmla="*/ 1 w 1"/>
                <a:gd name="T42" fmla="*/ 2 h 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" h="2">
                  <a:moveTo>
                    <a:pt x="1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66" name="Freeform 544"/>
            <p:cNvSpPr>
              <a:spLocks/>
            </p:cNvSpPr>
            <p:nvPr/>
          </p:nvSpPr>
          <p:spPr bwMode="auto">
            <a:xfrm>
              <a:off x="3368" y="2175"/>
              <a:ext cx="6" cy="8"/>
            </a:xfrm>
            <a:custGeom>
              <a:avLst/>
              <a:gdLst>
                <a:gd name="T0" fmla="*/ 5 w 6"/>
                <a:gd name="T1" fmla="*/ 8 h 8"/>
                <a:gd name="T2" fmla="*/ 5 w 6"/>
                <a:gd name="T3" fmla="*/ 8 h 8"/>
                <a:gd name="T4" fmla="*/ 5 w 6"/>
                <a:gd name="T5" fmla="*/ 8 h 8"/>
                <a:gd name="T6" fmla="*/ 5 w 6"/>
                <a:gd name="T7" fmla="*/ 8 h 8"/>
                <a:gd name="T8" fmla="*/ 5 w 6"/>
                <a:gd name="T9" fmla="*/ 7 h 8"/>
                <a:gd name="T10" fmla="*/ 5 w 6"/>
                <a:gd name="T11" fmla="*/ 7 h 8"/>
                <a:gd name="T12" fmla="*/ 4 w 6"/>
                <a:gd name="T13" fmla="*/ 7 h 8"/>
                <a:gd name="T14" fmla="*/ 4 w 6"/>
                <a:gd name="T15" fmla="*/ 7 h 8"/>
                <a:gd name="T16" fmla="*/ 4 w 6"/>
                <a:gd name="T17" fmla="*/ 7 h 8"/>
                <a:gd name="T18" fmla="*/ 4 w 6"/>
                <a:gd name="T19" fmla="*/ 6 h 8"/>
                <a:gd name="T20" fmla="*/ 4 w 6"/>
                <a:gd name="T21" fmla="*/ 6 h 8"/>
                <a:gd name="T22" fmla="*/ 4 w 6"/>
                <a:gd name="T23" fmla="*/ 5 h 8"/>
                <a:gd name="T24" fmla="*/ 4 w 6"/>
                <a:gd name="T25" fmla="*/ 5 h 8"/>
                <a:gd name="T26" fmla="*/ 4 w 6"/>
                <a:gd name="T27" fmla="*/ 4 h 8"/>
                <a:gd name="T28" fmla="*/ 3 w 6"/>
                <a:gd name="T29" fmla="*/ 4 h 8"/>
                <a:gd name="T30" fmla="*/ 3 w 6"/>
                <a:gd name="T31" fmla="*/ 4 h 8"/>
                <a:gd name="T32" fmla="*/ 2 w 6"/>
                <a:gd name="T33" fmla="*/ 4 h 8"/>
                <a:gd name="T34" fmla="*/ 2 w 6"/>
                <a:gd name="T35" fmla="*/ 4 h 8"/>
                <a:gd name="T36" fmla="*/ 1 w 6"/>
                <a:gd name="T37" fmla="*/ 4 h 8"/>
                <a:gd name="T38" fmla="*/ 1 w 6"/>
                <a:gd name="T39" fmla="*/ 4 h 8"/>
                <a:gd name="T40" fmla="*/ 1 w 6"/>
                <a:gd name="T41" fmla="*/ 3 h 8"/>
                <a:gd name="T42" fmla="*/ 1 w 6"/>
                <a:gd name="T43" fmla="*/ 3 h 8"/>
                <a:gd name="T44" fmla="*/ 1 w 6"/>
                <a:gd name="T45" fmla="*/ 2 h 8"/>
                <a:gd name="T46" fmla="*/ 0 w 6"/>
                <a:gd name="T47" fmla="*/ 2 h 8"/>
                <a:gd name="T48" fmla="*/ 0 w 6"/>
                <a:gd name="T49" fmla="*/ 2 h 8"/>
                <a:gd name="T50" fmla="*/ 0 w 6"/>
                <a:gd name="T51" fmla="*/ 2 h 8"/>
                <a:gd name="T52" fmla="*/ 0 w 6"/>
                <a:gd name="T53" fmla="*/ 1 h 8"/>
                <a:gd name="T54" fmla="*/ 0 w 6"/>
                <a:gd name="T55" fmla="*/ 1 h 8"/>
                <a:gd name="T56" fmla="*/ 1 w 6"/>
                <a:gd name="T57" fmla="*/ 1 h 8"/>
                <a:gd name="T58" fmla="*/ 1 w 6"/>
                <a:gd name="T59" fmla="*/ 1 h 8"/>
                <a:gd name="T60" fmla="*/ 2 w 6"/>
                <a:gd name="T61" fmla="*/ 0 h 8"/>
                <a:gd name="T62" fmla="*/ 2 w 6"/>
                <a:gd name="T63" fmla="*/ 0 h 8"/>
                <a:gd name="T64" fmla="*/ 2 w 6"/>
                <a:gd name="T65" fmla="*/ 0 h 8"/>
                <a:gd name="T66" fmla="*/ 3 w 6"/>
                <a:gd name="T67" fmla="*/ 0 h 8"/>
                <a:gd name="T68" fmla="*/ 3 w 6"/>
                <a:gd name="T69" fmla="*/ 0 h 8"/>
                <a:gd name="T70" fmla="*/ 3 w 6"/>
                <a:gd name="T71" fmla="*/ 0 h 8"/>
                <a:gd name="T72" fmla="*/ 4 w 6"/>
                <a:gd name="T73" fmla="*/ 1 h 8"/>
                <a:gd name="T74" fmla="*/ 4 w 6"/>
                <a:gd name="T75" fmla="*/ 1 h 8"/>
                <a:gd name="T76" fmla="*/ 4 w 6"/>
                <a:gd name="T77" fmla="*/ 1 h 8"/>
                <a:gd name="T78" fmla="*/ 4 w 6"/>
                <a:gd name="T79" fmla="*/ 1 h 8"/>
                <a:gd name="T80" fmla="*/ 5 w 6"/>
                <a:gd name="T81" fmla="*/ 2 h 8"/>
                <a:gd name="T82" fmla="*/ 5 w 6"/>
                <a:gd name="T83" fmla="*/ 2 h 8"/>
                <a:gd name="T84" fmla="*/ 5 w 6"/>
                <a:gd name="T85" fmla="*/ 3 h 8"/>
                <a:gd name="T86" fmla="*/ 5 w 6"/>
                <a:gd name="T87" fmla="*/ 3 h 8"/>
                <a:gd name="T88" fmla="*/ 5 w 6"/>
                <a:gd name="T89" fmla="*/ 3 h 8"/>
                <a:gd name="T90" fmla="*/ 5 w 6"/>
                <a:gd name="T91" fmla="*/ 4 h 8"/>
                <a:gd name="T92" fmla="*/ 5 w 6"/>
                <a:gd name="T93" fmla="*/ 4 h 8"/>
                <a:gd name="T94" fmla="*/ 5 w 6"/>
                <a:gd name="T95" fmla="*/ 4 h 8"/>
                <a:gd name="T96" fmla="*/ 5 w 6"/>
                <a:gd name="T97" fmla="*/ 4 h 8"/>
                <a:gd name="T98" fmla="*/ 6 w 6"/>
                <a:gd name="T99" fmla="*/ 5 h 8"/>
                <a:gd name="T100" fmla="*/ 6 w 6"/>
                <a:gd name="T101" fmla="*/ 5 h 8"/>
                <a:gd name="T102" fmla="*/ 6 w 6"/>
                <a:gd name="T103" fmla="*/ 6 h 8"/>
                <a:gd name="T104" fmla="*/ 6 w 6"/>
                <a:gd name="T105" fmla="*/ 6 h 8"/>
                <a:gd name="T106" fmla="*/ 6 w 6"/>
                <a:gd name="T107" fmla="*/ 6 h 8"/>
                <a:gd name="T108" fmla="*/ 6 w 6"/>
                <a:gd name="T109" fmla="*/ 7 h 8"/>
                <a:gd name="T110" fmla="*/ 6 w 6"/>
                <a:gd name="T111" fmla="*/ 7 h 8"/>
                <a:gd name="T112" fmla="*/ 6 w 6"/>
                <a:gd name="T113" fmla="*/ 7 h 8"/>
                <a:gd name="T114" fmla="*/ 6 w 6"/>
                <a:gd name="T115" fmla="*/ 7 h 8"/>
                <a:gd name="T116" fmla="*/ 6 w 6"/>
                <a:gd name="T117" fmla="*/ 8 h 8"/>
                <a:gd name="T118" fmla="*/ 6 w 6"/>
                <a:gd name="T119" fmla="*/ 8 h 8"/>
                <a:gd name="T120" fmla="*/ 5 w 6"/>
                <a:gd name="T121" fmla="*/ 8 h 8"/>
                <a:gd name="T122" fmla="*/ 5 w 6"/>
                <a:gd name="T123" fmla="*/ 8 h 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"/>
                <a:gd name="T187" fmla="*/ 0 h 8"/>
                <a:gd name="T188" fmla="*/ 6 w 6"/>
                <a:gd name="T189" fmla="*/ 8 h 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" h="8">
                  <a:moveTo>
                    <a:pt x="5" y="8"/>
                  </a:moveTo>
                  <a:lnTo>
                    <a:pt x="5" y="8"/>
                  </a:lnTo>
                  <a:lnTo>
                    <a:pt x="5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1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4"/>
                  </a:lnTo>
                  <a:lnTo>
                    <a:pt x="6" y="5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67" name="Freeform 545"/>
            <p:cNvSpPr>
              <a:spLocks/>
            </p:cNvSpPr>
            <p:nvPr/>
          </p:nvSpPr>
          <p:spPr bwMode="auto">
            <a:xfrm>
              <a:off x="2239" y="2169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1 w 1"/>
                <a:gd name="T19" fmla="*/ 0 h 1"/>
                <a:gd name="T20" fmla="*/ 1 w 1"/>
                <a:gd name="T21" fmla="*/ 0 h 1"/>
                <a:gd name="T22" fmla="*/ 1 w 1"/>
                <a:gd name="T23" fmla="*/ 0 h 1"/>
                <a:gd name="T24" fmla="*/ 1 w 1"/>
                <a:gd name="T25" fmla="*/ 0 h 1"/>
                <a:gd name="T26" fmla="*/ 1 w 1"/>
                <a:gd name="T27" fmla="*/ 0 h 1"/>
                <a:gd name="T28" fmla="*/ 1 w 1"/>
                <a:gd name="T29" fmla="*/ 0 h 1"/>
                <a:gd name="T30" fmla="*/ 1 w 1"/>
                <a:gd name="T31" fmla="*/ 1 h 1"/>
                <a:gd name="T32" fmla="*/ 1 w 1"/>
                <a:gd name="T33" fmla="*/ 1 h 1"/>
                <a:gd name="T34" fmla="*/ 1 w 1"/>
                <a:gd name="T35" fmla="*/ 1 h 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"/>
                <a:gd name="T55" fmla="*/ 0 h 1"/>
                <a:gd name="T56" fmla="*/ 1 w 1"/>
                <a:gd name="T57" fmla="*/ 1 h 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" h="1">
                  <a:moveTo>
                    <a:pt x="1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68" name="Freeform 546"/>
            <p:cNvSpPr>
              <a:spLocks/>
            </p:cNvSpPr>
            <p:nvPr/>
          </p:nvSpPr>
          <p:spPr bwMode="auto">
            <a:xfrm>
              <a:off x="3437" y="2178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1 h 2"/>
                <a:gd name="T6" fmla="*/ 0 w 2"/>
                <a:gd name="T7" fmla="*/ 1 h 2"/>
                <a:gd name="T8" fmla="*/ 0 w 2"/>
                <a:gd name="T9" fmla="*/ 0 h 2"/>
                <a:gd name="T10" fmla="*/ 1 w 2"/>
                <a:gd name="T11" fmla="*/ 0 h 2"/>
                <a:gd name="T12" fmla="*/ 1 w 2"/>
                <a:gd name="T13" fmla="*/ 0 h 2"/>
                <a:gd name="T14" fmla="*/ 1 w 2"/>
                <a:gd name="T15" fmla="*/ 0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1 w 2"/>
                <a:gd name="T23" fmla="*/ 2 h 2"/>
                <a:gd name="T24" fmla="*/ 1 w 2"/>
                <a:gd name="T25" fmla="*/ 2 h 2"/>
                <a:gd name="T26" fmla="*/ 0 w 2"/>
                <a:gd name="T27" fmla="*/ 2 h 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2"/>
                <a:gd name="T44" fmla="*/ 2 w 2"/>
                <a:gd name="T45" fmla="*/ 2 h 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69" name="Freeform 547"/>
            <p:cNvSpPr>
              <a:spLocks/>
            </p:cNvSpPr>
            <p:nvPr/>
          </p:nvSpPr>
          <p:spPr bwMode="auto">
            <a:xfrm>
              <a:off x="3377" y="2179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1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0 h 2"/>
                <a:gd name="T12" fmla="*/ 0 w 1"/>
                <a:gd name="T13" fmla="*/ 0 h 2"/>
                <a:gd name="T14" fmla="*/ 1 w 1"/>
                <a:gd name="T15" fmla="*/ 0 h 2"/>
                <a:gd name="T16" fmla="*/ 1 w 1"/>
                <a:gd name="T17" fmla="*/ 0 h 2"/>
                <a:gd name="T18" fmla="*/ 1 w 1"/>
                <a:gd name="T19" fmla="*/ 0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2 h 2"/>
                <a:gd name="T26" fmla="*/ 1 w 1"/>
                <a:gd name="T27" fmla="*/ 2 h 2"/>
                <a:gd name="T28" fmla="*/ 0 w 1"/>
                <a:gd name="T29" fmla="*/ 2 h 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"/>
                <a:gd name="T46" fmla="*/ 0 h 2"/>
                <a:gd name="T47" fmla="*/ 1 w 1"/>
                <a:gd name="T48" fmla="*/ 2 h 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70" name="Freeform 548"/>
            <p:cNvSpPr>
              <a:spLocks/>
            </p:cNvSpPr>
            <p:nvPr/>
          </p:nvSpPr>
          <p:spPr bwMode="auto">
            <a:xfrm>
              <a:off x="2464" y="2171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  <a:gd name="T8" fmla="*/ 0 w 1"/>
                <a:gd name="T9" fmla="*/ 1 h 1"/>
                <a:gd name="T10" fmla="*/ 0 w 1"/>
                <a:gd name="T11" fmla="*/ 1 h 1"/>
                <a:gd name="T12" fmla="*/ 0 w 1"/>
                <a:gd name="T13" fmla="*/ 0 h 1"/>
                <a:gd name="T14" fmla="*/ 0 w 1"/>
                <a:gd name="T15" fmla="*/ 0 h 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"/>
                <a:gd name="T25" fmla="*/ 0 h 1"/>
                <a:gd name="T26" fmla="*/ 1 w 1"/>
                <a:gd name="T27" fmla="*/ 1 h 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71" name="Freeform 549"/>
            <p:cNvSpPr>
              <a:spLocks/>
            </p:cNvSpPr>
            <p:nvPr/>
          </p:nvSpPr>
          <p:spPr bwMode="auto">
            <a:xfrm>
              <a:off x="2713" y="2173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0 w 2"/>
                <a:gd name="T7" fmla="*/ 2 h 2"/>
                <a:gd name="T8" fmla="*/ 0 w 2"/>
                <a:gd name="T9" fmla="*/ 2 h 2"/>
                <a:gd name="T10" fmla="*/ 0 w 2"/>
                <a:gd name="T11" fmla="*/ 2 h 2"/>
                <a:gd name="T12" fmla="*/ 0 w 2"/>
                <a:gd name="T13" fmla="*/ 1 h 2"/>
                <a:gd name="T14" fmla="*/ 0 w 2"/>
                <a:gd name="T15" fmla="*/ 1 h 2"/>
                <a:gd name="T16" fmla="*/ 0 w 2"/>
                <a:gd name="T17" fmla="*/ 1 h 2"/>
                <a:gd name="T18" fmla="*/ 1 w 2"/>
                <a:gd name="T19" fmla="*/ 1 h 2"/>
                <a:gd name="T20" fmla="*/ 1 w 2"/>
                <a:gd name="T21" fmla="*/ 0 h 2"/>
                <a:gd name="T22" fmla="*/ 1 w 2"/>
                <a:gd name="T23" fmla="*/ 0 h 2"/>
                <a:gd name="T24" fmla="*/ 2 w 2"/>
                <a:gd name="T25" fmla="*/ 0 h 2"/>
                <a:gd name="T26" fmla="*/ 2 w 2"/>
                <a:gd name="T27" fmla="*/ 1 h 2"/>
                <a:gd name="T28" fmla="*/ 2 w 2"/>
                <a:gd name="T29" fmla="*/ 1 h 2"/>
                <a:gd name="T30" fmla="*/ 2 w 2"/>
                <a:gd name="T31" fmla="*/ 1 h 2"/>
                <a:gd name="T32" fmla="*/ 2 w 2"/>
                <a:gd name="T33" fmla="*/ 2 h 2"/>
                <a:gd name="T34" fmla="*/ 2 w 2"/>
                <a:gd name="T35" fmla="*/ 2 h 2"/>
                <a:gd name="T36" fmla="*/ 1 w 2"/>
                <a:gd name="T37" fmla="*/ 2 h 2"/>
                <a:gd name="T38" fmla="*/ 1 w 2"/>
                <a:gd name="T39" fmla="*/ 2 h 2"/>
                <a:gd name="T40" fmla="*/ 1 w 2"/>
                <a:gd name="T41" fmla="*/ 2 h 2"/>
                <a:gd name="T42" fmla="*/ 0 w 2"/>
                <a:gd name="T43" fmla="*/ 2 h 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"/>
                <a:gd name="T67" fmla="*/ 0 h 2"/>
                <a:gd name="T68" fmla="*/ 2 w 2"/>
                <a:gd name="T69" fmla="*/ 2 h 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72" name="Freeform 550"/>
            <p:cNvSpPr>
              <a:spLocks/>
            </p:cNvSpPr>
            <p:nvPr/>
          </p:nvSpPr>
          <p:spPr bwMode="auto">
            <a:xfrm>
              <a:off x="3087" y="2177"/>
              <a:ext cx="11" cy="10"/>
            </a:xfrm>
            <a:custGeom>
              <a:avLst/>
              <a:gdLst>
                <a:gd name="T0" fmla="*/ 5 w 11"/>
                <a:gd name="T1" fmla="*/ 10 h 10"/>
                <a:gd name="T2" fmla="*/ 4 w 11"/>
                <a:gd name="T3" fmla="*/ 9 h 10"/>
                <a:gd name="T4" fmla="*/ 4 w 11"/>
                <a:gd name="T5" fmla="*/ 9 h 10"/>
                <a:gd name="T6" fmla="*/ 3 w 11"/>
                <a:gd name="T7" fmla="*/ 8 h 10"/>
                <a:gd name="T8" fmla="*/ 3 w 11"/>
                <a:gd name="T9" fmla="*/ 7 h 10"/>
                <a:gd name="T10" fmla="*/ 3 w 11"/>
                <a:gd name="T11" fmla="*/ 7 h 10"/>
                <a:gd name="T12" fmla="*/ 3 w 11"/>
                <a:gd name="T13" fmla="*/ 6 h 10"/>
                <a:gd name="T14" fmla="*/ 3 w 11"/>
                <a:gd name="T15" fmla="*/ 5 h 10"/>
                <a:gd name="T16" fmla="*/ 3 w 11"/>
                <a:gd name="T17" fmla="*/ 5 h 10"/>
                <a:gd name="T18" fmla="*/ 2 w 11"/>
                <a:gd name="T19" fmla="*/ 5 h 10"/>
                <a:gd name="T20" fmla="*/ 2 w 11"/>
                <a:gd name="T21" fmla="*/ 4 h 10"/>
                <a:gd name="T22" fmla="*/ 1 w 11"/>
                <a:gd name="T23" fmla="*/ 4 h 10"/>
                <a:gd name="T24" fmla="*/ 0 w 11"/>
                <a:gd name="T25" fmla="*/ 4 h 10"/>
                <a:gd name="T26" fmla="*/ 0 w 11"/>
                <a:gd name="T27" fmla="*/ 3 h 10"/>
                <a:gd name="T28" fmla="*/ 0 w 11"/>
                <a:gd name="T29" fmla="*/ 2 h 10"/>
                <a:gd name="T30" fmla="*/ 0 w 11"/>
                <a:gd name="T31" fmla="*/ 1 h 10"/>
                <a:gd name="T32" fmla="*/ 0 w 11"/>
                <a:gd name="T33" fmla="*/ 1 h 10"/>
                <a:gd name="T34" fmla="*/ 1 w 11"/>
                <a:gd name="T35" fmla="*/ 0 h 10"/>
                <a:gd name="T36" fmla="*/ 2 w 11"/>
                <a:gd name="T37" fmla="*/ 0 h 10"/>
                <a:gd name="T38" fmla="*/ 3 w 11"/>
                <a:gd name="T39" fmla="*/ 0 h 10"/>
                <a:gd name="T40" fmla="*/ 3 w 11"/>
                <a:gd name="T41" fmla="*/ 1 h 10"/>
                <a:gd name="T42" fmla="*/ 3 w 11"/>
                <a:gd name="T43" fmla="*/ 1 h 10"/>
                <a:gd name="T44" fmla="*/ 4 w 11"/>
                <a:gd name="T45" fmla="*/ 2 h 10"/>
                <a:gd name="T46" fmla="*/ 4 w 11"/>
                <a:gd name="T47" fmla="*/ 3 h 10"/>
                <a:gd name="T48" fmla="*/ 5 w 11"/>
                <a:gd name="T49" fmla="*/ 3 h 10"/>
                <a:gd name="T50" fmla="*/ 6 w 11"/>
                <a:gd name="T51" fmla="*/ 3 h 10"/>
                <a:gd name="T52" fmla="*/ 7 w 11"/>
                <a:gd name="T53" fmla="*/ 3 h 10"/>
                <a:gd name="T54" fmla="*/ 7 w 11"/>
                <a:gd name="T55" fmla="*/ 4 h 10"/>
                <a:gd name="T56" fmla="*/ 8 w 11"/>
                <a:gd name="T57" fmla="*/ 4 h 10"/>
                <a:gd name="T58" fmla="*/ 9 w 11"/>
                <a:gd name="T59" fmla="*/ 3 h 10"/>
                <a:gd name="T60" fmla="*/ 9 w 11"/>
                <a:gd name="T61" fmla="*/ 2 h 10"/>
                <a:gd name="T62" fmla="*/ 9 w 11"/>
                <a:gd name="T63" fmla="*/ 1 h 10"/>
                <a:gd name="T64" fmla="*/ 9 w 11"/>
                <a:gd name="T65" fmla="*/ 1 h 10"/>
                <a:gd name="T66" fmla="*/ 9 w 11"/>
                <a:gd name="T67" fmla="*/ 1 h 10"/>
                <a:gd name="T68" fmla="*/ 10 w 11"/>
                <a:gd name="T69" fmla="*/ 1 h 10"/>
                <a:gd name="T70" fmla="*/ 10 w 11"/>
                <a:gd name="T71" fmla="*/ 2 h 10"/>
                <a:gd name="T72" fmla="*/ 11 w 11"/>
                <a:gd name="T73" fmla="*/ 3 h 10"/>
                <a:gd name="T74" fmla="*/ 11 w 11"/>
                <a:gd name="T75" fmla="*/ 4 h 10"/>
                <a:gd name="T76" fmla="*/ 11 w 11"/>
                <a:gd name="T77" fmla="*/ 5 h 10"/>
                <a:gd name="T78" fmla="*/ 11 w 11"/>
                <a:gd name="T79" fmla="*/ 5 h 10"/>
                <a:gd name="T80" fmla="*/ 11 w 11"/>
                <a:gd name="T81" fmla="*/ 6 h 10"/>
                <a:gd name="T82" fmla="*/ 11 w 11"/>
                <a:gd name="T83" fmla="*/ 7 h 10"/>
                <a:gd name="T84" fmla="*/ 11 w 11"/>
                <a:gd name="T85" fmla="*/ 9 h 10"/>
                <a:gd name="T86" fmla="*/ 11 w 11"/>
                <a:gd name="T87" fmla="*/ 9 h 10"/>
                <a:gd name="T88" fmla="*/ 10 w 11"/>
                <a:gd name="T89" fmla="*/ 9 h 10"/>
                <a:gd name="T90" fmla="*/ 10 w 11"/>
                <a:gd name="T91" fmla="*/ 8 h 10"/>
                <a:gd name="T92" fmla="*/ 9 w 11"/>
                <a:gd name="T93" fmla="*/ 8 h 10"/>
                <a:gd name="T94" fmla="*/ 9 w 11"/>
                <a:gd name="T95" fmla="*/ 7 h 10"/>
                <a:gd name="T96" fmla="*/ 9 w 11"/>
                <a:gd name="T97" fmla="*/ 7 h 10"/>
                <a:gd name="T98" fmla="*/ 9 w 11"/>
                <a:gd name="T99" fmla="*/ 6 h 10"/>
                <a:gd name="T100" fmla="*/ 8 w 11"/>
                <a:gd name="T101" fmla="*/ 6 h 10"/>
                <a:gd name="T102" fmla="*/ 7 w 11"/>
                <a:gd name="T103" fmla="*/ 6 h 10"/>
                <a:gd name="T104" fmla="*/ 6 w 11"/>
                <a:gd name="T105" fmla="*/ 6 h 10"/>
                <a:gd name="T106" fmla="*/ 6 w 11"/>
                <a:gd name="T107" fmla="*/ 7 h 10"/>
                <a:gd name="T108" fmla="*/ 7 w 11"/>
                <a:gd name="T109" fmla="*/ 7 h 10"/>
                <a:gd name="T110" fmla="*/ 7 w 11"/>
                <a:gd name="T111" fmla="*/ 8 h 10"/>
                <a:gd name="T112" fmla="*/ 6 w 11"/>
                <a:gd name="T113" fmla="*/ 9 h 10"/>
                <a:gd name="T114" fmla="*/ 6 w 11"/>
                <a:gd name="T115" fmla="*/ 10 h 10"/>
                <a:gd name="T116" fmla="*/ 5 w 11"/>
                <a:gd name="T117" fmla="*/ 10 h 1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"/>
                <a:gd name="T178" fmla="*/ 0 h 10"/>
                <a:gd name="T179" fmla="*/ 11 w 11"/>
                <a:gd name="T180" fmla="*/ 10 h 1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" h="10">
                  <a:moveTo>
                    <a:pt x="5" y="10"/>
                  </a:moveTo>
                  <a:lnTo>
                    <a:pt x="5" y="10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4"/>
                  </a:lnTo>
                  <a:lnTo>
                    <a:pt x="8" y="4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7" y="7"/>
                  </a:lnTo>
                  <a:lnTo>
                    <a:pt x="7" y="8"/>
                  </a:lnTo>
                  <a:lnTo>
                    <a:pt x="7" y="9"/>
                  </a:lnTo>
                  <a:lnTo>
                    <a:pt x="6" y="9"/>
                  </a:lnTo>
                  <a:lnTo>
                    <a:pt x="6" y="10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73" name="Freeform 551"/>
            <p:cNvSpPr>
              <a:spLocks/>
            </p:cNvSpPr>
            <p:nvPr/>
          </p:nvSpPr>
          <p:spPr bwMode="auto">
            <a:xfrm>
              <a:off x="3043" y="2178"/>
              <a:ext cx="29" cy="18"/>
            </a:xfrm>
            <a:custGeom>
              <a:avLst/>
              <a:gdLst>
                <a:gd name="T0" fmla="*/ 12 w 29"/>
                <a:gd name="T1" fmla="*/ 17 h 18"/>
                <a:gd name="T2" fmla="*/ 14 w 29"/>
                <a:gd name="T3" fmla="*/ 16 h 18"/>
                <a:gd name="T4" fmla="*/ 15 w 29"/>
                <a:gd name="T5" fmla="*/ 16 h 18"/>
                <a:gd name="T6" fmla="*/ 16 w 29"/>
                <a:gd name="T7" fmla="*/ 14 h 18"/>
                <a:gd name="T8" fmla="*/ 17 w 29"/>
                <a:gd name="T9" fmla="*/ 13 h 18"/>
                <a:gd name="T10" fmla="*/ 19 w 29"/>
                <a:gd name="T11" fmla="*/ 12 h 18"/>
                <a:gd name="T12" fmla="*/ 20 w 29"/>
                <a:gd name="T13" fmla="*/ 11 h 18"/>
                <a:gd name="T14" fmla="*/ 20 w 29"/>
                <a:gd name="T15" fmla="*/ 10 h 18"/>
                <a:gd name="T16" fmla="*/ 19 w 29"/>
                <a:gd name="T17" fmla="*/ 10 h 18"/>
                <a:gd name="T18" fmla="*/ 17 w 29"/>
                <a:gd name="T19" fmla="*/ 10 h 18"/>
                <a:gd name="T20" fmla="*/ 16 w 29"/>
                <a:gd name="T21" fmla="*/ 11 h 18"/>
                <a:gd name="T22" fmla="*/ 14 w 29"/>
                <a:gd name="T23" fmla="*/ 12 h 18"/>
                <a:gd name="T24" fmla="*/ 13 w 29"/>
                <a:gd name="T25" fmla="*/ 13 h 18"/>
                <a:gd name="T26" fmla="*/ 11 w 29"/>
                <a:gd name="T27" fmla="*/ 14 h 18"/>
                <a:gd name="T28" fmla="*/ 9 w 29"/>
                <a:gd name="T29" fmla="*/ 15 h 18"/>
                <a:gd name="T30" fmla="*/ 8 w 29"/>
                <a:gd name="T31" fmla="*/ 15 h 18"/>
                <a:gd name="T32" fmla="*/ 7 w 29"/>
                <a:gd name="T33" fmla="*/ 16 h 18"/>
                <a:gd name="T34" fmla="*/ 6 w 29"/>
                <a:gd name="T35" fmla="*/ 17 h 18"/>
                <a:gd name="T36" fmla="*/ 4 w 29"/>
                <a:gd name="T37" fmla="*/ 18 h 18"/>
                <a:gd name="T38" fmla="*/ 2 w 29"/>
                <a:gd name="T39" fmla="*/ 18 h 18"/>
                <a:gd name="T40" fmla="*/ 1 w 29"/>
                <a:gd name="T41" fmla="*/ 17 h 18"/>
                <a:gd name="T42" fmla="*/ 0 w 29"/>
                <a:gd name="T43" fmla="*/ 16 h 18"/>
                <a:gd name="T44" fmla="*/ 0 w 29"/>
                <a:gd name="T45" fmla="*/ 13 h 18"/>
                <a:gd name="T46" fmla="*/ 1 w 29"/>
                <a:gd name="T47" fmla="*/ 11 h 18"/>
                <a:gd name="T48" fmla="*/ 2 w 29"/>
                <a:gd name="T49" fmla="*/ 10 h 18"/>
                <a:gd name="T50" fmla="*/ 3 w 29"/>
                <a:gd name="T51" fmla="*/ 10 h 18"/>
                <a:gd name="T52" fmla="*/ 4 w 29"/>
                <a:gd name="T53" fmla="*/ 8 h 18"/>
                <a:gd name="T54" fmla="*/ 5 w 29"/>
                <a:gd name="T55" fmla="*/ 7 h 18"/>
                <a:gd name="T56" fmla="*/ 7 w 29"/>
                <a:gd name="T57" fmla="*/ 6 h 18"/>
                <a:gd name="T58" fmla="*/ 9 w 29"/>
                <a:gd name="T59" fmla="*/ 6 h 18"/>
                <a:gd name="T60" fmla="*/ 10 w 29"/>
                <a:gd name="T61" fmla="*/ 5 h 18"/>
                <a:gd name="T62" fmla="*/ 13 w 29"/>
                <a:gd name="T63" fmla="*/ 5 h 18"/>
                <a:gd name="T64" fmla="*/ 15 w 29"/>
                <a:gd name="T65" fmla="*/ 6 h 18"/>
                <a:gd name="T66" fmla="*/ 17 w 29"/>
                <a:gd name="T67" fmla="*/ 5 h 18"/>
                <a:gd name="T68" fmla="*/ 18 w 29"/>
                <a:gd name="T69" fmla="*/ 4 h 18"/>
                <a:gd name="T70" fmla="*/ 19 w 29"/>
                <a:gd name="T71" fmla="*/ 4 h 18"/>
                <a:gd name="T72" fmla="*/ 21 w 29"/>
                <a:gd name="T73" fmla="*/ 3 h 18"/>
                <a:gd name="T74" fmla="*/ 22 w 29"/>
                <a:gd name="T75" fmla="*/ 2 h 18"/>
                <a:gd name="T76" fmla="*/ 24 w 29"/>
                <a:gd name="T77" fmla="*/ 1 h 18"/>
                <a:gd name="T78" fmla="*/ 26 w 29"/>
                <a:gd name="T79" fmla="*/ 0 h 18"/>
                <a:gd name="T80" fmla="*/ 28 w 29"/>
                <a:gd name="T81" fmla="*/ 1 h 18"/>
                <a:gd name="T82" fmla="*/ 29 w 29"/>
                <a:gd name="T83" fmla="*/ 2 h 18"/>
                <a:gd name="T84" fmla="*/ 29 w 29"/>
                <a:gd name="T85" fmla="*/ 3 h 18"/>
                <a:gd name="T86" fmla="*/ 28 w 29"/>
                <a:gd name="T87" fmla="*/ 4 h 18"/>
                <a:gd name="T88" fmla="*/ 28 w 29"/>
                <a:gd name="T89" fmla="*/ 6 h 18"/>
                <a:gd name="T90" fmla="*/ 28 w 29"/>
                <a:gd name="T91" fmla="*/ 7 h 18"/>
                <a:gd name="T92" fmla="*/ 28 w 29"/>
                <a:gd name="T93" fmla="*/ 9 h 18"/>
                <a:gd name="T94" fmla="*/ 27 w 29"/>
                <a:gd name="T95" fmla="*/ 9 h 18"/>
                <a:gd name="T96" fmla="*/ 25 w 29"/>
                <a:gd name="T97" fmla="*/ 8 h 18"/>
                <a:gd name="T98" fmla="*/ 23 w 29"/>
                <a:gd name="T99" fmla="*/ 7 h 18"/>
                <a:gd name="T100" fmla="*/ 22 w 29"/>
                <a:gd name="T101" fmla="*/ 9 h 18"/>
                <a:gd name="T102" fmla="*/ 23 w 29"/>
                <a:gd name="T103" fmla="*/ 10 h 18"/>
                <a:gd name="T104" fmla="*/ 25 w 29"/>
                <a:gd name="T105" fmla="*/ 11 h 18"/>
                <a:gd name="T106" fmla="*/ 24 w 29"/>
                <a:gd name="T107" fmla="*/ 13 h 18"/>
                <a:gd name="T108" fmla="*/ 22 w 29"/>
                <a:gd name="T109" fmla="*/ 14 h 18"/>
                <a:gd name="T110" fmla="*/ 22 w 29"/>
                <a:gd name="T111" fmla="*/ 15 h 18"/>
                <a:gd name="T112" fmla="*/ 20 w 29"/>
                <a:gd name="T113" fmla="*/ 16 h 18"/>
                <a:gd name="T114" fmla="*/ 17 w 29"/>
                <a:gd name="T115" fmla="*/ 16 h 18"/>
                <a:gd name="T116" fmla="*/ 16 w 29"/>
                <a:gd name="T117" fmla="*/ 16 h 18"/>
                <a:gd name="T118" fmla="*/ 15 w 29"/>
                <a:gd name="T119" fmla="*/ 18 h 18"/>
                <a:gd name="T120" fmla="*/ 13 w 29"/>
                <a:gd name="T121" fmla="*/ 18 h 1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9"/>
                <a:gd name="T184" fmla="*/ 0 h 18"/>
                <a:gd name="T185" fmla="*/ 29 w 29"/>
                <a:gd name="T186" fmla="*/ 18 h 1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9" h="18">
                  <a:moveTo>
                    <a:pt x="12" y="18"/>
                  </a:moveTo>
                  <a:lnTo>
                    <a:pt x="12" y="18"/>
                  </a:lnTo>
                  <a:lnTo>
                    <a:pt x="12" y="17"/>
                  </a:lnTo>
                  <a:lnTo>
                    <a:pt x="13" y="17"/>
                  </a:lnTo>
                  <a:lnTo>
                    <a:pt x="14" y="17"/>
                  </a:lnTo>
                  <a:lnTo>
                    <a:pt x="14" y="16"/>
                  </a:lnTo>
                  <a:lnTo>
                    <a:pt x="15" y="16"/>
                  </a:lnTo>
                  <a:lnTo>
                    <a:pt x="16" y="16"/>
                  </a:lnTo>
                  <a:lnTo>
                    <a:pt x="16" y="15"/>
                  </a:lnTo>
                  <a:lnTo>
                    <a:pt x="16" y="14"/>
                  </a:lnTo>
                  <a:lnTo>
                    <a:pt x="16" y="13"/>
                  </a:lnTo>
                  <a:lnTo>
                    <a:pt x="17" y="13"/>
                  </a:lnTo>
                  <a:lnTo>
                    <a:pt x="18" y="13"/>
                  </a:lnTo>
                  <a:lnTo>
                    <a:pt x="18" y="12"/>
                  </a:lnTo>
                  <a:lnTo>
                    <a:pt x="19" y="12"/>
                  </a:lnTo>
                  <a:lnTo>
                    <a:pt x="19" y="11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1" y="10"/>
                  </a:lnTo>
                  <a:lnTo>
                    <a:pt x="20" y="10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5" y="12"/>
                  </a:lnTo>
                  <a:lnTo>
                    <a:pt x="14" y="12"/>
                  </a:lnTo>
                  <a:lnTo>
                    <a:pt x="13" y="12"/>
                  </a:lnTo>
                  <a:lnTo>
                    <a:pt x="13" y="13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1" y="14"/>
                  </a:lnTo>
                  <a:lnTo>
                    <a:pt x="10" y="14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8"/>
                  </a:lnTo>
                  <a:lnTo>
                    <a:pt x="3" y="18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1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3" y="9"/>
                  </a:lnTo>
                  <a:lnTo>
                    <a:pt x="4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6"/>
                  </a:lnTo>
                  <a:lnTo>
                    <a:pt x="9" y="6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7" y="5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2"/>
                  </a:lnTo>
                  <a:lnTo>
                    <a:pt x="29" y="3"/>
                  </a:lnTo>
                  <a:lnTo>
                    <a:pt x="28" y="4"/>
                  </a:lnTo>
                  <a:lnTo>
                    <a:pt x="28" y="5"/>
                  </a:lnTo>
                  <a:lnTo>
                    <a:pt x="28" y="6"/>
                  </a:lnTo>
                  <a:lnTo>
                    <a:pt x="28" y="7"/>
                  </a:lnTo>
                  <a:lnTo>
                    <a:pt x="29" y="8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7" y="9"/>
                  </a:lnTo>
                  <a:lnTo>
                    <a:pt x="26" y="9"/>
                  </a:lnTo>
                  <a:lnTo>
                    <a:pt x="25" y="8"/>
                  </a:lnTo>
                  <a:lnTo>
                    <a:pt x="24" y="8"/>
                  </a:lnTo>
                  <a:lnTo>
                    <a:pt x="24" y="7"/>
                  </a:lnTo>
                  <a:lnTo>
                    <a:pt x="23" y="7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2" y="9"/>
                  </a:lnTo>
                  <a:lnTo>
                    <a:pt x="23" y="10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1"/>
                  </a:lnTo>
                  <a:lnTo>
                    <a:pt x="25" y="12"/>
                  </a:lnTo>
                  <a:lnTo>
                    <a:pt x="24" y="13"/>
                  </a:lnTo>
                  <a:lnTo>
                    <a:pt x="23" y="13"/>
                  </a:lnTo>
                  <a:lnTo>
                    <a:pt x="22" y="14"/>
                  </a:lnTo>
                  <a:lnTo>
                    <a:pt x="22" y="15"/>
                  </a:lnTo>
                  <a:lnTo>
                    <a:pt x="22" y="16"/>
                  </a:lnTo>
                  <a:lnTo>
                    <a:pt x="21" y="16"/>
                  </a:lnTo>
                  <a:lnTo>
                    <a:pt x="20" y="16"/>
                  </a:lnTo>
                  <a:lnTo>
                    <a:pt x="19" y="16"/>
                  </a:lnTo>
                  <a:lnTo>
                    <a:pt x="18" y="16"/>
                  </a:lnTo>
                  <a:lnTo>
                    <a:pt x="17" y="16"/>
                  </a:lnTo>
                  <a:lnTo>
                    <a:pt x="16" y="16"/>
                  </a:lnTo>
                  <a:lnTo>
                    <a:pt x="16" y="17"/>
                  </a:lnTo>
                  <a:lnTo>
                    <a:pt x="15" y="18"/>
                  </a:lnTo>
                  <a:lnTo>
                    <a:pt x="14" y="18"/>
                  </a:lnTo>
                  <a:lnTo>
                    <a:pt x="13" y="18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74" name="Freeform 552"/>
            <p:cNvSpPr>
              <a:spLocks/>
            </p:cNvSpPr>
            <p:nvPr/>
          </p:nvSpPr>
          <p:spPr bwMode="auto">
            <a:xfrm>
              <a:off x="3075" y="2179"/>
              <a:ext cx="12" cy="9"/>
            </a:xfrm>
            <a:custGeom>
              <a:avLst/>
              <a:gdLst>
                <a:gd name="T0" fmla="*/ 0 w 12"/>
                <a:gd name="T1" fmla="*/ 9 h 9"/>
                <a:gd name="T2" fmla="*/ 0 w 12"/>
                <a:gd name="T3" fmla="*/ 8 h 9"/>
                <a:gd name="T4" fmla="*/ 0 w 12"/>
                <a:gd name="T5" fmla="*/ 7 h 9"/>
                <a:gd name="T6" fmla="*/ 1 w 12"/>
                <a:gd name="T7" fmla="*/ 6 h 9"/>
                <a:gd name="T8" fmla="*/ 1 w 12"/>
                <a:gd name="T9" fmla="*/ 6 h 9"/>
                <a:gd name="T10" fmla="*/ 1 w 12"/>
                <a:gd name="T11" fmla="*/ 5 h 9"/>
                <a:gd name="T12" fmla="*/ 1 w 12"/>
                <a:gd name="T13" fmla="*/ 4 h 9"/>
                <a:gd name="T14" fmla="*/ 2 w 12"/>
                <a:gd name="T15" fmla="*/ 3 h 9"/>
                <a:gd name="T16" fmla="*/ 2 w 12"/>
                <a:gd name="T17" fmla="*/ 3 h 9"/>
                <a:gd name="T18" fmla="*/ 2 w 12"/>
                <a:gd name="T19" fmla="*/ 2 h 9"/>
                <a:gd name="T20" fmla="*/ 2 w 12"/>
                <a:gd name="T21" fmla="*/ 2 h 9"/>
                <a:gd name="T22" fmla="*/ 2 w 12"/>
                <a:gd name="T23" fmla="*/ 1 h 9"/>
                <a:gd name="T24" fmla="*/ 3 w 12"/>
                <a:gd name="T25" fmla="*/ 1 h 9"/>
                <a:gd name="T26" fmla="*/ 3 w 12"/>
                <a:gd name="T27" fmla="*/ 0 h 9"/>
                <a:gd name="T28" fmla="*/ 4 w 12"/>
                <a:gd name="T29" fmla="*/ 0 h 9"/>
                <a:gd name="T30" fmla="*/ 5 w 12"/>
                <a:gd name="T31" fmla="*/ 0 h 9"/>
                <a:gd name="T32" fmla="*/ 6 w 12"/>
                <a:gd name="T33" fmla="*/ 0 h 9"/>
                <a:gd name="T34" fmla="*/ 6 w 12"/>
                <a:gd name="T35" fmla="*/ 0 h 9"/>
                <a:gd name="T36" fmla="*/ 7 w 12"/>
                <a:gd name="T37" fmla="*/ 1 h 9"/>
                <a:gd name="T38" fmla="*/ 8 w 12"/>
                <a:gd name="T39" fmla="*/ 0 h 9"/>
                <a:gd name="T40" fmla="*/ 9 w 12"/>
                <a:gd name="T41" fmla="*/ 1 h 9"/>
                <a:gd name="T42" fmla="*/ 9 w 12"/>
                <a:gd name="T43" fmla="*/ 1 h 9"/>
                <a:gd name="T44" fmla="*/ 10 w 12"/>
                <a:gd name="T45" fmla="*/ 2 h 9"/>
                <a:gd name="T46" fmla="*/ 10 w 12"/>
                <a:gd name="T47" fmla="*/ 2 h 9"/>
                <a:gd name="T48" fmla="*/ 11 w 12"/>
                <a:gd name="T49" fmla="*/ 3 h 9"/>
                <a:gd name="T50" fmla="*/ 11 w 12"/>
                <a:gd name="T51" fmla="*/ 3 h 9"/>
                <a:gd name="T52" fmla="*/ 12 w 12"/>
                <a:gd name="T53" fmla="*/ 3 h 9"/>
                <a:gd name="T54" fmla="*/ 12 w 12"/>
                <a:gd name="T55" fmla="*/ 3 h 9"/>
                <a:gd name="T56" fmla="*/ 12 w 12"/>
                <a:gd name="T57" fmla="*/ 4 h 9"/>
                <a:gd name="T58" fmla="*/ 12 w 12"/>
                <a:gd name="T59" fmla="*/ 5 h 9"/>
                <a:gd name="T60" fmla="*/ 12 w 12"/>
                <a:gd name="T61" fmla="*/ 6 h 9"/>
                <a:gd name="T62" fmla="*/ 11 w 12"/>
                <a:gd name="T63" fmla="*/ 6 h 9"/>
                <a:gd name="T64" fmla="*/ 10 w 12"/>
                <a:gd name="T65" fmla="*/ 6 h 9"/>
                <a:gd name="T66" fmla="*/ 9 w 12"/>
                <a:gd name="T67" fmla="*/ 7 h 9"/>
                <a:gd name="T68" fmla="*/ 9 w 12"/>
                <a:gd name="T69" fmla="*/ 7 h 9"/>
                <a:gd name="T70" fmla="*/ 9 w 12"/>
                <a:gd name="T71" fmla="*/ 7 h 9"/>
                <a:gd name="T72" fmla="*/ 8 w 12"/>
                <a:gd name="T73" fmla="*/ 7 h 9"/>
                <a:gd name="T74" fmla="*/ 7 w 12"/>
                <a:gd name="T75" fmla="*/ 7 h 9"/>
                <a:gd name="T76" fmla="*/ 6 w 12"/>
                <a:gd name="T77" fmla="*/ 7 h 9"/>
                <a:gd name="T78" fmla="*/ 5 w 12"/>
                <a:gd name="T79" fmla="*/ 7 h 9"/>
                <a:gd name="T80" fmla="*/ 4 w 12"/>
                <a:gd name="T81" fmla="*/ 7 h 9"/>
                <a:gd name="T82" fmla="*/ 3 w 12"/>
                <a:gd name="T83" fmla="*/ 7 h 9"/>
                <a:gd name="T84" fmla="*/ 3 w 12"/>
                <a:gd name="T85" fmla="*/ 8 h 9"/>
                <a:gd name="T86" fmla="*/ 2 w 12"/>
                <a:gd name="T87" fmla="*/ 8 h 9"/>
                <a:gd name="T88" fmla="*/ 2 w 12"/>
                <a:gd name="T89" fmla="*/ 8 h 9"/>
                <a:gd name="T90" fmla="*/ 2 w 12"/>
                <a:gd name="T91" fmla="*/ 9 h 9"/>
                <a:gd name="T92" fmla="*/ 1 w 12"/>
                <a:gd name="T93" fmla="*/ 9 h 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"/>
                <a:gd name="T142" fmla="*/ 0 h 9"/>
                <a:gd name="T143" fmla="*/ 12 w 12"/>
                <a:gd name="T144" fmla="*/ 9 h 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" h="9">
                  <a:moveTo>
                    <a:pt x="1" y="9"/>
                  </a:move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8" y="0"/>
                  </a:lnTo>
                  <a:lnTo>
                    <a:pt x="9" y="1"/>
                  </a:lnTo>
                  <a:lnTo>
                    <a:pt x="10" y="2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7"/>
                  </a:lnTo>
                  <a:lnTo>
                    <a:pt x="8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8"/>
                  </a:lnTo>
                  <a:lnTo>
                    <a:pt x="2" y="8"/>
                  </a:lnTo>
                  <a:lnTo>
                    <a:pt x="2" y="9"/>
                  </a:lnTo>
                  <a:lnTo>
                    <a:pt x="1" y="9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75" name="Freeform 553"/>
            <p:cNvSpPr>
              <a:spLocks/>
            </p:cNvSpPr>
            <p:nvPr/>
          </p:nvSpPr>
          <p:spPr bwMode="auto">
            <a:xfrm>
              <a:off x="2713" y="2177"/>
              <a:ext cx="8" cy="6"/>
            </a:xfrm>
            <a:custGeom>
              <a:avLst/>
              <a:gdLst>
                <a:gd name="T0" fmla="*/ 3 w 8"/>
                <a:gd name="T1" fmla="*/ 6 h 6"/>
                <a:gd name="T2" fmla="*/ 2 w 8"/>
                <a:gd name="T3" fmla="*/ 5 h 6"/>
                <a:gd name="T4" fmla="*/ 2 w 8"/>
                <a:gd name="T5" fmla="*/ 5 h 6"/>
                <a:gd name="T6" fmla="*/ 1 w 8"/>
                <a:gd name="T7" fmla="*/ 5 h 6"/>
                <a:gd name="T8" fmla="*/ 1 w 8"/>
                <a:gd name="T9" fmla="*/ 5 h 6"/>
                <a:gd name="T10" fmla="*/ 0 w 8"/>
                <a:gd name="T11" fmla="*/ 4 h 6"/>
                <a:gd name="T12" fmla="*/ 0 w 8"/>
                <a:gd name="T13" fmla="*/ 4 h 6"/>
                <a:gd name="T14" fmla="*/ 0 w 8"/>
                <a:gd name="T15" fmla="*/ 3 h 6"/>
                <a:gd name="T16" fmla="*/ 0 w 8"/>
                <a:gd name="T17" fmla="*/ 2 h 6"/>
                <a:gd name="T18" fmla="*/ 0 w 8"/>
                <a:gd name="T19" fmla="*/ 2 h 6"/>
                <a:gd name="T20" fmla="*/ 1 w 8"/>
                <a:gd name="T21" fmla="*/ 2 h 6"/>
                <a:gd name="T22" fmla="*/ 2 w 8"/>
                <a:gd name="T23" fmla="*/ 1 h 6"/>
                <a:gd name="T24" fmla="*/ 3 w 8"/>
                <a:gd name="T25" fmla="*/ 1 h 6"/>
                <a:gd name="T26" fmla="*/ 3 w 8"/>
                <a:gd name="T27" fmla="*/ 1 h 6"/>
                <a:gd name="T28" fmla="*/ 4 w 8"/>
                <a:gd name="T29" fmla="*/ 0 h 6"/>
                <a:gd name="T30" fmla="*/ 4 w 8"/>
                <a:gd name="T31" fmla="*/ 0 h 6"/>
                <a:gd name="T32" fmla="*/ 5 w 8"/>
                <a:gd name="T33" fmla="*/ 0 h 6"/>
                <a:gd name="T34" fmla="*/ 6 w 8"/>
                <a:gd name="T35" fmla="*/ 0 h 6"/>
                <a:gd name="T36" fmla="*/ 6 w 8"/>
                <a:gd name="T37" fmla="*/ 0 h 6"/>
                <a:gd name="T38" fmla="*/ 7 w 8"/>
                <a:gd name="T39" fmla="*/ 1 h 6"/>
                <a:gd name="T40" fmla="*/ 7 w 8"/>
                <a:gd name="T41" fmla="*/ 2 h 6"/>
                <a:gd name="T42" fmla="*/ 7 w 8"/>
                <a:gd name="T43" fmla="*/ 2 h 6"/>
                <a:gd name="T44" fmla="*/ 8 w 8"/>
                <a:gd name="T45" fmla="*/ 3 h 6"/>
                <a:gd name="T46" fmla="*/ 8 w 8"/>
                <a:gd name="T47" fmla="*/ 4 h 6"/>
                <a:gd name="T48" fmla="*/ 8 w 8"/>
                <a:gd name="T49" fmla="*/ 5 h 6"/>
                <a:gd name="T50" fmla="*/ 7 w 8"/>
                <a:gd name="T51" fmla="*/ 5 h 6"/>
                <a:gd name="T52" fmla="*/ 6 w 8"/>
                <a:gd name="T53" fmla="*/ 5 h 6"/>
                <a:gd name="T54" fmla="*/ 6 w 8"/>
                <a:gd name="T55" fmla="*/ 5 h 6"/>
                <a:gd name="T56" fmla="*/ 6 w 8"/>
                <a:gd name="T57" fmla="*/ 5 h 6"/>
                <a:gd name="T58" fmla="*/ 5 w 8"/>
                <a:gd name="T59" fmla="*/ 5 h 6"/>
                <a:gd name="T60" fmla="*/ 5 w 8"/>
                <a:gd name="T61" fmla="*/ 5 h 6"/>
                <a:gd name="T62" fmla="*/ 4 w 8"/>
                <a:gd name="T63" fmla="*/ 6 h 6"/>
                <a:gd name="T64" fmla="*/ 4 w 8"/>
                <a:gd name="T65" fmla="*/ 6 h 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"/>
                <a:gd name="T100" fmla="*/ 0 h 6"/>
                <a:gd name="T101" fmla="*/ 8 w 8"/>
                <a:gd name="T102" fmla="*/ 6 h 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" h="6">
                  <a:moveTo>
                    <a:pt x="4" y="6"/>
                  </a:moveTo>
                  <a:lnTo>
                    <a:pt x="3" y="6"/>
                  </a:lnTo>
                  <a:lnTo>
                    <a:pt x="2" y="5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4" y="6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76" name="Freeform 554"/>
            <p:cNvSpPr>
              <a:spLocks/>
            </p:cNvSpPr>
            <p:nvPr/>
          </p:nvSpPr>
          <p:spPr bwMode="auto">
            <a:xfrm>
              <a:off x="3100" y="2188"/>
              <a:ext cx="4" cy="4"/>
            </a:xfrm>
            <a:custGeom>
              <a:avLst/>
              <a:gdLst>
                <a:gd name="T0" fmla="*/ 2 w 4"/>
                <a:gd name="T1" fmla="*/ 4 h 4"/>
                <a:gd name="T2" fmla="*/ 1 w 4"/>
                <a:gd name="T3" fmla="*/ 4 h 4"/>
                <a:gd name="T4" fmla="*/ 1 w 4"/>
                <a:gd name="T5" fmla="*/ 4 h 4"/>
                <a:gd name="T6" fmla="*/ 0 w 4"/>
                <a:gd name="T7" fmla="*/ 4 h 4"/>
                <a:gd name="T8" fmla="*/ 0 w 4"/>
                <a:gd name="T9" fmla="*/ 4 h 4"/>
                <a:gd name="T10" fmla="*/ 0 w 4"/>
                <a:gd name="T11" fmla="*/ 3 h 4"/>
                <a:gd name="T12" fmla="*/ 0 w 4"/>
                <a:gd name="T13" fmla="*/ 1 h 4"/>
                <a:gd name="T14" fmla="*/ 0 w 4"/>
                <a:gd name="T15" fmla="*/ 1 h 4"/>
                <a:gd name="T16" fmla="*/ 0 w 4"/>
                <a:gd name="T17" fmla="*/ 0 h 4"/>
                <a:gd name="T18" fmla="*/ 0 w 4"/>
                <a:gd name="T19" fmla="*/ 0 h 4"/>
                <a:gd name="T20" fmla="*/ 0 w 4"/>
                <a:gd name="T21" fmla="*/ 0 h 4"/>
                <a:gd name="T22" fmla="*/ 1 w 4"/>
                <a:gd name="T23" fmla="*/ 0 h 4"/>
                <a:gd name="T24" fmla="*/ 1 w 4"/>
                <a:gd name="T25" fmla="*/ 0 h 4"/>
                <a:gd name="T26" fmla="*/ 1 w 4"/>
                <a:gd name="T27" fmla="*/ 0 h 4"/>
                <a:gd name="T28" fmla="*/ 2 w 4"/>
                <a:gd name="T29" fmla="*/ 0 h 4"/>
                <a:gd name="T30" fmla="*/ 2 w 4"/>
                <a:gd name="T31" fmla="*/ 0 h 4"/>
                <a:gd name="T32" fmla="*/ 3 w 4"/>
                <a:gd name="T33" fmla="*/ 0 h 4"/>
                <a:gd name="T34" fmla="*/ 3 w 4"/>
                <a:gd name="T35" fmla="*/ 0 h 4"/>
                <a:gd name="T36" fmla="*/ 3 w 4"/>
                <a:gd name="T37" fmla="*/ 0 h 4"/>
                <a:gd name="T38" fmla="*/ 3 w 4"/>
                <a:gd name="T39" fmla="*/ 0 h 4"/>
                <a:gd name="T40" fmla="*/ 3 w 4"/>
                <a:gd name="T41" fmla="*/ 0 h 4"/>
                <a:gd name="T42" fmla="*/ 3 w 4"/>
                <a:gd name="T43" fmla="*/ 0 h 4"/>
                <a:gd name="T44" fmla="*/ 3 w 4"/>
                <a:gd name="T45" fmla="*/ 1 h 4"/>
                <a:gd name="T46" fmla="*/ 3 w 4"/>
                <a:gd name="T47" fmla="*/ 1 h 4"/>
                <a:gd name="T48" fmla="*/ 3 w 4"/>
                <a:gd name="T49" fmla="*/ 1 h 4"/>
                <a:gd name="T50" fmla="*/ 3 w 4"/>
                <a:gd name="T51" fmla="*/ 2 h 4"/>
                <a:gd name="T52" fmla="*/ 4 w 4"/>
                <a:gd name="T53" fmla="*/ 2 h 4"/>
                <a:gd name="T54" fmla="*/ 4 w 4"/>
                <a:gd name="T55" fmla="*/ 2 h 4"/>
                <a:gd name="T56" fmla="*/ 3 w 4"/>
                <a:gd name="T57" fmla="*/ 3 h 4"/>
                <a:gd name="T58" fmla="*/ 3 w 4"/>
                <a:gd name="T59" fmla="*/ 3 h 4"/>
                <a:gd name="T60" fmla="*/ 3 w 4"/>
                <a:gd name="T61" fmla="*/ 3 h 4"/>
                <a:gd name="T62" fmla="*/ 3 w 4"/>
                <a:gd name="T63" fmla="*/ 4 h 4"/>
                <a:gd name="T64" fmla="*/ 3 w 4"/>
                <a:gd name="T65" fmla="*/ 4 h 4"/>
                <a:gd name="T66" fmla="*/ 3 w 4"/>
                <a:gd name="T67" fmla="*/ 4 h 4"/>
                <a:gd name="T68" fmla="*/ 2 w 4"/>
                <a:gd name="T69" fmla="*/ 4 h 4"/>
                <a:gd name="T70" fmla="*/ 2 w 4"/>
                <a:gd name="T71" fmla="*/ 4 h 4"/>
                <a:gd name="T72" fmla="*/ 2 w 4"/>
                <a:gd name="T73" fmla="*/ 4 h 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"/>
                <a:gd name="T112" fmla="*/ 0 h 4"/>
                <a:gd name="T113" fmla="*/ 4 w 4"/>
                <a:gd name="T114" fmla="*/ 4 h 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" h="4">
                  <a:moveTo>
                    <a:pt x="2" y="4"/>
                  </a:move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3" y="3"/>
                  </a:lnTo>
                  <a:lnTo>
                    <a:pt x="3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77" name="Freeform 555"/>
            <p:cNvSpPr>
              <a:spLocks/>
            </p:cNvSpPr>
            <p:nvPr/>
          </p:nvSpPr>
          <p:spPr bwMode="auto">
            <a:xfrm>
              <a:off x="3455" y="2200"/>
              <a:ext cx="6" cy="10"/>
            </a:xfrm>
            <a:custGeom>
              <a:avLst/>
              <a:gdLst>
                <a:gd name="T0" fmla="*/ 5 w 6"/>
                <a:gd name="T1" fmla="*/ 10 h 10"/>
                <a:gd name="T2" fmla="*/ 4 w 6"/>
                <a:gd name="T3" fmla="*/ 9 h 10"/>
                <a:gd name="T4" fmla="*/ 4 w 6"/>
                <a:gd name="T5" fmla="*/ 9 h 10"/>
                <a:gd name="T6" fmla="*/ 4 w 6"/>
                <a:gd name="T7" fmla="*/ 8 h 10"/>
                <a:gd name="T8" fmla="*/ 3 w 6"/>
                <a:gd name="T9" fmla="*/ 7 h 10"/>
                <a:gd name="T10" fmla="*/ 3 w 6"/>
                <a:gd name="T11" fmla="*/ 7 h 10"/>
                <a:gd name="T12" fmla="*/ 3 w 6"/>
                <a:gd name="T13" fmla="*/ 6 h 10"/>
                <a:gd name="T14" fmla="*/ 2 w 6"/>
                <a:gd name="T15" fmla="*/ 6 h 10"/>
                <a:gd name="T16" fmla="*/ 2 w 6"/>
                <a:gd name="T17" fmla="*/ 5 h 10"/>
                <a:gd name="T18" fmla="*/ 2 w 6"/>
                <a:gd name="T19" fmla="*/ 4 h 10"/>
                <a:gd name="T20" fmla="*/ 2 w 6"/>
                <a:gd name="T21" fmla="*/ 3 h 10"/>
                <a:gd name="T22" fmla="*/ 1 w 6"/>
                <a:gd name="T23" fmla="*/ 2 h 10"/>
                <a:gd name="T24" fmla="*/ 1 w 6"/>
                <a:gd name="T25" fmla="*/ 2 h 10"/>
                <a:gd name="T26" fmla="*/ 0 w 6"/>
                <a:gd name="T27" fmla="*/ 1 h 10"/>
                <a:gd name="T28" fmla="*/ 0 w 6"/>
                <a:gd name="T29" fmla="*/ 1 h 10"/>
                <a:gd name="T30" fmla="*/ 1 w 6"/>
                <a:gd name="T31" fmla="*/ 0 h 10"/>
                <a:gd name="T32" fmla="*/ 2 w 6"/>
                <a:gd name="T33" fmla="*/ 0 h 10"/>
                <a:gd name="T34" fmla="*/ 2 w 6"/>
                <a:gd name="T35" fmla="*/ 1 h 10"/>
                <a:gd name="T36" fmla="*/ 2 w 6"/>
                <a:gd name="T37" fmla="*/ 1 h 10"/>
                <a:gd name="T38" fmla="*/ 3 w 6"/>
                <a:gd name="T39" fmla="*/ 1 h 10"/>
                <a:gd name="T40" fmla="*/ 3 w 6"/>
                <a:gd name="T41" fmla="*/ 1 h 10"/>
                <a:gd name="T42" fmla="*/ 3 w 6"/>
                <a:gd name="T43" fmla="*/ 2 h 10"/>
                <a:gd name="T44" fmla="*/ 3 w 6"/>
                <a:gd name="T45" fmla="*/ 3 h 10"/>
                <a:gd name="T46" fmla="*/ 4 w 6"/>
                <a:gd name="T47" fmla="*/ 4 h 10"/>
                <a:gd name="T48" fmla="*/ 4 w 6"/>
                <a:gd name="T49" fmla="*/ 5 h 10"/>
                <a:gd name="T50" fmla="*/ 4 w 6"/>
                <a:gd name="T51" fmla="*/ 6 h 10"/>
                <a:gd name="T52" fmla="*/ 5 w 6"/>
                <a:gd name="T53" fmla="*/ 6 h 10"/>
                <a:gd name="T54" fmla="*/ 5 w 6"/>
                <a:gd name="T55" fmla="*/ 7 h 10"/>
                <a:gd name="T56" fmla="*/ 5 w 6"/>
                <a:gd name="T57" fmla="*/ 7 h 10"/>
                <a:gd name="T58" fmla="*/ 5 w 6"/>
                <a:gd name="T59" fmla="*/ 8 h 10"/>
                <a:gd name="T60" fmla="*/ 6 w 6"/>
                <a:gd name="T61" fmla="*/ 9 h 10"/>
                <a:gd name="T62" fmla="*/ 6 w 6"/>
                <a:gd name="T63" fmla="*/ 10 h 10"/>
                <a:gd name="T64" fmla="*/ 5 w 6"/>
                <a:gd name="T65" fmla="*/ 10 h 1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"/>
                <a:gd name="T100" fmla="*/ 0 h 10"/>
                <a:gd name="T101" fmla="*/ 6 w 6"/>
                <a:gd name="T102" fmla="*/ 10 h 1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" h="10">
                  <a:moveTo>
                    <a:pt x="5" y="10"/>
                  </a:moveTo>
                  <a:lnTo>
                    <a:pt x="5" y="10"/>
                  </a:lnTo>
                  <a:lnTo>
                    <a:pt x="4" y="9"/>
                  </a:lnTo>
                  <a:lnTo>
                    <a:pt x="4" y="8"/>
                  </a:lnTo>
                  <a:lnTo>
                    <a:pt x="3" y="7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6"/>
                  </a:lnTo>
                  <a:lnTo>
                    <a:pt x="5" y="6"/>
                  </a:lnTo>
                  <a:lnTo>
                    <a:pt x="5" y="7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6" y="10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78" name="Freeform 556"/>
            <p:cNvSpPr>
              <a:spLocks/>
            </p:cNvSpPr>
            <p:nvPr/>
          </p:nvSpPr>
          <p:spPr bwMode="auto">
            <a:xfrm>
              <a:off x="2989" y="2198"/>
              <a:ext cx="8" cy="6"/>
            </a:xfrm>
            <a:custGeom>
              <a:avLst/>
              <a:gdLst>
                <a:gd name="T0" fmla="*/ 7 w 8"/>
                <a:gd name="T1" fmla="*/ 6 h 6"/>
                <a:gd name="T2" fmla="*/ 6 w 8"/>
                <a:gd name="T3" fmla="*/ 6 h 6"/>
                <a:gd name="T4" fmla="*/ 6 w 8"/>
                <a:gd name="T5" fmla="*/ 6 h 6"/>
                <a:gd name="T6" fmla="*/ 6 w 8"/>
                <a:gd name="T7" fmla="*/ 6 h 6"/>
                <a:gd name="T8" fmla="*/ 5 w 8"/>
                <a:gd name="T9" fmla="*/ 6 h 6"/>
                <a:gd name="T10" fmla="*/ 5 w 8"/>
                <a:gd name="T11" fmla="*/ 6 h 6"/>
                <a:gd name="T12" fmla="*/ 4 w 8"/>
                <a:gd name="T13" fmla="*/ 6 h 6"/>
                <a:gd name="T14" fmla="*/ 3 w 8"/>
                <a:gd name="T15" fmla="*/ 5 h 6"/>
                <a:gd name="T16" fmla="*/ 3 w 8"/>
                <a:gd name="T17" fmla="*/ 5 h 6"/>
                <a:gd name="T18" fmla="*/ 3 w 8"/>
                <a:gd name="T19" fmla="*/ 5 h 6"/>
                <a:gd name="T20" fmla="*/ 2 w 8"/>
                <a:gd name="T21" fmla="*/ 5 h 6"/>
                <a:gd name="T22" fmla="*/ 2 w 8"/>
                <a:gd name="T23" fmla="*/ 5 h 6"/>
                <a:gd name="T24" fmla="*/ 2 w 8"/>
                <a:gd name="T25" fmla="*/ 4 h 6"/>
                <a:gd name="T26" fmla="*/ 2 w 8"/>
                <a:gd name="T27" fmla="*/ 4 h 6"/>
                <a:gd name="T28" fmla="*/ 1 w 8"/>
                <a:gd name="T29" fmla="*/ 4 h 6"/>
                <a:gd name="T30" fmla="*/ 1 w 8"/>
                <a:gd name="T31" fmla="*/ 3 h 6"/>
                <a:gd name="T32" fmla="*/ 1 w 8"/>
                <a:gd name="T33" fmla="*/ 3 h 6"/>
                <a:gd name="T34" fmla="*/ 1 w 8"/>
                <a:gd name="T35" fmla="*/ 3 h 6"/>
                <a:gd name="T36" fmla="*/ 0 w 8"/>
                <a:gd name="T37" fmla="*/ 3 h 6"/>
                <a:gd name="T38" fmla="*/ 0 w 8"/>
                <a:gd name="T39" fmla="*/ 3 h 6"/>
                <a:gd name="T40" fmla="*/ 0 w 8"/>
                <a:gd name="T41" fmla="*/ 2 h 6"/>
                <a:gd name="T42" fmla="*/ 1 w 8"/>
                <a:gd name="T43" fmla="*/ 2 h 6"/>
                <a:gd name="T44" fmla="*/ 1 w 8"/>
                <a:gd name="T45" fmla="*/ 2 h 6"/>
                <a:gd name="T46" fmla="*/ 1 w 8"/>
                <a:gd name="T47" fmla="*/ 1 h 6"/>
                <a:gd name="T48" fmla="*/ 1 w 8"/>
                <a:gd name="T49" fmla="*/ 1 h 6"/>
                <a:gd name="T50" fmla="*/ 2 w 8"/>
                <a:gd name="T51" fmla="*/ 1 h 6"/>
                <a:gd name="T52" fmla="*/ 2 w 8"/>
                <a:gd name="T53" fmla="*/ 1 h 6"/>
                <a:gd name="T54" fmla="*/ 2 w 8"/>
                <a:gd name="T55" fmla="*/ 1 h 6"/>
                <a:gd name="T56" fmla="*/ 3 w 8"/>
                <a:gd name="T57" fmla="*/ 0 h 6"/>
                <a:gd name="T58" fmla="*/ 3 w 8"/>
                <a:gd name="T59" fmla="*/ 0 h 6"/>
                <a:gd name="T60" fmla="*/ 4 w 8"/>
                <a:gd name="T61" fmla="*/ 0 h 6"/>
                <a:gd name="T62" fmla="*/ 4 w 8"/>
                <a:gd name="T63" fmla="*/ 0 h 6"/>
                <a:gd name="T64" fmla="*/ 4 w 8"/>
                <a:gd name="T65" fmla="*/ 0 h 6"/>
                <a:gd name="T66" fmla="*/ 5 w 8"/>
                <a:gd name="T67" fmla="*/ 0 h 6"/>
                <a:gd name="T68" fmla="*/ 5 w 8"/>
                <a:gd name="T69" fmla="*/ 0 h 6"/>
                <a:gd name="T70" fmla="*/ 6 w 8"/>
                <a:gd name="T71" fmla="*/ 1 h 6"/>
                <a:gd name="T72" fmla="*/ 6 w 8"/>
                <a:gd name="T73" fmla="*/ 1 h 6"/>
                <a:gd name="T74" fmla="*/ 7 w 8"/>
                <a:gd name="T75" fmla="*/ 1 h 6"/>
                <a:gd name="T76" fmla="*/ 7 w 8"/>
                <a:gd name="T77" fmla="*/ 1 h 6"/>
                <a:gd name="T78" fmla="*/ 7 w 8"/>
                <a:gd name="T79" fmla="*/ 1 h 6"/>
                <a:gd name="T80" fmla="*/ 7 w 8"/>
                <a:gd name="T81" fmla="*/ 1 h 6"/>
                <a:gd name="T82" fmla="*/ 7 w 8"/>
                <a:gd name="T83" fmla="*/ 1 h 6"/>
                <a:gd name="T84" fmla="*/ 7 w 8"/>
                <a:gd name="T85" fmla="*/ 2 h 6"/>
                <a:gd name="T86" fmla="*/ 7 w 8"/>
                <a:gd name="T87" fmla="*/ 2 h 6"/>
                <a:gd name="T88" fmla="*/ 7 w 8"/>
                <a:gd name="T89" fmla="*/ 2 h 6"/>
                <a:gd name="T90" fmla="*/ 7 w 8"/>
                <a:gd name="T91" fmla="*/ 3 h 6"/>
                <a:gd name="T92" fmla="*/ 8 w 8"/>
                <a:gd name="T93" fmla="*/ 3 h 6"/>
                <a:gd name="T94" fmla="*/ 8 w 8"/>
                <a:gd name="T95" fmla="*/ 3 h 6"/>
                <a:gd name="T96" fmla="*/ 8 w 8"/>
                <a:gd name="T97" fmla="*/ 3 h 6"/>
                <a:gd name="T98" fmla="*/ 8 w 8"/>
                <a:gd name="T99" fmla="*/ 3 h 6"/>
                <a:gd name="T100" fmla="*/ 7 w 8"/>
                <a:gd name="T101" fmla="*/ 4 h 6"/>
                <a:gd name="T102" fmla="*/ 7 w 8"/>
                <a:gd name="T103" fmla="*/ 4 h 6"/>
                <a:gd name="T104" fmla="*/ 7 w 8"/>
                <a:gd name="T105" fmla="*/ 4 h 6"/>
                <a:gd name="T106" fmla="*/ 7 w 8"/>
                <a:gd name="T107" fmla="*/ 5 h 6"/>
                <a:gd name="T108" fmla="*/ 7 w 8"/>
                <a:gd name="T109" fmla="*/ 5 h 6"/>
                <a:gd name="T110" fmla="*/ 7 w 8"/>
                <a:gd name="T111" fmla="*/ 5 h 6"/>
                <a:gd name="T112" fmla="*/ 7 w 8"/>
                <a:gd name="T113" fmla="*/ 6 h 6"/>
                <a:gd name="T114" fmla="*/ 7 w 8"/>
                <a:gd name="T115" fmla="*/ 6 h 6"/>
                <a:gd name="T116" fmla="*/ 7 w 8"/>
                <a:gd name="T117" fmla="*/ 6 h 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"/>
                <a:gd name="T178" fmla="*/ 0 h 6"/>
                <a:gd name="T179" fmla="*/ 8 w 8"/>
                <a:gd name="T180" fmla="*/ 6 h 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" h="6">
                  <a:moveTo>
                    <a:pt x="7" y="6"/>
                  </a:moveTo>
                  <a:lnTo>
                    <a:pt x="6" y="6"/>
                  </a:lnTo>
                  <a:lnTo>
                    <a:pt x="5" y="6"/>
                  </a:lnTo>
                  <a:lnTo>
                    <a:pt x="4" y="6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3"/>
                  </a:lnTo>
                  <a:lnTo>
                    <a:pt x="8" y="3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79" name="Freeform 557"/>
            <p:cNvSpPr>
              <a:spLocks/>
            </p:cNvSpPr>
            <p:nvPr/>
          </p:nvSpPr>
          <p:spPr bwMode="auto">
            <a:xfrm>
              <a:off x="3466" y="2207"/>
              <a:ext cx="2" cy="1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0 w 2"/>
                <a:gd name="T5" fmla="*/ 1 h 1"/>
                <a:gd name="T6" fmla="*/ 0 w 2"/>
                <a:gd name="T7" fmla="*/ 0 h 1"/>
                <a:gd name="T8" fmla="*/ 0 w 2"/>
                <a:gd name="T9" fmla="*/ 0 h 1"/>
                <a:gd name="T10" fmla="*/ 1 w 2"/>
                <a:gd name="T11" fmla="*/ 0 h 1"/>
                <a:gd name="T12" fmla="*/ 1 w 2"/>
                <a:gd name="T13" fmla="*/ 0 h 1"/>
                <a:gd name="T14" fmla="*/ 1 w 2"/>
                <a:gd name="T15" fmla="*/ 0 h 1"/>
                <a:gd name="T16" fmla="*/ 1 w 2"/>
                <a:gd name="T17" fmla="*/ 0 h 1"/>
                <a:gd name="T18" fmla="*/ 1 w 2"/>
                <a:gd name="T19" fmla="*/ 0 h 1"/>
                <a:gd name="T20" fmla="*/ 1 w 2"/>
                <a:gd name="T21" fmla="*/ 0 h 1"/>
                <a:gd name="T22" fmla="*/ 1 w 2"/>
                <a:gd name="T23" fmla="*/ 0 h 1"/>
                <a:gd name="T24" fmla="*/ 1 w 2"/>
                <a:gd name="T25" fmla="*/ 0 h 1"/>
                <a:gd name="T26" fmla="*/ 2 w 2"/>
                <a:gd name="T27" fmla="*/ 0 h 1"/>
                <a:gd name="T28" fmla="*/ 1 w 2"/>
                <a:gd name="T29" fmla="*/ 0 h 1"/>
                <a:gd name="T30" fmla="*/ 1 w 2"/>
                <a:gd name="T31" fmla="*/ 1 h 1"/>
                <a:gd name="T32" fmla="*/ 1 w 2"/>
                <a:gd name="T33" fmla="*/ 1 h 1"/>
                <a:gd name="T34" fmla="*/ 1 w 2"/>
                <a:gd name="T35" fmla="*/ 1 h 1"/>
                <a:gd name="T36" fmla="*/ 1 w 2"/>
                <a:gd name="T37" fmla="*/ 1 h 1"/>
                <a:gd name="T38" fmla="*/ 1 w 2"/>
                <a:gd name="T39" fmla="*/ 1 h 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"/>
                <a:gd name="T61" fmla="*/ 0 h 1"/>
                <a:gd name="T62" fmla="*/ 2 w 2"/>
                <a:gd name="T63" fmla="*/ 1 h 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" h="1">
                  <a:moveTo>
                    <a:pt x="1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80" name="Freeform 558"/>
            <p:cNvSpPr>
              <a:spLocks/>
            </p:cNvSpPr>
            <p:nvPr/>
          </p:nvSpPr>
          <p:spPr bwMode="auto">
            <a:xfrm>
              <a:off x="2258" y="2194"/>
              <a:ext cx="2" cy="2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1 w 2"/>
                <a:gd name="T7" fmla="*/ 1 h 2"/>
                <a:gd name="T8" fmla="*/ 1 w 2"/>
                <a:gd name="T9" fmla="*/ 1 h 2"/>
                <a:gd name="T10" fmla="*/ 1 w 2"/>
                <a:gd name="T11" fmla="*/ 1 h 2"/>
                <a:gd name="T12" fmla="*/ 1 w 2"/>
                <a:gd name="T13" fmla="*/ 0 h 2"/>
                <a:gd name="T14" fmla="*/ 2 w 2"/>
                <a:gd name="T15" fmla="*/ 0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2 w 2"/>
                <a:gd name="T23" fmla="*/ 2 h 2"/>
                <a:gd name="T24" fmla="*/ 1 w 2"/>
                <a:gd name="T25" fmla="*/ 2 h 2"/>
                <a:gd name="T26" fmla="*/ 1 w 2"/>
                <a:gd name="T27" fmla="*/ 2 h 2"/>
                <a:gd name="T28" fmla="*/ 1 w 2"/>
                <a:gd name="T29" fmla="*/ 2 h 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"/>
                <a:gd name="T46" fmla="*/ 0 h 2"/>
                <a:gd name="T47" fmla="*/ 2 w 2"/>
                <a:gd name="T48" fmla="*/ 2 h 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" h="2">
                  <a:moveTo>
                    <a:pt x="1" y="2"/>
                  </a:move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81" name="Freeform 559"/>
            <p:cNvSpPr>
              <a:spLocks/>
            </p:cNvSpPr>
            <p:nvPr/>
          </p:nvSpPr>
          <p:spPr bwMode="auto">
            <a:xfrm>
              <a:off x="3248" y="2206"/>
              <a:ext cx="3" cy="1"/>
            </a:xfrm>
            <a:custGeom>
              <a:avLst/>
              <a:gdLst>
                <a:gd name="T0" fmla="*/ 0 w 3"/>
                <a:gd name="T1" fmla="*/ 1 h 1"/>
                <a:gd name="T2" fmla="*/ 0 w 3"/>
                <a:gd name="T3" fmla="*/ 1 h 1"/>
                <a:gd name="T4" fmla="*/ 0 w 3"/>
                <a:gd name="T5" fmla="*/ 1 h 1"/>
                <a:gd name="T6" fmla="*/ 1 w 3"/>
                <a:gd name="T7" fmla="*/ 1 h 1"/>
                <a:gd name="T8" fmla="*/ 1 w 3"/>
                <a:gd name="T9" fmla="*/ 1 h 1"/>
                <a:gd name="T10" fmla="*/ 1 w 3"/>
                <a:gd name="T11" fmla="*/ 1 h 1"/>
                <a:gd name="T12" fmla="*/ 1 w 3"/>
                <a:gd name="T13" fmla="*/ 0 h 1"/>
                <a:gd name="T14" fmla="*/ 2 w 3"/>
                <a:gd name="T15" fmla="*/ 1 h 1"/>
                <a:gd name="T16" fmla="*/ 2 w 3"/>
                <a:gd name="T17" fmla="*/ 1 h 1"/>
                <a:gd name="T18" fmla="*/ 2 w 3"/>
                <a:gd name="T19" fmla="*/ 1 h 1"/>
                <a:gd name="T20" fmla="*/ 3 w 3"/>
                <a:gd name="T21" fmla="*/ 1 h 1"/>
                <a:gd name="T22" fmla="*/ 3 w 3"/>
                <a:gd name="T23" fmla="*/ 1 h 1"/>
                <a:gd name="T24" fmla="*/ 3 w 3"/>
                <a:gd name="T25" fmla="*/ 1 h 1"/>
                <a:gd name="T26" fmla="*/ 2 w 3"/>
                <a:gd name="T27" fmla="*/ 1 h 1"/>
                <a:gd name="T28" fmla="*/ 2 w 3"/>
                <a:gd name="T29" fmla="*/ 1 h 1"/>
                <a:gd name="T30" fmla="*/ 2 w 3"/>
                <a:gd name="T31" fmla="*/ 1 h 1"/>
                <a:gd name="T32" fmla="*/ 1 w 3"/>
                <a:gd name="T33" fmla="*/ 1 h 1"/>
                <a:gd name="T34" fmla="*/ 1 w 3"/>
                <a:gd name="T35" fmla="*/ 1 h 1"/>
                <a:gd name="T36" fmla="*/ 0 w 3"/>
                <a:gd name="T37" fmla="*/ 1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"/>
                <a:gd name="T58" fmla="*/ 0 h 1"/>
                <a:gd name="T59" fmla="*/ 3 w 3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" h="1">
                  <a:moveTo>
                    <a:pt x="0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82" name="Freeform 560"/>
            <p:cNvSpPr>
              <a:spLocks/>
            </p:cNvSpPr>
            <p:nvPr/>
          </p:nvSpPr>
          <p:spPr bwMode="auto">
            <a:xfrm>
              <a:off x="3469" y="2214"/>
              <a:ext cx="10" cy="6"/>
            </a:xfrm>
            <a:custGeom>
              <a:avLst/>
              <a:gdLst>
                <a:gd name="T0" fmla="*/ 9 w 10"/>
                <a:gd name="T1" fmla="*/ 6 h 6"/>
                <a:gd name="T2" fmla="*/ 8 w 10"/>
                <a:gd name="T3" fmla="*/ 5 h 6"/>
                <a:gd name="T4" fmla="*/ 7 w 10"/>
                <a:gd name="T5" fmla="*/ 5 h 6"/>
                <a:gd name="T6" fmla="*/ 7 w 10"/>
                <a:gd name="T7" fmla="*/ 4 h 6"/>
                <a:gd name="T8" fmla="*/ 6 w 10"/>
                <a:gd name="T9" fmla="*/ 4 h 6"/>
                <a:gd name="T10" fmla="*/ 5 w 10"/>
                <a:gd name="T11" fmla="*/ 4 h 6"/>
                <a:gd name="T12" fmla="*/ 4 w 10"/>
                <a:gd name="T13" fmla="*/ 4 h 6"/>
                <a:gd name="T14" fmla="*/ 4 w 10"/>
                <a:gd name="T15" fmla="*/ 3 h 6"/>
                <a:gd name="T16" fmla="*/ 4 w 10"/>
                <a:gd name="T17" fmla="*/ 3 h 6"/>
                <a:gd name="T18" fmla="*/ 3 w 10"/>
                <a:gd name="T19" fmla="*/ 2 h 6"/>
                <a:gd name="T20" fmla="*/ 2 w 10"/>
                <a:gd name="T21" fmla="*/ 2 h 6"/>
                <a:gd name="T22" fmla="*/ 2 w 10"/>
                <a:gd name="T23" fmla="*/ 2 h 6"/>
                <a:gd name="T24" fmla="*/ 1 w 10"/>
                <a:gd name="T25" fmla="*/ 1 h 6"/>
                <a:gd name="T26" fmla="*/ 0 w 10"/>
                <a:gd name="T27" fmla="*/ 1 h 6"/>
                <a:gd name="T28" fmla="*/ 0 w 10"/>
                <a:gd name="T29" fmla="*/ 0 h 6"/>
                <a:gd name="T30" fmla="*/ 0 w 10"/>
                <a:gd name="T31" fmla="*/ 0 h 6"/>
                <a:gd name="T32" fmla="*/ 1 w 10"/>
                <a:gd name="T33" fmla="*/ 0 h 6"/>
                <a:gd name="T34" fmla="*/ 2 w 10"/>
                <a:gd name="T35" fmla="*/ 0 h 6"/>
                <a:gd name="T36" fmla="*/ 3 w 10"/>
                <a:gd name="T37" fmla="*/ 0 h 6"/>
                <a:gd name="T38" fmla="*/ 4 w 10"/>
                <a:gd name="T39" fmla="*/ 0 h 6"/>
                <a:gd name="T40" fmla="*/ 4 w 10"/>
                <a:gd name="T41" fmla="*/ 0 h 6"/>
                <a:gd name="T42" fmla="*/ 5 w 10"/>
                <a:gd name="T43" fmla="*/ 0 h 6"/>
                <a:gd name="T44" fmla="*/ 5 w 10"/>
                <a:gd name="T45" fmla="*/ 0 h 6"/>
                <a:gd name="T46" fmla="*/ 6 w 10"/>
                <a:gd name="T47" fmla="*/ 0 h 6"/>
                <a:gd name="T48" fmla="*/ 6 w 10"/>
                <a:gd name="T49" fmla="*/ 1 h 6"/>
                <a:gd name="T50" fmla="*/ 7 w 10"/>
                <a:gd name="T51" fmla="*/ 1 h 6"/>
                <a:gd name="T52" fmla="*/ 7 w 10"/>
                <a:gd name="T53" fmla="*/ 2 h 6"/>
                <a:gd name="T54" fmla="*/ 8 w 10"/>
                <a:gd name="T55" fmla="*/ 3 h 6"/>
                <a:gd name="T56" fmla="*/ 8 w 10"/>
                <a:gd name="T57" fmla="*/ 4 h 6"/>
                <a:gd name="T58" fmla="*/ 9 w 10"/>
                <a:gd name="T59" fmla="*/ 4 h 6"/>
                <a:gd name="T60" fmla="*/ 9 w 10"/>
                <a:gd name="T61" fmla="*/ 5 h 6"/>
                <a:gd name="T62" fmla="*/ 10 w 10"/>
                <a:gd name="T63" fmla="*/ 5 h 6"/>
                <a:gd name="T64" fmla="*/ 10 w 10"/>
                <a:gd name="T65" fmla="*/ 6 h 6"/>
                <a:gd name="T66" fmla="*/ 10 w 10"/>
                <a:gd name="T67" fmla="*/ 6 h 6"/>
                <a:gd name="T68" fmla="*/ 9 w 10"/>
                <a:gd name="T69" fmla="*/ 6 h 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"/>
                <a:gd name="T106" fmla="*/ 0 h 6"/>
                <a:gd name="T107" fmla="*/ 10 w 10"/>
                <a:gd name="T108" fmla="*/ 6 h 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" h="6">
                  <a:moveTo>
                    <a:pt x="9" y="6"/>
                  </a:moveTo>
                  <a:lnTo>
                    <a:pt x="9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9" y="4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0" y="6"/>
                  </a:lnTo>
                  <a:lnTo>
                    <a:pt x="9" y="6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83" name="Freeform 561"/>
            <p:cNvSpPr>
              <a:spLocks/>
            </p:cNvSpPr>
            <p:nvPr/>
          </p:nvSpPr>
          <p:spPr bwMode="auto">
            <a:xfrm>
              <a:off x="3280" y="2212"/>
              <a:ext cx="5" cy="8"/>
            </a:xfrm>
            <a:custGeom>
              <a:avLst/>
              <a:gdLst>
                <a:gd name="T0" fmla="*/ 5 w 5"/>
                <a:gd name="T1" fmla="*/ 8 h 8"/>
                <a:gd name="T2" fmla="*/ 5 w 5"/>
                <a:gd name="T3" fmla="*/ 8 h 8"/>
                <a:gd name="T4" fmla="*/ 5 w 5"/>
                <a:gd name="T5" fmla="*/ 8 h 8"/>
                <a:gd name="T6" fmla="*/ 4 w 5"/>
                <a:gd name="T7" fmla="*/ 8 h 8"/>
                <a:gd name="T8" fmla="*/ 4 w 5"/>
                <a:gd name="T9" fmla="*/ 8 h 8"/>
                <a:gd name="T10" fmla="*/ 4 w 5"/>
                <a:gd name="T11" fmla="*/ 8 h 8"/>
                <a:gd name="T12" fmla="*/ 3 w 5"/>
                <a:gd name="T13" fmla="*/ 8 h 8"/>
                <a:gd name="T14" fmla="*/ 3 w 5"/>
                <a:gd name="T15" fmla="*/ 8 h 8"/>
                <a:gd name="T16" fmla="*/ 3 w 5"/>
                <a:gd name="T17" fmla="*/ 7 h 8"/>
                <a:gd name="T18" fmla="*/ 3 w 5"/>
                <a:gd name="T19" fmla="*/ 7 h 8"/>
                <a:gd name="T20" fmla="*/ 2 w 5"/>
                <a:gd name="T21" fmla="*/ 7 h 8"/>
                <a:gd name="T22" fmla="*/ 2 w 5"/>
                <a:gd name="T23" fmla="*/ 6 h 8"/>
                <a:gd name="T24" fmla="*/ 2 w 5"/>
                <a:gd name="T25" fmla="*/ 6 h 8"/>
                <a:gd name="T26" fmla="*/ 2 w 5"/>
                <a:gd name="T27" fmla="*/ 5 h 8"/>
                <a:gd name="T28" fmla="*/ 2 w 5"/>
                <a:gd name="T29" fmla="*/ 5 h 8"/>
                <a:gd name="T30" fmla="*/ 2 w 5"/>
                <a:gd name="T31" fmla="*/ 5 h 8"/>
                <a:gd name="T32" fmla="*/ 2 w 5"/>
                <a:gd name="T33" fmla="*/ 4 h 8"/>
                <a:gd name="T34" fmla="*/ 1 w 5"/>
                <a:gd name="T35" fmla="*/ 4 h 8"/>
                <a:gd name="T36" fmla="*/ 1 w 5"/>
                <a:gd name="T37" fmla="*/ 4 h 8"/>
                <a:gd name="T38" fmla="*/ 1 w 5"/>
                <a:gd name="T39" fmla="*/ 3 h 8"/>
                <a:gd name="T40" fmla="*/ 1 w 5"/>
                <a:gd name="T41" fmla="*/ 3 h 8"/>
                <a:gd name="T42" fmla="*/ 1 w 5"/>
                <a:gd name="T43" fmla="*/ 3 h 8"/>
                <a:gd name="T44" fmla="*/ 0 w 5"/>
                <a:gd name="T45" fmla="*/ 2 h 8"/>
                <a:gd name="T46" fmla="*/ 0 w 5"/>
                <a:gd name="T47" fmla="*/ 2 h 8"/>
                <a:gd name="T48" fmla="*/ 0 w 5"/>
                <a:gd name="T49" fmla="*/ 2 h 8"/>
                <a:gd name="T50" fmla="*/ 0 w 5"/>
                <a:gd name="T51" fmla="*/ 2 h 8"/>
                <a:gd name="T52" fmla="*/ 0 w 5"/>
                <a:gd name="T53" fmla="*/ 1 h 8"/>
                <a:gd name="T54" fmla="*/ 0 w 5"/>
                <a:gd name="T55" fmla="*/ 1 h 8"/>
                <a:gd name="T56" fmla="*/ 1 w 5"/>
                <a:gd name="T57" fmla="*/ 1 h 8"/>
                <a:gd name="T58" fmla="*/ 1 w 5"/>
                <a:gd name="T59" fmla="*/ 1 h 8"/>
                <a:gd name="T60" fmla="*/ 1 w 5"/>
                <a:gd name="T61" fmla="*/ 1 h 8"/>
                <a:gd name="T62" fmla="*/ 2 w 5"/>
                <a:gd name="T63" fmla="*/ 0 h 8"/>
                <a:gd name="T64" fmla="*/ 2 w 5"/>
                <a:gd name="T65" fmla="*/ 0 h 8"/>
                <a:gd name="T66" fmla="*/ 3 w 5"/>
                <a:gd name="T67" fmla="*/ 0 h 8"/>
                <a:gd name="T68" fmla="*/ 3 w 5"/>
                <a:gd name="T69" fmla="*/ 0 h 8"/>
                <a:gd name="T70" fmla="*/ 4 w 5"/>
                <a:gd name="T71" fmla="*/ 0 h 8"/>
                <a:gd name="T72" fmla="*/ 4 w 5"/>
                <a:gd name="T73" fmla="*/ 0 h 8"/>
                <a:gd name="T74" fmla="*/ 4 w 5"/>
                <a:gd name="T75" fmla="*/ 1 h 8"/>
                <a:gd name="T76" fmla="*/ 4 w 5"/>
                <a:gd name="T77" fmla="*/ 1 h 8"/>
                <a:gd name="T78" fmla="*/ 4 w 5"/>
                <a:gd name="T79" fmla="*/ 1 h 8"/>
                <a:gd name="T80" fmla="*/ 4 w 5"/>
                <a:gd name="T81" fmla="*/ 1 h 8"/>
                <a:gd name="T82" fmla="*/ 4 w 5"/>
                <a:gd name="T83" fmla="*/ 2 h 8"/>
                <a:gd name="T84" fmla="*/ 5 w 5"/>
                <a:gd name="T85" fmla="*/ 2 h 8"/>
                <a:gd name="T86" fmla="*/ 5 w 5"/>
                <a:gd name="T87" fmla="*/ 2 h 8"/>
                <a:gd name="T88" fmla="*/ 5 w 5"/>
                <a:gd name="T89" fmla="*/ 2 h 8"/>
                <a:gd name="T90" fmla="*/ 5 w 5"/>
                <a:gd name="T91" fmla="*/ 3 h 8"/>
                <a:gd name="T92" fmla="*/ 5 w 5"/>
                <a:gd name="T93" fmla="*/ 3 h 8"/>
                <a:gd name="T94" fmla="*/ 5 w 5"/>
                <a:gd name="T95" fmla="*/ 3 h 8"/>
                <a:gd name="T96" fmla="*/ 5 w 5"/>
                <a:gd name="T97" fmla="*/ 4 h 8"/>
                <a:gd name="T98" fmla="*/ 5 w 5"/>
                <a:gd name="T99" fmla="*/ 4 h 8"/>
                <a:gd name="T100" fmla="*/ 5 w 5"/>
                <a:gd name="T101" fmla="*/ 5 h 8"/>
                <a:gd name="T102" fmla="*/ 5 w 5"/>
                <a:gd name="T103" fmla="*/ 5 h 8"/>
                <a:gd name="T104" fmla="*/ 5 w 5"/>
                <a:gd name="T105" fmla="*/ 5 h 8"/>
                <a:gd name="T106" fmla="*/ 5 w 5"/>
                <a:gd name="T107" fmla="*/ 6 h 8"/>
                <a:gd name="T108" fmla="*/ 5 w 5"/>
                <a:gd name="T109" fmla="*/ 6 h 8"/>
                <a:gd name="T110" fmla="*/ 5 w 5"/>
                <a:gd name="T111" fmla="*/ 7 h 8"/>
                <a:gd name="T112" fmla="*/ 5 w 5"/>
                <a:gd name="T113" fmla="*/ 7 h 8"/>
                <a:gd name="T114" fmla="*/ 5 w 5"/>
                <a:gd name="T115" fmla="*/ 8 h 8"/>
                <a:gd name="T116" fmla="*/ 5 w 5"/>
                <a:gd name="T117" fmla="*/ 8 h 8"/>
                <a:gd name="T118" fmla="*/ 5 w 5"/>
                <a:gd name="T119" fmla="*/ 8 h 8"/>
                <a:gd name="T120" fmla="*/ 5 w 5"/>
                <a:gd name="T121" fmla="*/ 8 h 8"/>
                <a:gd name="T122" fmla="*/ 5 w 5"/>
                <a:gd name="T123" fmla="*/ 8 h 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"/>
                <a:gd name="T187" fmla="*/ 0 h 8"/>
                <a:gd name="T188" fmla="*/ 5 w 5"/>
                <a:gd name="T189" fmla="*/ 8 h 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" h="8">
                  <a:moveTo>
                    <a:pt x="5" y="8"/>
                  </a:moveTo>
                  <a:lnTo>
                    <a:pt x="5" y="8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7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84" name="Freeform 562"/>
            <p:cNvSpPr>
              <a:spLocks/>
            </p:cNvSpPr>
            <p:nvPr/>
          </p:nvSpPr>
          <p:spPr bwMode="auto">
            <a:xfrm>
              <a:off x="3491" y="2217"/>
              <a:ext cx="5" cy="3"/>
            </a:xfrm>
            <a:custGeom>
              <a:avLst/>
              <a:gdLst>
                <a:gd name="T0" fmla="*/ 2 w 5"/>
                <a:gd name="T1" fmla="*/ 3 h 3"/>
                <a:gd name="T2" fmla="*/ 1 w 5"/>
                <a:gd name="T3" fmla="*/ 3 h 3"/>
                <a:gd name="T4" fmla="*/ 1 w 5"/>
                <a:gd name="T5" fmla="*/ 3 h 3"/>
                <a:gd name="T6" fmla="*/ 1 w 5"/>
                <a:gd name="T7" fmla="*/ 3 h 3"/>
                <a:gd name="T8" fmla="*/ 0 w 5"/>
                <a:gd name="T9" fmla="*/ 3 h 3"/>
                <a:gd name="T10" fmla="*/ 0 w 5"/>
                <a:gd name="T11" fmla="*/ 3 h 3"/>
                <a:gd name="T12" fmla="*/ 0 w 5"/>
                <a:gd name="T13" fmla="*/ 3 h 3"/>
                <a:gd name="T14" fmla="*/ 0 w 5"/>
                <a:gd name="T15" fmla="*/ 2 h 3"/>
                <a:gd name="T16" fmla="*/ 0 w 5"/>
                <a:gd name="T17" fmla="*/ 1 h 3"/>
                <a:gd name="T18" fmla="*/ 0 w 5"/>
                <a:gd name="T19" fmla="*/ 1 h 3"/>
                <a:gd name="T20" fmla="*/ 0 w 5"/>
                <a:gd name="T21" fmla="*/ 0 h 3"/>
                <a:gd name="T22" fmla="*/ 0 w 5"/>
                <a:gd name="T23" fmla="*/ 0 h 3"/>
                <a:gd name="T24" fmla="*/ 1 w 5"/>
                <a:gd name="T25" fmla="*/ 0 h 3"/>
                <a:gd name="T26" fmla="*/ 1 w 5"/>
                <a:gd name="T27" fmla="*/ 0 h 3"/>
                <a:gd name="T28" fmla="*/ 1 w 5"/>
                <a:gd name="T29" fmla="*/ 1 h 3"/>
                <a:gd name="T30" fmla="*/ 1 w 5"/>
                <a:gd name="T31" fmla="*/ 1 h 3"/>
                <a:gd name="T32" fmla="*/ 1 w 5"/>
                <a:gd name="T33" fmla="*/ 1 h 3"/>
                <a:gd name="T34" fmla="*/ 1 w 5"/>
                <a:gd name="T35" fmla="*/ 2 h 3"/>
                <a:gd name="T36" fmla="*/ 1 w 5"/>
                <a:gd name="T37" fmla="*/ 2 h 3"/>
                <a:gd name="T38" fmla="*/ 2 w 5"/>
                <a:gd name="T39" fmla="*/ 2 h 3"/>
                <a:gd name="T40" fmla="*/ 2 w 5"/>
                <a:gd name="T41" fmla="*/ 2 h 3"/>
                <a:gd name="T42" fmla="*/ 3 w 5"/>
                <a:gd name="T43" fmla="*/ 2 h 3"/>
                <a:gd name="T44" fmla="*/ 3 w 5"/>
                <a:gd name="T45" fmla="*/ 2 h 3"/>
                <a:gd name="T46" fmla="*/ 3 w 5"/>
                <a:gd name="T47" fmla="*/ 3 h 3"/>
                <a:gd name="T48" fmla="*/ 4 w 5"/>
                <a:gd name="T49" fmla="*/ 3 h 3"/>
                <a:gd name="T50" fmla="*/ 4 w 5"/>
                <a:gd name="T51" fmla="*/ 3 h 3"/>
                <a:gd name="T52" fmla="*/ 5 w 5"/>
                <a:gd name="T53" fmla="*/ 3 h 3"/>
                <a:gd name="T54" fmla="*/ 5 w 5"/>
                <a:gd name="T55" fmla="*/ 3 h 3"/>
                <a:gd name="T56" fmla="*/ 4 w 5"/>
                <a:gd name="T57" fmla="*/ 3 h 3"/>
                <a:gd name="T58" fmla="*/ 4 w 5"/>
                <a:gd name="T59" fmla="*/ 3 h 3"/>
                <a:gd name="T60" fmla="*/ 3 w 5"/>
                <a:gd name="T61" fmla="*/ 3 h 3"/>
                <a:gd name="T62" fmla="*/ 3 w 5"/>
                <a:gd name="T63" fmla="*/ 3 h 3"/>
                <a:gd name="T64" fmla="*/ 2 w 5"/>
                <a:gd name="T65" fmla="*/ 3 h 3"/>
                <a:gd name="T66" fmla="*/ 2 w 5"/>
                <a:gd name="T67" fmla="*/ 3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"/>
                <a:gd name="T103" fmla="*/ 0 h 3"/>
                <a:gd name="T104" fmla="*/ 5 w 5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" h="3">
                  <a:moveTo>
                    <a:pt x="2" y="3"/>
                  </a:move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85" name="Freeform 563"/>
            <p:cNvSpPr>
              <a:spLocks/>
            </p:cNvSpPr>
            <p:nvPr/>
          </p:nvSpPr>
          <p:spPr bwMode="auto">
            <a:xfrm>
              <a:off x="2706" y="2207"/>
              <a:ext cx="20" cy="18"/>
            </a:xfrm>
            <a:custGeom>
              <a:avLst/>
              <a:gdLst>
                <a:gd name="T0" fmla="*/ 12 w 20"/>
                <a:gd name="T1" fmla="*/ 17 h 18"/>
                <a:gd name="T2" fmla="*/ 11 w 20"/>
                <a:gd name="T3" fmla="*/ 17 h 18"/>
                <a:gd name="T4" fmla="*/ 9 w 20"/>
                <a:gd name="T5" fmla="*/ 17 h 18"/>
                <a:gd name="T6" fmla="*/ 7 w 20"/>
                <a:gd name="T7" fmla="*/ 17 h 18"/>
                <a:gd name="T8" fmla="*/ 7 w 20"/>
                <a:gd name="T9" fmla="*/ 17 h 18"/>
                <a:gd name="T10" fmla="*/ 6 w 20"/>
                <a:gd name="T11" fmla="*/ 16 h 18"/>
                <a:gd name="T12" fmla="*/ 6 w 20"/>
                <a:gd name="T13" fmla="*/ 15 h 18"/>
                <a:gd name="T14" fmla="*/ 5 w 20"/>
                <a:gd name="T15" fmla="*/ 14 h 18"/>
                <a:gd name="T16" fmla="*/ 4 w 20"/>
                <a:gd name="T17" fmla="*/ 13 h 18"/>
                <a:gd name="T18" fmla="*/ 3 w 20"/>
                <a:gd name="T19" fmla="*/ 13 h 18"/>
                <a:gd name="T20" fmla="*/ 2 w 20"/>
                <a:gd name="T21" fmla="*/ 13 h 18"/>
                <a:gd name="T22" fmla="*/ 2 w 20"/>
                <a:gd name="T23" fmla="*/ 12 h 18"/>
                <a:gd name="T24" fmla="*/ 1 w 20"/>
                <a:gd name="T25" fmla="*/ 11 h 18"/>
                <a:gd name="T26" fmla="*/ 1 w 20"/>
                <a:gd name="T27" fmla="*/ 10 h 18"/>
                <a:gd name="T28" fmla="*/ 1 w 20"/>
                <a:gd name="T29" fmla="*/ 9 h 18"/>
                <a:gd name="T30" fmla="*/ 0 w 20"/>
                <a:gd name="T31" fmla="*/ 8 h 18"/>
                <a:gd name="T32" fmla="*/ 0 w 20"/>
                <a:gd name="T33" fmla="*/ 7 h 18"/>
                <a:gd name="T34" fmla="*/ 0 w 20"/>
                <a:gd name="T35" fmla="*/ 6 h 18"/>
                <a:gd name="T36" fmla="*/ 0 w 20"/>
                <a:gd name="T37" fmla="*/ 5 h 18"/>
                <a:gd name="T38" fmla="*/ 0 w 20"/>
                <a:gd name="T39" fmla="*/ 4 h 18"/>
                <a:gd name="T40" fmla="*/ 1 w 20"/>
                <a:gd name="T41" fmla="*/ 3 h 18"/>
                <a:gd name="T42" fmla="*/ 1 w 20"/>
                <a:gd name="T43" fmla="*/ 3 h 18"/>
                <a:gd name="T44" fmla="*/ 2 w 20"/>
                <a:gd name="T45" fmla="*/ 2 h 18"/>
                <a:gd name="T46" fmla="*/ 2 w 20"/>
                <a:gd name="T47" fmla="*/ 0 h 18"/>
                <a:gd name="T48" fmla="*/ 3 w 20"/>
                <a:gd name="T49" fmla="*/ 0 h 18"/>
                <a:gd name="T50" fmla="*/ 4 w 20"/>
                <a:gd name="T51" fmla="*/ 0 h 18"/>
                <a:gd name="T52" fmla="*/ 6 w 20"/>
                <a:gd name="T53" fmla="*/ 0 h 18"/>
                <a:gd name="T54" fmla="*/ 7 w 20"/>
                <a:gd name="T55" fmla="*/ 0 h 18"/>
                <a:gd name="T56" fmla="*/ 7 w 20"/>
                <a:gd name="T57" fmla="*/ 0 h 18"/>
                <a:gd name="T58" fmla="*/ 7 w 20"/>
                <a:gd name="T59" fmla="*/ 1 h 18"/>
                <a:gd name="T60" fmla="*/ 8 w 20"/>
                <a:gd name="T61" fmla="*/ 1 h 18"/>
                <a:gd name="T62" fmla="*/ 10 w 20"/>
                <a:gd name="T63" fmla="*/ 2 h 18"/>
                <a:gd name="T64" fmla="*/ 11 w 20"/>
                <a:gd name="T65" fmla="*/ 1 h 18"/>
                <a:gd name="T66" fmla="*/ 12 w 20"/>
                <a:gd name="T67" fmla="*/ 1 h 18"/>
                <a:gd name="T68" fmla="*/ 13 w 20"/>
                <a:gd name="T69" fmla="*/ 0 h 18"/>
                <a:gd name="T70" fmla="*/ 14 w 20"/>
                <a:gd name="T71" fmla="*/ 0 h 18"/>
                <a:gd name="T72" fmla="*/ 16 w 20"/>
                <a:gd name="T73" fmla="*/ 0 h 18"/>
                <a:gd name="T74" fmla="*/ 17 w 20"/>
                <a:gd name="T75" fmla="*/ 1 h 18"/>
                <a:gd name="T76" fmla="*/ 18 w 20"/>
                <a:gd name="T77" fmla="*/ 2 h 18"/>
                <a:gd name="T78" fmla="*/ 18 w 20"/>
                <a:gd name="T79" fmla="*/ 3 h 18"/>
                <a:gd name="T80" fmla="*/ 19 w 20"/>
                <a:gd name="T81" fmla="*/ 4 h 18"/>
                <a:gd name="T82" fmla="*/ 20 w 20"/>
                <a:gd name="T83" fmla="*/ 5 h 18"/>
                <a:gd name="T84" fmla="*/ 20 w 20"/>
                <a:gd name="T85" fmla="*/ 6 h 18"/>
                <a:gd name="T86" fmla="*/ 20 w 20"/>
                <a:gd name="T87" fmla="*/ 7 h 18"/>
                <a:gd name="T88" fmla="*/ 20 w 20"/>
                <a:gd name="T89" fmla="*/ 7 h 18"/>
                <a:gd name="T90" fmla="*/ 20 w 20"/>
                <a:gd name="T91" fmla="*/ 9 h 18"/>
                <a:gd name="T92" fmla="*/ 19 w 20"/>
                <a:gd name="T93" fmla="*/ 9 h 18"/>
                <a:gd name="T94" fmla="*/ 18 w 20"/>
                <a:gd name="T95" fmla="*/ 10 h 18"/>
                <a:gd name="T96" fmla="*/ 18 w 20"/>
                <a:gd name="T97" fmla="*/ 11 h 18"/>
                <a:gd name="T98" fmla="*/ 17 w 20"/>
                <a:gd name="T99" fmla="*/ 12 h 18"/>
                <a:gd name="T100" fmla="*/ 16 w 20"/>
                <a:gd name="T101" fmla="*/ 13 h 18"/>
                <a:gd name="T102" fmla="*/ 16 w 20"/>
                <a:gd name="T103" fmla="*/ 13 h 18"/>
                <a:gd name="T104" fmla="*/ 15 w 20"/>
                <a:gd name="T105" fmla="*/ 14 h 18"/>
                <a:gd name="T106" fmla="*/ 14 w 20"/>
                <a:gd name="T107" fmla="*/ 15 h 18"/>
                <a:gd name="T108" fmla="*/ 14 w 20"/>
                <a:gd name="T109" fmla="*/ 16 h 18"/>
                <a:gd name="T110" fmla="*/ 13 w 20"/>
                <a:gd name="T111" fmla="*/ 17 h 18"/>
                <a:gd name="T112" fmla="*/ 13 w 20"/>
                <a:gd name="T113" fmla="*/ 18 h 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0"/>
                <a:gd name="T172" fmla="*/ 0 h 18"/>
                <a:gd name="T173" fmla="*/ 20 w 20"/>
                <a:gd name="T174" fmla="*/ 18 h 1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0" h="18">
                  <a:moveTo>
                    <a:pt x="13" y="18"/>
                  </a:moveTo>
                  <a:lnTo>
                    <a:pt x="12" y="18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19" y="4"/>
                  </a:lnTo>
                  <a:lnTo>
                    <a:pt x="20" y="4"/>
                  </a:lnTo>
                  <a:lnTo>
                    <a:pt x="20" y="5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0" y="8"/>
                  </a:lnTo>
                  <a:lnTo>
                    <a:pt x="20" y="9"/>
                  </a:lnTo>
                  <a:lnTo>
                    <a:pt x="19" y="9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8" y="11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7"/>
                  </a:lnTo>
                  <a:lnTo>
                    <a:pt x="13" y="18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86" name="Freeform 564"/>
            <p:cNvSpPr>
              <a:spLocks/>
            </p:cNvSpPr>
            <p:nvPr/>
          </p:nvSpPr>
          <p:spPr bwMode="auto">
            <a:xfrm>
              <a:off x="3269" y="2214"/>
              <a:ext cx="3" cy="5"/>
            </a:xfrm>
            <a:custGeom>
              <a:avLst/>
              <a:gdLst>
                <a:gd name="T0" fmla="*/ 3 w 3"/>
                <a:gd name="T1" fmla="*/ 5 h 5"/>
                <a:gd name="T2" fmla="*/ 3 w 3"/>
                <a:gd name="T3" fmla="*/ 5 h 5"/>
                <a:gd name="T4" fmla="*/ 2 w 3"/>
                <a:gd name="T5" fmla="*/ 4 h 5"/>
                <a:gd name="T6" fmla="*/ 2 w 3"/>
                <a:gd name="T7" fmla="*/ 4 h 5"/>
                <a:gd name="T8" fmla="*/ 2 w 3"/>
                <a:gd name="T9" fmla="*/ 4 h 5"/>
                <a:gd name="T10" fmla="*/ 2 w 3"/>
                <a:gd name="T11" fmla="*/ 3 h 5"/>
                <a:gd name="T12" fmla="*/ 1 w 3"/>
                <a:gd name="T13" fmla="*/ 3 h 5"/>
                <a:gd name="T14" fmla="*/ 1 w 3"/>
                <a:gd name="T15" fmla="*/ 3 h 5"/>
                <a:gd name="T16" fmla="*/ 1 w 3"/>
                <a:gd name="T17" fmla="*/ 2 h 5"/>
                <a:gd name="T18" fmla="*/ 1 w 3"/>
                <a:gd name="T19" fmla="*/ 2 h 5"/>
                <a:gd name="T20" fmla="*/ 1 w 3"/>
                <a:gd name="T21" fmla="*/ 2 h 5"/>
                <a:gd name="T22" fmla="*/ 0 w 3"/>
                <a:gd name="T23" fmla="*/ 1 h 5"/>
                <a:gd name="T24" fmla="*/ 0 w 3"/>
                <a:gd name="T25" fmla="*/ 1 h 5"/>
                <a:gd name="T26" fmla="*/ 0 w 3"/>
                <a:gd name="T27" fmla="*/ 0 h 5"/>
                <a:gd name="T28" fmla="*/ 0 w 3"/>
                <a:gd name="T29" fmla="*/ 0 h 5"/>
                <a:gd name="T30" fmla="*/ 0 w 3"/>
                <a:gd name="T31" fmla="*/ 0 h 5"/>
                <a:gd name="T32" fmla="*/ 1 w 3"/>
                <a:gd name="T33" fmla="*/ 0 h 5"/>
                <a:gd name="T34" fmla="*/ 1 w 3"/>
                <a:gd name="T35" fmla="*/ 0 h 5"/>
                <a:gd name="T36" fmla="*/ 2 w 3"/>
                <a:gd name="T37" fmla="*/ 0 h 5"/>
                <a:gd name="T38" fmla="*/ 2 w 3"/>
                <a:gd name="T39" fmla="*/ 0 h 5"/>
                <a:gd name="T40" fmla="*/ 2 w 3"/>
                <a:gd name="T41" fmla="*/ 0 h 5"/>
                <a:gd name="T42" fmla="*/ 3 w 3"/>
                <a:gd name="T43" fmla="*/ 0 h 5"/>
                <a:gd name="T44" fmla="*/ 3 w 3"/>
                <a:gd name="T45" fmla="*/ 1 h 5"/>
                <a:gd name="T46" fmla="*/ 3 w 3"/>
                <a:gd name="T47" fmla="*/ 1 h 5"/>
                <a:gd name="T48" fmla="*/ 3 w 3"/>
                <a:gd name="T49" fmla="*/ 1 h 5"/>
                <a:gd name="T50" fmla="*/ 3 w 3"/>
                <a:gd name="T51" fmla="*/ 2 h 5"/>
                <a:gd name="T52" fmla="*/ 3 w 3"/>
                <a:gd name="T53" fmla="*/ 2 h 5"/>
                <a:gd name="T54" fmla="*/ 3 w 3"/>
                <a:gd name="T55" fmla="*/ 3 h 5"/>
                <a:gd name="T56" fmla="*/ 3 w 3"/>
                <a:gd name="T57" fmla="*/ 3 h 5"/>
                <a:gd name="T58" fmla="*/ 3 w 3"/>
                <a:gd name="T59" fmla="*/ 4 h 5"/>
                <a:gd name="T60" fmla="*/ 3 w 3"/>
                <a:gd name="T61" fmla="*/ 5 h 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"/>
                <a:gd name="T94" fmla="*/ 0 h 5"/>
                <a:gd name="T95" fmla="*/ 3 w 3"/>
                <a:gd name="T96" fmla="*/ 5 h 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" h="5">
                  <a:moveTo>
                    <a:pt x="3" y="5"/>
                  </a:moveTo>
                  <a:lnTo>
                    <a:pt x="3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87" name="Freeform 565"/>
            <p:cNvSpPr>
              <a:spLocks/>
            </p:cNvSpPr>
            <p:nvPr/>
          </p:nvSpPr>
          <p:spPr bwMode="auto">
            <a:xfrm>
              <a:off x="1217" y="2217"/>
              <a:ext cx="3" cy="3"/>
            </a:xfrm>
            <a:custGeom>
              <a:avLst/>
              <a:gdLst>
                <a:gd name="T0" fmla="*/ 0 w 3"/>
                <a:gd name="T1" fmla="*/ 3 h 3"/>
                <a:gd name="T2" fmla="*/ 0 w 3"/>
                <a:gd name="T3" fmla="*/ 3 h 3"/>
                <a:gd name="T4" fmla="*/ 0 w 3"/>
                <a:gd name="T5" fmla="*/ 2 h 3"/>
                <a:gd name="T6" fmla="*/ 0 w 3"/>
                <a:gd name="T7" fmla="*/ 2 h 3"/>
                <a:gd name="T8" fmla="*/ 0 w 3"/>
                <a:gd name="T9" fmla="*/ 2 h 3"/>
                <a:gd name="T10" fmla="*/ 0 w 3"/>
                <a:gd name="T11" fmla="*/ 1 h 3"/>
                <a:gd name="T12" fmla="*/ 0 w 3"/>
                <a:gd name="T13" fmla="*/ 1 h 3"/>
                <a:gd name="T14" fmla="*/ 1 w 3"/>
                <a:gd name="T15" fmla="*/ 0 h 3"/>
                <a:gd name="T16" fmla="*/ 1 w 3"/>
                <a:gd name="T17" fmla="*/ 0 h 3"/>
                <a:gd name="T18" fmla="*/ 1 w 3"/>
                <a:gd name="T19" fmla="*/ 0 h 3"/>
                <a:gd name="T20" fmla="*/ 2 w 3"/>
                <a:gd name="T21" fmla="*/ 0 h 3"/>
                <a:gd name="T22" fmla="*/ 2 w 3"/>
                <a:gd name="T23" fmla="*/ 0 h 3"/>
                <a:gd name="T24" fmla="*/ 2 w 3"/>
                <a:gd name="T25" fmla="*/ 0 h 3"/>
                <a:gd name="T26" fmla="*/ 3 w 3"/>
                <a:gd name="T27" fmla="*/ 0 h 3"/>
                <a:gd name="T28" fmla="*/ 3 w 3"/>
                <a:gd name="T29" fmla="*/ 1 h 3"/>
                <a:gd name="T30" fmla="*/ 2 w 3"/>
                <a:gd name="T31" fmla="*/ 1 h 3"/>
                <a:gd name="T32" fmla="*/ 2 w 3"/>
                <a:gd name="T33" fmla="*/ 1 h 3"/>
                <a:gd name="T34" fmla="*/ 2 w 3"/>
                <a:gd name="T35" fmla="*/ 2 h 3"/>
                <a:gd name="T36" fmla="*/ 1 w 3"/>
                <a:gd name="T37" fmla="*/ 2 h 3"/>
                <a:gd name="T38" fmla="*/ 1 w 3"/>
                <a:gd name="T39" fmla="*/ 2 h 3"/>
                <a:gd name="T40" fmla="*/ 1 w 3"/>
                <a:gd name="T41" fmla="*/ 2 h 3"/>
                <a:gd name="T42" fmla="*/ 1 w 3"/>
                <a:gd name="T43" fmla="*/ 3 h 3"/>
                <a:gd name="T44" fmla="*/ 0 w 3"/>
                <a:gd name="T45" fmla="*/ 3 h 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"/>
                <a:gd name="T70" fmla="*/ 0 h 3"/>
                <a:gd name="T71" fmla="*/ 3 w 3"/>
                <a:gd name="T72" fmla="*/ 3 h 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" h="3">
                  <a:moveTo>
                    <a:pt x="0" y="3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88" name="Freeform 566"/>
            <p:cNvSpPr>
              <a:spLocks/>
            </p:cNvSpPr>
            <p:nvPr/>
          </p:nvSpPr>
          <p:spPr bwMode="auto">
            <a:xfrm>
              <a:off x="3480" y="2219"/>
              <a:ext cx="3" cy="2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2 h 2"/>
                <a:gd name="T4" fmla="*/ 2 w 3"/>
                <a:gd name="T5" fmla="*/ 1 h 2"/>
                <a:gd name="T6" fmla="*/ 2 w 3"/>
                <a:gd name="T7" fmla="*/ 1 h 2"/>
                <a:gd name="T8" fmla="*/ 1 w 3"/>
                <a:gd name="T9" fmla="*/ 1 h 2"/>
                <a:gd name="T10" fmla="*/ 1 w 3"/>
                <a:gd name="T11" fmla="*/ 1 h 2"/>
                <a:gd name="T12" fmla="*/ 1 w 3"/>
                <a:gd name="T13" fmla="*/ 1 h 2"/>
                <a:gd name="T14" fmla="*/ 0 w 3"/>
                <a:gd name="T15" fmla="*/ 1 h 2"/>
                <a:gd name="T16" fmla="*/ 0 w 3"/>
                <a:gd name="T17" fmla="*/ 1 h 2"/>
                <a:gd name="T18" fmla="*/ 0 w 3"/>
                <a:gd name="T19" fmla="*/ 1 h 2"/>
                <a:gd name="T20" fmla="*/ 1 w 3"/>
                <a:gd name="T21" fmla="*/ 0 h 2"/>
                <a:gd name="T22" fmla="*/ 1 w 3"/>
                <a:gd name="T23" fmla="*/ 0 h 2"/>
                <a:gd name="T24" fmla="*/ 1 w 3"/>
                <a:gd name="T25" fmla="*/ 0 h 2"/>
                <a:gd name="T26" fmla="*/ 2 w 3"/>
                <a:gd name="T27" fmla="*/ 0 h 2"/>
                <a:gd name="T28" fmla="*/ 2 w 3"/>
                <a:gd name="T29" fmla="*/ 0 h 2"/>
                <a:gd name="T30" fmla="*/ 2 w 3"/>
                <a:gd name="T31" fmla="*/ 1 h 2"/>
                <a:gd name="T32" fmla="*/ 2 w 3"/>
                <a:gd name="T33" fmla="*/ 1 h 2"/>
                <a:gd name="T34" fmla="*/ 3 w 3"/>
                <a:gd name="T35" fmla="*/ 1 h 2"/>
                <a:gd name="T36" fmla="*/ 3 w 3"/>
                <a:gd name="T37" fmla="*/ 1 h 2"/>
                <a:gd name="T38" fmla="*/ 3 w 3"/>
                <a:gd name="T39" fmla="*/ 1 h 2"/>
                <a:gd name="T40" fmla="*/ 3 w 3"/>
                <a:gd name="T41" fmla="*/ 1 h 2"/>
                <a:gd name="T42" fmla="*/ 3 w 3"/>
                <a:gd name="T43" fmla="*/ 2 h 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"/>
                <a:gd name="T67" fmla="*/ 0 h 2"/>
                <a:gd name="T68" fmla="*/ 3 w 3"/>
                <a:gd name="T69" fmla="*/ 2 h 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" h="2">
                  <a:moveTo>
                    <a:pt x="3" y="2"/>
                  </a:moveTo>
                  <a:lnTo>
                    <a:pt x="3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89" name="Freeform 567"/>
            <p:cNvSpPr>
              <a:spLocks/>
            </p:cNvSpPr>
            <p:nvPr/>
          </p:nvSpPr>
          <p:spPr bwMode="auto">
            <a:xfrm>
              <a:off x="3426" y="2220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1 w 1"/>
                <a:gd name="T11" fmla="*/ 0 h 1"/>
                <a:gd name="T12" fmla="*/ 1 w 1"/>
                <a:gd name="T13" fmla="*/ 0 h 1"/>
                <a:gd name="T14" fmla="*/ 1 w 1"/>
                <a:gd name="T15" fmla="*/ 0 h 1"/>
                <a:gd name="T16" fmla="*/ 0 w 1"/>
                <a:gd name="T17" fmla="*/ 1 h 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"/>
                <a:gd name="T28" fmla="*/ 0 h 1"/>
                <a:gd name="T29" fmla="*/ 1 w 1"/>
                <a:gd name="T30" fmla="*/ 1 h 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90" name="Freeform 568"/>
            <p:cNvSpPr>
              <a:spLocks/>
            </p:cNvSpPr>
            <p:nvPr/>
          </p:nvSpPr>
          <p:spPr bwMode="auto">
            <a:xfrm>
              <a:off x="3273" y="2220"/>
              <a:ext cx="9" cy="7"/>
            </a:xfrm>
            <a:custGeom>
              <a:avLst/>
              <a:gdLst>
                <a:gd name="T0" fmla="*/ 8 w 9"/>
                <a:gd name="T1" fmla="*/ 7 h 7"/>
                <a:gd name="T2" fmla="*/ 7 w 9"/>
                <a:gd name="T3" fmla="*/ 6 h 7"/>
                <a:gd name="T4" fmla="*/ 7 w 9"/>
                <a:gd name="T5" fmla="*/ 6 h 7"/>
                <a:gd name="T6" fmla="*/ 6 w 9"/>
                <a:gd name="T7" fmla="*/ 5 h 7"/>
                <a:gd name="T8" fmla="*/ 6 w 9"/>
                <a:gd name="T9" fmla="*/ 5 h 7"/>
                <a:gd name="T10" fmla="*/ 5 w 9"/>
                <a:gd name="T11" fmla="*/ 4 h 7"/>
                <a:gd name="T12" fmla="*/ 5 w 9"/>
                <a:gd name="T13" fmla="*/ 4 h 7"/>
                <a:gd name="T14" fmla="*/ 3 w 9"/>
                <a:gd name="T15" fmla="*/ 4 h 7"/>
                <a:gd name="T16" fmla="*/ 2 w 9"/>
                <a:gd name="T17" fmla="*/ 4 h 7"/>
                <a:gd name="T18" fmla="*/ 2 w 9"/>
                <a:gd name="T19" fmla="*/ 3 h 7"/>
                <a:gd name="T20" fmla="*/ 1 w 9"/>
                <a:gd name="T21" fmla="*/ 2 h 7"/>
                <a:gd name="T22" fmla="*/ 1 w 9"/>
                <a:gd name="T23" fmla="*/ 2 h 7"/>
                <a:gd name="T24" fmla="*/ 0 w 9"/>
                <a:gd name="T25" fmla="*/ 1 h 7"/>
                <a:gd name="T26" fmla="*/ 0 w 9"/>
                <a:gd name="T27" fmla="*/ 0 h 7"/>
                <a:gd name="T28" fmla="*/ 1 w 9"/>
                <a:gd name="T29" fmla="*/ 0 h 7"/>
                <a:gd name="T30" fmla="*/ 1 w 9"/>
                <a:gd name="T31" fmla="*/ 0 h 7"/>
                <a:gd name="T32" fmla="*/ 2 w 9"/>
                <a:gd name="T33" fmla="*/ 0 h 7"/>
                <a:gd name="T34" fmla="*/ 3 w 9"/>
                <a:gd name="T35" fmla="*/ 0 h 7"/>
                <a:gd name="T36" fmla="*/ 3 w 9"/>
                <a:gd name="T37" fmla="*/ 1 h 7"/>
                <a:gd name="T38" fmla="*/ 4 w 9"/>
                <a:gd name="T39" fmla="*/ 1 h 7"/>
                <a:gd name="T40" fmla="*/ 4 w 9"/>
                <a:gd name="T41" fmla="*/ 2 h 7"/>
                <a:gd name="T42" fmla="*/ 5 w 9"/>
                <a:gd name="T43" fmla="*/ 2 h 7"/>
                <a:gd name="T44" fmla="*/ 5 w 9"/>
                <a:gd name="T45" fmla="*/ 3 h 7"/>
                <a:gd name="T46" fmla="*/ 5 w 9"/>
                <a:gd name="T47" fmla="*/ 3 h 7"/>
                <a:gd name="T48" fmla="*/ 6 w 9"/>
                <a:gd name="T49" fmla="*/ 4 h 7"/>
                <a:gd name="T50" fmla="*/ 6 w 9"/>
                <a:gd name="T51" fmla="*/ 4 h 7"/>
                <a:gd name="T52" fmla="*/ 7 w 9"/>
                <a:gd name="T53" fmla="*/ 4 h 7"/>
                <a:gd name="T54" fmla="*/ 8 w 9"/>
                <a:gd name="T55" fmla="*/ 5 h 7"/>
                <a:gd name="T56" fmla="*/ 8 w 9"/>
                <a:gd name="T57" fmla="*/ 5 h 7"/>
                <a:gd name="T58" fmla="*/ 9 w 9"/>
                <a:gd name="T59" fmla="*/ 6 h 7"/>
                <a:gd name="T60" fmla="*/ 9 w 9"/>
                <a:gd name="T61" fmla="*/ 7 h 7"/>
                <a:gd name="T62" fmla="*/ 8 w 9"/>
                <a:gd name="T63" fmla="*/ 7 h 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7"/>
                <a:gd name="T98" fmla="*/ 9 w 9"/>
                <a:gd name="T99" fmla="*/ 7 h 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7">
                  <a:moveTo>
                    <a:pt x="8" y="7"/>
                  </a:moveTo>
                  <a:lnTo>
                    <a:pt x="8" y="7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8" y="5"/>
                  </a:lnTo>
                  <a:lnTo>
                    <a:pt x="9" y="6"/>
                  </a:lnTo>
                  <a:lnTo>
                    <a:pt x="9" y="7"/>
                  </a:lnTo>
                  <a:lnTo>
                    <a:pt x="8" y="7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91" name="Freeform 569"/>
            <p:cNvSpPr>
              <a:spLocks/>
            </p:cNvSpPr>
            <p:nvPr/>
          </p:nvSpPr>
          <p:spPr bwMode="auto">
            <a:xfrm>
              <a:off x="2598" y="2212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2 h 2"/>
                <a:gd name="T4" fmla="*/ 0 w 1"/>
                <a:gd name="T5" fmla="*/ 1 h 2"/>
                <a:gd name="T6" fmla="*/ 1 w 1"/>
                <a:gd name="T7" fmla="*/ 1 h 2"/>
                <a:gd name="T8" fmla="*/ 1 w 1"/>
                <a:gd name="T9" fmla="*/ 0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2 h 2"/>
                <a:gd name="T16" fmla="*/ 1 w 1"/>
                <a:gd name="T17" fmla="*/ 2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"/>
                <a:gd name="T28" fmla="*/ 0 h 2"/>
                <a:gd name="T29" fmla="*/ 1 w 1"/>
                <a:gd name="T30" fmla="*/ 2 h 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" h="2">
                  <a:moveTo>
                    <a:pt x="1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92" name="Freeform 570"/>
            <p:cNvSpPr>
              <a:spLocks/>
            </p:cNvSpPr>
            <p:nvPr/>
          </p:nvSpPr>
          <p:spPr bwMode="auto">
            <a:xfrm>
              <a:off x="2600" y="2213"/>
              <a:ext cx="5" cy="6"/>
            </a:xfrm>
            <a:custGeom>
              <a:avLst/>
              <a:gdLst>
                <a:gd name="T0" fmla="*/ 0 w 5"/>
                <a:gd name="T1" fmla="*/ 6 h 6"/>
                <a:gd name="T2" fmla="*/ 0 w 5"/>
                <a:gd name="T3" fmla="*/ 6 h 6"/>
                <a:gd name="T4" fmla="*/ 0 w 5"/>
                <a:gd name="T5" fmla="*/ 6 h 6"/>
                <a:gd name="T6" fmla="*/ 0 w 5"/>
                <a:gd name="T7" fmla="*/ 5 h 6"/>
                <a:gd name="T8" fmla="*/ 0 w 5"/>
                <a:gd name="T9" fmla="*/ 5 h 6"/>
                <a:gd name="T10" fmla="*/ 0 w 5"/>
                <a:gd name="T11" fmla="*/ 4 h 6"/>
                <a:gd name="T12" fmla="*/ 0 w 5"/>
                <a:gd name="T13" fmla="*/ 4 h 6"/>
                <a:gd name="T14" fmla="*/ 0 w 5"/>
                <a:gd name="T15" fmla="*/ 4 h 6"/>
                <a:gd name="T16" fmla="*/ 0 w 5"/>
                <a:gd name="T17" fmla="*/ 3 h 6"/>
                <a:gd name="T18" fmla="*/ 0 w 5"/>
                <a:gd name="T19" fmla="*/ 3 h 6"/>
                <a:gd name="T20" fmla="*/ 0 w 5"/>
                <a:gd name="T21" fmla="*/ 2 h 6"/>
                <a:gd name="T22" fmla="*/ 0 w 5"/>
                <a:gd name="T23" fmla="*/ 2 h 6"/>
                <a:gd name="T24" fmla="*/ 0 w 5"/>
                <a:gd name="T25" fmla="*/ 2 h 6"/>
                <a:gd name="T26" fmla="*/ 0 w 5"/>
                <a:gd name="T27" fmla="*/ 2 h 6"/>
                <a:gd name="T28" fmla="*/ 0 w 5"/>
                <a:gd name="T29" fmla="*/ 1 h 6"/>
                <a:gd name="T30" fmla="*/ 0 w 5"/>
                <a:gd name="T31" fmla="*/ 1 h 6"/>
                <a:gd name="T32" fmla="*/ 0 w 5"/>
                <a:gd name="T33" fmla="*/ 1 h 6"/>
                <a:gd name="T34" fmla="*/ 0 w 5"/>
                <a:gd name="T35" fmla="*/ 1 h 6"/>
                <a:gd name="T36" fmla="*/ 1 w 5"/>
                <a:gd name="T37" fmla="*/ 1 h 6"/>
                <a:gd name="T38" fmla="*/ 1 w 5"/>
                <a:gd name="T39" fmla="*/ 1 h 6"/>
                <a:gd name="T40" fmla="*/ 1 w 5"/>
                <a:gd name="T41" fmla="*/ 1 h 6"/>
                <a:gd name="T42" fmla="*/ 1 w 5"/>
                <a:gd name="T43" fmla="*/ 1 h 6"/>
                <a:gd name="T44" fmla="*/ 1 w 5"/>
                <a:gd name="T45" fmla="*/ 1 h 6"/>
                <a:gd name="T46" fmla="*/ 2 w 5"/>
                <a:gd name="T47" fmla="*/ 0 h 6"/>
                <a:gd name="T48" fmla="*/ 2 w 5"/>
                <a:gd name="T49" fmla="*/ 0 h 6"/>
                <a:gd name="T50" fmla="*/ 2 w 5"/>
                <a:gd name="T51" fmla="*/ 0 h 6"/>
                <a:gd name="T52" fmla="*/ 2 w 5"/>
                <a:gd name="T53" fmla="*/ 1 h 6"/>
                <a:gd name="T54" fmla="*/ 2 w 5"/>
                <a:gd name="T55" fmla="*/ 1 h 6"/>
                <a:gd name="T56" fmla="*/ 2 w 5"/>
                <a:gd name="T57" fmla="*/ 1 h 6"/>
                <a:gd name="T58" fmla="*/ 2 w 5"/>
                <a:gd name="T59" fmla="*/ 1 h 6"/>
                <a:gd name="T60" fmla="*/ 3 w 5"/>
                <a:gd name="T61" fmla="*/ 1 h 6"/>
                <a:gd name="T62" fmla="*/ 3 w 5"/>
                <a:gd name="T63" fmla="*/ 1 h 6"/>
                <a:gd name="T64" fmla="*/ 4 w 5"/>
                <a:gd name="T65" fmla="*/ 1 h 6"/>
                <a:gd name="T66" fmla="*/ 4 w 5"/>
                <a:gd name="T67" fmla="*/ 1 h 6"/>
                <a:gd name="T68" fmla="*/ 4 w 5"/>
                <a:gd name="T69" fmla="*/ 1 h 6"/>
                <a:gd name="T70" fmla="*/ 5 w 5"/>
                <a:gd name="T71" fmla="*/ 1 h 6"/>
                <a:gd name="T72" fmla="*/ 5 w 5"/>
                <a:gd name="T73" fmla="*/ 1 h 6"/>
                <a:gd name="T74" fmla="*/ 5 w 5"/>
                <a:gd name="T75" fmla="*/ 1 h 6"/>
                <a:gd name="T76" fmla="*/ 5 w 5"/>
                <a:gd name="T77" fmla="*/ 1 h 6"/>
                <a:gd name="T78" fmla="*/ 5 w 5"/>
                <a:gd name="T79" fmla="*/ 2 h 6"/>
                <a:gd name="T80" fmla="*/ 5 w 5"/>
                <a:gd name="T81" fmla="*/ 2 h 6"/>
                <a:gd name="T82" fmla="*/ 5 w 5"/>
                <a:gd name="T83" fmla="*/ 2 h 6"/>
                <a:gd name="T84" fmla="*/ 5 w 5"/>
                <a:gd name="T85" fmla="*/ 3 h 6"/>
                <a:gd name="T86" fmla="*/ 5 w 5"/>
                <a:gd name="T87" fmla="*/ 3 h 6"/>
                <a:gd name="T88" fmla="*/ 4 w 5"/>
                <a:gd name="T89" fmla="*/ 3 h 6"/>
                <a:gd name="T90" fmla="*/ 4 w 5"/>
                <a:gd name="T91" fmla="*/ 3 h 6"/>
                <a:gd name="T92" fmla="*/ 3 w 5"/>
                <a:gd name="T93" fmla="*/ 3 h 6"/>
                <a:gd name="T94" fmla="*/ 3 w 5"/>
                <a:gd name="T95" fmla="*/ 4 h 6"/>
                <a:gd name="T96" fmla="*/ 3 w 5"/>
                <a:gd name="T97" fmla="*/ 4 h 6"/>
                <a:gd name="T98" fmla="*/ 3 w 5"/>
                <a:gd name="T99" fmla="*/ 4 h 6"/>
                <a:gd name="T100" fmla="*/ 4 w 5"/>
                <a:gd name="T101" fmla="*/ 4 h 6"/>
                <a:gd name="T102" fmla="*/ 4 w 5"/>
                <a:gd name="T103" fmla="*/ 5 h 6"/>
                <a:gd name="T104" fmla="*/ 4 w 5"/>
                <a:gd name="T105" fmla="*/ 5 h 6"/>
                <a:gd name="T106" fmla="*/ 3 w 5"/>
                <a:gd name="T107" fmla="*/ 5 h 6"/>
                <a:gd name="T108" fmla="*/ 3 w 5"/>
                <a:gd name="T109" fmla="*/ 5 h 6"/>
                <a:gd name="T110" fmla="*/ 2 w 5"/>
                <a:gd name="T111" fmla="*/ 5 h 6"/>
                <a:gd name="T112" fmla="*/ 2 w 5"/>
                <a:gd name="T113" fmla="*/ 5 h 6"/>
                <a:gd name="T114" fmla="*/ 2 w 5"/>
                <a:gd name="T115" fmla="*/ 5 h 6"/>
                <a:gd name="T116" fmla="*/ 1 w 5"/>
                <a:gd name="T117" fmla="*/ 5 h 6"/>
                <a:gd name="T118" fmla="*/ 1 w 5"/>
                <a:gd name="T119" fmla="*/ 5 h 6"/>
                <a:gd name="T120" fmla="*/ 1 w 5"/>
                <a:gd name="T121" fmla="*/ 6 h 6"/>
                <a:gd name="T122" fmla="*/ 0 w 5"/>
                <a:gd name="T123" fmla="*/ 6 h 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"/>
                <a:gd name="T187" fmla="*/ 0 h 6"/>
                <a:gd name="T188" fmla="*/ 5 w 5"/>
                <a:gd name="T189" fmla="*/ 6 h 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" h="6">
                  <a:moveTo>
                    <a:pt x="0" y="6"/>
                  </a:move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93" name="Freeform 571"/>
            <p:cNvSpPr>
              <a:spLocks/>
            </p:cNvSpPr>
            <p:nvPr/>
          </p:nvSpPr>
          <p:spPr bwMode="auto">
            <a:xfrm>
              <a:off x="3419" y="2224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0 w 1"/>
                <a:gd name="T5" fmla="*/ 1 h 2"/>
                <a:gd name="T6" fmla="*/ 0 w 1"/>
                <a:gd name="T7" fmla="*/ 1 h 2"/>
                <a:gd name="T8" fmla="*/ 0 w 1"/>
                <a:gd name="T9" fmla="*/ 1 h 2"/>
                <a:gd name="T10" fmla="*/ 0 w 1"/>
                <a:gd name="T11" fmla="*/ 0 h 2"/>
                <a:gd name="T12" fmla="*/ 0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2 h 2"/>
                <a:gd name="T22" fmla="*/ 1 w 1"/>
                <a:gd name="T23" fmla="*/ 2 h 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"/>
                <a:gd name="T37" fmla="*/ 0 h 2"/>
                <a:gd name="T38" fmla="*/ 1 w 1"/>
                <a:gd name="T39" fmla="*/ 2 h 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" h="2">
                  <a:moveTo>
                    <a:pt x="1" y="2"/>
                  </a:move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94" name="Freeform 572"/>
            <p:cNvSpPr>
              <a:spLocks/>
            </p:cNvSpPr>
            <p:nvPr/>
          </p:nvSpPr>
          <p:spPr bwMode="auto">
            <a:xfrm>
              <a:off x="3416" y="2225"/>
              <a:ext cx="21" cy="14"/>
            </a:xfrm>
            <a:custGeom>
              <a:avLst/>
              <a:gdLst>
                <a:gd name="T0" fmla="*/ 20 w 21"/>
                <a:gd name="T1" fmla="*/ 14 h 14"/>
                <a:gd name="T2" fmla="*/ 20 w 21"/>
                <a:gd name="T3" fmla="*/ 14 h 14"/>
                <a:gd name="T4" fmla="*/ 19 w 21"/>
                <a:gd name="T5" fmla="*/ 13 h 14"/>
                <a:gd name="T6" fmla="*/ 18 w 21"/>
                <a:gd name="T7" fmla="*/ 13 h 14"/>
                <a:gd name="T8" fmla="*/ 17 w 21"/>
                <a:gd name="T9" fmla="*/ 12 h 14"/>
                <a:gd name="T10" fmla="*/ 16 w 21"/>
                <a:gd name="T11" fmla="*/ 11 h 14"/>
                <a:gd name="T12" fmla="*/ 15 w 21"/>
                <a:gd name="T13" fmla="*/ 10 h 14"/>
                <a:gd name="T14" fmla="*/ 14 w 21"/>
                <a:gd name="T15" fmla="*/ 10 h 14"/>
                <a:gd name="T16" fmla="*/ 13 w 21"/>
                <a:gd name="T17" fmla="*/ 10 h 14"/>
                <a:gd name="T18" fmla="*/ 12 w 21"/>
                <a:gd name="T19" fmla="*/ 10 h 14"/>
                <a:gd name="T20" fmla="*/ 11 w 21"/>
                <a:gd name="T21" fmla="*/ 10 h 14"/>
                <a:gd name="T22" fmla="*/ 10 w 21"/>
                <a:gd name="T23" fmla="*/ 11 h 14"/>
                <a:gd name="T24" fmla="*/ 9 w 21"/>
                <a:gd name="T25" fmla="*/ 10 h 14"/>
                <a:gd name="T26" fmla="*/ 8 w 21"/>
                <a:gd name="T27" fmla="*/ 9 h 14"/>
                <a:gd name="T28" fmla="*/ 7 w 21"/>
                <a:gd name="T29" fmla="*/ 8 h 14"/>
                <a:gd name="T30" fmla="*/ 7 w 21"/>
                <a:gd name="T31" fmla="*/ 8 h 14"/>
                <a:gd name="T32" fmla="*/ 6 w 21"/>
                <a:gd name="T33" fmla="*/ 8 h 14"/>
                <a:gd name="T34" fmla="*/ 5 w 21"/>
                <a:gd name="T35" fmla="*/ 8 h 14"/>
                <a:gd name="T36" fmla="*/ 4 w 21"/>
                <a:gd name="T37" fmla="*/ 7 h 14"/>
                <a:gd name="T38" fmla="*/ 3 w 21"/>
                <a:gd name="T39" fmla="*/ 6 h 14"/>
                <a:gd name="T40" fmla="*/ 2 w 21"/>
                <a:gd name="T41" fmla="*/ 5 h 14"/>
                <a:gd name="T42" fmla="*/ 1 w 21"/>
                <a:gd name="T43" fmla="*/ 5 h 14"/>
                <a:gd name="T44" fmla="*/ 1 w 21"/>
                <a:gd name="T45" fmla="*/ 5 h 14"/>
                <a:gd name="T46" fmla="*/ 0 w 21"/>
                <a:gd name="T47" fmla="*/ 3 h 14"/>
                <a:gd name="T48" fmla="*/ 1 w 21"/>
                <a:gd name="T49" fmla="*/ 2 h 14"/>
                <a:gd name="T50" fmla="*/ 0 w 21"/>
                <a:gd name="T51" fmla="*/ 2 h 14"/>
                <a:gd name="T52" fmla="*/ 0 w 21"/>
                <a:gd name="T53" fmla="*/ 0 h 14"/>
                <a:gd name="T54" fmla="*/ 1 w 21"/>
                <a:gd name="T55" fmla="*/ 1 h 14"/>
                <a:gd name="T56" fmla="*/ 1 w 21"/>
                <a:gd name="T57" fmla="*/ 1 h 14"/>
                <a:gd name="T58" fmla="*/ 2 w 21"/>
                <a:gd name="T59" fmla="*/ 2 h 14"/>
                <a:gd name="T60" fmla="*/ 3 w 21"/>
                <a:gd name="T61" fmla="*/ 2 h 14"/>
                <a:gd name="T62" fmla="*/ 4 w 21"/>
                <a:gd name="T63" fmla="*/ 3 h 14"/>
                <a:gd name="T64" fmla="*/ 5 w 21"/>
                <a:gd name="T65" fmla="*/ 3 h 14"/>
                <a:gd name="T66" fmla="*/ 6 w 21"/>
                <a:gd name="T67" fmla="*/ 4 h 14"/>
                <a:gd name="T68" fmla="*/ 7 w 21"/>
                <a:gd name="T69" fmla="*/ 5 h 14"/>
                <a:gd name="T70" fmla="*/ 7 w 21"/>
                <a:gd name="T71" fmla="*/ 6 h 14"/>
                <a:gd name="T72" fmla="*/ 7 w 21"/>
                <a:gd name="T73" fmla="*/ 6 h 14"/>
                <a:gd name="T74" fmla="*/ 8 w 21"/>
                <a:gd name="T75" fmla="*/ 7 h 14"/>
                <a:gd name="T76" fmla="*/ 9 w 21"/>
                <a:gd name="T77" fmla="*/ 8 h 14"/>
                <a:gd name="T78" fmla="*/ 11 w 21"/>
                <a:gd name="T79" fmla="*/ 8 h 14"/>
                <a:gd name="T80" fmla="*/ 12 w 21"/>
                <a:gd name="T81" fmla="*/ 8 h 14"/>
                <a:gd name="T82" fmla="*/ 13 w 21"/>
                <a:gd name="T83" fmla="*/ 8 h 14"/>
                <a:gd name="T84" fmla="*/ 14 w 21"/>
                <a:gd name="T85" fmla="*/ 8 h 14"/>
                <a:gd name="T86" fmla="*/ 15 w 21"/>
                <a:gd name="T87" fmla="*/ 9 h 14"/>
                <a:gd name="T88" fmla="*/ 16 w 21"/>
                <a:gd name="T89" fmla="*/ 9 h 14"/>
                <a:gd name="T90" fmla="*/ 17 w 21"/>
                <a:gd name="T91" fmla="*/ 10 h 14"/>
                <a:gd name="T92" fmla="*/ 18 w 21"/>
                <a:gd name="T93" fmla="*/ 11 h 14"/>
                <a:gd name="T94" fmla="*/ 19 w 21"/>
                <a:gd name="T95" fmla="*/ 12 h 14"/>
                <a:gd name="T96" fmla="*/ 19 w 21"/>
                <a:gd name="T97" fmla="*/ 13 h 14"/>
                <a:gd name="T98" fmla="*/ 20 w 21"/>
                <a:gd name="T99" fmla="*/ 14 h 14"/>
                <a:gd name="T100" fmla="*/ 20 w 21"/>
                <a:gd name="T101" fmla="*/ 14 h 14"/>
                <a:gd name="T102" fmla="*/ 21 w 21"/>
                <a:gd name="T103" fmla="*/ 14 h 1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"/>
                <a:gd name="T157" fmla="*/ 0 h 14"/>
                <a:gd name="T158" fmla="*/ 21 w 21"/>
                <a:gd name="T159" fmla="*/ 14 h 1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" h="14">
                  <a:moveTo>
                    <a:pt x="20" y="14"/>
                  </a:moveTo>
                  <a:lnTo>
                    <a:pt x="20" y="14"/>
                  </a:lnTo>
                  <a:lnTo>
                    <a:pt x="19" y="14"/>
                  </a:lnTo>
                  <a:lnTo>
                    <a:pt x="19" y="13"/>
                  </a:lnTo>
                  <a:lnTo>
                    <a:pt x="18" y="13"/>
                  </a:lnTo>
                  <a:lnTo>
                    <a:pt x="17" y="13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1"/>
                  </a:lnTo>
                  <a:lnTo>
                    <a:pt x="15" y="11"/>
                  </a:lnTo>
                  <a:lnTo>
                    <a:pt x="15" y="10"/>
                  </a:lnTo>
                  <a:lnTo>
                    <a:pt x="14" y="10"/>
                  </a:lnTo>
                  <a:lnTo>
                    <a:pt x="13" y="10"/>
                  </a:lnTo>
                  <a:lnTo>
                    <a:pt x="12" y="10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0" y="11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8" y="9"/>
                  </a:lnTo>
                  <a:lnTo>
                    <a:pt x="7" y="8"/>
                  </a:lnTo>
                  <a:lnTo>
                    <a:pt x="6" y="8"/>
                  </a:lnTo>
                  <a:lnTo>
                    <a:pt x="5" y="8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6"/>
                  </a:lnTo>
                  <a:lnTo>
                    <a:pt x="8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3" y="8"/>
                  </a:lnTo>
                  <a:lnTo>
                    <a:pt x="14" y="8"/>
                  </a:lnTo>
                  <a:lnTo>
                    <a:pt x="15" y="8"/>
                  </a:lnTo>
                  <a:lnTo>
                    <a:pt x="15" y="9"/>
                  </a:lnTo>
                  <a:lnTo>
                    <a:pt x="16" y="9"/>
                  </a:lnTo>
                  <a:lnTo>
                    <a:pt x="17" y="10"/>
                  </a:lnTo>
                  <a:lnTo>
                    <a:pt x="18" y="10"/>
                  </a:lnTo>
                  <a:lnTo>
                    <a:pt x="18" y="11"/>
                  </a:lnTo>
                  <a:lnTo>
                    <a:pt x="19" y="12"/>
                  </a:lnTo>
                  <a:lnTo>
                    <a:pt x="19" y="13"/>
                  </a:lnTo>
                  <a:lnTo>
                    <a:pt x="20" y="13"/>
                  </a:lnTo>
                  <a:lnTo>
                    <a:pt x="20" y="14"/>
                  </a:lnTo>
                  <a:lnTo>
                    <a:pt x="21" y="14"/>
                  </a:lnTo>
                  <a:lnTo>
                    <a:pt x="20" y="1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95" name="Freeform 573"/>
            <p:cNvSpPr>
              <a:spLocks/>
            </p:cNvSpPr>
            <p:nvPr/>
          </p:nvSpPr>
          <p:spPr bwMode="auto">
            <a:xfrm>
              <a:off x="2605" y="2220"/>
              <a:ext cx="2" cy="2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2 h 2"/>
                <a:gd name="T4" fmla="*/ 1 w 2"/>
                <a:gd name="T5" fmla="*/ 1 h 2"/>
                <a:gd name="T6" fmla="*/ 1 w 2"/>
                <a:gd name="T7" fmla="*/ 1 h 2"/>
                <a:gd name="T8" fmla="*/ 1 w 2"/>
                <a:gd name="T9" fmla="*/ 1 h 2"/>
                <a:gd name="T10" fmla="*/ 1 w 2"/>
                <a:gd name="T11" fmla="*/ 1 h 2"/>
                <a:gd name="T12" fmla="*/ 1 w 2"/>
                <a:gd name="T13" fmla="*/ 0 h 2"/>
                <a:gd name="T14" fmla="*/ 1 w 2"/>
                <a:gd name="T15" fmla="*/ 0 h 2"/>
                <a:gd name="T16" fmla="*/ 1 w 2"/>
                <a:gd name="T17" fmla="*/ 0 h 2"/>
                <a:gd name="T18" fmla="*/ 1 w 2"/>
                <a:gd name="T19" fmla="*/ 0 h 2"/>
                <a:gd name="T20" fmla="*/ 1 w 2"/>
                <a:gd name="T21" fmla="*/ 0 h 2"/>
                <a:gd name="T22" fmla="*/ 2 w 2"/>
                <a:gd name="T23" fmla="*/ 0 h 2"/>
                <a:gd name="T24" fmla="*/ 2 w 2"/>
                <a:gd name="T25" fmla="*/ 0 h 2"/>
                <a:gd name="T26" fmla="*/ 2 w 2"/>
                <a:gd name="T27" fmla="*/ 0 h 2"/>
                <a:gd name="T28" fmla="*/ 2 w 2"/>
                <a:gd name="T29" fmla="*/ 0 h 2"/>
                <a:gd name="T30" fmla="*/ 2 w 2"/>
                <a:gd name="T31" fmla="*/ 0 h 2"/>
                <a:gd name="T32" fmla="*/ 2 w 2"/>
                <a:gd name="T33" fmla="*/ 1 h 2"/>
                <a:gd name="T34" fmla="*/ 1 w 2"/>
                <a:gd name="T35" fmla="*/ 1 h 2"/>
                <a:gd name="T36" fmla="*/ 1 w 2"/>
                <a:gd name="T37" fmla="*/ 1 h 2"/>
                <a:gd name="T38" fmla="*/ 1 w 2"/>
                <a:gd name="T39" fmla="*/ 1 h 2"/>
                <a:gd name="T40" fmla="*/ 1 w 2"/>
                <a:gd name="T41" fmla="*/ 2 h 2"/>
                <a:gd name="T42" fmla="*/ 1 w 2"/>
                <a:gd name="T43" fmla="*/ 2 h 2"/>
                <a:gd name="T44" fmla="*/ 1 w 2"/>
                <a:gd name="T45" fmla="*/ 2 h 2"/>
                <a:gd name="T46" fmla="*/ 1 w 2"/>
                <a:gd name="T47" fmla="*/ 2 h 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"/>
                <a:gd name="T73" fmla="*/ 0 h 2"/>
                <a:gd name="T74" fmla="*/ 2 w 2"/>
                <a:gd name="T75" fmla="*/ 2 h 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" h="2">
                  <a:moveTo>
                    <a:pt x="1" y="2"/>
                  </a:move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96" name="Freeform 574"/>
            <p:cNvSpPr>
              <a:spLocks/>
            </p:cNvSpPr>
            <p:nvPr/>
          </p:nvSpPr>
          <p:spPr bwMode="auto">
            <a:xfrm>
              <a:off x="3294" y="2241"/>
              <a:ext cx="2" cy="3"/>
            </a:xfrm>
            <a:custGeom>
              <a:avLst/>
              <a:gdLst>
                <a:gd name="T0" fmla="*/ 2 w 2"/>
                <a:gd name="T1" fmla="*/ 3 h 3"/>
                <a:gd name="T2" fmla="*/ 2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1 w 2"/>
                <a:gd name="T11" fmla="*/ 2 h 3"/>
                <a:gd name="T12" fmla="*/ 1 w 2"/>
                <a:gd name="T13" fmla="*/ 2 h 3"/>
                <a:gd name="T14" fmla="*/ 0 w 2"/>
                <a:gd name="T15" fmla="*/ 1 h 3"/>
                <a:gd name="T16" fmla="*/ 0 w 2"/>
                <a:gd name="T17" fmla="*/ 1 h 3"/>
                <a:gd name="T18" fmla="*/ 0 w 2"/>
                <a:gd name="T19" fmla="*/ 0 h 3"/>
                <a:gd name="T20" fmla="*/ 1 w 2"/>
                <a:gd name="T21" fmla="*/ 0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2 h 3"/>
                <a:gd name="T32" fmla="*/ 2 w 2"/>
                <a:gd name="T33" fmla="*/ 2 h 3"/>
                <a:gd name="T34" fmla="*/ 2 w 2"/>
                <a:gd name="T35" fmla="*/ 2 h 3"/>
                <a:gd name="T36" fmla="*/ 2 w 2"/>
                <a:gd name="T37" fmla="*/ 2 h 3"/>
                <a:gd name="T38" fmla="*/ 2 w 2"/>
                <a:gd name="T39" fmla="*/ 3 h 3"/>
                <a:gd name="T40" fmla="*/ 2 w 2"/>
                <a:gd name="T41" fmla="*/ 3 h 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"/>
                <a:gd name="T64" fmla="*/ 0 h 3"/>
                <a:gd name="T65" fmla="*/ 2 w 2"/>
                <a:gd name="T66" fmla="*/ 3 h 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" h="3">
                  <a:moveTo>
                    <a:pt x="2" y="3"/>
                  </a:move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97" name="Freeform 575"/>
            <p:cNvSpPr>
              <a:spLocks/>
            </p:cNvSpPr>
            <p:nvPr/>
          </p:nvSpPr>
          <p:spPr bwMode="auto">
            <a:xfrm>
              <a:off x="2678" y="2233"/>
              <a:ext cx="45" cy="89"/>
            </a:xfrm>
            <a:custGeom>
              <a:avLst/>
              <a:gdLst>
                <a:gd name="T0" fmla="*/ 15 w 45"/>
                <a:gd name="T1" fmla="*/ 52 h 89"/>
                <a:gd name="T2" fmla="*/ 16 w 45"/>
                <a:gd name="T3" fmla="*/ 47 h 89"/>
                <a:gd name="T4" fmla="*/ 14 w 45"/>
                <a:gd name="T5" fmla="*/ 45 h 89"/>
                <a:gd name="T6" fmla="*/ 16 w 45"/>
                <a:gd name="T7" fmla="*/ 42 h 89"/>
                <a:gd name="T8" fmla="*/ 18 w 45"/>
                <a:gd name="T9" fmla="*/ 38 h 89"/>
                <a:gd name="T10" fmla="*/ 18 w 45"/>
                <a:gd name="T11" fmla="*/ 33 h 89"/>
                <a:gd name="T12" fmla="*/ 21 w 45"/>
                <a:gd name="T13" fmla="*/ 29 h 89"/>
                <a:gd name="T14" fmla="*/ 20 w 45"/>
                <a:gd name="T15" fmla="*/ 23 h 89"/>
                <a:gd name="T16" fmla="*/ 20 w 45"/>
                <a:gd name="T17" fmla="*/ 16 h 89"/>
                <a:gd name="T18" fmla="*/ 22 w 45"/>
                <a:gd name="T19" fmla="*/ 12 h 89"/>
                <a:gd name="T20" fmla="*/ 24 w 45"/>
                <a:gd name="T21" fmla="*/ 6 h 89"/>
                <a:gd name="T22" fmla="*/ 29 w 45"/>
                <a:gd name="T23" fmla="*/ 4 h 89"/>
                <a:gd name="T24" fmla="*/ 33 w 45"/>
                <a:gd name="T25" fmla="*/ 1 h 89"/>
                <a:gd name="T26" fmla="*/ 35 w 45"/>
                <a:gd name="T27" fmla="*/ 2 h 89"/>
                <a:gd name="T28" fmla="*/ 35 w 45"/>
                <a:gd name="T29" fmla="*/ 6 h 89"/>
                <a:gd name="T30" fmla="*/ 40 w 45"/>
                <a:gd name="T31" fmla="*/ 8 h 89"/>
                <a:gd name="T32" fmla="*/ 42 w 45"/>
                <a:gd name="T33" fmla="*/ 13 h 89"/>
                <a:gd name="T34" fmla="*/ 43 w 45"/>
                <a:gd name="T35" fmla="*/ 18 h 89"/>
                <a:gd name="T36" fmla="*/ 45 w 45"/>
                <a:gd name="T37" fmla="*/ 22 h 89"/>
                <a:gd name="T38" fmla="*/ 45 w 45"/>
                <a:gd name="T39" fmla="*/ 29 h 89"/>
                <a:gd name="T40" fmla="*/ 43 w 45"/>
                <a:gd name="T41" fmla="*/ 31 h 89"/>
                <a:gd name="T42" fmla="*/ 41 w 45"/>
                <a:gd name="T43" fmla="*/ 26 h 89"/>
                <a:gd name="T44" fmla="*/ 38 w 45"/>
                <a:gd name="T45" fmla="*/ 23 h 89"/>
                <a:gd name="T46" fmla="*/ 36 w 45"/>
                <a:gd name="T47" fmla="*/ 27 h 89"/>
                <a:gd name="T48" fmla="*/ 34 w 45"/>
                <a:gd name="T49" fmla="*/ 26 h 89"/>
                <a:gd name="T50" fmla="*/ 32 w 45"/>
                <a:gd name="T51" fmla="*/ 31 h 89"/>
                <a:gd name="T52" fmla="*/ 31 w 45"/>
                <a:gd name="T53" fmla="*/ 36 h 89"/>
                <a:gd name="T54" fmla="*/ 29 w 45"/>
                <a:gd name="T55" fmla="*/ 40 h 89"/>
                <a:gd name="T56" fmla="*/ 29 w 45"/>
                <a:gd name="T57" fmla="*/ 45 h 89"/>
                <a:gd name="T58" fmla="*/ 29 w 45"/>
                <a:gd name="T59" fmla="*/ 50 h 89"/>
                <a:gd name="T60" fmla="*/ 27 w 45"/>
                <a:gd name="T61" fmla="*/ 54 h 89"/>
                <a:gd name="T62" fmla="*/ 29 w 45"/>
                <a:gd name="T63" fmla="*/ 54 h 89"/>
                <a:gd name="T64" fmla="*/ 34 w 45"/>
                <a:gd name="T65" fmla="*/ 52 h 89"/>
                <a:gd name="T66" fmla="*/ 37 w 45"/>
                <a:gd name="T67" fmla="*/ 56 h 89"/>
                <a:gd name="T68" fmla="*/ 41 w 45"/>
                <a:gd name="T69" fmla="*/ 58 h 89"/>
                <a:gd name="T70" fmla="*/ 44 w 45"/>
                <a:gd name="T71" fmla="*/ 61 h 89"/>
                <a:gd name="T72" fmla="*/ 42 w 45"/>
                <a:gd name="T73" fmla="*/ 65 h 89"/>
                <a:gd name="T74" fmla="*/ 39 w 45"/>
                <a:gd name="T75" fmla="*/ 69 h 89"/>
                <a:gd name="T76" fmla="*/ 34 w 45"/>
                <a:gd name="T77" fmla="*/ 71 h 89"/>
                <a:gd name="T78" fmla="*/ 29 w 45"/>
                <a:gd name="T79" fmla="*/ 69 h 89"/>
                <a:gd name="T80" fmla="*/ 24 w 45"/>
                <a:gd name="T81" fmla="*/ 71 h 89"/>
                <a:gd name="T82" fmla="*/ 21 w 45"/>
                <a:gd name="T83" fmla="*/ 74 h 89"/>
                <a:gd name="T84" fmla="*/ 21 w 45"/>
                <a:gd name="T85" fmla="*/ 77 h 89"/>
                <a:gd name="T86" fmla="*/ 23 w 45"/>
                <a:gd name="T87" fmla="*/ 79 h 89"/>
                <a:gd name="T88" fmla="*/ 21 w 45"/>
                <a:gd name="T89" fmla="*/ 83 h 89"/>
                <a:gd name="T90" fmla="*/ 18 w 45"/>
                <a:gd name="T91" fmla="*/ 88 h 89"/>
                <a:gd name="T92" fmla="*/ 16 w 45"/>
                <a:gd name="T93" fmla="*/ 87 h 89"/>
                <a:gd name="T94" fmla="*/ 13 w 45"/>
                <a:gd name="T95" fmla="*/ 88 h 89"/>
                <a:gd name="T96" fmla="*/ 11 w 45"/>
                <a:gd name="T97" fmla="*/ 84 h 89"/>
                <a:gd name="T98" fmla="*/ 8 w 45"/>
                <a:gd name="T99" fmla="*/ 89 h 89"/>
                <a:gd name="T100" fmla="*/ 4 w 45"/>
                <a:gd name="T101" fmla="*/ 86 h 89"/>
                <a:gd name="T102" fmla="*/ 3 w 45"/>
                <a:gd name="T103" fmla="*/ 82 h 89"/>
                <a:gd name="T104" fmla="*/ 1 w 45"/>
                <a:gd name="T105" fmla="*/ 77 h 89"/>
                <a:gd name="T106" fmla="*/ 3 w 45"/>
                <a:gd name="T107" fmla="*/ 74 h 89"/>
                <a:gd name="T108" fmla="*/ 7 w 45"/>
                <a:gd name="T109" fmla="*/ 71 h 89"/>
                <a:gd name="T110" fmla="*/ 7 w 45"/>
                <a:gd name="T111" fmla="*/ 67 h 89"/>
                <a:gd name="T112" fmla="*/ 10 w 45"/>
                <a:gd name="T113" fmla="*/ 63 h 89"/>
                <a:gd name="T114" fmla="*/ 14 w 45"/>
                <a:gd name="T115" fmla="*/ 59 h 89"/>
                <a:gd name="T116" fmla="*/ 17 w 45"/>
                <a:gd name="T117" fmla="*/ 56 h 89"/>
                <a:gd name="T118" fmla="*/ 14 w 45"/>
                <a:gd name="T119" fmla="*/ 57 h 8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5"/>
                <a:gd name="T181" fmla="*/ 0 h 89"/>
                <a:gd name="T182" fmla="*/ 45 w 45"/>
                <a:gd name="T183" fmla="*/ 89 h 8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5" h="89">
                  <a:moveTo>
                    <a:pt x="14" y="56"/>
                  </a:moveTo>
                  <a:lnTo>
                    <a:pt x="14" y="55"/>
                  </a:lnTo>
                  <a:lnTo>
                    <a:pt x="13" y="55"/>
                  </a:lnTo>
                  <a:lnTo>
                    <a:pt x="13" y="54"/>
                  </a:lnTo>
                  <a:lnTo>
                    <a:pt x="14" y="53"/>
                  </a:lnTo>
                  <a:lnTo>
                    <a:pt x="14" y="52"/>
                  </a:lnTo>
                  <a:lnTo>
                    <a:pt x="15" y="52"/>
                  </a:lnTo>
                  <a:lnTo>
                    <a:pt x="15" y="51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5" y="49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6" y="46"/>
                  </a:lnTo>
                  <a:lnTo>
                    <a:pt x="16" y="45"/>
                  </a:lnTo>
                  <a:lnTo>
                    <a:pt x="16" y="44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5"/>
                  </a:lnTo>
                  <a:lnTo>
                    <a:pt x="14" y="44"/>
                  </a:lnTo>
                  <a:lnTo>
                    <a:pt x="14" y="43"/>
                  </a:lnTo>
                  <a:lnTo>
                    <a:pt x="15" y="43"/>
                  </a:lnTo>
                  <a:lnTo>
                    <a:pt x="16" y="43"/>
                  </a:lnTo>
                  <a:lnTo>
                    <a:pt x="16" y="42"/>
                  </a:lnTo>
                  <a:lnTo>
                    <a:pt x="16" y="41"/>
                  </a:lnTo>
                  <a:lnTo>
                    <a:pt x="17" y="41"/>
                  </a:lnTo>
                  <a:lnTo>
                    <a:pt x="17" y="40"/>
                  </a:lnTo>
                  <a:lnTo>
                    <a:pt x="18" y="40"/>
                  </a:lnTo>
                  <a:lnTo>
                    <a:pt x="18" y="39"/>
                  </a:lnTo>
                  <a:lnTo>
                    <a:pt x="18" y="38"/>
                  </a:lnTo>
                  <a:lnTo>
                    <a:pt x="19" y="38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9" y="35"/>
                  </a:lnTo>
                  <a:lnTo>
                    <a:pt x="19" y="34"/>
                  </a:lnTo>
                  <a:lnTo>
                    <a:pt x="18" y="34"/>
                  </a:lnTo>
                  <a:lnTo>
                    <a:pt x="18" y="33"/>
                  </a:lnTo>
                  <a:lnTo>
                    <a:pt x="18" y="32"/>
                  </a:lnTo>
                  <a:lnTo>
                    <a:pt x="19" y="32"/>
                  </a:lnTo>
                  <a:lnTo>
                    <a:pt x="20" y="32"/>
                  </a:lnTo>
                  <a:lnTo>
                    <a:pt x="20" y="31"/>
                  </a:lnTo>
                  <a:lnTo>
                    <a:pt x="20" y="30"/>
                  </a:lnTo>
                  <a:lnTo>
                    <a:pt x="21" y="29"/>
                  </a:lnTo>
                  <a:lnTo>
                    <a:pt x="20" y="28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3"/>
                  </a:lnTo>
                  <a:lnTo>
                    <a:pt x="20" y="22"/>
                  </a:lnTo>
                  <a:lnTo>
                    <a:pt x="20" y="21"/>
                  </a:lnTo>
                  <a:lnTo>
                    <a:pt x="20" y="19"/>
                  </a:lnTo>
                  <a:lnTo>
                    <a:pt x="20" y="18"/>
                  </a:lnTo>
                  <a:lnTo>
                    <a:pt x="20" y="17"/>
                  </a:lnTo>
                  <a:lnTo>
                    <a:pt x="20" y="16"/>
                  </a:lnTo>
                  <a:lnTo>
                    <a:pt x="21" y="16"/>
                  </a:lnTo>
                  <a:lnTo>
                    <a:pt x="21" y="15"/>
                  </a:lnTo>
                  <a:lnTo>
                    <a:pt x="21" y="14"/>
                  </a:lnTo>
                  <a:lnTo>
                    <a:pt x="21" y="13"/>
                  </a:lnTo>
                  <a:lnTo>
                    <a:pt x="22" y="13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2" y="10"/>
                  </a:lnTo>
                  <a:lnTo>
                    <a:pt x="23" y="10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4" y="7"/>
                  </a:lnTo>
                  <a:lnTo>
                    <a:pt x="24" y="6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7" y="6"/>
                  </a:lnTo>
                  <a:lnTo>
                    <a:pt x="27" y="5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6" y="1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5" y="3"/>
                  </a:lnTo>
                  <a:lnTo>
                    <a:pt x="35" y="4"/>
                  </a:lnTo>
                  <a:lnTo>
                    <a:pt x="35" y="5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7"/>
                  </a:lnTo>
                  <a:lnTo>
                    <a:pt x="38" y="7"/>
                  </a:lnTo>
                  <a:lnTo>
                    <a:pt x="38" y="8"/>
                  </a:lnTo>
                  <a:lnTo>
                    <a:pt x="39" y="8"/>
                  </a:lnTo>
                  <a:lnTo>
                    <a:pt x="40" y="8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1" y="10"/>
                  </a:lnTo>
                  <a:lnTo>
                    <a:pt x="41" y="11"/>
                  </a:lnTo>
                  <a:lnTo>
                    <a:pt x="41" y="12"/>
                  </a:lnTo>
                  <a:lnTo>
                    <a:pt x="42" y="12"/>
                  </a:lnTo>
                  <a:lnTo>
                    <a:pt x="42" y="13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4" y="16"/>
                  </a:lnTo>
                  <a:lnTo>
                    <a:pt x="44" y="17"/>
                  </a:lnTo>
                  <a:lnTo>
                    <a:pt x="43" y="18"/>
                  </a:lnTo>
                  <a:lnTo>
                    <a:pt x="43" y="19"/>
                  </a:lnTo>
                  <a:lnTo>
                    <a:pt x="43" y="20"/>
                  </a:lnTo>
                  <a:lnTo>
                    <a:pt x="44" y="20"/>
                  </a:lnTo>
                  <a:lnTo>
                    <a:pt x="44" y="21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5" y="23"/>
                  </a:lnTo>
                  <a:lnTo>
                    <a:pt x="45" y="24"/>
                  </a:lnTo>
                  <a:lnTo>
                    <a:pt x="45" y="25"/>
                  </a:lnTo>
                  <a:lnTo>
                    <a:pt x="45" y="26"/>
                  </a:lnTo>
                  <a:lnTo>
                    <a:pt x="45" y="28"/>
                  </a:lnTo>
                  <a:lnTo>
                    <a:pt x="45" y="29"/>
                  </a:lnTo>
                  <a:lnTo>
                    <a:pt x="45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2"/>
                  </a:lnTo>
                  <a:lnTo>
                    <a:pt x="43" y="32"/>
                  </a:lnTo>
                  <a:lnTo>
                    <a:pt x="43" y="31"/>
                  </a:lnTo>
                  <a:lnTo>
                    <a:pt x="43" y="30"/>
                  </a:lnTo>
                  <a:lnTo>
                    <a:pt x="43" y="29"/>
                  </a:lnTo>
                  <a:lnTo>
                    <a:pt x="42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2" y="26"/>
                  </a:lnTo>
                  <a:lnTo>
                    <a:pt x="41" y="26"/>
                  </a:lnTo>
                  <a:lnTo>
                    <a:pt x="40" y="25"/>
                  </a:lnTo>
                  <a:lnTo>
                    <a:pt x="40" y="24"/>
                  </a:lnTo>
                  <a:lnTo>
                    <a:pt x="40" y="23"/>
                  </a:lnTo>
                  <a:lnTo>
                    <a:pt x="39" y="23"/>
                  </a:lnTo>
                  <a:lnTo>
                    <a:pt x="38" y="23"/>
                  </a:lnTo>
                  <a:lnTo>
                    <a:pt x="38" y="24"/>
                  </a:lnTo>
                  <a:lnTo>
                    <a:pt x="38" y="25"/>
                  </a:lnTo>
                  <a:lnTo>
                    <a:pt x="38" y="26"/>
                  </a:lnTo>
                  <a:lnTo>
                    <a:pt x="38" y="27"/>
                  </a:lnTo>
                  <a:lnTo>
                    <a:pt x="37" y="27"/>
                  </a:lnTo>
                  <a:lnTo>
                    <a:pt x="36" y="27"/>
                  </a:lnTo>
                  <a:lnTo>
                    <a:pt x="36" y="26"/>
                  </a:lnTo>
                  <a:lnTo>
                    <a:pt x="35" y="26"/>
                  </a:lnTo>
                  <a:lnTo>
                    <a:pt x="34" y="26"/>
                  </a:lnTo>
                  <a:lnTo>
                    <a:pt x="33" y="26"/>
                  </a:lnTo>
                  <a:lnTo>
                    <a:pt x="34" y="26"/>
                  </a:lnTo>
                  <a:lnTo>
                    <a:pt x="34" y="27"/>
                  </a:lnTo>
                  <a:lnTo>
                    <a:pt x="34" y="28"/>
                  </a:lnTo>
                  <a:lnTo>
                    <a:pt x="34" y="29"/>
                  </a:lnTo>
                  <a:lnTo>
                    <a:pt x="33" y="29"/>
                  </a:lnTo>
                  <a:lnTo>
                    <a:pt x="33" y="30"/>
                  </a:lnTo>
                  <a:lnTo>
                    <a:pt x="32" y="30"/>
                  </a:lnTo>
                  <a:lnTo>
                    <a:pt x="32" y="31"/>
                  </a:lnTo>
                  <a:lnTo>
                    <a:pt x="31" y="31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31" y="34"/>
                  </a:lnTo>
                  <a:lnTo>
                    <a:pt x="31" y="35"/>
                  </a:lnTo>
                  <a:lnTo>
                    <a:pt x="31" y="36"/>
                  </a:lnTo>
                  <a:lnTo>
                    <a:pt x="31" y="37"/>
                  </a:lnTo>
                  <a:lnTo>
                    <a:pt x="31" y="38"/>
                  </a:lnTo>
                  <a:lnTo>
                    <a:pt x="30" y="39"/>
                  </a:lnTo>
                  <a:lnTo>
                    <a:pt x="29" y="39"/>
                  </a:lnTo>
                  <a:lnTo>
                    <a:pt x="29" y="40"/>
                  </a:lnTo>
                  <a:lnTo>
                    <a:pt x="29" y="41"/>
                  </a:lnTo>
                  <a:lnTo>
                    <a:pt x="28" y="41"/>
                  </a:lnTo>
                  <a:lnTo>
                    <a:pt x="28" y="42"/>
                  </a:lnTo>
                  <a:lnTo>
                    <a:pt x="28" y="43"/>
                  </a:lnTo>
                  <a:lnTo>
                    <a:pt x="28" y="44"/>
                  </a:lnTo>
                  <a:lnTo>
                    <a:pt x="29" y="44"/>
                  </a:lnTo>
                  <a:lnTo>
                    <a:pt x="29" y="45"/>
                  </a:lnTo>
                  <a:lnTo>
                    <a:pt x="29" y="46"/>
                  </a:lnTo>
                  <a:lnTo>
                    <a:pt x="29" y="48"/>
                  </a:lnTo>
                  <a:lnTo>
                    <a:pt x="29" y="49"/>
                  </a:lnTo>
                  <a:lnTo>
                    <a:pt x="29" y="50"/>
                  </a:lnTo>
                  <a:lnTo>
                    <a:pt x="29" y="51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7" y="52"/>
                  </a:lnTo>
                  <a:lnTo>
                    <a:pt x="27" y="53"/>
                  </a:lnTo>
                  <a:lnTo>
                    <a:pt x="27" y="54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28" y="56"/>
                  </a:lnTo>
                  <a:lnTo>
                    <a:pt x="29" y="56"/>
                  </a:lnTo>
                  <a:lnTo>
                    <a:pt x="29" y="55"/>
                  </a:lnTo>
                  <a:lnTo>
                    <a:pt x="29" y="54"/>
                  </a:lnTo>
                  <a:lnTo>
                    <a:pt x="30" y="53"/>
                  </a:lnTo>
                  <a:lnTo>
                    <a:pt x="31" y="52"/>
                  </a:lnTo>
                  <a:lnTo>
                    <a:pt x="32" y="52"/>
                  </a:lnTo>
                  <a:lnTo>
                    <a:pt x="32" y="51"/>
                  </a:lnTo>
                  <a:lnTo>
                    <a:pt x="33" y="51"/>
                  </a:lnTo>
                  <a:lnTo>
                    <a:pt x="34" y="51"/>
                  </a:lnTo>
                  <a:lnTo>
                    <a:pt x="34" y="52"/>
                  </a:lnTo>
                  <a:lnTo>
                    <a:pt x="35" y="53"/>
                  </a:lnTo>
                  <a:lnTo>
                    <a:pt x="35" y="54"/>
                  </a:lnTo>
                  <a:lnTo>
                    <a:pt x="35" y="55"/>
                  </a:lnTo>
                  <a:lnTo>
                    <a:pt x="36" y="55"/>
                  </a:lnTo>
                  <a:lnTo>
                    <a:pt x="37" y="55"/>
                  </a:lnTo>
                  <a:lnTo>
                    <a:pt x="37" y="56"/>
                  </a:lnTo>
                  <a:lnTo>
                    <a:pt x="37" y="57"/>
                  </a:lnTo>
                  <a:lnTo>
                    <a:pt x="38" y="57"/>
                  </a:lnTo>
                  <a:lnTo>
                    <a:pt x="39" y="57"/>
                  </a:lnTo>
                  <a:lnTo>
                    <a:pt x="39" y="58"/>
                  </a:lnTo>
                  <a:lnTo>
                    <a:pt x="40" y="58"/>
                  </a:lnTo>
                  <a:lnTo>
                    <a:pt x="41" y="58"/>
                  </a:lnTo>
                  <a:lnTo>
                    <a:pt x="41" y="59"/>
                  </a:lnTo>
                  <a:lnTo>
                    <a:pt x="42" y="59"/>
                  </a:lnTo>
                  <a:lnTo>
                    <a:pt x="42" y="60"/>
                  </a:lnTo>
                  <a:lnTo>
                    <a:pt x="43" y="60"/>
                  </a:lnTo>
                  <a:lnTo>
                    <a:pt x="44" y="60"/>
                  </a:lnTo>
                  <a:lnTo>
                    <a:pt x="44" y="61"/>
                  </a:lnTo>
                  <a:lnTo>
                    <a:pt x="45" y="62"/>
                  </a:lnTo>
                  <a:lnTo>
                    <a:pt x="44" y="63"/>
                  </a:lnTo>
                  <a:lnTo>
                    <a:pt x="44" y="64"/>
                  </a:lnTo>
                  <a:lnTo>
                    <a:pt x="43" y="64"/>
                  </a:lnTo>
                  <a:lnTo>
                    <a:pt x="42" y="64"/>
                  </a:lnTo>
                  <a:lnTo>
                    <a:pt x="42" y="65"/>
                  </a:lnTo>
                  <a:lnTo>
                    <a:pt x="41" y="66"/>
                  </a:lnTo>
                  <a:lnTo>
                    <a:pt x="41" y="67"/>
                  </a:lnTo>
                  <a:lnTo>
                    <a:pt x="41" y="68"/>
                  </a:lnTo>
                  <a:lnTo>
                    <a:pt x="40" y="68"/>
                  </a:lnTo>
                  <a:lnTo>
                    <a:pt x="40" y="69"/>
                  </a:lnTo>
                  <a:lnTo>
                    <a:pt x="39" y="69"/>
                  </a:lnTo>
                  <a:lnTo>
                    <a:pt x="38" y="69"/>
                  </a:lnTo>
                  <a:lnTo>
                    <a:pt x="37" y="70"/>
                  </a:lnTo>
                  <a:lnTo>
                    <a:pt x="36" y="70"/>
                  </a:lnTo>
                  <a:lnTo>
                    <a:pt x="35" y="70"/>
                  </a:lnTo>
                  <a:lnTo>
                    <a:pt x="35" y="71"/>
                  </a:lnTo>
                  <a:lnTo>
                    <a:pt x="34" y="71"/>
                  </a:lnTo>
                  <a:lnTo>
                    <a:pt x="33" y="71"/>
                  </a:lnTo>
                  <a:lnTo>
                    <a:pt x="32" y="71"/>
                  </a:lnTo>
                  <a:lnTo>
                    <a:pt x="31" y="71"/>
                  </a:lnTo>
                  <a:lnTo>
                    <a:pt x="31" y="70"/>
                  </a:lnTo>
                  <a:lnTo>
                    <a:pt x="30" y="70"/>
                  </a:lnTo>
                  <a:lnTo>
                    <a:pt x="30" y="69"/>
                  </a:lnTo>
                  <a:lnTo>
                    <a:pt x="29" y="69"/>
                  </a:lnTo>
                  <a:lnTo>
                    <a:pt x="28" y="70"/>
                  </a:lnTo>
                  <a:lnTo>
                    <a:pt x="27" y="71"/>
                  </a:lnTo>
                  <a:lnTo>
                    <a:pt x="26" y="71"/>
                  </a:lnTo>
                  <a:lnTo>
                    <a:pt x="25" y="71"/>
                  </a:lnTo>
                  <a:lnTo>
                    <a:pt x="24" y="71"/>
                  </a:lnTo>
                  <a:lnTo>
                    <a:pt x="23" y="71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2" y="73"/>
                  </a:lnTo>
                  <a:lnTo>
                    <a:pt x="22" y="74"/>
                  </a:lnTo>
                  <a:lnTo>
                    <a:pt x="21" y="74"/>
                  </a:lnTo>
                  <a:lnTo>
                    <a:pt x="21" y="75"/>
                  </a:lnTo>
                  <a:lnTo>
                    <a:pt x="21" y="76"/>
                  </a:lnTo>
                  <a:lnTo>
                    <a:pt x="20" y="76"/>
                  </a:lnTo>
                  <a:lnTo>
                    <a:pt x="20" y="77"/>
                  </a:lnTo>
                  <a:lnTo>
                    <a:pt x="21" y="77"/>
                  </a:lnTo>
                  <a:lnTo>
                    <a:pt x="22" y="77"/>
                  </a:lnTo>
                  <a:lnTo>
                    <a:pt x="23" y="77"/>
                  </a:lnTo>
                  <a:lnTo>
                    <a:pt x="24" y="77"/>
                  </a:lnTo>
                  <a:lnTo>
                    <a:pt x="24" y="78"/>
                  </a:lnTo>
                  <a:lnTo>
                    <a:pt x="23" y="79"/>
                  </a:lnTo>
                  <a:lnTo>
                    <a:pt x="23" y="80"/>
                  </a:lnTo>
                  <a:lnTo>
                    <a:pt x="22" y="81"/>
                  </a:lnTo>
                  <a:lnTo>
                    <a:pt x="22" y="82"/>
                  </a:lnTo>
                  <a:lnTo>
                    <a:pt x="22" y="83"/>
                  </a:lnTo>
                  <a:lnTo>
                    <a:pt x="21" y="83"/>
                  </a:lnTo>
                  <a:lnTo>
                    <a:pt x="21" y="84"/>
                  </a:lnTo>
                  <a:lnTo>
                    <a:pt x="20" y="84"/>
                  </a:lnTo>
                  <a:lnTo>
                    <a:pt x="20" y="85"/>
                  </a:lnTo>
                  <a:lnTo>
                    <a:pt x="19" y="86"/>
                  </a:lnTo>
                  <a:lnTo>
                    <a:pt x="19" y="87"/>
                  </a:lnTo>
                  <a:lnTo>
                    <a:pt x="18" y="87"/>
                  </a:lnTo>
                  <a:lnTo>
                    <a:pt x="18" y="88"/>
                  </a:lnTo>
                  <a:lnTo>
                    <a:pt x="18" y="89"/>
                  </a:lnTo>
                  <a:lnTo>
                    <a:pt x="17" y="89"/>
                  </a:lnTo>
                  <a:lnTo>
                    <a:pt x="16" y="89"/>
                  </a:lnTo>
                  <a:lnTo>
                    <a:pt x="15" y="88"/>
                  </a:lnTo>
                  <a:lnTo>
                    <a:pt x="16" y="88"/>
                  </a:lnTo>
                  <a:lnTo>
                    <a:pt x="16" y="87"/>
                  </a:lnTo>
                  <a:lnTo>
                    <a:pt x="15" y="87"/>
                  </a:lnTo>
                  <a:lnTo>
                    <a:pt x="15" y="86"/>
                  </a:lnTo>
                  <a:lnTo>
                    <a:pt x="14" y="85"/>
                  </a:lnTo>
                  <a:lnTo>
                    <a:pt x="14" y="86"/>
                  </a:lnTo>
                  <a:lnTo>
                    <a:pt x="13" y="86"/>
                  </a:lnTo>
                  <a:lnTo>
                    <a:pt x="13" y="87"/>
                  </a:lnTo>
                  <a:lnTo>
                    <a:pt x="13" y="88"/>
                  </a:lnTo>
                  <a:lnTo>
                    <a:pt x="12" y="89"/>
                  </a:lnTo>
                  <a:lnTo>
                    <a:pt x="12" y="88"/>
                  </a:lnTo>
                  <a:lnTo>
                    <a:pt x="12" y="87"/>
                  </a:lnTo>
                  <a:lnTo>
                    <a:pt x="12" y="86"/>
                  </a:lnTo>
                  <a:lnTo>
                    <a:pt x="12" y="85"/>
                  </a:lnTo>
                  <a:lnTo>
                    <a:pt x="12" y="84"/>
                  </a:lnTo>
                  <a:lnTo>
                    <a:pt x="11" y="84"/>
                  </a:lnTo>
                  <a:lnTo>
                    <a:pt x="10" y="84"/>
                  </a:lnTo>
                  <a:lnTo>
                    <a:pt x="10" y="85"/>
                  </a:lnTo>
                  <a:lnTo>
                    <a:pt x="10" y="86"/>
                  </a:lnTo>
                  <a:lnTo>
                    <a:pt x="10" y="87"/>
                  </a:lnTo>
                  <a:lnTo>
                    <a:pt x="9" y="88"/>
                  </a:lnTo>
                  <a:lnTo>
                    <a:pt x="8" y="88"/>
                  </a:lnTo>
                  <a:lnTo>
                    <a:pt x="8" y="89"/>
                  </a:lnTo>
                  <a:lnTo>
                    <a:pt x="7" y="89"/>
                  </a:lnTo>
                  <a:lnTo>
                    <a:pt x="6" y="89"/>
                  </a:lnTo>
                  <a:lnTo>
                    <a:pt x="6" y="88"/>
                  </a:lnTo>
                  <a:lnTo>
                    <a:pt x="5" y="88"/>
                  </a:lnTo>
                  <a:lnTo>
                    <a:pt x="5" y="87"/>
                  </a:lnTo>
                  <a:lnTo>
                    <a:pt x="5" y="86"/>
                  </a:lnTo>
                  <a:lnTo>
                    <a:pt x="4" y="86"/>
                  </a:lnTo>
                  <a:lnTo>
                    <a:pt x="4" y="85"/>
                  </a:lnTo>
                  <a:lnTo>
                    <a:pt x="4" y="84"/>
                  </a:lnTo>
                  <a:lnTo>
                    <a:pt x="4" y="83"/>
                  </a:lnTo>
                  <a:lnTo>
                    <a:pt x="3" y="83"/>
                  </a:lnTo>
                  <a:lnTo>
                    <a:pt x="3" y="82"/>
                  </a:lnTo>
                  <a:lnTo>
                    <a:pt x="3" y="81"/>
                  </a:lnTo>
                  <a:lnTo>
                    <a:pt x="2" y="80"/>
                  </a:lnTo>
                  <a:lnTo>
                    <a:pt x="2" y="79"/>
                  </a:lnTo>
                  <a:lnTo>
                    <a:pt x="2" y="78"/>
                  </a:lnTo>
                  <a:lnTo>
                    <a:pt x="1" y="78"/>
                  </a:lnTo>
                  <a:lnTo>
                    <a:pt x="1" y="77"/>
                  </a:lnTo>
                  <a:lnTo>
                    <a:pt x="0" y="77"/>
                  </a:lnTo>
                  <a:lnTo>
                    <a:pt x="1" y="77"/>
                  </a:lnTo>
                  <a:lnTo>
                    <a:pt x="1" y="76"/>
                  </a:lnTo>
                  <a:lnTo>
                    <a:pt x="2" y="76"/>
                  </a:lnTo>
                  <a:lnTo>
                    <a:pt x="2" y="75"/>
                  </a:lnTo>
                  <a:lnTo>
                    <a:pt x="2" y="74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7" y="71"/>
                  </a:lnTo>
                  <a:lnTo>
                    <a:pt x="6" y="71"/>
                  </a:lnTo>
                  <a:lnTo>
                    <a:pt x="6" y="70"/>
                  </a:lnTo>
                  <a:lnTo>
                    <a:pt x="5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7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4"/>
                  </a:lnTo>
                  <a:lnTo>
                    <a:pt x="10" y="64"/>
                  </a:lnTo>
                  <a:lnTo>
                    <a:pt x="10" y="63"/>
                  </a:lnTo>
                  <a:lnTo>
                    <a:pt x="10" y="62"/>
                  </a:lnTo>
                  <a:lnTo>
                    <a:pt x="11" y="61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5" y="59"/>
                  </a:lnTo>
                  <a:lnTo>
                    <a:pt x="15" y="58"/>
                  </a:lnTo>
                  <a:lnTo>
                    <a:pt x="16" y="58"/>
                  </a:lnTo>
                  <a:lnTo>
                    <a:pt x="17" y="58"/>
                  </a:lnTo>
                  <a:lnTo>
                    <a:pt x="17" y="57"/>
                  </a:lnTo>
                  <a:lnTo>
                    <a:pt x="17" y="56"/>
                  </a:lnTo>
                  <a:lnTo>
                    <a:pt x="17" y="55"/>
                  </a:lnTo>
                  <a:lnTo>
                    <a:pt x="16" y="55"/>
                  </a:lnTo>
                  <a:lnTo>
                    <a:pt x="16" y="56"/>
                  </a:lnTo>
                  <a:lnTo>
                    <a:pt x="15" y="56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4" y="56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98" name="Freeform 576"/>
            <p:cNvSpPr>
              <a:spLocks/>
            </p:cNvSpPr>
            <p:nvPr/>
          </p:nvSpPr>
          <p:spPr bwMode="auto">
            <a:xfrm>
              <a:off x="3297" y="2246"/>
              <a:ext cx="4" cy="6"/>
            </a:xfrm>
            <a:custGeom>
              <a:avLst/>
              <a:gdLst>
                <a:gd name="T0" fmla="*/ 3 w 4"/>
                <a:gd name="T1" fmla="*/ 6 h 6"/>
                <a:gd name="T2" fmla="*/ 3 w 4"/>
                <a:gd name="T3" fmla="*/ 6 h 6"/>
                <a:gd name="T4" fmla="*/ 2 w 4"/>
                <a:gd name="T5" fmla="*/ 6 h 6"/>
                <a:gd name="T6" fmla="*/ 2 w 4"/>
                <a:gd name="T7" fmla="*/ 6 h 6"/>
                <a:gd name="T8" fmla="*/ 2 w 4"/>
                <a:gd name="T9" fmla="*/ 6 h 6"/>
                <a:gd name="T10" fmla="*/ 2 w 4"/>
                <a:gd name="T11" fmla="*/ 6 h 6"/>
                <a:gd name="T12" fmla="*/ 2 w 4"/>
                <a:gd name="T13" fmla="*/ 5 h 6"/>
                <a:gd name="T14" fmla="*/ 2 w 4"/>
                <a:gd name="T15" fmla="*/ 5 h 6"/>
                <a:gd name="T16" fmla="*/ 2 w 4"/>
                <a:gd name="T17" fmla="*/ 4 h 6"/>
                <a:gd name="T18" fmla="*/ 2 w 4"/>
                <a:gd name="T19" fmla="*/ 4 h 6"/>
                <a:gd name="T20" fmla="*/ 1 w 4"/>
                <a:gd name="T21" fmla="*/ 4 h 6"/>
                <a:gd name="T22" fmla="*/ 1 w 4"/>
                <a:gd name="T23" fmla="*/ 3 h 6"/>
                <a:gd name="T24" fmla="*/ 1 w 4"/>
                <a:gd name="T25" fmla="*/ 3 h 6"/>
                <a:gd name="T26" fmla="*/ 1 w 4"/>
                <a:gd name="T27" fmla="*/ 3 h 6"/>
                <a:gd name="T28" fmla="*/ 1 w 4"/>
                <a:gd name="T29" fmla="*/ 2 h 6"/>
                <a:gd name="T30" fmla="*/ 0 w 4"/>
                <a:gd name="T31" fmla="*/ 2 h 6"/>
                <a:gd name="T32" fmla="*/ 0 w 4"/>
                <a:gd name="T33" fmla="*/ 2 h 6"/>
                <a:gd name="T34" fmla="*/ 0 w 4"/>
                <a:gd name="T35" fmla="*/ 1 h 6"/>
                <a:gd name="T36" fmla="*/ 0 w 4"/>
                <a:gd name="T37" fmla="*/ 1 h 6"/>
                <a:gd name="T38" fmla="*/ 0 w 4"/>
                <a:gd name="T39" fmla="*/ 1 h 6"/>
                <a:gd name="T40" fmla="*/ 0 w 4"/>
                <a:gd name="T41" fmla="*/ 0 h 6"/>
                <a:gd name="T42" fmla="*/ 0 w 4"/>
                <a:gd name="T43" fmla="*/ 0 h 6"/>
                <a:gd name="T44" fmla="*/ 0 w 4"/>
                <a:gd name="T45" fmla="*/ 0 h 6"/>
                <a:gd name="T46" fmla="*/ 0 w 4"/>
                <a:gd name="T47" fmla="*/ 0 h 6"/>
                <a:gd name="T48" fmla="*/ 0 w 4"/>
                <a:gd name="T49" fmla="*/ 0 h 6"/>
                <a:gd name="T50" fmla="*/ 0 w 4"/>
                <a:gd name="T51" fmla="*/ 0 h 6"/>
                <a:gd name="T52" fmla="*/ 0 w 4"/>
                <a:gd name="T53" fmla="*/ 0 h 6"/>
                <a:gd name="T54" fmla="*/ 0 w 4"/>
                <a:gd name="T55" fmla="*/ 0 h 6"/>
                <a:gd name="T56" fmla="*/ 1 w 4"/>
                <a:gd name="T57" fmla="*/ 0 h 6"/>
                <a:gd name="T58" fmla="*/ 1 w 4"/>
                <a:gd name="T59" fmla="*/ 0 h 6"/>
                <a:gd name="T60" fmla="*/ 1 w 4"/>
                <a:gd name="T61" fmla="*/ 0 h 6"/>
                <a:gd name="T62" fmla="*/ 1 w 4"/>
                <a:gd name="T63" fmla="*/ 0 h 6"/>
                <a:gd name="T64" fmla="*/ 2 w 4"/>
                <a:gd name="T65" fmla="*/ 0 h 6"/>
                <a:gd name="T66" fmla="*/ 2 w 4"/>
                <a:gd name="T67" fmla="*/ 0 h 6"/>
                <a:gd name="T68" fmla="*/ 2 w 4"/>
                <a:gd name="T69" fmla="*/ 1 h 6"/>
                <a:gd name="T70" fmla="*/ 2 w 4"/>
                <a:gd name="T71" fmla="*/ 1 h 6"/>
                <a:gd name="T72" fmla="*/ 2 w 4"/>
                <a:gd name="T73" fmla="*/ 1 h 6"/>
                <a:gd name="T74" fmla="*/ 3 w 4"/>
                <a:gd name="T75" fmla="*/ 2 h 6"/>
                <a:gd name="T76" fmla="*/ 3 w 4"/>
                <a:gd name="T77" fmla="*/ 2 h 6"/>
                <a:gd name="T78" fmla="*/ 3 w 4"/>
                <a:gd name="T79" fmla="*/ 2 h 6"/>
                <a:gd name="T80" fmla="*/ 3 w 4"/>
                <a:gd name="T81" fmla="*/ 3 h 6"/>
                <a:gd name="T82" fmla="*/ 4 w 4"/>
                <a:gd name="T83" fmla="*/ 3 h 6"/>
                <a:gd name="T84" fmla="*/ 4 w 4"/>
                <a:gd name="T85" fmla="*/ 3 h 6"/>
                <a:gd name="T86" fmla="*/ 4 w 4"/>
                <a:gd name="T87" fmla="*/ 4 h 6"/>
                <a:gd name="T88" fmla="*/ 4 w 4"/>
                <a:gd name="T89" fmla="*/ 4 h 6"/>
                <a:gd name="T90" fmla="*/ 4 w 4"/>
                <a:gd name="T91" fmla="*/ 5 h 6"/>
                <a:gd name="T92" fmla="*/ 4 w 4"/>
                <a:gd name="T93" fmla="*/ 6 h 6"/>
                <a:gd name="T94" fmla="*/ 4 w 4"/>
                <a:gd name="T95" fmla="*/ 6 h 6"/>
                <a:gd name="T96" fmla="*/ 4 w 4"/>
                <a:gd name="T97" fmla="*/ 6 h 6"/>
                <a:gd name="T98" fmla="*/ 4 w 4"/>
                <a:gd name="T99" fmla="*/ 6 h 6"/>
                <a:gd name="T100" fmla="*/ 4 w 4"/>
                <a:gd name="T101" fmla="*/ 6 h 6"/>
                <a:gd name="T102" fmla="*/ 3 w 4"/>
                <a:gd name="T103" fmla="*/ 6 h 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"/>
                <a:gd name="T157" fmla="*/ 0 h 6"/>
                <a:gd name="T158" fmla="*/ 4 w 4"/>
                <a:gd name="T159" fmla="*/ 6 h 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" h="6">
                  <a:moveTo>
                    <a:pt x="3" y="6"/>
                  </a:moveTo>
                  <a:lnTo>
                    <a:pt x="3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6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299" name="Freeform 577"/>
            <p:cNvSpPr>
              <a:spLocks/>
            </p:cNvSpPr>
            <p:nvPr/>
          </p:nvSpPr>
          <p:spPr bwMode="auto">
            <a:xfrm>
              <a:off x="3178" y="2248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1 h 2"/>
                <a:gd name="T4" fmla="*/ 0 w 1"/>
                <a:gd name="T5" fmla="*/ 1 h 2"/>
                <a:gd name="T6" fmla="*/ 0 w 1"/>
                <a:gd name="T7" fmla="*/ 1 h 2"/>
                <a:gd name="T8" fmla="*/ 0 w 1"/>
                <a:gd name="T9" fmla="*/ 0 h 2"/>
                <a:gd name="T10" fmla="*/ 0 w 1"/>
                <a:gd name="T11" fmla="*/ 0 h 2"/>
                <a:gd name="T12" fmla="*/ 0 w 1"/>
                <a:gd name="T13" fmla="*/ 0 h 2"/>
                <a:gd name="T14" fmla="*/ 0 w 1"/>
                <a:gd name="T15" fmla="*/ 0 h 2"/>
                <a:gd name="T16" fmla="*/ 0 w 1"/>
                <a:gd name="T17" fmla="*/ 1 h 2"/>
                <a:gd name="T18" fmla="*/ 0 w 1"/>
                <a:gd name="T19" fmla="*/ 1 h 2"/>
                <a:gd name="T20" fmla="*/ 0 w 1"/>
                <a:gd name="T21" fmla="*/ 1 h 2"/>
                <a:gd name="T22" fmla="*/ 0 w 1"/>
                <a:gd name="T23" fmla="*/ 2 h 2"/>
                <a:gd name="T24" fmla="*/ 0 w 1"/>
                <a:gd name="T25" fmla="*/ 2 h 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"/>
                <a:gd name="T40" fmla="*/ 0 h 2"/>
                <a:gd name="T41" fmla="*/ 1 w 1"/>
                <a:gd name="T42" fmla="*/ 2 h 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" h="2">
                  <a:moveTo>
                    <a:pt x="0" y="2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00" name="Freeform 578"/>
            <p:cNvSpPr>
              <a:spLocks/>
            </p:cNvSpPr>
            <p:nvPr/>
          </p:nvSpPr>
          <p:spPr bwMode="auto">
            <a:xfrm>
              <a:off x="3176" y="2248"/>
              <a:ext cx="2" cy="2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2 w 2"/>
                <a:gd name="T5" fmla="*/ 1 h 2"/>
                <a:gd name="T6" fmla="*/ 2 w 2"/>
                <a:gd name="T7" fmla="*/ 1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0 w 2"/>
                <a:gd name="T15" fmla="*/ 2 h 2"/>
                <a:gd name="T16" fmla="*/ 0 w 2"/>
                <a:gd name="T17" fmla="*/ 2 h 2"/>
                <a:gd name="T18" fmla="*/ 0 w 2"/>
                <a:gd name="T19" fmla="*/ 2 h 2"/>
                <a:gd name="T20" fmla="*/ 0 w 2"/>
                <a:gd name="T21" fmla="*/ 1 h 2"/>
                <a:gd name="T22" fmla="*/ 0 w 2"/>
                <a:gd name="T23" fmla="*/ 1 h 2"/>
                <a:gd name="T24" fmla="*/ 0 w 2"/>
                <a:gd name="T25" fmla="*/ 1 h 2"/>
                <a:gd name="T26" fmla="*/ 0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"/>
                <a:gd name="T49" fmla="*/ 0 h 2"/>
                <a:gd name="T50" fmla="*/ 2 w 2"/>
                <a:gd name="T51" fmla="*/ 2 h 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" h="2">
                  <a:moveTo>
                    <a:pt x="1" y="0"/>
                  </a:moveTo>
                  <a:lnTo>
                    <a:pt x="1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01" name="Freeform 579"/>
            <p:cNvSpPr>
              <a:spLocks/>
            </p:cNvSpPr>
            <p:nvPr/>
          </p:nvSpPr>
          <p:spPr bwMode="auto">
            <a:xfrm>
              <a:off x="2688" y="2242"/>
              <a:ext cx="3" cy="3"/>
            </a:xfrm>
            <a:custGeom>
              <a:avLst/>
              <a:gdLst>
                <a:gd name="T0" fmla="*/ 2 w 3"/>
                <a:gd name="T1" fmla="*/ 3 h 3"/>
                <a:gd name="T2" fmla="*/ 2 w 3"/>
                <a:gd name="T3" fmla="*/ 3 h 3"/>
                <a:gd name="T4" fmla="*/ 1 w 3"/>
                <a:gd name="T5" fmla="*/ 3 h 3"/>
                <a:gd name="T6" fmla="*/ 1 w 3"/>
                <a:gd name="T7" fmla="*/ 3 h 3"/>
                <a:gd name="T8" fmla="*/ 1 w 3"/>
                <a:gd name="T9" fmla="*/ 3 h 3"/>
                <a:gd name="T10" fmla="*/ 0 w 3"/>
                <a:gd name="T11" fmla="*/ 2 h 3"/>
                <a:gd name="T12" fmla="*/ 0 w 3"/>
                <a:gd name="T13" fmla="*/ 2 h 3"/>
                <a:gd name="T14" fmla="*/ 0 w 3"/>
                <a:gd name="T15" fmla="*/ 2 h 3"/>
                <a:gd name="T16" fmla="*/ 0 w 3"/>
                <a:gd name="T17" fmla="*/ 1 h 3"/>
                <a:gd name="T18" fmla="*/ 0 w 3"/>
                <a:gd name="T19" fmla="*/ 1 h 3"/>
                <a:gd name="T20" fmla="*/ 0 w 3"/>
                <a:gd name="T21" fmla="*/ 1 h 3"/>
                <a:gd name="T22" fmla="*/ 0 w 3"/>
                <a:gd name="T23" fmla="*/ 0 h 3"/>
                <a:gd name="T24" fmla="*/ 0 w 3"/>
                <a:gd name="T25" fmla="*/ 0 h 3"/>
                <a:gd name="T26" fmla="*/ 0 w 3"/>
                <a:gd name="T27" fmla="*/ 0 h 3"/>
                <a:gd name="T28" fmla="*/ 1 w 3"/>
                <a:gd name="T29" fmla="*/ 0 h 3"/>
                <a:gd name="T30" fmla="*/ 2 w 3"/>
                <a:gd name="T31" fmla="*/ 0 h 3"/>
                <a:gd name="T32" fmla="*/ 2 w 3"/>
                <a:gd name="T33" fmla="*/ 0 h 3"/>
                <a:gd name="T34" fmla="*/ 3 w 3"/>
                <a:gd name="T35" fmla="*/ 0 h 3"/>
                <a:gd name="T36" fmla="*/ 3 w 3"/>
                <a:gd name="T37" fmla="*/ 0 h 3"/>
                <a:gd name="T38" fmla="*/ 3 w 3"/>
                <a:gd name="T39" fmla="*/ 1 h 3"/>
                <a:gd name="T40" fmla="*/ 3 w 3"/>
                <a:gd name="T41" fmla="*/ 1 h 3"/>
                <a:gd name="T42" fmla="*/ 3 w 3"/>
                <a:gd name="T43" fmla="*/ 1 h 3"/>
                <a:gd name="T44" fmla="*/ 2 w 3"/>
                <a:gd name="T45" fmla="*/ 1 h 3"/>
                <a:gd name="T46" fmla="*/ 3 w 3"/>
                <a:gd name="T47" fmla="*/ 2 h 3"/>
                <a:gd name="T48" fmla="*/ 3 w 3"/>
                <a:gd name="T49" fmla="*/ 2 h 3"/>
                <a:gd name="T50" fmla="*/ 3 w 3"/>
                <a:gd name="T51" fmla="*/ 2 h 3"/>
                <a:gd name="T52" fmla="*/ 3 w 3"/>
                <a:gd name="T53" fmla="*/ 3 h 3"/>
                <a:gd name="T54" fmla="*/ 3 w 3"/>
                <a:gd name="T55" fmla="*/ 3 h 3"/>
                <a:gd name="T56" fmla="*/ 2 w 3"/>
                <a:gd name="T57" fmla="*/ 3 h 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"/>
                <a:gd name="T88" fmla="*/ 0 h 3"/>
                <a:gd name="T89" fmla="*/ 3 w 3"/>
                <a:gd name="T90" fmla="*/ 3 h 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" h="3">
                  <a:moveTo>
                    <a:pt x="2" y="3"/>
                  </a:moveTo>
                  <a:lnTo>
                    <a:pt x="2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02" name="Freeform 580"/>
            <p:cNvSpPr>
              <a:spLocks/>
            </p:cNvSpPr>
            <p:nvPr/>
          </p:nvSpPr>
          <p:spPr bwMode="auto">
            <a:xfrm>
              <a:off x="3175" y="2248"/>
              <a:ext cx="7" cy="4"/>
            </a:xfrm>
            <a:custGeom>
              <a:avLst/>
              <a:gdLst>
                <a:gd name="T0" fmla="*/ 5 w 7"/>
                <a:gd name="T1" fmla="*/ 4 h 4"/>
                <a:gd name="T2" fmla="*/ 4 w 7"/>
                <a:gd name="T3" fmla="*/ 4 h 4"/>
                <a:gd name="T4" fmla="*/ 4 w 7"/>
                <a:gd name="T5" fmla="*/ 4 h 4"/>
                <a:gd name="T6" fmla="*/ 3 w 7"/>
                <a:gd name="T7" fmla="*/ 4 h 4"/>
                <a:gd name="T8" fmla="*/ 3 w 7"/>
                <a:gd name="T9" fmla="*/ 4 h 4"/>
                <a:gd name="T10" fmla="*/ 3 w 7"/>
                <a:gd name="T11" fmla="*/ 4 h 4"/>
                <a:gd name="T12" fmla="*/ 3 w 7"/>
                <a:gd name="T13" fmla="*/ 4 h 4"/>
                <a:gd name="T14" fmla="*/ 3 w 7"/>
                <a:gd name="T15" fmla="*/ 4 h 4"/>
                <a:gd name="T16" fmla="*/ 3 w 7"/>
                <a:gd name="T17" fmla="*/ 4 h 4"/>
                <a:gd name="T18" fmla="*/ 2 w 7"/>
                <a:gd name="T19" fmla="*/ 4 h 4"/>
                <a:gd name="T20" fmla="*/ 2 w 7"/>
                <a:gd name="T21" fmla="*/ 4 h 4"/>
                <a:gd name="T22" fmla="*/ 1 w 7"/>
                <a:gd name="T23" fmla="*/ 4 h 4"/>
                <a:gd name="T24" fmla="*/ 1 w 7"/>
                <a:gd name="T25" fmla="*/ 4 h 4"/>
                <a:gd name="T26" fmla="*/ 0 w 7"/>
                <a:gd name="T27" fmla="*/ 4 h 4"/>
                <a:gd name="T28" fmla="*/ 1 w 7"/>
                <a:gd name="T29" fmla="*/ 4 h 4"/>
                <a:gd name="T30" fmla="*/ 1 w 7"/>
                <a:gd name="T31" fmla="*/ 3 h 4"/>
                <a:gd name="T32" fmla="*/ 1 w 7"/>
                <a:gd name="T33" fmla="*/ 3 h 4"/>
                <a:gd name="T34" fmla="*/ 2 w 7"/>
                <a:gd name="T35" fmla="*/ 3 h 4"/>
                <a:gd name="T36" fmla="*/ 2 w 7"/>
                <a:gd name="T37" fmla="*/ 3 h 4"/>
                <a:gd name="T38" fmla="*/ 3 w 7"/>
                <a:gd name="T39" fmla="*/ 3 h 4"/>
                <a:gd name="T40" fmla="*/ 3 w 7"/>
                <a:gd name="T41" fmla="*/ 3 h 4"/>
                <a:gd name="T42" fmla="*/ 3 w 7"/>
                <a:gd name="T43" fmla="*/ 3 h 4"/>
                <a:gd name="T44" fmla="*/ 3 w 7"/>
                <a:gd name="T45" fmla="*/ 3 h 4"/>
                <a:gd name="T46" fmla="*/ 3 w 7"/>
                <a:gd name="T47" fmla="*/ 3 h 4"/>
                <a:gd name="T48" fmla="*/ 4 w 7"/>
                <a:gd name="T49" fmla="*/ 3 h 4"/>
                <a:gd name="T50" fmla="*/ 4 w 7"/>
                <a:gd name="T51" fmla="*/ 3 h 4"/>
                <a:gd name="T52" fmla="*/ 5 w 7"/>
                <a:gd name="T53" fmla="*/ 2 h 4"/>
                <a:gd name="T54" fmla="*/ 5 w 7"/>
                <a:gd name="T55" fmla="*/ 2 h 4"/>
                <a:gd name="T56" fmla="*/ 5 w 7"/>
                <a:gd name="T57" fmla="*/ 2 h 4"/>
                <a:gd name="T58" fmla="*/ 5 w 7"/>
                <a:gd name="T59" fmla="*/ 1 h 4"/>
                <a:gd name="T60" fmla="*/ 5 w 7"/>
                <a:gd name="T61" fmla="*/ 1 h 4"/>
                <a:gd name="T62" fmla="*/ 6 w 7"/>
                <a:gd name="T63" fmla="*/ 1 h 4"/>
                <a:gd name="T64" fmla="*/ 6 w 7"/>
                <a:gd name="T65" fmla="*/ 0 h 4"/>
                <a:gd name="T66" fmla="*/ 6 w 7"/>
                <a:gd name="T67" fmla="*/ 0 h 4"/>
                <a:gd name="T68" fmla="*/ 6 w 7"/>
                <a:gd name="T69" fmla="*/ 1 h 4"/>
                <a:gd name="T70" fmla="*/ 6 w 7"/>
                <a:gd name="T71" fmla="*/ 1 h 4"/>
                <a:gd name="T72" fmla="*/ 6 w 7"/>
                <a:gd name="T73" fmla="*/ 2 h 4"/>
                <a:gd name="T74" fmla="*/ 6 w 7"/>
                <a:gd name="T75" fmla="*/ 3 h 4"/>
                <a:gd name="T76" fmla="*/ 6 w 7"/>
                <a:gd name="T77" fmla="*/ 3 h 4"/>
                <a:gd name="T78" fmla="*/ 6 w 7"/>
                <a:gd name="T79" fmla="*/ 3 h 4"/>
                <a:gd name="T80" fmla="*/ 7 w 7"/>
                <a:gd name="T81" fmla="*/ 3 h 4"/>
                <a:gd name="T82" fmla="*/ 6 w 7"/>
                <a:gd name="T83" fmla="*/ 4 h 4"/>
                <a:gd name="T84" fmla="*/ 6 w 7"/>
                <a:gd name="T85" fmla="*/ 4 h 4"/>
                <a:gd name="T86" fmla="*/ 6 w 7"/>
                <a:gd name="T87" fmla="*/ 4 h 4"/>
                <a:gd name="T88" fmla="*/ 6 w 7"/>
                <a:gd name="T89" fmla="*/ 4 h 4"/>
                <a:gd name="T90" fmla="*/ 5 w 7"/>
                <a:gd name="T91" fmla="*/ 4 h 4"/>
                <a:gd name="T92" fmla="*/ 5 w 7"/>
                <a:gd name="T93" fmla="*/ 4 h 4"/>
                <a:gd name="T94" fmla="*/ 5 w 7"/>
                <a:gd name="T95" fmla="*/ 4 h 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"/>
                <a:gd name="T145" fmla="*/ 0 h 4"/>
                <a:gd name="T146" fmla="*/ 7 w 7"/>
                <a:gd name="T147" fmla="*/ 4 h 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" h="4">
                  <a:moveTo>
                    <a:pt x="5" y="4"/>
                  </a:moveTo>
                  <a:lnTo>
                    <a:pt x="4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5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3"/>
                  </a:lnTo>
                  <a:lnTo>
                    <a:pt x="7" y="3"/>
                  </a:lnTo>
                  <a:lnTo>
                    <a:pt x="6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03" name="Freeform 581"/>
            <p:cNvSpPr>
              <a:spLocks/>
            </p:cNvSpPr>
            <p:nvPr/>
          </p:nvSpPr>
          <p:spPr bwMode="auto">
            <a:xfrm>
              <a:off x="2663" y="2248"/>
              <a:ext cx="1" cy="2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1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0 w 1"/>
                <a:gd name="T13" fmla="*/ 1 h 2"/>
                <a:gd name="T14" fmla="*/ 0 w 1"/>
                <a:gd name="T15" fmla="*/ 1 h 2"/>
                <a:gd name="T16" fmla="*/ 0 w 1"/>
                <a:gd name="T17" fmla="*/ 1 h 2"/>
                <a:gd name="T18" fmla="*/ 0 w 1"/>
                <a:gd name="T19" fmla="*/ 0 h 2"/>
                <a:gd name="T20" fmla="*/ 0 w 1"/>
                <a:gd name="T21" fmla="*/ 0 h 2"/>
                <a:gd name="T22" fmla="*/ 0 w 1"/>
                <a:gd name="T23" fmla="*/ 1 h 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"/>
                <a:gd name="T37" fmla="*/ 0 h 2"/>
                <a:gd name="T38" fmla="*/ 1 w 1"/>
                <a:gd name="T39" fmla="*/ 2 h 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" h="2">
                  <a:moveTo>
                    <a:pt x="0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04" name="Freeform 582"/>
            <p:cNvSpPr>
              <a:spLocks/>
            </p:cNvSpPr>
            <p:nvPr/>
          </p:nvSpPr>
          <p:spPr bwMode="auto">
            <a:xfrm>
              <a:off x="2659" y="2249"/>
              <a:ext cx="35" cy="55"/>
            </a:xfrm>
            <a:custGeom>
              <a:avLst/>
              <a:gdLst>
                <a:gd name="T0" fmla="*/ 10 w 35"/>
                <a:gd name="T1" fmla="*/ 52 h 55"/>
                <a:gd name="T2" fmla="*/ 10 w 35"/>
                <a:gd name="T3" fmla="*/ 48 h 55"/>
                <a:gd name="T4" fmla="*/ 11 w 35"/>
                <a:gd name="T5" fmla="*/ 48 h 55"/>
                <a:gd name="T6" fmla="*/ 8 w 35"/>
                <a:gd name="T7" fmla="*/ 48 h 55"/>
                <a:gd name="T8" fmla="*/ 7 w 35"/>
                <a:gd name="T9" fmla="*/ 52 h 55"/>
                <a:gd name="T10" fmla="*/ 3 w 35"/>
                <a:gd name="T11" fmla="*/ 53 h 55"/>
                <a:gd name="T12" fmla="*/ 0 w 35"/>
                <a:gd name="T13" fmla="*/ 50 h 55"/>
                <a:gd name="T14" fmla="*/ 1 w 35"/>
                <a:gd name="T15" fmla="*/ 46 h 55"/>
                <a:gd name="T16" fmla="*/ 3 w 35"/>
                <a:gd name="T17" fmla="*/ 43 h 55"/>
                <a:gd name="T18" fmla="*/ 4 w 35"/>
                <a:gd name="T19" fmla="*/ 38 h 55"/>
                <a:gd name="T20" fmla="*/ 4 w 35"/>
                <a:gd name="T21" fmla="*/ 35 h 55"/>
                <a:gd name="T22" fmla="*/ 7 w 35"/>
                <a:gd name="T23" fmla="*/ 33 h 55"/>
                <a:gd name="T24" fmla="*/ 9 w 35"/>
                <a:gd name="T25" fmla="*/ 29 h 55"/>
                <a:gd name="T26" fmla="*/ 8 w 35"/>
                <a:gd name="T27" fmla="*/ 25 h 55"/>
                <a:gd name="T28" fmla="*/ 6 w 35"/>
                <a:gd name="T29" fmla="*/ 23 h 55"/>
                <a:gd name="T30" fmla="*/ 5 w 35"/>
                <a:gd name="T31" fmla="*/ 19 h 55"/>
                <a:gd name="T32" fmla="*/ 4 w 35"/>
                <a:gd name="T33" fmla="*/ 16 h 55"/>
                <a:gd name="T34" fmla="*/ 5 w 35"/>
                <a:gd name="T35" fmla="*/ 14 h 55"/>
                <a:gd name="T36" fmla="*/ 7 w 35"/>
                <a:gd name="T37" fmla="*/ 10 h 55"/>
                <a:gd name="T38" fmla="*/ 10 w 35"/>
                <a:gd name="T39" fmla="*/ 9 h 55"/>
                <a:gd name="T40" fmla="*/ 15 w 35"/>
                <a:gd name="T41" fmla="*/ 8 h 55"/>
                <a:gd name="T42" fmla="*/ 18 w 35"/>
                <a:gd name="T43" fmla="*/ 7 h 55"/>
                <a:gd name="T44" fmla="*/ 21 w 35"/>
                <a:gd name="T45" fmla="*/ 4 h 55"/>
                <a:gd name="T46" fmla="*/ 23 w 35"/>
                <a:gd name="T47" fmla="*/ 3 h 55"/>
                <a:gd name="T48" fmla="*/ 26 w 35"/>
                <a:gd name="T49" fmla="*/ 1 h 55"/>
                <a:gd name="T50" fmla="*/ 29 w 35"/>
                <a:gd name="T51" fmla="*/ 0 h 55"/>
                <a:gd name="T52" fmla="*/ 31 w 35"/>
                <a:gd name="T53" fmla="*/ 3 h 55"/>
                <a:gd name="T54" fmla="*/ 31 w 35"/>
                <a:gd name="T55" fmla="*/ 5 h 55"/>
                <a:gd name="T56" fmla="*/ 32 w 35"/>
                <a:gd name="T57" fmla="*/ 10 h 55"/>
                <a:gd name="T58" fmla="*/ 33 w 35"/>
                <a:gd name="T59" fmla="*/ 14 h 55"/>
                <a:gd name="T60" fmla="*/ 34 w 35"/>
                <a:gd name="T61" fmla="*/ 18 h 55"/>
                <a:gd name="T62" fmla="*/ 34 w 35"/>
                <a:gd name="T63" fmla="*/ 21 h 55"/>
                <a:gd name="T64" fmla="*/ 31 w 35"/>
                <a:gd name="T65" fmla="*/ 23 h 55"/>
                <a:gd name="T66" fmla="*/ 30 w 35"/>
                <a:gd name="T67" fmla="*/ 27 h 55"/>
                <a:gd name="T68" fmla="*/ 28 w 35"/>
                <a:gd name="T69" fmla="*/ 29 h 55"/>
                <a:gd name="T70" fmla="*/ 24 w 35"/>
                <a:gd name="T71" fmla="*/ 32 h 55"/>
                <a:gd name="T72" fmla="*/ 23 w 35"/>
                <a:gd name="T73" fmla="*/ 35 h 55"/>
                <a:gd name="T74" fmla="*/ 22 w 35"/>
                <a:gd name="T75" fmla="*/ 38 h 55"/>
                <a:gd name="T76" fmla="*/ 23 w 35"/>
                <a:gd name="T77" fmla="*/ 39 h 55"/>
                <a:gd name="T78" fmla="*/ 23 w 35"/>
                <a:gd name="T79" fmla="*/ 42 h 55"/>
                <a:gd name="T80" fmla="*/ 24 w 35"/>
                <a:gd name="T81" fmla="*/ 43 h 55"/>
                <a:gd name="T82" fmla="*/ 26 w 35"/>
                <a:gd name="T83" fmla="*/ 46 h 55"/>
                <a:gd name="T84" fmla="*/ 25 w 35"/>
                <a:gd name="T85" fmla="*/ 49 h 55"/>
                <a:gd name="T86" fmla="*/ 23 w 35"/>
                <a:gd name="T87" fmla="*/ 50 h 55"/>
                <a:gd name="T88" fmla="*/ 21 w 35"/>
                <a:gd name="T89" fmla="*/ 55 h 55"/>
                <a:gd name="T90" fmla="*/ 17 w 35"/>
                <a:gd name="T91" fmla="*/ 55 h 55"/>
                <a:gd name="T92" fmla="*/ 18 w 35"/>
                <a:gd name="T93" fmla="*/ 52 h 55"/>
                <a:gd name="T94" fmla="*/ 18 w 35"/>
                <a:gd name="T95" fmla="*/ 48 h 55"/>
                <a:gd name="T96" fmla="*/ 16 w 35"/>
                <a:gd name="T97" fmla="*/ 47 h 55"/>
                <a:gd name="T98" fmla="*/ 16 w 35"/>
                <a:gd name="T99" fmla="*/ 49 h 55"/>
                <a:gd name="T100" fmla="*/ 14 w 35"/>
                <a:gd name="T101" fmla="*/ 53 h 5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5"/>
                <a:gd name="T154" fmla="*/ 0 h 55"/>
                <a:gd name="T155" fmla="*/ 35 w 35"/>
                <a:gd name="T156" fmla="*/ 55 h 5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5" h="55">
                  <a:moveTo>
                    <a:pt x="12" y="54"/>
                  </a:moveTo>
                  <a:lnTo>
                    <a:pt x="11" y="53"/>
                  </a:lnTo>
                  <a:lnTo>
                    <a:pt x="10" y="53"/>
                  </a:lnTo>
                  <a:lnTo>
                    <a:pt x="10" y="52"/>
                  </a:lnTo>
                  <a:lnTo>
                    <a:pt x="9" y="51"/>
                  </a:lnTo>
                  <a:lnTo>
                    <a:pt x="9" y="50"/>
                  </a:lnTo>
                  <a:lnTo>
                    <a:pt x="9" y="49"/>
                  </a:lnTo>
                  <a:lnTo>
                    <a:pt x="10" y="49"/>
                  </a:lnTo>
                  <a:lnTo>
                    <a:pt x="10" y="48"/>
                  </a:lnTo>
                  <a:lnTo>
                    <a:pt x="11" y="48"/>
                  </a:lnTo>
                  <a:lnTo>
                    <a:pt x="12" y="48"/>
                  </a:lnTo>
                  <a:lnTo>
                    <a:pt x="11" y="48"/>
                  </a:lnTo>
                  <a:lnTo>
                    <a:pt x="10" y="48"/>
                  </a:lnTo>
                  <a:lnTo>
                    <a:pt x="9" y="48"/>
                  </a:lnTo>
                  <a:lnTo>
                    <a:pt x="8" y="48"/>
                  </a:lnTo>
                  <a:lnTo>
                    <a:pt x="7" y="48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5" y="53"/>
                  </a:lnTo>
                  <a:lnTo>
                    <a:pt x="4" y="53"/>
                  </a:lnTo>
                  <a:lnTo>
                    <a:pt x="3" y="53"/>
                  </a:lnTo>
                  <a:lnTo>
                    <a:pt x="2" y="53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1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1" y="46"/>
                  </a:lnTo>
                  <a:lnTo>
                    <a:pt x="1" y="45"/>
                  </a:lnTo>
                  <a:lnTo>
                    <a:pt x="2" y="45"/>
                  </a:lnTo>
                  <a:lnTo>
                    <a:pt x="2" y="44"/>
                  </a:lnTo>
                  <a:lnTo>
                    <a:pt x="3" y="44"/>
                  </a:lnTo>
                  <a:lnTo>
                    <a:pt x="3" y="43"/>
                  </a:lnTo>
                  <a:lnTo>
                    <a:pt x="3" y="42"/>
                  </a:lnTo>
                  <a:lnTo>
                    <a:pt x="3" y="41"/>
                  </a:lnTo>
                  <a:lnTo>
                    <a:pt x="4" y="41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4" y="34"/>
                  </a:lnTo>
                  <a:lnTo>
                    <a:pt x="5" y="34"/>
                  </a:lnTo>
                  <a:lnTo>
                    <a:pt x="5" y="33"/>
                  </a:lnTo>
                  <a:lnTo>
                    <a:pt x="6" y="33"/>
                  </a:lnTo>
                  <a:lnTo>
                    <a:pt x="7" y="33"/>
                  </a:lnTo>
                  <a:lnTo>
                    <a:pt x="7" y="32"/>
                  </a:lnTo>
                  <a:lnTo>
                    <a:pt x="8" y="32"/>
                  </a:lnTo>
                  <a:lnTo>
                    <a:pt x="9" y="31"/>
                  </a:lnTo>
                  <a:lnTo>
                    <a:pt x="9" y="30"/>
                  </a:lnTo>
                  <a:lnTo>
                    <a:pt x="9" y="29"/>
                  </a:lnTo>
                  <a:lnTo>
                    <a:pt x="8" y="29"/>
                  </a:lnTo>
                  <a:lnTo>
                    <a:pt x="8" y="28"/>
                  </a:lnTo>
                  <a:lnTo>
                    <a:pt x="8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7" y="24"/>
                  </a:lnTo>
                  <a:lnTo>
                    <a:pt x="7" y="23"/>
                  </a:lnTo>
                  <a:lnTo>
                    <a:pt x="6" y="23"/>
                  </a:lnTo>
                  <a:lnTo>
                    <a:pt x="6" y="22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8" y="9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6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8" y="7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5"/>
                  </a:lnTo>
                  <a:lnTo>
                    <a:pt x="21" y="5"/>
                  </a:lnTo>
                  <a:lnTo>
                    <a:pt x="21" y="4"/>
                  </a:lnTo>
                  <a:lnTo>
                    <a:pt x="22" y="4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1" y="4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2" y="7"/>
                  </a:lnTo>
                  <a:lnTo>
                    <a:pt x="32" y="8"/>
                  </a:lnTo>
                  <a:lnTo>
                    <a:pt x="32" y="9"/>
                  </a:lnTo>
                  <a:lnTo>
                    <a:pt x="32" y="10"/>
                  </a:lnTo>
                  <a:lnTo>
                    <a:pt x="33" y="10"/>
                  </a:lnTo>
                  <a:lnTo>
                    <a:pt x="32" y="11"/>
                  </a:lnTo>
                  <a:lnTo>
                    <a:pt x="33" y="12"/>
                  </a:lnTo>
                  <a:lnTo>
                    <a:pt x="33" y="14"/>
                  </a:lnTo>
                  <a:lnTo>
                    <a:pt x="32" y="15"/>
                  </a:lnTo>
                  <a:lnTo>
                    <a:pt x="32" y="16"/>
                  </a:lnTo>
                  <a:lnTo>
                    <a:pt x="33" y="16"/>
                  </a:lnTo>
                  <a:lnTo>
                    <a:pt x="33" y="17"/>
                  </a:lnTo>
                  <a:lnTo>
                    <a:pt x="34" y="18"/>
                  </a:lnTo>
                  <a:lnTo>
                    <a:pt x="34" y="19"/>
                  </a:lnTo>
                  <a:lnTo>
                    <a:pt x="35" y="19"/>
                  </a:lnTo>
                  <a:lnTo>
                    <a:pt x="35" y="20"/>
                  </a:lnTo>
                  <a:lnTo>
                    <a:pt x="34" y="20"/>
                  </a:lnTo>
                  <a:lnTo>
                    <a:pt x="34" y="21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3" y="23"/>
                  </a:lnTo>
                  <a:lnTo>
                    <a:pt x="32" y="23"/>
                  </a:lnTo>
                  <a:lnTo>
                    <a:pt x="31" y="23"/>
                  </a:lnTo>
                  <a:lnTo>
                    <a:pt x="31" y="24"/>
                  </a:lnTo>
                  <a:lnTo>
                    <a:pt x="31" y="25"/>
                  </a:lnTo>
                  <a:lnTo>
                    <a:pt x="30" y="25"/>
                  </a:lnTo>
                  <a:lnTo>
                    <a:pt x="30" y="26"/>
                  </a:lnTo>
                  <a:lnTo>
                    <a:pt x="30" y="27"/>
                  </a:lnTo>
                  <a:lnTo>
                    <a:pt x="29" y="27"/>
                  </a:lnTo>
                  <a:lnTo>
                    <a:pt x="29" y="28"/>
                  </a:lnTo>
                  <a:lnTo>
                    <a:pt x="29" y="29"/>
                  </a:lnTo>
                  <a:lnTo>
                    <a:pt x="28" y="29"/>
                  </a:lnTo>
                  <a:lnTo>
                    <a:pt x="27" y="29"/>
                  </a:lnTo>
                  <a:lnTo>
                    <a:pt x="26" y="30"/>
                  </a:lnTo>
                  <a:lnTo>
                    <a:pt x="25" y="30"/>
                  </a:lnTo>
                  <a:lnTo>
                    <a:pt x="25" y="31"/>
                  </a:lnTo>
                  <a:lnTo>
                    <a:pt x="24" y="32"/>
                  </a:lnTo>
                  <a:lnTo>
                    <a:pt x="24" y="33"/>
                  </a:lnTo>
                  <a:lnTo>
                    <a:pt x="24" y="34"/>
                  </a:lnTo>
                  <a:lnTo>
                    <a:pt x="24" y="35"/>
                  </a:lnTo>
                  <a:lnTo>
                    <a:pt x="23" y="35"/>
                  </a:lnTo>
                  <a:lnTo>
                    <a:pt x="23" y="36"/>
                  </a:lnTo>
                  <a:lnTo>
                    <a:pt x="23" y="37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2" y="39"/>
                  </a:lnTo>
                  <a:lnTo>
                    <a:pt x="23" y="39"/>
                  </a:lnTo>
                  <a:lnTo>
                    <a:pt x="23" y="40"/>
                  </a:lnTo>
                  <a:lnTo>
                    <a:pt x="23" y="39"/>
                  </a:lnTo>
                  <a:lnTo>
                    <a:pt x="24" y="39"/>
                  </a:lnTo>
                  <a:lnTo>
                    <a:pt x="24" y="40"/>
                  </a:lnTo>
                  <a:lnTo>
                    <a:pt x="24" y="41"/>
                  </a:lnTo>
                  <a:lnTo>
                    <a:pt x="23" y="42"/>
                  </a:lnTo>
                  <a:lnTo>
                    <a:pt x="22" y="42"/>
                  </a:lnTo>
                  <a:lnTo>
                    <a:pt x="23" y="43"/>
                  </a:lnTo>
                  <a:lnTo>
                    <a:pt x="24" y="43"/>
                  </a:lnTo>
                  <a:lnTo>
                    <a:pt x="25" y="43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6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5" y="49"/>
                  </a:lnTo>
                  <a:lnTo>
                    <a:pt x="25" y="50"/>
                  </a:lnTo>
                  <a:lnTo>
                    <a:pt x="24" y="50"/>
                  </a:lnTo>
                  <a:lnTo>
                    <a:pt x="24" y="49"/>
                  </a:lnTo>
                  <a:lnTo>
                    <a:pt x="23" y="49"/>
                  </a:lnTo>
                  <a:lnTo>
                    <a:pt x="23" y="50"/>
                  </a:lnTo>
                  <a:lnTo>
                    <a:pt x="23" y="51"/>
                  </a:lnTo>
                  <a:lnTo>
                    <a:pt x="23" y="54"/>
                  </a:lnTo>
                  <a:lnTo>
                    <a:pt x="23" y="55"/>
                  </a:lnTo>
                  <a:lnTo>
                    <a:pt x="22" y="55"/>
                  </a:lnTo>
                  <a:lnTo>
                    <a:pt x="21" y="55"/>
                  </a:lnTo>
                  <a:lnTo>
                    <a:pt x="20" y="55"/>
                  </a:lnTo>
                  <a:lnTo>
                    <a:pt x="19" y="55"/>
                  </a:lnTo>
                  <a:lnTo>
                    <a:pt x="18" y="55"/>
                  </a:lnTo>
                  <a:lnTo>
                    <a:pt x="17" y="55"/>
                  </a:lnTo>
                  <a:lnTo>
                    <a:pt x="17" y="54"/>
                  </a:lnTo>
                  <a:lnTo>
                    <a:pt x="17" y="53"/>
                  </a:lnTo>
                  <a:lnTo>
                    <a:pt x="17" y="52"/>
                  </a:lnTo>
                  <a:lnTo>
                    <a:pt x="18" y="52"/>
                  </a:lnTo>
                  <a:lnTo>
                    <a:pt x="18" y="51"/>
                  </a:lnTo>
                  <a:lnTo>
                    <a:pt x="18" y="50"/>
                  </a:lnTo>
                  <a:lnTo>
                    <a:pt x="18" y="49"/>
                  </a:lnTo>
                  <a:lnTo>
                    <a:pt x="18" y="48"/>
                  </a:lnTo>
                  <a:lnTo>
                    <a:pt x="17" y="48"/>
                  </a:lnTo>
                  <a:lnTo>
                    <a:pt x="17" y="47"/>
                  </a:lnTo>
                  <a:lnTo>
                    <a:pt x="16" y="46"/>
                  </a:lnTo>
                  <a:lnTo>
                    <a:pt x="16" y="47"/>
                  </a:lnTo>
                  <a:lnTo>
                    <a:pt x="15" y="47"/>
                  </a:lnTo>
                  <a:lnTo>
                    <a:pt x="15" y="48"/>
                  </a:lnTo>
                  <a:lnTo>
                    <a:pt x="16" y="48"/>
                  </a:lnTo>
                  <a:lnTo>
                    <a:pt x="16" y="49"/>
                  </a:lnTo>
                  <a:lnTo>
                    <a:pt x="15" y="50"/>
                  </a:lnTo>
                  <a:lnTo>
                    <a:pt x="15" y="51"/>
                  </a:lnTo>
                  <a:lnTo>
                    <a:pt x="14" y="51"/>
                  </a:lnTo>
                  <a:lnTo>
                    <a:pt x="14" y="52"/>
                  </a:lnTo>
                  <a:lnTo>
                    <a:pt x="14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2" y="5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05" name="Freeform 583"/>
            <p:cNvSpPr>
              <a:spLocks/>
            </p:cNvSpPr>
            <p:nvPr/>
          </p:nvSpPr>
          <p:spPr bwMode="auto">
            <a:xfrm>
              <a:off x="2663" y="2249"/>
              <a:ext cx="2" cy="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3 h 3"/>
                <a:gd name="T4" fmla="*/ 0 w 2"/>
                <a:gd name="T5" fmla="*/ 3 h 3"/>
                <a:gd name="T6" fmla="*/ 0 w 2"/>
                <a:gd name="T7" fmla="*/ 2 h 3"/>
                <a:gd name="T8" fmla="*/ 0 w 2"/>
                <a:gd name="T9" fmla="*/ 2 h 3"/>
                <a:gd name="T10" fmla="*/ 1 w 2"/>
                <a:gd name="T11" fmla="*/ 2 h 3"/>
                <a:gd name="T12" fmla="*/ 1 w 2"/>
                <a:gd name="T13" fmla="*/ 2 h 3"/>
                <a:gd name="T14" fmla="*/ 1 w 2"/>
                <a:gd name="T15" fmla="*/ 1 h 3"/>
                <a:gd name="T16" fmla="*/ 1 w 2"/>
                <a:gd name="T17" fmla="*/ 1 h 3"/>
                <a:gd name="T18" fmla="*/ 2 w 2"/>
                <a:gd name="T19" fmla="*/ 1 h 3"/>
                <a:gd name="T20" fmla="*/ 2 w 2"/>
                <a:gd name="T21" fmla="*/ 0 h 3"/>
                <a:gd name="T22" fmla="*/ 2 w 2"/>
                <a:gd name="T23" fmla="*/ 0 h 3"/>
                <a:gd name="T24" fmla="*/ 2 w 2"/>
                <a:gd name="T25" fmla="*/ 1 h 3"/>
                <a:gd name="T26" fmla="*/ 2 w 2"/>
                <a:gd name="T27" fmla="*/ 1 h 3"/>
                <a:gd name="T28" fmla="*/ 2 w 2"/>
                <a:gd name="T29" fmla="*/ 1 h 3"/>
                <a:gd name="T30" fmla="*/ 2 w 2"/>
                <a:gd name="T31" fmla="*/ 2 h 3"/>
                <a:gd name="T32" fmla="*/ 1 w 2"/>
                <a:gd name="T33" fmla="*/ 2 h 3"/>
                <a:gd name="T34" fmla="*/ 1 w 2"/>
                <a:gd name="T35" fmla="*/ 2 h 3"/>
                <a:gd name="T36" fmla="*/ 1 w 2"/>
                <a:gd name="T37" fmla="*/ 3 h 3"/>
                <a:gd name="T38" fmla="*/ 1 w 2"/>
                <a:gd name="T39" fmla="*/ 3 h 3"/>
                <a:gd name="T40" fmla="*/ 0 w 2"/>
                <a:gd name="T41" fmla="*/ 3 h 3"/>
                <a:gd name="T42" fmla="*/ 0 w 2"/>
                <a:gd name="T43" fmla="*/ 3 h 3"/>
                <a:gd name="T44" fmla="*/ 0 w 2"/>
                <a:gd name="T45" fmla="*/ 3 h 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"/>
                <a:gd name="T70" fmla="*/ 0 h 3"/>
                <a:gd name="T71" fmla="*/ 2 w 2"/>
                <a:gd name="T72" fmla="*/ 3 h 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06" name="Freeform 584"/>
            <p:cNvSpPr>
              <a:spLocks/>
            </p:cNvSpPr>
            <p:nvPr/>
          </p:nvSpPr>
          <p:spPr bwMode="auto">
            <a:xfrm>
              <a:off x="2665" y="2251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0 h 1"/>
                <a:gd name="T10" fmla="*/ 1 w 1"/>
                <a:gd name="T11" fmla="*/ 0 h 1"/>
                <a:gd name="T12" fmla="*/ 1 w 1"/>
                <a:gd name="T13" fmla="*/ 1 h 1"/>
                <a:gd name="T14" fmla="*/ 1 w 1"/>
                <a:gd name="T15" fmla="*/ 1 h 1"/>
                <a:gd name="T16" fmla="*/ 1 w 1"/>
                <a:gd name="T17" fmla="*/ 1 h 1"/>
                <a:gd name="T18" fmla="*/ 1 w 1"/>
                <a:gd name="T19" fmla="*/ 1 h 1"/>
                <a:gd name="T20" fmla="*/ 0 w 1"/>
                <a:gd name="T21" fmla="*/ 1 h 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"/>
                <a:gd name="T34" fmla="*/ 0 h 1"/>
                <a:gd name="T35" fmla="*/ 1 w 1"/>
                <a:gd name="T36" fmla="*/ 1 h 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07" name="Freeform 585"/>
            <p:cNvSpPr>
              <a:spLocks/>
            </p:cNvSpPr>
            <p:nvPr/>
          </p:nvSpPr>
          <p:spPr bwMode="auto">
            <a:xfrm>
              <a:off x="2663" y="2253"/>
              <a:ext cx="4" cy="4"/>
            </a:xfrm>
            <a:custGeom>
              <a:avLst/>
              <a:gdLst>
                <a:gd name="T0" fmla="*/ 0 w 4"/>
                <a:gd name="T1" fmla="*/ 4 h 4"/>
                <a:gd name="T2" fmla="*/ 0 w 4"/>
                <a:gd name="T3" fmla="*/ 3 h 4"/>
                <a:gd name="T4" fmla="*/ 0 w 4"/>
                <a:gd name="T5" fmla="*/ 3 h 4"/>
                <a:gd name="T6" fmla="*/ 1 w 4"/>
                <a:gd name="T7" fmla="*/ 3 h 4"/>
                <a:gd name="T8" fmla="*/ 1 w 4"/>
                <a:gd name="T9" fmla="*/ 2 h 4"/>
                <a:gd name="T10" fmla="*/ 1 w 4"/>
                <a:gd name="T11" fmla="*/ 2 h 4"/>
                <a:gd name="T12" fmla="*/ 1 w 4"/>
                <a:gd name="T13" fmla="*/ 2 h 4"/>
                <a:gd name="T14" fmla="*/ 1 w 4"/>
                <a:gd name="T15" fmla="*/ 1 h 4"/>
                <a:gd name="T16" fmla="*/ 2 w 4"/>
                <a:gd name="T17" fmla="*/ 1 h 4"/>
                <a:gd name="T18" fmla="*/ 2 w 4"/>
                <a:gd name="T19" fmla="*/ 1 h 4"/>
                <a:gd name="T20" fmla="*/ 2 w 4"/>
                <a:gd name="T21" fmla="*/ 1 h 4"/>
                <a:gd name="T22" fmla="*/ 2 w 4"/>
                <a:gd name="T23" fmla="*/ 0 h 4"/>
                <a:gd name="T24" fmla="*/ 3 w 4"/>
                <a:gd name="T25" fmla="*/ 0 h 4"/>
                <a:gd name="T26" fmla="*/ 3 w 4"/>
                <a:gd name="T27" fmla="*/ 0 h 4"/>
                <a:gd name="T28" fmla="*/ 3 w 4"/>
                <a:gd name="T29" fmla="*/ 0 h 4"/>
                <a:gd name="T30" fmla="*/ 4 w 4"/>
                <a:gd name="T31" fmla="*/ 0 h 4"/>
                <a:gd name="T32" fmla="*/ 4 w 4"/>
                <a:gd name="T33" fmla="*/ 0 h 4"/>
                <a:gd name="T34" fmla="*/ 4 w 4"/>
                <a:gd name="T35" fmla="*/ 0 h 4"/>
                <a:gd name="T36" fmla="*/ 3 w 4"/>
                <a:gd name="T37" fmla="*/ 1 h 4"/>
                <a:gd name="T38" fmla="*/ 3 w 4"/>
                <a:gd name="T39" fmla="*/ 1 h 4"/>
                <a:gd name="T40" fmla="*/ 3 w 4"/>
                <a:gd name="T41" fmla="*/ 1 h 4"/>
                <a:gd name="T42" fmla="*/ 3 w 4"/>
                <a:gd name="T43" fmla="*/ 2 h 4"/>
                <a:gd name="T44" fmla="*/ 3 w 4"/>
                <a:gd name="T45" fmla="*/ 2 h 4"/>
                <a:gd name="T46" fmla="*/ 3 w 4"/>
                <a:gd name="T47" fmla="*/ 2 h 4"/>
                <a:gd name="T48" fmla="*/ 2 w 4"/>
                <a:gd name="T49" fmla="*/ 3 h 4"/>
                <a:gd name="T50" fmla="*/ 2 w 4"/>
                <a:gd name="T51" fmla="*/ 3 h 4"/>
                <a:gd name="T52" fmla="*/ 2 w 4"/>
                <a:gd name="T53" fmla="*/ 3 h 4"/>
                <a:gd name="T54" fmla="*/ 1 w 4"/>
                <a:gd name="T55" fmla="*/ 3 h 4"/>
                <a:gd name="T56" fmla="*/ 1 w 4"/>
                <a:gd name="T57" fmla="*/ 4 h 4"/>
                <a:gd name="T58" fmla="*/ 1 w 4"/>
                <a:gd name="T59" fmla="*/ 4 h 4"/>
                <a:gd name="T60" fmla="*/ 0 w 4"/>
                <a:gd name="T61" fmla="*/ 4 h 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"/>
                <a:gd name="T94" fmla="*/ 0 h 4"/>
                <a:gd name="T95" fmla="*/ 4 w 4"/>
                <a:gd name="T96" fmla="*/ 4 h 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" h="4">
                  <a:moveTo>
                    <a:pt x="0" y="4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08" name="Freeform 586"/>
            <p:cNvSpPr>
              <a:spLocks/>
            </p:cNvSpPr>
            <p:nvPr/>
          </p:nvSpPr>
          <p:spPr bwMode="auto">
            <a:xfrm>
              <a:off x="2219" y="2252"/>
              <a:ext cx="3" cy="3"/>
            </a:xfrm>
            <a:custGeom>
              <a:avLst/>
              <a:gdLst>
                <a:gd name="T0" fmla="*/ 0 w 3"/>
                <a:gd name="T1" fmla="*/ 3 h 3"/>
                <a:gd name="T2" fmla="*/ 0 w 3"/>
                <a:gd name="T3" fmla="*/ 3 h 3"/>
                <a:gd name="T4" fmla="*/ 0 w 3"/>
                <a:gd name="T5" fmla="*/ 2 h 3"/>
                <a:gd name="T6" fmla="*/ 0 w 3"/>
                <a:gd name="T7" fmla="*/ 2 h 3"/>
                <a:gd name="T8" fmla="*/ 0 w 3"/>
                <a:gd name="T9" fmla="*/ 1 h 3"/>
                <a:gd name="T10" fmla="*/ 1 w 3"/>
                <a:gd name="T11" fmla="*/ 1 h 3"/>
                <a:gd name="T12" fmla="*/ 1 w 3"/>
                <a:gd name="T13" fmla="*/ 1 h 3"/>
                <a:gd name="T14" fmla="*/ 1 w 3"/>
                <a:gd name="T15" fmla="*/ 1 h 3"/>
                <a:gd name="T16" fmla="*/ 1 w 3"/>
                <a:gd name="T17" fmla="*/ 0 h 3"/>
                <a:gd name="T18" fmla="*/ 2 w 3"/>
                <a:gd name="T19" fmla="*/ 0 h 3"/>
                <a:gd name="T20" fmla="*/ 2 w 3"/>
                <a:gd name="T21" fmla="*/ 0 h 3"/>
                <a:gd name="T22" fmla="*/ 3 w 3"/>
                <a:gd name="T23" fmla="*/ 0 h 3"/>
                <a:gd name="T24" fmla="*/ 3 w 3"/>
                <a:gd name="T25" fmla="*/ 1 h 3"/>
                <a:gd name="T26" fmla="*/ 3 w 3"/>
                <a:gd name="T27" fmla="*/ 1 h 3"/>
                <a:gd name="T28" fmla="*/ 2 w 3"/>
                <a:gd name="T29" fmla="*/ 1 h 3"/>
                <a:gd name="T30" fmla="*/ 2 w 3"/>
                <a:gd name="T31" fmla="*/ 2 h 3"/>
                <a:gd name="T32" fmla="*/ 2 w 3"/>
                <a:gd name="T33" fmla="*/ 2 h 3"/>
                <a:gd name="T34" fmla="*/ 1 w 3"/>
                <a:gd name="T35" fmla="*/ 2 h 3"/>
                <a:gd name="T36" fmla="*/ 1 w 3"/>
                <a:gd name="T37" fmla="*/ 2 h 3"/>
                <a:gd name="T38" fmla="*/ 1 w 3"/>
                <a:gd name="T39" fmla="*/ 3 h 3"/>
                <a:gd name="T40" fmla="*/ 0 w 3"/>
                <a:gd name="T41" fmla="*/ 3 h 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"/>
                <a:gd name="T64" fmla="*/ 0 h 3"/>
                <a:gd name="T65" fmla="*/ 3 w 3"/>
                <a:gd name="T66" fmla="*/ 3 h 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" h="3">
                  <a:moveTo>
                    <a:pt x="0" y="3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09" name="Freeform 587"/>
            <p:cNvSpPr>
              <a:spLocks/>
            </p:cNvSpPr>
            <p:nvPr/>
          </p:nvSpPr>
          <p:spPr bwMode="auto">
            <a:xfrm>
              <a:off x="3304" y="2264"/>
              <a:ext cx="2" cy="5"/>
            </a:xfrm>
            <a:custGeom>
              <a:avLst/>
              <a:gdLst>
                <a:gd name="T0" fmla="*/ 0 w 2"/>
                <a:gd name="T1" fmla="*/ 5 h 5"/>
                <a:gd name="T2" fmla="*/ 0 w 2"/>
                <a:gd name="T3" fmla="*/ 5 h 5"/>
                <a:gd name="T4" fmla="*/ 0 w 2"/>
                <a:gd name="T5" fmla="*/ 4 h 5"/>
                <a:gd name="T6" fmla="*/ 0 w 2"/>
                <a:gd name="T7" fmla="*/ 4 h 5"/>
                <a:gd name="T8" fmla="*/ 0 w 2"/>
                <a:gd name="T9" fmla="*/ 4 h 5"/>
                <a:gd name="T10" fmla="*/ 0 w 2"/>
                <a:gd name="T11" fmla="*/ 3 h 5"/>
                <a:gd name="T12" fmla="*/ 0 w 2"/>
                <a:gd name="T13" fmla="*/ 3 h 5"/>
                <a:gd name="T14" fmla="*/ 0 w 2"/>
                <a:gd name="T15" fmla="*/ 1 h 5"/>
                <a:gd name="T16" fmla="*/ 0 w 2"/>
                <a:gd name="T17" fmla="*/ 1 h 5"/>
                <a:gd name="T18" fmla="*/ 0 w 2"/>
                <a:gd name="T19" fmla="*/ 1 h 5"/>
                <a:gd name="T20" fmla="*/ 0 w 2"/>
                <a:gd name="T21" fmla="*/ 1 h 5"/>
                <a:gd name="T22" fmla="*/ 0 w 2"/>
                <a:gd name="T23" fmla="*/ 1 h 5"/>
                <a:gd name="T24" fmla="*/ 0 w 2"/>
                <a:gd name="T25" fmla="*/ 1 h 5"/>
                <a:gd name="T26" fmla="*/ 0 w 2"/>
                <a:gd name="T27" fmla="*/ 0 h 5"/>
                <a:gd name="T28" fmla="*/ 0 w 2"/>
                <a:gd name="T29" fmla="*/ 0 h 5"/>
                <a:gd name="T30" fmla="*/ 0 w 2"/>
                <a:gd name="T31" fmla="*/ 0 h 5"/>
                <a:gd name="T32" fmla="*/ 0 w 2"/>
                <a:gd name="T33" fmla="*/ 0 h 5"/>
                <a:gd name="T34" fmla="*/ 0 w 2"/>
                <a:gd name="T35" fmla="*/ 0 h 5"/>
                <a:gd name="T36" fmla="*/ 1 w 2"/>
                <a:gd name="T37" fmla="*/ 0 h 5"/>
                <a:gd name="T38" fmla="*/ 1 w 2"/>
                <a:gd name="T39" fmla="*/ 1 h 5"/>
                <a:gd name="T40" fmla="*/ 1 w 2"/>
                <a:gd name="T41" fmla="*/ 1 h 5"/>
                <a:gd name="T42" fmla="*/ 1 w 2"/>
                <a:gd name="T43" fmla="*/ 1 h 5"/>
                <a:gd name="T44" fmla="*/ 2 w 2"/>
                <a:gd name="T45" fmla="*/ 1 h 5"/>
                <a:gd name="T46" fmla="*/ 2 w 2"/>
                <a:gd name="T47" fmla="*/ 1 h 5"/>
                <a:gd name="T48" fmla="*/ 2 w 2"/>
                <a:gd name="T49" fmla="*/ 1 h 5"/>
                <a:gd name="T50" fmla="*/ 2 w 2"/>
                <a:gd name="T51" fmla="*/ 2 h 5"/>
                <a:gd name="T52" fmla="*/ 2 w 2"/>
                <a:gd name="T53" fmla="*/ 2 h 5"/>
                <a:gd name="T54" fmla="*/ 2 w 2"/>
                <a:gd name="T55" fmla="*/ 3 h 5"/>
                <a:gd name="T56" fmla="*/ 2 w 2"/>
                <a:gd name="T57" fmla="*/ 3 h 5"/>
                <a:gd name="T58" fmla="*/ 2 w 2"/>
                <a:gd name="T59" fmla="*/ 4 h 5"/>
                <a:gd name="T60" fmla="*/ 2 w 2"/>
                <a:gd name="T61" fmla="*/ 4 h 5"/>
                <a:gd name="T62" fmla="*/ 1 w 2"/>
                <a:gd name="T63" fmla="*/ 4 h 5"/>
                <a:gd name="T64" fmla="*/ 1 w 2"/>
                <a:gd name="T65" fmla="*/ 5 h 5"/>
                <a:gd name="T66" fmla="*/ 1 w 2"/>
                <a:gd name="T67" fmla="*/ 5 h 5"/>
                <a:gd name="T68" fmla="*/ 0 w 2"/>
                <a:gd name="T69" fmla="*/ 5 h 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"/>
                <a:gd name="T106" fmla="*/ 0 h 5"/>
                <a:gd name="T107" fmla="*/ 2 w 2"/>
                <a:gd name="T108" fmla="*/ 5 h 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" h="5">
                  <a:moveTo>
                    <a:pt x="0" y="5"/>
                  </a:move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10" name="Freeform 588"/>
            <p:cNvSpPr>
              <a:spLocks/>
            </p:cNvSpPr>
            <p:nvPr/>
          </p:nvSpPr>
          <p:spPr bwMode="auto">
            <a:xfrm>
              <a:off x="2662" y="225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1 h 2"/>
                <a:gd name="T6" fmla="*/ 0 w 1"/>
                <a:gd name="T7" fmla="*/ 1 h 2"/>
                <a:gd name="T8" fmla="*/ 0 w 1"/>
                <a:gd name="T9" fmla="*/ 1 h 2"/>
                <a:gd name="T10" fmla="*/ 0 w 1"/>
                <a:gd name="T11" fmla="*/ 0 h 2"/>
                <a:gd name="T12" fmla="*/ 1 w 1"/>
                <a:gd name="T13" fmla="*/ 0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2 h 2"/>
                <a:gd name="T22" fmla="*/ 0 w 1"/>
                <a:gd name="T23" fmla="*/ 2 h 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"/>
                <a:gd name="T37" fmla="*/ 0 h 2"/>
                <a:gd name="T38" fmla="*/ 1 w 1"/>
                <a:gd name="T39" fmla="*/ 2 h 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11" name="Freeform 589"/>
            <p:cNvSpPr>
              <a:spLocks/>
            </p:cNvSpPr>
            <p:nvPr/>
          </p:nvSpPr>
          <p:spPr bwMode="auto">
            <a:xfrm>
              <a:off x="2223" y="2257"/>
              <a:ext cx="5" cy="5"/>
            </a:xfrm>
            <a:custGeom>
              <a:avLst/>
              <a:gdLst>
                <a:gd name="T0" fmla="*/ 0 w 5"/>
                <a:gd name="T1" fmla="*/ 5 h 5"/>
                <a:gd name="T2" fmla="*/ 0 w 5"/>
                <a:gd name="T3" fmla="*/ 5 h 5"/>
                <a:gd name="T4" fmla="*/ 0 w 5"/>
                <a:gd name="T5" fmla="*/ 5 h 5"/>
                <a:gd name="T6" fmla="*/ 0 w 5"/>
                <a:gd name="T7" fmla="*/ 5 h 5"/>
                <a:gd name="T8" fmla="*/ 0 w 5"/>
                <a:gd name="T9" fmla="*/ 4 h 5"/>
                <a:gd name="T10" fmla="*/ 0 w 5"/>
                <a:gd name="T11" fmla="*/ 4 h 5"/>
                <a:gd name="T12" fmla="*/ 0 w 5"/>
                <a:gd name="T13" fmla="*/ 4 h 5"/>
                <a:gd name="T14" fmla="*/ 0 w 5"/>
                <a:gd name="T15" fmla="*/ 3 h 5"/>
                <a:gd name="T16" fmla="*/ 0 w 5"/>
                <a:gd name="T17" fmla="*/ 3 h 5"/>
                <a:gd name="T18" fmla="*/ 0 w 5"/>
                <a:gd name="T19" fmla="*/ 3 h 5"/>
                <a:gd name="T20" fmla="*/ 0 w 5"/>
                <a:gd name="T21" fmla="*/ 2 h 5"/>
                <a:gd name="T22" fmla="*/ 0 w 5"/>
                <a:gd name="T23" fmla="*/ 2 h 5"/>
                <a:gd name="T24" fmla="*/ 1 w 5"/>
                <a:gd name="T25" fmla="*/ 2 h 5"/>
                <a:gd name="T26" fmla="*/ 1 w 5"/>
                <a:gd name="T27" fmla="*/ 2 h 5"/>
                <a:gd name="T28" fmla="*/ 1 w 5"/>
                <a:gd name="T29" fmla="*/ 2 h 5"/>
                <a:gd name="T30" fmla="*/ 1 w 5"/>
                <a:gd name="T31" fmla="*/ 2 h 5"/>
                <a:gd name="T32" fmla="*/ 2 w 5"/>
                <a:gd name="T33" fmla="*/ 2 h 5"/>
                <a:gd name="T34" fmla="*/ 2 w 5"/>
                <a:gd name="T35" fmla="*/ 2 h 5"/>
                <a:gd name="T36" fmla="*/ 2 w 5"/>
                <a:gd name="T37" fmla="*/ 1 h 5"/>
                <a:gd name="T38" fmla="*/ 3 w 5"/>
                <a:gd name="T39" fmla="*/ 1 h 5"/>
                <a:gd name="T40" fmla="*/ 3 w 5"/>
                <a:gd name="T41" fmla="*/ 1 h 5"/>
                <a:gd name="T42" fmla="*/ 3 w 5"/>
                <a:gd name="T43" fmla="*/ 1 h 5"/>
                <a:gd name="T44" fmla="*/ 3 w 5"/>
                <a:gd name="T45" fmla="*/ 0 h 5"/>
                <a:gd name="T46" fmla="*/ 4 w 5"/>
                <a:gd name="T47" fmla="*/ 0 h 5"/>
                <a:gd name="T48" fmla="*/ 4 w 5"/>
                <a:gd name="T49" fmla="*/ 0 h 5"/>
                <a:gd name="T50" fmla="*/ 5 w 5"/>
                <a:gd name="T51" fmla="*/ 0 h 5"/>
                <a:gd name="T52" fmla="*/ 5 w 5"/>
                <a:gd name="T53" fmla="*/ 0 h 5"/>
                <a:gd name="T54" fmla="*/ 5 w 5"/>
                <a:gd name="T55" fmla="*/ 0 h 5"/>
                <a:gd name="T56" fmla="*/ 5 w 5"/>
                <a:gd name="T57" fmla="*/ 0 h 5"/>
                <a:gd name="T58" fmla="*/ 5 w 5"/>
                <a:gd name="T59" fmla="*/ 1 h 5"/>
                <a:gd name="T60" fmla="*/ 5 w 5"/>
                <a:gd name="T61" fmla="*/ 1 h 5"/>
                <a:gd name="T62" fmla="*/ 5 w 5"/>
                <a:gd name="T63" fmla="*/ 1 h 5"/>
                <a:gd name="T64" fmla="*/ 5 w 5"/>
                <a:gd name="T65" fmla="*/ 1 h 5"/>
                <a:gd name="T66" fmla="*/ 4 w 5"/>
                <a:gd name="T67" fmla="*/ 1 h 5"/>
                <a:gd name="T68" fmla="*/ 4 w 5"/>
                <a:gd name="T69" fmla="*/ 2 h 5"/>
                <a:gd name="T70" fmla="*/ 4 w 5"/>
                <a:gd name="T71" fmla="*/ 2 h 5"/>
                <a:gd name="T72" fmla="*/ 5 w 5"/>
                <a:gd name="T73" fmla="*/ 2 h 5"/>
                <a:gd name="T74" fmla="*/ 5 w 5"/>
                <a:gd name="T75" fmla="*/ 2 h 5"/>
                <a:gd name="T76" fmla="*/ 5 w 5"/>
                <a:gd name="T77" fmla="*/ 2 h 5"/>
                <a:gd name="T78" fmla="*/ 5 w 5"/>
                <a:gd name="T79" fmla="*/ 2 h 5"/>
                <a:gd name="T80" fmla="*/ 5 w 5"/>
                <a:gd name="T81" fmla="*/ 2 h 5"/>
                <a:gd name="T82" fmla="*/ 5 w 5"/>
                <a:gd name="T83" fmla="*/ 2 h 5"/>
                <a:gd name="T84" fmla="*/ 4 w 5"/>
                <a:gd name="T85" fmla="*/ 3 h 5"/>
                <a:gd name="T86" fmla="*/ 4 w 5"/>
                <a:gd name="T87" fmla="*/ 3 h 5"/>
                <a:gd name="T88" fmla="*/ 4 w 5"/>
                <a:gd name="T89" fmla="*/ 3 h 5"/>
                <a:gd name="T90" fmla="*/ 3 w 5"/>
                <a:gd name="T91" fmla="*/ 3 h 5"/>
                <a:gd name="T92" fmla="*/ 3 w 5"/>
                <a:gd name="T93" fmla="*/ 3 h 5"/>
                <a:gd name="T94" fmla="*/ 3 w 5"/>
                <a:gd name="T95" fmla="*/ 4 h 5"/>
                <a:gd name="T96" fmla="*/ 2 w 5"/>
                <a:gd name="T97" fmla="*/ 4 h 5"/>
                <a:gd name="T98" fmla="*/ 2 w 5"/>
                <a:gd name="T99" fmla="*/ 4 h 5"/>
                <a:gd name="T100" fmla="*/ 2 w 5"/>
                <a:gd name="T101" fmla="*/ 4 h 5"/>
                <a:gd name="T102" fmla="*/ 2 w 5"/>
                <a:gd name="T103" fmla="*/ 5 h 5"/>
                <a:gd name="T104" fmla="*/ 1 w 5"/>
                <a:gd name="T105" fmla="*/ 5 h 5"/>
                <a:gd name="T106" fmla="*/ 1 w 5"/>
                <a:gd name="T107" fmla="*/ 5 h 5"/>
                <a:gd name="T108" fmla="*/ 1 w 5"/>
                <a:gd name="T109" fmla="*/ 5 h 5"/>
                <a:gd name="T110" fmla="*/ 0 w 5"/>
                <a:gd name="T111" fmla="*/ 5 h 5"/>
                <a:gd name="T112" fmla="*/ 0 w 5"/>
                <a:gd name="T113" fmla="*/ 5 h 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5"/>
                <a:gd name="T172" fmla="*/ 0 h 5"/>
                <a:gd name="T173" fmla="*/ 5 w 5"/>
                <a:gd name="T174" fmla="*/ 5 h 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5" h="5">
                  <a:moveTo>
                    <a:pt x="0" y="5"/>
                  </a:move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1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12" name="Freeform 590"/>
            <p:cNvSpPr>
              <a:spLocks/>
            </p:cNvSpPr>
            <p:nvPr/>
          </p:nvSpPr>
          <p:spPr bwMode="auto">
            <a:xfrm>
              <a:off x="2712" y="2262"/>
              <a:ext cx="5" cy="3"/>
            </a:xfrm>
            <a:custGeom>
              <a:avLst/>
              <a:gdLst>
                <a:gd name="T0" fmla="*/ 1 w 5"/>
                <a:gd name="T1" fmla="*/ 3 h 3"/>
                <a:gd name="T2" fmla="*/ 1 w 5"/>
                <a:gd name="T3" fmla="*/ 3 h 3"/>
                <a:gd name="T4" fmla="*/ 1 w 5"/>
                <a:gd name="T5" fmla="*/ 3 h 3"/>
                <a:gd name="T6" fmla="*/ 1 w 5"/>
                <a:gd name="T7" fmla="*/ 3 h 3"/>
                <a:gd name="T8" fmla="*/ 1 w 5"/>
                <a:gd name="T9" fmla="*/ 3 h 3"/>
                <a:gd name="T10" fmla="*/ 0 w 5"/>
                <a:gd name="T11" fmla="*/ 3 h 3"/>
                <a:gd name="T12" fmla="*/ 0 w 5"/>
                <a:gd name="T13" fmla="*/ 2 h 3"/>
                <a:gd name="T14" fmla="*/ 0 w 5"/>
                <a:gd name="T15" fmla="*/ 2 h 3"/>
                <a:gd name="T16" fmla="*/ 0 w 5"/>
                <a:gd name="T17" fmla="*/ 2 h 3"/>
                <a:gd name="T18" fmla="*/ 0 w 5"/>
                <a:gd name="T19" fmla="*/ 2 h 3"/>
                <a:gd name="T20" fmla="*/ 1 w 5"/>
                <a:gd name="T21" fmla="*/ 1 h 3"/>
                <a:gd name="T22" fmla="*/ 1 w 5"/>
                <a:gd name="T23" fmla="*/ 1 h 3"/>
                <a:gd name="T24" fmla="*/ 1 w 5"/>
                <a:gd name="T25" fmla="*/ 0 h 3"/>
                <a:gd name="T26" fmla="*/ 1 w 5"/>
                <a:gd name="T27" fmla="*/ 0 h 3"/>
                <a:gd name="T28" fmla="*/ 1 w 5"/>
                <a:gd name="T29" fmla="*/ 0 h 3"/>
                <a:gd name="T30" fmla="*/ 1 w 5"/>
                <a:gd name="T31" fmla="*/ 0 h 3"/>
                <a:gd name="T32" fmla="*/ 1 w 5"/>
                <a:gd name="T33" fmla="*/ 0 h 3"/>
                <a:gd name="T34" fmla="*/ 2 w 5"/>
                <a:gd name="T35" fmla="*/ 0 h 3"/>
                <a:gd name="T36" fmla="*/ 2 w 5"/>
                <a:gd name="T37" fmla="*/ 0 h 3"/>
                <a:gd name="T38" fmla="*/ 3 w 5"/>
                <a:gd name="T39" fmla="*/ 0 h 3"/>
                <a:gd name="T40" fmla="*/ 3 w 5"/>
                <a:gd name="T41" fmla="*/ 0 h 3"/>
                <a:gd name="T42" fmla="*/ 3 w 5"/>
                <a:gd name="T43" fmla="*/ 0 h 3"/>
                <a:gd name="T44" fmla="*/ 4 w 5"/>
                <a:gd name="T45" fmla="*/ 0 h 3"/>
                <a:gd name="T46" fmla="*/ 4 w 5"/>
                <a:gd name="T47" fmla="*/ 0 h 3"/>
                <a:gd name="T48" fmla="*/ 5 w 5"/>
                <a:gd name="T49" fmla="*/ 0 h 3"/>
                <a:gd name="T50" fmla="*/ 5 w 5"/>
                <a:gd name="T51" fmla="*/ 1 h 3"/>
                <a:gd name="T52" fmla="*/ 5 w 5"/>
                <a:gd name="T53" fmla="*/ 1 h 3"/>
                <a:gd name="T54" fmla="*/ 5 w 5"/>
                <a:gd name="T55" fmla="*/ 2 h 3"/>
                <a:gd name="T56" fmla="*/ 4 w 5"/>
                <a:gd name="T57" fmla="*/ 2 h 3"/>
                <a:gd name="T58" fmla="*/ 4 w 5"/>
                <a:gd name="T59" fmla="*/ 2 h 3"/>
                <a:gd name="T60" fmla="*/ 4 w 5"/>
                <a:gd name="T61" fmla="*/ 3 h 3"/>
                <a:gd name="T62" fmla="*/ 4 w 5"/>
                <a:gd name="T63" fmla="*/ 3 h 3"/>
                <a:gd name="T64" fmla="*/ 3 w 5"/>
                <a:gd name="T65" fmla="*/ 3 h 3"/>
                <a:gd name="T66" fmla="*/ 3 w 5"/>
                <a:gd name="T67" fmla="*/ 3 h 3"/>
                <a:gd name="T68" fmla="*/ 2 w 5"/>
                <a:gd name="T69" fmla="*/ 3 h 3"/>
                <a:gd name="T70" fmla="*/ 2 w 5"/>
                <a:gd name="T71" fmla="*/ 3 h 3"/>
                <a:gd name="T72" fmla="*/ 1 w 5"/>
                <a:gd name="T73" fmla="*/ 3 h 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"/>
                <a:gd name="T112" fmla="*/ 0 h 3"/>
                <a:gd name="T113" fmla="*/ 5 w 5"/>
                <a:gd name="T114" fmla="*/ 3 h 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" h="3">
                  <a:moveTo>
                    <a:pt x="1" y="3"/>
                  </a:move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13" name="Freeform 591"/>
            <p:cNvSpPr>
              <a:spLocks/>
            </p:cNvSpPr>
            <p:nvPr/>
          </p:nvSpPr>
          <p:spPr bwMode="auto">
            <a:xfrm>
              <a:off x="2213" y="2265"/>
              <a:ext cx="4" cy="5"/>
            </a:xfrm>
            <a:custGeom>
              <a:avLst/>
              <a:gdLst>
                <a:gd name="T0" fmla="*/ 4 w 4"/>
                <a:gd name="T1" fmla="*/ 1 h 5"/>
                <a:gd name="T2" fmla="*/ 4 w 4"/>
                <a:gd name="T3" fmla="*/ 2 h 5"/>
                <a:gd name="T4" fmla="*/ 4 w 4"/>
                <a:gd name="T5" fmla="*/ 2 h 5"/>
                <a:gd name="T6" fmla="*/ 3 w 4"/>
                <a:gd name="T7" fmla="*/ 2 h 5"/>
                <a:gd name="T8" fmla="*/ 3 w 4"/>
                <a:gd name="T9" fmla="*/ 3 h 5"/>
                <a:gd name="T10" fmla="*/ 3 w 4"/>
                <a:gd name="T11" fmla="*/ 3 h 5"/>
                <a:gd name="T12" fmla="*/ 3 w 4"/>
                <a:gd name="T13" fmla="*/ 3 h 5"/>
                <a:gd name="T14" fmla="*/ 2 w 4"/>
                <a:gd name="T15" fmla="*/ 4 h 5"/>
                <a:gd name="T16" fmla="*/ 2 w 4"/>
                <a:gd name="T17" fmla="*/ 4 h 5"/>
                <a:gd name="T18" fmla="*/ 2 w 4"/>
                <a:gd name="T19" fmla="*/ 4 h 5"/>
                <a:gd name="T20" fmla="*/ 2 w 4"/>
                <a:gd name="T21" fmla="*/ 4 h 5"/>
                <a:gd name="T22" fmla="*/ 1 w 4"/>
                <a:gd name="T23" fmla="*/ 5 h 5"/>
                <a:gd name="T24" fmla="*/ 1 w 4"/>
                <a:gd name="T25" fmla="*/ 5 h 5"/>
                <a:gd name="T26" fmla="*/ 1 w 4"/>
                <a:gd name="T27" fmla="*/ 5 h 5"/>
                <a:gd name="T28" fmla="*/ 0 w 4"/>
                <a:gd name="T29" fmla="*/ 5 h 5"/>
                <a:gd name="T30" fmla="*/ 0 w 4"/>
                <a:gd name="T31" fmla="*/ 5 h 5"/>
                <a:gd name="T32" fmla="*/ 0 w 4"/>
                <a:gd name="T33" fmla="*/ 4 h 5"/>
                <a:gd name="T34" fmla="*/ 0 w 4"/>
                <a:gd name="T35" fmla="*/ 4 h 5"/>
                <a:gd name="T36" fmla="*/ 0 w 4"/>
                <a:gd name="T37" fmla="*/ 3 h 5"/>
                <a:gd name="T38" fmla="*/ 1 w 4"/>
                <a:gd name="T39" fmla="*/ 3 h 5"/>
                <a:gd name="T40" fmla="*/ 1 w 4"/>
                <a:gd name="T41" fmla="*/ 3 h 5"/>
                <a:gd name="T42" fmla="*/ 1 w 4"/>
                <a:gd name="T43" fmla="*/ 3 h 5"/>
                <a:gd name="T44" fmla="*/ 1 w 4"/>
                <a:gd name="T45" fmla="*/ 2 h 5"/>
                <a:gd name="T46" fmla="*/ 2 w 4"/>
                <a:gd name="T47" fmla="*/ 2 h 5"/>
                <a:gd name="T48" fmla="*/ 2 w 4"/>
                <a:gd name="T49" fmla="*/ 2 h 5"/>
                <a:gd name="T50" fmla="*/ 2 w 4"/>
                <a:gd name="T51" fmla="*/ 2 h 5"/>
                <a:gd name="T52" fmla="*/ 2 w 4"/>
                <a:gd name="T53" fmla="*/ 1 h 5"/>
                <a:gd name="T54" fmla="*/ 3 w 4"/>
                <a:gd name="T55" fmla="*/ 1 h 5"/>
                <a:gd name="T56" fmla="*/ 3 w 4"/>
                <a:gd name="T57" fmla="*/ 1 h 5"/>
                <a:gd name="T58" fmla="*/ 3 w 4"/>
                <a:gd name="T59" fmla="*/ 0 h 5"/>
                <a:gd name="T60" fmla="*/ 4 w 4"/>
                <a:gd name="T61" fmla="*/ 0 h 5"/>
                <a:gd name="T62" fmla="*/ 4 w 4"/>
                <a:gd name="T63" fmla="*/ 0 h 5"/>
                <a:gd name="T64" fmla="*/ 4 w 4"/>
                <a:gd name="T65" fmla="*/ 1 h 5"/>
                <a:gd name="T66" fmla="*/ 4 w 4"/>
                <a:gd name="T67" fmla="*/ 1 h 5"/>
                <a:gd name="T68" fmla="*/ 4 w 4"/>
                <a:gd name="T69" fmla="*/ 1 h 5"/>
                <a:gd name="T70" fmla="*/ 4 w 4"/>
                <a:gd name="T71" fmla="*/ 1 h 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"/>
                <a:gd name="T109" fmla="*/ 0 h 5"/>
                <a:gd name="T110" fmla="*/ 4 w 4"/>
                <a:gd name="T111" fmla="*/ 5 h 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" h="5">
                  <a:moveTo>
                    <a:pt x="4" y="1"/>
                  </a:moveTo>
                  <a:lnTo>
                    <a:pt x="4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14" name="Freeform 592"/>
            <p:cNvSpPr>
              <a:spLocks/>
            </p:cNvSpPr>
            <p:nvPr/>
          </p:nvSpPr>
          <p:spPr bwMode="auto">
            <a:xfrm>
              <a:off x="2144" y="2278"/>
              <a:ext cx="2" cy="3"/>
            </a:xfrm>
            <a:custGeom>
              <a:avLst/>
              <a:gdLst>
                <a:gd name="T0" fmla="*/ 1 w 2"/>
                <a:gd name="T1" fmla="*/ 3 h 3"/>
                <a:gd name="T2" fmla="*/ 1 w 2"/>
                <a:gd name="T3" fmla="*/ 3 h 3"/>
                <a:gd name="T4" fmla="*/ 0 w 2"/>
                <a:gd name="T5" fmla="*/ 3 h 3"/>
                <a:gd name="T6" fmla="*/ 0 w 2"/>
                <a:gd name="T7" fmla="*/ 3 h 3"/>
                <a:gd name="T8" fmla="*/ 0 w 2"/>
                <a:gd name="T9" fmla="*/ 2 h 3"/>
                <a:gd name="T10" fmla="*/ 0 w 2"/>
                <a:gd name="T11" fmla="*/ 2 h 3"/>
                <a:gd name="T12" fmla="*/ 0 w 2"/>
                <a:gd name="T13" fmla="*/ 1 h 3"/>
                <a:gd name="T14" fmla="*/ 0 w 2"/>
                <a:gd name="T15" fmla="*/ 1 h 3"/>
                <a:gd name="T16" fmla="*/ 0 w 2"/>
                <a:gd name="T17" fmla="*/ 1 h 3"/>
                <a:gd name="T18" fmla="*/ 0 w 2"/>
                <a:gd name="T19" fmla="*/ 0 h 3"/>
                <a:gd name="T20" fmla="*/ 0 w 2"/>
                <a:gd name="T21" fmla="*/ 0 h 3"/>
                <a:gd name="T22" fmla="*/ 0 w 2"/>
                <a:gd name="T23" fmla="*/ 0 h 3"/>
                <a:gd name="T24" fmla="*/ 1 w 2"/>
                <a:gd name="T25" fmla="*/ 0 h 3"/>
                <a:gd name="T26" fmla="*/ 1 w 2"/>
                <a:gd name="T27" fmla="*/ 0 h 3"/>
                <a:gd name="T28" fmla="*/ 1 w 2"/>
                <a:gd name="T29" fmla="*/ 0 h 3"/>
                <a:gd name="T30" fmla="*/ 2 w 2"/>
                <a:gd name="T31" fmla="*/ 0 h 3"/>
                <a:gd name="T32" fmla="*/ 2 w 2"/>
                <a:gd name="T33" fmla="*/ 0 h 3"/>
                <a:gd name="T34" fmla="*/ 2 w 2"/>
                <a:gd name="T35" fmla="*/ 1 h 3"/>
                <a:gd name="T36" fmla="*/ 2 w 2"/>
                <a:gd name="T37" fmla="*/ 1 h 3"/>
                <a:gd name="T38" fmla="*/ 2 w 2"/>
                <a:gd name="T39" fmla="*/ 1 h 3"/>
                <a:gd name="T40" fmla="*/ 1 w 2"/>
                <a:gd name="T41" fmla="*/ 2 h 3"/>
                <a:gd name="T42" fmla="*/ 1 w 2"/>
                <a:gd name="T43" fmla="*/ 2 h 3"/>
                <a:gd name="T44" fmla="*/ 1 w 2"/>
                <a:gd name="T45" fmla="*/ 3 h 3"/>
                <a:gd name="T46" fmla="*/ 1 w 2"/>
                <a:gd name="T47" fmla="*/ 3 h 3"/>
                <a:gd name="T48" fmla="*/ 1 w 2"/>
                <a:gd name="T49" fmla="*/ 3 h 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"/>
                <a:gd name="T76" fmla="*/ 0 h 3"/>
                <a:gd name="T77" fmla="*/ 2 w 2"/>
                <a:gd name="T78" fmla="*/ 3 h 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" h="3">
                  <a:moveTo>
                    <a:pt x="1" y="3"/>
                  </a:move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15" name="Freeform 593"/>
            <p:cNvSpPr>
              <a:spLocks/>
            </p:cNvSpPr>
            <p:nvPr/>
          </p:nvSpPr>
          <p:spPr bwMode="auto">
            <a:xfrm>
              <a:off x="2628" y="2278"/>
              <a:ext cx="17" cy="29"/>
            </a:xfrm>
            <a:custGeom>
              <a:avLst/>
              <a:gdLst>
                <a:gd name="T0" fmla="*/ 10 w 17"/>
                <a:gd name="T1" fmla="*/ 28 h 29"/>
                <a:gd name="T2" fmla="*/ 10 w 17"/>
                <a:gd name="T3" fmla="*/ 26 h 29"/>
                <a:gd name="T4" fmla="*/ 9 w 17"/>
                <a:gd name="T5" fmla="*/ 26 h 29"/>
                <a:gd name="T6" fmla="*/ 8 w 17"/>
                <a:gd name="T7" fmla="*/ 25 h 29"/>
                <a:gd name="T8" fmla="*/ 6 w 17"/>
                <a:gd name="T9" fmla="*/ 25 h 29"/>
                <a:gd name="T10" fmla="*/ 4 w 17"/>
                <a:gd name="T11" fmla="*/ 24 h 29"/>
                <a:gd name="T12" fmla="*/ 4 w 17"/>
                <a:gd name="T13" fmla="*/ 22 h 29"/>
                <a:gd name="T14" fmla="*/ 3 w 17"/>
                <a:gd name="T15" fmla="*/ 21 h 29"/>
                <a:gd name="T16" fmla="*/ 3 w 17"/>
                <a:gd name="T17" fmla="*/ 19 h 29"/>
                <a:gd name="T18" fmla="*/ 2 w 17"/>
                <a:gd name="T19" fmla="*/ 19 h 29"/>
                <a:gd name="T20" fmla="*/ 2 w 17"/>
                <a:gd name="T21" fmla="*/ 18 h 29"/>
                <a:gd name="T22" fmla="*/ 1 w 17"/>
                <a:gd name="T23" fmla="*/ 17 h 29"/>
                <a:gd name="T24" fmla="*/ 0 w 17"/>
                <a:gd name="T25" fmla="*/ 15 h 29"/>
                <a:gd name="T26" fmla="*/ 0 w 17"/>
                <a:gd name="T27" fmla="*/ 14 h 29"/>
                <a:gd name="T28" fmla="*/ 0 w 17"/>
                <a:gd name="T29" fmla="*/ 13 h 29"/>
                <a:gd name="T30" fmla="*/ 0 w 17"/>
                <a:gd name="T31" fmla="*/ 11 h 29"/>
                <a:gd name="T32" fmla="*/ 2 w 17"/>
                <a:gd name="T33" fmla="*/ 10 h 29"/>
                <a:gd name="T34" fmla="*/ 2 w 17"/>
                <a:gd name="T35" fmla="*/ 8 h 29"/>
                <a:gd name="T36" fmla="*/ 2 w 17"/>
                <a:gd name="T37" fmla="*/ 7 h 29"/>
                <a:gd name="T38" fmla="*/ 4 w 17"/>
                <a:gd name="T39" fmla="*/ 7 h 29"/>
                <a:gd name="T40" fmla="*/ 4 w 17"/>
                <a:gd name="T41" fmla="*/ 6 h 29"/>
                <a:gd name="T42" fmla="*/ 3 w 17"/>
                <a:gd name="T43" fmla="*/ 5 h 29"/>
                <a:gd name="T44" fmla="*/ 3 w 17"/>
                <a:gd name="T45" fmla="*/ 4 h 29"/>
                <a:gd name="T46" fmla="*/ 3 w 17"/>
                <a:gd name="T47" fmla="*/ 3 h 29"/>
                <a:gd name="T48" fmla="*/ 4 w 17"/>
                <a:gd name="T49" fmla="*/ 2 h 29"/>
                <a:gd name="T50" fmla="*/ 6 w 17"/>
                <a:gd name="T51" fmla="*/ 1 h 29"/>
                <a:gd name="T52" fmla="*/ 7 w 17"/>
                <a:gd name="T53" fmla="*/ 1 h 29"/>
                <a:gd name="T54" fmla="*/ 6 w 17"/>
                <a:gd name="T55" fmla="*/ 2 h 29"/>
                <a:gd name="T56" fmla="*/ 7 w 17"/>
                <a:gd name="T57" fmla="*/ 3 h 29"/>
                <a:gd name="T58" fmla="*/ 9 w 17"/>
                <a:gd name="T59" fmla="*/ 4 h 29"/>
                <a:gd name="T60" fmla="*/ 10 w 17"/>
                <a:gd name="T61" fmla="*/ 2 h 29"/>
                <a:gd name="T62" fmla="*/ 10 w 17"/>
                <a:gd name="T63" fmla="*/ 1 h 29"/>
                <a:gd name="T64" fmla="*/ 11 w 17"/>
                <a:gd name="T65" fmla="*/ 2 h 29"/>
                <a:gd name="T66" fmla="*/ 12 w 17"/>
                <a:gd name="T67" fmla="*/ 3 h 29"/>
                <a:gd name="T68" fmla="*/ 12 w 17"/>
                <a:gd name="T69" fmla="*/ 5 h 29"/>
                <a:gd name="T70" fmla="*/ 12 w 17"/>
                <a:gd name="T71" fmla="*/ 6 h 29"/>
                <a:gd name="T72" fmla="*/ 13 w 17"/>
                <a:gd name="T73" fmla="*/ 7 h 29"/>
                <a:gd name="T74" fmla="*/ 14 w 17"/>
                <a:gd name="T75" fmla="*/ 7 h 29"/>
                <a:gd name="T76" fmla="*/ 16 w 17"/>
                <a:gd name="T77" fmla="*/ 8 h 29"/>
                <a:gd name="T78" fmla="*/ 16 w 17"/>
                <a:gd name="T79" fmla="*/ 8 h 29"/>
                <a:gd name="T80" fmla="*/ 17 w 17"/>
                <a:gd name="T81" fmla="*/ 10 h 29"/>
                <a:gd name="T82" fmla="*/ 17 w 17"/>
                <a:gd name="T83" fmla="*/ 12 h 29"/>
                <a:gd name="T84" fmla="*/ 16 w 17"/>
                <a:gd name="T85" fmla="*/ 13 h 29"/>
                <a:gd name="T86" fmla="*/ 16 w 17"/>
                <a:gd name="T87" fmla="*/ 13 h 29"/>
                <a:gd name="T88" fmla="*/ 16 w 17"/>
                <a:gd name="T89" fmla="*/ 15 h 29"/>
                <a:gd name="T90" fmla="*/ 16 w 17"/>
                <a:gd name="T91" fmla="*/ 17 h 29"/>
                <a:gd name="T92" fmla="*/ 16 w 17"/>
                <a:gd name="T93" fmla="*/ 19 h 29"/>
                <a:gd name="T94" fmla="*/ 16 w 17"/>
                <a:gd name="T95" fmla="*/ 19 h 29"/>
                <a:gd name="T96" fmla="*/ 16 w 17"/>
                <a:gd name="T97" fmla="*/ 21 h 29"/>
                <a:gd name="T98" fmla="*/ 16 w 17"/>
                <a:gd name="T99" fmla="*/ 26 h 29"/>
                <a:gd name="T100" fmla="*/ 16 w 17"/>
                <a:gd name="T101" fmla="*/ 27 h 29"/>
                <a:gd name="T102" fmla="*/ 15 w 17"/>
                <a:gd name="T103" fmla="*/ 28 h 29"/>
                <a:gd name="T104" fmla="*/ 14 w 17"/>
                <a:gd name="T105" fmla="*/ 29 h 29"/>
                <a:gd name="T106" fmla="*/ 12 w 17"/>
                <a:gd name="T107" fmla="*/ 29 h 29"/>
                <a:gd name="T108" fmla="*/ 11 w 17"/>
                <a:gd name="T109" fmla="*/ 29 h 2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7"/>
                <a:gd name="T166" fmla="*/ 0 h 29"/>
                <a:gd name="T167" fmla="*/ 17 w 17"/>
                <a:gd name="T168" fmla="*/ 29 h 2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7" h="29">
                  <a:moveTo>
                    <a:pt x="10" y="29"/>
                  </a:moveTo>
                  <a:lnTo>
                    <a:pt x="10" y="29"/>
                  </a:lnTo>
                  <a:lnTo>
                    <a:pt x="10" y="28"/>
                  </a:lnTo>
                  <a:lnTo>
                    <a:pt x="10" y="27"/>
                  </a:lnTo>
                  <a:lnTo>
                    <a:pt x="10" y="26"/>
                  </a:lnTo>
                  <a:lnTo>
                    <a:pt x="9" y="26"/>
                  </a:lnTo>
                  <a:lnTo>
                    <a:pt x="8" y="26"/>
                  </a:lnTo>
                  <a:lnTo>
                    <a:pt x="8" y="25"/>
                  </a:lnTo>
                  <a:lnTo>
                    <a:pt x="7" y="25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1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6" y="2"/>
                  </a:lnTo>
                  <a:lnTo>
                    <a:pt x="6" y="3"/>
                  </a:lnTo>
                  <a:lnTo>
                    <a:pt x="7" y="3"/>
                  </a:lnTo>
                  <a:lnTo>
                    <a:pt x="8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4" y="7"/>
                  </a:lnTo>
                  <a:lnTo>
                    <a:pt x="15" y="7"/>
                  </a:lnTo>
                  <a:lnTo>
                    <a:pt x="15" y="8"/>
                  </a:lnTo>
                  <a:lnTo>
                    <a:pt x="16" y="8"/>
                  </a:lnTo>
                  <a:lnTo>
                    <a:pt x="16" y="9"/>
                  </a:lnTo>
                  <a:lnTo>
                    <a:pt x="16" y="10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5"/>
                  </a:lnTo>
                  <a:lnTo>
                    <a:pt x="16" y="16"/>
                  </a:lnTo>
                  <a:lnTo>
                    <a:pt x="16" y="17"/>
                  </a:lnTo>
                  <a:lnTo>
                    <a:pt x="16" y="18"/>
                  </a:lnTo>
                  <a:lnTo>
                    <a:pt x="16" y="19"/>
                  </a:lnTo>
                  <a:lnTo>
                    <a:pt x="16" y="20"/>
                  </a:lnTo>
                  <a:lnTo>
                    <a:pt x="16" y="21"/>
                  </a:lnTo>
                  <a:lnTo>
                    <a:pt x="16" y="22"/>
                  </a:lnTo>
                  <a:lnTo>
                    <a:pt x="16" y="23"/>
                  </a:lnTo>
                  <a:lnTo>
                    <a:pt x="16" y="26"/>
                  </a:lnTo>
                  <a:lnTo>
                    <a:pt x="16" y="27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9"/>
                  </a:lnTo>
                  <a:lnTo>
                    <a:pt x="10" y="29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16" name="Freeform 594"/>
            <p:cNvSpPr>
              <a:spLocks/>
            </p:cNvSpPr>
            <p:nvPr/>
          </p:nvSpPr>
          <p:spPr bwMode="auto">
            <a:xfrm>
              <a:off x="2309" y="2279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0 w 2"/>
                <a:gd name="T5" fmla="*/ 1 h 1"/>
                <a:gd name="T6" fmla="*/ 0 w 2"/>
                <a:gd name="T7" fmla="*/ 1 h 1"/>
                <a:gd name="T8" fmla="*/ 0 w 2"/>
                <a:gd name="T9" fmla="*/ 0 h 1"/>
                <a:gd name="T10" fmla="*/ 0 w 2"/>
                <a:gd name="T11" fmla="*/ 0 h 1"/>
                <a:gd name="T12" fmla="*/ 0 w 2"/>
                <a:gd name="T13" fmla="*/ 0 h 1"/>
                <a:gd name="T14" fmla="*/ 1 w 2"/>
                <a:gd name="T15" fmla="*/ 0 h 1"/>
                <a:gd name="T16" fmla="*/ 1 w 2"/>
                <a:gd name="T17" fmla="*/ 0 h 1"/>
                <a:gd name="T18" fmla="*/ 2 w 2"/>
                <a:gd name="T19" fmla="*/ 0 h 1"/>
                <a:gd name="T20" fmla="*/ 2 w 2"/>
                <a:gd name="T21" fmla="*/ 0 h 1"/>
                <a:gd name="T22" fmla="*/ 2 w 2"/>
                <a:gd name="T23" fmla="*/ 1 h 1"/>
                <a:gd name="T24" fmla="*/ 1 w 2"/>
                <a:gd name="T25" fmla="*/ 1 h 1"/>
                <a:gd name="T26" fmla="*/ 1 w 2"/>
                <a:gd name="T27" fmla="*/ 1 h 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1"/>
                <a:gd name="T44" fmla="*/ 2 w 2"/>
                <a:gd name="T45" fmla="*/ 1 h 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17" name="Freeform 595"/>
            <p:cNvSpPr>
              <a:spLocks/>
            </p:cNvSpPr>
            <p:nvPr/>
          </p:nvSpPr>
          <p:spPr bwMode="auto">
            <a:xfrm>
              <a:off x="3322" y="2297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0 w 2"/>
                <a:gd name="T5" fmla="*/ 1 h 1"/>
                <a:gd name="T6" fmla="*/ 0 w 2"/>
                <a:gd name="T7" fmla="*/ 0 h 1"/>
                <a:gd name="T8" fmla="*/ 0 w 2"/>
                <a:gd name="T9" fmla="*/ 0 h 1"/>
                <a:gd name="T10" fmla="*/ 1 w 2"/>
                <a:gd name="T11" fmla="*/ 0 h 1"/>
                <a:gd name="T12" fmla="*/ 1 w 2"/>
                <a:gd name="T13" fmla="*/ 0 h 1"/>
                <a:gd name="T14" fmla="*/ 1 w 2"/>
                <a:gd name="T15" fmla="*/ 0 h 1"/>
                <a:gd name="T16" fmla="*/ 2 w 2"/>
                <a:gd name="T17" fmla="*/ 0 h 1"/>
                <a:gd name="T18" fmla="*/ 2 w 2"/>
                <a:gd name="T19" fmla="*/ 0 h 1"/>
                <a:gd name="T20" fmla="*/ 2 w 2"/>
                <a:gd name="T21" fmla="*/ 0 h 1"/>
                <a:gd name="T22" fmla="*/ 2 w 2"/>
                <a:gd name="T23" fmla="*/ 0 h 1"/>
                <a:gd name="T24" fmla="*/ 2 w 2"/>
                <a:gd name="T25" fmla="*/ 0 h 1"/>
                <a:gd name="T26" fmla="*/ 1 w 2"/>
                <a:gd name="T27" fmla="*/ 1 h 1"/>
                <a:gd name="T28" fmla="*/ 1 w 2"/>
                <a:gd name="T29" fmla="*/ 1 h 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"/>
                <a:gd name="T46" fmla="*/ 0 h 1"/>
                <a:gd name="T47" fmla="*/ 2 w 2"/>
                <a:gd name="T48" fmla="*/ 1 h 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18" name="Freeform 596"/>
            <p:cNvSpPr>
              <a:spLocks/>
            </p:cNvSpPr>
            <p:nvPr/>
          </p:nvSpPr>
          <p:spPr bwMode="auto">
            <a:xfrm>
              <a:off x="2363" y="2284"/>
              <a:ext cx="2" cy="2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1 h 2"/>
                <a:gd name="T4" fmla="*/ 2 w 2"/>
                <a:gd name="T5" fmla="*/ 1 h 2"/>
                <a:gd name="T6" fmla="*/ 2 w 2"/>
                <a:gd name="T7" fmla="*/ 1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1 h 2"/>
                <a:gd name="T14" fmla="*/ 0 w 2"/>
                <a:gd name="T15" fmla="*/ 1 h 2"/>
                <a:gd name="T16" fmla="*/ 1 w 2"/>
                <a:gd name="T17" fmla="*/ 1 h 2"/>
                <a:gd name="T18" fmla="*/ 1 w 2"/>
                <a:gd name="T19" fmla="*/ 0 h 2"/>
                <a:gd name="T20" fmla="*/ 1 w 2"/>
                <a:gd name="T21" fmla="*/ 0 h 2"/>
                <a:gd name="T22" fmla="*/ 2 w 2"/>
                <a:gd name="T23" fmla="*/ 0 h 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"/>
                <a:gd name="T37" fmla="*/ 0 h 2"/>
                <a:gd name="T38" fmla="*/ 2 w 2"/>
                <a:gd name="T39" fmla="*/ 2 h 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" h="2">
                  <a:moveTo>
                    <a:pt x="2" y="0"/>
                  </a:moveTo>
                  <a:lnTo>
                    <a:pt x="2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19" name="Freeform 597"/>
            <p:cNvSpPr>
              <a:spLocks/>
            </p:cNvSpPr>
            <p:nvPr/>
          </p:nvSpPr>
          <p:spPr bwMode="auto">
            <a:xfrm>
              <a:off x="2349" y="2285"/>
              <a:ext cx="2" cy="4"/>
            </a:xfrm>
            <a:custGeom>
              <a:avLst/>
              <a:gdLst>
                <a:gd name="T0" fmla="*/ 0 w 2"/>
                <a:gd name="T1" fmla="*/ 4 h 4"/>
                <a:gd name="T2" fmla="*/ 0 w 2"/>
                <a:gd name="T3" fmla="*/ 4 h 4"/>
                <a:gd name="T4" fmla="*/ 0 w 2"/>
                <a:gd name="T5" fmla="*/ 3 h 4"/>
                <a:gd name="T6" fmla="*/ 0 w 2"/>
                <a:gd name="T7" fmla="*/ 3 h 4"/>
                <a:gd name="T8" fmla="*/ 0 w 2"/>
                <a:gd name="T9" fmla="*/ 2 h 4"/>
                <a:gd name="T10" fmla="*/ 0 w 2"/>
                <a:gd name="T11" fmla="*/ 2 h 4"/>
                <a:gd name="T12" fmla="*/ 0 w 2"/>
                <a:gd name="T13" fmla="*/ 1 h 4"/>
                <a:gd name="T14" fmla="*/ 0 w 2"/>
                <a:gd name="T15" fmla="*/ 1 h 4"/>
                <a:gd name="T16" fmla="*/ 0 w 2"/>
                <a:gd name="T17" fmla="*/ 0 h 4"/>
                <a:gd name="T18" fmla="*/ 0 w 2"/>
                <a:gd name="T19" fmla="*/ 0 h 4"/>
                <a:gd name="T20" fmla="*/ 0 w 2"/>
                <a:gd name="T21" fmla="*/ 0 h 4"/>
                <a:gd name="T22" fmla="*/ 1 w 2"/>
                <a:gd name="T23" fmla="*/ 0 h 4"/>
                <a:gd name="T24" fmla="*/ 1 w 2"/>
                <a:gd name="T25" fmla="*/ 0 h 4"/>
                <a:gd name="T26" fmla="*/ 2 w 2"/>
                <a:gd name="T27" fmla="*/ 1 h 4"/>
                <a:gd name="T28" fmla="*/ 2 w 2"/>
                <a:gd name="T29" fmla="*/ 1 h 4"/>
                <a:gd name="T30" fmla="*/ 2 w 2"/>
                <a:gd name="T31" fmla="*/ 2 h 4"/>
                <a:gd name="T32" fmla="*/ 2 w 2"/>
                <a:gd name="T33" fmla="*/ 2 h 4"/>
                <a:gd name="T34" fmla="*/ 1 w 2"/>
                <a:gd name="T35" fmla="*/ 2 h 4"/>
                <a:gd name="T36" fmla="*/ 1 w 2"/>
                <a:gd name="T37" fmla="*/ 3 h 4"/>
                <a:gd name="T38" fmla="*/ 1 w 2"/>
                <a:gd name="T39" fmla="*/ 3 h 4"/>
                <a:gd name="T40" fmla="*/ 1 w 2"/>
                <a:gd name="T41" fmla="*/ 3 h 4"/>
                <a:gd name="T42" fmla="*/ 0 w 2"/>
                <a:gd name="T43" fmla="*/ 3 h 4"/>
                <a:gd name="T44" fmla="*/ 0 w 2"/>
                <a:gd name="T45" fmla="*/ 4 h 4"/>
                <a:gd name="T46" fmla="*/ 0 w 2"/>
                <a:gd name="T47" fmla="*/ 4 h 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"/>
                <a:gd name="T73" fmla="*/ 0 h 4"/>
                <a:gd name="T74" fmla="*/ 2 w 2"/>
                <a:gd name="T75" fmla="*/ 4 h 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" h="4">
                  <a:moveTo>
                    <a:pt x="0" y="4"/>
                  </a:move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20" name="Freeform 598"/>
            <p:cNvSpPr>
              <a:spLocks/>
            </p:cNvSpPr>
            <p:nvPr/>
          </p:nvSpPr>
          <p:spPr bwMode="auto">
            <a:xfrm>
              <a:off x="2364" y="2290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2 h 3"/>
                <a:gd name="T8" fmla="*/ 0 w 1"/>
                <a:gd name="T9" fmla="*/ 2 h 3"/>
                <a:gd name="T10" fmla="*/ 0 w 1"/>
                <a:gd name="T11" fmla="*/ 1 h 3"/>
                <a:gd name="T12" fmla="*/ 0 w 1"/>
                <a:gd name="T13" fmla="*/ 1 h 3"/>
                <a:gd name="T14" fmla="*/ 0 w 1"/>
                <a:gd name="T15" fmla="*/ 1 h 3"/>
                <a:gd name="T16" fmla="*/ 0 w 1"/>
                <a:gd name="T17" fmla="*/ 1 h 3"/>
                <a:gd name="T18" fmla="*/ 0 w 1"/>
                <a:gd name="T19" fmla="*/ 0 h 3"/>
                <a:gd name="T20" fmla="*/ 0 w 1"/>
                <a:gd name="T21" fmla="*/ 0 h 3"/>
                <a:gd name="T22" fmla="*/ 1 w 1"/>
                <a:gd name="T23" fmla="*/ 0 h 3"/>
                <a:gd name="T24" fmla="*/ 1 w 1"/>
                <a:gd name="T25" fmla="*/ 0 h 3"/>
                <a:gd name="T26" fmla="*/ 1 w 1"/>
                <a:gd name="T27" fmla="*/ 0 h 3"/>
                <a:gd name="T28" fmla="*/ 1 w 1"/>
                <a:gd name="T29" fmla="*/ 1 h 3"/>
                <a:gd name="T30" fmla="*/ 1 w 1"/>
                <a:gd name="T31" fmla="*/ 1 h 3"/>
                <a:gd name="T32" fmla="*/ 1 w 1"/>
                <a:gd name="T33" fmla="*/ 1 h 3"/>
                <a:gd name="T34" fmla="*/ 1 w 1"/>
                <a:gd name="T35" fmla="*/ 1 h 3"/>
                <a:gd name="T36" fmla="*/ 1 w 1"/>
                <a:gd name="T37" fmla="*/ 1 h 3"/>
                <a:gd name="T38" fmla="*/ 1 w 1"/>
                <a:gd name="T39" fmla="*/ 2 h 3"/>
                <a:gd name="T40" fmla="*/ 1 w 1"/>
                <a:gd name="T41" fmla="*/ 2 h 3"/>
                <a:gd name="T42" fmla="*/ 1 w 1"/>
                <a:gd name="T43" fmla="*/ 3 h 3"/>
                <a:gd name="T44" fmla="*/ 1 w 1"/>
                <a:gd name="T45" fmla="*/ 3 h 3"/>
                <a:gd name="T46" fmla="*/ 0 w 1"/>
                <a:gd name="T47" fmla="*/ 3 h 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"/>
                <a:gd name="T73" fmla="*/ 0 h 3"/>
                <a:gd name="T74" fmla="*/ 1 w 1"/>
                <a:gd name="T75" fmla="*/ 3 h 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21" name="Freeform 599"/>
            <p:cNvSpPr>
              <a:spLocks/>
            </p:cNvSpPr>
            <p:nvPr/>
          </p:nvSpPr>
          <p:spPr bwMode="auto">
            <a:xfrm>
              <a:off x="2743" y="2292"/>
              <a:ext cx="8" cy="9"/>
            </a:xfrm>
            <a:custGeom>
              <a:avLst/>
              <a:gdLst>
                <a:gd name="T0" fmla="*/ 6 w 8"/>
                <a:gd name="T1" fmla="*/ 9 h 9"/>
                <a:gd name="T2" fmla="*/ 5 w 8"/>
                <a:gd name="T3" fmla="*/ 9 h 9"/>
                <a:gd name="T4" fmla="*/ 4 w 8"/>
                <a:gd name="T5" fmla="*/ 9 h 9"/>
                <a:gd name="T6" fmla="*/ 3 w 8"/>
                <a:gd name="T7" fmla="*/ 9 h 9"/>
                <a:gd name="T8" fmla="*/ 2 w 8"/>
                <a:gd name="T9" fmla="*/ 8 h 9"/>
                <a:gd name="T10" fmla="*/ 2 w 8"/>
                <a:gd name="T11" fmla="*/ 8 h 9"/>
                <a:gd name="T12" fmla="*/ 2 w 8"/>
                <a:gd name="T13" fmla="*/ 7 h 9"/>
                <a:gd name="T14" fmla="*/ 1 w 8"/>
                <a:gd name="T15" fmla="*/ 6 h 9"/>
                <a:gd name="T16" fmla="*/ 1 w 8"/>
                <a:gd name="T17" fmla="*/ 6 h 9"/>
                <a:gd name="T18" fmla="*/ 1 w 8"/>
                <a:gd name="T19" fmla="*/ 5 h 9"/>
                <a:gd name="T20" fmla="*/ 1 w 8"/>
                <a:gd name="T21" fmla="*/ 5 h 9"/>
                <a:gd name="T22" fmla="*/ 1 w 8"/>
                <a:gd name="T23" fmla="*/ 4 h 9"/>
                <a:gd name="T24" fmla="*/ 1 w 8"/>
                <a:gd name="T25" fmla="*/ 4 h 9"/>
                <a:gd name="T26" fmla="*/ 1 w 8"/>
                <a:gd name="T27" fmla="*/ 3 h 9"/>
                <a:gd name="T28" fmla="*/ 0 w 8"/>
                <a:gd name="T29" fmla="*/ 2 h 9"/>
                <a:gd name="T30" fmla="*/ 0 w 8"/>
                <a:gd name="T31" fmla="*/ 1 h 9"/>
                <a:gd name="T32" fmla="*/ 1 w 8"/>
                <a:gd name="T33" fmla="*/ 0 h 9"/>
                <a:gd name="T34" fmla="*/ 1 w 8"/>
                <a:gd name="T35" fmla="*/ 0 h 9"/>
                <a:gd name="T36" fmla="*/ 1 w 8"/>
                <a:gd name="T37" fmla="*/ 1 h 9"/>
                <a:gd name="T38" fmla="*/ 2 w 8"/>
                <a:gd name="T39" fmla="*/ 1 h 9"/>
                <a:gd name="T40" fmla="*/ 2 w 8"/>
                <a:gd name="T41" fmla="*/ 1 h 9"/>
                <a:gd name="T42" fmla="*/ 3 w 8"/>
                <a:gd name="T43" fmla="*/ 1 h 9"/>
                <a:gd name="T44" fmla="*/ 4 w 8"/>
                <a:gd name="T45" fmla="*/ 1 h 9"/>
                <a:gd name="T46" fmla="*/ 5 w 8"/>
                <a:gd name="T47" fmla="*/ 1 h 9"/>
                <a:gd name="T48" fmla="*/ 6 w 8"/>
                <a:gd name="T49" fmla="*/ 1 h 9"/>
                <a:gd name="T50" fmla="*/ 7 w 8"/>
                <a:gd name="T51" fmla="*/ 2 h 9"/>
                <a:gd name="T52" fmla="*/ 7 w 8"/>
                <a:gd name="T53" fmla="*/ 2 h 9"/>
                <a:gd name="T54" fmla="*/ 8 w 8"/>
                <a:gd name="T55" fmla="*/ 3 h 9"/>
                <a:gd name="T56" fmla="*/ 8 w 8"/>
                <a:gd name="T57" fmla="*/ 4 h 9"/>
                <a:gd name="T58" fmla="*/ 8 w 8"/>
                <a:gd name="T59" fmla="*/ 4 h 9"/>
                <a:gd name="T60" fmla="*/ 8 w 8"/>
                <a:gd name="T61" fmla="*/ 5 h 9"/>
                <a:gd name="T62" fmla="*/ 8 w 8"/>
                <a:gd name="T63" fmla="*/ 5 h 9"/>
                <a:gd name="T64" fmla="*/ 8 w 8"/>
                <a:gd name="T65" fmla="*/ 7 h 9"/>
                <a:gd name="T66" fmla="*/ 8 w 8"/>
                <a:gd name="T67" fmla="*/ 8 h 9"/>
                <a:gd name="T68" fmla="*/ 8 w 8"/>
                <a:gd name="T69" fmla="*/ 9 h 9"/>
                <a:gd name="T70" fmla="*/ 8 w 8"/>
                <a:gd name="T71" fmla="*/ 9 h 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"/>
                <a:gd name="T109" fmla="*/ 0 h 9"/>
                <a:gd name="T110" fmla="*/ 8 w 8"/>
                <a:gd name="T111" fmla="*/ 9 h 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" h="9">
                  <a:moveTo>
                    <a:pt x="7" y="9"/>
                  </a:moveTo>
                  <a:lnTo>
                    <a:pt x="6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3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9"/>
                  </a:lnTo>
                  <a:lnTo>
                    <a:pt x="7" y="9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22" name="Freeform 600"/>
            <p:cNvSpPr>
              <a:spLocks/>
            </p:cNvSpPr>
            <p:nvPr/>
          </p:nvSpPr>
          <p:spPr bwMode="auto">
            <a:xfrm>
              <a:off x="1294" y="2304"/>
              <a:ext cx="22" cy="16"/>
            </a:xfrm>
            <a:custGeom>
              <a:avLst/>
              <a:gdLst>
                <a:gd name="T0" fmla="*/ 12 w 22"/>
                <a:gd name="T1" fmla="*/ 15 h 16"/>
                <a:gd name="T2" fmla="*/ 12 w 22"/>
                <a:gd name="T3" fmla="*/ 14 h 16"/>
                <a:gd name="T4" fmla="*/ 11 w 22"/>
                <a:gd name="T5" fmla="*/ 13 h 16"/>
                <a:gd name="T6" fmla="*/ 11 w 22"/>
                <a:gd name="T7" fmla="*/ 12 h 16"/>
                <a:gd name="T8" fmla="*/ 11 w 22"/>
                <a:gd name="T9" fmla="*/ 12 h 16"/>
                <a:gd name="T10" fmla="*/ 10 w 22"/>
                <a:gd name="T11" fmla="*/ 11 h 16"/>
                <a:gd name="T12" fmla="*/ 9 w 22"/>
                <a:gd name="T13" fmla="*/ 10 h 16"/>
                <a:gd name="T14" fmla="*/ 9 w 22"/>
                <a:gd name="T15" fmla="*/ 9 h 16"/>
                <a:gd name="T16" fmla="*/ 7 w 22"/>
                <a:gd name="T17" fmla="*/ 9 h 16"/>
                <a:gd name="T18" fmla="*/ 6 w 22"/>
                <a:gd name="T19" fmla="*/ 9 h 16"/>
                <a:gd name="T20" fmla="*/ 5 w 22"/>
                <a:gd name="T21" fmla="*/ 8 h 16"/>
                <a:gd name="T22" fmla="*/ 5 w 22"/>
                <a:gd name="T23" fmla="*/ 7 h 16"/>
                <a:gd name="T24" fmla="*/ 5 w 22"/>
                <a:gd name="T25" fmla="*/ 6 h 16"/>
                <a:gd name="T26" fmla="*/ 3 w 22"/>
                <a:gd name="T27" fmla="*/ 6 h 16"/>
                <a:gd name="T28" fmla="*/ 2 w 22"/>
                <a:gd name="T29" fmla="*/ 6 h 16"/>
                <a:gd name="T30" fmla="*/ 1 w 22"/>
                <a:gd name="T31" fmla="*/ 6 h 16"/>
                <a:gd name="T32" fmla="*/ 0 w 22"/>
                <a:gd name="T33" fmla="*/ 5 h 16"/>
                <a:gd name="T34" fmla="*/ 1 w 22"/>
                <a:gd name="T35" fmla="*/ 4 h 16"/>
                <a:gd name="T36" fmla="*/ 2 w 22"/>
                <a:gd name="T37" fmla="*/ 3 h 16"/>
                <a:gd name="T38" fmla="*/ 3 w 22"/>
                <a:gd name="T39" fmla="*/ 3 h 16"/>
                <a:gd name="T40" fmla="*/ 4 w 22"/>
                <a:gd name="T41" fmla="*/ 2 h 16"/>
                <a:gd name="T42" fmla="*/ 4 w 22"/>
                <a:gd name="T43" fmla="*/ 1 h 16"/>
                <a:gd name="T44" fmla="*/ 5 w 22"/>
                <a:gd name="T45" fmla="*/ 0 h 16"/>
                <a:gd name="T46" fmla="*/ 6 w 22"/>
                <a:gd name="T47" fmla="*/ 0 h 16"/>
                <a:gd name="T48" fmla="*/ 7 w 22"/>
                <a:gd name="T49" fmla="*/ 1 h 16"/>
                <a:gd name="T50" fmla="*/ 8 w 22"/>
                <a:gd name="T51" fmla="*/ 1 h 16"/>
                <a:gd name="T52" fmla="*/ 9 w 22"/>
                <a:gd name="T53" fmla="*/ 2 h 16"/>
                <a:gd name="T54" fmla="*/ 10 w 22"/>
                <a:gd name="T55" fmla="*/ 3 h 16"/>
                <a:gd name="T56" fmla="*/ 11 w 22"/>
                <a:gd name="T57" fmla="*/ 3 h 16"/>
                <a:gd name="T58" fmla="*/ 12 w 22"/>
                <a:gd name="T59" fmla="*/ 3 h 16"/>
                <a:gd name="T60" fmla="*/ 13 w 22"/>
                <a:gd name="T61" fmla="*/ 3 h 16"/>
                <a:gd name="T62" fmla="*/ 14 w 22"/>
                <a:gd name="T63" fmla="*/ 4 h 16"/>
                <a:gd name="T64" fmla="*/ 15 w 22"/>
                <a:gd name="T65" fmla="*/ 5 h 16"/>
                <a:gd name="T66" fmla="*/ 15 w 22"/>
                <a:gd name="T67" fmla="*/ 6 h 16"/>
                <a:gd name="T68" fmla="*/ 17 w 22"/>
                <a:gd name="T69" fmla="*/ 6 h 16"/>
                <a:gd name="T70" fmla="*/ 18 w 22"/>
                <a:gd name="T71" fmla="*/ 6 h 16"/>
                <a:gd name="T72" fmla="*/ 18 w 22"/>
                <a:gd name="T73" fmla="*/ 6 h 16"/>
                <a:gd name="T74" fmla="*/ 20 w 22"/>
                <a:gd name="T75" fmla="*/ 6 h 16"/>
                <a:gd name="T76" fmla="*/ 21 w 22"/>
                <a:gd name="T77" fmla="*/ 7 h 16"/>
                <a:gd name="T78" fmla="*/ 21 w 22"/>
                <a:gd name="T79" fmla="*/ 8 h 16"/>
                <a:gd name="T80" fmla="*/ 22 w 22"/>
                <a:gd name="T81" fmla="*/ 9 h 16"/>
                <a:gd name="T82" fmla="*/ 22 w 22"/>
                <a:gd name="T83" fmla="*/ 10 h 16"/>
                <a:gd name="T84" fmla="*/ 21 w 22"/>
                <a:gd name="T85" fmla="*/ 11 h 16"/>
                <a:gd name="T86" fmla="*/ 20 w 22"/>
                <a:gd name="T87" fmla="*/ 12 h 16"/>
                <a:gd name="T88" fmla="*/ 19 w 22"/>
                <a:gd name="T89" fmla="*/ 12 h 16"/>
                <a:gd name="T90" fmla="*/ 19 w 22"/>
                <a:gd name="T91" fmla="*/ 12 h 16"/>
                <a:gd name="T92" fmla="*/ 20 w 22"/>
                <a:gd name="T93" fmla="*/ 13 h 16"/>
                <a:gd name="T94" fmla="*/ 21 w 22"/>
                <a:gd name="T95" fmla="*/ 14 h 16"/>
                <a:gd name="T96" fmla="*/ 20 w 22"/>
                <a:gd name="T97" fmla="*/ 14 h 16"/>
                <a:gd name="T98" fmla="*/ 19 w 22"/>
                <a:gd name="T99" fmla="*/ 14 h 16"/>
                <a:gd name="T100" fmla="*/ 18 w 22"/>
                <a:gd name="T101" fmla="*/ 14 h 16"/>
                <a:gd name="T102" fmla="*/ 18 w 22"/>
                <a:gd name="T103" fmla="*/ 13 h 16"/>
                <a:gd name="T104" fmla="*/ 17 w 22"/>
                <a:gd name="T105" fmla="*/ 13 h 16"/>
                <a:gd name="T106" fmla="*/ 16 w 22"/>
                <a:gd name="T107" fmla="*/ 14 h 16"/>
                <a:gd name="T108" fmla="*/ 15 w 22"/>
                <a:gd name="T109" fmla="*/ 14 h 16"/>
                <a:gd name="T110" fmla="*/ 14 w 22"/>
                <a:gd name="T111" fmla="*/ 15 h 16"/>
                <a:gd name="T112" fmla="*/ 13 w 22"/>
                <a:gd name="T113" fmla="*/ 16 h 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"/>
                <a:gd name="T172" fmla="*/ 0 h 16"/>
                <a:gd name="T173" fmla="*/ 22 w 22"/>
                <a:gd name="T174" fmla="*/ 16 h 1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" h="16">
                  <a:moveTo>
                    <a:pt x="13" y="16"/>
                  </a:moveTo>
                  <a:lnTo>
                    <a:pt x="13" y="15"/>
                  </a:lnTo>
                  <a:lnTo>
                    <a:pt x="12" y="15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1" y="13"/>
                  </a:lnTo>
                  <a:lnTo>
                    <a:pt x="11" y="12"/>
                  </a:lnTo>
                  <a:lnTo>
                    <a:pt x="10" y="11"/>
                  </a:lnTo>
                  <a:lnTo>
                    <a:pt x="9" y="10"/>
                  </a:lnTo>
                  <a:lnTo>
                    <a:pt x="9" y="9"/>
                  </a:lnTo>
                  <a:lnTo>
                    <a:pt x="8" y="9"/>
                  </a:lnTo>
                  <a:lnTo>
                    <a:pt x="7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5" y="6"/>
                  </a:lnTo>
                  <a:lnTo>
                    <a:pt x="4" y="6"/>
                  </a:lnTo>
                  <a:lnTo>
                    <a:pt x="3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1" y="7"/>
                  </a:lnTo>
                  <a:lnTo>
                    <a:pt x="21" y="8"/>
                  </a:lnTo>
                  <a:lnTo>
                    <a:pt x="22" y="8"/>
                  </a:lnTo>
                  <a:lnTo>
                    <a:pt x="22" y="9"/>
                  </a:lnTo>
                  <a:lnTo>
                    <a:pt x="22" y="10"/>
                  </a:lnTo>
                  <a:lnTo>
                    <a:pt x="21" y="10"/>
                  </a:lnTo>
                  <a:lnTo>
                    <a:pt x="21" y="11"/>
                  </a:lnTo>
                  <a:lnTo>
                    <a:pt x="20" y="12"/>
                  </a:lnTo>
                  <a:lnTo>
                    <a:pt x="19" y="12"/>
                  </a:lnTo>
                  <a:lnTo>
                    <a:pt x="20" y="12"/>
                  </a:lnTo>
                  <a:lnTo>
                    <a:pt x="20" y="13"/>
                  </a:lnTo>
                  <a:lnTo>
                    <a:pt x="21" y="13"/>
                  </a:lnTo>
                  <a:lnTo>
                    <a:pt x="21" y="14"/>
                  </a:lnTo>
                  <a:lnTo>
                    <a:pt x="20" y="14"/>
                  </a:lnTo>
                  <a:lnTo>
                    <a:pt x="19" y="14"/>
                  </a:lnTo>
                  <a:lnTo>
                    <a:pt x="18" y="14"/>
                  </a:lnTo>
                  <a:lnTo>
                    <a:pt x="18" y="13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3" y="16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23" name="Freeform 601"/>
            <p:cNvSpPr>
              <a:spLocks/>
            </p:cNvSpPr>
            <p:nvPr/>
          </p:nvSpPr>
          <p:spPr bwMode="auto">
            <a:xfrm>
              <a:off x="3379" y="2308"/>
              <a:ext cx="26" cy="49"/>
            </a:xfrm>
            <a:custGeom>
              <a:avLst/>
              <a:gdLst>
                <a:gd name="T0" fmla="*/ 0 w 26"/>
                <a:gd name="T1" fmla="*/ 47 h 49"/>
                <a:gd name="T2" fmla="*/ 0 w 26"/>
                <a:gd name="T3" fmla="*/ 46 h 49"/>
                <a:gd name="T4" fmla="*/ 1 w 26"/>
                <a:gd name="T5" fmla="*/ 45 h 49"/>
                <a:gd name="T6" fmla="*/ 2 w 26"/>
                <a:gd name="T7" fmla="*/ 43 h 49"/>
                <a:gd name="T8" fmla="*/ 3 w 26"/>
                <a:gd name="T9" fmla="*/ 41 h 49"/>
                <a:gd name="T10" fmla="*/ 3 w 26"/>
                <a:gd name="T11" fmla="*/ 39 h 49"/>
                <a:gd name="T12" fmla="*/ 4 w 26"/>
                <a:gd name="T13" fmla="*/ 37 h 49"/>
                <a:gd name="T14" fmla="*/ 5 w 26"/>
                <a:gd name="T15" fmla="*/ 36 h 49"/>
                <a:gd name="T16" fmla="*/ 6 w 26"/>
                <a:gd name="T17" fmla="*/ 34 h 49"/>
                <a:gd name="T18" fmla="*/ 6 w 26"/>
                <a:gd name="T19" fmla="*/ 33 h 49"/>
                <a:gd name="T20" fmla="*/ 6 w 26"/>
                <a:gd name="T21" fmla="*/ 30 h 49"/>
                <a:gd name="T22" fmla="*/ 7 w 26"/>
                <a:gd name="T23" fmla="*/ 28 h 49"/>
                <a:gd name="T24" fmla="*/ 7 w 26"/>
                <a:gd name="T25" fmla="*/ 27 h 49"/>
                <a:gd name="T26" fmla="*/ 8 w 26"/>
                <a:gd name="T27" fmla="*/ 25 h 49"/>
                <a:gd name="T28" fmla="*/ 10 w 26"/>
                <a:gd name="T29" fmla="*/ 24 h 49"/>
                <a:gd name="T30" fmla="*/ 11 w 26"/>
                <a:gd name="T31" fmla="*/ 25 h 49"/>
                <a:gd name="T32" fmla="*/ 13 w 26"/>
                <a:gd name="T33" fmla="*/ 24 h 49"/>
                <a:gd name="T34" fmla="*/ 13 w 26"/>
                <a:gd name="T35" fmla="*/ 22 h 49"/>
                <a:gd name="T36" fmla="*/ 13 w 26"/>
                <a:gd name="T37" fmla="*/ 20 h 49"/>
                <a:gd name="T38" fmla="*/ 13 w 26"/>
                <a:gd name="T39" fmla="*/ 18 h 49"/>
                <a:gd name="T40" fmla="*/ 14 w 26"/>
                <a:gd name="T41" fmla="*/ 16 h 49"/>
                <a:gd name="T42" fmla="*/ 15 w 26"/>
                <a:gd name="T43" fmla="*/ 15 h 49"/>
                <a:gd name="T44" fmla="*/ 16 w 26"/>
                <a:gd name="T45" fmla="*/ 13 h 49"/>
                <a:gd name="T46" fmla="*/ 16 w 26"/>
                <a:gd name="T47" fmla="*/ 11 h 49"/>
                <a:gd name="T48" fmla="*/ 17 w 26"/>
                <a:gd name="T49" fmla="*/ 9 h 49"/>
                <a:gd name="T50" fmla="*/ 18 w 26"/>
                <a:gd name="T51" fmla="*/ 8 h 49"/>
                <a:gd name="T52" fmla="*/ 19 w 26"/>
                <a:gd name="T53" fmla="*/ 6 h 49"/>
                <a:gd name="T54" fmla="*/ 19 w 26"/>
                <a:gd name="T55" fmla="*/ 4 h 49"/>
                <a:gd name="T56" fmla="*/ 19 w 26"/>
                <a:gd name="T57" fmla="*/ 2 h 49"/>
                <a:gd name="T58" fmla="*/ 20 w 26"/>
                <a:gd name="T59" fmla="*/ 1 h 49"/>
                <a:gd name="T60" fmla="*/ 22 w 26"/>
                <a:gd name="T61" fmla="*/ 0 h 49"/>
                <a:gd name="T62" fmla="*/ 24 w 26"/>
                <a:gd name="T63" fmla="*/ 0 h 49"/>
                <a:gd name="T64" fmla="*/ 25 w 26"/>
                <a:gd name="T65" fmla="*/ 1 h 49"/>
                <a:gd name="T66" fmla="*/ 26 w 26"/>
                <a:gd name="T67" fmla="*/ 2 h 49"/>
                <a:gd name="T68" fmla="*/ 25 w 26"/>
                <a:gd name="T69" fmla="*/ 4 h 49"/>
                <a:gd name="T70" fmla="*/ 25 w 26"/>
                <a:gd name="T71" fmla="*/ 6 h 49"/>
                <a:gd name="T72" fmla="*/ 24 w 26"/>
                <a:gd name="T73" fmla="*/ 8 h 49"/>
                <a:gd name="T74" fmla="*/ 23 w 26"/>
                <a:gd name="T75" fmla="*/ 10 h 49"/>
                <a:gd name="T76" fmla="*/ 23 w 26"/>
                <a:gd name="T77" fmla="*/ 12 h 49"/>
                <a:gd name="T78" fmla="*/ 22 w 26"/>
                <a:gd name="T79" fmla="*/ 14 h 49"/>
                <a:gd name="T80" fmla="*/ 22 w 26"/>
                <a:gd name="T81" fmla="*/ 15 h 49"/>
                <a:gd name="T82" fmla="*/ 21 w 26"/>
                <a:gd name="T83" fmla="*/ 17 h 49"/>
                <a:gd name="T84" fmla="*/ 20 w 26"/>
                <a:gd name="T85" fmla="*/ 19 h 49"/>
                <a:gd name="T86" fmla="*/ 19 w 26"/>
                <a:gd name="T87" fmla="*/ 21 h 49"/>
                <a:gd name="T88" fmla="*/ 19 w 26"/>
                <a:gd name="T89" fmla="*/ 22 h 49"/>
                <a:gd name="T90" fmla="*/ 18 w 26"/>
                <a:gd name="T91" fmla="*/ 23 h 49"/>
                <a:gd name="T92" fmla="*/ 16 w 26"/>
                <a:gd name="T93" fmla="*/ 24 h 49"/>
                <a:gd name="T94" fmla="*/ 14 w 26"/>
                <a:gd name="T95" fmla="*/ 25 h 49"/>
                <a:gd name="T96" fmla="*/ 13 w 26"/>
                <a:gd name="T97" fmla="*/ 26 h 49"/>
                <a:gd name="T98" fmla="*/ 13 w 26"/>
                <a:gd name="T99" fmla="*/ 28 h 49"/>
                <a:gd name="T100" fmla="*/ 12 w 26"/>
                <a:gd name="T101" fmla="*/ 29 h 49"/>
                <a:gd name="T102" fmla="*/ 10 w 26"/>
                <a:gd name="T103" fmla="*/ 30 h 49"/>
                <a:gd name="T104" fmla="*/ 9 w 26"/>
                <a:gd name="T105" fmla="*/ 32 h 49"/>
                <a:gd name="T106" fmla="*/ 8 w 26"/>
                <a:gd name="T107" fmla="*/ 34 h 49"/>
                <a:gd name="T108" fmla="*/ 8 w 26"/>
                <a:gd name="T109" fmla="*/ 35 h 49"/>
                <a:gd name="T110" fmla="*/ 8 w 26"/>
                <a:gd name="T111" fmla="*/ 38 h 49"/>
                <a:gd name="T112" fmla="*/ 8 w 26"/>
                <a:gd name="T113" fmla="*/ 41 h 49"/>
                <a:gd name="T114" fmla="*/ 6 w 26"/>
                <a:gd name="T115" fmla="*/ 41 h 49"/>
                <a:gd name="T116" fmla="*/ 6 w 26"/>
                <a:gd name="T117" fmla="*/ 42 h 49"/>
                <a:gd name="T118" fmla="*/ 5 w 26"/>
                <a:gd name="T119" fmla="*/ 44 h 49"/>
                <a:gd name="T120" fmla="*/ 4 w 26"/>
                <a:gd name="T121" fmla="*/ 45 h 49"/>
                <a:gd name="T122" fmla="*/ 2 w 26"/>
                <a:gd name="T123" fmla="*/ 47 h 49"/>
                <a:gd name="T124" fmla="*/ 1 w 26"/>
                <a:gd name="T125" fmla="*/ 47 h 4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"/>
                <a:gd name="T190" fmla="*/ 0 h 49"/>
                <a:gd name="T191" fmla="*/ 26 w 26"/>
                <a:gd name="T192" fmla="*/ 49 h 4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" h="49">
                  <a:moveTo>
                    <a:pt x="0" y="49"/>
                  </a:moveTo>
                  <a:lnTo>
                    <a:pt x="0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1" y="46"/>
                  </a:lnTo>
                  <a:lnTo>
                    <a:pt x="1" y="45"/>
                  </a:lnTo>
                  <a:lnTo>
                    <a:pt x="2" y="44"/>
                  </a:lnTo>
                  <a:lnTo>
                    <a:pt x="2" y="43"/>
                  </a:lnTo>
                  <a:lnTo>
                    <a:pt x="2" y="42"/>
                  </a:lnTo>
                  <a:lnTo>
                    <a:pt x="2" y="41"/>
                  </a:lnTo>
                  <a:lnTo>
                    <a:pt x="3" y="41"/>
                  </a:lnTo>
                  <a:lnTo>
                    <a:pt x="3" y="40"/>
                  </a:lnTo>
                  <a:lnTo>
                    <a:pt x="3" y="39"/>
                  </a:lnTo>
                  <a:lnTo>
                    <a:pt x="3" y="38"/>
                  </a:lnTo>
                  <a:lnTo>
                    <a:pt x="4" y="38"/>
                  </a:lnTo>
                  <a:lnTo>
                    <a:pt x="4" y="37"/>
                  </a:lnTo>
                  <a:lnTo>
                    <a:pt x="5" y="37"/>
                  </a:lnTo>
                  <a:lnTo>
                    <a:pt x="5" y="36"/>
                  </a:lnTo>
                  <a:lnTo>
                    <a:pt x="6" y="35"/>
                  </a:lnTo>
                  <a:lnTo>
                    <a:pt x="6" y="34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6" y="31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7" y="28"/>
                  </a:lnTo>
                  <a:lnTo>
                    <a:pt x="7" y="27"/>
                  </a:lnTo>
                  <a:lnTo>
                    <a:pt x="8" y="26"/>
                  </a:lnTo>
                  <a:lnTo>
                    <a:pt x="8" y="25"/>
                  </a:lnTo>
                  <a:lnTo>
                    <a:pt x="9" y="25"/>
                  </a:lnTo>
                  <a:lnTo>
                    <a:pt x="9" y="24"/>
                  </a:lnTo>
                  <a:lnTo>
                    <a:pt x="10" y="24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2" y="25"/>
                  </a:lnTo>
                  <a:lnTo>
                    <a:pt x="13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3" y="22"/>
                  </a:lnTo>
                  <a:lnTo>
                    <a:pt x="13" y="21"/>
                  </a:lnTo>
                  <a:lnTo>
                    <a:pt x="13" y="20"/>
                  </a:lnTo>
                  <a:lnTo>
                    <a:pt x="13" y="19"/>
                  </a:lnTo>
                  <a:lnTo>
                    <a:pt x="13" y="18"/>
                  </a:lnTo>
                  <a:lnTo>
                    <a:pt x="13" y="17"/>
                  </a:lnTo>
                  <a:lnTo>
                    <a:pt x="14" y="17"/>
                  </a:lnTo>
                  <a:lnTo>
                    <a:pt x="14" y="16"/>
                  </a:lnTo>
                  <a:lnTo>
                    <a:pt x="14" y="15"/>
                  </a:lnTo>
                  <a:lnTo>
                    <a:pt x="15" y="15"/>
                  </a:lnTo>
                  <a:lnTo>
                    <a:pt x="15" y="14"/>
                  </a:lnTo>
                  <a:lnTo>
                    <a:pt x="16" y="13"/>
                  </a:lnTo>
                  <a:lnTo>
                    <a:pt x="16" y="12"/>
                  </a:lnTo>
                  <a:lnTo>
                    <a:pt x="16" y="11"/>
                  </a:lnTo>
                  <a:lnTo>
                    <a:pt x="16" y="10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18" y="9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9" y="7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9" y="3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0" y="1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5" y="4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4" y="6"/>
                  </a:lnTo>
                  <a:lnTo>
                    <a:pt x="24" y="7"/>
                  </a:lnTo>
                  <a:lnTo>
                    <a:pt x="24" y="8"/>
                  </a:lnTo>
                  <a:lnTo>
                    <a:pt x="24" y="9"/>
                  </a:lnTo>
                  <a:lnTo>
                    <a:pt x="23" y="10"/>
                  </a:lnTo>
                  <a:lnTo>
                    <a:pt x="23" y="11"/>
                  </a:lnTo>
                  <a:lnTo>
                    <a:pt x="23" y="12"/>
                  </a:lnTo>
                  <a:lnTo>
                    <a:pt x="23" y="13"/>
                  </a:lnTo>
                  <a:lnTo>
                    <a:pt x="23" y="14"/>
                  </a:lnTo>
                  <a:lnTo>
                    <a:pt x="22" y="14"/>
                  </a:lnTo>
                  <a:lnTo>
                    <a:pt x="22" y="15"/>
                  </a:lnTo>
                  <a:lnTo>
                    <a:pt x="22" y="16"/>
                  </a:lnTo>
                  <a:lnTo>
                    <a:pt x="21" y="16"/>
                  </a:lnTo>
                  <a:lnTo>
                    <a:pt x="21" y="17"/>
                  </a:lnTo>
                  <a:lnTo>
                    <a:pt x="21" y="18"/>
                  </a:lnTo>
                  <a:lnTo>
                    <a:pt x="21" y="19"/>
                  </a:lnTo>
                  <a:lnTo>
                    <a:pt x="20" y="19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19" y="21"/>
                  </a:lnTo>
                  <a:lnTo>
                    <a:pt x="19" y="22"/>
                  </a:lnTo>
                  <a:lnTo>
                    <a:pt x="18" y="23"/>
                  </a:lnTo>
                  <a:lnTo>
                    <a:pt x="17" y="23"/>
                  </a:lnTo>
                  <a:lnTo>
                    <a:pt x="17" y="24"/>
                  </a:lnTo>
                  <a:lnTo>
                    <a:pt x="16" y="24"/>
                  </a:lnTo>
                  <a:lnTo>
                    <a:pt x="15" y="24"/>
                  </a:lnTo>
                  <a:lnTo>
                    <a:pt x="15" y="25"/>
                  </a:lnTo>
                  <a:lnTo>
                    <a:pt x="14" y="25"/>
                  </a:lnTo>
                  <a:lnTo>
                    <a:pt x="14" y="26"/>
                  </a:lnTo>
                  <a:lnTo>
                    <a:pt x="13" y="26"/>
                  </a:lnTo>
                  <a:lnTo>
                    <a:pt x="13" y="27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1" y="30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9" y="32"/>
                  </a:lnTo>
                  <a:lnTo>
                    <a:pt x="9" y="33"/>
                  </a:lnTo>
                  <a:lnTo>
                    <a:pt x="8" y="34"/>
                  </a:lnTo>
                  <a:lnTo>
                    <a:pt x="8" y="35"/>
                  </a:lnTo>
                  <a:lnTo>
                    <a:pt x="8" y="36"/>
                  </a:lnTo>
                  <a:lnTo>
                    <a:pt x="8" y="37"/>
                  </a:lnTo>
                  <a:lnTo>
                    <a:pt x="8" y="38"/>
                  </a:lnTo>
                  <a:lnTo>
                    <a:pt x="8" y="40"/>
                  </a:lnTo>
                  <a:lnTo>
                    <a:pt x="8" y="41"/>
                  </a:lnTo>
                  <a:lnTo>
                    <a:pt x="7" y="41"/>
                  </a:lnTo>
                  <a:lnTo>
                    <a:pt x="6" y="41"/>
                  </a:lnTo>
                  <a:lnTo>
                    <a:pt x="6" y="42"/>
                  </a:lnTo>
                  <a:lnTo>
                    <a:pt x="6" y="43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5"/>
                  </a:lnTo>
                  <a:lnTo>
                    <a:pt x="3" y="46"/>
                  </a:lnTo>
                  <a:lnTo>
                    <a:pt x="2" y="46"/>
                  </a:lnTo>
                  <a:lnTo>
                    <a:pt x="2" y="47"/>
                  </a:lnTo>
                  <a:lnTo>
                    <a:pt x="1" y="47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24" name="Freeform 602"/>
            <p:cNvSpPr>
              <a:spLocks/>
            </p:cNvSpPr>
            <p:nvPr/>
          </p:nvSpPr>
          <p:spPr bwMode="auto">
            <a:xfrm>
              <a:off x="3319" y="2308"/>
              <a:ext cx="4" cy="4"/>
            </a:xfrm>
            <a:custGeom>
              <a:avLst/>
              <a:gdLst>
                <a:gd name="T0" fmla="*/ 1 w 4"/>
                <a:gd name="T1" fmla="*/ 4 h 4"/>
                <a:gd name="T2" fmla="*/ 0 w 4"/>
                <a:gd name="T3" fmla="*/ 4 h 4"/>
                <a:gd name="T4" fmla="*/ 0 w 4"/>
                <a:gd name="T5" fmla="*/ 4 h 4"/>
                <a:gd name="T6" fmla="*/ 0 w 4"/>
                <a:gd name="T7" fmla="*/ 3 h 4"/>
                <a:gd name="T8" fmla="*/ 0 w 4"/>
                <a:gd name="T9" fmla="*/ 3 h 4"/>
                <a:gd name="T10" fmla="*/ 0 w 4"/>
                <a:gd name="T11" fmla="*/ 2 h 4"/>
                <a:gd name="T12" fmla="*/ 1 w 4"/>
                <a:gd name="T13" fmla="*/ 2 h 4"/>
                <a:gd name="T14" fmla="*/ 1 w 4"/>
                <a:gd name="T15" fmla="*/ 2 h 4"/>
                <a:gd name="T16" fmla="*/ 1 w 4"/>
                <a:gd name="T17" fmla="*/ 2 h 4"/>
                <a:gd name="T18" fmla="*/ 1 w 4"/>
                <a:gd name="T19" fmla="*/ 2 h 4"/>
                <a:gd name="T20" fmla="*/ 1 w 4"/>
                <a:gd name="T21" fmla="*/ 1 h 4"/>
                <a:gd name="T22" fmla="*/ 2 w 4"/>
                <a:gd name="T23" fmla="*/ 1 h 4"/>
                <a:gd name="T24" fmla="*/ 2 w 4"/>
                <a:gd name="T25" fmla="*/ 1 h 4"/>
                <a:gd name="T26" fmla="*/ 2 w 4"/>
                <a:gd name="T27" fmla="*/ 1 h 4"/>
                <a:gd name="T28" fmla="*/ 2 w 4"/>
                <a:gd name="T29" fmla="*/ 0 h 4"/>
                <a:gd name="T30" fmla="*/ 3 w 4"/>
                <a:gd name="T31" fmla="*/ 0 h 4"/>
                <a:gd name="T32" fmla="*/ 3 w 4"/>
                <a:gd name="T33" fmla="*/ 0 h 4"/>
                <a:gd name="T34" fmla="*/ 3 w 4"/>
                <a:gd name="T35" fmla="*/ 0 h 4"/>
                <a:gd name="T36" fmla="*/ 3 w 4"/>
                <a:gd name="T37" fmla="*/ 0 h 4"/>
                <a:gd name="T38" fmla="*/ 3 w 4"/>
                <a:gd name="T39" fmla="*/ 0 h 4"/>
                <a:gd name="T40" fmla="*/ 3 w 4"/>
                <a:gd name="T41" fmla="*/ 0 h 4"/>
                <a:gd name="T42" fmla="*/ 4 w 4"/>
                <a:gd name="T43" fmla="*/ 0 h 4"/>
                <a:gd name="T44" fmla="*/ 4 w 4"/>
                <a:gd name="T45" fmla="*/ 0 h 4"/>
                <a:gd name="T46" fmla="*/ 4 w 4"/>
                <a:gd name="T47" fmla="*/ 1 h 4"/>
                <a:gd name="T48" fmla="*/ 4 w 4"/>
                <a:gd name="T49" fmla="*/ 1 h 4"/>
                <a:gd name="T50" fmla="*/ 3 w 4"/>
                <a:gd name="T51" fmla="*/ 2 h 4"/>
                <a:gd name="T52" fmla="*/ 3 w 4"/>
                <a:gd name="T53" fmla="*/ 2 h 4"/>
                <a:gd name="T54" fmla="*/ 3 w 4"/>
                <a:gd name="T55" fmla="*/ 2 h 4"/>
                <a:gd name="T56" fmla="*/ 3 w 4"/>
                <a:gd name="T57" fmla="*/ 2 h 4"/>
                <a:gd name="T58" fmla="*/ 3 w 4"/>
                <a:gd name="T59" fmla="*/ 2 h 4"/>
                <a:gd name="T60" fmla="*/ 3 w 4"/>
                <a:gd name="T61" fmla="*/ 2 h 4"/>
                <a:gd name="T62" fmla="*/ 3 w 4"/>
                <a:gd name="T63" fmla="*/ 2 h 4"/>
                <a:gd name="T64" fmla="*/ 3 w 4"/>
                <a:gd name="T65" fmla="*/ 3 h 4"/>
                <a:gd name="T66" fmla="*/ 2 w 4"/>
                <a:gd name="T67" fmla="*/ 3 h 4"/>
                <a:gd name="T68" fmla="*/ 2 w 4"/>
                <a:gd name="T69" fmla="*/ 3 h 4"/>
                <a:gd name="T70" fmla="*/ 2 w 4"/>
                <a:gd name="T71" fmla="*/ 3 h 4"/>
                <a:gd name="T72" fmla="*/ 2 w 4"/>
                <a:gd name="T73" fmla="*/ 4 h 4"/>
                <a:gd name="T74" fmla="*/ 1 w 4"/>
                <a:gd name="T75" fmla="*/ 4 h 4"/>
                <a:gd name="T76" fmla="*/ 1 w 4"/>
                <a:gd name="T77" fmla="*/ 4 h 4"/>
                <a:gd name="T78" fmla="*/ 1 w 4"/>
                <a:gd name="T79" fmla="*/ 4 h 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"/>
                <a:gd name="T121" fmla="*/ 0 h 4"/>
                <a:gd name="T122" fmla="*/ 4 w 4"/>
                <a:gd name="T123" fmla="*/ 4 h 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" h="4">
                  <a:moveTo>
                    <a:pt x="1" y="4"/>
                  </a:move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25" name="Freeform 603"/>
            <p:cNvSpPr>
              <a:spLocks/>
            </p:cNvSpPr>
            <p:nvPr/>
          </p:nvSpPr>
          <p:spPr bwMode="auto">
            <a:xfrm>
              <a:off x="2798" y="2298"/>
              <a:ext cx="2" cy="3"/>
            </a:xfrm>
            <a:custGeom>
              <a:avLst/>
              <a:gdLst>
                <a:gd name="T0" fmla="*/ 1 w 2"/>
                <a:gd name="T1" fmla="*/ 3 h 3"/>
                <a:gd name="T2" fmla="*/ 1 w 2"/>
                <a:gd name="T3" fmla="*/ 2 h 3"/>
                <a:gd name="T4" fmla="*/ 1 w 2"/>
                <a:gd name="T5" fmla="*/ 2 h 3"/>
                <a:gd name="T6" fmla="*/ 0 w 2"/>
                <a:gd name="T7" fmla="*/ 2 h 3"/>
                <a:gd name="T8" fmla="*/ 0 w 2"/>
                <a:gd name="T9" fmla="*/ 1 h 3"/>
                <a:gd name="T10" fmla="*/ 0 w 2"/>
                <a:gd name="T11" fmla="*/ 1 h 3"/>
                <a:gd name="T12" fmla="*/ 0 w 2"/>
                <a:gd name="T13" fmla="*/ 1 h 3"/>
                <a:gd name="T14" fmla="*/ 0 w 2"/>
                <a:gd name="T15" fmla="*/ 0 h 3"/>
                <a:gd name="T16" fmla="*/ 0 w 2"/>
                <a:gd name="T17" fmla="*/ 0 h 3"/>
                <a:gd name="T18" fmla="*/ 0 w 2"/>
                <a:gd name="T19" fmla="*/ 0 h 3"/>
                <a:gd name="T20" fmla="*/ 0 w 2"/>
                <a:gd name="T21" fmla="*/ 0 h 3"/>
                <a:gd name="T22" fmla="*/ 0 w 2"/>
                <a:gd name="T23" fmla="*/ 0 h 3"/>
                <a:gd name="T24" fmla="*/ 1 w 2"/>
                <a:gd name="T25" fmla="*/ 0 h 3"/>
                <a:gd name="T26" fmla="*/ 1 w 2"/>
                <a:gd name="T27" fmla="*/ 0 h 3"/>
                <a:gd name="T28" fmla="*/ 1 w 2"/>
                <a:gd name="T29" fmla="*/ 0 h 3"/>
                <a:gd name="T30" fmla="*/ 2 w 2"/>
                <a:gd name="T31" fmla="*/ 1 h 3"/>
                <a:gd name="T32" fmla="*/ 2 w 2"/>
                <a:gd name="T33" fmla="*/ 1 h 3"/>
                <a:gd name="T34" fmla="*/ 2 w 2"/>
                <a:gd name="T35" fmla="*/ 2 h 3"/>
                <a:gd name="T36" fmla="*/ 2 w 2"/>
                <a:gd name="T37" fmla="*/ 2 h 3"/>
                <a:gd name="T38" fmla="*/ 1 w 2"/>
                <a:gd name="T39" fmla="*/ 2 h 3"/>
                <a:gd name="T40" fmla="*/ 1 w 2"/>
                <a:gd name="T41" fmla="*/ 3 h 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"/>
                <a:gd name="T64" fmla="*/ 0 h 3"/>
                <a:gd name="T65" fmla="*/ 2 w 2"/>
                <a:gd name="T66" fmla="*/ 3 h 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" h="3">
                  <a:moveTo>
                    <a:pt x="1" y="3"/>
                  </a:move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26" name="Freeform 604"/>
            <p:cNvSpPr>
              <a:spLocks/>
            </p:cNvSpPr>
            <p:nvPr/>
          </p:nvSpPr>
          <p:spPr bwMode="auto">
            <a:xfrm>
              <a:off x="2739" y="2297"/>
              <a:ext cx="5" cy="4"/>
            </a:xfrm>
            <a:custGeom>
              <a:avLst/>
              <a:gdLst>
                <a:gd name="T0" fmla="*/ 5 w 5"/>
                <a:gd name="T1" fmla="*/ 4 h 4"/>
                <a:gd name="T2" fmla="*/ 5 w 5"/>
                <a:gd name="T3" fmla="*/ 4 h 4"/>
                <a:gd name="T4" fmla="*/ 4 w 5"/>
                <a:gd name="T5" fmla="*/ 4 h 4"/>
                <a:gd name="T6" fmla="*/ 4 w 5"/>
                <a:gd name="T7" fmla="*/ 4 h 4"/>
                <a:gd name="T8" fmla="*/ 3 w 5"/>
                <a:gd name="T9" fmla="*/ 4 h 4"/>
                <a:gd name="T10" fmla="*/ 3 w 5"/>
                <a:gd name="T11" fmla="*/ 4 h 4"/>
                <a:gd name="T12" fmla="*/ 3 w 5"/>
                <a:gd name="T13" fmla="*/ 3 h 4"/>
                <a:gd name="T14" fmla="*/ 2 w 5"/>
                <a:gd name="T15" fmla="*/ 3 h 4"/>
                <a:gd name="T16" fmla="*/ 2 w 5"/>
                <a:gd name="T17" fmla="*/ 3 h 4"/>
                <a:gd name="T18" fmla="*/ 2 w 5"/>
                <a:gd name="T19" fmla="*/ 3 h 4"/>
                <a:gd name="T20" fmla="*/ 2 w 5"/>
                <a:gd name="T21" fmla="*/ 2 h 4"/>
                <a:gd name="T22" fmla="*/ 1 w 5"/>
                <a:gd name="T23" fmla="*/ 2 h 4"/>
                <a:gd name="T24" fmla="*/ 1 w 5"/>
                <a:gd name="T25" fmla="*/ 2 h 4"/>
                <a:gd name="T26" fmla="*/ 1 w 5"/>
                <a:gd name="T27" fmla="*/ 2 h 4"/>
                <a:gd name="T28" fmla="*/ 1 w 5"/>
                <a:gd name="T29" fmla="*/ 1 h 4"/>
                <a:gd name="T30" fmla="*/ 0 w 5"/>
                <a:gd name="T31" fmla="*/ 1 h 4"/>
                <a:gd name="T32" fmla="*/ 0 w 5"/>
                <a:gd name="T33" fmla="*/ 1 h 4"/>
                <a:gd name="T34" fmla="*/ 0 w 5"/>
                <a:gd name="T35" fmla="*/ 0 h 4"/>
                <a:gd name="T36" fmla="*/ 0 w 5"/>
                <a:gd name="T37" fmla="*/ 0 h 4"/>
                <a:gd name="T38" fmla="*/ 1 w 5"/>
                <a:gd name="T39" fmla="*/ 0 h 4"/>
                <a:gd name="T40" fmla="*/ 1 w 5"/>
                <a:gd name="T41" fmla="*/ 0 h 4"/>
                <a:gd name="T42" fmla="*/ 1 w 5"/>
                <a:gd name="T43" fmla="*/ 0 h 4"/>
                <a:gd name="T44" fmla="*/ 2 w 5"/>
                <a:gd name="T45" fmla="*/ 0 h 4"/>
                <a:gd name="T46" fmla="*/ 2 w 5"/>
                <a:gd name="T47" fmla="*/ 1 h 4"/>
                <a:gd name="T48" fmla="*/ 2 w 5"/>
                <a:gd name="T49" fmla="*/ 1 h 4"/>
                <a:gd name="T50" fmla="*/ 2 w 5"/>
                <a:gd name="T51" fmla="*/ 1 h 4"/>
                <a:gd name="T52" fmla="*/ 3 w 5"/>
                <a:gd name="T53" fmla="*/ 2 h 4"/>
                <a:gd name="T54" fmla="*/ 3 w 5"/>
                <a:gd name="T55" fmla="*/ 2 h 4"/>
                <a:gd name="T56" fmla="*/ 3 w 5"/>
                <a:gd name="T57" fmla="*/ 2 h 4"/>
                <a:gd name="T58" fmla="*/ 4 w 5"/>
                <a:gd name="T59" fmla="*/ 2 h 4"/>
                <a:gd name="T60" fmla="*/ 4 w 5"/>
                <a:gd name="T61" fmla="*/ 3 h 4"/>
                <a:gd name="T62" fmla="*/ 4 w 5"/>
                <a:gd name="T63" fmla="*/ 3 h 4"/>
                <a:gd name="T64" fmla="*/ 4 w 5"/>
                <a:gd name="T65" fmla="*/ 3 h 4"/>
                <a:gd name="T66" fmla="*/ 5 w 5"/>
                <a:gd name="T67" fmla="*/ 3 h 4"/>
                <a:gd name="T68" fmla="*/ 5 w 5"/>
                <a:gd name="T69" fmla="*/ 3 h 4"/>
                <a:gd name="T70" fmla="*/ 5 w 5"/>
                <a:gd name="T71" fmla="*/ 4 h 4"/>
                <a:gd name="T72" fmla="*/ 5 w 5"/>
                <a:gd name="T73" fmla="*/ 4 h 4"/>
                <a:gd name="T74" fmla="*/ 5 w 5"/>
                <a:gd name="T75" fmla="*/ 4 h 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"/>
                <a:gd name="T115" fmla="*/ 0 h 4"/>
                <a:gd name="T116" fmla="*/ 5 w 5"/>
                <a:gd name="T117" fmla="*/ 4 h 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" h="4">
                  <a:moveTo>
                    <a:pt x="5" y="4"/>
                  </a:moveTo>
                  <a:lnTo>
                    <a:pt x="5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27" name="Freeform 605"/>
            <p:cNvSpPr>
              <a:spLocks/>
            </p:cNvSpPr>
            <p:nvPr/>
          </p:nvSpPr>
          <p:spPr bwMode="auto">
            <a:xfrm>
              <a:off x="3497" y="2314"/>
              <a:ext cx="5" cy="5"/>
            </a:xfrm>
            <a:custGeom>
              <a:avLst/>
              <a:gdLst>
                <a:gd name="T0" fmla="*/ 2 w 5"/>
                <a:gd name="T1" fmla="*/ 5 h 5"/>
                <a:gd name="T2" fmla="*/ 1 w 5"/>
                <a:gd name="T3" fmla="*/ 5 h 5"/>
                <a:gd name="T4" fmla="*/ 1 w 5"/>
                <a:gd name="T5" fmla="*/ 5 h 5"/>
                <a:gd name="T6" fmla="*/ 1 w 5"/>
                <a:gd name="T7" fmla="*/ 5 h 5"/>
                <a:gd name="T8" fmla="*/ 1 w 5"/>
                <a:gd name="T9" fmla="*/ 5 h 5"/>
                <a:gd name="T10" fmla="*/ 1 w 5"/>
                <a:gd name="T11" fmla="*/ 4 h 5"/>
                <a:gd name="T12" fmla="*/ 0 w 5"/>
                <a:gd name="T13" fmla="*/ 4 h 5"/>
                <a:gd name="T14" fmla="*/ 0 w 5"/>
                <a:gd name="T15" fmla="*/ 4 h 5"/>
                <a:gd name="T16" fmla="*/ 0 w 5"/>
                <a:gd name="T17" fmla="*/ 3 h 5"/>
                <a:gd name="T18" fmla="*/ 0 w 5"/>
                <a:gd name="T19" fmla="*/ 3 h 5"/>
                <a:gd name="T20" fmla="*/ 0 w 5"/>
                <a:gd name="T21" fmla="*/ 2 h 5"/>
                <a:gd name="T22" fmla="*/ 0 w 5"/>
                <a:gd name="T23" fmla="*/ 2 h 5"/>
                <a:gd name="T24" fmla="*/ 1 w 5"/>
                <a:gd name="T25" fmla="*/ 2 h 5"/>
                <a:gd name="T26" fmla="*/ 1 w 5"/>
                <a:gd name="T27" fmla="*/ 2 h 5"/>
                <a:gd name="T28" fmla="*/ 1 w 5"/>
                <a:gd name="T29" fmla="*/ 2 h 5"/>
                <a:gd name="T30" fmla="*/ 1 w 5"/>
                <a:gd name="T31" fmla="*/ 2 h 5"/>
                <a:gd name="T32" fmla="*/ 1 w 5"/>
                <a:gd name="T33" fmla="*/ 2 h 5"/>
                <a:gd name="T34" fmla="*/ 1 w 5"/>
                <a:gd name="T35" fmla="*/ 2 h 5"/>
                <a:gd name="T36" fmla="*/ 1 w 5"/>
                <a:gd name="T37" fmla="*/ 2 h 5"/>
                <a:gd name="T38" fmla="*/ 2 w 5"/>
                <a:gd name="T39" fmla="*/ 1 h 5"/>
                <a:gd name="T40" fmla="*/ 2 w 5"/>
                <a:gd name="T41" fmla="*/ 1 h 5"/>
                <a:gd name="T42" fmla="*/ 2 w 5"/>
                <a:gd name="T43" fmla="*/ 0 h 5"/>
                <a:gd name="T44" fmla="*/ 2 w 5"/>
                <a:gd name="T45" fmla="*/ 0 h 5"/>
                <a:gd name="T46" fmla="*/ 3 w 5"/>
                <a:gd name="T47" fmla="*/ 0 h 5"/>
                <a:gd name="T48" fmla="*/ 3 w 5"/>
                <a:gd name="T49" fmla="*/ 0 h 5"/>
                <a:gd name="T50" fmla="*/ 4 w 5"/>
                <a:gd name="T51" fmla="*/ 0 h 5"/>
                <a:gd name="T52" fmla="*/ 4 w 5"/>
                <a:gd name="T53" fmla="*/ 0 h 5"/>
                <a:gd name="T54" fmla="*/ 5 w 5"/>
                <a:gd name="T55" fmla="*/ 0 h 5"/>
                <a:gd name="T56" fmla="*/ 5 w 5"/>
                <a:gd name="T57" fmla="*/ 0 h 5"/>
                <a:gd name="T58" fmla="*/ 5 w 5"/>
                <a:gd name="T59" fmla="*/ 1 h 5"/>
                <a:gd name="T60" fmla="*/ 5 w 5"/>
                <a:gd name="T61" fmla="*/ 1 h 5"/>
                <a:gd name="T62" fmla="*/ 5 w 5"/>
                <a:gd name="T63" fmla="*/ 1 h 5"/>
                <a:gd name="T64" fmla="*/ 5 w 5"/>
                <a:gd name="T65" fmla="*/ 2 h 5"/>
                <a:gd name="T66" fmla="*/ 5 w 5"/>
                <a:gd name="T67" fmla="*/ 2 h 5"/>
                <a:gd name="T68" fmla="*/ 4 w 5"/>
                <a:gd name="T69" fmla="*/ 2 h 5"/>
                <a:gd name="T70" fmla="*/ 4 w 5"/>
                <a:gd name="T71" fmla="*/ 2 h 5"/>
                <a:gd name="T72" fmla="*/ 3 w 5"/>
                <a:gd name="T73" fmla="*/ 2 h 5"/>
                <a:gd name="T74" fmla="*/ 3 w 5"/>
                <a:gd name="T75" fmla="*/ 2 h 5"/>
                <a:gd name="T76" fmla="*/ 3 w 5"/>
                <a:gd name="T77" fmla="*/ 2 h 5"/>
                <a:gd name="T78" fmla="*/ 3 w 5"/>
                <a:gd name="T79" fmla="*/ 2 h 5"/>
                <a:gd name="T80" fmla="*/ 2 w 5"/>
                <a:gd name="T81" fmla="*/ 3 h 5"/>
                <a:gd name="T82" fmla="*/ 2 w 5"/>
                <a:gd name="T83" fmla="*/ 3 h 5"/>
                <a:gd name="T84" fmla="*/ 2 w 5"/>
                <a:gd name="T85" fmla="*/ 4 h 5"/>
                <a:gd name="T86" fmla="*/ 2 w 5"/>
                <a:gd name="T87" fmla="*/ 4 h 5"/>
                <a:gd name="T88" fmla="*/ 2 w 5"/>
                <a:gd name="T89" fmla="*/ 5 h 5"/>
                <a:gd name="T90" fmla="*/ 2 w 5"/>
                <a:gd name="T91" fmla="*/ 5 h 5"/>
                <a:gd name="T92" fmla="*/ 2 w 5"/>
                <a:gd name="T93" fmla="*/ 5 h 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"/>
                <a:gd name="T142" fmla="*/ 0 h 5"/>
                <a:gd name="T143" fmla="*/ 5 w 5"/>
                <a:gd name="T144" fmla="*/ 5 h 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" h="5">
                  <a:moveTo>
                    <a:pt x="2" y="5"/>
                  </a:moveTo>
                  <a:lnTo>
                    <a:pt x="1" y="5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28" name="Freeform 606"/>
            <p:cNvSpPr>
              <a:spLocks/>
            </p:cNvSpPr>
            <p:nvPr/>
          </p:nvSpPr>
          <p:spPr bwMode="auto">
            <a:xfrm>
              <a:off x="2367" y="2297"/>
              <a:ext cx="2" cy="4"/>
            </a:xfrm>
            <a:custGeom>
              <a:avLst/>
              <a:gdLst>
                <a:gd name="T0" fmla="*/ 1 w 2"/>
                <a:gd name="T1" fmla="*/ 4 h 4"/>
                <a:gd name="T2" fmla="*/ 0 w 2"/>
                <a:gd name="T3" fmla="*/ 4 h 4"/>
                <a:gd name="T4" fmla="*/ 0 w 2"/>
                <a:gd name="T5" fmla="*/ 4 h 4"/>
                <a:gd name="T6" fmla="*/ 0 w 2"/>
                <a:gd name="T7" fmla="*/ 3 h 4"/>
                <a:gd name="T8" fmla="*/ 0 w 2"/>
                <a:gd name="T9" fmla="*/ 3 h 4"/>
                <a:gd name="T10" fmla="*/ 0 w 2"/>
                <a:gd name="T11" fmla="*/ 3 h 4"/>
                <a:gd name="T12" fmla="*/ 0 w 2"/>
                <a:gd name="T13" fmla="*/ 2 h 4"/>
                <a:gd name="T14" fmla="*/ 0 w 2"/>
                <a:gd name="T15" fmla="*/ 2 h 4"/>
                <a:gd name="T16" fmla="*/ 0 w 2"/>
                <a:gd name="T17" fmla="*/ 1 h 4"/>
                <a:gd name="T18" fmla="*/ 0 w 2"/>
                <a:gd name="T19" fmla="*/ 1 h 4"/>
                <a:gd name="T20" fmla="*/ 0 w 2"/>
                <a:gd name="T21" fmla="*/ 0 h 4"/>
                <a:gd name="T22" fmla="*/ 0 w 2"/>
                <a:gd name="T23" fmla="*/ 0 h 4"/>
                <a:gd name="T24" fmla="*/ 0 w 2"/>
                <a:gd name="T25" fmla="*/ 0 h 4"/>
                <a:gd name="T26" fmla="*/ 0 w 2"/>
                <a:gd name="T27" fmla="*/ 0 h 4"/>
                <a:gd name="T28" fmla="*/ 0 w 2"/>
                <a:gd name="T29" fmla="*/ 0 h 4"/>
                <a:gd name="T30" fmla="*/ 1 w 2"/>
                <a:gd name="T31" fmla="*/ 1 h 4"/>
                <a:gd name="T32" fmla="*/ 1 w 2"/>
                <a:gd name="T33" fmla="*/ 1 h 4"/>
                <a:gd name="T34" fmla="*/ 1 w 2"/>
                <a:gd name="T35" fmla="*/ 1 h 4"/>
                <a:gd name="T36" fmla="*/ 1 w 2"/>
                <a:gd name="T37" fmla="*/ 1 h 4"/>
                <a:gd name="T38" fmla="*/ 2 w 2"/>
                <a:gd name="T39" fmla="*/ 2 h 4"/>
                <a:gd name="T40" fmla="*/ 2 w 2"/>
                <a:gd name="T41" fmla="*/ 2 h 4"/>
                <a:gd name="T42" fmla="*/ 2 w 2"/>
                <a:gd name="T43" fmla="*/ 3 h 4"/>
                <a:gd name="T44" fmla="*/ 2 w 2"/>
                <a:gd name="T45" fmla="*/ 3 h 4"/>
                <a:gd name="T46" fmla="*/ 2 w 2"/>
                <a:gd name="T47" fmla="*/ 3 h 4"/>
                <a:gd name="T48" fmla="*/ 1 w 2"/>
                <a:gd name="T49" fmla="*/ 4 h 4"/>
                <a:gd name="T50" fmla="*/ 1 w 2"/>
                <a:gd name="T51" fmla="*/ 4 h 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"/>
                <a:gd name="T79" fmla="*/ 0 h 4"/>
                <a:gd name="T80" fmla="*/ 2 w 2"/>
                <a:gd name="T81" fmla="*/ 4 h 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" h="4">
                  <a:moveTo>
                    <a:pt x="1" y="4"/>
                  </a:move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329" name="Freeform 607"/>
            <p:cNvSpPr>
              <a:spLocks/>
            </p:cNvSpPr>
            <p:nvPr/>
          </p:nvSpPr>
          <p:spPr bwMode="auto">
            <a:xfrm>
              <a:off x="3500" y="2316"/>
              <a:ext cx="3" cy="3"/>
            </a:xfrm>
            <a:custGeom>
              <a:avLst/>
              <a:gdLst>
                <a:gd name="T0" fmla="*/ 0 w 3"/>
                <a:gd name="T1" fmla="*/ 3 h 3"/>
                <a:gd name="T2" fmla="*/ 0 w 3"/>
                <a:gd name="T3" fmla="*/ 3 h 3"/>
                <a:gd name="T4" fmla="*/ 0 w 3"/>
                <a:gd name="T5" fmla="*/ 2 h 3"/>
                <a:gd name="T6" fmla="*/ 0 w 3"/>
                <a:gd name="T7" fmla="*/ 2 h 3"/>
                <a:gd name="T8" fmla="*/ 1 w 3"/>
                <a:gd name="T9" fmla="*/ 1 h 3"/>
                <a:gd name="T10" fmla="*/ 1 w 3"/>
                <a:gd name="T11" fmla="*/ 1 h 3"/>
                <a:gd name="T12" fmla="*/ 1 w 3"/>
                <a:gd name="T13" fmla="*/ 1 h 3"/>
                <a:gd name="T14" fmla="*/ 1 w 3"/>
                <a:gd name="T15" fmla="*/ 0 h 3"/>
                <a:gd name="T16" fmla="*/ 1 w 3"/>
                <a:gd name="T17" fmla="*/ 0 h 3"/>
                <a:gd name="T18" fmla="*/ 2 w 3"/>
                <a:gd name="T19" fmla="*/ 0 h 3"/>
                <a:gd name="T20" fmla="*/ 2 w 3"/>
                <a:gd name="T21" fmla="*/ 0 h 3"/>
                <a:gd name="T22" fmla="*/ 3 w 3"/>
                <a:gd name="T23" fmla="*/ 0 h 3"/>
                <a:gd name="T24" fmla="*/ 3 w 3"/>
                <a:gd name="T25" fmla="*/ 0 h 3"/>
                <a:gd name="T26" fmla="*/ 3 w 3"/>
                <a:gd name="T27" fmla="*/ 0 h 3"/>
                <a:gd name="T28" fmla="*/ 3 w 3"/>
                <a:gd name="T29" fmla="*/ 0 h 3"/>
                <a:gd name="T30" fmla="*/ 2 w 3"/>
                <a:gd name="T31" fmla="*/ 1 h 3"/>
                <a:gd name="T32" fmla="*/ 2 w 3"/>
                <a:gd name="T33" fmla="*/ 1 h 3"/>
                <a:gd name="T34" fmla="*/ 2 w 3"/>
                <a:gd name="T35" fmla="*/ 1 h 3"/>
                <a:gd name="T36" fmla="*/ 2 w 3"/>
                <a:gd name="T37" fmla="*/ 2 h 3"/>
                <a:gd name="T38" fmla="*/ 1 w 3"/>
                <a:gd name="T39" fmla="*/ 2 h 3"/>
                <a:gd name="T40" fmla="*/ 1 w 3"/>
                <a:gd name="T41" fmla="*/ 2 h 3"/>
                <a:gd name="T42" fmla="*/ 1 w 3"/>
                <a:gd name="T43" fmla="*/ 3 h 3"/>
                <a:gd name="T44" fmla="*/ 1 w 3"/>
                <a:gd name="T45" fmla="*/ 3 h 3"/>
                <a:gd name="T46" fmla="*/ 0 w 3"/>
                <a:gd name="T47" fmla="*/ 3 h 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"/>
                <a:gd name="T73" fmla="*/ 0 h 3"/>
                <a:gd name="T74" fmla="*/ 3 w 3"/>
                <a:gd name="T75" fmla="*/ 3 h 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" h="3">
                  <a:moveTo>
                    <a:pt x="0" y="3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</p:grpSp>
      <p:grpSp>
        <p:nvGrpSpPr>
          <p:cNvPr id="29701" name="Group 809"/>
          <p:cNvGrpSpPr>
            <a:grpSpLocks/>
          </p:cNvGrpSpPr>
          <p:nvPr/>
        </p:nvGrpSpPr>
        <p:grpSpPr bwMode="auto">
          <a:xfrm>
            <a:off x="4296911" y="5292306"/>
            <a:ext cx="4472776" cy="594962"/>
            <a:chOff x="1509" y="2304"/>
            <a:chExt cx="2306" cy="245"/>
          </a:xfrm>
        </p:grpSpPr>
        <p:sp>
          <p:nvSpPr>
            <p:cNvPr id="29930" name="Freeform 609"/>
            <p:cNvSpPr>
              <a:spLocks/>
            </p:cNvSpPr>
            <p:nvPr/>
          </p:nvSpPr>
          <p:spPr bwMode="auto">
            <a:xfrm>
              <a:off x="3506" y="2318"/>
              <a:ext cx="2" cy="1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1 h 1"/>
                <a:gd name="T4" fmla="*/ 1 w 2"/>
                <a:gd name="T5" fmla="*/ 1 h 1"/>
                <a:gd name="T6" fmla="*/ 0 w 2"/>
                <a:gd name="T7" fmla="*/ 1 h 1"/>
                <a:gd name="T8" fmla="*/ 0 w 2"/>
                <a:gd name="T9" fmla="*/ 0 h 1"/>
                <a:gd name="T10" fmla="*/ 0 w 2"/>
                <a:gd name="T11" fmla="*/ 0 h 1"/>
                <a:gd name="T12" fmla="*/ 1 w 2"/>
                <a:gd name="T13" fmla="*/ 0 h 1"/>
                <a:gd name="T14" fmla="*/ 1 w 2"/>
                <a:gd name="T15" fmla="*/ 0 h 1"/>
                <a:gd name="T16" fmla="*/ 2 w 2"/>
                <a:gd name="T17" fmla="*/ 0 h 1"/>
                <a:gd name="T18" fmla="*/ 2 w 2"/>
                <a:gd name="T19" fmla="*/ 0 h 1"/>
                <a:gd name="T20" fmla="*/ 2 w 2"/>
                <a:gd name="T21" fmla="*/ 0 h 1"/>
                <a:gd name="T22" fmla="*/ 2 w 2"/>
                <a:gd name="T23" fmla="*/ 1 h 1"/>
                <a:gd name="T24" fmla="*/ 2 w 2"/>
                <a:gd name="T25" fmla="*/ 1 h 1"/>
                <a:gd name="T26" fmla="*/ 2 w 2"/>
                <a:gd name="T27" fmla="*/ 1 h 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1"/>
                <a:gd name="T44" fmla="*/ 2 w 2"/>
                <a:gd name="T45" fmla="*/ 1 h 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1">
                  <a:moveTo>
                    <a:pt x="2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31" name="Freeform 610"/>
            <p:cNvSpPr>
              <a:spLocks/>
            </p:cNvSpPr>
            <p:nvPr/>
          </p:nvSpPr>
          <p:spPr bwMode="auto">
            <a:xfrm>
              <a:off x="3503" y="2318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1 w 1"/>
                <a:gd name="T9" fmla="*/ 0 h 1"/>
                <a:gd name="T10" fmla="*/ 1 w 1"/>
                <a:gd name="T11" fmla="*/ 0 h 1"/>
                <a:gd name="T12" fmla="*/ 1 w 1"/>
                <a:gd name="T13" fmla="*/ 0 h 1"/>
                <a:gd name="T14" fmla="*/ 1 w 1"/>
                <a:gd name="T15" fmla="*/ 1 h 1"/>
                <a:gd name="T16" fmla="*/ 1 w 1"/>
                <a:gd name="T17" fmla="*/ 1 h 1"/>
                <a:gd name="T18" fmla="*/ 0 w 1"/>
                <a:gd name="T19" fmla="*/ 1 h 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"/>
                <a:gd name="T31" fmla="*/ 0 h 1"/>
                <a:gd name="T32" fmla="*/ 1 w 1"/>
                <a:gd name="T33" fmla="*/ 1 h 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32" name="Freeform 611"/>
            <p:cNvSpPr>
              <a:spLocks/>
            </p:cNvSpPr>
            <p:nvPr/>
          </p:nvSpPr>
          <p:spPr bwMode="auto">
            <a:xfrm>
              <a:off x="2748" y="2304"/>
              <a:ext cx="3" cy="1"/>
            </a:xfrm>
            <a:custGeom>
              <a:avLst/>
              <a:gdLst>
                <a:gd name="T0" fmla="*/ 2 w 3"/>
                <a:gd name="T1" fmla="*/ 1 h 1"/>
                <a:gd name="T2" fmla="*/ 2 w 3"/>
                <a:gd name="T3" fmla="*/ 1 h 1"/>
                <a:gd name="T4" fmla="*/ 1 w 3"/>
                <a:gd name="T5" fmla="*/ 1 h 1"/>
                <a:gd name="T6" fmla="*/ 1 w 3"/>
                <a:gd name="T7" fmla="*/ 1 h 1"/>
                <a:gd name="T8" fmla="*/ 0 w 3"/>
                <a:gd name="T9" fmla="*/ 1 h 1"/>
                <a:gd name="T10" fmla="*/ 0 w 3"/>
                <a:gd name="T11" fmla="*/ 1 h 1"/>
                <a:gd name="T12" fmla="*/ 0 w 3"/>
                <a:gd name="T13" fmla="*/ 0 h 1"/>
                <a:gd name="T14" fmla="*/ 0 w 3"/>
                <a:gd name="T15" fmla="*/ 0 h 1"/>
                <a:gd name="T16" fmla="*/ 0 w 3"/>
                <a:gd name="T17" fmla="*/ 0 h 1"/>
                <a:gd name="T18" fmla="*/ 0 w 3"/>
                <a:gd name="T19" fmla="*/ 0 h 1"/>
                <a:gd name="T20" fmla="*/ 0 w 3"/>
                <a:gd name="T21" fmla="*/ 0 h 1"/>
                <a:gd name="T22" fmla="*/ 1 w 3"/>
                <a:gd name="T23" fmla="*/ 0 h 1"/>
                <a:gd name="T24" fmla="*/ 1 w 3"/>
                <a:gd name="T25" fmla="*/ 0 h 1"/>
                <a:gd name="T26" fmla="*/ 2 w 3"/>
                <a:gd name="T27" fmla="*/ 0 h 1"/>
                <a:gd name="T28" fmla="*/ 2 w 3"/>
                <a:gd name="T29" fmla="*/ 0 h 1"/>
                <a:gd name="T30" fmla="*/ 2 w 3"/>
                <a:gd name="T31" fmla="*/ 0 h 1"/>
                <a:gd name="T32" fmla="*/ 3 w 3"/>
                <a:gd name="T33" fmla="*/ 0 h 1"/>
                <a:gd name="T34" fmla="*/ 3 w 3"/>
                <a:gd name="T35" fmla="*/ 0 h 1"/>
                <a:gd name="T36" fmla="*/ 3 w 3"/>
                <a:gd name="T37" fmla="*/ 0 h 1"/>
                <a:gd name="T38" fmla="*/ 3 w 3"/>
                <a:gd name="T39" fmla="*/ 0 h 1"/>
                <a:gd name="T40" fmla="*/ 3 w 3"/>
                <a:gd name="T41" fmla="*/ 1 h 1"/>
                <a:gd name="T42" fmla="*/ 3 w 3"/>
                <a:gd name="T43" fmla="*/ 1 h 1"/>
                <a:gd name="T44" fmla="*/ 2 w 3"/>
                <a:gd name="T45" fmla="*/ 1 h 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"/>
                <a:gd name="T70" fmla="*/ 0 h 1"/>
                <a:gd name="T71" fmla="*/ 3 w 3"/>
                <a:gd name="T72" fmla="*/ 1 h 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" h="1">
                  <a:moveTo>
                    <a:pt x="2" y="1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33" name="Freeform 612"/>
            <p:cNvSpPr>
              <a:spLocks/>
            </p:cNvSpPr>
            <p:nvPr/>
          </p:nvSpPr>
          <p:spPr bwMode="auto">
            <a:xfrm>
              <a:off x="3475" y="2320"/>
              <a:ext cx="39" cy="67"/>
            </a:xfrm>
            <a:custGeom>
              <a:avLst/>
              <a:gdLst>
                <a:gd name="T0" fmla="*/ 6 w 39"/>
                <a:gd name="T1" fmla="*/ 40 h 67"/>
                <a:gd name="T2" fmla="*/ 6 w 39"/>
                <a:gd name="T3" fmla="*/ 36 h 67"/>
                <a:gd name="T4" fmla="*/ 7 w 39"/>
                <a:gd name="T5" fmla="*/ 33 h 67"/>
                <a:gd name="T6" fmla="*/ 10 w 39"/>
                <a:gd name="T7" fmla="*/ 30 h 67"/>
                <a:gd name="T8" fmla="*/ 12 w 39"/>
                <a:gd name="T9" fmla="*/ 26 h 67"/>
                <a:gd name="T10" fmla="*/ 9 w 39"/>
                <a:gd name="T11" fmla="*/ 26 h 67"/>
                <a:gd name="T12" fmla="*/ 6 w 39"/>
                <a:gd name="T13" fmla="*/ 23 h 67"/>
                <a:gd name="T14" fmla="*/ 2 w 39"/>
                <a:gd name="T15" fmla="*/ 22 h 67"/>
                <a:gd name="T16" fmla="*/ 0 w 39"/>
                <a:gd name="T17" fmla="*/ 19 h 67"/>
                <a:gd name="T18" fmla="*/ 5 w 39"/>
                <a:gd name="T19" fmla="*/ 18 h 67"/>
                <a:gd name="T20" fmla="*/ 9 w 39"/>
                <a:gd name="T21" fmla="*/ 21 h 67"/>
                <a:gd name="T22" fmla="*/ 11 w 39"/>
                <a:gd name="T23" fmla="*/ 18 h 67"/>
                <a:gd name="T24" fmla="*/ 13 w 39"/>
                <a:gd name="T25" fmla="*/ 16 h 67"/>
                <a:gd name="T26" fmla="*/ 16 w 39"/>
                <a:gd name="T27" fmla="*/ 12 h 67"/>
                <a:gd name="T28" fmla="*/ 17 w 39"/>
                <a:gd name="T29" fmla="*/ 8 h 67"/>
                <a:gd name="T30" fmla="*/ 21 w 39"/>
                <a:gd name="T31" fmla="*/ 9 h 67"/>
                <a:gd name="T32" fmla="*/ 20 w 39"/>
                <a:gd name="T33" fmla="*/ 5 h 67"/>
                <a:gd name="T34" fmla="*/ 21 w 39"/>
                <a:gd name="T35" fmla="*/ 1 h 67"/>
                <a:gd name="T36" fmla="*/ 24 w 39"/>
                <a:gd name="T37" fmla="*/ 2 h 67"/>
                <a:gd name="T38" fmla="*/ 27 w 39"/>
                <a:gd name="T39" fmla="*/ 1 h 67"/>
                <a:gd name="T40" fmla="*/ 31 w 39"/>
                <a:gd name="T41" fmla="*/ 2 h 67"/>
                <a:gd name="T42" fmla="*/ 33 w 39"/>
                <a:gd name="T43" fmla="*/ 6 h 67"/>
                <a:gd name="T44" fmla="*/ 33 w 39"/>
                <a:gd name="T45" fmla="*/ 9 h 67"/>
                <a:gd name="T46" fmla="*/ 33 w 39"/>
                <a:gd name="T47" fmla="*/ 11 h 67"/>
                <a:gd name="T48" fmla="*/ 32 w 39"/>
                <a:gd name="T49" fmla="*/ 12 h 67"/>
                <a:gd name="T50" fmla="*/ 36 w 39"/>
                <a:gd name="T51" fmla="*/ 14 h 67"/>
                <a:gd name="T52" fmla="*/ 39 w 39"/>
                <a:gd name="T53" fmla="*/ 18 h 67"/>
                <a:gd name="T54" fmla="*/ 36 w 39"/>
                <a:gd name="T55" fmla="*/ 22 h 67"/>
                <a:gd name="T56" fmla="*/ 37 w 39"/>
                <a:gd name="T57" fmla="*/ 25 h 67"/>
                <a:gd name="T58" fmla="*/ 35 w 39"/>
                <a:gd name="T59" fmla="*/ 29 h 67"/>
                <a:gd name="T60" fmla="*/ 38 w 39"/>
                <a:gd name="T61" fmla="*/ 31 h 67"/>
                <a:gd name="T62" fmla="*/ 37 w 39"/>
                <a:gd name="T63" fmla="*/ 34 h 67"/>
                <a:gd name="T64" fmla="*/ 35 w 39"/>
                <a:gd name="T65" fmla="*/ 35 h 67"/>
                <a:gd name="T66" fmla="*/ 36 w 39"/>
                <a:gd name="T67" fmla="*/ 38 h 67"/>
                <a:gd name="T68" fmla="*/ 33 w 39"/>
                <a:gd name="T69" fmla="*/ 38 h 67"/>
                <a:gd name="T70" fmla="*/ 30 w 39"/>
                <a:gd name="T71" fmla="*/ 36 h 67"/>
                <a:gd name="T72" fmla="*/ 29 w 39"/>
                <a:gd name="T73" fmla="*/ 37 h 67"/>
                <a:gd name="T74" fmla="*/ 32 w 39"/>
                <a:gd name="T75" fmla="*/ 39 h 67"/>
                <a:gd name="T76" fmla="*/ 36 w 39"/>
                <a:gd name="T77" fmla="*/ 43 h 67"/>
                <a:gd name="T78" fmla="*/ 39 w 39"/>
                <a:gd name="T79" fmla="*/ 48 h 67"/>
                <a:gd name="T80" fmla="*/ 37 w 39"/>
                <a:gd name="T81" fmla="*/ 51 h 67"/>
                <a:gd name="T82" fmla="*/ 34 w 39"/>
                <a:gd name="T83" fmla="*/ 54 h 67"/>
                <a:gd name="T84" fmla="*/ 36 w 39"/>
                <a:gd name="T85" fmla="*/ 53 h 67"/>
                <a:gd name="T86" fmla="*/ 37 w 39"/>
                <a:gd name="T87" fmla="*/ 55 h 67"/>
                <a:gd name="T88" fmla="*/ 36 w 39"/>
                <a:gd name="T89" fmla="*/ 60 h 67"/>
                <a:gd name="T90" fmla="*/ 33 w 39"/>
                <a:gd name="T91" fmla="*/ 63 h 67"/>
                <a:gd name="T92" fmla="*/ 30 w 39"/>
                <a:gd name="T93" fmla="*/ 65 h 67"/>
                <a:gd name="T94" fmla="*/ 26 w 39"/>
                <a:gd name="T95" fmla="*/ 66 h 67"/>
                <a:gd name="T96" fmla="*/ 23 w 39"/>
                <a:gd name="T97" fmla="*/ 65 h 67"/>
                <a:gd name="T98" fmla="*/ 20 w 39"/>
                <a:gd name="T99" fmla="*/ 62 h 67"/>
                <a:gd name="T100" fmla="*/ 17 w 39"/>
                <a:gd name="T101" fmla="*/ 61 h 67"/>
                <a:gd name="T102" fmla="*/ 13 w 39"/>
                <a:gd name="T103" fmla="*/ 58 h 67"/>
                <a:gd name="T104" fmla="*/ 9 w 39"/>
                <a:gd name="T105" fmla="*/ 56 h 67"/>
                <a:gd name="T106" fmla="*/ 6 w 39"/>
                <a:gd name="T107" fmla="*/ 53 h 67"/>
                <a:gd name="T108" fmla="*/ 5 w 39"/>
                <a:gd name="T109" fmla="*/ 48 h 67"/>
                <a:gd name="T110" fmla="*/ 5 w 39"/>
                <a:gd name="T111" fmla="*/ 45 h 67"/>
                <a:gd name="T112" fmla="*/ 7 w 39"/>
                <a:gd name="T113" fmla="*/ 42 h 67"/>
                <a:gd name="T114" fmla="*/ 11 w 39"/>
                <a:gd name="T115" fmla="*/ 42 h 6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9"/>
                <a:gd name="T175" fmla="*/ 0 h 67"/>
                <a:gd name="T176" fmla="*/ 39 w 39"/>
                <a:gd name="T177" fmla="*/ 67 h 6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9" h="67">
                  <a:moveTo>
                    <a:pt x="9" y="42"/>
                  </a:moveTo>
                  <a:lnTo>
                    <a:pt x="8" y="41"/>
                  </a:lnTo>
                  <a:lnTo>
                    <a:pt x="7" y="41"/>
                  </a:lnTo>
                  <a:lnTo>
                    <a:pt x="6" y="41"/>
                  </a:lnTo>
                  <a:lnTo>
                    <a:pt x="6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8" y="37"/>
                  </a:lnTo>
                  <a:lnTo>
                    <a:pt x="7" y="36"/>
                  </a:lnTo>
                  <a:lnTo>
                    <a:pt x="6" y="36"/>
                  </a:lnTo>
                  <a:lnTo>
                    <a:pt x="6" y="35"/>
                  </a:lnTo>
                  <a:lnTo>
                    <a:pt x="5" y="35"/>
                  </a:lnTo>
                  <a:lnTo>
                    <a:pt x="5" y="34"/>
                  </a:lnTo>
                  <a:lnTo>
                    <a:pt x="6" y="34"/>
                  </a:lnTo>
                  <a:lnTo>
                    <a:pt x="7" y="33"/>
                  </a:lnTo>
                  <a:lnTo>
                    <a:pt x="8" y="33"/>
                  </a:lnTo>
                  <a:lnTo>
                    <a:pt x="8" y="32"/>
                  </a:lnTo>
                  <a:lnTo>
                    <a:pt x="8" y="31"/>
                  </a:lnTo>
                  <a:lnTo>
                    <a:pt x="8" y="30"/>
                  </a:lnTo>
                  <a:lnTo>
                    <a:pt x="9" y="30"/>
                  </a:lnTo>
                  <a:lnTo>
                    <a:pt x="10" y="30"/>
                  </a:lnTo>
                  <a:lnTo>
                    <a:pt x="11" y="29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2" y="27"/>
                  </a:lnTo>
                  <a:lnTo>
                    <a:pt x="12" y="26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7"/>
                  </a:lnTo>
                  <a:lnTo>
                    <a:pt x="8" y="26"/>
                  </a:lnTo>
                  <a:lnTo>
                    <a:pt x="9" y="26"/>
                  </a:lnTo>
                  <a:lnTo>
                    <a:pt x="9" y="25"/>
                  </a:lnTo>
                  <a:lnTo>
                    <a:pt x="9" y="24"/>
                  </a:lnTo>
                  <a:lnTo>
                    <a:pt x="8" y="24"/>
                  </a:lnTo>
                  <a:lnTo>
                    <a:pt x="7" y="24"/>
                  </a:lnTo>
                  <a:lnTo>
                    <a:pt x="6" y="24"/>
                  </a:lnTo>
                  <a:lnTo>
                    <a:pt x="6" y="23"/>
                  </a:lnTo>
                  <a:lnTo>
                    <a:pt x="5" y="23"/>
                  </a:lnTo>
                  <a:lnTo>
                    <a:pt x="4" y="23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1" y="22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2" y="17"/>
                  </a:lnTo>
                  <a:lnTo>
                    <a:pt x="3" y="17"/>
                  </a:lnTo>
                  <a:lnTo>
                    <a:pt x="4" y="17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8" y="20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10" y="21"/>
                  </a:lnTo>
                  <a:lnTo>
                    <a:pt x="11" y="20"/>
                  </a:lnTo>
                  <a:lnTo>
                    <a:pt x="11" y="19"/>
                  </a:lnTo>
                  <a:lnTo>
                    <a:pt x="11" y="18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2" y="16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4" y="15"/>
                  </a:lnTo>
                  <a:lnTo>
                    <a:pt x="15" y="14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6" y="12"/>
                  </a:lnTo>
                  <a:lnTo>
                    <a:pt x="16" y="11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8" y="8"/>
                  </a:lnTo>
                  <a:lnTo>
                    <a:pt x="18" y="9"/>
                  </a:lnTo>
                  <a:lnTo>
                    <a:pt x="19" y="9"/>
                  </a:lnTo>
                  <a:lnTo>
                    <a:pt x="20" y="9"/>
                  </a:lnTo>
                  <a:lnTo>
                    <a:pt x="21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2" y="7"/>
                  </a:lnTo>
                  <a:lnTo>
                    <a:pt x="22" y="6"/>
                  </a:lnTo>
                  <a:lnTo>
                    <a:pt x="21" y="6"/>
                  </a:lnTo>
                  <a:lnTo>
                    <a:pt x="20" y="5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1" y="3"/>
                  </a:lnTo>
                  <a:lnTo>
                    <a:pt x="21" y="2"/>
                  </a:lnTo>
                  <a:lnTo>
                    <a:pt x="21" y="1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3"/>
                  </a:lnTo>
                  <a:lnTo>
                    <a:pt x="31" y="4"/>
                  </a:lnTo>
                  <a:lnTo>
                    <a:pt x="31" y="5"/>
                  </a:lnTo>
                  <a:lnTo>
                    <a:pt x="32" y="5"/>
                  </a:lnTo>
                  <a:lnTo>
                    <a:pt x="33" y="6"/>
                  </a:lnTo>
                  <a:lnTo>
                    <a:pt x="33" y="7"/>
                  </a:lnTo>
                  <a:lnTo>
                    <a:pt x="34" y="7"/>
                  </a:lnTo>
                  <a:lnTo>
                    <a:pt x="35" y="8"/>
                  </a:lnTo>
                  <a:lnTo>
                    <a:pt x="35" y="9"/>
                  </a:lnTo>
                  <a:lnTo>
                    <a:pt x="34" y="9"/>
                  </a:lnTo>
                  <a:lnTo>
                    <a:pt x="33" y="9"/>
                  </a:lnTo>
                  <a:lnTo>
                    <a:pt x="34" y="9"/>
                  </a:lnTo>
                  <a:lnTo>
                    <a:pt x="34" y="10"/>
                  </a:lnTo>
                  <a:lnTo>
                    <a:pt x="34" y="11"/>
                  </a:lnTo>
                  <a:lnTo>
                    <a:pt x="33" y="10"/>
                  </a:lnTo>
                  <a:lnTo>
                    <a:pt x="33" y="11"/>
                  </a:lnTo>
                  <a:lnTo>
                    <a:pt x="32" y="11"/>
                  </a:lnTo>
                  <a:lnTo>
                    <a:pt x="31" y="10"/>
                  </a:lnTo>
                  <a:lnTo>
                    <a:pt x="31" y="11"/>
                  </a:lnTo>
                  <a:lnTo>
                    <a:pt x="30" y="11"/>
                  </a:lnTo>
                  <a:lnTo>
                    <a:pt x="31" y="11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4" y="12"/>
                  </a:lnTo>
                  <a:lnTo>
                    <a:pt x="35" y="13"/>
                  </a:lnTo>
                  <a:lnTo>
                    <a:pt x="36" y="13"/>
                  </a:lnTo>
                  <a:lnTo>
                    <a:pt x="36" y="14"/>
                  </a:lnTo>
                  <a:lnTo>
                    <a:pt x="36" y="15"/>
                  </a:lnTo>
                  <a:lnTo>
                    <a:pt x="37" y="16"/>
                  </a:lnTo>
                  <a:lnTo>
                    <a:pt x="38" y="16"/>
                  </a:lnTo>
                  <a:lnTo>
                    <a:pt x="39" y="17"/>
                  </a:lnTo>
                  <a:lnTo>
                    <a:pt x="39" y="18"/>
                  </a:lnTo>
                  <a:lnTo>
                    <a:pt x="38" y="18"/>
                  </a:lnTo>
                  <a:lnTo>
                    <a:pt x="37" y="18"/>
                  </a:lnTo>
                  <a:lnTo>
                    <a:pt x="37" y="19"/>
                  </a:lnTo>
                  <a:lnTo>
                    <a:pt x="36" y="20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7" y="23"/>
                  </a:lnTo>
                  <a:lnTo>
                    <a:pt x="37" y="24"/>
                  </a:lnTo>
                  <a:lnTo>
                    <a:pt x="37" y="25"/>
                  </a:lnTo>
                  <a:lnTo>
                    <a:pt x="37" y="26"/>
                  </a:lnTo>
                  <a:lnTo>
                    <a:pt x="37" y="27"/>
                  </a:lnTo>
                  <a:lnTo>
                    <a:pt x="37" y="28"/>
                  </a:lnTo>
                  <a:lnTo>
                    <a:pt x="36" y="28"/>
                  </a:lnTo>
                  <a:lnTo>
                    <a:pt x="36" y="29"/>
                  </a:lnTo>
                  <a:lnTo>
                    <a:pt x="35" y="29"/>
                  </a:lnTo>
                  <a:lnTo>
                    <a:pt x="36" y="29"/>
                  </a:lnTo>
                  <a:lnTo>
                    <a:pt x="37" y="30"/>
                  </a:lnTo>
                  <a:lnTo>
                    <a:pt x="37" y="31"/>
                  </a:lnTo>
                  <a:lnTo>
                    <a:pt x="38" y="31"/>
                  </a:lnTo>
                  <a:lnTo>
                    <a:pt x="38" y="32"/>
                  </a:lnTo>
                  <a:lnTo>
                    <a:pt x="38" y="33"/>
                  </a:lnTo>
                  <a:lnTo>
                    <a:pt x="39" y="33"/>
                  </a:lnTo>
                  <a:lnTo>
                    <a:pt x="39" y="34"/>
                  </a:lnTo>
                  <a:lnTo>
                    <a:pt x="38" y="34"/>
                  </a:lnTo>
                  <a:lnTo>
                    <a:pt x="37" y="34"/>
                  </a:lnTo>
                  <a:lnTo>
                    <a:pt x="37" y="35"/>
                  </a:lnTo>
                  <a:lnTo>
                    <a:pt x="36" y="35"/>
                  </a:lnTo>
                  <a:lnTo>
                    <a:pt x="36" y="34"/>
                  </a:lnTo>
                  <a:lnTo>
                    <a:pt x="35" y="34"/>
                  </a:lnTo>
                  <a:lnTo>
                    <a:pt x="35" y="35"/>
                  </a:lnTo>
                  <a:lnTo>
                    <a:pt x="36" y="36"/>
                  </a:lnTo>
                  <a:lnTo>
                    <a:pt x="36" y="37"/>
                  </a:lnTo>
                  <a:lnTo>
                    <a:pt x="36" y="38"/>
                  </a:lnTo>
                  <a:lnTo>
                    <a:pt x="36" y="39"/>
                  </a:lnTo>
                  <a:lnTo>
                    <a:pt x="35" y="39"/>
                  </a:lnTo>
                  <a:lnTo>
                    <a:pt x="35" y="38"/>
                  </a:lnTo>
                  <a:lnTo>
                    <a:pt x="34" y="38"/>
                  </a:lnTo>
                  <a:lnTo>
                    <a:pt x="33" y="38"/>
                  </a:lnTo>
                  <a:lnTo>
                    <a:pt x="33" y="37"/>
                  </a:lnTo>
                  <a:lnTo>
                    <a:pt x="32" y="37"/>
                  </a:lnTo>
                  <a:lnTo>
                    <a:pt x="32" y="36"/>
                  </a:lnTo>
                  <a:lnTo>
                    <a:pt x="31" y="36"/>
                  </a:lnTo>
                  <a:lnTo>
                    <a:pt x="31" y="35"/>
                  </a:lnTo>
                  <a:lnTo>
                    <a:pt x="30" y="36"/>
                  </a:lnTo>
                  <a:lnTo>
                    <a:pt x="29" y="36"/>
                  </a:lnTo>
                  <a:lnTo>
                    <a:pt x="28" y="36"/>
                  </a:lnTo>
                  <a:lnTo>
                    <a:pt x="27" y="37"/>
                  </a:lnTo>
                  <a:lnTo>
                    <a:pt x="28" y="37"/>
                  </a:lnTo>
                  <a:lnTo>
                    <a:pt x="29" y="37"/>
                  </a:lnTo>
                  <a:lnTo>
                    <a:pt x="30" y="37"/>
                  </a:lnTo>
                  <a:lnTo>
                    <a:pt x="31" y="37"/>
                  </a:lnTo>
                  <a:lnTo>
                    <a:pt x="31" y="38"/>
                  </a:lnTo>
                  <a:lnTo>
                    <a:pt x="31" y="39"/>
                  </a:lnTo>
                  <a:lnTo>
                    <a:pt x="32" y="39"/>
                  </a:lnTo>
                  <a:lnTo>
                    <a:pt x="32" y="40"/>
                  </a:lnTo>
                  <a:lnTo>
                    <a:pt x="33" y="41"/>
                  </a:lnTo>
                  <a:lnTo>
                    <a:pt x="34" y="41"/>
                  </a:lnTo>
                  <a:lnTo>
                    <a:pt x="35" y="41"/>
                  </a:lnTo>
                  <a:lnTo>
                    <a:pt x="35" y="42"/>
                  </a:lnTo>
                  <a:lnTo>
                    <a:pt x="36" y="43"/>
                  </a:lnTo>
                  <a:lnTo>
                    <a:pt x="36" y="44"/>
                  </a:lnTo>
                  <a:lnTo>
                    <a:pt x="37" y="45"/>
                  </a:lnTo>
                  <a:lnTo>
                    <a:pt x="38" y="46"/>
                  </a:lnTo>
                  <a:lnTo>
                    <a:pt x="38" y="47"/>
                  </a:lnTo>
                  <a:lnTo>
                    <a:pt x="39" y="48"/>
                  </a:lnTo>
                  <a:lnTo>
                    <a:pt x="39" y="49"/>
                  </a:lnTo>
                  <a:lnTo>
                    <a:pt x="38" y="49"/>
                  </a:lnTo>
                  <a:lnTo>
                    <a:pt x="38" y="50"/>
                  </a:lnTo>
                  <a:lnTo>
                    <a:pt x="37" y="50"/>
                  </a:lnTo>
                  <a:lnTo>
                    <a:pt x="37" y="51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4" y="52"/>
                  </a:lnTo>
                  <a:lnTo>
                    <a:pt x="34" y="53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4" y="54"/>
                  </a:lnTo>
                  <a:lnTo>
                    <a:pt x="35" y="54"/>
                  </a:lnTo>
                  <a:lnTo>
                    <a:pt x="36" y="54"/>
                  </a:lnTo>
                  <a:lnTo>
                    <a:pt x="36" y="53"/>
                  </a:lnTo>
                  <a:lnTo>
                    <a:pt x="37" y="53"/>
                  </a:lnTo>
                  <a:lnTo>
                    <a:pt x="37" y="52"/>
                  </a:lnTo>
                  <a:lnTo>
                    <a:pt x="38" y="53"/>
                  </a:lnTo>
                  <a:lnTo>
                    <a:pt x="37" y="54"/>
                  </a:lnTo>
                  <a:lnTo>
                    <a:pt x="37" y="55"/>
                  </a:lnTo>
                  <a:lnTo>
                    <a:pt x="37" y="56"/>
                  </a:lnTo>
                  <a:lnTo>
                    <a:pt x="37" y="57"/>
                  </a:lnTo>
                  <a:lnTo>
                    <a:pt x="36" y="58"/>
                  </a:lnTo>
                  <a:lnTo>
                    <a:pt x="36" y="59"/>
                  </a:lnTo>
                  <a:lnTo>
                    <a:pt x="36" y="60"/>
                  </a:lnTo>
                  <a:lnTo>
                    <a:pt x="36" y="61"/>
                  </a:lnTo>
                  <a:lnTo>
                    <a:pt x="35" y="61"/>
                  </a:lnTo>
                  <a:lnTo>
                    <a:pt x="35" y="62"/>
                  </a:lnTo>
                  <a:lnTo>
                    <a:pt x="34" y="62"/>
                  </a:lnTo>
                  <a:lnTo>
                    <a:pt x="34" y="63"/>
                  </a:lnTo>
                  <a:lnTo>
                    <a:pt x="33" y="63"/>
                  </a:lnTo>
                  <a:lnTo>
                    <a:pt x="33" y="64"/>
                  </a:lnTo>
                  <a:lnTo>
                    <a:pt x="32" y="64"/>
                  </a:lnTo>
                  <a:lnTo>
                    <a:pt x="31" y="64"/>
                  </a:lnTo>
                  <a:lnTo>
                    <a:pt x="31" y="65"/>
                  </a:lnTo>
                  <a:lnTo>
                    <a:pt x="30" y="65"/>
                  </a:lnTo>
                  <a:lnTo>
                    <a:pt x="29" y="65"/>
                  </a:lnTo>
                  <a:lnTo>
                    <a:pt x="28" y="66"/>
                  </a:lnTo>
                  <a:lnTo>
                    <a:pt x="27" y="66"/>
                  </a:lnTo>
                  <a:lnTo>
                    <a:pt x="27" y="67"/>
                  </a:lnTo>
                  <a:lnTo>
                    <a:pt x="26" y="67"/>
                  </a:lnTo>
                  <a:lnTo>
                    <a:pt x="26" y="66"/>
                  </a:lnTo>
                  <a:lnTo>
                    <a:pt x="25" y="66"/>
                  </a:lnTo>
                  <a:lnTo>
                    <a:pt x="25" y="65"/>
                  </a:lnTo>
                  <a:lnTo>
                    <a:pt x="24" y="65"/>
                  </a:lnTo>
                  <a:lnTo>
                    <a:pt x="23" y="65"/>
                  </a:lnTo>
                  <a:lnTo>
                    <a:pt x="23" y="66"/>
                  </a:lnTo>
                  <a:lnTo>
                    <a:pt x="23" y="65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1" y="63"/>
                  </a:lnTo>
                  <a:lnTo>
                    <a:pt x="21" y="62"/>
                  </a:lnTo>
                  <a:lnTo>
                    <a:pt x="20" y="62"/>
                  </a:lnTo>
                  <a:lnTo>
                    <a:pt x="20" y="61"/>
                  </a:lnTo>
                  <a:lnTo>
                    <a:pt x="19" y="61"/>
                  </a:lnTo>
                  <a:lnTo>
                    <a:pt x="18" y="61"/>
                  </a:lnTo>
                  <a:lnTo>
                    <a:pt x="17" y="61"/>
                  </a:lnTo>
                  <a:lnTo>
                    <a:pt x="17" y="60"/>
                  </a:lnTo>
                  <a:lnTo>
                    <a:pt x="17" y="59"/>
                  </a:lnTo>
                  <a:lnTo>
                    <a:pt x="16" y="59"/>
                  </a:lnTo>
                  <a:lnTo>
                    <a:pt x="15" y="59"/>
                  </a:lnTo>
                  <a:lnTo>
                    <a:pt x="14" y="59"/>
                  </a:lnTo>
                  <a:lnTo>
                    <a:pt x="13" y="58"/>
                  </a:lnTo>
                  <a:lnTo>
                    <a:pt x="12" y="58"/>
                  </a:lnTo>
                  <a:lnTo>
                    <a:pt x="11" y="57"/>
                  </a:lnTo>
                  <a:lnTo>
                    <a:pt x="11" y="56"/>
                  </a:lnTo>
                  <a:lnTo>
                    <a:pt x="10" y="55"/>
                  </a:lnTo>
                  <a:lnTo>
                    <a:pt x="9" y="56"/>
                  </a:lnTo>
                  <a:lnTo>
                    <a:pt x="8" y="55"/>
                  </a:lnTo>
                  <a:lnTo>
                    <a:pt x="8" y="54"/>
                  </a:lnTo>
                  <a:lnTo>
                    <a:pt x="7" y="54"/>
                  </a:lnTo>
                  <a:lnTo>
                    <a:pt x="7" y="53"/>
                  </a:lnTo>
                  <a:lnTo>
                    <a:pt x="6" y="53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5" y="51"/>
                  </a:lnTo>
                  <a:lnTo>
                    <a:pt x="5" y="50"/>
                  </a:lnTo>
                  <a:lnTo>
                    <a:pt x="5" y="49"/>
                  </a:lnTo>
                  <a:lnTo>
                    <a:pt x="5" y="48"/>
                  </a:lnTo>
                  <a:lnTo>
                    <a:pt x="4" y="48"/>
                  </a:lnTo>
                  <a:lnTo>
                    <a:pt x="4" y="47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5"/>
                  </a:lnTo>
                  <a:lnTo>
                    <a:pt x="5" y="44"/>
                  </a:lnTo>
                  <a:lnTo>
                    <a:pt x="5" y="43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7" y="42"/>
                  </a:lnTo>
                  <a:lnTo>
                    <a:pt x="8" y="43"/>
                  </a:lnTo>
                  <a:lnTo>
                    <a:pt x="8" y="44"/>
                  </a:lnTo>
                  <a:lnTo>
                    <a:pt x="9" y="44"/>
                  </a:lnTo>
                  <a:lnTo>
                    <a:pt x="10" y="43"/>
                  </a:lnTo>
                  <a:lnTo>
                    <a:pt x="11" y="43"/>
                  </a:lnTo>
                  <a:lnTo>
                    <a:pt x="11" y="42"/>
                  </a:lnTo>
                  <a:lnTo>
                    <a:pt x="11" y="41"/>
                  </a:lnTo>
                  <a:lnTo>
                    <a:pt x="10" y="41"/>
                  </a:lnTo>
                  <a:lnTo>
                    <a:pt x="9" y="4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34" name="Freeform 613"/>
            <p:cNvSpPr>
              <a:spLocks/>
            </p:cNvSpPr>
            <p:nvPr/>
          </p:nvSpPr>
          <p:spPr bwMode="auto">
            <a:xfrm>
              <a:off x="2132" y="2304"/>
              <a:ext cx="2" cy="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1 w 2"/>
                <a:gd name="T5" fmla="*/ 1 h 2"/>
                <a:gd name="T6" fmla="*/ 1 w 2"/>
                <a:gd name="T7" fmla="*/ 1 h 2"/>
                <a:gd name="T8" fmla="*/ 1 w 2"/>
                <a:gd name="T9" fmla="*/ 1 h 2"/>
                <a:gd name="T10" fmla="*/ 0 w 2"/>
                <a:gd name="T11" fmla="*/ 0 h 2"/>
                <a:gd name="T12" fmla="*/ 0 w 2"/>
                <a:gd name="T13" fmla="*/ 0 h 2"/>
                <a:gd name="T14" fmla="*/ 0 w 2"/>
                <a:gd name="T15" fmla="*/ 0 h 2"/>
                <a:gd name="T16" fmla="*/ 0 w 2"/>
                <a:gd name="T17" fmla="*/ 0 h 2"/>
                <a:gd name="T18" fmla="*/ 1 w 2"/>
                <a:gd name="T19" fmla="*/ 0 h 2"/>
                <a:gd name="T20" fmla="*/ 1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2 w 2"/>
                <a:gd name="T27" fmla="*/ 0 h 2"/>
                <a:gd name="T28" fmla="*/ 2 w 2"/>
                <a:gd name="T29" fmla="*/ 0 h 2"/>
                <a:gd name="T30" fmla="*/ 2 w 2"/>
                <a:gd name="T31" fmla="*/ 0 h 2"/>
                <a:gd name="T32" fmla="*/ 2 w 2"/>
                <a:gd name="T33" fmla="*/ 0 h 2"/>
                <a:gd name="T34" fmla="*/ 2 w 2"/>
                <a:gd name="T35" fmla="*/ 0 h 2"/>
                <a:gd name="T36" fmla="*/ 2 w 2"/>
                <a:gd name="T37" fmla="*/ 1 h 2"/>
                <a:gd name="T38" fmla="*/ 2 w 2"/>
                <a:gd name="T39" fmla="*/ 1 h 2"/>
                <a:gd name="T40" fmla="*/ 2 w 2"/>
                <a:gd name="T41" fmla="*/ 1 h 2"/>
                <a:gd name="T42" fmla="*/ 2 w 2"/>
                <a:gd name="T43" fmla="*/ 2 h 2"/>
                <a:gd name="T44" fmla="*/ 1 w 2"/>
                <a:gd name="T45" fmla="*/ 2 h 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"/>
                <a:gd name="T70" fmla="*/ 0 h 2"/>
                <a:gd name="T71" fmla="*/ 2 w 2"/>
                <a:gd name="T72" fmla="*/ 2 h 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" h="2">
                  <a:moveTo>
                    <a:pt x="1" y="2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35" name="Freeform 614"/>
            <p:cNvSpPr>
              <a:spLocks/>
            </p:cNvSpPr>
            <p:nvPr/>
          </p:nvSpPr>
          <p:spPr bwMode="auto">
            <a:xfrm>
              <a:off x="3494" y="2321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1 h 1"/>
                <a:gd name="T10" fmla="*/ 0 w 1"/>
                <a:gd name="T11" fmla="*/ 0 h 1"/>
                <a:gd name="T12" fmla="*/ 0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1 w 1"/>
                <a:gd name="T19" fmla="*/ 0 h 1"/>
                <a:gd name="T20" fmla="*/ 1 w 1"/>
                <a:gd name="T21" fmla="*/ 1 h 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"/>
                <a:gd name="T34" fmla="*/ 0 h 1"/>
                <a:gd name="T35" fmla="*/ 1 w 1"/>
                <a:gd name="T36" fmla="*/ 1 h 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" h="1">
                  <a:moveTo>
                    <a:pt x="1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36" name="Freeform 615"/>
            <p:cNvSpPr>
              <a:spLocks/>
            </p:cNvSpPr>
            <p:nvPr/>
          </p:nvSpPr>
          <p:spPr bwMode="auto">
            <a:xfrm>
              <a:off x="3507" y="2323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1 w 1"/>
                <a:gd name="T19" fmla="*/ 0 h 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"/>
                <a:gd name="T31" fmla="*/ 0 h 1"/>
                <a:gd name="T32" fmla="*/ 1 w 1"/>
                <a:gd name="T33" fmla="*/ 1 h 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37" name="Freeform 616"/>
            <p:cNvSpPr>
              <a:spLocks/>
            </p:cNvSpPr>
            <p:nvPr/>
          </p:nvSpPr>
          <p:spPr bwMode="auto">
            <a:xfrm>
              <a:off x="2759" y="2307"/>
              <a:ext cx="2" cy="1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0 w 2"/>
                <a:gd name="T5" fmla="*/ 1 h 1"/>
                <a:gd name="T6" fmla="*/ 0 w 2"/>
                <a:gd name="T7" fmla="*/ 1 h 1"/>
                <a:gd name="T8" fmla="*/ 0 w 2"/>
                <a:gd name="T9" fmla="*/ 0 h 1"/>
                <a:gd name="T10" fmla="*/ 0 w 2"/>
                <a:gd name="T11" fmla="*/ 0 h 1"/>
                <a:gd name="T12" fmla="*/ 0 w 2"/>
                <a:gd name="T13" fmla="*/ 0 h 1"/>
                <a:gd name="T14" fmla="*/ 0 w 2"/>
                <a:gd name="T15" fmla="*/ 0 h 1"/>
                <a:gd name="T16" fmla="*/ 1 w 2"/>
                <a:gd name="T17" fmla="*/ 0 h 1"/>
                <a:gd name="T18" fmla="*/ 1 w 2"/>
                <a:gd name="T19" fmla="*/ 0 h 1"/>
                <a:gd name="T20" fmla="*/ 2 w 2"/>
                <a:gd name="T21" fmla="*/ 0 h 1"/>
                <a:gd name="T22" fmla="*/ 2 w 2"/>
                <a:gd name="T23" fmla="*/ 1 h 1"/>
                <a:gd name="T24" fmla="*/ 2 w 2"/>
                <a:gd name="T25" fmla="*/ 1 h 1"/>
                <a:gd name="T26" fmla="*/ 1 w 2"/>
                <a:gd name="T27" fmla="*/ 1 h 1"/>
                <a:gd name="T28" fmla="*/ 1 w 2"/>
                <a:gd name="T29" fmla="*/ 1 h 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"/>
                <a:gd name="T46" fmla="*/ 0 h 1"/>
                <a:gd name="T47" fmla="*/ 2 w 2"/>
                <a:gd name="T48" fmla="*/ 1 h 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" h="1">
                  <a:moveTo>
                    <a:pt x="1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38" name="Freeform 617"/>
            <p:cNvSpPr>
              <a:spLocks/>
            </p:cNvSpPr>
            <p:nvPr/>
          </p:nvSpPr>
          <p:spPr bwMode="auto">
            <a:xfrm>
              <a:off x="2646" y="2307"/>
              <a:ext cx="2" cy="1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0 h 1"/>
                <a:gd name="T4" fmla="*/ 1 w 2"/>
                <a:gd name="T5" fmla="*/ 0 h 1"/>
                <a:gd name="T6" fmla="*/ 2 w 2"/>
                <a:gd name="T7" fmla="*/ 0 h 1"/>
                <a:gd name="T8" fmla="*/ 1 w 2"/>
                <a:gd name="T9" fmla="*/ 1 h 1"/>
                <a:gd name="T10" fmla="*/ 1 w 2"/>
                <a:gd name="T11" fmla="*/ 1 h 1"/>
                <a:gd name="T12" fmla="*/ 1 w 2"/>
                <a:gd name="T13" fmla="*/ 1 h 1"/>
                <a:gd name="T14" fmla="*/ 0 w 2"/>
                <a:gd name="T15" fmla="*/ 1 h 1"/>
                <a:gd name="T16" fmla="*/ 0 w 2"/>
                <a:gd name="T17" fmla="*/ 1 h 1"/>
                <a:gd name="T18" fmla="*/ 0 w 2"/>
                <a:gd name="T19" fmla="*/ 0 h 1"/>
                <a:gd name="T20" fmla="*/ 0 w 2"/>
                <a:gd name="T21" fmla="*/ 0 h 1"/>
                <a:gd name="T22" fmla="*/ 0 w 2"/>
                <a:gd name="T23" fmla="*/ 0 h 1"/>
                <a:gd name="T24" fmla="*/ 1 w 2"/>
                <a:gd name="T25" fmla="*/ 0 h 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"/>
                <a:gd name="T40" fmla="*/ 0 h 1"/>
                <a:gd name="T41" fmla="*/ 2 w 2"/>
                <a:gd name="T42" fmla="*/ 1 h 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" h="1">
                  <a:moveTo>
                    <a:pt x="1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39" name="Freeform 618"/>
            <p:cNvSpPr>
              <a:spLocks/>
            </p:cNvSpPr>
            <p:nvPr/>
          </p:nvSpPr>
          <p:spPr bwMode="auto">
            <a:xfrm>
              <a:off x="2754" y="2308"/>
              <a:ext cx="9" cy="8"/>
            </a:xfrm>
            <a:custGeom>
              <a:avLst/>
              <a:gdLst>
                <a:gd name="T0" fmla="*/ 8 w 9"/>
                <a:gd name="T1" fmla="*/ 8 h 8"/>
                <a:gd name="T2" fmla="*/ 7 w 9"/>
                <a:gd name="T3" fmla="*/ 8 h 8"/>
                <a:gd name="T4" fmla="*/ 7 w 9"/>
                <a:gd name="T5" fmla="*/ 8 h 8"/>
                <a:gd name="T6" fmla="*/ 6 w 9"/>
                <a:gd name="T7" fmla="*/ 7 h 8"/>
                <a:gd name="T8" fmla="*/ 6 w 9"/>
                <a:gd name="T9" fmla="*/ 7 h 8"/>
                <a:gd name="T10" fmla="*/ 6 w 9"/>
                <a:gd name="T11" fmla="*/ 6 h 8"/>
                <a:gd name="T12" fmla="*/ 5 w 9"/>
                <a:gd name="T13" fmla="*/ 5 h 8"/>
                <a:gd name="T14" fmla="*/ 5 w 9"/>
                <a:gd name="T15" fmla="*/ 5 h 8"/>
                <a:gd name="T16" fmla="*/ 4 w 9"/>
                <a:gd name="T17" fmla="*/ 4 h 8"/>
                <a:gd name="T18" fmla="*/ 4 w 9"/>
                <a:gd name="T19" fmla="*/ 4 h 8"/>
                <a:gd name="T20" fmla="*/ 3 w 9"/>
                <a:gd name="T21" fmla="*/ 3 h 8"/>
                <a:gd name="T22" fmla="*/ 3 w 9"/>
                <a:gd name="T23" fmla="*/ 3 h 8"/>
                <a:gd name="T24" fmla="*/ 3 w 9"/>
                <a:gd name="T25" fmla="*/ 2 h 8"/>
                <a:gd name="T26" fmla="*/ 2 w 9"/>
                <a:gd name="T27" fmla="*/ 2 h 8"/>
                <a:gd name="T28" fmla="*/ 2 w 9"/>
                <a:gd name="T29" fmla="*/ 2 h 8"/>
                <a:gd name="T30" fmla="*/ 1 w 9"/>
                <a:gd name="T31" fmla="*/ 2 h 8"/>
                <a:gd name="T32" fmla="*/ 1 w 9"/>
                <a:gd name="T33" fmla="*/ 1 h 8"/>
                <a:gd name="T34" fmla="*/ 0 w 9"/>
                <a:gd name="T35" fmla="*/ 0 h 8"/>
                <a:gd name="T36" fmla="*/ 1 w 9"/>
                <a:gd name="T37" fmla="*/ 0 h 8"/>
                <a:gd name="T38" fmla="*/ 2 w 9"/>
                <a:gd name="T39" fmla="*/ 0 h 8"/>
                <a:gd name="T40" fmla="*/ 3 w 9"/>
                <a:gd name="T41" fmla="*/ 0 h 8"/>
                <a:gd name="T42" fmla="*/ 3 w 9"/>
                <a:gd name="T43" fmla="*/ 0 h 8"/>
                <a:gd name="T44" fmla="*/ 4 w 9"/>
                <a:gd name="T45" fmla="*/ 1 h 8"/>
                <a:gd name="T46" fmla="*/ 4 w 9"/>
                <a:gd name="T47" fmla="*/ 1 h 8"/>
                <a:gd name="T48" fmla="*/ 5 w 9"/>
                <a:gd name="T49" fmla="*/ 2 h 8"/>
                <a:gd name="T50" fmla="*/ 5 w 9"/>
                <a:gd name="T51" fmla="*/ 2 h 8"/>
                <a:gd name="T52" fmla="*/ 6 w 9"/>
                <a:gd name="T53" fmla="*/ 2 h 8"/>
                <a:gd name="T54" fmla="*/ 6 w 9"/>
                <a:gd name="T55" fmla="*/ 2 h 8"/>
                <a:gd name="T56" fmla="*/ 7 w 9"/>
                <a:gd name="T57" fmla="*/ 3 h 8"/>
                <a:gd name="T58" fmla="*/ 8 w 9"/>
                <a:gd name="T59" fmla="*/ 3 h 8"/>
                <a:gd name="T60" fmla="*/ 8 w 9"/>
                <a:gd name="T61" fmla="*/ 4 h 8"/>
                <a:gd name="T62" fmla="*/ 9 w 9"/>
                <a:gd name="T63" fmla="*/ 4 h 8"/>
                <a:gd name="T64" fmla="*/ 9 w 9"/>
                <a:gd name="T65" fmla="*/ 5 h 8"/>
                <a:gd name="T66" fmla="*/ 9 w 9"/>
                <a:gd name="T67" fmla="*/ 6 h 8"/>
                <a:gd name="T68" fmla="*/ 9 w 9"/>
                <a:gd name="T69" fmla="*/ 7 h 8"/>
                <a:gd name="T70" fmla="*/ 9 w 9"/>
                <a:gd name="T71" fmla="*/ 8 h 8"/>
                <a:gd name="T72" fmla="*/ 9 w 9"/>
                <a:gd name="T73" fmla="*/ 8 h 8"/>
                <a:gd name="T74" fmla="*/ 8 w 9"/>
                <a:gd name="T75" fmla="*/ 8 h 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"/>
                <a:gd name="T115" fmla="*/ 0 h 8"/>
                <a:gd name="T116" fmla="*/ 9 w 9"/>
                <a:gd name="T117" fmla="*/ 8 h 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" h="8">
                  <a:moveTo>
                    <a:pt x="8" y="8"/>
                  </a:moveTo>
                  <a:lnTo>
                    <a:pt x="8" y="8"/>
                  </a:lnTo>
                  <a:lnTo>
                    <a:pt x="7" y="8"/>
                  </a:lnTo>
                  <a:lnTo>
                    <a:pt x="6" y="7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4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9" y="4"/>
                  </a:lnTo>
                  <a:lnTo>
                    <a:pt x="9" y="5"/>
                  </a:lnTo>
                  <a:lnTo>
                    <a:pt x="9" y="6"/>
                  </a:lnTo>
                  <a:lnTo>
                    <a:pt x="9" y="7"/>
                  </a:lnTo>
                  <a:lnTo>
                    <a:pt x="9" y="8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40" name="Freeform 619"/>
            <p:cNvSpPr>
              <a:spLocks/>
            </p:cNvSpPr>
            <p:nvPr/>
          </p:nvSpPr>
          <p:spPr bwMode="auto">
            <a:xfrm>
              <a:off x="2642" y="2308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0 w 2"/>
                <a:gd name="T7" fmla="*/ 2 h 2"/>
                <a:gd name="T8" fmla="*/ 0 w 2"/>
                <a:gd name="T9" fmla="*/ 1 h 2"/>
                <a:gd name="T10" fmla="*/ 0 w 2"/>
                <a:gd name="T11" fmla="*/ 1 h 2"/>
                <a:gd name="T12" fmla="*/ 0 w 2"/>
                <a:gd name="T13" fmla="*/ 1 h 2"/>
                <a:gd name="T14" fmla="*/ 1 w 2"/>
                <a:gd name="T15" fmla="*/ 1 h 2"/>
                <a:gd name="T16" fmla="*/ 1 w 2"/>
                <a:gd name="T17" fmla="*/ 0 h 2"/>
                <a:gd name="T18" fmla="*/ 1 w 2"/>
                <a:gd name="T19" fmla="*/ 0 h 2"/>
                <a:gd name="T20" fmla="*/ 2 w 2"/>
                <a:gd name="T21" fmla="*/ 0 h 2"/>
                <a:gd name="T22" fmla="*/ 2 w 2"/>
                <a:gd name="T23" fmla="*/ 0 h 2"/>
                <a:gd name="T24" fmla="*/ 2 w 2"/>
                <a:gd name="T25" fmla="*/ 0 h 2"/>
                <a:gd name="T26" fmla="*/ 2 w 2"/>
                <a:gd name="T27" fmla="*/ 0 h 2"/>
                <a:gd name="T28" fmla="*/ 2 w 2"/>
                <a:gd name="T29" fmla="*/ 0 h 2"/>
                <a:gd name="T30" fmla="*/ 2 w 2"/>
                <a:gd name="T31" fmla="*/ 0 h 2"/>
                <a:gd name="T32" fmla="*/ 2 w 2"/>
                <a:gd name="T33" fmla="*/ 1 h 2"/>
                <a:gd name="T34" fmla="*/ 2 w 2"/>
                <a:gd name="T35" fmla="*/ 1 h 2"/>
                <a:gd name="T36" fmla="*/ 2 w 2"/>
                <a:gd name="T37" fmla="*/ 1 h 2"/>
                <a:gd name="T38" fmla="*/ 2 w 2"/>
                <a:gd name="T39" fmla="*/ 1 h 2"/>
                <a:gd name="T40" fmla="*/ 2 w 2"/>
                <a:gd name="T41" fmla="*/ 2 h 2"/>
                <a:gd name="T42" fmla="*/ 2 w 2"/>
                <a:gd name="T43" fmla="*/ 2 h 2"/>
                <a:gd name="T44" fmla="*/ 1 w 2"/>
                <a:gd name="T45" fmla="*/ 2 h 2"/>
                <a:gd name="T46" fmla="*/ 1 w 2"/>
                <a:gd name="T47" fmla="*/ 2 h 2"/>
                <a:gd name="T48" fmla="*/ 0 w 2"/>
                <a:gd name="T49" fmla="*/ 2 h 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"/>
                <a:gd name="T76" fmla="*/ 0 h 2"/>
                <a:gd name="T77" fmla="*/ 2 w 2"/>
                <a:gd name="T78" fmla="*/ 2 h 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41" name="Freeform 620"/>
            <p:cNvSpPr>
              <a:spLocks/>
            </p:cNvSpPr>
            <p:nvPr/>
          </p:nvSpPr>
          <p:spPr bwMode="auto">
            <a:xfrm>
              <a:off x="3373" y="2321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1 w 1"/>
                <a:gd name="T11" fmla="*/ 0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1 w 1"/>
                <a:gd name="T19" fmla="*/ 0 h 1"/>
                <a:gd name="T20" fmla="*/ 1 w 1"/>
                <a:gd name="T21" fmla="*/ 0 h 1"/>
                <a:gd name="T22" fmla="*/ 1 w 1"/>
                <a:gd name="T23" fmla="*/ 1 h 1"/>
                <a:gd name="T24" fmla="*/ 0 w 1"/>
                <a:gd name="T25" fmla="*/ 1 h 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"/>
                <a:gd name="T40" fmla="*/ 0 h 1"/>
                <a:gd name="T41" fmla="*/ 1 w 1"/>
                <a:gd name="T42" fmla="*/ 1 h 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42" name="Freeform 621"/>
            <p:cNvSpPr>
              <a:spLocks/>
            </p:cNvSpPr>
            <p:nvPr/>
          </p:nvSpPr>
          <p:spPr bwMode="auto">
            <a:xfrm>
              <a:off x="2673" y="2308"/>
              <a:ext cx="3" cy="5"/>
            </a:xfrm>
            <a:custGeom>
              <a:avLst/>
              <a:gdLst>
                <a:gd name="T0" fmla="*/ 1 w 3"/>
                <a:gd name="T1" fmla="*/ 5 h 5"/>
                <a:gd name="T2" fmla="*/ 1 w 3"/>
                <a:gd name="T3" fmla="*/ 5 h 5"/>
                <a:gd name="T4" fmla="*/ 1 w 3"/>
                <a:gd name="T5" fmla="*/ 5 h 5"/>
                <a:gd name="T6" fmla="*/ 1 w 3"/>
                <a:gd name="T7" fmla="*/ 4 h 5"/>
                <a:gd name="T8" fmla="*/ 0 w 3"/>
                <a:gd name="T9" fmla="*/ 4 h 5"/>
                <a:gd name="T10" fmla="*/ 0 w 3"/>
                <a:gd name="T11" fmla="*/ 3 h 5"/>
                <a:gd name="T12" fmla="*/ 0 w 3"/>
                <a:gd name="T13" fmla="*/ 3 h 5"/>
                <a:gd name="T14" fmla="*/ 0 w 3"/>
                <a:gd name="T15" fmla="*/ 2 h 5"/>
                <a:gd name="T16" fmla="*/ 0 w 3"/>
                <a:gd name="T17" fmla="*/ 2 h 5"/>
                <a:gd name="T18" fmla="*/ 0 w 3"/>
                <a:gd name="T19" fmla="*/ 2 h 5"/>
                <a:gd name="T20" fmla="*/ 1 w 3"/>
                <a:gd name="T21" fmla="*/ 2 h 5"/>
                <a:gd name="T22" fmla="*/ 1 w 3"/>
                <a:gd name="T23" fmla="*/ 2 h 5"/>
                <a:gd name="T24" fmla="*/ 1 w 3"/>
                <a:gd name="T25" fmla="*/ 2 h 5"/>
                <a:gd name="T26" fmla="*/ 1 w 3"/>
                <a:gd name="T27" fmla="*/ 1 h 5"/>
                <a:gd name="T28" fmla="*/ 2 w 3"/>
                <a:gd name="T29" fmla="*/ 1 h 5"/>
                <a:gd name="T30" fmla="*/ 2 w 3"/>
                <a:gd name="T31" fmla="*/ 1 h 5"/>
                <a:gd name="T32" fmla="*/ 2 w 3"/>
                <a:gd name="T33" fmla="*/ 1 h 5"/>
                <a:gd name="T34" fmla="*/ 2 w 3"/>
                <a:gd name="T35" fmla="*/ 0 h 5"/>
                <a:gd name="T36" fmla="*/ 2 w 3"/>
                <a:gd name="T37" fmla="*/ 0 h 5"/>
                <a:gd name="T38" fmla="*/ 2 w 3"/>
                <a:gd name="T39" fmla="*/ 0 h 5"/>
                <a:gd name="T40" fmla="*/ 3 w 3"/>
                <a:gd name="T41" fmla="*/ 1 h 5"/>
                <a:gd name="T42" fmla="*/ 3 w 3"/>
                <a:gd name="T43" fmla="*/ 1 h 5"/>
                <a:gd name="T44" fmla="*/ 3 w 3"/>
                <a:gd name="T45" fmla="*/ 2 h 5"/>
                <a:gd name="T46" fmla="*/ 3 w 3"/>
                <a:gd name="T47" fmla="*/ 2 h 5"/>
                <a:gd name="T48" fmla="*/ 2 w 3"/>
                <a:gd name="T49" fmla="*/ 2 h 5"/>
                <a:gd name="T50" fmla="*/ 2 w 3"/>
                <a:gd name="T51" fmla="*/ 2 h 5"/>
                <a:gd name="T52" fmla="*/ 2 w 3"/>
                <a:gd name="T53" fmla="*/ 2 h 5"/>
                <a:gd name="T54" fmla="*/ 2 w 3"/>
                <a:gd name="T55" fmla="*/ 2 h 5"/>
                <a:gd name="T56" fmla="*/ 2 w 3"/>
                <a:gd name="T57" fmla="*/ 3 h 5"/>
                <a:gd name="T58" fmla="*/ 2 w 3"/>
                <a:gd name="T59" fmla="*/ 3 h 5"/>
                <a:gd name="T60" fmla="*/ 2 w 3"/>
                <a:gd name="T61" fmla="*/ 3 h 5"/>
                <a:gd name="T62" fmla="*/ 2 w 3"/>
                <a:gd name="T63" fmla="*/ 4 h 5"/>
                <a:gd name="T64" fmla="*/ 2 w 3"/>
                <a:gd name="T65" fmla="*/ 4 h 5"/>
                <a:gd name="T66" fmla="*/ 2 w 3"/>
                <a:gd name="T67" fmla="*/ 5 h 5"/>
                <a:gd name="T68" fmla="*/ 2 w 3"/>
                <a:gd name="T69" fmla="*/ 5 h 5"/>
                <a:gd name="T70" fmla="*/ 1 w 3"/>
                <a:gd name="T71" fmla="*/ 5 h 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"/>
                <a:gd name="T109" fmla="*/ 0 h 5"/>
                <a:gd name="T110" fmla="*/ 3 w 3"/>
                <a:gd name="T111" fmla="*/ 5 h 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" h="5">
                  <a:moveTo>
                    <a:pt x="1" y="5"/>
                  </a:moveTo>
                  <a:lnTo>
                    <a:pt x="1" y="5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43" name="Freeform 622"/>
            <p:cNvSpPr>
              <a:spLocks/>
            </p:cNvSpPr>
            <p:nvPr/>
          </p:nvSpPr>
          <p:spPr bwMode="auto">
            <a:xfrm>
              <a:off x="3478" y="2324"/>
              <a:ext cx="2" cy="5"/>
            </a:xfrm>
            <a:custGeom>
              <a:avLst/>
              <a:gdLst>
                <a:gd name="T0" fmla="*/ 0 w 2"/>
                <a:gd name="T1" fmla="*/ 5 h 5"/>
                <a:gd name="T2" fmla="*/ 0 w 2"/>
                <a:gd name="T3" fmla="*/ 5 h 5"/>
                <a:gd name="T4" fmla="*/ 0 w 2"/>
                <a:gd name="T5" fmla="*/ 4 h 5"/>
                <a:gd name="T6" fmla="*/ 1 w 2"/>
                <a:gd name="T7" fmla="*/ 4 h 5"/>
                <a:gd name="T8" fmla="*/ 1 w 2"/>
                <a:gd name="T9" fmla="*/ 4 h 5"/>
                <a:gd name="T10" fmla="*/ 1 w 2"/>
                <a:gd name="T11" fmla="*/ 3 h 5"/>
                <a:gd name="T12" fmla="*/ 1 w 2"/>
                <a:gd name="T13" fmla="*/ 3 h 5"/>
                <a:gd name="T14" fmla="*/ 1 w 2"/>
                <a:gd name="T15" fmla="*/ 2 h 5"/>
                <a:gd name="T16" fmla="*/ 1 w 2"/>
                <a:gd name="T17" fmla="*/ 2 h 5"/>
                <a:gd name="T18" fmla="*/ 1 w 2"/>
                <a:gd name="T19" fmla="*/ 1 h 5"/>
                <a:gd name="T20" fmla="*/ 1 w 2"/>
                <a:gd name="T21" fmla="*/ 1 h 5"/>
                <a:gd name="T22" fmla="*/ 1 w 2"/>
                <a:gd name="T23" fmla="*/ 0 h 5"/>
                <a:gd name="T24" fmla="*/ 1 w 2"/>
                <a:gd name="T25" fmla="*/ 0 h 5"/>
                <a:gd name="T26" fmla="*/ 1 w 2"/>
                <a:gd name="T27" fmla="*/ 0 h 5"/>
                <a:gd name="T28" fmla="*/ 2 w 2"/>
                <a:gd name="T29" fmla="*/ 0 h 5"/>
                <a:gd name="T30" fmla="*/ 2 w 2"/>
                <a:gd name="T31" fmla="*/ 0 h 5"/>
                <a:gd name="T32" fmla="*/ 2 w 2"/>
                <a:gd name="T33" fmla="*/ 0 h 5"/>
                <a:gd name="T34" fmla="*/ 2 w 2"/>
                <a:gd name="T35" fmla="*/ 0 h 5"/>
                <a:gd name="T36" fmla="*/ 2 w 2"/>
                <a:gd name="T37" fmla="*/ 0 h 5"/>
                <a:gd name="T38" fmla="*/ 2 w 2"/>
                <a:gd name="T39" fmla="*/ 1 h 5"/>
                <a:gd name="T40" fmla="*/ 2 w 2"/>
                <a:gd name="T41" fmla="*/ 1 h 5"/>
                <a:gd name="T42" fmla="*/ 2 w 2"/>
                <a:gd name="T43" fmla="*/ 1 h 5"/>
                <a:gd name="T44" fmla="*/ 2 w 2"/>
                <a:gd name="T45" fmla="*/ 2 h 5"/>
                <a:gd name="T46" fmla="*/ 2 w 2"/>
                <a:gd name="T47" fmla="*/ 2 h 5"/>
                <a:gd name="T48" fmla="*/ 2 w 2"/>
                <a:gd name="T49" fmla="*/ 3 h 5"/>
                <a:gd name="T50" fmla="*/ 2 w 2"/>
                <a:gd name="T51" fmla="*/ 3 h 5"/>
                <a:gd name="T52" fmla="*/ 2 w 2"/>
                <a:gd name="T53" fmla="*/ 3 h 5"/>
                <a:gd name="T54" fmla="*/ 2 w 2"/>
                <a:gd name="T55" fmla="*/ 4 h 5"/>
                <a:gd name="T56" fmla="*/ 2 w 2"/>
                <a:gd name="T57" fmla="*/ 4 h 5"/>
                <a:gd name="T58" fmla="*/ 2 w 2"/>
                <a:gd name="T59" fmla="*/ 4 h 5"/>
                <a:gd name="T60" fmla="*/ 1 w 2"/>
                <a:gd name="T61" fmla="*/ 5 h 5"/>
                <a:gd name="T62" fmla="*/ 1 w 2"/>
                <a:gd name="T63" fmla="*/ 5 h 5"/>
                <a:gd name="T64" fmla="*/ 1 w 2"/>
                <a:gd name="T65" fmla="*/ 5 h 5"/>
                <a:gd name="T66" fmla="*/ 0 w 2"/>
                <a:gd name="T67" fmla="*/ 5 h 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"/>
                <a:gd name="T103" fmla="*/ 0 h 5"/>
                <a:gd name="T104" fmla="*/ 2 w 2"/>
                <a:gd name="T105" fmla="*/ 5 h 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" h="5">
                  <a:moveTo>
                    <a:pt x="0" y="5"/>
                  </a:move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4"/>
                  </a:lnTo>
                  <a:lnTo>
                    <a:pt x="1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44" name="Freeform 623"/>
            <p:cNvSpPr>
              <a:spLocks/>
            </p:cNvSpPr>
            <p:nvPr/>
          </p:nvSpPr>
          <p:spPr bwMode="auto">
            <a:xfrm>
              <a:off x="2458" y="2307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1 h 2"/>
                <a:gd name="T4" fmla="*/ 0 w 1"/>
                <a:gd name="T5" fmla="*/ 1 h 2"/>
                <a:gd name="T6" fmla="*/ 0 w 1"/>
                <a:gd name="T7" fmla="*/ 1 h 2"/>
                <a:gd name="T8" fmla="*/ 0 w 1"/>
                <a:gd name="T9" fmla="*/ 1 h 2"/>
                <a:gd name="T10" fmla="*/ 0 w 1"/>
                <a:gd name="T11" fmla="*/ 0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2 h 2"/>
                <a:gd name="T20" fmla="*/ 1 w 1"/>
                <a:gd name="T21" fmla="*/ 2 h 2"/>
                <a:gd name="T22" fmla="*/ 1 w 1"/>
                <a:gd name="T23" fmla="*/ 2 h 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"/>
                <a:gd name="T37" fmla="*/ 0 h 2"/>
                <a:gd name="T38" fmla="*/ 1 w 1"/>
                <a:gd name="T39" fmla="*/ 2 h 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" h="2">
                  <a:moveTo>
                    <a:pt x="1" y="2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45" name="Freeform 624"/>
            <p:cNvSpPr>
              <a:spLocks/>
            </p:cNvSpPr>
            <p:nvPr/>
          </p:nvSpPr>
          <p:spPr bwMode="auto">
            <a:xfrm>
              <a:off x="2457" y="2308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0 w 1"/>
                <a:gd name="T5" fmla="*/ 1 h 2"/>
                <a:gd name="T6" fmla="*/ 0 w 1"/>
                <a:gd name="T7" fmla="*/ 1 h 2"/>
                <a:gd name="T8" fmla="*/ 0 w 1"/>
                <a:gd name="T9" fmla="*/ 1 h 2"/>
                <a:gd name="T10" fmla="*/ 0 w 1"/>
                <a:gd name="T11" fmla="*/ 0 h 2"/>
                <a:gd name="T12" fmla="*/ 0 w 1"/>
                <a:gd name="T13" fmla="*/ 0 h 2"/>
                <a:gd name="T14" fmla="*/ 0 w 1"/>
                <a:gd name="T15" fmla="*/ 0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2 h 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"/>
                <a:gd name="T37" fmla="*/ 0 h 2"/>
                <a:gd name="T38" fmla="*/ 1 w 1"/>
                <a:gd name="T39" fmla="*/ 2 h 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" h="2">
                  <a:moveTo>
                    <a:pt x="1" y="2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46" name="Freeform 625"/>
            <p:cNvSpPr>
              <a:spLocks/>
            </p:cNvSpPr>
            <p:nvPr/>
          </p:nvSpPr>
          <p:spPr bwMode="auto">
            <a:xfrm>
              <a:off x="3342" y="2322"/>
              <a:ext cx="6" cy="4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4 h 4"/>
                <a:gd name="T4" fmla="*/ 2 w 6"/>
                <a:gd name="T5" fmla="*/ 4 h 4"/>
                <a:gd name="T6" fmla="*/ 2 w 6"/>
                <a:gd name="T7" fmla="*/ 4 h 4"/>
                <a:gd name="T8" fmla="*/ 2 w 6"/>
                <a:gd name="T9" fmla="*/ 3 h 4"/>
                <a:gd name="T10" fmla="*/ 2 w 6"/>
                <a:gd name="T11" fmla="*/ 3 h 4"/>
                <a:gd name="T12" fmla="*/ 1 w 6"/>
                <a:gd name="T13" fmla="*/ 3 h 4"/>
                <a:gd name="T14" fmla="*/ 1 w 6"/>
                <a:gd name="T15" fmla="*/ 2 h 4"/>
                <a:gd name="T16" fmla="*/ 1 w 6"/>
                <a:gd name="T17" fmla="*/ 2 h 4"/>
                <a:gd name="T18" fmla="*/ 1 w 6"/>
                <a:gd name="T19" fmla="*/ 1 h 4"/>
                <a:gd name="T20" fmla="*/ 1 w 6"/>
                <a:gd name="T21" fmla="*/ 1 h 4"/>
                <a:gd name="T22" fmla="*/ 1 w 6"/>
                <a:gd name="T23" fmla="*/ 1 h 4"/>
                <a:gd name="T24" fmla="*/ 1 w 6"/>
                <a:gd name="T25" fmla="*/ 1 h 4"/>
                <a:gd name="T26" fmla="*/ 1 w 6"/>
                <a:gd name="T27" fmla="*/ 1 h 4"/>
                <a:gd name="T28" fmla="*/ 0 w 6"/>
                <a:gd name="T29" fmla="*/ 0 h 4"/>
                <a:gd name="T30" fmla="*/ 1 w 6"/>
                <a:gd name="T31" fmla="*/ 0 h 4"/>
                <a:gd name="T32" fmla="*/ 1 w 6"/>
                <a:gd name="T33" fmla="*/ 0 h 4"/>
                <a:gd name="T34" fmla="*/ 2 w 6"/>
                <a:gd name="T35" fmla="*/ 0 h 4"/>
                <a:gd name="T36" fmla="*/ 2 w 6"/>
                <a:gd name="T37" fmla="*/ 0 h 4"/>
                <a:gd name="T38" fmla="*/ 2 w 6"/>
                <a:gd name="T39" fmla="*/ 1 h 4"/>
                <a:gd name="T40" fmla="*/ 2 w 6"/>
                <a:gd name="T41" fmla="*/ 1 h 4"/>
                <a:gd name="T42" fmla="*/ 3 w 6"/>
                <a:gd name="T43" fmla="*/ 1 h 4"/>
                <a:gd name="T44" fmla="*/ 3 w 6"/>
                <a:gd name="T45" fmla="*/ 1 h 4"/>
                <a:gd name="T46" fmla="*/ 3 w 6"/>
                <a:gd name="T47" fmla="*/ 1 h 4"/>
                <a:gd name="T48" fmla="*/ 4 w 6"/>
                <a:gd name="T49" fmla="*/ 1 h 4"/>
                <a:gd name="T50" fmla="*/ 4 w 6"/>
                <a:gd name="T51" fmla="*/ 1 h 4"/>
                <a:gd name="T52" fmla="*/ 4 w 6"/>
                <a:gd name="T53" fmla="*/ 1 h 4"/>
                <a:gd name="T54" fmla="*/ 4 w 6"/>
                <a:gd name="T55" fmla="*/ 2 h 4"/>
                <a:gd name="T56" fmla="*/ 5 w 6"/>
                <a:gd name="T57" fmla="*/ 2 h 4"/>
                <a:gd name="T58" fmla="*/ 5 w 6"/>
                <a:gd name="T59" fmla="*/ 2 h 4"/>
                <a:gd name="T60" fmla="*/ 6 w 6"/>
                <a:gd name="T61" fmla="*/ 1 h 4"/>
                <a:gd name="T62" fmla="*/ 6 w 6"/>
                <a:gd name="T63" fmla="*/ 1 h 4"/>
                <a:gd name="T64" fmla="*/ 6 w 6"/>
                <a:gd name="T65" fmla="*/ 1 h 4"/>
                <a:gd name="T66" fmla="*/ 6 w 6"/>
                <a:gd name="T67" fmla="*/ 2 h 4"/>
                <a:gd name="T68" fmla="*/ 6 w 6"/>
                <a:gd name="T69" fmla="*/ 2 h 4"/>
                <a:gd name="T70" fmla="*/ 6 w 6"/>
                <a:gd name="T71" fmla="*/ 2 h 4"/>
                <a:gd name="T72" fmla="*/ 6 w 6"/>
                <a:gd name="T73" fmla="*/ 3 h 4"/>
                <a:gd name="T74" fmla="*/ 5 w 6"/>
                <a:gd name="T75" fmla="*/ 3 h 4"/>
                <a:gd name="T76" fmla="*/ 5 w 6"/>
                <a:gd name="T77" fmla="*/ 3 h 4"/>
                <a:gd name="T78" fmla="*/ 5 w 6"/>
                <a:gd name="T79" fmla="*/ 3 h 4"/>
                <a:gd name="T80" fmla="*/ 4 w 6"/>
                <a:gd name="T81" fmla="*/ 4 h 4"/>
                <a:gd name="T82" fmla="*/ 4 w 6"/>
                <a:gd name="T83" fmla="*/ 4 h 4"/>
                <a:gd name="T84" fmla="*/ 4 w 6"/>
                <a:gd name="T85" fmla="*/ 4 h 4"/>
                <a:gd name="T86" fmla="*/ 3 w 6"/>
                <a:gd name="T87" fmla="*/ 4 h 4"/>
                <a:gd name="T88" fmla="*/ 3 w 6"/>
                <a:gd name="T89" fmla="*/ 4 h 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"/>
                <a:gd name="T136" fmla="*/ 0 h 4"/>
                <a:gd name="T137" fmla="*/ 6 w 6"/>
                <a:gd name="T138" fmla="*/ 4 h 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" h="4">
                  <a:moveTo>
                    <a:pt x="3" y="4"/>
                  </a:moveTo>
                  <a:lnTo>
                    <a:pt x="3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3"/>
                  </a:lnTo>
                  <a:lnTo>
                    <a:pt x="5" y="3"/>
                  </a:lnTo>
                  <a:lnTo>
                    <a:pt x="4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47" name="Freeform 626"/>
            <p:cNvSpPr>
              <a:spLocks/>
            </p:cNvSpPr>
            <p:nvPr/>
          </p:nvSpPr>
          <p:spPr bwMode="auto">
            <a:xfrm>
              <a:off x="2131" y="2310"/>
              <a:ext cx="4" cy="3"/>
            </a:xfrm>
            <a:custGeom>
              <a:avLst/>
              <a:gdLst>
                <a:gd name="T0" fmla="*/ 3 w 4"/>
                <a:gd name="T1" fmla="*/ 3 h 3"/>
                <a:gd name="T2" fmla="*/ 2 w 4"/>
                <a:gd name="T3" fmla="*/ 3 h 3"/>
                <a:gd name="T4" fmla="*/ 2 w 4"/>
                <a:gd name="T5" fmla="*/ 3 h 3"/>
                <a:gd name="T6" fmla="*/ 2 w 4"/>
                <a:gd name="T7" fmla="*/ 2 h 3"/>
                <a:gd name="T8" fmla="*/ 2 w 4"/>
                <a:gd name="T9" fmla="*/ 2 h 3"/>
                <a:gd name="T10" fmla="*/ 1 w 4"/>
                <a:gd name="T11" fmla="*/ 2 h 3"/>
                <a:gd name="T12" fmla="*/ 1 w 4"/>
                <a:gd name="T13" fmla="*/ 2 h 3"/>
                <a:gd name="T14" fmla="*/ 0 w 4"/>
                <a:gd name="T15" fmla="*/ 2 h 3"/>
                <a:gd name="T16" fmla="*/ 0 w 4"/>
                <a:gd name="T17" fmla="*/ 1 h 3"/>
                <a:gd name="T18" fmla="*/ 0 w 4"/>
                <a:gd name="T19" fmla="*/ 1 h 3"/>
                <a:gd name="T20" fmla="*/ 0 w 4"/>
                <a:gd name="T21" fmla="*/ 0 h 3"/>
                <a:gd name="T22" fmla="*/ 0 w 4"/>
                <a:gd name="T23" fmla="*/ 0 h 3"/>
                <a:gd name="T24" fmla="*/ 0 w 4"/>
                <a:gd name="T25" fmla="*/ 0 h 3"/>
                <a:gd name="T26" fmla="*/ 0 w 4"/>
                <a:gd name="T27" fmla="*/ 0 h 3"/>
                <a:gd name="T28" fmla="*/ 1 w 4"/>
                <a:gd name="T29" fmla="*/ 0 h 3"/>
                <a:gd name="T30" fmla="*/ 1 w 4"/>
                <a:gd name="T31" fmla="*/ 0 h 3"/>
                <a:gd name="T32" fmla="*/ 1 w 4"/>
                <a:gd name="T33" fmla="*/ 0 h 3"/>
                <a:gd name="T34" fmla="*/ 2 w 4"/>
                <a:gd name="T35" fmla="*/ 0 h 3"/>
                <a:gd name="T36" fmla="*/ 2 w 4"/>
                <a:gd name="T37" fmla="*/ 0 h 3"/>
                <a:gd name="T38" fmla="*/ 2 w 4"/>
                <a:gd name="T39" fmla="*/ 0 h 3"/>
                <a:gd name="T40" fmla="*/ 3 w 4"/>
                <a:gd name="T41" fmla="*/ 0 h 3"/>
                <a:gd name="T42" fmla="*/ 3 w 4"/>
                <a:gd name="T43" fmla="*/ 0 h 3"/>
                <a:gd name="T44" fmla="*/ 3 w 4"/>
                <a:gd name="T45" fmla="*/ 0 h 3"/>
                <a:gd name="T46" fmla="*/ 4 w 4"/>
                <a:gd name="T47" fmla="*/ 0 h 3"/>
                <a:gd name="T48" fmla="*/ 4 w 4"/>
                <a:gd name="T49" fmla="*/ 0 h 3"/>
                <a:gd name="T50" fmla="*/ 4 w 4"/>
                <a:gd name="T51" fmla="*/ 1 h 3"/>
                <a:gd name="T52" fmla="*/ 4 w 4"/>
                <a:gd name="T53" fmla="*/ 1 h 3"/>
                <a:gd name="T54" fmla="*/ 4 w 4"/>
                <a:gd name="T55" fmla="*/ 2 h 3"/>
                <a:gd name="T56" fmla="*/ 4 w 4"/>
                <a:gd name="T57" fmla="*/ 2 h 3"/>
                <a:gd name="T58" fmla="*/ 4 w 4"/>
                <a:gd name="T59" fmla="*/ 2 h 3"/>
                <a:gd name="T60" fmla="*/ 4 w 4"/>
                <a:gd name="T61" fmla="*/ 2 h 3"/>
                <a:gd name="T62" fmla="*/ 3 w 4"/>
                <a:gd name="T63" fmla="*/ 3 h 3"/>
                <a:gd name="T64" fmla="*/ 3 w 4"/>
                <a:gd name="T65" fmla="*/ 3 h 3"/>
                <a:gd name="T66" fmla="*/ 3 w 4"/>
                <a:gd name="T67" fmla="*/ 3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3" y="3"/>
                  </a:moveTo>
                  <a:lnTo>
                    <a:pt x="2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48" name="Freeform 627"/>
            <p:cNvSpPr>
              <a:spLocks/>
            </p:cNvSpPr>
            <p:nvPr/>
          </p:nvSpPr>
          <p:spPr bwMode="auto">
            <a:xfrm>
              <a:off x="3369" y="2323"/>
              <a:ext cx="4" cy="3"/>
            </a:xfrm>
            <a:custGeom>
              <a:avLst/>
              <a:gdLst>
                <a:gd name="T0" fmla="*/ 4 w 4"/>
                <a:gd name="T1" fmla="*/ 3 h 3"/>
                <a:gd name="T2" fmla="*/ 3 w 4"/>
                <a:gd name="T3" fmla="*/ 2 h 3"/>
                <a:gd name="T4" fmla="*/ 3 w 4"/>
                <a:gd name="T5" fmla="*/ 2 h 3"/>
                <a:gd name="T6" fmla="*/ 2 w 4"/>
                <a:gd name="T7" fmla="*/ 2 h 3"/>
                <a:gd name="T8" fmla="*/ 2 w 4"/>
                <a:gd name="T9" fmla="*/ 2 h 3"/>
                <a:gd name="T10" fmla="*/ 1 w 4"/>
                <a:gd name="T11" fmla="*/ 2 h 3"/>
                <a:gd name="T12" fmla="*/ 1 w 4"/>
                <a:gd name="T13" fmla="*/ 2 h 3"/>
                <a:gd name="T14" fmla="*/ 1 w 4"/>
                <a:gd name="T15" fmla="*/ 2 h 3"/>
                <a:gd name="T16" fmla="*/ 0 w 4"/>
                <a:gd name="T17" fmla="*/ 2 h 3"/>
                <a:gd name="T18" fmla="*/ 0 w 4"/>
                <a:gd name="T19" fmla="*/ 1 h 3"/>
                <a:gd name="T20" fmla="*/ 0 w 4"/>
                <a:gd name="T21" fmla="*/ 1 h 3"/>
                <a:gd name="T22" fmla="*/ 0 w 4"/>
                <a:gd name="T23" fmla="*/ 0 h 3"/>
                <a:gd name="T24" fmla="*/ 0 w 4"/>
                <a:gd name="T25" fmla="*/ 0 h 3"/>
                <a:gd name="T26" fmla="*/ 1 w 4"/>
                <a:gd name="T27" fmla="*/ 0 h 3"/>
                <a:gd name="T28" fmla="*/ 1 w 4"/>
                <a:gd name="T29" fmla="*/ 1 h 3"/>
                <a:gd name="T30" fmla="*/ 1 w 4"/>
                <a:gd name="T31" fmla="*/ 1 h 3"/>
                <a:gd name="T32" fmla="*/ 2 w 4"/>
                <a:gd name="T33" fmla="*/ 1 h 3"/>
                <a:gd name="T34" fmla="*/ 2 w 4"/>
                <a:gd name="T35" fmla="*/ 1 h 3"/>
                <a:gd name="T36" fmla="*/ 3 w 4"/>
                <a:gd name="T37" fmla="*/ 1 h 3"/>
                <a:gd name="T38" fmla="*/ 3 w 4"/>
                <a:gd name="T39" fmla="*/ 0 h 3"/>
                <a:gd name="T40" fmla="*/ 4 w 4"/>
                <a:gd name="T41" fmla="*/ 0 h 3"/>
                <a:gd name="T42" fmla="*/ 4 w 4"/>
                <a:gd name="T43" fmla="*/ 0 h 3"/>
                <a:gd name="T44" fmla="*/ 4 w 4"/>
                <a:gd name="T45" fmla="*/ 1 h 3"/>
                <a:gd name="T46" fmla="*/ 4 w 4"/>
                <a:gd name="T47" fmla="*/ 1 h 3"/>
                <a:gd name="T48" fmla="*/ 4 w 4"/>
                <a:gd name="T49" fmla="*/ 2 h 3"/>
                <a:gd name="T50" fmla="*/ 4 w 4"/>
                <a:gd name="T51" fmla="*/ 2 h 3"/>
                <a:gd name="T52" fmla="*/ 4 w 4"/>
                <a:gd name="T53" fmla="*/ 3 h 3"/>
                <a:gd name="T54" fmla="*/ 4 w 4"/>
                <a:gd name="T55" fmla="*/ 3 h 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"/>
                <a:gd name="T85" fmla="*/ 0 h 3"/>
                <a:gd name="T86" fmla="*/ 4 w 4"/>
                <a:gd name="T87" fmla="*/ 3 h 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" h="3">
                  <a:moveTo>
                    <a:pt x="4" y="3"/>
                  </a:move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49" name="Freeform 628"/>
            <p:cNvSpPr>
              <a:spLocks/>
            </p:cNvSpPr>
            <p:nvPr/>
          </p:nvSpPr>
          <p:spPr bwMode="auto">
            <a:xfrm>
              <a:off x="3373" y="2324"/>
              <a:ext cx="5" cy="11"/>
            </a:xfrm>
            <a:custGeom>
              <a:avLst/>
              <a:gdLst>
                <a:gd name="T0" fmla="*/ 1 w 5"/>
                <a:gd name="T1" fmla="*/ 11 h 11"/>
                <a:gd name="T2" fmla="*/ 1 w 5"/>
                <a:gd name="T3" fmla="*/ 10 h 11"/>
                <a:gd name="T4" fmla="*/ 1 w 5"/>
                <a:gd name="T5" fmla="*/ 9 h 11"/>
                <a:gd name="T6" fmla="*/ 1 w 5"/>
                <a:gd name="T7" fmla="*/ 8 h 11"/>
                <a:gd name="T8" fmla="*/ 0 w 5"/>
                <a:gd name="T9" fmla="*/ 8 h 11"/>
                <a:gd name="T10" fmla="*/ 0 w 5"/>
                <a:gd name="T11" fmla="*/ 7 h 11"/>
                <a:gd name="T12" fmla="*/ 0 w 5"/>
                <a:gd name="T13" fmla="*/ 6 h 11"/>
                <a:gd name="T14" fmla="*/ 0 w 5"/>
                <a:gd name="T15" fmla="*/ 6 h 11"/>
                <a:gd name="T16" fmla="*/ 0 w 5"/>
                <a:gd name="T17" fmla="*/ 5 h 11"/>
                <a:gd name="T18" fmla="*/ 0 w 5"/>
                <a:gd name="T19" fmla="*/ 5 h 11"/>
                <a:gd name="T20" fmla="*/ 0 w 5"/>
                <a:gd name="T21" fmla="*/ 4 h 11"/>
                <a:gd name="T22" fmla="*/ 0 w 5"/>
                <a:gd name="T23" fmla="*/ 3 h 11"/>
                <a:gd name="T24" fmla="*/ 1 w 5"/>
                <a:gd name="T25" fmla="*/ 2 h 11"/>
                <a:gd name="T26" fmla="*/ 1 w 5"/>
                <a:gd name="T27" fmla="*/ 2 h 11"/>
                <a:gd name="T28" fmla="*/ 2 w 5"/>
                <a:gd name="T29" fmla="*/ 1 h 11"/>
                <a:gd name="T30" fmla="*/ 2 w 5"/>
                <a:gd name="T31" fmla="*/ 0 h 11"/>
                <a:gd name="T32" fmla="*/ 3 w 5"/>
                <a:gd name="T33" fmla="*/ 0 h 11"/>
                <a:gd name="T34" fmla="*/ 4 w 5"/>
                <a:gd name="T35" fmla="*/ 0 h 11"/>
                <a:gd name="T36" fmla="*/ 4 w 5"/>
                <a:gd name="T37" fmla="*/ 0 h 11"/>
                <a:gd name="T38" fmla="*/ 4 w 5"/>
                <a:gd name="T39" fmla="*/ 1 h 11"/>
                <a:gd name="T40" fmla="*/ 3 w 5"/>
                <a:gd name="T41" fmla="*/ 2 h 11"/>
                <a:gd name="T42" fmla="*/ 4 w 5"/>
                <a:gd name="T43" fmla="*/ 2 h 11"/>
                <a:gd name="T44" fmla="*/ 4 w 5"/>
                <a:gd name="T45" fmla="*/ 1 h 11"/>
                <a:gd name="T46" fmla="*/ 5 w 5"/>
                <a:gd name="T47" fmla="*/ 1 h 11"/>
                <a:gd name="T48" fmla="*/ 5 w 5"/>
                <a:gd name="T49" fmla="*/ 2 h 11"/>
                <a:gd name="T50" fmla="*/ 5 w 5"/>
                <a:gd name="T51" fmla="*/ 3 h 11"/>
                <a:gd name="T52" fmla="*/ 5 w 5"/>
                <a:gd name="T53" fmla="*/ 4 h 11"/>
                <a:gd name="T54" fmla="*/ 4 w 5"/>
                <a:gd name="T55" fmla="*/ 4 h 11"/>
                <a:gd name="T56" fmla="*/ 4 w 5"/>
                <a:gd name="T57" fmla="*/ 5 h 11"/>
                <a:gd name="T58" fmla="*/ 4 w 5"/>
                <a:gd name="T59" fmla="*/ 5 h 11"/>
                <a:gd name="T60" fmla="*/ 4 w 5"/>
                <a:gd name="T61" fmla="*/ 6 h 11"/>
                <a:gd name="T62" fmla="*/ 4 w 5"/>
                <a:gd name="T63" fmla="*/ 7 h 11"/>
                <a:gd name="T64" fmla="*/ 4 w 5"/>
                <a:gd name="T65" fmla="*/ 8 h 11"/>
                <a:gd name="T66" fmla="*/ 5 w 5"/>
                <a:gd name="T67" fmla="*/ 8 h 11"/>
                <a:gd name="T68" fmla="*/ 5 w 5"/>
                <a:gd name="T69" fmla="*/ 9 h 11"/>
                <a:gd name="T70" fmla="*/ 5 w 5"/>
                <a:gd name="T71" fmla="*/ 10 h 11"/>
                <a:gd name="T72" fmla="*/ 4 w 5"/>
                <a:gd name="T73" fmla="*/ 11 h 11"/>
                <a:gd name="T74" fmla="*/ 4 w 5"/>
                <a:gd name="T75" fmla="*/ 11 h 11"/>
                <a:gd name="T76" fmla="*/ 4 w 5"/>
                <a:gd name="T77" fmla="*/ 10 h 11"/>
                <a:gd name="T78" fmla="*/ 3 w 5"/>
                <a:gd name="T79" fmla="*/ 9 h 11"/>
                <a:gd name="T80" fmla="*/ 3 w 5"/>
                <a:gd name="T81" fmla="*/ 10 h 11"/>
                <a:gd name="T82" fmla="*/ 3 w 5"/>
                <a:gd name="T83" fmla="*/ 11 h 11"/>
                <a:gd name="T84" fmla="*/ 2 w 5"/>
                <a:gd name="T85" fmla="*/ 11 h 1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"/>
                <a:gd name="T130" fmla="*/ 0 h 11"/>
                <a:gd name="T131" fmla="*/ 5 w 5"/>
                <a:gd name="T132" fmla="*/ 11 h 1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" h="11">
                  <a:moveTo>
                    <a:pt x="2" y="11"/>
                  </a:move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5" y="10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9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2" y="1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50" name="Freeform 629"/>
            <p:cNvSpPr>
              <a:spLocks/>
            </p:cNvSpPr>
            <p:nvPr/>
          </p:nvSpPr>
          <p:spPr bwMode="auto">
            <a:xfrm>
              <a:off x="2763" y="2313"/>
              <a:ext cx="4" cy="3"/>
            </a:xfrm>
            <a:custGeom>
              <a:avLst/>
              <a:gdLst>
                <a:gd name="T0" fmla="*/ 3 w 4"/>
                <a:gd name="T1" fmla="*/ 3 h 3"/>
                <a:gd name="T2" fmla="*/ 3 w 4"/>
                <a:gd name="T3" fmla="*/ 3 h 3"/>
                <a:gd name="T4" fmla="*/ 2 w 4"/>
                <a:gd name="T5" fmla="*/ 3 h 3"/>
                <a:gd name="T6" fmla="*/ 2 w 4"/>
                <a:gd name="T7" fmla="*/ 3 h 3"/>
                <a:gd name="T8" fmla="*/ 1 w 4"/>
                <a:gd name="T9" fmla="*/ 3 h 3"/>
                <a:gd name="T10" fmla="*/ 1 w 4"/>
                <a:gd name="T11" fmla="*/ 3 h 3"/>
                <a:gd name="T12" fmla="*/ 1 w 4"/>
                <a:gd name="T13" fmla="*/ 3 h 3"/>
                <a:gd name="T14" fmla="*/ 0 w 4"/>
                <a:gd name="T15" fmla="*/ 3 h 3"/>
                <a:gd name="T16" fmla="*/ 0 w 4"/>
                <a:gd name="T17" fmla="*/ 2 h 3"/>
                <a:gd name="T18" fmla="*/ 1 w 4"/>
                <a:gd name="T19" fmla="*/ 2 h 3"/>
                <a:gd name="T20" fmla="*/ 1 w 4"/>
                <a:gd name="T21" fmla="*/ 2 h 3"/>
                <a:gd name="T22" fmla="*/ 1 w 4"/>
                <a:gd name="T23" fmla="*/ 1 h 3"/>
                <a:gd name="T24" fmla="*/ 1 w 4"/>
                <a:gd name="T25" fmla="*/ 1 h 3"/>
                <a:gd name="T26" fmla="*/ 1 w 4"/>
                <a:gd name="T27" fmla="*/ 0 h 3"/>
                <a:gd name="T28" fmla="*/ 1 w 4"/>
                <a:gd name="T29" fmla="*/ 0 h 3"/>
                <a:gd name="T30" fmla="*/ 1 w 4"/>
                <a:gd name="T31" fmla="*/ 0 h 3"/>
                <a:gd name="T32" fmla="*/ 2 w 4"/>
                <a:gd name="T33" fmla="*/ 0 h 3"/>
                <a:gd name="T34" fmla="*/ 2 w 4"/>
                <a:gd name="T35" fmla="*/ 0 h 3"/>
                <a:gd name="T36" fmla="*/ 2 w 4"/>
                <a:gd name="T37" fmla="*/ 1 h 3"/>
                <a:gd name="T38" fmla="*/ 2 w 4"/>
                <a:gd name="T39" fmla="*/ 1 h 3"/>
                <a:gd name="T40" fmla="*/ 2 w 4"/>
                <a:gd name="T41" fmla="*/ 1 h 3"/>
                <a:gd name="T42" fmla="*/ 3 w 4"/>
                <a:gd name="T43" fmla="*/ 2 h 3"/>
                <a:gd name="T44" fmla="*/ 3 w 4"/>
                <a:gd name="T45" fmla="*/ 2 h 3"/>
                <a:gd name="T46" fmla="*/ 4 w 4"/>
                <a:gd name="T47" fmla="*/ 1 h 3"/>
                <a:gd name="T48" fmla="*/ 4 w 4"/>
                <a:gd name="T49" fmla="*/ 2 h 3"/>
                <a:gd name="T50" fmla="*/ 4 w 4"/>
                <a:gd name="T51" fmla="*/ 2 h 3"/>
                <a:gd name="T52" fmla="*/ 4 w 4"/>
                <a:gd name="T53" fmla="*/ 3 h 3"/>
                <a:gd name="T54" fmla="*/ 4 w 4"/>
                <a:gd name="T55" fmla="*/ 3 h 3"/>
                <a:gd name="T56" fmla="*/ 4 w 4"/>
                <a:gd name="T57" fmla="*/ 3 h 3"/>
                <a:gd name="T58" fmla="*/ 4 w 4"/>
                <a:gd name="T59" fmla="*/ 3 h 3"/>
                <a:gd name="T60" fmla="*/ 3 w 4"/>
                <a:gd name="T61" fmla="*/ 3 h 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"/>
                <a:gd name="T94" fmla="*/ 0 h 3"/>
                <a:gd name="T95" fmla="*/ 4 w 4"/>
                <a:gd name="T96" fmla="*/ 3 h 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" h="3">
                  <a:moveTo>
                    <a:pt x="3" y="3"/>
                  </a:move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51" name="Freeform 630"/>
            <p:cNvSpPr>
              <a:spLocks/>
            </p:cNvSpPr>
            <p:nvPr/>
          </p:nvSpPr>
          <p:spPr bwMode="auto">
            <a:xfrm>
              <a:off x="3479" y="2329"/>
              <a:ext cx="6" cy="7"/>
            </a:xfrm>
            <a:custGeom>
              <a:avLst/>
              <a:gdLst>
                <a:gd name="T0" fmla="*/ 1 w 6"/>
                <a:gd name="T1" fmla="*/ 7 h 7"/>
                <a:gd name="T2" fmla="*/ 0 w 6"/>
                <a:gd name="T3" fmla="*/ 6 h 7"/>
                <a:gd name="T4" fmla="*/ 0 w 6"/>
                <a:gd name="T5" fmla="*/ 6 h 7"/>
                <a:gd name="T6" fmla="*/ 0 w 6"/>
                <a:gd name="T7" fmla="*/ 6 h 7"/>
                <a:gd name="T8" fmla="*/ 0 w 6"/>
                <a:gd name="T9" fmla="*/ 5 h 7"/>
                <a:gd name="T10" fmla="*/ 0 w 6"/>
                <a:gd name="T11" fmla="*/ 5 h 7"/>
                <a:gd name="T12" fmla="*/ 0 w 6"/>
                <a:gd name="T13" fmla="*/ 5 h 7"/>
                <a:gd name="T14" fmla="*/ 0 w 6"/>
                <a:gd name="T15" fmla="*/ 4 h 7"/>
                <a:gd name="T16" fmla="*/ 0 w 6"/>
                <a:gd name="T17" fmla="*/ 4 h 7"/>
                <a:gd name="T18" fmla="*/ 0 w 6"/>
                <a:gd name="T19" fmla="*/ 4 h 7"/>
                <a:gd name="T20" fmla="*/ 1 w 6"/>
                <a:gd name="T21" fmla="*/ 4 h 7"/>
                <a:gd name="T22" fmla="*/ 1 w 6"/>
                <a:gd name="T23" fmla="*/ 3 h 7"/>
                <a:gd name="T24" fmla="*/ 1 w 6"/>
                <a:gd name="T25" fmla="*/ 3 h 7"/>
                <a:gd name="T26" fmla="*/ 1 w 6"/>
                <a:gd name="T27" fmla="*/ 3 h 7"/>
                <a:gd name="T28" fmla="*/ 1 w 6"/>
                <a:gd name="T29" fmla="*/ 3 h 7"/>
                <a:gd name="T30" fmla="*/ 1 w 6"/>
                <a:gd name="T31" fmla="*/ 3 h 7"/>
                <a:gd name="T32" fmla="*/ 2 w 6"/>
                <a:gd name="T33" fmla="*/ 2 h 7"/>
                <a:gd name="T34" fmla="*/ 2 w 6"/>
                <a:gd name="T35" fmla="*/ 2 h 7"/>
                <a:gd name="T36" fmla="*/ 2 w 6"/>
                <a:gd name="T37" fmla="*/ 1 h 7"/>
                <a:gd name="T38" fmla="*/ 2 w 6"/>
                <a:gd name="T39" fmla="*/ 1 h 7"/>
                <a:gd name="T40" fmla="*/ 2 w 6"/>
                <a:gd name="T41" fmla="*/ 1 h 7"/>
                <a:gd name="T42" fmla="*/ 3 w 6"/>
                <a:gd name="T43" fmla="*/ 0 h 7"/>
                <a:gd name="T44" fmla="*/ 3 w 6"/>
                <a:gd name="T45" fmla="*/ 0 h 7"/>
                <a:gd name="T46" fmla="*/ 4 w 6"/>
                <a:gd name="T47" fmla="*/ 0 h 7"/>
                <a:gd name="T48" fmla="*/ 4 w 6"/>
                <a:gd name="T49" fmla="*/ 0 h 7"/>
                <a:gd name="T50" fmla="*/ 4 w 6"/>
                <a:gd name="T51" fmla="*/ 1 h 7"/>
                <a:gd name="T52" fmla="*/ 4 w 6"/>
                <a:gd name="T53" fmla="*/ 1 h 7"/>
                <a:gd name="T54" fmla="*/ 5 w 6"/>
                <a:gd name="T55" fmla="*/ 1 h 7"/>
                <a:gd name="T56" fmla="*/ 5 w 6"/>
                <a:gd name="T57" fmla="*/ 1 h 7"/>
                <a:gd name="T58" fmla="*/ 5 w 6"/>
                <a:gd name="T59" fmla="*/ 1 h 7"/>
                <a:gd name="T60" fmla="*/ 6 w 6"/>
                <a:gd name="T61" fmla="*/ 2 h 7"/>
                <a:gd name="T62" fmla="*/ 6 w 6"/>
                <a:gd name="T63" fmla="*/ 2 h 7"/>
                <a:gd name="T64" fmla="*/ 5 w 6"/>
                <a:gd name="T65" fmla="*/ 2 h 7"/>
                <a:gd name="T66" fmla="*/ 5 w 6"/>
                <a:gd name="T67" fmla="*/ 3 h 7"/>
                <a:gd name="T68" fmla="*/ 5 w 6"/>
                <a:gd name="T69" fmla="*/ 3 h 7"/>
                <a:gd name="T70" fmla="*/ 5 w 6"/>
                <a:gd name="T71" fmla="*/ 3 h 7"/>
                <a:gd name="T72" fmla="*/ 4 w 6"/>
                <a:gd name="T73" fmla="*/ 3 h 7"/>
                <a:gd name="T74" fmla="*/ 4 w 6"/>
                <a:gd name="T75" fmla="*/ 4 h 7"/>
                <a:gd name="T76" fmla="*/ 4 w 6"/>
                <a:gd name="T77" fmla="*/ 4 h 7"/>
                <a:gd name="T78" fmla="*/ 3 w 6"/>
                <a:gd name="T79" fmla="*/ 4 h 7"/>
                <a:gd name="T80" fmla="*/ 3 w 6"/>
                <a:gd name="T81" fmla="*/ 4 h 7"/>
                <a:gd name="T82" fmla="*/ 3 w 6"/>
                <a:gd name="T83" fmla="*/ 5 h 7"/>
                <a:gd name="T84" fmla="*/ 2 w 6"/>
                <a:gd name="T85" fmla="*/ 5 h 7"/>
                <a:gd name="T86" fmla="*/ 2 w 6"/>
                <a:gd name="T87" fmla="*/ 5 h 7"/>
                <a:gd name="T88" fmla="*/ 2 w 6"/>
                <a:gd name="T89" fmla="*/ 5 h 7"/>
                <a:gd name="T90" fmla="*/ 1 w 6"/>
                <a:gd name="T91" fmla="*/ 6 h 7"/>
                <a:gd name="T92" fmla="*/ 1 w 6"/>
                <a:gd name="T93" fmla="*/ 6 h 7"/>
                <a:gd name="T94" fmla="*/ 1 w 6"/>
                <a:gd name="T95" fmla="*/ 6 h 7"/>
                <a:gd name="T96" fmla="*/ 1 w 6"/>
                <a:gd name="T97" fmla="*/ 6 h 7"/>
                <a:gd name="T98" fmla="*/ 1 w 6"/>
                <a:gd name="T99" fmla="*/ 7 h 7"/>
                <a:gd name="T100" fmla="*/ 1 w 6"/>
                <a:gd name="T101" fmla="*/ 7 h 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"/>
                <a:gd name="T154" fmla="*/ 0 h 7"/>
                <a:gd name="T155" fmla="*/ 6 w 6"/>
                <a:gd name="T156" fmla="*/ 7 h 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" h="7">
                  <a:moveTo>
                    <a:pt x="1" y="7"/>
                  </a:move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2" y="5"/>
                  </a:lnTo>
                  <a:lnTo>
                    <a:pt x="1" y="6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52" name="Freeform 631"/>
            <p:cNvSpPr>
              <a:spLocks/>
            </p:cNvSpPr>
            <p:nvPr/>
          </p:nvSpPr>
          <p:spPr bwMode="auto">
            <a:xfrm>
              <a:off x="3371" y="2327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0 h 1"/>
                <a:gd name="T10" fmla="*/ 1 w 1"/>
                <a:gd name="T11" fmla="*/ 0 h 1"/>
                <a:gd name="T12" fmla="*/ 1 w 1"/>
                <a:gd name="T13" fmla="*/ 0 h 1"/>
                <a:gd name="T14" fmla="*/ 1 w 1"/>
                <a:gd name="T15" fmla="*/ 1 h 1"/>
                <a:gd name="T16" fmla="*/ 1 w 1"/>
                <a:gd name="T17" fmla="*/ 1 h 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"/>
                <a:gd name="T28" fmla="*/ 0 h 1"/>
                <a:gd name="T29" fmla="*/ 1 w 1"/>
                <a:gd name="T30" fmla="*/ 1 h 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53" name="Freeform 632"/>
            <p:cNvSpPr>
              <a:spLocks/>
            </p:cNvSpPr>
            <p:nvPr/>
          </p:nvSpPr>
          <p:spPr bwMode="auto">
            <a:xfrm>
              <a:off x="3321" y="2326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0 h 1"/>
                <a:gd name="T10" fmla="*/ 1 w 1"/>
                <a:gd name="T11" fmla="*/ 0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1 h 1"/>
                <a:gd name="T18" fmla="*/ 1 w 1"/>
                <a:gd name="T19" fmla="*/ 1 h 1"/>
                <a:gd name="T20" fmla="*/ 1 w 1"/>
                <a:gd name="T21" fmla="*/ 1 h 1"/>
                <a:gd name="T22" fmla="*/ 1 w 1"/>
                <a:gd name="T23" fmla="*/ 1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"/>
                <a:gd name="T37" fmla="*/ 0 h 1"/>
                <a:gd name="T38" fmla="*/ 1 w 1"/>
                <a:gd name="T39" fmla="*/ 1 h 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" h="1">
                  <a:moveTo>
                    <a:pt x="1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54" name="Freeform 633"/>
            <p:cNvSpPr>
              <a:spLocks/>
            </p:cNvSpPr>
            <p:nvPr/>
          </p:nvSpPr>
          <p:spPr bwMode="auto">
            <a:xfrm>
              <a:off x="3339" y="2327"/>
              <a:ext cx="4" cy="4"/>
            </a:xfrm>
            <a:custGeom>
              <a:avLst/>
              <a:gdLst>
                <a:gd name="T0" fmla="*/ 3 w 4"/>
                <a:gd name="T1" fmla="*/ 4 h 4"/>
                <a:gd name="T2" fmla="*/ 3 w 4"/>
                <a:gd name="T3" fmla="*/ 4 h 4"/>
                <a:gd name="T4" fmla="*/ 2 w 4"/>
                <a:gd name="T5" fmla="*/ 4 h 4"/>
                <a:gd name="T6" fmla="*/ 2 w 4"/>
                <a:gd name="T7" fmla="*/ 4 h 4"/>
                <a:gd name="T8" fmla="*/ 2 w 4"/>
                <a:gd name="T9" fmla="*/ 3 h 4"/>
                <a:gd name="T10" fmla="*/ 2 w 4"/>
                <a:gd name="T11" fmla="*/ 3 h 4"/>
                <a:gd name="T12" fmla="*/ 2 w 4"/>
                <a:gd name="T13" fmla="*/ 2 h 4"/>
                <a:gd name="T14" fmla="*/ 2 w 4"/>
                <a:gd name="T15" fmla="*/ 2 h 4"/>
                <a:gd name="T16" fmla="*/ 2 w 4"/>
                <a:gd name="T17" fmla="*/ 2 h 4"/>
                <a:gd name="T18" fmla="*/ 2 w 4"/>
                <a:gd name="T19" fmla="*/ 2 h 4"/>
                <a:gd name="T20" fmla="*/ 2 w 4"/>
                <a:gd name="T21" fmla="*/ 2 h 4"/>
                <a:gd name="T22" fmla="*/ 2 w 4"/>
                <a:gd name="T23" fmla="*/ 1 h 4"/>
                <a:gd name="T24" fmla="*/ 2 w 4"/>
                <a:gd name="T25" fmla="*/ 1 h 4"/>
                <a:gd name="T26" fmla="*/ 1 w 4"/>
                <a:gd name="T27" fmla="*/ 1 h 4"/>
                <a:gd name="T28" fmla="*/ 1 w 4"/>
                <a:gd name="T29" fmla="*/ 1 h 4"/>
                <a:gd name="T30" fmla="*/ 0 w 4"/>
                <a:gd name="T31" fmla="*/ 1 h 4"/>
                <a:gd name="T32" fmla="*/ 0 w 4"/>
                <a:gd name="T33" fmla="*/ 1 h 4"/>
                <a:gd name="T34" fmla="*/ 0 w 4"/>
                <a:gd name="T35" fmla="*/ 0 h 4"/>
                <a:gd name="T36" fmla="*/ 0 w 4"/>
                <a:gd name="T37" fmla="*/ 0 h 4"/>
                <a:gd name="T38" fmla="*/ 1 w 4"/>
                <a:gd name="T39" fmla="*/ 0 h 4"/>
                <a:gd name="T40" fmla="*/ 1 w 4"/>
                <a:gd name="T41" fmla="*/ 0 h 4"/>
                <a:gd name="T42" fmla="*/ 2 w 4"/>
                <a:gd name="T43" fmla="*/ 0 h 4"/>
                <a:gd name="T44" fmla="*/ 2 w 4"/>
                <a:gd name="T45" fmla="*/ 0 h 4"/>
                <a:gd name="T46" fmla="*/ 2 w 4"/>
                <a:gd name="T47" fmla="*/ 0 h 4"/>
                <a:gd name="T48" fmla="*/ 2 w 4"/>
                <a:gd name="T49" fmla="*/ 1 h 4"/>
                <a:gd name="T50" fmla="*/ 2 w 4"/>
                <a:gd name="T51" fmla="*/ 1 h 4"/>
                <a:gd name="T52" fmla="*/ 2 w 4"/>
                <a:gd name="T53" fmla="*/ 1 h 4"/>
                <a:gd name="T54" fmla="*/ 3 w 4"/>
                <a:gd name="T55" fmla="*/ 1 h 4"/>
                <a:gd name="T56" fmla="*/ 3 w 4"/>
                <a:gd name="T57" fmla="*/ 1 h 4"/>
                <a:gd name="T58" fmla="*/ 4 w 4"/>
                <a:gd name="T59" fmla="*/ 1 h 4"/>
                <a:gd name="T60" fmla="*/ 4 w 4"/>
                <a:gd name="T61" fmla="*/ 1 h 4"/>
                <a:gd name="T62" fmla="*/ 4 w 4"/>
                <a:gd name="T63" fmla="*/ 2 h 4"/>
                <a:gd name="T64" fmla="*/ 4 w 4"/>
                <a:gd name="T65" fmla="*/ 2 h 4"/>
                <a:gd name="T66" fmla="*/ 4 w 4"/>
                <a:gd name="T67" fmla="*/ 2 h 4"/>
                <a:gd name="T68" fmla="*/ 4 w 4"/>
                <a:gd name="T69" fmla="*/ 2 h 4"/>
                <a:gd name="T70" fmla="*/ 4 w 4"/>
                <a:gd name="T71" fmla="*/ 2 h 4"/>
                <a:gd name="T72" fmla="*/ 4 w 4"/>
                <a:gd name="T73" fmla="*/ 3 h 4"/>
                <a:gd name="T74" fmla="*/ 4 w 4"/>
                <a:gd name="T75" fmla="*/ 3 h 4"/>
                <a:gd name="T76" fmla="*/ 4 w 4"/>
                <a:gd name="T77" fmla="*/ 4 h 4"/>
                <a:gd name="T78" fmla="*/ 3 w 4"/>
                <a:gd name="T79" fmla="*/ 4 h 4"/>
                <a:gd name="T80" fmla="*/ 3 w 4"/>
                <a:gd name="T81" fmla="*/ 4 h 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"/>
                <a:gd name="T124" fmla="*/ 0 h 4"/>
                <a:gd name="T125" fmla="*/ 4 w 4"/>
                <a:gd name="T126" fmla="*/ 4 h 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" h="4">
                  <a:moveTo>
                    <a:pt x="3" y="4"/>
                  </a:moveTo>
                  <a:lnTo>
                    <a:pt x="3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55" name="Freeform 634"/>
            <p:cNvSpPr>
              <a:spLocks/>
            </p:cNvSpPr>
            <p:nvPr/>
          </p:nvSpPr>
          <p:spPr bwMode="auto">
            <a:xfrm>
              <a:off x="3365" y="2328"/>
              <a:ext cx="13" cy="25"/>
            </a:xfrm>
            <a:custGeom>
              <a:avLst/>
              <a:gdLst>
                <a:gd name="T0" fmla="*/ 4 w 13"/>
                <a:gd name="T1" fmla="*/ 10 h 25"/>
                <a:gd name="T2" fmla="*/ 3 w 13"/>
                <a:gd name="T3" fmla="*/ 8 h 25"/>
                <a:gd name="T4" fmla="*/ 2 w 13"/>
                <a:gd name="T5" fmla="*/ 8 h 25"/>
                <a:gd name="T6" fmla="*/ 2 w 13"/>
                <a:gd name="T7" fmla="*/ 7 h 25"/>
                <a:gd name="T8" fmla="*/ 1 w 13"/>
                <a:gd name="T9" fmla="*/ 6 h 25"/>
                <a:gd name="T10" fmla="*/ 1 w 13"/>
                <a:gd name="T11" fmla="*/ 5 h 25"/>
                <a:gd name="T12" fmla="*/ 1 w 13"/>
                <a:gd name="T13" fmla="*/ 3 h 25"/>
                <a:gd name="T14" fmla="*/ 0 w 13"/>
                <a:gd name="T15" fmla="*/ 1 h 25"/>
                <a:gd name="T16" fmla="*/ 0 w 13"/>
                <a:gd name="T17" fmla="*/ 1 h 25"/>
                <a:gd name="T18" fmla="*/ 1 w 13"/>
                <a:gd name="T19" fmla="*/ 1 h 25"/>
                <a:gd name="T20" fmla="*/ 2 w 13"/>
                <a:gd name="T21" fmla="*/ 1 h 25"/>
                <a:gd name="T22" fmla="*/ 3 w 13"/>
                <a:gd name="T23" fmla="*/ 1 h 25"/>
                <a:gd name="T24" fmla="*/ 4 w 13"/>
                <a:gd name="T25" fmla="*/ 1 h 25"/>
                <a:gd name="T26" fmla="*/ 6 w 13"/>
                <a:gd name="T27" fmla="*/ 1 h 25"/>
                <a:gd name="T28" fmla="*/ 6 w 13"/>
                <a:gd name="T29" fmla="*/ 2 h 25"/>
                <a:gd name="T30" fmla="*/ 4 w 13"/>
                <a:gd name="T31" fmla="*/ 3 h 25"/>
                <a:gd name="T32" fmla="*/ 5 w 13"/>
                <a:gd name="T33" fmla="*/ 4 h 25"/>
                <a:gd name="T34" fmla="*/ 7 w 13"/>
                <a:gd name="T35" fmla="*/ 4 h 25"/>
                <a:gd name="T36" fmla="*/ 8 w 13"/>
                <a:gd name="T37" fmla="*/ 4 h 25"/>
                <a:gd name="T38" fmla="*/ 8 w 13"/>
                <a:gd name="T39" fmla="*/ 6 h 25"/>
                <a:gd name="T40" fmla="*/ 8 w 13"/>
                <a:gd name="T41" fmla="*/ 8 h 25"/>
                <a:gd name="T42" fmla="*/ 8 w 13"/>
                <a:gd name="T43" fmla="*/ 8 h 25"/>
                <a:gd name="T44" fmla="*/ 9 w 13"/>
                <a:gd name="T45" fmla="*/ 9 h 25"/>
                <a:gd name="T46" fmla="*/ 10 w 13"/>
                <a:gd name="T47" fmla="*/ 9 h 25"/>
                <a:gd name="T48" fmla="*/ 10 w 13"/>
                <a:gd name="T49" fmla="*/ 11 h 25"/>
                <a:gd name="T50" fmla="*/ 10 w 13"/>
                <a:gd name="T51" fmla="*/ 13 h 25"/>
                <a:gd name="T52" fmla="*/ 11 w 13"/>
                <a:gd name="T53" fmla="*/ 14 h 25"/>
                <a:gd name="T54" fmla="*/ 12 w 13"/>
                <a:gd name="T55" fmla="*/ 14 h 25"/>
                <a:gd name="T56" fmla="*/ 13 w 13"/>
                <a:gd name="T57" fmla="*/ 17 h 25"/>
                <a:gd name="T58" fmla="*/ 12 w 13"/>
                <a:gd name="T59" fmla="*/ 19 h 25"/>
                <a:gd name="T60" fmla="*/ 12 w 13"/>
                <a:gd name="T61" fmla="*/ 20 h 25"/>
                <a:gd name="T62" fmla="*/ 11 w 13"/>
                <a:gd name="T63" fmla="*/ 21 h 25"/>
                <a:gd name="T64" fmla="*/ 10 w 13"/>
                <a:gd name="T65" fmla="*/ 23 h 25"/>
                <a:gd name="T66" fmla="*/ 10 w 13"/>
                <a:gd name="T67" fmla="*/ 24 h 25"/>
                <a:gd name="T68" fmla="*/ 8 w 13"/>
                <a:gd name="T69" fmla="*/ 25 h 25"/>
                <a:gd name="T70" fmla="*/ 7 w 13"/>
                <a:gd name="T71" fmla="*/ 25 h 25"/>
                <a:gd name="T72" fmla="*/ 7 w 13"/>
                <a:gd name="T73" fmla="*/ 24 h 25"/>
                <a:gd name="T74" fmla="*/ 7 w 13"/>
                <a:gd name="T75" fmla="*/ 22 h 25"/>
                <a:gd name="T76" fmla="*/ 6 w 13"/>
                <a:gd name="T77" fmla="*/ 21 h 25"/>
                <a:gd name="T78" fmla="*/ 5 w 13"/>
                <a:gd name="T79" fmla="*/ 23 h 25"/>
                <a:gd name="T80" fmla="*/ 4 w 13"/>
                <a:gd name="T81" fmla="*/ 24 h 25"/>
                <a:gd name="T82" fmla="*/ 3 w 13"/>
                <a:gd name="T83" fmla="*/ 22 h 25"/>
                <a:gd name="T84" fmla="*/ 2 w 13"/>
                <a:gd name="T85" fmla="*/ 22 h 25"/>
                <a:gd name="T86" fmla="*/ 2 w 13"/>
                <a:gd name="T87" fmla="*/ 21 h 25"/>
                <a:gd name="T88" fmla="*/ 2 w 13"/>
                <a:gd name="T89" fmla="*/ 19 h 25"/>
                <a:gd name="T90" fmla="*/ 1 w 13"/>
                <a:gd name="T91" fmla="*/ 17 h 25"/>
                <a:gd name="T92" fmla="*/ 3 w 13"/>
                <a:gd name="T93" fmla="*/ 17 h 25"/>
                <a:gd name="T94" fmla="*/ 3 w 13"/>
                <a:gd name="T95" fmla="*/ 15 h 25"/>
                <a:gd name="T96" fmla="*/ 3 w 13"/>
                <a:gd name="T97" fmla="*/ 14 h 25"/>
                <a:gd name="T98" fmla="*/ 2 w 13"/>
                <a:gd name="T99" fmla="*/ 13 h 25"/>
                <a:gd name="T100" fmla="*/ 3 w 13"/>
                <a:gd name="T101" fmla="*/ 11 h 2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3"/>
                <a:gd name="T154" fmla="*/ 0 h 25"/>
                <a:gd name="T155" fmla="*/ 13 w 13"/>
                <a:gd name="T156" fmla="*/ 25 h 2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3" h="25">
                  <a:moveTo>
                    <a:pt x="4" y="12"/>
                  </a:moveTo>
                  <a:lnTo>
                    <a:pt x="4" y="11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8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9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1" y="14"/>
                  </a:lnTo>
                  <a:lnTo>
                    <a:pt x="12" y="14"/>
                  </a:lnTo>
                  <a:lnTo>
                    <a:pt x="13" y="14"/>
                  </a:lnTo>
                  <a:lnTo>
                    <a:pt x="13" y="15"/>
                  </a:lnTo>
                  <a:lnTo>
                    <a:pt x="13" y="17"/>
                  </a:lnTo>
                  <a:lnTo>
                    <a:pt x="13" y="18"/>
                  </a:lnTo>
                  <a:lnTo>
                    <a:pt x="12" y="18"/>
                  </a:lnTo>
                  <a:lnTo>
                    <a:pt x="12" y="19"/>
                  </a:lnTo>
                  <a:lnTo>
                    <a:pt x="12" y="20"/>
                  </a:lnTo>
                  <a:lnTo>
                    <a:pt x="12" y="21"/>
                  </a:lnTo>
                  <a:lnTo>
                    <a:pt x="11" y="21"/>
                  </a:lnTo>
                  <a:lnTo>
                    <a:pt x="11" y="22"/>
                  </a:lnTo>
                  <a:lnTo>
                    <a:pt x="10" y="23"/>
                  </a:lnTo>
                  <a:lnTo>
                    <a:pt x="10" y="24"/>
                  </a:lnTo>
                  <a:lnTo>
                    <a:pt x="9" y="24"/>
                  </a:lnTo>
                  <a:lnTo>
                    <a:pt x="8" y="25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7" y="21"/>
                  </a:lnTo>
                  <a:lnTo>
                    <a:pt x="6" y="21"/>
                  </a:lnTo>
                  <a:lnTo>
                    <a:pt x="6" y="22"/>
                  </a:lnTo>
                  <a:lnTo>
                    <a:pt x="6" y="23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7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3" y="11"/>
                  </a:lnTo>
                  <a:lnTo>
                    <a:pt x="4" y="1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56" name="Freeform 635"/>
            <p:cNvSpPr>
              <a:spLocks/>
            </p:cNvSpPr>
            <p:nvPr/>
          </p:nvSpPr>
          <p:spPr bwMode="auto">
            <a:xfrm>
              <a:off x="1509" y="2322"/>
              <a:ext cx="3" cy="1"/>
            </a:xfrm>
            <a:custGeom>
              <a:avLst/>
              <a:gdLst>
                <a:gd name="T0" fmla="*/ 1 w 3"/>
                <a:gd name="T1" fmla="*/ 1 h 1"/>
                <a:gd name="T2" fmla="*/ 0 w 3"/>
                <a:gd name="T3" fmla="*/ 1 h 1"/>
                <a:gd name="T4" fmla="*/ 1 w 3"/>
                <a:gd name="T5" fmla="*/ 1 h 1"/>
                <a:gd name="T6" fmla="*/ 1 w 3"/>
                <a:gd name="T7" fmla="*/ 1 h 1"/>
                <a:gd name="T8" fmla="*/ 1 w 3"/>
                <a:gd name="T9" fmla="*/ 0 h 1"/>
                <a:gd name="T10" fmla="*/ 1 w 3"/>
                <a:gd name="T11" fmla="*/ 0 h 1"/>
                <a:gd name="T12" fmla="*/ 2 w 3"/>
                <a:gd name="T13" fmla="*/ 0 h 1"/>
                <a:gd name="T14" fmla="*/ 2 w 3"/>
                <a:gd name="T15" fmla="*/ 1 h 1"/>
                <a:gd name="T16" fmla="*/ 2 w 3"/>
                <a:gd name="T17" fmla="*/ 1 h 1"/>
                <a:gd name="T18" fmla="*/ 3 w 3"/>
                <a:gd name="T19" fmla="*/ 1 h 1"/>
                <a:gd name="T20" fmla="*/ 3 w 3"/>
                <a:gd name="T21" fmla="*/ 1 h 1"/>
                <a:gd name="T22" fmla="*/ 2 w 3"/>
                <a:gd name="T23" fmla="*/ 1 h 1"/>
                <a:gd name="T24" fmla="*/ 1 w 3"/>
                <a:gd name="T25" fmla="*/ 1 h 1"/>
                <a:gd name="T26" fmla="*/ 1 w 3"/>
                <a:gd name="T27" fmla="*/ 1 h 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"/>
                <a:gd name="T43" fmla="*/ 0 h 1"/>
                <a:gd name="T44" fmla="*/ 3 w 3"/>
                <a:gd name="T45" fmla="*/ 1 h 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" h="1">
                  <a:moveTo>
                    <a:pt x="1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57" name="Freeform 636"/>
            <p:cNvSpPr>
              <a:spLocks/>
            </p:cNvSpPr>
            <p:nvPr/>
          </p:nvSpPr>
          <p:spPr bwMode="auto">
            <a:xfrm>
              <a:off x="2672" y="2317"/>
              <a:ext cx="6" cy="6"/>
            </a:xfrm>
            <a:custGeom>
              <a:avLst/>
              <a:gdLst>
                <a:gd name="T0" fmla="*/ 1 w 6"/>
                <a:gd name="T1" fmla="*/ 6 h 6"/>
                <a:gd name="T2" fmla="*/ 1 w 6"/>
                <a:gd name="T3" fmla="*/ 6 h 6"/>
                <a:gd name="T4" fmla="*/ 1 w 6"/>
                <a:gd name="T5" fmla="*/ 6 h 6"/>
                <a:gd name="T6" fmla="*/ 0 w 6"/>
                <a:gd name="T7" fmla="*/ 5 h 6"/>
                <a:gd name="T8" fmla="*/ 0 w 6"/>
                <a:gd name="T9" fmla="*/ 5 h 6"/>
                <a:gd name="T10" fmla="*/ 0 w 6"/>
                <a:gd name="T11" fmla="*/ 5 h 6"/>
                <a:gd name="T12" fmla="*/ 0 w 6"/>
                <a:gd name="T13" fmla="*/ 4 h 6"/>
                <a:gd name="T14" fmla="*/ 0 w 6"/>
                <a:gd name="T15" fmla="*/ 4 h 6"/>
                <a:gd name="T16" fmla="*/ 0 w 6"/>
                <a:gd name="T17" fmla="*/ 4 h 6"/>
                <a:gd name="T18" fmla="*/ 1 w 6"/>
                <a:gd name="T19" fmla="*/ 4 h 6"/>
                <a:gd name="T20" fmla="*/ 1 w 6"/>
                <a:gd name="T21" fmla="*/ 4 h 6"/>
                <a:gd name="T22" fmla="*/ 1 w 6"/>
                <a:gd name="T23" fmla="*/ 4 h 6"/>
                <a:gd name="T24" fmla="*/ 2 w 6"/>
                <a:gd name="T25" fmla="*/ 4 h 6"/>
                <a:gd name="T26" fmla="*/ 2 w 6"/>
                <a:gd name="T27" fmla="*/ 4 h 6"/>
                <a:gd name="T28" fmla="*/ 2 w 6"/>
                <a:gd name="T29" fmla="*/ 3 h 6"/>
                <a:gd name="T30" fmla="*/ 2 w 6"/>
                <a:gd name="T31" fmla="*/ 3 h 6"/>
                <a:gd name="T32" fmla="*/ 3 w 6"/>
                <a:gd name="T33" fmla="*/ 3 h 6"/>
                <a:gd name="T34" fmla="*/ 3 w 6"/>
                <a:gd name="T35" fmla="*/ 2 h 6"/>
                <a:gd name="T36" fmla="*/ 3 w 6"/>
                <a:gd name="T37" fmla="*/ 2 h 6"/>
                <a:gd name="T38" fmla="*/ 3 w 6"/>
                <a:gd name="T39" fmla="*/ 1 h 6"/>
                <a:gd name="T40" fmla="*/ 3 w 6"/>
                <a:gd name="T41" fmla="*/ 1 h 6"/>
                <a:gd name="T42" fmla="*/ 3 w 6"/>
                <a:gd name="T43" fmla="*/ 1 h 6"/>
                <a:gd name="T44" fmla="*/ 3 w 6"/>
                <a:gd name="T45" fmla="*/ 0 h 6"/>
                <a:gd name="T46" fmla="*/ 3 w 6"/>
                <a:gd name="T47" fmla="*/ 0 h 6"/>
                <a:gd name="T48" fmla="*/ 3 w 6"/>
                <a:gd name="T49" fmla="*/ 0 h 6"/>
                <a:gd name="T50" fmla="*/ 4 w 6"/>
                <a:gd name="T51" fmla="*/ 0 h 6"/>
                <a:gd name="T52" fmla="*/ 4 w 6"/>
                <a:gd name="T53" fmla="*/ 0 h 6"/>
                <a:gd name="T54" fmla="*/ 4 w 6"/>
                <a:gd name="T55" fmla="*/ 1 h 6"/>
                <a:gd name="T56" fmla="*/ 5 w 6"/>
                <a:gd name="T57" fmla="*/ 1 h 6"/>
                <a:gd name="T58" fmla="*/ 5 w 6"/>
                <a:gd name="T59" fmla="*/ 1 h 6"/>
                <a:gd name="T60" fmla="*/ 5 w 6"/>
                <a:gd name="T61" fmla="*/ 1 h 6"/>
                <a:gd name="T62" fmla="*/ 6 w 6"/>
                <a:gd name="T63" fmla="*/ 1 h 6"/>
                <a:gd name="T64" fmla="*/ 6 w 6"/>
                <a:gd name="T65" fmla="*/ 1 h 6"/>
                <a:gd name="T66" fmla="*/ 6 w 6"/>
                <a:gd name="T67" fmla="*/ 2 h 6"/>
                <a:gd name="T68" fmla="*/ 6 w 6"/>
                <a:gd name="T69" fmla="*/ 2 h 6"/>
                <a:gd name="T70" fmla="*/ 6 w 6"/>
                <a:gd name="T71" fmla="*/ 3 h 6"/>
                <a:gd name="T72" fmla="*/ 6 w 6"/>
                <a:gd name="T73" fmla="*/ 3 h 6"/>
                <a:gd name="T74" fmla="*/ 6 w 6"/>
                <a:gd name="T75" fmla="*/ 4 h 6"/>
                <a:gd name="T76" fmla="*/ 6 w 6"/>
                <a:gd name="T77" fmla="*/ 4 h 6"/>
                <a:gd name="T78" fmla="*/ 6 w 6"/>
                <a:gd name="T79" fmla="*/ 4 h 6"/>
                <a:gd name="T80" fmla="*/ 6 w 6"/>
                <a:gd name="T81" fmla="*/ 5 h 6"/>
                <a:gd name="T82" fmla="*/ 6 w 6"/>
                <a:gd name="T83" fmla="*/ 5 h 6"/>
                <a:gd name="T84" fmla="*/ 5 w 6"/>
                <a:gd name="T85" fmla="*/ 5 h 6"/>
                <a:gd name="T86" fmla="*/ 5 w 6"/>
                <a:gd name="T87" fmla="*/ 5 h 6"/>
                <a:gd name="T88" fmla="*/ 3 w 6"/>
                <a:gd name="T89" fmla="*/ 5 h 6"/>
                <a:gd name="T90" fmla="*/ 3 w 6"/>
                <a:gd name="T91" fmla="*/ 5 h 6"/>
                <a:gd name="T92" fmla="*/ 3 w 6"/>
                <a:gd name="T93" fmla="*/ 5 h 6"/>
                <a:gd name="T94" fmla="*/ 3 w 6"/>
                <a:gd name="T95" fmla="*/ 5 h 6"/>
                <a:gd name="T96" fmla="*/ 3 w 6"/>
                <a:gd name="T97" fmla="*/ 5 h 6"/>
                <a:gd name="T98" fmla="*/ 2 w 6"/>
                <a:gd name="T99" fmla="*/ 5 h 6"/>
                <a:gd name="T100" fmla="*/ 2 w 6"/>
                <a:gd name="T101" fmla="*/ 6 h 6"/>
                <a:gd name="T102" fmla="*/ 1 w 6"/>
                <a:gd name="T103" fmla="*/ 6 h 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6"/>
                <a:gd name="T157" fmla="*/ 0 h 6"/>
                <a:gd name="T158" fmla="*/ 6 w 6"/>
                <a:gd name="T159" fmla="*/ 6 h 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6" h="6">
                  <a:moveTo>
                    <a:pt x="1" y="6"/>
                  </a:moveTo>
                  <a:lnTo>
                    <a:pt x="1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58" name="Freeform 637"/>
            <p:cNvSpPr>
              <a:spLocks/>
            </p:cNvSpPr>
            <p:nvPr/>
          </p:nvSpPr>
          <p:spPr bwMode="auto">
            <a:xfrm>
              <a:off x="1509" y="2325"/>
              <a:ext cx="2" cy="2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2 h 2"/>
                <a:gd name="T4" fmla="*/ 0 w 2"/>
                <a:gd name="T5" fmla="*/ 1 h 2"/>
                <a:gd name="T6" fmla="*/ 0 w 2"/>
                <a:gd name="T7" fmla="*/ 1 h 2"/>
                <a:gd name="T8" fmla="*/ 0 w 2"/>
                <a:gd name="T9" fmla="*/ 0 h 2"/>
                <a:gd name="T10" fmla="*/ 0 w 2"/>
                <a:gd name="T11" fmla="*/ 0 h 2"/>
                <a:gd name="T12" fmla="*/ 1 w 2"/>
                <a:gd name="T13" fmla="*/ 0 h 2"/>
                <a:gd name="T14" fmla="*/ 1 w 2"/>
                <a:gd name="T15" fmla="*/ 0 h 2"/>
                <a:gd name="T16" fmla="*/ 1 w 2"/>
                <a:gd name="T17" fmla="*/ 0 h 2"/>
                <a:gd name="T18" fmla="*/ 2 w 2"/>
                <a:gd name="T19" fmla="*/ 0 h 2"/>
                <a:gd name="T20" fmla="*/ 2 w 2"/>
                <a:gd name="T21" fmla="*/ 0 h 2"/>
                <a:gd name="T22" fmla="*/ 2 w 2"/>
                <a:gd name="T23" fmla="*/ 0 h 2"/>
                <a:gd name="T24" fmla="*/ 2 w 2"/>
                <a:gd name="T25" fmla="*/ 1 h 2"/>
                <a:gd name="T26" fmla="*/ 2 w 2"/>
                <a:gd name="T27" fmla="*/ 1 h 2"/>
                <a:gd name="T28" fmla="*/ 2 w 2"/>
                <a:gd name="T29" fmla="*/ 1 h 2"/>
                <a:gd name="T30" fmla="*/ 1 w 2"/>
                <a:gd name="T31" fmla="*/ 2 h 2"/>
                <a:gd name="T32" fmla="*/ 1 w 2"/>
                <a:gd name="T33" fmla="*/ 2 h 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"/>
                <a:gd name="T52" fmla="*/ 0 h 2"/>
                <a:gd name="T53" fmla="*/ 2 w 2"/>
                <a:gd name="T54" fmla="*/ 2 h 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" h="2">
                  <a:moveTo>
                    <a:pt x="1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59" name="Freeform 638"/>
            <p:cNvSpPr>
              <a:spLocks/>
            </p:cNvSpPr>
            <p:nvPr/>
          </p:nvSpPr>
          <p:spPr bwMode="auto">
            <a:xfrm>
              <a:off x="3759" y="2349"/>
              <a:ext cx="2" cy="1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0 w 2"/>
                <a:gd name="T9" fmla="*/ 0 h 1"/>
                <a:gd name="T10" fmla="*/ 1 w 2"/>
                <a:gd name="T11" fmla="*/ 0 h 1"/>
                <a:gd name="T12" fmla="*/ 1 w 2"/>
                <a:gd name="T13" fmla="*/ 0 h 1"/>
                <a:gd name="T14" fmla="*/ 1 w 2"/>
                <a:gd name="T15" fmla="*/ 0 h 1"/>
                <a:gd name="T16" fmla="*/ 2 w 2"/>
                <a:gd name="T17" fmla="*/ 0 h 1"/>
                <a:gd name="T18" fmla="*/ 2 w 2"/>
                <a:gd name="T19" fmla="*/ 0 h 1"/>
                <a:gd name="T20" fmla="*/ 2 w 2"/>
                <a:gd name="T21" fmla="*/ 0 h 1"/>
                <a:gd name="T22" fmla="*/ 2 w 2"/>
                <a:gd name="T23" fmla="*/ 0 h 1"/>
                <a:gd name="T24" fmla="*/ 2 w 2"/>
                <a:gd name="T25" fmla="*/ 0 h 1"/>
                <a:gd name="T26" fmla="*/ 2 w 2"/>
                <a:gd name="T27" fmla="*/ 0 h 1"/>
                <a:gd name="T28" fmla="*/ 1 w 2"/>
                <a:gd name="T29" fmla="*/ 0 h 1"/>
                <a:gd name="T30" fmla="*/ 1 w 2"/>
                <a:gd name="T31" fmla="*/ 0 h 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"/>
                <a:gd name="T49" fmla="*/ 0 h 1"/>
                <a:gd name="T50" fmla="*/ 2 w 2"/>
                <a:gd name="T51" fmla="*/ 1 h 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" h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60" name="Freeform 639"/>
            <p:cNvSpPr>
              <a:spLocks/>
            </p:cNvSpPr>
            <p:nvPr/>
          </p:nvSpPr>
          <p:spPr bwMode="auto">
            <a:xfrm>
              <a:off x="2768" y="2324"/>
              <a:ext cx="7" cy="5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5 h 5"/>
                <a:gd name="T4" fmla="*/ 3 w 7"/>
                <a:gd name="T5" fmla="*/ 5 h 5"/>
                <a:gd name="T6" fmla="*/ 3 w 7"/>
                <a:gd name="T7" fmla="*/ 5 h 5"/>
                <a:gd name="T8" fmla="*/ 2 w 7"/>
                <a:gd name="T9" fmla="*/ 5 h 5"/>
                <a:gd name="T10" fmla="*/ 2 w 7"/>
                <a:gd name="T11" fmla="*/ 5 h 5"/>
                <a:gd name="T12" fmla="*/ 2 w 7"/>
                <a:gd name="T13" fmla="*/ 5 h 5"/>
                <a:gd name="T14" fmla="*/ 2 w 7"/>
                <a:gd name="T15" fmla="*/ 4 h 5"/>
                <a:gd name="T16" fmla="*/ 2 w 7"/>
                <a:gd name="T17" fmla="*/ 4 h 5"/>
                <a:gd name="T18" fmla="*/ 2 w 7"/>
                <a:gd name="T19" fmla="*/ 4 h 5"/>
                <a:gd name="T20" fmla="*/ 1 w 7"/>
                <a:gd name="T21" fmla="*/ 4 h 5"/>
                <a:gd name="T22" fmla="*/ 1 w 7"/>
                <a:gd name="T23" fmla="*/ 3 h 5"/>
                <a:gd name="T24" fmla="*/ 1 w 7"/>
                <a:gd name="T25" fmla="*/ 3 h 5"/>
                <a:gd name="T26" fmla="*/ 1 w 7"/>
                <a:gd name="T27" fmla="*/ 3 h 5"/>
                <a:gd name="T28" fmla="*/ 0 w 7"/>
                <a:gd name="T29" fmla="*/ 3 h 5"/>
                <a:gd name="T30" fmla="*/ 0 w 7"/>
                <a:gd name="T31" fmla="*/ 2 h 5"/>
                <a:gd name="T32" fmla="*/ 0 w 7"/>
                <a:gd name="T33" fmla="*/ 2 h 5"/>
                <a:gd name="T34" fmla="*/ 0 w 7"/>
                <a:gd name="T35" fmla="*/ 1 h 5"/>
                <a:gd name="T36" fmla="*/ 0 w 7"/>
                <a:gd name="T37" fmla="*/ 1 h 5"/>
                <a:gd name="T38" fmla="*/ 0 w 7"/>
                <a:gd name="T39" fmla="*/ 1 h 5"/>
                <a:gd name="T40" fmla="*/ 0 w 7"/>
                <a:gd name="T41" fmla="*/ 0 h 5"/>
                <a:gd name="T42" fmla="*/ 1 w 7"/>
                <a:gd name="T43" fmla="*/ 0 h 5"/>
                <a:gd name="T44" fmla="*/ 1 w 7"/>
                <a:gd name="T45" fmla="*/ 0 h 5"/>
                <a:gd name="T46" fmla="*/ 2 w 7"/>
                <a:gd name="T47" fmla="*/ 0 h 5"/>
                <a:gd name="T48" fmla="*/ 2 w 7"/>
                <a:gd name="T49" fmla="*/ 1 h 5"/>
                <a:gd name="T50" fmla="*/ 2 w 7"/>
                <a:gd name="T51" fmla="*/ 1 h 5"/>
                <a:gd name="T52" fmla="*/ 2 w 7"/>
                <a:gd name="T53" fmla="*/ 1 h 5"/>
                <a:gd name="T54" fmla="*/ 2 w 7"/>
                <a:gd name="T55" fmla="*/ 1 h 5"/>
                <a:gd name="T56" fmla="*/ 2 w 7"/>
                <a:gd name="T57" fmla="*/ 1 h 5"/>
                <a:gd name="T58" fmla="*/ 3 w 7"/>
                <a:gd name="T59" fmla="*/ 1 h 5"/>
                <a:gd name="T60" fmla="*/ 3 w 7"/>
                <a:gd name="T61" fmla="*/ 2 h 5"/>
                <a:gd name="T62" fmla="*/ 3 w 7"/>
                <a:gd name="T63" fmla="*/ 2 h 5"/>
                <a:gd name="T64" fmla="*/ 4 w 7"/>
                <a:gd name="T65" fmla="*/ 2 h 5"/>
                <a:gd name="T66" fmla="*/ 4 w 7"/>
                <a:gd name="T67" fmla="*/ 2 h 5"/>
                <a:gd name="T68" fmla="*/ 4 w 7"/>
                <a:gd name="T69" fmla="*/ 2 h 5"/>
                <a:gd name="T70" fmla="*/ 5 w 7"/>
                <a:gd name="T71" fmla="*/ 2 h 5"/>
                <a:gd name="T72" fmla="*/ 5 w 7"/>
                <a:gd name="T73" fmla="*/ 2 h 5"/>
                <a:gd name="T74" fmla="*/ 6 w 7"/>
                <a:gd name="T75" fmla="*/ 3 h 5"/>
                <a:gd name="T76" fmla="*/ 6 w 7"/>
                <a:gd name="T77" fmla="*/ 3 h 5"/>
                <a:gd name="T78" fmla="*/ 6 w 7"/>
                <a:gd name="T79" fmla="*/ 3 h 5"/>
                <a:gd name="T80" fmla="*/ 7 w 7"/>
                <a:gd name="T81" fmla="*/ 3 h 5"/>
                <a:gd name="T82" fmla="*/ 7 w 7"/>
                <a:gd name="T83" fmla="*/ 3 h 5"/>
                <a:gd name="T84" fmla="*/ 7 w 7"/>
                <a:gd name="T85" fmla="*/ 4 h 5"/>
                <a:gd name="T86" fmla="*/ 7 w 7"/>
                <a:gd name="T87" fmla="*/ 4 h 5"/>
                <a:gd name="T88" fmla="*/ 7 w 7"/>
                <a:gd name="T89" fmla="*/ 4 h 5"/>
                <a:gd name="T90" fmla="*/ 6 w 7"/>
                <a:gd name="T91" fmla="*/ 5 h 5"/>
                <a:gd name="T92" fmla="*/ 6 w 7"/>
                <a:gd name="T93" fmla="*/ 5 h 5"/>
                <a:gd name="T94" fmla="*/ 6 w 7"/>
                <a:gd name="T95" fmla="*/ 5 h 5"/>
                <a:gd name="T96" fmla="*/ 5 w 7"/>
                <a:gd name="T97" fmla="*/ 5 h 5"/>
                <a:gd name="T98" fmla="*/ 5 w 7"/>
                <a:gd name="T99" fmla="*/ 5 h 5"/>
                <a:gd name="T100" fmla="*/ 4 w 7"/>
                <a:gd name="T101" fmla="*/ 5 h 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"/>
                <a:gd name="T154" fmla="*/ 0 h 5"/>
                <a:gd name="T155" fmla="*/ 7 w 7"/>
                <a:gd name="T156" fmla="*/ 5 h 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" h="5">
                  <a:moveTo>
                    <a:pt x="4" y="5"/>
                  </a:moveTo>
                  <a:lnTo>
                    <a:pt x="4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4"/>
                  </a:lnTo>
                  <a:lnTo>
                    <a:pt x="6" y="5"/>
                  </a:lnTo>
                  <a:lnTo>
                    <a:pt x="5" y="5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61" name="Freeform 640"/>
            <p:cNvSpPr>
              <a:spLocks/>
            </p:cNvSpPr>
            <p:nvPr/>
          </p:nvSpPr>
          <p:spPr bwMode="auto">
            <a:xfrm>
              <a:off x="3333" y="2336"/>
              <a:ext cx="2" cy="3"/>
            </a:xfrm>
            <a:custGeom>
              <a:avLst/>
              <a:gdLst>
                <a:gd name="T0" fmla="*/ 1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0 w 2"/>
                <a:gd name="T7" fmla="*/ 2 h 3"/>
                <a:gd name="T8" fmla="*/ 0 w 2"/>
                <a:gd name="T9" fmla="*/ 2 h 3"/>
                <a:gd name="T10" fmla="*/ 0 w 2"/>
                <a:gd name="T11" fmla="*/ 2 h 3"/>
                <a:gd name="T12" fmla="*/ 0 w 2"/>
                <a:gd name="T13" fmla="*/ 1 h 3"/>
                <a:gd name="T14" fmla="*/ 0 w 2"/>
                <a:gd name="T15" fmla="*/ 1 h 3"/>
                <a:gd name="T16" fmla="*/ 0 w 2"/>
                <a:gd name="T17" fmla="*/ 1 h 3"/>
                <a:gd name="T18" fmla="*/ 0 w 2"/>
                <a:gd name="T19" fmla="*/ 0 h 3"/>
                <a:gd name="T20" fmla="*/ 0 w 2"/>
                <a:gd name="T21" fmla="*/ 0 h 3"/>
                <a:gd name="T22" fmla="*/ 0 w 2"/>
                <a:gd name="T23" fmla="*/ 0 h 3"/>
                <a:gd name="T24" fmla="*/ 1 w 2"/>
                <a:gd name="T25" fmla="*/ 0 h 3"/>
                <a:gd name="T26" fmla="*/ 1 w 2"/>
                <a:gd name="T27" fmla="*/ 0 h 3"/>
                <a:gd name="T28" fmla="*/ 1 w 2"/>
                <a:gd name="T29" fmla="*/ 0 h 3"/>
                <a:gd name="T30" fmla="*/ 2 w 2"/>
                <a:gd name="T31" fmla="*/ 0 h 3"/>
                <a:gd name="T32" fmla="*/ 2 w 2"/>
                <a:gd name="T33" fmla="*/ 0 h 3"/>
                <a:gd name="T34" fmla="*/ 2 w 2"/>
                <a:gd name="T35" fmla="*/ 0 h 3"/>
                <a:gd name="T36" fmla="*/ 2 w 2"/>
                <a:gd name="T37" fmla="*/ 0 h 3"/>
                <a:gd name="T38" fmla="*/ 2 w 2"/>
                <a:gd name="T39" fmla="*/ 0 h 3"/>
                <a:gd name="T40" fmla="*/ 2 w 2"/>
                <a:gd name="T41" fmla="*/ 0 h 3"/>
                <a:gd name="T42" fmla="*/ 2 w 2"/>
                <a:gd name="T43" fmla="*/ 1 h 3"/>
                <a:gd name="T44" fmla="*/ 2 w 2"/>
                <a:gd name="T45" fmla="*/ 1 h 3"/>
                <a:gd name="T46" fmla="*/ 2 w 2"/>
                <a:gd name="T47" fmla="*/ 1 h 3"/>
                <a:gd name="T48" fmla="*/ 2 w 2"/>
                <a:gd name="T49" fmla="*/ 2 h 3"/>
                <a:gd name="T50" fmla="*/ 2 w 2"/>
                <a:gd name="T51" fmla="*/ 2 h 3"/>
                <a:gd name="T52" fmla="*/ 2 w 2"/>
                <a:gd name="T53" fmla="*/ 2 h 3"/>
                <a:gd name="T54" fmla="*/ 2 w 2"/>
                <a:gd name="T55" fmla="*/ 3 h 3"/>
                <a:gd name="T56" fmla="*/ 1 w 2"/>
                <a:gd name="T57" fmla="*/ 3 h 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"/>
                <a:gd name="T88" fmla="*/ 0 h 3"/>
                <a:gd name="T89" fmla="*/ 2 w 2"/>
                <a:gd name="T90" fmla="*/ 3 h 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" h="3">
                  <a:moveTo>
                    <a:pt x="1" y="3"/>
                  </a:moveTo>
                  <a:lnTo>
                    <a:pt x="1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62" name="Freeform 641"/>
            <p:cNvSpPr>
              <a:spLocks/>
            </p:cNvSpPr>
            <p:nvPr/>
          </p:nvSpPr>
          <p:spPr bwMode="auto">
            <a:xfrm>
              <a:off x="2537" y="2323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2 h 2"/>
                <a:gd name="T4" fmla="*/ 0 w 1"/>
                <a:gd name="T5" fmla="*/ 1 h 2"/>
                <a:gd name="T6" fmla="*/ 0 w 1"/>
                <a:gd name="T7" fmla="*/ 1 h 2"/>
                <a:gd name="T8" fmla="*/ 0 w 1"/>
                <a:gd name="T9" fmla="*/ 0 h 2"/>
                <a:gd name="T10" fmla="*/ 0 w 1"/>
                <a:gd name="T11" fmla="*/ 0 h 2"/>
                <a:gd name="T12" fmla="*/ 0 w 1"/>
                <a:gd name="T13" fmla="*/ 0 h 2"/>
                <a:gd name="T14" fmla="*/ 1 w 1"/>
                <a:gd name="T15" fmla="*/ 0 h 2"/>
                <a:gd name="T16" fmla="*/ 1 w 1"/>
                <a:gd name="T17" fmla="*/ 0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2 h 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"/>
                <a:gd name="T37" fmla="*/ 0 h 2"/>
                <a:gd name="T38" fmla="*/ 1 w 1"/>
                <a:gd name="T39" fmla="*/ 2 h 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" h="2">
                  <a:moveTo>
                    <a:pt x="1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63" name="Freeform 642"/>
            <p:cNvSpPr>
              <a:spLocks/>
            </p:cNvSpPr>
            <p:nvPr/>
          </p:nvSpPr>
          <p:spPr bwMode="auto">
            <a:xfrm>
              <a:off x="2009" y="2323"/>
              <a:ext cx="10" cy="9"/>
            </a:xfrm>
            <a:custGeom>
              <a:avLst/>
              <a:gdLst>
                <a:gd name="T0" fmla="*/ 2 w 10"/>
                <a:gd name="T1" fmla="*/ 9 h 9"/>
                <a:gd name="T2" fmla="*/ 1 w 10"/>
                <a:gd name="T3" fmla="*/ 9 h 9"/>
                <a:gd name="T4" fmla="*/ 0 w 10"/>
                <a:gd name="T5" fmla="*/ 9 h 9"/>
                <a:gd name="T6" fmla="*/ 0 w 10"/>
                <a:gd name="T7" fmla="*/ 8 h 9"/>
                <a:gd name="T8" fmla="*/ 0 w 10"/>
                <a:gd name="T9" fmla="*/ 7 h 9"/>
                <a:gd name="T10" fmla="*/ 0 w 10"/>
                <a:gd name="T11" fmla="*/ 6 h 9"/>
                <a:gd name="T12" fmla="*/ 0 w 10"/>
                <a:gd name="T13" fmla="*/ 6 h 9"/>
                <a:gd name="T14" fmla="*/ 0 w 10"/>
                <a:gd name="T15" fmla="*/ 6 h 9"/>
                <a:gd name="T16" fmla="*/ 0 w 10"/>
                <a:gd name="T17" fmla="*/ 5 h 9"/>
                <a:gd name="T18" fmla="*/ 0 w 10"/>
                <a:gd name="T19" fmla="*/ 4 h 9"/>
                <a:gd name="T20" fmla="*/ 1 w 10"/>
                <a:gd name="T21" fmla="*/ 4 h 9"/>
                <a:gd name="T22" fmla="*/ 1 w 10"/>
                <a:gd name="T23" fmla="*/ 3 h 9"/>
                <a:gd name="T24" fmla="*/ 2 w 10"/>
                <a:gd name="T25" fmla="*/ 3 h 9"/>
                <a:gd name="T26" fmla="*/ 2 w 10"/>
                <a:gd name="T27" fmla="*/ 2 h 9"/>
                <a:gd name="T28" fmla="*/ 3 w 10"/>
                <a:gd name="T29" fmla="*/ 2 h 9"/>
                <a:gd name="T30" fmla="*/ 3 w 10"/>
                <a:gd name="T31" fmla="*/ 1 h 9"/>
                <a:gd name="T32" fmla="*/ 4 w 10"/>
                <a:gd name="T33" fmla="*/ 1 h 9"/>
                <a:gd name="T34" fmla="*/ 5 w 10"/>
                <a:gd name="T35" fmla="*/ 1 h 9"/>
                <a:gd name="T36" fmla="*/ 6 w 10"/>
                <a:gd name="T37" fmla="*/ 1 h 9"/>
                <a:gd name="T38" fmla="*/ 6 w 10"/>
                <a:gd name="T39" fmla="*/ 0 h 9"/>
                <a:gd name="T40" fmla="*/ 7 w 10"/>
                <a:gd name="T41" fmla="*/ 0 h 9"/>
                <a:gd name="T42" fmla="*/ 7 w 10"/>
                <a:gd name="T43" fmla="*/ 1 h 9"/>
                <a:gd name="T44" fmla="*/ 8 w 10"/>
                <a:gd name="T45" fmla="*/ 1 h 9"/>
                <a:gd name="T46" fmla="*/ 9 w 10"/>
                <a:gd name="T47" fmla="*/ 1 h 9"/>
                <a:gd name="T48" fmla="*/ 9 w 10"/>
                <a:gd name="T49" fmla="*/ 2 h 9"/>
                <a:gd name="T50" fmla="*/ 10 w 10"/>
                <a:gd name="T51" fmla="*/ 2 h 9"/>
                <a:gd name="T52" fmla="*/ 10 w 10"/>
                <a:gd name="T53" fmla="*/ 3 h 9"/>
                <a:gd name="T54" fmla="*/ 10 w 10"/>
                <a:gd name="T55" fmla="*/ 4 h 9"/>
                <a:gd name="T56" fmla="*/ 10 w 10"/>
                <a:gd name="T57" fmla="*/ 5 h 9"/>
                <a:gd name="T58" fmla="*/ 10 w 10"/>
                <a:gd name="T59" fmla="*/ 6 h 9"/>
                <a:gd name="T60" fmla="*/ 10 w 10"/>
                <a:gd name="T61" fmla="*/ 6 h 9"/>
                <a:gd name="T62" fmla="*/ 10 w 10"/>
                <a:gd name="T63" fmla="*/ 7 h 9"/>
                <a:gd name="T64" fmla="*/ 10 w 10"/>
                <a:gd name="T65" fmla="*/ 7 h 9"/>
                <a:gd name="T66" fmla="*/ 9 w 10"/>
                <a:gd name="T67" fmla="*/ 8 h 9"/>
                <a:gd name="T68" fmla="*/ 8 w 10"/>
                <a:gd name="T69" fmla="*/ 8 h 9"/>
                <a:gd name="T70" fmla="*/ 7 w 10"/>
                <a:gd name="T71" fmla="*/ 8 h 9"/>
                <a:gd name="T72" fmla="*/ 7 w 10"/>
                <a:gd name="T73" fmla="*/ 9 h 9"/>
                <a:gd name="T74" fmla="*/ 7 w 10"/>
                <a:gd name="T75" fmla="*/ 9 h 9"/>
                <a:gd name="T76" fmla="*/ 6 w 10"/>
                <a:gd name="T77" fmla="*/ 9 h 9"/>
                <a:gd name="T78" fmla="*/ 5 w 10"/>
                <a:gd name="T79" fmla="*/ 9 h 9"/>
                <a:gd name="T80" fmla="*/ 4 w 10"/>
                <a:gd name="T81" fmla="*/ 8 h 9"/>
                <a:gd name="T82" fmla="*/ 4 w 10"/>
                <a:gd name="T83" fmla="*/ 8 h 9"/>
                <a:gd name="T84" fmla="*/ 3 w 10"/>
                <a:gd name="T85" fmla="*/ 8 h 9"/>
                <a:gd name="T86" fmla="*/ 3 w 10"/>
                <a:gd name="T87" fmla="*/ 9 h 9"/>
                <a:gd name="T88" fmla="*/ 2 w 10"/>
                <a:gd name="T89" fmla="*/ 9 h 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"/>
                <a:gd name="T136" fmla="*/ 0 h 9"/>
                <a:gd name="T137" fmla="*/ 10 w 10"/>
                <a:gd name="T138" fmla="*/ 9 h 9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" h="9">
                  <a:moveTo>
                    <a:pt x="2" y="9"/>
                  </a:moveTo>
                  <a:lnTo>
                    <a:pt x="2" y="9"/>
                  </a:lnTo>
                  <a:lnTo>
                    <a:pt x="1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9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9"/>
                  </a:lnTo>
                  <a:lnTo>
                    <a:pt x="6" y="9"/>
                  </a:lnTo>
                  <a:lnTo>
                    <a:pt x="5" y="9"/>
                  </a:lnTo>
                  <a:lnTo>
                    <a:pt x="5" y="8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9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64" name="Freeform 643"/>
            <p:cNvSpPr>
              <a:spLocks/>
            </p:cNvSpPr>
            <p:nvPr/>
          </p:nvSpPr>
          <p:spPr bwMode="auto">
            <a:xfrm>
              <a:off x="1851" y="2326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1 h 2"/>
                <a:gd name="T10" fmla="*/ 0 w 1"/>
                <a:gd name="T11" fmla="*/ 1 h 2"/>
                <a:gd name="T12" fmla="*/ 0 w 1"/>
                <a:gd name="T13" fmla="*/ 1 h 2"/>
                <a:gd name="T14" fmla="*/ 0 w 1"/>
                <a:gd name="T15" fmla="*/ 0 h 2"/>
                <a:gd name="T16" fmla="*/ 0 w 1"/>
                <a:gd name="T17" fmla="*/ 0 h 2"/>
                <a:gd name="T18" fmla="*/ 1 w 1"/>
                <a:gd name="T19" fmla="*/ 0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1 h 2"/>
                <a:gd name="T26" fmla="*/ 1 w 1"/>
                <a:gd name="T27" fmla="*/ 1 h 2"/>
                <a:gd name="T28" fmla="*/ 1 w 1"/>
                <a:gd name="T29" fmla="*/ 1 h 2"/>
                <a:gd name="T30" fmla="*/ 1 w 1"/>
                <a:gd name="T31" fmla="*/ 2 h 2"/>
                <a:gd name="T32" fmla="*/ 1 w 1"/>
                <a:gd name="T33" fmla="*/ 2 h 2"/>
                <a:gd name="T34" fmla="*/ 1 w 1"/>
                <a:gd name="T35" fmla="*/ 2 h 2"/>
                <a:gd name="T36" fmla="*/ 1 w 1"/>
                <a:gd name="T37" fmla="*/ 2 h 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2"/>
                <a:gd name="T59" fmla="*/ 1 w 1"/>
                <a:gd name="T60" fmla="*/ 2 h 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2">
                  <a:moveTo>
                    <a:pt x="1" y="2"/>
                  </a:move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65" name="Freeform 644"/>
            <p:cNvSpPr>
              <a:spLocks/>
            </p:cNvSpPr>
            <p:nvPr/>
          </p:nvSpPr>
          <p:spPr bwMode="auto">
            <a:xfrm>
              <a:off x="3515" y="2343"/>
              <a:ext cx="2" cy="1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0 w 2"/>
                <a:gd name="T5" fmla="*/ 1 h 1"/>
                <a:gd name="T6" fmla="*/ 0 w 2"/>
                <a:gd name="T7" fmla="*/ 0 h 1"/>
                <a:gd name="T8" fmla="*/ 0 w 2"/>
                <a:gd name="T9" fmla="*/ 0 h 1"/>
                <a:gd name="T10" fmla="*/ 1 w 2"/>
                <a:gd name="T11" fmla="*/ 0 h 1"/>
                <a:gd name="T12" fmla="*/ 1 w 2"/>
                <a:gd name="T13" fmla="*/ 0 h 1"/>
                <a:gd name="T14" fmla="*/ 1 w 2"/>
                <a:gd name="T15" fmla="*/ 0 h 1"/>
                <a:gd name="T16" fmla="*/ 1 w 2"/>
                <a:gd name="T17" fmla="*/ 0 h 1"/>
                <a:gd name="T18" fmla="*/ 2 w 2"/>
                <a:gd name="T19" fmla="*/ 0 h 1"/>
                <a:gd name="T20" fmla="*/ 2 w 2"/>
                <a:gd name="T21" fmla="*/ 0 h 1"/>
                <a:gd name="T22" fmla="*/ 2 w 2"/>
                <a:gd name="T23" fmla="*/ 0 h 1"/>
                <a:gd name="T24" fmla="*/ 2 w 2"/>
                <a:gd name="T25" fmla="*/ 1 h 1"/>
                <a:gd name="T26" fmla="*/ 2 w 2"/>
                <a:gd name="T27" fmla="*/ 1 h 1"/>
                <a:gd name="T28" fmla="*/ 2 w 2"/>
                <a:gd name="T29" fmla="*/ 1 h 1"/>
                <a:gd name="T30" fmla="*/ 2 w 2"/>
                <a:gd name="T31" fmla="*/ 1 h 1"/>
                <a:gd name="T32" fmla="*/ 1 w 2"/>
                <a:gd name="T33" fmla="*/ 1 h 1"/>
                <a:gd name="T34" fmla="*/ 1 w 2"/>
                <a:gd name="T35" fmla="*/ 1 h 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"/>
                <a:gd name="T55" fmla="*/ 0 h 1"/>
                <a:gd name="T56" fmla="*/ 2 w 2"/>
                <a:gd name="T57" fmla="*/ 1 h 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" h="1">
                  <a:moveTo>
                    <a:pt x="1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66" name="Freeform 645"/>
            <p:cNvSpPr>
              <a:spLocks/>
            </p:cNvSpPr>
            <p:nvPr/>
          </p:nvSpPr>
          <p:spPr bwMode="auto">
            <a:xfrm>
              <a:off x="3473" y="2342"/>
              <a:ext cx="5" cy="7"/>
            </a:xfrm>
            <a:custGeom>
              <a:avLst/>
              <a:gdLst>
                <a:gd name="T0" fmla="*/ 0 w 5"/>
                <a:gd name="T1" fmla="*/ 7 h 7"/>
                <a:gd name="T2" fmla="*/ 0 w 5"/>
                <a:gd name="T3" fmla="*/ 7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5 h 7"/>
                <a:gd name="T10" fmla="*/ 0 w 5"/>
                <a:gd name="T11" fmla="*/ 5 h 7"/>
                <a:gd name="T12" fmla="*/ 0 w 5"/>
                <a:gd name="T13" fmla="*/ 5 h 7"/>
                <a:gd name="T14" fmla="*/ 0 w 5"/>
                <a:gd name="T15" fmla="*/ 4 h 7"/>
                <a:gd name="T16" fmla="*/ 0 w 5"/>
                <a:gd name="T17" fmla="*/ 4 h 7"/>
                <a:gd name="T18" fmla="*/ 0 w 5"/>
                <a:gd name="T19" fmla="*/ 3 h 7"/>
                <a:gd name="T20" fmla="*/ 0 w 5"/>
                <a:gd name="T21" fmla="*/ 3 h 7"/>
                <a:gd name="T22" fmla="*/ 0 w 5"/>
                <a:gd name="T23" fmla="*/ 3 h 7"/>
                <a:gd name="T24" fmla="*/ 0 w 5"/>
                <a:gd name="T25" fmla="*/ 2 h 7"/>
                <a:gd name="T26" fmla="*/ 0 w 5"/>
                <a:gd name="T27" fmla="*/ 2 h 7"/>
                <a:gd name="T28" fmla="*/ 0 w 5"/>
                <a:gd name="T29" fmla="*/ 1 h 7"/>
                <a:gd name="T30" fmla="*/ 0 w 5"/>
                <a:gd name="T31" fmla="*/ 1 h 7"/>
                <a:gd name="T32" fmla="*/ 1 w 5"/>
                <a:gd name="T33" fmla="*/ 0 h 7"/>
                <a:gd name="T34" fmla="*/ 1 w 5"/>
                <a:gd name="T35" fmla="*/ 0 h 7"/>
                <a:gd name="T36" fmla="*/ 1 w 5"/>
                <a:gd name="T37" fmla="*/ 0 h 7"/>
                <a:gd name="T38" fmla="*/ 1 w 5"/>
                <a:gd name="T39" fmla="*/ 0 h 7"/>
                <a:gd name="T40" fmla="*/ 2 w 5"/>
                <a:gd name="T41" fmla="*/ 0 h 7"/>
                <a:gd name="T42" fmla="*/ 2 w 5"/>
                <a:gd name="T43" fmla="*/ 0 h 7"/>
                <a:gd name="T44" fmla="*/ 2 w 5"/>
                <a:gd name="T45" fmla="*/ 1 h 7"/>
                <a:gd name="T46" fmla="*/ 3 w 5"/>
                <a:gd name="T47" fmla="*/ 1 h 7"/>
                <a:gd name="T48" fmla="*/ 3 w 5"/>
                <a:gd name="T49" fmla="*/ 1 h 7"/>
                <a:gd name="T50" fmla="*/ 3 w 5"/>
                <a:gd name="T51" fmla="*/ 1 h 7"/>
                <a:gd name="T52" fmla="*/ 4 w 5"/>
                <a:gd name="T53" fmla="*/ 1 h 7"/>
                <a:gd name="T54" fmla="*/ 4 w 5"/>
                <a:gd name="T55" fmla="*/ 2 h 7"/>
                <a:gd name="T56" fmla="*/ 4 w 5"/>
                <a:gd name="T57" fmla="*/ 2 h 7"/>
                <a:gd name="T58" fmla="*/ 5 w 5"/>
                <a:gd name="T59" fmla="*/ 2 h 7"/>
                <a:gd name="T60" fmla="*/ 5 w 5"/>
                <a:gd name="T61" fmla="*/ 3 h 7"/>
                <a:gd name="T62" fmla="*/ 5 w 5"/>
                <a:gd name="T63" fmla="*/ 3 h 7"/>
                <a:gd name="T64" fmla="*/ 4 w 5"/>
                <a:gd name="T65" fmla="*/ 3 h 7"/>
                <a:gd name="T66" fmla="*/ 4 w 5"/>
                <a:gd name="T67" fmla="*/ 4 h 7"/>
                <a:gd name="T68" fmla="*/ 4 w 5"/>
                <a:gd name="T69" fmla="*/ 4 h 7"/>
                <a:gd name="T70" fmla="*/ 4 w 5"/>
                <a:gd name="T71" fmla="*/ 5 h 7"/>
                <a:gd name="T72" fmla="*/ 4 w 5"/>
                <a:gd name="T73" fmla="*/ 5 h 7"/>
                <a:gd name="T74" fmla="*/ 4 w 5"/>
                <a:gd name="T75" fmla="*/ 5 h 7"/>
                <a:gd name="T76" fmla="*/ 4 w 5"/>
                <a:gd name="T77" fmla="*/ 6 h 7"/>
                <a:gd name="T78" fmla="*/ 4 w 5"/>
                <a:gd name="T79" fmla="*/ 6 h 7"/>
                <a:gd name="T80" fmla="*/ 3 w 5"/>
                <a:gd name="T81" fmla="*/ 6 h 7"/>
                <a:gd name="T82" fmla="*/ 3 w 5"/>
                <a:gd name="T83" fmla="*/ 6 h 7"/>
                <a:gd name="T84" fmla="*/ 2 w 5"/>
                <a:gd name="T85" fmla="*/ 6 h 7"/>
                <a:gd name="T86" fmla="*/ 2 w 5"/>
                <a:gd name="T87" fmla="*/ 6 h 7"/>
                <a:gd name="T88" fmla="*/ 2 w 5"/>
                <a:gd name="T89" fmla="*/ 6 h 7"/>
                <a:gd name="T90" fmla="*/ 1 w 5"/>
                <a:gd name="T91" fmla="*/ 6 h 7"/>
                <a:gd name="T92" fmla="*/ 1 w 5"/>
                <a:gd name="T93" fmla="*/ 6 h 7"/>
                <a:gd name="T94" fmla="*/ 1 w 5"/>
                <a:gd name="T95" fmla="*/ 7 h 7"/>
                <a:gd name="T96" fmla="*/ 0 w 5"/>
                <a:gd name="T97" fmla="*/ 7 h 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7"/>
                <a:gd name="T149" fmla="*/ 5 w 5"/>
                <a:gd name="T150" fmla="*/ 7 h 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7">
                  <a:moveTo>
                    <a:pt x="0" y="7"/>
                  </a:move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6"/>
                  </a:lnTo>
                  <a:lnTo>
                    <a:pt x="3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67" name="Freeform 646"/>
            <p:cNvSpPr>
              <a:spLocks/>
            </p:cNvSpPr>
            <p:nvPr/>
          </p:nvSpPr>
          <p:spPr bwMode="auto">
            <a:xfrm>
              <a:off x="2535" y="2326"/>
              <a:ext cx="8" cy="48"/>
            </a:xfrm>
            <a:custGeom>
              <a:avLst/>
              <a:gdLst>
                <a:gd name="T0" fmla="*/ 2 w 8"/>
                <a:gd name="T1" fmla="*/ 47 h 48"/>
                <a:gd name="T2" fmla="*/ 2 w 8"/>
                <a:gd name="T3" fmla="*/ 44 h 48"/>
                <a:gd name="T4" fmla="*/ 2 w 8"/>
                <a:gd name="T5" fmla="*/ 43 h 48"/>
                <a:gd name="T6" fmla="*/ 2 w 8"/>
                <a:gd name="T7" fmla="*/ 42 h 48"/>
                <a:gd name="T8" fmla="*/ 2 w 8"/>
                <a:gd name="T9" fmla="*/ 40 h 48"/>
                <a:gd name="T10" fmla="*/ 2 w 8"/>
                <a:gd name="T11" fmla="*/ 38 h 48"/>
                <a:gd name="T12" fmla="*/ 2 w 8"/>
                <a:gd name="T13" fmla="*/ 35 h 48"/>
                <a:gd name="T14" fmla="*/ 2 w 8"/>
                <a:gd name="T15" fmla="*/ 35 h 48"/>
                <a:gd name="T16" fmla="*/ 2 w 8"/>
                <a:gd name="T17" fmla="*/ 33 h 48"/>
                <a:gd name="T18" fmla="*/ 0 w 8"/>
                <a:gd name="T19" fmla="*/ 33 h 48"/>
                <a:gd name="T20" fmla="*/ 1 w 8"/>
                <a:gd name="T21" fmla="*/ 31 h 48"/>
                <a:gd name="T22" fmla="*/ 0 w 8"/>
                <a:gd name="T23" fmla="*/ 29 h 48"/>
                <a:gd name="T24" fmla="*/ 0 w 8"/>
                <a:gd name="T25" fmla="*/ 29 h 48"/>
                <a:gd name="T26" fmla="*/ 0 w 8"/>
                <a:gd name="T27" fmla="*/ 27 h 48"/>
                <a:gd name="T28" fmla="*/ 1 w 8"/>
                <a:gd name="T29" fmla="*/ 26 h 48"/>
                <a:gd name="T30" fmla="*/ 1 w 8"/>
                <a:gd name="T31" fmla="*/ 24 h 48"/>
                <a:gd name="T32" fmla="*/ 2 w 8"/>
                <a:gd name="T33" fmla="*/ 23 h 48"/>
                <a:gd name="T34" fmla="*/ 2 w 8"/>
                <a:gd name="T35" fmla="*/ 21 h 48"/>
                <a:gd name="T36" fmla="*/ 1 w 8"/>
                <a:gd name="T37" fmla="*/ 20 h 48"/>
                <a:gd name="T38" fmla="*/ 1 w 8"/>
                <a:gd name="T39" fmla="*/ 18 h 48"/>
                <a:gd name="T40" fmla="*/ 1 w 8"/>
                <a:gd name="T41" fmla="*/ 11 h 48"/>
                <a:gd name="T42" fmla="*/ 1 w 8"/>
                <a:gd name="T43" fmla="*/ 9 h 48"/>
                <a:gd name="T44" fmla="*/ 1 w 8"/>
                <a:gd name="T45" fmla="*/ 8 h 48"/>
                <a:gd name="T46" fmla="*/ 1 w 8"/>
                <a:gd name="T47" fmla="*/ 6 h 48"/>
                <a:gd name="T48" fmla="*/ 2 w 8"/>
                <a:gd name="T49" fmla="*/ 4 h 48"/>
                <a:gd name="T50" fmla="*/ 2 w 8"/>
                <a:gd name="T51" fmla="*/ 3 h 48"/>
                <a:gd name="T52" fmla="*/ 2 w 8"/>
                <a:gd name="T53" fmla="*/ 2 h 48"/>
                <a:gd name="T54" fmla="*/ 2 w 8"/>
                <a:gd name="T55" fmla="*/ 0 h 48"/>
                <a:gd name="T56" fmla="*/ 4 w 8"/>
                <a:gd name="T57" fmla="*/ 0 h 48"/>
                <a:gd name="T58" fmla="*/ 4 w 8"/>
                <a:gd name="T59" fmla="*/ 1 h 48"/>
                <a:gd name="T60" fmla="*/ 4 w 8"/>
                <a:gd name="T61" fmla="*/ 3 h 48"/>
                <a:gd name="T62" fmla="*/ 4 w 8"/>
                <a:gd name="T63" fmla="*/ 3 h 48"/>
                <a:gd name="T64" fmla="*/ 5 w 8"/>
                <a:gd name="T65" fmla="*/ 5 h 48"/>
                <a:gd name="T66" fmla="*/ 6 w 8"/>
                <a:gd name="T67" fmla="*/ 6 h 48"/>
                <a:gd name="T68" fmla="*/ 6 w 8"/>
                <a:gd name="T69" fmla="*/ 8 h 48"/>
                <a:gd name="T70" fmla="*/ 6 w 8"/>
                <a:gd name="T71" fmla="*/ 10 h 48"/>
                <a:gd name="T72" fmla="*/ 7 w 8"/>
                <a:gd name="T73" fmla="*/ 10 h 48"/>
                <a:gd name="T74" fmla="*/ 8 w 8"/>
                <a:gd name="T75" fmla="*/ 12 h 48"/>
                <a:gd name="T76" fmla="*/ 8 w 8"/>
                <a:gd name="T77" fmla="*/ 13 h 48"/>
                <a:gd name="T78" fmla="*/ 8 w 8"/>
                <a:gd name="T79" fmla="*/ 15 h 48"/>
                <a:gd name="T80" fmla="*/ 8 w 8"/>
                <a:gd name="T81" fmla="*/ 16 h 48"/>
                <a:gd name="T82" fmla="*/ 8 w 8"/>
                <a:gd name="T83" fmla="*/ 18 h 48"/>
                <a:gd name="T84" fmla="*/ 8 w 8"/>
                <a:gd name="T85" fmla="*/ 19 h 48"/>
                <a:gd name="T86" fmla="*/ 8 w 8"/>
                <a:gd name="T87" fmla="*/ 21 h 48"/>
                <a:gd name="T88" fmla="*/ 8 w 8"/>
                <a:gd name="T89" fmla="*/ 23 h 48"/>
                <a:gd name="T90" fmla="*/ 8 w 8"/>
                <a:gd name="T91" fmla="*/ 24 h 48"/>
                <a:gd name="T92" fmla="*/ 7 w 8"/>
                <a:gd name="T93" fmla="*/ 25 h 48"/>
                <a:gd name="T94" fmla="*/ 7 w 8"/>
                <a:gd name="T95" fmla="*/ 27 h 48"/>
                <a:gd name="T96" fmla="*/ 6 w 8"/>
                <a:gd name="T97" fmla="*/ 29 h 48"/>
                <a:gd name="T98" fmla="*/ 6 w 8"/>
                <a:gd name="T99" fmla="*/ 30 h 48"/>
                <a:gd name="T100" fmla="*/ 7 w 8"/>
                <a:gd name="T101" fmla="*/ 32 h 48"/>
                <a:gd name="T102" fmla="*/ 7 w 8"/>
                <a:gd name="T103" fmla="*/ 33 h 48"/>
                <a:gd name="T104" fmla="*/ 6 w 8"/>
                <a:gd name="T105" fmla="*/ 35 h 48"/>
                <a:gd name="T106" fmla="*/ 6 w 8"/>
                <a:gd name="T107" fmla="*/ 36 h 48"/>
                <a:gd name="T108" fmla="*/ 6 w 8"/>
                <a:gd name="T109" fmla="*/ 37 h 48"/>
                <a:gd name="T110" fmla="*/ 5 w 8"/>
                <a:gd name="T111" fmla="*/ 39 h 48"/>
                <a:gd name="T112" fmla="*/ 5 w 8"/>
                <a:gd name="T113" fmla="*/ 41 h 48"/>
                <a:gd name="T114" fmla="*/ 4 w 8"/>
                <a:gd name="T115" fmla="*/ 42 h 48"/>
                <a:gd name="T116" fmla="*/ 4 w 8"/>
                <a:gd name="T117" fmla="*/ 43 h 48"/>
                <a:gd name="T118" fmla="*/ 4 w 8"/>
                <a:gd name="T119" fmla="*/ 44 h 48"/>
                <a:gd name="T120" fmla="*/ 4 w 8"/>
                <a:gd name="T121" fmla="*/ 46 h 48"/>
                <a:gd name="T122" fmla="*/ 3 w 8"/>
                <a:gd name="T123" fmla="*/ 47 h 48"/>
                <a:gd name="T124" fmla="*/ 2 w 8"/>
                <a:gd name="T125" fmla="*/ 48 h 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"/>
                <a:gd name="T190" fmla="*/ 0 h 48"/>
                <a:gd name="T191" fmla="*/ 8 w 8"/>
                <a:gd name="T192" fmla="*/ 48 h 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" h="48">
                  <a:moveTo>
                    <a:pt x="2" y="48"/>
                  </a:moveTo>
                  <a:lnTo>
                    <a:pt x="2" y="48"/>
                  </a:lnTo>
                  <a:lnTo>
                    <a:pt x="2" y="47"/>
                  </a:lnTo>
                  <a:lnTo>
                    <a:pt x="2" y="46"/>
                  </a:lnTo>
                  <a:lnTo>
                    <a:pt x="2" y="45"/>
                  </a:lnTo>
                  <a:lnTo>
                    <a:pt x="2" y="44"/>
                  </a:lnTo>
                  <a:lnTo>
                    <a:pt x="2" y="43"/>
                  </a:lnTo>
                  <a:lnTo>
                    <a:pt x="2" y="42"/>
                  </a:lnTo>
                  <a:lnTo>
                    <a:pt x="2" y="41"/>
                  </a:lnTo>
                  <a:lnTo>
                    <a:pt x="2" y="40"/>
                  </a:lnTo>
                  <a:lnTo>
                    <a:pt x="2" y="39"/>
                  </a:lnTo>
                  <a:lnTo>
                    <a:pt x="2" y="38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1" y="33"/>
                  </a:lnTo>
                  <a:lnTo>
                    <a:pt x="0" y="33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9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8" y="11"/>
                  </a:lnTo>
                  <a:lnTo>
                    <a:pt x="8" y="12"/>
                  </a:lnTo>
                  <a:lnTo>
                    <a:pt x="8" y="13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8" y="20"/>
                  </a:lnTo>
                  <a:lnTo>
                    <a:pt x="8" y="21"/>
                  </a:lnTo>
                  <a:lnTo>
                    <a:pt x="8" y="22"/>
                  </a:lnTo>
                  <a:lnTo>
                    <a:pt x="8" y="23"/>
                  </a:lnTo>
                  <a:lnTo>
                    <a:pt x="8" y="24"/>
                  </a:lnTo>
                  <a:lnTo>
                    <a:pt x="7" y="24"/>
                  </a:lnTo>
                  <a:lnTo>
                    <a:pt x="7" y="25"/>
                  </a:lnTo>
                  <a:lnTo>
                    <a:pt x="7" y="26"/>
                  </a:lnTo>
                  <a:lnTo>
                    <a:pt x="7" y="27"/>
                  </a:lnTo>
                  <a:lnTo>
                    <a:pt x="6" y="27"/>
                  </a:lnTo>
                  <a:lnTo>
                    <a:pt x="6" y="28"/>
                  </a:lnTo>
                  <a:lnTo>
                    <a:pt x="6" y="29"/>
                  </a:lnTo>
                  <a:lnTo>
                    <a:pt x="6" y="30"/>
                  </a:lnTo>
                  <a:lnTo>
                    <a:pt x="6" y="31"/>
                  </a:lnTo>
                  <a:lnTo>
                    <a:pt x="7" y="31"/>
                  </a:lnTo>
                  <a:lnTo>
                    <a:pt x="7" y="32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6" y="35"/>
                  </a:lnTo>
                  <a:lnTo>
                    <a:pt x="6" y="36"/>
                  </a:lnTo>
                  <a:lnTo>
                    <a:pt x="6" y="37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5" y="40"/>
                  </a:lnTo>
                  <a:lnTo>
                    <a:pt x="5" y="41"/>
                  </a:lnTo>
                  <a:lnTo>
                    <a:pt x="4" y="41"/>
                  </a:lnTo>
                  <a:lnTo>
                    <a:pt x="4" y="42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4" y="45"/>
                  </a:lnTo>
                  <a:lnTo>
                    <a:pt x="4" y="46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8"/>
                  </a:lnTo>
                  <a:lnTo>
                    <a:pt x="2" y="48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68" name="Freeform 647"/>
            <p:cNvSpPr>
              <a:spLocks/>
            </p:cNvSpPr>
            <p:nvPr/>
          </p:nvSpPr>
          <p:spPr bwMode="auto">
            <a:xfrm>
              <a:off x="1865" y="2329"/>
              <a:ext cx="3" cy="2"/>
            </a:xfrm>
            <a:custGeom>
              <a:avLst/>
              <a:gdLst>
                <a:gd name="T0" fmla="*/ 2 w 3"/>
                <a:gd name="T1" fmla="*/ 2 h 2"/>
                <a:gd name="T2" fmla="*/ 2 w 3"/>
                <a:gd name="T3" fmla="*/ 2 h 2"/>
                <a:gd name="T4" fmla="*/ 2 w 3"/>
                <a:gd name="T5" fmla="*/ 2 h 2"/>
                <a:gd name="T6" fmla="*/ 1 w 3"/>
                <a:gd name="T7" fmla="*/ 2 h 2"/>
                <a:gd name="T8" fmla="*/ 1 w 3"/>
                <a:gd name="T9" fmla="*/ 2 h 2"/>
                <a:gd name="T10" fmla="*/ 0 w 3"/>
                <a:gd name="T11" fmla="*/ 2 h 2"/>
                <a:gd name="T12" fmla="*/ 0 w 3"/>
                <a:gd name="T13" fmla="*/ 1 h 2"/>
                <a:gd name="T14" fmla="*/ 0 w 3"/>
                <a:gd name="T15" fmla="*/ 1 h 2"/>
                <a:gd name="T16" fmla="*/ 1 w 3"/>
                <a:gd name="T17" fmla="*/ 1 h 2"/>
                <a:gd name="T18" fmla="*/ 1 w 3"/>
                <a:gd name="T19" fmla="*/ 0 h 2"/>
                <a:gd name="T20" fmla="*/ 1 w 3"/>
                <a:gd name="T21" fmla="*/ 0 h 2"/>
                <a:gd name="T22" fmla="*/ 1 w 3"/>
                <a:gd name="T23" fmla="*/ 0 h 2"/>
                <a:gd name="T24" fmla="*/ 2 w 3"/>
                <a:gd name="T25" fmla="*/ 0 h 2"/>
                <a:gd name="T26" fmla="*/ 2 w 3"/>
                <a:gd name="T27" fmla="*/ 0 h 2"/>
                <a:gd name="T28" fmla="*/ 2 w 3"/>
                <a:gd name="T29" fmla="*/ 0 h 2"/>
                <a:gd name="T30" fmla="*/ 3 w 3"/>
                <a:gd name="T31" fmla="*/ 0 h 2"/>
                <a:gd name="T32" fmla="*/ 3 w 3"/>
                <a:gd name="T33" fmla="*/ 0 h 2"/>
                <a:gd name="T34" fmla="*/ 3 w 3"/>
                <a:gd name="T35" fmla="*/ 0 h 2"/>
                <a:gd name="T36" fmla="*/ 3 w 3"/>
                <a:gd name="T37" fmla="*/ 0 h 2"/>
                <a:gd name="T38" fmla="*/ 3 w 3"/>
                <a:gd name="T39" fmla="*/ 1 h 2"/>
                <a:gd name="T40" fmla="*/ 3 w 3"/>
                <a:gd name="T41" fmla="*/ 1 h 2"/>
                <a:gd name="T42" fmla="*/ 3 w 3"/>
                <a:gd name="T43" fmla="*/ 2 h 2"/>
                <a:gd name="T44" fmla="*/ 3 w 3"/>
                <a:gd name="T45" fmla="*/ 2 h 2"/>
                <a:gd name="T46" fmla="*/ 2 w 3"/>
                <a:gd name="T47" fmla="*/ 2 h 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"/>
                <a:gd name="T73" fmla="*/ 0 h 2"/>
                <a:gd name="T74" fmla="*/ 3 w 3"/>
                <a:gd name="T75" fmla="*/ 2 h 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" h="2">
                  <a:moveTo>
                    <a:pt x="2" y="2"/>
                  </a:move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69" name="Freeform 648"/>
            <p:cNvSpPr>
              <a:spLocks/>
            </p:cNvSpPr>
            <p:nvPr/>
          </p:nvSpPr>
          <p:spPr bwMode="auto">
            <a:xfrm>
              <a:off x="2769" y="2330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0 w 1"/>
                <a:gd name="T5" fmla="*/ 1 h 2"/>
                <a:gd name="T6" fmla="*/ 0 w 1"/>
                <a:gd name="T7" fmla="*/ 1 h 2"/>
                <a:gd name="T8" fmla="*/ 0 w 1"/>
                <a:gd name="T9" fmla="*/ 1 h 2"/>
                <a:gd name="T10" fmla="*/ 0 w 1"/>
                <a:gd name="T11" fmla="*/ 0 h 2"/>
                <a:gd name="T12" fmla="*/ 0 w 1"/>
                <a:gd name="T13" fmla="*/ 0 h 2"/>
                <a:gd name="T14" fmla="*/ 0 w 1"/>
                <a:gd name="T15" fmla="*/ 0 h 2"/>
                <a:gd name="T16" fmla="*/ 1 w 1"/>
                <a:gd name="T17" fmla="*/ 0 h 2"/>
                <a:gd name="T18" fmla="*/ 1 w 1"/>
                <a:gd name="T19" fmla="*/ 0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1 h 2"/>
                <a:gd name="T28" fmla="*/ 1 w 1"/>
                <a:gd name="T29" fmla="*/ 1 h 2"/>
                <a:gd name="T30" fmla="*/ 1 w 1"/>
                <a:gd name="T31" fmla="*/ 1 h 2"/>
                <a:gd name="T32" fmla="*/ 1 w 1"/>
                <a:gd name="T33" fmla="*/ 2 h 2"/>
                <a:gd name="T34" fmla="*/ 1 w 1"/>
                <a:gd name="T35" fmla="*/ 2 h 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"/>
                <a:gd name="T55" fmla="*/ 0 h 2"/>
                <a:gd name="T56" fmla="*/ 1 w 1"/>
                <a:gd name="T57" fmla="*/ 2 h 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" h="2">
                  <a:moveTo>
                    <a:pt x="1" y="2"/>
                  </a:move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70" name="Freeform 649"/>
            <p:cNvSpPr>
              <a:spLocks/>
            </p:cNvSpPr>
            <p:nvPr/>
          </p:nvSpPr>
          <p:spPr bwMode="auto">
            <a:xfrm>
              <a:off x="3361" y="2343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1 w 1"/>
                <a:gd name="T13" fmla="*/ 1 h 1"/>
                <a:gd name="T14" fmla="*/ 1 w 1"/>
                <a:gd name="T15" fmla="*/ 1 h 1"/>
                <a:gd name="T16" fmla="*/ 0 w 1"/>
                <a:gd name="T17" fmla="*/ 1 h 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"/>
                <a:gd name="T28" fmla="*/ 0 h 1"/>
                <a:gd name="T29" fmla="*/ 1 w 1"/>
                <a:gd name="T30" fmla="*/ 1 h 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71" name="Freeform 650"/>
            <p:cNvSpPr>
              <a:spLocks/>
            </p:cNvSpPr>
            <p:nvPr/>
          </p:nvSpPr>
          <p:spPr bwMode="auto">
            <a:xfrm>
              <a:off x="3514" y="2349"/>
              <a:ext cx="3" cy="1"/>
            </a:xfrm>
            <a:custGeom>
              <a:avLst/>
              <a:gdLst>
                <a:gd name="T0" fmla="*/ 1 w 3"/>
                <a:gd name="T1" fmla="*/ 0 h 1"/>
                <a:gd name="T2" fmla="*/ 0 w 3"/>
                <a:gd name="T3" fmla="*/ 0 h 1"/>
                <a:gd name="T4" fmla="*/ 0 w 3"/>
                <a:gd name="T5" fmla="*/ 0 h 1"/>
                <a:gd name="T6" fmla="*/ 0 w 3"/>
                <a:gd name="T7" fmla="*/ 0 h 1"/>
                <a:gd name="T8" fmla="*/ 0 w 3"/>
                <a:gd name="T9" fmla="*/ 0 h 1"/>
                <a:gd name="T10" fmla="*/ 0 w 3"/>
                <a:gd name="T11" fmla="*/ 0 h 1"/>
                <a:gd name="T12" fmla="*/ 1 w 3"/>
                <a:gd name="T13" fmla="*/ 0 h 1"/>
                <a:gd name="T14" fmla="*/ 1 w 3"/>
                <a:gd name="T15" fmla="*/ 0 h 1"/>
                <a:gd name="T16" fmla="*/ 2 w 3"/>
                <a:gd name="T17" fmla="*/ 0 h 1"/>
                <a:gd name="T18" fmla="*/ 2 w 3"/>
                <a:gd name="T19" fmla="*/ 0 h 1"/>
                <a:gd name="T20" fmla="*/ 3 w 3"/>
                <a:gd name="T21" fmla="*/ 0 h 1"/>
                <a:gd name="T22" fmla="*/ 3 w 3"/>
                <a:gd name="T23" fmla="*/ 0 h 1"/>
                <a:gd name="T24" fmla="*/ 3 w 3"/>
                <a:gd name="T25" fmla="*/ 0 h 1"/>
                <a:gd name="T26" fmla="*/ 3 w 3"/>
                <a:gd name="T27" fmla="*/ 0 h 1"/>
                <a:gd name="T28" fmla="*/ 3 w 3"/>
                <a:gd name="T29" fmla="*/ 0 h 1"/>
                <a:gd name="T30" fmla="*/ 3 w 3"/>
                <a:gd name="T31" fmla="*/ 0 h 1"/>
                <a:gd name="T32" fmla="*/ 3 w 3"/>
                <a:gd name="T33" fmla="*/ 0 h 1"/>
                <a:gd name="T34" fmla="*/ 3 w 3"/>
                <a:gd name="T35" fmla="*/ 0 h 1"/>
                <a:gd name="T36" fmla="*/ 2 w 3"/>
                <a:gd name="T37" fmla="*/ 0 h 1"/>
                <a:gd name="T38" fmla="*/ 1 w 3"/>
                <a:gd name="T39" fmla="*/ 0 h 1"/>
                <a:gd name="T40" fmla="*/ 1 w 3"/>
                <a:gd name="T41" fmla="*/ 0 h 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"/>
                <a:gd name="T64" fmla="*/ 0 h 1"/>
                <a:gd name="T65" fmla="*/ 3 w 3"/>
                <a:gd name="T66" fmla="*/ 1 h 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" h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72" name="Freeform 651"/>
            <p:cNvSpPr>
              <a:spLocks/>
            </p:cNvSpPr>
            <p:nvPr/>
          </p:nvSpPr>
          <p:spPr bwMode="auto">
            <a:xfrm>
              <a:off x="3481" y="2348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0 h 1"/>
                <a:gd name="T10" fmla="*/ 0 w 1"/>
                <a:gd name="T11" fmla="*/ 0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1 h 1"/>
                <a:gd name="T18" fmla="*/ 1 w 1"/>
                <a:gd name="T19" fmla="*/ 1 h 1"/>
                <a:gd name="T20" fmla="*/ 1 w 1"/>
                <a:gd name="T21" fmla="*/ 1 h 1"/>
                <a:gd name="T22" fmla="*/ 1 w 1"/>
                <a:gd name="T23" fmla="*/ 1 h 1"/>
                <a:gd name="T24" fmla="*/ 0 w 1"/>
                <a:gd name="T25" fmla="*/ 1 h 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"/>
                <a:gd name="T40" fmla="*/ 0 h 1"/>
                <a:gd name="T41" fmla="*/ 1 w 1"/>
                <a:gd name="T42" fmla="*/ 1 h 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73" name="Freeform 652"/>
            <p:cNvSpPr>
              <a:spLocks/>
            </p:cNvSpPr>
            <p:nvPr/>
          </p:nvSpPr>
          <p:spPr bwMode="auto">
            <a:xfrm>
              <a:off x="1863" y="2332"/>
              <a:ext cx="4" cy="4"/>
            </a:xfrm>
            <a:custGeom>
              <a:avLst/>
              <a:gdLst>
                <a:gd name="T0" fmla="*/ 2 w 4"/>
                <a:gd name="T1" fmla="*/ 4 h 4"/>
                <a:gd name="T2" fmla="*/ 2 w 4"/>
                <a:gd name="T3" fmla="*/ 4 h 4"/>
                <a:gd name="T4" fmla="*/ 2 w 4"/>
                <a:gd name="T5" fmla="*/ 4 h 4"/>
                <a:gd name="T6" fmla="*/ 2 w 4"/>
                <a:gd name="T7" fmla="*/ 3 h 4"/>
                <a:gd name="T8" fmla="*/ 2 w 4"/>
                <a:gd name="T9" fmla="*/ 3 h 4"/>
                <a:gd name="T10" fmla="*/ 1 w 4"/>
                <a:gd name="T11" fmla="*/ 3 h 4"/>
                <a:gd name="T12" fmla="*/ 1 w 4"/>
                <a:gd name="T13" fmla="*/ 2 h 4"/>
                <a:gd name="T14" fmla="*/ 1 w 4"/>
                <a:gd name="T15" fmla="*/ 2 h 4"/>
                <a:gd name="T16" fmla="*/ 0 w 4"/>
                <a:gd name="T17" fmla="*/ 2 h 4"/>
                <a:gd name="T18" fmla="*/ 0 w 4"/>
                <a:gd name="T19" fmla="*/ 2 h 4"/>
                <a:gd name="T20" fmla="*/ 1 w 4"/>
                <a:gd name="T21" fmla="*/ 1 h 4"/>
                <a:gd name="T22" fmla="*/ 1 w 4"/>
                <a:gd name="T23" fmla="*/ 1 h 4"/>
                <a:gd name="T24" fmla="*/ 1 w 4"/>
                <a:gd name="T25" fmla="*/ 1 h 4"/>
                <a:gd name="T26" fmla="*/ 2 w 4"/>
                <a:gd name="T27" fmla="*/ 1 h 4"/>
                <a:gd name="T28" fmla="*/ 2 w 4"/>
                <a:gd name="T29" fmla="*/ 0 h 4"/>
                <a:gd name="T30" fmla="*/ 2 w 4"/>
                <a:gd name="T31" fmla="*/ 0 h 4"/>
                <a:gd name="T32" fmla="*/ 2 w 4"/>
                <a:gd name="T33" fmla="*/ 0 h 4"/>
                <a:gd name="T34" fmla="*/ 2 w 4"/>
                <a:gd name="T35" fmla="*/ 0 h 4"/>
                <a:gd name="T36" fmla="*/ 2 w 4"/>
                <a:gd name="T37" fmla="*/ 0 h 4"/>
                <a:gd name="T38" fmla="*/ 3 w 4"/>
                <a:gd name="T39" fmla="*/ 0 h 4"/>
                <a:gd name="T40" fmla="*/ 3 w 4"/>
                <a:gd name="T41" fmla="*/ 0 h 4"/>
                <a:gd name="T42" fmla="*/ 3 w 4"/>
                <a:gd name="T43" fmla="*/ 1 h 4"/>
                <a:gd name="T44" fmla="*/ 4 w 4"/>
                <a:gd name="T45" fmla="*/ 1 h 4"/>
                <a:gd name="T46" fmla="*/ 4 w 4"/>
                <a:gd name="T47" fmla="*/ 2 h 4"/>
                <a:gd name="T48" fmla="*/ 4 w 4"/>
                <a:gd name="T49" fmla="*/ 2 h 4"/>
                <a:gd name="T50" fmla="*/ 3 w 4"/>
                <a:gd name="T51" fmla="*/ 2 h 4"/>
                <a:gd name="T52" fmla="*/ 3 w 4"/>
                <a:gd name="T53" fmla="*/ 2 h 4"/>
                <a:gd name="T54" fmla="*/ 3 w 4"/>
                <a:gd name="T55" fmla="*/ 3 h 4"/>
                <a:gd name="T56" fmla="*/ 2 w 4"/>
                <a:gd name="T57" fmla="*/ 3 h 4"/>
                <a:gd name="T58" fmla="*/ 2 w 4"/>
                <a:gd name="T59" fmla="*/ 3 h 4"/>
                <a:gd name="T60" fmla="*/ 2 w 4"/>
                <a:gd name="T61" fmla="*/ 4 h 4"/>
                <a:gd name="T62" fmla="*/ 2 w 4"/>
                <a:gd name="T63" fmla="*/ 4 h 4"/>
                <a:gd name="T64" fmla="*/ 2 w 4"/>
                <a:gd name="T65" fmla="*/ 4 h 4"/>
                <a:gd name="T66" fmla="*/ 2 w 4"/>
                <a:gd name="T67" fmla="*/ 4 h 4"/>
                <a:gd name="T68" fmla="*/ 2 w 4"/>
                <a:gd name="T69" fmla="*/ 4 h 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"/>
                <a:gd name="T106" fmla="*/ 0 h 4"/>
                <a:gd name="T107" fmla="*/ 4 w 4"/>
                <a:gd name="T108" fmla="*/ 4 h 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" h="4">
                  <a:moveTo>
                    <a:pt x="2" y="4"/>
                  </a:move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74" name="Freeform 653"/>
            <p:cNvSpPr>
              <a:spLocks/>
            </p:cNvSpPr>
            <p:nvPr/>
          </p:nvSpPr>
          <p:spPr bwMode="auto">
            <a:xfrm>
              <a:off x="3357" y="2345"/>
              <a:ext cx="2" cy="2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2 w 2"/>
                <a:gd name="T5" fmla="*/ 1 h 2"/>
                <a:gd name="T6" fmla="*/ 1 w 2"/>
                <a:gd name="T7" fmla="*/ 1 h 2"/>
                <a:gd name="T8" fmla="*/ 1 w 2"/>
                <a:gd name="T9" fmla="*/ 1 h 2"/>
                <a:gd name="T10" fmla="*/ 0 w 2"/>
                <a:gd name="T11" fmla="*/ 1 h 2"/>
                <a:gd name="T12" fmla="*/ 0 w 2"/>
                <a:gd name="T13" fmla="*/ 0 h 2"/>
                <a:gd name="T14" fmla="*/ 0 w 2"/>
                <a:gd name="T15" fmla="*/ 0 h 2"/>
                <a:gd name="T16" fmla="*/ 1 w 2"/>
                <a:gd name="T17" fmla="*/ 0 h 2"/>
                <a:gd name="T18" fmla="*/ 1 w 2"/>
                <a:gd name="T19" fmla="*/ 0 h 2"/>
                <a:gd name="T20" fmla="*/ 1 w 2"/>
                <a:gd name="T21" fmla="*/ 0 h 2"/>
                <a:gd name="T22" fmla="*/ 1 w 2"/>
                <a:gd name="T23" fmla="*/ 0 h 2"/>
                <a:gd name="T24" fmla="*/ 2 w 2"/>
                <a:gd name="T25" fmla="*/ 1 h 2"/>
                <a:gd name="T26" fmla="*/ 2 w 2"/>
                <a:gd name="T27" fmla="*/ 1 h 2"/>
                <a:gd name="T28" fmla="*/ 2 w 2"/>
                <a:gd name="T29" fmla="*/ 1 h 2"/>
                <a:gd name="T30" fmla="*/ 2 w 2"/>
                <a:gd name="T31" fmla="*/ 1 h 2"/>
                <a:gd name="T32" fmla="*/ 2 w 2"/>
                <a:gd name="T33" fmla="*/ 2 h 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"/>
                <a:gd name="T52" fmla="*/ 0 h 2"/>
                <a:gd name="T53" fmla="*/ 2 w 2"/>
                <a:gd name="T54" fmla="*/ 2 h 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75" name="Freeform 654"/>
            <p:cNvSpPr>
              <a:spLocks/>
            </p:cNvSpPr>
            <p:nvPr/>
          </p:nvSpPr>
          <p:spPr bwMode="auto">
            <a:xfrm>
              <a:off x="3362" y="2345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0 h 1"/>
                <a:gd name="T10" fmla="*/ 1 w 1"/>
                <a:gd name="T11" fmla="*/ 0 h 1"/>
                <a:gd name="T12" fmla="*/ 1 w 1"/>
                <a:gd name="T13" fmla="*/ 0 h 1"/>
                <a:gd name="T14" fmla="*/ 1 w 1"/>
                <a:gd name="T15" fmla="*/ 1 h 1"/>
                <a:gd name="T16" fmla="*/ 1 w 1"/>
                <a:gd name="T17" fmla="*/ 1 h 1"/>
                <a:gd name="T18" fmla="*/ 0 w 1"/>
                <a:gd name="T19" fmla="*/ 1 h 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"/>
                <a:gd name="T31" fmla="*/ 0 h 1"/>
                <a:gd name="T32" fmla="*/ 1 w 1"/>
                <a:gd name="T33" fmla="*/ 1 h 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76" name="Freeform 655"/>
            <p:cNvSpPr>
              <a:spLocks/>
            </p:cNvSpPr>
            <p:nvPr/>
          </p:nvSpPr>
          <p:spPr bwMode="auto">
            <a:xfrm>
              <a:off x="2772" y="2336"/>
              <a:ext cx="8" cy="10"/>
            </a:xfrm>
            <a:custGeom>
              <a:avLst/>
              <a:gdLst>
                <a:gd name="T0" fmla="*/ 3 w 8"/>
                <a:gd name="T1" fmla="*/ 0 h 10"/>
                <a:gd name="T2" fmla="*/ 4 w 8"/>
                <a:gd name="T3" fmla="*/ 0 h 10"/>
                <a:gd name="T4" fmla="*/ 4 w 8"/>
                <a:gd name="T5" fmla="*/ 1 h 10"/>
                <a:gd name="T6" fmla="*/ 4 w 8"/>
                <a:gd name="T7" fmla="*/ 1 h 10"/>
                <a:gd name="T8" fmla="*/ 5 w 8"/>
                <a:gd name="T9" fmla="*/ 2 h 10"/>
                <a:gd name="T10" fmla="*/ 5 w 8"/>
                <a:gd name="T11" fmla="*/ 2 h 10"/>
                <a:gd name="T12" fmla="*/ 6 w 8"/>
                <a:gd name="T13" fmla="*/ 3 h 10"/>
                <a:gd name="T14" fmla="*/ 6 w 8"/>
                <a:gd name="T15" fmla="*/ 4 h 10"/>
                <a:gd name="T16" fmla="*/ 6 w 8"/>
                <a:gd name="T17" fmla="*/ 4 h 10"/>
                <a:gd name="T18" fmla="*/ 7 w 8"/>
                <a:gd name="T19" fmla="*/ 5 h 10"/>
                <a:gd name="T20" fmla="*/ 7 w 8"/>
                <a:gd name="T21" fmla="*/ 6 h 10"/>
                <a:gd name="T22" fmla="*/ 8 w 8"/>
                <a:gd name="T23" fmla="*/ 6 h 10"/>
                <a:gd name="T24" fmla="*/ 8 w 8"/>
                <a:gd name="T25" fmla="*/ 6 h 10"/>
                <a:gd name="T26" fmla="*/ 8 w 8"/>
                <a:gd name="T27" fmla="*/ 7 h 10"/>
                <a:gd name="T28" fmla="*/ 8 w 8"/>
                <a:gd name="T29" fmla="*/ 8 h 10"/>
                <a:gd name="T30" fmla="*/ 8 w 8"/>
                <a:gd name="T31" fmla="*/ 9 h 10"/>
                <a:gd name="T32" fmla="*/ 7 w 8"/>
                <a:gd name="T33" fmla="*/ 9 h 10"/>
                <a:gd name="T34" fmla="*/ 7 w 8"/>
                <a:gd name="T35" fmla="*/ 10 h 10"/>
                <a:gd name="T36" fmla="*/ 6 w 8"/>
                <a:gd name="T37" fmla="*/ 10 h 10"/>
                <a:gd name="T38" fmla="*/ 5 w 8"/>
                <a:gd name="T39" fmla="*/ 9 h 10"/>
                <a:gd name="T40" fmla="*/ 5 w 8"/>
                <a:gd name="T41" fmla="*/ 8 h 10"/>
                <a:gd name="T42" fmla="*/ 5 w 8"/>
                <a:gd name="T43" fmla="*/ 7 h 10"/>
                <a:gd name="T44" fmla="*/ 5 w 8"/>
                <a:gd name="T45" fmla="*/ 6 h 10"/>
                <a:gd name="T46" fmla="*/ 5 w 8"/>
                <a:gd name="T47" fmla="*/ 6 h 10"/>
                <a:gd name="T48" fmla="*/ 4 w 8"/>
                <a:gd name="T49" fmla="*/ 6 h 10"/>
                <a:gd name="T50" fmla="*/ 4 w 8"/>
                <a:gd name="T51" fmla="*/ 6 h 10"/>
                <a:gd name="T52" fmla="*/ 4 w 8"/>
                <a:gd name="T53" fmla="*/ 6 h 10"/>
                <a:gd name="T54" fmla="*/ 3 w 8"/>
                <a:gd name="T55" fmla="*/ 5 h 10"/>
                <a:gd name="T56" fmla="*/ 2 w 8"/>
                <a:gd name="T57" fmla="*/ 5 h 10"/>
                <a:gd name="T58" fmla="*/ 1 w 8"/>
                <a:gd name="T59" fmla="*/ 5 h 10"/>
                <a:gd name="T60" fmla="*/ 1 w 8"/>
                <a:gd name="T61" fmla="*/ 4 h 10"/>
                <a:gd name="T62" fmla="*/ 0 w 8"/>
                <a:gd name="T63" fmla="*/ 4 h 10"/>
                <a:gd name="T64" fmla="*/ 0 w 8"/>
                <a:gd name="T65" fmla="*/ 3 h 10"/>
                <a:gd name="T66" fmla="*/ 0 w 8"/>
                <a:gd name="T67" fmla="*/ 2 h 10"/>
                <a:gd name="T68" fmla="*/ 0 w 8"/>
                <a:gd name="T69" fmla="*/ 1 h 10"/>
                <a:gd name="T70" fmla="*/ 1 w 8"/>
                <a:gd name="T71" fmla="*/ 0 h 10"/>
                <a:gd name="T72" fmla="*/ 1 w 8"/>
                <a:gd name="T73" fmla="*/ 0 h 10"/>
                <a:gd name="T74" fmla="*/ 1 w 8"/>
                <a:gd name="T75" fmla="*/ 0 h 10"/>
                <a:gd name="T76" fmla="*/ 2 w 8"/>
                <a:gd name="T77" fmla="*/ 0 h 10"/>
                <a:gd name="T78" fmla="*/ 3 w 8"/>
                <a:gd name="T79" fmla="*/ 0 h 1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"/>
                <a:gd name="T121" fmla="*/ 0 h 10"/>
                <a:gd name="T122" fmla="*/ 8 w 8"/>
                <a:gd name="T123" fmla="*/ 10 h 1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" h="10">
                  <a:moveTo>
                    <a:pt x="3" y="0"/>
                  </a:move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2"/>
                  </a:lnTo>
                  <a:lnTo>
                    <a:pt x="6" y="3"/>
                  </a:lnTo>
                  <a:lnTo>
                    <a:pt x="6" y="4"/>
                  </a:lnTo>
                  <a:lnTo>
                    <a:pt x="7" y="5"/>
                  </a:lnTo>
                  <a:lnTo>
                    <a:pt x="7" y="6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9"/>
                  </a:lnTo>
                  <a:lnTo>
                    <a:pt x="7" y="9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9"/>
                  </a:lnTo>
                  <a:lnTo>
                    <a:pt x="5" y="8"/>
                  </a:lnTo>
                  <a:lnTo>
                    <a:pt x="5" y="7"/>
                  </a:lnTo>
                  <a:lnTo>
                    <a:pt x="5" y="6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77" name="Freeform 656"/>
            <p:cNvSpPr>
              <a:spLocks/>
            </p:cNvSpPr>
            <p:nvPr/>
          </p:nvSpPr>
          <p:spPr bwMode="auto">
            <a:xfrm>
              <a:off x="3357" y="2348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1 h 2"/>
                <a:gd name="T6" fmla="*/ 0 w 1"/>
                <a:gd name="T7" fmla="*/ 1 h 2"/>
                <a:gd name="T8" fmla="*/ 0 w 1"/>
                <a:gd name="T9" fmla="*/ 1 h 2"/>
                <a:gd name="T10" fmla="*/ 0 w 1"/>
                <a:gd name="T11" fmla="*/ 1 h 2"/>
                <a:gd name="T12" fmla="*/ 0 w 1"/>
                <a:gd name="T13" fmla="*/ 1 h 2"/>
                <a:gd name="T14" fmla="*/ 0 w 1"/>
                <a:gd name="T15" fmla="*/ 0 h 2"/>
                <a:gd name="T16" fmla="*/ 1 w 1"/>
                <a:gd name="T17" fmla="*/ 0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1 h 2"/>
                <a:gd name="T28" fmla="*/ 1 w 1"/>
                <a:gd name="T29" fmla="*/ 1 h 2"/>
                <a:gd name="T30" fmla="*/ 1 w 1"/>
                <a:gd name="T31" fmla="*/ 2 h 2"/>
                <a:gd name="T32" fmla="*/ 1 w 1"/>
                <a:gd name="T33" fmla="*/ 2 h 2"/>
                <a:gd name="T34" fmla="*/ 0 w 1"/>
                <a:gd name="T35" fmla="*/ 2 h 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"/>
                <a:gd name="T55" fmla="*/ 0 h 2"/>
                <a:gd name="T56" fmla="*/ 1 w 1"/>
                <a:gd name="T57" fmla="*/ 2 h 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78" name="Freeform 657"/>
            <p:cNvSpPr>
              <a:spLocks/>
            </p:cNvSpPr>
            <p:nvPr/>
          </p:nvSpPr>
          <p:spPr bwMode="auto">
            <a:xfrm>
              <a:off x="3515" y="2353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0 h 1"/>
                <a:gd name="T10" fmla="*/ 1 w 1"/>
                <a:gd name="T11" fmla="*/ 0 h 1"/>
                <a:gd name="T12" fmla="*/ 1 w 1"/>
                <a:gd name="T13" fmla="*/ 1 h 1"/>
                <a:gd name="T14" fmla="*/ 1 w 1"/>
                <a:gd name="T15" fmla="*/ 1 h 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"/>
                <a:gd name="T25" fmla="*/ 0 h 1"/>
                <a:gd name="T26" fmla="*/ 1 w 1"/>
                <a:gd name="T27" fmla="*/ 1 h 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" h="1">
                  <a:moveTo>
                    <a:pt x="1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79" name="Freeform 658"/>
            <p:cNvSpPr>
              <a:spLocks/>
            </p:cNvSpPr>
            <p:nvPr/>
          </p:nvSpPr>
          <p:spPr bwMode="auto">
            <a:xfrm>
              <a:off x="3514" y="2355"/>
              <a:ext cx="2" cy="1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0 w 2"/>
                <a:gd name="T5" fmla="*/ 0 h 1"/>
                <a:gd name="T6" fmla="*/ 1 w 2"/>
                <a:gd name="T7" fmla="*/ 0 h 1"/>
                <a:gd name="T8" fmla="*/ 1 w 2"/>
                <a:gd name="T9" fmla="*/ 0 h 1"/>
                <a:gd name="T10" fmla="*/ 2 w 2"/>
                <a:gd name="T11" fmla="*/ 0 h 1"/>
                <a:gd name="T12" fmla="*/ 2 w 2"/>
                <a:gd name="T13" fmla="*/ 0 h 1"/>
                <a:gd name="T14" fmla="*/ 1 w 2"/>
                <a:gd name="T15" fmla="*/ 0 h 1"/>
                <a:gd name="T16" fmla="*/ 1 w 2"/>
                <a:gd name="T17" fmla="*/ 0 h 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1"/>
                <a:gd name="T29" fmla="*/ 2 w 2"/>
                <a:gd name="T30" fmla="*/ 1 h 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80" name="Freeform 659"/>
            <p:cNvSpPr>
              <a:spLocks/>
            </p:cNvSpPr>
            <p:nvPr/>
          </p:nvSpPr>
          <p:spPr bwMode="auto">
            <a:xfrm>
              <a:off x="3350" y="2355"/>
              <a:ext cx="4" cy="2"/>
            </a:xfrm>
            <a:custGeom>
              <a:avLst/>
              <a:gdLst>
                <a:gd name="T0" fmla="*/ 1 w 4"/>
                <a:gd name="T1" fmla="*/ 1 h 2"/>
                <a:gd name="T2" fmla="*/ 1 w 4"/>
                <a:gd name="T3" fmla="*/ 1 h 2"/>
                <a:gd name="T4" fmla="*/ 2 w 4"/>
                <a:gd name="T5" fmla="*/ 1 h 2"/>
                <a:gd name="T6" fmla="*/ 2 w 4"/>
                <a:gd name="T7" fmla="*/ 1 h 2"/>
                <a:gd name="T8" fmla="*/ 2 w 4"/>
                <a:gd name="T9" fmla="*/ 1 h 2"/>
                <a:gd name="T10" fmla="*/ 3 w 4"/>
                <a:gd name="T11" fmla="*/ 1 h 2"/>
                <a:gd name="T12" fmla="*/ 3 w 4"/>
                <a:gd name="T13" fmla="*/ 1 h 2"/>
                <a:gd name="T14" fmla="*/ 3 w 4"/>
                <a:gd name="T15" fmla="*/ 1 h 2"/>
                <a:gd name="T16" fmla="*/ 4 w 4"/>
                <a:gd name="T17" fmla="*/ 1 h 2"/>
                <a:gd name="T18" fmla="*/ 3 w 4"/>
                <a:gd name="T19" fmla="*/ 1 h 2"/>
                <a:gd name="T20" fmla="*/ 3 w 4"/>
                <a:gd name="T21" fmla="*/ 2 h 2"/>
                <a:gd name="T22" fmla="*/ 3 w 4"/>
                <a:gd name="T23" fmla="*/ 2 h 2"/>
                <a:gd name="T24" fmla="*/ 2 w 4"/>
                <a:gd name="T25" fmla="*/ 2 h 2"/>
                <a:gd name="T26" fmla="*/ 2 w 4"/>
                <a:gd name="T27" fmla="*/ 2 h 2"/>
                <a:gd name="T28" fmla="*/ 1 w 4"/>
                <a:gd name="T29" fmla="*/ 2 h 2"/>
                <a:gd name="T30" fmla="*/ 1 w 4"/>
                <a:gd name="T31" fmla="*/ 2 h 2"/>
                <a:gd name="T32" fmla="*/ 1 w 4"/>
                <a:gd name="T33" fmla="*/ 2 h 2"/>
                <a:gd name="T34" fmla="*/ 0 w 4"/>
                <a:gd name="T35" fmla="*/ 2 h 2"/>
                <a:gd name="T36" fmla="*/ 0 w 4"/>
                <a:gd name="T37" fmla="*/ 1 h 2"/>
                <a:gd name="T38" fmla="*/ 0 w 4"/>
                <a:gd name="T39" fmla="*/ 1 h 2"/>
                <a:gd name="T40" fmla="*/ 0 w 4"/>
                <a:gd name="T41" fmla="*/ 0 h 2"/>
                <a:gd name="T42" fmla="*/ 1 w 4"/>
                <a:gd name="T43" fmla="*/ 0 h 2"/>
                <a:gd name="T44" fmla="*/ 1 w 4"/>
                <a:gd name="T45" fmla="*/ 1 h 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"/>
                <a:gd name="T70" fmla="*/ 0 h 2"/>
                <a:gd name="T71" fmla="*/ 4 w 4"/>
                <a:gd name="T72" fmla="*/ 2 h 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" h="2">
                  <a:moveTo>
                    <a:pt x="1" y="1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81" name="Freeform 660"/>
            <p:cNvSpPr>
              <a:spLocks/>
            </p:cNvSpPr>
            <p:nvPr/>
          </p:nvSpPr>
          <p:spPr bwMode="auto">
            <a:xfrm>
              <a:off x="3467" y="2360"/>
              <a:ext cx="22" cy="24"/>
            </a:xfrm>
            <a:custGeom>
              <a:avLst/>
              <a:gdLst>
                <a:gd name="T0" fmla="*/ 16 w 22"/>
                <a:gd name="T1" fmla="*/ 23 h 24"/>
                <a:gd name="T2" fmla="*/ 15 w 22"/>
                <a:gd name="T3" fmla="*/ 21 h 24"/>
                <a:gd name="T4" fmla="*/ 14 w 22"/>
                <a:gd name="T5" fmla="*/ 21 h 24"/>
                <a:gd name="T6" fmla="*/ 13 w 22"/>
                <a:gd name="T7" fmla="*/ 20 h 24"/>
                <a:gd name="T8" fmla="*/ 12 w 22"/>
                <a:gd name="T9" fmla="*/ 20 h 24"/>
                <a:gd name="T10" fmla="*/ 11 w 22"/>
                <a:gd name="T11" fmla="*/ 19 h 24"/>
                <a:gd name="T12" fmla="*/ 10 w 22"/>
                <a:gd name="T13" fmla="*/ 18 h 24"/>
                <a:gd name="T14" fmla="*/ 9 w 22"/>
                <a:gd name="T15" fmla="*/ 17 h 24"/>
                <a:gd name="T16" fmla="*/ 8 w 22"/>
                <a:gd name="T17" fmla="*/ 15 h 24"/>
                <a:gd name="T18" fmla="*/ 8 w 22"/>
                <a:gd name="T19" fmla="*/ 14 h 24"/>
                <a:gd name="T20" fmla="*/ 6 w 22"/>
                <a:gd name="T21" fmla="*/ 14 h 24"/>
                <a:gd name="T22" fmla="*/ 5 w 22"/>
                <a:gd name="T23" fmla="*/ 14 h 24"/>
                <a:gd name="T24" fmla="*/ 4 w 22"/>
                <a:gd name="T25" fmla="*/ 13 h 24"/>
                <a:gd name="T26" fmla="*/ 5 w 22"/>
                <a:gd name="T27" fmla="*/ 12 h 24"/>
                <a:gd name="T28" fmla="*/ 6 w 22"/>
                <a:gd name="T29" fmla="*/ 11 h 24"/>
                <a:gd name="T30" fmla="*/ 6 w 22"/>
                <a:gd name="T31" fmla="*/ 9 h 24"/>
                <a:gd name="T32" fmla="*/ 5 w 22"/>
                <a:gd name="T33" fmla="*/ 9 h 24"/>
                <a:gd name="T34" fmla="*/ 4 w 22"/>
                <a:gd name="T35" fmla="*/ 10 h 24"/>
                <a:gd name="T36" fmla="*/ 2 w 22"/>
                <a:gd name="T37" fmla="*/ 10 h 24"/>
                <a:gd name="T38" fmla="*/ 1 w 22"/>
                <a:gd name="T39" fmla="*/ 9 h 24"/>
                <a:gd name="T40" fmla="*/ 1 w 22"/>
                <a:gd name="T41" fmla="*/ 8 h 24"/>
                <a:gd name="T42" fmla="*/ 0 w 22"/>
                <a:gd name="T43" fmla="*/ 6 h 24"/>
                <a:gd name="T44" fmla="*/ 1 w 22"/>
                <a:gd name="T45" fmla="*/ 4 h 24"/>
                <a:gd name="T46" fmla="*/ 1 w 22"/>
                <a:gd name="T47" fmla="*/ 2 h 24"/>
                <a:gd name="T48" fmla="*/ 2 w 22"/>
                <a:gd name="T49" fmla="*/ 1 h 24"/>
                <a:gd name="T50" fmla="*/ 3 w 22"/>
                <a:gd name="T51" fmla="*/ 1 h 24"/>
                <a:gd name="T52" fmla="*/ 4 w 22"/>
                <a:gd name="T53" fmla="*/ 1 h 24"/>
                <a:gd name="T54" fmla="*/ 4 w 22"/>
                <a:gd name="T55" fmla="*/ 2 h 24"/>
                <a:gd name="T56" fmla="*/ 5 w 22"/>
                <a:gd name="T57" fmla="*/ 2 h 24"/>
                <a:gd name="T58" fmla="*/ 6 w 22"/>
                <a:gd name="T59" fmla="*/ 2 h 24"/>
                <a:gd name="T60" fmla="*/ 7 w 22"/>
                <a:gd name="T61" fmla="*/ 1 h 24"/>
                <a:gd name="T62" fmla="*/ 8 w 22"/>
                <a:gd name="T63" fmla="*/ 1 h 24"/>
                <a:gd name="T64" fmla="*/ 9 w 22"/>
                <a:gd name="T65" fmla="*/ 2 h 24"/>
                <a:gd name="T66" fmla="*/ 9 w 22"/>
                <a:gd name="T67" fmla="*/ 4 h 24"/>
                <a:gd name="T68" fmla="*/ 10 w 22"/>
                <a:gd name="T69" fmla="*/ 5 h 24"/>
                <a:gd name="T70" fmla="*/ 11 w 22"/>
                <a:gd name="T71" fmla="*/ 4 h 24"/>
                <a:gd name="T72" fmla="*/ 12 w 22"/>
                <a:gd name="T73" fmla="*/ 5 h 24"/>
                <a:gd name="T74" fmla="*/ 11 w 22"/>
                <a:gd name="T75" fmla="*/ 6 h 24"/>
                <a:gd name="T76" fmla="*/ 10 w 22"/>
                <a:gd name="T77" fmla="*/ 7 h 24"/>
                <a:gd name="T78" fmla="*/ 9 w 22"/>
                <a:gd name="T79" fmla="*/ 8 h 24"/>
                <a:gd name="T80" fmla="*/ 9 w 22"/>
                <a:gd name="T81" fmla="*/ 9 h 24"/>
                <a:gd name="T82" fmla="*/ 10 w 22"/>
                <a:gd name="T83" fmla="*/ 10 h 24"/>
                <a:gd name="T84" fmla="*/ 11 w 22"/>
                <a:gd name="T85" fmla="*/ 11 h 24"/>
                <a:gd name="T86" fmla="*/ 12 w 22"/>
                <a:gd name="T87" fmla="*/ 13 h 24"/>
                <a:gd name="T88" fmla="*/ 13 w 22"/>
                <a:gd name="T89" fmla="*/ 13 h 24"/>
                <a:gd name="T90" fmla="*/ 14 w 22"/>
                <a:gd name="T91" fmla="*/ 14 h 24"/>
                <a:gd name="T92" fmla="*/ 14 w 22"/>
                <a:gd name="T93" fmla="*/ 14 h 24"/>
                <a:gd name="T94" fmla="*/ 15 w 22"/>
                <a:gd name="T95" fmla="*/ 16 h 24"/>
                <a:gd name="T96" fmla="*/ 16 w 22"/>
                <a:gd name="T97" fmla="*/ 17 h 24"/>
                <a:gd name="T98" fmla="*/ 18 w 22"/>
                <a:gd name="T99" fmla="*/ 17 h 24"/>
                <a:gd name="T100" fmla="*/ 18 w 22"/>
                <a:gd name="T101" fmla="*/ 18 h 24"/>
                <a:gd name="T102" fmla="*/ 19 w 22"/>
                <a:gd name="T103" fmla="*/ 18 h 24"/>
                <a:gd name="T104" fmla="*/ 20 w 22"/>
                <a:gd name="T105" fmla="*/ 19 h 24"/>
                <a:gd name="T106" fmla="*/ 22 w 22"/>
                <a:gd name="T107" fmla="*/ 20 h 24"/>
                <a:gd name="T108" fmla="*/ 21 w 22"/>
                <a:gd name="T109" fmla="*/ 20 h 24"/>
                <a:gd name="T110" fmla="*/ 19 w 22"/>
                <a:gd name="T111" fmla="*/ 21 h 24"/>
                <a:gd name="T112" fmla="*/ 19 w 22"/>
                <a:gd name="T113" fmla="*/ 21 h 24"/>
                <a:gd name="T114" fmla="*/ 18 w 22"/>
                <a:gd name="T115" fmla="*/ 22 h 24"/>
                <a:gd name="T116" fmla="*/ 17 w 22"/>
                <a:gd name="T117" fmla="*/ 23 h 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"/>
                <a:gd name="T178" fmla="*/ 0 h 24"/>
                <a:gd name="T179" fmla="*/ 22 w 22"/>
                <a:gd name="T180" fmla="*/ 24 h 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" h="24">
                  <a:moveTo>
                    <a:pt x="16" y="24"/>
                  </a:moveTo>
                  <a:lnTo>
                    <a:pt x="16" y="24"/>
                  </a:lnTo>
                  <a:lnTo>
                    <a:pt x="16" y="23"/>
                  </a:lnTo>
                  <a:lnTo>
                    <a:pt x="16" y="22"/>
                  </a:lnTo>
                  <a:lnTo>
                    <a:pt x="15" y="22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4" y="20"/>
                  </a:lnTo>
                  <a:lnTo>
                    <a:pt x="13" y="20"/>
                  </a:lnTo>
                  <a:lnTo>
                    <a:pt x="12" y="20"/>
                  </a:lnTo>
                  <a:lnTo>
                    <a:pt x="12" y="19"/>
                  </a:lnTo>
                  <a:lnTo>
                    <a:pt x="11" y="19"/>
                  </a:lnTo>
                  <a:lnTo>
                    <a:pt x="11" y="18"/>
                  </a:lnTo>
                  <a:lnTo>
                    <a:pt x="10" y="18"/>
                  </a:lnTo>
                  <a:lnTo>
                    <a:pt x="9" y="17"/>
                  </a:lnTo>
                  <a:lnTo>
                    <a:pt x="9" y="16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6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7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4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9" y="8"/>
                  </a:lnTo>
                  <a:lnTo>
                    <a:pt x="9" y="9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2" y="12"/>
                  </a:lnTo>
                  <a:lnTo>
                    <a:pt x="12" y="13"/>
                  </a:lnTo>
                  <a:lnTo>
                    <a:pt x="13" y="12"/>
                  </a:lnTo>
                  <a:lnTo>
                    <a:pt x="13" y="13"/>
                  </a:lnTo>
                  <a:lnTo>
                    <a:pt x="14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6" y="16"/>
                  </a:lnTo>
                  <a:lnTo>
                    <a:pt x="16" y="17"/>
                  </a:lnTo>
                  <a:lnTo>
                    <a:pt x="17" y="17"/>
                  </a:lnTo>
                  <a:lnTo>
                    <a:pt x="18" y="17"/>
                  </a:lnTo>
                  <a:lnTo>
                    <a:pt x="18" y="18"/>
                  </a:lnTo>
                  <a:lnTo>
                    <a:pt x="17" y="18"/>
                  </a:lnTo>
                  <a:lnTo>
                    <a:pt x="18" y="18"/>
                  </a:lnTo>
                  <a:lnTo>
                    <a:pt x="19" y="18"/>
                  </a:lnTo>
                  <a:lnTo>
                    <a:pt x="19" y="19"/>
                  </a:lnTo>
                  <a:lnTo>
                    <a:pt x="20" y="19"/>
                  </a:lnTo>
                  <a:lnTo>
                    <a:pt x="20" y="20"/>
                  </a:lnTo>
                  <a:lnTo>
                    <a:pt x="21" y="20"/>
                  </a:lnTo>
                  <a:lnTo>
                    <a:pt x="22" y="20"/>
                  </a:lnTo>
                  <a:lnTo>
                    <a:pt x="21" y="20"/>
                  </a:lnTo>
                  <a:lnTo>
                    <a:pt x="20" y="21"/>
                  </a:lnTo>
                  <a:lnTo>
                    <a:pt x="19" y="21"/>
                  </a:lnTo>
                  <a:lnTo>
                    <a:pt x="18" y="21"/>
                  </a:lnTo>
                  <a:lnTo>
                    <a:pt x="18" y="22"/>
                  </a:lnTo>
                  <a:lnTo>
                    <a:pt x="17" y="23"/>
                  </a:lnTo>
                  <a:lnTo>
                    <a:pt x="16" y="2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82" name="Freeform 661"/>
            <p:cNvSpPr>
              <a:spLocks/>
            </p:cNvSpPr>
            <p:nvPr/>
          </p:nvSpPr>
          <p:spPr bwMode="auto">
            <a:xfrm>
              <a:off x="2814" y="2351"/>
              <a:ext cx="2" cy="3"/>
            </a:xfrm>
            <a:custGeom>
              <a:avLst/>
              <a:gdLst>
                <a:gd name="T0" fmla="*/ 1 w 2"/>
                <a:gd name="T1" fmla="*/ 3 h 3"/>
                <a:gd name="T2" fmla="*/ 1 w 2"/>
                <a:gd name="T3" fmla="*/ 3 h 3"/>
                <a:gd name="T4" fmla="*/ 0 w 2"/>
                <a:gd name="T5" fmla="*/ 3 h 3"/>
                <a:gd name="T6" fmla="*/ 0 w 2"/>
                <a:gd name="T7" fmla="*/ 2 h 3"/>
                <a:gd name="T8" fmla="*/ 0 w 2"/>
                <a:gd name="T9" fmla="*/ 2 h 3"/>
                <a:gd name="T10" fmla="*/ 0 w 2"/>
                <a:gd name="T11" fmla="*/ 1 h 3"/>
                <a:gd name="T12" fmla="*/ 0 w 2"/>
                <a:gd name="T13" fmla="*/ 1 h 3"/>
                <a:gd name="T14" fmla="*/ 1 w 2"/>
                <a:gd name="T15" fmla="*/ 1 h 3"/>
                <a:gd name="T16" fmla="*/ 1 w 2"/>
                <a:gd name="T17" fmla="*/ 1 h 3"/>
                <a:gd name="T18" fmla="*/ 1 w 2"/>
                <a:gd name="T19" fmla="*/ 0 h 3"/>
                <a:gd name="T20" fmla="*/ 2 w 2"/>
                <a:gd name="T21" fmla="*/ 0 h 3"/>
                <a:gd name="T22" fmla="*/ 2 w 2"/>
                <a:gd name="T23" fmla="*/ 0 h 3"/>
                <a:gd name="T24" fmla="*/ 2 w 2"/>
                <a:gd name="T25" fmla="*/ 1 h 3"/>
                <a:gd name="T26" fmla="*/ 2 w 2"/>
                <a:gd name="T27" fmla="*/ 1 h 3"/>
                <a:gd name="T28" fmla="*/ 2 w 2"/>
                <a:gd name="T29" fmla="*/ 2 h 3"/>
                <a:gd name="T30" fmla="*/ 2 w 2"/>
                <a:gd name="T31" fmla="*/ 2 h 3"/>
                <a:gd name="T32" fmla="*/ 2 w 2"/>
                <a:gd name="T33" fmla="*/ 3 h 3"/>
                <a:gd name="T34" fmla="*/ 2 w 2"/>
                <a:gd name="T35" fmla="*/ 3 h 3"/>
                <a:gd name="T36" fmla="*/ 1 w 2"/>
                <a:gd name="T37" fmla="*/ 3 h 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"/>
                <a:gd name="T58" fmla="*/ 0 h 3"/>
                <a:gd name="T59" fmla="*/ 2 w 2"/>
                <a:gd name="T60" fmla="*/ 3 h 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" h="3">
                  <a:moveTo>
                    <a:pt x="1" y="3"/>
                  </a:move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83" name="Freeform 662"/>
            <p:cNvSpPr>
              <a:spLocks/>
            </p:cNvSpPr>
            <p:nvPr/>
          </p:nvSpPr>
          <p:spPr bwMode="auto">
            <a:xfrm>
              <a:off x="2532" y="2349"/>
              <a:ext cx="2" cy="6"/>
            </a:xfrm>
            <a:custGeom>
              <a:avLst/>
              <a:gdLst>
                <a:gd name="T0" fmla="*/ 1 w 2"/>
                <a:gd name="T1" fmla="*/ 6 h 6"/>
                <a:gd name="T2" fmla="*/ 1 w 2"/>
                <a:gd name="T3" fmla="*/ 6 h 6"/>
                <a:gd name="T4" fmla="*/ 1 w 2"/>
                <a:gd name="T5" fmla="*/ 6 h 6"/>
                <a:gd name="T6" fmla="*/ 1 w 2"/>
                <a:gd name="T7" fmla="*/ 6 h 6"/>
                <a:gd name="T8" fmla="*/ 0 w 2"/>
                <a:gd name="T9" fmla="*/ 5 h 6"/>
                <a:gd name="T10" fmla="*/ 0 w 2"/>
                <a:gd name="T11" fmla="*/ 5 h 6"/>
                <a:gd name="T12" fmla="*/ 0 w 2"/>
                <a:gd name="T13" fmla="*/ 5 h 6"/>
                <a:gd name="T14" fmla="*/ 0 w 2"/>
                <a:gd name="T15" fmla="*/ 4 h 6"/>
                <a:gd name="T16" fmla="*/ 0 w 2"/>
                <a:gd name="T17" fmla="*/ 4 h 6"/>
                <a:gd name="T18" fmla="*/ 0 w 2"/>
                <a:gd name="T19" fmla="*/ 3 h 6"/>
                <a:gd name="T20" fmla="*/ 0 w 2"/>
                <a:gd name="T21" fmla="*/ 3 h 6"/>
                <a:gd name="T22" fmla="*/ 0 w 2"/>
                <a:gd name="T23" fmla="*/ 2 h 6"/>
                <a:gd name="T24" fmla="*/ 0 w 2"/>
                <a:gd name="T25" fmla="*/ 2 h 6"/>
                <a:gd name="T26" fmla="*/ 0 w 2"/>
                <a:gd name="T27" fmla="*/ 1 h 6"/>
                <a:gd name="T28" fmla="*/ 1 w 2"/>
                <a:gd name="T29" fmla="*/ 1 h 6"/>
                <a:gd name="T30" fmla="*/ 1 w 2"/>
                <a:gd name="T31" fmla="*/ 1 h 6"/>
                <a:gd name="T32" fmla="*/ 1 w 2"/>
                <a:gd name="T33" fmla="*/ 0 h 6"/>
                <a:gd name="T34" fmla="*/ 1 w 2"/>
                <a:gd name="T35" fmla="*/ 0 h 6"/>
                <a:gd name="T36" fmla="*/ 1 w 2"/>
                <a:gd name="T37" fmla="*/ 0 h 6"/>
                <a:gd name="T38" fmla="*/ 2 w 2"/>
                <a:gd name="T39" fmla="*/ 0 h 6"/>
                <a:gd name="T40" fmla="*/ 2 w 2"/>
                <a:gd name="T41" fmla="*/ 0 h 6"/>
                <a:gd name="T42" fmla="*/ 2 w 2"/>
                <a:gd name="T43" fmla="*/ 2 h 6"/>
                <a:gd name="T44" fmla="*/ 2 w 2"/>
                <a:gd name="T45" fmla="*/ 2 h 6"/>
                <a:gd name="T46" fmla="*/ 2 w 2"/>
                <a:gd name="T47" fmla="*/ 3 h 6"/>
                <a:gd name="T48" fmla="*/ 2 w 2"/>
                <a:gd name="T49" fmla="*/ 4 h 6"/>
                <a:gd name="T50" fmla="*/ 1 w 2"/>
                <a:gd name="T51" fmla="*/ 4 h 6"/>
                <a:gd name="T52" fmla="*/ 1 w 2"/>
                <a:gd name="T53" fmla="*/ 5 h 6"/>
                <a:gd name="T54" fmla="*/ 1 w 2"/>
                <a:gd name="T55" fmla="*/ 5 h 6"/>
                <a:gd name="T56" fmla="*/ 2 w 2"/>
                <a:gd name="T57" fmla="*/ 6 h 6"/>
                <a:gd name="T58" fmla="*/ 2 w 2"/>
                <a:gd name="T59" fmla="*/ 6 h 6"/>
                <a:gd name="T60" fmla="*/ 1 w 2"/>
                <a:gd name="T61" fmla="*/ 6 h 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"/>
                <a:gd name="T94" fmla="*/ 0 h 6"/>
                <a:gd name="T95" fmla="*/ 2 w 2"/>
                <a:gd name="T96" fmla="*/ 6 h 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" h="6">
                  <a:moveTo>
                    <a:pt x="1" y="6"/>
                  </a:moveTo>
                  <a:lnTo>
                    <a:pt x="1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2" y="6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84" name="Freeform 663"/>
            <p:cNvSpPr>
              <a:spLocks/>
            </p:cNvSpPr>
            <p:nvPr/>
          </p:nvSpPr>
          <p:spPr bwMode="auto">
            <a:xfrm>
              <a:off x="3479" y="2369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1 w 1"/>
                <a:gd name="T11" fmla="*/ 0 h 1"/>
                <a:gd name="T12" fmla="*/ 1 w 1"/>
                <a:gd name="T13" fmla="*/ 0 h 1"/>
                <a:gd name="T14" fmla="*/ 0 w 1"/>
                <a:gd name="T15" fmla="*/ 1 h 1"/>
                <a:gd name="T16" fmla="*/ 0 w 1"/>
                <a:gd name="T17" fmla="*/ 1 h 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"/>
                <a:gd name="T28" fmla="*/ 0 h 1"/>
                <a:gd name="T29" fmla="*/ 1 w 1"/>
                <a:gd name="T30" fmla="*/ 1 h 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85" name="Freeform 664"/>
            <p:cNvSpPr>
              <a:spLocks/>
            </p:cNvSpPr>
            <p:nvPr/>
          </p:nvSpPr>
          <p:spPr bwMode="auto">
            <a:xfrm>
              <a:off x="3521" y="2372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0 h 1"/>
                <a:gd name="T10" fmla="*/ 1 w 1"/>
                <a:gd name="T11" fmla="*/ 0 h 1"/>
                <a:gd name="T12" fmla="*/ 1 w 1"/>
                <a:gd name="T13" fmla="*/ 1 h 1"/>
                <a:gd name="T14" fmla="*/ 0 w 1"/>
                <a:gd name="T15" fmla="*/ 1 h 1"/>
                <a:gd name="T16" fmla="*/ 0 w 1"/>
                <a:gd name="T17" fmla="*/ 1 h 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"/>
                <a:gd name="T28" fmla="*/ 0 h 1"/>
                <a:gd name="T29" fmla="*/ 1 w 1"/>
                <a:gd name="T30" fmla="*/ 1 h 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86" name="Freeform 665"/>
            <p:cNvSpPr>
              <a:spLocks/>
            </p:cNvSpPr>
            <p:nvPr/>
          </p:nvSpPr>
          <p:spPr bwMode="auto">
            <a:xfrm>
              <a:off x="3462" y="2371"/>
              <a:ext cx="33" cy="53"/>
            </a:xfrm>
            <a:custGeom>
              <a:avLst/>
              <a:gdLst>
                <a:gd name="T0" fmla="*/ 8 w 33"/>
                <a:gd name="T1" fmla="*/ 51 h 53"/>
                <a:gd name="T2" fmla="*/ 7 w 33"/>
                <a:gd name="T3" fmla="*/ 48 h 53"/>
                <a:gd name="T4" fmla="*/ 4 w 33"/>
                <a:gd name="T5" fmla="*/ 48 h 53"/>
                <a:gd name="T6" fmla="*/ 1 w 33"/>
                <a:gd name="T7" fmla="*/ 47 h 53"/>
                <a:gd name="T8" fmla="*/ 0 w 33"/>
                <a:gd name="T9" fmla="*/ 44 h 53"/>
                <a:gd name="T10" fmla="*/ 0 w 33"/>
                <a:gd name="T11" fmla="*/ 41 h 53"/>
                <a:gd name="T12" fmla="*/ 1 w 33"/>
                <a:gd name="T13" fmla="*/ 38 h 53"/>
                <a:gd name="T14" fmla="*/ 2 w 33"/>
                <a:gd name="T15" fmla="*/ 35 h 53"/>
                <a:gd name="T16" fmla="*/ 3 w 33"/>
                <a:gd name="T17" fmla="*/ 32 h 53"/>
                <a:gd name="T18" fmla="*/ 3 w 33"/>
                <a:gd name="T19" fmla="*/ 29 h 53"/>
                <a:gd name="T20" fmla="*/ 4 w 33"/>
                <a:gd name="T21" fmla="*/ 24 h 53"/>
                <a:gd name="T22" fmla="*/ 5 w 33"/>
                <a:gd name="T23" fmla="*/ 21 h 53"/>
                <a:gd name="T24" fmla="*/ 6 w 33"/>
                <a:gd name="T25" fmla="*/ 22 h 53"/>
                <a:gd name="T26" fmla="*/ 8 w 33"/>
                <a:gd name="T27" fmla="*/ 23 h 53"/>
                <a:gd name="T28" fmla="*/ 11 w 33"/>
                <a:gd name="T29" fmla="*/ 23 h 53"/>
                <a:gd name="T30" fmla="*/ 11 w 33"/>
                <a:gd name="T31" fmla="*/ 23 h 53"/>
                <a:gd name="T32" fmla="*/ 10 w 33"/>
                <a:gd name="T33" fmla="*/ 20 h 53"/>
                <a:gd name="T34" fmla="*/ 7 w 33"/>
                <a:gd name="T35" fmla="*/ 21 h 53"/>
                <a:gd name="T36" fmla="*/ 5 w 33"/>
                <a:gd name="T37" fmla="*/ 19 h 53"/>
                <a:gd name="T38" fmla="*/ 5 w 33"/>
                <a:gd name="T39" fmla="*/ 16 h 53"/>
                <a:gd name="T40" fmla="*/ 6 w 33"/>
                <a:gd name="T41" fmla="*/ 12 h 53"/>
                <a:gd name="T42" fmla="*/ 5 w 33"/>
                <a:gd name="T43" fmla="*/ 8 h 53"/>
                <a:gd name="T44" fmla="*/ 5 w 33"/>
                <a:gd name="T45" fmla="*/ 4 h 53"/>
                <a:gd name="T46" fmla="*/ 4 w 33"/>
                <a:gd name="T47" fmla="*/ 2 h 53"/>
                <a:gd name="T48" fmla="*/ 6 w 33"/>
                <a:gd name="T49" fmla="*/ 0 h 53"/>
                <a:gd name="T50" fmla="*/ 8 w 33"/>
                <a:gd name="T51" fmla="*/ 2 h 53"/>
                <a:gd name="T52" fmla="*/ 10 w 33"/>
                <a:gd name="T53" fmla="*/ 4 h 53"/>
                <a:gd name="T54" fmla="*/ 12 w 33"/>
                <a:gd name="T55" fmla="*/ 5 h 53"/>
                <a:gd name="T56" fmla="*/ 14 w 33"/>
                <a:gd name="T57" fmla="*/ 7 h 53"/>
                <a:gd name="T58" fmla="*/ 17 w 33"/>
                <a:gd name="T59" fmla="*/ 9 h 53"/>
                <a:gd name="T60" fmla="*/ 18 w 33"/>
                <a:gd name="T61" fmla="*/ 10 h 53"/>
                <a:gd name="T62" fmla="*/ 18 w 33"/>
                <a:gd name="T63" fmla="*/ 13 h 53"/>
                <a:gd name="T64" fmla="*/ 19 w 33"/>
                <a:gd name="T65" fmla="*/ 15 h 53"/>
                <a:gd name="T66" fmla="*/ 21 w 33"/>
                <a:gd name="T67" fmla="*/ 16 h 53"/>
                <a:gd name="T68" fmla="*/ 24 w 33"/>
                <a:gd name="T69" fmla="*/ 17 h 53"/>
                <a:gd name="T70" fmla="*/ 26 w 33"/>
                <a:gd name="T71" fmla="*/ 19 h 53"/>
                <a:gd name="T72" fmla="*/ 29 w 33"/>
                <a:gd name="T73" fmla="*/ 21 h 53"/>
                <a:gd name="T74" fmla="*/ 30 w 33"/>
                <a:gd name="T75" fmla="*/ 23 h 53"/>
                <a:gd name="T76" fmla="*/ 31 w 33"/>
                <a:gd name="T77" fmla="*/ 25 h 53"/>
                <a:gd name="T78" fmla="*/ 30 w 33"/>
                <a:gd name="T79" fmla="*/ 28 h 53"/>
                <a:gd name="T80" fmla="*/ 31 w 33"/>
                <a:gd name="T81" fmla="*/ 30 h 53"/>
                <a:gd name="T82" fmla="*/ 32 w 33"/>
                <a:gd name="T83" fmla="*/ 32 h 53"/>
                <a:gd name="T84" fmla="*/ 31 w 33"/>
                <a:gd name="T85" fmla="*/ 35 h 53"/>
                <a:gd name="T86" fmla="*/ 30 w 33"/>
                <a:gd name="T87" fmla="*/ 36 h 53"/>
                <a:gd name="T88" fmla="*/ 27 w 33"/>
                <a:gd name="T89" fmla="*/ 35 h 53"/>
                <a:gd name="T90" fmla="*/ 24 w 33"/>
                <a:gd name="T91" fmla="*/ 35 h 53"/>
                <a:gd name="T92" fmla="*/ 27 w 33"/>
                <a:gd name="T93" fmla="*/ 37 h 53"/>
                <a:gd name="T94" fmla="*/ 25 w 33"/>
                <a:gd name="T95" fmla="*/ 39 h 53"/>
                <a:gd name="T96" fmla="*/ 24 w 33"/>
                <a:gd name="T97" fmla="*/ 41 h 53"/>
                <a:gd name="T98" fmla="*/ 22 w 33"/>
                <a:gd name="T99" fmla="*/ 43 h 53"/>
                <a:gd name="T100" fmla="*/ 20 w 33"/>
                <a:gd name="T101" fmla="*/ 45 h 53"/>
                <a:gd name="T102" fmla="*/ 21 w 33"/>
                <a:gd name="T103" fmla="*/ 47 h 53"/>
                <a:gd name="T104" fmla="*/ 19 w 33"/>
                <a:gd name="T105" fmla="*/ 48 h 53"/>
                <a:gd name="T106" fmla="*/ 16 w 33"/>
                <a:gd name="T107" fmla="*/ 49 h 53"/>
                <a:gd name="T108" fmla="*/ 13 w 33"/>
                <a:gd name="T109" fmla="*/ 50 h 53"/>
                <a:gd name="T110" fmla="*/ 11 w 33"/>
                <a:gd name="T111" fmla="*/ 52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3"/>
                <a:gd name="T169" fmla="*/ 0 h 53"/>
                <a:gd name="T170" fmla="*/ 33 w 3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3" h="53">
                  <a:moveTo>
                    <a:pt x="10" y="53"/>
                  </a:moveTo>
                  <a:lnTo>
                    <a:pt x="9" y="53"/>
                  </a:lnTo>
                  <a:lnTo>
                    <a:pt x="8" y="53"/>
                  </a:lnTo>
                  <a:lnTo>
                    <a:pt x="8" y="52"/>
                  </a:lnTo>
                  <a:lnTo>
                    <a:pt x="8" y="51"/>
                  </a:lnTo>
                  <a:lnTo>
                    <a:pt x="7" y="51"/>
                  </a:lnTo>
                  <a:lnTo>
                    <a:pt x="7" y="50"/>
                  </a:lnTo>
                  <a:lnTo>
                    <a:pt x="7" y="49"/>
                  </a:lnTo>
                  <a:lnTo>
                    <a:pt x="7" y="48"/>
                  </a:lnTo>
                  <a:lnTo>
                    <a:pt x="6" y="48"/>
                  </a:lnTo>
                  <a:lnTo>
                    <a:pt x="5" y="48"/>
                  </a:lnTo>
                  <a:lnTo>
                    <a:pt x="4" y="48"/>
                  </a:lnTo>
                  <a:lnTo>
                    <a:pt x="3" y="48"/>
                  </a:lnTo>
                  <a:lnTo>
                    <a:pt x="2" y="48"/>
                  </a:lnTo>
                  <a:lnTo>
                    <a:pt x="2" y="47"/>
                  </a:lnTo>
                  <a:lnTo>
                    <a:pt x="1" y="47"/>
                  </a:lnTo>
                  <a:lnTo>
                    <a:pt x="1" y="46"/>
                  </a:lnTo>
                  <a:lnTo>
                    <a:pt x="1" y="45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1" y="39"/>
                  </a:lnTo>
                  <a:lnTo>
                    <a:pt x="1" y="38"/>
                  </a:lnTo>
                  <a:lnTo>
                    <a:pt x="1" y="37"/>
                  </a:lnTo>
                  <a:lnTo>
                    <a:pt x="2" y="36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4" y="28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5" y="21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6" y="22"/>
                  </a:lnTo>
                  <a:lnTo>
                    <a:pt x="6" y="23"/>
                  </a:lnTo>
                  <a:lnTo>
                    <a:pt x="7" y="23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9" y="23"/>
                  </a:lnTo>
                  <a:lnTo>
                    <a:pt x="10" y="23"/>
                  </a:lnTo>
                  <a:lnTo>
                    <a:pt x="11" y="23"/>
                  </a:lnTo>
                  <a:lnTo>
                    <a:pt x="11" y="24"/>
                  </a:lnTo>
                  <a:lnTo>
                    <a:pt x="11" y="23"/>
                  </a:lnTo>
                  <a:lnTo>
                    <a:pt x="11" y="22"/>
                  </a:lnTo>
                  <a:lnTo>
                    <a:pt x="10" y="22"/>
                  </a:lnTo>
                  <a:lnTo>
                    <a:pt x="10" y="21"/>
                  </a:lnTo>
                  <a:lnTo>
                    <a:pt x="10" y="20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7" y="21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6" y="9"/>
                  </a:lnTo>
                  <a:lnTo>
                    <a:pt x="6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1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4" y="6"/>
                  </a:lnTo>
                  <a:lnTo>
                    <a:pt x="14" y="7"/>
                  </a:lnTo>
                  <a:lnTo>
                    <a:pt x="15" y="8"/>
                  </a:lnTo>
                  <a:lnTo>
                    <a:pt x="16" y="8"/>
                  </a:lnTo>
                  <a:lnTo>
                    <a:pt x="16" y="9"/>
                  </a:lnTo>
                  <a:lnTo>
                    <a:pt x="17" y="9"/>
                  </a:lnTo>
                  <a:lnTo>
                    <a:pt x="17" y="10"/>
                  </a:lnTo>
                  <a:lnTo>
                    <a:pt x="18" y="10"/>
                  </a:lnTo>
                  <a:lnTo>
                    <a:pt x="18" y="11"/>
                  </a:lnTo>
                  <a:lnTo>
                    <a:pt x="18" y="12"/>
                  </a:lnTo>
                  <a:lnTo>
                    <a:pt x="18" y="13"/>
                  </a:lnTo>
                  <a:lnTo>
                    <a:pt x="18" y="14"/>
                  </a:lnTo>
                  <a:lnTo>
                    <a:pt x="18" y="15"/>
                  </a:lnTo>
                  <a:lnTo>
                    <a:pt x="19" y="15"/>
                  </a:lnTo>
                  <a:lnTo>
                    <a:pt x="19" y="16"/>
                  </a:lnTo>
                  <a:lnTo>
                    <a:pt x="20" y="16"/>
                  </a:lnTo>
                  <a:lnTo>
                    <a:pt x="21" y="16"/>
                  </a:lnTo>
                  <a:lnTo>
                    <a:pt x="21" y="17"/>
                  </a:lnTo>
                  <a:lnTo>
                    <a:pt x="22" y="17"/>
                  </a:lnTo>
                  <a:lnTo>
                    <a:pt x="23" y="17"/>
                  </a:lnTo>
                  <a:lnTo>
                    <a:pt x="24" y="17"/>
                  </a:lnTo>
                  <a:lnTo>
                    <a:pt x="24" y="18"/>
                  </a:lnTo>
                  <a:lnTo>
                    <a:pt x="25" y="18"/>
                  </a:lnTo>
                  <a:lnTo>
                    <a:pt x="26" y="19"/>
                  </a:lnTo>
                  <a:lnTo>
                    <a:pt x="26" y="20"/>
                  </a:lnTo>
                  <a:lnTo>
                    <a:pt x="27" y="20"/>
                  </a:lnTo>
                  <a:lnTo>
                    <a:pt x="28" y="20"/>
                  </a:lnTo>
                  <a:lnTo>
                    <a:pt x="28" y="21"/>
                  </a:lnTo>
                  <a:lnTo>
                    <a:pt x="29" y="20"/>
                  </a:lnTo>
                  <a:lnTo>
                    <a:pt x="29" y="21"/>
                  </a:lnTo>
                  <a:lnTo>
                    <a:pt x="30" y="21"/>
                  </a:lnTo>
                  <a:lnTo>
                    <a:pt x="30" y="22"/>
                  </a:lnTo>
                  <a:lnTo>
                    <a:pt x="30" y="23"/>
                  </a:lnTo>
                  <a:lnTo>
                    <a:pt x="30" y="24"/>
                  </a:lnTo>
                  <a:lnTo>
                    <a:pt x="30" y="25"/>
                  </a:lnTo>
                  <a:lnTo>
                    <a:pt x="31" y="25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30" y="27"/>
                  </a:lnTo>
                  <a:lnTo>
                    <a:pt x="30" y="28"/>
                  </a:lnTo>
                  <a:lnTo>
                    <a:pt x="30" y="29"/>
                  </a:lnTo>
                  <a:lnTo>
                    <a:pt x="30" y="30"/>
                  </a:lnTo>
                  <a:lnTo>
                    <a:pt x="31" y="30"/>
                  </a:lnTo>
                  <a:lnTo>
                    <a:pt x="32" y="30"/>
                  </a:lnTo>
                  <a:lnTo>
                    <a:pt x="33" y="30"/>
                  </a:lnTo>
                  <a:lnTo>
                    <a:pt x="33" y="31"/>
                  </a:lnTo>
                  <a:lnTo>
                    <a:pt x="32" y="32"/>
                  </a:lnTo>
                  <a:lnTo>
                    <a:pt x="32" y="33"/>
                  </a:lnTo>
                  <a:lnTo>
                    <a:pt x="31" y="33"/>
                  </a:lnTo>
                  <a:lnTo>
                    <a:pt x="31" y="34"/>
                  </a:lnTo>
                  <a:lnTo>
                    <a:pt x="31" y="35"/>
                  </a:lnTo>
                  <a:lnTo>
                    <a:pt x="30" y="35"/>
                  </a:lnTo>
                  <a:lnTo>
                    <a:pt x="30" y="36"/>
                  </a:lnTo>
                  <a:lnTo>
                    <a:pt x="29" y="36"/>
                  </a:lnTo>
                  <a:lnTo>
                    <a:pt x="28" y="36"/>
                  </a:lnTo>
                  <a:lnTo>
                    <a:pt x="28" y="35"/>
                  </a:lnTo>
                  <a:lnTo>
                    <a:pt x="27" y="35"/>
                  </a:lnTo>
                  <a:lnTo>
                    <a:pt x="26" y="35"/>
                  </a:lnTo>
                  <a:lnTo>
                    <a:pt x="25" y="35"/>
                  </a:lnTo>
                  <a:lnTo>
                    <a:pt x="24" y="35"/>
                  </a:lnTo>
                  <a:lnTo>
                    <a:pt x="25" y="35"/>
                  </a:lnTo>
                  <a:lnTo>
                    <a:pt x="26" y="36"/>
                  </a:lnTo>
                  <a:lnTo>
                    <a:pt x="27" y="36"/>
                  </a:lnTo>
                  <a:lnTo>
                    <a:pt x="27" y="37"/>
                  </a:lnTo>
                  <a:lnTo>
                    <a:pt x="27" y="38"/>
                  </a:lnTo>
                  <a:lnTo>
                    <a:pt x="26" y="38"/>
                  </a:lnTo>
                  <a:lnTo>
                    <a:pt x="25" y="39"/>
                  </a:lnTo>
                  <a:lnTo>
                    <a:pt x="25" y="40"/>
                  </a:lnTo>
                  <a:lnTo>
                    <a:pt x="24" y="40"/>
                  </a:lnTo>
                  <a:lnTo>
                    <a:pt x="24" y="41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2" y="42"/>
                  </a:lnTo>
                  <a:lnTo>
                    <a:pt x="22" y="43"/>
                  </a:lnTo>
                  <a:lnTo>
                    <a:pt x="22" y="44"/>
                  </a:lnTo>
                  <a:lnTo>
                    <a:pt x="21" y="44"/>
                  </a:lnTo>
                  <a:lnTo>
                    <a:pt x="21" y="45"/>
                  </a:lnTo>
                  <a:lnTo>
                    <a:pt x="20" y="45"/>
                  </a:lnTo>
                  <a:lnTo>
                    <a:pt x="21" y="45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18" y="48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6" y="50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3" y="50"/>
                  </a:lnTo>
                  <a:lnTo>
                    <a:pt x="13" y="51"/>
                  </a:lnTo>
                  <a:lnTo>
                    <a:pt x="12" y="51"/>
                  </a:lnTo>
                  <a:lnTo>
                    <a:pt x="11" y="52"/>
                  </a:lnTo>
                  <a:lnTo>
                    <a:pt x="11" y="53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87" name="Freeform 666"/>
            <p:cNvSpPr>
              <a:spLocks/>
            </p:cNvSpPr>
            <p:nvPr/>
          </p:nvSpPr>
          <p:spPr bwMode="auto">
            <a:xfrm>
              <a:off x="2685" y="2355"/>
              <a:ext cx="4" cy="2"/>
            </a:xfrm>
            <a:custGeom>
              <a:avLst/>
              <a:gdLst>
                <a:gd name="T0" fmla="*/ 3 w 4"/>
                <a:gd name="T1" fmla="*/ 2 h 2"/>
                <a:gd name="T2" fmla="*/ 2 w 4"/>
                <a:gd name="T3" fmla="*/ 2 h 2"/>
                <a:gd name="T4" fmla="*/ 2 w 4"/>
                <a:gd name="T5" fmla="*/ 2 h 2"/>
                <a:gd name="T6" fmla="*/ 2 w 4"/>
                <a:gd name="T7" fmla="*/ 2 h 2"/>
                <a:gd name="T8" fmla="*/ 1 w 4"/>
                <a:gd name="T9" fmla="*/ 2 h 2"/>
                <a:gd name="T10" fmla="*/ 1 w 4"/>
                <a:gd name="T11" fmla="*/ 1 h 2"/>
                <a:gd name="T12" fmla="*/ 1 w 4"/>
                <a:gd name="T13" fmla="*/ 1 h 2"/>
                <a:gd name="T14" fmla="*/ 1 w 4"/>
                <a:gd name="T15" fmla="*/ 1 h 2"/>
                <a:gd name="T16" fmla="*/ 1 w 4"/>
                <a:gd name="T17" fmla="*/ 0 h 2"/>
                <a:gd name="T18" fmla="*/ 0 w 4"/>
                <a:gd name="T19" fmla="*/ 0 h 2"/>
                <a:gd name="T20" fmla="*/ 0 w 4"/>
                <a:gd name="T21" fmla="*/ 0 h 2"/>
                <a:gd name="T22" fmla="*/ 1 w 4"/>
                <a:gd name="T23" fmla="*/ 0 h 2"/>
                <a:gd name="T24" fmla="*/ 1 w 4"/>
                <a:gd name="T25" fmla="*/ 0 h 2"/>
                <a:gd name="T26" fmla="*/ 1 w 4"/>
                <a:gd name="T27" fmla="*/ 0 h 2"/>
                <a:gd name="T28" fmla="*/ 1 w 4"/>
                <a:gd name="T29" fmla="*/ 0 h 2"/>
                <a:gd name="T30" fmla="*/ 2 w 4"/>
                <a:gd name="T31" fmla="*/ 0 h 2"/>
                <a:gd name="T32" fmla="*/ 2 w 4"/>
                <a:gd name="T33" fmla="*/ 0 h 2"/>
                <a:gd name="T34" fmla="*/ 2 w 4"/>
                <a:gd name="T35" fmla="*/ 0 h 2"/>
                <a:gd name="T36" fmla="*/ 3 w 4"/>
                <a:gd name="T37" fmla="*/ 0 h 2"/>
                <a:gd name="T38" fmla="*/ 3 w 4"/>
                <a:gd name="T39" fmla="*/ 0 h 2"/>
                <a:gd name="T40" fmla="*/ 3 w 4"/>
                <a:gd name="T41" fmla="*/ 0 h 2"/>
                <a:gd name="T42" fmla="*/ 4 w 4"/>
                <a:gd name="T43" fmla="*/ 1 h 2"/>
                <a:gd name="T44" fmla="*/ 4 w 4"/>
                <a:gd name="T45" fmla="*/ 1 h 2"/>
                <a:gd name="T46" fmla="*/ 4 w 4"/>
                <a:gd name="T47" fmla="*/ 1 h 2"/>
                <a:gd name="T48" fmla="*/ 4 w 4"/>
                <a:gd name="T49" fmla="*/ 2 h 2"/>
                <a:gd name="T50" fmla="*/ 4 w 4"/>
                <a:gd name="T51" fmla="*/ 2 h 2"/>
                <a:gd name="T52" fmla="*/ 3 w 4"/>
                <a:gd name="T53" fmla="*/ 2 h 2"/>
                <a:gd name="T54" fmla="*/ 3 w 4"/>
                <a:gd name="T55" fmla="*/ 2 h 2"/>
                <a:gd name="T56" fmla="*/ 3 w 4"/>
                <a:gd name="T57" fmla="*/ 2 h 2"/>
                <a:gd name="T58" fmla="*/ 3 w 4"/>
                <a:gd name="T59" fmla="*/ 2 h 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"/>
                <a:gd name="T91" fmla="*/ 0 h 2"/>
                <a:gd name="T92" fmla="*/ 4 w 4"/>
                <a:gd name="T93" fmla="*/ 2 h 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" h="2">
                  <a:moveTo>
                    <a:pt x="3" y="2"/>
                  </a:move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88" name="Freeform 667"/>
            <p:cNvSpPr>
              <a:spLocks/>
            </p:cNvSpPr>
            <p:nvPr/>
          </p:nvSpPr>
          <p:spPr bwMode="auto">
            <a:xfrm>
              <a:off x="3519" y="2374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2 h 3"/>
                <a:gd name="T6" fmla="*/ 0 w 1"/>
                <a:gd name="T7" fmla="*/ 2 h 3"/>
                <a:gd name="T8" fmla="*/ 0 w 1"/>
                <a:gd name="T9" fmla="*/ 2 h 3"/>
                <a:gd name="T10" fmla="*/ 0 w 1"/>
                <a:gd name="T11" fmla="*/ 1 h 3"/>
                <a:gd name="T12" fmla="*/ 0 w 1"/>
                <a:gd name="T13" fmla="*/ 1 h 3"/>
                <a:gd name="T14" fmla="*/ 1 w 1"/>
                <a:gd name="T15" fmla="*/ 0 h 3"/>
                <a:gd name="T16" fmla="*/ 1 w 1"/>
                <a:gd name="T17" fmla="*/ 0 h 3"/>
                <a:gd name="T18" fmla="*/ 1 w 1"/>
                <a:gd name="T19" fmla="*/ 0 h 3"/>
                <a:gd name="T20" fmla="*/ 1 w 1"/>
                <a:gd name="T21" fmla="*/ 0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2 h 3"/>
                <a:gd name="T30" fmla="*/ 1 w 1"/>
                <a:gd name="T31" fmla="*/ 2 h 3"/>
                <a:gd name="T32" fmla="*/ 1 w 1"/>
                <a:gd name="T33" fmla="*/ 3 h 3"/>
                <a:gd name="T34" fmla="*/ 0 w 1"/>
                <a:gd name="T35" fmla="*/ 3 h 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"/>
                <a:gd name="T55" fmla="*/ 0 h 3"/>
                <a:gd name="T56" fmla="*/ 1 w 1"/>
                <a:gd name="T57" fmla="*/ 3 h 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89" name="Freeform 668"/>
            <p:cNvSpPr>
              <a:spLocks/>
            </p:cNvSpPr>
            <p:nvPr/>
          </p:nvSpPr>
          <p:spPr bwMode="auto">
            <a:xfrm>
              <a:off x="3484" y="2380"/>
              <a:ext cx="17" cy="18"/>
            </a:xfrm>
            <a:custGeom>
              <a:avLst/>
              <a:gdLst>
                <a:gd name="T0" fmla="*/ 12 w 17"/>
                <a:gd name="T1" fmla="*/ 18 h 18"/>
                <a:gd name="T2" fmla="*/ 11 w 17"/>
                <a:gd name="T3" fmla="*/ 17 h 18"/>
                <a:gd name="T4" fmla="*/ 10 w 17"/>
                <a:gd name="T5" fmla="*/ 16 h 18"/>
                <a:gd name="T6" fmla="*/ 10 w 17"/>
                <a:gd name="T7" fmla="*/ 15 h 18"/>
                <a:gd name="T8" fmla="*/ 9 w 17"/>
                <a:gd name="T9" fmla="*/ 14 h 18"/>
                <a:gd name="T10" fmla="*/ 8 w 17"/>
                <a:gd name="T11" fmla="*/ 14 h 18"/>
                <a:gd name="T12" fmla="*/ 9 w 17"/>
                <a:gd name="T13" fmla="*/ 13 h 18"/>
                <a:gd name="T14" fmla="*/ 9 w 17"/>
                <a:gd name="T15" fmla="*/ 12 h 18"/>
                <a:gd name="T16" fmla="*/ 8 w 17"/>
                <a:gd name="T17" fmla="*/ 12 h 18"/>
                <a:gd name="T18" fmla="*/ 8 w 17"/>
                <a:gd name="T19" fmla="*/ 11 h 18"/>
                <a:gd name="T20" fmla="*/ 7 w 17"/>
                <a:gd name="T21" fmla="*/ 10 h 18"/>
                <a:gd name="T22" fmla="*/ 6 w 17"/>
                <a:gd name="T23" fmla="*/ 10 h 18"/>
                <a:gd name="T24" fmla="*/ 5 w 17"/>
                <a:gd name="T25" fmla="*/ 10 h 18"/>
                <a:gd name="T26" fmla="*/ 4 w 17"/>
                <a:gd name="T27" fmla="*/ 9 h 18"/>
                <a:gd name="T28" fmla="*/ 3 w 17"/>
                <a:gd name="T29" fmla="*/ 8 h 18"/>
                <a:gd name="T30" fmla="*/ 2 w 17"/>
                <a:gd name="T31" fmla="*/ 7 h 18"/>
                <a:gd name="T32" fmla="*/ 2 w 17"/>
                <a:gd name="T33" fmla="*/ 7 h 18"/>
                <a:gd name="T34" fmla="*/ 1 w 17"/>
                <a:gd name="T35" fmla="*/ 7 h 18"/>
                <a:gd name="T36" fmla="*/ 0 w 17"/>
                <a:gd name="T37" fmla="*/ 6 h 18"/>
                <a:gd name="T38" fmla="*/ 0 w 17"/>
                <a:gd name="T39" fmla="*/ 5 h 18"/>
                <a:gd name="T40" fmla="*/ 0 w 17"/>
                <a:gd name="T41" fmla="*/ 5 h 18"/>
                <a:gd name="T42" fmla="*/ 1 w 17"/>
                <a:gd name="T43" fmla="*/ 4 h 18"/>
                <a:gd name="T44" fmla="*/ 2 w 17"/>
                <a:gd name="T45" fmla="*/ 3 h 18"/>
                <a:gd name="T46" fmla="*/ 2 w 17"/>
                <a:gd name="T47" fmla="*/ 2 h 18"/>
                <a:gd name="T48" fmla="*/ 3 w 17"/>
                <a:gd name="T49" fmla="*/ 2 h 18"/>
                <a:gd name="T50" fmla="*/ 4 w 17"/>
                <a:gd name="T51" fmla="*/ 1 h 18"/>
                <a:gd name="T52" fmla="*/ 5 w 17"/>
                <a:gd name="T53" fmla="*/ 1 h 18"/>
                <a:gd name="T54" fmla="*/ 6 w 17"/>
                <a:gd name="T55" fmla="*/ 1 h 18"/>
                <a:gd name="T56" fmla="*/ 7 w 17"/>
                <a:gd name="T57" fmla="*/ 0 h 18"/>
                <a:gd name="T58" fmla="*/ 8 w 17"/>
                <a:gd name="T59" fmla="*/ 1 h 18"/>
                <a:gd name="T60" fmla="*/ 8 w 17"/>
                <a:gd name="T61" fmla="*/ 1 h 18"/>
                <a:gd name="T62" fmla="*/ 9 w 17"/>
                <a:gd name="T63" fmla="*/ 1 h 18"/>
                <a:gd name="T64" fmla="*/ 10 w 17"/>
                <a:gd name="T65" fmla="*/ 2 h 18"/>
                <a:gd name="T66" fmla="*/ 11 w 17"/>
                <a:gd name="T67" fmla="*/ 3 h 18"/>
                <a:gd name="T68" fmla="*/ 12 w 17"/>
                <a:gd name="T69" fmla="*/ 4 h 18"/>
                <a:gd name="T70" fmla="*/ 12 w 17"/>
                <a:gd name="T71" fmla="*/ 5 h 18"/>
                <a:gd name="T72" fmla="*/ 13 w 17"/>
                <a:gd name="T73" fmla="*/ 6 h 18"/>
                <a:gd name="T74" fmla="*/ 14 w 17"/>
                <a:gd name="T75" fmla="*/ 7 h 18"/>
                <a:gd name="T76" fmla="*/ 14 w 17"/>
                <a:gd name="T77" fmla="*/ 7 h 18"/>
                <a:gd name="T78" fmla="*/ 15 w 17"/>
                <a:gd name="T79" fmla="*/ 7 h 18"/>
                <a:gd name="T80" fmla="*/ 16 w 17"/>
                <a:gd name="T81" fmla="*/ 8 h 18"/>
                <a:gd name="T82" fmla="*/ 17 w 17"/>
                <a:gd name="T83" fmla="*/ 9 h 18"/>
                <a:gd name="T84" fmla="*/ 17 w 17"/>
                <a:gd name="T85" fmla="*/ 10 h 18"/>
                <a:gd name="T86" fmla="*/ 17 w 17"/>
                <a:gd name="T87" fmla="*/ 11 h 18"/>
                <a:gd name="T88" fmla="*/ 17 w 17"/>
                <a:gd name="T89" fmla="*/ 12 h 18"/>
                <a:gd name="T90" fmla="*/ 16 w 17"/>
                <a:gd name="T91" fmla="*/ 13 h 18"/>
                <a:gd name="T92" fmla="*/ 15 w 17"/>
                <a:gd name="T93" fmla="*/ 13 h 18"/>
                <a:gd name="T94" fmla="*/ 14 w 17"/>
                <a:gd name="T95" fmla="*/ 14 h 18"/>
                <a:gd name="T96" fmla="*/ 14 w 17"/>
                <a:gd name="T97" fmla="*/ 14 h 18"/>
                <a:gd name="T98" fmla="*/ 14 w 17"/>
                <a:gd name="T99" fmla="*/ 15 h 18"/>
                <a:gd name="T100" fmla="*/ 14 w 17"/>
                <a:gd name="T101" fmla="*/ 16 h 18"/>
                <a:gd name="T102" fmla="*/ 14 w 17"/>
                <a:gd name="T103" fmla="*/ 17 h 18"/>
                <a:gd name="T104" fmla="*/ 14 w 17"/>
                <a:gd name="T105" fmla="*/ 18 h 1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7"/>
                <a:gd name="T160" fmla="*/ 0 h 18"/>
                <a:gd name="T161" fmla="*/ 17 w 17"/>
                <a:gd name="T162" fmla="*/ 18 h 1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7" h="18">
                  <a:moveTo>
                    <a:pt x="13" y="18"/>
                  </a:moveTo>
                  <a:lnTo>
                    <a:pt x="13" y="18"/>
                  </a:lnTo>
                  <a:lnTo>
                    <a:pt x="12" y="18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6"/>
                  </a:lnTo>
                  <a:lnTo>
                    <a:pt x="10" y="15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9" y="13"/>
                  </a:lnTo>
                  <a:lnTo>
                    <a:pt x="9" y="12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4" y="6"/>
                  </a:lnTo>
                  <a:lnTo>
                    <a:pt x="14" y="7"/>
                  </a:lnTo>
                  <a:lnTo>
                    <a:pt x="15" y="7"/>
                  </a:lnTo>
                  <a:lnTo>
                    <a:pt x="16" y="7"/>
                  </a:lnTo>
                  <a:lnTo>
                    <a:pt x="16" y="8"/>
                  </a:lnTo>
                  <a:lnTo>
                    <a:pt x="17" y="8"/>
                  </a:ln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4" y="17"/>
                  </a:lnTo>
                  <a:lnTo>
                    <a:pt x="14" y="18"/>
                  </a:lnTo>
                  <a:lnTo>
                    <a:pt x="13" y="18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90" name="Freeform 669"/>
            <p:cNvSpPr>
              <a:spLocks/>
            </p:cNvSpPr>
            <p:nvPr/>
          </p:nvSpPr>
          <p:spPr bwMode="auto">
            <a:xfrm>
              <a:off x="3515" y="2381"/>
              <a:ext cx="7" cy="13"/>
            </a:xfrm>
            <a:custGeom>
              <a:avLst/>
              <a:gdLst>
                <a:gd name="T0" fmla="*/ 2 w 7"/>
                <a:gd name="T1" fmla="*/ 13 h 13"/>
                <a:gd name="T2" fmla="*/ 1 w 7"/>
                <a:gd name="T3" fmla="*/ 13 h 13"/>
                <a:gd name="T4" fmla="*/ 1 w 7"/>
                <a:gd name="T5" fmla="*/ 13 h 13"/>
                <a:gd name="T6" fmla="*/ 0 w 7"/>
                <a:gd name="T7" fmla="*/ 12 h 13"/>
                <a:gd name="T8" fmla="*/ 0 w 7"/>
                <a:gd name="T9" fmla="*/ 12 h 13"/>
                <a:gd name="T10" fmla="*/ 0 w 7"/>
                <a:gd name="T11" fmla="*/ 11 h 13"/>
                <a:gd name="T12" fmla="*/ 1 w 7"/>
                <a:gd name="T13" fmla="*/ 10 h 13"/>
                <a:gd name="T14" fmla="*/ 0 w 7"/>
                <a:gd name="T15" fmla="*/ 10 h 13"/>
                <a:gd name="T16" fmla="*/ 0 w 7"/>
                <a:gd name="T17" fmla="*/ 9 h 13"/>
                <a:gd name="T18" fmla="*/ 0 w 7"/>
                <a:gd name="T19" fmla="*/ 9 h 13"/>
                <a:gd name="T20" fmla="*/ 0 w 7"/>
                <a:gd name="T21" fmla="*/ 8 h 13"/>
                <a:gd name="T22" fmla="*/ 0 w 7"/>
                <a:gd name="T23" fmla="*/ 7 h 13"/>
                <a:gd name="T24" fmla="*/ 0 w 7"/>
                <a:gd name="T25" fmla="*/ 6 h 13"/>
                <a:gd name="T26" fmla="*/ 1 w 7"/>
                <a:gd name="T27" fmla="*/ 6 h 13"/>
                <a:gd name="T28" fmla="*/ 1 w 7"/>
                <a:gd name="T29" fmla="*/ 6 h 13"/>
                <a:gd name="T30" fmla="*/ 1 w 7"/>
                <a:gd name="T31" fmla="*/ 5 h 13"/>
                <a:gd name="T32" fmla="*/ 2 w 7"/>
                <a:gd name="T33" fmla="*/ 5 h 13"/>
                <a:gd name="T34" fmla="*/ 2 w 7"/>
                <a:gd name="T35" fmla="*/ 4 h 13"/>
                <a:gd name="T36" fmla="*/ 2 w 7"/>
                <a:gd name="T37" fmla="*/ 4 h 13"/>
                <a:gd name="T38" fmla="*/ 2 w 7"/>
                <a:gd name="T39" fmla="*/ 2 h 13"/>
                <a:gd name="T40" fmla="*/ 3 w 7"/>
                <a:gd name="T41" fmla="*/ 1 h 13"/>
                <a:gd name="T42" fmla="*/ 3 w 7"/>
                <a:gd name="T43" fmla="*/ 1 h 13"/>
                <a:gd name="T44" fmla="*/ 4 w 7"/>
                <a:gd name="T45" fmla="*/ 0 h 13"/>
                <a:gd name="T46" fmla="*/ 5 w 7"/>
                <a:gd name="T47" fmla="*/ 0 h 13"/>
                <a:gd name="T48" fmla="*/ 5 w 7"/>
                <a:gd name="T49" fmla="*/ 0 h 13"/>
                <a:gd name="T50" fmla="*/ 6 w 7"/>
                <a:gd name="T51" fmla="*/ 1 h 13"/>
                <a:gd name="T52" fmla="*/ 7 w 7"/>
                <a:gd name="T53" fmla="*/ 1 h 13"/>
                <a:gd name="T54" fmla="*/ 7 w 7"/>
                <a:gd name="T55" fmla="*/ 2 h 13"/>
                <a:gd name="T56" fmla="*/ 7 w 7"/>
                <a:gd name="T57" fmla="*/ 3 h 13"/>
                <a:gd name="T58" fmla="*/ 7 w 7"/>
                <a:gd name="T59" fmla="*/ 4 h 13"/>
                <a:gd name="T60" fmla="*/ 7 w 7"/>
                <a:gd name="T61" fmla="*/ 5 h 13"/>
                <a:gd name="T62" fmla="*/ 6 w 7"/>
                <a:gd name="T63" fmla="*/ 6 h 13"/>
                <a:gd name="T64" fmla="*/ 6 w 7"/>
                <a:gd name="T65" fmla="*/ 6 h 13"/>
                <a:gd name="T66" fmla="*/ 5 w 7"/>
                <a:gd name="T67" fmla="*/ 6 h 13"/>
                <a:gd name="T68" fmla="*/ 5 w 7"/>
                <a:gd name="T69" fmla="*/ 7 h 13"/>
                <a:gd name="T70" fmla="*/ 4 w 7"/>
                <a:gd name="T71" fmla="*/ 7 h 13"/>
                <a:gd name="T72" fmla="*/ 4 w 7"/>
                <a:gd name="T73" fmla="*/ 8 h 13"/>
                <a:gd name="T74" fmla="*/ 4 w 7"/>
                <a:gd name="T75" fmla="*/ 9 h 13"/>
                <a:gd name="T76" fmla="*/ 3 w 7"/>
                <a:gd name="T77" fmla="*/ 10 h 13"/>
                <a:gd name="T78" fmla="*/ 3 w 7"/>
                <a:gd name="T79" fmla="*/ 10 h 13"/>
                <a:gd name="T80" fmla="*/ 3 w 7"/>
                <a:gd name="T81" fmla="*/ 11 h 13"/>
                <a:gd name="T82" fmla="*/ 2 w 7"/>
                <a:gd name="T83" fmla="*/ 12 h 13"/>
                <a:gd name="T84" fmla="*/ 2 w 7"/>
                <a:gd name="T85" fmla="*/ 13 h 13"/>
                <a:gd name="T86" fmla="*/ 2 w 7"/>
                <a:gd name="T87" fmla="*/ 13 h 1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"/>
                <a:gd name="T133" fmla="*/ 0 h 13"/>
                <a:gd name="T134" fmla="*/ 7 w 7"/>
                <a:gd name="T135" fmla="*/ 13 h 1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" h="13">
                  <a:moveTo>
                    <a:pt x="2" y="13"/>
                  </a:moveTo>
                  <a:lnTo>
                    <a:pt x="2" y="13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4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7"/>
                  </a:lnTo>
                  <a:lnTo>
                    <a:pt x="4" y="7"/>
                  </a:lnTo>
                  <a:lnTo>
                    <a:pt x="4" y="8"/>
                  </a:lnTo>
                  <a:lnTo>
                    <a:pt x="4" y="9"/>
                  </a:lnTo>
                  <a:lnTo>
                    <a:pt x="3" y="9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2" y="1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91" name="Freeform 670"/>
            <p:cNvSpPr>
              <a:spLocks/>
            </p:cNvSpPr>
            <p:nvPr/>
          </p:nvSpPr>
          <p:spPr bwMode="auto">
            <a:xfrm>
              <a:off x="3514" y="2382"/>
              <a:ext cx="3" cy="4"/>
            </a:xfrm>
            <a:custGeom>
              <a:avLst/>
              <a:gdLst>
                <a:gd name="T0" fmla="*/ 0 w 3"/>
                <a:gd name="T1" fmla="*/ 4 h 4"/>
                <a:gd name="T2" fmla="*/ 0 w 3"/>
                <a:gd name="T3" fmla="*/ 4 h 4"/>
                <a:gd name="T4" fmla="*/ 0 w 3"/>
                <a:gd name="T5" fmla="*/ 4 h 4"/>
                <a:gd name="T6" fmla="*/ 0 w 3"/>
                <a:gd name="T7" fmla="*/ 3 h 4"/>
                <a:gd name="T8" fmla="*/ 0 w 3"/>
                <a:gd name="T9" fmla="*/ 3 h 4"/>
                <a:gd name="T10" fmla="*/ 0 w 3"/>
                <a:gd name="T11" fmla="*/ 3 h 4"/>
                <a:gd name="T12" fmla="*/ 0 w 3"/>
                <a:gd name="T13" fmla="*/ 2 h 4"/>
                <a:gd name="T14" fmla="*/ 1 w 3"/>
                <a:gd name="T15" fmla="*/ 2 h 4"/>
                <a:gd name="T16" fmla="*/ 1 w 3"/>
                <a:gd name="T17" fmla="*/ 2 h 4"/>
                <a:gd name="T18" fmla="*/ 1 w 3"/>
                <a:gd name="T19" fmla="*/ 1 h 4"/>
                <a:gd name="T20" fmla="*/ 1 w 3"/>
                <a:gd name="T21" fmla="*/ 1 h 4"/>
                <a:gd name="T22" fmla="*/ 2 w 3"/>
                <a:gd name="T23" fmla="*/ 1 h 4"/>
                <a:gd name="T24" fmla="*/ 2 w 3"/>
                <a:gd name="T25" fmla="*/ 1 h 4"/>
                <a:gd name="T26" fmla="*/ 2 w 3"/>
                <a:gd name="T27" fmla="*/ 0 h 4"/>
                <a:gd name="T28" fmla="*/ 2 w 3"/>
                <a:gd name="T29" fmla="*/ 0 h 4"/>
                <a:gd name="T30" fmla="*/ 3 w 3"/>
                <a:gd name="T31" fmla="*/ 0 h 4"/>
                <a:gd name="T32" fmla="*/ 3 w 3"/>
                <a:gd name="T33" fmla="*/ 0 h 4"/>
                <a:gd name="T34" fmla="*/ 3 w 3"/>
                <a:gd name="T35" fmla="*/ 1 h 4"/>
                <a:gd name="T36" fmla="*/ 3 w 3"/>
                <a:gd name="T37" fmla="*/ 1 h 4"/>
                <a:gd name="T38" fmla="*/ 3 w 3"/>
                <a:gd name="T39" fmla="*/ 2 h 4"/>
                <a:gd name="T40" fmla="*/ 3 w 3"/>
                <a:gd name="T41" fmla="*/ 2 h 4"/>
                <a:gd name="T42" fmla="*/ 3 w 3"/>
                <a:gd name="T43" fmla="*/ 2 h 4"/>
                <a:gd name="T44" fmla="*/ 2 w 3"/>
                <a:gd name="T45" fmla="*/ 3 h 4"/>
                <a:gd name="T46" fmla="*/ 2 w 3"/>
                <a:gd name="T47" fmla="*/ 3 h 4"/>
                <a:gd name="T48" fmla="*/ 2 w 3"/>
                <a:gd name="T49" fmla="*/ 3 h 4"/>
                <a:gd name="T50" fmla="*/ 1 w 3"/>
                <a:gd name="T51" fmla="*/ 3 h 4"/>
                <a:gd name="T52" fmla="*/ 1 w 3"/>
                <a:gd name="T53" fmla="*/ 4 h 4"/>
                <a:gd name="T54" fmla="*/ 1 w 3"/>
                <a:gd name="T55" fmla="*/ 4 h 4"/>
                <a:gd name="T56" fmla="*/ 0 w 3"/>
                <a:gd name="T57" fmla="*/ 4 h 4"/>
                <a:gd name="T58" fmla="*/ 0 w 3"/>
                <a:gd name="T59" fmla="*/ 4 h 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"/>
                <a:gd name="T91" fmla="*/ 0 h 4"/>
                <a:gd name="T92" fmla="*/ 3 w 3"/>
                <a:gd name="T93" fmla="*/ 4 h 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" h="4">
                  <a:moveTo>
                    <a:pt x="0" y="4"/>
                  </a:move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92" name="Freeform 671"/>
            <p:cNvSpPr>
              <a:spLocks/>
            </p:cNvSpPr>
            <p:nvPr/>
          </p:nvSpPr>
          <p:spPr bwMode="auto">
            <a:xfrm>
              <a:off x="3182" y="2373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1 h 1"/>
                <a:gd name="T4" fmla="*/ 1 w 2"/>
                <a:gd name="T5" fmla="*/ 1 h 1"/>
                <a:gd name="T6" fmla="*/ 1 w 2"/>
                <a:gd name="T7" fmla="*/ 1 h 1"/>
                <a:gd name="T8" fmla="*/ 1 w 2"/>
                <a:gd name="T9" fmla="*/ 1 h 1"/>
                <a:gd name="T10" fmla="*/ 0 w 2"/>
                <a:gd name="T11" fmla="*/ 1 h 1"/>
                <a:gd name="T12" fmla="*/ 0 w 2"/>
                <a:gd name="T13" fmla="*/ 1 h 1"/>
                <a:gd name="T14" fmla="*/ 0 w 2"/>
                <a:gd name="T15" fmla="*/ 1 h 1"/>
                <a:gd name="T16" fmla="*/ 1 w 2"/>
                <a:gd name="T17" fmla="*/ 0 h 1"/>
                <a:gd name="T18" fmla="*/ 1 w 2"/>
                <a:gd name="T19" fmla="*/ 0 h 1"/>
                <a:gd name="T20" fmla="*/ 1 w 2"/>
                <a:gd name="T21" fmla="*/ 0 h 1"/>
                <a:gd name="T22" fmla="*/ 2 w 2"/>
                <a:gd name="T23" fmla="*/ 0 h 1"/>
                <a:gd name="T24" fmla="*/ 2 w 2"/>
                <a:gd name="T25" fmla="*/ 1 h 1"/>
                <a:gd name="T26" fmla="*/ 2 w 2"/>
                <a:gd name="T27" fmla="*/ 1 h 1"/>
                <a:gd name="T28" fmla="*/ 2 w 2"/>
                <a:gd name="T29" fmla="*/ 1 h 1"/>
                <a:gd name="T30" fmla="*/ 2 w 2"/>
                <a:gd name="T31" fmla="*/ 1 h 1"/>
                <a:gd name="T32" fmla="*/ 2 w 2"/>
                <a:gd name="T33" fmla="*/ 1 h 1"/>
                <a:gd name="T34" fmla="*/ 2 w 2"/>
                <a:gd name="T35" fmla="*/ 1 h 1"/>
                <a:gd name="T36" fmla="*/ 2 w 2"/>
                <a:gd name="T37" fmla="*/ 1 h 1"/>
                <a:gd name="T38" fmla="*/ 2 w 2"/>
                <a:gd name="T39" fmla="*/ 1 h 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"/>
                <a:gd name="T61" fmla="*/ 0 h 1"/>
                <a:gd name="T62" fmla="*/ 2 w 2"/>
                <a:gd name="T63" fmla="*/ 1 h 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" h="1">
                  <a:moveTo>
                    <a:pt x="2" y="1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93" name="Freeform 672"/>
            <p:cNvSpPr>
              <a:spLocks/>
            </p:cNvSpPr>
            <p:nvPr/>
          </p:nvSpPr>
          <p:spPr bwMode="auto">
            <a:xfrm>
              <a:off x="3480" y="2382"/>
              <a:ext cx="1" cy="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0 w 1"/>
                <a:gd name="T11" fmla="*/ 2 h 3"/>
                <a:gd name="T12" fmla="*/ 0 w 1"/>
                <a:gd name="T13" fmla="*/ 1 h 3"/>
                <a:gd name="T14" fmla="*/ 0 w 1"/>
                <a:gd name="T15" fmla="*/ 1 h 3"/>
                <a:gd name="T16" fmla="*/ 0 w 1"/>
                <a:gd name="T17" fmla="*/ 1 h 3"/>
                <a:gd name="T18" fmla="*/ 1 w 1"/>
                <a:gd name="T19" fmla="*/ 0 h 3"/>
                <a:gd name="T20" fmla="*/ 1 w 1"/>
                <a:gd name="T21" fmla="*/ 0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2 h 3"/>
                <a:gd name="T32" fmla="*/ 1 w 1"/>
                <a:gd name="T33" fmla="*/ 2 h 3"/>
                <a:gd name="T34" fmla="*/ 1 w 1"/>
                <a:gd name="T35" fmla="*/ 3 h 3"/>
                <a:gd name="T36" fmla="*/ 1 w 1"/>
                <a:gd name="T37" fmla="*/ 3 h 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3"/>
                <a:gd name="T59" fmla="*/ 1 w 1"/>
                <a:gd name="T60" fmla="*/ 3 h 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3">
                  <a:moveTo>
                    <a:pt x="1" y="3"/>
                  </a:move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94" name="Freeform 673"/>
            <p:cNvSpPr>
              <a:spLocks/>
            </p:cNvSpPr>
            <p:nvPr/>
          </p:nvSpPr>
          <p:spPr bwMode="auto">
            <a:xfrm>
              <a:off x="3510" y="2387"/>
              <a:ext cx="1" cy="4"/>
            </a:xfrm>
            <a:custGeom>
              <a:avLst/>
              <a:gdLst>
                <a:gd name="T0" fmla="*/ 1 w 1"/>
                <a:gd name="T1" fmla="*/ 4 h 4"/>
                <a:gd name="T2" fmla="*/ 0 w 1"/>
                <a:gd name="T3" fmla="*/ 4 h 4"/>
                <a:gd name="T4" fmla="*/ 0 w 1"/>
                <a:gd name="T5" fmla="*/ 4 h 4"/>
                <a:gd name="T6" fmla="*/ 0 w 1"/>
                <a:gd name="T7" fmla="*/ 3 h 4"/>
                <a:gd name="T8" fmla="*/ 0 w 1"/>
                <a:gd name="T9" fmla="*/ 3 h 4"/>
                <a:gd name="T10" fmla="*/ 0 w 1"/>
                <a:gd name="T11" fmla="*/ 2 h 4"/>
                <a:gd name="T12" fmla="*/ 0 w 1"/>
                <a:gd name="T13" fmla="*/ 2 h 4"/>
                <a:gd name="T14" fmla="*/ 0 w 1"/>
                <a:gd name="T15" fmla="*/ 1 h 4"/>
                <a:gd name="T16" fmla="*/ 0 w 1"/>
                <a:gd name="T17" fmla="*/ 1 h 4"/>
                <a:gd name="T18" fmla="*/ 0 w 1"/>
                <a:gd name="T19" fmla="*/ 0 h 4"/>
                <a:gd name="T20" fmla="*/ 0 w 1"/>
                <a:gd name="T21" fmla="*/ 0 h 4"/>
                <a:gd name="T22" fmla="*/ 1 w 1"/>
                <a:gd name="T23" fmla="*/ 0 h 4"/>
                <a:gd name="T24" fmla="*/ 1 w 1"/>
                <a:gd name="T25" fmla="*/ 0 h 4"/>
                <a:gd name="T26" fmla="*/ 1 w 1"/>
                <a:gd name="T27" fmla="*/ 0 h 4"/>
                <a:gd name="T28" fmla="*/ 1 w 1"/>
                <a:gd name="T29" fmla="*/ 0 h 4"/>
                <a:gd name="T30" fmla="*/ 1 w 1"/>
                <a:gd name="T31" fmla="*/ 0 h 4"/>
                <a:gd name="T32" fmla="*/ 1 w 1"/>
                <a:gd name="T33" fmla="*/ 0 h 4"/>
                <a:gd name="T34" fmla="*/ 1 w 1"/>
                <a:gd name="T35" fmla="*/ 0 h 4"/>
                <a:gd name="T36" fmla="*/ 1 w 1"/>
                <a:gd name="T37" fmla="*/ 0 h 4"/>
                <a:gd name="T38" fmla="*/ 1 w 1"/>
                <a:gd name="T39" fmla="*/ 0 h 4"/>
                <a:gd name="T40" fmla="*/ 1 w 1"/>
                <a:gd name="T41" fmla="*/ 1 h 4"/>
                <a:gd name="T42" fmla="*/ 1 w 1"/>
                <a:gd name="T43" fmla="*/ 2 h 4"/>
                <a:gd name="T44" fmla="*/ 1 w 1"/>
                <a:gd name="T45" fmla="*/ 3 h 4"/>
                <a:gd name="T46" fmla="*/ 1 w 1"/>
                <a:gd name="T47" fmla="*/ 3 h 4"/>
                <a:gd name="T48" fmla="*/ 1 w 1"/>
                <a:gd name="T49" fmla="*/ 3 h 4"/>
                <a:gd name="T50" fmla="*/ 1 w 1"/>
                <a:gd name="T51" fmla="*/ 4 h 4"/>
                <a:gd name="T52" fmla="*/ 1 w 1"/>
                <a:gd name="T53" fmla="*/ 4 h 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"/>
                <a:gd name="T82" fmla="*/ 0 h 4"/>
                <a:gd name="T83" fmla="*/ 1 w 1"/>
                <a:gd name="T84" fmla="*/ 4 h 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" h="4">
                  <a:moveTo>
                    <a:pt x="1" y="4"/>
                  </a:move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95" name="Freeform 674"/>
            <p:cNvSpPr>
              <a:spLocks/>
            </p:cNvSpPr>
            <p:nvPr/>
          </p:nvSpPr>
          <p:spPr bwMode="auto">
            <a:xfrm>
              <a:off x="3512" y="2387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2 h 3"/>
                <a:gd name="T4" fmla="*/ 0 w 1"/>
                <a:gd name="T5" fmla="*/ 2 h 3"/>
                <a:gd name="T6" fmla="*/ 0 w 1"/>
                <a:gd name="T7" fmla="*/ 2 h 3"/>
                <a:gd name="T8" fmla="*/ 0 w 1"/>
                <a:gd name="T9" fmla="*/ 1 h 3"/>
                <a:gd name="T10" fmla="*/ 0 w 1"/>
                <a:gd name="T11" fmla="*/ 1 h 3"/>
                <a:gd name="T12" fmla="*/ 0 w 1"/>
                <a:gd name="T13" fmla="*/ 0 h 3"/>
                <a:gd name="T14" fmla="*/ 0 w 1"/>
                <a:gd name="T15" fmla="*/ 0 h 3"/>
                <a:gd name="T16" fmla="*/ 0 w 1"/>
                <a:gd name="T17" fmla="*/ 0 h 3"/>
                <a:gd name="T18" fmla="*/ 1 w 1"/>
                <a:gd name="T19" fmla="*/ 0 h 3"/>
                <a:gd name="T20" fmla="*/ 1 w 1"/>
                <a:gd name="T21" fmla="*/ 0 h 3"/>
                <a:gd name="T22" fmla="*/ 1 w 1"/>
                <a:gd name="T23" fmla="*/ 0 h 3"/>
                <a:gd name="T24" fmla="*/ 1 w 1"/>
                <a:gd name="T25" fmla="*/ 0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1 h 3"/>
                <a:gd name="T32" fmla="*/ 1 w 1"/>
                <a:gd name="T33" fmla="*/ 1 h 3"/>
                <a:gd name="T34" fmla="*/ 1 w 1"/>
                <a:gd name="T35" fmla="*/ 2 h 3"/>
                <a:gd name="T36" fmla="*/ 1 w 1"/>
                <a:gd name="T37" fmla="*/ 2 h 3"/>
                <a:gd name="T38" fmla="*/ 1 w 1"/>
                <a:gd name="T39" fmla="*/ 3 h 3"/>
                <a:gd name="T40" fmla="*/ 0 w 1"/>
                <a:gd name="T41" fmla="*/ 3 h 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"/>
                <a:gd name="T64" fmla="*/ 0 h 3"/>
                <a:gd name="T65" fmla="*/ 1 w 1"/>
                <a:gd name="T66" fmla="*/ 3 h 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" h="3">
                  <a:moveTo>
                    <a:pt x="0" y="3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96" name="Freeform 675"/>
            <p:cNvSpPr>
              <a:spLocks/>
            </p:cNvSpPr>
            <p:nvPr/>
          </p:nvSpPr>
          <p:spPr bwMode="auto">
            <a:xfrm>
              <a:off x="3498" y="2393"/>
              <a:ext cx="5" cy="6"/>
            </a:xfrm>
            <a:custGeom>
              <a:avLst/>
              <a:gdLst>
                <a:gd name="T0" fmla="*/ 0 w 5"/>
                <a:gd name="T1" fmla="*/ 6 h 6"/>
                <a:gd name="T2" fmla="*/ 0 w 5"/>
                <a:gd name="T3" fmla="*/ 6 h 6"/>
                <a:gd name="T4" fmla="*/ 0 w 5"/>
                <a:gd name="T5" fmla="*/ 5 h 6"/>
                <a:gd name="T6" fmla="*/ 0 w 5"/>
                <a:gd name="T7" fmla="*/ 5 h 6"/>
                <a:gd name="T8" fmla="*/ 0 w 5"/>
                <a:gd name="T9" fmla="*/ 4 h 6"/>
                <a:gd name="T10" fmla="*/ 0 w 5"/>
                <a:gd name="T11" fmla="*/ 4 h 6"/>
                <a:gd name="T12" fmla="*/ 1 w 5"/>
                <a:gd name="T13" fmla="*/ 4 h 6"/>
                <a:gd name="T14" fmla="*/ 1 w 5"/>
                <a:gd name="T15" fmla="*/ 3 h 6"/>
                <a:gd name="T16" fmla="*/ 1 w 5"/>
                <a:gd name="T17" fmla="*/ 3 h 6"/>
                <a:gd name="T18" fmla="*/ 1 w 5"/>
                <a:gd name="T19" fmla="*/ 2 h 6"/>
                <a:gd name="T20" fmla="*/ 1 w 5"/>
                <a:gd name="T21" fmla="*/ 2 h 6"/>
                <a:gd name="T22" fmla="*/ 1 w 5"/>
                <a:gd name="T23" fmla="*/ 2 h 6"/>
                <a:gd name="T24" fmla="*/ 1 w 5"/>
                <a:gd name="T25" fmla="*/ 1 h 6"/>
                <a:gd name="T26" fmla="*/ 2 w 5"/>
                <a:gd name="T27" fmla="*/ 1 h 6"/>
                <a:gd name="T28" fmla="*/ 2 w 5"/>
                <a:gd name="T29" fmla="*/ 1 h 6"/>
                <a:gd name="T30" fmla="*/ 2 w 5"/>
                <a:gd name="T31" fmla="*/ 1 h 6"/>
                <a:gd name="T32" fmla="*/ 3 w 5"/>
                <a:gd name="T33" fmla="*/ 1 h 6"/>
                <a:gd name="T34" fmla="*/ 3 w 5"/>
                <a:gd name="T35" fmla="*/ 1 h 6"/>
                <a:gd name="T36" fmla="*/ 3 w 5"/>
                <a:gd name="T37" fmla="*/ 1 h 6"/>
                <a:gd name="T38" fmla="*/ 4 w 5"/>
                <a:gd name="T39" fmla="*/ 0 h 6"/>
                <a:gd name="T40" fmla="*/ 4 w 5"/>
                <a:gd name="T41" fmla="*/ 0 h 6"/>
                <a:gd name="T42" fmla="*/ 4 w 5"/>
                <a:gd name="T43" fmla="*/ 0 h 6"/>
                <a:gd name="T44" fmla="*/ 5 w 5"/>
                <a:gd name="T45" fmla="*/ 0 h 6"/>
                <a:gd name="T46" fmla="*/ 5 w 5"/>
                <a:gd name="T47" fmla="*/ 0 h 6"/>
                <a:gd name="T48" fmla="*/ 5 w 5"/>
                <a:gd name="T49" fmla="*/ 0 h 6"/>
                <a:gd name="T50" fmla="*/ 5 w 5"/>
                <a:gd name="T51" fmla="*/ 0 h 6"/>
                <a:gd name="T52" fmla="*/ 5 w 5"/>
                <a:gd name="T53" fmla="*/ 1 h 6"/>
                <a:gd name="T54" fmla="*/ 5 w 5"/>
                <a:gd name="T55" fmla="*/ 1 h 6"/>
                <a:gd name="T56" fmla="*/ 5 w 5"/>
                <a:gd name="T57" fmla="*/ 1 h 6"/>
                <a:gd name="T58" fmla="*/ 5 w 5"/>
                <a:gd name="T59" fmla="*/ 1 h 6"/>
                <a:gd name="T60" fmla="*/ 5 w 5"/>
                <a:gd name="T61" fmla="*/ 1 h 6"/>
                <a:gd name="T62" fmla="*/ 5 w 5"/>
                <a:gd name="T63" fmla="*/ 1 h 6"/>
                <a:gd name="T64" fmla="*/ 5 w 5"/>
                <a:gd name="T65" fmla="*/ 2 h 6"/>
                <a:gd name="T66" fmla="*/ 4 w 5"/>
                <a:gd name="T67" fmla="*/ 2 h 6"/>
                <a:gd name="T68" fmla="*/ 4 w 5"/>
                <a:gd name="T69" fmla="*/ 3 h 6"/>
                <a:gd name="T70" fmla="*/ 4 w 5"/>
                <a:gd name="T71" fmla="*/ 3 h 6"/>
                <a:gd name="T72" fmla="*/ 4 w 5"/>
                <a:gd name="T73" fmla="*/ 3 h 6"/>
                <a:gd name="T74" fmla="*/ 3 w 5"/>
                <a:gd name="T75" fmla="*/ 3 h 6"/>
                <a:gd name="T76" fmla="*/ 3 w 5"/>
                <a:gd name="T77" fmla="*/ 3 h 6"/>
                <a:gd name="T78" fmla="*/ 2 w 5"/>
                <a:gd name="T79" fmla="*/ 3 h 6"/>
                <a:gd name="T80" fmla="*/ 2 w 5"/>
                <a:gd name="T81" fmla="*/ 4 h 6"/>
                <a:gd name="T82" fmla="*/ 2 w 5"/>
                <a:gd name="T83" fmla="*/ 4 h 6"/>
                <a:gd name="T84" fmla="*/ 2 w 5"/>
                <a:gd name="T85" fmla="*/ 4 h 6"/>
                <a:gd name="T86" fmla="*/ 1 w 5"/>
                <a:gd name="T87" fmla="*/ 5 h 6"/>
                <a:gd name="T88" fmla="*/ 1 w 5"/>
                <a:gd name="T89" fmla="*/ 5 h 6"/>
                <a:gd name="T90" fmla="*/ 1 w 5"/>
                <a:gd name="T91" fmla="*/ 6 h 6"/>
                <a:gd name="T92" fmla="*/ 1 w 5"/>
                <a:gd name="T93" fmla="*/ 6 h 6"/>
                <a:gd name="T94" fmla="*/ 0 w 5"/>
                <a:gd name="T95" fmla="*/ 6 h 6"/>
                <a:gd name="T96" fmla="*/ 0 w 5"/>
                <a:gd name="T97" fmla="*/ 6 h 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6"/>
                <a:gd name="T149" fmla="*/ 5 w 5"/>
                <a:gd name="T150" fmla="*/ 6 h 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6">
                  <a:moveTo>
                    <a:pt x="0" y="6"/>
                  </a:move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97" name="Freeform 676"/>
            <p:cNvSpPr>
              <a:spLocks/>
            </p:cNvSpPr>
            <p:nvPr/>
          </p:nvSpPr>
          <p:spPr bwMode="auto">
            <a:xfrm>
              <a:off x="3504" y="2393"/>
              <a:ext cx="7" cy="7"/>
            </a:xfrm>
            <a:custGeom>
              <a:avLst/>
              <a:gdLst>
                <a:gd name="T0" fmla="*/ 2 w 7"/>
                <a:gd name="T1" fmla="*/ 7 h 7"/>
                <a:gd name="T2" fmla="*/ 1 w 7"/>
                <a:gd name="T3" fmla="*/ 7 h 7"/>
                <a:gd name="T4" fmla="*/ 1 w 7"/>
                <a:gd name="T5" fmla="*/ 6 h 7"/>
                <a:gd name="T6" fmla="*/ 1 w 7"/>
                <a:gd name="T7" fmla="*/ 5 h 7"/>
                <a:gd name="T8" fmla="*/ 1 w 7"/>
                <a:gd name="T9" fmla="*/ 4 h 7"/>
                <a:gd name="T10" fmla="*/ 1 w 7"/>
                <a:gd name="T11" fmla="*/ 3 h 7"/>
                <a:gd name="T12" fmla="*/ 1 w 7"/>
                <a:gd name="T13" fmla="*/ 3 h 7"/>
                <a:gd name="T14" fmla="*/ 0 w 7"/>
                <a:gd name="T15" fmla="*/ 3 h 7"/>
                <a:gd name="T16" fmla="*/ 0 w 7"/>
                <a:gd name="T17" fmla="*/ 2 h 7"/>
                <a:gd name="T18" fmla="*/ 0 w 7"/>
                <a:gd name="T19" fmla="*/ 1 h 7"/>
                <a:gd name="T20" fmla="*/ 1 w 7"/>
                <a:gd name="T21" fmla="*/ 1 h 7"/>
                <a:gd name="T22" fmla="*/ 1 w 7"/>
                <a:gd name="T23" fmla="*/ 1 h 7"/>
                <a:gd name="T24" fmla="*/ 1 w 7"/>
                <a:gd name="T25" fmla="*/ 0 h 7"/>
                <a:gd name="T26" fmla="*/ 1 w 7"/>
                <a:gd name="T27" fmla="*/ 0 h 7"/>
                <a:gd name="T28" fmla="*/ 2 w 7"/>
                <a:gd name="T29" fmla="*/ 0 h 7"/>
                <a:gd name="T30" fmla="*/ 3 w 7"/>
                <a:gd name="T31" fmla="*/ 0 h 7"/>
                <a:gd name="T32" fmla="*/ 4 w 7"/>
                <a:gd name="T33" fmla="*/ 0 h 7"/>
                <a:gd name="T34" fmla="*/ 4 w 7"/>
                <a:gd name="T35" fmla="*/ 1 h 7"/>
                <a:gd name="T36" fmla="*/ 5 w 7"/>
                <a:gd name="T37" fmla="*/ 1 h 7"/>
                <a:gd name="T38" fmla="*/ 6 w 7"/>
                <a:gd name="T39" fmla="*/ 1 h 7"/>
                <a:gd name="T40" fmla="*/ 6 w 7"/>
                <a:gd name="T41" fmla="*/ 1 h 7"/>
                <a:gd name="T42" fmla="*/ 7 w 7"/>
                <a:gd name="T43" fmla="*/ 2 h 7"/>
                <a:gd name="T44" fmla="*/ 7 w 7"/>
                <a:gd name="T45" fmla="*/ 3 h 7"/>
                <a:gd name="T46" fmla="*/ 7 w 7"/>
                <a:gd name="T47" fmla="*/ 4 h 7"/>
                <a:gd name="T48" fmla="*/ 7 w 7"/>
                <a:gd name="T49" fmla="*/ 4 h 7"/>
                <a:gd name="T50" fmla="*/ 7 w 7"/>
                <a:gd name="T51" fmla="*/ 5 h 7"/>
                <a:gd name="T52" fmla="*/ 7 w 7"/>
                <a:gd name="T53" fmla="*/ 6 h 7"/>
                <a:gd name="T54" fmla="*/ 7 w 7"/>
                <a:gd name="T55" fmla="*/ 6 h 7"/>
                <a:gd name="T56" fmla="*/ 6 w 7"/>
                <a:gd name="T57" fmla="*/ 7 h 7"/>
                <a:gd name="T58" fmla="*/ 5 w 7"/>
                <a:gd name="T59" fmla="*/ 6 h 7"/>
                <a:gd name="T60" fmla="*/ 4 w 7"/>
                <a:gd name="T61" fmla="*/ 6 h 7"/>
                <a:gd name="T62" fmla="*/ 4 w 7"/>
                <a:gd name="T63" fmla="*/ 7 h 7"/>
                <a:gd name="T64" fmla="*/ 3 w 7"/>
                <a:gd name="T65" fmla="*/ 7 h 7"/>
                <a:gd name="T66" fmla="*/ 3 w 7"/>
                <a:gd name="T67" fmla="*/ 7 h 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7"/>
                <a:gd name="T103" fmla="*/ 0 h 7"/>
                <a:gd name="T104" fmla="*/ 7 w 7"/>
                <a:gd name="T105" fmla="*/ 7 h 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7" h="7">
                  <a:moveTo>
                    <a:pt x="2" y="7"/>
                  </a:moveTo>
                  <a:lnTo>
                    <a:pt x="2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6"/>
                  </a:lnTo>
                  <a:lnTo>
                    <a:pt x="6" y="7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7"/>
                  </a:lnTo>
                  <a:lnTo>
                    <a:pt x="3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98" name="Freeform 677"/>
            <p:cNvSpPr>
              <a:spLocks/>
            </p:cNvSpPr>
            <p:nvPr/>
          </p:nvSpPr>
          <p:spPr bwMode="auto">
            <a:xfrm>
              <a:off x="2534" y="2372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1 h 2"/>
                <a:gd name="T6" fmla="*/ 0 w 1"/>
                <a:gd name="T7" fmla="*/ 1 h 2"/>
                <a:gd name="T8" fmla="*/ 0 w 1"/>
                <a:gd name="T9" fmla="*/ 0 h 2"/>
                <a:gd name="T10" fmla="*/ 0 w 1"/>
                <a:gd name="T11" fmla="*/ 0 h 2"/>
                <a:gd name="T12" fmla="*/ 0 w 1"/>
                <a:gd name="T13" fmla="*/ 1 h 2"/>
                <a:gd name="T14" fmla="*/ 1 w 1"/>
                <a:gd name="T15" fmla="*/ 1 h 2"/>
                <a:gd name="T16" fmla="*/ 1 w 1"/>
                <a:gd name="T17" fmla="*/ 2 h 2"/>
                <a:gd name="T18" fmla="*/ 0 w 1"/>
                <a:gd name="T19" fmla="*/ 2 h 2"/>
                <a:gd name="T20" fmla="*/ 0 w 1"/>
                <a:gd name="T21" fmla="*/ 2 h 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"/>
                <a:gd name="T34" fmla="*/ 0 h 2"/>
                <a:gd name="T35" fmla="*/ 1 w 1"/>
                <a:gd name="T36" fmla="*/ 2 h 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99" name="Freeform 678"/>
            <p:cNvSpPr>
              <a:spLocks/>
            </p:cNvSpPr>
            <p:nvPr/>
          </p:nvSpPr>
          <p:spPr bwMode="auto">
            <a:xfrm>
              <a:off x="3512" y="2395"/>
              <a:ext cx="5" cy="5"/>
            </a:xfrm>
            <a:custGeom>
              <a:avLst/>
              <a:gdLst>
                <a:gd name="T0" fmla="*/ 3 w 5"/>
                <a:gd name="T1" fmla="*/ 5 h 5"/>
                <a:gd name="T2" fmla="*/ 3 w 5"/>
                <a:gd name="T3" fmla="*/ 5 h 5"/>
                <a:gd name="T4" fmla="*/ 2 w 5"/>
                <a:gd name="T5" fmla="*/ 5 h 5"/>
                <a:gd name="T6" fmla="*/ 2 w 5"/>
                <a:gd name="T7" fmla="*/ 5 h 5"/>
                <a:gd name="T8" fmla="*/ 2 w 5"/>
                <a:gd name="T9" fmla="*/ 5 h 5"/>
                <a:gd name="T10" fmla="*/ 1 w 5"/>
                <a:gd name="T11" fmla="*/ 5 h 5"/>
                <a:gd name="T12" fmla="*/ 1 w 5"/>
                <a:gd name="T13" fmla="*/ 5 h 5"/>
                <a:gd name="T14" fmla="*/ 0 w 5"/>
                <a:gd name="T15" fmla="*/ 5 h 5"/>
                <a:gd name="T16" fmla="*/ 0 w 5"/>
                <a:gd name="T17" fmla="*/ 5 h 5"/>
                <a:gd name="T18" fmla="*/ 0 w 5"/>
                <a:gd name="T19" fmla="*/ 4 h 5"/>
                <a:gd name="T20" fmla="*/ 0 w 5"/>
                <a:gd name="T21" fmla="*/ 4 h 5"/>
                <a:gd name="T22" fmla="*/ 0 w 5"/>
                <a:gd name="T23" fmla="*/ 3 h 5"/>
                <a:gd name="T24" fmla="*/ 0 w 5"/>
                <a:gd name="T25" fmla="*/ 3 h 5"/>
                <a:gd name="T26" fmla="*/ 0 w 5"/>
                <a:gd name="T27" fmla="*/ 3 h 5"/>
                <a:gd name="T28" fmla="*/ 1 w 5"/>
                <a:gd name="T29" fmla="*/ 2 h 5"/>
                <a:gd name="T30" fmla="*/ 1 w 5"/>
                <a:gd name="T31" fmla="*/ 2 h 5"/>
                <a:gd name="T32" fmla="*/ 2 w 5"/>
                <a:gd name="T33" fmla="*/ 2 h 5"/>
                <a:gd name="T34" fmla="*/ 2 w 5"/>
                <a:gd name="T35" fmla="*/ 2 h 5"/>
                <a:gd name="T36" fmla="*/ 2 w 5"/>
                <a:gd name="T37" fmla="*/ 2 h 5"/>
                <a:gd name="T38" fmla="*/ 3 w 5"/>
                <a:gd name="T39" fmla="*/ 1 h 5"/>
                <a:gd name="T40" fmla="*/ 3 w 5"/>
                <a:gd name="T41" fmla="*/ 1 h 5"/>
                <a:gd name="T42" fmla="*/ 3 w 5"/>
                <a:gd name="T43" fmla="*/ 1 h 5"/>
                <a:gd name="T44" fmla="*/ 3 w 5"/>
                <a:gd name="T45" fmla="*/ 0 h 5"/>
                <a:gd name="T46" fmla="*/ 4 w 5"/>
                <a:gd name="T47" fmla="*/ 0 h 5"/>
                <a:gd name="T48" fmla="*/ 4 w 5"/>
                <a:gd name="T49" fmla="*/ 0 h 5"/>
                <a:gd name="T50" fmla="*/ 4 w 5"/>
                <a:gd name="T51" fmla="*/ 0 h 5"/>
                <a:gd name="T52" fmla="*/ 5 w 5"/>
                <a:gd name="T53" fmla="*/ 0 h 5"/>
                <a:gd name="T54" fmla="*/ 5 w 5"/>
                <a:gd name="T55" fmla="*/ 0 h 5"/>
                <a:gd name="T56" fmla="*/ 5 w 5"/>
                <a:gd name="T57" fmla="*/ 1 h 5"/>
                <a:gd name="T58" fmla="*/ 5 w 5"/>
                <a:gd name="T59" fmla="*/ 1 h 5"/>
                <a:gd name="T60" fmla="*/ 5 w 5"/>
                <a:gd name="T61" fmla="*/ 1 h 5"/>
                <a:gd name="T62" fmla="*/ 5 w 5"/>
                <a:gd name="T63" fmla="*/ 2 h 5"/>
                <a:gd name="T64" fmla="*/ 5 w 5"/>
                <a:gd name="T65" fmla="*/ 2 h 5"/>
                <a:gd name="T66" fmla="*/ 5 w 5"/>
                <a:gd name="T67" fmla="*/ 2 h 5"/>
                <a:gd name="T68" fmla="*/ 5 w 5"/>
                <a:gd name="T69" fmla="*/ 3 h 5"/>
                <a:gd name="T70" fmla="*/ 4 w 5"/>
                <a:gd name="T71" fmla="*/ 3 h 5"/>
                <a:gd name="T72" fmla="*/ 4 w 5"/>
                <a:gd name="T73" fmla="*/ 3 h 5"/>
                <a:gd name="T74" fmla="*/ 4 w 5"/>
                <a:gd name="T75" fmla="*/ 4 h 5"/>
                <a:gd name="T76" fmla="*/ 4 w 5"/>
                <a:gd name="T77" fmla="*/ 4 h 5"/>
                <a:gd name="T78" fmla="*/ 4 w 5"/>
                <a:gd name="T79" fmla="*/ 5 h 5"/>
                <a:gd name="T80" fmla="*/ 4 w 5"/>
                <a:gd name="T81" fmla="*/ 5 h 5"/>
                <a:gd name="T82" fmla="*/ 3 w 5"/>
                <a:gd name="T83" fmla="*/ 5 h 5"/>
                <a:gd name="T84" fmla="*/ 3 w 5"/>
                <a:gd name="T85" fmla="*/ 5 h 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"/>
                <a:gd name="T130" fmla="*/ 0 h 5"/>
                <a:gd name="T131" fmla="*/ 5 w 5"/>
                <a:gd name="T132" fmla="*/ 5 h 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" h="5">
                  <a:moveTo>
                    <a:pt x="3" y="5"/>
                  </a:moveTo>
                  <a:lnTo>
                    <a:pt x="3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5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00" name="Freeform 679"/>
            <p:cNvSpPr>
              <a:spLocks/>
            </p:cNvSpPr>
            <p:nvPr/>
          </p:nvSpPr>
          <p:spPr bwMode="auto">
            <a:xfrm>
              <a:off x="3508" y="2400"/>
              <a:ext cx="2" cy="1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0 h 1"/>
                <a:gd name="T4" fmla="*/ 1 w 2"/>
                <a:gd name="T5" fmla="*/ 0 h 1"/>
                <a:gd name="T6" fmla="*/ 0 w 2"/>
                <a:gd name="T7" fmla="*/ 0 h 1"/>
                <a:gd name="T8" fmla="*/ 1 w 2"/>
                <a:gd name="T9" fmla="*/ 0 h 1"/>
                <a:gd name="T10" fmla="*/ 1 w 2"/>
                <a:gd name="T11" fmla="*/ 0 h 1"/>
                <a:gd name="T12" fmla="*/ 1 w 2"/>
                <a:gd name="T13" fmla="*/ 0 h 1"/>
                <a:gd name="T14" fmla="*/ 1 w 2"/>
                <a:gd name="T15" fmla="*/ 0 h 1"/>
                <a:gd name="T16" fmla="*/ 2 w 2"/>
                <a:gd name="T17" fmla="*/ 0 h 1"/>
                <a:gd name="T18" fmla="*/ 2 w 2"/>
                <a:gd name="T19" fmla="*/ 0 h 1"/>
                <a:gd name="T20" fmla="*/ 1 w 2"/>
                <a:gd name="T21" fmla="*/ 0 h 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"/>
                <a:gd name="T34" fmla="*/ 0 h 1"/>
                <a:gd name="T35" fmla="*/ 2 w 2"/>
                <a:gd name="T36" fmla="*/ 1 h 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01" name="Freeform 680"/>
            <p:cNvSpPr>
              <a:spLocks/>
            </p:cNvSpPr>
            <p:nvPr/>
          </p:nvSpPr>
          <p:spPr bwMode="auto">
            <a:xfrm>
              <a:off x="2428" y="2380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0 h 1"/>
                <a:gd name="T10" fmla="*/ 1 w 1"/>
                <a:gd name="T11" fmla="*/ 0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1 h 1"/>
                <a:gd name="T18" fmla="*/ 1 w 1"/>
                <a:gd name="T19" fmla="*/ 1 h 1"/>
                <a:gd name="T20" fmla="*/ 1 w 1"/>
                <a:gd name="T21" fmla="*/ 1 h 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"/>
                <a:gd name="T34" fmla="*/ 0 h 1"/>
                <a:gd name="T35" fmla="*/ 1 w 1"/>
                <a:gd name="T36" fmla="*/ 1 h 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" h="1">
                  <a:moveTo>
                    <a:pt x="1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02" name="Freeform 681"/>
            <p:cNvSpPr>
              <a:spLocks/>
            </p:cNvSpPr>
            <p:nvPr/>
          </p:nvSpPr>
          <p:spPr bwMode="auto">
            <a:xfrm>
              <a:off x="2534" y="2381"/>
              <a:ext cx="1" cy="3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0 h 3"/>
                <a:gd name="T6" fmla="*/ 1 w 1"/>
                <a:gd name="T7" fmla="*/ 1 h 3"/>
                <a:gd name="T8" fmla="*/ 1 w 1"/>
                <a:gd name="T9" fmla="*/ 1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3 h 3"/>
                <a:gd name="T18" fmla="*/ 1 w 1"/>
                <a:gd name="T19" fmla="*/ 2 h 3"/>
                <a:gd name="T20" fmla="*/ 0 w 1"/>
                <a:gd name="T21" fmla="*/ 2 h 3"/>
                <a:gd name="T22" fmla="*/ 0 w 1"/>
                <a:gd name="T23" fmla="*/ 2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1 w 1"/>
                <a:gd name="T31" fmla="*/ 0 h 3"/>
                <a:gd name="T32" fmla="*/ 1 w 1"/>
                <a:gd name="T33" fmla="*/ 0 h 3"/>
                <a:gd name="T34" fmla="*/ 1 w 1"/>
                <a:gd name="T35" fmla="*/ 0 h 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"/>
                <a:gd name="T55" fmla="*/ 0 h 3"/>
                <a:gd name="T56" fmla="*/ 1 w 1"/>
                <a:gd name="T57" fmla="*/ 3 h 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03" name="Freeform 682"/>
            <p:cNvSpPr>
              <a:spLocks/>
            </p:cNvSpPr>
            <p:nvPr/>
          </p:nvSpPr>
          <p:spPr bwMode="auto">
            <a:xfrm>
              <a:off x="3502" y="2402"/>
              <a:ext cx="9" cy="13"/>
            </a:xfrm>
            <a:custGeom>
              <a:avLst/>
              <a:gdLst>
                <a:gd name="T0" fmla="*/ 3 w 9"/>
                <a:gd name="T1" fmla="*/ 13 h 13"/>
                <a:gd name="T2" fmla="*/ 2 w 9"/>
                <a:gd name="T3" fmla="*/ 13 h 13"/>
                <a:gd name="T4" fmla="*/ 1 w 9"/>
                <a:gd name="T5" fmla="*/ 12 h 13"/>
                <a:gd name="T6" fmla="*/ 1 w 9"/>
                <a:gd name="T7" fmla="*/ 11 h 13"/>
                <a:gd name="T8" fmla="*/ 0 w 9"/>
                <a:gd name="T9" fmla="*/ 11 h 13"/>
                <a:gd name="T10" fmla="*/ 0 w 9"/>
                <a:gd name="T11" fmla="*/ 11 h 13"/>
                <a:gd name="T12" fmla="*/ 1 w 9"/>
                <a:gd name="T13" fmla="*/ 11 h 13"/>
                <a:gd name="T14" fmla="*/ 1 w 9"/>
                <a:gd name="T15" fmla="*/ 10 h 13"/>
                <a:gd name="T16" fmla="*/ 0 w 9"/>
                <a:gd name="T17" fmla="*/ 9 h 13"/>
                <a:gd name="T18" fmla="*/ 1 w 9"/>
                <a:gd name="T19" fmla="*/ 8 h 13"/>
                <a:gd name="T20" fmla="*/ 1 w 9"/>
                <a:gd name="T21" fmla="*/ 8 h 13"/>
                <a:gd name="T22" fmla="*/ 2 w 9"/>
                <a:gd name="T23" fmla="*/ 7 h 13"/>
                <a:gd name="T24" fmla="*/ 2 w 9"/>
                <a:gd name="T25" fmla="*/ 7 h 13"/>
                <a:gd name="T26" fmla="*/ 3 w 9"/>
                <a:gd name="T27" fmla="*/ 6 h 13"/>
                <a:gd name="T28" fmla="*/ 3 w 9"/>
                <a:gd name="T29" fmla="*/ 5 h 13"/>
                <a:gd name="T30" fmla="*/ 3 w 9"/>
                <a:gd name="T31" fmla="*/ 4 h 13"/>
                <a:gd name="T32" fmla="*/ 3 w 9"/>
                <a:gd name="T33" fmla="*/ 4 h 13"/>
                <a:gd name="T34" fmla="*/ 3 w 9"/>
                <a:gd name="T35" fmla="*/ 4 h 13"/>
                <a:gd name="T36" fmla="*/ 3 w 9"/>
                <a:gd name="T37" fmla="*/ 3 h 13"/>
                <a:gd name="T38" fmla="*/ 4 w 9"/>
                <a:gd name="T39" fmla="*/ 2 h 13"/>
                <a:gd name="T40" fmla="*/ 4 w 9"/>
                <a:gd name="T41" fmla="*/ 1 h 13"/>
                <a:gd name="T42" fmla="*/ 4 w 9"/>
                <a:gd name="T43" fmla="*/ 1 h 13"/>
                <a:gd name="T44" fmla="*/ 5 w 9"/>
                <a:gd name="T45" fmla="*/ 0 h 13"/>
                <a:gd name="T46" fmla="*/ 6 w 9"/>
                <a:gd name="T47" fmla="*/ 0 h 13"/>
                <a:gd name="T48" fmla="*/ 6 w 9"/>
                <a:gd name="T49" fmla="*/ 0 h 13"/>
                <a:gd name="T50" fmla="*/ 7 w 9"/>
                <a:gd name="T51" fmla="*/ 0 h 13"/>
                <a:gd name="T52" fmla="*/ 8 w 9"/>
                <a:gd name="T53" fmla="*/ 1 h 13"/>
                <a:gd name="T54" fmla="*/ 8 w 9"/>
                <a:gd name="T55" fmla="*/ 1 h 13"/>
                <a:gd name="T56" fmla="*/ 9 w 9"/>
                <a:gd name="T57" fmla="*/ 2 h 13"/>
                <a:gd name="T58" fmla="*/ 9 w 9"/>
                <a:gd name="T59" fmla="*/ 3 h 13"/>
                <a:gd name="T60" fmla="*/ 9 w 9"/>
                <a:gd name="T61" fmla="*/ 4 h 13"/>
                <a:gd name="T62" fmla="*/ 8 w 9"/>
                <a:gd name="T63" fmla="*/ 4 h 13"/>
                <a:gd name="T64" fmla="*/ 8 w 9"/>
                <a:gd name="T65" fmla="*/ 4 h 13"/>
                <a:gd name="T66" fmla="*/ 8 w 9"/>
                <a:gd name="T67" fmla="*/ 5 h 13"/>
                <a:gd name="T68" fmla="*/ 8 w 9"/>
                <a:gd name="T69" fmla="*/ 6 h 13"/>
                <a:gd name="T70" fmla="*/ 7 w 9"/>
                <a:gd name="T71" fmla="*/ 7 h 13"/>
                <a:gd name="T72" fmla="*/ 7 w 9"/>
                <a:gd name="T73" fmla="*/ 8 h 13"/>
                <a:gd name="T74" fmla="*/ 6 w 9"/>
                <a:gd name="T75" fmla="*/ 8 h 13"/>
                <a:gd name="T76" fmla="*/ 6 w 9"/>
                <a:gd name="T77" fmla="*/ 9 h 13"/>
                <a:gd name="T78" fmla="*/ 5 w 9"/>
                <a:gd name="T79" fmla="*/ 10 h 13"/>
                <a:gd name="T80" fmla="*/ 5 w 9"/>
                <a:gd name="T81" fmla="*/ 10 h 13"/>
                <a:gd name="T82" fmla="*/ 4 w 9"/>
                <a:gd name="T83" fmla="*/ 11 h 13"/>
                <a:gd name="T84" fmla="*/ 4 w 9"/>
                <a:gd name="T85" fmla="*/ 11 h 13"/>
                <a:gd name="T86" fmla="*/ 3 w 9"/>
                <a:gd name="T87" fmla="*/ 11 h 13"/>
                <a:gd name="T88" fmla="*/ 3 w 9"/>
                <a:gd name="T89" fmla="*/ 12 h 13"/>
                <a:gd name="T90" fmla="*/ 3 w 9"/>
                <a:gd name="T91" fmla="*/ 13 h 1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9"/>
                <a:gd name="T139" fmla="*/ 0 h 13"/>
                <a:gd name="T140" fmla="*/ 9 w 9"/>
                <a:gd name="T141" fmla="*/ 13 h 1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9" h="13">
                  <a:moveTo>
                    <a:pt x="3" y="13"/>
                  </a:moveTo>
                  <a:lnTo>
                    <a:pt x="3" y="13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0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3" y="1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04" name="Freeform 683"/>
            <p:cNvSpPr>
              <a:spLocks/>
            </p:cNvSpPr>
            <p:nvPr/>
          </p:nvSpPr>
          <p:spPr bwMode="auto">
            <a:xfrm>
              <a:off x="3499" y="2403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1 h 2"/>
                <a:gd name="T8" fmla="*/ 0 w 1"/>
                <a:gd name="T9" fmla="*/ 1 h 2"/>
                <a:gd name="T10" fmla="*/ 0 w 1"/>
                <a:gd name="T11" fmla="*/ 0 h 2"/>
                <a:gd name="T12" fmla="*/ 0 w 1"/>
                <a:gd name="T13" fmla="*/ 0 h 2"/>
                <a:gd name="T14" fmla="*/ 0 w 1"/>
                <a:gd name="T15" fmla="*/ 0 h 2"/>
                <a:gd name="T16" fmla="*/ 1 w 1"/>
                <a:gd name="T17" fmla="*/ 0 h 2"/>
                <a:gd name="T18" fmla="*/ 1 w 1"/>
                <a:gd name="T19" fmla="*/ 0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1 h 2"/>
                <a:gd name="T26" fmla="*/ 1 w 1"/>
                <a:gd name="T27" fmla="*/ 1 h 2"/>
                <a:gd name="T28" fmla="*/ 1 w 1"/>
                <a:gd name="T29" fmla="*/ 1 h 2"/>
                <a:gd name="T30" fmla="*/ 0 w 1"/>
                <a:gd name="T31" fmla="*/ 2 h 2"/>
                <a:gd name="T32" fmla="*/ 0 w 1"/>
                <a:gd name="T33" fmla="*/ 2 h 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"/>
                <a:gd name="T52" fmla="*/ 0 h 2"/>
                <a:gd name="T53" fmla="*/ 1 w 1"/>
                <a:gd name="T54" fmla="*/ 2 h 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05" name="Freeform 684"/>
            <p:cNvSpPr>
              <a:spLocks/>
            </p:cNvSpPr>
            <p:nvPr/>
          </p:nvSpPr>
          <p:spPr bwMode="auto">
            <a:xfrm>
              <a:off x="3511" y="2404"/>
              <a:ext cx="3" cy="2"/>
            </a:xfrm>
            <a:custGeom>
              <a:avLst/>
              <a:gdLst>
                <a:gd name="T0" fmla="*/ 2 w 3"/>
                <a:gd name="T1" fmla="*/ 2 h 2"/>
                <a:gd name="T2" fmla="*/ 1 w 3"/>
                <a:gd name="T3" fmla="*/ 2 h 2"/>
                <a:gd name="T4" fmla="*/ 1 w 3"/>
                <a:gd name="T5" fmla="*/ 2 h 2"/>
                <a:gd name="T6" fmla="*/ 0 w 3"/>
                <a:gd name="T7" fmla="*/ 2 h 2"/>
                <a:gd name="T8" fmla="*/ 0 w 3"/>
                <a:gd name="T9" fmla="*/ 1 h 2"/>
                <a:gd name="T10" fmla="*/ 0 w 3"/>
                <a:gd name="T11" fmla="*/ 1 h 2"/>
                <a:gd name="T12" fmla="*/ 0 w 3"/>
                <a:gd name="T13" fmla="*/ 1 h 2"/>
                <a:gd name="T14" fmla="*/ 0 w 3"/>
                <a:gd name="T15" fmla="*/ 0 h 2"/>
                <a:gd name="T16" fmla="*/ 0 w 3"/>
                <a:gd name="T17" fmla="*/ 0 h 2"/>
                <a:gd name="T18" fmla="*/ 0 w 3"/>
                <a:gd name="T19" fmla="*/ 0 h 2"/>
                <a:gd name="T20" fmla="*/ 0 w 3"/>
                <a:gd name="T21" fmla="*/ 0 h 2"/>
                <a:gd name="T22" fmla="*/ 1 w 3"/>
                <a:gd name="T23" fmla="*/ 0 h 2"/>
                <a:gd name="T24" fmla="*/ 1 w 3"/>
                <a:gd name="T25" fmla="*/ 0 h 2"/>
                <a:gd name="T26" fmla="*/ 1 w 3"/>
                <a:gd name="T27" fmla="*/ 0 h 2"/>
                <a:gd name="T28" fmla="*/ 1 w 3"/>
                <a:gd name="T29" fmla="*/ 0 h 2"/>
                <a:gd name="T30" fmla="*/ 2 w 3"/>
                <a:gd name="T31" fmla="*/ 1 h 2"/>
                <a:gd name="T32" fmla="*/ 2 w 3"/>
                <a:gd name="T33" fmla="*/ 1 h 2"/>
                <a:gd name="T34" fmla="*/ 2 w 3"/>
                <a:gd name="T35" fmla="*/ 1 h 2"/>
                <a:gd name="T36" fmla="*/ 3 w 3"/>
                <a:gd name="T37" fmla="*/ 2 h 2"/>
                <a:gd name="T38" fmla="*/ 2 w 3"/>
                <a:gd name="T39" fmla="*/ 2 h 2"/>
                <a:gd name="T40" fmla="*/ 2 w 3"/>
                <a:gd name="T41" fmla="*/ 2 h 2"/>
                <a:gd name="T42" fmla="*/ 2 w 3"/>
                <a:gd name="T43" fmla="*/ 2 h 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"/>
                <a:gd name="T67" fmla="*/ 0 h 2"/>
                <a:gd name="T68" fmla="*/ 3 w 3"/>
                <a:gd name="T69" fmla="*/ 2 h 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" h="2">
                  <a:moveTo>
                    <a:pt x="2" y="2"/>
                  </a:move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3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06" name="Freeform 685"/>
            <p:cNvSpPr>
              <a:spLocks/>
            </p:cNvSpPr>
            <p:nvPr/>
          </p:nvSpPr>
          <p:spPr bwMode="auto">
            <a:xfrm>
              <a:off x="2534" y="2386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1 h 2"/>
                <a:gd name="T4" fmla="*/ 0 w 1"/>
                <a:gd name="T5" fmla="*/ 1 h 2"/>
                <a:gd name="T6" fmla="*/ 0 w 1"/>
                <a:gd name="T7" fmla="*/ 1 h 2"/>
                <a:gd name="T8" fmla="*/ 0 w 1"/>
                <a:gd name="T9" fmla="*/ 1 h 2"/>
                <a:gd name="T10" fmla="*/ 0 w 1"/>
                <a:gd name="T11" fmla="*/ 0 h 2"/>
                <a:gd name="T12" fmla="*/ 1 w 1"/>
                <a:gd name="T13" fmla="*/ 0 h 2"/>
                <a:gd name="T14" fmla="*/ 1 w 1"/>
                <a:gd name="T15" fmla="*/ 0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0 w 1"/>
                <a:gd name="T25" fmla="*/ 2 h 2"/>
                <a:gd name="T26" fmla="*/ 0 w 1"/>
                <a:gd name="T27" fmla="*/ 2 h 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"/>
                <a:gd name="T43" fmla="*/ 0 h 2"/>
                <a:gd name="T44" fmla="*/ 1 w 1"/>
                <a:gd name="T45" fmla="*/ 2 h 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" h="2">
                  <a:moveTo>
                    <a:pt x="0" y="2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07" name="Freeform 686"/>
            <p:cNvSpPr>
              <a:spLocks/>
            </p:cNvSpPr>
            <p:nvPr/>
          </p:nvSpPr>
          <p:spPr bwMode="auto">
            <a:xfrm>
              <a:off x="3493" y="2407"/>
              <a:ext cx="2" cy="3"/>
            </a:xfrm>
            <a:custGeom>
              <a:avLst/>
              <a:gdLst>
                <a:gd name="T0" fmla="*/ 1 w 2"/>
                <a:gd name="T1" fmla="*/ 3 h 3"/>
                <a:gd name="T2" fmla="*/ 0 w 2"/>
                <a:gd name="T3" fmla="*/ 3 h 3"/>
                <a:gd name="T4" fmla="*/ 0 w 2"/>
                <a:gd name="T5" fmla="*/ 2 h 3"/>
                <a:gd name="T6" fmla="*/ 0 w 2"/>
                <a:gd name="T7" fmla="*/ 2 h 3"/>
                <a:gd name="T8" fmla="*/ 0 w 2"/>
                <a:gd name="T9" fmla="*/ 1 h 3"/>
                <a:gd name="T10" fmla="*/ 0 w 2"/>
                <a:gd name="T11" fmla="*/ 1 h 3"/>
                <a:gd name="T12" fmla="*/ 0 w 2"/>
                <a:gd name="T13" fmla="*/ 0 h 3"/>
                <a:gd name="T14" fmla="*/ 1 w 2"/>
                <a:gd name="T15" fmla="*/ 0 h 3"/>
                <a:gd name="T16" fmla="*/ 1 w 2"/>
                <a:gd name="T17" fmla="*/ 0 h 3"/>
                <a:gd name="T18" fmla="*/ 1 w 2"/>
                <a:gd name="T19" fmla="*/ 0 h 3"/>
                <a:gd name="T20" fmla="*/ 1 w 2"/>
                <a:gd name="T21" fmla="*/ 0 h 3"/>
                <a:gd name="T22" fmla="*/ 2 w 2"/>
                <a:gd name="T23" fmla="*/ 0 h 3"/>
                <a:gd name="T24" fmla="*/ 2 w 2"/>
                <a:gd name="T25" fmla="*/ 1 h 3"/>
                <a:gd name="T26" fmla="*/ 2 w 2"/>
                <a:gd name="T27" fmla="*/ 1 h 3"/>
                <a:gd name="T28" fmla="*/ 2 w 2"/>
                <a:gd name="T29" fmla="*/ 2 h 3"/>
                <a:gd name="T30" fmla="*/ 2 w 2"/>
                <a:gd name="T31" fmla="*/ 2 h 3"/>
                <a:gd name="T32" fmla="*/ 1 w 2"/>
                <a:gd name="T33" fmla="*/ 2 h 3"/>
                <a:gd name="T34" fmla="*/ 1 w 2"/>
                <a:gd name="T35" fmla="*/ 2 h 3"/>
                <a:gd name="T36" fmla="*/ 1 w 2"/>
                <a:gd name="T37" fmla="*/ 3 h 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"/>
                <a:gd name="T58" fmla="*/ 0 h 3"/>
                <a:gd name="T59" fmla="*/ 2 w 2"/>
                <a:gd name="T60" fmla="*/ 3 h 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" h="3">
                  <a:moveTo>
                    <a:pt x="1" y="3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08" name="Freeform 687"/>
            <p:cNvSpPr>
              <a:spLocks/>
            </p:cNvSpPr>
            <p:nvPr/>
          </p:nvSpPr>
          <p:spPr bwMode="auto">
            <a:xfrm>
              <a:off x="3286" y="2401"/>
              <a:ext cx="8" cy="9"/>
            </a:xfrm>
            <a:custGeom>
              <a:avLst/>
              <a:gdLst>
                <a:gd name="T0" fmla="*/ 1 w 8"/>
                <a:gd name="T1" fmla="*/ 8 h 9"/>
                <a:gd name="T2" fmla="*/ 1 w 8"/>
                <a:gd name="T3" fmla="*/ 8 h 9"/>
                <a:gd name="T4" fmla="*/ 0 w 8"/>
                <a:gd name="T5" fmla="*/ 7 h 9"/>
                <a:gd name="T6" fmla="*/ 0 w 8"/>
                <a:gd name="T7" fmla="*/ 6 h 9"/>
                <a:gd name="T8" fmla="*/ 0 w 8"/>
                <a:gd name="T9" fmla="*/ 5 h 9"/>
                <a:gd name="T10" fmla="*/ 1 w 8"/>
                <a:gd name="T11" fmla="*/ 5 h 9"/>
                <a:gd name="T12" fmla="*/ 1 w 8"/>
                <a:gd name="T13" fmla="*/ 5 h 9"/>
                <a:gd name="T14" fmla="*/ 2 w 8"/>
                <a:gd name="T15" fmla="*/ 4 h 9"/>
                <a:gd name="T16" fmla="*/ 2 w 8"/>
                <a:gd name="T17" fmla="*/ 4 h 9"/>
                <a:gd name="T18" fmla="*/ 3 w 8"/>
                <a:gd name="T19" fmla="*/ 3 h 9"/>
                <a:gd name="T20" fmla="*/ 3 w 8"/>
                <a:gd name="T21" fmla="*/ 2 h 9"/>
                <a:gd name="T22" fmla="*/ 3 w 8"/>
                <a:gd name="T23" fmla="*/ 2 h 9"/>
                <a:gd name="T24" fmla="*/ 4 w 8"/>
                <a:gd name="T25" fmla="*/ 1 h 9"/>
                <a:gd name="T26" fmla="*/ 4 w 8"/>
                <a:gd name="T27" fmla="*/ 0 h 9"/>
                <a:gd name="T28" fmla="*/ 5 w 8"/>
                <a:gd name="T29" fmla="*/ 0 h 9"/>
                <a:gd name="T30" fmla="*/ 5 w 8"/>
                <a:gd name="T31" fmla="*/ 0 h 9"/>
                <a:gd name="T32" fmla="*/ 5 w 8"/>
                <a:gd name="T33" fmla="*/ 0 h 9"/>
                <a:gd name="T34" fmla="*/ 7 w 8"/>
                <a:gd name="T35" fmla="*/ 0 h 9"/>
                <a:gd name="T36" fmla="*/ 8 w 8"/>
                <a:gd name="T37" fmla="*/ 0 h 9"/>
                <a:gd name="T38" fmla="*/ 8 w 8"/>
                <a:gd name="T39" fmla="*/ 1 h 9"/>
                <a:gd name="T40" fmla="*/ 8 w 8"/>
                <a:gd name="T41" fmla="*/ 2 h 9"/>
                <a:gd name="T42" fmla="*/ 7 w 8"/>
                <a:gd name="T43" fmla="*/ 3 h 9"/>
                <a:gd name="T44" fmla="*/ 6 w 8"/>
                <a:gd name="T45" fmla="*/ 3 h 9"/>
                <a:gd name="T46" fmla="*/ 6 w 8"/>
                <a:gd name="T47" fmla="*/ 4 h 9"/>
                <a:gd name="T48" fmla="*/ 5 w 8"/>
                <a:gd name="T49" fmla="*/ 4 h 9"/>
                <a:gd name="T50" fmla="*/ 5 w 8"/>
                <a:gd name="T51" fmla="*/ 3 h 9"/>
                <a:gd name="T52" fmla="*/ 4 w 8"/>
                <a:gd name="T53" fmla="*/ 3 h 9"/>
                <a:gd name="T54" fmla="*/ 4 w 8"/>
                <a:gd name="T55" fmla="*/ 4 h 9"/>
                <a:gd name="T56" fmla="*/ 3 w 8"/>
                <a:gd name="T57" fmla="*/ 5 h 9"/>
                <a:gd name="T58" fmla="*/ 3 w 8"/>
                <a:gd name="T59" fmla="*/ 5 h 9"/>
                <a:gd name="T60" fmla="*/ 4 w 8"/>
                <a:gd name="T61" fmla="*/ 5 h 9"/>
                <a:gd name="T62" fmla="*/ 5 w 8"/>
                <a:gd name="T63" fmla="*/ 5 h 9"/>
                <a:gd name="T64" fmla="*/ 5 w 8"/>
                <a:gd name="T65" fmla="*/ 6 h 9"/>
                <a:gd name="T66" fmla="*/ 5 w 8"/>
                <a:gd name="T67" fmla="*/ 6 h 9"/>
                <a:gd name="T68" fmla="*/ 5 w 8"/>
                <a:gd name="T69" fmla="*/ 7 h 9"/>
                <a:gd name="T70" fmla="*/ 4 w 8"/>
                <a:gd name="T71" fmla="*/ 7 h 9"/>
                <a:gd name="T72" fmla="*/ 4 w 8"/>
                <a:gd name="T73" fmla="*/ 8 h 9"/>
                <a:gd name="T74" fmla="*/ 3 w 8"/>
                <a:gd name="T75" fmla="*/ 8 h 9"/>
                <a:gd name="T76" fmla="*/ 2 w 8"/>
                <a:gd name="T77" fmla="*/ 8 h 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8"/>
                <a:gd name="T118" fmla="*/ 0 h 9"/>
                <a:gd name="T119" fmla="*/ 8 w 8"/>
                <a:gd name="T120" fmla="*/ 9 h 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8" h="9">
                  <a:moveTo>
                    <a:pt x="2" y="9"/>
                  </a:moveTo>
                  <a:lnTo>
                    <a:pt x="1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3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7"/>
                  </a:lnTo>
                  <a:lnTo>
                    <a:pt x="4" y="7"/>
                  </a:lnTo>
                  <a:lnTo>
                    <a:pt x="4" y="8"/>
                  </a:lnTo>
                  <a:lnTo>
                    <a:pt x="3" y="8"/>
                  </a:lnTo>
                  <a:lnTo>
                    <a:pt x="2" y="8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09" name="Freeform 688"/>
            <p:cNvSpPr>
              <a:spLocks/>
            </p:cNvSpPr>
            <p:nvPr/>
          </p:nvSpPr>
          <p:spPr bwMode="auto">
            <a:xfrm>
              <a:off x="3492" y="2408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1 h 2"/>
                <a:gd name="T6" fmla="*/ 0 w 1"/>
                <a:gd name="T7" fmla="*/ 1 h 2"/>
                <a:gd name="T8" fmla="*/ 0 w 1"/>
                <a:gd name="T9" fmla="*/ 0 h 2"/>
                <a:gd name="T10" fmla="*/ 0 w 1"/>
                <a:gd name="T11" fmla="*/ 0 h 2"/>
                <a:gd name="T12" fmla="*/ 0 w 1"/>
                <a:gd name="T13" fmla="*/ 0 h 2"/>
                <a:gd name="T14" fmla="*/ 0 w 1"/>
                <a:gd name="T15" fmla="*/ 0 h 2"/>
                <a:gd name="T16" fmla="*/ 0 w 1"/>
                <a:gd name="T17" fmla="*/ 0 h 2"/>
                <a:gd name="T18" fmla="*/ 0 w 1"/>
                <a:gd name="T19" fmla="*/ 1 h 2"/>
                <a:gd name="T20" fmla="*/ 0 w 1"/>
                <a:gd name="T21" fmla="*/ 1 h 2"/>
                <a:gd name="T22" fmla="*/ 0 w 1"/>
                <a:gd name="T23" fmla="*/ 1 h 2"/>
                <a:gd name="T24" fmla="*/ 0 w 1"/>
                <a:gd name="T25" fmla="*/ 2 h 2"/>
                <a:gd name="T26" fmla="*/ 0 w 1"/>
                <a:gd name="T27" fmla="*/ 2 h 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"/>
                <a:gd name="T43" fmla="*/ 0 h 2"/>
                <a:gd name="T44" fmla="*/ 1 w 1"/>
                <a:gd name="T45" fmla="*/ 2 h 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10" name="Freeform 689"/>
            <p:cNvSpPr>
              <a:spLocks/>
            </p:cNvSpPr>
            <p:nvPr/>
          </p:nvSpPr>
          <p:spPr bwMode="auto">
            <a:xfrm>
              <a:off x="3492" y="2411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0 w 2"/>
                <a:gd name="T7" fmla="*/ 2 h 2"/>
                <a:gd name="T8" fmla="*/ 0 w 2"/>
                <a:gd name="T9" fmla="*/ 2 h 2"/>
                <a:gd name="T10" fmla="*/ 0 w 2"/>
                <a:gd name="T11" fmla="*/ 1 h 2"/>
                <a:gd name="T12" fmla="*/ 0 w 2"/>
                <a:gd name="T13" fmla="*/ 1 h 2"/>
                <a:gd name="T14" fmla="*/ 0 w 2"/>
                <a:gd name="T15" fmla="*/ 1 h 2"/>
                <a:gd name="T16" fmla="*/ 0 w 2"/>
                <a:gd name="T17" fmla="*/ 0 h 2"/>
                <a:gd name="T18" fmla="*/ 1 w 2"/>
                <a:gd name="T19" fmla="*/ 0 h 2"/>
                <a:gd name="T20" fmla="*/ 1 w 2"/>
                <a:gd name="T21" fmla="*/ 0 h 2"/>
                <a:gd name="T22" fmla="*/ 1 w 2"/>
                <a:gd name="T23" fmla="*/ 0 h 2"/>
                <a:gd name="T24" fmla="*/ 2 w 2"/>
                <a:gd name="T25" fmla="*/ 0 h 2"/>
                <a:gd name="T26" fmla="*/ 2 w 2"/>
                <a:gd name="T27" fmla="*/ 0 h 2"/>
                <a:gd name="T28" fmla="*/ 2 w 2"/>
                <a:gd name="T29" fmla="*/ 1 h 2"/>
                <a:gd name="T30" fmla="*/ 2 w 2"/>
                <a:gd name="T31" fmla="*/ 1 h 2"/>
                <a:gd name="T32" fmla="*/ 2 w 2"/>
                <a:gd name="T33" fmla="*/ 1 h 2"/>
                <a:gd name="T34" fmla="*/ 2 w 2"/>
                <a:gd name="T35" fmla="*/ 2 h 2"/>
                <a:gd name="T36" fmla="*/ 2 w 2"/>
                <a:gd name="T37" fmla="*/ 2 h 2"/>
                <a:gd name="T38" fmla="*/ 1 w 2"/>
                <a:gd name="T39" fmla="*/ 2 h 2"/>
                <a:gd name="T40" fmla="*/ 1 w 2"/>
                <a:gd name="T41" fmla="*/ 2 h 2"/>
                <a:gd name="T42" fmla="*/ 0 w 2"/>
                <a:gd name="T43" fmla="*/ 2 h 2"/>
                <a:gd name="T44" fmla="*/ 0 w 2"/>
                <a:gd name="T45" fmla="*/ 2 h 2"/>
                <a:gd name="T46" fmla="*/ 0 w 2"/>
                <a:gd name="T47" fmla="*/ 2 h 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"/>
                <a:gd name="T73" fmla="*/ 0 h 2"/>
                <a:gd name="T74" fmla="*/ 2 w 2"/>
                <a:gd name="T75" fmla="*/ 2 h 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11" name="Freeform 690"/>
            <p:cNvSpPr>
              <a:spLocks/>
            </p:cNvSpPr>
            <p:nvPr/>
          </p:nvSpPr>
          <p:spPr bwMode="auto">
            <a:xfrm>
              <a:off x="3147" y="2400"/>
              <a:ext cx="2" cy="4"/>
            </a:xfrm>
            <a:custGeom>
              <a:avLst/>
              <a:gdLst>
                <a:gd name="T0" fmla="*/ 0 w 2"/>
                <a:gd name="T1" fmla="*/ 4 h 4"/>
                <a:gd name="T2" fmla="*/ 0 w 2"/>
                <a:gd name="T3" fmla="*/ 3 h 4"/>
                <a:gd name="T4" fmla="*/ 0 w 2"/>
                <a:gd name="T5" fmla="*/ 3 h 4"/>
                <a:gd name="T6" fmla="*/ 0 w 2"/>
                <a:gd name="T7" fmla="*/ 3 h 4"/>
                <a:gd name="T8" fmla="*/ 0 w 2"/>
                <a:gd name="T9" fmla="*/ 2 h 4"/>
                <a:gd name="T10" fmla="*/ 0 w 2"/>
                <a:gd name="T11" fmla="*/ 2 h 4"/>
                <a:gd name="T12" fmla="*/ 0 w 2"/>
                <a:gd name="T13" fmla="*/ 1 h 4"/>
                <a:gd name="T14" fmla="*/ 0 w 2"/>
                <a:gd name="T15" fmla="*/ 1 h 4"/>
                <a:gd name="T16" fmla="*/ 0 w 2"/>
                <a:gd name="T17" fmla="*/ 0 h 4"/>
                <a:gd name="T18" fmla="*/ 0 w 2"/>
                <a:gd name="T19" fmla="*/ 0 h 4"/>
                <a:gd name="T20" fmla="*/ 0 w 2"/>
                <a:gd name="T21" fmla="*/ 0 h 4"/>
                <a:gd name="T22" fmla="*/ 1 w 2"/>
                <a:gd name="T23" fmla="*/ 0 h 4"/>
                <a:gd name="T24" fmla="*/ 1 w 2"/>
                <a:gd name="T25" fmla="*/ 0 h 4"/>
                <a:gd name="T26" fmla="*/ 1 w 2"/>
                <a:gd name="T27" fmla="*/ 0 h 4"/>
                <a:gd name="T28" fmla="*/ 2 w 2"/>
                <a:gd name="T29" fmla="*/ 0 h 4"/>
                <a:gd name="T30" fmla="*/ 2 w 2"/>
                <a:gd name="T31" fmla="*/ 0 h 4"/>
                <a:gd name="T32" fmla="*/ 2 w 2"/>
                <a:gd name="T33" fmla="*/ 0 h 4"/>
                <a:gd name="T34" fmla="*/ 2 w 2"/>
                <a:gd name="T35" fmla="*/ 1 h 4"/>
                <a:gd name="T36" fmla="*/ 2 w 2"/>
                <a:gd name="T37" fmla="*/ 1 h 4"/>
                <a:gd name="T38" fmla="*/ 2 w 2"/>
                <a:gd name="T39" fmla="*/ 2 h 4"/>
                <a:gd name="T40" fmla="*/ 2 w 2"/>
                <a:gd name="T41" fmla="*/ 2 h 4"/>
                <a:gd name="T42" fmla="*/ 2 w 2"/>
                <a:gd name="T43" fmla="*/ 3 h 4"/>
                <a:gd name="T44" fmla="*/ 2 w 2"/>
                <a:gd name="T45" fmla="*/ 3 h 4"/>
                <a:gd name="T46" fmla="*/ 2 w 2"/>
                <a:gd name="T47" fmla="*/ 3 h 4"/>
                <a:gd name="T48" fmla="*/ 1 w 2"/>
                <a:gd name="T49" fmla="*/ 3 h 4"/>
                <a:gd name="T50" fmla="*/ 1 w 2"/>
                <a:gd name="T51" fmla="*/ 3 h 4"/>
                <a:gd name="T52" fmla="*/ 0 w 2"/>
                <a:gd name="T53" fmla="*/ 3 h 4"/>
                <a:gd name="T54" fmla="*/ 0 w 2"/>
                <a:gd name="T55" fmla="*/ 3 h 4"/>
                <a:gd name="T56" fmla="*/ 0 w 2"/>
                <a:gd name="T57" fmla="*/ 3 h 4"/>
                <a:gd name="T58" fmla="*/ 0 w 2"/>
                <a:gd name="T59" fmla="*/ 4 h 4"/>
                <a:gd name="T60" fmla="*/ 0 w 2"/>
                <a:gd name="T61" fmla="*/ 4 h 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"/>
                <a:gd name="T94" fmla="*/ 0 h 4"/>
                <a:gd name="T95" fmla="*/ 2 w 2"/>
                <a:gd name="T96" fmla="*/ 4 h 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" h="4">
                  <a:moveTo>
                    <a:pt x="0" y="4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12" name="Freeform 691"/>
            <p:cNvSpPr>
              <a:spLocks/>
            </p:cNvSpPr>
            <p:nvPr/>
          </p:nvSpPr>
          <p:spPr bwMode="auto">
            <a:xfrm>
              <a:off x="3785" y="2424"/>
              <a:ext cx="12" cy="10"/>
            </a:xfrm>
            <a:custGeom>
              <a:avLst/>
              <a:gdLst>
                <a:gd name="T0" fmla="*/ 8 w 12"/>
                <a:gd name="T1" fmla="*/ 10 h 10"/>
                <a:gd name="T2" fmla="*/ 7 w 12"/>
                <a:gd name="T3" fmla="*/ 10 h 10"/>
                <a:gd name="T4" fmla="*/ 6 w 12"/>
                <a:gd name="T5" fmla="*/ 10 h 10"/>
                <a:gd name="T6" fmla="*/ 5 w 12"/>
                <a:gd name="T7" fmla="*/ 9 h 10"/>
                <a:gd name="T8" fmla="*/ 5 w 12"/>
                <a:gd name="T9" fmla="*/ 9 h 10"/>
                <a:gd name="T10" fmla="*/ 4 w 12"/>
                <a:gd name="T11" fmla="*/ 8 h 10"/>
                <a:gd name="T12" fmla="*/ 4 w 12"/>
                <a:gd name="T13" fmla="*/ 8 h 10"/>
                <a:gd name="T14" fmla="*/ 4 w 12"/>
                <a:gd name="T15" fmla="*/ 7 h 10"/>
                <a:gd name="T16" fmla="*/ 4 w 12"/>
                <a:gd name="T17" fmla="*/ 6 h 10"/>
                <a:gd name="T18" fmla="*/ 3 w 12"/>
                <a:gd name="T19" fmla="*/ 6 h 10"/>
                <a:gd name="T20" fmla="*/ 3 w 12"/>
                <a:gd name="T21" fmla="*/ 5 h 10"/>
                <a:gd name="T22" fmla="*/ 2 w 12"/>
                <a:gd name="T23" fmla="*/ 5 h 10"/>
                <a:gd name="T24" fmla="*/ 2 w 12"/>
                <a:gd name="T25" fmla="*/ 4 h 10"/>
                <a:gd name="T26" fmla="*/ 2 w 12"/>
                <a:gd name="T27" fmla="*/ 4 h 10"/>
                <a:gd name="T28" fmla="*/ 1 w 12"/>
                <a:gd name="T29" fmla="*/ 3 h 10"/>
                <a:gd name="T30" fmla="*/ 1 w 12"/>
                <a:gd name="T31" fmla="*/ 2 h 10"/>
                <a:gd name="T32" fmla="*/ 0 w 12"/>
                <a:gd name="T33" fmla="*/ 2 h 10"/>
                <a:gd name="T34" fmla="*/ 0 w 12"/>
                <a:gd name="T35" fmla="*/ 2 h 10"/>
                <a:gd name="T36" fmla="*/ 0 w 12"/>
                <a:gd name="T37" fmla="*/ 1 h 10"/>
                <a:gd name="T38" fmla="*/ 0 w 12"/>
                <a:gd name="T39" fmla="*/ 0 h 10"/>
                <a:gd name="T40" fmla="*/ 1 w 12"/>
                <a:gd name="T41" fmla="*/ 0 h 10"/>
                <a:gd name="T42" fmla="*/ 2 w 12"/>
                <a:gd name="T43" fmla="*/ 0 h 10"/>
                <a:gd name="T44" fmla="*/ 2 w 12"/>
                <a:gd name="T45" fmla="*/ 0 h 10"/>
                <a:gd name="T46" fmla="*/ 2 w 12"/>
                <a:gd name="T47" fmla="*/ 1 h 10"/>
                <a:gd name="T48" fmla="*/ 2 w 12"/>
                <a:gd name="T49" fmla="*/ 1 h 10"/>
                <a:gd name="T50" fmla="*/ 3 w 12"/>
                <a:gd name="T51" fmla="*/ 2 h 10"/>
                <a:gd name="T52" fmla="*/ 4 w 12"/>
                <a:gd name="T53" fmla="*/ 2 h 10"/>
                <a:gd name="T54" fmla="*/ 5 w 12"/>
                <a:gd name="T55" fmla="*/ 2 h 10"/>
                <a:gd name="T56" fmla="*/ 5 w 12"/>
                <a:gd name="T57" fmla="*/ 2 h 10"/>
                <a:gd name="T58" fmla="*/ 6 w 12"/>
                <a:gd name="T59" fmla="*/ 2 h 10"/>
                <a:gd name="T60" fmla="*/ 7 w 12"/>
                <a:gd name="T61" fmla="*/ 2 h 10"/>
                <a:gd name="T62" fmla="*/ 9 w 12"/>
                <a:gd name="T63" fmla="*/ 2 h 10"/>
                <a:gd name="T64" fmla="*/ 9 w 12"/>
                <a:gd name="T65" fmla="*/ 3 h 10"/>
                <a:gd name="T66" fmla="*/ 9 w 12"/>
                <a:gd name="T67" fmla="*/ 3 h 10"/>
                <a:gd name="T68" fmla="*/ 10 w 12"/>
                <a:gd name="T69" fmla="*/ 4 h 10"/>
                <a:gd name="T70" fmla="*/ 10 w 12"/>
                <a:gd name="T71" fmla="*/ 5 h 10"/>
                <a:gd name="T72" fmla="*/ 11 w 12"/>
                <a:gd name="T73" fmla="*/ 6 h 10"/>
                <a:gd name="T74" fmla="*/ 11 w 12"/>
                <a:gd name="T75" fmla="*/ 6 h 10"/>
                <a:gd name="T76" fmla="*/ 11 w 12"/>
                <a:gd name="T77" fmla="*/ 7 h 10"/>
                <a:gd name="T78" fmla="*/ 12 w 12"/>
                <a:gd name="T79" fmla="*/ 8 h 10"/>
                <a:gd name="T80" fmla="*/ 12 w 12"/>
                <a:gd name="T81" fmla="*/ 8 h 10"/>
                <a:gd name="T82" fmla="*/ 12 w 12"/>
                <a:gd name="T83" fmla="*/ 8 h 10"/>
                <a:gd name="T84" fmla="*/ 11 w 12"/>
                <a:gd name="T85" fmla="*/ 8 h 10"/>
                <a:gd name="T86" fmla="*/ 10 w 12"/>
                <a:gd name="T87" fmla="*/ 9 h 10"/>
                <a:gd name="T88" fmla="*/ 10 w 12"/>
                <a:gd name="T89" fmla="*/ 9 h 10"/>
                <a:gd name="T90" fmla="*/ 9 w 12"/>
                <a:gd name="T91" fmla="*/ 10 h 10"/>
                <a:gd name="T92" fmla="*/ 9 w 12"/>
                <a:gd name="T93" fmla="*/ 10 h 10"/>
                <a:gd name="T94" fmla="*/ 8 w 12"/>
                <a:gd name="T95" fmla="*/ 10 h 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"/>
                <a:gd name="T145" fmla="*/ 0 h 10"/>
                <a:gd name="T146" fmla="*/ 12 w 12"/>
                <a:gd name="T147" fmla="*/ 10 h 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" h="10">
                  <a:moveTo>
                    <a:pt x="8" y="10"/>
                  </a:moveTo>
                  <a:lnTo>
                    <a:pt x="8" y="10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6" y="9"/>
                  </a:lnTo>
                  <a:lnTo>
                    <a:pt x="5" y="9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2" y="7"/>
                  </a:lnTo>
                  <a:lnTo>
                    <a:pt x="12" y="8"/>
                  </a:lnTo>
                  <a:lnTo>
                    <a:pt x="11" y="8"/>
                  </a:lnTo>
                  <a:lnTo>
                    <a:pt x="10" y="8"/>
                  </a:lnTo>
                  <a:lnTo>
                    <a:pt x="10" y="9"/>
                  </a:lnTo>
                  <a:lnTo>
                    <a:pt x="9" y="9"/>
                  </a:lnTo>
                  <a:lnTo>
                    <a:pt x="9" y="10"/>
                  </a:lnTo>
                  <a:lnTo>
                    <a:pt x="8" y="1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13" name="Freeform 692"/>
            <p:cNvSpPr>
              <a:spLocks/>
            </p:cNvSpPr>
            <p:nvPr/>
          </p:nvSpPr>
          <p:spPr bwMode="auto">
            <a:xfrm>
              <a:off x="3493" y="2413"/>
              <a:ext cx="3" cy="2"/>
            </a:xfrm>
            <a:custGeom>
              <a:avLst/>
              <a:gdLst>
                <a:gd name="T0" fmla="*/ 1 w 3"/>
                <a:gd name="T1" fmla="*/ 2 h 2"/>
                <a:gd name="T2" fmla="*/ 0 w 3"/>
                <a:gd name="T3" fmla="*/ 2 h 2"/>
                <a:gd name="T4" fmla="*/ 0 w 3"/>
                <a:gd name="T5" fmla="*/ 1 h 2"/>
                <a:gd name="T6" fmla="*/ 1 w 3"/>
                <a:gd name="T7" fmla="*/ 1 h 2"/>
                <a:gd name="T8" fmla="*/ 1 w 3"/>
                <a:gd name="T9" fmla="*/ 1 h 2"/>
                <a:gd name="T10" fmla="*/ 1 w 3"/>
                <a:gd name="T11" fmla="*/ 0 h 2"/>
                <a:gd name="T12" fmla="*/ 1 w 3"/>
                <a:gd name="T13" fmla="*/ 0 h 2"/>
                <a:gd name="T14" fmla="*/ 2 w 3"/>
                <a:gd name="T15" fmla="*/ 0 h 2"/>
                <a:gd name="T16" fmla="*/ 2 w 3"/>
                <a:gd name="T17" fmla="*/ 0 h 2"/>
                <a:gd name="T18" fmla="*/ 2 w 3"/>
                <a:gd name="T19" fmla="*/ 0 h 2"/>
                <a:gd name="T20" fmla="*/ 3 w 3"/>
                <a:gd name="T21" fmla="*/ 0 h 2"/>
                <a:gd name="T22" fmla="*/ 3 w 3"/>
                <a:gd name="T23" fmla="*/ 0 h 2"/>
                <a:gd name="T24" fmla="*/ 3 w 3"/>
                <a:gd name="T25" fmla="*/ 0 h 2"/>
                <a:gd name="T26" fmla="*/ 3 w 3"/>
                <a:gd name="T27" fmla="*/ 0 h 2"/>
                <a:gd name="T28" fmla="*/ 3 w 3"/>
                <a:gd name="T29" fmla="*/ 0 h 2"/>
                <a:gd name="T30" fmla="*/ 3 w 3"/>
                <a:gd name="T31" fmla="*/ 1 h 2"/>
                <a:gd name="T32" fmla="*/ 3 w 3"/>
                <a:gd name="T33" fmla="*/ 1 h 2"/>
                <a:gd name="T34" fmla="*/ 2 w 3"/>
                <a:gd name="T35" fmla="*/ 1 h 2"/>
                <a:gd name="T36" fmla="*/ 2 w 3"/>
                <a:gd name="T37" fmla="*/ 1 h 2"/>
                <a:gd name="T38" fmla="*/ 2 w 3"/>
                <a:gd name="T39" fmla="*/ 2 h 2"/>
                <a:gd name="T40" fmla="*/ 1 w 3"/>
                <a:gd name="T41" fmla="*/ 2 h 2"/>
                <a:gd name="T42" fmla="*/ 1 w 3"/>
                <a:gd name="T43" fmla="*/ 2 h 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"/>
                <a:gd name="T67" fmla="*/ 0 h 2"/>
                <a:gd name="T68" fmla="*/ 3 w 3"/>
                <a:gd name="T69" fmla="*/ 2 h 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" h="2">
                  <a:moveTo>
                    <a:pt x="1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14" name="Freeform 693"/>
            <p:cNvSpPr>
              <a:spLocks/>
            </p:cNvSpPr>
            <p:nvPr/>
          </p:nvSpPr>
          <p:spPr bwMode="auto">
            <a:xfrm>
              <a:off x="2558" y="2394"/>
              <a:ext cx="2" cy="6"/>
            </a:xfrm>
            <a:custGeom>
              <a:avLst/>
              <a:gdLst>
                <a:gd name="T0" fmla="*/ 1 w 2"/>
                <a:gd name="T1" fmla="*/ 6 h 6"/>
                <a:gd name="T2" fmla="*/ 1 w 2"/>
                <a:gd name="T3" fmla="*/ 6 h 6"/>
                <a:gd name="T4" fmla="*/ 1 w 2"/>
                <a:gd name="T5" fmla="*/ 6 h 6"/>
                <a:gd name="T6" fmla="*/ 1 w 2"/>
                <a:gd name="T7" fmla="*/ 5 h 6"/>
                <a:gd name="T8" fmla="*/ 0 w 2"/>
                <a:gd name="T9" fmla="*/ 5 h 6"/>
                <a:gd name="T10" fmla="*/ 0 w 2"/>
                <a:gd name="T11" fmla="*/ 4 h 6"/>
                <a:gd name="T12" fmla="*/ 0 w 2"/>
                <a:gd name="T13" fmla="*/ 4 h 6"/>
                <a:gd name="T14" fmla="*/ 0 w 2"/>
                <a:gd name="T15" fmla="*/ 3 h 6"/>
                <a:gd name="T16" fmla="*/ 0 w 2"/>
                <a:gd name="T17" fmla="*/ 3 h 6"/>
                <a:gd name="T18" fmla="*/ 0 w 2"/>
                <a:gd name="T19" fmla="*/ 3 h 6"/>
                <a:gd name="T20" fmla="*/ 0 w 2"/>
                <a:gd name="T21" fmla="*/ 2 h 6"/>
                <a:gd name="T22" fmla="*/ 0 w 2"/>
                <a:gd name="T23" fmla="*/ 2 h 6"/>
                <a:gd name="T24" fmla="*/ 0 w 2"/>
                <a:gd name="T25" fmla="*/ 1 h 6"/>
                <a:gd name="T26" fmla="*/ 0 w 2"/>
                <a:gd name="T27" fmla="*/ 1 h 6"/>
                <a:gd name="T28" fmla="*/ 0 w 2"/>
                <a:gd name="T29" fmla="*/ 0 h 6"/>
                <a:gd name="T30" fmla="*/ 0 w 2"/>
                <a:gd name="T31" fmla="*/ 0 h 6"/>
                <a:gd name="T32" fmla="*/ 1 w 2"/>
                <a:gd name="T33" fmla="*/ 0 h 6"/>
                <a:gd name="T34" fmla="*/ 1 w 2"/>
                <a:gd name="T35" fmla="*/ 0 h 6"/>
                <a:gd name="T36" fmla="*/ 1 w 2"/>
                <a:gd name="T37" fmla="*/ 0 h 6"/>
                <a:gd name="T38" fmla="*/ 2 w 2"/>
                <a:gd name="T39" fmla="*/ 0 h 6"/>
                <a:gd name="T40" fmla="*/ 2 w 2"/>
                <a:gd name="T41" fmla="*/ 0 h 6"/>
                <a:gd name="T42" fmla="*/ 2 w 2"/>
                <a:gd name="T43" fmla="*/ 0 h 6"/>
                <a:gd name="T44" fmla="*/ 2 w 2"/>
                <a:gd name="T45" fmla="*/ 0 h 6"/>
                <a:gd name="T46" fmla="*/ 2 w 2"/>
                <a:gd name="T47" fmla="*/ 1 h 6"/>
                <a:gd name="T48" fmla="*/ 2 w 2"/>
                <a:gd name="T49" fmla="*/ 1 h 6"/>
                <a:gd name="T50" fmla="*/ 2 w 2"/>
                <a:gd name="T51" fmla="*/ 2 h 6"/>
                <a:gd name="T52" fmla="*/ 2 w 2"/>
                <a:gd name="T53" fmla="*/ 2 h 6"/>
                <a:gd name="T54" fmla="*/ 2 w 2"/>
                <a:gd name="T55" fmla="*/ 3 h 6"/>
                <a:gd name="T56" fmla="*/ 2 w 2"/>
                <a:gd name="T57" fmla="*/ 3 h 6"/>
                <a:gd name="T58" fmla="*/ 2 w 2"/>
                <a:gd name="T59" fmla="*/ 4 h 6"/>
                <a:gd name="T60" fmla="*/ 2 w 2"/>
                <a:gd name="T61" fmla="*/ 4 h 6"/>
                <a:gd name="T62" fmla="*/ 2 w 2"/>
                <a:gd name="T63" fmla="*/ 4 h 6"/>
                <a:gd name="T64" fmla="*/ 2 w 2"/>
                <a:gd name="T65" fmla="*/ 5 h 6"/>
                <a:gd name="T66" fmla="*/ 2 w 2"/>
                <a:gd name="T67" fmla="*/ 5 h 6"/>
                <a:gd name="T68" fmla="*/ 1 w 2"/>
                <a:gd name="T69" fmla="*/ 5 h 6"/>
                <a:gd name="T70" fmla="*/ 1 w 2"/>
                <a:gd name="T71" fmla="*/ 6 h 6"/>
                <a:gd name="T72" fmla="*/ 1 w 2"/>
                <a:gd name="T73" fmla="*/ 6 h 6"/>
                <a:gd name="T74" fmla="*/ 1 w 2"/>
                <a:gd name="T75" fmla="*/ 6 h 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"/>
                <a:gd name="T115" fmla="*/ 0 h 6"/>
                <a:gd name="T116" fmla="*/ 2 w 2"/>
                <a:gd name="T117" fmla="*/ 6 h 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" h="6">
                  <a:moveTo>
                    <a:pt x="1" y="6"/>
                  </a:moveTo>
                  <a:lnTo>
                    <a:pt x="1" y="6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15" name="Freeform 694"/>
            <p:cNvSpPr>
              <a:spLocks/>
            </p:cNvSpPr>
            <p:nvPr/>
          </p:nvSpPr>
          <p:spPr bwMode="auto">
            <a:xfrm>
              <a:off x="3286" y="2411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1 w 1"/>
                <a:gd name="T19" fmla="*/ 1 h 1"/>
                <a:gd name="T20" fmla="*/ 1 w 1"/>
                <a:gd name="T21" fmla="*/ 1 h 1"/>
                <a:gd name="T22" fmla="*/ 1 w 1"/>
                <a:gd name="T23" fmla="*/ 1 h 1"/>
                <a:gd name="T24" fmla="*/ 0 w 1"/>
                <a:gd name="T25" fmla="*/ 1 h 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"/>
                <a:gd name="T40" fmla="*/ 0 h 1"/>
                <a:gd name="T41" fmla="*/ 1 w 1"/>
                <a:gd name="T42" fmla="*/ 1 h 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16" name="Freeform 695"/>
            <p:cNvSpPr>
              <a:spLocks/>
            </p:cNvSpPr>
            <p:nvPr/>
          </p:nvSpPr>
          <p:spPr bwMode="auto">
            <a:xfrm>
              <a:off x="2185" y="2397"/>
              <a:ext cx="25" cy="11"/>
            </a:xfrm>
            <a:custGeom>
              <a:avLst/>
              <a:gdLst>
                <a:gd name="T0" fmla="*/ 5 w 25"/>
                <a:gd name="T1" fmla="*/ 11 h 11"/>
                <a:gd name="T2" fmla="*/ 4 w 25"/>
                <a:gd name="T3" fmla="*/ 10 h 11"/>
                <a:gd name="T4" fmla="*/ 4 w 25"/>
                <a:gd name="T5" fmla="*/ 9 h 11"/>
                <a:gd name="T6" fmla="*/ 4 w 25"/>
                <a:gd name="T7" fmla="*/ 8 h 11"/>
                <a:gd name="T8" fmla="*/ 3 w 25"/>
                <a:gd name="T9" fmla="*/ 7 h 11"/>
                <a:gd name="T10" fmla="*/ 2 w 25"/>
                <a:gd name="T11" fmla="*/ 8 h 11"/>
                <a:gd name="T12" fmla="*/ 0 w 25"/>
                <a:gd name="T13" fmla="*/ 7 h 11"/>
                <a:gd name="T14" fmla="*/ 0 w 25"/>
                <a:gd name="T15" fmla="*/ 5 h 11"/>
                <a:gd name="T16" fmla="*/ 0 w 25"/>
                <a:gd name="T17" fmla="*/ 4 h 11"/>
                <a:gd name="T18" fmla="*/ 2 w 25"/>
                <a:gd name="T19" fmla="*/ 3 h 11"/>
                <a:gd name="T20" fmla="*/ 3 w 25"/>
                <a:gd name="T21" fmla="*/ 3 h 11"/>
                <a:gd name="T22" fmla="*/ 2 w 25"/>
                <a:gd name="T23" fmla="*/ 1 h 11"/>
                <a:gd name="T24" fmla="*/ 3 w 25"/>
                <a:gd name="T25" fmla="*/ 0 h 11"/>
                <a:gd name="T26" fmla="*/ 5 w 25"/>
                <a:gd name="T27" fmla="*/ 0 h 11"/>
                <a:gd name="T28" fmla="*/ 6 w 25"/>
                <a:gd name="T29" fmla="*/ 0 h 11"/>
                <a:gd name="T30" fmla="*/ 8 w 25"/>
                <a:gd name="T31" fmla="*/ 0 h 11"/>
                <a:gd name="T32" fmla="*/ 12 w 25"/>
                <a:gd name="T33" fmla="*/ 0 h 11"/>
                <a:gd name="T34" fmla="*/ 13 w 25"/>
                <a:gd name="T35" fmla="*/ 0 h 11"/>
                <a:gd name="T36" fmla="*/ 14 w 25"/>
                <a:gd name="T37" fmla="*/ 1 h 11"/>
                <a:gd name="T38" fmla="*/ 16 w 25"/>
                <a:gd name="T39" fmla="*/ 1 h 11"/>
                <a:gd name="T40" fmla="*/ 18 w 25"/>
                <a:gd name="T41" fmla="*/ 1 h 11"/>
                <a:gd name="T42" fmla="*/ 19 w 25"/>
                <a:gd name="T43" fmla="*/ 2 h 11"/>
                <a:gd name="T44" fmla="*/ 20 w 25"/>
                <a:gd name="T45" fmla="*/ 3 h 11"/>
                <a:gd name="T46" fmla="*/ 21 w 25"/>
                <a:gd name="T47" fmla="*/ 3 h 11"/>
                <a:gd name="T48" fmla="*/ 23 w 25"/>
                <a:gd name="T49" fmla="*/ 3 h 11"/>
                <a:gd name="T50" fmla="*/ 24 w 25"/>
                <a:gd name="T51" fmla="*/ 4 h 11"/>
                <a:gd name="T52" fmla="*/ 25 w 25"/>
                <a:gd name="T53" fmla="*/ 5 h 11"/>
                <a:gd name="T54" fmla="*/ 24 w 25"/>
                <a:gd name="T55" fmla="*/ 7 h 11"/>
                <a:gd name="T56" fmla="*/ 23 w 25"/>
                <a:gd name="T57" fmla="*/ 8 h 11"/>
                <a:gd name="T58" fmla="*/ 22 w 25"/>
                <a:gd name="T59" fmla="*/ 7 h 11"/>
                <a:gd name="T60" fmla="*/ 20 w 25"/>
                <a:gd name="T61" fmla="*/ 7 h 11"/>
                <a:gd name="T62" fmla="*/ 19 w 25"/>
                <a:gd name="T63" fmla="*/ 6 h 11"/>
                <a:gd name="T64" fmla="*/ 18 w 25"/>
                <a:gd name="T65" fmla="*/ 6 h 11"/>
                <a:gd name="T66" fmla="*/ 16 w 25"/>
                <a:gd name="T67" fmla="*/ 5 h 11"/>
                <a:gd name="T68" fmla="*/ 15 w 25"/>
                <a:gd name="T69" fmla="*/ 6 h 11"/>
                <a:gd name="T70" fmla="*/ 13 w 25"/>
                <a:gd name="T71" fmla="*/ 7 h 11"/>
                <a:gd name="T72" fmla="*/ 13 w 25"/>
                <a:gd name="T73" fmla="*/ 5 h 11"/>
                <a:gd name="T74" fmla="*/ 12 w 25"/>
                <a:gd name="T75" fmla="*/ 5 h 11"/>
                <a:gd name="T76" fmla="*/ 11 w 25"/>
                <a:gd name="T77" fmla="*/ 6 h 11"/>
                <a:gd name="T78" fmla="*/ 9 w 25"/>
                <a:gd name="T79" fmla="*/ 6 h 11"/>
                <a:gd name="T80" fmla="*/ 9 w 25"/>
                <a:gd name="T81" fmla="*/ 8 h 11"/>
                <a:gd name="T82" fmla="*/ 11 w 25"/>
                <a:gd name="T83" fmla="*/ 8 h 11"/>
                <a:gd name="T84" fmla="*/ 12 w 25"/>
                <a:gd name="T85" fmla="*/ 9 h 11"/>
                <a:gd name="T86" fmla="*/ 13 w 25"/>
                <a:gd name="T87" fmla="*/ 9 h 11"/>
                <a:gd name="T88" fmla="*/ 11 w 25"/>
                <a:gd name="T89" fmla="*/ 10 h 11"/>
                <a:gd name="T90" fmla="*/ 10 w 25"/>
                <a:gd name="T91" fmla="*/ 9 h 11"/>
                <a:gd name="T92" fmla="*/ 8 w 25"/>
                <a:gd name="T93" fmla="*/ 9 h 11"/>
                <a:gd name="T94" fmla="*/ 8 w 25"/>
                <a:gd name="T95" fmla="*/ 8 h 11"/>
                <a:gd name="T96" fmla="*/ 7 w 25"/>
                <a:gd name="T97" fmla="*/ 9 h 11"/>
                <a:gd name="T98" fmla="*/ 6 w 25"/>
                <a:gd name="T99" fmla="*/ 9 h 11"/>
                <a:gd name="T100" fmla="*/ 6 w 25"/>
                <a:gd name="T101" fmla="*/ 10 h 11"/>
                <a:gd name="T102" fmla="*/ 6 w 25"/>
                <a:gd name="T103" fmla="*/ 11 h 1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5"/>
                <a:gd name="T157" fmla="*/ 0 h 11"/>
                <a:gd name="T158" fmla="*/ 25 w 25"/>
                <a:gd name="T159" fmla="*/ 11 h 1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5" h="11">
                  <a:moveTo>
                    <a:pt x="6" y="11"/>
                  </a:moveTo>
                  <a:lnTo>
                    <a:pt x="6" y="11"/>
                  </a:lnTo>
                  <a:lnTo>
                    <a:pt x="5" y="11"/>
                  </a:lnTo>
                  <a:lnTo>
                    <a:pt x="4" y="10"/>
                  </a:lnTo>
                  <a:lnTo>
                    <a:pt x="4" y="9"/>
                  </a:lnTo>
                  <a:lnTo>
                    <a:pt x="4" y="8"/>
                  </a:lnTo>
                  <a:lnTo>
                    <a:pt x="5" y="7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8"/>
                  </a:lnTo>
                  <a:lnTo>
                    <a:pt x="2" y="8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4" y="6"/>
                  </a:lnTo>
                  <a:lnTo>
                    <a:pt x="24" y="7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2" y="7"/>
                  </a:lnTo>
                  <a:lnTo>
                    <a:pt x="21" y="7"/>
                  </a:lnTo>
                  <a:lnTo>
                    <a:pt x="20" y="7"/>
                  </a:lnTo>
                  <a:lnTo>
                    <a:pt x="19" y="7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4" y="6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6"/>
                  </a:lnTo>
                  <a:lnTo>
                    <a:pt x="9" y="7"/>
                  </a:lnTo>
                  <a:lnTo>
                    <a:pt x="9" y="8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2" y="10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9" y="9"/>
                  </a:lnTo>
                  <a:lnTo>
                    <a:pt x="8" y="9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9"/>
                  </a:lnTo>
                  <a:lnTo>
                    <a:pt x="6" y="9"/>
                  </a:lnTo>
                  <a:lnTo>
                    <a:pt x="6" y="10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17" name="Freeform 696"/>
            <p:cNvSpPr>
              <a:spLocks/>
            </p:cNvSpPr>
            <p:nvPr/>
          </p:nvSpPr>
          <p:spPr bwMode="auto">
            <a:xfrm>
              <a:off x="3498" y="2419"/>
              <a:ext cx="7" cy="4"/>
            </a:xfrm>
            <a:custGeom>
              <a:avLst/>
              <a:gdLst>
                <a:gd name="T0" fmla="*/ 1 w 7"/>
                <a:gd name="T1" fmla="*/ 4 h 4"/>
                <a:gd name="T2" fmla="*/ 1 w 7"/>
                <a:gd name="T3" fmla="*/ 4 h 4"/>
                <a:gd name="T4" fmla="*/ 1 w 7"/>
                <a:gd name="T5" fmla="*/ 4 h 4"/>
                <a:gd name="T6" fmla="*/ 1 w 7"/>
                <a:gd name="T7" fmla="*/ 4 h 4"/>
                <a:gd name="T8" fmla="*/ 0 w 7"/>
                <a:gd name="T9" fmla="*/ 3 h 4"/>
                <a:gd name="T10" fmla="*/ 0 w 7"/>
                <a:gd name="T11" fmla="*/ 3 h 4"/>
                <a:gd name="T12" fmla="*/ 0 w 7"/>
                <a:gd name="T13" fmla="*/ 2 h 4"/>
                <a:gd name="T14" fmla="*/ 1 w 7"/>
                <a:gd name="T15" fmla="*/ 2 h 4"/>
                <a:gd name="T16" fmla="*/ 1 w 7"/>
                <a:gd name="T17" fmla="*/ 3 h 4"/>
                <a:gd name="T18" fmla="*/ 1 w 7"/>
                <a:gd name="T19" fmla="*/ 3 h 4"/>
                <a:gd name="T20" fmla="*/ 2 w 7"/>
                <a:gd name="T21" fmla="*/ 3 h 4"/>
                <a:gd name="T22" fmla="*/ 2 w 7"/>
                <a:gd name="T23" fmla="*/ 2 h 4"/>
                <a:gd name="T24" fmla="*/ 3 w 7"/>
                <a:gd name="T25" fmla="*/ 2 h 4"/>
                <a:gd name="T26" fmla="*/ 3 w 7"/>
                <a:gd name="T27" fmla="*/ 2 h 4"/>
                <a:gd name="T28" fmla="*/ 3 w 7"/>
                <a:gd name="T29" fmla="*/ 2 h 4"/>
                <a:gd name="T30" fmla="*/ 3 w 7"/>
                <a:gd name="T31" fmla="*/ 1 h 4"/>
                <a:gd name="T32" fmla="*/ 4 w 7"/>
                <a:gd name="T33" fmla="*/ 1 h 4"/>
                <a:gd name="T34" fmla="*/ 4 w 7"/>
                <a:gd name="T35" fmla="*/ 1 h 4"/>
                <a:gd name="T36" fmla="*/ 4 w 7"/>
                <a:gd name="T37" fmla="*/ 1 h 4"/>
                <a:gd name="T38" fmla="*/ 5 w 7"/>
                <a:gd name="T39" fmla="*/ 1 h 4"/>
                <a:gd name="T40" fmla="*/ 5 w 7"/>
                <a:gd name="T41" fmla="*/ 1 h 4"/>
                <a:gd name="T42" fmla="*/ 5 w 7"/>
                <a:gd name="T43" fmla="*/ 1 h 4"/>
                <a:gd name="T44" fmla="*/ 6 w 7"/>
                <a:gd name="T45" fmla="*/ 1 h 4"/>
                <a:gd name="T46" fmla="*/ 6 w 7"/>
                <a:gd name="T47" fmla="*/ 0 h 4"/>
                <a:gd name="T48" fmla="*/ 6 w 7"/>
                <a:gd name="T49" fmla="*/ 0 h 4"/>
                <a:gd name="T50" fmla="*/ 7 w 7"/>
                <a:gd name="T51" fmla="*/ 0 h 4"/>
                <a:gd name="T52" fmla="*/ 7 w 7"/>
                <a:gd name="T53" fmla="*/ 0 h 4"/>
                <a:gd name="T54" fmla="*/ 7 w 7"/>
                <a:gd name="T55" fmla="*/ 0 h 4"/>
                <a:gd name="T56" fmla="*/ 7 w 7"/>
                <a:gd name="T57" fmla="*/ 1 h 4"/>
                <a:gd name="T58" fmla="*/ 7 w 7"/>
                <a:gd name="T59" fmla="*/ 1 h 4"/>
                <a:gd name="T60" fmla="*/ 7 w 7"/>
                <a:gd name="T61" fmla="*/ 1 h 4"/>
                <a:gd name="T62" fmla="*/ 6 w 7"/>
                <a:gd name="T63" fmla="*/ 1 h 4"/>
                <a:gd name="T64" fmla="*/ 6 w 7"/>
                <a:gd name="T65" fmla="*/ 2 h 4"/>
                <a:gd name="T66" fmla="*/ 6 w 7"/>
                <a:gd name="T67" fmla="*/ 2 h 4"/>
                <a:gd name="T68" fmla="*/ 5 w 7"/>
                <a:gd name="T69" fmla="*/ 2 h 4"/>
                <a:gd name="T70" fmla="*/ 5 w 7"/>
                <a:gd name="T71" fmla="*/ 2 h 4"/>
                <a:gd name="T72" fmla="*/ 4 w 7"/>
                <a:gd name="T73" fmla="*/ 2 h 4"/>
                <a:gd name="T74" fmla="*/ 4 w 7"/>
                <a:gd name="T75" fmla="*/ 3 h 4"/>
                <a:gd name="T76" fmla="*/ 4 w 7"/>
                <a:gd name="T77" fmla="*/ 3 h 4"/>
                <a:gd name="T78" fmla="*/ 3 w 7"/>
                <a:gd name="T79" fmla="*/ 3 h 4"/>
                <a:gd name="T80" fmla="*/ 3 w 7"/>
                <a:gd name="T81" fmla="*/ 3 h 4"/>
                <a:gd name="T82" fmla="*/ 3 w 7"/>
                <a:gd name="T83" fmla="*/ 3 h 4"/>
                <a:gd name="T84" fmla="*/ 3 w 7"/>
                <a:gd name="T85" fmla="*/ 4 h 4"/>
                <a:gd name="T86" fmla="*/ 2 w 7"/>
                <a:gd name="T87" fmla="*/ 4 h 4"/>
                <a:gd name="T88" fmla="*/ 2 w 7"/>
                <a:gd name="T89" fmla="*/ 4 h 4"/>
                <a:gd name="T90" fmla="*/ 1 w 7"/>
                <a:gd name="T91" fmla="*/ 4 h 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"/>
                <a:gd name="T139" fmla="*/ 0 h 4"/>
                <a:gd name="T140" fmla="*/ 7 w 7"/>
                <a:gd name="T141" fmla="*/ 4 h 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" h="4">
                  <a:moveTo>
                    <a:pt x="1" y="4"/>
                  </a:moveTo>
                  <a:lnTo>
                    <a:pt x="1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2" y="4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18" name="Freeform 697"/>
            <p:cNvSpPr>
              <a:spLocks/>
            </p:cNvSpPr>
            <p:nvPr/>
          </p:nvSpPr>
          <p:spPr bwMode="auto">
            <a:xfrm>
              <a:off x="2446" y="2398"/>
              <a:ext cx="2" cy="2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2 h 2"/>
                <a:gd name="T4" fmla="*/ 0 w 2"/>
                <a:gd name="T5" fmla="*/ 1 h 2"/>
                <a:gd name="T6" fmla="*/ 0 w 2"/>
                <a:gd name="T7" fmla="*/ 1 h 2"/>
                <a:gd name="T8" fmla="*/ 0 w 2"/>
                <a:gd name="T9" fmla="*/ 1 h 2"/>
                <a:gd name="T10" fmla="*/ 1 w 2"/>
                <a:gd name="T11" fmla="*/ 0 h 2"/>
                <a:gd name="T12" fmla="*/ 1 w 2"/>
                <a:gd name="T13" fmla="*/ 0 h 2"/>
                <a:gd name="T14" fmla="*/ 1 w 2"/>
                <a:gd name="T15" fmla="*/ 0 h 2"/>
                <a:gd name="T16" fmla="*/ 1 w 2"/>
                <a:gd name="T17" fmla="*/ 0 h 2"/>
                <a:gd name="T18" fmla="*/ 2 w 2"/>
                <a:gd name="T19" fmla="*/ 0 h 2"/>
                <a:gd name="T20" fmla="*/ 2 w 2"/>
                <a:gd name="T21" fmla="*/ 0 h 2"/>
                <a:gd name="T22" fmla="*/ 2 w 2"/>
                <a:gd name="T23" fmla="*/ 0 h 2"/>
                <a:gd name="T24" fmla="*/ 2 w 2"/>
                <a:gd name="T25" fmla="*/ 1 h 2"/>
                <a:gd name="T26" fmla="*/ 2 w 2"/>
                <a:gd name="T27" fmla="*/ 1 h 2"/>
                <a:gd name="T28" fmla="*/ 2 w 2"/>
                <a:gd name="T29" fmla="*/ 1 h 2"/>
                <a:gd name="T30" fmla="*/ 1 w 2"/>
                <a:gd name="T31" fmla="*/ 1 h 2"/>
                <a:gd name="T32" fmla="*/ 1 w 2"/>
                <a:gd name="T33" fmla="*/ 2 h 2"/>
                <a:gd name="T34" fmla="*/ 1 w 2"/>
                <a:gd name="T35" fmla="*/ 2 h 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"/>
                <a:gd name="T55" fmla="*/ 0 h 2"/>
                <a:gd name="T56" fmla="*/ 2 w 2"/>
                <a:gd name="T57" fmla="*/ 2 h 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" h="2">
                  <a:moveTo>
                    <a:pt x="1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19" name="Freeform 698"/>
            <p:cNvSpPr>
              <a:spLocks/>
            </p:cNvSpPr>
            <p:nvPr/>
          </p:nvSpPr>
          <p:spPr bwMode="auto">
            <a:xfrm>
              <a:off x="2016" y="2400"/>
              <a:ext cx="97" cy="26"/>
            </a:xfrm>
            <a:custGeom>
              <a:avLst/>
              <a:gdLst>
                <a:gd name="T0" fmla="*/ 17 w 97"/>
                <a:gd name="T1" fmla="*/ 22 h 26"/>
                <a:gd name="T2" fmla="*/ 13 w 97"/>
                <a:gd name="T3" fmla="*/ 21 h 26"/>
                <a:gd name="T4" fmla="*/ 9 w 97"/>
                <a:gd name="T5" fmla="*/ 20 h 26"/>
                <a:gd name="T6" fmla="*/ 5 w 97"/>
                <a:gd name="T7" fmla="*/ 20 h 26"/>
                <a:gd name="T8" fmla="*/ 2 w 97"/>
                <a:gd name="T9" fmla="*/ 18 h 26"/>
                <a:gd name="T10" fmla="*/ 2 w 97"/>
                <a:gd name="T11" fmla="*/ 16 h 26"/>
                <a:gd name="T12" fmla="*/ 0 w 97"/>
                <a:gd name="T13" fmla="*/ 13 h 26"/>
                <a:gd name="T14" fmla="*/ 3 w 97"/>
                <a:gd name="T15" fmla="*/ 11 h 26"/>
                <a:gd name="T16" fmla="*/ 6 w 97"/>
                <a:gd name="T17" fmla="*/ 9 h 26"/>
                <a:gd name="T18" fmla="*/ 8 w 97"/>
                <a:gd name="T19" fmla="*/ 7 h 26"/>
                <a:gd name="T20" fmla="*/ 11 w 97"/>
                <a:gd name="T21" fmla="*/ 4 h 26"/>
                <a:gd name="T22" fmla="*/ 12 w 97"/>
                <a:gd name="T23" fmla="*/ 2 h 26"/>
                <a:gd name="T24" fmla="*/ 17 w 97"/>
                <a:gd name="T25" fmla="*/ 2 h 26"/>
                <a:gd name="T26" fmla="*/ 20 w 97"/>
                <a:gd name="T27" fmla="*/ 1 h 26"/>
                <a:gd name="T28" fmla="*/ 25 w 97"/>
                <a:gd name="T29" fmla="*/ 1 h 26"/>
                <a:gd name="T30" fmla="*/ 30 w 97"/>
                <a:gd name="T31" fmla="*/ 1 h 26"/>
                <a:gd name="T32" fmla="*/ 34 w 97"/>
                <a:gd name="T33" fmla="*/ 1 h 26"/>
                <a:gd name="T34" fmla="*/ 37 w 97"/>
                <a:gd name="T35" fmla="*/ 1 h 26"/>
                <a:gd name="T36" fmla="*/ 41 w 97"/>
                <a:gd name="T37" fmla="*/ 1 h 26"/>
                <a:gd name="T38" fmla="*/ 45 w 97"/>
                <a:gd name="T39" fmla="*/ 1 h 26"/>
                <a:gd name="T40" fmla="*/ 51 w 97"/>
                <a:gd name="T41" fmla="*/ 1 h 26"/>
                <a:gd name="T42" fmla="*/ 55 w 97"/>
                <a:gd name="T43" fmla="*/ 2 h 26"/>
                <a:gd name="T44" fmla="*/ 60 w 97"/>
                <a:gd name="T45" fmla="*/ 1 h 26"/>
                <a:gd name="T46" fmla="*/ 64 w 97"/>
                <a:gd name="T47" fmla="*/ 1 h 26"/>
                <a:gd name="T48" fmla="*/ 69 w 97"/>
                <a:gd name="T49" fmla="*/ 0 h 26"/>
                <a:gd name="T50" fmla="*/ 72 w 97"/>
                <a:gd name="T51" fmla="*/ 1 h 26"/>
                <a:gd name="T52" fmla="*/ 76 w 97"/>
                <a:gd name="T53" fmla="*/ 0 h 26"/>
                <a:gd name="T54" fmla="*/ 80 w 97"/>
                <a:gd name="T55" fmla="*/ 0 h 26"/>
                <a:gd name="T56" fmla="*/ 84 w 97"/>
                <a:gd name="T57" fmla="*/ 0 h 26"/>
                <a:gd name="T58" fmla="*/ 87 w 97"/>
                <a:gd name="T59" fmla="*/ 0 h 26"/>
                <a:gd name="T60" fmla="*/ 91 w 97"/>
                <a:gd name="T61" fmla="*/ 2 h 26"/>
                <a:gd name="T62" fmla="*/ 94 w 97"/>
                <a:gd name="T63" fmla="*/ 3 h 26"/>
                <a:gd name="T64" fmla="*/ 97 w 97"/>
                <a:gd name="T65" fmla="*/ 5 h 26"/>
                <a:gd name="T66" fmla="*/ 94 w 97"/>
                <a:gd name="T67" fmla="*/ 7 h 26"/>
                <a:gd name="T68" fmla="*/ 91 w 97"/>
                <a:gd name="T69" fmla="*/ 9 h 26"/>
                <a:gd name="T70" fmla="*/ 87 w 97"/>
                <a:gd name="T71" fmla="*/ 10 h 26"/>
                <a:gd name="T72" fmla="*/ 83 w 97"/>
                <a:gd name="T73" fmla="*/ 12 h 26"/>
                <a:gd name="T74" fmla="*/ 80 w 97"/>
                <a:gd name="T75" fmla="*/ 13 h 26"/>
                <a:gd name="T76" fmla="*/ 81 w 97"/>
                <a:gd name="T77" fmla="*/ 14 h 26"/>
                <a:gd name="T78" fmla="*/ 81 w 97"/>
                <a:gd name="T79" fmla="*/ 17 h 26"/>
                <a:gd name="T80" fmla="*/ 76 w 97"/>
                <a:gd name="T81" fmla="*/ 17 h 26"/>
                <a:gd name="T82" fmla="*/ 71 w 97"/>
                <a:gd name="T83" fmla="*/ 16 h 26"/>
                <a:gd name="T84" fmla="*/ 68 w 97"/>
                <a:gd name="T85" fmla="*/ 15 h 26"/>
                <a:gd name="T86" fmla="*/ 65 w 97"/>
                <a:gd name="T87" fmla="*/ 17 h 26"/>
                <a:gd name="T88" fmla="*/ 62 w 97"/>
                <a:gd name="T89" fmla="*/ 18 h 26"/>
                <a:gd name="T90" fmla="*/ 60 w 97"/>
                <a:gd name="T91" fmla="*/ 21 h 26"/>
                <a:gd name="T92" fmla="*/ 58 w 97"/>
                <a:gd name="T93" fmla="*/ 20 h 26"/>
                <a:gd name="T94" fmla="*/ 58 w 97"/>
                <a:gd name="T95" fmla="*/ 25 h 26"/>
                <a:gd name="T96" fmla="*/ 56 w 97"/>
                <a:gd name="T97" fmla="*/ 24 h 26"/>
                <a:gd name="T98" fmla="*/ 51 w 97"/>
                <a:gd name="T99" fmla="*/ 24 h 26"/>
                <a:gd name="T100" fmla="*/ 47 w 97"/>
                <a:gd name="T101" fmla="*/ 24 h 26"/>
                <a:gd name="T102" fmla="*/ 43 w 97"/>
                <a:gd name="T103" fmla="*/ 24 h 26"/>
                <a:gd name="T104" fmla="*/ 38 w 97"/>
                <a:gd name="T105" fmla="*/ 23 h 26"/>
                <a:gd name="T106" fmla="*/ 34 w 97"/>
                <a:gd name="T107" fmla="*/ 24 h 26"/>
                <a:gd name="T108" fmla="*/ 32 w 97"/>
                <a:gd name="T109" fmla="*/ 21 h 26"/>
                <a:gd name="T110" fmla="*/ 31 w 97"/>
                <a:gd name="T111" fmla="*/ 19 h 26"/>
                <a:gd name="T112" fmla="*/ 30 w 97"/>
                <a:gd name="T113" fmla="*/ 19 h 26"/>
                <a:gd name="T114" fmla="*/ 29 w 97"/>
                <a:gd name="T115" fmla="*/ 22 h 26"/>
                <a:gd name="T116" fmla="*/ 31 w 97"/>
                <a:gd name="T117" fmla="*/ 24 h 26"/>
                <a:gd name="T118" fmla="*/ 28 w 97"/>
                <a:gd name="T119" fmla="*/ 24 h 26"/>
                <a:gd name="T120" fmla="*/ 25 w 97"/>
                <a:gd name="T121" fmla="*/ 23 h 26"/>
                <a:gd name="T122" fmla="*/ 20 w 97"/>
                <a:gd name="T123" fmla="*/ 22 h 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97"/>
                <a:gd name="T187" fmla="*/ 0 h 26"/>
                <a:gd name="T188" fmla="*/ 97 w 97"/>
                <a:gd name="T189" fmla="*/ 26 h 2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97" h="26">
                  <a:moveTo>
                    <a:pt x="20" y="22"/>
                  </a:moveTo>
                  <a:lnTo>
                    <a:pt x="19" y="22"/>
                  </a:lnTo>
                  <a:lnTo>
                    <a:pt x="18" y="22"/>
                  </a:lnTo>
                  <a:lnTo>
                    <a:pt x="17" y="22"/>
                  </a:lnTo>
                  <a:lnTo>
                    <a:pt x="17" y="21"/>
                  </a:lnTo>
                  <a:lnTo>
                    <a:pt x="16" y="21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3" y="21"/>
                  </a:lnTo>
                  <a:lnTo>
                    <a:pt x="12" y="20"/>
                  </a:lnTo>
                  <a:lnTo>
                    <a:pt x="11" y="20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8" y="20"/>
                  </a:lnTo>
                  <a:lnTo>
                    <a:pt x="7" y="20"/>
                  </a:lnTo>
                  <a:lnTo>
                    <a:pt x="6" y="20"/>
                  </a:lnTo>
                  <a:lnTo>
                    <a:pt x="5" y="20"/>
                  </a:lnTo>
                  <a:lnTo>
                    <a:pt x="4" y="20"/>
                  </a:lnTo>
                  <a:lnTo>
                    <a:pt x="3" y="19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6" y="9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2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4" y="2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4" y="1"/>
                  </a:lnTo>
                  <a:lnTo>
                    <a:pt x="65" y="1"/>
                  </a:lnTo>
                  <a:lnTo>
                    <a:pt x="66" y="1"/>
                  </a:lnTo>
                  <a:lnTo>
                    <a:pt x="68" y="1"/>
                  </a:lnTo>
                  <a:lnTo>
                    <a:pt x="68" y="0"/>
                  </a:lnTo>
                  <a:lnTo>
                    <a:pt x="69" y="0"/>
                  </a:lnTo>
                  <a:lnTo>
                    <a:pt x="70" y="0"/>
                  </a:lnTo>
                  <a:lnTo>
                    <a:pt x="71" y="0"/>
                  </a:lnTo>
                  <a:lnTo>
                    <a:pt x="72" y="0"/>
                  </a:lnTo>
                  <a:lnTo>
                    <a:pt x="72" y="1"/>
                  </a:lnTo>
                  <a:lnTo>
                    <a:pt x="73" y="1"/>
                  </a:lnTo>
                  <a:lnTo>
                    <a:pt x="74" y="1"/>
                  </a:lnTo>
                  <a:lnTo>
                    <a:pt x="75" y="1"/>
                  </a:lnTo>
                  <a:lnTo>
                    <a:pt x="76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79" y="0"/>
                  </a:lnTo>
                  <a:lnTo>
                    <a:pt x="80" y="0"/>
                  </a:lnTo>
                  <a:lnTo>
                    <a:pt x="81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5" y="0"/>
                  </a:lnTo>
                  <a:lnTo>
                    <a:pt x="86" y="0"/>
                  </a:lnTo>
                  <a:lnTo>
                    <a:pt x="87" y="0"/>
                  </a:lnTo>
                  <a:lnTo>
                    <a:pt x="88" y="0"/>
                  </a:lnTo>
                  <a:lnTo>
                    <a:pt x="88" y="1"/>
                  </a:lnTo>
                  <a:lnTo>
                    <a:pt x="89" y="1"/>
                  </a:lnTo>
                  <a:lnTo>
                    <a:pt x="90" y="2"/>
                  </a:lnTo>
                  <a:lnTo>
                    <a:pt x="91" y="2"/>
                  </a:lnTo>
                  <a:lnTo>
                    <a:pt x="91" y="3"/>
                  </a:lnTo>
                  <a:lnTo>
                    <a:pt x="92" y="3"/>
                  </a:lnTo>
                  <a:lnTo>
                    <a:pt x="93" y="3"/>
                  </a:lnTo>
                  <a:lnTo>
                    <a:pt x="94" y="3"/>
                  </a:lnTo>
                  <a:lnTo>
                    <a:pt x="94" y="4"/>
                  </a:lnTo>
                  <a:lnTo>
                    <a:pt x="95" y="4"/>
                  </a:lnTo>
                  <a:lnTo>
                    <a:pt x="96" y="4"/>
                  </a:lnTo>
                  <a:lnTo>
                    <a:pt x="96" y="5"/>
                  </a:lnTo>
                  <a:lnTo>
                    <a:pt x="97" y="5"/>
                  </a:lnTo>
                  <a:lnTo>
                    <a:pt x="97" y="6"/>
                  </a:lnTo>
                  <a:lnTo>
                    <a:pt x="96" y="7"/>
                  </a:lnTo>
                  <a:lnTo>
                    <a:pt x="95" y="7"/>
                  </a:lnTo>
                  <a:lnTo>
                    <a:pt x="94" y="7"/>
                  </a:lnTo>
                  <a:lnTo>
                    <a:pt x="94" y="8"/>
                  </a:lnTo>
                  <a:lnTo>
                    <a:pt x="93" y="8"/>
                  </a:lnTo>
                  <a:lnTo>
                    <a:pt x="93" y="9"/>
                  </a:lnTo>
                  <a:lnTo>
                    <a:pt x="92" y="9"/>
                  </a:lnTo>
                  <a:lnTo>
                    <a:pt x="91" y="9"/>
                  </a:lnTo>
                  <a:lnTo>
                    <a:pt x="90" y="9"/>
                  </a:lnTo>
                  <a:lnTo>
                    <a:pt x="89" y="9"/>
                  </a:lnTo>
                  <a:lnTo>
                    <a:pt x="88" y="9"/>
                  </a:lnTo>
                  <a:lnTo>
                    <a:pt x="87" y="10"/>
                  </a:lnTo>
                  <a:lnTo>
                    <a:pt x="87" y="11"/>
                  </a:lnTo>
                  <a:lnTo>
                    <a:pt x="86" y="11"/>
                  </a:lnTo>
                  <a:lnTo>
                    <a:pt x="85" y="12"/>
                  </a:lnTo>
                  <a:lnTo>
                    <a:pt x="84" y="12"/>
                  </a:lnTo>
                  <a:lnTo>
                    <a:pt x="83" y="12"/>
                  </a:lnTo>
                  <a:lnTo>
                    <a:pt x="82" y="12"/>
                  </a:lnTo>
                  <a:lnTo>
                    <a:pt x="81" y="11"/>
                  </a:lnTo>
                  <a:lnTo>
                    <a:pt x="81" y="12"/>
                  </a:lnTo>
                  <a:lnTo>
                    <a:pt x="81" y="13"/>
                  </a:lnTo>
                  <a:lnTo>
                    <a:pt x="80" y="13"/>
                  </a:lnTo>
                  <a:lnTo>
                    <a:pt x="79" y="13"/>
                  </a:lnTo>
                  <a:lnTo>
                    <a:pt x="79" y="14"/>
                  </a:lnTo>
                  <a:lnTo>
                    <a:pt x="80" y="14"/>
                  </a:lnTo>
                  <a:lnTo>
                    <a:pt x="81" y="14"/>
                  </a:lnTo>
                  <a:lnTo>
                    <a:pt x="81" y="15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0" y="17"/>
                  </a:lnTo>
                  <a:lnTo>
                    <a:pt x="79" y="17"/>
                  </a:lnTo>
                  <a:lnTo>
                    <a:pt x="78" y="17"/>
                  </a:lnTo>
                  <a:lnTo>
                    <a:pt x="77" y="17"/>
                  </a:lnTo>
                  <a:lnTo>
                    <a:pt x="76" y="17"/>
                  </a:lnTo>
                  <a:lnTo>
                    <a:pt x="75" y="16"/>
                  </a:lnTo>
                  <a:lnTo>
                    <a:pt x="74" y="16"/>
                  </a:lnTo>
                  <a:lnTo>
                    <a:pt x="72" y="16"/>
                  </a:lnTo>
                  <a:lnTo>
                    <a:pt x="71" y="16"/>
                  </a:lnTo>
                  <a:lnTo>
                    <a:pt x="70" y="16"/>
                  </a:lnTo>
                  <a:lnTo>
                    <a:pt x="69" y="16"/>
                  </a:lnTo>
                  <a:lnTo>
                    <a:pt x="68" y="16"/>
                  </a:lnTo>
                  <a:lnTo>
                    <a:pt x="68" y="15"/>
                  </a:lnTo>
                  <a:lnTo>
                    <a:pt x="67" y="15"/>
                  </a:lnTo>
                  <a:lnTo>
                    <a:pt x="66" y="16"/>
                  </a:lnTo>
                  <a:lnTo>
                    <a:pt x="67" y="16"/>
                  </a:lnTo>
                  <a:lnTo>
                    <a:pt x="66" y="17"/>
                  </a:lnTo>
                  <a:lnTo>
                    <a:pt x="65" y="17"/>
                  </a:lnTo>
                  <a:lnTo>
                    <a:pt x="64" y="17"/>
                  </a:lnTo>
                  <a:lnTo>
                    <a:pt x="63" y="17"/>
                  </a:lnTo>
                  <a:lnTo>
                    <a:pt x="62" y="17"/>
                  </a:lnTo>
                  <a:lnTo>
                    <a:pt x="62" y="18"/>
                  </a:lnTo>
                  <a:lnTo>
                    <a:pt x="62" y="19"/>
                  </a:lnTo>
                  <a:lnTo>
                    <a:pt x="61" y="19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0" y="21"/>
                  </a:lnTo>
                  <a:lnTo>
                    <a:pt x="60" y="20"/>
                  </a:lnTo>
                  <a:lnTo>
                    <a:pt x="60" y="19"/>
                  </a:lnTo>
                  <a:lnTo>
                    <a:pt x="59" y="19"/>
                  </a:lnTo>
                  <a:lnTo>
                    <a:pt x="59" y="20"/>
                  </a:lnTo>
                  <a:lnTo>
                    <a:pt x="58" y="20"/>
                  </a:lnTo>
                  <a:lnTo>
                    <a:pt x="58" y="21"/>
                  </a:lnTo>
                  <a:lnTo>
                    <a:pt x="58" y="22"/>
                  </a:lnTo>
                  <a:lnTo>
                    <a:pt x="59" y="23"/>
                  </a:lnTo>
                  <a:lnTo>
                    <a:pt x="59" y="24"/>
                  </a:lnTo>
                  <a:lnTo>
                    <a:pt x="58" y="25"/>
                  </a:lnTo>
                  <a:lnTo>
                    <a:pt x="57" y="26"/>
                  </a:lnTo>
                  <a:lnTo>
                    <a:pt x="56" y="26"/>
                  </a:lnTo>
                  <a:lnTo>
                    <a:pt x="56" y="25"/>
                  </a:lnTo>
                  <a:lnTo>
                    <a:pt x="56" y="24"/>
                  </a:lnTo>
                  <a:lnTo>
                    <a:pt x="55" y="24"/>
                  </a:lnTo>
                  <a:lnTo>
                    <a:pt x="54" y="24"/>
                  </a:lnTo>
                  <a:lnTo>
                    <a:pt x="53" y="24"/>
                  </a:lnTo>
                  <a:lnTo>
                    <a:pt x="52" y="24"/>
                  </a:lnTo>
                  <a:lnTo>
                    <a:pt x="51" y="24"/>
                  </a:lnTo>
                  <a:lnTo>
                    <a:pt x="50" y="24"/>
                  </a:lnTo>
                  <a:lnTo>
                    <a:pt x="49" y="24"/>
                  </a:lnTo>
                  <a:lnTo>
                    <a:pt x="48" y="24"/>
                  </a:lnTo>
                  <a:lnTo>
                    <a:pt x="47" y="24"/>
                  </a:lnTo>
                  <a:lnTo>
                    <a:pt x="46" y="24"/>
                  </a:lnTo>
                  <a:lnTo>
                    <a:pt x="45" y="24"/>
                  </a:lnTo>
                  <a:lnTo>
                    <a:pt x="44" y="24"/>
                  </a:lnTo>
                  <a:lnTo>
                    <a:pt x="43" y="24"/>
                  </a:lnTo>
                  <a:lnTo>
                    <a:pt x="42" y="24"/>
                  </a:lnTo>
                  <a:lnTo>
                    <a:pt x="41" y="24"/>
                  </a:lnTo>
                  <a:lnTo>
                    <a:pt x="40" y="24"/>
                  </a:lnTo>
                  <a:lnTo>
                    <a:pt x="39" y="24"/>
                  </a:lnTo>
                  <a:lnTo>
                    <a:pt x="38" y="23"/>
                  </a:lnTo>
                  <a:lnTo>
                    <a:pt x="37" y="23"/>
                  </a:lnTo>
                  <a:lnTo>
                    <a:pt x="36" y="24"/>
                  </a:lnTo>
                  <a:lnTo>
                    <a:pt x="35" y="24"/>
                  </a:lnTo>
                  <a:lnTo>
                    <a:pt x="34" y="24"/>
                  </a:lnTo>
                  <a:lnTo>
                    <a:pt x="33" y="24"/>
                  </a:lnTo>
                  <a:lnTo>
                    <a:pt x="32" y="24"/>
                  </a:lnTo>
                  <a:lnTo>
                    <a:pt x="32" y="23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31" y="20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1" y="19"/>
                  </a:lnTo>
                  <a:lnTo>
                    <a:pt x="30" y="19"/>
                  </a:lnTo>
                  <a:lnTo>
                    <a:pt x="29" y="19"/>
                  </a:lnTo>
                  <a:lnTo>
                    <a:pt x="29" y="20"/>
                  </a:lnTo>
                  <a:lnTo>
                    <a:pt x="29" y="21"/>
                  </a:lnTo>
                  <a:lnTo>
                    <a:pt x="29" y="22"/>
                  </a:lnTo>
                  <a:lnTo>
                    <a:pt x="30" y="22"/>
                  </a:lnTo>
                  <a:lnTo>
                    <a:pt x="31" y="23"/>
                  </a:lnTo>
                  <a:lnTo>
                    <a:pt x="31" y="24"/>
                  </a:lnTo>
                  <a:lnTo>
                    <a:pt x="31" y="25"/>
                  </a:lnTo>
                  <a:lnTo>
                    <a:pt x="30" y="25"/>
                  </a:lnTo>
                  <a:lnTo>
                    <a:pt x="29" y="25"/>
                  </a:lnTo>
                  <a:lnTo>
                    <a:pt x="28" y="25"/>
                  </a:lnTo>
                  <a:lnTo>
                    <a:pt x="28" y="24"/>
                  </a:lnTo>
                  <a:lnTo>
                    <a:pt x="27" y="24"/>
                  </a:lnTo>
                  <a:lnTo>
                    <a:pt x="26" y="24"/>
                  </a:lnTo>
                  <a:lnTo>
                    <a:pt x="25" y="24"/>
                  </a:lnTo>
                  <a:lnTo>
                    <a:pt x="25" y="23"/>
                  </a:lnTo>
                  <a:lnTo>
                    <a:pt x="24" y="23"/>
                  </a:lnTo>
                  <a:lnTo>
                    <a:pt x="23" y="23"/>
                  </a:lnTo>
                  <a:lnTo>
                    <a:pt x="22" y="23"/>
                  </a:lnTo>
                  <a:lnTo>
                    <a:pt x="21" y="23"/>
                  </a:lnTo>
                  <a:lnTo>
                    <a:pt x="20" y="2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20" name="Freeform 699"/>
            <p:cNvSpPr>
              <a:spLocks/>
            </p:cNvSpPr>
            <p:nvPr/>
          </p:nvSpPr>
          <p:spPr bwMode="auto">
            <a:xfrm>
              <a:off x="3282" y="2414"/>
              <a:ext cx="4" cy="4"/>
            </a:xfrm>
            <a:custGeom>
              <a:avLst/>
              <a:gdLst>
                <a:gd name="T0" fmla="*/ 1 w 4"/>
                <a:gd name="T1" fmla="*/ 4 h 4"/>
                <a:gd name="T2" fmla="*/ 1 w 4"/>
                <a:gd name="T3" fmla="*/ 4 h 4"/>
                <a:gd name="T4" fmla="*/ 0 w 4"/>
                <a:gd name="T5" fmla="*/ 4 h 4"/>
                <a:gd name="T6" fmla="*/ 0 w 4"/>
                <a:gd name="T7" fmla="*/ 3 h 4"/>
                <a:gd name="T8" fmla="*/ 0 w 4"/>
                <a:gd name="T9" fmla="*/ 3 h 4"/>
                <a:gd name="T10" fmla="*/ 1 w 4"/>
                <a:gd name="T11" fmla="*/ 3 h 4"/>
                <a:gd name="T12" fmla="*/ 1 w 4"/>
                <a:gd name="T13" fmla="*/ 2 h 4"/>
                <a:gd name="T14" fmla="*/ 1 w 4"/>
                <a:gd name="T15" fmla="*/ 2 h 4"/>
                <a:gd name="T16" fmla="*/ 1 w 4"/>
                <a:gd name="T17" fmla="*/ 1 h 4"/>
                <a:gd name="T18" fmla="*/ 1 w 4"/>
                <a:gd name="T19" fmla="*/ 1 h 4"/>
                <a:gd name="T20" fmla="*/ 1 w 4"/>
                <a:gd name="T21" fmla="*/ 1 h 4"/>
                <a:gd name="T22" fmla="*/ 2 w 4"/>
                <a:gd name="T23" fmla="*/ 0 h 4"/>
                <a:gd name="T24" fmla="*/ 2 w 4"/>
                <a:gd name="T25" fmla="*/ 0 h 4"/>
                <a:gd name="T26" fmla="*/ 2 w 4"/>
                <a:gd name="T27" fmla="*/ 0 h 4"/>
                <a:gd name="T28" fmla="*/ 3 w 4"/>
                <a:gd name="T29" fmla="*/ 0 h 4"/>
                <a:gd name="T30" fmla="*/ 3 w 4"/>
                <a:gd name="T31" fmla="*/ 0 h 4"/>
                <a:gd name="T32" fmla="*/ 3 w 4"/>
                <a:gd name="T33" fmla="*/ 0 h 4"/>
                <a:gd name="T34" fmla="*/ 3 w 4"/>
                <a:gd name="T35" fmla="*/ 0 h 4"/>
                <a:gd name="T36" fmla="*/ 4 w 4"/>
                <a:gd name="T37" fmla="*/ 0 h 4"/>
                <a:gd name="T38" fmla="*/ 4 w 4"/>
                <a:gd name="T39" fmla="*/ 1 h 4"/>
                <a:gd name="T40" fmla="*/ 4 w 4"/>
                <a:gd name="T41" fmla="*/ 1 h 4"/>
                <a:gd name="T42" fmla="*/ 3 w 4"/>
                <a:gd name="T43" fmla="*/ 1 h 4"/>
                <a:gd name="T44" fmla="*/ 3 w 4"/>
                <a:gd name="T45" fmla="*/ 2 h 4"/>
                <a:gd name="T46" fmla="*/ 3 w 4"/>
                <a:gd name="T47" fmla="*/ 2 h 4"/>
                <a:gd name="T48" fmla="*/ 3 w 4"/>
                <a:gd name="T49" fmla="*/ 2 h 4"/>
                <a:gd name="T50" fmla="*/ 3 w 4"/>
                <a:gd name="T51" fmla="*/ 2 h 4"/>
                <a:gd name="T52" fmla="*/ 3 w 4"/>
                <a:gd name="T53" fmla="*/ 3 h 4"/>
                <a:gd name="T54" fmla="*/ 3 w 4"/>
                <a:gd name="T55" fmla="*/ 3 h 4"/>
                <a:gd name="T56" fmla="*/ 3 w 4"/>
                <a:gd name="T57" fmla="*/ 4 h 4"/>
                <a:gd name="T58" fmla="*/ 2 w 4"/>
                <a:gd name="T59" fmla="*/ 4 h 4"/>
                <a:gd name="T60" fmla="*/ 2 w 4"/>
                <a:gd name="T61" fmla="*/ 4 h 4"/>
                <a:gd name="T62" fmla="*/ 1 w 4"/>
                <a:gd name="T63" fmla="*/ 4 h 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"/>
                <a:gd name="T97" fmla="*/ 0 h 4"/>
                <a:gd name="T98" fmla="*/ 4 w 4"/>
                <a:gd name="T99" fmla="*/ 4 h 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" h="4">
                  <a:moveTo>
                    <a:pt x="1" y="4"/>
                  </a:move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4"/>
                  </a:lnTo>
                  <a:lnTo>
                    <a:pt x="2" y="4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21" name="Freeform 700"/>
            <p:cNvSpPr>
              <a:spLocks/>
            </p:cNvSpPr>
            <p:nvPr/>
          </p:nvSpPr>
          <p:spPr bwMode="auto">
            <a:xfrm>
              <a:off x="3493" y="2423"/>
              <a:ext cx="3" cy="1"/>
            </a:xfrm>
            <a:custGeom>
              <a:avLst/>
              <a:gdLst>
                <a:gd name="T0" fmla="*/ 2 w 3"/>
                <a:gd name="T1" fmla="*/ 0 h 1"/>
                <a:gd name="T2" fmla="*/ 2 w 3"/>
                <a:gd name="T3" fmla="*/ 0 h 1"/>
                <a:gd name="T4" fmla="*/ 3 w 3"/>
                <a:gd name="T5" fmla="*/ 1 h 1"/>
                <a:gd name="T6" fmla="*/ 2 w 3"/>
                <a:gd name="T7" fmla="*/ 1 h 1"/>
                <a:gd name="T8" fmla="*/ 2 w 3"/>
                <a:gd name="T9" fmla="*/ 1 h 1"/>
                <a:gd name="T10" fmla="*/ 2 w 3"/>
                <a:gd name="T11" fmla="*/ 1 h 1"/>
                <a:gd name="T12" fmla="*/ 1 w 3"/>
                <a:gd name="T13" fmla="*/ 1 h 1"/>
                <a:gd name="T14" fmla="*/ 1 w 3"/>
                <a:gd name="T15" fmla="*/ 1 h 1"/>
                <a:gd name="T16" fmla="*/ 0 w 3"/>
                <a:gd name="T17" fmla="*/ 1 h 1"/>
                <a:gd name="T18" fmla="*/ 1 w 3"/>
                <a:gd name="T19" fmla="*/ 1 h 1"/>
                <a:gd name="T20" fmla="*/ 1 w 3"/>
                <a:gd name="T21" fmla="*/ 0 h 1"/>
                <a:gd name="T22" fmla="*/ 2 w 3"/>
                <a:gd name="T23" fmla="*/ 0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"/>
                <a:gd name="T37" fmla="*/ 0 h 1"/>
                <a:gd name="T38" fmla="*/ 3 w 3"/>
                <a:gd name="T39" fmla="*/ 1 h 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" h="1">
                  <a:moveTo>
                    <a:pt x="2" y="0"/>
                  </a:moveTo>
                  <a:lnTo>
                    <a:pt x="2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22" name="Freeform 701"/>
            <p:cNvSpPr>
              <a:spLocks/>
            </p:cNvSpPr>
            <p:nvPr/>
          </p:nvSpPr>
          <p:spPr bwMode="auto">
            <a:xfrm>
              <a:off x="3492" y="2426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0 h 1"/>
                <a:gd name="T10" fmla="*/ 1 w 1"/>
                <a:gd name="T11" fmla="*/ 0 h 1"/>
                <a:gd name="T12" fmla="*/ 1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0 w 1"/>
                <a:gd name="T19" fmla="*/ 0 h 1"/>
                <a:gd name="T20" fmla="*/ 0 w 1"/>
                <a:gd name="T21" fmla="*/ 0 h 1"/>
                <a:gd name="T22" fmla="*/ 0 w 1"/>
                <a:gd name="T23" fmla="*/ 0 h 1"/>
                <a:gd name="T24" fmla="*/ 0 w 1"/>
                <a:gd name="T25" fmla="*/ 0 h 1"/>
                <a:gd name="T26" fmla="*/ 0 w 1"/>
                <a:gd name="T27" fmla="*/ 0 h 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"/>
                <a:gd name="T43" fmla="*/ 0 h 1"/>
                <a:gd name="T44" fmla="*/ 1 w 1"/>
                <a:gd name="T45" fmla="*/ 1 h 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23" name="Freeform 702"/>
            <p:cNvSpPr>
              <a:spLocks/>
            </p:cNvSpPr>
            <p:nvPr/>
          </p:nvSpPr>
          <p:spPr bwMode="auto">
            <a:xfrm>
              <a:off x="2254" y="240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1 h 2"/>
                <a:gd name="T8" fmla="*/ 0 w 1"/>
                <a:gd name="T9" fmla="*/ 1 h 2"/>
                <a:gd name="T10" fmla="*/ 0 w 1"/>
                <a:gd name="T11" fmla="*/ 0 h 2"/>
                <a:gd name="T12" fmla="*/ 0 w 1"/>
                <a:gd name="T13" fmla="*/ 0 h 2"/>
                <a:gd name="T14" fmla="*/ 0 w 1"/>
                <a:gd name="T15" fmla="*/ 0 h 2"/>
                <a:gd name="T16" fmla="*/ 0 w 1"/>
                <a:gd name="T17" fmla="*/ 0 h 2"/>
                <a:gd name="T18" fmla="*/ 1 w 1"/>
                <a:gd name="T19" fmla="*/ 0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1 h 2"/>
                <a:gd name="T28" fmla="*/ 1 w 1"/>
                <a:gd name="T29" fmla="*/ 1 h 2"/>
                <a:gd name="T30" fmla="*/ 1 w 1"/>
                <a:gd name="T31" fmla="*/ 1 h 2"/>
                <a:gd name="T32" fmla="*/ 1 w 1"/>
                <a:gd name="T33" fmla="*/ 2 h 2"/>
                <a:gd name="T34" fmla="*/ 0 w 1"/>
                <a:gd name="T35" fmla="*/ 2 h 2"/>
                <a:gd name="T36" fmla="*/ 0 w 1"/>
                <a:gd name="T37" fmla="*/ 2 h 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2"/>
                <a:gd name="T59" fmla="*/ 1 w 1"/>
                <a:gd name="T60" fmla="*/ 2 h 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24" name="Freeform 703"/>
            <p:cNvSpPr>
              <a:spLocks/>
            </p:cNvSpPr>
            <p:nvPr/>
          </p:nvSpPr>
          <p:spPr bwMode="auto">
            <a:xfrm>
              <a:off x="2210" y="2404"/>
              <a:ext cx="7" cy="4"/>
            </a:xfrm>
            <a:custGeom>
              <a:avLst/>
              <a:gdLst>
                <a:gd name="T0" fmla="*/ 7 w 7"/>
                <a:gd name="T1" fmla="*/ 4 h 4"/>
                <a:gd name="T2" fmla="*/ 6 w 7"/>
                <a:gd name="T3" fmla="*/ 4 h 4"/>
                <a:gd name="T4" fmla="*/ 6 w 7"/>
                <a:gd name="T5" fmla="*/ 4 h 4"/>
                <a:gd name="T6" fmla="*/ 5 w 7"/>
                <a:gd name="T7" fmla="*/ 4 h 4"/>
                <a:gd name="T8" fmla="*/ 5 w 7"/>
                <a:gd name="T9" fmla="*/ 4 h 4"/>
                <a:gd name="T10" fmla="*/ 4 w 7"/>
                <a:gd name="T11" fmla="*/ 4 h 4"/>
                <a:gd name="T12" fmla="*/ 4 w 7"/>
                <a:gd name="T13" fmla="*/ 4 h 4"/>
                <a:gd name="T14" fmla="*/ 4 w 7"/>
                <a:gd name="T15" fmla="*/ 4 h 4"/>
                <a:gd name="T16" fmla="*/ 3 w 7"/>
                <a:gd name="T17" fmla="*/ 4 h 4"/>
                <a:gd name="T18" fmla="*/ 3 w 7"/>
                <a:gd name="T19" fmla="*/ 4 h 4"/>
                <a:gd name="T20" fmla="*/ 2 w 7"/>
                <a:gd name="T21" fmla="*/ 3 h 4"/>
                <a:gd name="T22" fmla="*/ 2 w 7"/>
                <a:gd name="T23" fmla="*/ 3 h 4"/>
                <a:gd name="T24" fmla="*/ 2 w 7"/>
                <a:gd name="T25" fmla="*/ 3 h 4"/>
                <a:gd name="T26" fmla="*/ 2 w 7"/>
                <a:gd name="T27" fmla="*/ 3 h 4"/>
                <a:gd name="T28" fmla="*/ 1 w 7"/>
                <a:gd name="T29" fmla="*/ 2 h 4"/>
                <a:gd name="T30" fmla="*/ 1 w 7"/>
                <a:gd name="T31" fmla="*/ 2 h 4"/>
                <a:gd name="T32" fmla="*/ 1 w 7"/>
                <a:gd name="T33" fmla="*/ 2 h 4"/>
                <a:gd name="T34" fmla="*/ 1 w 7"/>
                <a:gd name="T35" fmla="*/ 2 h 4"/>
                <a:gd name="T36" fmla="*/ 0 w 7"/>
                <a:gd name="T37" fmla="*/ 2 h 4"/>
                <a:gd name="T38" fmla="*/ 0 w 7"/>
                <a:gd name="T39" fmla="*/ 2 h 4"/>
                <a:gd name="T40" fmla="*/ 0 w 7"/>
                <a:gd name="T41" fmla="*/ 2 h 4"/>
                <a:gd name="T42" fmla="*/ 0 w 7"/>
                <a:gd name="T43" fmla="*/ 1 h 4"/>
                <a:gd name="T44" fmla="*/ 0 w 7"/>
                <a:gd name="T45" fmla="*/ 1 h 4"/>
                <a:gd name="T46" fmla="*/ 0 w 7"/>
                <a:gd name="T47" fmla="*/ 1 h 4"/>
                <a:gd name="T48" fmla="*/ 0 w 7"/>
                <a:gd name="T49" fmla="*/ 0 h 4"/>
                <a:gd name="T50" fmla="*/ 0 w 7"/>
                <a:gd name="T51" fmla="*/ 0 h 4"/>
                <a:gd name="T52" fmla="*/ 1 w 7"/>
                <a:gd name="T53" fmla="*/ 0 h 4"/>
                <a:gd name="T54" fmla="*/ 1 w 7"/>
                <a:gd name="T55" fmla="*/ 0 h 4"/>
                <a:gd name="T56" fmla="*/ 1 w 7"/>
                <a:gd name="T57" fmla="*/ 1 h 4"/>
                <a:gd name="T58" fmla="*/ 2 w 7"/>
                <a:gd name="T59" fmla="*/ 1 h 4"/>
                <a:gd name="T60" fmla="*/ 2 w 7"/>
                <a:gd name="T61" fmla="*/ 1 h 4"/>
                <a:gd name="T62" fmla="*/ 2 w 7"/>
                <a:gd name="T63" fmla="*/ 1 h 4"/>
                <a:gd name="T64" fmla="*/ 2 w 7"/>
                <a:gd name="T65" fmla="*/ 1 h 4"/>
                <a:gd name="T66" fmla="*/ 3 w 7"/>
                <a:gd name="T67" fmla="*/ 1 h 4"/>
                <a:gd name="T68" fmla="*/ 3 w 7"/>
                <a:gd name="T69" fmla="*/ 2 h 4"/>
                <a:gd name="T70" fmla="*/ 3 w 7"/>
                <a:gd name="T71" fmla="*/ 2 h 4"/>
                <a:gd name="T72" fmla="*/ 4 w 7"/>
                <a:gd name="T73" fmla="*/ 2 h 4"/>
                <a:gd name="T74" fmla="*/ 4 w 7"/>
                <a:gd name="T75" fmla="*/ 2 h 4"/>
                <a:gd name="T76" fmla="*/ 4 w 7"/>
                <a:gd name="T77" fmla="*/ 2 h 4"/>
                <a:gd name="T78" fmla="*/ 5 w 7"/>
                <a:gd name="T79" fmla="*/ 2 h 4"/>
                <a:gd name="T80" fmla="*/ 5 w 7"/>
                <a:gd name="T81" fmla="*/ 2 h 4"/>
                <a:gd name="T82" fmla="*/ 5 w 7"/>
                <a:gd name="T83" fmla="*/ 2 h 4"/>
                <a:gd name="T84" fmla="*/ 6 w 7"/>
                <a:gd name="T85" fmla="*/ 2 h 4"/>
                <a:gd name="T86" fmla="*/ 6 w 7"/>
                <a:gd name="T87" fmla="*/ 2 h 4"/>
                <a:gd name="T88" fmla="*/ 6 w 7"/>
                <a:gd name="T89" fmla="*/ 3 h 4"/>
                <a:gd name="T90" fmla="*/ 7 w 7"/>
                <a:gd name="T91" fmla="*/ 3 h 4"/>
                <a:gd name="T92" fmla="*/ 7 w 7"/>
                <a:gd name="T93" fmla="*/ 3 h 4"/>
                <a:gd name="T94" fmla="*/ 7 w 7"/>
                <a:gd name="T95" fmla="*/ 3 h 4"/>
                <a:gd name="T96" fmla="*/ 7 w 7"/>
                <a:gd name="T97" fmla="*/ 4 h 4"/>
                <a:gd name="T98" fmla="*/ 7 w 7"/>
                <a:gd name="T99" fmla="*/ 4 h 4"/>
                <a:gd name="T100" fmla="*/ 7 w 7"/>
                <a:gd name="T101" fmla="*/ 4 h 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"/>
                <a:gd name="T154" fmla="*/ 0 h 4"/>
                <a:gd name="T155" fmla="*/ 7 w 7"/>
                <a:gd name="T156" fmla="*/ 4 h 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" h="4">
                  <a:moveTo>
                    <a:pt x="7" y="4"/>
                  </a:moveTo>
                  <a:lnTo>
                    <a:pt x="6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2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25" name="Freeform 704"/>
            <p:cNvSpPr>
              <a:spLocks/>
            </p:cNvSpPr>
            <p:nvPr/>
          </p:nvSpPr>
          <p:spPr bwMode="auto">
            <a:xfrm>
              <a:off x="2223" y="240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1 h 2"/>
                <a:gd name="T8" fmla="*/ 0 w 1"/>
                <a:gd name="T9" fmla="*/ 1 h 2"/>
                <a:gd name="T10" fmla="*/ 0 w 1"/>
                <a:gd name="T11" fmla="*/ 1 h 2"/>
                <a:gd name="T12" fmla="*/ 1 w 1"/>
                <a:gd name="T13" fmla="*/ 0 h 2"/>
                <a:gd name="T14" fmla="*/ 1 w 1"/>
                <a:gd name="T15" fmla="*/ 0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2 h 2"/>
                <a:gd name="T24" fmla="*/ 0 w 1"/>
                <a:gd name="T25" fmla="*/ 2 h 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"/>
                <a:gd name="T40" fmla="*/ 0 h 2"/>
                <a:gd name="T41" fmla="*/ 1 w 1"/>
                <a:gd name="T42" fmla="*/ 2 h 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26" name="Freeform 705"/>
            <p:cNvSpPr>
              <a:spLocks/>
            </p:cNvSpPr>
            <p:nvPr/>
          </p:nvSpPr>
          <p:spPr bwMode="auto">
            <a:xfrm>
              <a:off x="2229" y="2404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0 h 1"/>
                <a:gd name="T10" fmla="*/ 0 w 1"/>
                <a:gd name="T11" fmla="*/ 0 h 1"/>
                <a:gd name="T12" fmla="*/ 1 w 1"/>
                <a:gd name="T13" fmla="*/ 1 h 1"/>
                <a:gd name="T14" fmla="*/ 1 w 1"/>
                <a:gd name="T15" fmla="*/ 1 h 1"/>
                <a:gd name="T16" fmla="*/ 0 w 1"/>
                <a:gd name="T17" fmla="*/ 1 h 1"/>
                <a:gd name="T18" fmla="*/ 0 w 1"/>
                <a:gd name="T19" fmla="*/ 1 h 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"/>
                <a:gd name="T31" fmla="*/ 0 h 1"/>
                <a:gd name="T32" fmla="*/ 1 w 1"/>
                <a:gd name="T33" fmla="*/ 1 h 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27" name="Freeform 706"/>
            <p:cNvSpPr>
              <a:spLocks/>
            </p:cNvSpPr>
            <p:nvPr/>
          </p:nvSpPr>
          <p:spPr bwMode="auto">
            <a:xfrm>
              <a:off x="2231" y="2404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0 w 2"/>
                <a:gd name="T7" fmla="*/ 1 h 2"/>
                <a:gd name="T8" fmla="*/ 1 w 2"/>
                <a:gd name="T9" fmla="*/ 1 h 2"/>
                <a:gd name="T10" fmla="*/ 1 w 2"/>
                <a:gd name="T11" fmla="*/ 1 h 2"/>
                <a:gd name="T12" fmla="*/ 1 w 2"/>
                <a:gd name="T13" fmla="*/ 1 h 2"/>
                <a:gd name="T14" fmla="*/ 1 w 2"/>
                <a:gd name="T15" fmla="*/ 0 h 2"/>
                <a:gd name="T16" fmla="*/ 2 w 2"/>
                <a:gd name="T17" fmla="*/ 0 h 2"/>
                <a:gd name="T18" fmla="*/ 2 w 2"/>
                <a:gd name="T19" fmla="*/ 1 h 2"/>
                <a:gd name="T20" fmla="*/ 2 w 2"/>
                <a:gd name="T21" fmla="*/ 1 h 2"/>
                <a:gd name="T22" fmla="*/ 2 w 2"/>
                <a:gd name="T23" fmla="*/ 1 h 2"/>
                <a:gd name="T24" fmla="*/ 2 w 2"/>
                <a:gd name="T25" fmla="*/ 2 h 2"/>
                <a:gd name="T26" fmla="*/ 2 w 2"/>
                <a:gd name="T27" fmla="*/ 2 h 2"/>
                <a:gd name="T28" fmla="*/ 1 w 2"/>
                <a:gd name="T29" fmla="*/ 2 h 2"/>
                <a:gd name="T30" fmla="*/ 1 w 2"/>
                <a:gd name="T31" fmla="*/ 2 h 2"/>
                <a:gd name="T32" fmla="*/ 1 w 2"/>
                <a:gd name="T33" fmla="*/ 2 h 2"/>
                <a:gd name="T34" fmla="*/ 0 w 2"/>
                <a:gd name="T35" fmla="*/ 2 h 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"/>
                <a:gd name="T55" fmla="*/ 0 h 2"/>
                <a:gd name="T56" fmla="*/ 2 w 2"/>
                <a:gd name="T57" fmla="*/ 2 h 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28" name="Freeform 707"/>
            <p:cNvSpPr>
              <a:spLocks/>
            </p:cNvSpPr>
            <p:nvPr/>
          </p:nvSpPr>
          <p:spPr bwMode="auto">
            <a:xfrm>
              <a:off x="2134" y="2406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0 h 1"/>
                <a:gd name="T8" fmla="*/ 1 w 1"/>
                <a:gd name="T9" fmla="*/ 0 h 1"/>
                <a:gd name="T10" fmla="*/ 1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0 w 1"/>
                <a:gd name="T19" fmla="*/ 0 h 1"/>
                <a:gd name="T20" fmla="*/ 1 w 1"/>
                <a:gd name="T21" fmla="*/ 0 h 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"/>
                <a:gd name="T34" fmla="*/ 0 h 1"/>
                <a:gd name="T35" fmla="*/ 1 w 1"/>
                <a:gd name="T36" fmla="*/ 1 h 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29" name="Freeform 708"/>
            <p:cNvSpPr>
              <a:spLocks/>
            </p:cNvSpPr>
            <p:nvPr/>
          </p:nvSpPr>
          <p:spPr bwMode="auto">
            <a:xfrm>
              <a:off x="2116" y="2406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0 w 2"/>
                <a:gd name="T7" fmla="*/ 1 h 2"/>
                <a:gd name="T8" fmla="*/ 0 w 2"/>
                <a:gd name="T9" fmla="*/ 1 h 2"/>
                <a:gd name="T10" fmla="*/ 0 w 2"/>
                <a:gd name="T11" fmla="*/ 1 h 2"/>
                <a:gd name="T12" fmla="*/ 0 w 2"/>
                <a:gd name="T13" fmla="*/ 0 h 2"/>
                <a:gd name="T14" fmla="*/ 0 w 2"/>
                <a:gd name="T15" fmla="*/ 0 h 2"/>
                <a:gd name="T16" fmla="*/ 1 w 2"/>
                <a:gd name="T17" fmla="*/ 0 h 2"/>
                <a:gd name="T18" fmla="*/ 1 w 2"/>
                <a:gd name="T19" fmla="*/ 0 h 2"/>
                <a:gd name="T20" fmla="*/ 1 w 2"/>
                <a:gd name="T21" fmla="*/ 0 h 2"/>
                <a:gd name="T22" fmla="*/ 2 w 2"/>
                <a:gd name="T23" fmla="*/ 0 h 2"/>
                <a:gd name="T24" fmla="*/ 2 w 2"/>
                <a:gd name="T25" fmla="*/ 1 h 2"/>
                <a:gd name="T26" fmla="*/ 2 w 2"/>
                <a:gd name="T27" fmla="*/ 1 h 2"/>
                <a:gd name="T28" fmla="*/ 2 w 2"/>
                <a:gd name="T29" fmla="*/ 1 h 2"/>
                <a:gd name="T30" fmla="*/ 1 w 2"/>
                <a:gd name="T31" fmla="*/ 2 h 2"/>
                <a:gd name="T32" fmla="*/ 1 w 2"/>
                <a:gd name="T33" fmla="*/ 2 h 2"/>
                <a:gd name="T34" fmla="*/ 1 w 2"/>
                <a:gd name="T35" fmla="*/ 2 h 2"/>
                <a:gd name="T36" fmla="*/ 0 w 2"/>
                <a:gd name="T37" fmla="*/ 2 h 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"/>
                <a:gd name="T58" fmla="*/ 0 h 2"/>
                <a:gd name="T59" fmla="*/ 2 w 2"/>
                <a:gd name="T60" fmla="*/ 2 h 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30" name="Freeform 709"/>
            <p:cNvSpPr>
              <a:spLocks/>
            </p:cNvSpPr>
            <p:nvPr/>
          </p:nvSpPr>
          <p:spPr bwMode="auto">
            <a:xfrm>
              <a:off x="2201" y="2406"/>
              <a:ext cx="3" cy="2"/>
            </a:xfrm>
            <a:custGeom>
              <a:avLst/>
              <a:gdLst>
                <a:gd name="T0" fmla="*/ 2 w 3"/>
                <a:gd name="T1" fmla="*/ 2 h 2"/>
                <a:gd name="T2" fmla="*/ 2 w 3"/>
                <a:gd name="T3" fmla="*/ 2 h 2"/>
                <a:gd name="T4" fmla="*/ 1 w 3"/>
                <a:gd name="T5" fmla="*/ 2 h 2"/>
                <a:gd name="T6" fmla="*/ 1 w 3"/>
                <a:gd name="T7" fmla="*/ 2 h 2"/>
                <a:gd name="T8" fmla="*/ 0 w 3"/>
                <a:gd name="T9" fmla="*/ 2 h 2"/>
                <a:gd name="T10" fmla="*/ 0 w 3"/>
                <a:gd name="T11" fmla="*/ 2 h 2"/>
                <a:gd name="T12" fmla="*/ 0 w 3"/>
                <a:gd name="T13" fmla="*/ 1 h 2"/>
                <a:gd name="T14" fmla="*/ 0 w 3"/>
                <a:gd name="T15" fmla="*/ 1 h 2"/>
                <a:gd name="T16" fmla="*/ 0 w 3"/>
                <a:gd name="T17" fmla="*/ 0 h 2"/>
                <a:gd name="T18" fmla="*/ 0 w 3"/>
                <a:gd name="T19" fmla="*/ 0 h 2"/>
                <a:gd name="T20" fmla="*/ 0 w 3"/>
                <a:gd name="T21" fmla="*/ 0 h 2"/>
                <a:gd name="T22" fmla="*/ 1 w 3"/>
                <a:gd name="T23" fmla="*/ 0 h 2"/>
                <a:gd name="T24" fmla="*/ 1 w 3"/>
                <a:gd name="T25" fmla="*/ 0 h 2"/>
                <a:gd name="T26" fmla="*/ 2 w 3"/>
                <a:gd name="T27" fmla="*/ 0 h 2"/>
                <a:gd name="T28" fmla="*/ 2 w 3"/>
                <a:gd name="T29" fmla="*/ 0 h 2"/>
                <a:gd name="T30" fmla="*/ 2 w 3"/>
                <a:gd name="T31" fmla="*/ 0 h 2"/>
                <a:gd name="T32" fmla="*/ 3 w 3"/>
                <a:gd name="T33" fmla="*/ 0 h 2"/>
                <a:gd name="T34" fmla="*/ 3 w 3"/>
                <a:gd name="T35" fmla="*/ 0 h 2"/>
                <a:gd name="T36" fmla="*/ 3 w 3"/>
                <a:gd name="T37" fmla="*/ 0 h 2"/>
                <a:gd name="T38" fmla="*/ 3 w 3"/>
                <a:gd name="T39" fmla="*/ 1 h 2"/>
                <a:gd name="T40" fmla="*/ 3 w 3"/>
                <a:gd name="T41" fmla="*/ 1 h 2"/>
                <a:gd name="T42" fmla="*/ 3 w 3"/>
                <a:gd name="T43" fmla="*/ 2 h 2"/>
                <a:gd name="T44" fmla="*/ 3 w 3"/>
                <a:gd name="T45" fmla="*/ 2 h 2"/>
                <a:gd name="T46" fmla="*/ 3 w 3"/>
                <a:gd name="T47" fmla="*/ 2 h 2"/>
                <a:gd name="T48" fmla="*/ 2 w 3"/>
                <a:gd name="T49" fmla="*/ 2 h 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"/>
                <a:gd name="T76" fmla="*/ 0 h 2"/>
                <a:gd name="T77" fmla="*/ 3 w 3"/>
                <a:gd name="T78" fmla="*/ 2 h 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" h="2">
                  <a:moveTo>
                    <a:pt x="2" y="2"/>
                  </a:move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31" name="Freeform 710"/>
            <p:cNvSpPr>
              <a:spLocks/>
            </p:cNvSpPr>
            <p:nvPr/>
          </p:nvSpPr>
          <p:spPr bwMode="auto">
            <a:xfrm>
              <a:off x="2205" y="2406"/>
              <a:ext cx="4" cy="4"/>
            </a:xfrm>
            <a:custGeom>
              <a:avLst/>
              <a:gdLst>
                <a:gd name="T0" fmla="*/ 2 w 4"/>
                <a:gd name="T1" fmla="*/ 4 h 4"/>
                <a:gd name="T2" fmla="*/ 1 w 4"/>
                <a:gd name="T3" fmla="*/ 4 h 4"/>
                <a:gd name="T4" fmla="*/ 1 w 4"/>
                <a:gd name="T5" fmla="*/ 4 h 4"/>
                <a:gd name="T6" fmla="*/ 1 w 4"/>
                <a:gd name="T7" fmla="*/ 3 h 4"/>
                <a:gd name="T8" fmla="*/ 0 w 4"/>
                <a:gd name="T9" fmla="*/ 3 h 4"/>
                <a:gd name="T10" fmla="*/ 1 w 4"/>
                <a:gd name="T11" fmla="*/ 2 h 4"/>
                <a:gd name="T12" fmla="*/ 1 w 4"/>
                <a:gd name="T13" fmla="*/ 2 h 4"/>
                <a:gd name="T14" fmla="*/ 1 w 4"/>
                <a:gd name="T15" fmla="*/ 2 h 4"/>
                <a:gd name="T16" fmla="*/ 1 w 4"/>
                <a:gd name="T17" fmla="*/ 1 h 4"/>
                <a:gd name="T18" fmla="*/ 1 w 4"/>
                <a:gd name="T19" fmla="*/ 1 h 4"/>
                <a:gd name="T20" fmla="*/ 2 w 4"/>
                <a:gd name="T21" fmla="*/ 1 h 4"/>
                <a:gd name="T22" fmla="*/ 2 w 4"/>
                <a:gd name="T23" fmla="*/ 1 h 4"/>
                <a:gd name="T24" fmla="*/ 2 w 4"/>
                <a:gd name="T25" fmla="*/ 1 h 4"/>
                <a:gd name="T26" fmla="*/ 3 w 4"/>
                <a:gd name="T27" fmla="*/ 0 h 4"/>
                <a:gd name="T28" fmla="*/ 3 w 4"/>
                <a:gd name="T29" fmla="*/ 1 h 4"/>
                <a:gd name="T30" fmla="*/ 3 w 4"/>
                <a:gd name="T31" fmla="*/ 1 h 4"/>
                <a:gd name="T32" fmla="*/ 3 w 4"/>
                <a:gd name="T33" fmla="*/ 2 h 4"/>
                <a:gd name="T34" fmla="*/ 3 w 4"/>
                <a:gd name="T35" fmla="*/ 2 h 4"/>
                <a:gd name="T36" fmla="*/ 4 w 4"/>
                <a:gd name="T37" fmla="*/ 2 h 4"/>
                <a:gd name="T38" fmla="*/ 4 w 4"/>
                <a:gd name="T39" fmla="*/ 2 h 4"/>
                <a:gd name="T40" fmla="*/ 4 w 4"/>
                <a:gd name="T41" fmla="*/ 3 h 4"/>
                <a:gd name="T42" fmla="*/ 4 w 4"/>
                <a:gd name="T43" fmla="*/ 3 h 4"/>
                <a:gd name="T44" fmla="*/ 3 w 4"/>
                <a:gd name="T45" fmla="*/ 3 h 4"/>
                <a:gd name="T46" fmla="*/ 3 w 4"/>
                <a:gd name="T47" fmla="*/ 3 h 4"/>
                <a:gd name="T48" fmla="*/ 2 w 4"/>
                <a:gd name="T49" fmla="*/ 3 h 4"/>
                <a:gd name="T50" fmla="*/ 2 w 4"/>
                <a:gd name="T51" fmla="*/ 3 h 4"/>
                <a:gd name="T52" fmla="*/ 2 w 4"/>
                <a:gd name="T53" fmla="*/ 4 h 4"/>
                <a:gd name="T54" fmla="*/ 2 w 4"/>
                <a:gd name="T55" fmla="*/ 4 h 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"/>
                <a:gd name="T85" fmla="*/ 0 h 4"/>
                <a:gd name="T86" fmla="*/ 4 w 4"/>
                <a:gd name="T87" fmla="*/ 4 h 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" h="4">
                  <a:moveTo>
                    <a:pt x="2" y="4"/>
                  </a:moveTo>
                  <a:lnTo>
                    <a:pt x="1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32" name="Freeform 711"/>
            <p:cNvSpPr>
              <a:spLocks/>
            </p:cNvSpPr>
            <p:nvPr/>
          </p:nvSpPr>
          <p:spPr bwMode="auto">
            <a:xfrm>
              <a:off x="2137" y="2407"/>
              <a:ext cx="2" cy="2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2 h 2"/>
                <a:gd name="T4" fmla="*/ 0 w 2"/>
                <a:gd name="T5" fmla="*/ 1 h 2"/>
                <a:gd name="T6" fmla="*/ 0 w 2"/>
                <a:gd name="T7" fmla="*/ 1 h 2"/>
                <a:gd name="T8" fmla="*/ 1 w 2"/>
                <a:gd name="T9" fmla="*/ 1 h 2"/>
                <a:gd name="T10" fmla="*/ 1 w 2"/>
                <a:gd name="T11" fmla="*/ 0 h 2"/>
                <a:gd name="T12" fmla="*/ 1 w 2"/>
                <a:gd name="T13" fmla="*/ 0 h 2"/>
                <a:gd name="T14" fmla="*/ 1 w 2"/>
                <a:gd name="T15" fmla="*/ 0 h 2"/>
                <a:gd name="T16" fmla="*/ 2 w 2"/>
                <a:gd name="T17" fmla="*/ 0 h 2"/>
                <a:gd name="T18" fmla="*/ 2 w 2"/>
                <a:gd name="T19" fmla="*/ 1 h 2"/>
                <a:gd name="T20" fmla="*/ 2 w 2"/>
                <a:gd name="T21" fmla="*/ 1 h 2"/>
                <a:gd name="T22" fmla="*/ 1 w 2"/>
                <a:gd name="T23" fmla="*/ 1 h 2"/>
                <a:gd name="T24" fmla="*/ 1 w 2"/>
                <a:gd name="T25" fmla="*/ 2 h 2"/>
                <a:gd name="T26" fmla="*/ 1 w 2"/>
                <a:gd name="T27" fmla="*/ 2 h 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2"/>
                <a:gd name="T44" fmla="*/ 2 w 2"/>
                <a:gd name="T45" fmla="*/ 2 h 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2">
                  <a:moveTo>
                    <a:pt x="1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33" name="Freeform 712"/>
            <p:cNvSpPr>
              <a:spLocks/>
            </p:cNvSpPr>
            <p:nvPr/>
          </p:nvSpPr>
          <p:spPr bwMode="auto">
            <a:xfrm>
              <a:off x="1534" y="2417"/>
              <a:ext cx="3" cy="2"/>
            </a:xfrm>
            <a:custGeom>
              <a:avLst/>
              <a:gdLst>
                <a:gd name="T0" fmla="*/ 1 w 3"/>
                <a:gd name="T1" fmla="*/ 0 h 2"/>
                <a:gd name="T2" fmla="*/ 1 w 3"/>
                <a:gd name="T3" fmla="*/ 0 h 2"/>
                <a:gd name="T4" fmla="*/ 2 w 3"/>
                <a:gd name="T5" fmla="*/ 0 h 2"/>
                <a:gd name="T6" fmla="*/ 2 w 3"/>
                <a:gd name="T7" fmla="*/ 0 h 2"/>
                <a:gd name="T8" fmla="*/ 2 w 3"/>
                <a:gd name="T9" fmla="*/ 0 h 2"/>
                <a:gd name="T10" fmla="*/ 3 w 3"/>
                <a:gd name="T11" fmla="*/ 1 h 2"/>
                <a:gd name="T12" fmla="*/ 3 w 3"/>
                <a:gd name="T13" fmla="*/ 1 h 2"/>
                <a:gd name="T14" fmla="*/ 3 w 3"/>
                <a:gd name="T15" fmla="*/ 1 h 2"/>
                <a:gd name="T16" fmla="*/ 3 w 3"/>
                <a:gd name="T17" fmla="*/ 2 h 2"/>
                <a:gd name="T18" fmla="*/ 2 w 3"/>
                <a:gd name="T19" fmla="*/ 2 h 2"/>
                <a:gd name="T20" fmla="*/ 2 w 3"/>
                <a:gd name="T21" fmla="*/ 2 h 2"/>
                <a:gd name="T22" fmla="*/ 1 w 3"/>
                <a:gd name="T23" fmla="*/ 2 h 2"/>
                <a:gd name="T24" fmla="*/ 1 w 3"/>
                <a:gd name="T25" fmla="*/ 2 h 2"/>
                <a:gd name="T26" fmla="*/ 0 w 3"/>
                <a:gd name="T27" fmla="*/ 2 h 2"/>
                <a:gd name="T28" fmla="*/ 0 w 3"/>
                <a:gd name="T29" fmla="*/ 2 h 2"/>
                <a:gd name="T30" fmla="*/ 0 w 3"/>
                <a:gd name="T31" fmla="*/ 1 h 2"/>
                <a:gd name="T32" fmla="*/ 0 w 3"/>
                <a:gd name="T33" fmla="*/ 1 h 2"/>
                <a:gd name="T34" fmla="*/ 0 w 3"/>
                <a:gd name="T35" fmla="*/ 1 h 2"/>
                <a:gd name="T36" fmla="*/ 0 w 3"/>
                <a:gd name="T37" fmla="*/ 0 h 2"/>
                <a:gd name="T38" fmla="*/ 0 w 3"/>
                <a:gd name="T39" fmla="*/ 0 h 2"/>
                <a:gd name="T40" fmla="*/ 0 w 3"/>
                <a:gd name="T41" fmla="*/ 0 h 2"/>
                <a:gd name="T42" fmla="*/ 1 w 3"/>
                <a:gd name="T43" fmla="*/ 0 h 2"/>
                <a:gd name="T44" fmla="*/ 1 w 3"/>
                <a:gd name="T45" fmla="*/ 0 h 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"/>
                <a:gd name="T70" fmla="*/ 0 h 2"/>
                <a:gd name="T71" fmla="*/ 3 w 3"/>
                <a:gd name="T72" fmla="*/ 2 h 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" h="2">
                  <a:moveTo>
                    <a:pt x="1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34" name="Freeform 713"/>
            <p:cNvSpPr>
              <a:spLocks/>
            </p:cNvSpPr>
            <p:nvPr/>
          </p:nvSpPr>
          <p:spPr bwMode="auto">
            <a:xfrm>
              <a:off x="3313" y="2424"/>
              <a:ext cx="6" cy="6"/>
            </a:xfrm>
            <a:custGeom>
              <a:avLst/>
              <a:gdLst>
                <a:gd name="T0" fmla="*/ 1 w 6"/>
                <a:gd name="T1" fmla="*/ 6 h 6"/>
                <a:gd name="T2" fmla="*/ 0 w 6"/>
                <a:gd name="T3" fmla="*/ 5 h 6"/>
                <a:gd name="T4" fmla="*/ 0 w 6"/>
                <a:gd name="T5" fmla="*/ 5 h 6"/>
                <a:gd name="T6" fmla="*/ 0 w 6"/>
                <a:gd name="T7" fmla="*/ 5 h 6"/>
                <a:gd name="T8" fmla="*/ 0 w 6"/>
                <a:gd name="T9" fmla="*/ 4 h 6"/>
                <a:gd name="T10" fmla="*/ 0 w 6"/>
                <a:gd name="T11" fmla="*/ 4 h 6"/>
                <a:gd name="T12" fmla="*/ 0 w 6"/>
                <a:gd name="T13" fmla="*/ 4 h 6"/>
                <a:gd name="T14" fmla="*/ 0 w 6"/>
                <a:gd name="T15" fmla="*/ 3 h 6"/>
                <a:gd name="T16" fmla="*/ 0 w 6"/>
                <a:gd name="T17" fmla="*/ 3 h 6"/>
                <a:gd name="T18" fmla="*/ 1 w 6"/>
                <a:gd name="T19" fmla="*/ 3 h 6"/>
                <a:gd name="T20" fmla="*/ 1 w 6"/>
                <a:gd name="T21" fmla="*/ 2 h 6"/>
                <a:gd name="T22" fmla="*/ 1 w 6"/>
                <a:gd name="T23" fmla="*/ 2 h 6"/>
                <a:gd name="T24" fmla="*/ 1 w 6"/>
                <a:gd name="T25" fmla="*/ 2 h 6"/>
                <a:gd name="T26" fmla="*/ 2 w 6"/>
                <a:gd name="T27" fmla="*/ 2 h 6"/>
                <a:gd name="T28" fmla="*/ 2 w 6"/>
                <a:gd name="T29" fmla="*/ 2 h 6"/>
                <a:gd name="T30" fmla="*/ 2 w 6"/>
                <a:gd name="T31" fmla="*/ 2 h 6"/>
                <a:gd name="T32" fmla="*/ 3 w 6"/>
                <a:gd name="T33" fmla="*/ 2 h 6"/>
                <a:gd name="T34" fmla="*/ 3 w 6"/>
                <a:gd name="T35" fmla="*/ 2 h 6"/>
                <a:gd name="T36" fmla="*/ 3 w 6"/>
                <a:gd name="T37" fmla="*/ 2 h 6"/>
                <a:gd name="T38" fmla="*/ 3 w 6"/>
                <a:gd name="T39" fmla="*/ 1 h 6"/>
                <a:gd name="T40" fmla="*/ 3 w 6"/>
                <a:gd name="T41" fmla="*/ 1 h 6"/>
                <a:gd name="T42" fmla="*/ 3 w 6"/>
                <a:gd name="T43" fmla="*/ 1 h 6"/>
                <a:gd name="T44" fmla="*/ 4 w 6"/>
                <a:gd name="T45" fmla="*/ 1 h 6"/>
                <a:gd name="T46" fmla="*/ 4 w 6"/>
                <a:gd name="T47" fmla="*/ 0 h 6"/>
                <a:gd name="T48" fmla="*/ 4 w 6"/>
                <a:gd name="T49" fmla="*/ 0 h 6"/>
                <a:gd name="T50" fmla="*/ 5 w 6"/>
                <a:gd name="T51" fmla="*/ 0 h 6"/>
                <a:gd name="T52" fmla="*/ 5 w 6"/>
                <a:gd name="T53" fmla="*/ 0 h 6"/>
                <a:gd name="T54" fmla="*/ 6 w 6"/>
                <a:gd name="T55" fmla="*/ 0 h 6"/>
                <a:gd name="T56" fmla="*/ 6 w 6"/>
                <a:gd name="T57" fmla="*/ 0 h 6"/>
                <a:gd name="T58" fmla="*/ 6 w 6"/>
                <a:gd name="T59" fmla="*/ 0 h 6"/>
                <a:gd name="T60" fmla="*/ 6 w 6"/>
                <a:gd name="T61" fmla="*/ 1 h 6"/>
                <a:gd name="T62" fmla="*/ 6 w 6"/>
                <a:gd name="T63" fmla="*/ 1 h 6"/>
                <a:gd name="T64" fmla="*/ 5 w 6"/>
                <a:gd name="T65" fmla="*/ 1 h 6"/>
                <a:gd name="T66" fmla="*/ 5 w 6"/>
                <a:gd name="T67" fmla="*/ 2 h 6"/>
                <a:gd name="T68" fmla="*/ 5 w 6"/>
                <a:gd name="T69" fmla="*/ 2 h 6"/>
                <a:gd name="T70" fmla="*/ 5 w 6"/>
                <a:gd name="T71" fmla="*/ 2 h 6"/>
                <a:gd name="T72" fmla="*/ 4 w 6"/>
                <a:gd name="T73" fmla="*/ 2 h 6"/>
                <a:gd name="T74" fmla="*/ 4 w 6"/>
                <a:gd name="T75" fmla="*/ 2 h 6"/>
                <a:gd name="T76" fmla="*/ 4 w 6"/>
                <a:gd name="T77" fmla="*/ 2 h 6"/>
                <a:gd name="T78" fmla="*/ 4 w 6"/>
                <a:gd name="T79" fmla="*/ 2 h 6"/>
                <a:gd name="T80" fmla="*/ 3 w 6"/>
                <a:gd name="T81" fmla="*/ 2 h 6"/>
                <a:gd name="T82" fmla="*/ 3 w 6"/>
                <a:gd name="T83" fmla="*/ 2 h 6"/>
                <a:gd name="T84" fmla="*/ 3 w 6"/>
                <a:gd name="T85" fmla="*/ 3 h 6"/>
                <a:gd name="T86" fmla="*/ 3 w 6"/>
                <a:gd name="T87" fmla="*/ 3 h 6"/>
                <a:gd name="T88" fmla="*/ 3 w 6"/>
                <a:gd name="T89" fmla="*/ 4 h 6"/>
                <a:gd name="T90" fmla="*/ 3 w 6"/>
                <a:gd name="T91" fmla="*/ 4 h 6"/>
                <a:gd name="T92" fmla="*/ 3 w 6"/>
                <a:gd name="T93" fmla="*/ 4 h 6"/>
                <a:gd name="T94" fmla="*/ 3 w 6"/>
                <a:gd name="T95" fmla="*/ 4 h 6"/>
                <a:gd name="T96" fmla="*/ 2 w 6"/>
                <a:gd name="T97" fmla="*/ 5 h 6"/>
                <a:gd name="T98" fmla="*/ 2 w 6"/>
                <a:gd name="T99" fmla="*/ 5 h 6"/>
                <a:gd name="T100" fmla="*/ 2 w 6"/>
                <a:gd name="T101" fmla="*/ 5 h 6"/>
                <a:gd name="T102" fmla="*/ 2 w 6"/>
                <a:gd name="T103" fmla="*/ 5 h 6"/>
                <a:gd name="T104" fmla="*/ 1 w 6"/>
                <a:gd name="T105" fmla="*/ 5 h 6"/>
                <a:gd name="T106" fmla="*/ 1 w 6"/>
                <a:gd name="T107" fmla="*/ 6 h 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"/>
                <a:gd name="T163" fmla="*/ 0 h 6"/>
                <a:gd name="T164" fmla="*/ 6 w 6"/>
                <a:gd name="T165" fmla="*/ 6 h 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" h="6">
                  <a:moveTo>
                    <a:pt x="1" y="6"/>
                  </a:move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4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35" name="Freeform 714"/>
            <p:cNvSpPr>
              <a:spLocks/>
            </p:cNvSpPr>
            <p:nvPr/>
          </p:nvSpPr>
          <p:spPr bwMode="auto">
            <a:xfrm>
              <a:off x="2547" y="2410"/>
              <a:ext cx="11" cy="9"/>
            </a:xfrm>
            <a:custGeom>
              <a:avLst/>
              <a:gdLst>
                <a:gd name="T0" fmla="*/ 3 w 11"/>
                <a:gd name="T1" fmla="*/ 9 h 9"/>
                <a:gd name="T2" fmla="*/ 3 w 11"/>
                <a:gd name="T3" fmla="*/ 9 h 9"/>
                <a:gd name="T4" fmla="*/ 3 w 11"/>
                <a:gd name="T5" fmla="*/ 8 h 9"/>
                <a:gd name="T6" fmla="*/ 2 w 11"/>
                <a:gd name="T7" fmla="*/ 8 h 9"/>
                <a:gd name="T8" fmla="*/ 2 w 11"/>
                <a:gd name="T9" fmla="*/ 7 h 9"/>
                <a:gd name="T10" fmla="*/ 1 w 11"/>
                <a:gd name="T11" fmla="*/ 7 h 9"/>
                <a:gd name="T12" fmla="*/ 1 w 11"/>
                <a:gd name="T13" fmla="*/ 6 h 9"/>
                <a:gd name="T14" fmla="*/ 1 w 11"/>
                <a:gd name="T15" fmla="*/ 5 h 9"/>
                <a:gd name="T16" fmla="*/ 1 w 11"/>
                <a:gd name="T17" fmla="*/ 5 h 9"/>
                <a:gd name="T18" fmla="*/ 0 w 11"/>
                <a:gd name="T19" fmla="*/ 4 h 9"/>
                <a:gd name="T20" fmla="*/ 0 w 11"/>
                <a:gd name="T21" fmla="*/ 3 h 9"/>
                <a:gd name="T22" fmla="*/ 1 w 11"/>
                <a:gd name="T23" fmla="*/ 3 h 9"/>
                <a:gd name="T24" fmla="*/ 1 w 11"/>
                <a:gd name="T25" fmla="*/ 2 h 9"/>
                <a:gd name="T26" fmla="*/ 1 w 11"/>
                <a:gd name="T27" fmla="*/ 1 h 9"/>
                <a:gd name="T28" fmla="*/ 1 w 11"/>
                <a:gd name="T29" fmla="*/ 0 h 9"/>
                <a:gd name="T30" fmla="*/ 2 w 11"/>
                <a:gd name="T31" fmla="*/ 0 h 9"/>
                <a:gd name="T32" fmla="*/ 2 w 11"/>
                <a:gd name="T33" fmla="*/ 0 h 9"/>
                <a:gd name="T34" fmla="*/ 3 w 11"/>
                <a:gd name="T35" fmla="*/ 0 h 9"/>
                <a:gd name="T36" fmla="*/ 3 w 11"/>
                <a:gd name="T37" fmla="*/ 1 h 9"/>
                <a:gd name="T38" fmla="*/ 3 w 11"/>
                <a:gd name="T39" fmla="*/ 1 h 9"/>
                <a:gd name="T40" fmla="*/ 4 w 11"/>
                <a:gd name="T41" fmla="*/ 2 h 9"/>
                <a:gd name="T42" fmla="*/ 4 w 11"/>
                <a:gd name="T43" fmla="*/ 2 h 9"/>
                <a:gd name="T44" fmla="*/ 5 w 11"/>
                <a:gd name="T45" fmla="*/ 3 h 9"/>
                <a:gd name="T46" fmla="*/ 6 w 11"/>
                <a:gd name="T47" fmla="*/ 3 h 9"/>
                <a:gd name="T48" fmla="*/ 7 w 11"/>
                <a:gd name="T49" fmla="*/ 3 h 9"/>
                <a:gd name="T50" fmla="*/ 7 w 11"/>
                <a:gd name="T51" fmla="*/ 3 h 9"/>
                <a:gd name="T52" fmla="*/ 8 w 11"/>
                <a:gd name="T53" fmla="*/ 3 h 9"/>
                <a:gd name="T54" fmla="*/ 8 w 11"/>
                <a:gd name="T55" fmla="*/ 3 h 9"/>
                <a:gd name="T56" fmla="*/ 9 w 11"/>
                <a:gd name="T57" fmla="*/ 4 h 9"/>
                <a:gd name="T58" fmla="*/ 9 w 11"/>
                <a:gd name="T59" fmla="*/ 3 h 9"/>
                <a:gd name="T60" fmla="*/ 10 w 11"/>
                <a:gd name="T61" fmla="*/ 3 h 9"/>
                <a:gd name="T62" fmla="*/ 10 w 11"/>
                <a:gd name="T63" fmla="*/ 3 h 9"/>
                <a:gd name="T64" fmla="*/ 11 w 11"/>
                <a:gd name="T65" fmla="*/ 3 h 9"/>
                <a:gd name="T66" fmla="*/ 11 w 11"/>
                <a:gd name="T67" fmla="*/ 4 h 9"/>
                <a:gd name="T68" fmla="*/ 11 w 11"/>
                <a:gd name="T69" fmla="*/ 5 h 9"/>
                <a:gd name="T70" fmla="*/ 10 w 11"/>
                <a:gd name="T71" fmla="*/ 6 h 9"/>
                <a:gd name="T72" fmla="*/ 10 w 11"/>
                <a:gd name="T73" fmla="*/ 7 h 9"/>
                <a:gd name="T74" fmla="*/ 10 w 11"/>
                <a:gd name="T75" fmla="*/ 8 h 9"/>
                <a:gd name="T76" fmla="*/ 9 w 11"/>
                <a:gd name="T77" fmla="*/ 8 h 9"/>
                <a:gd name="T78" fmla="*/ 9 w 11"/>
                <a:gd name="T79" fmla="*/ 7 h 9"/>
                <a:gd name="T80" fmla="*/ 9 w 11"/>
                <a:gd name="T81" fmla="*/ 7 h 9"/>
                <a:gd name="T82" fmla="*/ 8 w 11"/>
                <a:gd name="T83" fmla="*/ 7 h 9"/>
                <a:gd name="T84" fmla="*/ 7 w 11"/>
                <a:gd name="T85" fmla="*/ 7 h 9"/>
                <a:gd name="T86" fmla="*/ 7 w 11"/>
                <a:gd name="T87" fmla="*/ 8 h 9"/>
                <a:gd name="T88" fmla="*/ 6 w 11"/>
                <a:gd name="T89" fmla="*/ 8 h 9"/>
                <a:gd name="T90" fmla="*/ 5 w 11"/>
                <a:gd name="T91" fmla="*/ 7 h 9"/>
                <a:gd name="T92" fmla="*/ 4 w 11"/>
                <a:gd name="T93" fmla="*/ 7 h 9"/>
                <a:gd name="T94" fmla="*/ 4 w 11"/>
                <a:gd name="T95" fmla="*/ 8 h 9"/>
                <a:gd name="T96" fmla="*/ 4 w 11"/>
                <a:gd name="T97" fmla="*/ 8 h 9"/>
                <a:gd name="T98" fmla="*/ 4 w 11"/>
                <a:gd name="T99" fmla="*/ 9 h 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"/>
                <a:gd name="T151" fmla="*/ 0 h 9"/>
                <a:gd name="T152" fmla="*/ 11 w 11"/>
                <a:gd name="T153" fmla="*/ 9 h 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" h="9">
                  <a:moveTo>
                    <a:pt x="4" y="9"/>
                  </a:moveTo>
                  <a:lnTo>
                    <a:pt x="3" y="9"/>
                  </a:lnTo>
                  <a:lnTo>
                    <a:pt x="3" y="8"/>
                  </a:lnTo>
                  <a:lnTo>
                    <a:pt x="2" y="8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8" y="3"/>
                  </a:lnTo>
                  <a:lnTo>
                    <a:pt x="9" y="4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8" y="7"/>
                  </a:lnTo>
                  <a:lnTo>
                    <a:pt x="7" y="7"/>
                  </a:lnTo>
                  <a:lnTo>
                    <a:pt x="7" y="8"/>
                  </a:lnTo>
                  <a:lnTo>
                    <a:pt x="6" y="8"/>
                  </a:lnTo>
                  <a:lnTo>
                    <a:pt x="5" y="7"/>
                  </a:lnTo>
                  <a:lnTo>
                    <a:pt x="4" y="7"/>
                  </a:lnTo>
                  <a:lnTo>
                    <a:pt x="4" y="8"/>
                  </a:lnTo>
                  <a:lnTo>
                    <a:pt x="4" y="9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36" name="Freeform 715"/>
            <p:cNvSpPr>
              <a:spLocks/>
            </p:cNvSpPr>
            <p:nvPr/>
          </p:nvSpPr>
          <p:spPr bwMode="auto">
            <a:xfrm>
              <a:off x="2213" y="2410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1 w 1"/>
                <a:gd name="T19" fmla="*/ 1 h 1"/>
                <a:gd name="T20" fmla="*/ 1 w 1"/>
                <a:gd name="T21" fmla="*/ 1 h 1"/>
                <a:gd name="T22" fmla="*/ 0 w 1"/>
                <a:gd name="T23" fmla="*/ 1 h 1"/>
                <a:gd name="T24" fmla="*/ 0 w 1"/>
                <a:gd name="T25" fmla="*/ 1 h 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"/>
                <a:gd name="T40" fmla="*/ 0 h 1"/>
                <a:gd name="T41" fmla="*/ 1 w 1"/>
                <a:gd name="T42" fmla="*/ 1 h 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37" name="Freeform 716"/>
            <p:cNvSpPr>
              <a:spLocks/>
            </p:cNvSpPr>
            <p:nvPr/>
          </p:nvSpPr>
          <p:spPr bwMode="auto">
            <a:xfrm>
              <a:off x="2215" y="2411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0 h 1"/>
                <a:gd name="T10" fmla="*/ 1 w 1"/>
                <a:gd name="T11" fmla="*/ 0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1 w 1"/>
                <a:gd name="T19" fmla="*/ 1 h 1"/>
                <a:gd name="T20" fmla="*/ 1 w 1"/>
                <a:gd name="T21" fmla="*/ 1 h 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"/>
                <a:gd name="T34" fmla="*/ 0 h 1"/>
                <a:gd name="T35" fmla="*/ 1 w 1"/>
                <a:gd name="T36" fmla="*/ 1 h 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38" name="Freeform 717"/>
            <p:cNvSpPr>
              <a:spLocks/>
            </p:cNvSpPr>
            <p:nvPr/>
          </p:nvSpPr>
          <p:spPr bwMode="auto">
            <a:xfrm>
              <a:off x="3490" y="2434"/>
              <a:ext cx="4" cy="3"/>
            </a:xfrm>
            <a:custGeom>
              <a:avLst/>
              <a:gdLst>
                <a:gd name="T0" fmla="*/ 3 w 4"/>
                <a:gd name="T1" fmla="*/ 3 h 3"/>
                <a:gd name="T2" fmla="*/ 2 w 4"/>
                <a:gd name="T3" fmla="*/ 3 h 3"/>
                <a:gd name="T4" fmla="*/ 2 w 4"/>
                <a:gd name="T5" fmla="*/ 3 h 3"/>
                <a:gd name="T6" fmla="*/ 2 w 4"/>
                <a:gd name="T7" fmla="*/ 3 h 3"/>
                <a:gd name="T8" fmla="*/ 2 w 4"/>
                <a:gd name="T9" fmla="*/ 3 h 3"/>
                <a:gd name="T10" fmla="*/ 2 w 4"/>
                <a:gd name="T11" fmla="*/ 3 h 3"/>
                <a:gd name="T12" fmla="*/ 1 w 4"/>
                <a:gd name="T13" fmla="*/ 3 h 3"/>
                <a:gd name="T14" fmla="*/ 1 w 4"/>
                <a:gd name="T15" fmla="*/ 2 h 3"/>
                <a:gd name="T16" fmla="*/ 0 w 4"/>
                <a:gd name="T17" fmla="*/ 2 h 3"/>
                <a:gd name="T18" fmla="*/ 1 w 4"/>
                <a:gd name="T19" fmla="*/ 2 h 3"/>
                <a:gd name="T20" fmla="*/ 1 w 4"/>
                <a:gd name="T21" fmla="*/ 1 h 3"/>
                <a:gd name="T22" fmla="*/ 1 w 4"/>
                <a:gd name="T23" fmla="*/ 1 h 3"/>
                <a:gd name="T24" fmla="*/ 1 w 4"/>
                <a:gd name="T25" fmla="*/ 0 h 3"/>
                <a:gd name="T26" fmla="*/ 1 w 4"/>
                <a:gd name="T27" fmla="*/ 0 h 3"/>
                <a:gd name="T28" fmla="*/ 2 w 4"/>
                <a:gd name="T29" fmla="*/ 0 h 3"/>
                <a:gd name="T30" fmla="*/ 2 w 4"/>
                <a:gd name="T31" fmla="*/ 0 h 3"/>
                <a:gd name="T32" fmla="*/ 2 w 4"/>
                <a:gd name="T33" fmla="*/ 1 h 3"/>
                <a:gd name="T34" fmla="*/ 2 w 4"/>
                <a:gd name="T35" fmla="*/ 1 h 3"/>
                <a:gd name="T36" fmla="*/ 2 w 4"/>
                <a:gd name="T37" fmla="*/ 1 h 3"/>
                <a:gd name="T38" fmla="*/ 2 w 4"/>
                <a:gd name="T39" fmla="*/ 1 h 3"/>
                <a:gd name="T40" fmla="*/ 2 w 4"/>
                <a:gd name="T41" fmla="*/ 0 h 3"/>
                <a:gd name="T42" fmla="*/ 3 w 4"/>
                <a:gd name="T43" fmla="*/ 0 h 3"/>
                <a:gd name="T44" fmla="*/ 3 w 4"/>
                <a:gd name="T45" fmla="*/ 0 h 3"/>
                <a:gd name="T46" fmla="*/ 3 w 4"/>
                <a:gd name="T47" fmla="*/ 0 h 3"/>
                <a:gd name="T48" fmla="*/ 3 w 4"/>
                <a:gd name="T49" fmla="*/ 0 h 3"/>
                <a:gd name="T50" fmla="*/ 4 w 4"/>
                <a:gd name="T51" fmla="*/ 1 h 3"/>
                <a:gd name="T52" fmla="*/ 4 w 4"/>
                <a:gd name="T53" fmla="*/ 1 h 3"/>
                <a:gd name="T54" fmla="*/ 4 w 4"/>
                <a:gd name="T55" fmla="*/ 2 h 3"/>
                <a:gd name="T56" fmla="*/ 3 w 4"/>
                <a:gd name="T57" fmla="*/ 2 h 3"/>
                <a:gd name="T58" fmla="*/ 3 w 4"/>
                <a:gd name="T59" fmla="*/ 2 h 3"/>
                <a:gd name="T60" fmla="*/ 3 w 4"/>
                <a:gd name="T61" fmla="*/ 2 h 3"/>
                <a:gd name="T62" fmla="*/ 3 w 4"/>
                <a:gd name="T63" fmla="*/ 3 h 3"/>
                <a:gd name="T64" fmla="*/ 3 w 4"/>
                <a:gd name="T65" fmla="*/ 3 h 3"/>
                <a:gd name="T66" fmla="*/ 3 w 4"/>
                <a:gd name="T67" fmla="*/ 3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3" y="3"/>
                  </a:move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39" name="Freeform 718"/>
            <p:cNvSpPr>
              <a:spLocks/>
            </p:cNvSpPr>
            <p:nvPr/>
          </p:nvSpPr>
          <p:spPr bwMode="auto">
            <a:xfrm>
              <a:off x="2217" y="2412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0 w 2"/>
                <a:gd name="T5" fmla="*/ 1 h 1"/>
                <a:gd name="T6" fmla="*/ 0 w 2"/>
                <a:gd name="T7" fmla="*/ 1 h 1"/>
                <a:gd name="T8" fmla="*/ 0 w 2"/>
                <a:gd name="T9" fmla="*/ 1 h 1"/>
                <a:gd name="T10" fmla="*/ 0 w 2"/>
                <a:gd name="T11" fmla="*/ 0 h 1"/>
                <a:gd name="T12" fmla="*/ 0 w 2"/>
                <a:gd name="T13" fmla="*/ 0 h 1"/>
                <a:gd name="T14" fmla="*/ 0 w 2"/>
                <a:gd name="T15" fmla="*/ 0 h 1"/>
                <a:gd name="T16" fmla="*/ 1 w 2"/>
                <a:gd name="T17" fmla="*/ 0 h 1"/>
                <a:gd name="T18" fmla="*/ 1 w 2"/>
                <a:gd name="T19" fmla="*/ 0 h 1"/>
                <a:gd name="T20" fmla="*/ 2 w 2"/>
                <a:gd name="T21" fmla="*/ 1 h 1"/>
                <a:gd name="T22" fmla="*/ 2 w 2"/>
                <a:gd name="T23" fmla="*/ 1 h 1"/>
                <a:gd name="T24" fmla="*/ 1 w 2"/>
                <a:gd name="T25" fmla="*/ 1 h 1"/>
                <a:gd name="T26" fmla="*/ 1 w 2"/>
                <a:gd name="T27" fmla="*/ 1 h 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1"/>
                <a:gd name="T44" fmla="*/ 2 w 2"/>
                <a:gd name="T45" fmla="*/ 1 h 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40" name="Freeform 719"/>
            <p:cNvSpPr>
              <a:spLocks/>
            </p:cNvSpPr>
            <p:nvPr/>
          </p:nvSpPr>
          <p:spPr bwMode="auto">
            <a:xfrm>
              <a:off x="2101" y="2413"/>
              <a:ext cx="8" cy="3"/>
            </a:xfrm>
            <a:custGeom>
              <a:avLst/>
              <a:gdLst>
                <a:gd name="T0" fmla="*/ 3 w 8"/>
                <a:gd name="T1" fmla="*/ 3 h 3"/>
                <a:gd name="T2" fmla="*/ 2 w 8"/>
                <a:gd name="T3" fmla="*/ 3 h 3"/>
                <a:gd name="T4" fmla="*/ 2 w 8"/>
                <a:gd name="T5" fmla="*/ 3 h 3"/>
                <a:gd name="T6" fmla="*/ 2 w 8"/>
                <a:gd name="T7" fmla="*/ 2 h 3"/>
                <a:gd name="T8" fmla="*/ 2 w 8"/>
                <a:gd name="T9" fmla="*/ 2 h 3"/>
                <a:gd name="T10" fmla="*/ 2 w 8"/>
                <a:gd name="T11" fmla="*/ 2 h 3"/>
                <a:gd name="T12" fmla="*/ 1 w 8"/>
                <a:gd name="T13" fmla="*/ 2 h 3"/>
                <a:gd name="T14" fmla="*/ 1 w 8"/>
                <a:gd name="T15" fmla="*/ 2 h 3"/>
                <a:gd name="T16" fmla="*/ 0 w 8"/>
                <a:gd name="T17" fmla="*/ 2 h 3"/>
                <a:gd name="T18" fmla="*/ 0 w 8"/>
                <a:gd name="T19" fmla="*/ 2 h 3"/>
                <a:gd name="T20" fmla="*/ 0 w 8"/>
                <a:gd name="T21" fmla="*/ 1 h 3"/>
                <a:gd name="T22" fmla="*/ 0 w 8"/>
                <a:gd name="T23" fmla="*/ 1 h 3"/>
                <a:gd name="T24" fmla="*/ 0 w 8"/>
                <a:gd name="T25" fmla="*/ 0 h 3"/>
                <a:gd name="T26" fmla="*/ 0 w 8"/>
                <a:gd name="T27" fmla="*/ 0 h 3"/>
                <a:gd name="T28" fmla="*/ 0 w 8"/>
                <a:gd name="T29" fmla="*/ 0 h 3"/>
                <a:gd name="T30" fmla="*/ 0 w 8"/>
                <a:gd name="T31" fmla="*/ 0 h 3"/>
                <a:gd name="T32" fmla="*/ 0 w 8"/>
                <a:gd name="T33" fmla="*/ 0 h 3"/>
                <a:gd name="T34" fmla="*/ 1 w 8"/>
                <a:gd name="T35" fmla="*/ 0 h 3"/>
                <a:gd name="T36" fmla="*/ 1 w 8"/>
                <a:gd name="T37" fmla="*/ 0 h 3"/>
                <a:gd name="T38" fmla="*/ 2 w 8"/>
                <a:gd name="T39" fmla="*/ 0 h 3"/>
                <a:gd name="T40" fmla="*/ 2 w 8"/>
                <a:gd name="T41" fmla="*/ 0 h 3"/>
                <a:gd name="T42" fmla="*/ 2 w 8"/>
                <a:gd name="T43" fmla="*/ 0 h 3"/>
                <a:gd name="T44" fmla="*/ 2 w 8"/>
                <a:gd name="T45" fmla="*/ 0 h 3"/>
                <a:gd name="T46" fmla="*/ 2 w 8"/>
                <a:gd name="T47" fmla="*/ 0 h 3"/>
                <a:gd name="T48" fmla="*/ 3 w 8"/>
                <a:gd name="T49" fmla="*/ 0 h 3"/>
                <a:gd name="T50" fmla="*/ 3 w 8"/>
                <a:gd name="T51" fmla="*/ 0 h 3"/>
                <a:gd name="T52" fmla="*/ 3 w 8"/>
                <a:gd name="T53" fmla="*/ 0 h 3"/>
                <a:gd name="T54" fmla="*/ 4 w 8"/>
                <a:gd name="T55" fmla="*/ 0 h 3"/>
                <a:gd name="T56" fmla="*/ 5 w 8"/>
                <a:gd name="T57" fmla="*/ 0 h 3"/>
                <a:gd name="T58" fmla="*/ 5 w 8"/>
                <a:gd name="T59" fmla="*/ 0 h 3"/>
                <a:gd name="T60" fmla="*/ 6 w 8"/>
                <a:gd name="T61" fmla="*/ 0 h 3"/>
                <a:gd name="T62" fmla="*/ 7 w 8"/>
                <a:gd name="T63" fmla="*/ 0 h 3"/>
                <a:gd name="T64" fmla="*/ 7 w 8"/>
                <a:gd name="T65" fmla="*/ 0 h 3"/>
                <a:gd name="T66" fmla="*/ 8 w 8"/>
                <a:gd name="T67" fmla="*/ 0 h 3"/>
                <a:gd name="T68" fmla="*/ 8 w 8"/>
                <a:gd name="T69" fmla="*/ 0 h 3"/>
                <a:gd name="T70" fmla="*/ 8 w 8"/>
                <a:gd name="T71" fmla="*/ 0 h 3"/>
                <a:gd name="T72" fmla="*/ 8 w 8"/>
                <a:gd name="T73" fmla="*/ 1 h 3"/>
                <a:gd name="T74" fmla="*/ 8 w 8"/>
                <a:gd name="T75" fmla="*/ 1 h 3"/>
                <a:gd name="T76" fmla="*/ 8 w 8"/>
                <a:gd name="T77" fmla="*/ 2 h 3"/>
                <a:gd name="T78" fmla="*/ 8 w 8"/>
                <a:gd name="T79" fmla="*/ 2 h 3"/>
                <a:gd name="T80" fmla="*/ 8 w 8"/>
                <a:gd name="T81" fmla="*/ 3 h 3"/>
                <a:gd name="T82" fmla="*/ 7 w 8"/>
                <a:gd name="T83" fmla="*/ 3 h 3"/>
                <a:gd name="T84" fmla="*/ 6 w 8"/>
                <a:gd name="T85" fmla="*/ 3 h 3"/>
                <a:gd name="T86" fmla="*/ 5 w 8"/>
                <a:gd name="T87" fmla="*/ 3 h 3"/>
                <a:gd name="T88" fmla="*/ 5 w 8"/>
                <a:gd name="T89" fmla="*/ 3 h 3"/>
                <a:gd name="T90" fmla="*/ 4 w 8"/>
                <a:gd name="T91" fmla="*/ 3 h 3"/>
                <a:gd name="T92" fmla="*/ 4 w 8"/>
                <a:gd name="T93" fmla="*/ 3 h 3"/>
                <a:gd name="T94" fmla="*/ 3 w 8"/>
                <a:gd name="T95" fmla="*/ 3 h 3"/>
                <a:gd name="T96" fmla="*/ 3 w 8"/>
                <a:gd name="T97" fmla="*/ 3 h 3"/>
                <a:gd name="T98" fmla="*/ 3 w 8"/>
                <a:gd name="T99" fmla="*/ 3 h 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"/>
                <a:gd name="T151" fmla="*/ 0 h 3"/>
                <a:gd name="T152" fmla="*/ 8 w 8"/>
                <a:gd name="T153" fmla="*/ 3 h 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" h="3">
                  <a:moveTo>
                    <a:pt x="3" y="3"/>
                  </a:moveTo>
                  <a:lnTo>
                    <a:pt x="2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41" name="Freeform 720"/>
            <p:cNvSpPr>
              <a:spLocks/>
            </p:cNvSpPr>
            <p:nvPr/>
          </p:nvSpPr>
          <p:spPr bwMode="auto">
            <a:xfrm>
              <a:off x="2124" y="2413"/>
              <a:ext cx="8" cy="7"/>
            </a:xfrm>
            <a:custGeom>
              <a:avLst/>
              <a:gdLst>
                <a:gd name="T0" fmla="*/ 6 w 8"/>
                <a:gd name="T1" fmla="*/ 7 h 7"/>
                <a:gd name="T2" fmla="*/ 5 w 8"/>
                <a:gd name="T3" fmla="*/ 7 h 7"/>
                <a:gd name="T4" fmla="*/ 5 w 8"/>
                <a:gd name="T5" fmla="*/ 7 h 7"/>
                <a:gd name="T6" fmla="*/ 5 w 8"/>
                <a:gd name="T7" fmla="*/ 6 h 7"/>
                <a:gd name="T8" fmla="*/ 4 w 8"/>
                <a:gd name="T9" fmla="*/ 6 h 7"/>
                <a:gd name="T10" fmla="*/ 2 w 8"/>
                <a:gd name="T11" fmla="*/ 6 h 7"/>
                <a:gd name="T12" fmla="*/ 2 w 8"/>
                <a:gd name="T13" fmla="*/ 6 h 7"/>
                <a:gd name="T14" fmla="*/ 2 w 8"/>
                <a:gd name="T15" fmla="*/ 5 h 7"/>
                <a:gd name="T16" fmla="*/ 2 w 8"/>
                <a:gd name="T17" fmla="*/ 5 h 7"/>
                <a:gd name="T18" fmla="*/ 1 w 8"/>
                <a:gd name="T19" fmla="*/ 4 h 7"/>
                <a:gd name="T20" fmla="*/ 1 w 8"/>
                <a:gd name="T21" fmla="*/ 3 h 7"/>
                <a:gd name="T22" fmla="*/ 0 w 8"/>
                <a:gd name="T23" fmla="*/ 3 h 7"/>
                <a:gd name="T24" fmla="*/ 0 w 8"/>
                <a:gd name="T25" fmla="*/ 2 h 7"/>
                <a:gd name="T26" fmla="*/ 0 w 8"/>
                <a:gd name="T27" fmla="*/ 1 h 7"/>
                <a:gd name="T28" fmla="*/ 0 w 8"/>
                <a:gd name="T29" fmla="*/ 0 h 7"/>
                <a:gd name="T30" fmla="*/ 0 w 8"/>
                <a:gd name="T31" fmla="*/ 0 h 7"/>
                <a:gd name="T32" fmla="*/ 1 w 8"/>
                <a:gd name="T33" fmla="*/ 0 h 7"/>
                <a:gd name="T34" fmla="*/ 2 w 8"/>
                <a:gd name="T35" fmla="*/ 0 h 7"/>
                <a:gd name="T36" fmla="*/ 2 w 8"/>
                <a:gd name="T37" fmla="*/ 0 h 7"/>
                <a:gd name="T38" fmla="*/ 3 w 8"/>
                <a:gd name="T39" fmla="*/ 0 h 7"/>
                <a:gd name="T40" fmla="*/ 4 w 8"/>
                <a:gd name="T41" fmla="*/ 0 h 7"/>
                <a:gd name="T42" fmla="*/ 5 w 8"/>
                <a:gd name="T43" fmla="*/ 0 h 7"/>
                <a:gd name="T44" fmla="*/ 5 w 8"/>
                <a:gd name="T45" fmla="*/ 0 h 7"/>
                <a:gd name="T46" fmla="*/ 5 w 8"/>
                <a:gd name="T47" fmla="*/ 0 h 7"/>
                <a:gd name="T48" fmla="*/ 6 w 8"/>
                <a:gd name="T49" fmla="*/ 0 h 7"/>
                <a:gd name="T50" fmla="*/ 6 w 8"/>
                <a:gd name="T51" fmla="*/ 1 h 7"/>
                <a:gd name="T52" fmla="*/ 6 w 8"/>
                <a:gd name="T53" fmla="*/ 2 h 7"/>
                <a:gd name="T54" fmla="*/ 7 w 8"/>
                <a:gd name="T55" fmla="*/ 2 h 7"/>
                <a:gd name="T56" fmla="*/ 7 w 8"/>
                <a:gd name="T57" fmla="*/ 3 h 7"/>
                <a:gd name="T58" fmla="*/ 8 w 8"/>
                <a:gd name="T59" fmla="*/ 4 h 7"/>
                <a:gd name="T60" fmla="*/ 8 w 8"/>
                <a:gd name="T61" fmla="*/ 5 h 7"/>
                <a:gd name="T62" fmla="*/ 8 w 8"/>
                <a:gd name="T63" fmla="*/ 5 h 7"/>
                <a:gd name="T64" fmla="*/ 8 w 8"/>
                <a:gd name="T65" fmla="*/ 6 h 7"/>
                <a:gd name="T66" fmla="*/ 8 w 8"/>
                <a:gd name="T67" fmla="*/ 6 h 7"/>
                <a:gd name="T68" fmla="*/ 8 w 8"/>
                <a:gd name="T69" fmla="*/ 6 h 7"/>
                <a:gd name="T70" fmla="*/ 7 w 8"/>
                <a:gd name="T71" fmla="*/ 7 h 7"/>
                <a:gd name="T72" fmla="*/ 7 w 8"/>
                <a:gd name="T73" fmla="*/ 7 h 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"/>
                <a:gd name="T112" fmla="*/ 0 h 7"/>
                <a:gd name="T113" fmla="*/ 8 w 8"/>
                <a:gd name="T114" fmla="*/ 7 h 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" h="7">
                  <a:moveTo>
                    <a:pt x="6" y="7"/>
                  </a:moveTo>
                  <a:lnTo>
                    <a:pt x="6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4" y="6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6"/>
                  </a:lnTo>
                  <a:lnTo>
                    <a:pt x="8" y="7"/>
                  </a:lnTo>
                  <a:lnTo>
                    <a:pt x="7" y="7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42" name="Freeform 721"/>
            <p:cNvSpPr>
              <a:spLocks/>
            </p:cNvSpPr>
            <p:nvPr/>
          </p:nvSpPr>
          <p:spPr bwMode="auto">
            <a:xfrm>
              <a:off x="3279" y="2427"/>
              <a:ext cx="2" cy="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0 w 2"/>
                <a:gd name="T7" fmla="*/ 1 h 2"/>
                <a:gd name="T8" fmla="*/ 0 w 2"/>
                <a:gd name="T9" fmla="*/ 1 h 2"/>
                <a:gd name="T10" fmla="*/ 0 w 2"/>
                <a:gd name="T11" fmla="*/ 0 h 2"/>
                <a:gd name="T12" fmla="*/ 1 w 2"/>
                <a:gd name="T13" fmla="*/ 0 h 2"/>
                <a:gd name="T14" fmla="*/ 1 w 2"/>
                <a:gd name="T15" fmla="*/ 0 h 2"/>
                <a:gd name="T16" fmla="*/ 1 w 2"/>
                <a:gd name="T17" fmla="*/ 0 h 2"/>
                <a:gd name="T18" fmla="*/ 1 w 2"/>
                <a:gd name="T19" fmla="*/ 1 h 2"/>
                <a:gd name="T20" fmla="*/ 2 w 2"/>
                <a:gd name="T21" fmla="*/ 1 h 2"/>
                <a:gd name="T22" fmla="*/ 2 w 2"/>
                <a:gd name="T23" fmla="*/ 1 h 2"/>
                <a:gd name="T24" fmla="*/ 2 w 2"/>
                <a:gd name="T25" fmla="*/ 2 h 2"/>
                <a:gd name="T26" fmla="*/ 1 w 2"/>
                <a:gd name="T27" fmla="*/ 2 h 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2"/>
                <a:gd name="T44" fmla="*/ 2 w 2"/>
                <a:gd name="T45" fmla="*/ 2 h 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2">
                  <a:moveTo>
                    <a:pt x="1" y="2"/>
                  </a:move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43" name="Freeform 722"/>
            <p:cNvSpPr>
              <a:spLocks/>
            </p:cNvSpPr>
            <p:nvPr/>
          </p:nvSpPr>
          <p:spPr bwMode="auto">
            <a:xfrm>
              <a:off x="3080" y="2422"/>
              <a:ext cx="12" cy="10"/>
            </a:xfrm>
            <a:custGeom>
              <a:avLst/>
              <a:gdLst>
                <a:gd name="T0" fmla="*/ 7 w 12"/>
                <a:gd name="T1" fmla="*/ 10 h 10"/>
                <a:gd name="T2" fmla="*/ 6 w 12"/>
                <a:gd name="T3" fmla="*/ 10 h 10"/>
                <a:gd name="T4" fmla="*/ 6 w 12"/>
                <a:gd name="T5" fmla="*/ 10 h 10"/>
                <a:gd name="T6" fmla="*/ 5 w 12"/>
                <a:gd name="T7" fmla="*/ 10 h 10"/>
                <a:gd name="T8" fmla="*/ 5 w 12"/>
                <a:gd name="T9" fmla="*/ 9 h 10"/>
                <a:gd name="T10" fmla="*/ 4 w 12"/>
                <a:gd name="T11" fmla="*/ 9 h 10"/>
                <a:gd name="T12" fmla="*/ 4 w 12"/>
                <a:gd name="T13" fmla="*/ 8 h 10"/>
                <a:gd name="T14" fmla="*/ 4 w 12"/>
                <a:gd name="T15" fmla="*/ 8 h 10"/>
                <a:gd name="T16" fmla="*/ 3 w 12"/>
                <a:gd name="T17" fmla="*/ 7 h 10"/>
                <a:gd name="T18" fmla="*/ 2 w 12"/>
                <a:gd name="T19" fmla="*/ 7 h 10"/>
                <a:gd name="T20" fmla="*/ 1 w 12"/>
                <a:gd name="T21" fmla="*/ 7 h 10"/>
                <a:gd name="T22" fmla="*/ 1 w 12"/>
                <a:gd name="T23" fmla="*/ 6 h 10"/>
                <a:gd name="T24" fmla="*/ 0 w 12"/>
                <a:gd name="T25" fmla="*/ 6 h 10"/>
                <a:gd name="T26" fmla="*/ 0 w 12"/>
                <a:gd name="T27" fmla="*/ 5 h 10"/>
                <a:gd name="T28" fmla="*/ 0 w 12"/>
                <a:gd name="T29" fmla="*/ 4 h 10"/>
                <a:gd name="T30" fmla="*/ 1 w 12"/>
                <a:gd name="T31" fmla="*/ 4 h 10"/>
                <a:gd name="T32" fmla="*/ 1 w 12"/>
                <a:gd name="T33" fmla="*/ 4 h 10"/>
                <a:gd name="T34" fmla="*/ 2 w 12"/>
                <a:gd name="T35" fmla="*/ 3 h 10"/>
                <a:gd name="T36" fmla="*/ 2 w 12"/>
                <a:gd name="T37" fmla="*/ 3 h 10"/>
                <a:gd name="T38" fmla="*/ 3 w 12"/>
                <a:gd name="T39" fmla="*/ 2 h 10"/>
                <a:gd name="T40" fmla="*/ 4 w 12"/>
                <a:gd name="T41" fmla="*/ 2 h 10"/>
                <a:gd name="T42" fmla="*/ 4 w 12"/>
                <a:gd name="T43" fmla="*/ 2 h 10"/>
                <a:gd name="T44" fmla="*/ 4 w 12"/>
                <a:gd name="T45" fmla="*/ 1 h 10"/>
                <a:gd name="T46" fmla="*/ 4 w 12"/>
                <a:gd name="T47" fmla="*/ 1 h 10"/>
                <a:gd name="T48" fmla="*/ 5 w 12"/>
                <a:gd name="T49" fmla="*/ 0 h 10"/>
                <a:gd name="T50" fmla="*/ 6 w 12"/>
                <a:gd name="T51" fmla="*/ 0 h 10"/>
                <a:gd name="T52" fmla="*/ 7 w 12"/>
                <a:gd name="T53" fmla="*/ 0 h 10"/>
                <a:gd name="T54" fmla="*/ 7 w 12"/>
                <a:gd name="T55" fmla="*/ 0 h 10"/>
                <a:gd name="T56" fmla="*/ 8 w 12"/>
                <a:gd name="T57" fmla="*/ 1 h 10"/>
                <a:gd name="T58" fmla="*/ 8 w 12"/>
                <a:gd name="T59" fmla="*/ 1 h 10"/>
                <a:gd name="T60" fmla="*/ 9 w 12"/>
                <a:gd name="T61" fmla="*/ 2 h 10"/>
                <a:gd name="T62" fmla="*/ 9 w 12"/>
                <a:gd name="T63" fmla="*/ 2 h 10"/>
                <a:gd name="T64" fmla="*/ 10 w 12"/>
                <a:gd name="T65" fmla="*/ 3 h 10"/>
                <a:gd name="T66" fmla="*/ 10 w 12"/>
                <a:gd name="T67" fmla="*/ 3 h 10"/>
                <a:gd name="T68" fmla="*/ 11 w 12"/>
                <a:gd name="T69" fmla="*/ 3 h 10"/>
                <a:gd name="T70" fmla="*/ 12 w 12"/>
                <a:gd name="T71" fmla="*/ 3 h 10"/>
                <a:gd name="T72" fmla="*/ 12 w 12"/>
                <a:gd name="T73" fmla="*/ 4 h 10"/>
                <a:gd name="T74" fmla="*/ 12 w 12"/>
                <a:gd name="T75" fmla="*/ 4 h 10"/>
                <a:gd name="T76" fmla="*/ 11 w 12"/>
                <a:gd name="T77" fmla="*/ 4 h 10"/>
                <a:gd name="T78" fmla="*/ 11 w 12"/>
                <a:gd name="T79" fmla="*/ 5 h 10"/>
                <a:gd name="T80" fmla="*/ 10 w 12"/>
                <a:gd name="T81" fmla="*/ 5 h 10"/>
                <a:gd name="T82" fmla="*/ 10 w 12"/>
                <a:gd name="T83" fmla="*/ 5 h 10"/>
                <a:gd name="T84" fmla="*/ 9 w 12"/>
                <a:gd name="T85" fmla="*/ 6 h 10"/>
                <a:gd name="T86" fmla="*/ 10 w 12"/>
                <a:gd name="T87" fmla="*/ 6 h 10"/>
                <a:gd name="T88" fmla="*/ 10 w 12"/>
                <a:gd name="T89" fmla="*/ 7 h 10"/>
                <a:gd name="T90" fmla="*/ 10 w 12"/>
                <a:gd name="T91" fmla="*/ 7 h 10"/>
                <a:gd name="T92" fmla="*/ 10 w 12"/>
                <a:gd name="T93" fmla="*/ 8 h 10"/>
                <a:gd name="T94" fmla="*/ 10 w 12"/>
                <a:gd name="T95" fmla="*/ 8 h 10"/>
                <a:gd name="T96" fmla="*/ 10 w 12"/>
                <a:gd name="T97" fmla="*/ 9 h 10"/>
                <a:gd name="T98" fmla="*/ 10 w 12"/>
                <a:gd name="T99" fmla="*/ 10 h 10"/>
                <a:gd name="T100" fmla="*/ 9 w 12"/>
                <a:gd name="T101" fmla="*/ 10 h 10"/>
                <a:gd name="T102" fmla="*/ 9 w 12"/>
                <a:gd name="T103" fmla="*/ 10 h 10"/>
                <a:gd name="T104" fmla="*/ 8 w 12"/>
                <a:gd name="T105" fmla="*/ 10 h 1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"/>
                <a:gd name="T160" fmla="*/ 0 h 10"/>
                <a:gd name="T161" fmla="*/ 12 w 12"/>
                <a:gd name="T162" fmla="*/ 10 h 1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" h="10">
                  <a:moveTo>
                    <a:pt x="7" y="10"/>
                  </a:moveTo>
                  <a:lnTo>
                    <a:pt x="7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8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1"/>
                  </a:lnTo>
                  <a:lnTo>
                    <a:pt x="8" y="2"/>
                  </a:lnTo>
                  <a:lnTo>
                    <a:pt x="9" y="2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10" y="8"/>
                  </a:lnTo>
                  <a:lnTo>
                    <a:pt x="10" y="9"/>
                  </a:lnTo>
                  <a:lnTo>
                    <a:pt x="10" y="10"/>
                  </a:lnTo>
                  <a:lnTo>
                    <a:pt x="9" y="10"/>
                  </a:lnTo>
                  <a:lnTo>
                    <a:pt x="8" y="10"/>
                  </a:lnTo>
                  <a:lnTo>
                    <a:pt x="7" y="1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44" name="Freeform 723"/>
            <p:cNvSpPr>
              <a:spLocks/>
            </p:cNvSpPr>
            <p:nvPr/>
          </p:nvSpPr>
          <p:spPr bwMode="auto">
            <a:xfrm>
              <a:off x="2543" y="2413"/>
              <a:ext cx="3" cy="3"/>
            </a:xfrm>
            <a:custGeom>
              <a:avLst/>
              <a:gdLst>
                <a:gd name="T0" fmla="*/ 2 w 3"/>
                <a:gd name="T1" fmla="*/ 3 h 3"/>
                <a:gd name="T2" fmla="*/ 2 w 3"/>
                <a:gd name="T3" fmla="*/ 2 h 3"/>
                <a:gd name="T4" fmla="*/ 2 w 3"/>
                <a:gd name="T5" fmla="*/ 2 h 3"/>
                <a:gd name="T6" fmla="*/ 1 w 3"/>
                <a:gd name="T7" fmla="*/ 2 h 3"/>
                <a:gd name="T8" fmla="*/ 1 w 3"/>
                <a:gd name="T9" fmla="*/ 2 h 3"/>
                <a:gd name="T10" fmla="*/ 1 w 3"/>
                <a:gd name="T11" fmla="*/ 1 h 3"/>
                <a:gd name="T12" fmla="*/ 0 w 3"/>
                <a:gd name="T13" fmla="*/ 1 h 3"/>
                <a:gd name="T14" fmla="*/ 0 w 3"/>
                <a:gd name="T15" fmla="*/ 1 h 3"/>
                <a:gd name="T16" fmla="*/ 0 w 3"/>
                <a:gd name="T17" fmla="*/ 1 h 3"/>
                <a:gd name="T18" fmla="*/ 1 w 3"/>
                <a:gd name="T19" fmla="*/ 1 h 3"/>
                <a:gd name="T20" fmla="*/ 1 w 3"/>
                <a:gd name="T21" fmla="*/ 0 h 3"/>
                <a:gd name="T22" fmla="*/ 1 w 3"/>
                <a:gd name="T23" fmla="*/ 0 h 3"/>
                <a:gd name="T24" fmla="*/ 1 w 3"/>
                <a:gd name="T25" fmla="*/ 0 h 3"/>
                <a:gd name="T26" fmla="*/ 1 w 3"/>
                <a:gd name="T27" fmla="*/ 0 h 3"/>
                <a:gd name="T28" fmla="*/ 2 w 3"/>
                <a:gd name="T29" fmla="*/ 0 h 3"/>
                <a:gd name="T30" fmla="*/ 2 w 3"/>
                <a:gd name="T31" fmla="*/ 1 h 3"/>
                <a:gd name="T32" fmla="*/ 2 w 3"/>
                <a:gd name="T33" fmla="*/ 1 h 3"/>
                <a:gd name="T34" fmla="*/ 3 w 3"/>
                <a:gd name="T35" fmla="*/ 1 h 3"/>
                <a:gd name="T36" fmla="*/ 3 w 3"/>
                <a:gd name="T37" fmla="*/ 1 h 3"/>
                <a:gd name="T38" fmla="*/ 3 w 3"/>
                <a:gd name="T39" fmla="*/ 2 h 3"/>
                <a:gd name="T40" fmla="*/ 2 w 3"/>
                <a:gd name="T41" fmla="*/ 2 h 3"/>
                <a:gd name="T42" fmla="*/ 2 w 3"/>
                <a:gd name="T43" fmla="*/ 2 h 3"/>
                <a:gd name="T44" fmla="*/ 2 w 3"/>
                <a:gd name="T45" fmla="*/ 3 h 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"/>
                <a:gd name="T70" fmla="*/ 0 h 3"/>
                <a:gd name="T71" fmla="*/ 3 w 3"/>
                <a:gd name="T72" fmla="*/ 3 h 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" h="3">
                  <a:moveTo>
                    <a:pt x="2" y="3"/>
                  </a:move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45" name="Freeform 724"/>
            <p:cNvSpPr>
              <a:spLocks/>
            </p:cNvSpPr>
            <p:nvPr/>
          </p:nvSpPr>
          <p:spPr bwMode="auto">
            <a:xfrm>
              <a:off x="2222" y="2413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1 h 2"/>
                <a:gd name="T4" fmla="*/ 0 w 1"/>
                <a:gd name="T5" fmla="*/ 1 h 2"/>
                <a:gd name="T6" fmla="*/ 0 w 1"/>
                <a:gd name="T7" fmla="*/ 1 h 2"/>
                <a:gd name="T8" fmla="*/ 1 w 1"/>
                <a:gd name="T9" fmla="*/ 0 h 2"/>
                <a:gd name="T10" fmla="*/ 1 w 1"/>
                <a:gd name="T11" fmla="*/ 0 h 2"/>
                <a:gd name="T12" fmla="*/ 1 w 1"/>
                <a:gd name="T13" fmla="*/ 0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2 h 2"/>
                <a:gd name="T20" fmla="*/ 1 w 1"/>
                <a:gd name="T21" fmla="*/ 2 h 2"/>
                <a:gd name="T22" fmla="*/ 0 w 1"/>
                <a:gd name="T23" fmla="*/ 2 h 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"/>
                <a:gd name="T37" fmla="*/ 0 h 2"/>
                <a:gd name="T38" fmla="*/ 1 w 1"/>
                <a:gd name="T39" fmla="*/ 2 h 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" h="2">
                  <a:moveTo>
                    <a:pt x="0" y="2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46" name="Freeform 725"/>
            <p:cNvSpPr>
              <a:spLocks/>
            </p:cNvSpPr>
            <p:nvPr/>
          </p:nvSpPr>
          <p:spPr bwMode="auto">
            <a:xfrm>
              <a:off x="3280" y="2430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1 h 2"/>
                <a:gd name="T12" fmla="*/ 0 w 1"/>
                <a:gd name="T13" fmla="*/ 1 h 2"/>
                <a:gd name="T14" fmla="*/ 0 w 1"/>
                <a:gd name="T15" fmla="*/ 1 h 2"/>
                <a:gd name="T16" fmla="*/ 0 w 1"/>
                <a:gd name="T17" fmla="*/ 0 h 2"/>
                <a:gd name="T18" fmla="*/ 1 w 1"/>
                <a:gd name="T19" fmla="*/ 0 h 2"/>
                <a:gd name="T20" fmla="*/ 1 w 1"/>
                <a:gd name="T21" fmla="*/ 0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1 h 2"/>
                <a:gd name="T28" fmla="*/ 1 w 1"/>
                <a:gd name="T29" fmla="*/ 2 h 2"/>
                <a:gd name="T30" fmla="*/ 1 w 1"/>
                <a:gd name="T31" fmla="*/ 2 h 2"/>
                <a:gd name="T32" fmla="*/ 1 w 1"/>
                <a:gd name="T33" fmla="*/ 2 h 2"/>
                <a:gd name="T34" fmla="*/ 1 w 1"/>
                <a:gd name="T35" fmla="*/ 2 h 2"/>
                <a:gd name="T36" fmla="*/ 0 w 1"/>
                <a:gd name="T37" fmla="*/ 2 h 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2"/>
                <a:gd name="T59" fmla="*/ 1 w 1"/>
                <a:gd name="T60" fmla="*/ 2 h 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47" name="Freeform 726"/>
            <p:cNvSpPr>
              <a:spLocks/>
            </p:cNvSpPr>
            <p:nvPr/>
          </p:nvSpPr>
          <p:spPr bwMode="auto">
            <a:xfrm>
              <a:off x="3300" y="2432"/>
              <a:ext cx="17" cy="10"/>
            </a:xfrm>
            <a:custGeom>
              <a:avLst/>
              <a:gdLst>
                <a:gd name="T0" fmla="*/ 16 w 17"/>
                <a:gd name="T1" fmla="*/ 10 h 10"/>
                <a:gd name="T2" fmla="*/ 15 w 17"/>
                <a:gd name="T3" fmla="*/ 9 h 10"/>
                <a:gd name="T4" fmla="*/ 14 w 17"/>
                <a:gd name="T5" fmla="*/ 8 h 10"/>
                <a:gd name="T6" fmla="*/ 13 w 17"/>
                <a:gd name="T7" fmla="*/ 8 h 10"/>
                <a:gd name="T8" fmla="*/ 12 w 17"/>
                <a:gd name="T9" fmla="*/ 7 h 10"/>
                <a:gd name="T10" fmla="*/ 12 w 17"/>
                <a:gd name="T11" fmla="*/ 6 h 10"/>
                <a:gd name="T12" fmla="*/ 11 w 17"/>
                <a:gd name="T13" fmla="*/ 5 h 10"/>
                <a:gd name="T14" fmla="*/ 11 w 17"/>
                <a:gd name="T15" fmla="*/ 4 h 10"/>
                <a:gd name="T16" fmla="*/ 10 w 17"/>
                <a:gd name="T17" fmla="*/ 4 h 10"/>
                <a:gd name="T18" fmla="*/ 9 w 17"/>
                <a:gd name="T19" fmla="*/ 4 h 10"/>
                <a:gd name="T20" fmla="*/ 8 w 17"/>
                <a:gd name="T21" fmla="*/ 3 h 10"/>
                <a:gd name="T22" fmla="*/ 6 w 17"/>
                <a:gd name="T23" fmla="*/ 3 h 10"/>
                <a:gd name="T24" fmla="*/ 5 w 17"/>
                <a:gd name="T25" fmla="*/ 3 h 10"/>
                <a:gd name="T26" fmla="*/ 4 w 17"/>
                <a:gd name="T27" fmla="*/ 3 h 10"/>
                <a:gd name="T28" fmla="*/ 4 w 17"/>
                <a:gd name="T29" fmla="*/ 3 h 10"/>
                <a:gd name="T30" fmla="*/ 3 w 17"/>
                <a:gd name="T31" fmla="*/ 4 h 10"/>
                <a:gd name="T32" fmla="*/ 2 w 17"/>
                <a:gd name="T33" fmla="*/ 4 h 10"/>
                <a:gd name="T34" fmla="*/ 0 w 17"/>
                <a:gd name="T35" fmla="*/ 3 h 10"/>
                <a:gd name="T36" fmla="*/ 0 w 17"/>
                <a:gd name="T37" fmla="*/ 3 h 10"/>
                <a:gd name="T38" fmla="*/ 0 w 17"/>
                <a:gd name="T39" fmla="*/ 1 h 10"/>
                <a:gd name="T40" fmla="*/ 0 w 17"/>
                <a:gd name="T41" fmla="*/ 0 h 10"/>
                <a:gd name="T42" fmla="*/ 1 w 17"/>
                <a:gd name="T43" fmla="*/ 0 h 10"/>
                <a:gd name="T44" fmla="*/ 2 w 17"/>
                <a:gd name="T45" fmla="*/ 0 h 10"/>
                <a:gd name="T46" fmla="*/ 4 w 17"/>
                <a:gd name="T47" fmla="*/ 0 h 10"/>
                <a:gd name="T48" fmla="*/ 4 w 17"/>
                <a:gd name="T49" fmla="*/ 0 h 10"/>
                <a:gd name="T50" fmla="*/ 7 w 17"/>
                <a:gd name="T51" fmla="*/ 0 h 10"/>
                <a:gd name="T52" fmla="*/ 8 w 17"/>
                <a:gd name="T53" fmla="*/ 0 h 10"/>
                <a:gd name="T54" fmla="*/ 10 w 17"/>
                <a:gd name="T55" fmla="*/ 0 h 10"/>
                <a:gd name="T56" fmla="*/ 10 w 17"/>
                <a:gd name="T57" fmla="*/ 0 h 10"/>
                <a:gd name="T58" fmla="*/ 12 w 17"/>
                <a:gd name="T59" fmla="*/ 0 h 10"/>
                <a:gd name="T60" fmla="*/ 13 w 17"/>
                <a:gd name="T61" fmla="*/ 0 h 10"/>
                <a:gd name="T62" fmla="*/ 14 w 17"/>
                <a:gd name="T63" fmla="*/ 0 h 10"/>
                <a:gd name="T64" fmla="*/ 14 w 17"/>
                <a:gd name="T65" fmla="*/ 0 h 10"/>
                <a:gd name="T66" fmla="*/ 15 w 17"/>
                <a:gd name="T67" fmla="*/ 1 h 10"/>
                <a:gd name="T68" fmla="*/ 15 w 17"/>
                <a:gd name="T69" fmla="*/ 3 h 10"/>
                <a:gd name="T70" fmla="*/ 16 w 17"/>
                <a:gd name="T71" fmla="*/ 4 h 10"/>
                <a:gd name="T72" fmla="*/ 16 w 17"/>
                <a:gd name="T73" fmla="*/ 4 h 10"/>
                <a:gd name="T74" fmla="*/ 17 w 17"/>
                <a:gd name="T75" fmla="*/ 5 h 10"/>
                <a:gd name="T76" fmla="*/ 17 w 17"/>
                <a:gd name="T77" fmla="*/ 7 h 10"/>
                <a:gd name="T78" fmla="*/ 17 w 17"/>
                <a:gd name="T79" fmla="*/ 7 h 10"/>
                <a:gd name="T80" fmla="*/ 17 w 17"/>
                <a:gd name="T81" fmla="*/ 8 h 10"/>
                <a:gd name="T82" fmla="*/ 16 w 17"/>
                <a:gd name="T83" fmla="*/ 9 h 10"/>
                <a:gd name="T84" fmla="*/ 16 w 17"/>
                <a:gd name="T85" fmla="*/ 10 h 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7"/>
                <a:gd name="T130" fmla="*/ 0 h 10"/>
                <a:gd name="T131" fmla="*/ 17 w 17"/>
                <a:gd name="T132" fmla="*/ 10 h 1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7" h="10">
                  <a:moveTo>
                    <a:pt x="16" y="10"/>
                  </a:moveTo>
                  <a:lnTo>
                    <a:pt x="16" y="10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3" y="8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9"/>
                  </a:lnTo>
                  <a:lnTo>
                    <a:pt x="16" y="9"/>
                  </a:lnTo>
                  <a:lnTo>
                    <a:pt x="16" y="1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48" name="Freeform 727"/>
            <p:cNvSpPr>
              <a:spLocks/>
            </p:cNvSpPr>
            <p:nvPr/>
          </p:nvSpPr>
          <p:spPr bwMode="auto">
            <a:xfrm>
              <a:off x="3253" y="2432"/>
              <a:ext cx="48" cy="62"/>
            </a:xfrm>
            <a:custGeom>
              <a:avLst/>
              <a:gdLst>
                <a:gd name="T0" fmla="*/ 6 w 48"/>
                <a:gd name="T1" fmla="*/ 45 h 62"/>
                <a:gd name="T2" fmla="*/ 6 w 48"/>
                <a:gd name="T3" fmla="*/ 44 h 62"/>
                <a:gd name="T4" fmla="*/ 3 w 48"/>
                <a:gd name="T5" fmla="*/ 41 h 62"/>
                <a:gd name="T6" fmla="*/ 5 w 48"/>
                <a:gd name="T7" fmla="*/ 38 h 62"/>
                <a:gd name="T8" fmla="*/ 7 w 48"/>
                <a:gd name="T9" fmla="*/ 40 h 62"/>
                <a:gd name="T10" fmla="*/ 12 w 48"/>
                <a:gd name="T11" fmla="*/ 40 h 62"/>
                <a:gd name="T12" fmla="*/ 9 w 48"/>
                <a:gd name="T13" fmla="*/ 39 h 62"/>
                <a:gd name="T14" fmla="*/ 7 w 48"/>
                <a:gd name="T15" fmla="*/ 35 h 62"/>
                <a:gd name="T16" fmla="*/ 9 w 48"/>
                <a:gd name="T17" fmla="*/ 32 h 62"/>
                <a:gd name="T18" fmla="*/ 11 w 48"/>
                <a:gd name="T19" fmla="*/ 29 h 62"/>
                <a:gd name="T20" fmla="*/ 12 w 48"/>
                <a:gd name="T21" fmla="*/ 26 h 62"/>
                <a:gd name="T22" fmla="*/ 14 w 48"/>
                <a:gd name="T23" fmla="*/ 23 h 62"/>
                <a:gd name="T24" fmla="*/ 17 w 48"/>
                <a:gd name="T25" fmla="*/ 20 h 62"/>
                <a:gd name="T26" fmla="*/ 20 w 48"/>
                <a:gd name="T27" fmla="*/ 21 h 62"/>
                <a:gd name="T28" fmla="*/ 22 w 48"/>
                <a:gd name="T29" fmla="*/ 19 h 62"/>
                <a:gd name="T30" fmla="*/ 23 w 48"/>
                <a:gd name="T31" fmla="*/ 15 h 62"/>
                <a:gd name="T32" fmla="*/ 26 w 48"/>
                <a:gd name="T33" fmla="*/ 14 h 62"/>
                <a:gd name="T34" fmla="*/ 27 w 48"/>
                <a:gd name="T35" fmla="*/ 11 h 62"/>
                <a:gd name="T36" fmla="*/ 30 w 48"/>
                <a:gd name="T37" fmla="*/ 8 h 62"/>
                <a:gd name="T38" fmla="*/ 34 w 48"/>
                <a:gd name="T39" fmla="*/ 7 h 62"/>
                <a:gd name="T40" fmla="*/ 32 w 48"/>
                <a:gd name="T41" fmla="*/ 3 h 62"/>
                <a:gd name="T42" fmla="*/ 36 w 48"/>
                <a:gd name="T43" fmla="*/ 1 h 62"/>
                <a:gd name="T44" fmla="*/ 38 w 48"/>
                <a:gd name="T45" fmla="*/ 0 h 62"/>
                <a:gd name="T46" fmla="*/ 42 w 48"/>
                <a:gd name="T47" fmla="*/ 0 h 62"/>
                <a:gd name="T48" fmla="*/ 41 w 48"/>
                <a:gd name="T49" fmla="*/ 3 h 62"/>
                <a:gd name="T50" fmla="*/ 44 w 48"/>
                <a:gd name="T51" fmla="*/ 1 h 62"/>
                <a:gd name="T52" fmla="*/ 46 w 48"/>
                <a:gd name="T53" fmla="*/ 3 h 62"/>
                <a:gd name="T54" fmla="*/ 48 w 48"/>
                <a:gd name="T55" fmla="*/ 7 h 62"/>
                <a:gd name="T56" fmla="*/ 44 w 48"/>
                <a:gd name="T57" fmla="*/ 7 h 62"/>
                <a:gd name="T58" fmla="*/ 40 w 48"/>
                <a:gd name="T59" fmla="*/ 9 h 62"/>
                <a:gd name="T60" fmla="*/ 41 w 48"/>
                <a:gd name="T61" fmla="*/ 13 h 62"/>
                <a:gd name="T62" fmla="*/ 43 w 48"/>
                <a:gd name="T63" fmla="*/ 17 h 62"/>
                <a:gd name="T64" fmla="*/ 43 w 48"/>
                <a:gd name="T65" fmla="*/ 20 h 62"/>
                <a:gd name="T66" fmla="*/ 44 w 48"/>
                <a:gd name="T67" fmla="*/ 22 h 62"/>
                <a:gd name="T68" fmla="*/ 42 w 48"/>
                <a:gd name="T69" fmla="*/ 26 h 62"/>
                <a:gd name="T70" fmla="*/ 41 w 48"/>
                <a:gd name="T71" fmla="*/ 27 h 62"/>
                <a:gd name="T72" fmla="*/ 40 w 48"/>
                <a:gd name="T73" fmla="*/ 31 h 62"/>
                <a:gd name="T74" fmla="*/ 39 w 48"/>
                <a:gd name="T75" fmla="*/ 34 h 62"/>
                <a:gd name="T76" fmla="*/ 37 w 48"/>
                <a:gd name="T77" fmla="*/ 36 h 62"/>
                <a:gd name="T78" fmla="*/ 35 w 48"/>
                <a:gd name="T79" fmla="*/ 39 h 62"/>
                <a:gd name="T80" fmla="*/ 32 w 48"/>
                <a:gd name="T81" fmla="*/ 41 h 62"/>
                <a:gd name="T82" fmla="*/ 29 w 48"/>
                <a:gd name="T83" fmla="*/ 42 h 62"/>
                <a:gd name="T84" fmla="*/ 28 w 48"/>
                <a:gd name="T85" fmla="*/ 45 h 62"/>
                <a:gd name="T86" fmla="*/ 27 w 48"/>
                <a:gd name="T87" fmla="*/ 46 h 62"/>
                <a:gd name="T88" fmla="*/ 24 w 48"/>
                <a:gd name="T89" fmla="*/ 48 h 62"/>
                <a:gd name="T90" fmla="*/ 21 w 48"/>
                <a:gd name="T91" fmla="*/ 51 h 62"/>
                <a:gd name="T92" fmla="*/ 20 w 48"/>
                <a:gd name="T93" fmla="*/ 53 h 62"/>
                <a:gd name="T94" fmla="*/ 18 w 48"/>
                <a:gd name="T95" fmla="*/ 56 h 62"/>
                <a:gd name="T96" fmla="*/ 19 w 48"/>
                <a:gd name="T97" fmla="*/ 58 h 62"/>
                <a:gd name="T98" fmla="*/ 17 w 48"/>
                <a:gd name="T99" fmla="*/ 62 h 62"/>
                <a:gd name="T100" fmla="*/ 15 w 48"/>
                <a:gd name="T101" fmla="*/ 59 h 62"/>
                <a:gd name="T102" fmla="*/ 15 w 48"/>
                <a:gd name="T103" fmla="*/ 57 h 62"/>
                <a:gd name="T104" fmla="*/ 13 w 48"/>
                <a:gd name="T105" fmla="*/ 57 h 62"/>
                <a:gd name="T106" fmla="*/ 12 w 48"/>
                <a:gd name="T107" fmla="*/ 60 h 62"/>
                <a:gd name="T108" fmla="*/ 7 w 48"/>
                <a:gd name="T109" fmla="*/ 60 h 62"/>
                <a:gd name="T110" fmla="*/ 3 w 48"/>
                <a:gd name="T111" fmla="*/ 60 h 62"/>
                <a:gd name="T112" fmla="*/ 3 w 48"/>
                <a:gd name="T113" fmla="*/ 56 h 62"/>
                <a:gd name="T114" fmla="*/ 2 w 48"/>
                <a:gd name="T115" fmla="*/ 52 h 62"/>
                <a:gd name="T116" fmla="*/ 0 w 48"/>
                <a:gd name="T117" fmla="*/ 50 h 62"/>
                <a:gd name="T118" fmla="*/ 2 w 48"/>
                <a:gd name="T119" fmla="*/ 47 h 6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8"/>
                <a:gd name="T181" fmla="*/ 0 h 62"/>
                <a:gd name="T182" fmla="*/ 48 w 48"/>
                <a:gd name="T183" fmla="*/ 62 h 6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8" h="62">
                  <a:moveTo>
                    <a:pt x="5" y="47"/>
                  </a:move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5" y="45"/>
                  </a:lnTo>
                  <a:lnTo>
                    <a:pt x="5" y="44"/>
                  </a:lnTo>
                  <a:lnTo>
                    <a:pt x="6" y="44"/>
                  </a:lnTo>
                  <a:lnTo>
                    <a:pt x="7" y="44"/>
                  </a:lnTo>
                  <a:lnTo>
                    <a:pt x="6" y="44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2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3" y="40"/>
                  </a:lnTo>
                  <a:lnTo>
                    <a:pt x="3" y="39"/>
                  </a:lnTo>
                  <a:lnTo>
                    <a:pt x="4" y="38"/>
                  </a:lnTo>
                  <a:lnTo>
                    <a:pt x="5" y="38"/>
                  </a:lnTo>
                  <a:lnTo>
                    <a:pt x="6" y="39"/>
                  </a:lnTo>
                  <a:lnTo>
                    <a:pt x="7" y="39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1" y="40"/>
                  </a:lnTo>
                  <a:lnTo>
                    <a:pt x="12" y="40"/>
                  </a:lnTo>
                  <a:lnTo>
                    <a:pt x="12" y="39"/>
                  </a:lnTo>
                  <a:lnTo>
                    <a:pt x="11" y="39"/>
                  </a:lnTo>
                  <a:lnTo>
                    <a:pt x="10" y="39"/>
                  </a:lnTo>
                  <a:lnTo>
                    <a:pt x="9" y="39"/>
                  </a:lnTo>
                  <a:lnTo>
                    <a:pt x="8" y="39"/>
                  </a:lnTo>
                  <a:lnTo>
                    <a:pt x="8" y="38"/>
                  </a:lnTo>
                  <a:lnTo>
                    <a:pt x="8" y="37"/>
                  </a:lnTo>
                  <a:lnTo>
                    <a:pt x="7" y="36"/>
                  </a:lnTo>
                  <a:lnTo>
                    <a:pt x="7" y="35"/>
                  </a:lnTo>
                  <a:lnTo>
                    <a:pt x="8" y="35"/>
                  </a:lnTo>
                  <a:lnTo>
                    <a:pt x="8" y="34"/>
                  </a:lnTo>
                  <a:lnTo>
                    <a:pt x="8" y="33"/>
                  </a:lnTo>
                  <a:lnTo>
                    <a:pt x="8" y="32"/>
                  </a:lnTo>
                  <a:lnTo>
                    <a:pt x="9" y="32"/>
                  </a:lnTo>
                  <a:lnTo>
                    <a:pt x="9" y="31"/>
                  </a:lnTo>
                  <a:lnTo>
                    <a:pt x="10" y="31"/>
                  </a:lnTo>
                  <a:lnTo>
                    <a:pt x="10" y="30"/>
                  </a:lnTo>
                  <a:lnTo>
                    <a:pt x="10" y="29"/>
                  </a:lnTo>
                  <a:lnTo>
                    <a:pt x="11" y="29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2" y="27"/>
                  </a:lnTo>
                  <a:lnTo>
                    <a:pt x="12" y="26"/>
                  </a:lnTo>
                  <a:lnTo>
                    <a:pt x="12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5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7" y="21"/>
                  </a:lnTo>
                  <a:lnTo>
                    <a:pt x="17" y="20"/>
                  </a:lnTo>
                  <a:lnTo>
                    <a:pt x="18" y="20"/>
                  </a:lnTo>
                  <a:lnTo>
                    <a:pt x="19" y="19"/>
                  </a:lnTo>
                  <a:lnTo>
                    <a:pt x="19" y="20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0" y="20"/>
                  </a:lnTo>
                  <a:lnTo>
                    <a:pt x="21" y="20"/>
                  </a:lnTo>
                  <a:lnTo>
                    <a:pt x="21" y="19"/>
                  </a:lnTo>
                  <a:lnTo>
                    <a:pt x="22" y="19"/>
                  </a:lnTo>
                  <a:lnTo>
                    <a:pt x="23" y="19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5" y="14"/>
                  </a:lnTo>
                  <a:lnTo>
                    <a:pt x="26" y="14"/>
                  </a:lnTo>
                  <a:lnTo>
                    <a:pt x="27" y="14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7" y="11"/>
                  </a:lnTo>
                  <a:lnTo>
                    <a:pt x="28" y="11"/>
                  </a:lnTo>
                  <a:lnTo>
                    <a:pt x="28" y="10"/>
                  </a:lnTo>
                  <a:lnTo>
                    <a:pt x="29" y="10"/>
                  </a:lnTo>
                  <a:lnTo>
                    <a:pt x="29" y="9"/>
                  </a:lnTo>
                  <a:lnTo>
                    <a:pt x="30" y="8"/>
                  </a:lnTo>
                  <a:lnTo>
                    <a:pt x="30" y="7"/>
                  </a:lnTo>
                  <a:lnTo>
                    <a:pt x="31" y="7"/>
                  </a:lnTo>
                  <a:lnTo>
                    <a:pt x="32" y="7"/>
                  </a:lnTo>
                  <a:lnTo>
                    <a:pt x="33" y="7"/>
                  </a:lnTo>
                  <a:lnTo>
                    <a:pt x="34" y="7"/>
                  </a:lnTo>
                  <a:lnTo>
                    <a:pt x="34" y="6"/>
                  </a:lnTo>
                  <a:lnTo>
                    <a:pt x="33" y="6"/>
                  </a:lnTo>
                  <a:lnTo>
                    <a:pt x="33" y="5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1"/>
                  </a:lnTo>
                  <a:lnTo>
                    <a:pt x="42" y="2"/>
                  </a:lnTo>
                  <a:lnTo>
                    <a:pt x="41" y="2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3" y="3"/>
                  </a:lnTo>
                  <a:lnTo>
                    <a:pt x="44" y="3"/>
                  </a:lnTo>
                  <a:lnTo>
                    <a:pt x="44" y="2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2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6" y="4"/>
                  </a:lnTo>
                  <a:lnTo>
                    <a:pt x="46" y="5"/>
                  </a:lnTo>
                  <a:lnTo>
                    <a:pt x="47" y="5"/>
                  </a:lnTo>
                  <a:lnTo>
                    <a:pt x="47" y="6"/>
                  </a:lnTo>
                  <a:lnTo>
                    <a:pt x="48" y="7"/>
                  </a:lnTo>
                  <a:lnTo>
                    <a:pt x="47" y="7"/>
                  </a:lnTo>
                  <a:lnTo>
                    <a:pt x="46" y="7"/>
                  </a:lnTo>
                  <a:lnTo>
                    <a:pt x="45" y="7"/>
                  </a:lnTo>
                  <a:lnTo>
                    <a:pt x="44" y="7"/>
                  </a:lnTo>
                  <a:lnTo>
                    <a:pt x="43" y="7"/>
                  </a:lnTo>
                  <a:lnTo>
                    <a:pt x="42" y="7"/>
                  </a:lnTo>
                  <a:lnTo>
                    <a:pt x="41" y="8"/>
                  </a:lnTo>
                  <a:lnTo>
                    <a:pt x="40" y="9"/>
                  </a:lnTo>
                  <a:lnTo>
                    <a:pt x="40" y="10"/>
                  </a:lnTo>
                  <a:lnTo>
                    <a:pt x="40" y="11"/>
                  </a:lnTo>
                  <a:lnTo>
                    <a:pt x="40" y="12"/>
                  </a:lnTo>
                  <a:lnTo>
                    <a:pt x="40" y="13"/>
                  </a:lnTo>
                  <a:lnTo>
                    <a:pt x="41" y="13"/>
                  </a:lnTo>
                  <a:lnTo>
                    <a:pt x="42" y="14"/>
                  </a:lnTo>
                  <a:lnTo>
                    <a:pt x="41" y="15"/>
                  </a:lnTo>
                  <a:lnTo>
                    <a:pt x="42" y="15"/>
                  </a:lnTo>
                  <a:lnTo>
                    <a:pt x="42" y="16"/>
                  </a:lnTo>
                  <a:lnTo>
                    <a:pt x="43" y="17"/>
                  </a:lnTo>
                  <a:lnTo>
                    <a:pt x="42" y="18"/>
                  </a:lnTo>
                  <a:lnTo>
                    <a:pt x="42" y="19"/>
                  </a:lnTo>
                  <a:lnTo>
                    <a:pt x="43" y="19"/>
                  </a:lnTo>
                  <a:lnTo>
                    <a:pt x="43" y="20"/>
                  </a:lnTo>
                  <a:lnTo>
                    <a:pt x="44" y="20"/>
                  </a:lnTo>
                  <a:lnTo>
                    <a:pt x="44" y="21"/>
                  </a:lnTo>
                  <a:lnTo>
                    <a:pt x="44" y="22"/>
                  </a:lnTo>
                  <a:lnTo>
                    <a:pt x="43" y="22"/>
                  </a:lnTo>
                  <a:lnTo>
                    <a:pt x="43" y="23"/>
                  </a:lnTo>
                  <a:lnTo>
                    <a:pt x="43" y="24"/>
                  </a:lnTo>
                  <a:lnTo>
                    <a:pt x="43" y="25"/>
                  </a:lnTo>
                  <a:lnTo>
                    <a:pt x="42" y="26"/>
                  </a:lnTo>
                  <a:lnTo>
                    <a:pt x="41" y="26"/>
                  </a:lnTo>
                  <a:lnTo>
                    <a:pt x="42" y="26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8"/>
                  </a:lnTo>
                  <a:lnTo>
                    <a:pt x="41" y="29"/>
                  </a:lnTo>
                  <a:lnTo>
                    <a:pt x="41" y="30"/>
                  </a:lnTo>
                  <a:lnTo>
                    <a:pt x="40" y="30"/>
                  </a:lnTo>
                  <a:lnTo>
                    <a:pt x="40" y="31"/>
                  </a:lnTo>
                  <a:lnTo>
                    <a:pt x="40" y="32"/>
                  </a:lnTo>
                  <a:lnTo>
                    <a:pt x="39" y="32"/>
                  </a:lnTo>
                  <a:lnTo>
                    <a:pt x="39" y="33"/>
                  </a:lnTo>
                  <a:lnTo>
                    <a:pt x="39" y="34"/>
                  </a:lnTo>
                  <a:lnTo>
                    <a:pt x="39" y="35"/>
                  </a:lnTo>
                  <a:lnTo>
                    <a:pt x="38" y="35"/>
                  </a:lnTo>
                  <a:lnTo>
                    <a:pt x="38" y="36"/>
                  </a:lnTo>
                  <a:lnTo>
                    <a:pt x="37" y="36"/>
                  </a:lnTo>
                  <a:lnTo>
                    <a:pt x="37" y="37"/>
                  </a:lnTo>
                  <a:lnTo>
                    <a:pt x="36" y="37"/>
                  </a:lnTo>
                  <a:lnTo>
                    <a:pt x="36" y="38"/>
                  </a:lnTo>
                  <a:lnTo>
                    <a:pt x="36" y="39"/>
                  </a:lnTo>
                  <a:lnTo>
                    <a:pt x="35" y="39"/>
                  </a:lnTo>
                  <a:lnTo>
                    <a:pt x="35" y="40"/>
                  </a:lnTo>
                  <a:lnTo>
                    <a:pt x="34" y="40"/>
                  </a:lnTo>
                  <a:lnTo>
                    <a:pt x="33" y="40"/>
                  </a:lnTo>
                  <a:lnTo>
                    <a:pt x="32" y="41"/>
                  </a:lnTo>
                  <a:lnTo>
                    <a:pt x="31" y="41"/>
                  </a:lnTo>
                  <a:lnTo>
                    <a:pt x="30" y="41"/>
                  </a:lnTo>
                  <a:lnTo>
                    <a:pt x="29" y="41"/>
                  </a:lnTo>
                  <a:lnTo>
                    <a:pt x="29" y="42"/>
                  </a:lnTo>
                  <a:lnTo>
                    <a:pt x="30" y="43"/>
                  </a:lnTo>
                  <a:lnTo>
                    <a:pt x="29" y="43"/>
                  </a:lnTo>
                  <a:lnTo>
                    <a:pt x="29" y="44"/>
                  </a:lnTo>
                  <a:lnTo>
                    <a:pt x="29" y="45"/>
                  </a:lnTo>
                  <a:lnTo>
                    <a:pt x="28" y="45"/>
                  </a:lnTo>
                  <a:lnTo>
                    <a:pt x="28" y="44"/>
                  </a:lnTo>
                  <a:lnTo>
                    <a:pt x="27" y="44"/>
                  </a:lnTo>
                  <a:lnTo>
                    <a:pt x="27" y="45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2" y="49"/>
                  </a:lnTo>
                  <a:lnTo>
                    <a:pt x="22" y="50"/>
                  </a:lnTo>
                  <a:lnTo>
                    <a:pt x="21" y="50"/>
                  </a:lnTo>
                  <a:lnTo>
                    <a:pt x="21" y="51"/>
                  </a:lnTo>
                  <a:lnTo>
                    <a:pt x="20" y="51"/>
                  </a:lnTo>
                  <a:lnTo>
                    <a:pt x="20" y="52"/>
                  </a:lnTo>
                  <a:lnTo>
                    <a:pt x="21" y="53"/>
                  </a:lnTo>
                  <a:lnTo>
                    <a:pt x="20" y="53"/>
                  </a:lnTo>
                  <a:lnTo>
                    <a:pt x="19" y="54"/>
                  </a:lnTo>
                  <a:lnTo>
                    <a:pt x="19" y="55"/>
                  </a:lnTo>
                  <a:lnTo>
                    <a:pt x="19" y="56"/>
                  </a:lnTo>
                  <a:lnTo>
                    <a:pt x="18" y="56"/>
                  </a:lnTo>
                  <a:lnTo>
                    <a:pt x="19" y="56"/>
                  </a:lnTo>
                  <a:lnTo>
                    <a:pt x="19" y="57"/>
                  </a:lnTo>
                  <a:lnTo>
                    <a:pt x="19" y="58"/>
                  </a:lnTo>
                  <a:lnTo>
                    <a:pt x="18" y="59"/>
                  </a:lnTo>
                  <a:lnTo>
                    <a:pt x="18" y="60"/>
                  </a:lnTo>
                  <a:lnTo>
                    <a:pt x="18" y="61"/>
                  </a:lnTo>
                  <a:lnTo>
                    <a:pt x="17" y="61"/>
                  </a:lnTo>
                  <a:lnTo>
                    <a:pt x="17" y="62"/>
                  </a:lnTo>
                  <a:lnTo>
                    <a:pt x="16" y="62"/>
                  </a:lnTo>
                  <a:lnTo>
                    <a:pt x="15" y="62"/>
                  </a:lnTo>
                  <a:lnTo>
                    <a:pt x="14" y="61"/>
                  </a:lnTo>
                  <a:lnTo>
                    <a:pt x="15" y="60"/>
                  </a:lnTo>
                  <a:lnTo>
                    <a:pt x="15" y="59"/>
                  </a:lnTo>
                  <a:lnTo>
                    <a:pt x="15" y="58"/>
                  </a:lnTo>
                  <a:lnTo>
                    <a:pt x="16" y="58"/>
                  </a:lnTo>
                  <a:lnTo>
                    <a:pt x="16" y="57"/>
                  </a:lnTo>
                  <a:lnTo>
                    <a:pt x="15" y="57"/>
                  </a:lnTo>
                  <a:lnTo>
                    <a:pt x="15" y="56"/>
                  </a:lnTo>
                  <a:lnTo>
                    <a:pt x="14" y="56"/>
                  </a:lnTo>
                  <a:lnTo>
                    <a:pt x="13" y="56"/>
                  </a:lnTo>
                  <a:lnTo>
                    <a:pt x="13" y="57"/>
                  </a:lnTo>
                  <a:lnTo>
                    <a:pt x="13" y="58"/>
                  </a:lnTo>
                  <a:lnTo>
                    <a:pt x="13" y="59"/>
                  </a:lnTo>
                  <a:lnTo>
                    <a:pt x="12" y="59"/>
                  </a:lnTo>
                  <a:lnTo>
                    <a:pt x="12" y="60"/>
                  </a:lnTo>
                  <a:lnTo>
                    <a:pt x="11" y="60"/>
                  </a:lnTo>
                  <a:lnTo>
                    <a:pt x="10" y="60"/>
                  </a:lnTo>
                  <a:lnTo>
                    <a:pt x="9" y="60"/>
                  </a:lnTo>
                  <a:lnTo>
                    <a:pt x="8" y="60"/>
                  </a:lnTo>
                  <a:lnTo>
                    <a:pt x="7" y="60"/>
                  </a:lnTo>
                  <a:lnTo>
                    <a:pt x="6" y="60"/>
                  </a:lnTo>
                  <a:lnTo>
                    <a:pt x="5" y="60"/>
                  </a:lnTo>
                  <a:lnTo>
                    <a:pt x="4" y="60"/>
                  </a:lnTo>
                  <a:lnTo>
                    <a:pt x="3" y="60"/>
                  </a:lnTo>
                  <a:lnTo>
                    <a:pt x="2" y="59"/>
                  </a:lnTo>
                  <a:lnTo>
                    <a:pt x="2" y="58"/>
                  </a:lnTo>
                  <a:lnTo>
                    <a:pt x="2" y="57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3" y="53"/>
                  </a:lnTo>
                  <a:lnTo>
                    <a:pt x="2" y="53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2" y="48"/>
                  </a:lnTo>
                  <a:lnTo>
                    <a:pt x="2" y="47"/>
                  </a:lnTo>
                  <a:lnTo>
                    <a:pt x="3" y="47"/>
                  </a:lnTo>
                  <a:lnTo>
                    <a:pt x="4" y="47"/>
                  </a:lnTo>
                  <a:lnTo>
                    <a:pt x="5" y="47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49" name="Freeform 728"/>
            <p:cNvSpPr>
              <a:spLocks/>
            </p:cNvSpPr>
            <p:nvPr/>
          </p:nvSpPr>
          <p:spPr bwMode="auto">
            <a:xfrm>
              <a:off x="2156" y="2416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1 w 1"/>
                <a:gd name="T19" fmla="*/ 0 h 1"/>
                <a:gd name="T20" fmla="*/ 1 w 1"/>
                <a:gd name="T21" fmla="*/ 1 h 1"/>
                <a:gd name="T22" fmla="*/ 1 w 1"/>
                <a:gd name="T23" fmla="*/ 1 h 1"/>
                <a:gd name="T24" fmla="*/ 0 w 1"/>
                <a:gd name="T25" fmla="*/ 1 h 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"/>
                <a:gd name="T40" fmla="*/ 0 h 1"/>
                <a:gd name="T41" fmla="*/ 1 w 1"/>
                <a:gd name="T42" fmla="*/ 1 h 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50" name="Freeform 729"/>
            <p:cNvSpPr>
              <a:spLocks/>
            </p:cNvSpPr>
            <p:nvPr/>
          </p:nvSpPr>
          <p:spPr bwMode="auto">
            <a:xfrm>
              <a:off x="2137" y="2416"/>
              <a:ext cx="9" cy="3"/>
            </a:xfrm>
            <a:custGeom>
              <a:avLst/>
              <a:gdLst>
                <a:gd name="T0" fmla="*/ 8 w 9"/>
                <a:gd name="T1" fmla="*/ 3 h 3"/>
                <a:gd name="T2" fmla="*/ 8 w 9"/>
                <a:gd name="T3" fmla="*/ 3 h 3"/>
                <a:gd name="T4" fmla="*/ 8 w 9"/>
                <a:gd name="T5" fmla="*/ 3 h 3"/>
                <a:gd name="T6" fmla="*/ 7 w 9"/>
                <a:gd name="T7" fmla="*/ 3 h 3"/>
                <a:gd name="T8" fmla="*/ 7 w 9"/>
                <a:gd name="T9" fmla="*/ 3 h 3"/>
                <a:gd name="T10" fmla="*/ 6 w 9"/>
                <a:gd name="T11" fmla="*/ 3 h 3"/>
                <a:gd name="T12" fmla="*/ 6 w 9"/>
                <a:gd name="T13" fmla="*/ 3 h 3"/>
                <a:gd name="T14" fmla="*/ 6 w 9"/>
                <a:gd name="T15" fmla="*/ 3 h 3"/>
                <a:gd name="T16" fmla="*/ 6 w 9"/>
                <a:gd name="T17" fmla="*/ 3 h 3"/>
                <a:gd name="T18" fmla="*/ 5 w 9"/>
                <a:gd name="T19" fmla="*/ 3 h 3"/>
                <a:gd name="T20" fmla="*/ 5 w 9"/>
                <a:gd name="T21" fmla="*/ 3 h 3"/>
                <a:gd name="T22" fmla="*/ 4 w 9"/>
                <a:gd name="T23" fmla="*/ 3 h 3"/>
                <a:gd name="T24" fmla="*/ 4 w 9"/>
                <a:gd name="T25" fmla="*/ 3 h 3"/>
                <a:gd name="T26" fmla="*/ 4 w 9"/>
                <a:gd name="T27" fmla="*/ 3 h 3"/>
                <a:gd name="T28" fmla="*/ 4 w 9"/>
                <a:gd name="T29" fmla="*/ 3 h 3"/>
                <a:gd name="T30" fmla="*/ 3 w 9"/>
                <a:gd name="T31" fmla="*/ 3 h 3"/>
                <a:gd name="T32" fmla="*/ 3 w 9"/>
                <a:gd name="T33" fmla="*/ 3 h 3"/>
                <a:gd name="T34" fmla="*/ 3 w 9"/>
                <a:gd name="T35" fmla="*/ 3 h 3"/>
                <a:gd name="T36" fmla="*/ 2 w 9"/>
                <a:gd name="T37" fmla="*/ 3 h 3"/>
                <a:gd name="T38" fmla="*/ 2 w 9"/>
                <a:gd name="T39" fmla="*/ 3 h 3"/>
                <a:gd name="T40" fmla="*/ 1 w 9"/>
                <a:gd name="T41" fmla="*/ 3 h 3"/>
                <a:gd name="T42" fmla="*/ 1 w 9"/>
                <a:gd name="T43" fmla="*/ 3 h 3"/>
                <a:gd name="T44" fmla="*/ 0 w 9"/>
                <a:gd name="T45" fmla="*/ 3 h 3"/>
                <a:gd name="T46" fmla="*/ 0 w 9"/>
                <a:gd name="T47" fmla="*/ 3 h 3"/>
                <a:gd name="T48" fmla="*/ 0 w 9"/>
                <a:gd name="T49" fmla="*/ 3 h 3"/>
                <a:gd name="T50" fmla="*/ 0 w 9"/>
                <a:gd name="T51" fmla="*/ 2 h 3"/>
                <a:gd name="T52" fmla="*/ 0 w 9"/>
                <a:gd name="T53" fmla="*/ 2 h 3"/>
                <a:gd name="T54" fmla="*/ 0 w 9"/>
                <a:gd name="T55" fmla="*/ 2 h 3"/>
                <a:gd name="T56" fmla="*/ 1 w 9"/>
                <a:gd name="T57" fmla="*/ 2 h 3"/>
                <a:gd name="T58" fmla="*/ 1 w 9"/>
                <a:gd name="T59" fmla="*/ 1 h 3"/>
                <a:gd name="T60" fmla="*/ 2 w 9"/>
                <a:gd name="T61" fmla="*/ 1 h 3"/>
                <a:gd name="T62" fmla="*/ 2 w 9"/>
                <a:gd name="T63" fmla="*/ 1 h 3"/>
                <a:gd name="T64" fmla="*/ 2 w 9"/>
                <a:gd name="T65" fmla="*/ 1 h 3"/>
                <a:gd name="T66" fmla="*/ 3 w 9"/>
                <a:gd name="T67" fmla="*/ 1 h 3"/>
                <a:gd name="T68" fmla="*/ 3 w 9"/>
                <a:gd name="T69" fmla="*/ 1 h 3"/>
                <a:gd name="T70" fmla="*/ 3 w 9"/>
                <a:gd name="T71" fmla="*/ 1 h 3"/>
                <a:gd name="T72" fmla="*/ 4 w 9"/>
                <a:gd name="T73" fmla="*/ 1 h 3"/>
                <a:gd name="T74" fmla="*/ 4 w 9"/>
                <a:gd name="T75" fmla="*/ 0 h 3"/>
                <a:gd name="T76" fmla="*/ 4 w 9"/>
                <a:gd name="T77" fmla="*/ 0 h 3"/>
                <a:gd name="T78" fmla="*/ 4 w 9"/>
                <a:gd name="T79" fmla="*/ 0 h 3"/>
                <a:gd name="T80" fmla="*/ 4 w 9"/>
                <a:gd name="T81" fmla="*/ 1 h 3"/>
                <a:gd name="T82" fmla="*/ 4 w 9"/>
                <a:gd name="T83" fmla="*/ 1 h 3"/>
                <a:gd name="T84" fmla="*/ 5 w 9"/>
                <a:gd name="T85" fmla="*/ 1 h 3"/>
                <a:gd name="T86" fmla="*/ 5 w 9"/>
                <a:gd name="T87" fmla="*/ 1 h 3"/>
                <a:gd name="T88" fmla="*/ 5 w 9"/>
                <a:gd name="T89" fmla="*/ 1 h 3"/>
                <a:gd name="T90" fmla="*/ 6 w 9"/>
                <a:gd name="T91" fmla="*/ 1 h 3"/>
                <a:gd name="T92" fmla="*/ 6 w 9"/>
                <a:gd name="T93" fmla="*/ 1 h 3"/>
                <a:gd name="T94" fmla="*/ 7 w 9"/>
                <a:gd name="T95" fmla="*/ 1 h 3"/>
                <a:gd name="T96" fmla="*/ 7 w 9"/>
                <a:gd name="T97" fmla="*/ 1 h 3"/>
                <a:gd name="T98" fmla="*/ 8 w 9"/>
                <a:gd name="T99" fmla="*/ 1 h 3"/>
                <a:gd name="T100" fmla="*/ 8 w 9"/>
                <a:gd name="T101" fmla="*/ 1 h 3"/>
                <a:gd name="T102" fmla="*/ 9 w 9"/>
                <a:gd name="T103" fmla="*/ 1 h 3"/>
                <a:gd name="T104" fmla="*/ 9 w 9"/>
                <a:gd name="T105" fmla="*/ 2 h 3"/>
                <a:gd name="T106" fmla="*/ 9 w 9"/>
                <a:gd name="T107" fmla="*/ 2 h 3"/>
                <a:gd name="T108" fmla="*/ 9 w 9"/>
                <a:gd name="T109" fmla="*/ 3 h 3"/>
                <a:gd name="T110" fmla="*/ 9 w 9"/>
                <a:gd name="T111" fmla="*/ 3 h 3"/>
                <a:gd name="T112" fmla="*/ 9 w 9"/>
                <a:gd name="T113" fmla="*/ 3 h 3"/>
                <a:gd name="T114" fmla="*/ 9 w 9"/>
                <a:gd name="T115" fmla="*/ 3 h 3"/>
                <a:gd name="T116" fmla="*/ 9 w 9"/>
                <a:gd name="T117" fmla="*/ 3 h 3"/>
                <a:gd name="T118" fmla="*/ 9 w 9"/>
                <a:gd name="T119" fmla="*/ 3 h 3"/>
                <a:gd name="T120" fmla="*/ 8 w 9"/>
                <a:gd name="T121" fmla="*/ 3 h 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"/>
                <a:gd name="T184" fmla="*/ 0 h 3"/>
                <a:gd name="T185" fmla="*/ 9 w 9"/>
                <a:gd name="T186" fmla="*/ 3 h 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" h="3">
                  <a:moveTo>
                    <a:pt x="8" y="3"/>
                  </a:moveTo>
                  <a:lnTo>
                    <a:pt x="8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3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51" name="Freeform 730"/>
            <p:cNvSpPr>
              <a:spLocks/>
            </p:cNvSpPr>
            <p:nvPr/>
          </p:nvSpPr>
          <p:spPr bwMode="auto">
            <a:xfrm>
              <a:off x="2222" y="2416"/>
              <a:ext cx="9" cy="4"/>
            </a:xfrm>
            <a:custGeom>
              <a:avLst/>
              <a:gdLst>
                <a:gd name="T0" fmla="*/ 7 w 9"/>
                <a:gd name="T1" fmla="*/ 4 h 4"/>
                <a:gd name="T2" fmla="*/ 6 w 9"/>
                <a:gd name="T3" fmla="*/ 4 h 4"/>
                <a:gd name="T4" fmla="*/ 5 w 9"/>
                <a:gd name="T5" fmla="*/ 4 h 4"/>
                <a:gd name="T6" fmla="*/ 5 w 9"/>
                <a:gd name="T7" fmla="*/ 4 h 4"/>
                <a:gd name="T8" fmla="*/ 5 w 9"/>
                <a:gd name="T9" fmla="*/ 4 h 4"/>
                <a:gd name="T10" fmla="*/ 4 w 9"/>
                <a:gd name="T11" fmla="*/ 4 h 4"/>
                <a:gd name="T12" fmla="*/ 4 w 9"/>
                <a:gd name="T13" fmla="*/ 4 h 4"/>
                <a:gd name="T14" fmla="*/ 3 w 9"/>
                <a:gd name="T15" fmla="*/ 4 h 4"/>
                <a:gd name="T16" fmla="*/ 3 w 9"/>
                <a:gd name="T17" fmla="*/ 4 h 4"/>
                <a:gd name="T18" fmla="*/ 3 w 9"/>
                <a:gd name="T19" fmla="*/ 3 h 4"/>
                <a:gd name="T20" fmla="*/ 2 w 9"/>
                <a:gd name="T21" fmla="*/ 3 h 4"/>
                <a:gd name="T22" fmla="*/ 2 w 9"/>
                <a:gd name="T23" fmla="*/ 3 h 4"/>
                <a:gd name="T24" fmla="*/ 2 w 9"/>
                <a:gd name="T25" fmla="*/ 3 h 4"/>
                <a:gd name="T26" fmla="*/ 1 w 9"/>
                <a:gd name="T27" fmla="*/ 3 h 4"/>
                <a:gd name="T28" fmla="*/ 1 w 9"/>
                <a:gd name="T29" fmla="*/ 3 h 4"/>
                <a:gd name="T30" fmla="*/ 1 w 9"/>
                <a:gd name="T31" fmla="*/ 3 h 4"/>
                <a:gd name="T32" fmla="*/ 1 w 9"/>
                <a:gd name="T33" fmla="*/ 3 h 4"/>
                <a:gd name="T34" fmla="*/ 1 w 9"/>
                <a:gd name="T35" fmla="*/ 3 h 4"/>
                <a:gd name="T36" fmla="*/ 1 w 9"/>
                <a:gd name="T37" fmla="*/ 3 h 4"/>
                <a:gd name="T38" fmla="*/ 0 w 9"/>
                <a:gd name="T39" fmla="*/ 2 h 4"/>
                <a:gd name="T40" fmla="*/ 0 w 9"/>
                <a:gd name="T41" fmla="*/ 2 h 4"/>
                <a:gd name="T42" fmla="*/ 0 w 9"/>
                <a:gd name="T43" fmla="*/ 2 h 4"/>
                <a:gd name="T44" fmla="*/ 1 w 9"/>
                <a:gd name="T45" fmla="*/ 1 h 4"/>
                <a:gd name="T46" fmla="*/ 1 w 9"/>
                <a:gd name="T47" fmla="*/ 1 h 4"/>
                <a:gd name="T48" fmla="*/ 1 w 9"/>
                <a:gd name="T49" fmla="*/ 2 h 4"/>
                <a:gd name="T50" fmla="*/ 1 w 9"/>
                <a:gd name="T51" fmla="*/ 2 h 4"/>
                <a:gd name="T52" fmla="*/ 1 w 9"/>
                <a:gd name="T53" fmla="*/ 1 h 4"/>
                <a:gd name="T54" fmla="*/ 1 w 9"/>
                <a:gd name="T55" fmla="*/ 1 h 4"/>
                <a:gd name="T56" fmla="*/ 1 w 9"/>
                <a:gd name="T57" fmla="*/ 0 h 4"/>
                <a:gd name="T58" fmla="*/ 2 w 9"/>
                <a:gd name="T59" fmla="*/ 0 h 4"/>
                <a:gd name="T60" fmla="*/ 2 w 9"/>
                <a:gd name="T61" fmla="*/ 0 h 4"/>
                <a:gd name="T62" fmla="*/ 2 w 9"/>
                <a:gd name="T63" fmla="*/ 0 h 4"/>
                <a:gd name="T64" fmla="*/ 3 w 9"/>
                <a:gd name="T65" fmla="*/ 1 h 4"/>
                <a:gd name="T66" fmla="*/ 3 w 9"/>
                <a:gd name="T67" fmla="*/ 1 h 4"/>
                <a:gd name="T68" fmla="*/ 3 w 9"/>
                <a:gd name="T69" fmla="*/ 1 h 4"/>
                <a:gd name="T70" fmla="*/ 3 w 9"/>
                <a:gd name="T71" fmla="*/ 2 h 4"/>
                <a:gd name="T72" fmla="*/ 4 w 9"/>
                <a:gd name="T73" fmla="*/ 2 h 4"/>
                <a:gd name="T74" fmla="*/ 4 w 9"/>
                <a:gd name="T75" fmla="*/ 2 h 4"/>
                <a:gd name="T76" fmla="*/ 4 w 9"/>
                <a:gd name="T77" fmla="*/ 2 h 4"/>
                <a:gd name="T78" fmla="*/ 5 w 9"/>
                <a:gd name="T79" fmla="*/ 2 h 4"/>
                <a:gd name="T80" fmla="*/ 5 w 9"/>
                <a:gd name="T81" fmla="*/ 2 h 4"/>
                <a:gd name="T82" fmla="*/ 5 w 9"/>
                <a:gd name="T83" fmla="*/ 2 h 4"/>
                <a:gd name="T84" fmla="*/ 6 w 9"/>
                <a:gd name="T85" fmla="*/ 2 h 4"/>
                <a:gd name="T86" fmla="*/ 6 w 9"/>
                <a:gd name="T87" fmla="*/ 3 h 4"/>
                <a:gd name="T88" fmla="*/ 6 w 9"/>
                <a:gd name="T89" fmla="*/ 3 h 4"/>
                <a:gd name="T90" fmla="*/ 7 w 9"/>
                <a:gd name="T91" fmla="*/ 3 h 4"/>
                <a:gd name="T92" fmla="*/ 7 w 9"/>
                <a:gd name="T93" fmla="*/ 3 h 4"/>
                <a:gd name="T94" fmla="*/ 7 w 9"/>
                <a:gd name="T95" fmla="*/ 3 h 4"/>
                <a:gd name="T96" fmla="*/ 7 w 9"/>
                <a:gd name="T97" fmla="*/ 3 h 4"/>
                <a:gd name="T98" fmla="*/ 7 w 9"/>
                <a:gd name="T99" fmla="*/ 3 h 4"/>
                <a:gd name="T100" fmla="*/ 8 w 9"/>
                <a:gd name="T101" fmla="*/ 3 h 4"/>
                <a:gd name="T102" fmla="*/ 8 w 9"/>
                <a:gd name="T103" fmla="*/ 3 h 4"/>
                <a:gd name="T104" fmla="*/ 9 w 9"/>
                <a:gd name="T105" fmla="*/ 3 h 4"/>
                <a:gd name="T106" fmla="*/ 9 w 9"/>
                <a:gd name="T107" fmla="*/ 3 h 4"/>
                <a:gd name="T108" fmla="*/ 9 w 9"/>
                <a:gd name="T109" fmla="*/ 3 h 4"/>
                <a:gd name="T110" fmla="*/ 9 w 9"/>
                <a:gd name="T111" fmla="*/ 4 h 4"/>
                <a:gd name="T112" fmla="*/ 8 w 9"/>
                <a:gd name="T113" fmla="*/ 4 h 4"/>
                <a:gd name="T114" fmla="*/ 8 w 9"/>
                <a:gd name="T115" fmla="*/ 4 h 4"/>
                <a:gd name="T116" fmla="*/ 7 w 9"/>
                <a:gd name="T117" fmla="*/ 4 h 4"/>
                <a:gd name="T118" fmla="*/ 7 w 9"/>
                <a:gd name="T119" fmla="*/ 4 h 4"/>
                <a:gd name="T120" fmla="*/ 7 w 9"/>
                <a:gd name="T121" fmla="*/ 4 h 4"/>
                <a:gd name="T122" fmla="*/ 7 w 9"/>
                <a:gd name="T123" fmla="*/ 4 h 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9"/>
                <a:gd name="T187" fmla="*/ 0 h 4"/>
                <a:gd name="T188" fmla="*/ 9 w 9"/>
                <a:gd name="T189" fmla="*/ 4 h 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9" h="4">
                  <a:moveTo>
                    <a:pt x="7" y="4"/>
                  </a:moveTo>
                  <a:lnTo>
                    <a:pt x="6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7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4"/>
                  </a:lnTo>
                  <a:lnTo>
                    <a:pt x="8" y="4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52" name="Freeform 731"/>
            <p:cNvSpPr>
              <a:spLocks/>
            </p:cNvSpPr>
            <p:nvPr/>
          </p:nvSpPr>
          <p:spPr bwMode="auto">
            <a:xfrm>
              <a:off x="3790" y="2452"/>
              <a:ext cx="3" cy="2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2 h 2"/>
                <a:gd name="T4" fmla="*/ 1 w 3"/>
                <a:gd name="T5" fmla="*/ 2 h 2"/>
                <a:gd name="T6" fmla="*/ 0 w 3"/>
                <a:gd name="T7" fmla="*/ 1 h 2"/>
                <a:gd name="T8" fmla="*/ 0 w 3"/>
                <a:gd name="T9" fmla="*/ 1 h 2"/>
                <a:gd name="T10" fmla="*/ 0 w 3"/>
                <a:gd name="T11" fmla="*/ 0 h 2"/>
                <a:gd name="T12" fmla="*/ 1 w 3"/>
                <a:gd name="T13" fmla="*/ 0 h 2"/>
                <a:gd name="T14" fmla="*/ 1 w 3"/>
                <a:gd name="T15" fmla="*/ 0 h 2"/>
                <a:gd name="T16" fmla="*/ 1 w 3"/>
                <a:gd name="T17" fmla="*/ 0 h 2"/>
                <a:gd name="T18" fmla="*/ 1 w 3"/>
                <a:gd name="T19" fmla="*/ 0 h 2"/>
                <a:gd name="T20" fmla="*/ 2 w 3"/>
                <a:gd name="T21" fmla="*/ 0 h 2"/>
                <a:gd name="T22" fmla="*/ 2 w 3"/>
                <a:gd name="T23" fmla="*/ 1 h 2"/>
                <a:gd name="T24" fmla="*/ 3 w 3"/>
                <a:gd name="T25" fmla="*/ 1 h 2"/>
                <a:gd name="T26" fmla="*/ 2 w 3"/>
                <a:gd name="T27" fmla="*/ 2 h 2"/>
                <a:gd name="T28" fmla="*/ 2 w 3"/>
                <a:gd name="T29" fmla="*/ 2 h 2"/>
                <a:gd name="T30" fmla="*/ 2 w 3"/>
                <a:gd name="T31" fmla="*/ 2 h 2"/>
                <a:gd name="T32" fmla="*/ 1 w 3"/>
                <a:gd name="T33" fmla="*/ 2 h 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"/>
                <a:gd name="T52" fmla="*/ 0 h 2"/>
                <a:gd name="T53" fmla="*/ 3 w 3"/>
                <a:gd name="T54" fmla="*/ 2 h 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" h="2">
                  <a:moveTo>
                    <a:pt x="1" y="2"/>
                  </a:move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53" name="Freeform 732"/>
            <p:cNvSpPr>
              <a:spLocks/>
            </p:cNvSpPr>
            <p:nvPr/>
          </p:nvSpPr>
          <p:spPr bwMode="auto">
            <a:xfrm>
              <a:off x="2149" y="2419"/>
              <a:ext cx="2" cy="1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0 w 2"/>
                <a:gd name="T9" fmla="*/ 0 h 1"/>
                <a:gd name="T10" fmla="*/ 1 w 2"/>
                <a:gd name="T11" fmla="*/ 0 h 1"/>
                <a:gd name="T12" fmla="*/ 1 w 2"/>
                <a:gd name="T13" fmla="*/ 0 h 1"/>
                <a:gd name="T14" fmla="*/ 1 w 2"/>
                <a:gd name="T15" fmla="*/ 0 h 1"/>
                <a:gd name="T16" fmla="*/ 2 w 2"/>
                <a:gd name="T17" fmla="*/ 0 h 1"/>
                <a:gd name="T18" fmla="*/ 2 w 2"/>
                <a:gd name="T19" fmla="*/ 0 h 1"/>
                <a:gd name="T20" fmla="*/ 1 w 2"/>
                <a:gd name="T21" fmla="*/ 0 h 1"/>
                <a:gd name="T22" fmla="*/ 1 w 2"/>
                <a:gd name="T23" fmla="*/ 0 h 1"/>
                <a:gd name="T24" fmla="*/ 1 w 2"/>
                <a:gd name="T25" fmla="*/ 0 h 1"/>
                <a:gd name="T26" fmla="*/ 0 w 2"/>
                <a:gd name="T27" fmla="*/ 0 h 1"/>
                <a:gd name="T28" fmla="*/ 0 w 2"/>
                <a:gd name="T29" fmla="*/ 0 h 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"/>
                <a:gd name="T46" fmla="*/ 0 h 1"/>
                <a:gd name="T47" fmla="*/ 2 w 2"/>
                <a:gd name="T48" fmla="*/ 1 h 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" h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54" name="Freeform 733"/>
            <p:cNvSpPr>
              <a:spLocks/>
            </p:cNvSpPr>
            <p:nvPr/>
          </p:nvSpPr>
          <p:spPr bwMode="auto">
            <a:xfrm>
              <a:off x="3281" y="2434"/>
              <a:ext cx="3" cy="4"/>
            </a:xfrm>
            <a:custGeom>
              <a:avLst/>
              <a:gdLst>
                <a:gd name="T0" fmla="*/ 2 w 3"/>
                <a:gd name="T1" fmla="*/ 4 h 4"/>
                <a:gd name="T2" fmla="*/ 1 w 3"/>
                <a:gd name="T3" fmla="*/ 4 h 4"/>
                <a:gd name="T4" fmla="*/ 1 w 3"/>
                <a:gd name="T5" fmla="*/ 3 h 4"/>
                <a:gd name="T6" fmla="*/ 1 w 3"/>
                <a:gd name="T7" fmla="*/ 3 h 4"/>
                <a:gd name="T8" fmla="*/ 0 w 3"/>
                <a:gd name="T9" fmla="*/ 3 h 4"/>
                <a:gd name="T10" fmla="*/ 0 w 3"/>
                <a:gd name="T11" fmla="*/ 3 h 4"/>
                <a:gd name="T12" fmla="*/ 0 w 3"/>
                <a:gd name="T13" fmla="*/ 2 h 4"/>
                <a:gd name="T14" fmla="*/ 1 w 3"/>
                <a:gd name="T15" fmla="*/ 2 h 4"/>
                <a:gd name="T16" fmla="*/ 1 w 3"/>
                <a:gd name="T17" fmla="*/ 2 h 4"/>
                <a:gd name="T18" fmla="*/ 1 w 3"/>
                <a:gd name="T19" fmla="*/ 2 h 4"/>
                <a:gd name="T20" fmla="*/ 2 w 3"/>
                <a:gd name="T21" fmla="*/ 2 h 4"/>
                <a:gd name="T22" fmla="*/ 2 w 3"/>
                <a:gd name="T23" fmla="*/ 1 h 4"/>
                <a:gd name="T24" fmla="*/ 2 w 3"/>
                <a:gd name="T25" fmla="*/ 1 h 4"/>
                <a:gd name="T26" fmla="*/ 2 w 3"/>
                <a:gd name="T27" fmla="*/ 0 h 4"/>
                <a:gd name="T28" fmla="*/ 2 w 3"/>
                <a:gd name="T29" fmla="*/ 0 h 4"/>
                <a:gd name="T30" fmla="*/ 3 w 3"/>
                <a:gd name="T31" fmla="*/ 0 h 4"/>
                <a:gd name="T32" fmla="*/ 3 w 3"/>
                <a:gd name="T33" fmla="*/ 1 h 4"/>
                <a:gd name="T34" fmla="*/ 3 w 3"/>
                <a:gd name="T35" fmla="*/ 1 h 4"/>
                <a:gd name="T36" fmla="*/ 3 w 3"/>
                <a:gd name="T37" fmla="*/ 2 h 4"/>
                <a:gd name="T38" fmla="*/ 3 w 3"/>
                <a:gd name="T39" fmla="*/ 2 h 4"/>
                <a:gd name="T40" fmla="*/ 3 w 3"/>
                <a:gd name="T41" fmla="*/ 3 h 4"/>
                <a:gd name="T42" fmla="*/ 3 w 3"/>
                <a:gd name="T43" fmla="*/ 3 h 4"/>
                <a:gd name="T44" fmla="*/ 3 w 3"/>
                <a:gd name="T45" fmla="*/ 4 h 4"/>
                <a:gd name="T46" fmla="*/ 2 w 3"/>
                <a:gd name="T47" fmla="*/ 4 h 4"/>
                <a:gd name="T48" fmla="*/ 2 w 3"/>
                <a:gd name="T49" fmla="*/ 4 h 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"/>
                <a:gd name="T76" fmla="*/ 0 h 4"/>
                <a:gd name="T77" fmla="*/ 3 w 3"/>
                <a:gd name="T78" fmla="*/ 4 h 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" h="4">
                  <a:moveTo>
                    <a:pt x="2" y="4"/>
                  </a:moveTo>
                  <a:lnTo>
                    <a:pt x="1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55" name="Freeform 734"/>
            <p:cNvSpPr>
              <a:spLocks/>
            </p:cNvSpPr>
            <p:nvPr/>
          </p:nvSpPr>
          <p:spPr bwMode="auto">
            <a:xfrm>
              <a:off x="2097" y="2420"/>
              <a:ext cx="5" cy="4"/>
            </a:xfrm>
            <a:custGeom>
              <a:avLst/>
              <a:gdLst>
                <a:gd name="T0" fmla="*/ 5 w 5"/>
                <a:gd name="T1" fmla="*/ 4 h 4"/>
                <a:gd name="T2" fmla="*/ 4 w 5"/>
                <a:gd name="T3" fmla="*/ 4 h 4"/>
                <a:gd name="T4" fmla="*/ 4 w 5"/>
                <a:gd name="T5" fmla="*/ 3 h 4"/>
                <a:gd name="T6" fmla="*/ 4 w 5"/>
                <a:gd name="T7" fmla="*/ 3 h 4"/>
                <a:gd name="T8" fmla="*/ 4 w 5"/>
                <a:gd name="T9" fmla="*/ 3 h 4"/>
                <a:gd name="T10" fmla="*/ 3 w 5"/>
                <a:gd name="T11" fmla="*/ 3 h 4"/>
                <a:gd name="T12" fmla="*/ 3 w 5"/>
                <a:gd name="T13" fmla="*/ 2 h 4"/>
                <a:gd name="T14" fmla="*/ 3 w 5"/>
                <a:gd name="T15" fmla="*/ 2 h 4"/>
                <a:gd name="T16" fmla="*/ 2 w 5"/>
                <a:gd name="T17" fmla="*/ 2 h 4"/>
                <a:gd name="T18" fmla="*/ 2 w 5"/>
                <a:gd name="T19" fmla="*/ 2 h 4"/>
                <a:gd name="T20" fmla="*/ 1 w 5"/>
                <a:gd name="T21" fmla="*/ 2 h 4"/>
                <a:gd name="T22" fmla="*/ 1 w 5"/>
                <a:gd name="T23" fmla="*/ 2 h 4"/>
                <a:gd name="T24" fmla="*/ 0 w 5"/>
                <a:gd name="T25" fmla="*/ 2 h 4"/>
                <a:gd name="T26" fmla="*/ 0 w 5"/>
                <a:gd name="T27" fmla="*/ 2 h 4"/>
                <a:gd name="T28" fmla="*/ 0 w 5"/>
                <a:gd name="T29" fmla="*/ 2 h 4"/>
                <a:gd name="T30" fmla="*/ 0 w 5"/>
                <a:gd name="T31" fmla="*/ 1 h 4"/>
                <a:gd name="T32" fmla="*/ 0 w 5"/>
                <a:gd name="T33" fmla="*/ 1 h 4"/>
                <a:gd name="T34" fmla="*/ 0 w 5"/>
                <a:gd name="T35" fmla="*/ 1 h 4"/>
                <a:gd name="T36" fmla="*/ 1 w 5"/>
                <a:gd name="T37" fmla="*/ 1 h 4"/>
                <a:gd name="T38" fmla="*/ 1 w 5"/>
                <a:gd name="T39" fmla="*/ 1 h 4"/>
                <a:gd name="T40" fmla="*/ 1 w 5"/>
                <a:gd name="T41" fmla="*/ 0 h 4"/>
                <a:gd name="T42" fmla="*/ 2 w 5"/>
                <a:gd name="T43" fmla="*/ 0 h 4"/>
                <a:gd name="T44" fmla="*/ 2 w 5"/>
                <a:gd name="T45" fmla="*/ 0 h 4"/>
                <a:gd name="T46" fmla="*/ 2 w 5"/>
                <a:gd name="T47" fmla="*/ 0 h 4"/>
                <a:gd name="T48" fmla="*/ 3 w 5"/>
                <a:gd name="T49" fmla="*/ 0 h 4"/>
                <a:gd name="T50" fmla="*/ 3 w 5"/>
                <a:gd name="T51" fmla="*/ 0 h 4"/>
                <a:gd name="T52" fmla="*/ 3 w 5"/>
                <a:gd name="T53" fmla="*/ 0 h 4"/>
                <a:gd name="T54" fmla="*/ 4 w 5"/>
                <a:gd name="T55" fmla="*/ 0 h 4"/>
                <a:gd name="T56" fmla="*/ 4 w 5"/>
                <a:gd name="T57" fmla="*/ 1 h 4"/>
                <a:gd name="T58" fmla="*/ 4 w 5"/>
                <a:gd name="T59" fmla="*/ 1 h 4"/>
                <a:gd name="T60" fmla="*/ 4 w 5"/>
                <a:gd name="T61" fmla="*/ 2 h 4"/>
                <a:gd name="T62" fmla="*/ 4 w 5"/>
                <a:gd name="T63" fmla="*/ 2 h 4"/>
                <a:gd name="T64" fmla="*/ 5 w 5"/>
                <a:gd name="T65" fmla="*/ 2 h 4"/>
                <a:gd name="T66" fmla="*/ 5 w 5"/>
                <a:gd name="T67" fmla="*/ 2 h 4"/>
                <a:gd name="T68" fmla="*/ 5 w 5"/>
                <a:gd name="T69" fmla="*/ 3 h 4"/>
                <a:gd name="T70" fmla="*/ 5 w 5"/>
                <a:gd name="T71" fmla="*/ 3 h 4"/>
                <a:gd name="T72" fmla="*/ 5 w 5"/>
                <a:gd name="T73" fmla="*/ 4 h 4"/>
                <a:gd name="T74" fmla="*/ 5 w 5"/>
                <a:gd name="T75" fmla="*/ 4 h 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"/>
                <a:gd name="T115" fmla="*/ 0 h 4"/>
                <a:gd name="T116" fmla="*/ 5 w 5"/>
                <a:gd name="T117" fmla="*/ 4 h 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" h="4">
                  <a:moveTo>
                    <a:pt x="5" y="4"/>
                  </a:moveTo>
                  <a:lnTo>
                    <a:pt x="4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56" name="Freeform 735"/>
            <p:cNvSpPr>
              <a:spLocks/>
            </p:cNvSpPr>
            <p:nvPr/>
          </p:nvSpPr>
          <p:spPr bwMode="auto">
            <a:xfrm>
              <a:off x="3809" y="2458"/>
              <a:ext cx="4" cy="3"/>
            </a:xfrm>
            <a:custGeom>
              <a:avLst/>
              <a:gdLst>
                <a:gd name="T0" fmla="*/ 3 w 4"/>
                <a:gd name="T1" fmla="*/ 3 h 3"/>
                <a:gd name="T2" fmla="*/ 2 w 4"/>
                <a:gd name="T3" fmla="*/ 3 h 3"/>
                <a:gd name="T4" fmla="*/ 2 w 4"/>
                <a:gd name="T5" fmla="*/ 3 h 3"/>
                <a:gd name="T6" fmla="*/ 2 w 4"/>
                <a:gd name="T7" fmla="*/ 2 h 3"/>
                <a:gd name="T8" fmla="*/ 1 w 4"/>
                <a:gd name="T9" fmla="*/ 2 h 3"/>
                <a:gd name="T10" fmla="*/ 1 w 4"/>
                <a:gd name="T11" fmla="*/ 2 h 3"/>
                <a:gd name="T12" fmla="*/ 1 w 4"/>
                <a:gd name="T13" fmla="*/ 2 h 3"/>
                <a:gd name="T14" fmla="*/ 0 w 4"/>
                <a:gd name="T15" fmla="*/ 1 h 3"/>
                <a:gd name="T16" fmla="*/ 0 w 4"/>
                <a:gd name="T17" fmla="*/ 1 h 3"/>
                <a:gd name="T18" fmla="*/ 0 w 4"/>
                <a:gd name="T19" fmla="*/ 1 h 3"/>
                <a:gd name="T20" fmla="*/ 0 w 4"/>
                <a:gd name="T21" fmla="*/ 0 h 3"/>
                <a:gd name="T22" fmla="*/ 0 w 4"/>
                <a:gd name="T23" fmla="*/ 0 h 3"/>
                <a:gd name="T24" fmla="*/ 0 w 4"/>
                <a:gd name="T25" fmla="*/ 0 h 3"/>
                <a:gd name="T26" fmla="*/ 0 w 4"/>
                <a:gd name="T27" fmla="*/ 0 h 3"/>
                <a:gd name="T28" fmla="*/ 1 w 4"/>
                <a:gd name="T29" fmla="*/ 0 h 3"/>
                <a:gd name="T30" fmla="*/ 1 w 4"/>
                <a:gd name="T31" fmla="*/ 0 h 3"/>
                <a:gd name="T32" fmla="*/ 1 w 4"/>
                <a:gd name="T33" fmla="*/ 0 h 3"/>
                <a:gd name="T34" fmla="*/ 1 w 4"/>
                <a:gd name="T35" fmla="*/ 0 h 3"/>
                <a:gd name="T36" fmla="*/ 2 w 4"/>
                <a:gd name="T37" fmla="*/ 1 h 3"/>
                <a:gd name="T38" fmla="*/ 2 w 4"/>
                <a:gd name="T39" fmla="*/ 1 h 3"/>
                <a:gd name="T40" fmla="*/ 2 w 4"/>
                <a:gd name="T41" fmla="*/ 1 h 3"/>
                <a:gd name="T42" fmla="*/ 3 w 4"/>
                <a:gd name="T43" fmla="*/ 1 h 3"/>
                <a:gd name="T44" fmla="*/ 3 w 4"/>
                <a:gd name="T45" fmla="*/ 2 h 3"/>
                <a:gd name="T46" fmla="*/ 3 w 4"/>
                <a:gd name="T47" fmla="*/ 2 h 3"/>
                <a:gd name="T48" fmla="*/ 4 w 4"/>
                <a:gd name="T49" fmla="*/ 2 h 3"/>
                <a:gd name="T50" fmla="*/ 3 w 4"/>
                <a:gd name="T51" fmla="*/ 3 h 3"/>
                <a:gd name="T52" fmla="*/ 3 w 4"/>
                <a:gd name="T53" fmla="*/ 3 h 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"/>
                <a:gd name="T82" fmla="*/ 0 h 3"/>
                <a:gd name="T83" fmla="*/ 4 w 4"/>
                <a:gd name="T84" fmla="*/ 3 h 3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" h="3">
                  <a:moveTo>
                    <a:pt x="3" y="3"/>
                  </a:moveTo>
                  <a:lnTo>
                    <a:pt x="2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57" name="Freeform 736"/>
            <p:cNvSpPr>
              <a:spLocks/>
            </p:cNvSpPr>
            <p:nvPr/>
          </p:nvSpPr>
          <p:spPr bwMode="auto">
            <a:xfrm>
              <a:off x="2089" y="2422"/>
              <a:ext cx="3" cy="2"/>
            </a:xfrm>
            <a:custGeom>
              <a:avLst/>
              <a:gdLst>
                <a:gd name="T0" fmla="*/ 2 w 3"/>
                <a:gd name="T1" fmla="*/ 2 h 2"/>
                <a:gd name="T2" fmla="*/ 2 w 3"/>
                <a:gd name="T3" fmla="*/ 2 h 2"/>
                <a:gd name="T4" fmla="*/ 2 w 3"/>
                <a:gd name="T5" fmla="*/ 2 h 2"/>
                <a:gd name="T6" fmla="*/ 1 w 3"/>
                <a:gd name="T7" fmla="*/ 1 h 2"/>
                <a:gd name="T8" fmla="*/ 1 w 3"/>
                <a:gd name="T9" fmla="*/ 1 h 2"/>
                <a:gd name="T10" fmla="*/ 1 w 3"/>
                <a:gd name="T11" fmla="*/ 1 h 2"/>
                <a:gd name="T12" fmla="*/ 0 w 3"/>
                <a:gd name="T13" fmla="*/ 1 h 2"/>
                <a:gd name="T14" fmla="*/ 0 w 3"/>
                <a:gd name="T15" fmla="*/ 1 h 2"/>
                <a:gd name="T16" fmla="*/ 0 w 3"/>
                <a:gd name="T17" fmla="*/ 1 h 2"/>
                <a:gd name="T18" fmla="*/ 0 w 3"/>
                <a:gd name="T19" fmla="*/ 0 h 2"/>
                <a:gd name="T20" fmla="*/ 0 w 3"/>
                <a:gd name="T21" fmla="*/ 0 h 2"/>
                <a:gd name="T22" fmla="*/ 1 w 3"/>
                <a:gd name="T23" fmla="*/ 0 h 2"/>
                <a:gd name="T24" fmla="*/ 1 w 3"/>
                <a:gd name="T25" fmla="*/ 0 h 2"/>
                <a:gd name="T26" fmla="*/ 1 w 3"/>
                <a:gd name="T27" fmla="*/ 0 h 2"/>
                <a:gd name="T28" fmla="*/ 2 w 3"/>
                <a:gd name="T29" fmla="*/ 0 h 2"/>
                <a:gd name="T30" fmla="*/ 2 w 3"/>
                <a:gd name="T31" fmla="*/ 0 h 2"/>
                <a:gd name="T32" fmla="*/ 2 w 3"/>
                <a:gd name="T33" fmla="*/ 0 h 2"/>
                <a:gd name="T34" fmla="*/ 2 w 3"/>
                <a:gd name="T35" fmla="*/ 0 h 2"/>
                <a:gd name="T36" fmla="*/ 2 w 3"/>
                <a:gd name="T37" fmla="*/ 0 h 2"/>
                <a:gd name="T38" fmla="*/ 2 w 3"/>
                <a:gd name="T39" fmla="*/ 0 h 2"/>
                <a:gd name="T40" fmla="*/ 3 w 3"/>
                <a:gd name="T41" fmla="*/ 1 h 2"/>
                <a:gd name="T42" fmla="*/ 3 w 3"/>
                <a:gd name="T43" fmla="*/ 1 h 2"/>
                <a:gd name="T44" fmla="*/ 2 w 3"/>
                <a:gd name="T45" fmla="*/ 2 h 2"/>
                <a:gd name="T46" fmla="*/ 2 w 3"/>
                <a:gd name="T47" fmla="*/ 2 h 2"/>
                <a:gd name="T48" fmla="*/ 2 w 3"/>
                <a:gd name="T49" fmla="*/ 2 h 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"/>
                <a:gd name="T76" fmla="*/ 0 h 2"/>
                <a:gd name="T77" fmla="*/ 3 w 3"/>
                <a:gd name="T78" fmla="*/ 2 h 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" h="2">
                  <a:moveTo>
                    <a:pt x="2" y="2"/>
                  </a:moveTo>
                  <a:lnTo>
                    <a:pt x="2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58" name="Freeform 737"/>
            <p:cNvSpPr>
              <a:spLocks/>
            </p:cNvSpPr>
            <p:nvPr/>
          </p:nvSpPr>
          <p:spPr bwMode="auto">
            <a:xfrm>
              <a:off x="3275" y="2437"/>
              <a:ext cx="3" cy="2"/>
            </a:xfrm>
            <a:custGeom>
              <a:avLst/>
              <a:gdLst>
                <a:gd name="T0" fmla="*/ 1 w 3"/>
                <a:gd name="T1" fmla="*/ 2 h 2"/>
                <a:gd name="T2" fmla="*/ 0 w 3"/>
                <a:gd name="T3" fmla="*/ 2 h 2"/>
                <a:gd name="T4" fmla="*/ 0 w 3"/>
                <a:gd name="T5" fmla="*/ 2 h 2"/>
                <a:gd name="T6" fmla="*/ 1 w 3"/>
                <a:gd name="T7" fmla="*/ 2 h 2"/>
                <a:gd name="T8" fmla="*/ 1 w 3"/>
                <a:gd name="T9" fmla="*/ 2 h 2"/>
                <a:gd name="T10" fmla="*/ 1 w 3"/>
                <a:gd name="T11" fmla="*/ 1 h 2"/>
                <a:gd name="T12" fmla="*/ 1 w 3"/>
                <a:gd name="T13" fmla="*/ 1 h 2"/>
                <a:gd name="T14" fmla="*/ 1 w 3"/>
                <a:gd name="T15" fmla="*/ 0 h 2"/>
                <a:gd name="T16" fmla="*/ 2 w 3"/>
                <a:gd name="T17" fmla="*/ 0 h 2"/>
                <a:gd name="T18" fmla="*/ 2 w 3"/>
                <a:gd name="T19" fmla="*/ 1 h 2"/>
                <a:gd name="T20" fmla="*/ 2 w 3"/>
                <a:gd name="T21" fmla="*/ 1 h 2"/>
                <a:gd name="T22" fmla="*/ 3 w 3"/>
                <a:gd name="T23" fmla="*/ 1 h 2"/>
                <a:gd name="T24" fmla="*/ 3 w 3"/>
                <a:gd name="T25" fmla="*/ 2 h 2"/>
                <a:gd name="T26" fmla="*/ 3 w 3"/>
                <a:gd name="T27" fmla="*/ 2 h 2"/>
                <a:gd name="T28" fmla="*/ 3 w 3"/>
                <a:gd name="T29" fmla="*/ 2 h 2"/>
                <a:gd name="T30" fmla="*/ 2 w 3"/>
                <a:gd name="T31" fmla="*/ 2 h 2"/>
                <a:gd name="T32" fmla="*/ 2 w 3"/>
                <a:gd name="T33" fmla="*/ 2 h 2"/>
                <a:gd name="T34" fmla="*/ 1 w 3"/>
                <a:gd name="T35" fmla="*/ 2 h 2"/>
                <a:gd name="T36" fmla="*/ 1 w 3"/>
                <a:gd name="T37" fmla="*/ 2 h 2"/>
                <a:gd name="T38" fmla="*/ 1 w 3"/>
                <a:gd name="T39" fmla="*/ 2 h 2"/>
                <a:gd name="T40" fmla="*/ 1 w 3"/>
                <a:gd name="T41" fmla="*/ 2 h 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"/>
                <a:gd name="T64" fmla="*/ 0 h 2"/>
                <a:gd name="T65" fmla="*/ 3 w 3"/>
                <a:gd name="T66" fmla="*/ 2 h 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" h="2">
                  <a:moveTo>
                    <a:pt x="1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59" name="Freeform 738"/>
            <p:cNvSpPr>
              <a:spLocks/>
            </p:cNvSpPr>
            <p:nvPr/>
          </p:nvSpPr>
          <p:spPr bwMode="auto">
            <a:xfrm>
              <a:off x="2558" y="2426"/>
              <a:ext cx="18" cy="6"/>
            </a:xfrm>
            <a:custGeom>
              <a:avLst/>
              <a:gdLst>
                <a:gd name="T0" fmla="*/ 14 w 18"/>
                <a:gd name="T1" fmla="*/ 6 h 6"/>
                <a:gd name="T2" fmla="*/ 13 w 18"/>
                <a:gd name="T3" fmla="*/ 6 h 6"/>
                <a:gd name="T4" fmla="*/ 13 w 18"/>
                <a:gd name="T5" fmla="*/ 5 h 6"/>
                <a:gd name="T6" fmla="*/ 12 w 18"/>
                <a:gd name="T7" fmla="*/ 5 h 6"/>
                <a:gd name="T8" fmla="*/ 11 w 18"/>
                <a:gd name="T9" fmla="*/ 5 h 6"/>
                <a:gd name="T10" fmla="*/ 10 w 18"/>
                <a:gd name="T11" fmla="*/ 4 h 6"/>
                <a:gd name="T12" fmla="*/ 10 w 18"/>
                <a:gd name="T13" fmla="*/ 4 h 6"/>
                <a:gd name="T14" fmla="*/ 10 w 18"/>
                <a:gd name="T15" fmla="*/ 4 h 6"/>
                <a:gd name="T16" fmla="*/ 9 w 18"/>
                <a:gd name="T17" fmla="*/ 4 h 6"/>
                <a:gd name="T18" fmla="*/ 8 w 18"/>
                <a:gd name="T19" fmla="*/ 4 h 6"/>
                <a:gd name="T20" fmla="*/ 7 w 18"/>
                <a:gd name="T21" fmla="*/ 3 h 6"/>
                <a:gd name="T22" fmla="*/ 6 w 18"/>
                <a:gd name="T23" fmla="*/ 3 h 6"/>
                <a:gd name="T24" fmla="*/ 5 w 18"/>
                <a:gd name="T25" fmla="*/ 3 h 6"/>
                <a:gd name="T26" fmla="*/ 5 w 18"/>
                <a:gd name="T27" fmla="*/ 3 h 6"/>
                <a:gd name="T28" fmla="*/ 4 w 18"/>
                <a:gd name="T29" fmla="*/ 3 h 6"/>
                <a:gd name="T30" fmla="*/ 4 w 18"/>
                <a:gd name="T31" fmla="*/ 3 h 6"/>
                <a:gd name="T32" fmla="*/ 2 w 18"/>
                <a:gd name="T33" fmla="*/ 3 h 6"/>
                <a:gd name="T34" fmla="*/ 1 w 18"/>
                <a:gd name="T35" fmla="*/ 3 h 6"/>
                <a:gd name="T36" fmla="*/ 1 w 18"/>
                <a:gd name="T37" fmla="*/ 3 h 6"/>
                <a:gd name="T38" fmla="*/ 0 w 18"/>
                <a:gd name="T39" fmla="*/ 2 h 6"/>
                <a:gd name="T40" fmla="*/ 0 w 18"/>
                <a:gd name="T41" fmla="*/ 1 h 6"/>
                <a:gd name="T42" fmla="*/ 1 w 18"/>
                <a:gd name="T43" fmla="*/ 1 h 6"/>
                <a:gd name="T44" fmla="*/ 1 w 18"/>
                <a:gd name="T45" fmla="*/ 0 h 6"/>
                <a:gd name="T46" fmla="*/ 2 w 18"/>
                <a:gd name="T47" fmla="*/ 0 h 6"/>
                <a:gd name="T48" fmla="*/ 3 w 18"/>
                <a:gd name="T49" fmla="*/ 0 h 6"/>
                <a:gd name="T50" fmla="*/ 4 w 18"/>
                <a:gd name="T51" fmla="*/ 0 h 6"/>
                <a:gd name="T52" fmla="*/ 4 w 18"/>
                <a:gd name="T53" fmla="*/ 1 h 6"/>
                <a:gd name="T54" fmla="*/ 4 w 18"/>
                <a:gd name="T55" fmla="*/ 1 h 6"/>
                <a:gd name="T56" fmla="*/ 5 w 18"/>
                <a:gd name="T57" fmla="*/ 1 h 6"/>
                <a:gd name="T58" fmla="*/ 6 w 18"/>
                <a:gd name="T59" fmla="*/ 1 h 6"/>
                <a:gd name="T60" fmla="*/ 7 w 18"/>
                <a:gd name="T61" fmla="*/ 1 h 6"/>
                <a:gd name="T62" fmla="*/ 8 w 18"/>
                <a:gd name="T63" fmla="*/ 1 h 6"/>
                <a:gd name="T64" fmla="*/ 8 w 18"/>
                <a:gd name="T65" fmla="*/ 1 h 6"/>
                <a:gd name="T66" fmla="*/ 9 w 18"/>
                <a:gd name="T67" fmla="*/ 2 h 6"/>
                <a:gd name="T68" fmla="*/ 10 w 18"/>
                <a:gd name="T69" fmla="*/ 2 h 6"/>
                <a:gd name="T70" fmla="*/ 11 w 18"/>
                <a:gd name="T71" fmla="*/ 2 h 6"/>
                <a:gd name="T72" fmla="*/ 12 w 18"/>
                <a:gd name="T73" fmla="*/ 2 h 6"/>
                <a:gd name="T74" fmla="*/ 13 w 18"/>
                <a:gd name="T75" fmla="*/ 2 h 6"/>
                <a:gd name="T76" fmla="*/ 13 w 18"/>
                <a:gd name="T77" fmla="*/ 2 h 6"/>
                <a:gd name="T78" fmla="*/ 14 w 18"/>
                <a:gd name="T79" fmla="*/ 2 h 6"/>
                <a:gd name="T80" fmla="*/ 15 w 18"/>
                <a:gd name="T81" fmla="*/ 2 h 6"/>
                <a:gd name="T82" fmla="*/ 16 w 18"/>
                <a:gd name="T83" fmla="*/ 2 h 6"/>
                <a:gd name="T84" fmla="*/ 17 w 18"/>
                <a:gd name="T85" fmla="*/ 2 h 6"/>
                <a:gd name="T86" fmla="*/ 17 w 18"/>
                <a:gd name="T87" fmla="*/ 3 h 6"/>
                <a:gd name="T88" fmla="*/ 18 w 18"/>
                <a:gd name="T89" fmla="*/ 3 h 6"/>
                <a:gd name="T90" fmla="*/ 18 w 18"/>
                <a:gd name="T91" fmla="*/ 3 h 6"/>
                <a:gd name="T92" fmla="*/ 18 w 18"/>
                <a:gd name="T93" fmla="*/ 4 h 6"/>
                <a:gd name="T94" fmla="*/ 18 w 18"/>
                <a:gd name="T95" fmla="*/ 5 h 6"/>
                <a:gd name="T96" fmla="*/ 17 w 18"/>
                <a:gd name="T97" fmla="*/ 5 h 6"/>
                <a:gd name="T98" fmla="*/ 17 w 18"/>
                <a:gd name="T99" fmla="*/ 6 h 6"/>
                <a:gd name="T100" fmla="*/ 17 w 18"/>
                <a:gd name="T101" fmla="*/ 6 h 6"/>
                <a:gd name="T102" fmla="*/ 16 w 18"/>
                <a:gd name="T103" fmla="*/ 6 h 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"/>
                <a:gd name="T157" fmla="*/ 0 h 6"/>
                <a:gd name="T158" fmla="*/ 18 w 18"/>
                <a:gd name="T159" fmla="*/ 6 h 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" h="6">
                  <a:moveTo>
                    <a:pt x="15" y="6"/>
                  </a:moveTo>
                  <a:lnTo>
                    <a:pt x="14" y="6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10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4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5" y="6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60" name="Freeform 739"/>
            <p:cNvSpPr>
              <a:spLocks/>
            </p:cNvSpPr>
            <p:nvPr/>
          </p:nvSpPr>
          <p:spPr bwMode="auto">
            <a:xfrm>
              <a:off x="2621" y="2428"/>
              <a:ext cx="4" cy="1"/>
            </a:xfrm>
            <a:custGeom>
              <a:avLst/>
              <a:gdLst>
                <a:gd name="T0" fmla="*/ 1 w 4"/>
                <a:gd name="T1" fmla="*/ 1 h 1"/>
                <a:gd name="T2" fmla="*/ 1 w 4"/>
                <a:gd name="T3" fmla="*/ 1 h 1"/>
                <a:gd name="T4" fmla="*/ 1 w 4"/>
                <a:gd name="T5" fmla="*/ 1 h 1"/>
                <a:gd name="T6" fmla="*/ 0 w 4"/>
                <a:gd name="T7" fmla="*/ 1 h 1"/>
                <a:gd name="T8" fmla="*/ 0 w 4"/>
                <a:gd name="T9" fmla="*/ 0 h 1"/>
                <a:gd name="T10" fmla="*/ 1 w 4"/>
                <a:gd name="T11" fmla="*/ 0 h 1"/>
                <a:gd name="T12" fmla="*/ 1 w 4"/>
                <a:gd name="T13" fmla="*/ 0 h 1"/>
                <a:gd name="T14" fmla="*/ 1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3 w 4"/>
                <a:gd name="T21" fmla="*/ 0 h 1"/>
                <a:gd name="T22" fmla="*/ 3 w 4"/>
                <a:gd name="T23" fmla="*/ 0 h 1"/>
                <a:gd name="T24" fmla="*/ 4 w 4"/>
                <a:gd name="T25" fmla="*/ 0 h 1"/>
                <a:gd name="T26" fmla="*/ 4 w 4"/>
                <a:gd name="T27" fmla="*/ 0 h 1"/>
                <a:gd name="T28" fmla="*/ 4 w 4"/>
                <a:gd name="T29" fmla="*/ 0 h 1"/>
                <a:gd name="T30" fmla="*/ 3 w 4"/>
                <a:gd name="T31" fmla="*/ 1 h 1"/>
                <a:gd name="T32" fmla="*/ 3 w 4"/>
                <a:gd name="T33" fmla="*/ 1 h 1"/>
                <a:gd name="T34" fmla="*/ 2 w 4"/>
                <a:gd name="T35" fmla="*/ 1 h 1"/>
                <a:gd name="T36" fmla="*/ 2 w 4"/>
                <a:gd name="T37" fmla="*/ 1 h 1"/>
                <a:gd name="T38" fmla="*/ 2 w 4"/>
                <a:gd name="T39" fmla="*/ 1 h 1"/>
                <a:gd name="T40" fmla="*/ 1 w 4"/>
                <a:gd name="T41" fmla="*/ 1 h 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"/>
                <a:gd name="T64" fmla="*/ 0 h 1"/>
                <a:gd name="T65" fmla="*/ 4 w 4"/>
                <a:gd name="T66" fmla="*/ 1 h 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61" name="Freeform 740"/>
            <p:cNvSpPr>
              <a:spLocks/>
            </p:cNvSpPr>
            <p:nvPr/>
          </p:nvSpPr>
          <p:spPr bwMode="auto">
            <a:xfrm>
              <a:off x="3081" y="2438"/>
              <a:ext cx="2" cy="1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2 w 2"/>
                <a:gd name="T5" fmla="*/ 1 h 1"/>
                <a:gd name="T6" fmla="*/ 2 w 2"/>
                <a:gd name="T7" fmla="*/ 1 h 1"/>
                <a:gd name="T8" fmla="*/ 1 w 2"/>
                <a:gd name="T9" fmla="*/ 1 h 1"/>
                <a:gd name="T10" fmla="*/ 1 w 2"/>
                <a:gd name="T11" fmla="*/ 1 h 1"/>
                <a:gd name="T12" fmla="*/ 1 w 2"/>
                <a:gd name="T13" fmla="*/ 1 h 1"/>
                <a:gd name="T14" fmla="*/ 1 w 2"/>
                <a:gd name="T15" fmla="*/ 1 h 1"/>
                <a:gd name="T16" fmla="*/ 0 w 2"/>
                <a:gd name="T17" fmla="*/ 1 h 1"/>
                <a:gd name="T18" fmla="*/ 0 w 2"/>
                <a:gd name="T19" fmla="*/ 1 h 1"/>
                <a:gd name="T20" fmla="*/ 1 w 2"/>
                <a:gd name="T21" fmla="*/ 0 h 1"/>
                <a:gd name="T22" fmla="*/ 1 w 2"/>
                <a:gd name="T23" fmla="*/ 0 h 1"/>
                <a:gd name="T24" fmla="*/ 1 w 2"/>
                <a:gd name="T25" fmla="*/ 0 h 1"/>
                <a:gd name="T26" fmla="*/ 1 w 2"/>
                <a:gd name="T27" fmla="*/ 0 h 1"/>
                <a:gd name="T28" fmla="*/ 2 w 2"/>
                <a:gd name="T29" fmla="*/ 0 h 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"/>
                <a:gd name="T46" fmla="*/ 0 h 1"/>
                <a:gd name="T47" fmla="*/ 2 w 2"/>
                <a:gd name="T48" fmla="*/ 1 h 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" h="1">
                  <a:moveTo>
                    <a:pt x="2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62" name="Freeform 741"/>
            <p:cNvSpPr>
              <a:spLocks/>
            </p:cNvSpPr>
            <p:nvPr/>
          </p:nvSpPr>
          <p:spPr bwMode="auto">
            <a:xfrm>
              <a:off x="3264" y="2444"/>
              <a:ext cx="6" cy="5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4 h 5"/>
                <a:gd name="T4" fmla="*/ 2 w 6"/>
                <a:gd name="T5" fmla="*/ 4 h 5"/>
                <a:gd name="T6" fmla="*/ 2 w 6"/>
                <a:gd name="T7" fmla="*/ 4 h 5"/>
                <a:gd name="T8" fmla="*/ 2 w 6"/>
                <a:gd name="T9" fmla="*/ 4 h 5"/>
                <a:gd name="T10" fmla="*/ 2 w 6"/>
                <a:gd name="T11" fmla="*/ 4 h 5"/>
                <a:gd name="T12" fmla="*/ 2 w 6"/>
                <a:gd name="T13" fmla="*/ 4 h 5"/>
                <a:gd name="T14" fmla="*/ 1 w 6"/>
                <a:gd name="T15" fmla="*/ 4 h 5"/>
                <a:gd name="T16" fmla="*/ 1 w 6"/>
                <a:gd name="T17" fmla="*/ 4 h 5"/>
                <a:gd name="T18" fmla="*/ 0 w 6"/>
                <a:gd name="T19" fmla="*/ 4 h 5"/>
                <a:gd name="T20" fmla="*/ 0 w 6"/>
                <a:gd name="T21" fmla="*/ 3 h 5"/>
                <a:gd name="T22" fmla="*/ 0 w 6"/>
                <a:gd name="T23" fmla="*/ 3 h 5"/>
                <a:gd name="T24" fmla="*/ 1 w 6"/>
                <a:gd name="T25" fmla="*/ 3 h 5"/>
                <a:gd name="T26" fmla="*/ 1 w 6"/>
                <a:gd name="T27" fmla="*/ 3 h 5"/>
                <a:gd name="T28" fmla="*/ 1 w 6"/>
                <a:gd name="T29" fmla="*/ 2 h 5"/>
                <a:gd name="T30" fmla="*/ 1 w 6"/>
                <a:gd name="T31" fmla="*/ 2 h 5"/>
                <a:gd name="T32" fmla="*/ 1 w 6"/>
                <a:gd name="T33" fmla="*/ 1 h 5"/>
                <a:gd name="T34" fmla="*/ 2 w 6"/>
                <a:gd name="T35" fmla="*/ 1 h 5"/>
                <a:gd name="T36" fmla="*/ 2 w 6"/>
                <a:gd name="T37" fmla="*/ 1 h 5"/>
                <a:gd name="T38" fmla="*/ 2 w 6"/>
                <a:gd name="T39" fmla="*/ 1 h 5"/>
                <a:gd name="T40" fmla="*/ 2 w 6"/>
                <a:gd name="T41" fmla="*/ 1 h 5"/>
                <a:gd name="T42" fmla="*/ 2 w 6"/>
                <a:gd name="T43" fmla="*/ 1 h 5"/>
                <a:gd name="T44" fmla="*/ 2 w 6"/>
                <a:gd name="T45" fmla="*/ 1 h 5"/>
                <a:gd name="T46" fmla="*/ 2 w 6"/>
                <a:gd name="T47" fmla="*/ 0 h 5"/>
                <a:gd name="T48" fmla="*/ 2 w 6"/>
                <a:gd name="T49" fmla="*/ 0 h 5"/>
                <a:gd name="T50" fmla="*/ 3 w 6"/>
                <a:gd name="T51" fmla="*/ 0 h 5"/>
                <a:gd name="T52" fmla="*/ 3 w 6"/>
                <a:gd name="T53" fmla="*/ 0 h 5"/>
                <a:gd name="T54" fmla="*/ 3 w 6"/>
                <a:gd name="T55" fmla="*/ 0 h 5"/>
                <a:gd name="T56" fmla="*/ 3 w 6"/>
                <a:gd name="T57" fmla="*/ 0 h 5"/>
                <a:gd name="T58" fmla="*/ 3 w 6"/>
                <a:gd name="T59" fmla="*/ 0 h 5"/>
                <a:gd name="T60" fmla="*/ 4 w 6"/>
                <a:gd name="T61" fmla="*/ 0 h 5"/>
                <a:gd name="T62" fmla="*/ 4 w 6"/>
                <a:gd name="T63" fmla="*/ 1 h 5"/>
                <a:gd name="T64" fmla="*/ 4 w 6"/>
                <a:gd name="T65" fmla="*/ 1 h 5"/>
                <a:gd name="T66" fmla="*/ 4 w 6"/>
                <a:gd name="T67" fmla="*/ 1 h 5"/>
                <a:gd name="T68" fmla="*/ 4 w 6"/>
                <a:gd name="T69" fmla="*/ 1 h 5"/>
                <a:gd name="T70" fmla="*/ 5 w 6"/>
                <a:gd name="T71" fmla="*/ 1 h 5"/>
                <a:gd name="T72" fmla="*/ 5 w 6"/>
                <a:gd name="T73" fmla="*/ 1 h 5"/>
                <a:gd name="T74" fmla="*/ 5 w 6"/>
                <a:gd name="T75" fmla="*/ 1 h 5"/>
                <a:gd name="T76" fmla="*/ 5 w 6"/>
                <a:gd name="T77" fmla="*/ 1 h 5"/>
                <a:gd name="T78" fmla="*/ 5 w 6"/>
                <a:gd name="T79" fmla="*/ 1 h 5"/>
                <a:gd name="T80" fmla="*/ 6 w 6"/>
                <a:gd name="T81" fmla="*/ 1 h 5"/>
                <a:gd name="T82" fmla="*/ 6 w 6"/>
                <a:gd name="T83" fmla="*/ 1 h 5"/>
                <a:gd name="T84" fmla="*/ 6 w 6"/>
                <a:gd name="T85" fmla="*/ 1 h 5"/>
                <a:gd name="T86" fmla="*/ 6 w 6"/>
                <a:gd name="T87" fmla="*/ 2 h 5"/>
                <a:gd name="T88" fmla="*/ 6 w 6"/>
                <a:gd name="T89" fmla="*/ 2 h 5"/>
                <a:gd name="T90" fmla="*/ 5 w 6"/>
                <a:gd name="T91" fmla="*/ 2 h 5"/>
                <a:gd name="T92" fmla="*/ 5 w 6"/>
                <a:gd name="T93" fmla="*/ 2 h 5"/>
                <a:gd name="T94" fmla="*/ 4 w 6"/>
                <a:gd name="T95" fmla="*/ 2 h 5"/>
                <a:gd name="T96" fmla="*/ 4 w 6"/>
                <a:gd name="T97" fmla="*/ 3 h 5"/>
                <a:gd name="T98" fmla="*/ 4 w 6"/>
                <a:gd name="T99" fmla="*/ 3 h 5"/>
                <a:gd name="T100" fmla="*/ 4 w 6"/>
                <a:gd name="T101" fmla="*/ 3 h 5"/>
                <a:gd name="T102" fmla="*/ 4 w 6"/>
                <a:gd name="T103" fmla="*/ 4 h 5"/>
                <a:gd name="T104" fmla="*/ 4 w 6"/>
                <a:gd name="T105" fmla="*/ 4 h 5"/>
                <a:gd name="T106" fmla="*/ 4 w 6"/>
                <a:gd name="T107" fmla="*/ 4 h 5"/>
                <a:gd name="T108" fmla="*/ 3 w 6"/>
                <a:gd name="T109" fmla="*/ 5 h 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"/>
                <a:gd name="T166" fmla="*/ 0 h 5"/>
                <a:gd name="T167" fmla="*/ 6 w 6"/>
                <a:gd name="T168" fmla="*/ 5 h 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" h="5">
                  <a:moveTo>
                    <a:pt x="3" y="5"/>
                  </a:moveTo>
                  <a:lnTo>
                    <a:pt x="3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4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63" name="Freeform 742"/>
            <p:cNvSpPr>
              <a:spLocks/>
            </p:cNvSpPr>
            <p:nvPr/>
          </p:nvSpPr>
          <p:spPr bwMode="auto">
            <a:xfrm>
              <a:off x="2576" y="2430"/>
              <a:ext cx="7" cy="6"/>
            </a:xfrm>
            <a:custGeom>
              <a:avLst/>
              <a:gdLst>
                <a:gd name="T0" fmla="*/ 3 w 7"/>
                <a:gd name="T1" fmla="*/ 6 h 6"/>
                <a:gd name="T2" fmla="*/ 3 w 7"/>
                <a:gd name="T3" fmla="*/ 6 h 6"/>
                <a:gd name="T4" fmla="*/ 2 w 7"/>
                <a:gd name="T5" fmla="*/ 5 h 6"/>
                <a:gd name="T6" fmla="*/ 2 w 7"/>
                <a:gd name="T7" fmla="*/ 5 h 6"/>
                <a:gd name="T8" fmla="*/ 2 w 7"/>
                <a:gd name="T9" fmla="*/ 5 h 6"/>
                <a:gd name="T10" fmla="*/ 1 w 7"/>
                <a:gd name="T11" fmla="*/ 5 h 6"/>
                <a:gd name="T12" fmla="*/ 1 w 7"/>
                <a:gd name="T13" fmla="*/ 4 h 6"/>
                <a:gd name="T14" fmla="*/ 1 w 7"/>
                <a:gd name="T15" fmla="*/ 4 h 6"/>
                <a:gd name="T16" fmla="*/ 0 w 7"/>
                <a:gd name="T17" fmla="*/ 4 h 6"/>
                <a:gd name="T18" fmla="*/ 1 w 7"/>
                <a:gd name="T19" fmla="*/ 4 h 6"/>
                <a:gd name="T20" fmla="*/ 1 w 7"/>
                <a:gd name="T21" fmla="*/ 4 h 6"/>
                <a:gd name="T22" fmla="*/ 1 w 7"/>
                <a:gd name="T23" fmla="*/ 4 h 6"/>
                <a:gd name="T24" fmla="*/ 1 w 7"/>
                <a:gd name="T25" fmla="*/ 3 h 6"/>
                <a:gd name="T26" fmla="*/ 2 w 7"/>
                <a:gd name="T27" fmla="*/ 3 h 6"/>
                <a:gd name="T28" fmla="*/ 1 w 7"/>
                <a:gd name="T29" fmla="*/ 2 h 6"/>
                <a:gd name="T30" fmla="*/ 1 w 7"/>
                <a:gd name="T31" fmla="*/ 2 h 6"/>
                <a:gd name="T32" fmla="*/ 1 w 7"/>
                <a:gd name="T33" fmla="*/ 2 h 6"/>
                <a:gd name="T34" fmla="*/ 1 w 7"/>
                <a:gd name="T35" fmla="*/ 2 h 6"/>
                <a:gd name="T36" fmla="*/ 1 w 7"/>
                <a:gd name="T37" fmla="*/ 2 h 6"/>
                <a:gd name="T38" fmla="*/ 1 w 7"/>
                <a:gd name="T39" fmla="*/ 1 h 6"/>
                <a:gd name="T40" fmla="*/ 1 w 7"/>
                <a:gd name="T41" fmla="*/ 1 h 6"/>
                <a:gd name="T42" fmla="*/ 2 w 7"/>
                <a:gd name="T43" fmla="*/ 0 h 6"/>
                <a:gd name="T44" fmla="*/ 2 w 7"/>
                <a:gd name="T45" fmla="*/ 0 h 6"/>
                <a:gd name="T46" fmla="*/ 2 w 7"/>
                <a:gd name="T47" fmla="*/ 0 h 6"/>
                <a:gd name="T48" fmla="*/ 2 w 7"/>
                <a:gd name="T49" fmla="*/ 0 h 6"/>
                <a:gd name="T50" fmla="*/ 2 w 7"/>
                <a:gd name="T51" fmla="*/ 0 h 6"/>
                <a:gd name="T52" fmla="*/ 3 w 7"/>
                <a:gd name="T53" fmla="*/ 0 h 6"/>
                <a:gd name="T54" fmla="*/ 3 w 7"/>
                <a:gd name="T55" fmla="*/ 0 h 6"/>
                <a:gd name="T56" fmla="*/ 4 w 7"/>
                <a:gd name="T57" fmla="*/ 0 h 6"/>
                <a:gd name="T58" fmla="*/ 4 w 7"/>
                <a:gd name="T59" fmla="*/ 0 h 6"/>
                <a:gd name="T60" fmla="*/ 4 w 7"/>
                <a:gd name="T61" fmla="*/ 0 h 6"/>
                <a:gd name="T62" fmla="*/ 4 w 7"/>
                <a:gd name="T63" fmla="*/ 0 h 6"/>
                <a:gd name="T64" fmla="*/ 5 w 7"/>
                <a:gd name="T65" fmla="*/ 0 h 6"/>
                <a:gd name="T66" fmla="*/ 5 w 7"/>
                <a:gd name="T67" fmla="*/ 0 h 6"/>
                <a:gd name="T68" fmla="*/ 5 w 7"/>
                <a:gd name="T69" fmla="*/ 1 h 6"/>
                <a:gd name="T70" fmla="*/ 5 w 7"/>
                <a:gd name="T71" fmla="*/ 1 h 6"/>
                <a:gd name="T72" fmla="*/ 5 w 7"/>
                <a:gd name="T73" fmla="*/ 1 h 6"/>
                <a:gd name="T74" fmla="*/ 5 w 7"/>
                <a:gd name="T75" fmla="*/ 2 h 6"/>
                <a:gd name="T76" fmla="*/ 5 w 7"/>
                <a:gd name="T77" fmla="*/ 2 h 6"/>
                <a:gd name="T78" fmla="*/ 6 w 7"/>
                <a:gd name="T79" fmla="*/ 2 h 6"/>
                <a:gd name="T80" fmla="*/ 6 w 7"/>
                <a:gd name="T81" fmla="*/ 2 h 6"/>
                <a:gd name="T82" fmla="*/ 6 w 7"/>
                <a:gd name="T83" fmla="*/ 2 h 6"/>
                <a:gd name="T84" fmla="*/ 7 w 7"/>
                <a:gd name="T85" fmla="*/ 2 h 6"/>
                <a:gd name="T86" fmla="*/ 7 w 7"/>
                <a:gd name="T87" fmla="*/ 2 h 6"/>
                <a:gd name="T88" fmla="*/ 7 w 7"/>
                <a:gd name="T89" fmla="*/ 2 h 6"/>
                <a:gd name="T90" fmla="*/ 7 w 7"/>
                <a:gd name="T91" fmla="*/ 2 h 6"/>
                <a:gd name="T92" fmla="*/ 7 w 7"/>
                <a:gd name="T93" fmla="*/ 3 h 6"/>
                <a:gd name="T94" fmla="*/ 7 w 7"/>
                <a:gd name="T95" fmla="*/ 3 h 6"/>
                <a:gd name="T96" fmla="*/ 7 w 7"/>
                <a:gd name="T97" fmla="*/ 3 h 6"/>
                <a:gd name="T98" fmla="*/ 7 w 7"/>
                <a:gd name="T99" fmla="*/ 4 h 6"/>
                <a:gd name="T100" fmla="*/ 6 w 7"/>
                <a:gd name="T101" fmla="*/ 4 h 6"/>
                <a:gd name="T102" fmla="*/ 6 w 7"/>
                <a:gd name="T103" fmla="*/ 4 h 6"/>
                <a:gd name="T104" fmla="*/ 6 w 7"/>
                <a:gd name="T105" fmla="*/ 4 h 6"/>
                <a:gd name="T106" fmla="*/ 5 w 7"/>
                <a:gd name="T107" fmla="*/ 4 h 6"/>
                <a:gd name="T108" fmla="*/ 5 w 7"/>
                <a:gd name="T109" fmla="*/ 4 h 6"/>
                <a:gd name="T110" fmla="*/ 5 w 7"/>
                <a:gd name="T111" fmla="*/ 5 h 6"/>
                <a:gd name="T112" fmla="*/ 5 w 7"/>
                <a:gd name="T113" fmla="*/ 5 h 6"/>
                <a:gd name="T114" fmla="*/ 5 w 7"/>
                <a:gd name="T115" fmla="*/ 5 h 6"/>
                <a:gd name="T116" fmla="*/ 4 w 7"/>
                <a:gd name="T117" fmla="*/ 5 h 6"/>
                <a:gd name="T118" fmla="*/ 4 w 7"/>
                <a:gd name="T119" fmla="*/ 5 h 6"/>
                <a:gd name="T120" fmla="*/ 4 w 7"/>
                <a:gd name="T121" fmla="*/ 6 h 6"/>
                <a:gd name="T122" fmla="*/ 3 w 7"/>
                <a:gd name="T123" fmla="*/ 6 h 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"/>
                <a:gd name="T187" fmla="*/ 0 h 6"/>
                <a:gd name="T188" fmla="*/ 7 w 7"/>
                <a:gd name="T189" fmla="*/ 6 h 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" h="6">
                  <a:moveTo>
                    <a:pt x="3" y="6"/>
                  </a:moveTo>
                  <a:lnTo>
                    <a:pt x="3" y="6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64" name="Freeform 743"/>
            <p:cNvSpPr>
              <a:spLocks/>
            </p:cNvSpPr>
            <p:nvPr/>
          </p:nvSpPr>
          <p:spPr bwMode="auto">
            <a:xfrm>
              <a:off x="2622" y="2432"/>
              <a:ext cx="7" cy="6"/>
            </a:xfrm>
            <a:custGeom>
              <a:avLst/>
              <a:gdLst>
                <a:gd name="T0" fmla="*/ 3 w 7"/>
                <a:gd name="T1" fmla="*/ 6 h 6"/>
                <a:gd name="T2" fmla="*/ 2 w 7"/>
                <a:gd name="T3" fmla="*/ 6 h 6"/>
                <a:gd name="T4" fmla="*/ 2 w 7"/>
                <a:gd name="T5" fmla="*/ 6 h 6"/>
                <a:gd name="T6" fmla="*/ 1 w 7"/>
                <a:gd name="T7" fmla="*/ 6 h 6"/>
                <a:gd name="T8" fmla="*/ 1 w 7"/>
                <a:gd name="T9" fmla="*/ 6 h 6"/>
                <a:gd name="T10" fmla="*/ 1 w 7"/>
                <a:gd name="T11" fmla="*/ 6 h 6"/>
                <a:gd name="T12" fmla="*/ 1 w 7"/>
                <a:gd name="T13" fmla="*/ 5 h 6"/>
                <a:gd name="T14" fmla="*/ 0 w 7"/>
                <a:gd name="T15" fmla="*/ 5 h 6"/>
                <a:gd name="T16" fmla="*/ 0 w 7"/>
                <a:gd name="T17" fmla="*/ 4 h 6"/>
                <a:gd name="T18" fmla="*/ 1 w 7"/>
                <a:gd name="T19" fmla="*/ 4 h 6"/>
                <a:gd name="T20" fmla="*/ 1 w 7"/>
                <a:gd name="T21" fmla="*/ 3 h 6"/>
                <a:gd name="T22" fmla="*/ 1 w 7"/>
                <a:gd name="T23" fmla="*/ 3 h 6"/>
                <a:gd name="T24" fmla="*/ 1 w 7"/>
                <a:gd name="T25" fmla="*/ 2 h 6"/>
                <a:gd name="T26" fmla="*/ 1 w 7"/>
                <a:gd name="T27" fmla="*/ 2 h 6"/>
                <a:gd name="T28" fmla="*/ 1 w 7"/>
                <a:gd name="T29" fmla="*/ 2 h 6"/>
                <a:gd name="T30" fmla="*/ 1 w 7"/>
                <a:gd name="T31" fmla="*/ 1 h 6"/>
                <a:gd name="T32" fmla="*/ 2 w 7"/>
                <a:gd name="T33" fmla="*/ 1 h 6"/>
                <a:gd name="T34" fmla="*/ 2 w 7"/>
                <a:gd name="T35" fmla="*/ 1 h 6"/>
                <a:gd name="T36" fmla="*/ 2 w 7"/>
                <a:gd name="T37" fmla="*/ 0 h 6"/>
                <a:gd name="T38" fmla="*/ 3 w 7"/>
                <a:gd name="T39" fmla="*/ 0 h 6"/>
                <a:gd name="T40" fmla="*/ 3 w 7"/>
                <a:gd name="T41" fmla="*/ 0 h 6"/>
                <a:gd name="T42" fmla="*/ 3 w 7"/>
                <a:gd name="T43" fmla="*/ 0 h 6"/>
                <a:gd name="T44" fmla="*/ 3 w 7"/>
                <a:gd name="T45" fmla="*/ 0 h 6"/>
                <a:gd name="T46" fmla="*/ 3 w 7"/>
                <a:gd name="T47" fmla="*/ 0 h 6"/>
                <a:gd name="T48" fmla="*/ 4 w 7"/>
                <a:gd name="T49" fmla="*/ 0 h 6"/>
                <a:gd name="T50" fmla="*/ 5 w 7"/>
                <a:gd name="T51" fmla="*/ 0 h 6"/>
                <a:gd name="T52" fmla="*/ 5 w 7"/>
                <a:gd name="T53" fmla="*/ 0 h 6"/>
                <a:gd name="T54" fmla="*/ 6 w 7"/>
                <a:gd name="T55" fmla="*/ 0 h 6"/>
                <a:gd name="T56" fmla="*/ 6 w 7"/>
                <a:gd name="T57" fmla="*/ 0 h 6"/>
                <a:gd name="T58" fmla="*/ 6 w 7"/>
                <a:gd name="T59" fmla="*/ 1 h 6"/>
                <a:gd name="T60" fmla="*/ 7 w 7"/>
                <a:gd name="T61" fmla="*/ 1 h 6"/>
                <a:gd name="T62" fmla="*/ 7 w 7"/>
                <a:gd name="T63" fmla="*/ 1 h 6"/>
                <a:gd name="T64" fmla="*/ 7 w 7"/>
                <a:gd name="T65" fmla="*/ 2 h 6"/>
                <a:gd name="T66" fmla="*/ 6 w 7"/>
                <a:gd name="T67" fmla="*/ 2 h 6"/>
                <a:gd name="T68" fmla="*/ 6 w 7"/>
                <a:gd name="T69" fmla="*/ 2 h 6"/>
                <a:gd name="T70" fmla="*/ 6 w 7"/>
                <a:gd name="T71" fmla="*/ 3 h 6"/>
                <a:gd name="T72" fmla="*/ 6 w 7"/>
                <a:gd name="T73" fmla="*/ 3 h 6"/>
                <a:gd name="T74" fmla="*/ 6 w 7"/>
                <a:gd name="T75" fmla="*/ 4 h 6"/>
                <a:gd name="T76" fmla="*/ 6 w 7"/>
                <a:gd name="T77" fmla="*/ 4 h 6"/>
                <a:gd name="T78" fmla="*/ 5 w 7"/>
                <a:gd name="T79" fmla="*/ 4 h 6"/>
                <a:gd name="T80" fmla="*/ 5 w 7"/>
                <a:gd name="T81" fmla="*/ 4 h 6"/>
                <a:gd name="T82" fmla="*/ 5 w 7"/>
                <a:gd name="T83" fmla="*/ 5 h 6"/>
                <a:gd name="T84" fmla="*/ 4 w 7"/>
                <a:gd name="T85" fmla="*/ 5 h 6"/>
                <a:gd name="T86" fmla="*/ 4 w 7"/>
                <a:gd name="T87" fmla="*/ 5 h 6"/>
                <a:gd name="T88" fmla="*/ 4 w 7"/>
                <a:gd name="T89" fmla="*/ 5 h 6"/>
                <a:gd name="T90" fmla="*/ 3 w 7"/>
                <a:gd name="T91" fmla="*/ 5 h 6"/>
                <a:gd name="T92" fmla="*/ 3 w 7"/>
                <a:gd name="T93" fmla="*/ 6 h 6"/>
                <a:gd name="T94" fmla="*/ 3 w 7"/>
                <a:gd name="T95" fmla="*/ 6 h 6"/>
                <a:gd name="T96" fmla="*/ 3 w 7"/>
                <a:gd name="T97" fmla="*/ 6 h 6"/>
                <a:gd name="T98" fmla="*/ 3 w 7"/>
                <a:gd name="T99" fmla="*/ 6 h 6"/>
                <a:gd name="T100" fmla="*/ 3 w 7"/>
                <a:gd name="T101" fmla="*/ 6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"/>
                <a:gd name="T154" fmla="*/ 0 h 6"/>
                <a:gd name="T155" fmla="*/ 7 w 7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" h="6">
                  <a:moveTo>
                    <a:pt x="3" y="6"/>
                  </a:moveTo>
                  <a:lnTo>
                    <a:pt x="2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5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65" name="Freeform 744"/>
            <p:cNvSpPr>
              <a:spLocks/>
            </p:cNvSpPr>
            <p:nvPr/>
          </p:nvSpPr>
          <p:spPr bwMode="auto">
            <a:xfrm>
              <a:off x="3081" y="2442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0 h 1"/>
                <a:gd name="T10" fmla="*/ 1 w 1"/>
                <a:gd name="T11" fmla="*/ 0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1 w 1"/>
                <a:gd name="T19" fmla="*/ 1 h 1"/>
                <a:gd name="T20" fmla="*/ 1 w 1"/>
                <a:gd name="T21" fmla="*/ 1 h 1"/>
                <a:gd name="T22" fmla="*/ 1 w 1"/>
                <a:gd name="T23" fmla="*/ 1 h 1"/>
                <a:gd name="T24" fmla="*/ 1 w 1"/>
                <a:gd name="T25" fmla="*/ 1 h 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"/>
                <a:gd name="T40" fmla="*/ 0 h 1"/>
                <a:gd name="T41" fmla="*/ 1 w 1"/>
                <a:gd name="T42" fmla="*/ 1 h 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" h="1">
                  <a:moveTo>
                    <a:pt x="1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66" name="Freeform 745"/>
            <p:cNvSpPr>
              <a:spLocks/>
            </p:cNvSpPr>
            <p:nvPr/>
          </p:nvSpPr>
          <p:spPr bwMode="auto">
            <a:xfrm>
              <a:off x="3709" y="2470"/>
              <a:ext cx="106" cy="75"/>
            </a:xfrm>
            <a:custGeom>
              <a:avLst/>
              <a:gdLst>
                <a:gd name="T0" fmla="*/ 9 w 106"/>
                <a:gd name="T1" fmla="*/ 50 h 75"/>
                <a:gd name="T2" fmla="*/ 13 w 106"/>
                <a:gd name="T3" fmla="*/ 46 h 75"/>
                <a:gd name="T4" fmla="*/ 14 w 106"/>
                <a:gd name="T5" fmla="*/ 41 h 75"/>
                <a:gd name="T6" fmla="*/ 16 w 106"/>
                <a:gd name="T7" fmla="*/ 37 h 75"/>
                <a:gd name="T8" fmla="*/ 19 w 106"/>
                <a:gd name="T9" fmla="*/ 33 h 75"/>
                <a:gd name="T10" fmla="*/ 22 w 106"/>
                <a:gd name="T11" fmla="*/ 28 h 75"/>
                <a:gd name="T12" fmla="*/ 24 w 106"/>
                <a:gd name="T13" fmla="*/ 25 h 75"/>
                <a:gd name="T14" fmla="*/ 27 w 106"/>
                <a:gd name="T15" fmla="*/ 21 h 75"/>
                <a:gd name="T16" fmla="*/ 29 w 106"/>
                <a:gd name="T17" fmla="*/ 18 h 75"/>
                <a:gd name="T18" fmla="*/ 34 w 106"/>
                <a:gd name="T19" fmla="*/ 13 h 75"/>
                <a:gd name="T20" fmla="*/ 38 w 106"/>
                <a:gd name="T21" fmla="*/ 10 h 75"/>
                <a:gd name="T22" fmla="*/ 42 w 106"/>
                <a:gd name="T23" fmla="*/ 7 h 75"/>
                <a:gd name="T24" fmla="*/ 47 w 106"/>
                <a:gd name="T25" fmla="*/ 5 h 75"/>
                <a:gd name="T26" fmla="*/ 52 w 106"/>
                <a:gd name="T27" fmla="*/ 3 h 75"/>
                <a:gd name="T28" fmla="*/ 58 w 106"/>
                <a:gd name="T29" fmla="*/ 2 h 75"/>
                <a:gd name="T30" fmla="*/ 64 w 106"/>
                <a:gd name="T31" fmla="*/ 1 h 75"/>
                <a:gd name="T32" fmla="*/ 69 w 106"/>
                <a:gd name="T33" fmla="*/ 1 h 75"/>
                <a:gd name="T34" fmla="*/ 74 w 106"/>
                <a:gd name="T35" fmla="*/ 0 h 75"/>
                <a:gd name="T36" fmla="*/ 80 w 106"/>
                <a:gd name="T37" fmla="*/ 0 h 75"/>
                <a:gd name="T38" fmla="*/ 85 w 106"/>
                <a:gd name="T39" fmla="*/ 1 h 75"/>
                <a:gd name="T40" fmla="*/ 89 w 106"/>
                <a:gd name="T41" fmla="*/ 3 h 75"/>
                <a:gd name="T42" fmla="*/ 92 w 106"/>
                <a:gd name="T43" fmla="*/ 7 h 75"/>
                <a:gd name="T44" fmla="*/ 95 w 106"/>
                <a:gd name="T45" fmla="*/ 14 h 75"/>
                <a:gd name="T46" fmla="*/ 100 w 106"/>
                <a:gd name="T47" fmla="*/ 14 h 75"/>
                <a:gd name="T48" fmla="*/ 106 w 106"/>
                <a:gd name="T49" fmla="*/ 16 h 75"/>
                <a:gd name="T50" fmla="*/ 104 w 106"/>
                <a:gd name="T51" fmla="*/ 20 h 75"/>
                <a:gd name="T52" fmla="*/ 102 w 106"/>
                <a:gd name="T53" fmla="*/ 25 h 75"/>
                <a:gd name="T54" fmla="*/ 99 w 106"/>
                <a:gd name="T55" fmla="*/ 28 h 75"/>
                <a:gd name="T56" fmla="*/ 98 w 106"/>
                <a:gd name="T57" fmla="*/ 34 h 75"/>
                <a:gd name="T58" fmla="*/ 94 w 106"/>
                <a:gd name="T59" fmla="*/ 37 h 75"/>
                <a:gd name="T60" fmla="*/ 91 w 106"/>
                <a:gd name="T61" fmla="*/ 39 h 75"/>
                <a:gd name="T62" fmla="*/ 91 w 106"/>
                <a:gd name="T63" fmla="*/ 45 h 75"/>
                <a:gd name="T64" fmla="*/ 91 w 106"/>
                <a:gd name="T65" fmla="*/ 50 h 75"/>
                <a:gd name="T66" fmla="*/ 88 w 106"/>
                <a:gd name="T67" fmla="*/ 52 h 75"/>
                <a:gd name="T68" fmla="*/ 85 w 106"/>
                <a:gd name="T69" fmla="*/ 55 h 75"/>
                <a:gd name="T70" fmla="*/ 80 w 106"/>
                <a:gd name="T71" fmla="*/ 57 h 75"/>
                <a:gd name="T72" fmla="*/ 74 w 106"/>
                <a:gd name="T73" fmla="*/ 58 h 75"/>
                <a:gd name="T74" fmla="*/ 71 w 106"/>
                <a:gd name="T75" fmla="*/ 63 h 75"/>
                <a:gd name="T76" fmla="*/ 66 w 106"/>
                <a:gd name="T77" fmla="*/ 65 h 75"/>
                <a:gd name="T78" fmla="*/ 63 w 106"/>
                <a:gd name="T79" fmla="*/ 68 h 75"/>
                <a:gd name="T80" fmla="*/ 60 w 106"/>
                <a:gd name="T81" fmla="*/ 71 h 75"/>
                <a:gd name="T82" fmla="*/ 55 w 106"/>
                <a:gd name="T83" fmla="*/ 73 h 75"/>
                <a:gd name="T84" fmla="*/ 49 w 106"/>
                <a:gd name="T85" fmla="*/ 74 h 75"/>
                <a:gd name="T86" fmla="*/ 45 w 106"/>
                <a:gd name="T87" fmla="*/ 73 h 75"/>
                <a:gd name="T88" fmla="*/ 40 w 106"/>
                <a:gd name="T89" fmla="*/ 71 h 75"/>
                <a:gd name="T90" fmla="*/ 30 w 106"/>
                <a:gd name="T91" fmla="*/ 71 h 75"/>
                <a:gd name="T92" fmla="*/ 25 w 106"/>
                <a:gd name="T93" fmla="*/ 70 h 75"/>
                <a:gd name="T94" fmla="*/ 18 w 106"/>
                <a:gd name="T95" fmla="*/ 70 h 75"/>
                <a:gd name="T96" fmla="*/ 12 w 106"/>
                <a:gd name="T97" fmla="*/ 70 h 75"/>
                <a:gd name="T98" fmla="*/ 7 w 106"/>
                <a:gd name="T99" fmla="*/ 71 h 75"/>
                <a:gd name="T100" fmla="*/ 2 w 106"/>
                <a:gd name="T101" fmla="*/ 72 h 75"/>
                <a:gd name="T102" fmla="*/ 0 w 106"/>
                <a:gd name="T103" fmla="*/ 70 h 75"/>
                <a:gd name="T104" fmla="*/ 2 w 106"/>
                <a:gd name="T105" fmla="*/ 65 h 75"/>
                <a:gd name="T106" fmla="*/ 3 w 106"/>
                <a:gd name="T107" fmla="*/ 61 h 75"/>
                <a:gd name="T108" fmla="*/ 6 w 106"/>
                <a:gd name="T109" fmla="*/ 56 h 7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6"/>
                <a:gd name="T166" fmla="*/ 0 h 75"/>
                <a:gd name="T167" fmla="*/ 106 w 106"/>
                <a:gd name="T168" fmla="*/ 75 h 7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6" h="75">
                  <a:moveTo>
                    <a:pt x="7" y="53"/>
                  </a:moveTo>
                  <a:lnTo>
                    <a:pt x="7" y="52"/>
                  </a:lnTo>
                  <a:lnTo>
                    <a:pt x="8" y="52"/>
                  </a:lnTo>
                  <a:lnTo>
                    <a:pt x="8" y="51"/>
                  </a:lnTo>
                  <a:lnTo>
                    <a:pt x="9" y="51"/>
                  </a:lnTo>
                  <a:lnTo>
                    <a:pt x="9" y="50"/>
                  </a:lnTo>
                  <a:lnTo>
                    <a:pt x="9" y="49"/>
                  </a:lnTo>
                  <a:lnTo>
                    <a:pt x="9" y="48"/>
                  </a:lnTo>
                  <a:lnTo>
                    <a:pt x="10" y="48"/>
                  </a:lnTo>
                  <a:lnTo>
                    <a:pt x="10" y="47"/>
                  </a:lnTo>
                  <a:lnTo>
                    <a:pt x="11" y="46"/>
                  </a:lnTo>
                  <a:lnTo>
                    <a:pt x="12" y="46"/>
                  </a:lnTo>
                  <a:lnTo>
                    <a:pt x="13" y="46"/>
                  </a:lnTo>
                  <a:lnTo>
                    <a:pt x="14" y="46"/>
                  </a:lnTo>
                  <a:lnTo>
                    <a:pt x="14" y="45"/>
                  </a:lnTo>
                  <a:lnTo>
                    <a:pt x="14" y="44"/>
                  </a:lnTo>
                  <a:lnTo>
                    <a:pt x="13" y="44"/>
                  </a:lnTo>
                  <a:lnTo>
                    <a:pt x="14" y="43"/>
                  </a:lnTo>
                  <a:lnTo>
                    <a:pt x="14" y="42"/>
                  </a:lnTo>
                  <a:lnTo>
                    <a:pt x="14" y="41"/>
                  </a:lnTo>
                  <a:lnTo>
                    <a:pt x="15" y="40"/>
                  </a:lnTo>
                  <a:lnTo>
                    <a:pt x="15" y="39"/>
                  </a:lnTo>
                  <a:lnTo>
                    <a:pt x="16" y="39"/>
                  </a:lnTo>
                  <a:lnTo>
                    <a:pt x="16" y="38"/>
                  </a:lnTo>
                  <a:lnTo>
                    <a:pt x="16" y="37"/>
                  </a:lnTo>
                  <a:lnTo>
                    <a:pt x="16" y="36"/>
                  </a:lnTo>
                  <a:lnTo>
                    <a:pt x="17" y="36"/>
                  </a:lnTo>
                  <a:lnTo>
                    <a:pt x="17" y="35"/>
                  </a:lnTo>
                  <a:lnTo>
                    <a:pt x="17" y="34"/>
                  </a:lnTo>
                  <a:lnTo>
                    <a:pt x="18" y="34"/>
                  </a:lnTo>
                  <a:lnTo>
                    <a:pt x="18" y="33"/>
                  </a:lnTo>
                  <a:lnTo>
                    <a:pt x="19" y="33"/>
                  </a:lnTo>
                  <a:lnTo>
                    <a:pt x="19" y="32"/>
                  </a:lnTo>
                  <a:lnTo>
                    <a:pt x="20" y="31"/>
                  </a:lnTo>
                  <a:lnTo>
                    <a:pt x="20" y="30"/>
                  </a:lnTo>
                  <a:lnTo>
                    <a:pt x="21" y="30"/>
                  </a:lnTo>
                  <a:lnTo>
                    <a:pt x="21" y="29"/>
                  </a:lnTo>
                  <a:lnTo>
                    <a:pt x="21" y="28"/>
                  </a:lnTo>
                  <a:lnTo>
                    <a:pt x="22" y="28"/>
                  </a:lnTo>
                  <a:lnTo>
                    <a:pt x="22" y="27"/>
                  </a:lnTo>
                  <a:lnTo>
                    <a:pt x="22" y="26"/>
                  </a:lnTo>
                  <a:lnTo>
                    <a:pt x="23" y="26"/>
                  </a:lnTo>
                  <a:lnTo>
                    <a:pt x="24" y="26"/>
                  </a:lnTo>
                  <a:lnTo>
                    <a:pt x="24" y="25"/>
                  </a:lnTo>
                  <a:lnTo>
                    <a:pt x="25" y="25"/>
                  </a:lnTo>
                  <a:lnTo>
                    <a:pt x="26" y="25"/>
                  </a:lnTo>
                  <a:lnTo>
                    <a:pt x="26" y="24"/>
                  </a:lnTo>
                  <a:lnTo>
                    <a:pt x="27" y="24"/>
                  </a:lnTo>
                  <a:lnTo>
                    <a:pt x="27" y="23"/>
                  </a:lnTo>
                  <a:lnTo>
                    <a:pt x="27" y="22"/>
                  </a:lnTo>
                  <a:lnTo>
                    <a:pt x="27" y="21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9" y="18"/>
                  </a:lnTo>
                  <a:lnTo>
                    <a:pt x="29" y="17"/>
                  </a:lnTo>
                  <a:lnTo>
                    <a:pt x="30" y="16"/>
                  </a:lnTo>
                  <a:lnTo>
                    <a:pt x="31" y="15"/>
                  </a:lnTo>
                  <a:lnTo>
                    <a:pt x="32" y="14"/>
                  </a:lnTo>
                  <a:lnTo>
                    <a:pt x="33" y="14"/>
                  </a:lnTo>
                  <a:lnTo>
                    <a:pt x="34" y="14"/>
                  </a:lnTo>
                  <a:lnTo>
                    <a:pt x="34" y="13"/>
                  </a:lnTo>
                  <a:lnTo>
                    <a:pt x="34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1"/>
                  </a:lnTo>
                  <a:lnTo>
                    <a:pt x="37" y="10"/>
                  </a:lnTo>
                  <a:lnTo>
                    <a:pt x="38" y="10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1" y="8"/>
                  </a:lnTo>
                  <a:lnTo>
                    <a:pt x="41" y="7"/>
                  </a:lnTo>
                  <a:lnTo>
                    <a:pt x="42" y="7"/>
                  </a:lnTo>
                  <a:lnTo>
                    <a:pt x="43" y="7"/>
                  </a:lnTo>
                  <a:lnTo>
                    <a:pt x="44" y="7"/>
                  </a:lnTo>
                  <a:lnTo>
                    <a:pt x="45" y="7"/>
                  </a:lnTo>
                  <a:lnTo>
                    <a:pt x="45" y="6"/>
                  </a:lnTo>
                  <a:lnTo>
                    <a:pt x="46" y="6"/>
                  </a:lnTo>
                  <a:lnTo>
                    <a:pt x="47" y="5"/>
                  </a:lnTo>
                  <a:lnTo>
                    <a:pt x="48" y="5"/>
                  </a:lnTo>
                  <a:lnTo>
                    <a:pt x="49" y="4"/>
                  </a:lnTo>
                  <a:lnTo>
                    <a:pt x="50" y="4"/>
                  </a:lnTo>
                  <a:lnTo>
                    <a:pt x="51" y="4"/>
                  </a:lnTo>
                  <a:lnTo>
                    <a:pt x="52" y="4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2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2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4" y="1"/>
                  </a:lnTo>
                  <a:lnTo>
                    <a:pt x="65" y="1"/>
                  </a:lnTo>
                  <a:lnTo>
                    <a:pt x="66" y="1"/>
                  </a:lnTo>
                  <a:lnTo>
                    <a:pt x="67" y="1"/>
                  </a:lnTo>
                  <a:lnTo>
                    <a:pt x="68" y="1"/>
                  </a:lnTo>
                  <a:lnTo>
                    <a:pt x="69" y="1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1" y="0"/>
                  </a:lnTo>
                  <a:lnTo>
                    <a:pt x="72" y="0"/>
                  </a:lnTo>
                  <a:lnTo>
                    <a:pt x="73" y="0"/>
                  </a:lnTo>
                  <a:lnTo>
                    <a:pt x="74" y="0"/>
                  </a:lnTo>
                  <a:lnTo>
                    <a:pt x="75" y="0"/>
                  </a:lnTo>
                  <a:lnTo>
                    <a:pt x="76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79" y="0"/>
                  </a:lnTo>
                  <a:lnTo>
                    <a:pt x="80" y="0"/>
                  </a:lnTo>
                  <a:lnTo>
                    <a:pt x="81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3" y="1"/>
                  </a:lnTo>
                  <a:lnTo>
                    <a:pt x="84" y="1"/>
                  </a:lnTo>
                  <a:lnTo>
                    <a:pt x="85" y="1"/>
                  </a:lnTo>
                  <a:lnTo>
                    <a:pt x="86" y="1"/>
                  </a:lnTo>
                  <a:lnTo>
                    <a:pt x="87" y="1"/>
                  </a:lnTo>
                  <a:lnTo>
                    <a:pt x="88" y="1"/>
                  </a:lnTo>
                  <a:lnTo>
                    <a:pt x="88" y="2"/>
                  </a:lnTo>
                  <a:lnTo>
                    <a:pt x="89" y="2"/>
                  </a:lnTo>
                  <a:lnTo>
                    <a:pt x="89" y="3"/>
                  </a:lnTo>
                  <a:lnTo>
                    <a:pt x="90" y="4"/>
                  </a:lnTo>
                  <a:lnTo>
                    <a:pt x="90" y="5"/>
                  </a:lnTo>
                  <a:lnTo>
                    <a:pt x="91" y="5"/>
                  </a:lnTo>
                  <a:lnTo>
                    <a:pt x="91" y="6"/>
                  </a:lnTo>
                  <a:lnTo>
                    <a:pt x="91" y="7"/>
                  </a:lnTo>
                  <a:lnTo>
                    <a:pt x="92" y="7"/>
                  </a:lnTo>
                  <a:lnTo>
                    <a:pt x="92" y="8"/>
                  </a:lnTo>
                  <a:lnTo>
                    <a:pt x="92" y="9"/>
                  </a:lnTo>
                  <a:lnTo>
                    <a:pt x="93" y="10"/>
                  </a:lnTo>
                  <a:lnTo>
                    <a:pt x="93" y="11"/>
                  </a:lnTo>
                  <a:lnTo>
                    <a:pt x="94" y="12"/>
                  </a:lnTo>
                  <a:lnTo>
                    <a:pt x="95" y="13"/>
                  </a:lnTo>
                  <a:lnTo>
                    <a:pt x="95" y="14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8" y="14"/>
                  </a:lnTo>
                  <a:lnTo>
                    <a:pt x="99" y="14"/>
                  </a:lnTo>
                  <a:lnTo>
                    <a:pt x="100" y="14"/>
                  </a:lnTo>
                  <a:lnTo>
                    <a:pt x="102" y="14"/>
                  </a:lnTo>
                  <a:lnTo>
                    <a:pt x="103" y="15"/>
                  </a:lnTo>
                  <a:lnTo>
                    <a:pt x="104" y="15"/>
                  </a:lnTo>
                  <a:lnTo>
                    <a:pt x="104" y="16"/>
                  </a:lnTo>
                  <a:lnTo>
                    <a:pt x="105" y="16"/>
                  </a:lnTo>
                  <a:lnTo>
                    <a:pt x="106" y="16"/>
                  </a:lnTo>
                  <a:lnTo>
                    <a:pt x="106" y="17"/>
                  </a:lnTo>
                  <a:lnTo>
                    <a:pt x="105" y="17"/>
                  </a:lnTo>
                  <a:lnTo>
                    <a:pt x="105" y="18"/>
                  </a:lnTo>
                  <a:lnTo>
                    <a:pt x="104" y="18"/>
                  </a:lnTo>
                  <a:lnTo>
                    <a:pt x="104" y="19"/>
                  </a:lnTo>
                  <a:lnTo>
                    <a:pt x="104" y="20"/>
                  </a:lnTo>
                  <a:lnTo>
                    <a:pt x="103" y="20"/>
                  </a:lnTo>
                  <a:lnTo>
                    <a:pt x="103" y="21"/>
                  </a:lnTo>
                  <a:lnTo>
                    <a:pt x="103" y="22"/>
                  </a:lnTo>
                  <a:lnTo>
                    <a:pt x="102" y="23"/>
                  </a:lnTo>
                  <a:lnTo>
                    <a:pt x="102" y="24"/>
                  </a:lnTo>
                  <a:lnTo>
                    <a:pt x="102" y="25"/>
                  </a:lnTo>
                  <a:lnTo>
                    <a:pt x="101" y="25"/>
                  </a:lnTo>
                  <a:lnTo>
                    <a:pt x="101" y="26"/>
                  </a:lnTo>
                  <a:lnTo>
                    <a:pt x="100" y="26"/>
                  </a:lnTo>
                  <a:lnTo>
                    <a:pt x="99" y="26"/>
                  </a:lnTo>
                  <a:lnTo>
                    <a:pt x="99" y="27"/>
                  </a:lnTo>
                  <a:lnTo>
                    <a:pt x="99" y="28"/>
                  </a:lnTo>
                  <a:lnTo>
                    <a:pt x="98" y="29"/>
                  </a:lnTo>
                  <a:lnTo>
                    <a:pt x="98" y="30"/>
                  </a:lnTo>
                  <a:lnTo>
                    <a:pt x="98" y="31"/>
                  </a:lnTo>
                  <a:lnTo>
                    <a:pt x="98" y="32"/>
                  </a:lnTo>
                  <a:lnTo>
                    <a:pt x="98" y="33"/>
                  </a:lnTo>
                  <a:lnTo>
                    <a:pt x="98" y="34"/>
                  </a:lnTo>
                  <a:lnTo>
                    <a:pt x="98" y="35"/>
                  </a:lnTo>
                  <a:lnTo>
                    <a:pt x="97" y="36"/>
                  </a:lnTo>
                  <a:lnTo>
                    <a:pt x="97" y="37"/>
                  </a:lnTo>
                  <a:lnTo>
                    <a:pt x="96" y="37"/>
                  </a:lnTo>
                  <a:lnTo>
                    <a:pt x="95" y="37"/>
                  </a:lnTo>
                  <a:lnTo>
                    <a:pt x="94" y="37"/>
                  </a:lnTo>
                  <a:lnTo>
                    <a:pt x="94" y="38"/>
                  </a:lnTo>
                  <a:lnTo>
                    <a:pt x="93" y="38"/>
                  </a:lnTo>
                  <a:lnTo>
                    <a:pt x="92" y="38"/>
                  </a:lnTo>
                  <a:lnTo>
                    <a:pt x="92" y="39"/>
                  </a:lnTo>
                  <a:lnTo>
                    <a:pt x="91" y="39"/>
                  </a:lnTo>
                  <a:lnTo>
                    <a:pt x="91" y="40"/>
                  </a:lnTo>
                  <a:lnTo>
                    <a:pt x="91" y="41"/>
                  </a:lnTo>
                  <a:lnTo>
                    <a:pt x="91" y="42"/>
                  </a:lnTo>
                  <a:lnTo>
                    <a:pt x="91" y="43"/>
                  </a:lnTo>
                  <a:lnTo>
                    <a:pt x="91" y="44"/>
                  </a:lnTo>
                  <a:lnTo>
                    <a:pt x="91" y="45"/>
                  </a:lnTo>
                  <a:lnTo>
                    <a:pt x="91" y="46"/>
                  </a:lnTo>
                  <a:lnTo>
                    <a:pt x="91" y="47"/>
                  </a:lnTo>
                  <a:lnTo>
                    <a:pt x="91" y="48"/>
                  </a:lnTo>
                  <a:lnTo>
                    <a:pt x="91" y="49"/>
                  </a:lnTo>
                  <a:lnTo>
                    <a:pt x="91" y="50"/>
                  </a:lnTo>
                  <a:lnTo>
                    <a:pt x="91" y="51"/>
                  </a:lnTo>
                  <a:lnTo>
                    <a:pt x="91" y="52"/>
                  </a:lnTo>
                  <a:lnTo>
                    <a:pt x="90" y="52"/>
                  </a:lnTo>
                  <a:lnTo>
                    <a:pt x="88" y="52"/>
                  </a:lnTo>
                  <a:lnTo>
                    <a:pt x="87" y="52"/>
                  </a:lnTo>
                  <a:lnTo>
                    <a:pt x="86" y="52"/>
                  </a:lnTo>
                  <a:lnTo>
                    <a:pt x="85" y="52"/>
                  </a:lnTo>
                  <a:lnTo>
                    <a:pt x="85" y="53"/>
                  </a:lnTo>
                  <a:lnTo>
                    <a:pt x="85" y="54"/>
                  </a:lnTo>
                  <a:lnTo>
                    <a:pt x="85" y="55"/>
                  </a:lnTo>
                  <a:lnTo>
                    <a:pt x="84" y="55"/>
                  </a:lnTo>
                  <a:lnTo>
                    <a:pt x="84" y="56"/>
                  </a:lnTo>
                  <a:lnTo>
                    <a:pt x="83" y="56"/>
                  </a:lnTo>
                  <a:lnTo>
                    <a:pt x="82" y="56"/>
                  </a:lnTo>
                  <a:lnTo>
                    <a:pt x="82" y="57"/>
                  </a:lnTo>
                  <a:lnTo>
                    <a:pt x="81" y="57"/>
                  </a:lnTo>
                  <a:lnTo>
                    <a:pt x="80" y="57"/>
                  </a:lnTo>
                  <a:lnTo>
                    <a:pt x="79" y="57"/>
                  </a:lnTo>
                  <a:lnTo>
                    <a:pt x="78" y="57"/>
                  </a:lnTo>
                  <a:lnTo>
                    <a:pt x="77" y="57"/>
                  </a:lnTo>
                  <a:lnTo>
                    <a:pt x="76" y="57"/>
                  </a:lnTo>
                  <a:lnTo>
                    <a:pt x="75" y="57"/>
                  </a:lnTo>
                  <a:lnTo>
                    <a:pt x="74" y="58"/>
                  </a:lnTo>
                  <a:lnTo>
                    <a:pt x="73" y="59"/>
                  </a:lnTo>
                  <a:lnTo>
                    <a:pt x="72" y="60"/>
                  </a:lnTo>
                  <a:lnTo>
                    <a:pt x="72" y="61"/>
                  </a:lnTo>
                  <a:lnTo>
                    <a:pt x="72" y="62"/>
                  </a:lnTo>
                  <a:lnTo>
                    <a:pt x="71" y="62"/>
                  </a:lnTo>
                  <a:lnTo>
                    <a:pt x="71" y="63"/>
                  </a:lnTo>
                  <a:lnTo>
                    <a:pt x="70" y="63"/>
                  </a:lnTo>
                  <a:lnTo>
                    <a:pt x="70" y="64"/>
                  </a:lnTo>
                  <a:lnTo>
                    <a:pt x="69" y="64"/>
                  </a:lnTo>
                  <a:lnTo>
                    <a:pt x="68" y="65"/>
                  </a:lnTo>
                  <a:lnTo>
                    <a:pt x="67" y="65"/>
                  </a:lnTo>
                  <a:lnTo>
                    <a:pt x="66" y="65"/>
                  </a:lnTo>
                  <a:lnTo>
                    <a:pt x="66" y="66"/>
                  </a:lnTo>
                  <a:lnTo>
                    <a:pt x="65" y="66"/>
                  </a:lnTo>
                  <a:lnTo>
                    <a:pt x="64" y="66"/>
                  </a:lnTo>
                  <a:lnTo>
                    <a:pt x="64" y="67"/>
                  </a:lnTo>
                  <a:lnTo>
                    <a:pt x="63" y="67"/>
                  </a:lnTo>
                  <a:lnTo>
                    <a:pt x="63" y="68"/>
                  </a:lnTo>
                  <a:lnTo>
                    <a:pt x="62" y="68"/>
                  </a:lnTo>
                  <a:lnTo>
                    <a:pt x="61" y="69"/>
                  </a:lnTo>
                  <a:lnTo>
                    <a:pt x="61" y="70"/>
                  </a:lnTo>
                  <a:lnTo>
                    <a:pt x="60" y="70"/>
                  </a:lnTo>
                  <a:lnTo>
                    <a:pt x="60" y="71"/>
                  </a:lnTo>
                  <a:lnTo>
                    <a:pt x="59" y="71"/>
                  </a:lnTo>
                  <a:lnTo>
                    <a:pt x="58" y="71"/>
                  </a:lnTo>
                  <a:lnTo>
                    <a:pt x="58" y="72"/>
                  </a:lnTo>
                  <a:lnTo>
                    <a:pt x="57" y="72"/>
                  </a:lnTo>
                  <a:lnTo>
                    <a:pt x="56" y="72"/>
                  </a:lnTo>
                  <a:lnTo>
                    <a:pt x="56" y="73"/>
                  </a:lnTo>
                  <a:lnTo>
                    <a:pt x="55" y="73"/>
                  </a:lnTo>
                  <a:lnTo>
                    <a:pt x="54" y="73"/>
                  </a:lnTo>
                  <a:lnTo>
                    <a:pt x="53" y="74"/>
                  </a:lnTo>
                  <a:lnTo>
                    <a:pt x="52" y="74"/>
                  </a:lnTo>
                  <a:lnTo>
                    <a:pt x="51" y="74"/>
                  </a:lnTo>
                  <a:lnTo>
                    <a:pt x="50" y="74"/>
                  </a:lnTo>
                  <a:lnTo>
                    <a:pt x="49" y="74"/>
                  </a:lnTo>
                  <a:lnTo>
                    <a:pt x="48" y="74"/>
                  </a:lnTo>
                  <a:lnTo>
                    <a:pt x="48" y="75"/>
                  </a:lnTo>
                  <a:lnTo>
                    <a:pt x="47" y="75"/>
                  </a:lnTo>
                  <a:lnTo>
                    <a:pt x="46" y="74"/>
                  </a:lnTo>
                  <a:lnTo>
                    <a:pt x="45" y="74"/>
                  </a:lnTo>
                  <a:lnTo>
                    <a:pt x="45" y="73"/>
                  </a:lnTo>
                  <a:lnTo>
                    <a:pt x="44" y="73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42" y="72"/>
                  </a:lnTo>
                  <a:lnTo>
                    <a:pt x="41" y="72"/>
                  </a:lnTo>
                  <a:lnTo>
                    <a:pt x="41" y="71"/>
                  </a:lnTo>
                  <a:lnTo>
                    <a:pt x="40" y="71"/>
                  </a:lnTo>
                  <a:lnTo>
                    <a:pt x="39" y="71"/>
                  </a:lnTo>
                  <a:lnTo>
                    <a:pt x="38" y="71"/>
                  </a:lnTo>
                  <a:lnTo>
                    <a:pt x="34" y="71"/>
                  </a:lnTo>
                  <a:lnTo>
                    <a:pt x="33" y="71"/>
                  </a:lnTo>
                  <a:lnTo>
                    <a:pt x="32" y="71"/>
                  </a:lnTo>
                  <a:lnTo>
                    <a:pt x="31" y="71"/>
                  </a:lnTo>
                  <a:lnTo>
                    <a:pt x="30" y="71"/>
                  </a:lnTo>
                  <a:lnTo>
                    <a:pt x="29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6" y="70"/>
                  </a:lnTo>
                  <a:lnTo>
                    <a:pt x="25" y="70"/>
                  </a:lnTo>
                  <a:lnTo>
                    <a:pt x="24" y="70"/>
                  </a:lnTo>
                  <a:lnTo>
                    <a:pt x="23" y="70"/>
                  </a:lnTo>
                  <a:lnTo>
                    <a:pt x="22" y="70"/>
                  </a:lnTo>
                  <a:lnTo>
                    <a:pt x="21" y="70"/>
                  </a:lnTo>
                  <a:lnTo>
                    <a:pt x="20" y="70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70"/>
                  </a:lnTo>
                  <a:lnTo>
                    <a:pt x="17" y="69"/>
                  </a:lnTo>
                  <a:lnTo>
                    <a:pt x="16" y="69"/>
                  </a:lnTo>
                  <a:lnTo>
                    <a:pt x="15" y="70"/>
                  </a:lnTo>
                  <a:lnTo>
                    <a:pt x="13" y="69"/>
                  </a:lnTo>
                  <a:lnTo>
                    <a:pt x="12" y="70"/>
                  </a:lnTo>
                  <a:lnTo>
                    <a:pt x="11" y="70"/>
                  </a:lnTo>
                  <a:lnTo>
                    <a:pt x="10" y="70"/>
                  </a:lnTo>
                  <a:lnTo>
                    <a:pt x="9" y="70"/>
                  </a:lnTo>
                  <a:lnTo>
                    <a:pt x="9" y="71"/>
                  </a:lnTo>
                  <a:lnTo>
                    <a:pt x="8" y="71"/>
                  </a:lnTo>
                  <a:lnTo>
                    <a:pt x="7" y="71"/>
                  </a:lnTo>
                  <a:lnTo>
                    <a:pt x="6" y="71"/>
                  </a:lnTo>
                  <a:lnTo>
                    <a:pt x="5" y="71"/>
                  </a:lnTo>
                  <a:lnTo>
                    <a:pt x="4" y="71"/>
                  </a:lnTo>
                  <a:lnTo>
                    <a:pt x="3" y="71"/>
                  </a:lnTo>
                  <a:lnTo>
                    <a:pt x="3" y="72"/>
                  </a:lnTo>
                  <a:lnTo>
                    <a:pt x="2" y="72"/>
                  </a:lnTo>
                  <a:lnTo>
                    <a:pt x="2" y="73"/>
                  </a:lnTo>
                  <a:lnTo>
                    <a:pt x="1" y="73"/>
                  </a:lnTo>
                  <a:lnTo>
                    <a:pt x="1" y="72"/>
                  </a:lnTo>
                  <a:lnTo>
                    <a:pt x="0" y="72"/>
                  </a:lnTo>
                  <a:lnTo>
                    <a:pt x="0" y="71"/>
                  </a:lnTo>
                  <a:lnTo>
                    <a:pt x="0" y="70"/>
                  </a:lnTo>
                  <a:lnTo>
                    <a:pt x="0" y="69"/>
                  </a:lnTo>
                  <a:lnTo>
                    <a:pt x="0" y="68"/>
                  </a:lnTo>
                  <a:lnTo>
                    <a:pt x="1" y="68"/>
                  </a:lnTo>
                  <a:lnTo>
                    <a:pt x="1" y="67"/>
                  </a:lnTo>
                  <a:lnTo>
                    <a:pt x="1" y="66"/>
                  </a:lnTo>
                  <a:lnTo>
                    <a:pt x="2" y="66"/>
                  </a:lnTo>
                  <a:lnTo>
                    <a:pt x="2" y="65"/>
                  </a:lnTo>
                  <a:lnTo>
                    <a:pt x="3" y="65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4" y="61"/>
                  </a:lnTo>
                  <a:lnTo>
                    <a:pt x="4" y="60"/>
                  </a:lnTo>
                  <a:lnTo>
                    <a:pt x="4" y="59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5" y="57"/>
                  </a:lnTo>
                  <a:lnTo>
                    <a:pt x="6" y="56"/>
                  </a:lnTo>
                  <a:lnTo>
                    <a:pt x="6" y="55"/>
                  </a:lnTo>
                  <a:lnTo>
                    <a:pt x="6" y="54"/>
                  </a:lnTo>
                  <a:lnTo>
                    <a:pt x="7" y="54"/>
                  </a:lnTo>
                  <a:lnTo>
                    <a:pt x="7" y="5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67" name="Freeform 746"/>
            <p:cNvSpPr>
              <a:spLocks/>
            </p:cNvSpPr>
            <p:nvPr/>
          </p:nvSpPr>
          <p:spPr bwMode="auto">
            <a:xfrm>
              <a:off x="3271" y="2449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1 h 2"/>
                <a:gd name="T10" fmla="*/ 1 w 1"/>
                <a:gd name="T11" fmla="*/ 1 h 2"/>
                <a:gd name="T12" fmla="*/ 1 w 1"/>
                <a:gd name="T13" fmla="*/ 0 h 2"/>
                <a:gd name="T14" fmla="*/ 1 w 1"/>
                <a:gd name="T15" fmla="*/ 0 h 2"/>
                <a:gd name="T16" fmla="*/ 1 w 1"/>
                <a:gd name="T17" fmla="*/ 0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2 h 2"/>
                <a:gd name="T26" fmla="*/ 1 w 1"/>
                <a:gd name="T27" fmla="*/ 2 h 2"/>
                <a:gd name="T28" fmla="*/ 1 w 1"/>
                <a:gd name="T29" fmla="*/ 2 h 2"/>
                <a:gd name="T30" fmla="*/ 1 w 1"/>
                <a:gd name="T31" fmla="*/ 2 h 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"/>
                <a:gd name="T49" fmla="*/ 0 h 2"/>
                <a:gd name="T50" fmla="*/ 1 w 1"/>
                <a:gd name="T51" fmla="*/ 2 h 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" h="2">
                  <a:moveTo>
                    <a:pt x="1" y="2"/>
                  </a:move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68" name="Freeform 747"/>
            <p:cNvSpPr>
              <a:spLocks/>
            </p:cNvSpPr>
            <p:nvPr/>
          </p:nvSpPr>
          <p:spPr bwMode="auto">
            <a:xfrm>
              <a:off x="3247" y="2451"/>
              <a:ext cx="14" cy="7"/>
            </a:xfrm>
            <a:custGeom>
              <a:avLst/>
              <a:gdLst>
                <a:gd name="T0" fmla="*/ 6 w 14"/>
                <a:gd name="T1" fmla="*/ 7 h 7"/>
                <a:gd name="T2" fmla="*/ 6 w 14"/>
                <a:gd name="T3" fmla="*/ 6 h 7"/>
                <a:gd name="T4" fmla="*/ 6 w 14"/>
                <a:gd name="T5" fmla="*/ 6 h 7"/>
                <a:gd name="T6" fmla="*/ 6 w 14"/>
                <a:gd name="T7" fmla="*/ 5 h 7"/>
                <a:gd name="T8" fmla="*/ 6 w 14"/>
                <a:gd name="T9" fmla="*/ 5 h 7"/>
                <a:gd name="T10" fmla="*/ 6 w 14"/>
                <a:gd name="T11" fmla="*/ 5 h 7"/>
                <a:gd name="T12" fmla="*/ 5 w 14"/>
                <a:gd name="T13" fmla="*/ 5 h 7"/>
                <a:gd name="T14" fmla="*/ 4 w 14"/>
                <a:gd name="T15" fmla="*/ 5 h 7"/>
                <a:gd name="T16" fmla="*/ 3 w 14"/>
                <a:gd name="T17" fmla="*/ 5 h 7"/>
                <a:gd name="T18" fmla="*/ 2 w 14"/>
                <a:gd name="T19" fmla="*/ 5 h 7"/>
                <a:gd name="T20" fmla="*/ 1 w 14"/>
                <a:gd name="T21" fmla="*/ 5 h 7"/>
                <a:gd name="T22" fmla="*/ 1 w 14"/>
                <a:gd name="T23" fmla="*/ 4 h 7"/>
                <a:gd name="T24" fmla="*/ 0 w 14"/>
                <a:gd name="T25" fmla="*/ 4 h 7"/>
                <a:gd name="T26" fmla="*/ 0 w 14"/>
                <a:gd name="T27" fmla="*/ 3 h 7"/>
                <a:gd name="T28" fmla="*/ 0 w 14"/>
                <a:gd name="T29" fmla="*/ 2 h 7"/>
                <a:gd name="T30" fmla="*/ 1 w 14"/>
                <a:gd name="T31" fmla="*/ 1 h 7"/>
                <a:gd name="T32" fmla="*/ 1 w 14"/>
                <a:gd name="T33" fmla="*/ 1 h 7"/>
                <a:gd name="T34" fmla="*/ 2 w 14"/>
                <a:gd name="T35" fmla="*/ 0 h 7"/>
                <a:gd name="T36" fmla="*/ 2 w 14"/>
                <a:gd name="T37" fmla="*/ 0 h 7"/>
                <a:gd name="T38" fmla="*/ 3 w 14"/>
                <a:gd name="T39" fmla="*/ 0 h 7"/>
                <a:gd name="T40" fmla="*/ 4 w 14"/>
                <a:gd name="T41" fmla="*/ 0 h 7"/>
                <a:gd name="T42" fmla="*/ 5 w 14"/>
                <a:gd name="T43" fmla="*/ 0 h 7"/>
                <a:gd name="T44" fmla="*/ 6 w 14"/>
                <a:gd name="T45" fmla="*/ 0 h 7"/>
                <a:gd name="T46" fmla="*/ 6 w 14"/>
                <a:gd name="T47" fmla="*/ 0 h 7"/>
                <a:gd name="T48" fmla="*/ 8 w 14"/>
                <a:gd name="T49" fmla="*/ 0 h 7"/>
                <a:gd name="T50" fmla="*/ 9 w 14"/>
                <a:gd name="T51" fmla="*/ 0 h 7"/>
                <a:gd name="T52" fmla="*/ 10 w 14"/>
                <a:gd name="T53" fmla="*/ 0 h 7"/>
                <a:gd name="T54" fmla="*/ 10 w 14"/>
                <a:gd name="T55" fmla="*/ 0 h 7"/>
                <a:gd name="T56" fmla="*/ 11 w 14"/>
                <a:gd name="T57" fmla="*/ 0 h 7"/>
                <a:gd name="T58" fmla="*/ 12 w 14"/>
                <a:gd name="T59" fmla="*/ 0 h 7"/>
                <a:gd name="T60" fmla="*/ 13 w 14"/>
                <a:gd name="T61" fmla="*/ 0 h 7"/>
                <a:gd name="T62" fmla="*/ 13 w 14"/>
                <a:gd name="T63" fmla="*/ 0 h 7"/>
                <a:gd name="T64" fmla="*/ 14 w 14"/>
                <a:gd name="T65" fmla="*/ 0 h 7"/>
                <a:gd name="T66" fmla="*/ 14 w 14"/>
                <a:gd name="T67" fmla="*/ 0 h 7"/>
                <a:gd name="T68" fmla="*/ 13 w 14"/>
                <a:gd name="T69" fmla="*/ 1 h 7"/>
                <a:gd name="T70" fmla="*/ 13 w 14"/>
                <a:gd name="T71" fmla="*/ 1 h 7"/>
                <a:gd name="T72" fmla="*/ 13 w 14"/>
                <a:gd name="T73" fmla="*/ 1 h 7"/>
                <a:gd name="T74" fmla="*/ 12 w 14"/>
                <a:gd name="T75" fmla="*/ 2 h 7"/>
                <a:gd name="T76" fmla="*/ 12 w 14"/>
                <a:gd name="T77" fmla="*/ 2 h 7"/>
                <a:gd name="T78" fmla="*/ 12 w 14"/>
                <a:gd name="T79" fmla="*/ 3 h 7"/>
                <a:gd name="T80" fmla="*/ 11 w 14"/>
                <a:gd name="T81" fmla="*/ 4 h 7"/>
                <a:gd name="T82" fmla="*/ 10 w 14"/>
                <a:gd name="T83" fmla="*/ 4 h 7"/>
                <a:gd name="T84" fmla="*/ 10 w 14"/>
                <a:gd name="T85" fmla="*/ 4 h 7"/>
                <a:gd name="T86" fmla="*/ 9 w 14"/>
                <a:gd name="T87" fmla="*/ 5 h 7"/>
                <a:gd name="T88" fmla="*/ 8 w 14"/>
                <a:gd name="T89" fmla="*/ 5 h 7"/>
                <a:gd name="T90" fmla="*/ 8 w 14"/>
                <a:gd name="T91" fmla="*/ 6 h 7"/>
                <a:gd name="T92" fmla="*/ 7 w 14"/>
                <a:gd name="T93" fmla="*/ 6 h 7"/>
                <a:gd name="T94" fmla="*/ 7 w 14"/>
                <a:gd name="T95" fmla="*/ 7 h 7"/>
                <a:gd name="T96" fmla="*/ 6 w 14"/>
                <a:gd name="T97" fmla="*/ 7 h 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"/>
                <a:gd name="T148" fmla="*/ 0 h 7"/>
                <a:gd name="T149" fmla="*/ 14 w 14"/>
                <a:gd name="T150" fmla="*/ 7 h 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" h="7">
                  <a:moveTo>
                    <a:pt x="6" y="7"/>
                  </a:moveTo>
                  <a:lnTo>
                    <a:pt x="6" y="7"/>
                  </a:lnTo>
                  <a:lnTo>
                    <a:pt x="6" y="6"/>
                  </a:lnTo>
                  <a:lnTo>
                    <a:pt x="6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7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69" name="Freeform 748"/>
            <p:cNvSpPr>
              <a:spLocks/>
            </p:cNvSpPr>
            <p:nvPr/>
          </p:nvSpPr>
          <p:spPr bwMode="auto">
            <a:xfrm>
              <a:off x="2621" y="2441"/>
              <a:ext cx="4" cy="2"/>
            </a:xfrm>
            <a:custGeom>
              <a:avLst/>
              <a:gdLst>
                <a:gd name="T0" fmla="*/ 1 w 4"/>
                <a:gd name="T1" fmla="*/ 2 h 2"/>
                <a:gd name="T2" fmla="*/ 0 w 4"/>
                <a:gd name="T3" fmla="*/ 2 h 2"/>
                <a:gd name="T4" fmla="*/ 0 w 4"/>
                <a:gd name="T5" fmla="*/ 2 h 2"/>
                <a:gd name="T6" fmla="*/ 0 w 4"/>
                <a:gd name="T7" fmla="*/ 1 h 2"/>
                <a:gd name="T8" fmla="*/ 0 w 4"/>
                <a:gd name="T9" fmla="*/ 1 h 2"/>
                <a:gd name="T10" fmla="*/ 0 w 4"/>
                <a:gd name="T11" fmla="*/ 1 h 2"/>
                <a:gd name="T12" fmla="*/ 1 w 4"/>
                <a:gd name="T13" fmla="*/ 1 h 2"/>
                <a:gd name="T14" fmla="*/ 1 w 4"/>
                <a:gd name="T15" fmla="*/ 1 h 2"/>
                <a:gd name="T16" fmla="*/ 1 w 4"/>
                <a:gd name="T17" fmla="*/ 1 h 2"/>
                <a:gd name="T18" fmla="*/ 2 w 4"/>
                <a:gd name="T19" fmla="*/ 1 h 2"/>
                <a:gd name="T20" fmla="*/ 2 w 4"/>
                <a:gd name="T21" fmla="*/ 1 h 2"/>
                <a:gd name="T22" fmla="*/ 3 w 4"/>
                <a:gd name="T23" fmla="*/ 1 h 2"/>
                <a:gd name="T24" fmla="*/ 3 w 4"/>
                <a:gd name="T25" fmla="*/ 0 h 2"/>
                <a:gd name="T26" fmla="*/ 4 w 4"/>
                <a:gd name="T27" fmla="*/ 0 h 2"/>
                <a:gd name="T28" fmla="*/ 4 w 4"/>
                <a:gd name="T29" fmla="*/ 0 h 2"/>
                <a:gd name="T30" fmla="*/ 4 w 4"/>
                <a:gd name="T31" fmla="*/ 0 h 2"/>
                <a:gd name="T32" fmla="*/ 4 w 4"/>
                <a:gd name="T33" fmla="*/ 0 h 2"/>
                <a:gd name="T34" fmla="*/ 4 w 4"/>
                <a:gd name="T35" fmla="*/ 0 h 2"/>
                <a:gd name="T36" fmla="*/ 4 w 4"/>
                <a:gd name="T37" fmla="*/ 0 h 2"/>
                <a:gd name="T38" fmla="*/ 4 w 4"/>
                <a:gd name="T39" fmla="*/ 1 h 2"/>
                <a:gd name="T40" fmla="*/ 4 w 4"/>
                <a:gd name="T41" fmla="*/ 1 h 2"/>
                <a:gd name="T42" fmla="*/ 4 w 4"/>
                <a:gd name="T43" fmla="*/ 1 h 2"/>
                <a:gd name="T44" fmla="*/ 4 w 4"/>
                <a:gd name="T45" fmla="*/ 1 h 2"/>
                <a:gd name="T46" fmla="*/ 4 w 4"/>
                <a:gd name="T47" fmla="*/ 1 h 2"/>
                <a:gd name="T48" fmla="*/ 3 w 4"/>
                <a:gd name="T49" fmla="*/ 2 h 2"/>
                <a:gd name="T50" fmla="*/ 3 w 4"/>
                <a:gd name="T51" fmla="*/ 2 h 2"/>
                <a:gd name="T52" fmla="*/ 2 w 4"/>
                <a:gd name="T53" fmla="*/ 2 h 2"/>
                <a:gd name="T54" fmla="*/ 2 w 4"/>
                <a:gd name="T55" fmla="*/ 2 h 2"/>
                <a:gd name="T56" fmla="*/ 2 w 4"/>
                <a:gd name="T57" fmla="*/ 2 h 2"/>
                <a:gd name="T58" fmla="*/ 1 w 4"/>
                <a:gd name="T59" fmla="*/ 2 h 2"/>
                <a:gd name="T60" fmla="*/ 1 w 4"/>
                <a:gd name="T61" fmla="*/ 2 h 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"/>
                <a:gd name="T94" fmla="*/ 0 h 2"/>
                <a:gd name="T95" fmla="*/ 4 w 4"/>
                <a:gd name="T96" fmla="*/ 2 h 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" h="2">
                  <a:moveTo>
                    <a:pt x="1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70" name="Freeform 749"/>
            <p:cNvSpPr>
              <a:spLocks/>
            </p:cNvSpPr>
            <p:nvPr/>
          </p:nvSpPr>
          <p:spPr bwMode="auto">
            <a:xfrm>
              <a:off x="2318" y="2440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0 w 1"/>
                <a:gd name="T13" fmla="*/ 1 h 1"/>
                <a:gd name="T14" fmla="*/ 0 w 1"/>
                <a:gd name="T15" fmla="*/ 1 h 1"/>
                <a:gd name="T16" fmla="*/ 0 w 1"/>
                <a:gd name="T17" fmla="*/ 1 h 1"/>
                <a:gd name="T18" fmla="*/ 0 w 1"/>
                <a:gd name="T19" fmla="*/ 0 h 1"/>
                <a:gd name="T20" fmla="*/ 0 w 1"/>
                <a:gd name="T21" fmla="*/ 0 h 1"/>
                <a:gd name="T22" fmla="*/ 1 w 1"/>
                <a:gd name="T23" fmla="*/ 0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"/>
                <a:gd name="T37" fmla="*/ 0 h 1"/>
                <a:gd name="T38" fmla="*/ 1 w 1"/>
                <a:gd name="T39" fmla="*/ 1 h 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71" name="Freeform 750"/>
            <p:cNvSpPr>
              <a:spLocks/>
            </p:cNvSpPr>
            <p:nvPr/>
          </p:nvSpPr>
          <p:spPr bwMode="auto">
            <a:xfrm>
              <a:off x="3238" y="2456"/>
              <a:ext cx="9" cy="5"/>
            </a:xfrm>
            <a:custGeom>
              <a:avLst/>
              <a:gdLst>
                <a:gd name="T0" fmla="*/ 5 w 9"/>
                <a:gd name="T1" fmla="*/ 5 h 5"/>
                <a:gd name="T2" fmla="*/ 4 w 9"/>
                <a:gd name="T3" fmla="*/ 4 h 5"/>
                <a:gd name="T4" fmla="*/ 3 w 9"/>
                <a:gd name="T5" fmla="*/ 4 h 5"/>
                <a:gd name="T6" fmla="*/ 3 w 9"/>
                <a:gd name="T7" fmla="*/ 4 h 5"/>
                <a:gd name="T8" fmla="*/ 2 w 9"/>
                <a:gd name="T9" fmla="*/ 4 h 5"/>
                <a:gd name="T10" fmla="*/ 1 w 9"/>
                <a:gd name="T11" fmla="*/ 4 h 5"/>
                <a:gd name="T12" fmla="*/ 0 w 9"/>
                <a:gd name="T13" fmla="*/ 3 h 5"/>
                <a:gd name="T14" fmla="*/ 0 w 9"/>
                <a:gd name="T15" fmla="*/ 3 h 5"/>
                <a:gd name="T16" fmla="*/ 0 w 9"/>
                <a:gd name="T17" fmla="*/ 2 h 5"/>
                <a:gd name="T18" fmla="*/ 0 w 9"/>
                <a:gd name="T19" fmla="*/ 2 h 5"/>
                <a:gd name="T20" fmla="*/ 0 w 9"/>
                <a:gd name="T21" fmla="*/ 1 h 5"/>
                <a:gd name="T22" fmla="*/ 1 w 9"/>
                <a:gd name="T23" fmla="*/ 1 h 5"/>
                <a:gd name="T24" fmla="*/ 1 w 9"/>
                <a:gd name="T25" fmla="*/ 0 h 5"/>
                <a:gd name="T26" fmla="*/ 2 w 9"/>
                <a:gd name="T27" fmla="*/ 0 h 5"/>
                <a:gd name="T28" fmla="*/ 3 w 9"/>
                <a:gd name="T29" fmla="*/ 1 h 5"/>
                <a:gd name="T30" fmla="*/ 3 w 9"/>
                <a:gd name="T31" fmla="*/ 1 h 5"/>
                <a:gd name="T32" fmla="*/ 3 w 9"/>
                <a:gd name="T33" fmla="*/ 2 h 5"/>
                <a:gd name="T34" fmla="*/ 3 w 9"/>
                <a:gd name="T35" fmla="*/ 2 h 5"/>
                <a:gd name="T36" fmla="*/ 4 w 9"/>
                <a:gd name="T37" fmla="*/ 2 h 5"/>
                <a:gd name="T38" fmla="*/ 5 w 9"/>
                <a:gd name="T39" fmla="*/ 2 h 5"/>
                <a:gd name="T40" fmla="*/ 6 w 9"/>
                <a:gd name="T41" fmla="*/ 2 h 5"/>
                <a:gd name="T42" fmla="*/ 7 w 9"/>
                <a:gd name="T43" fmla="*/ 2 h 5"/>
                <a:gd name="T44" fmla="*/ 7 w 9"/>
                <a:gd name="T45" fmla="*/ 2 h 5"/>
                <a:gd name="T46" fmla="*/ 8 w 9"/>
                <a:gd name="T47" fmla="*/ 2 h 5"/>
                <a:gd name="T48" fmla="*/ 9 w 9"/>
                <a:gd name="T49" fmla="*/ 2 h 5"/>
                <a:gd name="T50" fmla="*/ 9 w 9"/>
                <a:gd name="T51" fmla="*/ 2 h 5"/>
                <a:gd name="T52" fmla="*/ 9 w 9"/>
                <a:gd name="T53" fmla="*/ 2 h 5"/>
                <a:gd name="T54" fmla="*/ 9 w 9"/>
                <a:gd name="T55" fmla="*/ 2 h 5"/>
                <a:gd name="T56" fmla="*/ 9 w 9"/>
                <a:gd name="T57" fmla="*/ 2 h 5"/>
                <a:gd name="T58" fmla="*/ 9 w 9"/>
                <a:gd name="T59" fmla="*/ 3 h 5"/>
                <a:gd name="T60" fmla="*/ 9 w 9"/>
                <a:gd name="T61" fmla="*/ 3 h 5"/>
                <a:gd name="T62" fmla="*/ 9 w 9"/>
                <a:gd name="T63" fmla="*/ 4 h 5"/>
                <a:gd name="T64" fmla="*/ 9 w 9"/>
                <a:gd name="T65" fmla="*/ 4 h 5"/>
                <a:gd name="T66" fmla="*/ 9 w 9"/>
                <a:gd name="T67" fmla="*/ 4 h 5"/>
                <a:gd name="T68" fmla="*/ 8 w 9"/>
                <a:gd name="T69" fmla="*/ 4 h 5"/>
                <a:gd name="T70" fmla="*/ 8 w 9"/>
                <a:gd name="T71" fmla="*/ 3 h 5"/>
                <a:gd name="T72" fmla="*/ 7 w 9"/>
                <a:gd name="T73" fmla="*/ 4 h 5"/>
                <a:gd name="T74" fmla="*/ 6 w 9"/>
                <a:gd name="T75" fmla="*/ 4 h 5"/>
                <a:gd name="T76" fmla="*/ 6 w 9"/>
                <a:gd name="T77" fmla="*/ 5 h 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9"/>
                <a:gd name="T118" fmla="*/ 0 h 5"/>
                <a:gd name="T119" fmla="*/ 9 w 9"/>
                <a:gd name="T120" fmla="*/ 5 h 5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9" h="5">
                  <a:moveTo>
                    <a:pt x="5" y="5"/>
                  </a:moveTo>
                  <a:lnTo>
                    <a:pt x="5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3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72" name="Freeform 751"/>
            <p:cNvSpPr>
              <a:spLocks/>
            </p:cNvSpPr>
            <p:nvPr/>
          </p:nvSpPr>
          <p:spPr bwMode="auto">
            <a:xfrm>
              <a:off x="2999" y="2450"/>
              <a:ext cx="9" cy="10"/>
            </a:xfrm>
            <a:custGeom>
              <a:avLst/>
              <a:gdLst>
                <a:gd name="T0" fmla="*/ 2 w 9"/>
                <a:gd name="T1" fmla="*/ 10 h 10"/>
                <a:gd name="T2" fmla="*/ 1 w 9"/>
                <a:gd name="T3" fmla="*/ 10 h 10"/>
                <a:gd name="T4" fmla="*/ 1 w 9"/>
                <a:gd name="T5" fmla="*/ 10 h 10"/>
                <a:gd name="T6" fmla="*/ 0 w 9"/>
                <a:gd name="T7" fmla="*/ 9 h 10"/>
                <a:gd name="T8" fmla="*/ 0 w 9"/>
                <a:gd name="T9" fmla="*/ 8 h 10"/>
                <a:gd name="T10" fmla="*/ 0 w 9"/>
                <a:gd name="T11" fmla="*/ 8 h 10"/>
                <a:gd name="T12" fmla="*/ 1 w 9"/>
                <a:gd name="T13" fmla="*/ 7 h 10"/>
                <a:gd name="T14" fmla="*/ 1 w 9"/>
                <a:gd name="T15" fmla="*/ 7 h 10"/>
                <a:gd name="T16" fmla="*/ 2 w 9"/>
                <a:gd name="T17" fmla="*/ 7 h 10"/>
                <a:gd name="T18" fmla="*/ 3 w 9"/>
                <a:gd name="T19" fmla="*/ 6 h 10"/>
                <a:gd name="T20" fmla="*/ 3 w 9"/>
                <a:gd name="T21" fmla="*/ 5 h 10"/>
                <a:gd name="T22" fmla="*/ 2 w 9"/>
                <a:gd name="T23" fmla="*/ 4 h 10"/>
                <a:gd name="T24" fmla="*/ 2 w 9"/>
                <a:gd name="T25" fmla="*/ 3 h 10"/>
                <a:gd name="T26" fmla="*/ 2 w 9"/>
                <a:gd name="T27" fmla="*/ 3 h 10"/>
                <a:gd name="T28" fmla="*/ 2 w 9"/>
                <a:gd name="T29" fmla="*/ 2 h 10"/>
                <a:gd name="T30" fmla="*/ 2 w 9"/>
                <a:gd name="T31" fmla="*/ 1 h 10"/>
                <a:gd name="T32" fmla="*/ 2 w 9"/>
                <a:gd name="T33" fmla="*/ 1 h 10"/>
                <a:gd name="T34" fmla="*/ 3 w 9"/>
                <a:gd name="T35" fmla="*/ 0 h 10"/>
                <a:gd name="T36" fmla="*/ 3 w 9"/>
                <a:gd name="T37" fmla="*/ 0 h 10"/>
                <a:gd name="T38" fmla="*/ 3 w 9"/>
                <a:gd name="T39" fmla="*/ 0 h 10"/>
                <a:gd name="T40" fmla="*/ 3 w 9"/>
                <a:gd name="T41" fmla="*/ 1 h 10"/>
                <a:gd name="T42" fmla="*/ 4 w 9"/>
                <a:gd name="T43" fmla="*/ 1 h 10"/>
                <a:gd name="T44" fmla="*/ 5 w 9"/>
                <a:gd name="T45" fmla="*/ 1 h 10"/>
                <a:gd name="T46" fmla="*/ 5 w 9"/>
                <a:gd name="T47" fmla="*/ 1 h 10"/>
                <a:gd name="T48" fmla="*/ 6 w 9"/>
                <a:gd name="T49" fmla="*/ 1 h 10"/>
                <a:gd name="T50" fmla="*/ 7 w 9"/>
                <a:gd name="T51" fmla="*/ 1 h 10"/>
                <a:gd name="T52" fmla="*/ 8 w 9"/>
                <a:gd name="T53" fmla="*/ 1 h 10"/>
                <a:gd name="T54" fmla="*/ 9 w 9"/>
                <a:gd name="T55" fmla="*/ 1 h 10"/>
                <a:gd name="T56" fmla="*/ 9 w 9"/>
                <a:gd name="T57" fmla="*/ 1 h 10"/>
                <a:gd name="T58" fmla="*/ 9 w 9"/>
                <a:gd name="T59" fmla="*/ 2 h 10"/>
                <a:gd name="T60" fmla="*/ 9 w 9"/>
                <a:gd name="T61" fmla="*/ 2 h 10"/>
                <a:gd name="T62" fmla="*/ 9 w 9"/>
                <a:gd name="T63" fmla="*/ 3 h 10"/>
                <a:gd name="T64" fmla="*/ 9 w 9"/>
                <a:gd name="T65" fmla="*/ 4 h 10"/>
                <a:gd name="T66" fmla="*/ 9 w 9"/>
                <a:gd name="T67" fmla="*/ 5 h 10"/>
                <a:gd name="T68" fmla="*/ 9 w 9"/>
                <a:gd name="T69" fmla="*/ 6 h 10"/>
                <a:gd name="T70" fmla="*/ 9 w 9"/>
                <a:gd name="T71" fmla="*/ 7 h 10"/>
                <a:gd name="T72" fmla="*/ 9 w 9"/>
                <a:gd name="T73" fmla="*/ 7 h 10"/>
                <a:gd name="T74" fmla="*/ 8 w 9"/>
                <a:gd name="T75" fmla="*/ 7 h 10"/>
                <a:gd name="T76" fmla="*/ 7 w 9"/>
                <a:gd name="T77" fmla="*/ 8 h 10"/>
                <a:gd name="T78" fmla="*/ 6 w 9"/>
                <a:gd name="T79" fmla="*/ 8 h 10"/>
                <a:gd name="T80" fmla="*/ 5 w 9"/>
                <a:gd name="T81" fmla="*/ 8 h 10"/>
                <a:gd name="T82" fmla="*/ 4 w 9"/>
                <a:gd name="T83" fmla="*/ 8 h 10"/>
                <a:gd name="T84" fmla="*/ 4 w 9"/>
                <a:gd name="T85" fmla="*/ 8 h 10"/>
                <a:gd name="T86" fmla="*/ 4 w 9"/>
                <a:gd name="T87" fmla="*/ 9 h 10"/>
                <a:gd name="T88" fmla="*/ 3 w 9"/>
                <a:gd name="T89" fmla="*/ 9 h 10"/>
                <a:gd name="T90" fmla="*/ 3 w 9"/>
                <a:gd name="T91" fmla="*/ 10 h 10"/>
                <a:gd name="T92" fmla="*/ 3 w 9"/>
                <a:gd name="T93" fmla="*/ 10 h 1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9"/>
                <a:gd name="T142" fmla="*/ 0 h 10"/>
                <a:gd name="T143" fmla="*/ 9 w 9"/>
                <a:gd name="T144" fmla="*/ 10 h 1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9" h="10">
                  <a:moveTo>
                    <a:pt x="2" y="10"/>
                  </a:moveTo>
                  <a:lnTo>
                    <a:pt x="2" y="10"/>
                  </a:lnTo>
                  <a:lnTo>
                    <a:pt x="1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4"/>
                  </a:lnTo>
                  <a:lnTo>
                    <a:pt x="9" y="5"/>
                  </a:lnTo>
                  <a:lnTo>
                    <a:pt x="9" y="6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5" y="8"/>
                  </a:lnTo>
                  <a:lnTo>
                    <a:pt x="4" y="8"/>
                  </a:lnTo>
                  <a:lnTo>
                    <a:pt x="4" y="9"/>
                  </a:lnTo>
                  <a:lnTo>
                    <a:pt x="3" y="9"/>
                  </a:lnTo>
                  <a:lnTo>
                    <a:pt x="3" y="10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73" name="Freeform 752"/>
            <p:cNvSpPr>
              <a:spLocks/>
            </p:cNvSpPr>
            <p:nvPr/>
          </p:nvSpPr>
          <p:spPr bwMode="auto">
            <a:xfrm>
              <a:off x="2335" y="2442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1 h 2"/>
                <a:gd name="T6" fmla="*/ 0 w 1"/>
                <a:gd name="T7" fmla="*/ 1 h 2"/>
                <a:gd name="T8" fmla="*/ 0 w 1"/>
                <a:gd name="T9" fmla="*/ 1 h 2"/>
                <a:gd name="T10" fmla="*/ 0 w 1"/>
                <a:gd name="T11" fmla="*/ 0 h 2"/>
                <a:gd name="T12" fmla="*/ 1 w 1"/>
                <a:gd name="T13" fmla="*/ 0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2 h 2"/>
                <a:gd name="T20" fmla="*/ 1 w 1"/>
                <a:gd name="T21" fmla="*/ 2 h 2"/>
                <a:gd name="T22" fmla="*/ 0 w 1"/>
                <a:gd name="T23" fmla="*/ 2 h 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"/>
                <a:gd name="T37" fmla="*/ 0 h 2"/>
                <a:gd name="T38" fmla="*/ 1 w 1"/>
                <a:gd name="T39" fmla="*/ 2 h 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74" name="Freeform 753"/>
            <p:cNvSpPr>
              <a:spLocks/>
            </p:cNvSpPr>
            <p:nvPr/>
          </p:nvSpPr>
          <p:spPr bwMode="auto">
            <a:xfrm>
              <a:off x="2995" y="2451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0 h 1"/>
                <a:gd name="T10" fmla="*/ 1 w 1"/>
                <a:gd name="T11" fmla="*/ 0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1 w 1"/>
                <a:gd name="T19" fmla="*/ 0 h 1"/>
                <a:gd name="T20" fmla="*/ 1 w 1"/>
                <a:gd name="T21" fmla="*/ 0 h 1"/>
                <a:gd name="T22" fmla="*/ 1 w 1"/>
                <a:gd name="T23" fmla="*/ 0 h 1"/>
                <a:gd name="T24" fmla="*/ 1 w 1"/>
                <a:gd name="T25" fmla="*/ 1 h 1"/>
                <a:gd name="T26" fmla="*/ 1 w 1"/>
                <a:gd name="T27" fmla="*/ 1 h 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"/>
                <a:gd name="T43" fmla="*/ 0 h 1"/>
                <a:gd name="T44" fmla="*/ 1 w 1"/>
                <a:gd name="T45" fmla="*/ 1 h 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75" name="Freeform 754"/>
            <p:cNvSpPr>
              <a:spLocks/>
            </p:cNvSpPr>
            <p:nvPr/>
          </p:nvSpPr>
          <p:spPr bwMode="auto">
            <a:xfrm>
              <a:off x="3258" y="2458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  <a:gd name="T6" fmla="*/ 0 w 2"/>
                <a:gd name="T7" fmla="*/ 0 h 1"/>
                <a:gd name="T8" fmla="*/ 1 w 2"/>
                <a:gd name="T9" fmla="*/ 0 h 1"/>
                <a:gd name="T10" fmla="*/ 1 w 2"/>
                <a:gd name="T11" fmla="*/ 0 h 1"/>
                <a:gd name="T12" fmla="*/ 1 w 2"/>
                <a:gd name="T13" fmla="*/ 0 h 1"/>
                <a:gd name="T14" fmla="*/ 1 w 2"/>
                <a:gd name="T15" fmla="*/ 0 h 1"/>
                <a:gd name="T16" fmla="*/ 1 w 2"/>
                <a:gd name="T17" fmla="*/ 0 h 1"/>
                <a:gd name="T18" fmla="*/ 2 w 2"/>
                <a:gd name="T19" fmla="*/ 0 h 1"/>
                <a:gd name="T20" fmla="*/ 2 w 2"/>
                <a:gd name="T21" fmla="*/ 0 h 1"/>
                <a:gd name="T22" fmla="*/ 2 w 2"/>
                <a:gd name="T23" fmla="*/ 1 h 1"/>
                <a:gd name="T24" fmla="*/ 2 w 2"/>
                <a:gd name="T25" fmla="*/ 1 h 1"/>
                <a:gd name="T26" fmla="*/ 2 w 2"/>
                <a:gd name="T27" fmla="*/ 1 h 1"/>
                <a:gd name="T28" fmla="*/ 1 w 2"/>
                <a:gd name="T29" fmla="*/ 1 h 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"/>
                <a:gd name="T46" fmla="*/ 0 h 1"/>
                <a:gd name="T47" fmla="*/ 2 w 2"/>
                <a:gd name="T48" fmla="*/ 1 h 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" h="1">
                  <a:moveTo>
                    <a:pt x="1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76" name="Freeform 755"/>
            <p:cNvSpPr>
              <a:spLocks/>
            </p:cNvSpPr>
            <p:nvPr/>
          </p:nvSpPr>
          <p:spPr bwMode="auto">
            <a:xfrm>
              <a:off x="2325" y="2443"/>
              <a:ext cx="3" cy="1"/>
            </a:xfrm>
            <a:custGeom>
              <a:avLst/>
              <a:gdLst>
                <a:gd name="T0" fmla="*/ 0 w 3"/>
                <a:gd name="T1" fmla="*/ 1 h 1"/>
                <a:gd name="T2" fmla="*/ 0 w 3"/>
                <a:gd name="T3" fmla="*/ 1 h 1"/>
                <a:gd name="T4" fmla="*/ 0 w 3"/>
                <a:gd name="T5" fmla="*/ 0 h 1"/>
                <a:gd name="T6" fmla="*/ 0 w 3"/>
                <a:gd name="T7" fmla="*/ 0 h 1"/>
                <a:gd name="T8" fmla="*/ 0 w 3"/>
                <a:gd name="T9" fmla="*/ 0 h 1"/>
                <a:gd name="T10" fmla="*/ 1 w 3"/>
                <a:gd name="T11" fmla="*/ 0 h 1"/>
                <a:gd name="T12" fmla="*/ 1 w 3"/>
                <a:gd name="T13" fmla="*/ 0 h 1"/>
                <a:gd name="T14" fmla="*/ 2 w 3"/>
                <a:gd name="T15" fmla="*/ 0 h 1"/>
                <a:gd name="T16" fmla="*/ 2 w 3"/>
                <a:gd name="T17" fmla="*/ 0 h 1"/>
                <a:gd name="T18" fmla="*/ 3 w 3"/>
                <a:gd name="T19" fmla="*/ 0 h 1"/>
                <a:gd name="T20" fmla="*/ 3 w 3"/>
                <a:gd name="T21" fmla="*/ 0 h 1"/>
                <a:gd name="T22" fmla="*/ 3 w 3"/>
                <a:gd name="T23" fmla="*/ 0 h 1"/>
                <a:gd name="T24" fmla="*/ 3 w 3"/>
                <a:gd name="T25" fmla="*/ 1 h 1"/>
                <a:gd name="T26" fmla="*/ 2 w 3"/>
                <a:gd name="T27" fmla="*/ 1 h 1"/>
                <a:gd name="T28" fmla="*/ 2 w 3"/>
                <a:gd name="T29" fmla="*/ 1 h 1"/>
                <a:gd name="T30" fmla="*/ 2 w 3"/>
                <a:gd name="T31" fmla="*/ 1 h 1"/>
                <a:gd name="T32" fmla="*/ 1 w 3"/>
                <a:gd name="T33" fmla="*/ 1 h 1"/>
                <a:gd name="T34" fmla="*/ 1 w 3"/>
                <a:gd name="T35" fmla="*/ 1 h 1"/>
                <a:gd name="T36" fmla="*/ 0 w 3"/>
                <a:gd name="T37" fmla="*/ 1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"/>
                <a:gd name="T58" fmla="*/ 0 h 1"/>
                <a:gd name="T59" fmla="*/ 3 w 3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77" name="Freeform 756"/>
            <p:cNvSpPr>
              <a:spLocks/>
            </p:cNvSpPr>
            <p:nvPr/>
          </p:nvSpPr>
          <p:spPr bwMode="auto">
            <a:xfrm>
              <a:off x="3156" y="2456"/>
              <a:ext cx="4" cy="3"/>
            </a:xfrm>
            <a:custGeom>
              <a:avLst/>
              <a:gdLst>
                <a:gd name="T0" fmla="*/ 3 w 4"/>
                <a:gd name="T1" fmla="*/ 3 h 3"/>
                <a:gd name="T2" fmla="*/ 3 w 4"/>
                <a:gd name="T3" fmla="*/ 3 h 3"/>
                <a:gd name="T4" fmla="*/ 2 w 4"/>
                <a:gd name="T5" fmla="*/ 3 h 3"/>
                <a:gd name="T6" fmla="*/ 2 w 4"/>
                <a:gd name="T7" fmla="*/ 2 h 3"/>
                <a:gd name="T8" fmla="*/ 2 w 4"/>
                <a:gd name="T9" fmla="*/ 2 h 3"/>
                <a:gd name="T10" fmla="*/ 1 w 4"/>
                <a:gd name="T11" fmla="*/ 2 h 3"/>
                <a:gd name="T12" fmla="*/ 1 w 4"/>
                <a:gd name="T13" fmla="*/ 2 h 3"/>
                <a:gd name="T14" fmla="*/ 1 w 4"/>
                <a:gd name="T15" fmla="*/ 2 h 3"/>
                <a:gd name="T16" fmla="*/ 1 w 4"/>
                <a:gd name="T17" fmla="*/ 2 h 3"/>
                <a:gd name="T18" fmla="*/ 0 w 4"/>
                <a:gd name="T19" fmla="*/ 2 h 3"/>
                <a:gd name="T20" fmla="*/ 1 w 4"/>
                <a:gd name="T21" fmla="*/ 1 h 3"/>
                <a:gd name="T22" fmla="*/ 1 w 4"/>
                <a:gd name="T23" fmla="*/ 1 h 3"/>
                <a:gd name="T24" fmla="*/ 1 w 4"/>
                <a:gd name="T25" fmla="*/ 1 h 3"/>
                <a:gd name="T26" fmla="*/ 1 w 4"/>
                <a:gd name="T27" fmla="*/ 1 h 3"/>
                <a:gd name="T28" fmla="*/ 2 w 4"/>
                <a:gd name="T29" fmla="*/ 0 h 3"/>
                <a:gd name="T30" fmla="*/ 2 w 4"/>
                <a:gd name="T31" fmla="*/ 1 h 3"/>
                <a:gd name="T32" fmla="*/ 2 w 4"/>
                <a:gd name="T33" fmla="*/ 1 h 3"/>
                <a:gd name="T34" fmla="*/ 2 w 4"/>
                <a:gd name="T35" fmla="*/ 1 h 3"/>
                <a:gd name="T36" fmla="*/ 3 w 4"/>
                <a:gd name="T37" fmla="*/ 2 h 3"/>
                <a:gd name="T38" fmla="*/ 3 w 4"/>
                <a:gd name="T39" fmla="*/ 2 h 3"/>
                <a:gd name="T40" fmla="*/ 3 w 4"/>
                <a:gd name="T41" fmla="*/ 2 h 3"/>
                <a:gd name="T42" fmla="*/ 3 w 4"/>
                <a:gd name="T43" fmla="*/ 2 h 3"/>
                <a:gd name="T44" fmla="*/ 3 w 4"/>
                <a:gd name="T45" fmla="*/ 2 h 3"/>
                <a:gd name="T46" fmla="*/ 4 w 4"/>
                <a:gd name="T47" fmla="*/ 2 h 3"/>
                <a:gd name="T48" fmla="*/ 4 w 4"/>
                <a:gd name="T49" fmla="*/ 2 h 3"/>
                <a:gd name="T50" fmla="*/ 4 w 4"/>
                <a:gd name="T51" fmla="*/ 2 h 3"/>
                <a:gd name="T52" fmla="*/ 4 w 4"/>
                <a:gd name="T53" fmla="*/ 2 h 3"/>
                <a:gd name="T54" fmla="*/ 4 w 4"/>
                <a:gd name="T55" fmla="*/ 2 h 3"/>
                <a:gd name="T56" fmla="*/ 4 w 4"/>
                <a:gd name="T57" fmla="*/ 3 h 3"/>
                <a:gd name="T58" fmla="*/ 3 w 4"/>
                <a:gd name="T59" fmla="*/ 3 h 3"/>
                <a:gd name="T60" fmla="*/ 3 w 4"/>
                <a:gd name="T61" fmla="*/ 3 h 3"/>
                <a:gd name="T62" fmla="*/ 3 w 4"/>
                <a:gd name="T63" fmla="*/ 3 h 3"/>
                <a:gd name="T64" fmla="*/ 3 w 4"/>
                <a:gd name="T65" fmla="*/ 3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"/>
                <a:gd name="T100" fmla="*/ 0 h 3"/>
                <a:gd name="T101" fmla="*/ 4 w 4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" h="3">
                  <a:moveTo>
                    <a:pt x="3" y="3"/>
                  </a:moveTo>
                  <a:lnTo>
                    <a:pt x="3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78" name="Freeform 757"/>
            <p:cNvSpPr>
              <a:spLocks/>
            </p:cNvSpPr>
            <p:nvPr/>
          </p:nvSpPr>
          <p:spPr bwMode="auto">
            <a:xfrm>
              <a:off x="3016" y="2454"/>
              <a:ext cx="2" cy="4"/>
            </a:xfrm>
            <a:custGeom>
              <a:avLst/>
              <a:gdLst>
                <a:gd name="T0" fmla="*/ 1 w 2"/>
                <a:gd name="T1" fmla="*/ 4 h 4"/>
                <a:gd name="T2" fmla="*/ 0 w 2"/>
                <a:gd name="T3" fmla="*/ 4 h 4"/>
                <a:gd name="T4" fmla="*/ 0 w 2"/>
                <a:gd name="T5" fmla="*/ 4 h 4"/>
                <a:gd name="T6" fmla="*/ 0 w 2"/>
                <a:gd name="T7" fmla="*/ 4 h 4"/>
                <a:gd name="T8" fmla="*/ 0 w 2"/>
                <a:gd name="T9" fmla="*/ 4 h 4"/>
                <a:gd name="T10" fmla="*/ 0 w 2"/>
                <a:gd name="T11" fmla="*/ 3 h 4"/>
                <a:gd name="T12" fmla="*/ 0 w 2"/>
                <a:gd name="T13" fmla="*/ 3 h 4"/>
                <a:gd name="T14" fmla="*/ 0 w 2"/>
                <a:gd name="T15" fmla="*/ 2 h 4"/>
                <a:gd name="T16" fmla="*/ 0 w 2"/>
                <a:gd name="T17" fmla="*/ 2 h 4"/>
                <a:gd name="T18" fmla="*/ 0 w 2"/>
                <a:gd name="T19" fmla="*/ 1 h 4"/>
                <a:gd name="T20" fmla="*/ 0 w 2"/>
                <a:gd name="T21" fmla="*/ 1 h 4"/>
                <a:gd name="T22" fmla="*/ 0 w 2"/>
                <a:gd name="T23" fmla="*/ 1 h 4"/>
                <a:gd name="T24" fmla="*/ 0 w 2"/>
                <a:gd name="T25" fmla="*/ 0 h 4"/>
                <a:gd name="T26" fmla="*/ 0 w 2"/>
                <a:gd name="T27" fmla="*/ 0 h 4"/>
                <a:gd name="T28" fmla="*/ 0 w 2"/>
                <a:gd name="T29" fmla="*/ 1 h 4"/>
                <a:gd name="T30" fmla="*/ 1 w 2"/>
                <a:gd name="T31" fmla="*/ 1 h 4"/>
                <a:gd name="T32" fmla="*/ 1 w 2"/>
                <a:gd name="T33" fmla="*/ 1 h 4"/>
                <a:gd name="T34" fmla="*/ 1 w 2"/>
                <a:gd name="T35" fmla="*/ 2 h 4"/>
                <a:gd name="T36" fmla="*/ 1 w 2"/>
                <a:gd name="T37" fmla="*/ 2 h 4"/>
                <a:gd name="T38" fmla="*/ 1 w 2"/>
                <a:gd name="T39" fmla="*/ 3 h 4"/>
                <a:gd name="T40" fmla="*/ 2 w 2"/>
                <a:gd name="T41" fmla="*/ 3 h 4"/>
                <a:gd name="T42" fmla="*/ 2 w 2"/>
                <a:gd name="T43" fmla="*/ 3 h 4"/>
                <a:gd name="T44" fmla="*/ 2 w 2"/>
                <a:gd name="T45" fmla="*/ 3 h 4"/>
                <a:gd name="T46" fmla="*/ 2 w 2"/>
                <a:gd name="T47" fmla="*/ 4 h 4"/>
                <a:gd name="T48" fmla="*/ 2 w 2"/>
                <a:gd name="T49" fmla="*/ 4 h 4"/>
                <a:gd name="T50" fmla="*/ 1 w 2"/>
                <a:gd name="T51" fmla="*/ 4 h 4"/>
                <a:gd name="T52" fmla="*/ 1 w 2"/>
                <a:gd name="T53" fmla="*/ 4 h 4"/>
                <a:gd name="T54" fmla="*/ 1 w 2"/>
                <a:gd name="T55" fmla="*/ 4 h 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"/>
                <a:gd name="T85" fmla="*/ 0 h 4"/>
                <a:gd name="T86" fmla="*/ 2 w 2"/>
                <a:gd name="T87" fmla="*/ 4 h 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" h="4">
                  <a:moveTo>
                    <a:pt x="1" y="4"/>
                  </a:move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79" name="Freeform 758"/>
            <p:cNvSpPr>
              <a:spLocks/>
            </p:cNvSpPr>
            <p:nvPr/>
          </p:nvSpPr>
          <p:spPr bwMode="auto">
            <a:xfrm>
              <a:off x="2892" y="2453"/>
              <a:ext cx="72" cy="30"/>
            </a:xfrm>
            <a:custGeom>
              <a:avLst/>
              <a:gdLst>
                <a:gd name="T0" fmla="*/ 2 w 72"/>
                <a:gd name="T1" fmla="*/ 26 h 30"/>
                <a:gd name="T2" fmla="*/ 3 w 72"/>
                <a:gd name="T3" fmla="*/ 22 h 30"/>
                <a:gd name="T4" fmla="*/ 3 w 72"/>
                <a:gd name="T5" fmla="*/ 18 h 30"/>
                <a:gd name="T6" fmla="*/ 5 w 72"/>
                <a:gd name="T7" fmla="*/ 17 h 30"/>
                <a:gd name="T8" fmla="*/ 7 w 72"/>
                <a:gd name="T9" fmla="*/ 15 h 30"/>
                <a:gd name="T10" fmla="*/ 7 w 72"/>
                <a:gd name="T11" fmla="*/ 12 h 30"/>
                <a:gd name="T12" fmla="*/ 9 w 72"/>
                <a:gd name="T13" fmla="*/ 11 h 30"/>
                <a:gd name="T14" fmla="*/ 11 w 72"/>
                <a:gd name="T15" fmla="*/ 9 h 30"/>
                <a:gd name="T16" fmla="*/ 12 w 72"/>
                <a:gd name="T17" fmla="*/ 6 h 30"/>
                <a:gd name="T18" fmla="*/ 15 w 72"/>
                <a:gd name="T19" fmla="*/ 5 h 30"/>
                <a:gd name="T20" fmla="*/ 17 w 72"/>
                <a:gd name="T21" fmla="*/ 6 h 30"/>
                <a:gd name="T22" fmla="*/ 19 w 72"/>
                <a:gd name="T23" fmla="*/ 8 h 30"/>
                <a:gd name="T24" fmla="*/ 22 w 72"/>
                <a:gd name="T25" fmla="*/ 9 h 30"/>
                <a:gd name="T26" fmla="*/ 25 w 72"/>
                <a:gd name="T27" fmla="*/ 9 h 30"/>
                <a:gd name="T28" fmla="*/ 28 w 72"/>
                <a:gd name="T29" fmla="*/ 10 h 30"/>
                <a:gd name="T30" fmla="*/ 31 w 72"/>
                <a:gd name="T31" fmla="*/ 9 h 30"/>
                <a:gd name="T32" fmla="*/ 35 w 72"/>
                <a:gd name="T33" fmla="*/ 8 h 30"/>
                <a:gd name="T34" fmla="*/ 38 w 72"/>
                <a:gd name="T35" fmla="*/ 8 h 30"/>
                <a:gd name="T36" fmla="*/ 41 w 72"/>
                <a:gd name="T37" fmla="*/ 7 h 30"/>
                <a:gd name="T38" fmla="*/ 42 w 72"/>
                <a:gd name="T39" fmla="*/ 5 h 30"/>
                <a:gd name="T40" fmla="*/ 44 w 72"/>
                <a:gd name="T41" fmla="*/ 4 h 30"/>
                <a:gd name="T42" fmla="*/ 47 w 72"/>
                <a:gd name="T43" fmla="*/ 4 h 30"/>
                <a:gd name="T44" fmla="*/ 48 w 72"/>
                <a:gd name="T45" fmla="*/ 2 h 30"/>
                <a:gd name="T46" fmla="*/ 51 w 72"/>
                <a:gd name="T47" fmla="*/ 1 h 30"/>
                <a:gd name="T48" fmla="*/ 54 w 72"/>
                <a:gd name="T49" fmla="*/ 1 h 30"/>
                <a:gd name="T50" fmla="*/ 58 w 72"/>
                <a:gd name="T51" fmla="*/ 0 h 30"/>
                <a:gd name="T52" fmla="*/ 59 w 72"/>
                <a:gd name="T53" fmla="*/ 3 h 30"/>
                <a:gd name="T54" fmla="*/ 61 w 72"/>
                <a:gd name="T55" fmla="*/ 5 h 30"/>
                <a:gd name="T56" fmla="*/ 64 w 72"/>
                <a:gd name="T57" fmla="*/ 6 h 30"/>
                <a:gd name="T58" fmla="*/ 66 w 72"/>
                <a:gd name="T59" fmla="*/ 7 h 30"/>
                <a:gd name="T60" fmla="*/ 70 w 72"/>
                <a:gd name="T61" fmla="*/ 7 h 30"/>
                <a:gd name="T62" fmla="*/ 72 w 72"/>
                <a:gd name="T63" fmla="*/ 9 h 30"/>
                <a:gd name="T64" fmla="*/ 72 w 72"/>
                <a:gd name="T65" fmla="*/ 11 h 30"/>
                <a:gd name="T66" fmla="*/ 72 w 72"/>
                <a:gd name="T67" fmla="*/ 14 h 30"/>
                <a:gd name="T68" fmla="*/ 69 w 72"/>
                <a:gd name="T69" fmla="*/ 12 h 30"/>
                <a:gd name="T70" fmla="*/ 66 w 72"/>
                <a:gd name="T71" fmla="*/ 13 h 30"/>
                <a:gd name="T72" fmla="*/ 63 w 72"/>
                <a:gd name="T73" fmla="*/ 13 h 30"/>
                <a:gd name="T74" fmla="*/ 60 w 72"/>
                <a:gd name="T75" fmla="*/ 14 h 30"/>
                <a:gd name="T76" fmla="*/ 56 w 72"/>
                <a:gd name="T77" fmla="*/ 15 h 30"/>
                <a:gd name="T78" fmla="*/ 54 w 72"/>
                <a:gd name="T79" fmla="*/ 17 h 30"/>
                <a:gd name="T80" fmla="*/ 53 w 72"/>
                <a:gd name="T81" fmla="*/ 18 h 30"/>
                <a:gd name="T82" fmla="*/ 51 w 72"/>
                <a:gd name="T83" fmla="*/ 20 h 30"/>
                <a:gd name="T84" fmla="*/ 49 w 72"/>
                <a:gd name="T85" fmla="*/ 23 h 30"/>
                <a:gd name="T86" fmla="*/ 48 w 72"/>
                <a:gd name="T87" fmla="*/ 25 h 30"/>
                <a:gd name="T88" fmla="*/ 46 w 72"/>
                <a:gd name="T89" fmla="*/ 26 h 30"/>
                <a:gd name="T90" fmla="*/ 44 w 72"/>
                <a:gd name="T91" fmla="*/ 24 h 30"/>
                <a:gd name="T92" fmla="*/ 41 w 72"/>
                <a:gd name="T93" fmla="*/ 24 h 30"/>
                <a:gd name="T94" fmla="*/ 38 w 72"/>
                <a:gd name="T95" fmla="*/ 24 h 30"/>
                <a:gd name="T96" fmla="*/ 35 w 72"/>
                <a:gd name="T97" fmla="*/ 24 h 30"/>
                <a:gd name="T98" fmla="*/ 31 w 72"/>
                <a:gd name="T99" fmla="*/ 24 h 30"/>
                <a:gd name="T100" fmla="*/ 28 w 72"/>
                <a:gd name="T101" fmla="*/ 24 h 30"/>
                <a:gd name="T102" fmla="*/ 26 w 72"/>
                <a:gd name="T103" fmla="*/ 22 h 30"/>
                <a:gd name="T104" fmla="*/ 23 w 72"/>
                <a:gd name="T105" fmla="*/ 21 h 30"/>
                <a:gd name="T106" fmla="*/ 20 w 72"/>
                <a:gd name="T107" fmla="*/ 21 h 30"/>
                <a:gd name="T108" fmla="*/ 16 w 72"/>
                <a:gd name="T109" fmla="*/ 21 h 30"/>
                <a:gd name="T110" fmla="*/ 13 w 72"/>
                <a:gd name="T111" fmla="*/ 22 h 30"/>
                <a:gd name="T112" fmla="*/ 10 w 72"/>
                <a:gd name="T113" fmla="*/ 24 h 30"/>
                <a:gd name="T114" fmla="*/ 8 w 72"/>
                <a:gd name="T115" fmla="*/ 25 h 30"/>
                <a:gd name="T116" fmla="*/ 5 w 72"/>
                <a:gd name="T117" fmla="*/ 27 h 30"/>
                <a:gd name="T118" fmla="*/ 3 w 72"/>
                <a:gd name="T119" fmla="*/ 29 h 30"/>
                <a:gd name="T120" fmla="*/ 0 w 72"/>
                <a:gd name="T121" fmla="*/ 29 h 3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2"/>
                <a:gd name="T184" fmla="*/ 0 h 30"/>
                <a:gd name="T185" fmla="*/ 72 w 72"/>
                <a:gd name="T186" fmla="*/ 30 h 3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2" h="30">
                  <a:moveTo>
                    <a:pt x="0" y="28"/>
                  </a:moveTo>
                  <a:lnTo>
                    <a:pt x="1" y="27"/>
                  </a:lnTo>
                  <a:lnTo>
                    <a:pt x="1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8" y="7"/>
                  </a:lnTo>
                  <a:lnTo>
                    <a:pt x="18" y="8"/>
                  </a:lnTo>
                  <a:lnTo>
                    <a:pt x="19" y="8"/>
                  </a:lnTo>
                  <a:lnTo>
                    <a:pt x="20" y="8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3" y="9"/>
                  </a:lnTo>
                  <a:lnTo>
                    <a:pt x="24" y="9"/>
                  </a:lnTo>
                  <a:lnTo>
                    <a:pt x="25" y="9"/>
                  </a:lnTo>
                  <a:lnTo>
                    <a:pt x="26" y="9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29" y="10"/>
                  </a:lnTo>
                  <a:lnTo>
                    <a:pt x="29" y="9"/>
                  </a:lnTo>
                  <a:lnTo>
                    <a:pt x="30" y="9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5" y="8"/>
                  </a:lnTo>
                  <a:lnTo>
                    <a:pt x="36" y="8"/>
                  </a:lnTo>
                  <a:lnTo>
                    <a:pt x="37" y="8"/>
                  </a:lnTo>
                  <a:lnTo>
                    <a:pt x="38" y="8"/>
                  </a:lnTo>
                  <a:lnTo>
                    <a:pt x="39" y="8"/>
                  </a:lnTo>
                  <a:lnTo>
                    <a:pt x="40" y="8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1" y="5"/>
                  </a:lnTo>
                  <a:lnTo>
                    <a:pt x="42" y="5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4" y="5"/>
                  </a:lnTo>
                  <a:lnTo>
                    <a:pt x="45" y="5"/>
                  </a:lnTo>
                  <a:lnTo>
                    <a:pt x="46" y="5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8" y="3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1" y="2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2"/>
                  </a:lnTo>
                  <a:lnTo>
                    <a:pt x="59" y="3"/>
                  </a:lnTo>
                  <a:lnTo>
                    <a:pt x="60" y="4"/>
                  </a:lnTo>
                  <a:lnTo>
                    <a:pt x="60" y="5"/>
                  </a:lnTo>
                  <a:lnTo>
                    <a:pt x="61" y="5"/>
                  </a:lnTo>
                  <a:lnTo>
                    <a:pt x="62" y="5"/>
                  </a:lnTo>
                  <a:lnTo>
                    <a:pt x="63" y="5"/>
                  </a:lnTo>
                  <a:lnTo>
                    <a:pt x="64" y="5"/>
                  </a:lnTo>
                  <a:lnTo>
                    <a:pt x="64" y="6"/>
                  </a:lnTo>
                  <a:lnTo>
                    <a:pt x="64" y="7"/>
                  </a:lnTo>
                  <a:lnTo>
                    <a:pt x="65" y="7"/>
                  </a:lnTo>
                  <a:lnTo>
                    <a:pt x="66" y="7"/>
                  </a:lnTo>
                  <a:lnTo>
                    <a:pt x="67" y="7"/>
                  </a:lnTo>
                  <a:lnTo>
                    <a:pt x="68" y="7"/>
                  </a:lnTo>
                  <a:lnTo>
                    <a:pt x="69" y="7"/>
                  </a:lnTo>
                  <a:lnTo>
                    <a:pt x="70" y="7"/>
                  </a:lnTo>
                  <a:lnTo>
                    <a:pt x="71" y="7"/>
                  </a:lnTo>
                  <a:lnTo>
                    <a:pt x="71" y="8"/>
                  </a:lnTo>
                  <a:lnTo>
                    <a:pt x="71" y="9"/>
                  </a:lnTo>
                  <a:lnTo>
                    <a:pt x="72" y="9"/>
                  </a:lnTo>
                  <a:lnTo>
                    <a:pt x="72" y="10"/>
                  </a:lnTo>
                  <a:lnTo>
                    <a:pt x="72" y="11"/>
                  </a:lnTo>
                  <a:lnTo>
                    <a:pt x="72" y="12"/>
                  </a:lnTo>
                  <a:lnTo>
                    <a:pt x="72" y="13"/>
                  </a:lnTo>
                  <a:lnTo>
                    <a:pt x="72" y="14"/>
                  </a:lnTo>
                  <a:lnTo>
                    <a:pt x="71" y="14"/>
                  </a:lnTo>
                  <a:lnTo>
                    <a:pt x="71" y="13"/>
                  </a:lnTo>
                  <a:lnTo>
                    <a:pt x="70" y="13"/>
                  </a:lnTo>
                  <a:lnTo>
                    <a:pt x="69" y="12"/>
                  </a:lnTo>
                  <a:lnTo>
                    <a:pt x="68" y="12"/>
                  </a:lnTo>
                  <a:lnTo>
                    <a:pt x="67" y="12"/>
                  </a:lnTo>
                  <a:lnTo>
                    <a:pt x="67" y="13"/>
                  </a:lnTo>
                  <a:lnTo>
                    <a:pt x="66" y="13"/>
                  </a:lnTo>
                  <a:lnTo>
                    <a:pt x="65" y="13"/>
                  </a:lnTo>
                  <a:lnTo>
                    <a:pt x="64" y="13"/>
                  </a:lnTo>
                  <a:lnTo>
                    <a:pt x="63" y="13"/>
                  </a:lnTo>
                  <a:lnTo>
                    <a:pt x="62" y="13"/>
                  </a:lnTo>
                  <a:lnTo>
                    <a:pt x="61" y="13"/>
                  </a:lnTo>
                  <a:lnTo>
                    <a:pt x="60" y="14"/>
                  </a:lnTo>
                  <a:lnTo>
                    <a:pt x="59" y="14"/>
                  </a:lnTo>
                  <a:lnTo>
                    <a:pt x="58" y="15"/>
                  </a:lnTo>
                  <a:lnTo>
                    <a:pt x="57" y="15"/>
                  </a:lnTo>
                  <a:lnTo>
                    <a:pt x="56" y="15"/>
                  </a:lnTo>
                  <a:lnTo>
                    <a:pt x="56" y="16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4" y="17"/>
                  </a:lnTo>
                  <a:lnTo>
                    <a:pt x="53" y="17"/>
                  </a:lnTo>
                  <a:lnTo>
                    <a:pt x="53" y="18"/>
                  </a:lnTo>
                  <a:lnTo>
                    <a:pt x="52" y="18"/>
                  </a:lnTo>
                  <a:lnTo>
                    <a:pt x="52" y="19"/>
                  </a:lnTo>
                  <a:lnTo>
                    <a:pt x="51" y="19"/>
                  </a:lnTo>
                  <a:lnTo>
                    <a:pt x="51" y="20"/>
                  </a:lnTo>
                  <a:lnTo>
                    <a:pt x="50" y="20"/>
                  </a:lnTo>
                  <a:lnTo>
                    <a:pt x="50" y="21"/>
                  </a:lnTo>
                  <a:lnTo>
                    <a:pt x="49" y="22"/>
                  </a:lnTo>
                  <a:lnTo>
                    <a:pt x="49" y="23"/>
                  </a:lnTo>
                  <a:lnTo>
                    <a:pt x="49" y="24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7" y="26"/>
                  </a:lnTo>
                  <a:lnTo>
                    <a:pt x="47" y="27"/>
                  </a:lnTo>
                  <a:lnTo>
                    <a:pt x="46" y="26"/>
                  </a:lnTo>
                  <a:lnTo>
                    <a:pt x="45" y="26"/>
                  </a:lnTo>
                  <a:lnTo>
                    <a:pt x="45" y="25"/>
                  </a:lnTo>
                  <a:lnTo>
                    <a:pt x="44" y="25"/>
                  </a:lnTo>
                  <a:lnTo>
                    <a:pt x="44" y="24"/>
                  </a:lnTo>
                  <a:lnTo>
                    <a:pt x="43" y="24"/>
                  </a:lnTo>
                  <a:lnTo>
                    <a:pt x="42" y="24"/>
                  </a:lnTo>
                  <a:lnTo>
                    <a:pt x="41" y="24"/>
                  </a:lnTo>
                  <a:lnTo>
                    <a:pt x="40" y="24"/>
                  </a:lnTo>
                  <a:lnTo>
                    <a:pt x="39" y="24"/>
                  </a:lnTo>
                  <a:lnTo>
                    <a:pt x="38" y="24"/>
                  </a:lnTo>
                  <a:lnTo>
                    <a:pt x="37" y="24"/>
                  </a:lnTo>
                  <a:lnTo>
                    <a:pt x="36" y="24"/>
                  </a:lnTo>
                  <a:lnTo>
                    <a:pt x="35" y="24"/>
                  </a:lnTo>
                  <a:lnTo>
                    <a:pt x="34" y="24"/>
                  </a:lnTo>
                  <a:lnTo>
                    <a:pt x="33" y="24"/>
                  </a:lnTo>
                  <a:lnTo>
                    <a:pt x="32" y="24"/>
                  </a:lnTo>
                  <a:lnTo>
                    <a:pt x="31" y="24"/>
                  </a:lnTo>
                  <a:lnTo>
                    <a:pt x="30" y="24"/>
                  </a:lnTo>
                  <a:lnTo>
                    <a:pt x="29" y="24"/>
                  </a:lnTo>
                  <a:lnTo>
                    <a:pt x="28" y="24"/>
                  </a:lnTo>
                  <a:lnTo>
                    <a:pt x="27" y="24"/>
                  </a:lnTo>
                  <a:lnTo>
                    <a:pt x="27" y="23"/>
                  </a:lnTo>
                  <a:lnTo>
                    <a:pt x="26" y="23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1"/>
                  </a:lnTo>
                  <a:lnTo>
                    <a:pt x="24" y="21"/>
                  </a:lnTo>
                  <a:lnTo>
                    <a:pt x="23" y="21"/>
                  </a:lnTo>
                  <a:lnTo>
                    <a:pt x="22" y="21"/>
                  </a:lnTo>
                  <a:lnTo>
                    <a:pt x="21" y="21"/>
                  </a:lnTo>
                  <a:lnTo>
                    <a:pt x="20" y="21"/>
                  </a:lnTo>
                  <a:lnTo>
                    <a:pt x="19" y="21"/>
                  </a:lnTo>
                  <a:lnTo>
                    <a:pt x="18" y="21"/>
                  </a:lnTo>
                  <a:lnTo>
                    <a:pt x="17" y="21"/>
                  </a:lnTo>
                  <a:lnTo>
                    <a:pt x="16" y="21"/>
                  </a:lnTo>
                  <a:lnTo>
                    <a:pt x="15" y="22"/>
                  </a:lnTo>
                  <a:lnTo>
                    <a:pt x="14" y="22"/>
                  </a:lnTo>
                  <a:lnTo>
                    <a:pt x="13" y="22"/>
                  </a:lnTo>
                  <a:lnTo>
                    <a:pt x="11" y="22"/>
                  </a:lnTo>
                  <a:lnTo>
                    <a:pt x="11" y="23"/>
                  </a:lnTo>
                  <a:lnTo>
                    <a:pt x="10" y="23"/>
                  </a:lnTo>
                  <a:lnTo>
                    <a:pt x="10" y="24"/>
                  </a:lnTo>
                  <a:lnTo>
                    <a:pt x="9" y="24"/>
                  </a:lnTo>
                  <a:lnTo>
                    <a:pt x="8" y="24"/>
                  </a:lnTo>
                  <a:lnTo>
                    <a:pt x="8" y="25"/>
                  </a:lnTo>
                  <a:lnTo>
                    <a:pt x="7" y="25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7"/>
                  </a:lnTo>
                  <a:lnTo>
                    <a:pt x="4" y="28"/>
                  </a:lnTo>
                  <a:lnTo>
                    <a:pt x="3" y="28"/>
                  </a:lnTo>
                  <a:lnTo>
                    <a:pt x="3" y="29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80" name="Freeform 759"/>
            <p:cNvSpPr>
              <a:spLocks/>
            </p:cNvSpPr>
            <p:nvPr/>
          </p:nvSpPr>
          <p:spPr bwMode="auto">
            <a:xfrm>
              <a:off x="3247" y="2465"/>
              <a:ext cx="10" cy="7"/>
            </a:xfrm>
            <a:custGeom>
              <a:avLst/>
              <a:gdLst>
                <a:gd name="T0" fmla="*/ 0 w 10"/>
                <a:gd name="T1" fmla="*/ 7 h 7"/>
                <a:gd name="T2" fmla="*/ 0 w 10"/>
                <a:gd name="T3" fmla="*/ 6 h 7"/>
                <a:gd name="T4" fmla="*/ 0 w 10"/>
                <a:gd name="T5" fmla="*/ 4 h 7"/>
                <a:gd name="T6" fmla="*/ 0 w 10"/>
                <a:gd name="T7" fmla="*/ 4 h 7"/>
                <a:gd name="T8" fmla="*/ 0 w 10"/>
                <a:gd name="T9" fmla="*/ 3 h 7"/>
                <a:gd name="T10" fmla="*/ 1 w 10"/>
                <a:gd name="T11" fmla="*/ 3 h 7"/>
                <a:gd name="T12" fmla="*/ 2 w 10"/>
                <a:gd name="T13" fmla="*/ 3 h 7"/>
                <a:gd name="T14" fmla="*/ 3 w 10"/>
                <a:gd name="T15" fmla="*/ 3 h 7"/>
                <a:gd name="T16" fmla="*/ 3 w 10"/>
                <a:gd name="T17" fmla="*/ 2 h 7"/>
                <a:gd name="T18" fmla="*/ 4 w 10"/>
                <a:gd name="T19" fmla="*/ 2 h 7"/>
                <a:gd name="T20" fmla="*/ 5 w 10"/>
                <a:gd name="T21" fmla="*/ 2 h 7"/>
                <a:gd name="T22" fmla="*/ 6 w 10"/>
                <a:gd name="T23" fmla="*/ 2 h 7"/>
                <a:gd name="T24" fmla="*/ 6 w 10"/>
                <a:gd name="T25" fmla="*/ 1 h 7"/>
                <a:gd name="T26" fmla="*/ 6 w 10"/>
                <a:gd name="T27" fmla="*/ 1 h 7"/>
                <a:gd name="T28" fmla="*/ 8 w 10"/>
                <a:gd name="T29" fmla="*/ 1 h 7"/>
                <a:gd name="T30" fmla="*/ 8 w 10"/>
                <a:gd name="T31" fmla="*/ 1 h 7"/>
                <a:gd name="T32" fmla="*/ 9 w 10"/>
                <a:gd name="T33" fmla="*/ 0 h 7"/>
                <a:gd name="T34" fmla="*/ 10 w 10"/>
                <a:gd name="T35" fmla="*/ 0 h 7"/>
                <a:gd name="T36" fmla="*/ 10 w 10"/>
                <a:gd name="T37" fmla="*/ 0 h 7"/>
                <a:gd name="T38" fmla="*/ 10 w 10"/>
                <a:gd name="T39" fmla="*/ 1 h 7"/>
                <a:gd name="T40" fmla="*/ 10 w 10"/>
                <a:gd name="T41" fmla="*/ 2 h 7"/>
                <a:gd name="T42" fmla="*/ 10 w 10"/>
                <a:gd name="T43" fmla="*/ 2 h 7"/>
                <a:gd name="T44" fmla="*/ 9 w 10"/>
                <a:gd name="T45" fmla="*/ 3 h 7"/>
                <a:gd name="T46" fmla="*/ 9 w 10"/>
                <a:gd name="T47" fmla="*/ 4 h 7"/>
                <a:gd name="T48" fmla="*/ 9 w 10"/>
                <a:gd name="T49" fmla="*/ 4 h 7"/>
                <a:gd name="T50" fmla="*/ 8 w 10"/>
                <a:gd name="T51" fmla="*/ 5 h 7"/>
                <a:gd name="T52" fmla="*/ 7 w 10"/>
                <a:gd name="T53" fmla="*/ 6 h 7"/>
                <a:gd name="T54" fmla="*/ 7 w 10"/>
                <a:gd name="T55" fmla="*/ 6 h 7"/>
                <a:gd name="T56" fmla="*/ 6 w 10"/>
                <a:gd name="T57" fmla="*/ 6 h 7"/>
                <a:gd name="T58" fmla="*/ 6 w 10"/>
                <a:gd name="T59" fmla="*/ 5 h 7"/>
                <a:gd name="T60" fmla="*/ 6 w 10"/>
                <a:gd name="T61" fmla="*/ 5 h 7"/>
                <a:gd name="T62" fmla="*/ 5 w 10"/>
                <a:gd name="T63" fmla="*/ 4 h 7"/>
                <a:gd name="T64" fmla="*/ 4 w 10"/>
                <a:gd name="T65" fmla="*/ 5 h 7"/>
                <a:gd name="T66" fmla="*/ 4 w 10"/>
                <a:gd name="T67" fmla="*/ 5 h 7"/>
                <a:gd name="T68" fmla="*/ 4 w 10"/>
                <a:gd name="T69" fmla="*/ 6 h 7"/>
                <a:gd name="T70" fmla="*/ 4 w 10"/>
                <a:gd name="T71" fmla="*/ 6 h 7"/>
                <a:gd name="T72" fmla="*/ 3 w 10"/>
                <a:gd name="T73" fmla="*/ 6 h 7"/>
                <a:gd name="T74" fmla="*/ 2 w 10"/>
                <a:gd name="T75" fmla="*/ 6 h 7"/>
                <a:gd name="T76" fmla="*/ 1 w 10"/>
                <a:gd name="T77" fmla="*/ 7 h 7"/>
                <a:gd name="T78" fmla="*/ 1 w 10"/>
                <a:gd name="T79" fmla="*/ 7 h 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"/>
                <a:gd name="T121" fmla="*/ 0 h 7"/>
                <a:gd name="T122" fmla="*/ 10 w 10"/>
                <a:gd name="T123" fmla="*/ 7 h 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" h="7">
                  <a:moveTo>
                    <a:pt x="0" y="7"/>
                  </a:moveTo>
                  <a:lnTo>
                    <a:pt x="0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4"/>
                  </a:lnTo>
                  <a:lnTo>
                    <a:pt x="8" y="5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3" y="6"/>
                  </a:lnTo>
                  <a:lnTo>
                    <a:pt x="2" y="6"/>
                  </a:lnTo>
                  <a:lnTo>
                    <a:pt x="1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81" name="Freeform 760"/>
            <p:cNvSpPr>
              <a:spLocks/>
            </p:cNvSpPr>
            <p:nvPr/>
          </p:nvSpPr>
          <p:spPr bwMode="auto">
            <a:xfrm>
              <a:off x="2902" y="2458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1 h 2"/>
                <a:gd name="T6" fmla="*/ 0 w 1"/>
                <a:gd name="T7" fmla="*/ 1 h 2"/>
                <a:gd name="T8" fmla="*/ 0 w 1"/>
                <a:gd name="T9" fmla="*/ 1 h 2"/>
                <a:gd name="T10" fmla="*/ 0 w 1"/>
                <a:gd name="T11" fmla="*/ 0 h 2"/>
                <a:gd name="T12" fmla="*/ 1 w 1"/>
                <a:gd name="T13" fmla="*/ 0 h 2"/>
                <a:gd name="T14" fmla="*/ 1 w 1"/>
                <a:gd name="T15" fmla="*/ 0 h 2"/>
                <a:gd name="T16" fmla="*/ 1 w 1"/>
                <a:gd name="T17" fmla="*/ 0 h 2"/>
                <a:gd name="T18" fmla="*/ 1 w 1"/>
                <a:gd name="T19" fmla="*/ 0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2 h 2"/>
                <a:gd name="T26" fmla="*/ 0 w 1"/>
                <a:gd name="T27" fmla="*/ 2 h 2"/>
                <a:gd name="T28" fmla="*/ 0 w 1"/>
                <a:gd name="T29" fmla="*/ 2 h 2"/>
                <a:gd name="T30" fmla="*/ 0 w 1"/>
                <a:gd name="T31" fmla="*/ 2 h 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"/>
                <a:gd name="T49" fmla="*/ 0 h 2"/>
                <a:gd name="T50" fmla="*/ 1 w 1"/>
                <a:gd name="T51" fmla="*/ 2 h 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82" name="Freeform 761"/>
            <p:cNvSpPr>
              <a:spLocks/>
            </p:cNvSpPr>
            <p:nvPr/>
          </p:nvSpPr>
          <p:spPr bwMode="auto">
            <a:xfrm>
              <a:off x="3178" y="2469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0 w 2"/>
                <a:gd name="T13" fmla="*/ 2 h 2"/>
                <a:gd name="T14" fmla="*/ 0 w 2"/>
                <a:gd name="T15" fmla="*/ 1 h 2"/>
                <a:gd name="T16" fmla="*/ 0 w 2"/>
                <a:gd name="T17" fmla="*/ 1 h 2"/>
                <a:gd name="T18" fmla="*/ 0 w 2"/>
                <a:gd name="T19" fmla="*/ 1 h 2"/>
                <a:gd name="T20" fmla="*/ 0 w 2"/>
                <a:gd name="T21" fmla="*/ 0 h 2"/>
                <a:gd name="T22" fmla="*/ 0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2 w 2"/>
                <a:gd name="T29" fmla="*/ 0 h 2"/>
                <a:gd name="T30" fmla="*/ 2 w 2"/>
                <a:gd name="T31" fmla="*/ 1 h 2"/>
                <a:gd name="T32" fmla="*/ 2 w 2"/>
                <a:gd name="T33" fmla="*/ 1 h 2"/>
                <a:gd name="T34" fmla="*/ 2 w 2"/>
                <a:gd name="T35" fmla="*/ 2 h 2"/>
                <a:gd name="T36" fmla="*/ 2 w 2"/>
                <a:gd name="T37" fmla="*/ 2 h 2"/>
                <a:gd name="T38" fmla="*/ 2 w 2"/>
                <a:gd name="T39" fmla="*/ 2 h 2"/>
                <a:gd name="T40" fmla="*/ 2 w 2"/>
                <a:gd name="T41" fmla="*/ 2 h 2"/>
                <a:gd name="T42" fmla="*/ 2 w 2"/>
                <a:gd name="T43" fmla="*/ 2 h 2"/>
                <a:gd name="T44" fmla="*/ 2 w 2"/>
                <a:gd name="T45" fmla="*/ 2 h 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"/>
                <a:gd name="T70" fmla="*/ 0 h 2"/>
                <a:gd name="T71" fmla="*/ 2 w 2"/>
                <a:gd name="T72" fmla="*/ 2 h 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" h="2">
                  <a:moveTo>
                    <a:pt x="2" y="2"/>
                  </a:move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83" name="Freeform 762"/>
            <p:cNvSpPr>
              <a:spLocks/>
            </p:cNvSpPr>
            <p:nvPr/>
          </p:nvSpPr>
          <p:spPr bwMode="auto">
            <a:xfrm>
              <a:off x="3245" y="2472"/>
              <a:ext cx="2" cy="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3 h 3"/>
                <a:gd name="T4" fmla="*/ 0 w 2"/>
                <a:gd name="T5" fmla="*/ 2 h 3"/>
                <a:gd name="T6" fmla="*/ 0 w 2"/>
                <a:gd name="T7" fmla="*/ 2 h 3"/>
                <a:gd name="T8" fmla="*/ 0 w 2"/>
                <a:gd name="T9" fmla="*/ 1 h 3"/>
                <a:gd name="T10" fmla="*/ 0 w 2"/>
                <a:gd name="T11" fmla="*/ 1 h 3"/>
                <a:gd name="T12" fmla="*/ 1 w 2"/>
                <a:gd name="T13" fmla="*/ 1 h 3"/>
                <a:gd name="T14" fmla="*/ 1 w 2"/>
                <a:gd name="T15" fmla="*/ 0 h 3"/>
                <a:gd name="T16" fmla="*/ 1 w 2"/>
                <a:gd name="T17" fmla="*/ 0 h 3"/>
                <a:gd name="T18" fmla="*/ 1 w 2"/>
                <a:gd name="T19" fmla="*/ 0 h 3"/>
                <a:gd name="T20" fmla="*/ 2 w 2"/>
                <a:gd name="T21" fmla="*/ 0 h 3"/>
                <a:gd name="T22" fmla="*/ 2 w 2"/>
                <a:gd name="T23" fmla="*/ 0 h 3"/>
                <a:gd name="T24" fmla="*/ 1 w 2"/>
                <a:gd name="T25" fmla="*/ 0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2 h 3"/>
                <a:gd name="T32" fmla="*/ 1 w 2"/>
                <a:gd name="T33" fmla="*/ 2 h 3"/>
                <a:gd name="T34" fmla="*/ 1 w 2"/>
                <a:gd name="T35" fmla="*/ 3 h 3"/>
                <a:gd name="T36" fmla="*/ 0 w 2"/>
                <a:gd name="T37" fmla="*/ 3 h 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"/>
                <a:gd name="T58" fmla="*/ 0 h 3"/>
                <a:gd name="T59" fmla="*/ 2 w 2"/>
                <a:gd name="T60" fmla="*/ 3 h 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84" name="Freeform 763"/>
            <p:cNvSpPr>
              <a:spLocks/>
            </p:cNvSpPr>
            <p:nvPr/>
          </p:nvSpPr>
          <p:spPr bwMode="auto">
            <a:xfrm>
              <a:off x="3248" y="2472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1 h 2"/>
                <a:gd name="T4" fmla="*/ 2 w 2"/>
                <a:gd name="T5" fmla="*/ 1 h 2"/>
                <a:gd name="T6" fmla="*/ 2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0 w 2"/>
                <a:gd name="T15" fmla="*/ 1 h 2"/>
                <a:gd name="T16" fmla="*/ 0 w 2"/>
                <a:gd name="T17" fmla="*/ 1 h 2"/>
                <a:gd name="T18" fmla="*/ 1 w 2"/>
                <a:gd name="T19" fmla="*/ 0 h 2"/>
                <a:gd name="T20" fmla="*/ 1 w 2"/>
                <a:gd name="T21" fmla="*/ 0 h 2"/>
                <a:gd name="T22" fmla="*/ 1 w 2"/>
                <a:gd name="T23" fmla="*/ 0 h 2"/>
                <a:gd name="T24" fmla="*/ 1 w 2"/>
                <a:gd name="T25" fmla="*/ 1 h 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"/>
                <a:gd name="T40" fmla="*/ 0 h 2"/>
                <a:gd name="T41" fmla="*/ 2 w 2"/>
                <a:gd name="T42" fmla="*/ 2 h 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" h="2">
                  <a:moveTo>
                    <a:pt x="1" y="1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85" name="Freeform 764"/>
            <p:cNvSpPr>
              <a:spLocks/>
            </p:cNvSpPr>
            <p:nvPr/>
          </p:nvSpPr>
          <p:spPr bwMode="auto">
            <a:xfrm>
              <a:off x="3253" y="2473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1 h 2"/>
                <a:gd name="T6" fmla="*/ 0 w 2"/>
                <a:gd name="T7" fmla="*/ 1 h 2"/>
                <a:gd name="T8" fmla="*/ 0 w 2"/>
                <a:gd name="T9" fmla="*/ 1 h 2"/>
                <a:gd name="T10" fmla="*/ 1 w 2"/>
                <a:gd name="T11" fmla="*/ 0 h 2"/>
                <a:gd name="T12" fmla="*/ 1 w 2"/>
                <a:gd name="T13" fmla="*/ 0 h 2"/>
                <a:gd name="T14" fmla="*/ 1 w 2"/>
                <a:gd name="T15" fmla="*/ 0 h 2"/>
                <a:gd name="T16" fmla="*/ 1 w 2"/>
                <a:gd name="T17" fmla="*/ 0 h 2"/>
                <a:gd name="T18" fmla="*/ 2 w 2"/>
                <a:gd name="T19" fmla="*/ 0 h 2"/>
                <a:gd name="T20" fmla="*/ 2 w 2"/>
                <a:gd name="T21" fmla="*/ 0 h 2"/>
                <a:gd name="T22" fmla="*/ 1 w 2"/>
                <a:gd name="T23" fmla="*/ 0 h 2"/>
                <a:gd name="T24" fmla="*/ 1 w 2"/>
                <a:gd name="T25" fmla="*/ 1 h 2"/>
                <a:gd name="T26" fmla="*/ 1 w 2"/>
                <a:gd name="T27" fmla="*/ 1 h 2"/>
                <a:gd name="T28" fmla="*/ 1 w 2"/>
                <a:gd name="T29" fmla="*/ 2 h 2"/>
                <a:gd name="T30" fmla="*/ 1 w 2"/>
                <a:gd name="T31" fmla="*/ 2 h 2"/>
                <a:gd name="T32" fmla="*/ 0 w 2"/>
                <a:gd name="T33" fmla="*/ 2 h 2"/>
                <a:gd name="T34" fmla="*/ 0 w 2"/>
                <a:gd name="T35" fmla="*/ 2 h 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"/>
                <a:gd name="T55" fmla="*/ 0 h 2"/>
                <a:gd name="T56" fmla="*/ 2 w 2"/>
                <a:gd name="T57" fmla="*/ 2 h 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86" name="Freeform 765"/>
            <p:cNvSpPr>
              <a:spLocks/>
            </p:cNvSpPr>
            <p:nvPr/>
          </p:nvSpPr>
          <p:spPr bwMode="auto">
            <a:xfrm>
              <a:off x="3181" y="2472"/>
              <a:ext cx="4" cy="3"/>
            </a:xfrm>
            <a:custGeom>
              <a:avLst/>
              <a:gdLst>
                <a:gd name="T0" fmla="*/ 3 w 4"/>
                <a:gd name="T1" fmla="*/ 3 h 3"/>
                <a:gd name="T2" fmla="*/ 3 w 4"/>
                <a:gd name="T3" fmla="*/ 3 h 3"/>
                <a:gd name="T4" fmla="*/ 3 w 4"/>
                <a:gd name="T5" fmla="*/ 2 h 3"/>
                <a:gd name="T6" fmla="*/ 3 w 4"/>
                <a:gd name="T7" fmla="*/ 2 h 3"/>
                <a:gd name="T8" fmla="*/ 3 w 4"/>
                <a:gd name="T9" fmla="*/ 2 h 3"/>
                <a:gd name="T10" fmla="*/ 2 w 4"/>
                <a:gd name="T11" fmla="*/ 2 h 3"/>
                <a:gd name="T12" fmla="*/ 2 w 4"/>
                <a:gd name="T13" fmla="*/ 1 h 3"/>
                <a:gd name="T14" fmla="*/ 1 w 4"/>
                <a:gd name="T15" fmla="*/ 1 h 3"/>
                <a:gd name="T16" fmla="*/ 1 w 4"/>
                <a:gd name="T17" fmla="*/ 1 h 3"/>
                <a:gd name="T18" fmla="*/ 1 w 4"/>
                <a:gd name="T19" fmla="*/ 1 h 3"/>
                <a:gd name="T20" fmla="*/ 0 w 4"/>
                <a:gd name="T21" fmla="*/ 1 h 3"/>
                <a:gd name="T22" fmla="*/ 1 w 4"/>
                <a:gd name="T23" fmla="*/ 1 h 3"/>
                <a:gd name="T24" fmla="*/ 1 w 4"/>
                <a:gd name="T25" fmla="*/ 0 h 3"/>
                <a:gd name="T26" fmla="*/ 1 w 4"/>
                <a:gd name="T27" fmla="*/ 0 h 3"/>
                <a:gd name="T28" fmla="*/ 2 w 4"/>
                <a:gd name="T29" fmla="*/ 0 h 3"/>
                <a:gd name="T30" fmla="*/ 2 w 4"/>
                <a:gd name="T31" fmla="*/ 0 h 3"/>
                <a:gd name="T32" fmla="*/ 2 w 4"/>
                <a:gd name="T33" fmla="*/ 0 h 3"/>
                <a:gd name="T34" fmla="*/ 3 w 4"/>
                <a:gd name="T35" fmla="*/ 0 h 3"/>
                <a:gd name="T36" fmla="*/ 3 w 4"/>
                <a:gd name="T37" fmla="*/ 0 h 3"/>
                <a:gd name="T38" fmla="*/ 3 w 4"/>
                <a:gd name="T39" fmla="*/ 0 h 3"/>
                <a:gd name="T40" fmla="*/ 3 w 4"/>
                <a:gd name="T41" fmla="*/ 0 h 3"/>
                <a:gd name="T42" fmla="*/ 3 w 4"/>
                <a:gd name="T43" fmla="*/ 1 h 3"/>
                <a:gd name="T44" fmla="*/ 4 w 4"/>
                <a:gd name="T45" fmla="*/ 1 h 3"/>
                <a:gd name="T46" fmla="*/ 4 w 4"/>
                <a:gd name="T47" fmla="*/ 1 h 3"/>
                <a:gd name="T48" fmla="*/ 4 w 4"/>
                <a:gd name="T49" fmla="*/ 2 h 3"/>
                <a:gd name="T50" fmla="*/ 4 w 4"/>
                <a:gd name="T51" fmla="*/ 2 h 3"/>
                <a:gd name="T52" fmla="*/ 4 w 4"/>
                <a:gd name="T53" fmla="*/ 2 h 3"/>
                <a:gd name="T54" fmla="*/ 3 w 4"/>
                <a:gd name="T55" fmla="*/ 3 h 3"/>
                <a:gd name="T56" fmla="*/ 3 w 4"/>
                <a:gd name="T57" fmla="*/ 3 h 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4"/>
                <a:gd name="T88" fmla="*/ 0 h 3"/>
                <a:gd name="T89" fmla="*/ 4 w 4"/>
                <a:gd name="T90" fmla="*/ 3 h 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4" h="3">
                  <a:moveTo>
                    <a:pt x="3" y="3"/>
                  </a:move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87" name="Freeform 766"/>
            <p:cNvSpPr>
              <a:spLocks/>
            </p:cNvSpPr>
            <p:nvPr/>
          </p:nvSpPr>
          <p:spPr bwMode="auto">
            <a:xfrm>
              <a:off x="2744" y="2464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  <a:gd name="T6" fmla="*/ 0 w 2"/>
                <a:gd name="T7" fmla="*/ 1 h 1"/>
                <a:gd name="T8" fmla="*/ 0 w 2"/>
                <a:gd name="T9" fmla="*/ 1 h 1"/>
                <a:gd name="T10" fmla="*/ 0 w 2"/>
                <a:gd name="T11" fmla="*/ 0 h 1"/>
                <a:gd name="T12" fmla="*/ 0 w 2"/>
                <a:gd name="T13" fmla="*/ 0 h 1"/>
                <a:gd name="T14" fmla="*/ 0 w 2"/>
                <a:gd name="T15" fmla="*/ 0 h 1"/>
                <a:gd name="T16" fmla="*/ 1 w 2"/>
                <a:gd name="T17" fmla="*/ 0 h 1"/>
                <a:gd name="T18" fmla="*/ 1 w 2"/>
                <a:gd name="T19" fmla="*/ 0 h 1"/>
                <a:gd name="T20" fmla="*/ 1 w 2"/>
                <a:gd name="T21" fmla="*/ 0 h 1"/>
                <a:gd name="T22" fmla="*/ 2 w 2"/>
                <a:gd name="T23" fmla="*/ 0 h 1"/>
                <a:gd name="T24" fmla="*/ 2 w 2"/>
                <a:gd name="T25" fmla="*/ 0 h 1"/>
                <a:gd name="T26" fmla="*/ 2 w 2"/>
                <a:gd name="T27" fmla="*/ 0 h 1"/>
                <a:gd name="T28" fmla="*/ 2 w 2"/>
                <a:gd name="T29" fmla="*/ 0 h 1"/>
                <a:gd name="T30" fmla="*/ 2 w 2"/>
                <a:gd name="T31" fmla="*/ 0 h 1"/>
                <a:gd name="T32" fmla="*/ 2 w 2"/>
                <a:gd name="T33" fmla="*/ 1 h 1"/>
                <a:gd name="T34" fmla="*/ 2 w 2"/>
                <a:gd name="T35" fmla="*/ 1 h 1"/>
                <a:gd name="T36" fmla="*/ 1 w 2"/>
                <a:gd name="T37" fmla="*/ 1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"/>
                <a:gd name="T58" fmla="*/ 0 h 1"/>
                <a:gd name="T59" fmla="*/ 2 w 2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88" name="Freeform 767"/>
            <p:cNvSpPr>
              <a:spLocks/>
            </p:cNvSpPr>
            <p:nvPr/>
          </p:nvSpPr>
          <p:spPr bwMode="auto">
            <a:xfrm>
              <a:off x="3150" y="2474"/>
              <a:ext cx="20" cy="18"/>
            </a:xfrm>
            <a:custGeom>
              <a:avLst/>
              <a:gdLst>
                <a:gd name="T0" fmla="*/ 12 w 20"/>
                <a:gd name="T1" fmla="*/ 18 h 18"/>
                <a:gd name="T2" fmla="*/ 11 w 20"/>
                <a:gd name="T3" fmla="*/ 18 h 18"/>
                <a:gd name="T4" fmla="*/ 10 w 20"/>
                <a:gd name="T5" fmla="*/ 17 h 18"/>
                <a:gd name="T6" fmla="*/ 9 w 20"/>
                <a:gd name="T7" fmla="*/ 17 h 18"/>
                <a:gd name="T8" fmla="*/ 8 w 20"/>
                <a:gd name="T9" fmla="*/ 17 h 18"/>
                <a:gd name="T10" fmla="*/ 7 w 20"/>
                <a:gd name="T11" fmla="*/ 16 h 18"/>
                <a:gd name="T12" fmla="*/ 7 w 20"/>
                <a:gd name="T13" fmla="*/ 16 h 18"/>
                <a:gd name="T14" fmla="*/ 6 w 20"/>
                <a:gd name="T15" fmla="*/ 15 h 18"/>
                <a:gd name="T16" fmla="*/ 6 w 20"/>
                <a:gd name="T17" fmla="*/ 14 h 18"/>
                <a:gd name="T18" fmla="*/ 5 w 20"/>
                <a:gd name="T19" fmla="*/ 13 h 18"/>
                <a:gd name="T20" fmla="*/ 4 w 20"/>
                <a:gd name="T21" fmla="*/ 12 h 18"/>
                <a:gd name="T22" fmla="*/ 3 w 20"/>
                <a:gd name="T23" fmla="*/ 11 h 18"/>
                <a:gd name="T24" fmla="*/ 3 w 20"/>
                <a:gd name="T25" fmla="*/ 10 h 18"/>
                <a:gd name="T26" fmla="*/ 3 w 20"/>
                <a:gd name="T27" fmla="*/ 10 h 18"/>
                <a:gd name="T28" fmla="*/ 2 w 20"/>
                <a:gd name="T29" fmla="*/ 9 h 18"/>
                <a:gd name="T30" fmla="*/ 1 w 20"/>
                <a:gd name="T31" fmla="*/ 9 h 18"/>
                <a:gd name="T32" fmla="*/ 1 w 20"/>
                <a:gd name="T33" fmla="*/ 7 h 18"/>
                <a:gd name="T34" fmla="*/ 0 w 20"/>
                <a:gd name="T35" fmla="*/ 6 h 18"/>
                <a:gd name="T36" fmla="*/ 1 w 20"/>
                <a:gd name="T37" fmla="*/ 5 h 18"/>
                <a:gd name="T38" fmla="*/ 1 w 20"/>
                <a:gd name="T39" fmla="*/ 4 h 18"/>
                <a:gd name="T40" fmla="*/ 1 w 20"/>
                <a:gd name="T41" fmla="*/ 3 h 18"/>
                <a:gd name="T42" fmla="*/ 2 w 20"/>
                <a:gd name="T43" fmla="*/ 2 h 18"/>
                <a:gd name="T44" fmla="*/ 2 w 20"/>
                <a:gd name="T45" fmla="*/ 1 h 18"/>
                <a:gd name="T46" fmla="*/ 3 w 20"/>
                <a:gd name="T47" fmla="*/ 1 h 18"/>
                <a:gd name="T48" fmla="*/ 4 w 20"/>
                <a:gd name="T49" fmla="*/ 0 h 18"/>
                <a:gd name="T50" fmla="*/ 6 w 20"/>
                <a:gd name="T51" fmla="*/ 0 h 18"/>
                <a:gd name="T52" fmla="*/ 7 w 20"/>
                <a:gd name="T53" fmla="*/ 0 h 18"/>
                <a:gd name="T54" fmla="*/ 9 w 20"/>
                <a:gd name="T55" fmla="*/ 0 h 18"/>
                <a:gd name="T56" fmla="*/ 9 w 20"/>
                <a:gd name="T57" fmla="*/ 0 h 18"/>
                <a:gd name="T58" fmla="*/ 10 w 20"/>
                <a:gd name="T59" fmla="*/ 1 h 18"/>
                <a:gd name="T60" fmla="*/ 11 w 20"/>
                <a:gd name="T61" fmla="*/ 1 h 18"/>
                <a:gd name="T62" fmla="*/ 12 w 20"/>
                <a:gd name="T63" fmla="*/ 1 h 18"/>
                <a:gd name="T64" fmla="*/ 14 w 20"/>
                <a:gd name="T65" fmla="*/ 2 h 18"/>
                <a:gd name="T66" fmla="*/ 15 w 20"/>
                <a:gd name="T67" fmla="*/ 2 h 18"/>
                <a:gd name="T68" fmla="*/ 16 w 20"/>
                <a:gd name="T69" fmla="*/ 2 h 18"/>
                <a:gd name="T70" fmla="*/ 17 w 20"/>
                <a:gd name="T71" fmla="*/ 3 h 18"/>
                <a:gd name="T72" fmla="*/ 18 w 20"/>
                <a:gd name="T73" fmla="*/ 3 h 18"/>
                <a:gd name="T74" fmla="*/ 19 w 20"/>
                <a:gd name="T75" fmla="*/ 3 h 18"/>
                <a:gd name="T76" fmla="*/ 19 w 20"/>
                <a:gd name="T77" fmla="*/ 4 h 18"/>
                <a:gd name="T78" fmla="*/ 18 w 20"/>
                <a:gd name="T79" fmla="*/ 6 h 18"/>
                <a:gd name="T80" fmla="*/ 19 w 20"/>
                <a:gd name="T81" fmla="*/ 7 h 18"/>
                <a:gd name="T82" fmla="*/ 20 w 20"/>
                <a:gd name="T83" fmla="*/ 8 h 18"/>
                <a:gd name="T84" fmla="*/ 20 w 20"/>
                <a:gd name="T85" fmla="*/ 9 h 18"/>
                <a:gd name="T86" fmla="*/ 20 w 20"/>
                <a:gd name="T87" fmla="*/ 10 h 18"/>
                <a:gd name="T88" fmla="*/ 19 w 20"/>
                <a:gd name="T89" fmla="*/ 10 h 18"/>
                <a:gd name="T90" fmla="*/ 19 w 20"/>
                <a:gd name="T91" fmla="*/ 11 h 18"/>
                <a:gd name="T92" fmla="*/ 18 w 20"/>
                <a:gd name="T93" fmla="*/ 12 h 18"/>
                <a:gd name="T94" fmla="*/ 17 w 20"/>
                <a:gd name="T95" fmla="*/ 13 h 18"/>
                <a:gd name="T96" fmla="*/ 16 w 20"/>
                <a:gd name="T97" fmla="*/ 13 h 18"/>
                <a:gd name="T98" fmla="*/ 15 w 20"/>
                <a:gd name="T99" fmla="*/ 14 h 18"/>
                <a:gd name="T100" fmla="*/ 15 w 20"/>
                <a:gd name="T101" fmla="*/ 15 h 18"/>
                <a:gd name="T102" fmla="*/ 15 w 20"/>
                <a:gd name="T103" fmla="*/ 16 h 18"/>
                <a:gd name="T104" fmla="*/ 15 w 20"/>
                <a:gd name="T105" fmla="*/ 16 h 18"/>
                <a:gd name="T106" fmla="*/ 14 w 20"/>
                <a:gd name="T107" fmla="*/ 18 h 18"/>
                <a:gd name="T108" fmla="*/ 13 w 20"/>
                <a:gd name="T109" fmla="*/ 18 h 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0"/>
                <a:gd name="T166" fmla="*/ 0 h 18"/>
                <a:gd name="T167" fmla="*/ 20 w 20"/>
                <a:gd name="T168" fmla="*/ 18 h 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0" h="18">
                  <a:moveTo>
                    <a:pt x="13" y="18"/>
                  </a:moveTo>
                  <a:lnTo>
                    <a:pt x="12" y="18"/>
                  </a:lnTo>
                  <a:lnTo>
                    <a:pt x="11" y="18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5" y="13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19" y="4"/>
                  </a:lnTo>
                  <a:lnTo>
                    <a:pt x="18" y="5"/>
                  </a:lnTo>
                  <a:lnTo>
                    <a:pt x="18" y="6"/>
                  </a:lnTo>
                  <a:lnTo>
                    <a:pt x="19" y="7"/>
                  </a:lnTo>
                  <a:lnTo>
                    <a:pt x="20" y="8"/>
                  </a:lnTo>
                  <a:lnTo>
                    <a:pt x="20" y="9"/>
                  </a:lnTo>
                  <a:lnTo>
                    <a:pt x="20" y="10"/>
                  </a:lnTo>
                  <a:lnTo>
                    <a:pt x="19" y="10"/>
                  </a:lnTo>
                  <a:lnTo>
                    <a:pt x="19" y="11"/>
                  </a:lnTo>
                  <a:lnTo>
                    <a:pt x="18" y="11"/>
                  </a:lnTo>
                  <a:lnTo>
                    <a:pt x="18" y="12"/>
                  </a:lnTo>
                  <a:lnTo>
                    <a:pt x="17" y="12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4" y="17"/>
                  </a:lnTo>
                  <a:lnTo>
                    <a:pt x="14" y="18"/>
                  </a:lnTo>
                  <a:lnTo>
                    <a:pt x="13" y="18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89" name="Freeform 768"/>
            <p:cNvSpPr>
              <a:spLocks/>
            </p:cNvSpPr>
            <p:nvPr/>
          </p:nvSpPr>
          <p:spPr bwMode="auto">
            <a:xfrm>
              <a:off x="3146" y="2477"/>
              <a:ext cx="3" cy="7"/>
            </a:xfrm>
            <a:custGeom>
              <a:avLst/>
              <a:gdLst>
                <a:gd name="T0" fmla="*/ 1 w 3"/>
                <a:gd name="T1" fmla="*/ 7 h 7"/>
                <a:gd name="T2" fmla="*/ 1 w 3"/>
                <a:gd name="T3" fmla="*/ 7 h 7"/>
                <a:gd name="T4" fmla="*/ 1 w 3"/>
                <a:gd name="T5" fmla="*/ 7 h 7"/>
                <a:gd name="T6" fmla="*/ 1 w 3"/>
                <a:gd name="T7" fmla="*/ 7 h 7"/>
                <a:gd name="T8" fmla="*/ 1 w 3"/>
                <a:gd name="T9" fmla="*/ 7 h 7"/>
                <a:gd name="T10" fmla="*/ 1 w 3"/>
                <a:gd name="T11" fmla="*/ 7 h 7"/>
                <a:gd name="T12" fmla="*/ 0 w 3"/>
                <a:gd name="T13" fmla="*/ 7 h 7"/>
                <a:gd name="T14" fmla="*/ 0 w 3"/>
                <a:gd name="T15" fmla="*/ 6 h 7"/>
                <a:gd name="T16" fmla="*/ 0 w 3"/>
                <a:gd name="T17" fmla="*/ 6 h 7"/>
                <a:gd name="T18" fmla="*/ 0 w 3"/>
                <a:gd name="T19" fmla="*/ 5 h 7"/>
                <a:gd name="T20" fmla="*/ 0 w 3"/>
                <a:gd name="T21" fmla="*/ 5 h 7"/>
                <a:gd name="T22" fmla="*/ 0 w 3"/>
                <a:gd name="T23" fmla="*/ 5 h 7"/>
                <a:gd name="T24" fmla="*/ 1 w 3"/>
                <a:gd name="T25" fmla="*/ 4 h 7"/>
                <a:gd name="T26" fmla="*/ 1 w 3"/>
                <a:gd name="T27" fmla="*/ 4 h 7"/>
                <a:gd name="T28" fmla="*/ 0 w 3"/>
                <a:gd name="T29" fmla="*/ 3 h 7"/>
                <a:gd name="T30" fmla="*/ 0 w 3"/>
                <a:gd name="T31" fmla="*/ 3 h 7"/>
                <a:gd name="T32" fmla="*/ 0 w 3"/>
                <a:gd name="T33" fmla="*/ 3 h 7"/>
                <a:gd name="T34" fmla="*/ 1 w 3"/>
                <a:gd name="T35" fmla="*/ 2 h 7"/>
                <a:gd name="T36" fmla="*/ 1 w 3"/>
                <a:gd name="T37" fmla="*/ 2 h 7"/>
                <a:gd name="T38" fmla="*/ 1 w 3"/>
                <a:gd name="T39" fmla="*/ 1 h 7"/>
                <a:gd name="T40" fmla="*/ 1 w 3"/>
                <a:gd name="T41" fmla="*/ 1 h 7"/>
                <a:gd name="T42" fmla="*/ 0 w 3"/>
                <a:gd name="T43" fmla="*/ 1 h 7"/>
                <a:gd name="T44" fmla="*/ 1 w 3"/>
                <a:gd name="T45" fmla="*/ 0 h 7"/>
                <a:gd name="T46" fmla="*/ 1 w 3"/>
                <a:gd name="T47" fmla="*/ 0 h 7"/>
                <a:gd name="T48" fmla="*/ 1 w 3"/>
                <a:gd name="T49" fmla="*/ 0 h 7"/>
                <a:gd name="T50" fmla="*/ 1 w 3"/>
                <a:gd name="T51" fmla="*/ 0 h 7"/>
                <a:gd name="T52" fmla="*/ 1 w 3"/>
                <a:gd name="T53" fmla="*/ 1 h 7"/>
                <a:gd name="T54" fmla="*/ 1 w 3"/>
                <a:gd name="T55" fmla="*/ 1 h 7"/>
                <a:gd name="T56" fmla="*/ 1 w 3"/>
                <a:gd name="T57" fmla="*/ 1 h 7"/>
                <a:gd name="T58" fmla="*/ 2 w 3"/>
                <a:gd name="T59" fmla="*/ 1 h 7"/>
                <a:gd name="T60" fmla="*/ 2 w 3"/>
                <a:gd name="T61" fmla="*/ 2 h 7"/>
                <a:gd name="T62" fmla="*/ 2 w 3"/>
                <a:gd name="T63" fmla="*/ 2 h 7"/>
                <a:gd name="T64" fmla="*/ 2 w 3"/>
                <a:gd name="T65" fmla="*/ 2 h 7"/>
                <a:gd name="T66" fmla="*/ 3 w 3"/>
                <a:gd name="T67" fmla="*/ 2 h 7"/>
                <a:gd name="T68" fmla="*/ 3 w 3"/>
                <a:gd name="T69" fmla="*/ 3 h 7"/>
                <a:gd name="T70" fmla="*/ 3 w 3"/>
                <a:gd name="T71" fmla="*/ 3 h 7"/>
                <a:gd name="T72" fmla="*/ 3 w 3"/>
                <a:gd name="T73" fmla="*/ 4 h 7"/>
                <a:gd name="T74" fmla="*/ 3 w 3"/>
                <a:gd name="T75" fmla="*/ 4 h 7"/>
                <a:gd name="T76" fmla="*/ 3 w 3"/>
                <a:gd name="T77" fmla="*/ 4 h 7"/>
                <a:gd name="T78" fmla="*/ 3 w 3"/>
                <a:gd name="T79" fmla="*/ 5 h 7"/>
                <a:gd name="T80" fmla="*/ 3 w 3"/>
                <a:gd name="T81" fmla="*/ 5 h 7"/>
                <a:gd name="T82" fmla="*/ 3 w 3"/>
                <a:gd name="T83" fmla="*/ 6 h 7"/>
                <a:gd name="T84" fmla="*/ 3 w 3"/>
                <a:gd name="T85" fmla="*/ 6 h 7"/>
                <a:gd name="T86" fmla="*/ 3 w 3"/>
                <a:gd name="T87" fmla="*/ 7 h 7"/>
                <a:gd name="T88" fmla="*/ 3 w 3"/>
                <a:gd name="T89" fmla="*/ 7 h 7"/>
                <a:gd name="T90" fmla="*/ 2 w 3"/>
                <a:gd name="T91" fmla="*/ 7 h 7"/>
                <a:gd name="T92" fmla="*/ 2 w 3"/>
                <a:gd name="T93" fmla="*/ 7 h 7"/>
                <a:gd name="T94" fmla="*/ 2 w 3"/>
                <a:gd name="T95" fmla="*/ 7 h 7"/>
                <a:gd name="T96" fmla="*/ 2 w 3"/>
                <a:gd name="T97" fmla="*/ 7 h 7"/>
                <a:gd name="T98" fmla="*/ 1 w 3"/>
                <a:gd name="T99" fmla="*/ 7 h 7"/>
                <a:gd name="T100" fmla="*/ 1 w 3"/>
                <a:gd name="T101" fmla="*/ 7 h 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"/>
                <a:gd name="T154" fmla="*/ 0 h 7"/>
                <a:gd name="T155" fmla="*/ 3 w 3"/>
                <a:gd name="T156" fmla="*/ 7 h 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" h="7">
                  <a:moveTo>
                    <a:pt x="1" y="7"/>
                  </a:moveTo>
                  <a:lnTo>
                    <a:pt x="1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90" name="Freeform 769"/>
            <p:cNvSpPr>
              <a:spLocks/>
            </p:cNvSpPr>
            <p:nvPr/>
          </p:nvSpPr>
          <p:spPr bwMode="auto">
            <a:xfrm>
              <a:off x="2888" y="2479"/>
              <a:ext cx="3" cy="6"/>
            </a:xfrm>
            <a:custGeom>
              <a:avLst/>
              <a:gdLst>
                <a:gd name="T0" fmla="*/ 1 w 3"/>
                <a:gd name="T1" fmla="*/ 6 h 6"/>
                <a:gd name="T2" fmla="*/ 1 w 3"/>
                <a:gd name="T3" fmla="*/ 5 h 6"/>
                <a:gd name="T4" fmla="*/ 1 w 3"/>
                <a:gd name="T5" fmla="*/ 5 h 6"/>
                <a:gd name="T6" fmla="*/ 1 w 3"/>
                <a:gd name="T7" fmla="*/ 5 h 6"/>
                <a:gd name="T8" fmla="*/ 1 w 3"/>
                <a:gd name="T9" fmla="*/ 5 h 6"/>
                <a:gd name="T10" fmla="*/ 1 w 3"/>
                <a:gd name="T11" fmla="*/ 5 h 6"/>
                <a:gd name="T12" fmla="*/ 1 w 3"/>
                <a:gd name="T13" fmla="*/ 5 h 6"/>
                <a:gd name="T14" fmla="*/ 1 w 3"/>
                <a:gd name="T15" fmla="*/ 4 h 6"/>
                <a:gd name="T16" fmla="*/ 0 w 3"/>
                <a:gd name="T17" fmla="*/ 4 h 6"/>
                <a:gd name="T18" fmla="*/ 0 w 3"/>
                <a:gd name="T19" fmla="*/ 3 h 6"/>
                <a:gd name="T20" fmla="*/ 0 w 3"/>
                <a:gd name="T21" fmla="*/ 3 h 6"/>
                <a:gd name="T22" fmla="*/ 0 w 3"/>
                <a:gd name="T23" fmla="*/ 2 h 6"/>
                <a:gd name="T24" fmla="*/ 0 w 3"/>
                <a:gd name="T25" fmla="*/ 2 h 6"/>
                <a:gd name="T26" fmla="*/ 0 w 3"/>
                <a:gd name="T27" fmla="*/ 1 h 6"/>
                <a:gd name="T28" fmla="*/ 0 w 3"/>
                <a:gd name="T29" fmla="*/ 1 h 6"/>
                <a:gd name="T30" fmla="*/ 0 w 3"/>
                <a:gd name="T31" fmla="*/ 1 h 6"/>
                <a:gd name="T32" fmla="*/ 1 w 3"/>
                <a:gd name="T33" fmla="*/ 0 h 6"/>
                <a:gd name="T34" fmla="*/ 1 w 3"/>
                <a:gd name="T35" fmla="*/ 0 h 6"/>
                <a:gd name="T36" fmla="*/ 1 w 3"/>
                <a:gd name="T37" fmla="*/ 0 h 6"/>
                <a:gd name="T38" fmla="*/ 1 w 3"/>
                <a:gd name="T39" fmla="*/ 0 h 6"/>
                <a:gd name="T40" fmla="*/ 1 w 3"/>
                <a:gd name="T41" fmla="*/ 0 h 6"/>
                <a:gd name="T42" fmla="*/ 1 w 3"/>
                <a:gd name="T43" fmla="*/ 1 h 6"/>
                <a:gd name="T44" fmla="*/ 1 w 3"/>
                <a:gd name="T45" fmla="*/ 1 h 6"/>
                <a:gd name="T46" fmla="*/ 2 w 3"/>
                <a:gd name="T47" fmla="*/ 2 h 6"/>
                <a:gd name="T48" fmla="*/ 2 w 3"/>
                <a:gd name="T49" fmla="*/ 2 h 6"/>
                <a:gd name="T50" fmla="*/ 2 w 3"/>
                <a:gd name="T51" fmla="*/ 2 h 6"/>
                <a:gd name="T52" fmla="*/ 2 w 3"/>
                <a:gd name="T53" fmla="*/ 2 h 6"/>
                <a:gd name="T54" fmla="*/ 2 w 3"/>
                <a:gd name="T55" fmla="*/ 3 h 6"/>
                <a:gd name="T56" fmla="*/ 3 w 3"/>
                <a:gd name="T57" fmla="*/ 3 h 6"/>
                <a:gd name="T58" fmla="*/ 3 w 3"/>
                <a:gd name="T59" fmla="*/ 4 h 6"/>
                <a:gd name="T60" fmla="*/ 2 w 3"/>
                <a:gd name="T61" fmla="*/ 4 h 6"/>
                <a:gd name="T62" fmla="*/ 2 w 3"/>
                <a:gd name="T63" fmla="*/ 4 h 6"/>
                <a:gd name="T64" fmla="*/ 2 w 3"/>
                <a:gd name="T65" fmla="*/ 5 h 6"/>
                <a:gd name="T66" fmla="*/ 2 w 3"/>
                <a:gd name="T67" fmla="*/ 5 h 6"/>
                <a:gd name="T68" fmla="*/ 2 w 3"/>
                <a:gd name="T69" fmla="*/ 5 h 6"/>
                <a:gd name="T70" fmla="*/ 2 w 3"/>
                <a:gd name="T71" fmla="*/ 5 h 6"/>
                <a:gd name="T72" fmla="*/ 2 w 3"/>
                <a:gd name="T73" fmla="*/ 5 h 6"/>
                <a:gd name="T74" fmla="*/ 1 w 3"/>
                <a:gd name="T75" fmla="*/ 6 h 6"/>
                <a:gd name="T76" fmla="*/ 1 w 3"/>
                <a:gd name="T77" fmla="*/ 6 h 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"/>
                <a:gd name="T118" fmla="*/ 0 h 6"/>
                <a:gd name="T119" fmla="*/ 3 w 3"/>
                <a:gd name="T120" fmla="*/ 6 h 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" h="6">
                  <a:moveTo>
                    <a:pt x="1" y="6"/>
                  </a:moveTo>
                  <a:lnTo>
                    <a:pt x="1" y="5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91" name="Freeform 770"/>
            <p:cNvSpPr>
              <a:spLocks/>
            </p:cNvSpPr>
            <p:nvPr/>
          </p:nvSpPr>
          <p:spPr bwMode="auto">
            <a:xfrm>
              <a:off x="3253" y="2492"/>
              <a:ext cx="2" cy="4"/>
            </a:xfrm>
            <a:custGeom>
              <a:avLst/>
              <a:gdLst>
                <a:gd name="T0" fmla="*/ 1 w 2"/>
                <a:gd name="T1" fmla="*/ 4 h 4"/>
                <a:gd name="T2" fmla="*/ 1 w 2"/>
                <a:gd name="T3" fmla="*/ 4 h 4"/>
                <a:gd name="T4" fmla="*/ 0 w 2"/>
                <a:gd name="T5" fmla="*/ 3 h 4"/>
                <a:gd name="T6" fmla="*/ 0 w 2"/>
                <a:gd name="T7" fmla="*/ 3 h 4"/>
                <a:gd name="T8" fmla="*/ 0 w 2"/>
                <a:gd name="T9" fmla="*/ 3 h 4"/>
                <a:gd name="T10" fmla="*/ 0 w 2"/>
                <a:gd name="T11" fmla="*/ 2 h 4"/>
                <a:gd name="T12" fmla="*/ 0 w 2"/>
                <a:gd name="T13" fmla="*/ 2 h 4"/>
                <a:gd name="T14" fmla="*/ 0 w 2"/>
                <a:gd name="T15" fmla="*/ 1 h 4"/>
                <a:gd name="T16" fmla="*/ 0 w 2"/>
                <a:gd name="T17" fmla="*/ 1 h 4"/>
                <a:gd name="T18" fmla="*/ 0 w 2"/>
                <a:gd name="T19" fmla="*/ 1 h 4"/>
                <a:gd name="T20" fmla="*/ 0 w 2"/>
                <a:gd name="T21" fmla="*/ 0 h 4"/>
                <a:gd name="T22" fmla="*/ 0 w 2"/>
                <a:gd name="T23" fmla="*/ 0 h 4"/>
                <a:gd name="T24" fmla="*/ 1 w 2"/>
                <a:gd name="T25" fmla="*/ 1 h 4"/>
                <a:gd name="T26" fmla="*/ 1 w 2"/>
                <a:gd name="T27" fmla="*/ 1 h 4"/>
                <a:gd name="T28" fmla="*/ 1 w 2"/>
                <a:gd name="T29" fmla="*/ 1 h 4"/>
                <a:gd name="T30" fmla="*/ 2 w 2"/>
                <a:gd name="T31" fmla="*/ 1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2 h 4"/>
                <a:gd name="T38" fmla="*/ 2 w 2"/>
                <a:gd name="T39" fmla="*/ 3 h 4"/>
                <a:gd name="T40" fmla="*/ 2 w 2"/>
                <a:gd name="T41" fmla="*/ 3 h 4"/>
                <a:gd name="T42" fmla="*/ 1 w 2"/>
                <a:gd name="T43" fmla="*/ 4 h 4"/>
                <a:gd name="T44" fmla="*/ 1 w 2"/>
                <a:gd name="T45" fmla="*/ 4 h 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"/>
                <a:gd name="T70" fmla="*/ 0 h 4"/>
                <a:gd name="T71" fmla="*/ 2 w 2"/>
                <a:gd name="T72" fmla="*/ 4 h 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" h="4">
                  <a:moveTo>
                    <a:pt x="1" y="4"/>
                  </a:moveTo>
                  <a:lnTo>
                    <a:pt x="1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92" name="Freeform 771"/>
            <p:cNvSpPr>
              <a:spLocks/>
            </p:cNvSpPr>
            <p:nvPr/>
          </p:nvSpPr>
          <p:spPr bwMode="auto">
            <a:xfrm>
              <a:off x="2985" y="2484"/>
              <a:ext cx="5" cy="7"/>
            </a:xfrm>
            <a:custGeom>
              <a:avLst/>
              <a:gdLst>
                <a:gd name="T0" fmla="*/ 4 w 5"/>
                <a:gd name="T1" fmla="*/ 7 h 7"/>
                <a:gd name="T2" fmla="*/ 4 w 5"/>
                <a:gd name="T3" fmla="*/ 7 h 7"/>
                <a:gd name="T4" fmla="*/ 4 w 5"/>
                <a:gd name="T5" fmla="*/ 7 h 7"/>
                <a:gd name="T6" fmla="*/ 3 w 5"/>
                <a:gd name="T7" fmla="*/ 7 h 7"/>
                <a:gd name="T8" fmla="*/ 3 w 5"/>
                <a:gd name="T9" fmla="*/ 7 h 7"/>
                <a:gd name="T10" fmla="*/ 2 w 5"/>
                <a:gd name="T11" fmla="*/ 7 h 7"/>
                <a:gd name="T12" fmla="*/ 2 w 5"/>
                <a:gd name="T13" fmla="*/ 7 h 7"/>
                <a:gd name="T14" fmla="*/ 1 w 5"/>
                <a:gd name="T15" fmla="*/ 6 h 7"/>
                <a:gd name="T16" fmla="*/ 1 w 5"/>
                <a:gd name="T17" fmla="*/ 6 h 7"/>
                <a:gd name="T18" fmla="*/ 1 w 5"/>
                <a:gd name="T19" fmla="*/ 6 h 7"/>
                <a:gd name="T20" fmla="*/ 0 w 5"/>
                <a:gd name="T21" fmla="*/ 6 h 7"/>
                <a:gd name="T22" fmla="*/ 0 w 5"/>
                <a:gd name="T23" fmla="*/ 6 h 7"/>
                <a:gd name="T24" fmla="*/ 0 w 5"/>
                <a:gd name="T25" fmla="*/ 6 h 7"/>
                <a:gd name="T26" fmla="*/ 0 w 5"/>
                <a:gd name="T27" fmla="*/ 6 h 7"/>
                <a:gd name="T28" fmla="*/ 0 w 5"/>
                <a:gd name="T29" fmla="*/ 6 h 7"/>
                <a:gd name="T30" fmla="*/ 0 w 5"/>
                <a:gd name="T31" fmla="*/ 5 h 7"/>
                <a:gd name="T32" fmla="*/ 0 w 5"/>
                <a:gd name="T33" fmla="*/ 5 h 7"/>
                <a:gd name="T34" fmla="*/ 0 w 5"/>
                <a:gd name="T35" fmla="*/ 4 h 7"/>
                <a:gd name="T36" fmla="*/ 0 w 5"/>
                <a:gd name="T37" fmla="*/ 4 h 7"/>
                <a:gd name="T38" fmla="*/ 0 w 5"/>
                <a:gd name="T39" fmla="*/ 3 h 7"/>
                <a:gd name="T40" fmla="*/ 0 w 5"/>
                <a:gd name="T41" fmla="*/ 3 h 7"/>
                <a:gd name="T42" fmla="*/ 0 w 5"/>
                <a:gd name="T43" fmla="*/ 3 h 7"/>
                <a:gd name="T44" fmla="*/ 0 w 5"/>
                <a:gd name="T45" fmla="*/ 2 h 7"/>
                <a:gd name="T46" fmla="*/ 0 w 5"/>
                <a:gd name="T47" fmla="*/ 2 h 7"/>
                <a:gd name="T48" fmla="*/ 1 w 5"/>
                <a:gd name="T49" fmla="*/ 2 h 7"/>
                <a:gd name="T50" fmla="*/ 1 w 5"/>
                <a:gd name="T51" fmla="*/ 1 h 7"/>
                <a:gd name="T52" fmla="*/ 1 w 5"/>
                <a:gd name="T53" fmla="*/ 1 h 7"/>
                <a:gd name="T54" fmla="*/ 2 w 5"/>
                <a:gd name="T55" fmla="*/ 1 h 7"/>
                <a:gd name="T56" fmla="*/ 2 w 5"/>
                <a:gd name="T57" fmla="*/ 1 h 7"/>
                <a:gd name="T58" fmla="*/ 2 w 5"/>
                <a:gd name="T59" fmla="*/ 1 h 7"/>
                <a:gd name="T60" fmla="*/ 3 w 5"/>
                <a:gd name="T61" fmla="*/ 0 h 7"/>
                <a:gd name="T62" fmla="*/ 3 w 5"/>
                <a:gd name="T63" fmla="*/ 0 h 7"/>
                <a:gd name="T64" fmla="*/ 4 w 5"/>
                <a:gd name="T65" fmla="*/ 1 h 7"/>
                <a:gd name="T66" fmla="*/ 4 w 5"/>
                <a:gd name="T67" fmla="*/ 1 h 7"/>
                <a:gd name="T68" fmla="*/ 4 w 5"/>
                <a:gd name="T69" fmla="*/ 1 h 7"/>
                <a:gd name="T70" fmla="*/ 4 w 5"/>
                <a:gd name="T71" fmla="*/ 1 h 7"/>
                <a:gd name="T72" fmla="*/ 4 w 5"/>
                <a:gd name="T73" fmla="*/ 1 h 7"/>
                <a:gd name="T74" fmla="*/ 4 w 5"/>
                <a:gd name="T75" fmla="*/ 1 h 7"/>
                <a:gd name="T76" fmla="*/ 5 w 5"/>
                <a:gd name="T77" fmla="*/ 2 h 7"/>
                <a:gd name="T78" fmla="*/ 5 w 5"/>
                <a:gd name="T79" fmla="*/ 2 h 7"/>
                <a:gd name="T80" fmla="*/ 5 w 5"/>
                <a:gd name="T81" fmla="*/ 2 h 7"/>
                <a:gd name="T82" fmla="*/ 5 w 5"/>
                <a:gd name="T83" fmla="*/ 3 h 7"/>
                <a:gd name="T84" fmla="*/ 5 w 5"/>
                <a:gd name="T85" fmla="*/ 3 h 7"/>
                <a:gd name="T86" fmla="*/ 5 w 5"/>
                <a:gd name="T87" fmla="*/ 4 h 7"/>
                <a:gd name="T88" fmla="*/ 5 w 5"/>
                <a:gd name="T89" fmla="*/ 4 h 7"/>
                <a:gd name="T90" fmla="*/ 5 w 5"/>
                <a:gd name="T91" fmla="*/ 5 h 7"/>
                <a:gd name="T92" fmla="*/ 5 w 5"/>
                <a:gd name="T93" fmla="*/ 5 h 7"/>
                <a:gd name="T94" fmla="*/ 5 w 5"/>
                <a:gd name="T95" fmla="*/ 6 h 7"/>
                <a:gd name="T96" fmla="*/ 5 w 5"/>
                <a:gd name="T97" fmla="*/ 6 h 7"/>
                <a:gd name="T98" fmla="*/ 5 w 5"/>
                <a:gd name="T99" fmla="*/ 6 h 7"/>
                <a:gd name="T100" fmla="*/ 5 w 5"/>
                <a:gd name="T101" fmla="*/ 6 h 7"/>
                <a:gd name="T102" fmla="*/ 5 w 5"/>
                <a:gd name="T103" fmla="*/ 6 h 7"/>
                <a:gd name="T104" fmla="*/ 5 w 5"/>
                <a:gd name="T105" fmla="*/ 7 h 7"/>
                <a:gd name="T106" fmla="*/ 5 w 5"/>
                <a:gd name="T107" fmla="*/ 7 h 7"/>
                <a:gd name="T108" fmla="*/ 4 w 5"/>
                <a:gd name="T109" fmla="*/ 7 h 7"/>
                <a:gd name="T110" fmla="*/ 4 w 5"/>
                <a:gd name="T111" fmla="*/ 7 h 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"/>
                <a:gd name="T169" fmla="*/ 0 h 7"/>
                <a:gd name="T170" fmla="*/ 5 w 5"/>
                <a:gd name="T171" fmla="*/ 7 h 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" h="7">
                  <a:moveTo>
                    <a:pt x="4" y="7"/>
                  </a:moveTo>
                  <a:lnTo>
                    <a:pt x="4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0"/>
                  </a:lnTo>
                  <a:lnTo>
                    <a:pt x="4" y="1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7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93" name="Freeform 772"/>
            <p:cNvSpPr>
              <a:spLocks/>
            </p:cNvSpPr>
            <p:nvPr/>
          </p:nvSpPr>
          <p:spPr bwMode="auto">
            <a:xfrm>
              <a:off x="3266" y="2495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1 h 1"/>
                <a:gd name="T10" fmla="*/ 1 w 1"/>
                <a:gd name="T11" fmla="*/ 0 h 1"/>
                <a:gd name="T12" fmla="*/ 1 w 1"/>
                <a:gd name="T13" fmla="*/ 1 h 1"/>
                <a:gd name="T14" fmla="*/ 1 w 1"/>
                <a:gd name="T15" fmla="*/ 1 h 1"/>
                <a:gd name="T16" fmla="*/ 1 w 1"/>
                <a:gd name="T17" fmla="*/ 1 h 1"/>
                <a:gd name="T18" fmla="*/ 1 w 1"/>
                <a:gd name="T19" fmla="*/ 1 h 1"/>
                <a:gd name="T20" fmla="*/ 1 w 1"/>
                <a:gd name="T21" fmla="*/ 1 h 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"/>
                <a:gd name="T34" fmla="*/ 0 h 1"/>
                <a:gd name="T35" fmla="*/ 1 w 1"/>
                <a:gd name="T36" fmla="*/ 1 h 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" h="1">
                  <a:moveTo>
                    <a:pt x="1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94" name="Freeform 773"/>
            <p:cNvSpPr>
              <a:spLocks/>
            </p:cNvSpPr>
            <p:nvPr/>
          </p:nvSpPr>
          <p:spPr bwMode="auto">
            <a:xfrm>
              <a:off x="2135" y="2479"/>
              <a:ext cx="84" cy="54"/>
            </a:xfrm>
            <a:custGeom>
              <a:avLst/>
              <a:gdLst>
                <a:gd name="T0" fmla="*/ 36 w 84"/>
                <a:gd name="T1" fmla="*/ 31 h 54"/>
                <a:gd name="T2" fmla="*/ 32 w 84"/>
                <a:gd name="T3" fmla="*/ 29 h 54"/>
                <a:gd name="T4" fmla="*/ 29 w 84"/>
                <a:gd name="T5" fmla="*/ 26 h 54"/>
                <a:gd name="T6" fmla="*/ 25 w 84"/>
                <a:gd name="T7" fmla="*/ 24 h 54"/>
                <a:gd name="T8" fmla="*/ 20 w 84"/>
                <a:gd name="T9" fmla="*/ 24 h 54"/>
                <a:gd name="T10" fmla="*/ 16 w 84"/>
                <a:gd name="T11" fmla="*/ 23 h 54"/>
                <a:gd name="T12" fmla="*/ 11 w 84"/>
                <a:gd name="T13" fmla="*/ 23 h 54"/>
                <a:gd name="T14" fmla="*/ 8 w 84"/>
                <a:gd name="T15" fmla="*/ 20 h 54"/>
                <a:gd name="T16" fmla="*/ 6 w 84"/>
                <a:gd name="T17" fmla="*/ 17 h 54"/>
                <a:gd name="T18" fmla="*/ 3 w 84"/>
                <a:gd name="T19" fmla="*/ 14 h 54"/>
                <a:gd name="T20" fmla="*/ 1 w 84"/>
                <a:gd name="T21" fmla="*/ 11 h 54"/>
                <a:gd name="T22" fmla="*/ 0 w 84"/>
                <a:gd name="T23" fmla="*/ 5 h 54"/>
                <a:gd name="T24" fmla="*/ 1 w 84"/>
                <a:gd name="T25" fmla="*/ 3 h 54"/>
                <a:gd name="T26" fmla="*/ 6 w 84"/>
                <a:gd name="T27" fmla="*/ 4 h 54"/>
                <a:gd name="T28" fmla="*/ 8 w 84"/>
                <a:gd name="T29" fmla="*/ 5 h 54"/>
                <a:gd name="T30" fmla="*/ 12 w 84"/>
                <a:gd name="T31" fmla="*/ 5 h 54"/>
                <a:gd name="T32" fmla="*/ 17 w 84"/>
                <a:gd name="T33" fmla="*/ 5 h 54"/>
                <a:gd name="T34" fmla="*/ 20 w 84"/>
                <a:gd name="T35" fmla="*/ 8 h 54"/>
                <a:gd name="T36" fmla="*/ 25 w 84"/>
                <a:gd name="T37" fmla="*/ 9 h 54"/>
                <a:gd name="T38" fmla="*/ 30 w 84"/>
                <a:gd name="T39" fmla="*/ 9 h 54"/>
                <a:gd name="T40" fmla="*/ 37 w 84"/>
                <a:gd name="T41" fmla="*/ 9 h 54"/>
                <a:gd name="T42" fmla="*/ 40 w 84"/>
                <a:gd name="T43" fmla="*/ 6 h 54"/>
                <a:gd name="T44" fmla="*/ 43 w 84"/>
                <a:gd name="T45" fmla="*/ 4 h 54"/>
                <a:gd name="T46" fmla="*/ 45 w 84"/>
                <a:gd name="T47" fmla="*/ 1 h 54"/>
                <a:gd name="T48" fmla="*/ 50 w 84"/>
                <a:gd name="T49" fmla="*/ 0 h 54"/>
                <a:gd name="T50" fmla="*/ 53 w 84"/>
                <a:gd name="T51" fmla="*/ 2 h 54"/>
                <a:gd name="T52" fmla="*/ 57 w 84"/>
                <a:gd name="T53" fmla="*/ 3 h 54"/>
                <a:gd name="T54" fmla="*/ 62 w 84"/>
                <a:gd name="T55" fmla="*/ 5 h 54"/>
                <a:gd name="T56" fmla="*/ 65 w 84"/>
                <a:gd name="T57" fmla="*/ 6 h 54"/>
                <a:gd name="T58" fmla="*/ 70 w 84"/>
                <a:gd name="T59" fmla="*/ 8 h 54"/>
                <a:gd name="T60" fmla="*/ 74 w 84"/>
                <a:gd name="T61" fmla="*/ 11 h 54"/>
                <a:gd name="T62" fmla="*/ 76 w 84"/>
                <a:gd name="T63" fmla="*/ 14 h 54"/>
                <a:gd name="T64" fmla="*/ 79 w 84"/>
                <a:gd name="T65" fmla="*/ 17 h 54"/>
                <a:gd name="T66" fmla="*/ 82 w 84"/>
                <a:gd name="T67" fmla="*/ 18 h 54"/>
                <a:gd name="T68" fmla="*/ 84 w 84"/>
                <a:gd name="T69" fmla="*/ 22 h 54"/>
                <a:gd name="T70" fmla="*/ 82 w 84"/>
                <a:gd name="T71" fmla="*/ 25 h 54"/>
                <a:gd name="T72" fmla="*/ 79 w 84"/>
                <a:gd name="T73" fmla="*/ 29 h 54"/>
                <a:gd name="T74" fmla="*/ 74 w 84"/>
                <a:gd name="T75" fmla="*/ 30 h 54"/>
                <a:gd name="T76" fmla="*/ 70 w 84"/>
                <a:gd name="T77" fmla="*/ 32 h 54"/>
                <a:gd name="T78" fmla="*/ 67 w 84"/>
                <a:gd name="T79" fmla="*/ 34 h 54"/>
                <a:gd name="T80" fmla="*/ 62 w 84"/>
                <a:gd name="T81" fmla="*/ 36 h 54"/>
                <a:gd name="T82" fmla="*/ 58 w 84"/>
                <a:gd name="T83" fmla="*/ 38 h 54"/>
                <a:gd name="T84" fmla="*/ 56 w 84"/>
                <a:gd name="T85" fmla="*/ 41 h 54"/>
                <a:gd name="T86" fmla="*/ 53 w 84"/>
                <a:gd name="T87" fmla="*/ 44 h 54"/>
                <a:gd name="T88" fmla="*/ 50 w 84"/>
                <a:gd name="T89" fmla="*/ 47 h 54"/>
                <a:gd name="T90" fmla="*/ 51 w 84"/>
                <a:gd name="T91" fmla="*/ 48 h 54"/>
                <a:gd name="T92" fmla="*/ 53 w 84"/>
                <a:gd name="T93" fmla="*/ 50 h 54"/>
                <a:gd name="T94" fmla="*/ 50 w 84"/>
                <a:gd name="T95" fmla="*/ 53 h 54"/>
                <a:gd name="T96" fmla="*/ 44 w 84"/>
                <a:gd name="T97" fmla="*/ 54 h 54"/>
                <a:gd name="T98" fmla="*/ 44 w 84"/>
                <a:gd name="T99" fmla="*/ 50 h 54"/>
                <a:gd name="T100" fmla="*/ 48 w 84"/>
                <a:gd name="T101" fmla="*/ 49 h 54"/>
                <a:gd name="T102" fmla="*/ 49 w 84"/>
                <a:gd name="T103" fmla="*/ 43 h 54"/>
                <a:gd name="T104" fmla="*/ 46 w 84"/>
                <a:gd name="T105" fmla="*/ 41 h 54"/>
                <a:gd name="T106" fmla="*/ 44 w 84"/>
                <a:gd name="T107" fmla="*/ 38 h 54"/>
                <a:gd name="T108" fmla="*/ 41 w 84"/>
                <a:gd name="T109" fmla="*/ 36 h 5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4"/>
                <a:gd name="T166" fmla="*/ 0 h 54"/>
                <a:gd name="T167" fmla="*/ 84 w 84"/>
                <a:gd name="T168" fmla="*/ 54 h 5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4" h="54">
                  <a:moveTo>
                    <a:pt x="39" y="34"/>
                  </a:moveTo>
                  <a:lnTo>
                    <a:pt x="38" y="34"/>
                  </a:lnTo>
                  <a:lnTo>
                    <a:pt x="38" y="33"/>
                  </a:lnTo>
                  <a:lnTo>
                    <a:pt x="37" y="32"/>
                  </a:lnTo>
                  <a:lnTo>
                    <a:pt x="37" y="31"/>
                  </a:lnTo>
                  <a:lnTo>
                    <a:pt x="36" y="31"/>
                  </a:lnTo>
                  <a:lnTo>
                    <a:pt x="36" y="30"/>
                  </a:lnTo>
                  <a:lnTo>
                    <a:pt x="35" y="30"/>
                  </a:lnTo>
                  <a:lnTo>
                    <a:pt x="34" y="30"/>
                  </a:lnTo>
                  <a:lnTo>
                    <a:pt x="33" y="29"/>
                  </a:lnTo>
                  <a:lnTo>
                    <a:pt x="32" y="29"/>
                  </a:lnTo>
                  <a:lnTo>
                    <a:pt x="32" y="28"/>
                  </a:lnTo>
                  <a:lnTo>
                    <a:pt x="31" y="28"/>
                  </a:lnTo>
                  <a:lnTo>
                    <a:pt x="31" y="27"/>
                  </a:lnTo>
                  <a:lnTo>
                    <a:pt x="30" y="27"/>
                  </a:lnTo>
                  <a:lnTo>
                    <a:pt x="30" y="26"/>
                  </a:lnTo>
                  <a:lnTo>
                    <a:pt x="29" y="26"/>
                  </a:lnTo>
                  <a:lnTo>
                    <a:pt x="28" y="26"/>
                  </a:lnTo>
                  <a:lnTo>
                    <a:pt x="27" y="25"/>
                  </a:lnTo>
                  <a:lnTo>
                    <a:pt x="26" y="25"/>
                  </a:lnTo>
                  <a:lnTo>
                    <a:pt x="25" y="25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4"/>
                  </a:lnTo>
                  <a:lnTo>
                    <a:pt x="21" y="24"/>
                  </a:lnTo>
                  <a:lnTo>
                    <a:pt x="20" y="24"/>
                  </a:lnTo>
                  <a:lnTo>
                    <a:pt x="19" y="24"/>
                  </a:lnTo>
                  <a:lnTo>
                    <a:pt x="19" y="23"/>
                  </a:lnTo>
                  <a:lnTo>
                    <a:pt x="18" y="23"/>
                  </a:lnTo>
                  <a:lnTo>
                    <a:pt x="17" y="23"/>
                  </a:lnTo>
                  <a:lnTo>
                    <a:pt x="16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2" y="24"/>
                  </a:lnTo>
                  <a:lnTo>
                    <a:pt x="11" y="24"/>
                  </a:lnTo>
                  <a:lnTo>
                    <a:pt x="11" y="23"/>
                  </a:lnTo>
                  <a:lnTo>
                    <a:pt x="10" y="23"/>
                  </a:lnTo>
                  <a:lnTo>
                    <a:pt x="10" y="22"/>
                  </a:lnTo>
                  <a:lnTo>
                    <a:pt x="9" y="22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8" y="20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6" y="19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7" y="5"/>
                  </a:lnTo>
                  <a:lnTo>
                    <a:pt x="8" y="5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8" y="5"/>
                  </a:lnTo>
                  <a:lnTo>
                    <a:pt x="18" y="6"/>
                  </a:lnTo>
                  <a:lnTo>
                    <a:pt x="19" y="6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0" y="8"/>
                  </a:lnTo>
                  <a:lnTo>
                    <a:pt x="21" y="8"/>
                  </a:lnTo>
                  <a:lnTo>
                    <a:pt x="22" y="8"/>
                  </a:lnTo>
                  <a:lnTo>
                    <a:pt x="23" y="8"/>
                  </a:lnTo>
                  <a:lnTo>
                    <a:pt x="24" y="8"/>
                  </a:lnTo>
                  <a:lnTo>
                    <a:pt x="25" y="8"/>
                  </a:lnTo>
                  <a:lnTo>
                    <a:pt x="25" y="9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9" y="9"/>
                  </a:lnTo>
                  <a:lnTo>
                    <a:pt x="30" y="9"/>
                  </a:lnTo>
                  <a:lnTo>
                    <a:pt x="31" y="9"/>
                  </a:lnTo>
                  <a:lnTo>
                    <a:pt x="33" y="9"/>
                  </a:lnTo>
                  <a:lnTo>
                    <a:pt x="34" y="9"/>
                  </a:lnTo>
                  <a:lnTo>
                    <a:pt x="36" y="9"/>
                  </a:lnTo>
                  <a:lnTo>
                    <a:pt x="37" y="9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9" y="7"/>
                  </a:lnTo>
                  <a:lnTo>
                    <a:pt x="40" y="7"/>
                  </a:lnTo>
                  <a:lnTo>
                    <a:pt x="40" y="6"/>
                  </a:lnTo>
                  <a:lnTo>
                    <a:pt x="41" y="6"/>
                  </a:lnTo>
                  <a:lnTo>
                    <a:pt x="41" y="5"/>
                  </a:lnTo>
                  <a:lnTo>
                    <a:pt x="42" y="5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4" y="4"/>
                  </a:lnTo>
                  <a:lnTo>
                    <a:pt x="44" y="3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6" y="3"/>
                  </a:lnTo>
                  <a:lnTo>
                    <a:pt x="57" y="3"/>
                  </a:lnTo>
                  <a:lnTo>
                    <a:pt x="58" y="3"/>
                  </a:lnTo>
                  <a:lnTo>
                    <a:pt x="59" y="3"/>
                  </a:lnTo>
                  <a:lnTo>
                    <a:pt x="59" y="4"/>
                  </a:lnTo>
                  <a:lnTo>
                    <a:pt x="60" y="4"/>
                  </a:lnTo>
                  <a:lnTo>
                    <a:pt x="61" y="4"/>
                  </a:lnTo>
                  <a:lnTo>
                    <a:pt x="62" y="5"/>
                  </a:lnTo>
                  <a:lnTo>
                    <a:pt x="63" y="5"/>
                  </a:lnTo>
                  <a:lnTo>
                    <a:pt x="64" y="5"/>
                  </a:lnTo>
                  <a:lnTo>
                    <a:pt x="65" y="5"/>
                  </a:lnTo>
                  <a:lnTo>
                    <a:pt x="65" y="6"/>
                  </a:lnTo>
                  <a:lnTo>
                    <a:pt x="66" y="6"/>
                  </a:lnTo>
                  <a:lnTo>
                    <a:pt x="67" y="6"/>
                  </a:lnTo>
                  <a:lnTo>
                    <a:pt x="68" y="7"/>
                  </a:lnTo>
                  <a:lnTo>
                    <a:pt x="69" y="7"/>
                  </a:lnTo>
                  <a:lnTo>
                    <a:pt x="69" y="8"/>
                  </a:lnTo>
                  <a:lnTo>
                    <a:pt x="70" y="8"/>
                  </a:lnTo>
                  <a:lnTo>
                    <a:pt x="71" y="9"/>
                  </a:lnTo>
                  <a:lnTo>
                    <a:pt x="72" y="9"/>
                  </a:lnTo>
                  <a:lnTo>
                    <a:pt x="72" y="10"/>
                  </a:lnTo>
                  <a:lnTo>
                    <a:pt x="73" y="10"/>
                  </a:lnTo>
                  <a:lnTo>
                    <a:pt x="74" y="10"/>
                  </a:lnTo>
                  <a:lnTo>
                    <a:pt x="74" y="11"/>
                  </a:lnTo>
                  <a:lnTo>
                    <a:pt x="75" y="11"/>
                  </a:lnTo>
                  <a:lnTo>
                    <a:pt x="75" y="12"/>
                  </a:lnTo>
                  <a:lnTo>
                    <a:pt x="75" y="13"/>
                  </a:lnTo>
                  <a:lnTo>
                    <a:pt x="76" y="13"/>
                  </a:lnTo>
                  <a:lnTo>
                    <a:pt x="76" y="14"/>
                  </a:lnTo>
                  <a:lnTo>
                    <a:pt x="77" y="14"/>
                  </a:lnTo>
                  <a:lnTo>
                    <a:pt x="77" y="15"/>
                  </a:lnTo>
                  <a:lnTo>
                    <a:pt x="77" y="16"/>
                  </a:lnTo>
                  <a:lnTo>
                    <a:pt x="78" y="16"/>
                  </a:lnTo>
                  <a:lnTo>
                    <a:pt x="78" y="17"/>
                  </a:lnTo>
                  <a:lnTo>
                    <a:pt x="79" y="17"/>
                  </a:lnTo>
                  <a:lnTo>
                    <a:pt x="80" y="17"/>
                  </a:lnTo>
                  <a:lnTo>
                    <a:pt x="81" y="17"/>
                  </a:lnTo>
                  <a:lnTo>
                    <a:pt x="81" y="18"/>
                  </a:lnTo>
                  <a:lnTo>
                    <a:pt x="82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4" y="20"/>
                  </a:lnTo>
                  <a:lnTo>
                    <a:pt x="84" y="21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4" y="24"/>
                  </a:lnTo>
                  <a:lnTo>
                    <a:pt x="83" y="24"/>
                  </a:lnTo>
                  <a:lnTo>
                    <a:pt x="82" y="24"/>
                  </a:lnTo>
                  <a:lnTo>
                    <a:pt x="82" y="25"/>
                  </a:lnTo>
                  <a:lnTo>
                    <a:pt x="82" y="26"/>
                  </a:lnTo>
                  <a:lnTo>
                    <a:pt x="81" y="26"/>
                  </a:lnTo>
                  <a:lnTo>
                    <a:pt x="80" y="27"/>
                  </a:lnTo>
                  <a:lnTo>
                    <a:pt x="79" y="28"/>
                  </a:lnTo>
                  <a:lnTo>
                    <a:pt x="79" y="29"/>
                  </a:lnTo>
                  <a:lnTo>
                    <a:pt x="78" y="29"/>
                  </a:lnTo>
                  <a:lnTo>
                    <a:pt x="77" y="30"/>
                  </a:lnTo>
                  <a:lnTo>
                    <a:pt x="76" y="30"/>
                  </a:lnTo>
                  <a:lnTo>
                    <a:pt x="75" y="30"/>
                  </a:lnTo>
                  <a:lnTo>
                    <a:pt x="74" y="30"/>
                  </a:lnTo>
                  <a:lnTo>
                    <a:pt x="73" y="30"/>
                  </a:lnTo>
                  <a:lnTo>
                    <a:pt x="72" y="30"/>
                  </a:lnTo>
                  <a:lnTo>
                    <a:pt x="71" y="30"/>
                  </a:lnTo>
                  <a:lnTo>
                    <a:pt x="71" y="31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70" y="33"/>
                  </a:lnTo>
                  <a:lnTo>
                    <a:pt x="69" y="33"/>
                  </a:lnTo>
                  <a:lnTo>
                    <a:pt x="69" y="34"/>
                  </a:lnTo>
                  <a:lnTo>
                    <a:pt x="68" y="34"/>
                  </a:lnTo>
                  <a:lnTo>
                    <a:pt x="67" y="34"/>
                  </a:lnTo>
                  <a:lnTo>
                    <a:pt x="66" y="35"/>
                  </a:lnTo>
                  <a:lnTo>
                    <a:pt x="65" y="35"/>
                  </a:lnTo>
                  <a:lnTo>
                    <a:pt x="64" y="35"/>
                  </a:lnTo>
                  <a:lnTo>
                    <a:pt x="63" y="36"/>
                  </a:lnTo>
                  <a:lnTo>
                    <a:pt x="62" y="36"/>
                  </a:lnTo>
                  <a:lnTo>
                    <a:pt x="62" y="37"/>
                  </a:lnTo>
                  <a:lnTo>
                    <a:pt x="61" y="37"/>
                  </a:lnTo>
                  <a:lnTo>
                    <a:pt x="60" y="37"/>
                  </a:lnTo>
                  <a:lnTo>
                    <a:pt x="59" y="37"/>
                  </a:lnTo>
                  <a:lnTo>
                    <a:pt x="58" y="38"/>
                  </a:lnTo>
                  <a:lnTo>
                    <a:pt x="57" y="38"/>
                  </a:lnTo>
                  <a:lnTo>
                    <a:pt x="57" y="39"/>
                  </a:lnTo>
                  <a:lnTo>
                    <a:pt x="56" y="39"/>
                  </a:lnTo>
                  <a:lnTo>
                    <a:pt x="56" y="40"/>
                  </a:lnTo>
                  <a:lnTo>
                    <a:pt x="56" y="41"/>
                  </a:lnTo>
                  <a:lnTo>
                    <a:pt x="56" y="42"/>
                  </a:lnTo>
                  <a:lnTo>
                    <a:pt x="55" y="42"/>
                  </a:lnTo>
                  <a:lnTo>
                    <a:pt x="55" y="43"/>
                  </a:lnTo>
                  <a:lnTo>
                    <a:pt x="54" y="44"/>
                  </a:lnTo>
                  <a:lnTo>
                    <a:pt x="53" y="44"/>
                  </a:lnTo>
                  <a:lnTo>
                    <a:pt x="52" y="44"/>
                  </a:lnTo>
                  <a:lnTo>
                    <a:pt x="51" y="44"/>
                  </a:lnTo>
                  <a:lnTo>
                    <a:pt x="51" y="45"/>
                  </a:lnTo>
                  <a:lnTo>
                    <a:pt x="50" y="45"/>
                  </a:lnTo>
                  <a:lnTo>
                    <a:pt x="50" y="46"/>
                  </a:lnTo>
                  <a:lnTo>
                    <a:pt x="50" y="47"/>
                  </a:lnTo>
                  <a:lnTo>
                    <a:pt x="50" y="48"/>
                  </a:lnTo>
                  <a:lnTo>
                    <a:pt x="50" y="49"/>
                  </a:lnTo>
                  <a:lnTo>
                    <a:pt x="51" y="49"/>
                  </a:lnTo>
                  <a:lnTo>
                    <a:pt x="51" y="50"/>
                  </a:lnTo>
                  <a:lnTo>
                    <a:pt x="51" y="49"/>
                  </a:lnTo>
                  <a:lnTo>
                    <a:pt x="51" y="48"/>
                  </a:lnTo>
                  <a:lnTo>
                    <a:pt x="51" y="47"/>
                  </a:lnTo>
                  <a:lnTo>
                    <a:pt x="52" y="47"/>
                  </a:lnTo>
                  <a:lnTo>
                    <a:pt x="52" y="48"/>
                  </a:lnTo>
                  <a:lnTo>
                    <a:pt x="53" y="48"/>
                  </a:lnTo>
                  <a:lnTo>
                    <a:pt x="53" y="49"/>
                  </a:lnTo>
                  <a:lnTo>
                    <a:pt x="53" y="50"/>
                  </a:lnTo>
                  <a:lnTo>
                    <a:pt x="52" y="51"/>
                  </a:lnTo>
                  <a:lnTo>
                    <a:pt x="52" y="52"/>
                  </a:lnTo>
                  <a:lnTo>
                    <a:pt x="51" y="52"/>
                  </a:lnTo>
                  <a:lnTo>
                    <a:pt x="51" y="53"/>
                  </a:lnTo>
                  <a:lnTo>
                    <a:pt x="50" y="53"/>
                  </a:lnTo>
                  <a:lnTo>
                    <a:pt x="49" y="53"/>
                  </a:lnTo>
                  <a:lnTo>
                    <a:pt x="48" y="53"/>
                  </a:lnTo>
                  <a:lnTo>
                    <a:pt x="47" y="54"/>
                  </a:lnTo>
                  <a:lnTo>
                    <a:pt x="46" y="54"/>
                  </a:lnTo>
                  <a:lnTo>
                    <a:pt x="45" y="54"/>
                  </a:lnTo>
                  <a:lnTo>
                    <a:pt x="44" y="54"/>
                  </a:lnTo>
                  <a:lnTo>
                    <a:pt x="44" y="53"/>
                  </a:lnTo>
                  <a:lnTo>
                    <a:pt x="43" y="52"/>
                  </a:lnTo>
                  <a:lnTo>
                    <a:pt x="43" y="51"/>
                  </a:lnTo>
                  <a:lnTo>
                    <a:pt x="44" y="51"/>
                  </a:lnTo>
                  <a:lnTo>
                    <a:pt x="44" y="50"/>
                  </a:lnTo>
                  <a:lnTo>
                    <a:pt x="45" y="50"/>
                  </a:lnTo>
                  <a:lnTo>
                    <a:pt x="46" y="50"/>
                  </a:lnTo>
                  <a:lnTo>
                    <a:pt x="47" y="49"/>
                  </a:lnTo>
                  <a:lnTo>
                    <a:pt x="48" y="49"/>
                  </a:lnTo>
                  <a:lnTo>
                    <a:pt x="49" y="48"/>
                  </a:lnTo>
                  <a:lnTo>
                    <a:pt x="49" y="47"/>
                  </a:lnTo>
                  <a:lnTo>
                    <a:pt x="49" y="46"/>
                  </a:lnTo>
                  <a:lnTo>
                    <a:pt x="49" y="45"/>
                  </a:lnTo>
                  <a:lnTo>
                    <a:pt x="49" y="44"/>
                  </a:lnTo>
                  <a:lnTo>
                    <a:pt x="49" y="43"/>
                  </a:lnTo>
                  <a:lnTo>
                    <a:pt x="48" y="43"/>
                  </a:lnTo>
                  <a:lnTo>
                    <a:pt x="48" y="42"/>
                  </a:lnTo>
                  <a:lnTo>
                    <a:pt x="47" y="42"/>
                  </a:lnTo>
                  <a:lnTo>
                    <a:pt x="47" y="41"/>
                  </a:lnTo>
                  <a:lnTo>
                    <a:pt x="46" y="41"/>
                  </a:lnTo>
                  <a:lnTo>
                    <a:pt x="46" y="40"/>
                  </a:lnTo>
                  <a:lnTo>
                    <a:pt x="45" y="40"/>
                  </a:lnTo>
                  <a:lnTo>
                    <a:pt x="44" y="40"/>
                  </a:lnTo>
                  <a:lnTo>
                    <a:pt x="44" y="39"/>
                  </a:lnTo>
                  <a:lnTo>
                    <a:pt x="44" y="38"/>
                  </a:lnTo>
                  <a:lnTo>
                    <a:pt x="43" y="38"/>
                  </a:lnTo>
                  <a:lnTo>
                    <a:pt x="43" y="37"/>
                  </a:lnTo>
                  <a:lnTo>
                    <a:pt x="42" y="37"/>
                  </a:lnTo>
                  <a:lnTo>
                    <a:pt x="42" y="36"/>
                  </a:lnTo>
                  <a:lnTo>
                    <a:pt x="41" y="36"/>
                  </a:lnTo>
                  <a:lnTo>
                    <a:pt x="41" y="35"/>
                  </a:lnTo>
                  <a:lnTo>
                    <a:pt x="40" y="35"/>
                  </a:lnTo>
                  <a:lnTo>
                    <a:pt x="39" y="35"/>
                  </a:lnTo>
                  <a:lnTo>
                    <a:pt x="39" y="3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95" name="Freeform 774"/>
            <p:cNvSpPr>
              <a:spLocks/>
            </p:cNvSpPr>
            <p:nvPr/>
          </p:nvSpPr>
          <p:spPr bwMode="auto">
            <a:xfrm>
              <a:off x="3261" y="2496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1 h 2"/>
                <a:gd name="T4" fmla="*/ 0 w 2"/>
                <a:gd name="T5" fmla="*/ 1 h 2"/>
                <a:gd name="T6" fmla="*/ 0 w 2"/>
                <a:gd name="T7" fmla="*/ 0 h 2"/>
                <a:gd name="T8" fmla="*/ 0 w 2"/>
                <a:gd name="T9" fmla="*/ 0 h 2"/>
                <a:gd name="T10" fmla="*/ 1 w 2"/>
                <a:gd name="T11" fmla="*/ 0 h 2"/>
                <a:gd name="T12" fmla="*/ 1 w 2"/>
                <a:gd name="T13" fmla="*/ 0 h 2"/>
                <a:gd name="T14" fmla="*/ 1 w 2"/>
                <a:gd name="T15" fmla="*/ 0 h 2"/>
                <a:gd name="T16" fmla="*/ 1 w 2"/>
                <a:gd name="T17" fmla="*/ 0 h 2"/>
                <a:gd name="T18" fmla="*/ 1 w 2"/>
                <a:gd name="T19" fmla="*/ 0 h 2"/>
                <a:gd name="T20" fmla="*/ 2 w 2"/>
                <a:gd name="T21" fmla="*/ 0 h 2"/>
                <a:gd name="T22" fmla="*/ 2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1 h 2"/>
                <a:gd name="T30" fmla="*/ 1 w 2"/>
                <a:gd name="T31" fmla="*/ 1 h 2"/>
                <a:gd name="T32" fmla="*/ 1 w 2"/>
                <a:gd name="T33" fmla="*/ 1 h 2"/>
                <a:gd name="T34" fmla="*/ 0 w 2"/>
                <a:gd name="T35" fmla="*/ 2 h 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"/>
                <a:gd name="T55" fmla="*/ 0 h 2"/>
                <a:gd name="T56" fmla="*/ 2 w 2"/>
                <a:gd name="T57" fmla="*/ 2 h 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" h="2">
                  <a:moveTo>
                    <a:pt x="0" y="2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96" name="Freeform 775"/>
            <p:cNvSpPr>
              <a:spLocks/>
            </p:cNvSpPr>
            <p:nvPr/>
          </p:nvSpPr>
          <p:spPr bwMode="auto">
            <a:xfrm>
              <a:off x="2491" y="2483"/>
              <a:ext cx="216" cy="57"/>
            </a:xfrm>
            <a:custGeom>
              <a:avLst/>
              <a:gdLst>
                <a:gd name="T0" fmla="*/ 121 w 216"/>
                <a:gd name="T1" fmla="*/ 30 h 57"/>
                <a:gd name="T2" fmla="*/ 125 w 216"/>
                <a:gd name="T3" fmla="*/ 27 h 57"/>
                <a:gd name="T4" fmla="*/ 135 w 216"/>
                <a:gd name="T5" fmla="*/ 27 h 57"/>
                <a:gd name="T6" fmla="*/ 144 w 216"/>
                <a:gd name="T7" fmla="*/ 25 h 57"/>
                <a:gd name="T8" fmla="*/ 149 w 216"/>
                <a:gd name="T9" fmla="*/ 26 h 57"/>
                <a:gd name="T10" fmla="*/ 157 w 216"/>
                <a:gd name="T11" fmla="*/ 31 h 57"/>
                <a:gd name="T12" fmla="*/ 165 w 216"/>
                <a:gd name="T13" fmla="*/ 38 h 57"/>
                <a:gd name="T14" fmla="*/ 175 w 216"/>
                <a:gd name="T15" fmla="*/ 35 h 57"/>
                <a:gd name="T16" fmla="*/ 181 w 216"/>
                <a:gd name="T17" fmla="*/ 30 h 57"/>
                <a:gd name="T18" fmla="*/ 184 w 216"/>
                <a:gd name="T19" fmla="*/ 24 h 57"/>
                <a:gd name="T20" fmla="*/ 194 w 216"/>
                <a:gd name="T21" fmla="*/ 20 h 57"/>
                <a:gd name="T22" fmla="*/ 203 w 216"/>
                <a:gd name="T23" fmla="*/ 15 h 57"/>
                <a:gd name="T24" fmla="*/ 210 w 216"/>
                <a:gd name="T25" fmla="*/ 9 h 57"/>
                <a:gd name="T26" fmla="*/ 203 w 216"/>
                <a:gd name="T27" fmla="*/ 8 h 57"/>
                <a:gd name="T28" fmla="*/ 198 w 216"/>
                <a:gd name="T29" fmla="*/ 7 h 57"/>
                <a:gd name="T30" fmla="*/ 205 w 216"/>
                <a:gd name="T31" fmla="*/ 0 h 57"/>
                <a:gd name="T32" fmla="*/ 213 w 216"/>
                <a:gd name="T33" fmla="*/ 5 h 57"/>
                <a:gd name="T34" fmla="*/ 216 w 216"/>
                <a:gd name="T35" fmla="*/ 15 h 57"/>
                <a:gd name="T36" fmla="*/ 209 w 216"/>
                <a:gd name="T37" fmla="*/ 19 h 57"/>
                <a:gd name="T38" fmla="*/ 204 w 216"/>
                <a:gd name="T39" fmla="*/ 26 h 57"/>
                <a:gd name="T40" fmla="*/ 203 w 216"/>
                <a:gd name="T41" fmla="*/ 30 h 57"/>
                <a:gd name="T42" fmla="*/ 197 w 216"/>
                <a:gd name="T43" fmla="*/ 36 h 57"/>
                <a:gd name="T44" fmla="*/ 189 w 216"/>
                <a:gd name="T45" fmla="*/ 39 h 57"/>
                <a:gd name="T46" fmla="*/ 180 w 216"/>
                <a:gd name="T47" fmla="*/ 43 h 57"/>
                <a:gd name="T48" fmla="*/ 169 w 216"/>
                <a:gd name="T49" fmla="*/ 45 h 57"/>
                <a:gd name="T50" fmla="*/ 159 w 216"/>
                <a:gd name="T51" fmla="*/ 44 h 57"/>
                <a:gd name="T52" fmla="*/ 150 w 216"/>
                <a:gd name="T53" fmla="*/ 47 h 57"/>
                <a:gd name="T54" fmla="*/ 139 w 216"/>
                <a:gd name="T55" fmla="*/ 50 h 57"/>
                <a:gd name="T56" fmla="*/ 130 w 216"/>
                <a:gd name="T57" fmla="*/ 53 h 57"/>
                <a:gd name="T58" fmla="*/ 122 w 216"/>
                <a:gd name="T59" fmla="*/ 52 h 57"/>
                <a:gd name="T60" fmla="*/ 115 w 216"/>
                <a:gd name="T61" fmla="*/ 49 h 57"/>
                <a:gd name="T62" fmla="*/ 105 w 216"/>
                <a:gd name="T63" fmla="*/ 48 h 57"/>
                <a:gd name="T64" fmla="*/ 100 w 216"/>
                <a:gd name="T65" fmla="*/ 56 h 57"/>
                <a:gd name="T66" fmla="*/ 91 w 216"/>
                <a:gd name="T67" fmla="*/ 54 h 57"/>
                <a:gd name="T68" fmla="*/ 79 w 216"/>
                <a:gd name="T69" fmla="*/ 57 h 57"/>
                <a:gd name="T70" fmla="*/ 71 w 216"/>
                <a:gd name="T71" fmla="*/ 52 h 57"/>
                <a:gd name="T72" fmla="*/ 65 w 216"/>
                <a:gd name="T73" fmla="*/ 51 h 57"/>
                <a:gd name="T74" fmla="*/ 56 w 216"/>
                <a:gd name="T75" fmla="*/ 49 h 57"/>
                <a:gd name="T76" fmla="*/ 46 w 216"/>
                <a:gd name="T77" fmla="*/ 47 h 57"/>
                <a:gd name="T78" fmla="*/ 37 w 216"/>
                <a:gd name="T79" fmla="*/ 47 h 57"/>
                <a:gd name="T80" fmla="*/ 29 w 216"/>
                <a:gd name="T81" fmla="*/ 47 h 57"/>
                <a:gd name="T82" fmla="*/ 20 w 216"/>
                <a:gd name="T83" fmla="*/ 46 h 57"/>
                <a:gd name="T84" fmla="*/ 9 w 216"/>
                <a:gd name="T85" fmla="*/ 48 h 57"/>
                <a:gd name="T86" fmla="*/ 4 w 216"/>
                <a:gd name="T87" fmla="*/ 47 h 57"/>
                <a:gd name="T88" fmla="*/ 1 w 216"/>
                <a:gd name="T89" fmla="*/ 39 h 57"/>
                <a:gd name="T90" fmla="*/ 2 w 216"/>
                <a:gd name="T91" fmla="*/ 29 h 57"/>
                <a:gd name="T92" fmla="*/ 5 w 216"/>
                <a:gd name="T93" fmla="*/ 20 h 57"/>
                <a:gd name="T94" fmla="*/ 13 w 216"/>
                <a:gd name="T95" fmla="*/ 22 h 57"/>
                <a:gd name="T96" fmla="*/ 20 w 216"/>
                <a:gd name="T97" fmla="*/ 20 h 57"/>
                <a:gd name="T98" fmla="*/ 27 w 216"/>
                <a:gd name="T99" fmla="*/ 14 h 57"/>
                <a:gd name="T100" fmla="*/ 36 w 216"/>
                <a:gd name="T101" fmla="*/ 11 h 57"/>
                <a:gd name="T102" fmla="*/ 43 w 216"/>
                <a:gd name="T103" fmla="*/ 9 h 57"/>
                <a:gd name="T104" fmla="*/ 52 w 216"/>
                <a:gd name="T105" fmla="*/ 12 h 57"/>
                <a:gd name="T106" fmla="*/ 58 w 216"/>
                <a:gd name="T107" fmla="*/ 11 h 57"/>
                <a:gd name="T108" fmla="*/ 66 w 216"/>
                <a:gd name="T109" fmla="*/ 15 h 57"/>
                <a:gd name="T110" fmla="*/ 78 w 216"/>
                <a:gd name="T111" fmla="*/ 16 h 57"/>
                <a:gd name="T112" fmla="*/ 87 w 216"/>
                <a:gd name="T113" fmla="*/ 21 h 57"/>
                <a:gd name="T114" fmla="*/ 96 w 216"/>
                <a:gd name="T115" fmla="*/ 25 h 57"/>
                <a:gd name="T116" fmla="*/ 103 w 216"/>
                <a:gd name="T117" fmla="*/ 30 h 57"/>
                <a:gd name="T118" fmla="*/ 111 w 216"/>
                <a:gd name="T119" fmla="*/ 32 h 5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16"/>
                <a:gd name="T181" fmla="*/ 0 h 57"/>
                <a:gd name="T182" fmla="*/ 216 w 216"/>
                <a:gd name="T183" fmla="*/ 57 h 57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16" h="57">
                  <a:moveTo>
                    <a:pt x="115" y="34"/>
                  </a:moveTo>
                  <a:lnTo>
                    <a:pt x="115" y="33"/>
                  </a:lnTo>
                  <a:lnTo>
                    <a:pt x="116" y="33"/>
                  </a:lnTo>
                  <a:lnTo>
                    <a:pt x="117" y="33"/>
                  </a:lnTo>
                  <a:lnTo>
                    <a:pt x="118" y="33"/>
                  </a:lnTo>
                  <a:lnTo>
                    <a:pt x="118" y="32"/>
                  </a:lnTo>
                  <a:lnTo>
                    <a:pt x="119" y="32"/>
                  </a:lnTo>
                  <a:lnTo>
                    <a:pt x="119" y="31"/>
                  </a:lnTo>
                  <a:lnTo>
                    <a:pt x="118" y="31"/>
                  </a:lnTo>
                  <a:lnTo>
                    <a:pt x="118" y="30"/>
                  </a:lnTo>
                  <a:lnTo>
                    <a:pt x="119" y="30"/>
                  </a:lnTo>
                  <a:lnTo>
                    <a:pt x="120" y="30"/>
                  </a:lnTo>
                  <a:lnTo>
                    <a:pt x="121" y="30"/>
                  </a:lnTo>
                  <a:lnTo>
                    <a:pt x="121" y="31"/>
                  </a:lnTo>
                  <a:lnTo>
                    <a:pt x="121" y="30"/>
                  </a:lnTo>
                  <a:lnTo>
                    <a:pt x="121" y="29"/>
                  </a:lnTo>
                  <a:lnTo>
                    <a:pt x="121" y="28"/>
                  </a:lnTo>
                  <a:lnTo>
                    <a:pt x="121" y="27"/>
                  </a:lnTo>
                  <a:lnTo>
                    <a:pt x="121" y="26"/>
                  </a:lnTo>
                  <a:lnTo>
                    <a:pt x="122" y="26"/>
                  </a:lnTo>
                  <a:lnTo>
                    <a:pt x="122" y="25"/>
                  </a:lnTo>
                  <a:lnTo>
                    <a:pt x="123" y="26"/>
                  </a:lnTo>
                  <a:lnTo>
                    <a:pt x="124" y="26"/>
                  </a:lnTo>
                  <a:lnTo>
                    <a:pt x="125" y="26"/>
                  </a:lnTo>
                  <a:lnTo>
                    <a:pt x="125" y="27"/>
                  </a:lnTo>
                  <a:lnTo>
                    <a:pt x="126" y="28"/>
                  </a:lnTo>
                  <a:lnTo>
                    <a:pt x="127" y="28"/>
                  </a:lnTo>
                  <a:lnTo>
                    <a:pt x="128" y="28"/>
                  </a:lnTo>
                  <a:lnTo>
                    <a:pt x="128" y="27"/>
                  </a:lnTo>
                  <a:lnTo>
                    <a:pt x="129" y="27"/>
                  </a:lnTo>
                  <a:lnTo>
                    <a:pt x="130" y="27"/>
                  </a:lnTo>
                  <a:lnTo>
                    <a:pt x="131" y="27"/>
                  </a:lnTo>
                  <a:lnTo>
                    <a:pt x="132" y="26"/>
                  </a:lnTo>
                  <a:lnTo>
                    <a:pt x="133" y="26"/>
                  </a:lnTo>
                  <a:lnTo>
                    <a:pt x="133" y="27"/>
                  </a:lnTo>
                  <a:lnTo>
                    <a:pt x="134" y="27"/>
                  </a:lnTo>
                  <a:lnTo>
                    <a:pt x="135" y="27"/>
                  </a:lnTo>
                  <a:lnTo>
                    <a:pt x="135" y="26"/>
                  </a:lnTo>
                  <a:lnTo>
                    <a:pt x="136" y="26"/>
                  </a:lnTo>
                  <a:lnTo>
                    <a:pt x="137" y="26"/>
                  </a:lnTo>
                  <a:lnTo>
                    <a:pt x="138" y="26"/>
                  </a:lnTo>
                  <a:lnTo>
                    <a:pt x="138" y="27"/>
                  </a:lnTo>
                  <a:lnTo>
                    <a:pt x="139" y="27"/>
                  </a:lnTo>
                  <a:lnTo>
                    <a:pt x="140" y="27"/>
                  </a:lnTo>
                  <a:lnTo>
                    <a:pt x="140" y="26"/>
                  </a:lnTo>
                  <a:lnTo>
                    <a:pt x="141" y="26"/>
                  </a:lnTo>
                  <a:lnTo>
                    <a:pt x="142" y="26"/>
                  </a:lnTo>
                  <a:lnTo>
                    <a:pt x="143" y="26"/>
                  </a:lnTo>
                  <a:lnTo>
                    <a:pt x="143" y="25"/>
                  </a:lnTo>
                  <a:lnTo>
                    <a:pt x="144" y="25"/>
                  </a:lnTo>
                  <a:lnTo>
                    <a:pt x="144" y="24"/>
                  </a:lnTo>
                  <a:lnTo>
                    <a:pt x="145" y="25"/>
                  </a:lnTo>
                  <a:lnTo>
                    <a:pt x="146" y="25"/>
                  </a:lnTo>
                  <a:lnTo>
                    <a:pt x="146" y="24"/>
                  </a:lnTo>
                  <a:lnTo>
                    <a:pt x="147" y="24"/>
                  </a:lnTo>
                  <a:lnTo>
                    <a:pt x="147" y="23"/>
                  </a:lnTo>
                  <a:lnTo>
                    <a:pt x="148" y="23"/>
                  </a:lnTo>
                  <a:lnTo>
                    <a:pt x="149" y="23"/>
                  </a:lnTo>
                  <a:lnTo>
                    <a:pt x="150" y="23"/>
                  </a:lnTo>
                  <a:lnTo>
                    <a:pt x="150" y="24"/>
                  </a:lnTo>
                  <a:lnTo>
                    <a:pt x="150" y="25"/>
                  </a:lnTo>
                  <a:lnTo>
                    <a:pt x="149" y="25"/>
                  </a:lnTo>
                  <a:lnTo>
                    <a:pt x="149" y="26"/>
                  </a:lnTo>
                  <a:lnTo>
                    <a:pt x="148" y="26"/>
                  </a:lnTo>
                  <a:lnTo>
                    <a:pt x="148" y="27"/>
                  </a:lnTo>
                  <a:lnTo>
                    <a:pt x="148" y="28"/>
                  </a:lnTo>
                  <a:lnTo>
                    <a:pt x="149" y="28"/>
                  </a:lnTo>
                  <a:lnTo>
                    <a:pt x="151" y="29"/>
                  </a:lnTo>
                  <a:lnTo>
                    <a:pt x="152" y="29"/>
                  </a:lnTo>
                  <a:lnTo>
                    <a:pt x="153" y="29"/>
                  </a:lnTo>
                  <a:lnTo>
                    <a:pt x="153" y="30"/>
                  </a:lnTo>
                  <a:lnTo>
                    <a:pt x="154" y="30"/>
                  </a:lnTo>
                  <a:lnTo>
                    <a:pt x="155" y="30"/>
                  </a:lnTo>
                  <a:lnTo>
                    <a:pt x="156" y="31"/>
                  </a:lnTo>
                  <a:lnTo>
                    <a:pt x="157" y="31"/>
                  </a:lnTo>
                  <a:lnTo>
                    <a:pt x="157" y="32"/>
                  </a:lnTo>
                  <a:lnTo>
                    <a:pt x="158" y="32"/>
                  </a:lnTo>
                  <a:lnTo>
                    <a:pt x="158" y="33"/>
                  </a:lnTo>
                  <a:lnTo>
                    <a:pt x="159" y="33"/>
                  </a:lnTo>
                  <a:lnTo>
                    <a:pt x="160" y="34"/>
                  </a:lnTo>
                  <a:lnTo>
                    <a:pt x="161" y="34"/>
                  </a:lnTo>
                  <a:lnTo>
                    <a:pt x="161" y="35"/>
                  </a:lnTo>
                  <a:lnTo>
                    <a:pt x="162" y="35"/>
                  </a:lnTo>
                  <a:lnTo>
                    <a:pt x="162" y="36"/>
                  </a:lnTo>
                  <a:lnTo>
                    <a:pt x="163" y="36"/>
                  </a:lnTo>
                  <a:lnTo>
                    <a:pt x="163" y="37"/>
                  </a:lnTo>
                  <a:lnTo>
                    <a:pt x="164" y="37"/>
                  </a:lnTo>
                  <a:lnTo>
                    <a:pt x="165" y="38"/>
                  </a:lnTo>
                  <a:lnTo>
                    <a:pt x="166" y="38"/>
                  </a:lnTo>
                  <a:lnTo>
                    <a:pt x="167" y="38"/>
                  </a:lnTo>
                  <a:lnTo>
                    <a:pt x="167" y="37"/>
                  </a:lnTo>
                  <a:lnTo>
                    <a:pt x="168" y="37"/>
                  </a:lnTo>
                  <a:lnTo>
                    <a:pt x="169" y="37"/>
                  </a:lnTo>
                  <a:lnTo>
                    <a:pt x="169" y="36"/>
                  </a:lnTo>
                  <a:lnTo>
                    <a:pt x="170" y="36"/>
                  </a:lnTo>
                  <a:lnTo>
                    <a:pt x="171" y="36"/>
                  </a:lnTo>
                  <a:lnTo>
                    <a:pt x="172" y="36"/>
                  </a:lnTo>
                  <a:lnTo>
                    <a:pt x="173" y="35"/>
                  </a:lnTo>
                  <a:lnTo>
                    <a:pt x="174" y="35"/>
                  </a:lnTo>
                  <a:lnTo>
                    <a:pt x="175" y="35"/>
                  </a:lnTo>
                  <a:lnTo>
                    <a:pt x="176" y="35"/>
                  </a:lnTo>
                  <a:lnTo>
                    <a:pt x="177" y="35"/>
                  </a:lnTo>
                  <a:lnTo>
                    <a:pt x="178" y="35"/>
                  </a:lnTo>
                  <a:lnTo>
                    <a:pt x="179" y="35"/>
                  </a:lnTo>
                  <a:lnTo>
                    <a:pt x="179" y="34"/>
                  </a:lnTo>
                  <a:lnTo>
                    <a:pt x="180" y="34"/>
                  </a:lnTo>
                  <a:lnTo>
                    <a:pt x="180" y="33"/>
                  </a:lnTo>
                  <a:lnTo>
                    <a:pt x="181" y="33"/>
                  </a:lnTo>
                  <a:lnTo>
                    <a:pt x="181" y="32"/>
                  </a:lnTo>
                  <a:lnTo>
                    <a:pt x="182" y="32"/>
                  </a:lnTo>
                  <a:lnTo>
                    <a:pt x="182" y="31"/>
                  </a:lnTo>
                  <a:lnTo>
                    <a:pt x="182" y="30"/>
                  </a:lnTo>
                  <a:lnTo>
                    <a:pt x="181" y="30"/>
                  </a:lnTo>
                  <a:lnTo>
                    <a:pt x="180" y="30"/>
                  </a:lnTo>
                  <a:lnTo>
                    <a:pt x="180" y="29"/>
                  </a:lnTo>
                  <a:lnTo>
                    <a:pt x="179" y="29"/>
                  </a:lnTo>
                  <a:lnTo>
                    <a:pt x="179" y="28"/>
                  </a:lnTo>
                  <a:lnTo>
                    <a:pt x="179" y="27"/>
                  </a:lnTo>
                  <a:lnTo>
                    <a:pt x="180" y="27"/>
                  </a:lnTo>
                  <a:lnTo>
                    <a:pt x="180" y="26"/>
                  </a:lnTo>
                  <a:lnTo>
                    <a:pt x="181" y="26"/>
                  </a:lnTo>
                  <a:lnTo>
                    <a:pt x="182" y="26"/>
                  </a:lnTo>
                  <a:lnTo>
                    <a:pt x="183" y="26"/>
                  </a:lnTo>
                  <a:lnTo>
                    <a:pt x="184" y="26"/>
                  </a:lnTo>
                  <a:lnTo>
                    <a:pt x="184" y="25"/>
                  </a:lnTo>
                  <a:lnTo>
                    <a:pt x="184" y="24"/>
                  </a:lnTo>
                  <a:lnTo>
                    <a:pt x="185" y="24"/>
                  </a:lnTo>
                  <a:lnTo>
                    <a:pt x="186" y="24"/>
                  </a:lnTo>
                  <a:lnTo>
                    <a:pt x="186" y="23"/>
                  </a:lnTo>
                  <a:lnTo>
                    <a:pt x="187" y="22"/>
                  </a:lnTo>
                  <a:lnTo>
                    <a:pt x="187" y="21"/>
                  </a:lnTo>
                  <a:lnTo>
                    <a:pt x="188" y="21"/>
                  </a:lnTo>
                  <a:lnTo>
                    <a:pt x="188" y="20"/>
                  </a:lnTo>
                  <a:lnTo>
                    <a:pt x="189" y="20"/>
                  </a:lnTo>
                  <a:lnTo>
                    <a:pt x="190" y="20"/>
                  </a:lnTo>
                  <a:lnTo>
                    <a:pt x="191" y="20"/>
                  </a:lnTo>
                  <a:lnTo>
                    <a:pt x="192" y="20"/>
                  </a:lnTo>
                  <a:lnTo>
                    <a:pt x="193" y="20"/>
                  </a:lnTo>
                  <a:lnTo>
                    <a:pt x="194" y="20"/>
                  </a:lnTo>
                  <a:lnTo>
                    <a:pt x="195" y="20"/>
                  </a:lnTo>
                  <a:lnTo>
                    <a:pt x="196" y="20"/>
                  </a:lnTo>
                  <a:lnTo>
                    <a:pt x="197" y="20"/>
                  </a:lnTo>
                  <a:lnTo>
                    <a:pt x="197" y="19"/>
                  </a:lnTo>
                  <a:lnTo>
                    <a:pt x="198" y="19"/>
                  </a:lnTo>
                  <a:lnTo>
                    <a:pt x="199" y="19"/>
                  </a:lnTo>
                  <a:lnTo>
                    <a:pt x="200" y="18"/>
                  </a:lnTo>
                  <a:lnTo>
                    <a:pt x="200" y="17"/>
                  </a:lnTo>
                  <a:lnTo>
                    <a:pt x="201" y="17"/>
                  </a:lnTo>
                  <a:lnTo>
                    <a:pt x="201" y="16"/>
                  </a:lnTo>
                  <a:lnTo>
                    <a:pt x="202" y="16"/>
                  </a:lnTo>
                  <a:lnTo>
                    <a:pt x="202" y="15"/>
                  </a:lnTo>
                  <a:lnTo>
                    <a:pt x="203" y="15"/>
                  </a:lnTo>
                  <a:lnTo>
                    <a:pt x="204" y="15"/>
                  </a:lnTo>
                  <a:lnTo>
                    <a:pt x="205" y="15"/>
                  </a:lnTo>
                  <a:lnTo>
                    <a:pt x="206" y="14"/>
                  </a:lnTo>
                  <a:lnTo>
                    <a:pt x="207" y="14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08" y="12"/>
                  </a:lnTo>
                  <a:lnTo>
                    <a:pt x="209" y="12"/>
                  </a:lnTo>
                  <a:lnTo>
                    <a:pt x="209" y="11"/>
                  </a:lnTo>
                  <a:lnTo>
                    <a:pt x="209" y="10"/>
                  </a:lnTo>
                  <a:lnTo>
                    <a:pt x="210" y="10"/>
                  </a:lnTo>
                  <a:lnTo>
                    <a:pt x="210" y="9"/>
                  </a:lnTo>
                  <a:lnTo>
                    <a:pt x="211" y="9"/>
                  </a:lnTo>
                  <a:lnTo>
                    <a:pt x="211" y="8"/>
                  </a:lnTo>
                  <a:lnTo>
                    <a:pt x="210" y="8"/>
                  </a:lnTo>
                  <a:lnTo>
                    <a:pt x="209" y="8"/>
                  </a:lnTo>
                  <a:lnTo>
                    <a:pt x="209" y="7"/>
                  </a:lnTo>
                  <a:lnTo>
                    <a:pt x="208" y="7"/>
                  </a:lnTo>
                  <a:lnTo>
                    <a:pt x="207" y="7"/>
                  </a:lnTo>
                  <a:lnTo>
                    <a:pt x="206" y="7"/>
                  </a:lnTo>
                  <a:lnTo>
                    <a:pt x="205" y="7"/>
                  </a:lnTo>
                  <a:lnTo>
                    <a:pt x="205" y="8"/>
                  </a:lnTo>
                  <a:lnTo>
                    <a:pt x="204" y="8"/>
                  </a:lnTo>
                  <a:lnTo>
                    <a:pt x="203" y="8"/>
                  </a:lnTo>
                  <a:lnTo>
                    <a:pt x="203" y="9"/>
                  </a:lnTo>
                  <a:lnTo>
                    <a:pt x="202" y="9"/>
                  </a:lnTo>
                  <a:lnTo>
                    <a:pt x="202" y="10"/>
                  </a:lnTo>
                  <a:lnTo>
                    <a:pt x="201" y="10"/>
                  </a:lnTo>
                  <a:lnTo>
                    <a:pt x="200" y="10"/>
                  </a:lnTo>
                  <a:lnTo>
                    <a:pt x="199" y="10"/>
                  </a:lnTo>
                  <a:lnTo>
                    <a:pt x="198" y="10"/>
                  </a:lnTo>
                  <a:lnTo>
                    <a:pt x="197" y="10"/>
                  </a:lnTo>
                  <a:lnTo>
                    <a:pt x="197" y="9"/>
                  </a:lnTo>
                  <a:lnTo>
                    <a:pt x="197" y="8"/>
                  </a:lnTo>
                  <a:lnTo>
                    <a:pt x="198" y="8"/>
                  </a:lnTo>
                  <a:lnTo>
                    <a:pt x="198" y="7"/>
                  </a:lnTo>
                  <a:lnTo>
                    <a:pt x="199" y="7"/>
                  </a:lnTo>
                  <a:lnTo>
                    <a:pt x="199" y="6"/>
                  </a:lnTo>
                  <a:lnTo>
                    <a:pt x="200" y="5"/>
                  </a:lnTo>
                  <a:lnTo>
                    <a:pt x="200" y="4"/>
                  </a:lnTo>
                  <a:lnTo>
                    <a:pt x="200" y="3"/>
                  </a:lnTo>
                  <a:lnTo>
                    <a:pt x="200" y="2"/>
                  </a:lnTo>
                  <a:lnTo>
                    <a:pt x="201" y="2"/>
                  </a:lnTo>
                  <a:lnTo>
                    <a:pt x="202" y="2"/>
                  </a:lnTo>
                  <a:lnTo>
                    <a:pt x="203" y="1"/>
                  </a:lnTo>
                  <a:lnTo>
                    <a:pt x="204" y="1"/>
                  </a:lnTo>
                  <a:lnTo>
                    <a:pt x="204" y="0"/>
                  </a:lnTo>
                  <a:lnTo>
                    <a:pt x="205" y="0"/>
                  </a:lnTo>
                  <a:lnTo>
                    <a:pt x="206" y="0"/>
                  </a:lnTo>
                  <a:lnTo>
                    <a:pt x="207" y="0"/>
                  </a:lnTo>
                  <a:lnTo>
                    <a:pt x="207" y="1"/>
                  </a:lnTo>
                  <a:lnTo>
                    <a:pt x="208" y="1"/>
                  </a:lnTo>
                  <a:lnTo>
                    <a:pt x="209" y="1"/>
                  </a:lnTo>
                  <a:lnTo>
                    <a:pt x="209" y="2"/>
                  </a:lnTo>
                  <a:lnTo>
                    <a:pt x="209" y="3"/>
                  </a:lnTo>
                  <a:lnTo>
                    <a:pt x="210" y="3"/>
                  </a:lnTo>
                  <a:lnTo>
                    <a:pt x="211" y="3"/>
                  </a:lnTo>
                  <a:lnTo>
                    <a:pt x="212" y="3"/>
                  </a:lnTo>
                  <a:lnTo>
                    <a:pt x="212" y="4"/>
                  </a:lnTo>
                  <a:lnTo>
                    <a:pt x="213" y="4"/>
                  </a:lnTo>
                  <a:lnTo>
                    <a:pt x="213" y="5"/>
                  </a:lnTo>
                  <a:lnTo>
                    <a:pt x="214" y="6"/>
                  </a:lnTo>
                  <a:lnTo>
                    <a:pt x="213" y="7"/>
                  </a:lnTo>
                  <a:lnTo>
                    <a:pt x="213" y="8"/>
                  </a:lnTo>
                  <a:lnTo>
                    <a:pt x="214" y="9"/>
                  </a:lnTo>
                  <a:lnTo>
                    <a:pt x="214" y="10"/>
                  </a:lnTo>
                  <a:lnTo>
                    <a:pt x="215" y="10"/>
                  </a:lnTo>
                  <a:lnTo>
                    <a:pt x="215" y="11"/>
                  </a:lnTo>
                  <a:lnTo>
                    <a:pt x="215" y="12"/>
                  </a:lnTo>
                  <a:lnTo>
                    <a:pt x="215" y="13"/>
                  </a:lnTo>
                  <a:lnTo>
                    <a:pt x="216" y="13"/>
                  </a:lnTo>
                  <a:lnTo>
                    <a:pt x="216" y="14"/>
                  </a:lnTo>
                  <a:lnTo>
                    <a:pt x="216" y="15"/>
                  </a:lnTo>
                  <a:lnTo>
                    <a:pt x="216" y="16"/>
                  </a:lnTo>
                  <a:lnTo>
                    <a:pt x="216" y="17"/>
                  </a:lnTo>
                  <a:lnTo>
                    <a:pt x="215" y="18"/>
                  </a:lnTo>
                  <a:lnTo>
                    <a:pt x="214" y="18"/>
                  </a:lnTo>
                  <a:lnTo>
                    <a:pt x="214" y="19"/>
                  </a:lnTo>
                  <a:lnTo>
                    <a:pt x="213" y="19"/>
                  </a:lnTo>
                  <a:lnTo>
                    <a:pt x="212" y="19"/>
                  </a:lnTo>
                  <a:lnTo>
                    <a:pt x="212" y="18"/>
                  </a:lnTo>
                  <a:lnTo>
                    <a:pt x="211" y="18"/>
                  </a:lnTo>
                  <a:lnTo>
                    <a:pt x="210" y="18"/>
                  </a:lnTo>
                  <a:lnTo>
                    <a:pt x="209" y="18"/>
                  </a:lnTo>
                  <a:lnTo>
                    <a:pt x="209" y="19"/>
                  </a:lnTo>
                  <a:lnTo>
                    <a:pt x="209" y="20"/>
                  </a:lnTo>
                  <a:lnTo>
                    <a:pt x="208" y="20"/>
                  </a:lnTo>
                  <a:lnTo>
                    <a:pt x="207" y="21"/>
                  </a:lnTo>
                  <a:lnTo>
                    <a:pt x="207" y="22"/>
                  </a:lnTo>
                  <a:lnTo>
                    <a:pt x="208" y="22"/>
                  </a:lnTo>
                  <a:lnTo>
                    <a:pt x="208" y="23"/>
                  </a:lnTo>
                  <a:lnTo>
                    <a:pt x="208" y="24"/>
                  </a:lnTo>
                  <a:lnTo>
                    <a:pt x="208" y="25"/>
                  </a:lnTo>
                  <a:lnTo>
                    <a:pt x="208" y="26"/>
                  </a:lnTo>
                  <a:lnTo>
                    <a:pt x="207" y="26"/>
                  </a:lnTo>
                  <a:lnTo>
                    <a:pt x="206" y="26"/>
                  </a:lnTo>
                  <a:lnTo>
                    <a:pt x="205" y="26"/>
                  </a:lnTo>
                  <a:lnTo>
                    <a:pt x="204" y="26"/>
                  </a:lnTo>
                  <a:lnTo>
                    <a:pt x="203" y="25"/>
                  </a:lnTo>
                  <a:lnTo>
                    <a:pt x="203" y="24"/>
                  </a:lnTo>
                  <a:lnTo>
                    <a:pt x="202" y="24"/>
                  </a:lnTo>
                  <a:lnTo>
                    <a:pt x="201" y="24"/>
                  </a:lnTo>
                  <a:lnTo>
                    <a:pt x="201" y="25"/>
                  </a:lnTo>
                  <a:lnTo>
                    <a:pt x="201" y="26"/>
                  </a:lnTo>
                  <a:lnTo>
                    <a:pt x="201" y="27"/>
                  </a:lnTo>
                  <a:lnTo>
                    <a:pt x="202" y="28"/>
                  </a:lnTo>
                  <a:lnTo>
                    <a:pt x="202" y="29"/>
                  </a:lnTo>
                  <a:lnTo>
                    <a:pt x="203" y="29"/>
                  </a:lnTo>
                  <a:lnTo>
                    <a:pt x="203" y="30"/>
                  </a:lnTo>
                  <a:lnTo>
                    <a:pt x="203" y="31"/>
                  </a:lnTo>
                  <a:lnTo>
                    <a:pt x="204" y="32"/>
                  </a:lnTo>
                  <a:lnTo>
                    <a:pt x="204" y="33"/>
                  </a:lnTo>
                  <a:lnTo>
                    <a:pt x="204" y="34"/>
                  </a:lnTo>
                  <a:lnTo>
                    <a:pt x="203" y="34"/>
                  </a:lnTo>
                  <a:lnTo>
                    <a:pt x="203" y="35"/>
                  </a:lnTo>
                  <a:lnTo>
                    <a:pt x="202" y="36"/>
                  </a:lnTo>
                  <a:lnTo>
                    <a:pt x="201" y="36"/>
                  </a:lnTo>
                  <a:lnTo>
                    <a:pt x="200" y="36"/>
                  </a:lnTo>
                  <a:lnTo>
                    <a:pt x="199" y="36"/>
                  </a:lnTo>
                  <a:lnTo>
                    <a:pt x="198" y="36"/>
                  </a:lnTo>
                  <a:lnTo>
                    <a:pt x="197" y="36"/>
                  </a:lnTo>
                  <a:lnTo>
                    <a:pt x="197" y="37"/>
                  </a:lnTo>
                  <a:lnTo>
                    <a:pt x="196" y="38"/>
                  </a:lnTo>
                  <a:lnTo>
                    <a:pt x="195" y="38"/>
                  </a:lnTo>
                  <a:lnTo>
                    <a:pt x="194" y="38"/>
                  </a:lnTo>
                  <a:lnTo>
                    <a:pt x="194" y="37"/>
                  </a:lnTo>
                  <a:lnTo>
                    <a:pt x="193" y="37"/>
                  </a:lnTo>
                  <a:lnTo>
                    <a:pt x="192" y="38"/>
                  </a:lnTo>
                  <a:lnTo>
                    <a:pt x="191" y="38"/>
                  </a:lnTo>
                  <a:lnTo>
                    <a:pt x="191" y="39"/>
                  </a:lnTo>
                  <a:lnTo>
                    <a:pt x="190" y="39"/>
                  </a:lnTo>
                  <a:lnTo>
                    <a:pt x="189" y="39"/>
                  </a:lnTo>
                  <a:lnTo>
                    <a:pt x="188" y="39"/>
                  </a:lnTo>
                  <a:lnTo>
                    <a:pt x="187" y="39"/>
                  </a:lnTo>
                  <a:lnTo>
                    <a:pt x="186" y="39"/>
                  </a:lnTo>
                  <a:lnTo>
                    <a:pt x="185" y="39"/>
                  </a:lnTo>
                  <a:lnTo>
                    <a:pt x="184" y="39"/>
                  </a:lnTo>
                  <a:lnTo>
                    <a:pt x="184" y="40"/>
                  </a:lnTo>
                  <a:lnTo>
                    <a:pt x="184" y="41"/>
                  </a:lnTo>
                  <a:lnTo>
                    <a:pt x="183" y="41"/>
                  </a:lnTo>
                  <a:lnTo>
                    <a:pt x="183" y="42"/>
                  </a:lnTo>
                  <a:lnTo>
                    <a:pt x="182" y="42"/>
                  </a:lnTo>
                  <a:lnTo>
                    <a:pt x="182" y="43"/>
                  </a:lnTo>
                  <a:lnTo>
                    <a:pt x="181" y="43"/>
                  </a:lnTo>
                  <a:lnTo>
                    <a:pt x="180" y="43"/>
                  </a:lnTo>
                  <a:lnTo>
                    <a:pt x="179" y="43"/>
                  </a:lnTo>
                  <a:lnTo>
                    <a:pt x="179" y="44"/>
                  </a:lnTo>
                  <a:lnTo>
                    <a:pt x="178" y="44"/>
                  </a:lnTo>
                  <a:lnTo>
                    <a:pt x="177" y="44"/>
                  </a:lnTo>
                  <a:lnTo>
                    <a:pt x="176" y="44"/>
                  </a:lnTo>
                  <a:lnTo>
                    <a:pt x="175" y="44"/>
                  </a:lnTo>
                  <a:lnTo>
                    <a:pt x="175" y="45"/>
                  </a:lnTo>
                  <a:lnTo>
                    <a:pt x="174" y="45"/>
                  </a:lnTo>
                  <a:lnTo>
                    <a:pt x="173" y="45"/>
                  </a:lnTo>
                  <a:lnTo>
                    <a:pt x="172" y="45"/>
                  </a:lnTo>
                  <a:lnTo>
                    <a:pt x="171" y="45"/>
                  </a:lnTo>
                  <a:lnTo>
                    <a:pt x="170" y="45"/>
                  </a:lnTo>
                  <a:lnTo>
                    <a:pt x="169" y="45"/>
                  </a:lnTo>
                  <a:lnTo>
                    <a:pt x="169" y="44"/>
                  </a:lnTo>
                  <a:lnTo>
                    <a:pt x="168" y="44"/>
                  </a:lnTo>
                  <a:lnTo>
                    <a:pt x="167" y="44"/>
                  </a:lnTo>
                  <a:lnTo>
                    <a:pt x="166" y="45"/>
                  </a:lnTo>
                  <a:lnTo>
                    <a:pt x="165" y="45"/>
                  </a:lnTo>
                  <a:lnTo>
                    <a:pt x="164" y="45"/>
                  </a:lnTo>
                  <a:lnTo>
                    <a:pt x="163" y="45"/>
                  </a:lnTo>
                  <a:lnTo>
                    <a:pt x="162" y="45"/>
                  </a:lnTo>
                  <a:lnTo>
                    <a:pt x="161" y="45"/>
                  </a:lnTo>
                  <a:lnTo>
                    <a:pt x="161" y="44"/>
                  </a:lnTo>
                  <a:lnTo>
                    <a:pt x="160" y="44"/>
                  </a:lnTo>
                  <a:lnTo>
                    <a:pt x="159" y="44"/>
                  </a:lnTo>
                  <a:lnTo>
                    <a:pt x="159" y="43"/>
                  </a:lnTo>
                  <a:lnTo>
                    <a:pt x="158" y="43"/>
                  </a:lnTo>
                  <a:lnTo>
                    <a:pt x="157" y="43"/>
                  </a:lnTo>
                  <a:lnTo>
                    <a:pt x="156" y="44"/>
                  </a:lnTo>
                  <a:lnTo>
                    <a:pt x="155" y="44"/>
                  </a:lnTo>
                  <a:lnTo>
                    <a:pt x="154" y="44"/>
                  </a:lnTo>
                  <a:lnTo>
                    <a:pt x="153" y="44"/>
                  </a:lnTo>
                  <a:lnTo>
                    <a:pt x="153" y="45"/>
                  </a:lnTo>
                  <a:lnTo>
                    <a:pt x="152" y="45"/>
                  </a:lnTo>
                  <a:lnTo>
                    <a:pt x="151" y="46"/>
                  </a:lnTo>
                  <a:lnTo>
                    <a:pt x="150" y="46"/>
                  </a:lnTo>
                  <a:lnTo>
                    <a:pt x="150" y="47"/>
                  </a:lnTo>
                  <a:lnTo>
                    <a:pt x="149" y="47"/>
                  </a:lnTo>
                  <a:lnTo>
                    <a:pt x="148" y="48"/>
                  </a:lnTo>
                  <a:lnTo>
                    <a:pt x="147" y="48"/>
                  </a:lnTo>
                  <a:lnTo>
                    <a:pt x="146" y="48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4" y="49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50"/>
                  </a:lnTo>
                  <a:lnTo>
                    <a:pt x="140" y="50"/>
                  </a:lnTo>
                  <a:lnTo>
                    <a:pt x="139" y="50"/>
                  </a:lnTo>
                  <a:lnTo>
                    <a:pt x="138" y="50"/>
                  </a:lnTo>
                  <a:lnTo>
                    <a:pt x="138" y="51"/>
                  </a:lnTo>
                  <a:lnTo>
                    <a:pt x="137" y="51"/>
                  </a:lnTo>
                  <a:lnTo>
                    <a:pt x="136" y="52"/>
                  </a:lnTo>
                  <a:lnTo>
                    <a:pt x="135" y="52"/>
                  </a:lnTo>
                  <a:lnTo>
                    <a:pt x="134" y="52"/>
                  </a:lnTo>
                  <a:lnTo>
                    <a:pt x="134" y="53"/>
                  </a:lnTo>
                  <a:lnTo>
                    <a:pt x="133" y="53"/>
                  </a:lnTo>
                  <a:lnTo>
                    <a:pt x="132" y="53"/>
                  </a:lnTo>
                  <a:lnTo>
                    <a:pt x="132" y="54"/>
                  </a:lnTo>
                  <a:lnTo>
                    <a:pt x="131" y="54"/>
                  </a:lnTo>
                  <a:lnTo>
                    <a:pt x="130" y="53"/>
                  </a:lnTo>
                  <a:lnTo>
                    <a:pt x="129" y="53"/>
                  </a:lnTo>
                  <a:lnTo>
                    <a:pt x="128" y="52"/>
                  </a:lnTo>
                  <a:lnTo>
                    <a:pt x="127" y="52"/>
                  </a:lnTo>
                  <a:lnTo>
                    <a:pt x="126" y="52"/>
                  </a:lnTo>
                  <a:lnTo>
                    <a:pt x="125" y="52"/>
                  </a:lnTo>
                  <a:lnTo>
                    <a:pt x="124" y="53"/>
                  </a:lnTo>
                  <a:lnTo>
                    <a:pt x="124" y="54"/>
                  </a:lnTo>
                  <a:lnTo>
                    <a:pt x="123" y="55"/>
                  </a:lnTo>
                  <a:lnTo>
                    <a:pt x="122" y="54"/>
                  </a:lnTo>
                  <a:lnTo>
                    <a:pt x="122" y="53"/>
                  </a:lnTo>
                  <a:lnTo>
                    <a:pt x="122" y="52"/>
                  </a:lnTo>
                  <a:lnTo>
                    <a:pt x="123" y="52"/>
                  </a:lnTo>
                  <a:lnTo>
                    <a:pt x="122" y="51"/>
                  </a:lnTo>
                  <a:lnTo>
                    <a:pt x="121" y="51"/>
                  </a:lnTo>
                  <a:lnTo>
                    <a:pt x="121" y="50"/>
                  </a:lnTo>
                  <a:lnTo>
                    <a:pt x="120" y="50"/>
                  </a:lnTo>
                  <a:lnTo>
                    <a:pt x="120" y="49"/>
                  </a:lnTo>
                  <a:lnTo>
                    <a:pt x="119" y="49"/>
                  </a:lnTo>
                  <a:lnTo>
                    <a:pt x="118" y="48"/>
                  </a:lnTo>
                  <a:lnTo>
                    <a:pt x="117" y="48"/>
                  </a:lnTo>
                  <a:lnTo>
                    <a:pt x="116" y="48"/>
                  </a:lnTo>
                  <a:lnTo>
                    <a:pt x="116" y="49"/>
                  </a:lnTo>
                  <a:lnTo>
                    <a:pt x="115" y="49"/>
                  </a:lnTo>
                  <a:lnTo>
                    <a:pt x="114" y="49"/>
                  </a:lnTo>
                  <a:lnTo>
                    <a:pt x="113" y="49"/>
                  </a:lnTo>
                  <a:lnTo>
                    <a:pt x="112" y="49"/>
                  </a:lnTo>
                  <a:lnTo>
                    <a:pt x="111" y="48"/>
                  </a:lnTo>
                  <a:lnTo>
                    <a:pt x="110" y="48"/>
                  </a:lnTo>
                  <a:lnTo>
                    <a:pt x="109" y="48"/>
                  </a:lnTo>
                  <a:lnTo>
                    <a:pt x="109" y="47"/>
                  </a:lnTo>
                  <a:lnTo>
                    <a:pt x="108" y="47"/>
                  </a:lnTo>
                  <a:lnTo>
                    <a:pt x="107" y="47"/>
                  </a:lnTo>
                  <a:lnTo>
                    <a:pt x="106" y="47"/>
                  </a:lnTo>
                  <a:lnTo>
                    <a:pt x="105" y="47"/>
                  </a:lnTo>
                  <a:lnTo>
                    <a:pt x="105" y="48"/>
                  </a:lnTo>
                  <a:lnTo>
                    <a:pt x="105" y="49"/>
                  </a:lnTo>
                  <a:lnTo>
                    <a:pt x="105" y="50"/>
                  </a:lnTo>
                  <a:lnTo>
                    <a:pt x="105" y="51"/>
                  </a:lnTo>
                  <a:lnTo>
                    <a:pt x="105" y="52"/>
                  </a:lnTo>
                  <a:lnTo>
                    <a:pt x="105" y="53"/>
                  </a:lnTo>
                  <a:lnTo>
                    <a:pt x="104" y="54"/>
                  </a:lnTo>
                  <a:lnTo>
                    <a:pt x="103" y="54"/>
                  </a:lnTo>
                  <a:lnTo>
                    <a:pt x="103" y="55"/>
                  </a:lnTo>
                  <a:lnTo>
                    <a:pt x="102" y="55"/>
                  </a:lnTo>
                  <a:lnTo>
                    <a:pt x="102" y="56"/>
                  </a:lnTo>
                  <a:lnTo>
                    <a:pt x="101" y="56"/>
                  </a:lnTo>
                  <a:lnTo>
                    <a:pt x="100" y="56"/>
                  </a:lnTo>
                  <a:lnTo>
                    <a:pt x="100" y="55"/>
                  </a:lnTo>
                  <a:lnTo>
                    <a:pt x="99" y="55"/>
                  </a:lnTo>
                  <a:lnTo>
                    <a:pt x="98" y="55"/>
                  </a:lnTo>
                  <a:lnTo>
                    <a:pt x="98" y="54"/>
                  </a:lnTo>
                  <a:lnTo>
                    <a:pt x="97" y="54"/>
                  </a:lnTo>
                  <a:lnTo>
                    <a:pt x="96" y="54"/>
                  </a:lnTo>
                  <a:lnTo>
                    <a:pt x="96" y="53"/>
                  </a:lnTo>
                  <a:lnTo>
                    <a:pt x="95" y="53"/>
                  </a:lnTo>
                  <a:lnTo>
                    <a:pt x="94" y="53"/>
                  </a:lnTo>
                  <a:lnTo>
                    <a:pt x="93" y="53"/>
                  </a:lnTo>
                  <a:lnTo>
                    <a:pt x="92" y="53"/>
                  </a:lnTo>
                  <a:lnTo>
                    <a:pt x="91" y="53"/>
                  </a:lnTo>
                  <a:lnTo>
                    <a:pt x="91" y="54"/>
                  </a:lnTo>
                  <a:lnTo>
                    <a:pt x="90" y="54"/>
                  </a:lnTo>
                  <a:lnTo>
                    <a:pt x="89" y="54"/>
                  </a:lnTo>
                  <a:lnTo>
                    <a:pt x="88" y="55"/>
                  </a:lnTo>
                  <a:lnTo>
                    <a:pt x="87" y="55"/>
                  </a:lnTo>
                  <a:lnTo>
                    <a:pt x="86" y="56"/>
                  </a:lnTo>
                  <a:lnTo>
                    <a:pt x="85" y="56"/>
                  </a:lnTo>
                  <a:lnTo>
                    <a:pt x="84" y="57"/>
                  </a:lnTo>
                  <a:lnTo>
                    <a:pt x="83" y="57"/>
                  </a:lnTo>
                  <a:lnTo>
                    <a:pt x="82" y="57"/>
                  </a:lnTo>
                  <a:lnTo>
                    <a:pt x="81" y="57"/>
                  </a:lnTo>
                  <a:lnTo>
                    <a:pt x="80" y="57"/>
                  </a:lnTo>
                  <a:lnTo>
                    <a:pt x="79" y="57"/>
                  </a:lnTo>
                  <a:lnTo>
                    <a:pt x="79" y="56"/>
                  </a:lnTo>
                  <a:lnTo>
                    <a:pt x="78" y="56"/>
                  </a:lnTo>
                  <a:lnTo>
                    <a:pt x="77" y="56"/>
                  </a:lnTo>
                  <a:lnTo>
                    <a:pt x="76" y="56"/>
                  </a:lnTo>
                  <a:lnTo>
                    <a:pt x="75" y="56"/>
                  </a:lnTo>
                  <a:lnTo>
                    <a:pt x="75" y="55"/>
                  </a:lnTo>
                  <a:lnTo>
                    <a:pt x="74" y="55"/>
                  </a:lnTo>
                  <a:lnTo>
                    <a:pt x="74" y="54"/>
                  </a:lnTo>
                  <a:lnTo>
                    <a:pt x="73" y="54"/>
                  </a:lnTo>
                  <a:lnTo>
                    <a:pt x="73" y="53"/>
                  </a:lnTo>
                  <a:lnTo>
                    <a:pt x="72" y="52"/>
                  </a:lnTo>
                  <a:lnTo>
                    <a:pt x="71" y="52"/>
                  </a:lnTo>
                  <a:lnTo>
                    <a:pt x="71" y="51"/>
                  </a:lnTo>
                  <a:lnTo>
                    <a:pt x="71" y="50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69" y="48"/>
                  </a:lnTo>
                  <a:lnTo>
                    <a:pt x="68" y="48"/>
                  </a:lnTo>
                  <a:lnTo>
                    <a:pt x="67" y="48"/>
                  </a:lnTo>
                  <a:lnTo>
                    <a:pt x="67" y="49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5" y="49"/>
                  </a:lnTo>
                  <a:lnTo>
                    <a:pt x="65" y="50"/>
                  </a:lnTo>
                  <a:lnTo>
                    <a:pt x="65" y="51"/>
                  </a:lnTo>
                  <a:lnTo>
                    <a:pt x="65" y="52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2" y="52"/>
                  </a:lnTo>
                  <a:lnTo>
                    <a:pt x="61" y="52"/>
                  </a:lnTo>
                  <a:lnTo>
                    <a:pt x="61" y="51"/>
                  </a:lnTo>
                  <a:lnTo>
                    <a:pt x="60" y="51"/>
                  </a:lnTo>
                  <a:lnTo>
                    <a:pt x="60" y="50"/>
                  </a:lnTo>
                  <a:lnTo>
                    <a:pt x="59" y="50"/>
                  </a:lnTo>
                  <a:lnTo>
                    <a:pt x="58" y="50"/>
                  </a:lnTo>
                  <a:lnTo>
                    <a:pt x="57" y="50"/>
                  </a:lnTo>
                  <a:lnTo>
                    <a:pt x="56" y="50"/>
                  </a:lnTo>
                  <a:lnTo>
                    <a:pt x="56" y="49"/>
                  </a:lnTo>
                  <a:lnTo>
                    <a:pt x="55" y="49"/>
                  </a:lnTo>
                  <a:lnTo>
                    <a:pt x="54" y="48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3" y="46"/>
                  </a:lnTo>
                  <a:lnTo>
                    <a:pt x="52" y="46"/>
                  </a:lnTo>
                  <a:lnTo>
                    <a:pt x="50" y="46"/>
                  </a:lnTo>
                  <a:lnTo>
                    <a:pt x="49" y="46"/>
                  </a:lnTo>
                  <a:lnTo>
                    <a:pt x="48" y="46"/>
                  </a:lnTo>
                  <a:lnTo>
                    <a:pt x="47" y="46"/>
                  </a:lnTo>
                  <a:lnTo>
                    <a:pt x="46" y="46"/>
                  </a:lnTo>
                  <a:lnTo>
                    <a:pt x="46" y="47"/>
                  </a:lnTo>
                  <a:lnTo>
                    <a:pt x="45" y="47"/>
                  </a:lnTo>
                  <a:lnTo>
                    <a:pt x="45" y="46"/>
                  </a:lnTo>
                  <a:lnTo>
                    <a:pt x="44" y="46"/>
                  </a:lnTo>
                  <a:lnTo>
                    <a:pt x="43" y="46"/>
                  </a:lnTo>
                  <a:lnTo>
                    <a:pt x="42" y="46"/>
                  </a:lnTo>
                  <a:lnTo>
                    <a:pt x="41" y="46"/>
                  </a:lnTo>
                  <a:lnTo>
                    <a:pt x="41" y="47"/>
                  </a:lnTo>
                  <a:lnTo>
                    <a:pt x="40" y="47"/>
                  </a:lnTo>
                  <a:lnTo>
                    <a:pt x="40" y="46"/>
                  </a:lnTo>
                  <a:lnTo>
                    <a:pt x="39" y="46"/>
                  </a:lnTo>
                  <a:lnTo>
                    <a:pt x="39" y="47"/>
                  </a:lnTo>
                  <a:lnTo>
                    <a:pt x="38" y="47"/>
                  </a:lnTo>
                  <a:lnTo>
                    <a:pt x="37" y="47"/>
                  </a:lnTo>
                  <a:lnTo>
                    <a:pt x="36" y="47"/>
                  </a:lnTo>
                  <a:lnTo>
                    <a:pt x="36" y="48"/>
                  </a:lnTo>
                  <a:lnTo>
                    <a:pt x="35" y="48"/>
                  </a:lnTo>
                  <a:lnTo>
                    <a:pt x="35" y="49"/>
                  </a:lnTo>
                  <a:lnTo>
                    <a:pt x="34" y="49"/>
                  </a:lnTo>
                  <a:lnTo>
                    <a:pt x="33" y="49"/>
                  </a:lnTo>
                  <a:lnTo>
                    <a:pt x="32" y="48"/>
                  </a:lnTo>
                  <a:lnTo>
                    <a:pt x="31" y="48"/>
                  </a:lnTo>
                  <a:lnTo>
                    <a:pt x="31" y="49"/>
                  </a:lnTo>
                  <a:lnTo>
                    <a:pt x="30" y="49"/>
                  </a:lnTo>
                  <a:lnTo>
                    <a:pt x="30" y="48"/>
                  </a:lnTo>
                  <a:lnTo>
                    <a:pt x="29" y="48"/>
                  </a:lnTo>
                  <a:lnTo>
                    <a:pt x="29" y="47"/>
                  </a:lnTo>
                  <a:lnTo>
                    <a:pt x="28" y="47"/>
                  </a:lnTo>
                  <a:lnTo>
                    <a:pt x="27" y="47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6" y="45"/>
                  </a:lnTo>
                  <a:lnTo>
                    <a:pt x="25" y="45"/>
                  </a:lnTo>
                  <a:lnTo>
                    <a:pt x="24" y="45"/>
                  </a:lnTo>
                  <a:lnTo>
                    <a:pt x="23" y="44"/>
                  </a:lnTo>
                  <a:lnTo>
                    <a:pt x="22" y="44"/>
                  </a:lnTo>
                  <a:lnTo>
                    <a:pt x="22" y="45"/>
                  </a:lnTo>
                  <a:lnTo>
                    <a:pt x="21" y="45"/>
                  </a:lnTo>
                  <a:lnTo>
                    <a:pt x="21" y="46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7" y="46"/>
                  </a:lnTo>
                  <a:lnTo>
                    <a:pt x="16" y="47"/>
                  </a:lnTo>
                  <a:lnTo>
                    <a:pt x="15" y="47"/>
                  </a:lnTo>
                  <a:lnTo>
                    <a:pt x="14" y="47"/>
                  </a:lnTo>
                  <a:lnTo>
                    <a:pt x="13" y="47"/>
                  </a:lnTo>
                  <a:lnTo>
                    <a:pt x="12" y="47"/>
                  </a:lnTo>
                  <a:lnTo>
                    <a:pt x="11" y="47"/>
                  </a:lnTo>
                  <a:lnTo>
                    <a:pt x="11" y="48"/>
                  </a:lnTo>
                  <a:lnTo>
                    <a:pt x="10" y="48"/>
                  </a:lnTo>
                  <a:lnTo>
                    <a:pt x="9" y="48"/>
                  </a:lnTo>
                  <a:lnTo>
                    <a:pt x="9" y="49"/>
                  </a:lnTo>
                  <a:lnTo>
                    <a:pt x="9" y="50"/>
                  </a:lnTo>
                  <a:lnTo>
                    <a:pt x="9" y="51"/>
                  </a:lnTo>
                  <a:lnTo>
                    <a:pt x="8" y="52"/>
                  </a:lnTo>
                  <a:lnTo>
                    <a:pt x="8" y="51"/>
                  </a:lnTo>
                  <a:lnTo>
                    <a:pt x="7" y="51"/>
                  </a:lnTo>
                  <a:lnTo>
                    <a:pt x="7" y="50"/>
                  </a:lnTo>
                  <a:lnTo>
                    <a:pt x="7" y="49"/>
                  </a:lnTo>
                  <a:lnTo>
                    <a:pt x="6" y="48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5" y="46"/>
                  </a:lnTo>
                  <a:lnTo>
                    <a:pt x="4" y="47"/>
                  </a:lnTo>
                  <a:lnTo>
                    <a:pt x="4" y="46"/>
                  </a:lnTo>
                  <a:lnTo>
                    <a:pt x="3" y="46"/>
                  </a:lnTo>
                  <a:lnTo>
                    <a:pt x="2" y="46"/>
                  </a:lnTo>
                  <a:lnTo>
                    <a:pt x="2" y="45"/>
                  </a:lnTo>
                  <a:lnTo>
                    <a:pt x="1" y="45"/>
                  </a:lnTo>
                  <a:lnTo>
                    <a:pt x="1" y="44"/>
                  </a:lnTo>
                  <a:lnTo>
                    <a:pt x="1" y="43"/>
                  </a:lnTo>
                  <a:lnTo>
                    <a:pt x="1" y="42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1" y="39"/>
                  </a:lnTo>
                  <a:lnTo>
                    <a:pt x="1" y="38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3" y="28"/>
                  </a:lnTo>
                  <a:lnTo>
                    <a:pt x="4" y="27"/>
                  </a:lnTo>
                  <a:lnTo>
                    <a:pt x="5" y="27"/>
                  </a:lnTo>
                  <a:lnTo>
                    <a:pt x="5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6" y="24"/>
                  </a:lnTo>
                  <a:lnTo>
                    <a:pt x="5" y="24"/>
                  </a:lnTo>
                  <a:lnTo>
                    <a:pt x="5" y="23"/>
                  </a:lnTo>
                  <a:lnTo>
                    <a:pt x="5" y="22"/>
                  </a:lnTo>
                  <a:lnTo>
                    <a:pt x="5" y="21"/>
                  </a:lnTo>
                  <a:lnTo>
                    <a:pt x="5" y="20"/>
                  </a:lnTo>
                  <a:lnTo>
                    <a:pt x="6" y="20"/>
                  </a:lnTo>
                  <a:lnTo>
                    <a:pt x="6" y="21"/>
                  </a:lnTo>
                  <a:lnTo>
                    <a:pt x="6" y="22"/>
                  </a:lnTo>
                  <a:lnTo>
                    <a:pt x="6" y="23"/>
                  </a:lnTo>
                  <a:lnTo>
                    <a:pt x="7" y="23"/>
                  </a:lnTo>
                  <a:lnTo>
                    <a:pt x="8" y="23"/>
                  </a:lnTo>
                  <a:lnTo>
                    <a:pt x="8" y="24"/>
                  </a:lnTo>
                  <a:lnTo>
                    <a:pt x="9" y="23"/>
                  </a:lnTo>
                  <a:lnTo>
                    <a:pt x="10" y="23"/>
                  </a:lnTo>
                  <a:lnTo>
                    <a:pt x="11" y="23"/>
                  </a:lnTo>
                  <a:lnTo>
                    <a:pt x="11" y="22"/>
                  </a:lnTo>
                  <a:lnTo>
                    <a:pt x="12" y="22"/>
                  </a:lnTo>
                  <a:lnTo>
                    <a:pt x="13" y="22"/>
                  </a:lnTo>
                  <a:lnTo>
                    <a:pt x="14" y="23"/>
                  </a:lnTo>
                  <a:lnTo>
                    <a:pt x="14" y="22"/>
                  </a:lnTo>
                  <a:lnTo>
                    <a:pt x="15" y="22"/>
                  </a:lnTo>
                  <a:lnTo>
                    <a:pt x="15" y="21"/>
                  </a:lnTo>
                  <a:lnTo>
                    <a:pt x="15" y="20"/>
                  </a:lnTo>
                  <a:lnTo>
                    <a:pt x="15" y="19"/>
                  </a:lnTo>
                  <a:lnTo>
                    <a:pt x="16" y="19"/>
                  </a:lnTo>
                  <a:lnTo>
                    <a:pt x="17" y="19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20" y="19"/>
                  </a:lnTo>
                  <a:lnTo>
                    <a:pt x="20" y="20"/>
                  </a:lnTo>
                  <a:lnTo>
                    <a:pt x="21" y="20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6"/>
                  </a:lnTo>
                  <a:lnTo>
                    <a:pt x="22" y="17"/>
                  </a:lnTo>
                  <a:lnTo>
                    <a:pt x="23" y="17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5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6" y="14"/>
                  </a:lnTo>
                  <a:lnTo>
                    <a:pt x="27" y="14"/>
                  </a:lnTo>
                  <a:lnTo>
                    <a:pt x="27" y="13"/>
                  </a:lnTo>
                  <a:lnTo>
                    <a:pt x="28" y="13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30" y="12"/>
                  </a:lnTo>
                  <a:lnTo>
                    <a:pt x="31" y="12"/>
                  </a:lnTo>
                  <a:lnTo>
                    <a:pt x="31" y="11"/>
                  </a:lnTo>
                  <a:lnTo>
                    <a:pt x="32" y="11"/>
                  </a:lnTo>
                  <a:lnTo>
                    <a:pt x="33" y="11"/>
                  </a:lnTo>
                  <a:lnTo>
                    <a:pt x="34" y="11"/>
                  </a:lnTo>
                  <a:lnTo>
                    <a:pt x="35" y="11"/>
                  </a:lnTo>
                  <a:lnTo>
                    <a:pt x="36" y="11"/>
                  </a:lnTo>
                  <a:lnTo>
                    <a:pt x="37" y="11"/>
                  </a:lnTo>
                  <a:lnTo>
                    <a:pt x="37" y="12"/>
                  </a:lnTo>
                  <a:lnTo>
                    <a:pt x="38" y="12"/>
                  </a:lnTo>
                  <a:lnTo>
                    <a:pt x="39" y="12"/>
                  </a:lnTo>
                  <a:lnTo>
                    <a:pt x="40" y="12"/>
                  </a:lnTo>
                  <a:lnTo>
                    <a:pt x="40" y="11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1" y="8"/>
                  </a:lnTo>
                  <a:lnTo>
                    <a:pt x="42" y="8"/>
                  </a:lnTo>
                  <a:lnTo>
                    <a:pt x="43" y="8"/>
                  </a:lnTo>
                  <a:lnTo>
                    <a:pt x="43" y="9"/>
                  </a:lnTo>
                  <a:lnTo>
                    <a:pt x="44" y="10"/>
                  </a:lnTo>
                  <a:lnTo>
                    <a:pt x="44" y="11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6" y="12"/>
                  </a:lnTo>
                  <a:lnTo>
                    <a:pt x="47" y="11"/>
                  </a:lnTo>
                  <a:lnTo>
                    <a:pt x="48" y="11"/>
                  </a:lnTo>
                  <a:lnTo>
                    <a:pt x="48" y="10"/>
                  </a:lnTo>
                  <a:lnTo>
                    <a:pt x="49" y="10"/>
                  </a:lnTo>
                  <a:lnTo>
                    <a:pt x="50" y="11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2" y="12"/>
                  </a:lnTo>
                  <a:lnTo>
                    <a:pt x="53" y="12"/>
                  </a:lnTo>
                  <a:lnTo>
                    <a:pt x="54" y="12"/>
                  </a:lnTo>
                  <a:lnTo>
                    <a:pt x="54" y="11"/>
                  </a:lnTo>
                  <a:lnTo>
                    <a:pt x="54" y="10"/>
                  </a:lnTo>
                  <a:lnTo>
                    <a:pt x="53" y="10"/>
                  </a:lnTo>
                  <a:lnTo>
                    <a:pt x="53" y="9"/>
                  </a:lnTo>
                  <a:lnTo>
                    <a:pt x="54" y="9"/>
                  </a:lnTo>
                  <a:lnTo>
                    <a:pt x="55" y="9"/>
                  </a:lnTo>
                  <a:lnTo>
                    <a:pt x="56" y="9"/>
                  </a:lnTo>
                  <a:lnTo>
                    <a:pt x="56" y="10"/>
                  </a:lnTo>
                  <a:lnTo>
                    <a:pt x="57" y="10"/>
                  </a:lnTo>
                  <a:lnTo>
                    <a:pt x="57" y="11"/>
                  </a:lnTo>
                  <a:lnTo>
                    <a:pt x="58" y="11"/>
                  </a:lnTo>
                  <a:lnTo>
                    <a:pt x="58" y="12"/>
                  </a:lnTo>
                  <a:lnTo>
                    <a:pt x="59" y="12"/>
                  </a:lnTo>
                  <a:lnTo>
                    <a:pt x="59" y="13"/>
                  </a:lnTo>
                  <a:lnTo>
                    <a:pt x="60" y="13"/>
                  </a:lnTo>
                  <a:lnTo>
                    <a:pt x="61" y="14"/>
                  </a:lnTo>
                  <a:lnTo>
                    <a:pt x="62" y="14"/>
                  </a:lnTo>
                  <a:lnTo>
                    <a:pt x="62" y="15"/>
                  </a:lnTo>
                  <a:lnTo>
                    <a:pt x="63" y="15"/>
                  </a:lnTo>
                  <a:lnTo>
                    <a:pt x="64" y="15"/>
                  </a:lnTo>
                  <a:lnTo>
                    <a:pt x="65" y="15"/>
                  </a:lnTo>
                  <a:lnTo>
                    <a:pt x="66" y="15"/>
                  </a:lnTo>
                  <a:lnTo>
                    <a:pt x="67" y="15"/>
                  </a:lnTo>
                  <a:lnTo>
                    <a:pt x="68" y="15"/>
                  </a:lnTo>
                  <a:lnTo>
                    <a:pt x="69" y="15"/>
                  </a:lnTo>
                  <a:lnTo>
                    <a:pt x="70" y="15"/>
                  </a:lnTo>
                  <a:lnTo>
                    <a:pt x="71" y="16"/>
                  </a:lnTo>
                  <a:lnTo>
                    <a:pt x="72" y="16"/>
                  </a:lnTo>
                  <a:lnTo>
                    <a:pt x="73" y="16"/>
                  </a:lnTo>
                  <a:lnTo>
                    <a:pt x="74" y="16"/>
                  </a:lnTo>
                  <a:lnTo>
                    <a:pt x="75" y="16"/>
                  </a:lnTo>
                  <a:lnTo>
                    <a:pt x="76" y="16"/>
                  </a:lnTo>
                  <a:lnTo>
                    <a:pt x="77" y="16"/>
                  </a:lnTo>
                  <a:lnTo>
                    <a:pt x="78" y="16"/>
                  </a:lnTo>
                  <a:lnTo>
                    <a:pt x="79" y="16"/>
                  </a:lnTo>
                  <a:lnTo>
                    <a:pt x="80" y="16"/>
                  </a:lnTo>
                  <a:lnTo>
                    <a:pt x="80" y="17"/>
                  </a:lnTo>
                  <a:lnTo>
                    <a:pt x="81" y="17"/>
                  </a:lnTo>
                  <a:lnTo>
                    <a:pt x="81" y="18"/>
                  </a:lnTo>
                  <a:lnTo>
                    <a:pt x="81" y="19"/>
                  </a:lnTo>
                  <a:lnTo>
                    <a:pt x="82" y="20"/>
                  </a:lnTo>
                  <a:lnTo>
                    <a:pt x="83" y="20"/>
                  </a:lnTo>
                  <a:lnTo>
                    <a:pt x="84" y="20"/>
                  </a:lnTo>
                  <a:lnTo>
                    <a:pt x="85" y="20"/>
                  </a:lnTo>
                  <a:lnTo>
                    <a:pt x="85" y="21"/>
                  </a:lnTo>
                  <a:lnTo>
                    <a:pt x="86" y="21"/>
                  </a:lnTo>
                  <a:lnTo>
                    <a:pt x="87" y="21"/>
                  </a:lnTo>
                  <a:lnTo>
                    <a:pt x="87" y="22"/>
                  </a:lnTo>
                  <a:lnTo>
                    <a:pt x="88" y="22"/>
                  </a:lnTo>
                  <a:lnTo>
                    <a:pt x="89" y="22"/>
                  </a:lnTo>
                  <a:lnTo>
                    <a:pt x="90" y="22"/>
                  </a:lnTo>
                  <a:lnTo>
                    <a:pt x="91" y="22"/>
                  </a:lnTo>
                  <a:lnTo>
                    <a:pt x="91" y="23"/>
                  </a:lnTo>
                  <a:lnTo>
                    <a:pt x="92" y="23"/>
                  </a:lnTo>
                  <a:lnTo>
                    <a:pt x="93" y="23"/>
                  </a:lnTo>
                  <a:lnTo>
                    <a:pt x="94" y="23"/>
                  </a:lnTo>
                  <a:lnTo>
                    <a:pt x="95" y="23"/>
                  </a:lnTo>
                  <a:lnTo>
                    <a:pt x="95" y="24"/>
                  </a:lnTo>
                  <a:lnTo>
                    <a:pt x="96" y="24"/>
                  </a:lnTo>
                  <a:lnTo>
                    <a:pt x="96" y="25"/>
                  </a:lnTo>
                  <a:lnTo>
                    <a:pt x="97" y="25"/>
                  </a:lnTo>
                  <a:lnTo>
                    <a:pt x="98" y="25"/>
                  </a:lnTo>
                  <a:lnTo>
                    <a:pt x="99" y="25"/>
                  </a:lnTo>
                  <a:lnTo>
                    <a:pt x="99" y="26"/>
                  </a:lnTo>
                  <a:lnTo>
                    <a:pt x="100" y="26"/>
                  </a:lnTo>
                  <a:lnTo>
                    <a:pt x="101" y="26"/>
                  </a:lnTo>
                  <a:lnTo>
                    <a:pt x="101" y="27"/>
                  </a:lnTo>
                  <a:lnTo>
                    <a:pt x="102" y="28"/>
                  </a:lnTo>
                  <a:lnTo>
                    <a:pt x="102" y="29"/>
                  </a:lnTo>
                  <a:lnTo>
                    <a:pt x="103" y="29"/>
                  </a:lnTo>
                  <a:lnTo>
                    <a:pt x="103" y="30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5" y="31"/>
                  </a:lnTo>
                  <a:lnTo>
                    <a:pt x="105" y="32"/>
                  </a:lnTo>
                  <a:lnTo>
                    <a:pt x="106" y="32"/>
                  </a:lnTo>
                  <a:lnTo>
                    <a:pt x="106" y="33"/>
                  </a:lnTo>
                  <a:lnTo>
                    <a:pt x="107" y="33"/>
                  </a:lnTo>
                  <a:lnTo>
                    <a:pt x="108" y="33"/>
                  </a:lnTo>
                  <a:lnTo>
                    <a:pt x="109" y="33"/>
                  </a:lnTo>
                  <a:lnTo>
                    <a:pt x="109" y="32"/>
                  </a:lnTo>
                  <a:lnTo>
                    <a:pt x="110" y="32"/>
                  </a:lnTo>
                  <a:lnTo>
                    <a:pt x="111" y="32"/>
                  </a:lnTo>
                  <a:lnTo>
                    <a:pt x="112" y="33"/>
                  </a:lnTo>
                  <a:lnTo>
                    <a:pt x="112" y="32"/>
                  </a:lnTo>
                  <a:lnTo>
                    <a:pt x="113" y="33"/>
                  </a:lnTo>
                  <a:lnTo>
                    <a:pt x="114" y="33"/>
                  </a:lnTo>
                  <a:lnTo>
                    <a:pt x="114" y="34"/>
                  </a:lnTo>
                  <a:lnTo>
                    <a:pt x="115" y="3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97" name="Freeform 776"/>
            <p:cNvSpPr>
              <a:spLocks/>
            </p:cNvSpPr>
            <p:nvPr/>
          </p:nvSpPr>
          <p:spPr bwMode="auto">
            <a:xfrm>
              <a:off x="2288" y="2480"/>
              <a:ext cx="163" cy="69"/>
            </a:xfrm>
            <a:custGeom>
              <a:avLst/>
              <a:gdLst>
                <a:gd name="T0" fmla="*/ 101 w 163"/>
                <a:gd name="T1" fmla="*/ 34 h 69"/>
                <a:gd name="T2" fmla="*/ 94 w 163"/>
                <a:gd name="T3" fmla="*/ 30 h 69"/>
                <a:gd name="T4" fmla="*/ 85 w 163"/>
                <a:gd name="T5" fmla="*/ 26 h 69"/>
                <a:gd name="T6" fmla="*/ 76 w 163"/>
                <a:gd name="T7" fmla="*/ 22 h 69"/>
                <a:gd name="T8" fmla="*/ 68 w 163"/>
                <a:gd name="T9" fmla="*/ 15 h 69"/>
                <a:gd name="T10" fmla="*/ 65 w 163"/>
                <a:gd name="T11" fmla="*/ 6 h 69"/>
                <a:gd name="T12" fmla="*/ 73 w 163"/>
                <a:gd name="T13" fmla="*/ 3 h 69"/>
                <a:gd name="T14" fmla="*/ 81 w 163"/>
                <a:gd name="T15" fmla="*/ 2 h 69"/>
                <a:gd name="T16" fmla="*/ 91 w 163"/>
                <a:gd name="T17" fmla="*/ 3 h 69"/>
                <a:gd name="T18" fmla="*/ 96 w 163"/>
                <a:gd name="T19" fmla="*/ 10 h 69"/>
                <a:gd name="T20" fmla="*/ 102 w 163"/>
                <a:gd name="T21" fmla="*/ 17 h 69"/>
                <a:gd name="T22" fmla="*/ 110 w 163"/>
                <a:gd name="T23" fmla="*/ 16 h 69"/>
                <a:gd name="T24" fmla="*/ 119 w 163"/>
                <a:gd name="T25" fmla="*/ 13 h 69"/>
                <a:gd name="T26" fmla="*/ 130 w 163"/>
                <a:gd name="T27" fmla="*/ 19 h 69"/>
                <a:gd name="T28" fmla="*/ 127 w 163"/>
                <a:gd name="T29" fmla="*/ 31 h 69"/>
                <a:gd name="T30" fmla="*/ 132 w 163"/>
                <a:gd name="T31" fmla="*/ 25 h 69"/>
                <a:gd name="T32" fmla="*/ 136 w 163"/>
                <a:gd name="T33" fmla="*/ 16 h 69"/>
                <a:gd name="T34" fmla="*/ 148 w 163"/>
                <a:gd name="T35" fmla="*/ 16 h 69"/>
                <a:gd name="T36" fmla="*/ 153 w 163"/>
                <a:gd name="T37" fmla="*/ 26 h 69"/>
                <a:gd name="T38" fmla="*/ 153 w 163"/>
                <a:gd name="T39" fmla="*/ 35 h 69"/>
                <a:gd name="T40" fmla="*/ 160 w 163"/>
                <a:gd name="T41" fmla="*/ 36 h 69"/>
                <a:gd name="T42" fmla="*/ 161 w 163"/>
                <a:gd name="T43" fmla="*/ 39 h 69"/>
                <a:gd name="T44" fmla="*/ 158 w 163"/>
                <a:gd name="T45" fmla="*/ 45 h 69"/>
                <a:gd name="T46" fmla="*/ 148 w 163"/>
                <a:gd name="T47" fmla="*/ 45 h 69"/>
                <a:gd name="T48" fmla="*/ 140 w 163"/>
                <a:gd name="T49" fmla="*/ 44 h 69"/>
                <a:gd name="T50" fmla="*/ 131 w 163"/>
                <a:gd name="T51" fmla="*/ 46 h 69"/>
                <a:gd name="T52" fmla="*/ 142 w 163"/>
                <a:gd name="T53" fmla="*/ 48 h 69"/>
                <a:gd name="T54" fmla="*/ 142 w 163"/>
                <a:gd name="T55" fmla="*/ 52 h 69"/>
                <a:gd name="T56" fmla="*/ 133 w 163"/>
                <a:gd name="T57" fmla="*/ 49 h 69"/>
                <a:gd name="T58" fmla="*/ 122 w 163"/>
                <a:gd name="T59" fmla="*/ 51 h 69"/>
                <a:gd name="T60" fmla="*/ 111 w 163"/>
                <a:gd name="T61" fmla="*/ 52 h 69"/>
                <a:gd name="T62" fmla="*/ 112 w 163"/>
                <a:gd name="T63" fmla="*/ 44 h 69"/>
                <a:gd name="T64" fmla="*/ 110 w 163"/>
                <a:gd name="T65" fmla="*/ 36 h 69"/>
                <a:gd name="T66" fmla="*/ 105 w 163"/>
                <a:gd name="T67" fmla="*/ 43 h 69"/>
                <a:gd name="T68" fmla="*/ 98 w 163"/>
                <a:gd name="T69" fmla="*/ 51 h 69"/>
                <a:gd name="T70" fmla="*/ 89 w 163"/>
                <a:gd name="T71" fmla="*/ 52 h 69"/>
                <a:gd name="T72" fmla="*/ 79 w 163"/>
                <a:gd name="T73" fmla="*/ 56 h 69"/>
                <a:gd name="T74" fmla="*/ 70 w 163"/>
                <a:gd name="T75" fmla="*/ 57 h 69"/>
                <a:gd name="T76" fmla="*/ 61 w 163"/>
                <a:gd name="T77" fmla="*/ 58 h 69"/>
                <a:gd name="T78" fmla="*/ 51 w 163"/>
                <a:gd name="T79" fmla="*/ 63 h 69"/>
                <a:gd name="T80" fmla="*/ 40 w 163"/>
                <a:gd name="T81" fmla="*/ 65 h 69"/>
                <a:gd name="T82" fmla="*/ 29 w 163"/>
                <a:gd name="T83" fmla="*/ 66 h 69"/>
                <a:gd name="T84" fmla="*/ 18 w 163"/>
                <a:gd name="T85" fmla="*/ 69 h 69"/>
                <a:gd name="T86" fmla="*/ 9 w 163"/>
                <a:gd name="T87" fmla="*/ 66 h 69"/>
                <a:gd name="T88" fmla="*/ 1 w 163"/>
                <a:gd name="T89" fmla="*/ 62 h 69"/>
                <a:gd name="T90" fmla="*/ 1 w 163"/>
                <a:gd name="T91" fmla="*/ 54 h 69"/>
                <a:gd name="T92" fmla="*/ 4 w 163"/>
                <a:gd name="T93" fmla="*/ 46 h 69"/>
                <a:gd name="T94" fmla="*/ 4 w 163"/>
                <a:gd name="T95" fmla="*/ 36 h 69"/>
                <a:gd name="T96" fmla="*/ 10 w 163"/>
                <a:gd name="T97" fmla="*/ 30 h 69"/>
                <a:gd name="T98" fmla="*/ 21 w 163"/>
                <a:gd name="T99" fmla="*/ 25 h 69"/>
                <a:gd name="T100" fmla="*/ 27 w 163"/>
                <a:gd name="T101" fmla="*/ 20 h 69"/>
                <a:gd name="T102" fmla="*/ 36 w 163"/>
                <a:gd name="T103" fmla="*/ 23 h 69"/>
                <a:gd name="T104" fmla="*/ 45 w 163"/>
                <a:gd name="T105" fmla="*/ 25 h 69"/>
                <a:gd name="T106" fmla="*/ 55 w 163"/>
                <a:gd name="T107" fmla="*/ 23 h 69"/>
                <a:gd name="T108" fmla="*/ 56 w 163"/>
                <a:gd name="T109" fmla="*/ 25 h 69"/>
                <a:gd name="T110" fmla="*/ 60 w 163"/>
                <a:gd name="T111" fmla="*/ 33 h 69"/>
                <a:gd name="T112" fmla="*/ 67 w 163"/>
                <a:gd name="T113" fmla="*/ 36 h 69"/>
                <a:gd name="T114" fmla="*/ 72 w 163"/>
                <a:gd name="T115" fmla="*/ 43 h 69"/>
                <a:gd name="T116" fmla="*/ 80 w 163"/>
                <a:gd name="T117" fmla="*/ 44 h 69"/>
                <a:gd name="T118" fmla="*/ 90 w 163"/>
                <a:gd name="T119" fmla="*/ 39 h 6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63"/>
                <a:gd name="T181" fmla="*/ 0 h 69"/>
                <a:gd name="T182" fmla="*/ 163 w 163"/>
                <a:gd name="T183" fmla="*/ 69 h 6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63" h="69">
                  <a:moveTo>
                    <a:pt x="98" y="40"/>
                  </a:moveTo>
                  <a:lnTo>
                    <a:pt x="98" y="40"/>
                  </a:lnTo>
                  <a:lnTo>
                    <a:pt x="98" y="39"/>
                  </a:lnTo>
                  <a:lnTo>
                    <a:pt x="99" y="39"/>
                  </a:lnTo>
                  <a:lnTo>
                    <a:pt x="100" y="39"/>
                  </a:lnTo>
                  <a:lnTo>
                    <a:pt x="100" y="40"/>
                  </a:lnTo>
                  <a:lnTo>
                    <a:pt x="101" y="39"/>
                  </a:lnTo>
                  <a:lnTo>
                    <a:pt x="102" y="38"/>
                  </a:lnTo>
                  <a:lnTo>
                    <a:pt x="103" y="37"/>
                  </a:lnTo>
                  <a:lnTo>
                    <a:pt x="103" y="36"/>
                  </a:lnTo>
                  <a:lnTo>
                    <a:pt x="103" y="35"/>
                  </a:lnTo>
                  <a:lnTo>
                    <a:pt x="102" y="35"/>
                  </a:lnTo>
                  <a:lnTo>
                    <a:pt x="102" y="34"/>
                  </a:lnTo>
                  <a:lnTo>
                    <a:pt x="101" y="34"/>
                  </a:lnTo>
                  <a:lnTo>
                    <a:pt x="100" y="34"/>
                  </a:lnTo>
                  <a:lnTo>
                    <a:pt x="100" y="33"/>
                  </a:lnTo>
                  <a:lnTo>
                    <a:pt x="99" y="33"/>
                  </a:lnTo>
                  <a:lnTo>
                    <a:pt x="99" y="32"/>
                  </a:lnTo>
                  <a:lnTo>
                    <a:pt x="98" y="32"/>
                  </a:lnTo>
                  <a:lnTo>
                    <a:pt x="98" y="33"/>
                  </a:lnTo>
                  <a:lnTo>
                    <a:pt x="98" y="34"/>
                  </a:lnTo>
                  <a:lnTo>
                    <a:pt x="97" y="33"/>
                  </a:lnTo>
                  <a:lnTo>
                    <a:pt x="97" y="32"/>
                  </a:lnTo>
                  <a:lnTo>
                    <a:pt x="96" y="32"/>
                  </a:lnTo>
                  <a:lnTo>
                    <a:pt x="96" y="31"/>
                  </a:lnTo>
                  <a:lnTo>
                    <a:pt x="95" y="31"/>
                  </a:lnTo>
                  <a:lnTo>
                    <a:pt x="95" y="30"/>
                  </a:lnTo>
                  <a:lnTo>
                    <a:pt x="94" y="30"/>
                  </a:lnTo>
                  <a:lnTo>
                    <a:pt x="93" y="29"/>
                  </a:lnTo>
                  <a:lnTo>
                    <a:pt x="92" y="29"/>
                  </a:lnTo>
                  <a:lnTo>
                    <a:pt x="92" y="28"/>
                  </a:lnTo>
                  <a:lnTo>
                    <a:pt x="92" y="29"/>
                  </a:lnTo>
                  <a:lnTo>
                    <a:pt x="91" y="29"/>
                  </a:lnTo>
                  <a:lnTo>
                    <a:pt x="91" y="28"/>
                  </a:lnTo>
                  <a:lnTo>
                    <a:pt x="90" y="28"/>
                  </a:lnTo>
                  <a:lnTo>
                    <a:pt x="90" y="27"/>
                  </a:lnTo>
                  <a:lnTo>
                    <a:pt x="89" y="26"/>
                  </a:lnTo>
                  <a:lnTo>
                    <a:pt x="88" y="26"/>
                  </a:lnTo>
                  <a:lnTo>
                    <a:pt x="87" y="26"/>
                  </a:lnTo>
                  <a:lnTo>
                    <a:pt x="86" y="26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4" y="27"/>
                  </a:lnTo>
                  <a:lnTo>
                    <a:pt x="83" y="27"/>
                  </a:lnTo>
                  <a:lnTo>
                    <a:pt x="82" y="27"/>
                  </a:lnTo>
                  <a:lnTo>
                    <a:pt x="82" y="26"/>
                  </a:lnTo>
                  <a:lnTo>
                    <a:pt x="81" y="26"/>
                  </a:lnTo>
                  <a:lnTo>
                    <a:pt x="81" y="25"/>
                  </a:lnTo>
                  <a:lnTo>
                    <a:pt x="80" y="25"/>
                  </a:lnTo>
                  <a:lnTo>
                    <a:pt x="79" y="25"/>
                  </a:lnTo>
                  <a:lnTo>
                    <a:pt x="79" y="24"/>
                  </a:lnTo>
                  <a:lnTo>
                    <a:pt x="79" y="23"/>
                  </a:lnTo>
                  <a:lnTo>
                    <a:pt x="78" y="23"/>
                  </a:lnTo>
                  <a:lnTo>
                    <a:pt x="77" y="23"/>
                  </a:lnTo>
                  <a:lnTo>
                    <a:pt x="76" y="22"/>
                  </a:lnTo>
                  <a:lnTo>
                    <a:pt x="75" y="22"/>
                  </a:lnTo>
                  <a:lnTo>
                    <a:pt x="74" y="22"/>
                  </a:lnTo>
                  <a:lnTo>
                    <a:pt x="74" y="21"/>
                  </a:lnTo>
                  <a:lnTo>
                    <a:pt x="73" y="20"/>
                  </a:lnTo>
                  <a:lnTo>
                    <a:pt x="72" y="20"/>
                  </a:lnTo>
                  <a:lnTo>
                    <a:pt x="72" y="19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70" y="16"/>
                  </a:lnTo>
                  <a:lnTo>
                    <a:pt x="69" y="16"/>
                  </a:lnTo>
                  <a:lnTo>
                    <a:pt x="68" y="15"/>
                  </a:lnTo>
                  <a:lnTo>
                    <a:pt x="68" y="14"/>
                  </a:lnTo>
                  <a:lnTo>
                    <a:pt x="67" y="14"/>
                  </a:lnTo>
                  <a:lnTo>
                    <a:pt x="67" y="13"/>
                  </a:lnTo>
                  <a:lnTo>
                    <a:pt x="66" y="13"/>
                  </a:lnTo>
                  <a:lnTo>
                    <a:pt x="66" y="12"/>
                  </a:lnTo>
                  <a:lnTo>
                    <a:pt x="65" y="11"/>
                  </a:lnTo>
                  <a:lnTo>
                    <a:pt x="64" y="11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4" y="8"/>
                  </a:lnTo>
                  <a:lnTo>
                    <a:pt x="65" y="8"/>
                  </a:lnTo>
                  <a:lnTo>
                    <a:pt x="65" y="7"/>
                  </a:lnTo>
                  <a:lnTo>
                    <a:pt x="65" y="6"/>
                  </a:lnTo>
                  <a:lnTo>
                    <a:pt x="66" y="6"/>
                  </a:lnTo>
                  <a:lnTo>
                    <a:pt x="66" y="5"/>
                  </a:lnTo>
                  <a:lnTo>
                    <a:pt x="67" y="5"/>
                  </a:lnTo>
                  <a:lnTo>
                    <a:pt x="67" y="4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0" y="4"/>
                  </a:lnTo>
                  <a:lnTo>
                    <a:pt x="70" y="3"/>
                  </a:lnTo>
                  <a:lnTo>
                    <a:pt x="71" y="3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3" y="4"/>
                  </a:lnTo>
                  <a:lnTo>
                    <a:pt x="73" y="3"/>
                  </a:lnTo>
                  <a:lnTo>
                    <a:pt x="74" y="3"/>
                  </a:lnTo>
                  <a:lnTo>
                    <a:pt x="74" y="2"/>
                  </a:lnTo>
                  <a:lnTo>
                    <a:pt x="75" y="2"/>
                  </a:lnTo>
                  <a:lnTo>
                    <a:pt x="76" y="2"/>
                  </a:lnTo>
                  <a:lnTo>
                    <a:pt x="77" y="2"/>
                  </a:lnTo>
                  <a:lnTo>
                    <a:pt x="77" y="1"/>
                  </a:lnTo>
                  <a:lnTo>
                    <a:pt x="78" y="1"/>
                  </a:lnTo>
                  <a:lnTo>
                    <a:pt x="79" y="1"/>
                  </a:lnTo>
                  <a:lnTo>
                    <a:pt x="79" y="0"/>
                  </a:lnTo>
                  <a:lnTo>
                    <a:pt x="80" y="0"/>
                  </a:lnTo>
                  <a:lnTo>
                    <a:pt x="80" y="1"/>
                  </a:lnTo>
                  <a:lnTo>
                    <a:pt x="81" y="1"/>
                  </a:lnTo>
                  <a:lnTo>
                    <a:pt x="81" y="2"/>
                  </a:lnTo>
                  <a:lnTo>
                    <a:pt x="82" y="3"/>
                  </a:lnTo>
                  <a:lnTo>
                    <a:pt x="83" y="3"/>
                  </a:lnTo>
                  <a:lnTo>
                    <a:pt x="83" y="2"/>
                  </a:lnTo>
                  <a:lnTo>
                    <a:pt x="84" y="2"/>
                  </a:lnTo>
                  <a:lnTo>
                    <a:pt x="85" y="2"/>
                  </a:lnTo>
                  <a:lnTo>
                    <a:pt x="86" y="2"/>
                  </a:lnTo>
                  <a:lnTo>
                    <a:pt x="86" y="3"/>
                  </a:lnTo>
                  <a:lnTo>
                    <a:pt x="87" y="3"/>
                  </a:lnTo>
                  <a:lnTo>
                    <a:pt x="87" y="2"/>
                  </a:lnTo>
                  <a:lnTo>
                    <a:pt x="88" y="2"/>
                  </a:lnTo>
                  <a:lnTo>
                    <a:pt x="89" y="2"/>
                  </a:lnTo>
                  <a:lnTo>
                    <a:pt x="90" y="2"/>
                  </a:lnTo>
                  <a:lnTo>
                    <a:pt x="90" y="3"/>
                  </a:lnTo>
                  <a:lnTo>
                    <a:pt x="91" y="3"/>
                  </a:lnTo>
                  <a:lnTo>
                    <a:pt x="92" y="3"/>
                  </a:lnTo>
                  <a:lnTo>
                    <a:pt x="92" y="4"/>
                  </a:lnTo>
                  <a:lnTo>
                    <a:pt x="93" y="4"/>
                  </a:lnTo>
                  <a:lnTo>
                    <a:pt x="94" y="4"/>
                  </a:lnTo>
                  <a:lnTo>
                    <a:pt x="94" y="5"/>
                  </a:lnTo>
                  <a:lnTo>
                    <a:pt x="94" y="6"/>
                  </a:lnTo>
                  <a:lnTo>
                    <a:pt x="95" y="6"/>
                  </a:lnTo>
                  <a:lnTo>
                    <a:pt x="95" y="7"/>
                  </a:lnTo>
                  <a:lnTo>
                    <a:pt x="94" y="8"/>
                  </a:lnTo>
                  <a:lnTo>
                    <a:pt x="94" y="9"/>
                  </a:lnTo>
                  <a:lnTo>
                    <a:pt x="95" y="9"/>
                  </a:lnTo>
                  <a:lnTo>
                    <a:pt x="95" y="10"/>
                  </a:lnTo>
                  <a:lnTo>
                    <a:pt x="96" y="10"/>
                  </a:lnTo>
                  <a:lnTo>
                    <a:pt x="96" y="11"/>
                  </a:lnTo>
                  <a:lnTo>
                    <a:pt x="96" y="12"/>
                  </a:lnTo>
                  <a:lnTo>
                    <a:pt x="97" y="13"/>
                  </a:lnTo>
                  <a:lnTo>
                    <a:pt x="98" y="14"/>
                  </a:lnTo>
                  <a:lnTo>
                    <a:pt x="98" y="15"/>
                  </a:lnTo>
                  <a:lnTo>
                    <a:pt x="98" y="16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100" y="17"/>
                  </a:lnTo>
                  <a:lnTo>
                    <a:pt x="100" y="18"/>
                  </a:lnTo>
                  <a:lnTo>
                    <a:pt x="101" y="18"/>
                  </a:lnTo>
                  <a:lnTo>
                    <a:pt x="101" y="17"/>
                  </a:lnTo>
                  <a:lnTo>
                    <a:pt x="102" y="17"/>
                  </a:lnTo>
                  <a:lnTo>
                    <a:pt x="102" y="18"/>
                  </a:lnTo>
                  <a:lnTo>
                    <a:pt x="103" y="19"/>
                  </a:lnTo>
                  <a:lnTo>
                    <a:pt x="104" y="19"/>
                  </a:lnTo>
                  <a:lnTo>
                    <a:pt x="104" y="20"/>
                  </a:lnTo>
                  <a:lnTo>
                    <a:pt x="105" y="20"/>
                  </a:lnTo>
                  <a:lnTo>
                    <a:pt x="105" y="19"/>
                  </a:lnTo>
                  <a:lnTo>
                    <a:pt x="106" y="19"/>
                  </a:lnTo>
                  <a:lnTo>
                    <a:pt x="107" y="19"/>
                  </a:lnTo>
                  <a:lnTo>
                    <a:pt x="107" y="18"/>
                  </a:lnTo>
                  <a:lnTo>
                    <a:pt x="108" y="18"/>
                  </a:lnTo>
                  <a:lnTo>
                    <a:pt x="109" y="17"/>
                  </a:lnTo>
                  <a:lnTo>
                    <a:pt x="109" y="16"/>
                  </a:lnTo>
                  <a:lnTo>
                    <a:pt x="110" y="16"/>
                  </a:lnTo>
                  <a:lnTo>
                    <a:pt x="111" y="16"/>
                  </a:lnTo>
                  <a:lnTo>
                    <a:pt x="111" y="15"/>
                  </a:lnTo>
                  <a:lnTo>
                    <a:pt x="112" y="14"/>
                  </a:lnTo>
                  <a:lnTo>
                    <a:pt x="112" y="13"/>
                  </a:lnTo>
                  <a:lnTo>
                    <a:pt x="113" y="13"/>
                  </a:lnTo>
                  <a:lnTo>
                    <a:pt x="114" y="12"/>
                  </a:lnTo>
                  <a:lnTo>
                    <a:pt x="115" y="12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11"/>
                  </a:lnTo>
                  <a:lnTo>
                    <a:pt x="117" y="12"/>
                  </a:lnTo>
                  <a:lnTo>
                    <a:pt x="117" y="13"/>
                  </a:lnTo>
                  <a:lnTo>
                    <a:pt x="118" y="13"/>
                  </a:lnTo>
                  <a:lnTo>
                    <a:pt x="119" y="13"/>
                  </a:lnTo>
                  <a:lnTo>
                    <a:pt x="120" y="13"/>
                  </a:lnTo>
                  <a:lnTo>
                    <a:pt x="123" y="13"/>
                  </a:lnTo>
                  <a:lnTo>
                    <a:pt x="123" y="14"/>
                  </a:lnTo>
                  <a:lnTo>
                    <a:pt x="124" y="14"/>
                  </a:lnTo>
                  <a:lnTo>
                    <a:pt x="124" y="15"/>
                  </a:lnTo>
                  <a:lnTo>
                    <a:pt x="125" y="15"/>
                  </a:lnTo>
                  <a:lnTo>
                    <a:pt x="126" y="15"/>
                  </a:lnTo>
                  <a:lnTo>
                    <a:pt x="127" y="15"/>
                  </a:lnTo>
                  <a:lnTo>
                    <a:pt x="127" y="16"/>
                  </a:lnTo>
                  <a:lnTo>
                    <a:pt x="128" y="16"/>
                  </a:lnTo>
                  <a:lnTo>
                    <a:pt x="128" y="17"/>
                  </a:lnTo>
                  <a:lnTo>
                    <a:pt x="129" y="17"/>
                  </a:lnTo>
                  <a:lnTo>
                    <a:pt x="129" y="18"/>
                  </a:lnTo>
                  <a:lnTo>
                    <a:pt x="130" y="19"/>
                  </a:lnTo>
                  <a:lnTo>
                    <a:pt x="130" y="20"/>
                  </a:lnTo>
                  <a:lnTo>
                    <a:pt x="130" y="21"/>
                  </a:lnTo>
                  <a:lnTo>
                    <a:pt x="130" y="22"/>
                  </a:lnTo>
                  <a:lnTo>
                    <a:pt x="130" y="23"/>
                  </a:lnTo>
                  <a:lnTo>
                    <a:pt x="130" y="24"/>
                  </a:lnTo>
                  <a:lnTo>
                    <a:pt x="129" y="25"/>
                  </a:lnTo>
                  <a:lnTo>
                    <a:pt x="129" y="26"/>
                  </a:lnTo>
                  <a:lnTo>
                    <a:pt x="129" y="27"/>
                  </a:lnTo>
                  <a:lnTo>
                    <a:pt x="128" y="27"/>
                  </a:lnTo>
                  <a:lnTo>
                    <a:pt x="128" y="28"/>
                  </a:lnTo>
                  <a:lnTo>
                    <a:pt x="128" y="29"/>
                  </a:lnTo>
                  <a:lnTo>
                    <a:pt x="128" y="30"/>
                  </a:lnTo>
                  <a:lnTo>
                    <a:pt x="128" y="31"/>
                  </a:lnTo>
                  <a:lnTo>
                    <a:pt x="127" y="31"/>
                  </a:lnTo>
                  <a:lnTo>
                    <a:pt x="127" y="32"/>
                  </a:lnTo>
                  <a:lnTo>
                    <a:pt x="128" y="32"/>
                  </a:lnTo>
                  <a:lnTo>
                    <a:pt x="129" y="32"/>
                  </a:lnTo>
                  <a:lnTo>
                    <a:pt x="129" y="31"/>
                  </a:lnTo>
                  <a:lnTo>
                    <a:pt x="129" y="30"/>
                  </a:lnTo>
                  <a:lnTo>
                    <a:pt x="130" y="30"/>
                  </a:lnTo>
                  <a:lnTo>
                    <a:pt x="130" y="29"/>
                  </a:lnTo>
                  <a:lnTo>
                    <a:pt x="130" y="28"/>
                  </a:lnTo>
                  <a:lnTo>
                    <a:pt x="131" y="28"/>
                  </a:lnTo>
                  <a:lnTo>
                    <a:pt x="131" y="27"/>
                  </a:lnTo>
                  <a:lnTo>
                    <a:pt x="131" y="26"/>
                  </a:lnTo>
                  <a:lnTo>
                    <a:pt x="132" y="26"/>
                  </a:lnTo>
                  <a:lnTo>
                    <a:pt x="132" y="25"/>
                  </a:lnTo>
                  <a:lnTo>
                    <a:pt x="131" y="24"/>
                  </a:lnTo>
                  <a:lnTo>
                    <a:pt x="131" y="23"/>
                  </a:lnTo>
                  <a:lnTo>
                    <a:pt x="131" y="22"/>
                  </a:lnTo>
                  <a:lnTo>
                    <a:pt x="131" y="21"/>
                  </a:lnTo>
                  <a:lnTo>
                    <a:pt x="131" y="20"/>
                  </a:lnTo>
                  <a:lnTo>
                    <a:pt x="132" y="20"/>
                  </a:lnTo>
                  <a:lnTo>
                    <a:pt x="132" y="19"/>
                  </a:lnTo>
                  <a:lnTo>
                    <a:pt x="132" y="18"/>
                  </a:lnTo>
                  <a:lnTo>
                    <a:pt x="133" y="18"/>
                  </a:lnTo>
                  <a:lnTo>
                    <a:pt x="133" y="17"/>
                  </a:lnTo>
                  <a:lnTo>
                    <a:pt x="134" y="17"/>
                  </a:lnTo>
                  <a:lnTo>
                    <a:pt x="134" y="16"/>
                  </a:lnTo>
                  <a:lnTo>
                    <a:pt x="135" y="16"/>
                  </a:lnTo>
                  <a:lnTo>
                    <a:pt x="136" y="16"/>
                  </a:lnTo>
                  <a:lnTo>
                    <a:pt x="137" y="15"/>
                  </a:lnTo>
                  <a:lnTo>
                    <a:pt x="138" y="15"/>
                  </a:lnTo>
                  <a:lnTo>
                    <a:pt x="139" y="15"/>
                  </a:lnTo>
                  <a:lnTo>
                    <a:pt x="140" y="15"/>
                  </a:lnTo>
                  <a:lnTo>
                    <a:pt x="141" y="15"/>
                  </a:lnTo>
                  <a:lnTo>
                    <a:pt x="142" y="15"/>
                  </a:lnTo>
                  <a:lnTo>
                    <a:pt x="143" y="15"/>
                  </a:lnTo>
                  <a:lnTo>
                    <a:pt x="144" y="15"/>
                  </a:lnTo>
                  <a:lnTo>
                    <a:pt x="146" y="15"/>
                  </a:lnTo>
                  <a:lnTo>
                    <a:pt x="147" y="15"/>
                  </a:lnTo>
                  <a:lnTo>
                    <a:pt x="148" y="16"/>
                  </a:lnTo>
                  <a:lnTo>
                    <a:pt x="149" y="16"/>
                  </a:lnTo>
                  <a:lnTo>
                    <a:pt x="150" y="16"/>
                  </a:lnTo>
                  <a:lnTo>
                    <a:pt x="150" y="17"/>
                  </a:lnTo>
                  <a:lnTo>
                    <a:pt x="150" y="18"/>
                  </a:lnTo>
                  <a:lnTo>
                    <a:pt x="150" y="19"/>
                  </a:lnTo>
                  <a:lnTo>
                    <a:pt x="150" y="20"/>
                  </a:lnTo>
                  <a:lnTo>
                    <a:pt x="150" y="21"/>
                  </a:lnTo>
                  <a:lnTo>
                    <a:pt x="151" y="22"/>
                  </a:lnTo>
                  <a:lnTo>
                    <a:pt x="151" y="23"/>
                  </a:lnTo>
                  <a:lnTo>
                    <a:pt x="152" y="23"/>
                  </a:lnTo>
                  <a:lnTo>
                    <a:pt x="152" y="24"/>
                  </a:lnTo>
                  <a:lnTo>
                    <a:pt x="153" y="25"/>
                  </a:lnTo>
                  <a:lnTo>
                    <a:pt x="153" y="26"/>
                  </a:lnTo>
                  <a:lnTo>
                    <a:pt x="154" y="26"/>
                  </a:lnTo>
                  <a:lnTo>
                    <a:pt x="154" y="27"/>
                  </a:lnTo>
                  <a:lnTo>
                    <a:pt x="154" y="28"/>
                  </a:lnTo>
                  <a:lnTo>
                    <a:pt x="154" y="29"/>
                  </a:lnTo>
                  <a:lnTo>
                    <a:pt x="153" y="29"/>
                  </a:lnTo>
                  <a:lnTo>
                    <a:pt x="153" y="30"/>
                  </a:lnTo>
                  <a:lnTo>
                    <a:pt x="153" y="31"/>
                  </a:lnTo>
                  <a:lnTo>
                    <a:pt x="152" y="31"/>
                  </a:lnTo>
                  <a:lnTo>
                    <a:pt x="152" y="32"/>
                  </a:lnTo>
                  <a:lnTo>
                    <a:pt x="152" y="33"/>
                  </a:lnTo>
                  <a:lnTo>
                    <a:pt x="152" y="34"/>
                  </a:lnTo>
                  <a:lnTo>
                    <a:pt x="151" y="35"/>
                  </a:lnTo>
                  <a:lnTo>
                    <a:pt x="152" y="35"/>
                  </a:lnTo>
                  <a:lnTo>
                    <a:pt x="153" y="35"/>
                  </a:lnTo>
                  <a:lnTo>
                    <a:pt x="153" y="36"/>
                  </a:lnTo>
                  <a:lnTo>
                    <a:pt x="153" y="37"/>
                  </a:lnTo>
                  <a:lnTo>
                    <a:pt x="153" y="38"/>
                  </a:lnTo>
                  <a:lnTo>
                    <a:pt x="154" y="39"/>
                  </a:lnTo>
                  <a:lnTo>
                    <a:pt x="155" y="39"/>
                  </a:lnTo>
                  <a:lnTo>
                    <a:pt x="156" y="39"/>
                  </a:lnTo>
                  <a:lnTo>
                    <a:pt x="157" y="38"/>
                  </a:lnTo>
                  <a:lnTo>
                    <a:pt x="158" y="38"/>
                  </a:lnTo>
                  <a:lnTo>
                    <a:pt x="159" y="38"/>
                  </a:lnTo>
                  <a:lnTo>
                    <a:pt x="160" y="37"/>
                  </a:lnTo>
                  <a:lnTo>
                    <a:pt x="159" y="36"/>
                  </a:lnTo>
                  <a:lnTo>
                    <a:pt x="160" y="36"/>
                  </a:lnTo>
                  <a:lnTo>
                    <a:pt x="161" y="36"/>
                  </a:lnTo>
                  <a:lnTo>
                    <a:pt x="161" y="35"/>
                  </a:lnTo>
                  <a:lnTo>
                    <a:pt x="161" y="34"/>
                  </a:lnTo>
                  <a:lnTo>
                    <a:pt x="161" y="33"/>
                  </a:lnTo>
                  <a:lnTo>
                    <a:pt x="162" y="34"/>
                  </a:lnTo>
                  <a:lnTo>
                    <a:pt x="162" y="35"/>
                  </a:lnTo>
                  <a:lnTo>
                    <a:pt x="163" y="35"/>
                  </a:lnTo>
                  <a:lnTo>
                    <a:pt x="163" y="36"/>
                  </a:lnTo>
                  <a:lnTo>
                    <a:pt x="162" y="36"/>
                  </a:lnTo>
                  <a:lnTo>
                    <a:pt x="163" y="37"/>
                  </a:lnTo>
                  <a:lnTo>
                    <a:pt x="163" y="38"/>
                  </a:lnTo>
                  <a:lnTo>
                    <a:pt x="162" y="38"/>
                  </a:lnTo>
                  <a:lnTo>
                    <a:pt x="161" y="38"/>
                  </a:lnTo>
                  <a:lnTo>
                    <a:pt x="161" y="39"/>
                  </a:lnTo>
                  <a:lnTo>
                    <a:pt x="161" y="40"/>
                  </a:lnTo>
                  <a:lnTo>
                    <a:pt x="161" y="41"/>
                  </a:lnTo>
                  <a:lnTo>
                    <a:pt x="162" y="42"/>
                  </a:lnTo>
                  <a:lnTo>
                    <a:pt x="161" y="42"/>
                  </a:lnTo>
                  <a:lnTo>
                    <a:pt x="161" y="43"/>
                  </a:lnTo>
                  <a:lnTo>
                    <a:pt x="162" y="43"/>
                  </a:lnTo>
                  <a:lnTo>
                    <a:pt x="161" y="44"/>
                  </a:lnTo>
                  <a:lnTo>
                    <a:pt x="161" y="45"/>
                  </a:lnTo>
                  <a:lnTo>
                    <a:pt x="161" y="46"/>
                  </a:lnTo>
                  <a:lnTo>
                    <a:pt x="160" y="46"/>
                  </a:lnTo>
                  <a:lnTo>
                    <a:pt x="159" y="46"/>
                  </a:lnTo>
                  <a:lnTo>
                    <a:pt x="159" y="45"/>
                  </a:lnTo>
                  <a:lnTo>
                    <a:pt x="158" y="45"/>
                  </a:lnTo>
                  <a:lnTo>
                    <a:pt x="158" y="46"/>
                  </a:lnTo>
                  <a:lnTo>
                    <a:pt x="157" y="46"/>
                  </a:lnTo>
                  <a:lnTo>
                    <a:pt x="156" y="46"/>
                  </a:lnTo>
                  <a:lnTo>
                    <a:pt x="155" y="45"/>
                  </a:lnTo>
                  <a:lnTo>
                    <a:pt x="154" y="45"/>
                  </a:lnTo>
                  <a:lnTo>
                    <a:pt x="153" y="46"/>
                  </a:lnTo>
                  <a:lnTo>
                    <a:pt x="152" y="46"/>
                  </a:lnTo>
                  <a:lnTo>
                    <a:pt x="151" y="46"/>
                  </a:lnTo>
                  <a:lnTo>
                    <a:pt x="150" y="46"/>
                  </a:lnTo>
                  <a:lnTo>
                    <a:pt x="149" y="47"/>
                  </a:lnTo>
                  <a:lnTo>
                    <a:pt x="148" y="47"/>
                  </a:lnTo>
                  <a:lnTo>
                    <a:pt x="148" y="46"/>
                  </a:lnTo>
                  <a:lnTo>
                    <a:pt x="148" y="45"/>
                  </a:lnTo>
                  <a:lnTo>
                    <a:pt x="147" y="45"/>
                  </a:lnTo>
                  <a:lnTo>
                    <a:pt x="147" y="44"/>
                  </a:lnTo>
                  <a:lnTo>
                    <a:pt x="146" y="44"/>
                  </a:lnTo>
                  <a:lnTo>
                    <a:pt x="146" y="43"/>
                  </a:lnTo>
                  <a:lnTo>
                    <a:pt x="145" y="43"/>
                  </a:lnTo>
                  <a:lnTo>
                    <a:pt x="145" y="42"/>
                  </a:lnTo>
                  <a:lnTo>
                    <a:pt x="144" y="42"/>
                  </a:lnTo>
                  <a:lnTo>
                    <a:pt x="143" y="42"/>
                  </a:lnTo>
                  <a:lnTo>
                    <a:pt x="142" y="42"/>
                  </a:lnTo>
                  <a:lnTo>
                    <a:pt x="142" y="43"/>
                  </a:lnTo>
                  <a:lnTo>
                    <a:pt x="142" y="44"/>
                  </a:lnTo>
                  <a:lnTo>
                    <a:pt x="141" y="44"/>
                  </a:lnTo>
                  <a:lnTo>
                    <a:pt x="140" y="44"/>
                  </a:lnTo>
                  <a:lnTo>
                    <a:pt x="140" y="43"/>
                  </a:lnTo>
                  <a:lnTo>
                    <a:pt x="139" y="43"/>
                  </a:lnTo>
                  <a:lnTo>
                    <a:pt x="138" y="43"/>
                  </a:lnTo>
                  <a:lnTo>
                    <a:pt x="137" y="43"/>
                  </a:lnTo>
                  <a:lnTo>
                    <a:pt x="136" y="43"/>
                  </a:lnTo>
                  <a:lnTo>
                    <a:pt x="135" y="43"/>
                  </a:lnTo>
                  <a:lnTo>
                    <a:pt x="134" y="43"/>
                  </a:lnTo>
                  <a:lnTo>
                    <a:pt x="133" y="43"/>
                  </a:lnTo>
                  <a:lnTo>
                    <a:pt x="132" y="44"/>
                  </a:lnTo>
                  <a:lnTo>
                    <a:pt x="132" y="45"/>
                  </a:lnTo>
                  <a:lnTo>
                    <a:pt x="131" y="45"/>
                  </a:lnTo>
                  <a:lnTo>
                    <a:pt x="130" y="45"/>
                  </a:lnTo>
                  <a:lnTo>
                    <a:pt x="130" y="46"/>
                  </a:lnTo>
                  <a:lnTo>
                    <a:pt x="131" y="46"/>
                  </a:lnTo>
                  <a:lnTo>
                    <a:pt x="131" y="47"/>
                  </a:lnTo>
                  <a:lnTo>
                    <a:pt x="132" y="48"/>
                  </a:lnTo>
                  <a:lnTo>
                    <a:pt x="133" y="48"/>
                  </a:lnTo>
                  <a:lnTo>
                    <a:pt x="133" y="47"/>
                  </a:lnTo>
                  <a:lnTo>
                    <a:pt x="135" y="47"/>
                  </a:lnTo>
                  <a:lnTo>
                    <a:pt x="136" y="47"/>
                  </a:lnTo>
                  <a:lnTo>
                    <a:pt x="136" y="48"/>
                  </a:lnTo>
                  <a:lnTo>
                    <a:pt x="137" y="48"/>
                  </a:lnTo>
                  <a:lnTo>
                    <a:pt x="138" y="48"/>
                  </a:lnTo>
                  <a:lnTo>
                    <a:pt x="139" y="48"/>
                  </a:lnTo>
                  <a:lnTo>
                    <a:pt x="140" y="48"/>
                  </a:lnTo>
                  <a:lnTo>
                    <a:pt x="141" y="48"/>
                  </a:lnTo>
                  <a:lnTo>
                    <a:pt x="142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4" y="49"/>
                  </a:lnTo>
                  <a:lnTo>
                    <a:pt x="145" y="49"/>
                  </a:lnTo>
                  <a:lnTo>
                    <a:pt x="146" y="49"/>
                  </a:lnTo>
                  <a:lnTo>
                    <a:pt x="146" y="50"/>
                  </a:lnTo>
                  <a:lnTo>
                    <a:pt x="146" y="51"/>
                  </a:lnTo>
                  <a:lnTo>
                    <a:pt x="147" y="51"/>
                  </a:lnTo>
                  <a:lnTo>
                    <a:pt x="146" y="52"/>
                  </a:lnTo>
                  <a:lnTo>
                    <a:pt x="145" y="52"/>
                  </a:lnTo>
                  <a:lnTo>
                    <a:pt x="144" y="52"/>
                  </a:lnTo>
                  <a:lnTo>
                    <a:pt x="143" y="53"/>
                  </a:lnTo>
                  <a:lnTo>
                    <a:pt x="142" y="53"/>
                  </a:lnTo>
                  <a:lnTo>
                    <a:pt x="142" y="52"/>
                  </a:lnTo>
                  <a:lnTo>
                    <a:pt x="141" y="52"/>
                  </a:lnTo>
                  <a:lnTo>
                    <a:pt x="140" y="51"/>
                  </a:lnTo>
                  <a:lnTo>
                    <a:pt x="140" y="52"/>
                  </a:lnTo>
                  <a:lnTo>
                    <a:pt x="139" y="52"/>
                  </a:lnTo>
                  <a:lnTo>
                    <a:pt x="139" y="53"/>
                  </a:lnTo>
                  <a:lnTo>
                    <a:pt x="138" y="53"/>
                  </a:lnTo>
                  <a:lnTo>
                    <a:pt x="138" y="52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6" y="49"/>
                  </a:lnTo>
                  <a:lnTo>
                    <a:pt x="135" y="49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2" y="49"/>
                  </a:lnTo>
                  <a:lnTo>
                    <a:pt x="131" y="49"/>
                  </a:lnTo>
                  <a:lnTo>
                    <a:pt x="130" y="49"/>
                  </a:lnTo>
                  <a:lnTo>
                    <a:pt x="129" y="49"/>
                  </a:lnTo>
                  <a:lnTo>
                    <a:pt x="128" y="49"/>
                  </a:lnTo>
                  <a:lnTo>
                    <a:pt x="127" y="49"/>
                  </a:lnTo>
                  <a:lnTo>
                    <a:pt x="127" y="50"/>
                  </a:lnTo>
                  <a:lnTo>
                    <a:pt x="126" y="50"/>
                  </a:lnTo>
                  <a:lnTo>
                    <a:pt x="125" y="50"/>
                  </a:lnTo>
                  <a:lnTo>
                    <a:pt x="124" y="50"/>
                  </a:lnTo>
                  <a:lnTo>
                    <a:pt x="124" y="51"/>
                  </a:lnTo>
                  <a:lnTo>
                    <a:pt x="123" y="51"/>
                  </a:lnTo>
                  <a:lnTo>
                    <a:pt x="122" y="51"/>
                  </a:lnTo>
                  <a:lnTo>
                    <a:pt x="121" y="52"/>
                  </a:lnTo>
                  <a:lnTo>
                    <a:pt x="120" y="52"/>
                  </a:lnTo>
                  <a:lnTo>
                    <a:pt x="119" y="52"/>
                  </a:lnTo>
                  <a:lnTo>
                    <a:pt x="118" y="53"/>
                  </a:lnTo>
                  <a:lnTo>
                    <a:pt x="117" y="53"/>
                  </a:lnTo>
                  <a:lnTo>
                    <a:pt x="117" y="54"/>
                  </a:lnTo>
                  <a:lnTo>
                    <a:pt x="116" y="54"/>
                  </a:lnTo>
                  <a:lnTo>
                    <a:pt x="115" y="54"/>
                  </a:lnTo>
                  <a:lnTo>
                    <a:pt x="114" y="54"/>
                  </a:lnTo>
                  <a:lnTo>
                    <a:pt x="113" y="54"/>
                  </a:lnTo>
                  <a:lnTo>
                    <a:pt x="112" y="53"/>
                  </a:lnTo>
                  <a:lnTo>
                    <a:pt x="111" y="53"/>
                  </a:lnTo>
                  <a:lnTo>
                    <a:pt x="111" y="52"/>
                  </a:lnTo>
                  <a:lnTo>
                    <a:pt x="111" y="51"/>
                  </a:lnTo>
                  <a:lnTo>
                    <a:pt x="110" y="51"/>
                  </a:lnTo>
                  <a:lnTo>
                    <a:pt x="110" y="50"/>
                  </a:lnTo>
                  <a:lnTo>
                    <a:pt x="110" y="49"/>
                  </a:lnTo>
                  <a:lnTo>
                    <a:pt x="109" y="49"/>
                  </a:lnTo>
                  <a:lnTo>
                    <a:pt x="109" y="48"/>
                  </a:lnTo>
                  <a:lnTo>
                    <a:pt x="109" y="47"/>
                  </a:lnTo>
                  <a:lnTo>
                    <a:pt x="110" y="47"/>
                  </a:lnTo>
                  <a:lnTo>
                    <a:pt x="110" y="46"/>
                  </a:lnTo>
                  <a:lnTo>
                    <a:pt x="111" y="46"/>
                  </a:lnTo>
                  <a:lnTo>
                    <a:pt x="111" y="45"/>
                  </a:lnTo>
                  <a:lnTo>
                    <a:pt x="111" y="44"/>
                  </a:lnTo>
                  <a:lnTo>
                    <a:pt x="112" y="44"/>
                  </a:lnTo>
                  <a:lnTo>
                    <a:pt x="112" y="43"/>
                  </a:lnTo>
                  <a:lnTo>
                    <a:pt x="112" y="42"/>
                  </a:lnTo>
                  <a:lnTo>
                    <a:pt x="112" y="41"/>
                  </a:lnTo>
                  <a:lnTo>
                    <a:pt x="112" y="40"/>
                  </a:lnTo>
                  <a:lnTo>
                    <a:pt x="113" y="40"/>
                  </a:lnTo>
                  <a:lnTo>
                    <a:pt x="112" y="39"/>
                  </a:lnTo>
                  <a:lnTo>
                    <a:pt x="112" y="38"/>
                  </a:lnTo>
                  <a:lnTo>
                    <a:pt x="112" y="37"/>
                  </a:lnTo>
                  <a:lnTo>
                    <a:pt x="111" y="37"/>
                  </a:lnTo>
                  <a:lnTo>
                    <a:pt x="111" y="36"/>
                  </a:lnTo>
                  <a:lnTo>
                    <a:pt x="111" y="35"/>
                  </a:lnTo>
                  <a:lnTo>
                    <a:pt x="110" y="36"/>
                  </a:lnTo>
                  <a:lnTo>
                    <a:pt x="110" y="37"/>
                  </a:lnTo>
                  <a:lnTo>
                    <a:pt x="110" y="38"/>
                  </a:lnTo>
                  <a:lnTo>
                    <a:pt x="110" y="39"/>
                  </a:lnTo>
                  <a:lnTo>
                    <a:pt x="111" y="40"/>
                  </a:lnTo>
                  <a:lnTo>
                    <a:pt x="110" y="40"/>
                  </a:lnTo>
                  <a:lnTo>
                    <a:pt x="110" y="41"/>
                  </a:lnTo>
                  <a:lnTo>
                    <a:pt x="109" y="41"/>
                  </a:lnTo>
                  <a:lnTo>
                    <a:pt x="108" y="41"/>
                  </a:lnTo>
                  <a:lnTo>
                    <a:pt x="107" y="41"/>
                  </a:lnTo>
                  <a:lnTo>
                    <a:pt x="106" y="42"/>
                  </a:lnTo>
                  <a:lnTo>
                    <a:pt x="105" y="42"/>
                  </a:lnTo>
                  <a:lnTo>
                    <a:pt x="105" y="43"/>
                  </a:lnTo>
                  <a:lnTo>
                    <a:pt x="104" y="44"/>
                  </a:lnTo>
                  <a:lnTo>
                    <a:pt x="103" y="45"/>
                  </a:lnTo>
                  <a:lnTo>
                    <a:pt x="103" y="46"/>
                  </a:lnTo>
                  <a:lnTo>
                    <a:pt x="103" y="47"/>
                  </a:lnTo>
                  <a:lnTo>
                    <a:pt x="102" y="47"/>
                  </a:lnTo>
                  <a:lnTo>
                    <a:pt x="101" y="47"/>
                  </a:lnTo>
                  <a:lnTo>
                    <a:pt x="101" y="48"/>
                  </a:lnTo>
                  <a:lnTo>
                    <a:pt x="101" y="49"/>
                  </a:lnTo>
                  <a:lnTo>
                    <a:pt x="100" y="49"/>
                  </a:lnTo>
                  <a:lnTo>
                    <a:pt x="99" y="49"/>
                  </a:lnTo>
                  <a:lnTo>
                    <a:pt x="98" y="49"/>
                  </a:lnTo>
                  <a:lnTo>
                    <a:pt x="98" y="50"/>
                  </a:lnTo>
                  <a:lnTo>
                    <a:pt x="98" y="51"/>
                  </a:lnTo>
                  <a:lnTo>
                    <a:pt x="97" y="51"/>
                  </a:lnTo>
                  <a:lnTo>
                    <a:pt x="97" y="52"/>
                  </a:lnTo>
                  <a:lnTo>
                    <a:pt x="96" y="52"/>
                  </a:lnTo>
                  <a:lnTo>
                    <a:pt x="96" y="53"/>
                  </a:lnTo>
                  <a:lnTo>
                    <a:pt x="95" y="53"/>
                  </a:lnTo>
                  <a:lnTo>
                    <a:pt x="94" y="53"/>
                  </a:lnTo>
                  <a:lnTo>
                    <a:pt x="94" y="54"/>
                  </a:lnTo>
                  <a:lnTo>
                    <a:pt x="93" y="54"/>
                  </a:lnTo>
                  <a:lnTo>
                    <a:pt x="92" y="54"/>
                  </a:lnTo>
                  <a:lnTo>
                    <a:pt x="92" y="53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0" y="52"/>
                  </a:lnTo>
                  <a:lnTo>
                    <a:pt x="89" y="52"/>
                  </a:lnTo>
                  <a:lnTo>
                    <a:pt x="88" y="52"/>
                  </a:lnTo>
                  <a:lnTo>
                    <a:pt x="87" y="53"/>
                  </a:lnTo>
                  <a:lnTo>
                    <a:pt x="86" y="53"/>
                  </a:lnTo>
                  <a:lnTo>
                    <a:pt x="86" y="52"/>
                  </a:lnTo>
                  <a:lnTo>
                    <a:pt x="85" y="53"/>
                  </a:lnTo>
                  <a:lnTo>
                    <a:pt x="84" y="53"/>
                  </a:lnTo>
                  <a:lnTo>
                    <a:pt x="84" y="54"/>
                  </a:lnTo>
                  <a:lnTo>
                    <a:pt x="83" y="55"/>
                  </a:lnTo>
                  <a:lnTo>
                    <a:pt x="82" y="55"/>
                  </a:lnTo>
                  <a:lnTo>
                    <a:pt x="81" y="55"/>
                  </a:lnTo>
                  <a:lnTo>
                    <a:pt x="80" y="55"/>
                  </a:lnTo>
                  <a:lnTo>
                    <a:pt x="79" y="55"/>
                  </a:lnTo>
                  <a:lnTo>
                    <a:pt x="79" y="56"/>
                  </a:lnTo>
                  <a:lnTo>
                    <a:pt x="78" y="56"/>
                  </a:lnTo>
                  <a:lnTo>
                    <a:pt x="77" y="57"/>
                  </a:lnTo>
                  <a:lnTo>
                    <a:pt x="77" y="58"/>
                  </a:lnTo>
                  <a:lnTo>
                    <a:pt x="76" y="58"/>
                  </a:lnTo>
                  <a:lnTo>
                    <a:pt x="75" y="57"/>
                  </a:lnTo>
                  <a:lnTo>
                    <a:pt x="74" y="57"/>
                  </a:lnTo>
                  <a:lnTo>
                    <a:pt x="74" y="58"/>
                  </a:lnTo>
                  <a:lnTo>
                    <a:pt x="73" y="57"/>
                  </a:lnTo>
                  <a:lnTo>
                    <a:pt x="73" y="56"/>
                  </a:lnTo>
                  <a:lnTo>
                    <a:pt x="73" y="55"/>
                  </a:lnTo>
                  <a:lnTo>
                    <a:pt x="72" y="55"/>
                  </a:lnTo>
                  <a:lnTo>
                    <a:pt x="71" y="56"/>
                  </a:lnTo>
                  <a:lnTo>
                    <a:pt x="70" y="57"/>
                  </a:lnTo>
                  <a:lnTo>
                    <a:pt x="70" y="58"/>
                  </a:lnTo>
                  <a:lnTo>
                    <a:pt x="69" y="58"/>
                  </a:lnTo>
                  <a:lnTo>
                    <a:pt x="68" y="58"/>
                  </a:lnTo>
                  <a:lnTo>
                    <a:pt x="67" y="58"/>
                  </a:lnTo>
                  <a:lnTo>
                    <a:pt x="67" y="57"/>
                  </a:lnTo>
                  <a:lnTo>
                    <a:pt x="67" y="56"/>
                  </a:lnTo>
                  <a:lnTo>
                    <a:pt x="66" y="56"/>
                  </a:lnTo>
                  <a:lnTo>
                    <a:pt x="65" y="56"/>
                  </a:lnTo>
                  <a:lnTo>
                    <a:pt x="64" y="56"/>
                  </a:lnTo>
                  <a:lnTo>
                    <a:pt x="63" y="57"/>
                  </a:lnTo>
                  <a:lnTo>
                    <a:pt x="62" y="57"/>
                  </a:lnTo>
                  <a:lnTo>
                    <a:pt x="61" y="57"/>
                  </a:lnTo>
                  <a:lnTo>
                    <a:pt x="61" y="58"/>
                  </a:lnTo>
                  <a:lnTo>
                    <a:pt x="60" y="59"/>
                  </a:lnTo>
                  <a:lnTo>
                    <a:pt x="60" y="60"/>
                  </a:lnTo>
                  <a:lnTo>
                    <a:pt x="59" y="60"/>
                  </a:lnTo>
                  <a:lnTo>
                    <a:pt x="58" y="60"/>
                  </a:lnTo>
                  <a:lnTo>
                    <a:pt x="58" y="61"/>
                  </a:lnTo>
                  <a:lnTo>
                    <a:pt x="57" y="61"/>
                  </a:lnTo>
                  <a:lnTo>
                    <a:pt x="56" y="61"/>
                  </a:lnTo>
                  <a:lnTo>
                    <a:pt x="55" y="61"/>
                  </a:lnTo>
                  <a:lnTo>
                    <a:pt x="54" y="61"/>
                  </a:lnTo>
                  <a:lnTo>
                    <a:pt x="54" y="62"/>
                  </a:lnTo>
                  <a:lnTo>
                    <a:pt x="53" y="63"/>
                  </a:lnTo>
                  <a:lnTo>
                    <a:pt x="52" y="63"/>
                  </a:lnTo>
                  <a:lnTo>
                    <a:pt x="51" y="63"/>
                  </a:lnTo>
                  <a:lnTo>
                    <a:pt x="50" y="63"/>
                  </a:lnTo>
                  <a:lnTo>
                    <a:pt x="49" y="63"/>
                  </a:lnTo>
                  <a:lnTo>
                    <a:pt x="49" y="64"/>
                  </a:lnTo>
                  <a:lnTo>
                    <a:pt x="48" y="64"/>
                  </a:lnTo>
                  <a:lnTo>
                    <a:pt x="47" y="64"/>
                  </a:lnTo>
                  <a:lnTo>
                    <a:pt x="47" y="65"/>
                  </a:lnTo>
                  <a:lnTo>
                    <a:pt x="46" y="65"/>
                  </a:lnTo>
                  <a:lnTo>
                    <a:pt x="45" y="65"/>
                  </a:lnTo>
                  <a:lnTo>
                    <a:pt x="44" y="65"/>
                  </a:lnTo>
                  <a:lnTo>
                    <a:pt x="43" y="65"/>
                  </a:lnTo>
                  <a:lnTo>
                    <a:pt x="42" y="65"/>
                  </a:lnTo>
                  <a:lnTo>
                    <a:pt x="41" y="65"/>
                  </a:lnTo>
                  <a:lnTo>
                    <a:pt x="40" y="65"/>
                  </a:lnTo>
                  <a:lnTo>
                    <a:pt x="39" y="65"/>
                  </a:lnTo>
                  <a:lnTo>
                    <a:pt x="38" y="65"/>
                  </a:lnTo>
                  <a:lnTo>
                    <a:pt x="37" y="65"/>
                  </a:lnTo>
                  <a:lnTo>
                    <a:pt x="36" y="64"/>
                  </a:lnTo>
                  <a:lnTo>
                    <a:pt x="35" y="63"/>
                  </a:lnTo>
                  <a:lnTo>
                    <a:pt x="34" y="63"/>
                  </a:lnTo>
                  <a:lnTo>
                    <a:pt x="33" y="63"/>
                  </a:lnTo>
                  <a:lnTo>
                    <a:pt x="32" y="63"/>
                  </a:lnTo>
                  <a:lnTo>
                    <a:pt x="31" y="63"/>
                  </a:lnTo>
                  <a:lnTo>
                    <a:pt x="31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29" y="65"/>
                  </a:lnTo>
                  <a:lnTo>
                    <a:pt x="29" y="66"/>
                  </a:lnTo>
                  <a:lnTo>
                    <a:pt x="28" y="67"/>
                  </a:lnTo>
                  <a:lnTo>
                    <a:pt x="28" y="68"/>
                  </a:lnTo>
                  <a:lnTo>
                    <a:pt x="27" y="68"/>
                  </a:lnTo>
                  <a:lnTo>
                    <a:pt x="26" y="68"/>
                  </a:lnTo>
                  <a:lnTo>
                    <a:pt x="25" y="68"/>
                  </a:lnTo>
                  <a:lnTo>
                    <a:pt x="24" y="68"/>
                  </a:lnTo>
                  <a:lnTo>
                    <a:pt x="23" y="69"/>
                  </a:lnTo>
                  <a:lnTo>
                    <a:pt x="22" y="69"/>
                  </a:lnTo>
                  <a:lnTo>
                    <a:pt x="21" y="69"/>
                  </a:lnTo>
                  <a:lnTo>
                    <a:pt x="20" y="69"/>
                  </a:lnTo>
                  <a:lnTo>
                    <a:pt x="19" y="69"/>
                  </a:lnTo>
                  <a:lnTo>
                    <a:pt x="18" y="69"/>
                  </a:lnTo>
                  <a:lnTo>
                    <a:pt x="18" y="68"/>
                  </a:lnTo>
                  <a:lnTo>
                    <a:pt x="17" y="68"/>
                  </a:lnTo>
                  <a:lnTo>
                    <a:pt x="17" y="67"/>
                  </a:lnTo>
                  <a:lnTo>
                    <a:pt x="16" y="67"/>
                  </a:lnTo>
                  <a:lnTo>
                    <a:pt x="15" y="66"/>
                  </a:lnTo>
                  <a:lnTo>
                    <a:pt x="14" y="66"/>
                  </a:lnTo>
                  <a:lnTo>
                    <a:pt x="13" y="66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7"/>
                  </a:lnTo>
                  <a:lnTo>
                    <a:pt x="10" y="67"/>
                  </a:lnTo>
                  <a:lnTo>
                    <a:pt x="10" y="66"/>
                  </a:lnTo>
                  <a:lnTo>
                    <a:pt x="9" y="66"/>
                  </a:lnTo>
                  <a:lnTo>
                    <a:pt x="8" y="66"/>
                  </a:lnTo>
                  <a:lnTo>
                    <a:pt x="7" y="66"/>
                  </a:lnTo>
                  <a:lnTo>
                    <a:pt x="6" y="65"/>
                  </a:lnTo>
                  <a:lnTo>
                    <a:pt x="5" y="65"/>
                  </a:lnTo>
                  <a:lnTo>
                    <a:pt x="4" y="65"/>
                  </a:lnTo>
                  <a:lnTo>
                    <a:pt x="4" y="64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2" y="63"/>
                  </a:lnTo>
                  <a:lnTo>
                    <a:pt x="2" y="62"/>
                  </a:lnTo>
                  <a:lnTo>
                    <a:pt x="1" y="63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1" y="60"/>
                  </a:lnTo>
                  <a:lnTo>
                    <a:pt x="1" y="59"/>
                  </a:lnTo>
                  <a:lnTo>
                    <a:pt x="1" y="58"/>
                  </a:lnTo>
                  <a:lnTo>
                    <a:pt x="2" y="58"/>
                  </a:lnTo>
                  <a:lnTo>
                    <a:pt x="2" y="57"/>
                  </a:lnTo>
                  <a:lnTo>
                    <a:pt x="1" y="57"/>
                  </a:lnTo>
                  <a:lnTo>
                    <a:pt x="1" y="56"/>
                  </a:lnTo>
                  <a:lnTo>
                    <a:pt x="0" y="56"/>
                  </a:lnTo>
                  <a:lnTo>
                    <a:pt x="0" y="55"/>
                  </a:lnTo>
                  <a:lnTo>
                    <a:pt x="1" y="54"/>
                  </a:lnTo>
                  <a:lnTo>
                    <a:pt x="1" y="53"/>
                  </a:lnTo>
                  <a:lnTo>
                    <a:pt x="2" y="53"/>
                  </a:lnTo>
                  <a:lnTo>
                    <a:pt x="2" y="52"/>
                  </a:lnTo>
                  <a:lnTo>
                    <a:pt x="3" y="52"/>
                  </a:lnTo>
                  <a:lnTo>
                    <a:pt x="3" y="51"/>
                  </a:lnTo>
                  <a:lnTo>
                    <a:pt x="4" y="50"/>
                  </a:lnTo>
                  <a:lnTo>
                    <a:pt x="5" y="50"/>
                  </a:lnTo>
                  <a:lnTo>
                    <a:pt x="5" y="49"/>
                  </a:lnTo>
                  <a:lnTo>
                    <a:pt x="5" y="48"/>
                  </a:lnTo>
                  <a:lnTo>
                    <a:pt x="4" y="48"/>
                  </a:lnTo>
                  <a:lnTo>
                    <a:pt x="4" y="47"/>
                  </a:lnTo>
                  <a:lnTo>
                    <a:pt x="4" y="46"/>
                  </a:lnTo>
                  <a:lnTo>
                    <a:pt x="3" y="45"/>
                  </a:lnTo>
                  <a:lnTo>
                    <a:pt x="3" y="44"/>
                  </a:lnTo>
                  <a:lnTo>
                    <a:pt x="3" y="43"/>
                  </a:lnTo>
                  <a:lnTo>
                    <a:pt x="4" y="43"/>
                  </a:lnTo>
                  <a:lnTo>
                    <a:pt x="4" y="42"/>
                  </a:lnTo>
                  <a:lnTo>
                    <a:pt x="3" y="42"/>
                  </a:lnTo>
                  <a:lnTo>
                    <a:pt x="3" y="41"/>
                  </a:lnTo>
                  <a:lnTo>
                    <a:pt x="3" y="40"/>
                  </a:lnTo>
                  <a:lnTo>
                    <a:pt x="2" y="40"/>
                  </a:lnTo>
                  <a:lnTo>
                    <a:pt x="2" y="39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4" y="34"/>
                  </a:lnTo>
                  <a:lnTo>
                    <a:pt x="5" y="34"/>
                  </a:lnTo>
                  <a:lnTo>
                    <a:pt x="5" y="33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6" y="31"/>
                  </a:lnTo>
                  <a:lnTo>
                    <a:pt x="6" y="30"/>
                  </a:lnTo>
                  <a:lnTo>
                    <a:pt x="6" y="29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8" y="31"/>
                  </a:lnTo>
                  <a:lnTo>
                    <a:pt x="8" y="30"/>
                  </a:lnTo>
                  <a:lnTo>
                    <a:pt x="9" y="30"/>
                  </a:lnTo>
                  <a:lnTo>
                    <a:pt x="10" y="30"/>
                  </a:lnTo>
                  <a:lnTo>
                    <a:pt x="10" y="29"/>
                  </a:lnTo>
                  <a:lnTo>
                    <a:pt x="11" y="29"/>
                  </a:lnTo>
                  <a:lnTo>
                    <a:pt x="12" y="29"/>
                  </a:lnTo>
                  <a:lnTo>
                    <a:pt x="13" y="29"/>
                  </a:lnTo>
                  <a:lnTo>
                    <a:pt x="14" y="29"/>
                  </a:lnTo>
                  <a:lnTo>
                    <a:pt x="15" y="29"/>
                  </a:lnTo>
                  <a:lnTo>
                    <a:pt x="15" y="28"/>
                  </a:lnTo>
                  <a:lnTo>
                    <a:pt x="16" y="28"/>
                  </a:lnTo>
                  <a:lnTo>
                    <a:pt x="17" y="28"/>
                  </a:lnTo>
                  <a:lnTo>
                    <a:pt x="18" y="27"/>
                  </a:lnTo>
                  <a:lnTo>
                    <a:pt x="19" y="26"/>
                  </a:lnTo>
                  <a:lnTo>
                    <a:pt x="20" y="25"/>
                  </a:lnTo>
                  <a:lnTo>
                    <a:pt x="21" y="25"/>
                  </a:lnTo>
                  <a:lnTo>
                    <a:pt x="21" y="24"/>
                  </a:lnTo>
                  <a:lnTo>
                    <a:pt x="22" y="24"/>
                  </a:lnTo>
                  <a:lnTo>
                    <a:pt x="23" y="24"/>
                  </a:lnTo>
                  <a:lnTo>
                    <a:pt x="23" y="23"/>
                  </a:lnTo>
                  <a:lnTo>
                    <a:pt x="24" y="23"/>
                  </a:lnTo>
                  <a:lnTo>
                    <a:pt x="25" y="23"/>
                  </a:lnTo>
                  <a:lnTo>
                    <a:pt x="25" y="22"/>
                  </a:lnTo>
                  <a:lnTo>
                    <a:pt x="24" y="22"/>
                  </a:lnTo>
                  <a:lnTo>
                    <a:pt x="24" y="21"/>
                  </a:lnTo>
                  <a:lnTo>
                    <a:pt x="25" y="21"/>
                  </a:lnTo>
                  <a:lnTo>
                    <a:pt x="25" y="20"/>
                  </a:lnTo>
                  <a:lnTo>
                    <a:pt x="26" y="20"/>
                  </a:lnTo>
                  <a:lnTo>
                    <a:pt x="27" y="20"/>
                  </a:lnTo>
                  <a:lnTo>
                    <a:pt x="28" y="20"/>
                  </a:lnTo>
                  <a:lnTo>
                    <a:pt x="29" y="20"/>
                  </a:lnTo>
                  <a:lnTo>
                    <a:pt x="29" y="19"/>
                  </a:lnTo>
                  <a:lnTo>
                    <a:pt x="30" y="19"/>
                  </a:lnTo>
                  <a:lnTo>
                    <a:pt x="30" y="20"/>
                  </a:lnTo>
                  <a:lnTo>
                    <a:pt x="31" y="21"/>
                  </a:lnTo>
                  <a:lnTo>
                    <a:pt x="32" y="21"/>
                  </a:lnTo>
                  <a:lnTo>
                    <a:pt x="33" y="22"/>
                  </a:lnTo>
                  <a:lnTo>
                    <a:pt x="34" y="22"/>
                  </a:lnTo>
                  <a:lnTo>
                    <a:pt x="35" y="22"/>
                  </a:lnTo>
                  <a:lnTo>
                    <a:pt x="35" y="23"/>
                  </a:lnTo>
                  <a:lnTo>
                    <a:pt x="36" y="23"/>
                  </a:lnTo>
                  <a:lnTo>
                    <a:pt x="37" y="23"/>
                  </a:lnTo>
                  <a:lnTo>
                    <a:pt x="38" y="23"/>
                  </a:lnTo>
                  <a:lnTo>
                    <a:pt x="39" y="23"/>
                  </a:lnTo>
                  <a:lnTo>
                    <a:pt x="39" y="24"/>
                  </a:lnTo>
                  <a:lnTo>
                    <a:pt x="40" y="24"/>
                  </a:lnTo>
                  <a:lnTo>
                    <a:pt x="41" y="25"/>
                  </a:lnTo>
                  <a:lnTo>
                    <a:pt x="42" y="25"/>
                  </a:lnTo>
                  <a:lnTo>
                    <a:pt x="42" y="26"/>
                  </a:lnTo>
                  <a:lnTo>
                    <a:pt x="43" y="26"/>
                  </a:lnTo>
                  <a:lnTo>
                    <a:pt x="44" y="27"/>
                  </a:lnTo>
                  <a:lnTo>
                    <a:pt x="45" y="27"/>
                  </a:lnTo>
                  <a:lnTo>
                    <a:pt x="46" y="27"/>
                  </a:lnTo>
                  <a:lnTo>
                    <a:pt x="45" y="27"/>
                  </a:lnTo>
                  <a:lnTo>
                    <a:pt x="45" y="26"/>
                  </a:lnTo>
                  <a:lnTo>
                    <a:pt x="45" y="25"/>
                  </a:lnTo>
                  <a:lnTo>
                    <a:pt x="46" y="25"/>
                  </a:lnTo>
                  <a:lnTo>
                    <a:pt x="46" y="24"/>
                  </a:lnTo>
                  <a:lnTo>
                    <a:pt x="47" y="23"/>
                  </a:lnTo>
                  <a:lnTo>
                    <a:pt x="48" y="23"/>
                  </a:lnTo>
                  <a:lnTo>
                    <a:pt x="49" y="23"/>
                  </a:lnTo>
                  <a:lnTo>
                    <a:pt x="50" y="23"/>
                  </a:lnTo>
                  <a:lnTo>
                    <a:pt x="51" y="23"/>
                  </a:lnTo>
                  <a:lnTo>
                    <a:pt x="52" y="23"/>
                  </a:lnTo>
                  <a:lnTo>
                    <a:pt x="53" y="23"/>
                  </a:lnTo>
                  <a:lnTo>
                    <a:pt x="54" y="23"/>
                  </a:lnTo>
                  <a:lnTo>
                    <a:pt x="55" y="23"/>
                  </a:lnTo>
                  <a:lnTo>
                    <a:pt x="54" y="23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5" y="28"/>
                  </a:lnTo>
                  <a:lnTo>
                    <a:pt x="55" y="29"/>
                  </a:lnTo>
                  <a:lnTo>
                    <a:pt x="56" y="29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7"/>
                  </a:lnTo>
                  <a:lnTo>
                    <a:pt x="56" y="26"/>
                  </a:lnTo>
                  <a:lnTo>
                    <a:pt x="56" y="25"/>
                  </a:lnTo>
                  <a:lnTo>
                    <a:pt x="57" y="25"/>
                  </a:lnTo>
                  <a:lnTo>
                    <a:pt x="57" y="24"/>
                  </a:lnTo>
                  <a:lnTo>
                    <a:pt x="58" y="24"/>
                  </a:lnTo>
                  <a:lnTo>
                    <a:pt x="58" y="25"/>
                  </a:lnTo>
                  <a:lnTo>
                    <a:pt x="59" y="25"/>
                  </a:lnTo>
                  <a:lnTo>
                    <a:pt x="59" y="26"/>
                  </a:lnTo>
                  <a:lnTo>
                    <a:pt x="59" y="27"/>
                  </a:lnTo>
                  <a:lnTo>
                    <a:pt x="59" y="28"/>
                  </a:lnTo>
                  <a:lnTo>
                    <a:pt x="59" y="29"/>
                  </a:lnTo>
                  <a:lnTo>
                    <a:pt x="59" y="30"/>
                  </a:lnTo>
                  <a:lnTo>
                    <a:pt x="59" y="31"/>
                  </a:lnTo>
                  <a:lnTo>
                    <a:pt x="60" y="31"/>
                  </a:lnTo>
                  <a:lnTo>
                    <a:pt x="60" y="32"/>
                  </a:lnTo>
                  <a:lnTo>
                    <a:pt x="60" y="33"/>
                  </a:lnTo>
                  <a:lnTo>
                    <a:pt x="61" y="33"/>
                  </a:lnTo>
                  <a:lnTo>
                    <a:pt x="62" y="33"/>
                  </a:lnTo>
                  <a:lnTo>
                    <a:pt x="63" y="34"/>
                  </a:lnTo>
                  <a:lnTo>
                    <a:pt x="64" y="34"/>
                  </a:lnTo>
                  <a:lnTo>
                    <a:pt x="65" y="34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6" y="34"/>
                  </a:lnTo>
                  <a:lnTo>
                    <a:pt x="67" y="35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7" y="36"/>
                  </a:lnTo>
                  <a:lnTo>
                    <a:pt x="68" y="37"/>
                  </a:lnTo>
                  <a:lnTo>
                    <a:pt x="69" y="37"/>
                  </a:lnTo>
                  <a:lnTo>
                    <a:pt x="69" y="38"/>
                  </a:lnTo>
                  <a:lnTo>
                    <a:pt x="68" y="38"/>
                  </a:lnTo>
                  <a:lnTo>
                    <a:pt x="67" y="38"/>
                  </a:lnTo>
                  <a:lnTo>
                    <a:pt x="67" y="39"/>
                  </a:lnTo>
                  <a:lnTo>
                    <a:pt x="68" y="39"/>
                  </a:lnTo>
                  <a:lnTo>
                    <a:pt x="68" y="40"/>
                  </a:lnTo>
                  <a:lnTo>
                    <a:pt x="68" y="41"/>
                  </a:lnTo>
                  <a:lnTo>
                    <a:pt x="68" y="42"/>
                  </a:lnTo>
                  <a:lnTo>
                    <a:pt x="69" y="42"/>
                  </a:lnTo>
                  <a:lnTo>
                    <a:pt x="70" y="43"/>
                  </a:lnTo>
                  <a:lnTo>
                    <a:pt x="71" y="43"/>
                  </a:lnTo>
                  <a:lnTo>
                    <a:pt x="72" y="43"/>
                  </a:lnTo>
                  <a:lnTo>
                    <a:pt x="73" y="43"/>
                  </a:lnTo>
                  <a:lnTo>
                    <a:pt x="73" y="42"/>
                  </a:lnTo>
                  <a:lnTo>
                    <a:pt x="74" y="42"/>
                  </a:lnTo>
                  <a:lnTo>
                    <a:pt x="75" y="42"/>
                  </a:lnTo>
                  <a:lnTo>
                    <a:pt x="76" y="42"/>
                  </a:lnTo>
                  <a:lnTo>
                    <a:pt x="77" y="42"/>
                  </a:lnTo>
                  <a:lnTo>
                    <a:pt x="77" y="43"/>
                  </a:lnTo>
                  <a:lnTo>
                    <a:pt x="77" y="44"/>
                  </a:lnTo>
                  <a:lnTo>
                    <a:pt x="78" y="44"/>
                  </a:lnTo>
                  <a:lnTo>
                    <a:pt x="79" y="43"/>
                  </a:lnTo>
                  <a:lnTo>
                    <a:pt x="79" y="44"/>
                  </a:lnTo>
                  <a:lnTo>
                    <a:pt x="80" y="44"/>
                  </a:lnTo>
                  <a:lnTo>
                    <a:pt x="80" y="45"/>
                  </a:lnTo>
                  <a:lnTo>
                    <a:pt x="81" y="45"/>
                  </a:lnTo>
                  <a:lnTo>
                    <a:pt x="82" y="45"/>
                  </a:lnTo>
                  <a:lnTo>
                    <a:pt x="82" y="44"/>
                  </a:lnTo>
                  <a:lnTo>
                    <a:pt x="83" y="44"/>
                  </a:lnTo>
                  <a:lnTo>
                    <a:pt x="83" y="43"/>
                  </a:lnTo>
                  <a:lnTo>
                    <a:pt x="84" y="43"/>
                  </a:lnTo>
                  <a:lnTo>
                    <a:pt x="85" y="42"/>
                  </a:lnTo>
                  <a:lnTo>
                    <a:pt x="86" y="42"/>
                  </a:lnTo>
                  <a:lnTo>
                    <a:pt x="86" y="41"/>
                  </a:lnTo>
                  <a:lnTo>
                    <a:pt x="87" y="40"/>
                  </a:lnTo>
                  <a:lnTo>
                    <a:pt x="88" y="39"/>
                  </a:lnTo>
                  <a:lnTo>
                    <a:pt x="89" y="39"/>
                  </a:lnTo>
                  <a:lnTo>
                    <a:pt x="90" y="39"/>
                  </a:lnTo>
                  <a:lnTo>
                    <a:pt x="91" y="39"/>
                  </a:lnTo>
                  <a:lnTo>
                    <a:pt x="92" y="38"/>
                  </a:lnTo>
                  <a:lnTo>
                    <a:pt x="93" y="38"/>
                  </a:lnTo>
                  <a:lnTo>
                    <a:pt x="94" y="38"/>
                  </a:lnTo>
                  <a:lnTo>
                    <a:pt x="94" y="39"/>
                  </a:lnTo>
                  <a:lnTo>
                    <a:pt x="95" y="39"/>
                  </a:lnTo>
                  <a:lnTo>
                    <a:pt x="96" y="39"/>
                  </a:lnTo>
                  <a:lnTo>
                    <a:pt x="97" y="39"/>
                  </a:lnTo>
                  <a:lnTo>
                    <a:pt x="97" y="40"/>
                  </a:lnTo>
                  <a:lnTo>
                    <a:pt x="98" y="4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98" name="Freeform 777"/>
            <p:cNvSpPr>
              <a:spLocks/>
            </p:cNvSpPr>
            <p:nvPr/>
          </p:nvSpPr>
          <p:spPr bwMode="auto">
            <a:xfrm>
              <a:off x="3230" y="2497"/>
              <a:ext cx="30" cy="19"/>
            </a:xfrm>
            <a:custGeom>
              <a:avLst/>
              <a:gdLst>
                <a:gd name="T0" fmla="*/ 0 w 30"/>
                <a:gd name="T1" fmla="*/ 18 h 19"/>
                <a:gd name="T2" fmla="*/ 2 w 30"/>
                <a:gd name="T3" fmla="*/ 17 h 19"/>
                <a:gd name="T4" fmla="*/ 3 w 30"/>
                <a:gd name="T5" fmla="*/ 16 h 19"/>
                <a:gd name="T6" fmla="*/ 4 w 30"/>
                <a:gd name="T7" fmla="*/ 15 h 19"/>
                <a:gd name="T8" fmla="*/ 5 w 30"/>
                <a:gd name="T9" fmla="*/ 13 h 19"/>
                <a:gd name="T10" fmla="*/ 5 w 30"/>
                <a:gd name="T11" fmla="*/ 12 h 19"/>
                <a:gd name="T12" fmla="*/ 6 w 30"/>
                <a:gd name="T13" fmla="*/ 12 h 19"/>
                <a:gd name="T14" fmla="*/ 7 w 30"/>
                <a:gd name="T15" fmla="*/ 11 h 19"/>
                <a:gd name="T16" fmla="*/ 8 w 30"/>
                <a:gd name="T17" fmla="*/ 10 h 19"/>
                <a:gd name="T18" fmla="*/ 10 w 30"/>
                <a:gd name="T19" fmla="*/ 10 h 19"/>
                <a:gd name="T20" fmla="*/ 11 w 30"/>
                <a:gd name="T21" fmla="*/ 9 h 19"/>
                <a:gd name="T22" fmla="*/ 12 w 30"/>
                <a:gd name="T23" fmla="*/ 8 h 19"/>
                <a:gd name="T24" fmla="*/ 11 w 30"/>
                <a:gd name="T25" fmla="*/ 7 h 19"/>
                <a:gd name="T26" fmla="*/ 11 w 30"/>
                <a:gd name="T27" fmla="*/ 6 h 19"/>
                <a:gd name="T28" fmla="*/ 11 w 30"/>
                <a:gd name="T29" fmla="*/ 4 h 19"/>
                <a:gd name="T30" fmla="*/ 13 w 30"/>
                <a:gd name="T31" fmla="*/ 3 h 19"/>
                <a:gd name="T32" fmla="*/ 14 w 30"/>
                <a:gd name="T33" fmla="*/ 4 h 19"/>
                <a:gd name="T34" fmla="*/ 16 w 30"/>
                <a:gd name="T35" fmla="*/ 4 h 19"/>
                <a:gd name="T36" fmla="*/ 17 w 30"/>
                <a:gd name="T37" fmla="*/ 4 h 19"/>
                <a:gd name="T38" fmla="*/ 17 w 30"/>
                <a:gd name="T39" fmla="*/ 2 h 19"/>
                <a:gd name="T40" fmla="*/ 17 w 30"/>
                <a:gd name="T41" fmla="*/ 1 h 19"/>
                <a:gd name="T42" fmla="*/ 19 w 30"/>
                <a:gd name="T43" fmla="*/ 0 h 19"/>
                <a:gd name="T44" fmla="*/ 20 w 30"/>
                <a:gd name="T45" fmla="*/ 0 h 19"/>
                <a:gd name="T46" fmla="*/ 22 w 30"/>
                <a:gd name="T47" fmla="*/ 1 h 19"/>
                <a:gd name="T48" fmla="*/ 23 w 30"/>
                <a:gd name="T49" fmla="*/ 2 h 19"/>
                <a:gd name="T50" fmla="*/ 23 w 30"/>
                <a:gd name="T51" fmla="*/ 4 h 19"/>
                <a:gd name="T52" fmla="*/ 23 w 30"/>
                <a:gd name="T53" fmla="*/ 5 h 19"/>
                <a:gd name="T54" fmla="*/ 23 w 30"/>
                <a:gd name="T55" fmla="*/ 5 h 19"/>
                <a:gd name="T56" fmla="*/ 25 w 30"/>
                <a:gd name="T57" fmla="*/ 4 h 19"/>
                <a:gd name="T58" fmla="*/ 26 w 30"/>
                <a:gd name="T59" fmla="*/ 3 h 19"/>
                <a:gd name="T60" fmla="*/ 28 w 30"/>
                <a:gd name="T61" fmla="*/ 3 h 19"/>
                <a:gd name="T62" fmla="*/ 30 w 30"/>
                <a:gd name="T63" fmla="*/ 3 h 19"/>
                <a:gd name="T64" fmla="*/ 29 w 30"/>
                <a:gd name="T65" fmla="*/ 5 h 19"/>
                <a:gd name="T66" fmla="*/ 28 w 30"/>
                <a:gd name="T67" fmla="*/ 6 h 19"/>
                <a:gd name="T68" fmla="*/ 27 w 30"/>
                <a:gd name="T69" fmla="*/ 6 h 19"/>
                <a:gd name="T70" fmla="*/ 25 w 30"/>
                <a:gd name="T71" fmla="*/ 6 h 19"/>
                <a:gd name="T72" fmla="*/ 24 w 30"/>
                <a:gd name="T73" fmla="*/ 7 h 19"/>
                <a:gd name="T74" fmla="*/ 23 w 30"/>
                <a:gd name="T75" fmla="*/ 7 h 19"/>
                <a:gd name="T76" fmla="*/ 22 w 30"/>
                <a:gd name="T77" fmla="*/ 8 h 19"/>
                <a:gd name="T78" fmla="*/ 20 w 30"/>
                <a:gd name="T79" fmla="*/ 9 h 19"/>
                <a:gd name="T80" fmla="*/ 19 w 30"/>
                <a:gd name="T81" fmla="*/ 9 h 19"/>
                <a:gd name="T82" fmla="*/ 17 w 30"/>
                <a:gd name="T83" fmla="*/ 10 h 19"/>
                <a:gd name="T84" fmla="*/ 17 w 30"/>
                <a:gd name="T85" fmla="*/ 11 h 19"/>
                <a:gd name="T86" fmla="*/ 15 w 30"/>
                <a:gd name="T87" fmla="*/ 11 h 19"/>
                <a:gd name="T88" fmla="*/ 14 w 30"/>
                <a:gd name="T89" fmla="*/ 11 h 19"/>
                <a:gd name="T90" fmla="*/ 12 w 30"/>
                <a:gd name="T91" fmla="*/ 11 h 19"/>
                <a:gd name="T92" fmla="*/ 11 w 30"/>
                <a:gd name="T93" fmla="*/ 11 h 19"/>
                <a:gd name="T94" fmla="*/ 10 w 30"/>
                <a:gd name="T95" fmla="*/ 12 h 19"/>
                <a:gd name="T96" fmla="*/ 10 w 30"/>
                <a:gd name="T97" fmla="*/ 13 h 19"/>
                <a:gd name="T98" fmla="*/ 10 w 30"/>
                <a:gd name="T99" fmla="*/ 15 h 19"/>
                <a:gd name="T100" fmla="*/ 8 w 30"/>
                <a:gd name="T101" fmla="*/ 15 h 19"/>
                <a:gd name="T102" fmla="*/ 6 w 30"/>
                <a:gd name="T103" fmla="*/ 16 h 19"/>
                <a:gd name="T104" fmla="*/ 5 w 30"/>
                <a:gd name="T105" fmla="*/ 17 h 19"/>
                <a:gd name="T106" fmla="*/ 5 w 30"/>
                <a:gd name="T107" fmla="*/ 18 h 19"/>
                <a:gd name="T108" fmla="*/ 4 w 30"/>
                <a:gd name="T109" fmla="*/ 18 h 19"/>
                <a:gd name="T110" fmla="*/ 2 w 30"/>
                <a:gd name="T111" fmla="*/ 18 h 1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0"/>
                <a:gd name="T169" fmla="*/ 0 h 19"/>
                <a:gd name="T170" fmla="*/ 30 w 30"/>
                <a:gd name="T171" fmla="*/ 19 h 1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0" h="19">
                  <a:moveTo>
                    <a:pt x="1" y="19"/>
                  </a:moveTo>
                  <a:lnTo>
                    <a:pt x="0" y="18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4" y="4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7" y="1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5" y="3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0" y="4"/>
                  </a:lnTo>
                  <a:lnTo>
                    <a:pt x="29" y="5"/>
                  </a:lnTo>
                  <a:lnTo>
                    <a:pt x="28" y="6"/>
                  </a:lnTo>
                  <a:lnTo>
                    <a:pt x="27" y="6"/>
                  </a:lnTo>
                  <a:lnTo>
                    <a:pt x="26" y="6"/>
                  </a:lnTo>
                  <a:lnTo>
                    <a:pt x="25" y="6"/>
                  </a:lnTo>
                  <a:lnTo>
                    <a:pt x="24" y="6"/>
                  </a:lnTo>
                  <a:lnTo>
                    <a:pt x="24" y="7"/>
                  </a:lnTo>
                  <a:lnTo>
                    <a:pt x="23" y="7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2" y="9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19" y="9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1"/>
                  </a:lnTo>
                  <a:lnTo>
                    <a:pt x="15" y="11"/>
                  </a:lnTo>
                  <a:lnTo>
                    <a:pt x="14" y="11"/>
                  </a:lnTo>
                  <a:lnTo>
                    <a:pt x="13" y="11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8" y="15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8"/>
                  </a:lnTo>
                  <a:lnTo>
                    <a:pt x="3" y="18"/>
                  </a:lnTo>
                  <a:lnTo>
                    <a:pt x="2" y="18"/>
                  </a:lnTo>
                  <a:lnTo>
                    <a:pt x="1" y="18"/>
                  </a:lnTo>
                  <a:lnTo>
                    <a:pt x="1" y="19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099" name="Freeform 778"/>
            <p:cNvSpPr>
              <a:spLocks/>
            </p:cNvSpPr>
            <p:nvPr/>
          </p:nvSpPr>
          <p:spPr bwMode="auto">
            <a:xfrm>
              <a:off x="2355" y="248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1 h 2"/>
                <a:gd name="T4" fmla="*/ 0 w 1"/>
                <a:gd name="T5" fmla="*/ 1 h 2"/>
                <a:gd name="T6" fmla="*/ 0 w 1"/>
                <a:gd name="T7" fmla="*/ 1 h 2"/>
                <a:gd name="T8" fmla="*/ 0 w 1"/>
                <a:gd name="T9" fmla="*/ 0 h 2"/>
                <a:gd name="T10" fmla="*/ 0 w 1"/>
                <a:gd name="T11" fmla="*/ 0 h 2"/>
                <a:gd name="T12" fmla="*/ 0 w 1"/>
                <a:gd name="T13" fmla="*/ 0 h 2"/>
                <a:gd name="T14" fmla="*/ 1 w 1"/>
                <a:gd name="T15" fmla="*/ 0 h 2"/>
                <a:gd name="T16" fmla="*/ 1 w 1"/>
                <a:gd name="T17" fmla="*/ 0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2 h 2"/>
                <a:gd name="T26" fmla="*/ 0 w 1"/>
                <a:gd name="T27" fmla="*/ 2 h 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"/>
                <a:gd name="T43" fmla="*/ 0 h 2"/>
                <a:gd name="T44" fmla="*/ 1 w 1"/>
                <a:gd name="T45" fmla="*/ 2 h 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" h="2">
                  <a:moveTo>
                    <a:pt x="0" y="2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00" name="Freeform 779"/>
            <p:cNvSpPr>
              <a:spLocks/>
            </p:cNvSpPr>
            <p:nvPr/>
          </p:nvSpPr>
          <p:spPr bwMode="auto">
            <a:xfrm>
              <a:off x="3253" y="2497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1 h 1"/>
                <a:gd name="T14" fmla="*/ 0 w 1"/>
                <a:gd name="T15" fmla="*/ 1 h 1"/>
                <a:gd name="T16" fmla="*/ 0 w 1"/>
                <a:gd name="T17" fmla="*/ 1 h 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"/>
                <a:gd name="T28" fmla="*/ 0 h 1"/>
                <a:gd name="T29" fmla="*/ 1 w 1"/>
                <a:gd name="T30" fmla="*/ 1 h 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01" name="Freeform 780"/>
            <p:cNvSpPr>
              <a:spLocks/>
            </p:cNvSpPr>
            <p:nvPr/>
          </p:nvSpPr>
          <p:spPr bwMode="auto">
            <a:xfrm>
              <a:off x="3027" y="2491"/>
              <a:ext cx="25" cy="12"/>
            </a:xfrm>
            <a:custGeom>
              <a:avLst/>
              <a:gdLst>
                <a:gd name="T0" fmla="*/ 17 w 25"/>
                <a:gd name="T1" fmla="*/ 12 h 12"/>
                <a:gd name="T2" fmla="*/ 16 w 25"/>
                <a:gd name="T3" fmla="*/ 12 h 12"/>
                <a:gd name="T4" fmla="*/ 15 w 25"/>
                <a:gd name="T5" fmla="*/ 12 h 12"/>
                <a:gd name="T6" fmla="*/ 13 w 25"/>
                <a:gd name="T7" fmla="*/ 11 h 12"/>
                <a:gd name="T8" fmla="*/ 13 w 25"/>
                <a:gd name="T9" fmla="*/ 10 h 12"/>
                <a:gd name="T10" fmla="*/ 13 w 25"/>
                <a:gd name="T11" fmla="*/ 9 h 12"/>
                <a:gd name="T12" fmla="*/ 12 w 25"/>
                <a:gd name="T13" fmla="*/ 9 h 12"/>
                <a:gd name="T14" fmla="*/ 11 w 25"/>
                <a:gd name="T15" fmla="*/ 8 h 12"/>
                <a:gd name="T16" fmla="*/ 9 w 25"/>
                <a:gd name="T17" fmla="*/ 8 h 12"/>
                <a:gd name="T18" fmla="*/ 8 w 25"/>
                <a:gd name="T19" fmla="*/ 8 h 12"/>
                <a:gd name="T20" fmla="*/ 6 w 25"/>
                <a:gd name="T21" fmla="*/ 8 h 12"/>
                <a:gd name="T22" fmla="*/ 6 w 25"/>
                <a:gd name="T23" fmla="*/ 8 h 12"/>
                <a:gd name="T24" fmla="*/ 5 w 25"/>
                <a:gd name="T25" fmla="*/ 7 h 12"/>
                <a:gd name="T26" fmla="*/ 4 w 25"/>
                <a:gd name="T27" fmla="*/ 7 h 12"/>
                <a:gd name="T28" fmla="*/ 3 w 25"/>
                <a:gd name="T29" fmla="*/ 6 h 12"/>
                <a:gd name="T30" fmla="*/ 2 w 25"/>
                <a:gd name="T31" fmla="*/ 6 h 12"/>
                <a:gd name="T32" fmla="*/ 1 w 25"/>
                <a:gd name="T33" fmla="*/ 5 h 12"/>
                <a:gd name="T34" fmla="*/ 1 w 25"/>
                <a:gd name="T35" fmla="*/ 4 h 12"/>
                <a:gd name="T36" fmla="*/ 1 w 25"/>
                <a:gd name="T37" fmla="*/ 3 h 12"/>
                <a:gd name="T38" fmla="*/ 0 w 25"/>
                <a:gd name="T39" fmla="*/ 2 h 12"/>
                <a:gd name="T40" fmla="*/ 0 w 25"/>
                <a:gd name="T41" fmla="*/ 2 h 12"/>
                <a:gd name="T42" fmla="*/ 0 w 25"/>
                <a:gd name="T43" fmla="*/ 1 h 12"/>
                <a:gd name="T44" fmla="*/ 0 w 25"/>
                <a:gd name="T45" fmla="*/ 0 h 12"/>
                <a:gd name="T46" fmla="*/ 2 w 25"/>
                <a:gd name="T47" fmla="*/ 0 h 12"/>
                <a:gd name="T48" fmla="*/ 3 w 25"/>
                <a:gd name="T49" fmla="*/ 0 h 12"/>
                <a:gd name="T50" fmla="*/ 5 w 25"/>
                <a:gd name="T51" fmla="*/ 0 h 12"/>
                <a:gd name="T52" fmla="*/ 6 w 25"/>
                <a:gd name="T53" fmla="*/ 0 h 12"/>
                <a:gd name="T54" fmla="*/ 6 w 25"/>
                <a:gd name="T55" fmla="*/ 1 h 12"/>
                <a:gd name="T56" fmla="*/ 7 w 25"/>
                <a:gd name="T57" fmla="*/ 1 h 12"/>
                <a:gd name="T58" fmla="*/ 8 w 25"/>
                <a:gd name="T59" fmla="*/ 2 h 12"/>
                <a:gd name="T60" fmla="*/ 10 w 25"/>
                <a:gd name="T61" fmla="*/ 2 h 12"/>
                <a:gd name="T62" fmla="*/ 11 w 25"/>
                <a:gd name="T63" fmla="*/ 3 h 12"/>
                <a:gd name="T64" fmla="*/ 12 w 25"/>
                <a:gd name="T65" fmla="*/ 3 h 12"/>
                <a:gd name="T66" fmla="*/ 13 w 25"/>
                <a:gd name="T67" fmla="*/ 4 h 12"/>
                <a:gd name="T68" fmla="*/ 16 w 25"/>
                <a:gd name="T69" fmla="*/ 4 h 12"/>
                <a:gd name="T70" fmla="*/ 17 w 25"/>
                <a:gd name="T71" fmla="*/ 4 h 12"/>
                <a:gd name="T72" fmla="*/ 18 w 25"/>
                <a:gd name="T73" fmla="*/ 4 h 12"/>
                <a:gd name="T74" fmla="*/ 19 w 25"/>
                <a:gd name="T75" fmla="*/ 4 h 12"/>
                <a:gd name="T76" fmla="*/ 20 w 25"/>
                <a:gd name="T77" fmla="*/ 4 h 12"/>
                <a:gd name="T78" fmla="*/ 21 w 25"/>
                <a:gd name="T79" fmla="*/ 4 h 12"/>
                <a:gd name="T80" fmla="*/ 23 w 25"/>
                <a:gd name="T81" fmla="*/ 4 h 12"/>
                <a:gd name="T82" fmla="*/ 24 w 25"/>
                <a:gd name="T83" fmla="*/ 4 h 12"/>
                <a:gd name="T84" fmla="*/ 24 w 25"/>
                <a:gd name="T85" fmla="*/ 5 h 12"/>
                <a:gd name="T86" fmla="*/ 24 w 25"/>
                <a:gd name="T87" fmla="*/ 6 h 12"/>
                <a:gd name="T88" fmla="*/ 23 w 25"/>
                <a:gd name="T89" fmla="*/ 6 h 12"/>
                <a:gd name="T90" fmla="*/ 22 w 25"/>
                <a:gd name="T91" fmla="*/ 7 h 12"/>
                <a:gd name="T92" fmla="*/ 21 w 25"/>
                <a:gd name="T93" fmla="*/ 8 h 12"/>
                <a:gd name="T94" fmla="*/ 20 w 25"/>
                <a:gd name="T95" fmla="*/ 8 h 12"/>
                <a:gd name="T96" fmla="*/ 20 w 25"/>
                <a:gd name="T97" fmla="*/ 9 h 12"/>
                <a:gd name="T98" fmla="*/ 19 w 25"/>
                <a:gd name="T99" fmla="*/ 10 h 12"/>
                <a:gd name="T100" fmla="*/ 19 w 25"/>
                <a:gd name="T101" fmla="*/ 11 h 12"/>
                <a:gd name="T102" fmla="*/ 19 w 25"/>
                <a:gd name="T103" fmla="*/ 12 h 12"/>
                <a:gd name="T104" fmla="*/ 18 w 25"/>
                <a:gd name="T105" fmla="*/ 12 h 1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5"/>
                <a:gd name="T160" fmla="*/ 0 h 12"/>
                <a:gd name="T161" fmla="*/ 25 w 25"/>
                <a:gd name="T162" fmla="*/ 12 h 1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5" h="12">
                  <a:moveTo>
                    <a:pt x="18" y="12"/>
                  </a:moveTo>
                  <a:lnTo>
                    <a:pt x="17" y="12"/>
                  </a:lnTo>
                  <a:lnTo>
                    <a:pt x="16" y="12"/>
                  </a:lnTo>
                  <a:lnTo>
                    <a:pt x="15" y="12"/>
                  </a:lnTo>
                  <a:lnTo>
                    <a:pt x="14" y="11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8"/>
                  </a:lnTo>
                  <a:lnTo>
                    <a:pt x="10" y="8"/>
                  </a:lnTo>
                  <a:lnTo>
                    <a:pt x="9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8" y="2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2" y="4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4" y="5"/>
                  </a:lnTo>
                  <a:lnTo>
                    <a:pt x="24" y="6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2" y="7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20" y="9"/>
                  </a:lnTo>
                  <a:lnTo>
                    <a:pt x="19" y="9"/>
                  </a:lnTo>
                  <a:lnTo>
                    <a:pt x="19" y="10"/>
                  </a:lnTo>
                  <a:lnTo>
                    <a:pt x="19" y="11"/>
                  </a:lnTo>
                  <a:lnTo>
                    <a:pt x="19" y="12"/>
                  </a:lnTo>
                  <a:lnTo>
                    <a:pt x="18" y="1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02" name="Freeform 781"/>
            <p:cNvSpPr>
              <a:spLocks/>
            </p:cNvSpPr>
            <p:nvPr/>
          </p:nvSpPr>
          <p:spPr bwMode="auto">
            <a:xfrm>
              <a:off x="3165" y="2496"/>
              <a:ext cx="8" cy="7"/>
            </a:xfrm>
            <a:custGeom>
              <a:avLst/>
              <a:gdLst>
                <a:gd name="T0" fmla="*/ 0 w 8"/>
                <a:gd name="T1" fmla="*/ 7 h 7"/>
                <a:gd name="T2" fmla="*/ 1 w 8"/>
                <a:gd name="T3" fmla="*/ 7 h 7"/>
                <a:gd name="T4" fmla="*/ 1 w 8"/>
                <a:gd name="T5" fmla="*/ 7 h 7"/>
                <a:gd name="T6" fmla="*/ 1 w 8"/>
                <a:gd name="T7" fmla="*/ 6 h 7"/>
                <a:gd name="T8" fmla="*/ 2 w 8"/>
                <a:gd name="T9" fmla="*/ 5 h 7"/>
                <a:gd name="T10" fmla="*/ 2 w 8"/>
                <a:gd name="T11" fmla="*/ 5 h 7"/>
                <a:gd name="T12" fmla="*/ 2 w 8"/>
                <a:gd name="T13" fmla="*/ 4 h 7"/>
                <a:gd name="T14" fmla="*/ 3 w 8"/>
                <a:gd name="T15" fmla="*/ 3 h 7"/>
                <a:gd name="T16" fmla="*/ 3 w 8"/>
                <a:gd name="T17" fmla="*/ 2 h 7"/>
                <a:gd name="T18" fmla="*/ 4 w 8"/>
                <a:gd name="T19" fmla="*/ 2 h 7"/>
                <a:gd name="T20" fmla="*/ 5 w 8"/>
                <a:gd name="T21" fmla="*/ 2 h 7"/>
                <a:gd name="T22" fmla="*/ 5 w 8"/>
                <a:gd name="T23" fmla="*/ 1 h 7"/>
                <a:gd name="T24" fmla="*/ 6 w 8"/>
                <a:gd name="T25" fmla="*/ 1 h 7"/>
                <a:gd name="T26" fmla="*/ 7 w 8"/>
                <a:gd name="T27" fmla="*/ 1 h 7"/>
                <a:gd name="T28" fmla="*/ 7 w 8"/>
                <a:gd name="T29" fmla="*/ 0 h 7"/>
                <a:gd name="T30" fmla="*/ 7 w 8"/>
                <a:gd name="T31" fmla="*/ 0 h 7"/>
                <a:gd name="T32" fmla="*/ 8 w 8"/>
                <a:gd name="T33" fmla="*/ 0 h 7"/>
                <a:gd name="T34" fmla="*/ 8 w 8"/>
                <a:gd name="T35" fmla="*/ 0 h 7"/>
                <a:gd name="T36" fmla="*/ 8 w 8"/>
                <a:gd name="T37" fmla="*/ 0 h 7"/>
                <a:gd name="T38" fmla="*/ 8 w 8"/>
                <a:gd name="T39" fmla="*/ 1 h 7"/>
                <a:gd name="T40" fmla="*/ 8 w 8"/>
                <a:gd name="T41" fmla="*/ 2 h 7"/>
                <a:gd name="T42" fmla="*/ 7 w 8"/>
                <a:gd name="T43" fmla="*/ 2 h 7"/>
                <a:gd name="T44" fmla="*/ 7 w 8"/>
                <a:gd name="T45" fmla="*/ 3 h 7"/>
                <a:gd name="T46" fmla="*/ 7 w 8"/>
                <a:gd name="T47" fmla="*/ 3 h 7"/>
                <a:gd name="T48" fmla="*/ 6 w 8"/>
                <a:gd name="T49" fmla="*/ 3 h 7"/>
                <a:gd name="T50" fmla="*/ 6 w 8"/>
                <a:gd name="T51" fmla="*/ 4 h 7"/>
                <a:gd name="T52" fmla="*/ 5 w 8"/>
                <a:gd name="T53" fmla="*/ 4 h 7"/>
                <a:gd name="T54" fmla="*/ 5 w 8"/>
                <a:gd name="T55" fmla="*/ 5 h 7"/>
                <a:gd name="T56" fmla="*/ 4 w 8"/>
                <a:gd name="T57" fmla="*/ 5 h 7"/>
                <a:gd name="T58" fmla="*/ 4 w 8"/>
                <a:gd name="T59" fmla="*/ 6 h 7"/>
                <a:gd name="T60" fmla="*/ 3 w 8"/>
                <a:gd name="T61" fmla="*/ 7 h 7"/>
                <a:gd name="T62" fmla="*/ 3 w 8"/>
                <a:gd name="T63" fmla="*/ 7 h 7"/>
                <a:gd name="T64" fmla="*/ 2 w 8"/>
                <a:gd name="T65" fmla="*/ 7 h 7"/>
                <a:gd name="T66" fmla="*/ 1 w 8"/>
                <a:gd name="T67" fmla="*/ 7 h 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"/>
                <a:gd name="T103" fmla="*/ 0 h 7"/>
                <a:gd name="T104" fmla="*/ 8 w 8"/>
                <a:gd name="T105" fmla="*/ 7 h 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" h="7">
                  <a:moveTo>
                    <a:pt x="1" y="7"/>
                  </a:moveTo>
                  <a:lnTo>
                    <a:pt x="0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03" name="Freeform 782"/>
            <p:cNvSpPr>
              <a:spLocks/>
            </p:cNvSpPr>
            <p:nvPr/>
          </p:nvSpPr>
          <p:spPr bwMode="auto">
            <a:xfrm>
              <a:off x="2645" y="2484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0 w 2"/>
                <a:gd name="T5" fmla="*/ 1 h 1"/>
                <a:gd name="T6" fmla="*/ 0 w 2"/>
                <a:gd name="T7" fmla="*/ 0 h 1"/>
                <a:gd name="T8" fmla="*/ 1 w 2"/>
                <a:gd name="T9" fmla="*/ 0 h 1"/>
                <a:gd name="T10" fmla="*/ 1 w 2"/>
                <a:gd name="T11" fmla="*/ 0 h 1"/>
                <a:gd name="T12" fmla="*/ 1 w 2"/>
                <a:gd name="T13" fmla="*/ 0 h 1"/>
                <a:gd name="T14" fmla="*/ 2 w 2"/>
                <a:gd name="T15" fmla="*/ 0 h 1"/>
                <a:gd name="T16" fmla="*/ 2 w 2"/>
                <a:gd name="T17" fmla="*/ 0 h 1"/>
                <a:gd name="T18" fmla="*/ 2 w 2"/>
                <a:gd name="T19" fmla="*/ 0 h 1"/>
                <a:gd name="T20" fmla="*/ 2 w 2"/>
                <a:gd name="T21" fmla="*/ 1 h 1"/>
                <a:gd name="T22" fmla="*/ 2 w 2"/>
                <a:gd name="T23" fmla="*/ 1 h 1"/>
                <a:gd name="T24" fmla="*/ 1 w 2"/>
                <a:gd name="T25" fmla="*/ 1 h 1"/>
                <a:gd name="T26" fmla="*/ 1 w 2"/>
                <a:gd name="T27" fmla="*/ 1 h 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1"/>
                <a:gd name="T44" fmla="*/ 2 w 2"/>
                <a:gd name="T45" fmla="*/ 1 h 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04" name="Freeform 783"/>
            <p:cNvSpPr>
              <a:spLocks/>
            </p:cNvSpPr>
            <p:nvPr/>
          </p:nvSpPr>
          <p:spPr bwMode="auto">
            <a:xfrm>
              <a:off x="2795" y="2489"/>
              <a:ext cx="54" cy="22"/>
            </a:xfrm>
            <a:custGeom>
              <a:avLst/>
              <a:gdLst>
                <a:gd name="T0" fmla="*/ 4 w 54"/>
                <a:gd name="T1" fmla="*/ 21 h 22"/>
                <a:gd name="T2" fmla="*/ 1 w 54"/>
                <a:gd name="T3" fmla="*/ 21 h 22"/>
                <a:gd name="T4" fmla="*/ 0 w 54"/>
                <a:gd name="T5" fmla="*/ 20 h 22"/>
                <a:gd name="T6" fmla="*/ 0 w 54"/>
                <a:gd name="T7" fmla="*/ 17 h 22"/>
                <a:gd name="T8" fmla="*/ 2 w 54"/>
                <a:gd name="T9" fmla="*/ 16 h 22"/>
                <a:gd name="T10" fmla="*/ 4 w 54"/>
                <a:gd name="T11" fmla="*/ 14 h 22"/>
                <a:gd name="T12" fmla="*/ 5 w 54"/>
                <a:gd name="T13" fmla="*/ 12 h 22"/>
                <a:gd name="T14" fmla="*/ 6 w 54"/>
                <a:gd name="T15" fmla="*/ 10 h 22"/>
                <a:gd name="T16" fmla="*/ 8 w 54"/>
                <a:gd name="T17" fmla="*/ 9 h 22"/>
                <a:gd name="T18" fmla="*/ 11 w 54"/>
                <a:gd name="T19" fmla="*/ 8 h 22"/>
                <a:gd name="T20" fmla="*/ 13 w 54"/>
                <a:gd name="T21" fmla="*/ 7 h 22"/>
                <a:gd name="T22" fmla="*/ 13 w 54"/>
                <a:gd name="T23" fmla="*/ 6 h 22"/>
                <a:gd name="T24" fmla="*/ 11 w 54"/>
                <a:gd name="T25" fmla="*/ 7 h 22"/>
                <a:gd name="T26" fmla="*/ 9 w 54"/>
                <a:gd name="T27" fmla="*/ 7 h 22"/>
                <a:gd name="T28" fmla="*/ 6 w 54"/>
                <a:gd name="T29" fmla="*/ 8 h 22"/>
                <a:gd name="T30" fmla="*/ 5 w 54"/>
                <a:gd name="T31" fmla="*/ 9 h 22"/>
                <a:gd name="T32" fmla="*/ 4 w 54"/>
                <a:gd name="T33" fmla="*/ 7 h 22"/>
                <a:gd name="T34" fmla="*/ 6 w 54"/>
                <a:gd name="T35" fmla="*/ 5 h 22"/>
                <a:gd name="T36" fmla="*/ 6 w 54"/>
                <a:gd name="T37" fmla="*/ 3 h 22"/>
                <a:gd name="T38" fmla="*/ 8 w 54"/>
                <a:gd name="T39" fmla="*/ 1 h 22"/>
                <a:gd name="T40" fmla="*/ 9 w 54"/>
                <a:gd name="T41" fmla="*/ 0 h 22"/>
                <a:gd name="T42" fmla="*/ 12 w 54"/>
                <a:gd name="T43" fmla="*/ 0 h 22"/>
                <a:gd name="T44" fmla="*/ 13 w 54"/>
                <a:gd name="T45" fmla="*/ 0 h 22"/>
                <a:gd name="T46" fmla="*/ 17 w 54"/>
                <a:gd name="T47" fmla="*/ 0 h 22"/>
                <a:gd name="T48" fmla="*/ 17 w 54"/>
                <a:gd name="T49" fmla="*/ 4 h 22"/>
                <a:gd name="T50" fmla="*/ 19 w 54"/>
                <a:gd name="T51" fmla="*/ 4 h 22"/>
                <a:gd name="T52" fmla="*/ 21 w 54"/>
                <a:gd name="T53" fmla="*/ 3 h 22"/>
                <a:gd name="T54" fmla="*/ 24 w 54"/>
                <a:gd name="T55" fmla="*/ 2 h 22"/>
                <a:gd name="T56" fmla="*/ 26 w 54"/>
                <a:gd name="T57" fmla="*/ 2 h 22"/>
                <a:gd name="T58" fmla="*/ 29 w 54"/>
                <a:gd name="T59" fmla="*/ 1 h 22"/>
                <a:gd name="T60" fmla="*/ 31 w 54"/>
                <a:gd name="T61" fmla="*/ 2 h 22"/>
                <a:gd name="T62" fmla="*/ 34 w 54"/>
                <a:gd name="T63" fmla="*/ 3 h 22"/>
                <a:gd name="T64" fmla="*/ 37 w 54"/>
                <a:gd name="T65" fmla="*/ 2 h 22"/>
                <a:gd name="T66" fmla="*/ 40 w 54"/>
                <a:gd name="T67" fmla="*/ 2 h 22"/>
                <a:gd name="T68" fmla="*/ 42 w 54"/>
                <a:gd name="T69" fmla="*/ 1 h 22"/>
                <a:gd name="T70" fmla="*/ 44 w 54"/>
                <a:gd name="T71" fmla="*/ 2 h 22"/>
                <a:gd name="T72" fmla="*/ 47 w 54"/>
                <a:gd name="T73" fmla="*/ 1 h 22"/>
                <a:gd name="T74" fmla="*/ 50 w 54"/>
                <a:gd name="T75" fmla="*/ 1 h 22"/>
                <a:gd name="T76" fmla="*/ 52 w 54"/>
                <a:gd name="T77" fmla="*/ 3 h 22"/>
                <a:gd name="T78" fmla="*/ 53 w 54"/>
                <a:gd name="T79" fmla="*/ 6 h 22"/>
                <a:gd name="T80" fmla="*/ 54 w 54"/>
                <a:gd name="T81" fmla="*/ 8 h 22"/>
                <a:gd name="T82" fmla="*/ 53 w 54"/>
                <a:gd name="T83" fmla="*/ 11 h 22"/>
                <a:gd name="T84" fmla="*/ 54 w 54"/>
                <a:gd name="T85" fmla="*/ 14 h 22"/>
                <a:gd name="T86" fmla="*/ 53 w 54"/>
                <a:gd name="T87" fmla="*/ 15 h 22"/>
                <a:gd name="T88" fmla="*/ 50 w 54"/>
                <a:gd name="T89" fmla="*/ 16 h 22"/>
                <a:gd name="T90" fmla="*/ 48 w 54"/>
                <a:gd name="T91" fmla="*/ 16 h 22"/>
                <a:gd name="T92" fmla="*/ 41 w 54"/>
                <a:gd name="T93" fmla="*/ 16 h 22"/>
                <a:gd name="T94" fmla="*/ 38 w 54"/>
                <a:gd name="T95" fmla="*/ 17 h 22"/>
                <a:gd name="T96" fmla="*/ 36 w 54"/>
                <a:gd name="T97" fmla="*/ 17 h 22"/>
                <a:gd name="T98" fmla="*/ 33 w 54"/>
                <a:gd name="T99" fmla="*/ 18 h 22"/>
                <a:gd name="T100" fmla="*/ 31 w 54"/>
                <a:gd name="T101" fmla="*/ 19 h 22"/>
                <a:gd name="T102" fmla="*/ 28 w 54"/>
                <a:gd name="T103" fmla="*/ 19 h 22"/>
                <a:gd name="T104" fmla="*/ 25 w 54"/>
                <a:gd name="T105" fmla="*/ 19 h 22"/>
                <a:gd name="T106" fmla="*/ 22 w 54"/>
                <a:gd name="T107" fmla="*/ 18 h 22"/>
                <a:gd name="T108" fmla="*/ 19 w 54"/>
                <a:gd name="T109" fmla="*/ 19 h 22"/>
                <a:gd name="T110" fmla="*/ 18 w 54"/>
                <a:gd name="T111" fmla="*/ 20 h 22"/>
                <a:gd name="T112" fmla="*/ 15 w 54"/>
                <a:gd name="T113" fmla="*/ 20 h 22"/>
                <a:gd name="T114" fmla="*/ 12 w 54"/>
                <a:gd name="T115" fmla="*/ 20 h 22"/>
                <a:gd name="T116" fmla="*/ 10 w 54"/>
                <a:gd name="T117" fmla="*/ 20 h 22"/>
                <a:gd name="T118" fmla="*/ 8 w 54"/>
                <a:gd name="T119" fmla="*/ 20 h 22"/>
                <a:gd name="T120" fmla="*/ 6 w 54"/>
                <a:gd name="T121" fmla="*/ 22 h 2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4"/>
                <a:gd name="T184" fmla="*/ 0 h 22"/>
                <a:gd name="T185" fmla="*/ 54 w 54"/>
                <a:gd name="T186" fmla="*/ 22 h 2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4" h="22">
                  <a:moveTo>
                    <a:pt x="6" y="22"/>
                  </a:moveTo>
                  <a:lnTo>
                    <a:pt x="5" y="22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3" y="21"/>
                  </a:lnTo>
                  <a:lnTo>
                    <a:pt x="2" y="21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9"/>
                  </a:lnTo>
                  <a:lnTo>
                    <a:pt x="9" y="8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2" y="7"/>
                  </a:lnTo>
                  <a:lnTo>
                    <a:pt x="13" y="7"/>
                  </a:lnTo>
                  <a:lnTo>
                    <a:pt x="14" y="7"/>
                  </a:lnTo>
                  <a:lnTo>
                    <a:pt x="14" y="6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8" y="7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7" y="3"/>
                  </a:lnTo>
                  <a:lnTo>
                    <a:pt x="17" y="4"/>
                  </a:lnTo>
                  <a:lnTo>
                    <a:pt x="18" y="4"/>
                  </a:lnTo>
                  <a:lnTo>
                    <a:pt x="18" y="5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2"/>
                  </a:lnTo>
                  <a:lnTo>
                    <a:pt x="51" y="3"/>
                  </a:lnTo>
                  <a:lnTo>
                    <a:pt x="52" y="3"/>
                  </a:lnTo>
                  <a:lnTo>
                    <a:pt x="52" y="4"/>
                  </a:lnTo>
                  <a:lnTo>
                    <a:pt x="52" y="5"/>
                  </a:lnTo>
                  <a:lnTo>
                    <a:pt x="53" y="5"/>
                  </a:lnTo>
                  <a:lnTo>
                    <a:pt x="53" y="6"/>
                  </a:lnTo>
                  <a:lnTo>
                    <a:pt x="54" y="6"/>
                  </a:lnTo>
                  <a:lnTo>
                    <a:pt x="54" y="7"/>
                  </a:lnTo>
                  <a:lnTo>
                    <a:pt x="54" y="8"/>
                  </a:lnTo>
                  <a:lnTo>
                    <a:pt x="54" y="9"/>
                  </a:lnTo>
                  <a:lnTo>
                    <a:pt x="54" y="10"/>
                  </a:lnTo>
                  <a:lnTo>
                    <a:pt x="53" y="11"/>
                  </a:lnTo>
                  <a:lnTo>
                    <a:pt x="53" y="12"/>
                  </a:lnTo>
                  <a:lnTo>
                    <a:pt x="54" y="12"/>
                  </a:lnTo>
                  <a:lnTo>
                    <a:pt x="54" y="13"/>
                  </a:lnTo>
                  <a:lnTo>
                    <a:pt x="54" y="14"/>
                  </a:lnTo>
                  <a:lnTo>
                    <a:pt x="53" y="14"/>
                  </a:lnTo>
                  <a:lnTo>
                    <a:pt x="53" y="15"/>
                  </a:lnTo>
                  <a:lnTo>
                    <a:pt x="52" y="15"/>
                  </a:lnTo>
                  <a:lnTo>
                    <a:pt x="51" y="15"/>
                  </a:lnTo>
                  <a:lnTo>
                    <a:pt x="50" y="15"/>
                  </a:lnTo>
                  <a:lnTo>
                    <a:pt x="50" y="16"/>
                  </a:lnTo>
                  <a:lnTo>
                    <a:pt x="49" y="16"/>
                  </a:lnTo>
                  <a:lnTo>
                    <a:pt x="48" y="16"/>
                  </a:lnTo>
                  <a:lnTo>
                    <a:pt x="47" y="16"/>
                  </a:lnTo>
                  <a:lnTo>
                    <a:pt x="44" y="16"/>
                  </a:lnTo>
                  <a:lnTo>
                    <a:pt x="42" y="16"/>
                  </a:lnTo>
                  <a:lnTo>
                    <a:pt x="41" y="16"/>
                  </a:lnTo>
                  <a:lnTo>
                    <a:pt x="40" y="16"/>
                  </a:lnTo>
                  <a:lnTo>
                    <a:pt x="39" y="16"/>
                  </a:lnTo>
                  <a:lnTo>
                    <a:pt x="38" y="16"/>
                  </a:lnTo>
                  <a:lnTo>
                    <a:pt x="38" y="17"/>
                  </a:lnTo>
                  <a:lnTo>
                    <a:pt x="37" y="17"/>
                  </a:lnTo>
                  <a:lnTo>
                    <a:pt x="36" y="17"/>
                  </a:lnTo>
                  <a:lnTo>
                    <a:pt x="35" y="17"/>
                  </a:lnTo>
                  <a:lnTo>
                    <a:pt x="34" y="17"/>
                  </a:lnTo>
                  <a:lnTo>
                    <a:pt x="34" y="18"/>
                  </a:lnTo>
                  <a:lnTo>
                    <a:pt x="33" y="18"/>
                  </a:lnTo>
                  <a:lnTo>
                    <a:pt x="32" y="18"/>
                  </a:lnTo>
                  <a:lnTo>
                    <a:pt x="31" y="18"/>
                  </a:lnTo>
                  <a:lnTo>
                    <a:pt x="31" y="19"/>
                  </a:lnTo>
                  <a:lnTo>
                    <a:pt x="30" y="19"/>
                  </a:lnTo>
                  <a:lnTo>
                    <a:pt x="29" y="19"/>
                  </a:lnTo>
                  <a:lnTo>
                    <a:pt x="28" y="19"/>
                  </a:lnTo>
                  <a:lnTo>
                    <a:pt x="27" y="19"/>
                  </a:lnTo>
                  <a:lnTo>
                    <a:pt x="26" y="19"/>
                  </a:lnTo>
                  <a:lnTo>
                    <a:pt x="25" y="19"/>
                  </a:lnTo>
                  <a:lnTo>
                    <a:pt x="24" y="18"/>
                  </a:lnTo>
                  <a:lnTo>
                    <a:pt x="23" y="18"/>
                  </a:lnTo>
                  <a:lnTo>
                    <a:pt x="22" y="18"/>
                  </a:lnTo>
                  <a:lnTo>
                    <a:pt x="21" y="18"/>
                  </a:lnTo>
                  <a:lnTo>
                    <a:pt x="20" y="19"/>
                  </a:lnTo>
                  <a:lnTo>
                    <a:pt x="19" y="19"/>
                  </a:lnTo>
                  <a:lnTo>
                    <a:pt x="19" y="20"/>
                  </a:lnTo>
                  <a:lnTo>
                    <a:pt x="18" y="20"/>
                  </a:lnTo>
                  <a:lnTo>
                    <a:pt x="17" y="20"/>
                  </a:lnTo>
                  <a:lnTo>
                    <a:pt x="16" y="20"/>
                  </a:lnTo>
                  <a:lnTo>
                    <a:pt x="15" y="20"/>
                  </a:lnTo>
                  <a:lnTo>
                    <a:pt x="14" y="20"/>
                  </a:lnTo>
                  <a:lnTo>
                    <a:pt x="13" y="20"/>
                  </a:lnTo>
                  <a:lnTo>
                    <a:pt x="12" y="20"/>
                  </a:lnTo>
                  <a:lnTo>
                    <a:pt x="11" y="20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8" y="20"/>
                  </a:lnTo>
                  <a:lnTo>
                    <a:pt x="7" y="21"/>
                  </a:lnTo>
                  <a:lnTo>
                    <a:pt x="6" y="21"/>
                  </a:lnTo>
                  <a:lnTo>
                    <a:pt x="6" y="2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05" name="Freeform 784"/>
            <p:cNvSpPr>
              <a:spLocks/>
            </p:cNvSpPr>
            <p:nvPr/>
          </p:nvSpPr>
          <p:spPr bwMode="auto">
            <a:xfrm>
              <a:off x="2439" y="2484"/>
              <a:ext cx="9" cy="9"/>
            </a:xfrm>
            <a:custGeom>
              <a:avLst/>
              <a:gdLst>
                <a:gd name="T0" fmla="*/ 3 w 9"/>
                <a:gd name="T1" fmla="*/ 9 h 9"/>
                <a:gd name="T2" fmla="*/ 3 w 9"/>
                <a:gd name="T3" fmla="*/ 9 h 9"/>
                <a:gd name="T4" fmla="*/ 2 w 9"/>
                <a:gd name="T5" fmla="*/ 9 h 9"/>
                <a:gd name="T6" fmla="*/ 2 w 9"/>
                <a:gd name="T7" fmla="*/ 8 h 9"/>
                <a:gd name="T8" fmla="*/ 1 w 9"/>
                <a:gd name="T9" fmla="*/ 7 h 9"/>
                <a:gd name="T10" fmla="*/ 1 w 9"/>
                <a:gd name="T11" fmla="*/ 7 h 9"/>
                <a:gd name="T12" fmla="*/ 1 w 9"/>
                <a:gd name="T13" fmla="*/ 6 h 9"/>
                <a:gd name="T14" fmla="*/ 1 w 9"/>
                <a:gd name="T15" fmla="*/ 6 h 9"/>
                <a:gd name="T16" fmla="*/ 0 w 9"/>
                <a:gd name="T17" fmla="*/ 5 h 9"/>
                <a:gd name="T18" fmla="*/ 0 w 9"/>
                <a:gd name="T19" fmla="*/ 5 h 9"/>
                <a:gd name="T20" fmla="*/ 1 w 9"/>
                <a:gd name="T21" fmla="*/ 4 h 9"/>
                <a:gd name="T22" fmla="*/ 1 w 9"/>
                <a:gd name="T23" fmla="*/ 3 h 9"/>
                <a:gd name="T24" fmla="*/ 1 w 9"/>
                <a:gd name="T25" fmla="*/ 2 h 9"/>
                <a:gd name="T26" fmla="*/ 1 w 9"/>
                <a:gd name="T27" fmla="*/ 1 h 9"/>
                <a:gd name="T28" fmla="*/ 2 w 9"/>
                <a:gd name="T29" fmla="*/ 1 h 9"/>
                <a:gd name="T30" fmla="*/ 3 w 9"/>
                <a:gd name="T31" fmla="*/ 0 h 9"/>
                <a:gd name="T32" fmla="*/ 3 w 9"/>
                <a:gd name="T33" fmla="*/ 0 h 9"/>
                <a:gd name="T34" fmla="*/ 4 w 9"/>
                <a:gd name="T35" fmla="*/ 0 h 9"/>
                <a:gd name="T36" fmla="*/ 4 w 9"/>
                <a:gd name="T37" fmla="*/ 0 h 9"/>
                <a:gd name="T38" fmla="*/ 4 w 9"/>
                <a:gd name="T39" fmla="*/ 0 h 9"/>
                <a:gd name="T40" fmla="*/ 5 w 9"/>
                <a:gd name="T41" fmla="*/ 0 h 9"/>
                <a:gd name="T42" fmla="*/ 6 w 9"/>
                <a:gd name="T43" fmla="*/ 1 h 9"/>
                <a:gd name="T44" fmla="*/ 6 w 9"/>
                <a:gd name="T45" fmla="*/ 1 h 9"/>
                <a:gd name="T46" fmla="*/ 7 w 9"/>
                <a:gd name="T47" fmla="*/ 1 h 9"/>
                <a:gd name="T48" fmla="*/ 8 w 9"/>
                <a:gd name="T49" fmla="*/ 2 h 9"/>
                <a:gd name="T50" fmla="*/ 8 w 9"/>
                <a:gd name="T51" fmla="*/ 2 h 9"/>
                <a:gd name="T52" fmla="*/ 8 w 9"/>
                <a:gd name="T53" fmla="*/ 3 h 9"/>
                <a:gd name="T54" fmla="*/ 9 w 9"/>
                <a:gd name="T55" fmla="*/ 4 h 9"/>
                <a:gd name="T56" fmla="*/ 8 w 9"/>
                <a:gd name="T57" fmla="*/ 5 h 9"/>
                <a:gd name="T58" fmla="*/ 8 w 9"/>
                <a:gd name="T59" fmla="*/ 6 h 9"/>
                <a:gd name="T60" fmla="*/ 8 w 9"/>
                <a:gd name="T61" fmla="*/ 6 h 9"/>
                <a:gd name="T62" fmla="*/ 7 w 9"/>
                <a:gd name="T63" fmla="*/ 6 h 9"/>
                <a:gd name="T64" fmla="*/ 7 w 9"/>
                <a:gd name="T65" fmla="*/ 7 h 9"/>
                <a:gd name="T66" fmla="*/ 6 w 9"/>
                <a:gd name="T67" fmla="*/ 7 h 9"/>
                <a:gd name="T68" fmla="*/ 6 w 9"/>
                <a:gd name="T69" fmla="*/ 8 h 9"/>
                <a:gd name="T70" fmla="*/ 5 w 9"/>
                <a:gd name="T71" fmla="*/ 8 h 9"/>
                <a:gd name="T72" fmla="*/ 5 w 9"/>
                <a:gd name="T73" fmla="*/ 9 h 9"/>
                <a:gd name="T74" fmla="*/ 4 w 9"/>
                <a:gd name="T75" fmla="*/ 9 h 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"/>
                <a:gd name="T115" fmla="*/ 0 h 9"/>
                <a:gd name="T116" fmla="*/ 9 w 9"/>
                <a:gd name="T117" fmla="*/ 9 h 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" h="9">
                  <a:moveTo>
                    <a:pt x="4" y="9"/>
                  </a:moveTo>
                  <a:lnTo>
                    <a:pt x="3" y="9"/>
                  </a:lnTo>
                  <a:lnTo>
                    <a:pt x="2" y="9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9" y="4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4" y="9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06" name="Freeform 785"/>
            <p:cNvSpPr>
              <a:spLocks/>
            </p:cNvSpPr>
            <p:nvPr/>
          </p:nvSpPr>
          <p:spPr bwMode="auto">
            <a:xfrm>
              <a:off x="2328" y="2484"/>
              <a:ext cx="5" cy="2"/>
            </a:xfrm>
            <a:custGeom>
              <a:avLst/>
              <a:gdLst>
                <a:gd name="T0" fmla="*/ 2 w 5"/>
                <a:gd name="T1" fmla="*/ 2 h 2"/>
                <a:gd name="T2" fmla="*/ 2 w 5"/>
                <a:gd name="T3" fmla="*/ 2 h 2"/>
                <a:gd name="T4" fmla="*/ 1 w 5"/>
                <a:gd name="T5" fmla="*/ 2 h 2"/>
                <a:gd name="T6" fmla="*/ 1 w 5"/>
                <a:gd name="T7" fmla="*/ 2 h 2"/>
                <a:gd name="T8" fmla="*/ 1 w 5"/>
                <a:gd name="T9" fmla="*/ 1 h 2"/>
                <a:gd name="T10" fmla="*/ 0 w 5"/>
                <a:gd name="T11" fmla="*/ 1 h 2"/>
                <a:gd name="T12" fmla="*/ 0 w 5"/>
                <a:gd name="T13" fmla="*/ 1 h 2"/>
                <a:gd name="T14" fmla="*/ 0 w 5"/>
                <a:gd name="T15" fmla="*/ 1 h 2"/>
                <a:gd name="T16" fmla="*/ 1 w 5"/>
                <a:gd name="T17" fmla="*/ 1 h 2"/>
                <a:gd name="T18" fmla="*/ 1 w 5"/>
                <a:gd name="T19" fmla="*/ 1 h 2"/>
                <a:gd name="T20" fmla="*/ 2 w 5"/>
                <a:gd name="T21" fmla="*/ 1 h 2"/>
                <a:gd name="T22" fmla="*/ 2 w 5"/>
                <a:gd name="T23" fmla="*/ 1 h 2"/>
                <a:gd name="T24" fmla="*/ 2 w 5"/>
                <a:gd name="T25" fmla="*/ 1 h 2"/>
                <a:gd name="T26" fmla="*/ 2 w 5"/>
                <a:gd name="T27" fmla="*/ 0 h 2"/>
                <a:gd name="T28" fmla="*/ 2 w 5"/>
                <a:gd name="T29" fmla="*/ 0 h 2"/>
                <a:gd name="T30" fmla="*/ 3 w 5"/>
                <a:gd name="T31" fmla="*/ 0 h 2"/>
                <a:gd name="T32" fmla="*/ 3 w 5"/>
                <a:gd name="T33" fmla="*/ 0 h 2"/>
                <a:gd name="T34" fmla="*/ 3 w 5"/>
                <a:gd name="T35" fmla="*/ 0 h 2"/>
                <a:gd name="T36" fmla="*/ 4 w 5"/>
                <a:gd name="T37" fmla="*/ 0 h 2"/>
                <a:gd name="T38" fmla="*/ 4 w 5"/>
                <a:gd name="T39" fmla="*/ 0 h 2"/>
                <a:gd name="T40" fmla="*/ 4 w 5"/>
                <a:gd name="T41" fmla="*/ 0 h 2"/>
                <a:gd name="T42" fmla="*/ 5 w 5"/>
                <a:gd name="T43" fmla="*/ 0 h 2"/>
                <a:gd name="T44" fmla="*/ 5 w 5"/>
                <a:gd name="T45" fmla="*/ 0 h 2"/>
                <a:gd name="T46" fmla="*/ 4 w 5"/>
                <a:gd name="T47" fmla="*/ 1 h 2"/>
                <a:gd name="T48" fmla="*/ 4 w 5"/>
                <a:gd name="T49" fmla="*/ 1 h 2"/>
                <a:gd name="T50" fmla="*/ 4 w 5"/>
                <a:gd name="T51" fmla="*/ 0 h 2"/>
                <a:gd name="T52" fmla="*/ 3 w 5"/>
                <a:gd name="T53" fmla="*/ 0 h 2"/>
                <a:gd name="T54" fmla="*/ 3 w 5"/>
                <a:gd name="T55" fmla="*/ 1 h 2"/>
                <a:gd name="T56" fmla="*/ 2 w 5"/>
                <a:gd name="T57" fmla="*/ 1 h 2"/>
                <a:gd name="T58" fmla="*/ 2 w 5"/>
                <a:gd name="T59" fmla="*/ 1 h 2"/>
                <a:gd name="T60" fmla="*/ 2 w 5"/>
                <a:gd name="T61" fmla="*/ 2 h 2"/>
                <a:gd name="T62" fmla="*/ 2 w 5"/>
                <a:gd name="T63" fmla="*/ 2 h 2"/>
                <a:gd name="T64" fmla="*/ 2 w 5"/>
                <a:gd name="T65" fmla="*/ 2 h 2"/>
                <a:gd name="T66" fmla="*/ 2 w 5"/>
                <a:gd name="T67" fmla="*/ 2 h 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"/>
                <a:gd name="T103" fmla="*/ 0 h 2"/>
                <a:gd name="T104" fmla="*/ 5 w 5"/>
                <a:gd name="T105" fmla="*/ 2 h 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" h="2">
                  <a:moveTo>
                    <a:pt x="2" y="2"/>
                  </a:move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07" name="Freeform 786"/>
            <p:cNvSpPr>
              <a:spLocks/>
            </p:cNvSpPr>
            <p:nvPr/>
          </p:nvSpPr>
          <p:spPr bwMode="auto">
            <a:xfrm>
              <a:off x="2873" y="2490"/>
              <a:ext cx="10" cy="13"/>
            </a:xfrm>
            <a:custGeom>
              <a:avLst/>
              <a:gdLst>
                <a:gd name="T0" fmla="*/ 5 w 10"/>
                <a:gd name="T1" fmla="*/ 13 h 13"/>
                <a:gd name="T2" fmla="*/ 4 w 10"/>
                <a:gd name="T3" fmla="*/ 12 h 13"/>
                <a:gd name="T4" fmla="*/ 3 w 10"/>
                <a:gd name="T5" fmla="*/ 12 h 13"/>
                <a:gd name="T6" fmla="*/ 3 w 10"/>
                <a:gd name="T7" fmla="*/ 12 h 13"/>
                <a:gd name="T8" fmla="*/ 3 w 10"/>
                <a:gd name="T9" fmla="*/ 12 h 13"/>
                <a:gd name="T10" fmla="*/ 2 w 10"/>
                <a:gd name="T11" fmla="*/ 12 h 13"/>
                <a:gd name="T12" fmla="*/ 2 w 10"/>
                <a:gd name="T13" fmla="*/ 11 h 13"/>
                <a:gd name="T14" fmla="*/ 1 w 10"/>
                <a:gd name="T15" fmla="*/ 10 h 13"/>
                <a:gd name="T16" fmla="*/ 1 w 10"/>
                <a:gd name="T17" fmla="*/ 10 h 13"/>
                <a:gd name="T18" fmla="*/ 0 w 10"/>
                <a:gd name="T19" fmla="*/ 9 h 13"/>
                <a:gd name="T20" fmla="*/ 0 w 10"/>
                <a:gd name="T21" fmla="*/ 9 h 13"/>
                <a:gd name="T22" fmla="*/ 1 w 10"/>
                <a:gd name="T23" fmla="*/ 8 h 13"/>
                <a:gd name="T24" fmla="*/ 1 w 10"/>
                <a:gd name="T25" fmla="*/ 8 h 13"/>
                <a:gd name="T26" fmla="*/ 2 w 10"/>
                <a:gd name="T27" fmla="*/ 7 h 13"/>
                <a:gd name="T28" fmla="*/ 2 w 10"/>
                <a:gd name="T29" fmla="*/ 6 h 13"/>
                <a:gd name="T30" fmla="*/ 3 w 10"/>
                <a:gd name="T31" fmla="*/ 6 h 13"/>
                <a:gd name="T32" fmla="*/ 3 w 10"/>
                <a:gd name="T33" fmla="*/ 6 h 13"/>
                <a:gd name="T34" fmla="*/ 3 w 10"/>
                <a:gd name="T35" fmla="*/ 6 h 13"/>
                <a:gd name="T36" fmla="*/ 4 w 10"/>
                <a:gd name="T37" fmla="*/ 6 h 13"/>
                <a:gd name="T38" fmla="*/ 4 w 10"/>
                <a:gd name="T39" fmla="*/ 5 h 13"/>
                <a:gd name="T40" fmla="*/ 5 w 10"/>
                <a:gd name="T41" fmla="*/ 5 h 13"/>
                <a:gd name="T42" fmla="*/ 5 w 10"/>
                <a:gd name="T43" fmla="*/ 4 h 13"/>
                <a:gd name="T44" fmla="*/ 6 w 10"/>
                <a:gd name="T45" fmla="*/ 3 h 13"/>
                <a:gd name="T46" fmla="*/ 6 w 10"/>
                <a:gd name="T47" fmla="*/ 3 h 13"/>
                <a:gd name="T48" fmla="*/ 7 w 10"/>
                <a:gd name="T49" fmla="*/ 2 h 13"/>
                <a:gd name="T50" fmla="*/ 7 w 10"/>
                <a:gd name="T51" fmla="*/ 1 h 13"/>
                <a:gd name="T52" fmla="*/ 8 w 10"/>
                <a:gd name="T53" fmla="*/ 1 h 13"/>
                <a:gd name="T54" fmla="*/ 8 w 10"/>
                <a:gd name="T55" fmla="*/ 0 h 13"/>
                <a:gd name="T56" fmla="*/ 9 w 10"/>
                <a:gd name="T57" fmla="*/ 0 h 13"/>
                <a:gd name="T58" fmla="*/ 10 w 10"/>
                <a:gd name="T59" fmla="*/ 0 h 13"/>
                <a:gd name="T60" fmla="*/ 10 w 10"/>
                <a:gd name="T61" fmla="*/ 0 h 13"/>
                <a:gd name="T62" fmla="*/ 10 w 10"/>
                <a:gd name="T63" fmla="*/ 0 h 13"/>
                <a:gd name="T64" fmla="*/ 10 w 10"/>
                <a:gd name="T65" fmla="*/ 1 h 13"/>
                <a:gd name="T66" fmla="*/ 10 w 10"/>
                <a:gd name="T67" fmla="*/ 2 h 13"/>
                <a:gd name="T68" fmla="*/ 10 w 10"/>
                <a:gd name="T69" fmla="*/ 3 h 13"/>
                <a:gd name="T70" fmla="*/ 10 w 10"/>
                <a:gd name="T71" fmla="*/ 4 h 13"/>
                <a:gd name="T72" fmla="*/ 10 w 10"/>
                <a:gd name="T73" fmla="*/ 4 h 13"/>
                <a:gd name="T74" fmla="*/ 9 w 10"/>
                <a:gd name="T75" fmla="*/ 5 h 13"/>
                <a:gd name="T76" fmla="*/ 9 w 10"/>
                <a:gd name="T77" fmla="*/ 6 h 13"/>
                <a:gd name="T78" fmla="*/ 9 w 10"/>
                <a:gd name="T79" fmla="*/ 6 h 13"/>
                <a:gd name="T80" fmla="*/ 8 w 10"/>
                <a:gd name="T81" fmla="*/ 6 h 13"/>
                <a:gd name="T82" fmla="*/ 8 w 10"/>
                <a:gd name="T83" fmla="*/ 7 h 13"/>
                <a:gd name="T84" fmla="*/ 8 w 10"/>
                <a:gd name="T85" fmla="*/ 8 h 13"/>
                <a:gd name="T86" fmla="*/ 8 w 10"/>
                <a:gd name="T87" fmla="*/ 9 h 13"/>
                <a:gd name="T88" fmla="*/ 7 w 10"/>
                <a:gd name="T89" fmla="*/ 10 h 13"/>
                <a:gd name="T90" fmla="*/ 7 w 10"/>
                <a:gd name="T91" fmla="*/ 11 h 13"/>
                <a:gd name="T92" fmla="*/ 7 w 10"/>
                <a:gd name="T93" fmla="*/ 11 h 13"/>
                <a:gd name="T94" fmla="*/ 7 w 10"/>
                <a:gd name="T95" fmla="*/ 12 h 13"/>
                <a:gd name="T96" fmla="*/ 6 w 10"/>
                <a:gd name="T97" fmla="*/ 13 h 13"/>
                <a:gd name="T98" fmla="*/ 5 w 10"/>
                <a:gd name="T99" fmla="*/ 13 h 1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0"/>
                <a:gd name="T151" fmla="*/ 0 h 13"/>
                <a:gd name="T152" fmla="*/ 10 w 10"/>
                <a:gd name="T153" fmla="*/ 13 h 1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0" h="13">
                  <a:moveTo>
                    <a:pt x="5" y="13"/>
                  </a:moveTo>
                  <a:lnTo>
                    <a:pt x="5" y="13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9"/>
                  </a:lnTo>
                  <a:lnTo>
                    <a:pt x="7" y="9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08" name="Freeform 787"/>
            <p:cNvSpPr>
              <a:spLocks/>
            </p:cNvSpPr>
            <p:nvPr/>
          </p:nvSpPr>
          <p:spPr bwMode="auto">
            <a:xfrm>
              <a:off x="2336" y="2484"/>
              <a:ext cx="15" cy="17"/>
            </a:xfrm>
            <a:custGeom>
              <a:avLst/>
              <a:gdLst>
                <a:gd name="T0" fmla="*/ 4 w 15"/>
                <a:gd name="T1" fmla="*/ 17 h 17"/>
                <a:gd name="T2" fmla="*/ 3 w 15"/>
                <a:gd name="T3" fmla="*/ 16 h 17"/>
                <a:gd name="T4" fmla="*/ 2 w 15"/>
                <a:gd name="T5" fmla="*/ 16 h 17"/>
                <a:gd name="T6" fmla="*/ 1 w 15"/>
                <a:gd name="T7" fmla="*/ 15 h 17"/>
                <a:gd name="T8" fmla="*/ 1 w 15"/>
                <a:gd name="T9" fmla="*/ 14 h 17"/>
                <a:gd name="T10" fmla="*/ 1 w 15"/>
                <a:gd name="T11" fmla="*/ 13 h 17"/>
                <a:gd name="T12" fmla="*/ 2 w 15"/>
                <a:gd name="T13" fmla="*/ 12 h 17"/>
                <a:gd name="T14" fmla="*/ 2 w 15"/>
                <a:gd name="T15" fmla="*/ 12 h 17"/>
                <a:gd name="T16" fmla="*/ 3 w 15"/>
                <a:gd name="T17" fmla="*/ 11 h 17"/>
                <a:gd name="T18" fmla="*/ 3 w 15"/>
                <a:gd name="T19" fmla="*/ 10 h 17"/>
                <a:gd name="T20" fmla="*/ 2 w 15"/>
                <a:gd name="T21" fmla="*/ 9 h 17"/>
                <a:gd name="T22" fmla="*/ 1 w 15"/>
                <a:gd name="T23" fmla="*/ 9 h 17"/>
                <a:gd name="T24" fmla="*/ 0 w 15"/>
                <a:gd name="T25" fmla="*/ 8 h 17"/>
                <a:gd name="T26" fmla="*/ 1 w 15"/>
                <a:gd name="T27" fmla="*/ 7 h 17"/>
                <a:gd name="T28" fmla="*/ 1 w 15"/>
                <a:gd name="T29" fmla="*/ 6 h 17"/>
                <a:gd name="T30" fmla="*/ 1 w 15"/>
                <a:gd name="T31" fmla="*/ 5 h 17"/>
                <a:gd name="T32" fmla="*/ 0 w 15"/>
                <a:gd name="T33" fmla="*/ 4 h 17"/>
                <a:gd name="T34" fmla="*/ 1 w 15"/>
                <a:gd name="T35" fmla="*/ 4 h 17"/>
                <a:gd name="T36" fmla="*/ 3 w 15"/>
                <a:gd name="T37" fmla="*/ 3 h 17"/>
                <a:gd name="T38" fmla="*/ 3 w 15"/>
                <a:gd name="T39" fmla="*/ 2 h 17"/>
                <a:gd name="T40" fmla="*/ 4 w 15"/>
                <a:gd name="T41" fmla="*/ 2 h 17"/>
                <a:gd name="T42" fmla="*/ 5 w 15"/>
                <a:gd name="T43" fmla="*/ 1 h 17"/>
                <a:gd name="T44" fmla="*/ 6 w 15"/>
                <a:gd name="T45" fmla="*/ 0 h 17"/>
                <a:gd name="T46" fmla="*/ 7 w 15"/>
                <a:gd name="T47" fmla="*/ 0 h 17"/>
                <a:gd name="T48" fmla="*/ 8 w 15"/>
                <a:gd name="T49" fmla="*/ 1 h 17"/>
                <a:gd name="T50" fmla="*/ 9 w 15"/>
                <a:gd name="T51" fmla="*/ 1 h 17"/>
                <a:gd name="T52" fmla="*/ 11 w 15"/>
                <a:gd name="T53" fmla="*/ 1 h 17"/>
                <a:gd name="T54" fmla="*/ 12 w 15"/>
                <a:gd name="T55" fmla="*/ 1 h 17"/>
                <a:gd name="T56" fmla="*/ 13 w 15"/>
                <a:gd name="T57" fmla="*/ 1 h 17"/>
                <a:gd name="T58" fmla="*/ 14 w 15"/>
                <a:gd name="T59" fmla="*/ 1 h 17"/>
                <a:gd name="T60" fmla="*/ 14 w 15"/>
                <a:gd name="T61" fmla="*/ 2 h 17"/>
                <a:gd name="T62" fmla="*/ 15 w 15"/>
                <a:gd name="T63" fmla="*/ 3 h 17"/>
                <a:gd name="T64" fmla="*/ 14 w 15"/>
                <a:gd name="T65" fmla="*/ 4 h 17"/>
                <a:gd name="T66" fmla="*/ 13 w 15"/>
                <a:gd name="T67" fmla="*/ 4 h 17"/>
                <a:gd name="T68" fmla="*/ 13 w 15"/>
                <a:gd name="T69" fmla="*/ 5 h 17"/>
                <a:gd name="T70" fmla="*/ 12 w 15"/>
                <a:gd name="T71" fmla="*/ 6 h 17"/>
                <a:gd name="T72" fmla="*/ 12 w 15"/>
                <a:gd name="T73" fmla="*/ 6 h 17"/>
                <a:gd name="T74" fmla="*/ 11 w 15"/>
                <a:gd name="T75" fmla="*/ 7 h 17"/>
                <a:gd name="T76" fmla="*/ 10 w 15"/>
                <a:gd name="T77" fmla="*/ 8 h 17"/>
                <a:gd name="T78" fmla="*/ 10 w 15"/>
                <a:gd name="T79" fmla="*/ 9 h 17"/>
                <a:gd name="T80" fmla="*/ 9 w 15"/>
                <a:gd name="T81" fmla="*/ 10 h 17"/>
                <a:gd name="T82" fmla="*/ 9 w 15"/>
                <a:gd name="T83" fmla="*/ 11 h 17"/>
                <a:gd name="T84" fmla="*/ 8 w 15"/>
                <a:gd name="T85" fmla="*/ 12 h 17"/>
                <a:gd name="T86" fmla="*/ 8 w 15"/>
                <a:gd name="T87" fmla="*/ 12 h 17"/>
                <a:gd name="T88" fmla="*/ 7 w 15"/>
                <a:gd name="T89" fmla="*/ 13 h 17"/>
                <a:gd name="T90" fmla="*/ 7 w 15"/>
                <a:gd name="T91" fmla="*/ 14 h 17"/>
                <a:gd name="T92" fmla="*/ 6 w 15"/>
                <a:gd name="T93" fmla="*/ 15 h 17"/>
                <a:gd name="T94" fmla="*/ 6 w 15"/>
                <a:gd name="T95" fmla="*/ 16 h 17"/>
                <a:gd name="T96" fmla="*/ 6 w 15"/>
                <a:gd name="T97" fmla="*/ 17 h 17"/>
                <a:gd name="T98" fmla="*/ 5 w 15"/>
                <a:gd name="T99" fmla="*/ 17 h 1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5"/>
                <a:gd name="T151" fmla="*/ 0 h 17"/>
                <a:gd name="T152" fmla="*/ 15 w 15"/>
                <a:gd name="T153" fmla="*/ 17 h 1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5" h="17">
                  <a:moveTo>
                    <a:pt x="5" y="17"/>
                  </a:moveTo>
                  <a:lnTo>
                    <a:pt x="4" y="17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9"/>
                  </a:lnTo>
                  <a:lnTo>
                    <a:pt x="2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0" y="8"/>
                  </a:lnTo>
                  <a:lnTo>
                    <a:pt x="10" y="9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9" y="12"/>
                  </a:lnTo>
                  <a:lnTo>
                    <a:pt x="8" y="12"/>
                  </a:lnTo>
                  <a:lnTo>
                    <a:pt x="8" y="13"/>
                  </a:lnTo>
                  <a:lnTo>
                    <a:pt x="7" y="13"/>
                  </a:lnTo>
                  <a:lnTo>
                    <a:pt x="7" y="14"/>
                  </a:lnTo>
                  <a:lnTo>
                    <a:pt x="7" y="15"/>
                  </a:lnTo>
                  <a:lnTo>
                    <a:pt x="6" y="15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5" y="17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09" name="Freeform 788"/>
            <p:cNvSpPr>
              <a:spLocks/>
            </p:cNvSpPr>
            <p:nvPr/>
          </p:nvSpPr>
          <p:spPr bwMode="auto">
            <a:xfrm>
              <a:off x="3015" y="2495"/>
              <a:ext cx="12" cy="6"/>
            </a:xfrm>
            <a:custGeom>
              <a:avLst/>
              <a:gdLst>
                <a:gd name="T0" fmla="*/ 4 w 12"/>
                <a:gd name="T1" fmla="*/ 6 h 6"/>
                <a:gd name="T2" fmla="*/ 3 w 12"/>
                <a:gd name="T3" fmla="*/ 6 h 6"/>
                <a:gd name="T4" fmla="*/ 3 w 12"/>
                <a:gd name="T5" fmla="*/ 5 h 6"/>
                <a:gd name="T6" fmla="*/ 2 w 12"/>
                <a:gd name="T7" fmla="*/ 5 h 6"/>
                <a:gd name="T8" fmla="*/ 2 w 12"/>
                <a:gd name="T9" fmla="*/ 4 h 6"/>
                <a:gd name="T10" fmla="*/ 1 w 12"/>
                <a:gd name="T11" fmla="*/ 4 h 6"/>
                <a:gd name="T12" fmla="*/ 1 w 12"/>
                <a:gd name="T13" fmla="*/ 3 h 6"/>
                <a:gd name="T14" fmla="*/ 1 w 12"/>
                <a:gd name="T15" fmla="*/ 3 h 6"/>
                <a:gd name="T16" fmla="*/ 1 w 12"/>
                <a:gd name="T17" fmla="*/ 2 h 6"/>
                <a:gd name="T18" fmla="*/ 2 w 12"/>
                <a:gd name="T19" fmla="*/ 2 h 6"/>
                <a:gd name="T20" fmla="*/ 3 w 12"/>
                <a:gd name="T21" fmla="*/ 2 h 6"/>
                <a:gd name="T22" fmla="*/ 3 w 12"/>
                <a:gd name="T23" fmla="*/ 1 h 6"/>
                <a:gd name="T24" fmla="*/ 4 w 12"/>
                <a:gd name="T25" fmla="*/ 1 h 6"/>
                <a:gd name="T26" fmla="*/ 5 w 12"/>
                <a:gd name="T27" fmla="*/ 1 h 6"/>
                <a:gd name="T28" fmla="*/ 5 w 12"/>
                <a:gd name="T29" fmla="*/ 1 h 6"/>
                <a:gd name="T30" fmla="*/ 6 w 12"/>
                <a:gd name="T31" fmla="*/ 1 h 6"/>
                <a:gd name="T32" fmla="*/ 6 w 12"/>
                <a:gd name="T33" fmla="*/ 0 h 6"/>
                <a:gd name="T34" fmla="*/ 7 w 12"/>
                <a:gd name="T35" fmla="*/ 0 h 6"/>
                <a:gd name="T36" fmla="*/ 8 w 12"/>
                <a:gd name="T37" fmla="*/ 0 h 6"/>
                <a:gd name="T38" fmla="*/ 8 w 12"/>
                <a:gd name="T39" fmla="*/ 0 h 6"/>
                <a:gd name="T40" fmla="*/ 9 w 12"/>
                <a:gd name="T41" fmla="*/ 1 h 6"/>
                <a:gd name="T42" fmla="*/ 10 w 12"/>
                <a:gd name="T43" fmla="*/ 1 h 6"/>
                <a:gd name="T44" fmla="*/ 11 w 12"/>
                <a:gd name="T45" fmla="*/ 1 h 6"/>
                <a:gd name="T46" fmla="*/ 11 w 12"/>
                <a:gd name="T47" fmla="*/ 1 h 6"/>
                <a:gd name="T48" fmla="*/ 12 w 12"/>
                <a:gd name="T49" fmla="*/ 1 h 6"/>
                <a:gd name="T50" fmla="*/ 12 w 12"/>
                <a:gd name="T51" fmla="*/ 2 h 6"/>
                <a:gd name="T52" fmla="*/ 12 w 12"/>
                <a:gd name="T53" fmla="*/ 3 h 6"/>
                <a:gd name="T54" fmla="*/ 12 w 12"/>
                <a:gd name="T55" fmla="*/ 3 h 6"/>
                <a:gd name="T56" fmla="*/ 12 w 12"/>
                <a:gd name="T57" fmla="*/ 4 h 6"/>
                <a:gd name="T58" fmla="*/ 11 w 12"/>
                <a:gd name="T59" fmla="*/ 4 h 6"/>
                <a:gd name="T60" fmla="*/ 10 w 12"/>
                <a:gd name="T61" fmla="*/ 4 h 6"/>
                <a:gd name="T62" fmla="*/ 9 w 12"/>
                <a:gd name="T63" fmla="*/ 5 h 6"/>
                <a:gd name="T64" fmla="*/ 8 w 12"/>
                <a:gd name="T65" fmla="*/ 5 h 6"/>
                <a:gd name="T66" fmla="*/ 7 w 12"/>
                <a:gd name="T67" fmla="*/ 5 h 6"/>
                <a:gd name="T68" fmla="*/ 7 w 12"/>
                <a:gd name="T69" fmla="*/ 5 h 6"/>
                <a:gd name="T70" fmla="*/ 6 w 12"/>
                <a:gd name="T71" fmla="*/ 6 h 6"/>
                <a:gd name="T72" fmla="*/ 6 w 12"/>
                <a:gd name="T73" fmla="*/ 6 h 6"/>
                <a:gd name="T74" fmla="*/ 5 w 12"/>
                <a:gd name="T75" fmla="*/ 6 h 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2"/>
                <a:gd name="T115" fmla="*/ 0 h 6"/>
                <a:gd name="T116" fmla="*/ 12 w 12"/>
                <a:gd name="T117" fmla="*/ 6 h 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2" h="6">
                  <a:moveTo>
                    <a:pt x="5" y="6"/>
                  </a:moveTo>
                  <a:lnTo>
                    <a:pt x="4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6" y="6"/>
                  </a:lnTo>
                  <a:lnTo>
                    <a:pt x="5" y="6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10" name="Freeform 789"/>
            <p:cNvSpPr>
              <a:spLocks/>
            </p:cNvSpPr>
            <p:nvPr/>
          </p:nvSpPr>
          <p:spPr bwMode="auto">
            <a:xfrm>
              <a:off x="3774" y="2527"/>
              <a:ext cx="26" cy="19"/>
            </a:xfrm>
            <a:custGeom>
              <a:avLst/>
              <a:gdLst>
                <a:gd name="T0" fmla="*/ 22 w 26"/>
                <a:gd name="T1" fmla="*/ 19 h 19"/>
                <a:gd name="T2" fmla="*/ 20 w 26"/>
                <a:gd name="T3" fmla="*/ 19 h 19"/>
                <a:gd name="T4" fmla="*/ 20 w 26"/>
                <a:gd name="T5" fmla="*/ 19 h 19"/>
                <a:gd name="T6" fmla="*/ 17 w 26"/>
                <a:gd name="T7" fmla="*/ 19 h 19"/>
                <a:gd name="T8" fmla="*/ 16 w 26"/>
                <a:gd name="T9" fmla="*/ 18 h 19"/>
                <a:gd name="T10" fmla="*/ 15 w 26"/>
                <a:gd name="T11" fmla="*/ 18 h 19"/>
                <a:gd name="T12" fmla="*/ 13 w 26"/>
                <a:gd name="T13" fmla="*/ 18 h 19"/>
                <a:gd name="T14" fmla="*/ 12 w 26"/>
                <a:gd name="T15" fmla="*/ 17 h 19"/>
                <a:gd name="T16" fmla="*/ 11 w 26"/>
                <a:gd name="T17" fmla="*/ 17 h 19"/>
                <a:gd name="T18" fmla="*/ 10 w 26"/>
                <a:gd name="T19" fmla="*/ 16 h 19"/>
                <a:gd name="T20" fmla="*/ 8 w 26"/>
                <a:gd name="T21" fmla="*/ 16 h 19"/>
                <a:gd name="T22" fmla="*/ 7 w 26"/>
                <a:gd name="T23" fmla="*/ 15 h 19"/>
                <a:gd name="T24" fmla="*/ 5 w 26"/>
                <a:gd name="T25" fmla="*/ 15 h 19"/>
                <a:gd name="T26" fmla="*/ 4 w 26"/>
                <a:gd name="T27" fmla="*/ 15 h 19"/>
                <a:gd name="T28" fmla="*/ 2 w 26"/>
                <a:gd name="T29" fmla="*/ 15 h 19"/>
                <a:gd name="T30" fmla="*/ 1 w 26"/>
                <a:gd name="T31" fmla="*/ 14 h 19"/>
                <a:gd name="T32" fmla="*/ 1 w 26"/>
                <a:gd name="T33" fmla="*/ 14 h 19"/>
                <a:gd name="T34" fmla="*/ 1 w 26"/>
                <a:gd name="T35" fmla="*/ 13 h 19"/>
                <a:gd name="T36" fmla="*/ 1 w 26"/>
                <a:gd name="T37" fmla="*/ 12 h 19"/>
                <a:gd name="T38" fmla="*/ 1 w 26"/>
                <a:gd name="T39" fmla="*/ 11 h 19"/>
                <a:gd name="T40" fmla="*/ 1 w 26"/>
                <a:gd name="T41" fmla="*/ 10 h 19"/>
                <a:gd name="T42" fmla="*/ 2 w 26"/>
                <a:gd name="T43" fmla="*/ 10 h 19"/>
                <a:gd name="T44" fmla="*/ 3 w 26"/>
                <a:gd name="T45" fmla="*/ 9 h 19"/>
                <a:gd name="T46" fmla="*/ 4 w 26"/>
                <a:gd name="T47" fmla="*/ 8 h 19"/>
                <a:gd name="T48" fmla="*/ 5 w 26"/>
                <a:gd name="T49" fmla="*/ 8 h 19"/>
                <a:gd name="T50" fmla="*/ 6 w 26"/>
                <a:gd name="T51" fmla="*/ 8 h 19"/>
                <a:gd name="T52" fmla="*/ 7 w 26"/>
                <a:gd name="T53" fmla="*/ 7 h 19"/>
                <a:gd name="T54" fmla="*/ 7 w 26"/>
                <a:gd name="T55" fmla="*/ 7 h 19"/>
                <a:gd name="T56" fmla="*/ 8 w 26"/>
                <a:gd name="T57" fmla="*/ 6 h 19"/>
                <a:gd name="T58" fmla="*/ 9 w 26"/>
                <a:gd name="T59" fmla="*/ 5 h 19"/>
                <a:gd name="T60" fmla="*/ 9 w 26"/>
                <a:gd name="T61" fmla="*/ 3 h 19"/>
                <a:gd name="T62" fmla="*/ 10 w 26"/>
                <a:gd name="T63" fmla="*/ 2 h 19"/>
                <a:gd name="T64" fmla="*/ 11 w 26"/>
                <a:gd name="T65" fmla="*/ 2 h 19"/>
                <a:gd name="T66" fmla="*/ 12 w 26"/>
                <a:gd name="T67" fmla="*/ 2 h 19"/>
                <a:gd name="T68" fmla="*/ 13 w 26"/>
                <a:gd name="T69" fmla="*/ 2 h 19"/>
                <a:gd name="T70" fmla="*/ 14 w 26"/>
                <a:gd name="T71" fmla="*/ 2 h 19"/>
                <a:gd name="T72" fmla="*/ 15 w 26"/>
                <a:gd name="T73" fmla="*/ 2 h 19"/>
                <a:gd name="T74" fmla="*/ 17 w 26"/>
                <a:gd name="T75" fmla="*/ 1 h 19"/>
                <a:gd name="T76" fmla="*/ 18 w 26"/>
                <a:gd name="T77" fmla="*/ 1 h 19"/>
                <a:gd name="T78" fmla="*/ 19 w 26"/>
                <a:gd name="T79" fmla="*/ 1 h 19"/>
                <a:gd name="T80" fmla="*/ 20 w 26"/>
                <a:gd name="T81" fmla="*/ 0 h 19"/>
                <a:gd name="T82" fmla="*/ 20 w 26"/>
                <a:gd name="T83" fmla="*/ 1 h 19"/>
                <a:gd name="T84" fmla="*/ 21 w 26"/>
                <a:gd name="T85" fmla="*/ 2 h 19"/>
                <a:gd name="T86" fmla="*/ 21 w 26"/>
                <a:gd name="T87" fmla="*/ 3 h 19"/>
                <a:gd name="T88" fmla="*/ 21 w 26"/>
                <a:gd name="T89" fmla="*/ 5 h 19"/>
                <a:gd name="T90" fmla="*/ 21 w 26"/>
                <a:gd name="T91" fmla="*/ 7 h 19"/>
                <a:gd name="T92" fmla="*/ 21 w 26"/>
                <a:gd name="T93" fmla="*/ 8 h 19"/>
                <a:gd name="T94" fmla="*/ 22 w 26"/>
                <a:gd name="T95" fmla="*/ 10 h 19"/>
                <a:gd name="T96" fmla="*/ 22 w 26"/>
                <a:gd name="T97" fmla="*/ 11 h 19"/>
                <a:gd name="T98" fmla="*/ 23 w 26"/>
                <a:gd name="T99" fmla="*/ 11 h 19"/>
                <a:gd name="T100" fmla="*/ 24 w 26"/>
                <a:gd name="T101" fmla="*/ 12 h 19"/>
                <a:gd name="T102" fmla="*/ 25 w 26"/>
                <a:gd name="T103" fmla="*/ 13 h 19"/>
                <a:gd name="T104" fmla="*/ 25 w 26"/>
                <a:gd name="T105" fmla="*/ 14 h 19"/>
                <a:gd name="T106" fmla="*/ 26 w 26"/>
                <a:gd name="T107" fmla="*/ 14 h 19"/>
                <a:gd name="T108" fmla="*/ 26 w 26"/>
                <a:gd name="T109" fmla="*/ 15 h 19"/>
                <a:gd name="T110" fmla="*/ 26 w 26"/>
                <a:gd name="T111" fmla="*/ 17 h 19"/>
                <a:gd name="T112" fmla="*/ 26 w 26"/>
                <a:gd name="T113" fmla="*/ 18 h 19"/>
                <a:gd name="T114" fmla="*/ 25 w 26"/>
                <a:gd name="T115" fmla="*/ 19 h 19"/>
                <a:gd name="T116" fmla="*/ 24 w 26"/>
                <a:gd name="T117" fmla="*/ 19 h 1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6"/>
                <a:gd name="T178" fmla="*/ 0 h 19"/>
                <a:gd name="T179" fmla="*/ 26 w 26"/>
                <a:gd name="T180" fmla="*/ 19 h 1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6" h="19">
                  <a:moveTo>
                    <a:pt x="23" y="19"/>
                  </a:moveTo>
                  <a:lnTo>
                    <a:pt x="23" y="19"/>
                  </a:lnTo>
                  <a:lnTo>
                    <a:pt x="22" y="19"/>
                  </a:lnTo>
                  <a:lnTo>
                    <a:pt x="21" y="19"/>
                  </a:lnTo>
                  <a:lnTo>
                    <a:pt x="20" y="19"/>
                  </a:lnTo>
                  <a:lnTo>
                    <a:pt x="19" y="19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7" y="18"/>
                  </a:lnTo>
                  <a:lnTo>
                    <a:pt x="16" y="18"/>
                  </a:lnTo>
                  <a:lnTo>
                    <a:pt x="15" y="18"/>
                  </a:lnTo>
                  <a:lnTo>
                    <a:pt x="13" y="18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7" y="15"/>
                  </a:lnTo>
                  <a:lnTo>
                    <a:pt x="6" y="15"/>
                  </a:lnTo>
                  <a:lnTo>
                    <a:pt x="5" y="15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3" y="9"/>
                  </a:lnTo>
                  <a:lnTo>
                    <a:pt x="4" y="9"/>
                  </a:lnTo>
                  <a:lnTo>
                    <a:pt x="4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3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3"/>
                  </a:lnTo>
                  <a:lnTo>
                    <a:pt x="21" y="4"/>
                  </a:lnTo>
                  <a:lnTo>
                    <a:pt x="21" y="5"/>
                  </a:lnTo>
                  <a:lnTo>
                    <a:pt x="21" y="7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3" y="12"/>
                  </a:lnTo>
                  <a:lnTo>
                    <a:pt x="24" y="12"/>
                  </a:lnTo>
                  <a:lnTo>
                    <a:pt x="24" y="13"/>
                  </a:lnTo>
                  <a:lnTo>
                    <a:pt x="25" y="13"/>
                  </a:lnTo>
                  <a:lnTo>
                    <a:pt x="25" y="14"/>
                  </a:lnTo>
                  <a:lnTo>
                    <a:pt x="26" y="14"/>
                  </a:lnTo>
                  <a:lnTo>
                    <a:pt x="26" y="15"/>
                  </a:lnTo>
                  <a:lnTo>
                    <a:pt x="26" y="16"/>
                  </a:lnTo>
                  <a:lnTo>
                    <a:pt x="26" y="17"/>
                  </a:lnTo>
                  <a:lnTo>
                    <a:pt x="26" y="18"/>
                  </a:lnTo>
                  <a:lnTo>
                    <a:pt x="26" y="19"/>
                  </a:lnTo>
                  <a:lnTo>
                    <a:pt x="25" y="19"/>
                  </a:lnTo>
                  <a:lnTo>
                    <a:pt x="24" y="19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11" name="Freeform 790"/>
            <p:cNvSpPr>
              <a:spLocks/>
            </p:cNvSpPr>
            <p:nvPr/>
          </p:nvSpPr>
          <p:spPr bwMode="auto">
            <a:xfrm>
              <a:off x="3094" y="2497"/>
              <a:ext cx="3" cy="4"/>
            </a:xfrm>
            <a:custGeom>
              <a:avLst/>
              <a:gdLst>
                <a:gd name="T0" fmla="*/ 2 w 3"/>
                <a:gd name="T1" fmla="*/ 4 h 4"/>
                <a:gd name="T2" fmla="*/ 2 w 3"/>
                <a:gd name="T3" fmla="*/ 3 h 4"/>
                <a:gd name="T4" fmla="*/ 2 w 3"/>
                <a:gd name="T5" fmla="*/ 3 h 4"/>
                <a:gd name="T6" fmla="*/ 2 w 3"/>
                <a:gd name="T7" fmla="*/ 3 h 4"/>
                <a:gd name="T8" fmla="*/ 2 w 3"/>
                <a:gd name="T9" fmla="*/ 2 h 4"/>
                <a:gd name="T10" fmla="*/ 2 w 3"/>
                <a:gd name="T11" fmla="*/ 2 h 4"/>
                <a:gd name="T12" fmla="*/ 1 w 3"/>
                <a:gd name="T13" fmla="*/ 2 h 4"/>
                <a:gd name="T14" fmla="*/ 1 w 3"/>
                <a:gd name="T15" fmla="*/ 1 h 4"/>
                <a:gd name="T16" fmla="*/ 1 w 3"/>
                <a:gd name="T17" fmla="*/ 1 h 4"/>
                <a:gd name="T18" fmla="*/ 0 w 3"/>
                <a:gd name="T19" fmla="*/ 1 h 4"/>
                <a:gd name="T20" fmla="*/ 1 w 3"/>
                <a:gd name="T21" fmla="*/ 0 h 4"/>
                <a:gd name="T22" fmla="*/ 1 w 3"/>
                <a:gd name="T23" fmla="*/ 0 h 4"/>
                <a:gd name="T24" fmla="*/ 2 w 3"/>
                <a:gd name="T25" fmla="*/ 0 h 4"/>
                <a:gd name="T26" fmla="*/ 2 w 3"/>
                <a:gd name="T27" fmla="*/ 0 h 4"/>
                <a:gd name="T28" fmla="*/ 2 w 3"/>
                <a:gd name="T29" fmla="*/ 0 h 4"/>
                <a:gd name="T30" fmla="*/ 2 w 3"/>
                <a:gd name="T31" fmla="*/ 1 h 4"/>
                <a:gd name="T32" fmla="*/ 2 w 3"/>
                <a:gd name="T33" fmla="*/ 1 h 4"/>
                <a:gd name="T34" fmla="*/ 2 w 3"/>
                <a:gd name="T35" fmla="*/ 1 h 4"/>
                <a:gd name="T36" fmla="*/ 2 w 3"/>
                <a:gd name="T37" fmla="*/ 2 h 4"/>
                <a:gd name="T38" fmla="*/ 2 w 3"/>
                <a:gd name="T39" fmla="*/ 2 h 4"/>
                <a:gd name="T40" fmla="*/ 3 w 3"/>
                <a:gd name="T41" fmla="*/ 2 h 4"/>
                <a:gd name="T42" fmla="*/ 3 w 3"/>
                <a:gd name="T43" fmla="*/ 3 h 4"/>
                <a:gd name="T44" fmla="*/ 2 w 3"/>
                <a:gd name="T45" fmla="*/ 3 h 4"/>
                <a:gd name="T46" fmla="*/ 2 w 3"/>
                <a:gd name="T47" fmla="*/ 3 h 4"/>
                <a:gd name="T48" fmla="*/ 2 w 3"/>
                <a:gd name="T49" fmla="*/ 4 h 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"/>
                <a:gd name="T76" fmla="*/ 0 h 4"/>
                <a:gd name="T77" fmla="*/ 3 w 3"/>
                <a:gd name="T78" fmla="*/ 4 h 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" h="4">
                  <a:moveTo>
                    <a:pt x="2" y="4"/>
                  </a:moveTo>
                  <a:lnTo>
                    <a:pt x="2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12" name="Freeform 791"/>
            <p:cNvSpPr>
              <a:spLocks/>
            </p:cNvSpPr>
            <p:nvPr/>
          </p:nvSpPr>
          <p:spPr bwMode="auto">
            <a:xfrm>
              <a:off x="3089" y="2497"/>
              <a:ext cx="2" cy="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0 w 2"/>
                <a:gd name="T9" fmla="*/ 1 h 2"/>
                <a:gd name="T10" fmla="*/ 0 w 2"/>
                <a:gd name="T11" fmla="*/ 1 h 2"/>
                <a:gd name="T12" fmla="*/ 0 w 2"/>
                <a:gd name="T13" fmla="*/ 0 h 2"/>
                <a:gd name="T14" fmla="*/ 0 w 2"/>
                <a:gd name="T15" fmla="*/ 0 h 2"/>
                <a:gd name="T16" fmla="*/ 1 w 2"/>
                <a:gd name="T17" fmla="*/ 0 h 2"/>
                <a:gd name="T18" fmla="*/ 1 w 2"/>
                <a:gd name="T19" fmla="*/ 0 h 2"/>
                <a:gd name="T20" fmla="*/ 1 w 2"/>
                <a:gd name="T21" fmla="*/ 0 h 2"/>
                <a:gd name="T22" fmla="*/ 1 w 2"/>
                <a:gd name="T23" fmla="*/ 1 h 2"/>
                <a:gd name="T24" fmla="*/ 1 w 2"/>
                <a:gd name="T25" fmla="*/ 1 h 2"/>
                <a:gd name="T26" fmla="*/ 1 w 2"/>
                <a:gd name="T27" fmla="*/ 1 h 2"/>
                <a:gd name="T28" fmla="*/ 2 w 2"/>
                <a:gd name="T29" fmla="*/ 1 h 2"/>
                <a:gd name="T30" fmla="*/ 2 w 2"/>
                <a:gd name="T31" fmla="*/ 2 h 2"/>
                <a:gd name="T32" fmla="*/ 2 w 2"/>
                <a:gd name="T33" fmla="*/ 2 h 2"/>
                <a:gd name="T34" fmla="*/ 1 w 2"/>
                <a:gd name="T35" fmla="*/ 2 h 2"/>
                <a:gd name="T36" fmla="*/ 1 w 2"/>
                <a:gd name="T37" fmla="*/ 2 h 2"/>
                <a:gd name="T38" fmla="*/ 1 w 2"/>
                <a:gd name="T39" fmla="*/ 2 h 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"/>
                <a:gd name="T61" fmla="*/ 0 h 2"/>
                <a:gd name="T62" fmla="*/ 2 w 2"/>
                <a:gd name="T63" fmla="*/ 2 h 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" h="2">
                  <a:moveTo>
                    <a:pt x="1" y="2"/>
                  </a:move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13" name="Freeform 792"/>
            <p:cNvSpPr>
              <a:spLocks/>
            </p:cNvSpPr>
            <p:nvPr/>
          </p:nvSpPr>
          <p:spPr bwMode="auto">
            <a:xfrm>
              <a:off x="3099" y="2499"/>
              <a:ext cx="14" cy="6"/>
            </a:xfrm>
            <a:custGeom>
              <a:avLst/>
              <a:gdLst>
                <a:gd name="T0" fmla="*/ 11 w 14"/>
                <a:gd name="T1" fmla="*/ 6 h 6"/>
                <a:gd name="T2" fmla="*/ 10 w 14"/>
                <a:gd name="T3" fmla="*/ 6 h 6"/>
                <a:gd name="T4" fmla="*/ 10 w 14"/>
                <a:gd name="T5" fmla="*/ 5 h 6"/>
                <a:gd name="T6" fmla="*/ 10 w 14"/>
                <a:gd name="T7" fmla="*/ 5 h 6"/>
                <a:gd name="T8" fmla="*/ 9 w 14"/>
                <a:gd name="T9" fmla="*/ 5 h 6"/>
                <a:gd name="T10" fmla="*/ 9 w 14"/>
                <a:gd name="T11" fmla="*/ 4 h 6"/>
                <a:gd name="T12" fmla="*/ 8 w 14"/>
                <a:gd name="T13" fmla="*/ 4 h 6"/>
                <a:gd name="T14" fmla="*/ 8 w 14"/>
                <a:gd name="T15" fmla="*/ 4 h 6"/>
                <a:gd name="T16" fmla="*/ 7 w 14"/>
                <a:gd name="T17" fmla="*/ 4 h 6"/>
                <a:gd name="T18" fmla="*/ 7 w 14"/>
                <a:gd name="T19" fmla="*/ 5 h 6"/>
                <a:gd name="T20" fmla="*/ 6 w 14"/>
                <a:gd name="T21" fmla="*/ 5 h 6"/>
                <a:gd name="T22" fmla="*/ 5 w 14"/>
                <a:gd name="T23" fmla="*/ 5 h 6"/>
                <a:gd name="T24" fmla="*/ 5 w 14"/>
                <a:gd name="T25" fmla="*/ 5 h 6"/>
                <a:gd name="T26" fmla="*/ 4 w 14"/>
                <a:gd name="T27" fmla="*/ 4 h 6"/>
                <a:gd name="T28" fmla="*/ 4 w 14"/>
                <a:gd name="T29" fmla="*/ 4 h 6"/>
                <a:gd name="T30" fmla="*/ 4 w 14"/>
                <a:gd name="T31" fmla="*/ 4 h 6"/>
                <a:gd name="T32" fmla="*/ 3 w 14"/>
                <a:gd name="T33" fmla="*/ 4 h 6"/>
                <a:gd name="T34" fmla="*/ 2 w 14"/>
                <a:gd name="T35" fmla="*/ 4 h 6"/>
                <a:gd name="T36" fmla="*/ 2 w 14"/>
                <a:gd name="T37" fmla="*/ 3 h 6"/>
                <a:gd name="T38" fmla="*/ 1 w 14"/>
                <a:gd name="T39" fmla="*/ 3 h 6"/>
                <a:gd name="T40" fmla="*/ 0 w 14"/>
                <a:gd name="T41" fmla="*/ 3 h 6"/>
                <a:gd name="T42" fmla="*/ 0 w 14"/>
                <a:gd name="T43" fmla="*/ 2 h 6"/>
                <a:gd name="T44" fmla="*/ 0 w 14"/>
                <a:gd name="T45" fmla="*/ 1 h 6"/>
                <a:gd name="T46" fmla="*/ 0 w 14"/>
                <a:gd name="T47" fmla="*/ 1 h 6"/>
                <a:gd name="T48" fmla="*/ 1 w 14"/>
                <a:gd name="T49" fmla="*/ 1 h 6"/>
                <a:gd name="T50" fmla="*/ 2 w 14"/>
                <a:gd name="T51" fmla="*/ 0 h 6"/>
                <a:gd name="T52" fmla="*/ 3 w 14"/>
                <a:gd name="T53" fmla="*/ 0 h 6"/>
                <a:gd name="T54" fmla="*/ 4 w 14"/>
                <a:gd name="T55" fmla="*/ 0 h 6"/>
                <a:gd name="T56" fmla="*/ 4 w 14"/>
                <a:gd name="T57" fmla="*/ 0 h 6"/>
                <a:gd name="T58" fmla="*/ 5 w 14"/>
                <a:gd name="T59" fmla="*/ 0 h 6"/>
                <a:gd name="T60" fmla="*/ 8 w 14"/>
                <a:gd name="T61" fmla="*/ 0 h 6"/>
                <a:gd name="T62" fmla="*/ 9 w 14"/>
                <a:gd name="T63" fmla="*/ 0 h 6"/>
                <a:gd name="T64" fmla="*/ 10 w 14"/>
                <a:gd name="T65" fmla="*/ 0 h 6"/>
                <a:gd name="T66" fmla="*/ 10 w 14"/>
                <a:gd name="T67" fmla="*/ 1 h 6"/>
                <a:gd name="T68" fmla="*/ 10 w 14"/>
                <a:gd name="T69" fmla="*/ 1 h 6"/>
                <a:gd name="T70" fmla="*/ 11 w 14"/>
                <a:gd name="T71" fmla="*/ 2 h 6"/>
                <a:gd name="T72" fmla="*/ 12 w 14"/>
                <a:gd name="T73" fmla="*/ 2 h 6"/>
                <a:gd name="T74" fmla="*/ 13 w 14"/>
                <a:gd name="T75" fmla="*/ 2 h 6"/>
                <a:gd name="T76" fmla="*/ 13 w 14"/>
                <a:gd name="T77" fmla="*/ 3 h 6"/>
                <a:gd name="T78" fmla="*/ 14 w 14"/>
                <a:gd name="T79" fmla="*/ 3 h 6"/>
                <a:gd name="T80" fmla="*/ 14 w 14"/>
                <a:gd name="T81" fmla="*/ 4 h 6"/>
                <a:gd name="T82" fmla="*/ 14 w 14"/>
                <a:gd name="T83" fmla="*/ 4 h 6"/>
                <a:gd name="T84" fmla="*/ 13 w 14"/>
                <a:gd name="T85" fmla="*/ 5 h 6"/>
                <a:gd name="T86" fmla="*/ 13 w 14"/>
                <a:gd name="T87" fmla="*/ 6 h 6"/>
                <a:gd name="T88" fmla="*/ 12 w 14"/>
                <a:gd name="T89" fmla="*/ 6 h 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"/>
                <a:gd name="T136" fmla="*/ 0 h 6"/>
                <a:gd name="T137" fmla="*/ 14 w 14"/>
                <a:gd name="T138" fmla="*/ 6 h 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" h="6">
                  <a:moveTo>
                    <a:pt x="12" y="6"/>
                  </a:moveTo>
                  <a:lnTo>
                    <a:pt x="11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14" name="Freeform 793"/>
            <p:cNvSpPr>
              <a:spLocks/>
            </p:cNvSpPr>
            <p:nvPr/>
          </p:nvSpPr>
          <p:spPr bwMode="auto">
            <a:xfrm>
              <a:off x="2766" y="2491"/>
              <a:ext cx="27" cy="25"/>
            </a:xfrm>
            <a:custGeom>
              <a:avLst/>
              <a:gdLst>
                <a:gd name="T0" fmla="*/ 10 w 27"/>
                <a:gd name="T1" fmla="*/ 25 h 25"/>
                <a:gd name="T2" fmla="*/ 10 w 27"/>
                <a:gd name="T3" fmla="*/ 24 h 25"/>
                <a:gd name="T4" fmla="*/ 10 w 27"/>
                <a:gd name="T5" fmla="*/ 21 h 25"/>
                <a:gd name="T6" fmla="*/ 9 w 27"/>
                <a:gd name="T7" fmla="*/ 19 h 25"/>
                <a:gd name="T8" fmla="*/ 8 w 27"/>
                <a:gd name="T9" fmla="*/ 18 h 25"/>
                <a:gd name="T10" fmla="*/ 7 w 27"/>
                <a:gd name="T11" fmla="*/ 17 h 25"/>
                <a:gd name="T12" fmla="*/ 5 w 27"/>
                <a:gd name="T13" fmla="*/ 18 h 25"/>
                <a:gd name="T14" fmla="*/ 4 w 27"/>
                <a:gd name="T15" fmla="*/ 18 h 25"/>
                <a:gd name="T16" fmla="*/ 3 w 27"/>
                <a:gd name="T17" fmla="*/ 19 h 25"/>
                <a:gd name="T18" fmla="*/ 1 w 27"/>
                <a:gd name="T19" fmla="*/ 19 h 25"/>
                <a:gd name="T20" fmla="*/ 0 w 27"/>
                <a:gd name="T21" fmla="*/ 18 h 25"/>
                <a:gd name="T22" fmla="*/ 2 w 27"/>
                <a:gd name="T23" fmla="*/ 17 h 25"/>
                <a:gd name="T24" fmla="*/ 3 w 27"/>
                <a:gd name="T25" fmla="*/ 15 h 25"/>
                <a:gd name="T26" fmla="*/ 4 w 27"/>
                <a:gd name="T27" fmla="*/ 14 h 25"/>
                <a:gd name="T28" fmla="*/ 4 w 27"/>
                <a:gd name="T29" fmla="*/ 12 h 25"/>
                <a:gd name="T30" fmla="*/ 5 w 27"/>
                <a:gd name="T31" fmla="*/ 11 h 25"/>
                <a:gd name="T32" fmla="*/ 6 w 27"/>
                <a:gd name="T33" fmla="*/ 11 h 25"/>
                <a:gd name="T34" fmla="*/ 8 w 27"/>
                <a:gd name="T35" fmla="*/ 10 h 25"/>
                <a:gd name="T36" fmla="*/ 10 w 27"/>
                <a:gd name="T37" fmla="*/ 9 h 25"/>
                <a:gd name="T38" fmla="*/ 11 w 27"/>
                <a:gd name="T39" fmla="*/ 9 h 25"/>
                <a:gd name="T40" fmla="*/ 11 w 27"/>
                <a:gd name="T41" fmla="*/ 12 h 25"/>
                <a:gd name="T42" fmla="*/ 12 w 27"/>
                <a:gd name="T43" fmla="*/ 12 h 25"/>
                <a:gd name="T44" fmla="*/ 13 w 27"/>
                <a:gd name="T45" fmla="*/ 14 h 25"/>
                <a:gd name="T46" fmla="*/ 14 w 27"/>
                <a:gd name="T47" fmla="*/ 12 h 25"/>
                <a:gd name="T48" fmla="*/ 15 w 27"/>
                <a:gd name="T49" fmla="*/ 12 h 25"/>
                <a:gd name="T50" fmla="*/ 16 w 27"/>
                <a:gd name="T51" fmla="*/ 11 h 25"/>
                <a:gd name="T52" fmla="*/ 17 w 27"/>
                <a:gd name="T53" fmla="*/ 10 h 25"/>
                <a:gd name="T54" fmla="*/ 18 w 27"/>
                <a:gd name="T55" fmla="*/ 8 h 25"/>
                <a:gd name="T56" fmla="*/ 19 w 27"/>
                <a:gd name="T57" fmla="*/ 7 h 25"/>
                <a:gd name="T58" fmla="*/ 20 w 27"/>
                <a:gd name="T59" fmla="*/ 5 h 25"/>
                <a:gd name="T60" fmla="*/ 21 w 27"/>
                <a:gd name="T61" fmla="*/ 4 h 25"/>
                <a:gd name="T62" fmla="*/ 22 w 27"/>
                <a:gd name="T63" fmla="*/ 3 h 25"/>
                <a:gd name="T64" fmla="*/ 23 w 27"/>
                <a:gd name="T65" fmla="*/ 1 h 25"/>
                <a:gd name="T66" fmla="*/ 24 w 27"/>
                <a:gd name="T67" fmla="*/ 0 h 25"/>
                <a:gd name="T68" fmla="*/ 26 w 27"/>
                <a:gd name="T69" fmla="*/ 1 h 25"/>
                <a:gd name="T70" fmla="*/ 27 w 27"/>
                <a:gd name="T71" fmla="*/ 3 h 25"/>
                <a:gd name="T72" fmla="*/ 27 w 27"/>
                <a:gd name="T73" fmla="*/ 5 h 25"/>
                <a:gd name="T74" fmla="*/ 26 w 27"/>
                <a:gd name="T75" fmla="*/ 6 h 25"/>
                <a:gd name="T76" fmla="*/ 26 w 27"/>
                <a:gd name="T77" fmla="*/ 9 h 25"/>
                <a:gd name="T78" fmla="*/ 26 w 27"/>
                <a:gd name="T79" fmla="*/ 11 h 25"/>
                <a:gd name="T80" fmla="*/ 25 w 27"/>
                <a:gd name="T81" fmla="*/ 12 h 25"/>
                <a:gd name="T82" fmla="*/ 23 w 27"/>
                <a:gd name="T83" fmla="*/ 12 h 25"/>
                <a:gd name="T84" fmla="*/ 22 w 27"/>
                <a:gd name="T85" fmla="*/ 14 h 25"/>
                <a:gd name="T86" fmla="*/ 22 w 27"/>
                <a:gd name="T87" fmla="*/ 15 h 25"/>
                <a:gd name="T88" fmla="*/ 21 w 27"/>
                <a:gd name="T89" fmla="*/ 17 h 25"/>
                <a:gd name="T90" fmla="*/ 20 w 27"/>
                <a:gd name="T91" fmla="*/ 19 h 25"/>
                <a:gd name="T92" fmla="*/ 19 w 27"/>
                <a:gd name="T93" fmla="*/ 21 h 25"/>
                <a:gd name="T94" fmla="*/ 18 w 27"/>
                <a:gd name="T95" fmla="*/ 22 h 25"/>
                <a:gd name="T96" fmla="*/ 17 w 27"/>
                <a:gd name="T97" fmla="*/ 24 h 25"/>
                <a:gd name="T98" fmla="*/ 16 w 27"/>
                <a:gd name="T99" fmla="*/ 25 h 25"/>
                <a:gd name="T100" fmla="*/ 15 w 27"/>
                <a:gd name="T101" fmla="*/ 25 h 25"/>
                <a:gd name="T102" fmla="*/ 12 w 27"/>
                <a:gd name="T103" fmla="*/ 25 h 2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7"/>
                <a:gd name="T157" fmla="*/ 0 h 25"/>
                <a:gd name="T158" fmla="*/ 27 w 27"/>
                <a:gd name="T159" fmla="*/ 25 h 2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7" h="25">
                  <a:moveTo>
                    <a:pt x="11" y="25"/>
                  </a:moveTo>
                  <a:lnTo>
                    <a:pt x="11" y="25"/>
                  </a:lnTo>
                  <a:lnTo>
                    <a:pt x="10" y="25"/>
                  </a:lnTo>
                  <a:lnTo>
                    <a:pt x="10" y="24"/>
                  </a:lnTo>
                  <a:lnTo>
                    <a:pt x="10" y="23"/>
                  </a:lnTo>
                  <a:lnTo>
                    <a:pt x="10" y="22"/>
                  </a:lnTo>
                  <a:lnTo>
                    <a:pt x="10" y="21"/>
                  </a:lnTo>
                  <a:lnTo>
                    <a:pt x="10" y="20"/>
                  </a:lnTo>
                  <a:lnTo>
                    <a:pt x="9" y="19"/>
                  </a:lnTo>
                  <a:lnTo>
                    <a:pt x="9" y="18"/>
                  </a:lnTo>
                  <a:lnTo>
                    <a:pt x="8" y="18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8"/>
                  </a:lnTo>
                  <a:lnTo>
                    <a:pt x="4" y="18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2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8" y="9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2" y="13"/>
                  </a:lnTo>
                  <a:lnTo>
                    <a:pt x="13" y="14"/>
                  </a:lnTo>
                  <a:lnTo>
                    <a:pt x="14" y="14"/>
                  </a:lnTo>
                  <a:lnTo>
                    <a:pt x="14" y="13"/>
                  </a:lnTo>
                  <a:lnTo>
                    <a:pt x="14" y="12"/>
                  </a:lnTo>
                  <a:lnTo>
                    <a:pt x="15" y="12"/>
                  </a:lnTo>
                  <a:lnTo>
                    <a:pt x="16" y="12"/>
                  </a:lnTo>
                  <a:lnTo>
                    <a:pt x="16" y="11"/>
                  </a:lnTo>
                  <a:lnTo>
                    <a:pt x="16" y="10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9" y="7"/>
                  </a:lnTo>
                  <a:lnTo>
                    <a:pt x="19" y="6"/>
                  </a:lnTo>
                  <a:lnTo>
                    <a:pt x="20" y="5"/>
                  </a:lnTo>
                  <a:lnTo>
                    <a:pt x="21" y="5"/>
                  </a:lnTo>
                  <a:lnTo>
                    <a:pt x="21" y="4"/>
                  </a:lnTo>
                  <a:lnTo>
                    <a:pt x="22" y="4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7" y="3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8"/>
                  </a:lnTo>
                  <a:lnTo>
                    <a:pt x="26" y="9"/>
                  </a:lnTo>
                  <a:lnTo>
                    <a:pt x="26" y="10"/>
                  </a:lnTo>
                  <a:lnTo>
                    <a:pt x="26" y="11"/>
                  </a:lnTo>
                  <a:lnTo>
                    <a:pt x="25" y="12"/>
                  </a:lnTo>
                  <a:lnTo>
                    <a:pt x="24" y="12"/>
                  </a:lnTo>
                  <a:lnTo>
                    <a:pt x="23" y="12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2" y="14"/>
                  </a:lnTo>
                  <a:lnTo>
                    <a:pt x="22" y="15"/>
                  </a:lnTo>
                  <a:lnTo>
                    <a:pt x="22" y="16"/>
                  </a:lnTo>
                  <a:lnTo>
                    <a:pt x="21" y="16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20" y="18"/>
                  </a:lnTo>
                  <a:lnTo>
                    <a:pt x="20" y="19"/>
                  </a:lnTo>
                  <a:lnTo>
                    <a:pt x="20" y="20"/>
                  </a:lnTo>
                  <a:lnTo>
                    <a:pt x="19" y="20"/>
                  </a:lnTo>
                  <a:lnTo>
                    <a:pt x="19" y="21"/>
                  </a:lnTo>
                  <a:lnTo>
                    <a:pt x="19" y="22"/>
                  </a:lnTo>
                  <a:lnTo>
                    <a:pt x="18" y="22"/>
                  </a:lnTo>
                  <a:lnTo>
                    <a:pt x="18" y="23"/>
                  </a:lnTo>
                  <a:lnTo>
                    <a:pt x="17" y="23"/>
                  </a:lnTo>
                  <a:lnTo>
                    <a:pt x="17" y="24"/>
                  </a:lnTo>
                  <a:lnTo>
                    <a:pt x="16" y="24"/>
                  </a:lnTo>
                  <a:lnTo>
                    <a:pt x="16" y="25"/>
                  </a:lnTo>
                  <a:lnTo>
                    <a:pt x="15" y="25"/>
                  </a:lnTo>
                  <a:lnTo>
                    <a:pt x="14" y="25"/>
                  </a:lnTo>
                  <a:lnTo>
                    <a:pt x="13" y="25"/>
                  </a:lnTo>
                  <a:lnTo>
                    <a:pt x="12" y="25"/>
                  </a:lnTo>
                  <a:lnTo>
                    <a:pt x="11" y="25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15" name="Freeform 794"/>
            <p:cNvSpPr>
              <a:spLocks/>
            </p:cNvSpPr>
            <p:nvPr/>
          </p:nvSpPr>
          <p:spPr bwMode="auto">
            <a:xfrm>
              <a:off x="2797" y="2491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0 h 1"/>
                <a:gd name="T10" fmla="*/ 1 w 1"/>
                <a:gd name="T11" fmla="*/ 0 h 1"/>
                <a:gd name="T12" fmla="*/ 1 w 1"/>
                <a:gd name="T13" fmla="*/ 1 h 1"/>
                <a:gd name="T14" fmla="*/ 0 w 1"/>
                <a:gd name="T15" fmla="*/ 1 h 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"/>
                <a:gd name="T25" fmla="*/ 0 h 1"/>
                <a:gd name="T26" fmla="*/ 1 w 1"/>
                <a:gd name="T27" fmla="*/ 1 h 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16" name="Freeform 795"/>
            <p:cNvSpPr>
              <a:spLocks/>
            </p:cNvSpPr>
            <p:nvPr/>
          </p:nvSpPr>
          <p:spPr bwMode="auto">
            <a:xfrm>
              <a:off x="2719" y="2491"/>
              <a:ext cx="50" cy="27"/>
            </a:xfrm>
            <a:custGeom>
              <a:avLst/>
              <a:gdLst>
                <a:gd name="T0" fmla="*/ 10 w 50"/>
                <a:gd name="T1" fmla="*/ 25 h 27"/>
                <a:gd name="T2" fmla="*/ 7 w 50"/>
                <a:gd name="T3" fmla="*/ 25 h 27"/>
                <a:gd name="T4" fmla="*/ 3 w 50"/>
                <a:gd name="T5" fmla="*/ 24 h 27"/>
                <a:gd name="T6" fmla="*/ 0 w 50"/>
                <a:gd name="T7" fmla="*/ 24 h 27"/>
                <a:gd name="T8" fmla="*/ 2 w 50"/>
                <a:gd name="T9" fmla="*/ 22 h 27"/>
                <a:gd name="T10" fmla="*/ 5 w 50"/>
                <a:gd name="T11" fmla="*/ 19 h 27"/>
                <a:gd name="T12" fmla="*/ 7 w 50"/>
                <a:gd name="T13" fmla="*/ 18 h 27"/>
                <a:gd name="T14" fmla="*/ 9 w 50"/>
                <a:gd name="T15" fmla="*/ 16 h 27"/>
                <a:gd name="T16" fmla="*/ 11 w 50"/>
                <a:gd name="T17" fmla="*/ 14 h 27"/>
                <a:gd name="T18" fmla="*/ 13 w 50"/>
                <a:gd name="T19" fmla="*/ 13 h 27"/>
                <a:gd name="T20" fmla="*/ 16 w 50"/>
                <a:gd name="T21" fmla="*/ 12 h 27"/>
                <a:gd name="T22" fmla="*/ 19 w 50"/>
                <a:gd name="T23" fmla="*/ 12 h 27"/>
                <a:gd name="T24" fmla="*/ 18 w 50"/>
                <a:gd name="T25" fmla="*/ 9 h 27"/>
                <a:gd name="T26" fmla="*/ 15 w 50"/>
                <a:gd name="T27" fmla="*/ 8 h 27"/>
                <a:gd name="T28" fmla="*/ 12 w 50"/>
                <a:gd name="T29" fmla="*/ 9 h 27"/>
                <a:gd name="T30" fmla="*/ 12 w 50"/>
                <a:gd name="T31" fmla="*/ 7 h 27"/>
                <a:gd name="T32" fmla="*/ 13 w 50"/>
                <a:gd name="T33" fmla="*/ 5 h 27"/>
                <a:gd name="T34" fmla="*/ 16 w 50"/>
                <a:gd name="T35" fmla="*/ 6 h 27"/>
                <a:gd name="T36" fmla="*/ 19 w 50"/>
                <a:gd name="T37" fmla="*/ 5 h 27"/>
                <a:gd name="T38" fmla="*/ 21 w 50"/>
                <a:gd name="T39" fmla="*/ 4 h 27"/>
                <a:gd name="T40" fmla="*/ 24 w 50"/>
                <a:gd name="T41" fmla="*/ 5 h 27"/>
                <a:gd name="T42" fmla="*/ 24 w 50"/>
                <a:gd name="T43" fmla="*/ 6 h 27"/>
                <a:gd name="T44" fmla="*/ 22 w 50"/>
                <a:gd name="T45" fmla="*/ 8 h 27"/>
                <a:gd name="T46" fmla="*/ 21 w 50"/>
                <a:gd name="T47" fmla="*/ 11 h 27"/>
                <a:gd name="T48" fmla="*/ 22 w 50"/>
                <a:gd name="T49" fmla="*/ 12 h 27"/>
                <a:gd name="T50" fmla="*/ 25 w 50"/>
                <a:gd name="T51" fmla="*/ 13 h 27"/>
                <a:gd name="T52" fmla="*/ 27 w 50"/>
                <a:gd name="T53" fmla="*/ 11 h 27"/>
                <a:gd name="T54" fmla="*/ 25 w 50"/>
                <a:gd name="T55" fmla="*/ 8 h 27"/>
                <a:gd name="T56" fmla="*/ 27 w 50"/>
                <a:gd name="T57" fmla="*/ 9 h 27"/>
                <a:gd name="T58" fmla="*/ 30 w 50"/>
                <a:gd name="T59" fmla="*/ 7 h 27"/>
                <a:gd name="T60" fmla="*/ 29 w 50"/>
                <a:gd name="T61" fmla="*/ 5 h 27"/>
                <a:gd name="T62" fmla="*/ 30 w 50"/>
                <a:gd name="T63" fmla="*/ 3 h 27"/>
                <a:gd name="T64" fmla="*/ 32 w 50"/>
                <a:gd name="T65" fmla="*/ 5 h 27"/>
                <a:gd name="T66" fmla="*/ 34 w 50"/>
                <a:gd name="T67" fmla="*/ 5 h 27"/>
                <a:gd name="T68" fmla="*/ 36 w 50"/>
                <a:gd name="T69" fmla="*/ 3 h 27"/>
                <a:gd name="T70" fmla="*/ 38 w 50"/>
                <a:gd name="T71" fmla="*/ 1 h 27"/>
                <a:gd name="T72" fmla="*/ 40 w 50"/>
                <a:gd name="T73" fmla="*/ 0 h 27"/>
                <a:gd name="T74" fmla="*/ 42 w 50"/>
                <a:gd name="T75" fmla="*/ 2 h 27"/>
                <a:gd name="T76" fmla="*/ 44 w 50"/>
                <a:gd name="T77" fmla="*/ 3 h 27"/>
                <a:gd name="T78" fmla="*/ 48 w 50"/>
                <a:gd name="T79" fmla="*/ 3 h 27"/>
                <a:gd name="T80" fmla="*/ 50 w 50"/>
                <a:gd name="T81" fmla="*/ 5 h 27"/>
                <a:gd name="T82" fmla="*/ 47 w 50"/>
                <a:gd name="T83" fmla="*/ 7 h 27"/>
                <a:gd name="T84" fmla="*/ 44 w 50"/>
                <a:gd name="T85" fmla="*/ 7 h 27"/>
                <a:gd name="T86" fmla="*/ 40 w 50"/>
                <a:gd name="T87" fmla="*/ 7 h 27"/>
                <a:gd name="T88" fmla="*/ 38 w 50"/>
                <a:gd name="T89" fmla="*/ 9 h 27"/>
                <a:gd name="T90" fmla="*/ 37 w 50"/>
                <a:gd name="T91" fmla="*/ 12 h 27"/>
                <a:gd name="T92" fmla="*/ 35 w 50"/>
                <a:gd name="T93" fmla="*/ 13 h 27"/>
                <a:gd name="T94" fmla="*/ 34 w 50"/>
                <a:gd name="T95" fmla="*/ 16 h 27"/>
                <a:gd name="T96" fmla="*/ 32 w 50"/>
                <a:gd name="T97" fmla="*/ 18 h 27"/>
                <a:gd name="T98" fmla="*/ 31 w 50"/>
                <a:gd name="T99" fmla="*/ 16 h 27"/>
                <a:gd name="T100" fmla="*/ 29 w 50"/>
                <a:gd name="T101" fmla="*/ 16 h 27"/>
                <a:gd name="T102" fmla="*/ 26 w 50"/>
                <a:gd name="T103" fmla="*/ 18 h 27"/>
                <a:gd name="T104" fmla="*/ 25 w 50"/>
                <a:gd name="T105" fmla="*/ 21 h 27"/>
                <a:gd name="T106" fmla="*/ 26 w 50"/>
                <a:gd name="T107" fmla="*/ 23 h 27"/>
                <a:gd name="T108" fmla="*/ 25 w 50"/>
                <a:gd name="T109" fmla="*/ 25 h 27"/>
                <a:gd name="T110" fmla="*/ 23 w 50"/>
                <a:gd name="T111" fmla="*/ 26 h 27"/>
                <a:gd name="T112" fmla="*/ 21 w 50"/>
                <a:gd name="T113" fmla="*/ 24 h 27"/>
                <a:gd name="T114" fmla="*/ 19 w 50"/>
                <a:gd name="T115" fmla="*/ 23 h 27"/>
                <a:gd name="T116" fmla="*/ 17 w 50"/>
                <a:gd name="T117" fmla="*/ 25 h 27"/>
                <a:gd name="T118" fmla="*/ 15 w 50"/>
                <a:gd name="T119" fmla="*/ 27 h 27"/>
                <a:gd name="T120" fmla="*/ 12 w 50"/>
                <a:gd name="T121" fmla="*/ 26 h 2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0"/>
                <a:gd name="T184" fmla="*/ 0 h 27"/>
                <a:gd name="T185" fmla="*/ 50 w 50"/>
                <a:gd name="T186" fmla="*/ 27 h 2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0" h="27">
                  <a:moveTo>
                    <a:pt x="12" y="26"/>
                  </a:moveTo>
                  <a:lnTo>
                    <a:pt x="11" y="25"/>
                  </a:lnTo>
                  <a:lnTo>
                    <a:pt x="10" y="25"/>
                  </a:lnTo>
                  <a:lnTo>
                    <a:pt x="9" y="24"/>
                  </a:lnTo>
                  <a:lnTo>
                    <a:pt x="8" y="24"/>
                  </a:lnTo>
                  <a:lnTo>
                    <a:pt x="7" y="24"/>
                  </a:lnTo>
                  <a:lnTo>
                    <a:pt x="7" y="25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5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4" y="20"/>
                  </a:lnTo>
                  <a:lnTo>
                    <a:pt x="5" y="19"/>
                  </a:lnTo>
                  <a:lnTo>
                    <a:pt x="6" y="19"/>
                  </a:lnTo>
                  <a:lnTo>
                    <a:pt x="7" y="18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9" y="16"/>
                  </a:lnTo>
                  <a:lnTo>
                    <a:pt x="10" y="16"/>
                  </a:lnTo>
                  <a:lnTo>
                    <a:pt x="10" y="15"/>
                  </a:lnTo>
                  <a:lnTo>
                    <a:pt x="11" y="15"/>
                  </a:lnTo>
                  <a:lnTo>
                    <a:pt x="11" y="14"/>
                  </a:lnTo>
                  <a:lnTo>
                    <a:pt x="12" y="14"/>
                  </a:lnTo>
                  <a:lnTo>
                    <a:pt x="13" y="14"/>
                  </a:lnTo>
                  <a:lnTo>
                    <a:pt x="13" y="13"/>
                  </a:lnTo>
                  <a:lnTo>
                    <a:pt x="14" y="13"/>
                  </a:lnTo>
                  <a:lnTo>
                    <a:pt x="15" y="13"/>
                  </a:lnTo>
                  <a:lnTo>
                    <a:pt x="16" y="13"/>
                  </a:lnTo>
                  <a:lnTo>
                    <a:pt x="16" y="12"/>
                  </a:lnTo>
                  <a:lnTo>
                    <a:pt x="17" y="12"/>
                  </a:lnTo>
                  <a:lnTo>
                    <a:pt x="18" y="12"/>
                  </a:lnTo>
                  <a:lnTo>
                    <a:pt x="19" y="12"/>
                  </a:lnTo>
                  <a:lnTo>
                    <a:pt x="19" y="11"/>
                  </a:lnTo>
                  <a:lnTo>
                    <a:pt x="19" y="10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7" y="9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8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1" y="7"/>
                  </a:lnTo>
                  <a:lnTo>
                    <a:pt x="12" y="7"/>
                  </a:lnTo>
                  <a:lnTo>
                    <a:pt x="13" y="7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8" y="5"/>
                  </a:lnTo>
                  <a:lnTo>
                    <a:pt x="19" y="5"/>
                  </a:lnTo>
                  <a:lnTo>
                    <a:pt x="20" y="5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2" y="4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4" y="5"/>
                  </a:lnTo>
                  <a:lnTo>
                    <a:pt x="24" y="6"/>
                  </a:lnTo>
                  <a:lnTo>
                    <a:pt x="24" y="7"/>
                  </a:lnTo>
                  <a:lnTo>
                    <a:pt x="23" y="7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2" y="9"/>
                  </a:lnTo>
                  <a:lnTo>
                    <a:pt x="21" y="9"/>
                  </a:lnTo>
                  <a:lnTo>
                    <a:pt x="21" y="10"/>
                  </a:lnTo>
                  <a:lnTo>
                    <a:pt x="21" y="11"/>
                  </a:lnTo>
                  <a:lnTo>
                    <a:pt x="20" y="11"/>
                  </a:lnTo>
                  <a:lnTo>
                    <a:pt x="21" y="12"/>
                  </a:lnTo>
                  <a:lnTo>
                    <a:pt x="22" y="12"/>
                  </a:lnTo>
                  <a:lnTo>
                    <a:pt x="23" y="12"/>
                  </a:lnTo>
                  <a:lnTo>
                    <a:pt x="24" y="12"/>
                  </a:lnTo>
                  <a:lnTo>
                    <a:pt x="24" y="13"/>
                  </a:lnTo>
                  <a:lnTo>
                    <a:pt x="25" y="13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7" y="11"/>
                  </a:lnTo>
                  <a:lnTo>
                    <a:pt x="26" y="11"/>
                  </a:lnTo>
                  <a:lnTo>
                    <a:pt x="26" y="10"/>
                  </a:lnTo>
                  <a:lnTo>
                    <a:pt x="25" y="9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9" y="8"/>
                  </a:lnTo>
                  <a:lnTo>
                    <a:pt x="29" y="7"/>
                  </a:lnTo>
                  <a:lnTo>
                    <a:pt x="30" y="7"/>
                  </a:lnTo>
                  <a:lnTo>
                    <a:pt x="30" y="6"/>
                  </a:lnTo>
                  <a:lnTo>
                    <a:pt x="30" y="5"/>
                  </a:lnTo>
                  <a:lnTo>
                    <a:pt x="29" y="5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5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4" y="3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7" y="3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49" y="4"/>
                  </a:lnTo>
                  <a:lnTo>
                    <a:pt x="50" y="4"/>
                  </a:lnTo>
                  <a:lnTo>
                    <a:pt x="50" y="5"/>
                  </a:lnTo>
                  <a:lnTo>
                    <a:pt x="49" y="6"/>
                  </a:lnTo>
                  <a:lnTo>
                    <a:pt x="48" y="6"/>
                  </a:lnTo>
                  <a:lnTo>
                    <a:pt x="47" y="7"/>
                  </a:lnTo>
                  <a:lnTo>
                    <a:pt x="46" y="7"/>
                  </a:lnTo>
                  <a:lnTo>
                    <a:pt x="45" y="7"/>
                  </a:lnTo>
                  <a:lnTo>
                    <a:pt x="44" y="7"/>
                  </a:lnTo>
                  <a:lnTo>
                    <a:pt x="43" y="7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0" y="7"/>
                  </a:lnTo>
                  <a:lnTo>
                    <a:pt x="40" y="8"/>
                  </a:lnTo>
                  <a:lnTo>
                    <a:pt x="39" y="8"/>
                  </a:lnTo>
                  <a:lnTo>
                    <a:pt x="38" y="8"/>
                  </a:lnTo>
                  <a:lnTo>
                    <a:pt x="38" y="9"/>
                  </a:lnTo>
                  <a:lnTo>
                    <a:pt x="38" y="10"/>
                  </a:lnTo>
                  <a:lnTo>
                    <a:pt x="38" y="11"/>
                  </a:lnTo>
                  <a:lnTo>
                    <a:pt x="37" y="11"/>
                  </a:lnTo>
                  <a:lnTo>
                    <a:pt x="37" y="12"/>
                  </a:lnTo>
                  <a:lnTo>
                    <a:pt x="36" y="12"/>
                  </a:lnTo>
                  <a:lnTo>
                    <a:pt x="36" y="13"/>
                  </a:lnTo>
                  <a:lnTo>
                    <a:pt x="35" y="13"/>
                  </a:lnTo>
                  <a:lnTo>
                    <a:pt x="35" y="14"/>
                  </a:lnTo>
                  <a:lnTo>
                    <a:pt x="34" y="14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3" y="16"/>
                  </a:lnTo>
                  <a:lnTo>
                    <a:pt x="33" y="17"/>
                  </a:lnTo>
                  <a:lnTo>
                    <a:pt x="32" y="17"/>
                  </a:lnTo>
                  <a:lnTo>
                    <a:pt x="32" y="18"/>
                  </a:lnTo>
                  <a:lnTo>
                    <a:pt x="32" y="17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0" y="15"/>
                  </a:lnTo>
                  <a:lnTo>
                    <a:pt x="29" y="15"/>
                  </a:lnTo>
                  <a:lnTo>
                    <a:pt x="29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7" y="18"/>
                  </a:lnTo>
                  <a:lnTo>
                    <a:pt x="26" y="18"/>
                  </a:lnTo>
                  <a:lnTo>
                    <a:pt x="25" y="18"/>
                  </a:lnTo>
                  <a:lnTo>
                    <a:pt x="25" y="19"/>
                  </a:lnTo>
                  <a:lnTo>
                    <a:pt x="25" y="20"/>
                  </a:lnTo>
                  <a:lnTo>
                    <a:pt x="25" y="21"/>
                  </a:lnTo>
                  <a:lnTo>
                    <a:pt x="25" y="22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6" y="24"/>
                  </a:lnTo>
                  <a:lnTo>
                    <a:pt x="26" y="25"/>
                  </a:lnTo>
                  <a:lnTo>
                    <a:pt x="25" y="25"/>
                  </a:lnTo>
                  <a:lnTo>
                    <a:pt x="25" y="26"/>
                  </a:lnTo>
                  <a:lnTo>
                    <a:pt x="24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2" y="25"/>
                  </a:lnTo>
                  <a:lnTo>
                    <a:pt x="21" y="25"/>
                  </a:lnTo>
                  <a:lnTo>
                    <a:pt x="21" y="24"/>
                  </a:lnTo>
                  <a:lnTo>
                    <a:pt x="20" y="24"/>
                  </a:lnTo>
                  <a:lnTo>
                    <a:pt x="20" y="23"/>
                  </a:lnTo>
                  <a:lnTo>
                    <a:pt x="19" y="23"/>
                  </a:lnTo>
                  <a:lnTo>
                    <a:pt x="19" y="24"/>
                  </a:lnTo>
                  <a:lnTo>
                    <a:pt x="18" y="24"/>
                  </a:lnTo>
                  <a:lnTo>
                    <a:pt x="18" y="25"/>
                  </a:lnTo>
                  <a:lnTo>
                    <a:pt x="17" y="25"/>
                  </a:lnTo>
                  <a:lnTo>
                    <a:pt x="16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4" y="27"/>
                  </a:lnTo>
                  <a:lnTo>
                    <a:pt x="13" y="27"/>
                  </a:lnTo>
                  <a:lnTo>
                    <a:pt x="12" y="26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17" name="Freeform 796"/>
            <p:cNvSpPr>
              <a:spLocks/>
            </p:cNvSpPr>
            <p:nvPr/>
          </p:nvSpPr>
          <p:spPr bwMode="auto">
            <a:xfrm>
              <a:off x="2776" y="2491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1 h 1"/>
                <a:gd name="T12" fmla="*/ 0 w 1"/>
                <a:gd name="T13" fmla="*/ 1 h 1"/>
                <a:gd name="T14" fmla="*/ 0 w 1"/>
                <a:gd name="T15" fmla="*/ 1 h 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"/>
                <a:gd name="T25" fmla="*/ 0 h 1"/>
                <a:gd name="T26" fmla="*/ 1 w 1"/>
                <a:gd name="T27" fmla="*/ 1 h 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18" name="Freeform 797"/>
            <p:cNvSpPr>
              <a:spLocks/>
            </p:cNvSpPr>
            <p:nvPr/>
          </p:nvSpPr>
          <p:spPr bwMode="auto">
            <a:xfrm>
              <a:off x="3048" y="2499"/>
              <a:ext cx="11" cy="6"/>
            </a:xfrm>
            <a:custGeom>
              <a:avLst/>
              <a:gdLst>
                <a:gd name="T0" fmla="*/ 7 w 11"/>
                <a:gd name="T1" fmla="*/ 6 h 6"/>
                <a:gd name="T2" fmla="*/ 6 w 11"/>
                <a:gd name="T3" fmla="*/ 6 h 6"/>
                <a:gd name="T4" fmla="*/ 5 w 11"/>
                <a:gd name="T5" fmla="*/ 5 h 6"/>
                <a:gd name="T6" fmla="*/ 3 w 11"/>
                <a:gd name="T7" fmla="*/ 5 h 6"/>
                <a:gd name="T8" fmla="*/ 3 w 11"/>
                <a:gd name="T9" fmla="*/ 5 h 6"/>
                <a:gd name="T10" fmla="*/ 2 w 11"/>
                <a:gd name="T11" fmla="*/ 5 h 6"/>
                <a:gd name="T12" fmla="*/ 1 w 11"/>
                <a:gd name="T13" fmla="*/ 4 h 6"/>
                <a:gd name="T14" fmla="*/ 0 w 11"/>
                <a:gd name="T15" fmla="*/ 4 h 6"/>
                <a:gd name="T16" fmla="*/ 0 w 11"/>
                <a:gd name="T17" fmla="*/ 4 h 6"/>
                <a:gd name="T18" fmla="*/ 0 w 11"/>
                <a:gd name="T19" fmla="*/ 4 h 6"/>
                <a:gd name="T20" fmla="*/ 0 w 11"/>
                <a:gd name="T21" fmla="*/ 3 h 6"/>
                <a:gd name="T22" fmla="*/ 0 w 11"/>
                <a:gd name="T23" fmla="*/ 2 h 6"/>
                <a:gd name="T24" fmla="*/ 1 w 11"/>
                <a:gd name="T25" fmla="*/ 2 h 6"/>
                <a:gd name="T26" fmla="*/ 1 w 11"/>
                <a:gd name="T27" fmla="*/ 1 h 6"/>
                <a:gd name="T28" fmla="*/ 2 w 11"/>
                <a:gd name="T29" fmla="*/ 0 h 6"/>
                <a:gd name="T30" fmla="*/ 3 w 11"/>
                <a:gd name="T31" fmla="*/ 1 h 6"/>
                <a:gd name="T32" fmla="*/ 4 w 11"/>
                <a:gd name="T33" fmla="*/ 1 h 6"/>
                <a:gd name="T34" fmla="*/ 4 w 11"/>
                <a:gd name="T35" fmla="*/ 1 h 6"/>
                <a:gd name="T36" fmla="*/ 6 w 11"/>
                <a:gd name="T37" fmla="*/ 1 h 6"/>
                <a:gd name="T38" fmla="*/ 7 w 11"/>
                <a:gd name="T39" fmla="*/ 1 h 6"/>
                <a:gd name="T40" fmla="*/ 7 w 11"/>
                <a:gd name="T41" fmla="*/ 1 h 6"/>
                <a:gd name="T42" fmla="*/ 8 w 11"/>
                <a:gd name="T43" fmla="*/ 0 h 6"/>
                <a:gd name="T44" fmla="*/ 9 w 11"/>
                <a:gd name="T45" fmla="*/ 0 h 6"/>
                <a:gd name="T46" fmla="*/ 10 w 11"/>
                <a:gd name="T47" fmla="*/ 1 h 6"/>
                <a:gd name="T48" fmla="*/ 10 w 11"/>
                <a:gd name="T49" fmla="*/ 2 h 6"/>
                <a:gd name="T50" fmla="*/ 10 w 11"/>
                <a:gd name="T51" fmla="*/ 2 h 6"/>
                <a:gd name="T52" fmla="*/ 10 w 11"/>
                <a:gd name="T53" fmla="*/ 3 h 6"/>
                <a:gd name="T54" fmla="*/ 10 w 11"/>
                <a:gd name="T55" fmla="*/ 4 h 6"/>
                <a:gd name="T56" fmla="*/ 11 w 11"/>
                <a:gd name="T57" fmla="*/ 4 h 6"/>
                <a:gd name="T58" fmla="*/ 10 w 11"/>
                <a:gd name="T59" fmla="*/ 5 h 6"/>
                <a:gd name="T60" fmla="*/ 10 w 11"/>
                <a:gd name="T61" fmla="*/ 5 h 6"/>
                <a:gd name="T62" fmla="*/ 9 w 11"/>
                <a:gd name="T63" fmla="*/ 6 h 6"/>
                <a:gd name="T64" fmla="*/ 8 w 11"/>
                <a:gd name="T65" fmla="*/ 6 h 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"/>
                <a:gd name="T100" fmla="*/ 0 h 6"/>
                <a:gd name="T101" fmla="*/ 11 w 11"/>
                <a:gd name="T102" fmla="*/ 6 h 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" h="6">
                  <a:moveTo>
                    <a:pt x="8" y="6"/>
                  </a:moveTo>
                  <a:lnTo>
                    <a:pt x="7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6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19" name="Freeform 798"/>
            <p:cNvSpPr>
              <a:spLocks/>
            </p:cNvSpPr>
            <p:nvPr/>
          </p:nvSpPr>
          <p:spPr bwMode="auto">
            <a:xfrm>
              <a:off x="2228" y="2489"/>
              <a:ext cx="59" cy="51"/>
            </a:xfrm>
            <a:custGeom>
              <a:avLst/>
              <a:gdLst>
                <a:gd name="T0" fmla="*/ 10 w 59"/>
                <a:gd name="T1" fmla="*/ 46 h 51"/>
                <a:gd name="T2" fmla="*/ 8 w 59"/>
                <a:gd name="T3" fmla="*/ 43 h 51"/>
                <a:gd name="T4" fmla="*/ 4 w 59"/>
                <a:gd name="T5" fmla="*/ 43 h 51"/>
                <a:gd name="T6" fmla="*/ 1 w 59"/>
                <a:gd name="T7" fmla="*/ 41 h 51"/>
                <a:gd name="T8" fmla="*/ 0 w 59"/>
                <a:gd name="T9" fmla="*/ 38 h 51"/>
                <a:gd name="T10" fmla="*/ 2 w 59"/>
                <a:gd name="T11" fmla="*/ 35 h 51"/>
                <a:gd name="T12" fmla="*/ 5 w 59"/>
                <a:gd name="T13" fmla="*/ 37 h 51"/>
                <a:gd name="T14" fmla="*/ 7 w 59"/>
                <a:gd name="T15" fmla="*/ 39 h 51"/>
                <a:gd name="T16" fmla="*/ 9 w 59"/>
                <a:gd name="T17" fmla="*/ 36 h 51"/>
                <a:gd name="T18" fmla="*/ 13 w 59"/>
                <a:gd name="T19" fmla="*/ 35 h 51"/>
                <a:gd name="T20" fmla="*/ 14 w 59"/>
                <a:gd name="T21" fmla="*/ 38 h 51"/>
                <a:gd name="T22" fmla="*/ 15 w 59"/>
                <a:gd name="T23" fmla="*/ 35 h 51"/>
                <a:gd name="T24" fmla="*/ 15 w 59"/>
                <a:gd name="T25" fmla="*/ 31 h 51"/>
                <a:gd name="T26" fmla="*/ 16 w 59"/>
                <a:gd name="T27" fmla="*/ 27 h 51"/>
                <a:gd name="T28" fmla="*/ 15 w 59"/>
                <a:gd name="T29" fmla="*/ 22 h 51"/>
                <a:gd name="T30" fmla="*/ 14 w 59"/>
                <a:gd name="T31" fmla="*/ 19 h 51"/>
                <a:gd name="T32" fmla="*/ 14 w 59"/>
                <a:gd name="T33" fmla="*/ 14 h 51"/>
                <a:gd name="T34" fmla="*/ 17 w 59"/>
                <a:gd name="T35" fmla="*/ 13 h 51"/>
                <a:gd name="T36" fmla="*/ 20 w 59"/>
                <a:gd name="T37" fmla="*/ 10 h 51"/>
                <a:gd name="T38" fmla="*/ 23 w 59"/>
                <a:gd name="T39" fmla="*/ 8 h 51"/>
                <a:gd name="T40" fmla="*/ 25 w 59"/>
                <a:gd name="T41" fmla="*/ 6 h 51"/>
                <a:gd name="T42" fmla="*/ 27 w 59"/>
                <a:gd name="T43" fmla="*/ 4 h 51"/>
                <a:gd name="T44" fmla="*/ 29 w 59"/>
                <a:gd name="T45" fmla="*/ 1 h 51"/>
                <a:gd name="T46" fmla="*/ 33 w 59"/>
                <a:gd name="T47" fmla="*/ 1 h 51"/>
                <a:gd name="T48" fmla="*/ 37 w 59"/>
                <a:gd name="T49" fmla="*/ 0 h 51"/>
                <a:gd name="T50" fmla="*/ 40 w 59"/>
                <a:gd name="T51" fmla="*/ 1 h 51"/>
                <a:gd name="T52" fmla="*/ 43 w 59"/>
                <a:gd name="T53" fmla="*/ 2 h 51"/>
                <a:gd name="T54" fmla="*/ 46 w 59"/>
                <a:gd name="T55" fmla="*/ 3 h 51"/>
                <a:gd name="T56" fmla="*/ 50 w 59"/>
                <a:gd name="T57" fmla="*/ 5 h 51"/>
                <a:gd name="T58" fmla="*/ 54 w 59"/>
                <a:gd name="T59" fmla="*/ 5 h 51"/>
                <a:gd name="T60" fmla="*/ 58 w 59"/>
                <a:gd name="T61" fmla="*/ 8 h 51"/>
                <a:gd name="T62" fmla="*/ 59 w 59"/>
                <a:gd name="T63" fmla="*/ 11 h 51"/>
                <a:gd name="T64" fmla="*/ 58 w 59"/>
                <a:gd name="T65" fmla="*/ 14 h 51"/>
                <a:gd name="T66" fmla="*/ 57 w 59"/>
                <a:gd name="T67" fmla="*/ 17 h 51"/>
                <a:gd name="T68" fmla="*/ 55 w 59"/>
                <a:gd name="T69" fmla="*/ 21 h 51"/>
                <a:gd name="T70" fmla="*/ 54 w 59"/>
                <a:gd name="T71" fmla="*/ 25 h 51"/>
                <a:gd name="T72" fmla="*/ 52 w 59"/>
                <a:gd name="T73" fmla="*/ 28 h 51"/>
                <a:gd name="T74" fmla="*/ 51 w 59"/>
                <a:gd name="T75" fmla="*/ 31 h 51"/>
                <a:gd name="T76" fmla="*/ 49 w 59"/>
                <a:gd name="T77" fmla="*/ 33 h 51"/>
                <a:gd name="T78" fmla="*/ 47 w 59"/>
                <a:gd name="T79" fmla="*/ 37 h 51"/>
                <a:gd name="T80" fmla="*/ 45 w 59"/>
                <a:gd name="T81" fmla="*/ 40 h 51"/>
                <a:gd name="T82" fmla="*/ 44 w 59"/>
                <a:gd name="T83" fmla="*/ 43 h 51"/>
                <a:gd name="T84" fmla="*/ 47 w 59"/>
                <a:gd name="T85" fmla="*/ 42 h 51"/>
                <a:gd name="T86" fmla="*/ 51 w 59"/>
                <a:gd name="T87" fmla="*/ 44 h 51"/>
                <a:gd name="T88" fmla="*/ 49 w 59"/>
                <a:gd name="T89" fmla="*/ 46 h 51"/>
                <a:gd name="T90" fmla="*/ 45 w 59"/>
                <a:gd name="T91" fmla="*/ 46 h 51"/>
                <a:gd name="T92" fmla="*/ 42 w 59"/>
                <a:gd name="T93" fmla="*/ 47 h 51"/>
                <a:gd name="T94" fmla="*/ 42 w 59"/>
                <a:gd name="T95" fmla="*/ 45 h 51"/>
                <a:gd name="T96" fmla="*/ 43 w 59"/>
                <a:gd name="T97" fmla="*/ 41 h 51"/>
                <a:gd name="T98" fmla="*/ 39 w 59"/>
                <a:gd name="T99" fmla="*/ 42 h 51"/>
                <a:gd name="T100" fmla="*/ 39 w 59"/>
                <a:gd name="T101" fmla="*/ 45 h 51"/>
                <a:gd name="T102" fmla="*/ 38 w 59"/>
                <a:gd name="T103" fmla="*/ 49 h 51"/>
                <a:gd name="T104" fmla="*/ 36 w 59"/>
                <a:gd name="T105" fmla="*/ 49 h 51"/>
                <a:gd name="T106" fmla="*/ 34 w 59"/>
                <a:gd name="T107" fmla="*/ 48 h 51"/>
                <a:gd name="T108" fmla="*/ 32 w 59"/>
                <a:gd name="T109" fmla="*/ 46 h 51"/>
                <a:gd name="T110" fmla="*/ 28 w 59"/>
                <a:gd name="T111" fmla="*/ 47 h 51"/>
                <a:gd name="T112" fmla="*/ 25 w 59"/>
                <a:gd name="T113" fmla="*/ 46 h 51"/>
                <a:gd name="T114" fmla="*/ 22 w 59"/>
                <a:gd name="T115" fmla="*/ 46 h 51"/>
                <a:gd name="T116" fmla="*/ 20 w 59"/>
                <a:gd name="T117" fmla="*/ 46 h 51"/>
                <a:gd name="T118" fmla="*/ 17 w 59"/>
                <a:gd name="T119" fmla="*/ 46 h 51"/>
                <a:gd name="T120" fmla="*/ 15 w 59"/>
                <a:gd name="T121" fmla="*/ 45 h 51"/>
                <a:gd name="T122" fmla="*/ 14 w 59"/>
                <a:gd name="T123" fmla="*/ 44 h 51"/>
                <a:gd name="T124" fmla="*/ 12 w 59"/>
                <a:gd name="T125" fmla="*/ 47 h 5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9"/>
                <a:gd name="T190" fmla="*/ 0 h 51"/>
                <a:gd name="T191" fmla="*/ 59 w 59"/>
                <a:gd name="T192" fmla="*/ 51 h 5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9" h="51">
                  <a:moveTo>
                    <a:pt x="12" y="47"/>
                  </a:moveTo>
                  <a:lnTo>
                    <a:pt x="11" y="47"/>
                  </a:lnTo>
                  <a:lnTo>
                    <a:pt x="11" y="46"/>
                  </a:lnTo>
                  <a:lnTo>
                    <a:pt x="10" y="46"/>
                  </a:lnTo>
                  <a:lnTo>
                    <a:pt x="10" y="45"/>
                  </a:lnTo>
                  <a:lnTo>
                    <a:pt x="9" y="45"/>
                  </a:lnTo>
                  <a:lnTo>
                    <a:pt x="9" y="44"/>
                  </a:lnTo>
                  <a:lnTo>
                    <a:pt x="9" y="43"/>
                  </a:lnTo>
                  <a:lnTo>
                    <a:pt x="8" y="43"/>
                  </a:lnTo>
                  <a:lnTo>
                    <a:pt x="7" y="43"/>
                  </a:lnTo>
                  <a:lnTo>
                    <a:pt x="7" y="44"/>
                  </a:lnTo>
                  <a:lnTo>
                    <a:pt x="6" y="44"/>
                  </a:lnTo>
                  <a:lnTo>
                    <a:pt x="5" y="43"/>
                  </a:lnTo>
                  <a:lnTo>
                    <a:pt x="4" y="43"/>
                  </a:lnTo>
                  <a:lnTo>
                    <a:pt x="4" y="42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0" y="39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3" y="36"/>
                  </a:lnTo>
                  <a:lnTo>
                    <a:pt x="3" y="37"/>
                  </a:lnTo>
                  <a:lnTo>
                    <a:pt x="4" y="37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38"/>
                  </a:lnTo>
                  <a:lnTo>
                    <a:pt x="7" y="38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9" y="38"/>
                  </a:lnTo>
                  <a:lnTo>
                    <a:pt x="9" y="37"/>
                  </a:lnTo>
                  <a:lnTo>
                    <a:pt x="9" y="36"/>
                  </a:lnTo>
                  <a:lnTo>
                    <a:pt x="10" y="36"/>
                  </a:lnTo>
                  <a:lnTo>
                    <a:pt x="11" y="36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3" y="35"/>
                  </a:lnTo>
                  <a:lnTo>
                    <a:pt x="14" y="35"/>
                  </a:lnTo>
                  <a:lnTo>
                    <a:pt x="14" y="36"/>
                  </a:lnTo>
                  <a:lnTo>
                    <a:pt x="14" y="37"/>
                  </a:lnTo>
                  <a:lnTo>
                    <a:pt x="14" y="38"/>
                  </a:lnTo>
                  <a:lnTo>
                    <a:pt x="15" y="37"/>
                  </a:lnTo>
                  <a:lnTo>
                    <a:pt x="15" y="36"/>
                  </a:lnTo>
                  <a:lnTo>
                    <a:pt x="16" y="36"/>
                  </a:lnTo>
                  <a:lnTo>
                    <a:pt x="16" y="35"/>
                  </a:lnTo>
                  <a:lnTo>
                    <a:pt x="15" y="35"/>
                  </a:lnTo>
                  <a:lnTo>
                    <a:pt x="15" y="34"/>
                  </a:lnTo>
                  <a:lnTo>
                    <a:pt x="15" y="33"/>
                  </a:lnTo>
                  <a:lnTo>
                    <a:pt x="15" y="32"/>
                  </a:lnTo>
                  <a:lnTo>
                    <a:pt x="15" y="31"/>
                  </a:lnTo>
                  <a:lnTo>
                    <a:pt x="16" y="30"/>
                  </a:lnTo>
                  <a:lnTo>
                    <a:pt x="16" y="29"/>
                  </a:lnTo>
                  <a:lnTo>
                    <a:pt x="16" y="28"/>
                  </a:lnTo>
                  <a:lnTo>
                    <a:pt x="16" y="27"/>
                  </a:lnTo>
                  <a:lnTo>
                    <a:pt x="16" y="26"/>
                  </a:lnTo>
                  <a:lnTo>
                    <a:pt x="16" y="25"/>
                  </a:lnTo>
                  <a:lnTo>
                    <a:pt x="16" y="24"/>
                  </a:lnTo>
                  <a:lnTo>
                    <a:pt x="15" y="23"/>
                  </a:lnTo>
                  <a:lnTo>
                    <a:pt x="15" y="22"/>
                  </a:lnTo>
                  <a:lnTo>
                    <a:pt x="15" y="21"/>
                  </a:lnTo>
                  <a:lnTo>
                    <a:pt x="14" y="20"/>
                  </a:lnTo>
                  <a:lnTo>
                    <a:pt x="14" y="19"/>
                  </a:lnTo>
                  <a:lnTo>
                    <a:pt x="14" y="18"/>
                  </a:lnTo>
                  <a:lnTo>
                    <a:pt x="14" y="17"/>
                  </a:lnTo>
                  <a:lnTo>
                    <a:pt x="14" y="16"/>
                  </a:lnTo>
                  <a:lnTo>
                    <a:pt x="14" y="15"/>
                  </a:lnTo>
                  <a:lnTo>
                    <a:pt x="14" y="14"/>
                  </a:lnTo>
                  <a:lnTo>
                    <a:pt x="15" y="14"/>
                  </a:lnTo>
                  <a:lnTo>
                    <a:pt x="16" y="14"/>
                  </a:lnTo>
                  <a:lnTo>
                    <a:pt x="17" y="14"/>
                  </a:lnTo>
                  <a:lnTo>
                    <a:pt x="17" y="13"/>
                  </a:lnTo>
                  <a:lnTo>
                    <a:pt x="18" y="13"/>
                  </a:lnTo>
                  <a:lnTo>
                    <a:pt x="18" y="12"/>
                  </a:lnTo>
                  <a:lnTo>
                    <a:pt x="19" y="11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1" y="10"/>
                  </a:lnTo>
                  <a:lnTo>
                    <a:pt x="21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3" y="8"/>
                  </a:lnTo>
                  <a:lnTo>
                    <a:pt x="23" y="7"/>
                  </a:lnTo>
                  <a:lnTo>
                    <a:pt x="24" y="7"/>
                  </a:lnTo>
                  <a:lnTo>
                    <a:pt x="25" y="7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7" y="4"/>
                  </a:lnTo>
                  <a:lnTo>
                    <a:pt x="27" y="3"/>
                  </a:lnTo>
                  <a:lnTo>
                    <a:pt x="28" y="3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7" y="3"/>
                  </a:lnTo>
                  <a:lnTo>
                    <a:pt x="48" y="3"/>
                  </a:lnTo>
                  <a:lnTo>
                    <a:pt x="49" y="4"/>
                  </a:lnTo>
                  <a:lnTo>
                    <a:pt x="50" y="4"/>
                  </a:lnTo>
                  <a:lnTo>
                    <a:pt x="50" y="5"/>
                  </a:lnTo>
                  <a:lnTo>
                    <a:pt x="51" y="5"/>
                  </a:lnTo>
                  <a:lnTo>
                    <a:pt x="52" y="5"/>
                  </a:lnTo>
                  <a:lnTo>
                    <a:pt x="53" y="5"/>
                  </a:lnTo>
                  <a:lnTo>
                    <a:pt x="54" y="5"/>
                  </a:lnTo>
                  <a:lnTo>
                    <a:pt x="55" y="6"/>
                  </a:lnTo>
                  <a:lnTo>
                    <a:pt x="56" y="7"/>
                  </a:lnTo>
                  <a:lnTo>
                    <a:pt x="57" y="7"/>
                  </a:lnTo>
                  <a:lnTo>
                    <a:pt x="58" y="7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59" y="9"/>
                  </a:lnTo>
                  <a:lnTo>
                    <a:pt x="59" y="10"/>
                  </a:lnTo>
                  <a:lnTo>
                    <a:pt x="59" y="11"/>
                  </a:lnTo>
                  <a:lnTo>
                    <a:pt x="59" y="12"/>
                  </a:lnTo>
                  <a:lnTo>
                    <a:pt x="59" y="13"/>
                  </a:lnTo>
                  <a:lnTo>
                    <a:pt x="59" y="14"/>
                  </a:lnTo>
                  <a:lnTo>
                    <a:pt x="58" y="14"/>
                  </a:lnTo>
                  <a:lnTo>
                    <a:pt x="58" y="15"/>
                  </a:lnTo>
                  <a:lnTo>
                    <a:pt x="58" y="16"/>
                  </a:lnTo>
                  <a:lnTo>
                    <a:pt x="57" y="16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6" y="20"/>
                  </a:lnTo>
                  <a:lnTo>
                    <a:pt x="55" y="21"/>
                  </a:lnTo>
                  <a:lnTo>
                    <a:pt x="55" y="22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3" y="27"/>
                  </a:lnTo>
                  <a:lnTo>
                    <a:pt x="52" y="27"/>
                  </a:lnTo>
                  <a:lnTo>
                    <a:pt x="52" y="28"/>
                  </a:lnTo>
                  <a:lnTo>
                    <a:pt x="51" y="28"/>
                  </a:lnTo>
                  <a:lnTo>
                    <a:pt x="51" y="29"/>
                  </a:lnTo>
                  <a:lnTo>
                    <a:pt x="51" y="30"/>
                  </a:lnTo>
                  <a:lnTo>
                    <a:pt x="51" y="31"/>
                  </a:lnTo>
                  <a:lnTo>
                    <a:pt x="51" y="32"/>
                  </a:lnTo>
                  <a:lnTo>
                    <a:pt x="51" y="33"/>
                  </a:lnTo>
                  <a:lnTo>
                    <a:pt x="50" y="33"/>
                  </a:lnTo>
                  <a:lnTo>
                    <a:pt x="49" y="33"/>
                  </a:lnTo>
                  <a:lnTo>
                    <a:pt x="49" y="34"/>
                  </a:lnTo>
                  <a:lnTo>
                    <a:pt x="49" y="35"/>
                  </a:lnTo>
                  <a:lnTo>
                    <a:pt x="48" y="36"/>
                  </a:lnTo>
                  <a:lnTo>
                    <a:pt x="48" y="37"/>
                  </a:lnTo>
                  <a:lnTo>
                    <a:pt x="47" y="37"/>
                  </a:lnTo>
                  <a:lnTo>
                    <a:pt x="47" y="38"/>
                  </a:lnTo>
                  <a:lnTo>
                    <a:pt x="46" y="38"/>
                  </a:lnTo>
                  <a:lnTo>
                    <a:pt x="46" y="39"/>
                  </a:lnTo>
                  <a:lnTo>
                    <a:pt x="45" y="39"/>
                  </a:lnTo>
                  <a:lnTo>
                    <a:pt x="45" y="40"/>
                  </a:lnTo>
                  <a:lnTo>
                    <a:pt x="45" y="41"/>
                  </a:lnTo>
                  <a:lnTo>
                    <a:pt x="44" y="42"/>
                  </a:lnTo>
                  <a:lnTo>
                    <a:pt x="44" y="43"/>
                  </a:lnTo>
                  <a:lnTo>
                    <a:pt x="45" y="44"/>
                  </a:lnTo>
                  <a:lnTo>
                    <a:pt x="45" y="43"/>
                  </a:lnTo>
                  <a:lnTo>
                    <a:pt x="46" y="42"/>
                  </a:lnTo>
                  <a:lnTo>
                    <a:pt x="47" y="42"/>
                  </a:lnTo>
                  <a:lnTo>
                    <a:pt x="47" y="43"/>
                  </a:lnTo>
                  <a:lnTo>
                    <a:pt x="48" y="44"/>
                  </a:lnTo>
                  <a:lnTo>
                    <a:pt x="49" y="44"/>
                  </a:lnTo>
                  <a:lnTo>
                    <a:pt x="50" y="44"/>
                  </a:lnTo>
                  <a:lnTo>
                    <a:pt x="51" y="44"/>
                  </a:lnTo>
                  <a:lnTo>
                    <a:pt x="51" y="45"/>
                  </a:lnTo>
                  <a:lnTo>
                    <a:pt x="50" y="45"/>
                  </a:lnTo>
                  <a:lnTo>
                    <a:pt x="50" y="46"/>
                  </a:lnTo>
                  <a:lnTo>
                    <a:pt x="49" y="46"/>
                  </a:lnTo>
                  <a:lnTo>
                    <a:pt x="48" y="46"/>
                  </a:lnTo>
                  <a:lnTo>
                    <a:pt x="47" y="46"/>
                  </a:lnTo>
                  <a:lnTo>
                    <a:pt x="46" y="47"/>
                  </a:lnTo>
                  <a:lnTo>
                    <a:pt x="46" y="46"/>
                  </a:lnTo>
                  <a:lnTo>
                    <a:pt x="45" y="46"/>
                  </a:lnTo>
                  <a:lnTo>
                    <a:pt x="44" y="46"/>
                  </a:lnTo>
                  <a:lnTo>
                    <a:pt x="44" y="47"/>
                  </a:lnTo>
                  <a:lnTo>
                    <a:pt x="43" y="47"/>
                  </a:lnTo>
                  <a:lnTo>
                    <a:pt x="42" y="47"/>
                  </a:lnTo>
                  <a:lnTo>
                    <a:pt x="41" y="47"/>
                  </a:lnTo>
                  <a:lnTo>
                    <a:pt x="41" y="46"/>
                  </a:lnTo>
                  <a:lnTo>
                    <a:pt x="42" y="46"/>
                  </a:lnTo>
                  <a:lnTo>
                    <a:pt x="42" y="45"/>
                  </a:lnTo>
                  <a:lnTo>
                    <a:pt x="42" y="44"/>
                  </a:lnTo>
                  <a:lnTo>
                    <a:pt x="43" y="44"/>
                  </a:lnTo>
                  <a:lnTo>
                    <a:pt x="43" y="43"/>
                  </a:lnTo>
                  <a:lnTo>
                    <a:pt x="43" y="42"/>
                  </a:lnTo>
                  <a:lnTo>
                    <a:pt x="43" y="41"/>
                  </a:lnTo>
                  <a:lnTo>
                    <a:pt x="42" y="41"/>
                  </a:lnTo>
                  <a:lnTo>
                    <a:pt x="42" y="42"/>
                  </a:lnTo>
                  <a:lnTo>
                    <a:pt x="41" y="42"/>
                  </a:lnTo>
                  <a:lnTo>
                    <a:pt x="40" y="42"/>
                  </a:lnTo>
                  <a:lnTo>
                    <a:pt x="39" y="42"/>
                  </a:lnTo>
                  <a:lnTo>
                    <a:pt x="39" y="43"/>
                  </a:lnTo>
                  <a:lnTo>
                    <a:pt x="39" y="44"/>
                  </a:lnTo>
                  <a:lnTo>
                    <a:pt x="38" y="44"/>
                  </a:lnTo>
                  <a:lnTo>
                    <a:pt x="39" y="45"/>
                  </a:lnTo>
                  <a:lnTo>
                    <a:pt x="39" y="46"/>
                  </a:lnTo>
                  <a:lnTo>
                    <a:pt x="38" y="47"/>
                  </a:lnTo>
                  <a:lnTo>
                    <a:pt x="38" y="48"/>
                  </a:lnTo>
                  <a:lnTo>
                    <a:pt x="38" y="49"/>
                  </a:lnTo>
                  <a:lnTo>
                    <a:pt x="38" y="50"/>
                  </a:lnTo>
                  <a:lnTo>
                    <a:pt x="37" y="50"/>
                  </a:lnTo>
                  <a:lnTo>
                    <a:pt x="37" y="51"/>
                  </a:lnTo>
                  <a:lnTo>
                    <a:pt x="36" y="50"/>
                  </a:lnTo>
                  <a:lnTo>
                    <a:pt x="36" y="49"/>
                  </a:lnTo>
                  <a:lnTo>
                    <a:pt x="36" y="48"/>
                  </a:lnTo>
                  <a:lnTo>
                    <a:pt x="36" y="47"/>
                  </a:lnTo>
                  <a:lnTo>
                    <a:pt x="35" y="47"/>
                  </a:lnTo>
                  <a:lnTo>
                    <a:pt x="34" y="47"/>
                  </a:lnTo>
                  <a:lnTo>
                    <a:pt x="34" y="48"/>
                  </a:lnTo>
                  <a:lnTo>
                    <a:pt x="33" y="48"/>
                  </a:lnTo>
                  <a:lnTo>
                    <a:pt x="33" y="47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30" y="47"/>
                  </a:lnTo>
                  <a:lnTo>
                    <a:pt x="29" y="47"/>
                  </a:lnTo>
                  <a:lnTo>
                    <a:pt x="28" y="47"/>
                  </a:lnTo>
                  <a:lnTo>
                    <a:pt x="27" y="48"/>
                  </a:lnTo>
                  <a:lnTo>
                    <a:pt x="27" y="47"/>
                  </a:lnTo>
                  <a:lnTo>
                    <a:pt x="26" y="47"/>
                  </a:lnTo>
                  <a:lnTo>
                    <a:pt x="26" y="46"/>
                  </a:lnTo>
                  <a:lnTo>
                    <a:pt x="25" y="46"/>
                  </a:lnTo>
                  <a:lnTo>
                    <a:pt x="25" y="47"/>
                  </a:lnTo>
                  <a:lnTo>
                    <a:pt x="24" y="47"/>
                  </a:lnTo>
                  <a:lnTo>
                    <a:pt x="23" y="47"/>
                  </a:lnTo>
                  <a:lnTo>
                    <a:pt x="23" y="46"/>
                  </a:lnTo>
                  <a:lnTo>
                    <a:pt x="22" y="46"/>
                  </a:lnTo>
                  <a:lnTo>
                    <a:pt x="22" y="45"/>
                  </a:lnTo>
                  <a:lnTo>
                    <a:pt x="21" y="45"/>
                  </a:lnTo>
                  <a:lnTo>
                    <a:pt x="20" y="46"/>
                  </a:lnTo>
                  <a:lnTo>
                    <a:pt x="20" y="45"/>
                  </a:lnTo>
                  <a:lnTo>
                    <a:pt x="19" y="45"/>
                  </a:lnTo>
                  <a:lnTo>
                    <a:pt x="18" y="45"/>
                  </a:lnTo>
                  <a:lnTo>
                    <a:pt x="17" y="45"/>
                  </a:lnTo>
                  <a:lnTo>
                    <a:pt x="17" y="46"/>
                  </a:lnTo>
                  <a:lnTo>
                    <a:pt x="16" y="46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5" y="45"/>
                  </a:lnTo>
                  <a:lnTo>
                    <a:pt x="16" y="45"/>
                  </a:lnTo>
                  <a:lnTo>
                    <a:pt x="16" y="44"/>
                  </a:lnTo>
                  <a:lnTo>
                    <a:pt x="15" y="44"/>
                  </a:lnTo>
                  <a:lnTo>
                    <a:pt x="14" y="44"/>
                  </a:lnTo>
                  <a:lnTo>
                    <a:pt x="13" y="45"/>
                  </a:lnTo>
                  <a:lnTo>
                    <a:pt x="13" y="46"/>
                  </a:lnTo>
                  <a:lnTo>
                    <a:pt x="13" y="47"/>
                  </a:lnTo>
                  <a:lnTo>
                    <a:pt x="12" y="47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20" name="Freeform 799"/>
            <p:cNvSpPr>
              <a:spLocks/>
            </p:cNvSpPr>
            <p:nvPr/>
          </p:nvSpPr>
          <p:spPr bwMode="auto">
            <a:xfrm>
              <a:off x="2796" y="2494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0 w 1"/>
                <a:gd name="T13" fmla="*/ 1 h 1"/>
                <a:gd name="T14" fmla="*/ 0 w 1"/>
                <a:gd name="T15" fmla="*/ 1 h 1"/>
                <a:gd name="T16" fmla="*/ 0 w 1"/>
                <a:gd name="T17" fmla="*/ 1 h 1"/>
                <a:gd name="T18" fmla="*/ 0 w 1"/>
                <a:gd name="T19" fmla="*/ 0 h 1"/>
                <a:gd name="T20" fmla="*/ 0 w 1"/>
                <a:gd name="T21" fmla="*/ 0 h 1"/>
                <a:gd name="T22" fmla="*/ 0 w 1"/>
                <a:gd name="T23" fmla="*/ 0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"/>
                <a:gd name="T37" fmla="*/ 0 h 1"/>
                <a:gd name="T38" fmla="*/ 1 w 1"/>
                <a:gd name="T39" fmla="*/ 1 h 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" h="1">
                  <a:moveTo>
                    <a:pt x="0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21" name="Freeform 800"/>
            <p:cNvSpPr>
              <a:spLocks/>
            </p:cNvSpPr>
            <p:nvPr/>
          </p:nvSpPr>
          <p:spPr bwMode="auto">
            <a:xfrm>
              <a:off x="2774" y="24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0 h 1"/>
                <a:gd name="T10" fmla="*/ 1 w 1"/>
                <a:gd name="T11" fmla="*/ 0 h 1"/>
                <a:gd name="T12" fmla="*/ 1 w 1"/>
                <a:gd name="T13" fmla="*/ 0 h 1"/>
                <a:gd name="T14" fmla="*/ 1 w 1"/>
                <a:gd name="T15" fmla="*/ 1 h 1"/>
                <a:gd name="T16" fmla="*/ 1 w 1"/>
                <a:gd name="T17" fmla="*/ 1 h 1"/>
                <a:gd name="T18" fmla="*/ 0 w 1"/>
                <a:gd name="T19" fmla="*/ 1 h 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"/>
                <a:gd name="T31" fmla="*/ 0 h 1"/>
                <a:gd name="T32" fmla="*/ 1 w 1"/>
                <a:gd name="T33" fmla="*/ 1 h 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22" name="Freeform 801"/>
            <p:cNvSpPr>
              <a:spLocks/>
            </p:cNvSpPr>
            <p:nvPr/>
          </p:nvSpPr>
          <p:spPr bwMode="auto">
            <a:xfrm>
              <a:off x="2776" y="2495"/>
              <a:ext cx="2" cy="1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1 h 1"/>
                <a:gd name="T4" fmla="*/ 0 w 2"/>
                <a:gd name="T5" fmla="*/ 0 h 1"/>
                <a:gd name="T6" fmla="*/ 0 w 2"/>
                <a:gd name="T7" fmla="*/ 0 h 1"/>
                <a:gd name="T8" fmla="*/ 1 w 2"/>
                <a:gd name="T9" fmla="*/ 0 h 1"/>
                <a:gd name="T10" fmla="*/ 1 w 2"/>
                <a:gd name="T11" fmla="*/ 0 h 1"/>
                <a:gd name="T12" fmla="*/ 1 w 2"/>
                <a:gd name="T13" fmla="*/ 0 h 1"/>
                <a:gd name="T14" fmla="*/ 1 w 2"/>
                <a:gd name="T15" fmla="*/ 0 h 1"/>
                <a:gd name="T16" fmla="*/ 2 w 2"/>
                <a:gd name="T17" fmla="*/ 0 h 1"/>
                <a:gd name="T18" fmla="*/ 2 w 2"/>
                <a:gd name="T19" fmla="*/ 0 h 1"/>
                <a:gd name="T20" fmla="*/ 1 w 2"/>
                <a:gd name="T21" fmla="*/ 1 h 1"/>
                <a:gd name="T22" fmla="*/ 1 w 2"/>
                <a:gd name="T23" fmla="*/ 1 h 1"/>
                <a:gd name="T24" fmla="*/ 0 w 2"/>
                <a:gd name="T25" fmla="*/ 1 h 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"/>
                <a:gd name="T40" fmla="*/ 0 h 1"/>
                <a:gd name="T41" fmla="*/ 2 w 2"/>
                <a:gd name="T42" fmla="*/ 1 h 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23" name="Freeform 802"/>
            <p:cNvSpPr>
              <a:spLocks/>
            </p:cNvSpPr>
            <p:nvPr/>
          </p:nvSpPr>
          <p:spPr bwMode="auto">
            <a:xfrm>
              <a:off x="2707" y="2494"/>
              <a:ext cx="22" cy="12"/>
            </a:xfrm>
            <a:custGeom>
              <a:avLst/>
              <a:gdLst>
                <a:gd name="T0" fmla="*/ 4 w 22"/>
                <a:gd name="T1" fmla="*/ 12 h 12"/>
                <a:gd name="T2" fmla="*/ 2 w 22"/>
                <a:gd name="T3" fmla="*/ 11 h 12"/>
                <a:gd name="T4" fmla="*/ 1 w 22"/>
                <a:gd name="T5" fmla="*/ 11 h 12"/>
                <a:gd name="T6" fmla="*/ 0 w 22"/>
                <a:gd name="T7" fmla="*/ 12 h 12"/>
                <a:gd name="T8" fmla="*/ 0 w 22"/>
                <a:gd name="T9" fmla="*/ 11 h 12"/>
                <a:gd name="T10" fmla="*/ 0 w 22"/>
                <a:gd name="T11" fmla="*/ 10 h 12"/>
                <a:gd name="T12" fmla="*/ 0 w 22"/>
                <a:gd name="T13" fmla="*/ 9 h 12"/>
                <a:gd name="T14" fmla="*/ 0 w 22"/>
                <a:gd name="T15" fmla="*/ 8 h 12"/>
                <a:gd name="T16" fmla="*/ 0 w 22"/>
                <a:gd name="T17" fmla="*/ 7 h 12"/>
                <a:gd name="T18" fmla="*/ 1 w 22"/>
                <a:gd name="T19" fmla="*/ 6 h 12"/>
                <a:gd name="T20" fmla="*/ 2 w 22"/>
                <a:gd name="T21" fmla="*/ 5 h 12"/>
                <a:gd name="T22" fmla="*/ 2 w 22"/>
                <a:gd name="T23" fmla="*/ 4 h 12"/>
                <a:gd name="T24" fmla="*/ 3 w 22"/>
                <a:gd name="T25" fmla="*/ 4 h 12"/>
                <a:gd name="T26" fmla="*/ 4 w 22"/>
                <a:gd name="T27" fmla="*/ 3 h 12"/>
                <a:gd name="T28" fmla="*/ 5 w 22"/>
                <a:gd name="T29" fmla="*/ 3 h 12"/>
                <a:gd name="T30" fmla="*/ 6 w 22"/>
                <a:gd name="T31" fmla="*/ 2 h 12"/>
                <a:gd name="T32" fmla="*/ 6 w 22"/>
                <a:gd name="T33" fmla="*/ 2 h 12"/>
                <a:gd name="T34" fmla="*/ 7 w 22"/>
                <a:gd name="T35" fmla="*/ 2 h 12"/>
                <a:gd name="T36" fmla="*/ 8 w 22"/>
                <a:gd name="T37" fmla="*/ 1 h 12"/>
                <a:gd name="T38" fmla="*/ 9 w 22"/>
                <a:gd name="T39" fmla="*/ 1 h 12"/>
                <a:gd name="T40" fmla="*/ 10 w 22"/>
                <a:gd name="T41" fmla="*/ 1 h 12"/>
                <a:gd name="T42" fmla="*/ 11 w 22"/>
                <a:gd name="T43" fmla="*/ 1 h 12"/>
                <a:gd name="T44" fmla="*/ 12 w 22"/>
                <a:gd name="T45" fmla="*/ 0 h 12"/>
                <a:gd name="T46" fmla="*/ 12 w 22"/>
                <a:gd name="T47" fmla="*/ 0 h 12"/>
                <a:gd name="T48" fmla="*/ 14 w 22"/>
                <a:gd name="T49" fmla="*/ 0 h 12"/>
                <a:gd name="T50" fmla="*/ 15 w 22"/>
                <a:gd name="T51" fmla="*/ 0 h 12"/>
                <a:gd name="T52" fmla="*/ 16 w 22"/>
                <a:gd name="T53" fmla="*/ 0 h 12"/>
                <a:gd name="T54" fmla="*/ 17 w 22"/>
                <a:gd name="T55" fmla="*/ 1 h 12"/>
                <a:gd name="T56" fmla="*/ 18 w 22"/>
                <a:gd name="T57" fmla="*/ 2 h 12"/>
                <a:gd name="T58" fmla="*/ 19 w 22"/>
                <a:gd name="T59" fmla="*/ 2 h 12"/>
                <a:gd name="T60" fmla="*/ 20 w 22"/>
                <a:gd name="T61" fmla="*/ 2 h 12"/>
                <a:gd name="T62" fmla="*/ 21 w 22"/>
                <a:gd name="T63" fmla="*/ 2 h 12"/>
                <a:gd name="T64" fmla="*/ 22 w 22"/>
                <a:gd name="T65" fmla="*/ 2 h 12"/>
                <a:gd name="T66" fmla="*/ 21 w 22"/>
                <a:gd name="T67" fmla="*/ 3 h 12"/>
                <a:gd name="T68" fmla="*/ 21 w 22"/>
                <a:gd name="T69" fmla="*/ 4 h 12"/>
                <a:gd name="T70" fmla="*/ 20 w 22"/>
                <a:gd name="T71" fmla="*/ 5 h 12"/>
                <a:gd name="T72" fmla="*/ 20 w 22"/>
                <a:gd name="T73" fmla="*/ 7 h 12"/>
                <a:gd name="T74" fmla="*/ 20 w 22"/>
                <a:gd name="T75" fmla="*/ 8 h 12"/>
                <a:gd name="T76" fmla="*/ 20 w 22"/>
                <a:gd name="T77" fmla="*/ 9 h 12"/>
                <a:gd name="T78" fmla="*/ 20 w 22"/>
                <a:gd name="T79" fmla="*/ 9 h 12"/>
                <a:gd name="T80" fmla="*/ 19 w 22"/>
                <a:gd name="T81" fmla="*/ 10 h 12"/>
                <a:gd name="T82" fmla="*/ 19 w 22"/>
                <a:gd name="T83" fmla="*/ 11 h 12"/>
                <a:gd name="T84" fmla="*/ 18 w 22"/>
                <a:gd name="T85" fmla="*/ 11 h 12"/>
                <a:gd name="T86" fmla="*/ 15 w 22"/>
                <a:gd name="T87" fmla="*/ 11 h 12"/>
                <a:gd name="T88" fmla="*/ 14 w 22"/>
                <a:gd name="T89" fmla="*/ 11 h 12"/>
                <a:gd name="T90" fmla="*/ 12 w 22"/>
                <a:gd name="T91" fmla="*/ 11 h 12"/>
                <a:gd name="T92" fmla="*/ 10 w 22"/>
                <a:gd name="T93" fmla="*/ 11 h 12"/>
                <a:gd name="T94" fmla="*/ 9 w 22"/>
                <a:gd name="T95" fmla="*/ 10 h 12"/>
                <a:gd name="T96" fmla="*/ 7 w 22"/>
                <a:gd name="T97" fmla="*/ 10 h 12"/>
                <a:gd name="T98" fmla="*/ 6 w 22"/>
                <a:gd name="T99" fmla="*/ 11 h 12"/>
                <a:gd name="T100" fmla="*/ 6 w 22"/>
                <a:gd name="T101" fmla="*/ 11 h 12"/>
                <a:gd name="T102" fmla="*/ 5 w 22"/>
                <a:gd name="T103" fmla="*/ 12 h 1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"/>
                <a:gd name="T157" fmla="*/ 0 h 12"/>
                <a:gd name="T158" fmla="*/ 22 w 22"/>
                <a:gd name="T159" fmla="*/ 12 h 1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" h="12">
                  <a:moveTo>
                    <a:pt x="4" y="12"/>
                  </a:moveTo>
                  <a:lnTo>
                    <a:pt x="4" y="12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21" y="4"/>
                  </a:lnTo>
                  <a:lnTo>
                    <a:pt x="20" y="5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0" y="8"/>
                  </a:lnTo>
                  <a:lnTo>
                    <a:pt x="20" y="9"/>
                  </a:lnTo>
                  <a:lnTo>
                    <a:pt x="20" y="10"/>
                  </a:lnTo>
                  <a:lnTo>
                    <a:pt x="19" y="10"/>
                  </a:lnTo>
                  <a:lnTo>
                    <a:pt x="19" y="11"/>
                  </a:lnTo>
                  <a:lnTo>
                    <a:pt x="18" y="11"/>
                  </a:lnTo>
                  <a:lnTo>
                    <a:pt x="17" y="11"/>
                  </a:lnTo>
                  <a:lnTo>
                    <a:pt x="16" y="11"/>
                  </a:lnTo>
                  <a:lnTo>
                    <a:pt x="15" y="11"/>
                  </a:lnTo>
                  <a:lnTo>
                    <a:pt x="14" y="11"/>
                  </a:lnTo>
                  <a:lnTo>
                    <a:pt x="13" y="11"/>
                  </a:lnTo>
                  <a:lnTo>
                    <a:pt x="12" y="11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9" y="10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5" y="12"/>
                  </a:lnTo>
                  <a:lnTo>
                    <a:pt x="4" y="1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24" name="Freeform 803"/>
            <p:cNvSpPr>
              <a:spLocks/>
            </p:cNvSpPr>
            <p:nvPr/>
          </p:nvSpPr>
          <p:spPr bwMode="auto">
            <a:xfrm>
              <a:off x="3796" y="2533"/>
              <a:ext cx="3" cy="4"/>
            </a:xfrm>
            <a:custGeom>
              <a:avLst/>
              <a:gdLst>
                <a:gd name="T0" fmla="*/ 2 w 3"/>
                <a:gd name="T1" fmla="*/ 4 h 4"/>
                <a:gd name="T2" fmla="*/ 1 w 3"/>
                <a:gd name="T3" fmla="*/ 3 h 4"/>
                <a:gd name="T4" fmla="*/ 1 w 3"/>
                <a:gd name="T5" fmla="*/ 3 h 4"/>
                <a:gd name="T6" fmla="*/ 1 w 3"/>
                <a:gd name="T7" fmla="*/ 3 h 4"/>
                <a:gd name="T8" fmla="*/ 1 w 3"/>
                <a:gd name="T9" fmla="*/ 3 h 4"/>
                <a:gd name="T10" fmla="*/ 0 w 3"/>
                <a:gd name="T11" fmla="*/ 2 h 4"/>
                <a:gd name="T12" fmla="*/ 0 w 3"/>
                <a:gd name="T13" fmla="*/ 2 h 4"/>
                <a:gd name="T14" fmla="*/ 0 w 3"/>
                <a:gd name="T15" fmla="*/ 2 h 4"/>
                <a:gd name="T16" fmla="*/ 0 w 3"/>
                <a:gd name="T17" fmla="*/ 2 h 4"/>
                <a:gd name="T18" fmla="*/ 1 w 3"/>
                <a:gd name="T19" fmla="*/ 1 h 4"/>
                <a:gd name="T20" fmla="*/ 1 w 3"/>
                <a:gd name="T21" fmla="*/ 0 h 4"/>
                <a:gd name="T22" fmla="*/ 1 w 3"/>
                <a:gd name="T23" fmla="*/ 0 h 4"/>
                <a:gd name="T24" fmla="*/ 1 w 3"/>
                <a:gd name="T25" fmla="*/ 0 h 4"/>
                <a:gd name="T26" fmla="*/ 1 w 3"/>
                <a:gd name="T27" fmla="*/ 1 h 4"/>
                <a:gd name="T28" fmla="*/ 2 w 3"/>
                <a:gd name="T29" fmla="*/ 1 h 4"/>
                <a:gd name="T30" fmla="*/ 2 w 3"/>
                <a:gd name="T31" fmla="*/ 1 h 4"/>
                <a:gd name="T32" fmla="*/ 2 w 3"/>
                <a:gd name="T33" fmla="*/ 2 h 4"/>
                <a:gd name="T34" fmla="*/ 2 w 3"/>
                <a:gd name="T35" fmla="*/ 2 h 4"/>
                <a:gd name="T36" fmla="*/ 2 w 3"/>
                <a:gd name="T37" fmla="*/ 2 h 4"/>
                <a:gd name="T38" fmla="*/ 2 w 3"/>
                <a:gd name="T39" fmla="*/ 2 h 4"/>
                <a:gd name="T40" fmla="*/ 3 w 3"/>
                <a:gd name="T41" fmla="*/ 2 h 4"/>
                <a:gd name="T42" fmla="*/ 3 w 3"/>
                <a:gd name="T43" fmla="*/ 2 h 4"/>
                <a:gd name="T44" fmla="*/ 3 w 3"/>
                <a:gd name="T45" fmla="*/ 3 h 4"/>
                <a:gd name="T46" fmla="*/ 3 w 3"/>
                <a:gd name="T47" fmla="*/ 3 h 4"/>
                <a:gd name="T48" fmla="*/ 2 w 3"/>
                <a:gd name="T49" fmla="*/ 4 h 4"/>
                <a:gd name="T50" fmla="*/ 2 w 3"/>
                <a:gd name="T51" fmla="*/ 4 h 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"/>
                <a:gd name="T79" fmla="*/ 0 h 4"/>
                <a:gd name="T80" fmla="*/ 3 w 3"/>
                <a:gd name="T81" fmla="*/ 4 h 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" h="4">
                  <a:moveTo>
                    <a:pt x="2" y="4"/>
                  </a:moveTo>
                  <a:lnTo>
                    <a:pt x="1" y="3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25" name="Freeform 804"/>
            <p:cNvSpPr>
              <a:spLocks/>
            </p:cNvSpPr>
            <p:nvPr/>
          </p:nvSpPr>
          <p:spPr bwMode="auto">
            <a:xfrm>
              <a:off x="2286" y="24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1 w 1"/>
                <a:gd name="T19" fmla="*/ 1 h 1"/>
                <a:gd name="T20" fmla="*/ 0 w 1"/>
                <a:gd name="T21" fmla="*/ 1 h 1"/>
                <a:gd name="T22" fmla="*/ 0 w 1"/>
                <a:gd name="T23" fmla="*/ 1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"/>
                <a:gd name="T37" fmla="*/ 0 h 1"/>
                <a:gd name="T38" fmla="*/ 1 w 1"/>
                <a:gd name="T39" fmla="*/ 1 h 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26" name="Freeform 805"/>
            <p:cNvSpPr>
              <a:spLocks/>
            </p:cNvSpPr>
            <p:nvPr/>
          </p:nvSpPr>
          <p:spPr bwMode="auto">
            <a:xfrm>
              <a:off x="2793" y="2499"/>
              <a:ext cx="4" cy="3"/>
            </a:xfrm>
            <a:custGeom>
              <a:avLst/>
              <a:gdLst>
                <a:gd name="T0" fmla="*/ 2 w 4"/>
                <a:gd name="T1" fmla="*/ 3 h 3"/>
                <a:gd name="T2" fmla="*/ 2 w 4"/>
                <a:gd name="T3" fmla="*/ 3 h 3"/>
                <a:gd name="T4" fmla="*/ 2 w 4"/>
                <a:gd name="T5" fmla="*/ 3 h 3"/>
                <a:gd name="T6" fmla="*/ 1 w 4"/>
                <a:gd name="T7" fmla="*/ 3 h 3"/>
                <a:gd name="T8" fmla="*/ 1 w 4"/>
                <a:gd name="T9" fmla="*/ 3 h 3"/>
                <a:gd name="T10" fmla="*/ 1 w 4"/>
                <a:gd name="T11" fmla="*/ 2 h 3"/>
                <a:gd name="T12" fmla="*/ 1 w 4"/>
                <a:gd name="T13" fmla="*/ 2 h 3"/>
                <a:gd name="T14" fmla="*/ 1 w 4"/>
                <a:gd name="T15" fmla="*/ 2 h 3"/>
                <a:gd name="T16" fmla="*/ 0 w 4"/>
                <a:gd name="T17" fmla="*/ 1 h 3"/>
                <a:gd name="T18" fmla="*/ 0 w 4"/>
                <a:gd name="T19" fmla="*/ 1 h 3"/>
                <a:gd name="T20" fmla="*/ 0 w 4"/>
                <a:gd name="T21" fmla="*/ 0 h 3"/>
                <a:gd name="T22" fmla="*/ 1 w 4"/>
                <a:gd name="T23" fmla="*/ 0 h 3"/>
                <a:gd name="T24" fmla="*/ 1 w 4"/>
                <a:gd name="T25" fmla="*/ 0 h 3"/>
                <a:gd name="T26" fmla="*/ 1 w 4"/>
                <a:gd name="T27" fmla="*/ 0 h 3"/>
                <a:gd name="T28" fmla="*/ 2 w 4"/>
                <a:gd name="T29" fmla="*/ 0 h 3"/>
                <a:gd name="T30" fmla="*/ 2 w 4"/>
                <a:gd name="T31" fmla="*/ 0 h 3"/>
                <a:gd name="T32" fmla="*/ 2 w 4"/>
                <a:gd name="T33" fmla="*/ 0 h 3"/>
                <a:gd name="T34" fmla="*/ 2 w 4"/>
                <a:gd name="T35" fmla="*/ 0 h 3"/>
                <a:gd name="T36" fmla="*/ 2 w 4"/>
                <a:gd name="T37" fmla="*/ 0 h 3"/>
                <a:gd name="T38" fmla="*/ 2 w 4"/>
                <a:gd name="T39" fmla="*/ 0 h 3"/>
                <a:gd name="T40" fmla="*/ 3 w 4"/>
                <a:gd name="T41" fmla="*/ 0 h 3"/>
                <a:gd name="T42" fmla="*/ 3 w 4"/>
                <a:gd name="T43" fmla="*/ 0 h 3"/>
                <a:gd name="T44" fmla="*/ 3 w 4"/>
                <a:gd name="T45" fmla="*/ 1 h 3"/>
                <a:gd name="T46" fmla="*/ 3 w 4"/>
                <a:gd name="T47" fmla="*/ 1 h 3"/>
                <a:gd name="T48" fmla="*/ 4 w 4"/>
                <a:gd name="T49" fmla="*/ 1 h 3"/>
                <a:gd name="T50" fmla="*/ 4 w 4"/>
                <a:gd name="T51" fmla="*/ 2 h 3"/>
                <a:gd name="T52" fmla="*/ 4 w 4"/>
                <a:gd name="T53" fmla="*/ 2 h 3"/>
                <a:gd name="T54" fmla="*/ 3 w 4"/>
                <a:gd name="T55" fmla="*/ 2 h 3"/>
                <a:gd name="T56" fmla="*/ 3 w 4"/>
                <a:gd name="T57" fmla="*/ 3 h 3"/>
                <a:gd name="T58" fmla="*/ 3 w 4"/>
                <a:gd name="T59" fmla="*/ 3 h 3"/>
                <a:gd name="T60" fmla="*/ 3 w 4"/>
                <a:gd name="T61" fmla="*/ 3 h 3"/>
                <a:gd name="T62" fmla="*/ 2 w 4"/>
                <a:gd name="T63" fmla="*/ 3 h 3"/>
                <a:gd name="T64" fmla="*/ 2 w 4"/>
                <a:gd name="T65" fmla="*/ 3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"/>
                <a:gd name="T100" fmla="*/ 0 h 3"/>
                <a:gd name="T101" fmla="*/ 4 w 4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" h="3">
                  <a:moveTo>
                    <a:pt x="2" y="3"/>
                  </a:move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27" name="Freeform 806"/>
            <p:cNvSpPr>
              <a:spLocks/>
            </p:cNvSpPr>
            <p:nvPr/>
          </p:nvSpPr>
          <p:spPr bwMode="auto">
            <a:xfrm>
              <a:off x="2617" y="2496"/>
              <a:ext cx="4" cy="5"/>
            </a:xfrm>
            <a:custGeom>
              <a:avLst/>
              <a:gdLst>
                <a:gd name="T0" fmla="*/ 2 w 4"/>
                <a:gd name="T1" fmla="*/ 5 h 5"/>
                <a:gd name="T2" fmla="*/ 2 w 4"/>
                <a:gd name="T3" fmla="*/ 5 h 5"/>
                <a:gd name="T4" fmla="*/ 2 w 4"/>
                <a:gd name="T5" fmla="*/ 5 h 5"/>
                <a:gd name="T6" fmla="*/ 2 w 4"/>
                <a:gd name="T7" fmla="*/ 4 h 5"/>
                <a:gd name="T8" fmla="*/ 1 w 4"/>
                <a:gd name="T9" fmla="*/ 4 h 5"/>
                <a:gd name="T10" fmla="*/ 1 w 4"/>
                <a:gd name="T11" fmla="*/ 4 h 5"/>
                <a:gd name="T12" fmla="*/ 1 w 4"/>
                <a:gd name="T13" fmla="*/ 4 h 5"/>
                <a:gd name="T14" fmla="*/ 1 w 4"/>
                <a:gd name="T15" fmla="*/ 3 h 5"/>
                <a:gd name="T16" fmla="*/ 0 w 4"/>
                <a:gd name="T17" fmla="*/ 3 h 5"/>
                <a:gd name="T18" fmla="*/ 0 w 4"/>
                <a:gd name="T19" fmla="*/ 3 h 5"/>
                <a:gd name="T20" fmla="*/ 0 w 4"/>
                <a:gd name="T21" fmla="*/ 2 h 5"/>
                <a:gd name="T22" fmla="*/ 0 w 4"/>
                <a:gd name="T23" fmla="*/ 2 h 5"/>
                <a:gd name="T24" fmla="*/ 0 w 4"/>
                <a:gd name="T25" fmla="*/ 1 h 5"/>
                <a:gd name="T26" fmla="*/ 1 w 4"/>
                <a:gd name="T27" fmla="*/ 1 h 5"/>
                <a:gd name="T28" fmla="*/ 1 w 4"/>
                <a:gd name="T29" fmla="*/ 1 h 5"/>
                <a:gd name="T30" fmla="*/ 1 w 4"/>
                <a:gd name="T31" fmla="*/ 0 h 5"/>
                <a:gd name="T32" fmla="*/ 1 w 4"/>
                <a:gd name="T33" fmla="*/ 0 h 5"/>
                <a:gd name="T34" fmla="*/ 2 w 4"/>
                <a:gd name="T35" fmla="*/ 0 h 5"/>
                <a:gd name="T36" fmla="*/ 2 w 4"/>
                <a:gd name="T37" fmla="*/ 0 h 5"/>
                <a:gd name="T38" fmla="*/ 2 w 4"/>
                <a:gd name="T39" fmla="*/ 0 h 5"/>
                <a:gd name="T40" fmla="*/ 2 w 4"/>
                <a:gd name="T41" fmla="*/ 0 h 5"/>
                <a:gd name="T42" fmla="*/ 2 w 4"/>
                <a:gd name="T43" fmla="*/ 0 h 5"/>
                <a:gd name="T44" fmla="*/ 3 w 4"/>
                <a:gd name="T45" fmla="*/ 0 h 5"/>
                <a:gd name="T46" fmla="*/ 3 w 4"/>
                <a:gd name="T47" fmla="*/ 0 h 5"/>
                <a:gd name="T48" fmla="*/ 4 w 4"/>
                <a:gd name="T49" fmla="*/ 0 h 5"/>
                <a:gd name="T50" fmla="*/ 4 w 4"/>
                <a:gd name="T51" fmla="*/ 0 h 5"/>
                <a:gd name="T52" fmla="*/ 4 w 4"/>
                <a:gd name="T53" fmla="*/ 1 h 5"/>
                <a:gd name="T54" fmla="*/ 4 w 4"/>
                <a:gd name="T55" fmla="*/ 1 h 5"/>
                <a:gd name="T56" fmla="*/ 4 w 4"/>
                <a:gd name="T57" fmla="*/ 2 h 5"/>
                <a:gd name="T58" fmla="*/ 4 w 4"/>
                <a:gd name="T59" fmla="*/ 2 h 5"/>
                <a:gd name="T60" fmla="*/ 4 w 4"/>
                <a:gd name="T61" fmla="*/ 3 h 5"/>
                <a:gd name="T62" fmla="*/ 4 w 4"/>
                <a:gd name="T63" fmla="*/ 3 h 5"/>
                <a:gd name="T64" fmla="*/ 4 w 4"/>
                <a:gd name="T65" fmla="*/ 3 h 5"/>
                <a:gd name="T66" fmla="*/ 4 w 4"/>
                <a:gd name="T67" fmla="*/ 4 h 5"/>
                <a:gd name="T68" fmla="*/ 4 w 4"/>
                <a:gd name="T69" fmla="*/ 4 h 5"/>
                <a:gd name="T70" fmla="*/ 3 w 4"/>
                <a:gd name="T71" fmla="*/ 4 h 5"/>
                <a:gd name="T72" fmla="*/ 3 w 4"/>
                <a:gd name="T73" fmla="*/ 4 h 5"/>
                <a:gd name="T74" fmla="*/ 3 w 4"/>
                <a:gd name="T75" fmla="*/ 5 h 5"/>
                <a:gd name="T76" fmla="*/ 2 w 4"/>
                <a:gd name="T77" fmla="*/ 5 h 5"/>
                <a:gd name="T78" fmla="*/ 2 w 4"/>
                <a:gd name="T79" fmla="*/ 5 h 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"/>
                <a:gd name="T121" fmla="*/ 0 h 5"/>
                <a:gd name="T122" fmla="*/ 4 w 4"/>
                <a:gd name="T123" fmla="*/ 5 h 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" h="5">
                  <a:moveTo>
                    <a:pt x="2" y="5"/>
                  </a:moveTo>
                  <a:lnTo>
                    <a:pt x="2" y="5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28" name="Freeform 807"/>
            <p:cNvSpPr>
              <a:spLocks/>
            </p:cNvSpPr>
            <p:nvPr/>
          </p:nvSpPr>
          <p:spPr bwMode="auto">
            <a:xfrm>
              <a:off x="2287" y="2496"/>
              <a:ext cx="2" cy="2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1 w 2"/>
                <a:gd name="T5" fmla="*/ 0 h 2"/>
                <a:gd name="T6" fmla="*/ 2 w 2"/>
                <a:gd name="T7" fmla="*/ 0 h 2"/>
                <a:gd name="T8" fmla="*/ 2 w 2"/>
                <a:gd name="T9" fmla="*/ 1 h 2"/>
                <a:gd name="T10" fmla="*/ 2 w 2"/>
                <a:gd name="T11" fmla="*/ 1 h 2"/>
                <a:gd name="T12" fmla="*/ 2 w 2"/>
                <a:gd name="T13" fmla="*/ 1 h 2"/>
                <a:gd name="T14" fmla="*/ 2 w 2"/>
                <a:gd name="T15" fmla="*/ 2 h 2"/>
                <a:gd name="T16" fmla="*/ 2 w 2"/>
                <a:gd name="T17" fmla="*/ 2 h 2"/>
                <a:gd name="T18" fmla="*/ 2 w 2"/>
                <a:gd name="T19" fmla="*/ 2 h 2"/>
                <a:gd name="T20" fmla="*/ 1 w 2"/>
                <a:gd name="T21" fmla="*/ 1 h 2"/>
                <a:gd name="T22" fmla="*/ 1 w 2"/>
                <a:gd name="T23" fmla="*/ 1 h 2"/>
                <a:gd name="T24" fmla="*/ 1 w 2"/>
                <a:gd name="T25" fmla="*/ 1 h 2"/>
                <a:gd name="T26" fmla="*/ 0 w 2"/>
                <a:gd name="T27" fmla="*/ 1 h 2"/>
                <a:gd name="T28" fmla="*/ 0 w 2"/>
                <a:gd name="T29" fmla="*/ 0 h 2"/>
                <a:gd name="T30" fmla="*/ 0 w 2"/>
                <a:gd name="T31" fmla="*/ 0 h 2"/>
                <a:gd name="T32" fmla="*/ 0 w 2"/>
                <a:gd name="T33" fmla="*/ 0 h 2"/>
                <a:gd name="T34" fmla="*/ 0 w 2"/>
                <a:gd name="T35" fmla="*/ 0 h 2"/>
                <a:gd name="T36" fmla="*/ 1 w 2"/>
                <a:gd name="T37" fmla="*/ 0 h 2"/>
                <a:gd name="T38" fmla="*/ 1 w 2"/>
                <a:gd name="T39" fmla="*/ 0 h 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"/>
                <a:gd name="T61" fmla="*/ 0 h 2"/>
                <a:gd name="T62" fmla="*/ 2 w 2"/>
                <a:gd name="T63" fmla="*/ 2 h 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" h="2">
                  <a:moveTo>
                    <a:pt x="1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30129" name="Freeform 808"/>
            <p:cNvSpPr>
              <a:spLocks/>
            </p:cNvSpPr>
            <p:nvPr/>
          </p:nvSpPr>
          <p:spPr bwMode="auto">
            <a:xfrm>
              <a:off x="2512" y="2497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1 h 2"/>
                <a:gd name="T6" fmla="*/ 0 w 2"/>
                <a:gd name="T7" fmla="*/ 1 h 2"/>
                <a:gd name="T8" fmla="*/ 0 w 2"/>
                <a:gd name="T9" fmla="*/ 1 h 2"/>
                <a:gd name="T10" fmla="*/ 0 w 2"/>
                <a:gd name="T11" fmla="*/ 1 h 2"/>
                <a:gd name="T12" fmla="*/ 1 w 2"/>
                <a:gd name="T13" fmla="*/ 0 h 2"/>
                <a:gd name="T14" fmla="*/ 1 w 2"/>
                <a:gd name="T15" fmla="*/ 0 h 2"/>
                <a:gd name="T16" fmla="*/ 1 w 2"/>
                <a:gd name="T17" fmla="*/ 0 h 2"/>
                <a:gd name="T18" fmla="*/ 2 w 2"/>
                <a:gd name="T19" fmla="*/ 0 h 2"/>
                <a:gd name="T20" fmla="*/ 2 w 2"/>
                <a:gd name="T21" fmla="*/ 0 h 2"/>
                <a:gd name="T22" fmla="*/ 2 w 2"/>
                <a:gd name="T23" fmla="*/ 1 h 2"/>
                <a:gd name="T24" fmla="*/ 2 w 2"/>
                <a:gd name="T25" fmla="*/ 1 h 2"/>
                <a:gd name="T26" fmla="*/ 2 w 2"/>
                <a:gd name="T27" fmla="*/ 1 h 2"/>
                <a:gd name="T28" fmla="*/ 2 w 2"/>
                <a:gd name="T29" fmla="*/ 1 h 2"/>
                <a:gd name="T30" fmla="*/ 1 w 2"/>
                <a:gd name="T31" fmla="*/ 2 h 2"/>
                <a:gd name="T32" fmla="*/ 1 w 2"/>
                <a:gd name="T33" fmla="*/ 2 h 2"/>
                <a:gd name="T34" fmla="*/ 0 w 2"/>
                <a:gd name="T35" fmla="*/ 2 h 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"/>
                <a:gd name="T55" fmla="*/ 0 h 2"/>
                <a:gd name="T56" fmla="*/ 2 w 2"/>
                <a:gd name="T57" fmla="*/ 2 h 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</p:grpSp>
      <p:grpSp>
        <p:nvGrpSpPr>
          <p:cNvPr id="29702" name="Group 1010"/>
          <p:cNvGrpSpPr>
            <a:grpSpLocks/>
          </p:cNvGrpSpPr>
          <p:nvPr/>
        </p:nvGrpSpPr>
        <p:grpSpPr bwMode="auto">
          <a:xfrm>
            <a:off x="2935678" y="3258498"/>
            <a:ext cx="4403729" cy="3000481"/>
            <a:chOff x="807" y="1445"/>
            <a:chExt cx="2271" cy="1235"/>
          </a:xfrm>
        </p:grpSpPr>
        <p:sp>
          <p:nvSpPr>
            <p:cNvPr id="29730" name="Freeform 810"/>
            <p:cNvSpPr>
              <a:spLocks/>
            </p:cNvSpPr>
            <p:nvPr/>
          </p:nvSpPr>
          <p:spPr bwMode="auto">
            <a:xfrm>
              <a:off x="3077" y="2509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0 w 1"/>
                <a:gd name="T19" fmla="*/ 0 h 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"/>
                <a:gd name="T31" fmla="*/ 0 h 1"/>
                <a:gd name="T32" fmla="*/ 1 w 1"/>
                <a:gd name="T33" fmla="*/ 1 h 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31" name="Freeform 811"/>
            <p:cNvSpPr>
              <a:spLocks/>
            </p:cNvSpPr>
            <p:nvPr/>
          </p:nvSpPr>
          <p:spPr bwMode="auto">
            <a:xfrm>
              <a:off x="2506" y="2498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1 h 2"/>
                <a:gd name="T10" fmla="*/ 0 w 1"/>
                <a:gd name="T11" fmla="*/ 1 h 2"/>
                <a:gd name="T12" fmla="*/ 0 w 1"/>
                <a:gd name="T13" fmla="*/ 1 h 2"/>
                <a:gd name="T14" fmla="*/ 0 w 1"/>
                <a:gd name="T15" fmla="*/ 0 h 2"/>
                <a:gd name="T16" fmla="*/ 1 w 1"/>
                <a:gd name="T17" fmla="*/ 0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2 h 2"/>
                <a:gd name="T26" fmla="*/ 1 w 1"/>
                <a:gd name="T27" fmla="*/ 2 h 2"/>
                <a:gd name="T28" fmla="*/ 1 w 1"/>
                <a:gd name="T29" fmla="*/ 2 h 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"/>
                <a:gd name="T46" fmla="*/ 0 h 2"/>
                <a:gd name="T47" fmla="*/ 1 w 1"/>
                <a:gd name="T48" fmla="*/ 2 h 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" h="2">
                  <a:moveTo>
                    <a:pt x="1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32" name="Freeform 812"/>
            <p:cNvSpPr>
              <a:spLocks/>
            </p:cNvSpPr>
            <p:nvPr/>
          </p:nvSpPr>
          <p:spPr bwMode="auto">
            <a:xfrm>
              <a:off x="2765" y="2503"/>
              <a:ext cx="4" cy="2"/>
            </a:xfrm>
            <a:custGeom>
              <a:avLst/>
              <a:gdLst>
                <a:gd name="T0" fmla="*/ 2 w 4"/>
                <a:gd name="T1" fmla="*/ 2 h 2"/>
                <a:gd name="T2" fmla="*/ 1 w 4"/>
                <a:gd name="T3" fmla="*/ 2 h 2"/>
                <a:gd name="T4" fmla="*/ 1 w 4"/>
                <a:gd name="T5" fmla="*/ 1 h 2"/>
                <a:gd name="T6" fmla="*/ 0 w 4"/>
                <a:gd name="T7" fmla="*/ 1 h 2"/>
                <a:gd name="T8" fmla="*/ 0 w 4"/>
                <a:gd name="T9" fmla="*/ 1 h 2"/>
                <a:gd name="T10" fmla="*/ 0 w 4"/>
                <a:gd name="T11" fmla="*/ 1 h 2"/>
                <a:gd name="T12" fmla="*/ 0 w 4"/>
                <a:gd name="T13" fmla="*/ 0 h 2"/>
                <a:gd name="T14" fmla="*/ 0 w 4"/>
                <a:gd name="T15" fmla="*/ 0 h 2"/>
                <a:gd name="T16" fmla="*/ 0 w 4"/>
                <a:gd name="T17" fmla="*/ 0 h 2"/>
                <a:gd name="T18" fmla="*/ 1 w 4"/>
                <a:gd name="T19" fmla="*/ 0 h 2"/>
                <a:gd name="T20" fmla="*/ 1 w 4"/>
                <a:gd name="T21" fmla="*/ 0 h 2"/>
                <a:gd name="T22" fmla="*/ 1 w 4"/>
                <a:gd name="T23" fmla="*/ 0 h 2"/>
                <a:gd name="T24" fmla="*/ 2 w 4"/>
                <a:gd name="T25" fmla="*/ 0 h 2"/>
                <a:gd name="T26" fmla="*/ 2 w 4"/>
                <a:gd name="T27" fmla="*/ 0 h 2"/>
                <a:gd name="T28" fmla="*/ 3 w 4"/>
                <a:gd name="T29" fmla="*/ 0 h 2"/>
                <a:gd name="T30" fmla="*/ 3 w 4"/>
                <a:gd name="T31" fmla="*/ 0 h 2"/>
                <a:gd name="T32" fmla="*/ 4 w 4"/>
                <a:gd name="T33" fmla="*/ 0 h 2"/>
                <a:gd name="T34" fmla="*/ 3 w 4"/>
                <a:gd name="T35" fmla="*/ 0 h 2"/>
                <a:gd name="T36" fmla="*/ 3 w 4"/>
                <a:gd name="T37" fmla="*/ 0 h 2"/>
                <a:gd name="T38" fmla="*/ 3 w 4"/>
                <a:gd name="T39" fmla="*/ 0 h 2"/>
                <a:gd name="T40" fmla="*/ 3 w 4"/>
                <a:gd name="T41" fmla="*/ 0 h 2"/>
                <a:gd name="T42" fmla="*/ 3 w 4"/>
                <a:gd name="T43" fmla="*/ 0 h 2"/>
                <a:gd name="T44" fmla="*/ 2 w 4"/>
                <a:gd name="T45" fmla="*/ 1 h 2"/>
                <a:gd name="T46" fmla="*/ 2 w 4"/>
                <a:gd name="T47" fmla="*/ 1 h 2"/>
                <a:gd name="T48" fmla="*/ 2 w 4"/>
                <a:gd name="T49" fmla="*/ 1 h 2"/>
                <a:gd name="T50" fmla="*/ 2 w 4"/>
                <a:gd name="T51" fmla="*/ 1 h 2"/>
                <a:gd name="T52" fmla="*/ 2 w 4"/>
                <a:gd name="T53" fmla="*/ 2 h 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"/>
                <a:gd name="T82" fmla="*/ 0 h 2"/>
                <a:gd name="T83" fmla="*/ 4 w 4"/>
                <a:gd name="T84" fmla="*/ 2 h 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" h="2">
                  <a:moveTo>
                    <a:pt x="2" y="2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33" name="Freeform 813"/>
            <p:cNvSpPr>
              <a:spLocks/>
            </p:cNvSpPr>
            <p:nvPr/>
          </p:nvSpPr>
          <p:spPr bwMode="auto">
            <a:xfrm>
              <a:off x="2656" y="2501"/>
              <a:ext cx="4" cy="2"/>
            </a:xfrm>
            <a:custGeom>
              <a:avLst/>
              <a:gdLst>
                <a:gd name="T0" fmla="*/ 2 w 4"/>
                <a:gd name="T1" fmla="*/ 2 h 2"/>
                <a:gd name="T2" fmla="*/ 2 w 4"/>
                <a:gd name="T3" fmla="*/ 2 h 2"/>
                <a:gd name="T4" fmla="*/ 2 w 4"/>
                <a:gd name="T5" fmla="*/ 2 h 2"/>
                <a:gd name="T6" fmla="*/ 1 w 4"/>
                <a:gd name="T7" fmla="*/ 2 h 2"/>
                <a:gd name="T8" fmla="*/ 1 w 4"/>
                <a:gd name="T9" fmla="*/ 2 h 2"/>
                <a:gd name="T10" fmla="*/ 0 w 4"/>
                <a:gd name="T11" fmla="*/ 2 h 2"/>
                <a:gd name="T12" fmla="*/ 1 w 4"/>
                <a:gd name="T13" fmla="*/ 1 h 2"/>
                <a:gd name="T14" fmla="*/ 1 w 4"/>
                <a:gd name="T15" fmla="*/ 1 h 2"/>
                <a:gd name="T16" fmla="*/ 1 w 4"/>
                <a:gd name="T17" fmla="*/ 1 h 2"/>
                <a:gd name="T18" fmla="*/ 1 w 4"/>
                <a:gd name="T19" fmla="*/ 0 h 2"/>
                <a:gd name="T20" fmla="*/ 2 w 4"/>
                <a:gd name="T21" fmla="*/ 0 h 2"/>
                <a:gd name="T22" fmla="*/ 2 w 4"/>
                <a:gd name="T23" fmla="*/ 0 h 2"/>
                <a:gd name="T24" fmla="*/ 2 w 4"/>
                <a:gd name="T25" fmla="*/ 0 h 2"/>
                <a:gd name="T26" fmla="*/ 2 w 4"/>
                <a:gd name="T27" fmla="*/ 1 h 2"/>
                <a:gd name="T28" fmla="*/ 3 w 4"/>
                <a:gd name="T29" fmla="*/ 0 h 2"/>
                <a:gd name="T30" fmla="*/ 3 w 4"/>
                <a:gd name="T31" fmla="*/ 0 h 2"/>
                <a:gd name="T32" fmla="*/ 4 w 4"/>
                <a:gd name="T33" fmla="*/ 0 h 2"/>
                <a:gd name="T34" fmla="*/ 3 w 4"/>
                <a:gd name="T35" fmla="*/ 1 h 2"/>
                <a:gd name="T36" fmla="*/ 3 w 4"/>
                <a:gd name="T37" fmla="*/ 1 h 2"/>
                <a:gd name="T38" fmla="*/ 3 w 4"/>
                <a:gd name="T39" fmla="*/ 1 h 2"/>
                <a:gd name="T40" fmla="*/ 3 w 4"/>
                <a:gd name="T41" fmla="*/ 2 h 2"/>
                <a:gd name="T42" fmla="*/ 2 w 4"/>
                <a:gd name="T43" fmla="*/ 2 h 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"/>
                <a:gd name="T67" fmla="*/ 0 h 2"/>
                <a:gd name="T68" fmla="*/ 4 w 4"/>
                <a:gd name="T69" fmla="*/ 2 h 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" h="2">
                  <a:moveTo>
                    <a:pt x="2" y="2"/>
                  </a:move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34" name="Freeform 814"/>
            <p:cNvSpPr>
              <a:spLocks/>
            </p:cNvSpPr>
            <p:nvPr/>
          </p:nvSpPr>
          <p:spPr bwMode="auto">
            <a:xfrm>
              <a:off x="2493" y="2500"/>
              <a:ext cx="3" cy="3"/>
            </a:xfrm>
            <a:custGeom>
              <a:avLst/>
              <a:gdLst>
                <a:gd name="T0" fmla="*/ 2 w 3"/>
                <a:gd name="T1" fmla="*/ 3 h 3"/>
                <a:gd name="T2" fmla="*/ 1 w 3"/>
                <a:gd name="T3" fmla="*/ 2 h 3"/>
                <a:gd name="T4" fmla="*/ 1 w 3"/>
                <a:gd name="T5" fmla="*/ 2 h 3"/>
                <a:gd name="T6" fmla="*/ 1 w 3"/>
                <a:gd name="T7" fmla="*/ 2 h 3"/>
                <a:gd name="T8" fmla="*/ 0 w 3"/>
                <a:gd name="T9" fmla="*/ 2 h 3"/>
                <a:gd name="T10" fmla="*/ 0 w 3"/>
                <a:gd name="T11" fmla="*/ 1 h 3"/>
                <a:gd name="T12" fmla="*/ 0 w 3"/>
                <a:gd name="T13" fmla="*/ 1 h 3"/>
                <a:gd name="T14" fmla="*/ 0 w 3"/>
                <a:gd name="T15" fmla="*/ 1 h 3"/>
                <a:gd name="T16" fmla="*/ 0 w 3"/>
                <a:gd name="T17" fmla="*/ 0 h 3"/>
                <a:gd name="T18" fmla="*/ 1 w 3"/>
                <a:gd name="T19" fmla="*/ 0 h 3"/>
                <a:gd name="T20" fmla="*/ 1 w 3"/>
                <a:gd name="T21" fmla="*/ 0 h 3"/>
                <a:gd name="T22" fmla="*/ 1 w 3"/>
                <a:gd name="T23" fmla="*/ 1 h 3"/>
                <a:gd name="T24" fmla="*/ 2 w 3"/>
                <a:gd name="T25" fmla="*/ 1 h 3"/>
                <a:gd name="T26" fmla="*/ 2 w 3"/>
                <a:gd name="T27" fmla="*/ 1 h 3"/>
                <a:gd name="T28" fmla="*/ 3 w 3"/>
                <a:gd name="T29" fmla="*/ 1 h 3"/>
                <a:gd name="T30" fmla="*/ 3 w 3"/>
                <a:gd name="T31" fmla="*/ 1 h 3"/>
                <a:gd name="T32" fmla="*/ 3 w 3"/>
                <a:gd name="T33" fmla="*/ 1 h 3"/>
                <a:gd name="T34" fmla="*/ 3 w 3"/>
                <a:gd name="T35" fmla="*/ 2 h 3"/>
                <a:gd name="T36" fmla="*/ 3 w 3"/>
                <a:gd name="T37" fmla="*/ 2 h 3"/>
                <a:gd name="T38" fmla="*/ 3 w 3"/>
                <a:gd name="T39" fmla="*/ 2 h 3"/>
                <a:gd name="T40" fmla="*/ 2 w 3"/>
                <a:gd name="T41" fmla="*/ 2 h 3"/>
                <a:gd name="T42" fmla="*/ 2 w 3"/>
                <a:gd name="T43" fmla="*/ 3 h 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"/>
                <a:gd name="T67" fmla="*/ 0 h 3"/>
                <a:gd name="T68" fmla="*/ 3 w 3"/>
                <a:gd name="T69" fmla="*/ 3 h 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" h="3">
                  <a:moveTo>
                    <a:pt x="2" y="3"/>
                  </a:move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35" name="Freeform 815"/>
            <p:cNvSpPr>
              <a:spLocks/>
            </p:cNvSpPr>
            <p:nvPr/>
          </p:nvSpPr>
          <p:spPr bwMode="auto">
            <a:xfrm>
              <a:off x="2308" y="2500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2 h 2"/>
                <a:gd name="T4" fmla="*/ 0 w 1"/>
                <a:gd name="T5" fmla="*/ 1 h 2"/>
                <a:gd name="T6" fmla="*/ 0 w 1"/>
                <a:gd name="T7" fmla="*/ 1 h 2"/>
                <a:gd name="T8" fmla="*/ 0 w 1"/>
                <a:gd name="T9" fmla="*/ 0 h 2"/>
                <a:gd name="T10" fmla="*/ 0 w 1"/>
                <a:gd name="T11" fmla="*/ 0 h 2"/>
                <a:gd name="T12" fmla="*/ 1 w 1"/>
                <a:gd name="T13" fmla="*/ 0 h 2"/>
                <a:gd name="T14" fmla="*/ 1 w 1"/>
                <a:gd name="T15" fmla="*/ 0 h 2"/>
                <a:gd name="T16" fmla="*/ 1 w 1"/>
                <a:gd name="T17" fmla="*/ 0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2 h 2"/>
                <a:gd name="T26" fmla="*/ 1 w 1"/>
                <a:gd name="T27" fmla="*/ 2 h 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"/>
                <a:gd name="T43" fmla="*/ 0 h 2"/>
                <a:gd name="T44" fmla="*/ 1 w 1"/>
                <a:gd name="T45" fmla="*/ 2 h 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" h="2">
                  <a:moveTo>
                    <a:pt x="1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36" name="Freeform 816"/>
            <p:cNvSpPr>
              <a:spLocks/>
            </p:cNvSpPr>
            <p:nvPr/>
          </p:nvSpPr>
          <p:spPr bwMode="auto">
            <a:xfrm>
              <a:off x="2759" y="2504"/>
              <a:ext cx="2" cy="4"/>
            </a:xfrm>
            <a:custGeom>
              <a:avLst/>
              <a:gdLst>
                <a:gd name="T0" fmla="*/ 1 w 2"/>
                <a:gd name="T1" fmla="*/ 4 h 4"/>
                <a:gd name="T2" fmla="*/ 1 w 2"/>
                <a:gd name="T3" fmla="*/ 4 h 4"/>
                <a:gd name="T4" fmla="*/ 1 w 2"/>
                <a:gd name="T5" fmla="*/ 4 h 4"/>
                <a:gd name="T6" fmla="*/ 1 w 2"/>
                <a:gd name="T7" fmla="*/ 3 h 4"/>
                <a:gd name="T8" fmla="*/ 1 w 2"/>
                <a:gd name="T9" fmla="*/ 3 h 4"/>
                <a:gd name="T10" fmla="*/ 1 w 2"/>
                <a:gd name="T11" fmla="*/ 2 h 4"/>
                <a:gd name="T12" fmla="*/ 1 w 2"/>
                <a:gd name="T13" fmla="*/ 1 h 4"/>
                <a:gd name="T14" fmla="*/ 0 w 2"/>
                <a:gd name="T15" fmla="*/ 1 h 4"/>
                <a:gd name="T16" fmla="*/ 0 w 2"/>
                <a:gd name="T17" fmla="*/ 0 h 4"/>
                <a:gd name="T18" fmla="*/ 1 w 2"/>
                <a:gd name="T19" fmla="*/ 0 h 4"/>
                <a:gd name="T20" fmla="*/ 1 w 2"/>
                <a:gd name="T21" fmla="*/ 0 h 4"/>
                <a:gd name="T22" fmla="*/ 1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1 h 4"/>
                <a:gd name="T30" fmla="*/ 2 w 2"/>
                <a:gd name="T31" fmla="*/ 1 h 4"/>
                <a:gd name="T32" fmla="*/ 2 w 2"/>
                <a:gd name="T33" fmla="*/ 2 h 4"/>
                <a:gd name="T34" fmla="*/ 2 w 2"/>
                <a:gd name="T35" fmla="*/ 2 h 4"/>
                <a:gd name="T36" fmla="*/ 2 w 2"/>
                <a:gd name="T37" fmla="*/ 3 h 4"/>
                <a:gd name="T38" fmla="*/ 2 w 2"/>
                <a:gd name="T39" fmla="*/ 3 h 4"/>
                <a:gd name="T40" fmla="*/ 2 w 2"/>
                <a:gd name="T41" fmla="*/ 3 h 4"/>
                <a:gd name="T42" fmla="*/ 2 w 2"/>
                <a:gd name="T43" fmla="*/ 4 h 4"/>
                <a:gd name="T44" fmla="*/ 1 w 2"/>
                <a:gd name="T45" fmla="*/ 4 h 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"/>
                <a:gd name="T70" fmla="*/ 0 h 4"/>
                <a:gd name="T71" fmla="*/ 2 w 2"/>
                <a:gd name="T72" fmla="*/ 4 h 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" h="4">
                  <a:moveTo>
                    <a:pt x="1" y="4"/>
                  </a:move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4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37" name="Freeform 817"/>
            <p:cNvSpPr>
              <a:spLocks/>
            </p:cNvSpPr>
            <p:nvPr/>
          </p:nvSpPr>
          <p:spPr bwMode="auto">
            <a:xfrm>
              <a:off x="2456" y="2502"/>
              <a:ext cx="5" cy="4"/>
            </a:xfrm>
            <a:custGeom>
              <a:avLst/>
              <a:gdLst>
                <a:gd name="T0" fmla="*/ 2 w 5"/>
                <a:gd name="T1" fmla="*/ 4 h 4"/>
                <a:gd name="T2" fmla="*/ 2 w 5"/>
                <a:gd name="T3" fmla="*/ 4 h 4"/>
                <a:gd name="T4" fmla="*/ 1 w 5"/>
                <a:gd name="T5" fmla="*/ 4 h 4"/>
                <a:gd name="T6" fmla="*/ 1 w 5"/>
                <a:gd name="T7" fmla="*/ 4 h 4"/>
                <a:gd name="T8" fmla="*/ 1 w 5"/>
                <a:gd name="T9" fmla="*/ 3 h 4"/>
                <a:gd name="T10" fmla="*/ 1 w 5"/>
                <a:gd name="T11" fmla="*/ 3 h 4"/>
                <a:gd name="T12" fmla="*/ 0 w 5"/>
                <a:gd name="T13" fmla="*/ 3 h 4"/>
                <a:gd name="T14" fmla="*/ 0 w 5"/>
                <a:gd name="T15" fmla="*/ 2 h 4"/>
                <a:gd name="T16" fmla="*/ 0 w 5"/>
                <a:gd name="T17" fmla="*/ 2 h 4"/>
                <a:gd name="T18" fmla="*/ 0 w 5"/>
                <a:gd name="T19" fmla="*/ 1 h 4"/>
                <a:gd name="T20" fmla="*/ 0 w 5"/>
                <a:gd name="T21" fmla="*/ 1 h 4"/>
                <a:gd name="T22" fmla="*/ 0 w 5"/>
                <a:gd name="T23" fmla="*/ 1 h 4"/>
                <a:gd name="T24" fmla="*/ 0 w 5"/>
                <a:gd name="T25" fmla="*/ 1 h 4"/>
                <a:gd name="T26" fmla="*/ 0 w 5"/>
                <a:gd name="T27" fmla="*/ 1 h 4"/>
                <a:gd name="T28" fmla="*/ 0 w 5"/>
                <a:gd name="T29" fmla="*/ 0 h 4"/>
                <a:gd name="T30" fmla="*/ 0 w 5"/>
                <a:gd name="T31" fmla="*/ 0 h 4"/>
                <a:gd name="T32" fmla="*/ 1 w 5"/>
                <a:gd name="T33" fmla="*/ 0 h 4"/>
                <a:gd name="T34" fmla="*/ 1 w 5"/>
                <a:gd name="T35" fmla="*/ 1 h 4"/>
                <a:gd name="T36" fmla="*/ 1 w 5"/>
                <a:gd name="T37" fmla="*/ 1 h 4"/>
                <a:gd name="T38" fmla="*/ 1 w 5"/>
                <a:gd name="T39" fmla="*/ 1 h 4"/>
                <a:gd name="T40" fmla="*/ 1 w 5"/>
                <a:gd name="T41" fmla="*/ 1 h 4"/>
                <a:gd name="T42" fmla="*/ 1 w 5"/>
                <a:gd name="T43" fmla="*/ 1 h 4"/>
                <a:gd name="T44" fmla="*/ 2 w 5"/>
                <a:gd name="T45" fmla="*/ 1 h 4"/>
                <a:gd name="T46" fmla="*/ 2 w 5"/>
                <a:gd name="T47" fmla="*/ 1 h 4"/>
                <a:gd name="T48" fmla="*/ 3 w 5"/>
                <a:gd name="T49" fmla="*/ 1 h 4"/>
                <a:gd name="T50" fmla="*/ 3 w 5"/>
                <a:gd name="T51" fmla="*/ 1 h 4"/>
                <a:gd name="T52" fmla="*/ 3 w 5"/>
                <a:gd name="T53" fmla="*/ 1 h 4"/>
                <a:gd name="T54" fmla="*/ 4 w 5"/>
                <a:gd name="T55" fmla="*/ 1 h 4"/>
                <a:gd name="T56" fmla="*/ 4 w 5"/>
                <a:gd name="T57" fmla="*/ 1 h 4"/>
                <a:gd name="T58" fmla="*/ 4 w 5"/>
                <a:gd name="T59" fmla="*/ 1 h 4"/>
                <a:gd name="T60" fmla="*/ 5 w 5"/>
                <a:gd name="T61" fmla="*/ 1 h 4"/>
                <a:gd name="T62" fmla="*/ 5 w 5"/>
                <a:gd name="T63" fmla="*/ 1 h 4"/>
                <a:gd name="T64" fmla="*/ 5 w 5"/>
                <a:gd name="T65" fmla="*/ 1 h 4"/>
                <a:gd name="T66" fmla="*/ 5 w 5"/>
                <a:gd name="T67" fmla="*/ 1 h 4"/>
                <a:gd name="T68" fmla="*/ 5 w 5"/>
                <a:gd name="T69" fmla="*/ 2 h 4"/>
                <a:gd name="T70" fmla="*/ 5 w 5"/>
                <a:gd name="T71" fmla="*/ 2 h 4"/>
                <a:gd name="T72" fmla="*/ 5 w 5"/>
                <a:gd name="T73" fmla="*/ 3 h 4"/>
                <a:gd name="T74" fmla="*/ 5 w 5"/>
                <a:gd name="T75" fmla="*/ 3 h 4"/>
                <a:gd name="T76" fmla="*/ 5 w 5"/>
                <a:gd name="T77" fmla="*/ 3 h 4"/>
                <a:gd name="T78" fmla="*/ 5 w 5"/>
                <a:gd name="T79" fmla="*/ 4 h 4"/>
                <a:gd name="T80" fmla="*/ 4 w 5"/>
                <a:gd name="T81" fmla="*/ 4 h 4"/>
                <a:gd name="T82" fmla="*/ 4 w 5"/>
                <a:gd name="T83" fmla="*/ 3 h 4"/>
                <a:gd name="T84" fmla="*/ 4 w 5"/>
                <a:gd name="T85" fmla="*/ 3 h 4"/>
                <a:gd name="T86" fmla="*/ 3 w 5"/>
                <a:gd name="T87" fmla="*/ 3 h 4"/>
                <a:gd name="T88" fmla="*/ 3 w 5"/>
                <a:gd name="T89" fmla="*/ 3 h 4"/>
                <a:gd name="T90" fmla="*/ 3 w 5"/>
                <a:gd name="T91" fmla="*/ 4 h 4"/>
                <a:gd name="T92" fmla="*/ 3 w 5"/>
                <a:gd name="T93" fmla="*/ 4 h 4"/>
                <a:gd name="T94" fmla="*/ 2 w 5"/>
                <a:gd name="T95" fmla="*/ 4 h 4"/>
                <a:gd name="T96" fmla="*/ 2 w 5"/>
                <a:gd name="T97" fmla="*/ 4 h 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4"/>
                <a:gd name="T149" fmla="*/ 5 w 5"/>
                <a:gd name="T150" fmla="*/ 4 h 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4">
                  <a:moveTo>
                    <a:pt x="2" y="4"/>
                  </a:moveTo>
                  <a:lnTo>
                    <a:pt x="2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38" name="Freeform 818"/>
            <p:cNvSpPr>
              <a:spLocks/>
            </p:cNvSpPr>
            <p:nvPr/>
          </p:nvSpPr>
          <p:spPr bwMode="auto">
            <a:xfrm>
              <a:off x="2305" y="2502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1 h 1"/>
                <a:gd name="T10" fmla="*/ 0 w 1"/>
                <a:gd name="T11" fmla="*/ 1 h 1"/>
                <a:gd name="T12" fmla="*/ 0 w 1"/>
                <a:gd name="T13" fmla="*/ 0 h 1"/>
                <a:gd name="T14" fmla="*/ 0 w 1"/>
                <a:gd name="T15" fmla="*/ 0 h 1"/>
                <a:gd name="T16" fmla="*/ 1 w 1"/>
                <a:gd name="T17" fmla="*/ 0 h 1"/>
                <a:gd name="T18" fmla="*/ 1 w 1"/>
                <a:gd name="T19" fmla="*/ 1 h 1"/>
                <a:gd name="T20" fmla="*/ 1 w 1"/>
                <a:gd name="T21" fmla="*/ 1 h 1"/>
                <a:gd name="T22" fmla="*/ 1 w 1"/>
                <a:gd name="T23" fmla="*/ 1 h 1"/>
                <a:gd name="T24" fmla="*/ 1 w 1"/>
                <a:gd name="T25" fmla="*/ 1 h 1"/>
                <a:gd name="T26" fmla="*/ 1 w 1"/>
                <a:gd name="T27" fmla="*/ 1 h 1"/>
                <a:gd name="T28" fmla="*/ 0 w 1"/>
                <a:gd name="T29" fmla="*/ 1 h 1"/>
                <a:gd name="T30" fmla="*/ 0 w 1"/>
                <a:gd name="T31" fmla="*/ 1 h 1"/>
                <a:gd name="T32" fmla="*/ 0 w 1"/>
                <a:gd name="T33" fmla="*/ 1 h 1"/>
                <a:gd name="T34" fmla="*/ 0 w 1"/>
                <a:gd name="T35" fmla="*/ 1 h 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"/>
                <a:gd name="T55" fmla="*/ 0 h 1"/>
                <a:gd name="T56" fmla="*/ 1 w 1"/>
                <a:gd name="T57" fmla="*/ 1 h 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39" name="Freeform 819"/>
            <p:cNvSpPr>
              <a:spLocks/>
            </p:cNvSpPr>
            <p:nvPr/>
          </p:nvSpPr>
          <p:spPr bwMode="auto">
            <a:xfrm>
              <a:off x="2671" y="2505"/>
              <a:ext cx="2" cy="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0 w 2"/>
                <a:gd name="T5" fmla="*/ 1 h 2"/>
                <a:gd name="T6" fmla="*/ 0 w 2"/>
                <a:gd name="T7" fmla="*/ 1 h 2"/>
                <a:gd name="T8" fmla="*/ 0 w 2"/>
                <a:gd name="T9" fmla="*/ 1 h 2"/>
                <a:gd name="T10" fmla="*/ 1 w 2"/>
                <a:gd name="T11" fmla="*/ 0 h 2"/>
                <a:gd name="T12" fmla="*/ 1 w 2"/>
                <a:gd name="T13" fmla="*/ 0 h 2"/>
                <a:gd name="T14" fmla="*/ 2 w 2"/>
                <a:gd name="T15" fmla="*/ 0 h 2"/>
                <a:gd name="T16" fmla="*/ 2 w 2"/>
                <a:gd name="T17" fmla="*/ 0 h 2"/>
                <a:gd name="T18" fmla="*/ 2 w 2"/>
                <a:gd name="T19" fmla="*/ 0 h 2"/>
                <a:gd name="T20" fmla="*/ 2 w 2"/>
                <a:gd name="T21" fmla="*/ 1 h 2"/>
                <a:gd name="T22" fmla="*/ 2 w 2"/>
                <a:gd name="T23" fmla="*/ 1 h 2"/>
                <a:gd name="T24" fmla="*/ 2 w 2"/>
                <a:gd name="T25" fmla="*/ 2 h 2"/>
                <a:gd name="T26" fmla="*/ 1 w 2"/>
                <a:gd name="T27" fmla="*/ 2 h 2"/>
                <a:gd name="T28" fmla="*/ 1 w 2"/>
                <a:gd name="T29" fmla="*/ 2 h 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"/>
                <a:gd name="T46" fmla="*/ 0 h 2"/>
                <a:gd name="T47" fmla="*/ 2 w 2"/>
                <a:gd name="T48" fmla="*/ 2 h 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" h="2">
                  <a:moveTo>
                    <a:pt x="1" y="2"/>
                  </a:moveTo>
                  <a:lnTo>
                    <a:pt x="1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40" name="Freeform 820"/>
            <p:cNvSpPr>
              <a:spLocks/>
            </p:cNvSpPr>
            <p:nvPr/>
          </p:nvSpPr>
          <p:spPr bwMode="auto">
            <a:xfrm>
              <a:off x="2996" y="2512"/>
              <a:ext cx="2" cy="2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0 w 2"/>
                <a:gd name="T7" fmla="*/ 2 h 2"/>
                <a:gd name="T8" fmla="*/ 0 w 2"/>
                <a:gd name="T9" fmla="*/ 1 h 2"/>
                <a:gd name="T10" fmla="*/ 0 w 2"/>
                <a:gd name="T11" fmla="*/ 1 h 2"/>
                <a:gd name="T12" fmla="*/ 0 w 2"/>
                <a:gd name="T13" fmla="*/ 0 h 2"/>
                <a:gd name="T14" fmla="*/ 0 w 2"/>
                <a:gd name="T15" fmla="*/ 0 h 2"/>
                <a:gd name="T16" fmla="*/ 0 w 2"/>
                <a:gd name="T17" fmla="*/ 0 h 2"/>
                <a:gd name="T18" fmla="*/ 1 w 2"/>
                <a:gd name="T19" fmla="*/ 0 h 2"/>
                <a:gd name="T20" fmla="*/ 1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2 w 2"/>
                <a:gd name="T27" fmla="*/ 0 h 2"/>
                <a:gd name="T28" fmla="*/ 2 w 2"/>
                <a:gd name="T29" fmla="*/ 1 h 2"/>
                <a:gd name="T30" fmla="*/ 2 w 2"/>
                <a:gd name="T31" fmla="*/ 1 h 2"/>
                <a:gd name="T32" fmla="*/ 2 w 2"/>
                <a:gd name="T33" fmla="*/ 2 h 2"/>
                <a:gd name="T34" fmla="*/ 1 w 2"/>
                <a:gd name="T35" fmla="*/ 2 h 2"/>
                <a:gd name="T36" fmla="*/ 1 w 2"/>
                <a:gd name="T37" fmla="*/ 2 h 2"/>
                <a:gd name="T38" fmla="*/ 1 w 2"/>
                <a:gd name="T39" fmla="*/ 2 h 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"/>
                <a:gd name="T61" fmla="*/ 0 h 2"/>
                <a:gd name="T62" fmla="*/ 2 w 2"/>
                <a:gd name="T63" fmla="*/ 2 h 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" h="2">
                  <a:moveTo>
                    <a:pt x="1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41" name="Freeform 821"/>
            <p:cNvSpPr>
              <a:spLocks/>
            </p:cNvSpPr>
            <p:nvPr/>
          </p:nvSpPr>
          <p:spPr bwMode="auto">
            <a:xfrm>
              <a:off x="2288" y="2503"/>
              <a:ext cx="2" cy="2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1 h 2"/>
                <a:gd name="T4" fmla="*/ 0 w 2"/>
                <a:gd name="T5" fmla="*/ 1 h 2"/>
                <a:gd name="T6" fmla="*/ 1 w 2"/>
                <a:gd name="T7" fmla="*/ 1 h 2"/>
                <a:gd name="T8" fmla="*/ 1 w 2"/>
                <a:gd name="T9" fmla="*/ 0 h 2"/>
                <a:gd name="T10" fmla="*/ 1 w 2"/>
                <a:gd name="T11" fmla="*/ 0 h 2"/>
                <a:gd name="T12" fmla="*/ 1 w 2"/>
                <a:gd name="T13" fmla="*/ 0 h 2"/>
                <a:gd name="T14" fmla="*/ 1 w 2"/>
                <a:gd name="T15" fmla="*/ 0 h 2"/>
                <a:gd name="T16" fmla="*/ 1 w 2"/>
                <a:gd name="T17" fmla="*/ 0 h 2"/>
                <a:gd name="T18" fmla="*/ 2 w 2"/>
                <a:gd name="T19" fmla="*/ 0 h 2"/>
                <a:gd name="T20" fmla="*/ 2 w 2"/>
                <a:gd name="T21" fmla="*/ 0 h 2"/>
                <a:gd name="T22" fmla="*/ 2 w 2"/>
                <a:gd name="T23" fmla="*/ 0 h 2"/>
                <a:gd name="T24" fmla="*/ 2 w 2"/>
                <a:gd name="T25" fmla="*/ 0 h 2"/>
                <a:gd name="T26" fmla="*/ 2 w 2"/>
                <a:gd name="T27" fmla="*/ 1 h 2"/>
                <a:gd name="T28" fmla="*/ 2 w 2"/>
                <a:gd name="T29" fmla="*/ 1 h 2"/>
                <a:gd name="T30" fmla="*/ 1 w 2"/>
                <a:gd name="T31" fmla="*/ 1 h 2"/>
                <a:gd name="T32" fmla="*/ 1 w 2"/>
                <a:gd name="T33" fmla="*/ 1 h 2"/>
                <a:gd name="T34" fmla="*/ 1 w 2"/>
                <a:gd name="T35" fmla="*/ 2 h 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"/>
                <a:gd name="T55" fmla="*/ 0 h 2"/>
                <a:gd name="T56" fmla="*/ 2 w 2"/>
                <a:gd name="T57" fmla="*/ 2 h 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" h="2">
                  <a:moveTo>
                    <a:pt x="1" y="2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42" name="Freeform 822"/>
            <p:cNvSpPr>
              <a:spLocks/>
            </p:cNvSpPr>
            <p:nvPr/>
          </p:nvSpPr>
          <p:spPr bwMode="auto">
            <a:xfrm>
              <a:off x="2295" y="2503"/>
              <a:ext cx="8" cy="2"/>
            </a:xfrm>
            <a:custGeom>
              <a:avLst/>
              <a:gdLst>
                <a:gd name="T0" fmla="*/ 0 w 8"/>
                <a:gd name="T1" fmla="*/ 2 h 2"/>
                <a:gd name="T2" fmla="*/ 0 w 8"/>
                <a:gd name="T3" fmla="*/ 2 h 2"/>
                <a:gd name="T4" fmla="*/ 0 w 8"/>
                <a:gd name="T5" fmla="*/ 2 h 2"/>
                <a:gd name="T6" fmla="*/ 0 w 8"/>
                <a:gd name="T7" fmla="*/ 2 h 2"/>
                <a:gd name="T8" fmla="*/ 0 w 8"/>
                <a:gd name="T9" fmla="*/ 1 h 2"/>
                <a:gd name="T10" fmla="*/ 1 w 8"/>
                <a:gd name="T11" fmla="*/ 1 h 2"/>
                <a:gd name="T12" fmla="*/ 1 w 8"/>
                <a:gd name="T13" fmla="*/ 1 h 2"/>
                <a:gd name="T14" fmla="*/ 1 w 8"/>
                <a:gd name="T15" fmla="*/ 1 h 2"/>
                <a:gd name="T16" fmla="*/ 2 w 8"/>
                <a:gd name="T17" fmla="*/ 1 h 2"/>
                <a:gd name="T18" fmla="*/ 2 w 8"/>
                <a:gd name="T19" fmla="*/ 1 h 2"/>
                <a:gd name="T20" fmla="*/ 2 w 8"/>
                <a:gd name="T21" fmla="*/ 0 h 2"/>
                <a:gd name="T22" fmla="*/ 3 w 8"/>
                <a:gd name="T23" fmla="*/ 0 h 2"/>
                <a:gd name="T24" fmla="*/ 3 w 8"/>
                <a:gd name="T25" fmla="*/ 1 h 2"/>
                <a:gd name="T26" fmla="*/ 3 w 8"/>
                <a:gd name="T27" fmla="*/ 1 h 2"/>
                <a:gd name="T28" fmla="*/ 3 w 8"/>
                <a:gd name="T29" fmla="*/ 1 h 2"/>
                <a:gd name="T30" fmla="*/ 3 w 8"/>
                <a:gd name="T31" fmla="*/ 0 h 2"/>
                <a:gd name="T32" fmla="*/ 4 w 8"/>
                <a:gd name="T33" fmla="*/ 0 h 2"/>
                <a:gd name="T34" fmla="*/ 4 w 8"/>
                <a:gd name="T35" fmla="*/ 0 h 2"/>
                <a:gd name="T36" fmla="*/ 5 w 8"/>
                <a:gd name="T37" fmla="*/ 1 h 2"/>
                <a:gd name="T38" fmla="*/ 5 w 8"/>
                <a:gd name="T39" fmla="*/ 0 h 2"/>
                <a:gd name="T40" fmla="*/ 5 w 8"/>
                <a:gd name="T41" fmla="*/ 0 h 2"/>
                <a:gd name="T42" fmla="*/ 6 w 8"/>
                <a:gd name="T43" fmla="*/ 0 h 2"/>
                <a:gd name="T44" fmla="*/ 6 w 8"/>
                <a:gd name="T45" fmla="*/ 0 h 2"/>
                <a:gd name="T46" fmla="*/ 6 w 8"/>
                <a:gd name="T47" fmla="*/ 0 h 2"/>
                <a:gd name="T48" fmla="*/ 7 w 8"/>
                <a:gd name="T49" fmla="*/ 0 h 2"/>
                <a:gd name="T50" fmla="*/ 7 w 8"/>
                <a:gd name="T51" fmla="*/ 0 h 2"/>
                <a:gd name="T52" fmla="*/ 8 w 8"/>
                <a:gd name="T53" fmla="*/ 0 h 2"/>
                <a:gd name="T54" fmla="*/ 8 w 8"/>
                <a:gd name="T55" fmla="*/ 0 h 2"/>
                <a:gd name="T56" fmla="*/ 8 w 8"/>
                <a:gd name="T57" fmla="*/ 0 h 2"/>
                <a:gd name="T58" fmla="*/ 8 w 8"/>
                <a:gd name="T59" fmla="*/ 0 h 2"/>
                <a:gd name="T60" fmla="*/ 7 w 8"/>
                <a:gd name="T61" fmla="*/ 1 h 2"/>
                <a:gd name="T62" fmla="*/ 7 w 8"/>
                <a:gd name="T63" fmla="*/ 1 h 2"/>
                <a:gd name="T64" fmla="*/ 6 w 8"/>
                <a:gd name="T65" fmla="*/ 1 h 2"/>
                <a:gd name="T66" fmla="*/ 6 w 8"/>
                <a:gd name="T67" fmla="*/ 1 h 2"/>
                <a:gd name="T68" fmla="*/ 6 w 8"/>
                <a:gd name="T69" fmla="*/ 1 h 2"/>
                <a:gd name="T70" fmla="*/ 5 w 8"/>
                <a:gd name="T71" fmla="*/ 1 h 2"/>
                <a:gd name="T72" fmla="*/ 5 w 8"/>
                <a:gd name="T73" fmla="*/ 2 h 2"/>
                <a:gd name="T74" fmla="*/ 5 w 8"/>
                <a:gd name="T75" fmla="*/ 2 h 2"/>
                <a:gd name="T76" fmla="*/ 4 w 8"/>
                <a:gd name="T77" fmla="*/ 2 h 2"/>
                <a:gd name="T78" fmla="*/ 4 w 8"/>
                <a:gd name="T79" fmla="*/ 2 h 2"/>
                <a:gd name="T80" fmla="*/ 3 w 8"/>
                <a:gd name="T81" fmla="*/ 2 h 2"/>
                <a:gd name="T82" fmla="*/ 3 w 8"/>
                <a:gd name="T83" fmla="*/ 2 h 2"/>
                <a:gd name="T84" fmla="*/ 3 w 8"/>
                <a:gd name="T85" fmla="*/ 2 h 2"/>
                <a:gd name="T86" fmla="*/ 3 w 8"/>
                <a:gd name="T87" fmla="*/ 2 h 2"/>
                <a:gd name="T88" fmla="*/ 2 w 8"/>
                <a:gd name="T89" fmla="*/ 2 h 2"/>
                <a:gd name="T90" fmla="*/ 2 w 8"/>
                <a:gd name="T91" fmla="*/ 2 h 2"/>
                <a:gd name="T92" fmla="*/ 1 w 8"/>
                <a:gd name="T93" fmla="*/ 2 h 2"/>
                <a:gd name="T94" fmla="*/ 1 w 8"/>
                <a:gd name="T95" fmla="*/ 2 h 2"/>
                <a:gd name="T96" fmla="*/ 0 w 8"/>
                <a:gd name="T97" fmla="*/ 2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"/>
                <a:gd name="T148" fmla="*/ 0 h 2"/>
                <a:gd name="T149" fmla="*/ 8 w 8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43" name="Freeform 823"/>
            <p:cNvSpPr>
              <a:spLocks/>
            </p:cNvSpPr>
            <p:nvPr/>
          </p:nvSpPr>
          <p:spPr bwMode="auto">
            <a:xfrm>
              <a:off x="2348" y="2503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1 h 2"/>
                <a:gd name="T8" fmla="*/ 1 w 1"/>
                <a:gd name="T9" fmla="*/ 0 h 2"/>
                <a:gd name="T10" fmla="*/ 1 w 1"/>
                <a:gd name="T11" fmla="*/ 0 h 2"/>
                <a:gd name="T12" fmla="*/ 1 w 1"/>
                <a:gd name="T13" fmla="*/ 0 h 2"/>
                <a:gd name="T14" fmla="*/ 1 w 1"/>
                <a:gd name="T15" fmla="*/ 0 h 2"/>
                <a:gd name="T16" fmla="*/ 1 w 1"/>
                <a:gd name="T17" fmla="*/ 0 h 2"/>
                <a:gd name="T18" fmla="*/ 1 w 1"/>
                <a:gd name="T19" fmla="*/ 0 h 2"/>
                <a:gd name="T20" fmla="*/ 1 w 1"/>
                <a:gd name="T21" fmla="*/ 0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2 h 2"/>
                <a:gd name="T28" fmla="*/ 1 w 1"/>
                <a:gd name="T29" fmla="*/ 2 h 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"/>
                <a:gd name="T46" fmla="*/ 0 h 2"/>
                <a:gd name="T47" fmla="*/ 1 w 1"/>
                <a:gd name="T48" fmla="*/ 2 h 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" h="2">
                  <a:moveTo>
                    <a:pt x="1" y="2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44" name="Freeform 824"/>
            <p:cNvSpPr>
              <a:spLocks/>
            </p:cNvSpPr>
            <p:nvPr/>
          </p:nvSpPr>
          <p:spPr bwMode="auto">
            <a:xfrm>
              <a:off x="2463" y="2504"/>
              <a:ext cx="14" cy="22"/>
            </a:xfrm>
            <a:custGeom>
              <a:avLst/>
              <a:gdLst>
                <a:gd name="T0" fmla="*/ 4 w 14"/>
                <a:gd name="T1" fmla="*/ 22 h 22"/>
                <a:gd name="T2" fmla="*/ 3 w 14"/>
                <a:gd name="T3" fmla="*/ 21 h 22"/>
                <a:gd name="T4" fmla="*/ 2 w 14"/>
                <a:gd name="T5" fmla="*/ 20 h 22"/>
                <a:gd name="T6" fmla="*/ 0 w 14"/>
                <a:gd name="T7" fmla="*/ 21 h 22"/>
                <a:gd name="T8" fmla="*/ 0 w 14"/>
                <a:gd name="T9" fmla="*/ 20 h 22"/>
                <a:gd name="T10" fmla="*/ 0 w 14"/>
                <a:gd name="T11" fmla="*/ 19 h 22"/>
                <a:gd name="T12" fmla="*/ 1 w 14"/>
                <a:gd name="T13" fmla="*/ 18 h 22"/>
                <a:gd name="T14" fmla="*/ 2 w 14"/>
                <a:gd name="T15" fmla="*/ 17 h 22"/>
                <a:gd name="T16" fmla="*/ 2 w 14"/>
                <a:gd name="T17" fmla="*/ 16 h 22"/>
                <a:gd name="T18" fmla="*/ 2 w 14"/>
                <a:gd name="T19" fmla="*/ 14 h 22"/>
                <a:gd name="T20" fmla="*/ 0 w 14"/>
                <a:gd name="T21" fmla="*/ 14 h 22"/>
                <a:gd name="T22" fmla="*/ 0 w 14"/>
                <a:gd name="T23" fmla="*/ 12 h 22"/>
                <a:gd name="T24" fmla="*/ 0 w 14"/>
                <a:gd name="T25" fmla="*/ 11 h 22"/>
                <a:gd name="T26" fmla="*/ 0 w 14"/>
                <a:gd name="T27" fmla="*/ 10 h 22"/>
                <a:gd name="T28" fmla="*/ 1 w 14"/>
                <a:gd name="T29" fmla="*/ 9 h 22"/>
                <a:gd name="T30" fmla="*/ 3 w 14"/>
                <a:gd name="T31" fmla="*/ 8 h 22"/>
                <a:gd name="T32" fmla="*/ 4 w 14"/>
                <a:gd name="T33" fmla="*/ 7 h 22"/>
                <a:gd name="T34" fmla="*/ 3 w 14"/>
                <a:gd name="T35" fmla="*/ 6 h 22"/>
                <a:gd name="T36" fmla="*/ 3 w 14"/>
                <a:gd name="T37" fmla="*/ 5 h 22"/>
                <a:gd name="T38" fmla="*/ 4 w 14"/>
                <a:gd name="T39" fmla="*/ 4 h 22"/>
                <a:gd name="T40" fmla="*/ 3 w 14"/>
                <a:gd name="T41" fmla="*/ 3 h 22"/>
                <a:gd name="T42" fmla="*/ 3 w 14"/>
                <a:gd name="T43" fmla="*/ 1 h 22"/>
                <a:gd name="T44" fmla="*/ 4 w 14"/>
                <a:gd name="T45" fmla="*/ 1 h 22"/>
                <a:gd name="T46" fmla="*/ 5 w 14"/>
                <a:gd name="T47" fmla="*/ 0 h 22"/>
                <a:gd name="T48" fmla="*/ 6 w 14"/>
                <a:gd name="T49" fmla="*/ 1 h 22"/>
                <a:gd name="T50" fmla="*/ 6 w 14"/>
                <a:gd name="T51" fmla="*/ 3 h 22"/>
                <a:gd name="T52" fmla="*/ 6 w 14"/>
                <a:gd name="T53" fmla="*/ 4 h 22"/>
                <a:gd name="T54" fmla="*/ 7 w 14"/>
                <a:gd name="T55" fmla="*/ 5 h 22"/>
                <a:gd name="T56" fmla="*/ 10 w 14"/>
                <a:gd name="T57" fmla="*/ 4 h 22"/>
                <a:gd name="T58" fmla="*/ 11 w 14"/>
                <a:gd name="T59" fmla="*/ 4 h 22"/>
                <a:gd name="T60" fmla="*/ 12 w 14"/>
                <a:gd name="T61" fmla="*/ 5 h 22"/>
                <a:gd name="T62" fmla="*/ 13 w 14"/>
                <a:gd name="T63" fmla="*/ 5 h 22"/>
                <a:gd name="T64" fmla="*/ 12 w 14"/>
                <a:gd name="T65" fmla="*/ 6 h 22"/>
                <a:gd name="T66" fmla="*/ 12 w 14"/>
                <a:gd name="T67" fmla="*/ 8 h 22"/>
                <a:gd name="T68" fmla="*/ 13 w 14"/>
                <a:gd name="T69" fmla="*/ 9 h 22"/>
                <a:gd name="T70" fmla="*/ 14 w 14"/>
                <a:gd name="T71" fmla="*/ 10 h 22"/>
                <a:gd name="T72" fmla="*/ 13 w 14"/>
                <a:gd name="T73" fmla="*/ 10 h 22"/>
                <a:gd name="T74" fmla="*/ 13 w 14"/>
                <a:gd name="T75" fmla="*/ 12 h 22"/>
                <a:gd name="T76" fmla="*/ 11 w 14"/>
                <a:gd name="T77" fmla="*/ 12 h 22"/>
                <a:gd name="T78" fmla="*/ 10 w 14"/>
                <a:gd name="T79" fmla="*/ 12 h 22"/>
                <a:gd name="T80" fmla="*/ 10 w 14"/>
                <a:gd name="T81" fmla="*/ 10 h 22"/>
                <a:gd name="T82" fmla="*/ 8 w 14"/>
                <a:gd name="T83" fmla="*/ 10 h 22"/>
                <a:gd name="T84" fmla="*/ 7 w 14"/>
                <a:gd name="T85" fmla="*/ 11 h 22"/>
                <a:gd name="T86" fmla="*/ 6 w 14"/>
                <a:gd name="T87" fmla="*/ 12 h 22"/>
                <a:gd name="T88" fmla="*/ 5 w 14"/>
                <a:gd name="T89" fmla="*/ 12 h 22"/>
                <a:gd name="T90" fmla="*/ 7 w 14"/>
                <a:gd name="T91" fmla="*/ 12 h 22"/>
                <a:gd name="T92" fmla="*/ 7 w 14"/>
                <a:gd name="T93" fmla="*/ 13 h 22"/>
                <a:gd name="T94" fmla="*/ 7 w 14"/>
                <a:gd name="T95" fmla="*/ 14 h 22"/>
                <a:gd name="T96" fmla="*/ 6 w 14"/>
                <a:gd name="T97" fmla="*/ 15 h 22"/>
                <a:gd name="T98" fmla="*/ 5 w 14"/>
                <a:gd name="T99" fmla="*/ 16 h 22"/>
                <a:gd name="T100" fmla="*/ 5 w 14"/>
                <a:gd name="T101" fmla="*/ 17 h 22"/>
                <a:gd name="T102" fmla="*/ 5 w 14"/>
                <a:gd name="T103" fmla="*/ 18 h 22"/>
                <a:gd name="T104" fmla="*/ 5 w 14"/>
                <a:gd name="T105" fmla="*/ 19 h 22"/>
                <a:gd name="T106" fmla="*/ 5 w 14"/>
                <a:gd name="T107" fmla="*/ 20 h 22"/>
                <a:gd name="T108" fmla="*/ 6 w 14"/>
                <a:gd name="T109" fmla="*/ 21 h 22"/>
                <a:gd name="T110" fmla="*/ 5 w 14"/>
                <a:gd name="T111" fmla="*/ 22 h 2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"/>
                <a:gd name="T169" fmla="*/ 0 h 22"/>
                <a:gd name="T170" fmla="*/ 14 w 14"/>
                <a:gd name="T171" fmla="*/ 22 h 2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" h="22">
                  <a:moveTo>
                    <a:pt x="5" y="22"/>
                  </a:moveTo>
                  <a:lnTo>
                    <a:pt x="5" y="22"/>
                  </a:lnTo>
                  <a:lnTo>
                    <a:pt x="4" y="22"/>
                  </a:lnTo>
                  <a:lnTo>
                    <a:pt x="4" y="21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2" y="20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5"/>
                  </a:lnTo>
                  <a:lnTo>
                    <a:pt x="7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8"/>
                  </a:lnTo>
                  <a:lnTo>
                    <a:pt x="13" y="8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10"/>
                  </a:lnTo>
                  <a:lnTo>
                    <a:pt x="13" y="10"/>
                  </a:lnTo>
                  <a:lnTo>
                    <a:pt x="13" y="11"/>
                  </a:lnTo>
                  <a:lnTo>
                    <a:pt x="13" y="12"/>
                  </a:lnTo>
                  <a:lnTo>
                    <a:pt x="12" y="12"/>
                  </a:lnTo>
                  <a:lnTo>
                    <a:pt x="11" y="12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9" y="10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7" y="11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7" y="13"/>
                  </a:lnTo>
                  <a:lnTo>
                    <a:pt x="7" y="14"/>
                  </a:lnTo>
                  <a:lnTo>
                    <a:pt x="7" y="15"/>
                  </a:lnTo>
                  <a:lnTo>
                    <a:pt x="6" y="15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5" y="2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45" name="Freeform 825"/>
            <p:cNvSpPr>
              <a:spLocks/>
            </p:cNvSpPr>
            <p:nvPr/>
          </p:nvSpPr>
          <p:spPr bwMode="auto">
            <a:xfrm>
              <a:off x="2697" y="2507"/>
              <a:ext cx="21" cy="12"/>
            </a:xfrm>
            <a:custGeom>
              <a:avLst/>
              <a:gdLst>
                <a:gd name="T0" fmla="*/ 3 w 21"/>
                <a:gd name="T1" fmla="*/ 5 h 12"/>
                <a:gd name="T2" fmla="*/ 3 w 21"/>
                <a:gd name="T3" fmla="*/ 5 h 12"/>
                <a:gd name="T4" fmla="*/ 4 w 21"/>
                <a:gd name="T5" fmla="*/ 4 h 12"/>
                <a:gd name="T6" fmla="*/ 5 w 21"/>
                <a:gd name="T7" fmla="*/ 3 h 12"/>
                <a:gd name="T8" fmla="*/ 6 w 21"/>
                <a:gd name="T9" fmla="*/ 3 h 12"/>
                <a:gd name="T10" fmla="*/ 7 w 21"/>
                <a:gd name="T11" fmla="*/ 2 h 12"/>
                <a:gd name="T12" fmla="*/ 8 w 21"/>
                <a:gd name="T13" fmla="*/ 2 h 12"/>
                <a:gd name="T14" fmla="*/ 9 w 21"/>
                <a:gd name="T15" fmla="*/ 2 h 12"/>
                <a:gd name="T16" fmla="*/ 10 w 21"/>
                <a:gd name="T17" fmla="*/ 2 h 12"/>
                <a:gd name="T18" fmla="*/ 10 w 21"/>
                <a:gd name="T19" fmla="*/ 2 h 12"/>
                <a:gd name="T20" fmla="*/ 12 w 21"/>
                <a:gd name="T21" fmla="*/ 2 h 12"/>
                <a:gd name="T22" fmla="*/ 13 w 21"/>
                <a:gd name="T23" fmla="*/ 1 h 12"/>
                <a:gd name="T24" fmla="*/ 14 w 21"/>
                <a:gd name="T25" fmla="*/ 1 h 12"/>
                <a:gd name="T26" fmla="*/ 15 w 21"/>
                <a:gd name="T27" fmla="*/ 1 h 12"/>
                <a:gd name="T28" fmla="*/ 16 w 21"/>
                <a:gd name="T29" fmla="*/ 1 h 12"/>
                <a:gd name="T30" fmla="*/ 17 w 21"/>
                <a:gd name="T31" fmla="*/ 0 h 12"/>
                <a:gd name="T32" fmla="*/ 18 w 21"/>
                <a:gd name="T33" fmla="*/ 0 h 12"/>
                <a:gd name="T34" fmla="*/ 19 w 21"/>
                <a:gd name="T35" fmla="*/ 0 h 12"/>
                <a:gd name="T36" fmla="*/ 20 w 21"/>
                <a:gd name="T37" fmla="*/ 1 h 12"/>
                <a:gd name="T38" fmla="*/ 20 w 21"/>
                <a:gd name="T39" fmla="*/ 2 h 12"/>
                <a:gd name="T40" fmla="*/ 20 w 21"/>
                <a:gd name="T41" fmla="*/ 2 h 12"/>
                <a:gd name="T42" fmla="*/ 19 w 21"/>
                <a:gd name="T43" fmla="*/ 3 h 12"/>
                <a:gd name="T44" fmla="*/ 17 w 21"/>
                <a:gd name="T45" fmla="*/ 3 h 12"/>
                <a:gd name="T46" fmla="*/ 16 w 21"/>
                <a:gd name="T47" fmla="*/ 3 h 12"/>
                <a:gd name="T48" fmla="*/ 15 w 21"/>
                <a:gd name="T49" fmla="*/ 4 h 12"/>
                <a:gd name="T50" fmla="*/ 14 w 21"/>
                <a:gd name="T51" fmla="*/ 4 h 12"/>
                <a:gd name="T52" fmla="*/ 13 w 21"/>
                <a:gd name="T53" fmla="*/ 4 h 12"/>
                <a:gd name="T54" fmla="*/ 12 w 21"/>
                <a:gd name="T55" fmla="*/ 4 h 12"/>
                <a:gd name="T56" fmla="*/ 10 w 21"/>
                <a:gd name="T57" fmla="*/ 4 h 12"/>
                <a:gd name="T58" fmla="*/ 10 w 21"/>
                <a:gd name="T59" fmla="*/ 4 h 12"/>
                <a:gd name="T60" fmla="*/ 9 w 21"/>
                <a:gd name="T61" fmla="*/ 5 h 12"/>
                <a:gd name="T62" fmla="*/ 8 w 21"/>
                <a:gd name="T63" fmla="*/ 5 h 12"/>
                <a:gd name="T64" fmla="*/ 8 w 21"/>
                <a:gd name="T65" fmla="*/ 6 h 12"/>
                <a:gd name="T66" fmla="*/ 7 w 21"/>
                <a:gd name="T67" fmla="*/ 7 h 12"/>
                <a:gd name="T68" fmla="*/ 7 w 21"/>
                <a:gd name="T69" fmla="*/ 9 h 12"/>
                <a:gd name="T70" fmla="*/ 6 w 21"/>
                <a:gd name="T71" fmla="*/ 9 h 12"/>
                <a:gd name="T72" fmla="*/ 5 w 21"/>
                <a:gd name="T73" fmla="*/ 9 h 12"/>
                <a:gd name="T74" fmla="*/ 5 w 21"/>
                <a:gd name="T75" fmla="*/ 10 h 12"/>
                <a:gd name="T76" fmla="*/ 4 w 21"/>
                <a:gd name="T77" fmla="*/ 11 h 12"/>
                <a:gd name="T78" fmla="*/ 3 w 21"/>
                <a:gd name="T79" fmla="*/ 12 h 12"/>
                <a:gd name="T80" fmla="*/ 3 w 21"/>
                <a:gd name="T81" fmla="*/ 12 h 12"/>
                <a:gd name="T82" fmla="*/ 2 w 21"/>
                <a:gd name="T83" fmla="*/ 12 h 12"/>
                <a:gd name="T84" fmla="*/ 1 w 21"/>
                <a:gd name="T85" fmla="*/ 11 h 12"/>
                <a:gd name="T86" fmla="*/ 0 w 21"/>
                <a:gd name="T87" fmla="*/ 10 h 12"/>
                <a:gd name="T88" fmla="*/ 1 w 21"/>
                <a:gd name="T89" fmla="*/ 9 h 12"/>
                <a:gd name="T90" fmla="*/ 1 w 21"/>
                <a:gd name="T91" fmla="*/ 8 h 12"/>
                <a:gd name="T92" fmla="*/ 2 w 21"/>
                <a:gd name="T93" fmla="*/ 7 h 12"/>
                <a:gd name="T94" fmla="*/ 2 w 21"/>
                <a:gd name="T95" fmla="*/ 6 h 1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1"/>
                <a:gd name="T145" fmla="*/ 0 h 12"/>
                <a:gd name="T146" fmla="*/ 21 w 21"/>
                <a:gd name="T147" fmla="*/ 12 h 1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1" h="12">
                  <a:moveTo>
                    <a:pt x="2" y="5"/>
                  </a:move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7" y="8"/>
                  </a:lnTo>
                  <a:lnTo>
                    <a:pt x="7" y="9"/>
                  </a:lnTo>
                  <a:lnTo>
                    <a:pt x="6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4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1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46" name="Freeform 826"/>
            <p:cNvSpPr>
              <a:spLocks/>
            </p:cNvSpPr>
            <p:nvPr/>
          </p:nvSpPr>
          <p:spPr bwMode="auto">
            <a:xfrm>
              <a:off x="2661" y="2507"/>
              <a:ext cx="5" cy="4"/>
            </a:xfrm>
            <a:custGeom>
              <a:avLst/>
              <a:gdLst>
                <a:gd name="T0" fmla="*/ 3 w 5"/>
                <a:gd name="T1" fmla="*/ 4 h 4"/>
                <a:gd name="T2" fmla="*/ 3 w 5"/>
                <a:gd name="T3" fmla="*/ 4 h 4"/>
                <a:gd name="T4" fmla="*/ 2 w 5"/>
                <a:gd name="T5" fmla="*/ 4 h 4"/>
                <a:gd name="T6" fmla="*/ 2 w 5"/>
                <a:gd name="T7" fmla="*/ 4 h 4"/>
                <a:gd name="T8" fmla="*/ 2 w 5"/>
                <a:gd name="T9" fmla="*/ 4 h 4"/>
                <a:gd name="T10" fmla="*/ 2 w 5"/>
                <a:gd name="T11" fmla="*/ 3 h 4"/>
                <a:gd name="T12" fmla="*/ 2 w 5"/>
                <a:gd name="T13" fmla="*/ 3 h 4"/>
                <a:gd name="T14" fmla="*/ 2 w 5"/>
                <a:gd name="T15" fmla="*/ 3 h 4"/>
                <a:gd name="T16" fmla="*/ 1 w 5"/>
                <a:gd name="T17" fmla="*/ 3 h 4"/>
                <a:gd name="T18" fmla="*/ 1 w 5"/>
                <a:gd name="T19" fmla="*/ 2 h 4"/>
                <a:gd name="T20" fmla="*/ 1 w 5"/>
                <a:gd name="T21" fmla="*/ 2 h 4"/>
                <a:gd name="T22" fmla="*/ 1 w 5"/>
                <a:gd name="T23" fmla="*/ 2 h 4"/>
                <a:gd name="T24" fmla="*/ 1 w 5"/>
                <a:gd name="T25" fmla="*/ 2 h 4"/>
                <a:gd name="T26" fmla="*/ 0 w 5"/>
                <a:gd name="T27" fmla="*/ 2 h 4"/>
                <a:gd name="T28" fmla="*/ 0 w 5"/>
                <a:gd name="T29" fmla="*/ 2 h 4"/>
                <a:gd name="T30" fmla="*/ 0 w 5"/>
                <a:gd name="T31" fmla="*/ 1 h 4"/>
                <a:gd name="T32" fmla="*/ 0 w 5"/>
                <a:gd name="T33" fmla="*/ 1 h 4"/>
                <a:gd name="T34" fmla="*/ 0 w 5"/>
                <a:gd name="T35" fmla="*/ 0 h 4"/>
                <a:gd name="T36" fmla="*/ 0 w 5"/>
                <a:gd name="T37" fmla="*/ 0 h 4"/>
                <a:gd name="T38" fmla="*/ 1 w 5"/>
                <a:gd name="T39" fmla="*/ 0 h 4"/>
                <a:gd name="T40" fmla="*/ 1 w 5"/>
                <a:gd name="T41" fmla="*/ 0 h 4"/>
                <a:gd name="T42" fmla="*/ 1 w 5"/>
                <a:gd name="T43" fmla="*/ 0 h 4"/>
                <a:gd name="T44" fmla="*/ 2 w 5"/>
                <a:gd name="T45" fmla="*/ 0 h 4"/>
                <a:gd name="T46" fmla="*/ 2 w 5"/>
                <a:gd name="T47" fmla="*/ 0 h 4"/>
                <a:gd name="T48" fmla="*/ 2 w 5"/>
                <a:gd name="T49" fmla="*/ 0 h 4"/>
                <a:gd name="T50" fmla="*/ 2 w 5"/>
                <a:gd name="T51" fmla="*/ 0 h 4"/>
                <a:gd name="T52" fmla="*/ 2 w 5"/>
                <a:gd name="T53" fmla="*/ 0 h 4"/>
                <a:gd name="T54" fmla="*/ 3 w 5"/>
                <a:gd name="T55" fmla="*/ 0 h 4"/>
                <a:gd name="T56" fmla="*/ 3 w 5"/>
                <a:gd name="T57" fmla="*/ 0 h 4"/>
                <a:gd name="T58" fmla="*/ 4 w 5"/>
                <a:gd name="T59" fmla="*/ 0 h 4"/>
                <a:gd name="T60" fmla="*/ 4 w 5"/>
                <a:gd name="T61" fmla="*/ 0 h 4"/>
                <a:gd name="T62" fmla="*/ 4 w 5"/>
                <a:gd name="T63" fmla="*/ 0 h 4"/>
                <a:gd name="T64" fmla="*/ 5 w 5"/>
                <a:gd name="T65" fmla="*/ 0 h 4"/>
                <a:gd name="T66" fmla="*/ 5 w 5"/>
                <a:gd name="T67" fmla="*/ 0 h 4"/>
                <a:gd name="T68" fmla="*/ 5 w 5"/>
                <a:gd name="T69" fmla="*/ 1 h 4"/>
                <a:gd name="T70" fmla="*/ 5 w 5"/>
                <a:gd name="T71" fmla="*/ 2 h 4"/>
                <a:gd name="T72" fmla="*/ 5 w 5"/>
                <a:gd name="T73" fmla="*/ 2 h 4"/>
                <a:gd name="T74" fmla="*/ 5 w 5"/>
                <a:gd name="T75" fmla="*/ 2 h 4"/>
                <a:gd name="T76" fmla="*/ 5 w 5"/>
                <a:gd name="T77" fmla="*/ 2 h 4"/>
                <a:gd name="T78" fmla="*/ 5 w 5"/>
                <a:gd name="T79" fmla="*/ 2 h 4"/>
                <a:gd name="T80" fmla="*/ 5 w 5"/>
                <a:gd name="T81" fmla="*/ 3 h 4"/>
                <a:gd name="T82" fmla="*/ 4 w 5"/>
                <a:gd name="T83" fmla="*/ 3 h 4"/>
                <a:gd name="T84" fmla="*/ 4 w 5"/>
                <a:gd name="T85" fmla="*/ 3 h 4"/>
                <a:gd name="T86" fmla="*/ 4 w 5"/>
                <a:gd name="T87" fmla="*/ 4 h 4"/>
                <a:gd name="T88" fmla="*/ 4 w 5"/>
                <a:gd name="T89" fmla="*/ 4 h 4"/>
                <a:gd name="T90" fmla="*/ 3 w 5"/>
                <a:gd name="T91" fmla="*/ 4 h 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"/>
                <a:gd name="T139" fmla="*/ 0 h 4"/>
                <a:gd name="T140" fmla="*/ 5 w 5"/>
                <a:gd name="T141" fmla="*/ 4 h 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" h="4">
                  <a:moveTo>
                    <a:pt x="3" y="4"/>
                  </a:moveTo>
                  <a:lnTo>
                    <a:pt x="3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47" name="Freeform 827"/>
            <p:cNvSpPr>
              <a:spLocks/>
            </p:cNvSpPr>
            <p:nvPr/>
          </p:nvSpPr>
          <p:spPr bwMode="auto">
            <a:xfrm>
              <a:off x="2057" y="2505"/>
              <a:ext cx="9" cy="4"/>
            </a:xfrm>
            <a:custGeom>
              <a:avLst/>
              <a:gdLst>
                <a:gd name="T0" fmla="*/ 2 w 9"/>
                <a:gd name="T1" fmla="*/ 4 h 4"/>
                <a:gd name="T2" fmla="*/ 2 w 9"/>
                <a:gd name="T3" fmla="*/ 4 h 4"/>
                <a:gd name="T4" fmla="*/ 1 w 9"/>
                <a:gd name="T5" fmla="*/ 4 h 4"/>
                <a:gd name="T6" fmla="*/ 1 w 9"/>
                <a:gd name="T7" fmla="*/ 4 h 4"/>
                <a:gd name="T8" fmla="*/ 1 w 9"/>
                <a:gd name="T9" fmla="*/ 4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0 w 9"/>
                <a:gd name="T17" fmla="*/ 3 h 4"/>
                <a:gd name="T18" fmla="*/ 0 w 9"/>
                <a:gd name="T19" fmla="*/ 3 h 4"/>
                <a:gd name="T20" fmla="*/ 0 w 9"/>
                <a:gd name="T21" fmla="*/ 3 h 4"/>
                <a:gd name="T22" fmla="*/ 0 w 9"/>
                <a:gd name="T23" fmla="*/ 2 h 4"/>
                <a:gd name="T24" fmla="*/ 0 w 9"/>
                <a:gd name="T25" fmla="*/ 2 h 4"/>
                <a:gd name="T26" fmla="*/ 0 w 9"/>
                <a:gd name="T27" fmla="*/ 2 h 4"/>
                <a:gd name="T28" fmla="*/ 1 w 9"/>
                <a:gd name="T29" fmla="*/ 1 h 4"/>
                <a:gd name="T30" fmla="*/ 1 w 9"/>
                <a:gd name="T31" fmla="*/ 1 h 4"/>
                <a:gd name="T32" fmla="*/ 1 w 9"/>
                <a:gd name="T33" fmla="*/ 1 h 4"/>
                <a:gd name="T34" fmla="*/ 1 w 9"/>
                <a:gd name="T35" fmla="*/ 1 h 4"/>
                <a:gd name="T36" fmla="*/ 0 w 9"/>
                <a:gd name="T37" fmla="*/ 0 h 4"/>
                <a:gd name="T38" fmla="*/ 1 w 9"/>
                <a:gd name="T39" fmla="*/ 0 h 4"/>
                <a:gd name="T40" fmla="*/ 1 w 9"/>
                <a:gd name="T41" fmla="*/ 0 h 4"/>
                <a:gd name="T42" fmla="*/ 1 w 9"/>
                <a:gd name="T43" fmla="*/ 1 h 4"/>
                <a:gd name="T44" fmla="*/ 2 w 9"/>
                <a:gd name="T45" fmla="*/ 1 h 4"/>
                <a:gd name="T46" fmla="*/ 2 w 9"/>
                <a:gd name="T47" fmla="*/ 1 h 4"/>
                <a:gd name="T48" fmla="*/ 2 w 9"/>
                <a:gd name="T49" fmla="*/ 1 h 4"/>
                <a:gd name="T50" fmla="*/ 2 w 9"/>
                <a:gd name="T51" fmla="*/ 1 h 4"/>
                <a:gd name="T52" fmla="*/ 3 w 9"/>
                <a:gd name="T53" fmla="*/ 1 h 4"/>
                <a:gd name="T54" fmla="*/ 3 w 9"/>
                <a:gd name="T55" fmla="*/ 1 h 4"/>
                <a:gd name="T56" fmla="*/ 4 w 9"/>
                <a:gd name="T57" fmla="*/ 1 h 4"/>
                <a:gd name="T58" fmla="*/ 4 w 9"/>
                <a:gd name="T59" fmla="*/ 1 h 4"/>
                <a:gd name="T60" fmla="*/ 5 w 9"/>
                <a:gd name="T61" fmla="*/ 1 h 4"/>
                <a:gd name="T62" fmla="*/ 7 w 9"/>
                <a:gd name="T63" fmla="*/ 1 h 4"/>
                <a:gd name="T64" fmla="*/ 7 w 9"/>
                <a:gd name="T65" fmla="*/ 1 h 4"/>
                <a:gd name="T66" fmla="*/ 8 w 9"/>
                <a:gd name="T67" fmla="*/ 1 h 4"/>
                <a:gd name="T68" fmla="*/ 8 w 9"/>
                <a:gd name="T69" fmla="*/ 1 h 4"/>
                <a:gd name="T70" fmla="*/ 8 w 9"/>
                <a:gd name="T71" fmla="*/ 2 h 4"/>
                <a:gd name="T72" fmla="*/ 9 w 9"/>
                <a:gd name="T73" fmla="*/ 2 h 4"/>
                <a:gd name="T74" fmla="*/ 9 w 9"/>
                <a:gd name="T75" fmla="*/ 2 h 4"/>
                <a:gd name="T76" fmla="*/ 9 w 9"/>
                <a:gd name="T77" fmla="*/ 2 h 4"/>
                <a:gd name="T78" fmla="*/ 9 w 9"/>
                <a:gd name="T79" fmla="*/ 3 h 4"/>
                <a:gd name="T80" fmla="*/ 9 w 9"/>
                <a:gd name="T81" fmla="*/ 3 h 4"/>
                <a:gd name="T82" fmla="*/ 9 w 9"/>
                <a:gd name="T83" fmla="*/ 4 h 4"/>
                <a:gd name="T84" fmla="*/ 9 w 9"/>
                <a:gd name="T85" fmla="*/ 4 h 4"/>
                <a:gd name="T86" fmla="*/ 9 w 9"/>
                <a:gd name="T87" fmla="*/ 4 h 4"/>
                <a:gd name="T88" fmla="*/ 8 w 9"/>
                <a:gd name="T89" fmla="*/ 4 h 4"/>
                <a:gd name="T90" fmla="*/ 8 w 9"/>
                <a:gd name="T91" fmla="*/ 4 h 4"/>
                <a:gd name="T92" fmla="*/ 7 w 9"/>
                <a:gd name="T93" fmla="*/ 4 h 4"/>
                <a:gd name="T94" fmla="*/ 7 w 9"/>
                <a:gd name="T95" fmla="*/ 4 h 4"/>
                <a:gd name="T96" fmla="*/ 7 w 9"/>
                <a:gd name="T97" fmla="*/ 4 h 4"/>
                <a:gd name="T98" fmla="*/ 6 w 9"/>
                <a:gd name="T99" fmla="*/ 4 h 4"/>
                <a:gd name="T100" fmla="*/ 5 w 9"/>
                <a:gd name="T101" fmla="*/ 4 h 4"/>
                <a:gd name="T102" fmla="*/ 5 w 9"/>
                <a:gd name="T103" fmla="*/ 4 h 4"/>
                <a:gd name="T104" fmla="*/ 5 w 9"/>
                <a:gd name="T105" fmla="*/ 4 h 4"/>
                <a:gd name="T106" fmla="*/ 4 w 9"/>
                <a:gd name="T107" fmla="*/ 4 h 4"/>
                <a:gd name="T108" fmla="*/ 4 w 9"/>
                <a:gd name="T109" fmla="*/ 4 h 4"/>
                <a:gd name="T110" fmla="*/ 3 w 9"/>
                <a:gd name="T111" fmla="*/ 4 h 4"/>
                <a:gd name="T112" fmla="*/ 3 w 9"/>
                <a:gd name="T113" fmla="*/ 4 h 4"/>
                <a:gd name="T114" fmla="*/ 2 w 9"/>
                <a:gd name="T115" fmla="*/ 4 h 4"/>
                <a:gd name="T116" fmla="*/ 2 w 9"/>
                <a:gd name="T117" fmla="*/ 4 h 4"/>
                <a:gd name="T118" fmla="*/ 2 w 9"/>
                <a:gd name="T119" fmla="*/ 4 h 4"/>
                <a:gd name="T120" fmla="*/ 2 w 9"/>
                <a:gd name="T121" fmla="*/ 4 h 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"/>
                <a:gd name="T184" fmla="*/ 0 h 4"/>
                <a:gd name="T185" fmla="*/ 9 w 9"/>
                <a:gd name="T186" fmla="*/ 4 h 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" h="4">
                  <a:moveTo>
                    <a:pt x="2" y="4"/>
                  </a:moveTo>
                  <a:lnTo>
                    <a:pt x="2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48" name="Freeform 828"/>
            <p:cNvSpPr>
              <a:spLocks/>
            </p:cNvSpPr>
            <p:nvPr/>
          </p:nvSpPr>
          <p:spPr bwMode="auto">
            <a:xfrm>
              <a:off x="2476" y="2505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1 w 1"/>
                <a:gd name="T11" fmla="*/ 0 h 1"/>
                <a:gd name="T12" fmla="*/ 1 w 1"/>
                <a:gd name="T13" fmla="*/ 0 h 1"/>
                <a:gd name="T14" fmla="*/ 1 w 1"/>
                <a:gd name="T15" fmla="*/ 0 h 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"/>
                <a:gd name="T25" fmla="*/ 0 h 1"/>
                <a:gd name="T26" fmla="*/ 1 w 1"/>
                <a:gd name="T27" fmla="*/ 1 h 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49" name="Freeform 829"/>
            <p:cNvSpPr>
              <a:spLocks/>
            </p:cNvSpPr>
            <p:nvPr/>
          </p:nvSpPr>
          <p:spPr bwMode="auto">
            <a:xfrm>
              <a:off x="2349" y="2505"/>
              <a:ext cx="1" cy="5"/>
            </a:xfrm>
            <a:custGeom>
              <a:avLst/>
              <a:gdLst>
                <a:gd name="T0" fmla="*/ 1 w 1"/>
                <a:gd name="T1" fmla="*/ 5 h 5"/>
                <a:gd name="T2" fmla="*/ 0 w 1"/>
                <a:gd name="T3" fmla="*/ 5 h 5"/>
                <a:gd name="T4" fmla="*/ 0 w 1"/>
                <a:gd name="T5" fmla="*/ 5 h 5"/>
                <a:gd name="T6" fmla="*/ 0 w 1"/>
                <a:gd name="T7" fmla="*/ 5 h 5"/>
                <a:gd name="T8" fmla="*/ 0 w 1"/>
                <a:gd name="T9" fmla="*/ 5 h 5"/>
                <a:gd name="T10" fmla="*/ 0 w 1"/>
                <a:gd name="T11" fmla="*/ 4 h 5"/>
                <a:gd name="T12" fmla="*/ 0 w 1"/>
                <a:gd name="T13" fmla="*/ 4 h 5"/>
                <a:gd name="T14" fmla="*/ 0 w 1"/>
                <a:gd name="T15" fmla="*/ 4 h 5"/>
                <a:gd name="T16" fmla="*/ 0 w 1"/>
                <a:gd name="T17" fmla="*/ 4 h 5"/>
                <a:gd name="T18" fmla="*/ 0 w 1"/>
                <a:gd name="T19" fmla="*/ 4 h 5"/>
                <a:gd name="T20" fmla="*/ 0 w 1"/>
                <a:gd name="T21" fmla="*/ 3 h 5"/>
                <a:gd name="T22" fmla="*/ 0 w 1"/>
                <a:gd name="T23" fmla="*/ 3 h 5"/>
                <a:gd name="T24" fmla="*/ 0 w 1"/>
                <a:gd name="T25" fmla="*/ 2 h 5"/>
                <a:gd name="T26" fmla="*/ 0 w 1"/>
                <a:gd name="T27" fmla="*/ 1 h 5"/>
                <a:gd name="T28" fmla="*/ 0 w 1"/>
                <a:gd name="T29" fmla="*/ 1 h 5"/>
                <a:gd name="T30" fmla="*/ 0 w 1"/>
                <a:gd name="T31" fmla="*/ 1 h 5"/>
                <a:gd name="T32" fmla="*/ 0 w 1"/>
                <a:gd name="T33" fmla="*/ 1 h 5"/>
                <a:gd name="T34" fmla="*/ 0 w 1"/>
                <a:gd name="T35" fmla="*/ 0 h 5"/>
                <a:gd name="T36" fmla="*/ 1 w 1"/>
                <a:gd name="T37" fmla="*/ 0 h 5"/>
                <a:gd name="T38" fmla="*/ 1 w 1"/>
                <a:gd name="T39" fmla="*/ 1 h 5"/>
                <a:gd name="T40" fmla="*/ 1 w 1"/>
                <a:gd name="T41" fmla="*/ 1 h 5"/>
                <a:gd name="T42" fmla="*/ 1 w 1"/>
                <a:gd name="T43" fmla="*/ 1 h 5"/>
                <a:gd name="T44" fmla="*/ 1 w 1"/>
                <a:gd name="T45" fmla="*/ 2 h 5"/>
                <a:gd name="T46" fmla="*/ 1 w 1"/>
                <a:gd name="T47" fmla="*/ 2 h 5"/>
                <a:gd name="T48" fmla="*/ 1 w 1"/>
                <a:gd name="T49" fmla="*/ 3 h 5"/>
                <a:gd name="T50" fmla="*/ 1 w 1"/>
                <a:gd name="T51" fmla="*/ 3 h 5"/>
                <a:gd name="T52" fmla="*/ 1 w 1"/>
                <a:gd name="T53" fmla="*/ 3 h 5"/>
                <a:gd name="T54" fmla="*/ 1 w 1"/>
                <a:gd name="T55" fmla="*/ 4 h 5"/>
                <a:gd name="T56" fmla="*/ 1 w 1"/>
                <a:gd name="T57" fmla="*/ 4 h 5"/>
                <a:gd name="T58" fmla="*/ 1 w 1"/>
                <a:gd name="T59" fmla="*/ 4 h 5"/>
                <a:gd name="T60" fmla="*/ 1 w 1"/>
                <a:gd name="T61" fmla="*/ 4 h 5"/>
                <a:gd name="T62" fmla="*/ 1 w 1"/>
                <a:gd name="T63" fmla="*/ 5 h 5"/>
                <a:gd name="T64" fmla="*/ 1 w 1"/>
                <a:gd name="T65" fmla="*/ 5 h 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"/>
                <a:gd name="T100" fmla="*/ 0 h 5"/>
                <a:gd name="T101" fmla="*/ 1 w 1"/>
                <a:gd name="T102" fmla="*/ 5 h 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" h="5">
                  <a:moveTo>
                    <a:pt x="1" y="5"/>
                  </a:move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50" name="Freeform 830"/>
            <p:cNvSpPr>
              <a:spLocks/>
            </p:cNvSpPr>
            <p:nvPr/>
          </p:nvSpPr>
          <p:spPr bwMode="auto">
            <a:xfrm>
              <a:off x="2474" y="2506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  <a:gd name="T10" fmla="*/ 1 w 1"/>
                <a:gd name="T11" fmla="*/ 1 h 1"/>
                <a:gd name="T12" fmla="*/ 1 w 1"/>
                <a:gd name="T13" fmla="*/ 1 h 1"/>
                <a:gd name="T14" fmla="*/ 1 w 1"/>
                <a:gd name="T15" fmla="*/ 1 h 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"/>
                <a:gd name="T25" fmla="*/ 0 h 1"/>
                <a:gd name="T26" fmla="*/ 1 w 1"/>
                <a:gd name="T27" fmla="*/ 1 h 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51" name="Freeform 831"/>
            <p:cNvSpPr>
              <a:spLocks/>
            </p:cNvSpPr>
            <p:nvPr/>
          </p:nvSpPr>
          <p:spPr bwMode="auto">
            <a:xfrm>
              <a:off x="2667" y="2509"/>
              <a:ext cx="2" cy="1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0 w 2"/>
                <a:gd name="T9" fmla="*/ 0 h 1"/>
                <a:gd name="T10" fmla="*/ 1 w 2"/>
                <a:gd name="T11" fmla="*/ 0 h 1"/>
                <a:gd name="T12" fmla="*/ 1 w 2"/>
                <a:gd name="T13" fmla="*/ 0 h 1"/>
                <a:gd name="T14" fmla="*/ 1 w 2"/>
                <a:gd name="T15" fmla="*/ 0 h 1"/>
                <a:gd name="T16" fmla="*/ 2 w 2"/>
                <a:gd name="T17" fmla="*/ 0 h 1"/>
                <a:gd name="T18" fmla="*/ 2 w 2"/>
                <a:gd name="T19" fmla="*/ 0 h 1"/>
                <a:gd name="T20" fmla="*/ 2 w 2"/>
                <a:gd name="T21" fmla="*/ 0 h 1"/>
                <a:gd name="T22" fmla="*/ 2 w 2"/>
                <a:gd name="T23" fmla="*/ 0 h 1"/>
                <a:gd name="T24" fmla="*/ 1 w 2"/>
                <a:gd name="T25" fmla="*/ 0 h 1"/>
                <a:gd name="T26" fmla="*/ 1 w 2"/>
                <a:gd name="T27" fmla="*/ 0 h 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1"/>
                <a:gd name="T44" fmla="*/ 2 w 2"/>
                <a:gd name="T45" fmla="*/ 1 h 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52" name="Freeform 832"/>
            <p:cNvSpPr>
              <a:spLocks/>
            </p:cNvSpPr>
            <p:nvPr/>
          </p:nvSpPr>
          <p:spPr bwMode="auto">
            <a:xfrm>
              <a:off x="2789" y="2511"/>
              <a:ext cx="2" cy="2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0 w 2"/>
                <a:gd name="T7" fmla="*/ 1 h 2"/>
                <a:gd name="T8" fmla="*/ 0 w 2"/>
                <a:gd name="T9" fmla="*/ 1 h 2"/>
                <a:gd name="T10" fmla="*/ 1 w 2"/>
                <a:gd name="T11" fmla="*/ 0 h 2"/>
                <a:gd name="T12" fmla="*/ 1 w 2"/>
                <a:gd name="T13" fmla="*/ 0 h 2"/>
                <a:gd name="T14" fmla="*/ 1 w 2"/>
                <a:gd name="T15" fmla="*/ 0 h 2"/>
                <a:gd name="T16" fmla="*/ 2 w 2"/>
                <a:gd name="T17" fmla="*/ 0 h 2"/>
                <a:gd name="T18" fmla="*/ 2 w 2"/>
                <a:gd name="T19" fmla="*/ 1 h 2"/>
                <a:gd name="T20" fmla="*/ 2 w 2"/>
                <a:gd name="T21" fmla="*/ 1 h 2"/>
                <a:gd name="T22" fmla="*/ 2 w 2"/>
                <a:gd name="T23" fmla="*/ 2 h 2"/>
                <a:gd name="T24" fmla="*/ 2 w 2"/>
                <a:gd name="T25" fmla="*/ 2 h 2"/>
                <a:gd name="T26" fmla="*/ 1 w 2"/>
                <a:gd name="T27" fmla="*/ 2 h 2"/>
                <a:gd name="T28" fmla="*/ 1 w 2"/>
                <a:gd name="T29" fmla="*/ 2 h 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"/>
                <a:gd name="T46" fmla="*/ 0 h 2"/>
                <a:gd name="T47" fmla="*/ 2 w 2"/>
                <a:gd name="T48" fmla="*/ 2 h 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" h="2">
                  <a:moveTo>
                    <a:pt x="1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53" name="Freeform 833"/>
            <p:cNvSpPr>
              <a:spLocks/>
            </p:cNvSpPr>
            <p:nvPr/>
          </p:nvSpPr>
          <p:spPr bwMode="auto">
            <a:xfrm>
              <a:off x="2353" y="2508"/>
              <a:ext cx="6" cy="5"/>
            </a:xfrm>
            <a:custGeom>
              <a:avLst/>
              <a:gdLst>
                <a:gd name="T0" fmla="*/ 3 w 6"/>
                <a:gd name="T1" fmla="*/ 5 h 5"/>
                <a:gd name="T2" fmla="*/ 2 w 6"/>
                <a:gd name="T3" fmla="*/ 5 h 5"/>
                <a:gd name="T4" fmla="*/ 2 w 6"/>
                <a:gd name="T5" fmla="*/ 5 h 5"/>
                <a:gd name="T6" fmla="*/ 2 w 6"/>
                <a:gd name="T7" fmla="*/ 4 h 5"/>
                <a:gd name="T8" fmla="*/ 2 w 6"/>
                <a:gd name="T9" fmla="*/ 4 h 5"/>
                <a:gd name="T10" fmla="*/ 2 w 6"/>
                <a:gd name="T11" fmla="*/ 4 h 5"/>
                <a:gd name="T12" fmla="*/ 2 w 6"/>
                <a:gd name="T13" fmla="*/ 4 h 5"/>
                <a:gd name="T14" fmla="*/ 2 w 6"/>
                <a:gd name="T15" fmla="*/ 4 h 5"/>
                <a:gd name="T16" fmla="*/ 1 w 6"/>
                <a:gd name="T17" fmla="*/ 3 h 5"/>
                <a:gd name="T18" fmla="*/ 1 w 6"/>
                <a:gd name="T19" fmla="*/ 3 h 5"/>
                <a:gd name="T20" fmla="*/ 1 w 6"/>
                <a:gd name="T21" fmla="*/ 3 h 5"/>
                <a:gd name="T22" fmla="*/ 0 w 6"/>
                <a:gd name="T23" fmla="*/ 3 h 5"/>
                <a:gd name="T24" fmla="*/ 0 w 6"/>
                <a:gd name="T25" fmla="*/ 2 h 5"/>
                <a:gd name="T26" fmla="*/ 0 w 6"/>
                <a:gd name="T27" fmla="*/ 2 h 5"/>
                <a:gd name="T28" fmla="*/ 0 w 6"/>
                <a:gd name="T29" fmla="*/ 1 h 5"/>
                <a:gd name="T30" fmla="*/ 0 w 6"/>
                <a:gd name="T31" fmla="*/ 1 h 5"/>
                <a:gd name="T32" fmla="*/ 0 w 6"/>
                <a:gd name="T33" fmla="*/ 1 h 5"/>
                <a:gd name="T34" fmla="*/ 0 w 6"/>
                <a:gd name="T35" fmla="*/ 1 h 5"/>
                <a:gd name="T36" fmla="*/ 0 w 6"/>
                <a:gd name="T37" fmla="*/ 1 h 5"/>
                <a:gd name="T38" fmla="*/ 0 w 6"/>
                <a:gd name="T39" fmla="*/ 0 h 5"/>
                <a:gd name="T40" fmla="*/ 0 w 6"/>
                <a:gd name="T41" fmla="*/ 0 h 5"/>
                <a:gd name="T42" fmla="*/ 0 w 6"/>
                <a:gd name="T43" fmla="*/ 0 h 5"/>
                <a:gd name="T44" fmla="*/ 1 w 6"/>
                <a:gd name="T45" fmla="*/ 0 h 5"/>
                <a:gd name="T46" fmla="*/ 1 w 6"/>
                <a:gd name="T47" fmla="*/ 0 h 5"/>
                <a:gd name="T48" fmla="*/ 1 w 6"/>
                <a:gd name="T49" fmla="*/ 0 h 5"/>
                <a:gd name="T50" fmla="*/ 1 w 6"/>
                <a:gd name="T51" fmla="*/ 1 h 5"/>
                <a:gd name="T52" fmla="*/ 2 w 6"/>
                <a:gd name="T53" fmla="*/ 1 h 5"/>
                <a:gd name="T54" fmla="*/ 2 w 6"/>
                <a:gd name="T55" fmla="*/ 1 h 5"/>
                <a:gd name="T56" fmla="*/ 2 w 6"/>
                <a:gd name="T57" fmla="*/ 1 h 5"/>
                <a:gd name="T58" fmla="*/ 2 w 6"/>
                <a:gd name="T59" fmla="*/ 1 h 5"/>
                <a:gd name="T60" fmla="*/ 2 w 6"/>
                <a:gd name="T61" fmla="*/ 1 h 5"/>
                <a:gd name="T62" fmla="*/ 2 w 6"/>
                <a:gd name="T63" fmla="*/ 1 h 5"/>
                <a:gd name="T64" fmla="*/ 2 w 6"/>
                <a:gd name="T65" fmla="*/ 2 h 5"/>
                <a:gd name="T66" fmla="*/ 2 w 6"/>
                <a:gd name="T67" fmla="*/ 2 h 5"/>
                <a:gd name="T68" fmla="*/ 2 w 6"/>
                <a:gd name="T69" fmla="*/ 3 h 5"/>
                <a:gd name="T70" fmla="*/ 2 w 6"/>
                <a:gd name="T71" fmla="*/ 3 h 5"/>
                <a:gd name="T72" fmla="*/ 3 w 6"/>
                <a:gd name="T73" fmla="*/ 3 h 5"/>
                <a:gd name="T74" fmla="*/ 3 w 6"/>
                <a:gd name="T75" fmla="*/ 3 h 5"/>
                <a:gd name="T76" fmla="*/ 4 w 6"/>
                <a:gd name="T77" fmla="*/ 3 h 5"/>
                <a:gd name="T78" fmla="*/ 4 w 6"/>
                <a:gd name="T79" fmla="*/ 3 h 5"/>
                <a:gd name="T80" fmla="*/ 5 w 6"/>
                <a:gd name="T81" fmla="*/ 3 h 5"/>
                <a:gd name="T82" fmla="*/ 5 w 6"/>
                <a:gd name="T83" fmla="*/ 3 h 5"/>
                <a:gd name="T84" fmla="*/ 6 w 6"/>
                <a:gd name="T85" fmla="*/ 3 h 5"/>
                <a:gd name="T86" fmla="*/ 6 w 6"/>
                <a:gd name="T87" fmla="*/ 3 h 5"/>
                <a:gd name="T88" fmla="*/ 5 w 6"/>
                <a:gd name="T89" fmla="*/ 4 h 5"/>
                <a:gd name="T90" fmla="*/ 5 w 6"/>
                <a:gd name="T91" fmla="*/ 4 h 5"/>
                <a:gd name="T92" fmla="*/ 5 w 6"/>
                <a:gd name="T93" fmla="*/ 4 h 5"/>
                <a:gd name="T94" fmla="*/ 4 w 6"/>
                <a:gd name="T95" fmla="*/ 4 h 5"/>
                <a:gd name="T96" fmla="*/ 4 w 6"/>
                <a:gd name="T97" fmla="*/ 4 h 5"/>
                <a:gd name="T98" fmla="*/ 3 w 6"/>
                <a:gd name="T99" fmla="*/ 4 h 5"/>
                <a:gd name="T100" fmla="*/ 3 w 6"/>
                <a:gd name="T101" fmla="*/ 5 h 5"/>
                <a:gd name="T102" fmla="*/ 3 w 6"/>
                <a:gd name="T103" fmla="*/ 5 h 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6"/>
                <a:gd name="T157" fmla="*/ 0 h 5"/>
                <a:gd name="T158" fmla="*/ 6 w 6"/>
                <a:gd name="T159" fmla="*/ 5 h 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6" h="5">
                  <a:moveTo>
                    <a:pt x="3" y="5"/>
                  </a:moveTo>
                  <a:lnTo>
                    <a:pt x="2" y="5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5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54" name="Freeform 834"/>
            <p:cNvSpPr>
              <a:spLocks/>
            </p:cNvSpPr>
            <p:nvPr/>
          </p:nvSpPr>
          <p:spPr bwMode="auto">
            <a:xfrm>
              <a:off x="2486" y="2508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0 h 1"/>
                <a:gd name="T10" fmla="*/ 1 w 1"/>
                <a:gd name="T11" fmla="*/ 1 h 1"/>
                <a:gd name="T12" fmla="*/ 1 w 1"/>
                <a:gd name="T13" fmla="*/ 1 h 1"/>
                <a:gd name="T14" fmla="*/ 1 w 1"/>
                <a:gd name="T15" fmla="*/ 1 h 1"/>
                <a:gd name="T16" fmla="*/ 1 w 1"/>
                <a:gd name="T17" fmla="*/ 1 h 1"/>
                <a:gd name="T18" fmla="*/ 0 w 1"/>
                <a:gd name="T19" fmla="*/ 1 h 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"/>
                <a:gd name="T31" fmla="*/ 0 h 1"/>
                <a:gd name="T32" fmla="*/ 1 w 1"/>
                <a:gd name="T33" fmla="*/ 1 h 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55" name="Freeform 835"/>
            <p:cNvSpPr>
              <a:spLocks/>
            </p:cNvSpPr>
            <p:nvPr/>
          </p:nvSpPr>
          <p:spPr bwMode="auto">
            <a:xfrm>
              <a:off x="2481" y="251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1 h 2"/>
                <a:gd name="T4" fmla="*/ 0 w 1"/>
                <a:gd name="T5" fmla="*/ 1 h 2"/>
                <a:gd name="T6" fmla="*/ 0 w 1"/>
                <a:gd name="T7" fmla="*/ 1 h 2"/>
                <a:gd name="T8" fmla="*/ 0 w 1"/>
                <a:gd name="T9" fmla="*/ 0 h 2"/>
                <a:gd name="T10" fmla="*/ 0 w 1"/>
                <a:gd name="T11" fmla="*/ 0 h 2"/>
                <a:gd name="T12" fmla="*/ 0 w 1"/>
                <a:gd name="T13" fmla="*/ 0 h 2"/>
                <a:gd name="T14" fmla="*/ 1 w 1"/>
                <a:gd name="T15" fmla="*/ 0 h 2"/>
                <a:gd name="T16" fmla="*/ 1 w 1"/>
                <a:gd name="T17" fmla="*/ 0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2 h 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"/>
                <a:gd name="T37" fmla="*/ 0 h 2"/>
                <a:gd name="T38" fmla="*/ 1 w 1"/>
                <a:gd name="T39" fmla="*/ 2 h 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" h="2">
                  <a:moveTo>
                    <a:pt x="0" y="2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56" name="Freeform 836"/>
            <p:cNvSpPr>
              <a:spLocks/>
            </p:cNvSpPr>
            <p:nvPr/>
          </p:nvSpPr>
          <p:spPr bwMode="auto">
            <a:xfrm>
              <a:off x="2290" y="2510"/>
              <a:ext cx="2" cy="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1 h 2"/>
                <a:gd name="T8" fmla="*/ 1 w 2"/>
                <a:gd name="T9" fmla="*/ 1 h 2"/>
                <a:gd name="T10" fmla="*/ 1 w 2"/>
                <a:gd name="T11" fmla="*/ 0 h 2"/>
                <a:gd name="T12" fmla="*/ 1 w 2"/>
                <a:gd name="T13" fmla="*/ 0 h 2"/>
                <a:gd name="T14" fmla="*/ 1 w 2"/>
                <a:gd name="T15" fmla="*/ 0 h 2"/>
                <a:gd name="T16" fmla="*/ 2 w 2"/>
                <a:gd name="T17" fmla="*/ 0 h 2"/>
                <a:gd name="T18" fmla="*/ 2 w 2"/>
                <a:gd name="T19" fmla="*/ 1 h 2"/>
                <a:gd name="T20" fmla="*/ 2 w 2"/>
                <a:gd name="T21" fmla="*/ 1 h 2"/>
                <a:gd name="T22" fmla="*/ 1 w 2"/>
                <a:gd name="T23" fmla="*/ 2 h 2"/>
                <a:gd name="T24" fmla="*/ 1 w 2"/>
                <a:gd name="T25" fmla="*/ 2 h 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"/>
                <a:gd name="T40" fmla="*/ 0 h 2"/>
                <a:gd name="T41" fmla="*/ 2 w 2"/>
                <a:gd name="T42" fmla="*/ 2 h 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" h="2">
                  <a:moveTo>
                    <a:pt x="1" y="2"/>
                  </a:moveTo>
                  <a:lnTo>
                    <a:pt x="1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57" name="Freeform 837"/>
            <p:cNvSpPr>
              <a:spLocks/>
            </p:cNvSpPr>
            <p:nvPr/>
          </p:nvSpPr>
          <p:spPr bwMode="auto">
            <a:xfrm>
              <a:off x="2485" y="2513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0 w 2"/>
                <a:gd name="T5" fmla="*/ 1 h 1"/>
                <a:gd name="T6" fmla="*/ 0 w 2"/>
                <a:gd name="T7" fmla="*/ 1 h 1"/>
                <a:gd name="T8" fmla="*/ 0 w 2"/>
                <a:gd name="T9" fmla="*/ 1 h 1"/>
                <a:gd name="T10" fmla="*/ 0 w 2"/>
                <a:gd name="T11" fmla="*/ 0 h 1"/>
                <a:gd name="T12" fmla="*/ 0 w 2"/>
                <a:gd name="T13" fmla="*/ 0 h 1"/>
                <a:gd name="T14" fmla="*/ 1 w 2"/>
                <a:gd name="T15" fmla="*/ 0 h 1"/>
                <a:gd name="T16" fmla="*/ 1 w 2"/>
                <a:gd name="T17" fmla="*/ 0 h 1"/>
                <a:gd name="T18" fmla="*/ 1 w 2"/>
                <a:gd name="T19" fmla="*/ 0 h 1"/>
                <a:gd name="T20" fmla="*/ 1 w 2"/>
                <a:gd name="T21" fmla="*/ 0 h 1"/>
                <a:gd name="T22" fmla="*/ 2 w 2"/>
                <a:gd name="T23" fmla="*/ 0 h 1"/>
                <a:gd name="T24" fmla="*/ 2 w 2"/>
                <a:gd name="T25" fmla="*/ 1 h 1"/>
                <a:gd name="T26" fmla="*/ 2 w 2"/>
                <a:gd name="T27" fmla="*/ 1 h 1"/>
                <a:gd name="T28" fmla="*/ 1 w 2"/>
                <a:gd name="T29" fmla="*/ 1 h 1"/>
                <a:gd name="T30" fmla="*/ 1 w 2"/>
                <a:gd name="T31" fmla="*/ 1 h 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"/>
                <a:gd name="T49" fmla="*/ 0 h 1"/>
                <a:gd name="T50" fmla="*/ 2 w 2"/>
                <a:gd name="T51" fmla="*/ 1 h 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58" name="Freeform 838"/>
            <p:cNvSpPr>
              <a:spLocks/>
            </p:cNvSpPr>
            <p:nvPr/>
          </p:nvSpPr>
          <p:spPr bwMode="auto">
            <a:xfrm>
              <a:off x="2442" y="2514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1 w 1"/>
                <a:gd name="T19" fmla="*/ 1 h 1"/>
                <a:gd name="T20" fmla="*/ 1 w 1"/>
                <a:gd name="T21" fmla="*/ 1 h 1"/>
                <a:gd name="T22" fmla="*/ 0 w 1"/>
                <a:gd name="T23" fmla="*/ 1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"/>
                <a:gd name="T37" fmla="*/ 0 h 1"/>
                <a:gd name="T38" fmla="*/ 1 w 1"/>
                <a:gd name="T39" fmla="*/ 1 h 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59" name="Freeform 839"/>
            <p:cNvSpPr>
              <a:spLocks/>
            </p:cNvSpPr>
            <p:nvPr/>
          </p:nvSpPr>
          <p:spPr bwMode="auto">
            <a:xfrm>
              <a:off x="2361" y="2513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1 h 2"/>
                <a:gd name="T8" fmla="*/ 0 w 1"/>
                <a:gd name="T9" fmla="*/ 1 h 2"/>
                <a:gd name="T10" fmla="*/ 0 w 1"/>
                <a:gd name="T11" fmla="*/ 0 h 2"/>
                <a:gd name="T12" fmla="*/ 0 w 1"/>
                <a:gd name="T13" fmla="*/ 1 h 2"/>
                <a:gd name="T14" fmla="*/ 0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2 h 2"/>
                <a:gd name="T22" fmla="*/ 0 w 1"/>
                <a:gd name="T23" fmla="*/ 2 h 2"/>
                <a:gd name="T24" fmla="*/ 0 w 1"/>
                <a:gd name="T25" fmla="*/ 2 h 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"/>
                <a:gd name="T40" fmla="*/ 0 h 2"/>
                <a:gd name="T41" fmla="*/ 1 w 1"/>
                <a:gd name="T42" fmla="*/ 2 h 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60" name="Freeform 840"/>
            <p:cNvSpPr>
              <a:spLocks/>
            </p:cNvSpPr>
            <p:nvPr/>
          </p:nvSpPr>
          <p:spPr bwMode="auto">
            <a:xfrm>
              <a:off x="2479" y="2516"/>
              <a:ext cx="12" cy="13"/>
            </a:xfrm>
            <a:custGeom>
              <a:avLst/>
              <a:gdLst>
                <a:gd name="T0" fmla="*/ 4 w 12"/>
                <a:gd name="T1" fmla="*/ 13 h 13"/>
                <a:gd name="T2" fmla="*/ 3 w 12"/>
                <a:gd name="T3" fmla="*/ 13 h 13"/>
                <a:gd name="T4" fmla="*/ 3 w 12"/>
                <a:gd name="T5" fmla="*/ 12 h 13"/>
                <a:gd name="T6" fmla="*/ 1 w 12"/>
                <a:gd name="T7" fmla="*/ 12 h 13"/>
                <a:gd name="T8" fmla="*/ 1 w 12"/>
                <a:gd name="T9" fmla="*/ 12 h 13"/>
                <a:gd name="T10" fmla="*/ 0 w 12"/>
                <a:gd name="T11" fmla="*/ 12 h 13"/>
                <a:gd name="T12" fmla="*/ 0 w 12"/>
                <a:gd name="T13" fmla="*/ 11 h 13"/>
                <a:gd name="T14" fmla="*/ 0 w 12"/>
                <a:gd name="T15" fmla="*/ 10 h 13"/>
                <a:gd name="T16" fmla="*/ 0 w 12"/>
                <a:gd name="T17" fmla="*/ 9 h 13"/>
                <a:gd name="T18" fmla="*/ 1 w 12"/>
                <a:gd name="T19" fmla="*/ 8 h 13"/>
                <a:gd name="T20" fmla="*/ 1 w 12"/>
                <a:gd name="T21" fmla="*/ 7 h 13"/>
                <a:gd name="T22" fmla="*/ 1 w 12"/>
                <a:gd name="T23" fmla="*/ 7 h 13"/>
                <a:gd name="T24" fmla="*/ 3 w 12"/>
                <a:gd name="T25" fmla="*/ 6 h 13"/>
                <a:gd name="T26" fmla="*/ 2 w 12"/>
                <a:gd name="T27" fmla="*/ 6 h 13"/>
                <a:gd name="T28" fmla="*/ 1 w 12"/>
                <a:gd name="T29" fmla="*/ 6 h 13"/>
                <a:gd name="T30" fmla="*/ 2 w 12"/>
                <a:gd name="T31" fmla="*/ 4 h 13"/>
                <a:gd name="T32" fmla="*/ 1 w 12"/>
                <a:gd name="T33" fmla="*/ 3 h 13"/>
                <a:gd name="T34" fmla="*/ 1 w 12"/>
                <a:gd name="T35" fmla="*/ 2 h 13"/>
                <a:gd name="T36" fmla="*/ 1 w 12"/>
                <a:gd name="T37" fmla="*/ 1 h 13"/>
                <a:gd name="T38" fmla="*/ 1 w 12"/>
                <a:gd name="T39" fmla="*/ 0 h 13"/>
                <a:gd name="T40" fmla="*/ 1 w 12"/>
                <a:gd name="T41" fmla="*/ 0 h 13"/>
                <a:gd name="T42" fmla="*/ 2 w 12"/>
                <a:gd name="T43" fmla="*/ 0 h 13"/>
                <a:gd name="T44" fmla="*/ 3 w 12"/>
                <a:gd name="T45" fmla="*/ 1 h 13"/>
                <a:gd name="T46" fmla="*/ 3 w 12"/>
                <a:gd name="T47" fmla="*/ 3 h 13"/>
                <a:gd name="T48" fmla="*/ 3 w 12"/>
                <a:gd name="T49" fmla="*/ 4 h 13"/>
                <a:gd name="T50" fmla="*/ 4 w 12"/>
                <a:gd name="T51" fmla="*/ 5 h 13"/>
                <a:gd name="T52" fmla="*/ 6 w 12"/>
                <a:gd name="T53" fmla="*/ 5 h 13"/>
                <a:gd name="T54" fmla="*/ 6 w 12"/>
                <a:gd name="T55" fmla="*/ 4 h 13"/>
                <a:gd name="T56" fmla="*/ 7 w 12"/>
                <a:gd name="T57" fmla="*/ 3 h 13"/>
                <a:gd name="T58" fmla="*/ 8 w 12"/>
                <a:gd name="T59" fmla="*/ 2 h 13"/>
                <a:gd name="T60" fmla="*/ 8 w 12"/>
                <a:gd name="T61" fmla="*/ 1 h 13"/>
                <a:gd name="T62" fmla="*/ 8 w 12"/>
                <a:gd name="T63" fmla="*/ 1 h 13"/>
                <a:gd name="T64" fmla="*/ 9 w 12"/>
                <a:gd name="T65" fmla="*/ 1 h 13"/>
                <a:gd name="T66" fmla="*/ 11 w 12"/>
                <a:gd name="T67" fmla="*/ 1 h 13"/>
                <a:gd name="T68" fmla="*/ 12 w 12"/>
                <a:gd name="T69" fmla="*/ 2 h 13"/>
                <a:gd name="T70" fmla="*/ 11 w 12"/>
                <a:gd name="T71" fmla="*/ 3 h 13"/>
                <a:gd name="T72" fmla="*/ 10 w 12"/>
                <a:gd name="T73" fmla="*/ 4 h 13"/>
                <a:gd name="T74" fmla="*/ 9 w 12"/>
                <a:gd name="T75" fmla="*/ 4 h 13"/>
                <a:gd name="T76" fmla="*/ 8 w 12"/>
                <a:gd name="T77" fmla="*/ 5 h 13"/>
                <a:gd name="T78" fmla="*/ 8 w 12"/>
                <a:gd name="T79" fmla="*/ 6 h 13"/>
                <a:gd name="T80" fmla="*/ 8 w 12"/>
                <a:gd name="T81" fmla="*/ 6 h 13"/>
                <a:gd name="T82" fmla="*/ 8 w 12"/>
                <a:gd name="T83" fmla="*/ 6 h 13"/>
                <a:gd name="T84" fmla="*/ 7 w 12"/>
                <a:gd name="T85" fmla="*/ 6 h 13"/>
                <a:gd name="T86" fmla="*/ 6 w 12"/>
                <a:gd name="T87" fmla="*/ 7 h 13"/>
                <a:gd name="T88" fmla="*/ 6 w 12"/>
                <a:gd name="T89" fmla="*/ 8 h 13"/>
                <a:gd name="T90" fmla="*/ 6 w 12"/>
                <a:gd name="T91" fmla="*/ 8 h 13"/>
                <a:gd name="T92" fmla="*/ 8 w 12"/>
                <a:gd name="T93" fmla="*/ 9 h 13"/>
                <a:gd name="T94" fmla="*/ 8 w 12"/>
                <a:gd name="T95" fmla="*/ 10 h 13"/>
                <a:gd name="T96" fmla="*/ 7 w 12"/>
                <a:gd name="T97" fmla="*/ 11 h 13"/>
                <a:gd name="T98" fmla="*/ 7 w 12"/>
                <a:gd name="T99" fmla="*/ 12 h 13"/>
                <a:gd name="T100" fmla="*/ 6 w 12"/>
                <a:gd name="T101" fmla="*/ 13 h 13"/>
                <a:gd name="T102" fmla="*/ 5 w 12"/>
                <a:gd name="T103" fmla="*/ 13 h 1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2"/>
                <a:gd name="T157" fmla="*/ 0 h 13"/>
                <a:gd name="T158" fmla="*/ 12 w 12"/>
                <a:gd name="T159" fmla="*/ 13 h 1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2" h="13">
                  <a:moveTo>
                    <a:pt x="5" y="13"/>
                  </a:moveTo>
                  <a:lnTo>
                    <a:pt x="4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7" y="3"/>
                  </a:lnTo>
                  <a:lnTo>
                    <a:pt x="8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8"/>
                  </a:lnTo>
                  <a:lnTo>
                    <a:pt x="7" y="9"/>
                  </a:lnTo>
                  <a:lnTo>
                    <a:pt x="8" y="9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7" y="11"/>
                  </a:lnTo>
                  <a:lnTo>
                    <a:pt x="7" y="12"/>
                  </a:lnTo>
                  <a:lnTo>
                    <a:pt x="7" y="13"/>
                  </a:lnTo>
                  <a:lnTo>
                    <a:pt x="6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61" name="Freeform 841"/>
            <p:cNvSpPr>
              <a:spLocks/>
            </p:cNvSpPr>
            <p:nvPr/>
          </p:nvSpPr>
          <p:spPr bwMode="auto">
            <a:xfrm>
              <a:off x="2369" y="2516"/>
              <a:ext cx="4" cy="6"/>
            </a:xfrm>
            <a:custGeom>
              <a:avLst/>
              <a:gdLst>
                <a:gd name="T0" fmla="*/ 3 w 4"/>
                <a:gd name="T1" fmla="*/ 6 h 6"/>
                <a:gd name="T2" fmla="*/ 2 w 4"/>
                <a:gd name="T3" fmla="*/ 6 h 6"/>
                <a:gd name="T4" fmla="*/ 2 w 4"/>
                <a:gd name="T5" fmla="*/ 5 h 6"/>
                <a:gd name="T6" fmla="*/ 2 w 4"/>
                <a:gd name="T7" fmla="*/ 5 h 6"/>
                <a:gd name="T8" fmla="*/ 2 w 4"/>
                <a:gd name="T9" fmla="*/ 4 h 6"/>
                <a:gd name="T10" fmla="*/ 2 w 4"/>
                <a:gd name="T11" fmla="*/ 4 h 6"/>
                <a:gd name="T12" fmla="*/ 2 w 4"/>
                <a:gd name="T13" fmla="*/ 4 h 6"/>
                <a:gd name="T14" fmla="*/ 2 w 4"/>
                <a:gd name="T15" fmla="*/ 3 h 6"/>
                <a:gd name="T16" fmla="*/ 2 w 4"/>
                <a:gd name="T17" fmla="*/ 4 h 6"/>
                <a:gd name="T18" fmla="*/ 2 w 4"/>
                <a:gd name="T19" fmla="*/ 4 h 6"/>
                <a:gd name="T20" fmla="*/ 1 w 4"/>
                <a:gd name="T21" fmla="*/ 4 h 6"/>
                <a:gd name="T22" fmla="*/ 1 w 4"/>
                <a:gd name="T23" fmla="*/ 4 h 6"/>
                <a:gd name="T24" fmla="*/ 1 w 4"/>
                <a:gd name="T25" fmla="*/ 4 h 6"/>
                <a:gd name="T26" fmla="*/ 1 w 4"/>
                <a:gd name="T27" fmla="*/ 3 h 6"/>
                <a:gd name="T28" fmla="*/ 1 w 4"/>
                <a:gd name="T29" fmla="*/ 3 h 6"/>
                <a:gd name="T30" fmla="*/ 1 w 4"/>
                <a:gd name="T31" fmla="*/ 2 h 6"/>
                <a:gd name="T32" fmla="*/ 1 w 4"/>
                <a:gd name="T33" fmla="*/ 2 h 6"/>
                <a:gd name="T34" fmla="*/ 1 w 4"/>
                <a:gd name="T35" fmla="*/ 2 h 6"/>
                <a:gd name="T36" fmla="*/ 0 w 4"/>
                <a:gd name="T37" fmla="*/ 2 h 6"/>
                <a:gd name="T38" fmla="*/ 0 w 4"/>
                <a:gd name="T39" fmla="*/ 1 h 6"/>
                <a:gd name="T40" fmla="*/ 0 w 4"/>
                <a:gd name="T41" fmla="*/ 1 h 6"/>
                <a:gd name="T42" fmla="*/ 0 w 4"/>
                <a:gd name="T43" fmla="*/ 1 h 6"/>
                <a:gd name="T44" fmla="*/ 0 w 4"/>
                <a:gd name="T45" fmla="*/ 0 h 6"/>
                <a:gd name="T46" fmla="*/ 0 w 4"/>
                <a:gd name="T47" fmla="*/ 0 h 6"/>
                <a:gd name="T48" fmla="*/ 0 w 4"/>
                <a:gd name="T49" fmla="*/ 0 h 6"/>
                <a:gd name="T50" fmla="*/ 1 w 4"/>
                <a:gd name="T51" fmla="*/ 0 h 6"/>
                <a:gd name="T52" fmla="*/ 1 w 4"/>
                <a:gd name="T53" fmla="*/ 0 h 6"/>
                <a:gd name="T54" fmla="*/ 1 w 4"/>
                <a:gd name="T55" fmla="*/ 0 h 6"/>
                <a:gd name="T56" fmla="*/ 1 w 4"/>
                <a:gd name="T57" fmla="*/ 0 h 6"/>
                <a:gd name="T58" fmla="*/ 2 w 4"/>
                <a:gd name="T59" fmla="*/ 0 h 6"/>
                <a:gd name="T60" fmla="*/ 2 w 4"/>
                <a:gd name="T61" fmla="*/ 0 h 6"/>
                <a:gd name="T62" fmla="*/ 2 w 4"/>
                <a:gd name="T63" fmla="*/ 0 h 6"/>
                <a:gd name="T64" fmla="*/ 2 w 4"/>
                <a:gd name="T65" fmla="*/ 1 h 6"/>
                <a:gd name="T66" fmla="*/ 2 w 4"/>
                <a:gd name="T67" fmla="*/ 1 h 6"/>
                <a:gd name="T68" fmla="*/ 3 w 4"/>
                <a:gd name="T69" fmla="*/ 1 h 6"/>
                <a:gd name="T70" fmla="*/ 3 w 4"/>
                <a:gd name="T71" fmla="*/ 1 h 6"/>
                <a:gd name="T72" fmla="*/ 3 w 4"/>
                <a:gd name="T73" fmla="*/ 2 h 6"/>
                <a:gd name="T74" fmla="*/ 3 w 4"/>
                <a:gd name="T75" fmla="*/ 2 h 6"/>
                <a:gd name="T76" fmla="*/ 3 w 4"/>
                <a:gd name="T77" fmla="*/ 3 h 6"/>
                <a:gd name="T78" fmla="*/ 3 w 4"/>
                <a:gd name="T79" fmla="*/ 3 h 6"/>
                <a:gd name="T80" fmla="*/ 4 w 4"/>
                <a:gd name="T81" fmla="*/ 3 h 6"/>
                <a:gd name="T82" fmla="*/ 4 w 4"/>
                <a:gd name="T83" fmla="*/ 4 h 6"/>
                <a:gd name="T84" fmla="*/ 4 w 4"/>
                <a:gd name="T85" fmla="*/ 4 h 6"/>
                <a:gd name="T86" fmla="*/ 4 w 4"/>
                <a:gd name="T87" fmla="*/ 4 h 6"/>
                <a:gd name="T88" fmla="*/ 4 w 4"/>
                <a:gd name="T89" fmla="*/ 5 h 6"/>
                <a:gd name="T90" fmla="*/ 4 w 4"/>
                <a:gd name="T91" fmla="*/ 5 h 6"/>
                <a:gd name="T92" fmla="*/ 4 w 4"/>
                <a:gd name="T93" fmla="*/ 5 h 6"/>
                <a:gd name="T94" fmla="*/ 3 w 4"/>
                <a:gd name="T95" fmla="*/ 6 h 6"/>
                <a:gd name="T96" fmla="*/ 3 w 4"/>
                <a:gd name="T97" fmla="*/ 6 h 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"/>
                <a:gd name="T148" fmla="*/ 0 h 6"/>
                <a:gd name="T149" fmla="*/ 4 w 4"/>
                <a:gd name="T150" fmla="*/ 6 h 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" h="6">
                  <a:moveTo>
                    <a:pt x="3" y="6"/>
                  </a:moveTo>
                  <a:lnTo>
                    <a:pt x="2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62" name="Freeform 842"/>
            <p:cNvSpPr>
              <a:spLocks/>
            </p:cNvSpPr>
            <p:nvPr/>
          </p:nvSpPr>
          <p:spPr bwMode="auto">
            <a:xfrm>
              <a:off x="2474" y="2517"/>
              <a:ext cx="5" cy="4"/>
            </a:xfrm>
            <a:custGeom>
              <a:avLst/>
              <a:gdLst>
                <a:gd name="T0" fmla="*/ 1 w 5"/>
                <a:gd name="T1" fmla="*/ 4 h 4"/>
                <a:gd name="T2" fmla="*/ 1 w 5"/>
                <a:gd name="T3" fmla="*/ 4 h 4"/>
                <a:gd name="T4" fmla="*/ 1 w 5"/>
                <a:gd name="T5" fmla="*/ 4 h 4"/>
                <a:gd name="T6" fmla="*/ 0 w 5"/>
                <a:gd name="T7" fmla="*/ 4 h 4"/>
                <a:gd name="T8" fmla="*/ 0 w 5"/>
                <a:gd name="T9" fmla="*/ 4 h 4"/>
                <a:gd name="T10" fmla="*/ 0 w 5"/>
                <a:gd name="T11" fmla="*/ 3 h 4"/>
                <a:gd name="T12" fmla="*/ 0 w 5"/>
                <a:gd name="T13" fmla="*/ 3 h 4"/>
                <a:gd name="T14" fmla="*/ 0 w 5"/>
                <a:gd name="T15" fmla="*/ 3 h 4"/>
                <a:gd name="T16" fmla="*/ 0 w 5"/>
                <a:gd name="T17" fmla="*/ 3 h 4"/>
                <a:gd name="T18" fmla="*/ 1 w 5"/>
                <a:gd name="T19" fmla="*/ 2 h 4"/>
                <a:gd name="T20" fmla="*/ 1 w 5"/>
                <a:gd name="T21" fmla="*/ 2 h 4"/>
                <a:gd name="T22" fmla="*/ 1 w 5"/>
                <a:gd name="T23" fmla="*/ 2 h 4"/>
                <a:gd name="T24" fmla="*/ 1 w 5"/>
                <a:gd name="T25" fmla="*/ 2 h 4"/>
                <a:gd name="T26" fmla="*/ 2 w 5"/>
                <a:gd name="T27" fmla="*/ 2 h 4"/>
                <a:gd name="T28" fmla="*/ 2 w 5"/>
                <a:gd name="T29" fmla="*/ 1 h 4"/>
                <a:gd name="T30" fmla="*/ 2 w 5"/>
                <a:gd name="T31" fmla="*/ 1 h 4"/>
                <a:gd name="T32" fmla="*/ 3 w 5"/>
                <a:gd name="T33" fmla="*/ 1 h 4"/>
                <a:gd name="T34" fmla="*/ 3 w 5"/>
                <a:gd name="T35" fmla="*/ 1 h 4"/>
                <a:gd name="T36" fmla="*/ 3 w 5"/>
                <a:gd name="T37" fmla="*/ 0 h 4"/>
                <a:gd name="T38" fmla="*/ 3 w 5"/>
                <a:gd name="T39" fmla="*/ 0 h 4"/>
                <a:gd name="T40" fmla="*/ 4 w 5"/>
                <a:gd name="T41" fmla="*/ 0 h 4"/>
                <a:gd name="T42" fmla="*/ 4 w 5"/>
                <a:gd name="T43" fmla="*/ 1 h 4"/>
                <a:gd name="T44" fmla="*/ 5 w 5"/>
                <a:gd name="T45" fmla="*/ 1 h 4"/>
                <a:gd name="T46" fmla="*/ 5 w 5"/>
                <a:gd name="T47" fmla="*/ 1 h 4"/>
                <a:gd name="T48" fmla="*/ 4 w 5"/>
                <a:gd name="T49" fmla="*/ 2 h 4"/>
                <a:gd name="T50" fmla="*/ 4 w 5"/>
                <a:gd name="T51" fmla="*/ 2 h 4"/>
                <a:gd name="T52" fmla="*/ 4 w 5"/>
                <a:gd name="T53" fmla="*/ 2 h 4"/>
                <a:gd name="T54" fmla="*/ 3 w 5"/>
                <a:gd name="T55" fmla="*/ 2 h 4"/>
                <a:gd name="T56" fmla="*/ 3 w 5"/>
                <a:gd name="T57" fmla="*/ 2 h 4"/>
                <a:gd name="T58" fmla="*/ 3 w 5"/>
                <a:gd name="T59" fmla="*/ 2 h 4"/>
                <a:gd name="T60" fmla="*/ 2 w 5"/>
                <a:gd name="T61" fmla="*/ 2 h 4"/>
                <a:gd name="T62" fmla="*/ 2 w 5"/>
                <a:gd name="T63" fmla="*/ 2 h 4"/>
                <a:gd name="T64" fmla="*/ 1 w 5"/>
                <a:gd name="T65" fmla="*/ 2 h 4"/>
                <a:gd name="T66" fmla="*/ 1 w 5"/>
                <a:gd name="T67" fmla="*/ 3 h 4"/>
                <a:gd name="T68" fmla="*/ 1 w 5"/>
                <a:gd name="T69" fmla="*/ 3 h 4"/>
                <a:gd name="T70" fmla="*/ 1 w 5"/>
                <a:gd name="T71" fmla="*/ 3 h 4"/>
                <a:gd name="T72" fmla="*/ 2 w 5"/>
                <a:gd name="T73" fmla="*/ 4 h 4"/>
                <a:gd name="T74" fmla="*/ 2 w 5"/>
                <a:gd name="T75" fmla="*/ 4 h 4"/>
                <a:gd name="T76" fmla="*/ 1 w 5"/>
                <a:gd name="T77" fmla="*/ 4 h 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"/>
                <a:gd name="T118" fmla="*/ 0 h 4"/>
                <a:gd name="T119" fmla="*/ 5 w 5"/>
                <a:gd name="T120" fmla="*/ 4 h 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" h="4">
                  <a:moveTo>
                    <a:pt x="1" y="4"/>
                  </a:move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4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63" name="Freeform 843"/>
            <p:cNvSpPr>
              <a:spLocks/>
            </p:cNvSpPr>
            <p:nvPr/>
          </p:nvSpPr>
          <p:spPr bwMode="auto">
            <a:xfrm>
              <a:off x="2453" y="2519"/>
              <a:ext cx="2" cy="3"/>
            </a:xfrm>
            <a:custGeom>
              <a:avLst/>
              <a:gdLst>
                <a:gd name="T0" fmla="*/ 1 w 2"/>
                <a:gd name="T1" fmla="*/ 3 h 3"/>
                <a:gd name="T2" fmla="*/ 0 w 2"/>
                <a:gd name="T3" fmla="*/ 3 h 3"/>
                <a:gd name="T4" fmla="*/ 0 w 2"/>
                <a:gd name="T5" fmla="*/ 3 h 3"/>
                <a:gd name="T6" fmla="*/ 0 w 2"/>
                <a:gd name="T7" fmla="*/ 2 h 3"/>
                <a:gd name="T8" fmla="*/ 0 w 2"/>
                <a:gd name="T9" fmla="*/ 2 h 3"/>
                <a:gd name="T10" fmla="*/ 0 w 2"/>
                <a:gd name="T11" fmla="*/ 1 h 3"/>
                <a:gd name="T12" fmla="*/ 1 w 2"/>
                <a:gd name="T13" fmla="*/ 1 h 3"/>
                <a:gd name="T14" fmla="*/ 1 w 2"/>
                <a:gd name="T15" fmla="*/ 0 h 3"/>
                <a:gd name="T16" fmla="*/ 1 w 2"/>
                <a:gd name="T17" fmla="*/ 0 h 3"/>
                <a:gd name="T18" fmla="*/ 1 w 2"/>
                <a:gd name="T19" fmla="*/ 0 h 3"/>
                <a:gd name="T20" fmla="*/ 2 w 2"/>
                <a:gd name="T21" fmla="*/ 0 h 3"/>
                <a:gd name="T22" fmla="*/ 2 w 2"/>
                <a:gd name="T23" fmla="*/ 1 h 3"/>
                <a:gd name="T24" fmla="*/ 2 w 2"/>
                <a:gd name="T25" fmla="*/ 1 h 3"/>
                <a:gd name="T26" fmla="*/ 2 w 2"/>
                <a:gd name="T27" fmla="*/ 1 h 3"/>
                <a:gd name="T28" fmla="*/ 2 w 2"/>
                <a:gd name="T29" fmla="*/ 1 h 3"/>
                <a:gd name="T30" fmla="*/ 2 w 2"/>
                <a:gd name="T31" fmla="*/ 2 h 3"/>
                <a:gd name="T32" fmla="*/ 2 w 2"/>
                <a:gd name="T33" fmla="*/ 2 h 3"/>
                <a:gd name="T34" fmla="*/ 2 w 2"/>
                <a:gd name="T35" fmla="*/ 3 h 3"/>
                <a:gd name="T36" fmla="*/ 1 w 2"/>
                <a:gd name="T37" fmla="*/ 3 h 3"/>
                <a:gd name="T38" fmla="*/ 1 w 2"/>
                <a:gd name="T39" fmla="*/ 3 h 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"/>
                <a:gd name="T61" fmla="*/ 0 h 3"/>
                <a:gd name="T62" fmla="*/ 2 w 2"/>
                <a:gd name="T63" fmla="*/ 3 h 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" h="3">
                  <a:moveTo>
                    <a:pt x="1" y="3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64" name="Freeform 844"/>
            <p:cNvSpPr>
              <a:spLocks/>
            </p:cNvSpPr>
            <p:nvPr/>
          </p:nvSpPr>
          <p:spPr bwMode="auto">
            <a:xfrm>
              <a:off x="2203" y="2520"/>
              <a:ext cx="10" cy="9"/>
            </a:xfrm>
            <a:custGeom>
              <a:avLst/>
              <a:gdLst>
                <a:gd name="T0" fmla="*/ 7 w 10"/>
                <a:gd name="T1" fmla="*/ 9 h 9"/>
                <a:gd name="T2" fmla="*/ 7 w 10"/>
                <a:gd name="T3" fmla="*/ 9 h 9"/>
                <a:gd name="T4" fmla="*/ 6 w 10"/>
                <a:gd name="T5" fmla="*/ 9 h 9"/>
                <a:gd name="T6" fmla="*/ 5 w 10"/>
                <a:gd name="T7" fmla="*/ 9 h 9"/>
                <a:gd name="T8" fmla="*/ 5 w 10"/>
                <a:gd name="T9" fmla="*/ 8 h 9"/>
                <a:gd name="T10" fmla="*/ 4 w 10"/>
                <a:gd name="T11" fmla="*/ 8 h 9"/>
                <a:gd name="T12" fmla="*/ 3 w 10"/>
                <a:gd name="T13" fmla="*/ 8 h 9"/>
                <a:gd name="T14" fmla="*/ 3 w 10"/>
                <a:gd name="T15" fmla="*/ 7 h 9"/>
                <a:gd name="T16" fmla="*/ 2 w 10"/>
                <a:gd name="T17" fmla="*/ 7 h 9"/>
                <a:gd name="T18" fmla="*/ 2 w 10"/>
                <a:gd name="T19" fmla="*/ 6 h 9"/>
                <a:gd name="T20" fmla="*/ 1 w 10"/>
                <a:gd name="T21" fmla="*/ 6 h 9"/>
                <a:gd name="T22" fmla="*/ 1 w 10"/>
                <a:gd name="T23" fmla="*/ 5 h 9"/>
                <a:gd name="T24" fmla="*/ 1 w 10"/>
                <a:gd name="T25" fmla="*/ 5 h 9"/>
                <a:gd name="T26" fmla="*/ 0 w 10"/>
                <a:gd name="T27" fmla="*/ 4 h 9"/>
                <a:gd name="T28" fmla="*/ 0 w 10"/>
                <a:gd name="T29" fmla="*/ 3 h 9"/>
                <a:gd name="T30" fmla="*/ 1 w 10"/>
                <a:gd name="T31" fmla="*/ 3 h 9"/>
                <a:gd name="T32" fmla="*/ 1 w 10"/>
                <a:gd name="T33" fmla="*/ 2 h 9"/>
                <a:gd name="T34" fmla="*/ 1 w 10"/>
                <a:gd name="T35" fmla="*/ 2 h 9"/>
                <a:gd name="T36" fmla="*/ 1 w 10"/>
                <a:gd name="T37" fmla="*/ 2 h 9"/>
                <a:gd name="T38" fmla="*/ 2 w 10"/>
                <a:gd name="T39" fmla="*/ 1 h 9"/>
                <a:gd name="T40" fmla="*/ 2 w 10"/>
                <a:gd name="T41" fmla="*/ 1 h 9"/>
                <a:gd name="T42" fmla="*/ 3 w 10"/>
                <a:gd name="T43" fmla="*/ 0 h 9"/>
                <a:gd name="T44" fmla="*/ 3 w 10"/>
                <a:gd name="T45" fmla="*/ 0 h 9"/>
                <a:gd name="T46" fmla="*/ 5 w 10"/>
                <a:gd name="T47" fmla="*/ 0 h 9"/>
                <a:gd name="T48" fmla="*/ 6 w 10"/>
                <a:gd name="T49" fmla="*/ 0 h 9"/>
                <a:gd name="T50" fmla="*/ 7 w 10"/>
                <a:gd name="T51" fmla="*/ 0 h 9"/>
                <a:gd name="T52" fmla="*/ 7 w 10"/>
                <a:gd name="T53" fmla="*/ 1 h 9"/>
                <a:gd name="T54" fmla="*/ 7 w 10"/>
                <a:gd name="T55" fmla="*/ 1 h 9"/>
                <a:gd name="T56" fmla="*/ 8 w 10"/>
                <a:gd name="T57" fmla="*/ 2 h 9"/>
                <a:gd name="T58" fmla="*/ 8 w 10"/>
                <a:gd name="T59" fmla="*/ 2 h 9"/>
                <a:gd name="T60" fmla="*/ 9 w 10"/>
                <a:gd name="T61" fmla="*/ 2 h 9"/>
                <a:gd name="T62" fmla="*/ 9 w 10"/>
                <a:gd name="T63" fmla="*/ 3 h 9"/>
                <a:gd name="T64" fmla="*/ 10 w 10"/>
                <a:gd name="T65" fmla="*/ 3 h 9"/>
                <a:gd name="T66" fmla="*/ 10 w 10"/>
                <a:gd name="T67" fmla="*/ 4 h 9"/>
                <a:gd name="T68" fmla="*/ 10 w 10"/>
                <a:gd name="T69" fmla="*/ 5 h 9"/>
                <a:gd name="T70" fmla="*/ 10 w 10"/>
                <a:gd name="T71" fmla="*/ 7 h 9"/>
                <a:gd name="T72" fmla="*/ 9 w 10"/>
                <a:gd name="T73" fmla="*/ 7 h 9"/>
                <a:gd name="T74" fmla="*/ 9 w 10"/>
                <a:gd name="T75" fmla="*/ 8 h 9"/>
                <a:gd name="T76" fmla="*/ 9 w 10"/>
                <a:gd name="T77" fmla="*/ 9 h 9"/>
                <a:gd name="T78" fmla="*/ 8 w 10"/>
                <a:gd name="T79" fmla="*/ 9 h 9"/>
                <a:gd name="T80" fmla="*/ 8 w 10"/>
                <a:gd name="T81" fmla="*/ 9 h 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"/>
                <a:gd name="T124" fmla="*/ 0 h 9"/>
                <a:gd name="T125" fmla="*/ 10 w 10"/>
                <a:gd name="T126" fmla="*/ 9 h 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" h="9">
                  <a:moveTo>
                    <a:pt x="8" y="9"/>
                  </a:moveTo>
                  <a:lnTo>
                    <a:pt x="7" y="9"/>
                  </a:lnTo>
                  <a:lnTo>
                    <a:pt x="6" y="9"/>
                  </a:lnTo>
                  <a:lnTo>
                    <a:pt x="5" y="9"/>
                  </a:lnTo>
                  <a:lnTo>
                    <a:pt x="5" y="8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9" y="9"/>
                  </a:lnTo>
                  <a:lnTo>
                    <a:pt x="8" y="9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65" name="Freeform 845"/>
            <p:cNvSpPr>
              <a:spLocks/>
            </p:cNvSpPr>
            <p:nvPr/>
          </p:nvSpPr>
          <p:spPr bwMode="auto">
            <a:xfrm>
              <a:off x="2201" y="2521"/>
              <a:ext cx="3" cy="1"/>
            </a:xfrm>
            <a:custGeom>
              <a:avLst/>
              <a:gdLst>
                <a:gd name="T0" fmla="*/ 1 w 3"/>
                <a:gd name="T1" fmla="*/ 1 h 1"/>
                <a:gd name="T2" fmla="*/ 0 w 3"/>
                <a:gd name="T3" fmla="*/ 1 h 1"/>
                <a:gd name="T4" fmla="*/ 0 w 3"/>
                <a:gd name="T5" fmla="*/ 1 h 1"/>
                <a:gd name="T6" fmla="*/ 0 w 3"/>
                <a:gd name="T7" fmla="*/ 0 h 1"/>
                <a:gd name="T8" fmla="*/ 1 w 3"/>
                <a:gd name="T9" fmla="*/ 0 h 1"/>
                <a:gd name="T10" fmla="*/ 1 w 3"/>
                <a:gd name="T11" fmla="*/ 0 h 1"/>
                <a:gd name="T12" fmla="*/ 1 w 3"/>
                <a:gd name="T13" fmla="*/ 0 h 1"/>
                <a:gd name="T14" fmla="*/ 2 w 3"/>
                <a:gd name="T15" fmla="*/ 0 h 1"/>
                <a:gd name="T16" fmla="*/ 2 w 3"/>
                <a:gd name="T17" fmla="*/ 0 h 1"/>
                <a:gd name="T18" fmla="*/ 2 w 3"/>
                <a:gd name="T19" fmla="*/ 0 h 1"/>
                <a:gd name="T20" fmla="*/ 3 w 3"/>
                <a:gd name="T21" fmla="*/ 0 h 1"/>
                <a:gd name="T22" fmla="*/ 3 w 3"/>
                <a:gd name="T23" fmla="*/ 0 h 1"/>
                <a:gd name="T24" fmla="*/ 3 w 3"/>
                <a:gd name="T25" fmla="*/ 1 h 1"/>
                <a:gd name="T26" fmla="*/ 2 w 3"/>
                <a:gd name="T27" fmla="*/ 1 h 1"/>
                <a:gd name="T28" fmla="*/ 2 w 3"/>
                <a:gd name="T29" fmla="*/ 1 h 1"/>
                <a:gd name="T30" fmla="*/ 2 w 3"/>
                <a:gd name="T31" fmla="*/ 1 h 1"/>
                <a:gd name="T32" fmla="*/ 1 w 3"/>
                <a:gd name="T33" fmla="*/ 1 h 1"/>
                <a:gd name="T34" fmla="*/ 1 w 3"/>
                <a:gd name="T35" fmla="*/ 1 h 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"/>
                <a:gd name="T55" fmla="*/ 0 h 1"/>
                <a:gd name="T56" fmla="*/ 3 w 3"/>
                <a:gd name="T57" fmla="*/ 1 h 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" h="1">
                  <a:moveTo>
                    <a:pt x="1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66" name="Freeform 846"/>
            <p:cNvSpPr>
              <a:spLocks/>
            </p:cNvSpPr>
            <p:nvPr/>
          </p:nvSpPr>
          <p:spPr bwMode="auto">
            <a:xfrm>
              <a:off x="2488" y="2522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0 h 1"/>
                <a:gd name="T10" fmla="*/ 1 w 1"/>
                <a:gd name="T11" fmla="*/ 0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1 w 1"/>
                <a:gd name="T19" fmla="*/ 0 h 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"/>
                <a:gd name="T31" fmla="*/ 0 h 1"/>
                <a:gd name="T32" fmla="*/ 1 w 1"/>
                <a:gd name="T33" fmla="*/ 1 h 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67" name="Freeform 847"/>
            <p:cNvSpPr>
              <a:spLocks/>
            </p:cNvSpPr>
            <p:nvPr/>
          </p:nvSpPr>
          <p:spPr bwMode="auto">
            <a:xfrm>
              <a:off x="2235" y="252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1 h 2"/>
                <a:gd name="T10" fmla="*/ 0 w 1"/>
                <a:gd name="T11" fmla="*/ 1 h 2"/>
                <a:gd name="T12" fmla="*/ 0 w 1"/>
                <a:gd name="T13" fmla="*/ 0 h 2"/>
                <a:gd name="T14" fmla="*/ 0 w 1"/>
                <a:gd name="T15" fmla="*/ 0 h 2"/>
                <a:gd name="T16" fmla="*/ 0 w 1"/>
                <a:gd name="T17" fmla="*/ 0 h 2"/>
                <a:gd name="T18" fmla="*/ 0 w 1"/>
                <a:gd name="T19" fmla="*/ 1 h 2"/>
                <a:gd name="T20" fmla="*/ 0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2 h 2"/>
                <a:gd name="T28" fmla="*/ 0 w 1"/>
                <a:gd name="T29" fmla="*/ 2 h 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"/>
                <a:gd name="T46" fmla="*/ 0 h 2"/>
                <a:gd name="T47" fmla="*/ 1 w 1"/>
                <a:gd name="T48" fmla="*/ 2 h 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68" name="Freeform 848"/>
            <p:cNvSpPr>
              <a:spLocks/>
            </p:cNvSpPr>
            <p:nvPr/>
          </p:nvSpPr>
          <p:spPr bwMode="auto">
            <a:xfrm>
              <a:off x="2480" y="2529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1 h 1"/>
                <a:gd name="T4" fmla="*/ 1 w 2"/>
                <a:gd name="T5" fmla="*/ 0 h 1"/>
                <a:gd name="T6" fmla="*/ 1 w 2"/>
                <a:gd name="T7" fmla="*/ 0 h 1"/>
                <a:gd name="T8" fmla="*/ 1 w 2"/>
                <a:gd name="T9" fmla="*/ 0 h 1"/>
                <a:gd name="T10" fmla="*/ 0 w 2"/>
                <a:gd name="T11" fmla="*/ 0 h 1"/>
                <a:gd name="T12" fmla="*/ 0 w 2"/>
                <a:gd name="T13" fmla="*/ 0 h 1"/>
                <a:gd name="T14" fmla="*/ 0 w 2"/>
                <a:gd name="T15" fmla="*/ 0 h 1"/>
                <a:gd name="T16" fmla="*/ 1 w 2"/>
                <a:gd name="T17" fmla="*/ 0 h 1"/>
                <a:gd name="T18" fmla="*/ 1 w 2"/>
                <a:gd name="T19" fmla="*/ 0 h 1"/>
                <a:gd name="T20" fmla="*/ 1 w 2"/>
                <a:gd name="T21" fmla="*/ 0 h 1"/>
                <a:gd name="T22" fmla="*/ 2 w 2"/>
                <a:gd name="T23" fmla="*/ 0 h 1"/>
                <a:gd name="T24" fmla="*/ 2 w 2"/>
                <a:gd name="T25" fmla="*/ 0 h 1"/>
                <a:gd name="T26" fmla="*/ 2 w 2"/>
                <a:gd name="T27" fmla="*/ 0 h 1"/>
                <a:gd name="T28" fmla="*/ 2 w 2"/>
                <a:gd name="T29" fmla="*/ 0 h 1"/>
                <a:gd name="T30" fmla="*/ 2 w 2"/>
                <a:gd name="T31" fmla="*/ 0 h 1"/>
                <a:gd name="T32" fmla="*/ 2 w 2"/>
                <a:gd name="T33" fmla="*/ 1 h 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"/>
                <a:gd name="T52" fmla="*/ 0 h 1"/>
                <a:gd name="T53" fmla="*/ 2 w 2"/>
                <a:gd name="T54" fmla="*/ 1 h 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" h="1">
                  <a:moveTo>
                    <a:pt x="2" y="1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69" name="Freeform 849"/>
            <p:cNvSpPr>
              <a:spLocks/>
            </p:cNvSpPr>
            <p:nvPr/>
          </p:nvSpPr>
          <p:spPr bwMode="auto">
            <a:xfrm>
              <a:off x="2489" y="2529"/>
              <a:ext cx="2" cy="2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0 w 2"/>
                <a:gd name="T7" fmla="*/ 1 h 2"/>
                <a:gd name="T8" fmla="*/ 0 w 2"/>
                <a:gd name="T9" fmla="*/ 1 h 2"/>
                <a:gd name="T10" fmla="*/ 0 w 2"/>
                <a:gd name="T11" fmla="*/ 1 h 2"/>
                <a:gd name="T12" fmla="*/ 0 w 2"/>
                <a:gd name="T13" fmla="*/ 0 h 2"/>
                <a:gd name="T14" fmla="*/ 0 w 2"/>
                <a:gd name="T15" fmla="*/ 0 h 2"/>
                <a:gd name="T16" fmla="*/ 0 w 2"/>
                <a:gd name="T17" fmla="*/ 0 h 2"/>
                <a:gd name="T18" fmla="*/ 1 w 2"/>
                <a:gd name="T19" fmla="*/ 0 h 2"/>
                <a:gd name="T20" fmla="*/ 1 w 2"/>
                <a:gd name="T21" fmla="*/ 0 h 2"/>
                <a:gd name="T22" fmla="*/ 1 w 2"/>
                <a:gd name="T23" fmla="*/ 0 h 2"/>
                <a:gd name="T24" fmla="*/ 2 w 2"/>
                <a:gd name="T25" fmla="*/ 0 h 2"/>
                <a:gd name="T26" fmla="*/ 2 w 2"/>
                <a:gd name="T27" fmla="*/ 0 h 2"/>
                <a:gd name="T28" fmla="*/ 2 w 2"/>
                <a:gd name="T29" fmla="*/ 0 h 2"/>
                <a:gd name="T30" fmla="*/ 2 w 2"/>
                <a:gd name="T31" fmla="*/ 1 h 2"/>
                <a:gd name="T32" fmla="*/ 2 w 2"/>
                <a:gd name="T33" fmla="*/ 1 h 2"/>
                <a:gd name="T34" fmla="*/ 2 w 2"/>
                <a:gd name="T35" fmla="*/ 1 h 2"/>
                <a:gd name="T36" fmla="*/ 1 w 2"/>
                <a:gd name="T37" fmla="*/ 2 h 2"/>
                <a:gd name="T38" fmla="*/ 1 w 2"/>
                <a:gd name="T39" fmla="*/ 2 h 2"/>
                <a:gd name="T40" fmla="*/ 1 w 2"/>
                <a:gd name="T41" fmla="*/ 2 h 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"/>
                <a:gd name="T64" fmla="*/ 0 h 2"/>
                <a:gd name="T65" fmla="*/ 2 w 2"/>
                <a:gd name="T66" fmla="*/ 2 h 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" h="2">
                  <a:moveTo>
                    <a:pt x="1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70" name="Freeform 850"/>
            <p:cNvSpPr>
              <a:spLocks/>
            </p:cNvSpPr>
            <p:nvPr/>
          </p:nvSpPr>
          <p:spPr bwMode="auto">
            <a:xfrm>
              <a:off x="2273" y="2529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0 h 1"/>
                <a:gd name="T10" fmla="*/ 1 w 1"/>
                <a:gd name="T11" fmla="*/ 0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"/>
                <a:gd name="T28" fmla="*/ 0 h 1"/>
                <a:gd name="T29" fmla="*/ 1 w 1"/>
                <a:gd name="T30" fmla="*/ 1 h 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71" name="Freeform 851"/>
            <p:cNvSpPr>
              <a:spLocks/>
            </p:cNvSpPr>
            <p:nvPr/>
          </p:nvSpPr>
          <p:spPr bwMode="auto">
            <a:xfrm>
              <a:off x="2521" y="2534"/>
              <a:ext cx="3" cy="2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2 h 2"/>
                <a:gd name="T4" fmla="*/ 0 w 3"/>
                <a:gd name="T5" fmla="*/ 2 h 2"/>
                <a:gd name="T6" fmla="*/ 0 w 3"/>
                <a:gd name="T7" fmla="*/ 1 h 2"/>
                <a:gd name="T8" fmla="*/ 0 w 3"/>
                <a:gd name="T9" fmla="*/ 1 h 2"/>
                <a:gd name="T10" fmla="*/ 1 w 3"/>
                <a:gd name="T11" fmla="*/ 1 h 2"/>
                <a:gd name="T12" fmla="*/ 1 w 3"/>
                <a:gd name="T13" fmla="*/ 1 h 2"/>
                <a:gd name="T14" fmla="*/ 1 w 3"/>
                <a:gd name="T15" fmla="*/ 1 h 2"/>
                <a:gd name="T16" fmla="*/ 1 w 3"/>
                <a:gd name="T17" fmla="*/ 1 h 2"/>
                <a:gd name="T18" fmla="*/ 1 w 3"/>
                <a:gd name="T19" fmla="*/ 0 h 2"/>
                <a:gd name="T20" fmla="*/ 2 w 3"/>
                <a:gd name="T21" fmla="*/ 0 h 2"/>
                <a:gd name="T22" fmla="*/ 2 w 3"/>
                <a:gd name="T23" fmla="*/ 0 h 2"/>
                <a:gd name="T24" fmla="*/ 3 w 3"/>
                <a:gd name="T25" fmla="*/ 0 h 2"/>
                <a:gd name="T26" fmla="*/ 3 w 3"/>
                <a:gd name="T27" fmla="*/ 0 h 2"/>
                <a:gd name="T28" fmla="*/ 3 w 3"/>
                <a:gd name="T29" fmla="*/ 0 h 2"/>
                <a:gd name="T30" fmla="*/ 3 w 3"/>
                <a:gd name="T31" fmla="*/ 1 h 2"/>
                <a:gd name="T32" fmla="*/ 3 w 3"/>
                <a:gd name="T33" fmla="*/ 1 h 2"/>
                <a:gd name="T34" fmla="*/ 3 w 3"/>
                <a:gd name="T35" fmla="*/ 1 h 2"/>
                <a:gd name="T36" fmla="*/ 3 w 3"/>
                <a:gd name="T37" fmla="*/ 1 h 2"/>
                <a:gd name="T38" fmla="*/ 3 w 3"/>
                <a:gd name="T39" fmla="*/ 1 h 2"/>
                <a:gd name="T40" fmla="*/ 3 w 3"/>
                <a:gd name="T41" fmla="*/ 1 h 2"/>
                <a:gd name="T42" fmla="*/ 3 w 3"/>
                <a:gd name="T43" fmla="*/ 2 h 2"/>
                <a:gd name="T44" fmla="*/ 2 w 3"/>
                <a:gd name="T45" fmla="*/ 2 h 2"/>
                <a:gd name="T46" fmla="*/ 2 w 3"/>
                <a:gd name="T47" fmla="*/ 2 h 2"/>
                <a:gd name="T48" fmla="*/ 1 w 3"/>
                <a:gd name="T49" fmla="*/ 2 h 2"/>
                <a:gd name="T50" fmla="*/ 1 w 3"/>
                <a:gd name="T51" fmla="*/ 2 h 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"/>
                <a:gd name="T79" fmla="*/ 0 h 2"/>
                <a:gd name="T80" fmla="*/ 3 w 3"/>
                <a:gd name="T81" fmla="*/ 2 h 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" h="2">
                  <a:moveTo>
                    <a:pt x="1" y="2"/>
                  </a:move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72" name="Freeform 852"/>
            <p:cNvSpPr>
              <a:spLocks/>
            </p:cNvSpPr>
            <p:nvPr/>
          </p:nvSpPr>
          <p:spPr bwMode="auto">
            <a:xfrm>
              <a:off x="2604" y="2535"/>
              <a:ext cx="2" cy="4"/>
            </a:xfrm>
            <a:custGeom>
              <a:avLst/>
              <a:gdLst>
                <a:gd name="T0" fmla="*/ 2 w 2"/>
                <a:gd name="T1" fmla="*/ 4 h 4"/>
                <a:gd name="T2" fmla="*/ 1 w 2"/>
                <a:gd name="T3" fmla="*/ 4 h 4"/>
                <a:gd name="T4" fmla="*/ 1 w 2"/>
                <a:gd name="T5" fmla="*/ 3 h 4"/>
                <a:gd name="T6" fmla="*/ 1 w 2"/>
                <a:gd name="T7" fmla="*/ 3 h 4"/>
                <a:gd name="T8" fmla="*/ 1 w 2"/>
                <a:gd name="T9" fmla="*/ 2 h 4"/>
                <a:gd name="T10" fmla="*/ 1 w 2"/>
                <a:gd name="T11" fmla="*/ 2 h 4"/>
                <a:gd name="T12" fmla="*/ 0 w 2"/>
                <a:gd name="T13" fmla="*/ 2 h 4"/>
                <a:gd name="T14" fmla="*/ 1 w 2"/>
                <a:gd name="T15" fmla="*/ 2 h 4"/>
                <a:gd name="T16" fmla="*/ 1 w 2"/>
                <a:gd name="T17" fmla="*/ 2 h 4"/>
                <a:gd name="T18" fmla="*/ 2 w 2"/>
                <a:gd name="T19" fmla="*/ 1 h 4"/>
                <a:gd name="T20" fmla="*/ 2 w 2"/>
                <a:gd name="T21" fmla="*/ 1 h 4"/>
                <a:gd name="T22" fmla="*/ 2 w 2"/>
                <a:gd name="T23" fmla="*/ 0 h 4"/>
                <a:gd name="T24" fmla="*/ 2 w 2"/>
                <a:gd name="T25" fmla="*/ 0 h 4"/>
                <a:gd name="T26" fmla="*/ 2 w 2"/>
                <a:gd name="T27" fmla="*/ 0 h 4"/>
                <a:gd name="T28" fmla="*/ 2 w 2"/>
                <a:gd name="T29" fmla="*/ 0 h 4"/>
                <a:gd name="T30" fmla="*/ 2 w 2"/>
                <a:gd name="T31" fmla="*/ 0 h 4"/>
                <a:gd name="T32" fmla="*/ 2 w 2"/>
                <a:gd name="T33" fmla="*/ 1 h 4"/>
                <a:gd name="T34" fmla="*/ 2 w 2"/>
                <a:gd name="T35" fmla="*/ 1 h 4"/>
                <a:gd name="T36" fmla="*/ 2 w 2"/>
                <a:gd name="T37" fmla="*/ 2 h 4"/>
                <a:gd name="T38" fmla="*/ 2 w 2"/>
                <a:gd name="T39" fmla="*/ 2 h 4"/>
                <a:gd name="T40" fmla="*/ 2 w 2"/>
                <a:gd name="T41" fmla="*/ 3 h 4"/>
                <a:gd name="T42" fmla="*/ 2 w 2"/>
                <a:gd name="T43" fmla="*/ 3 h 4"/>
                <a:gd name="T44" fmla="*/ 2 w 2"/>
                <a:gd name="T45" fmla="*/ 3 h 4"/>
                <a:gd name="T46" fmla="*/ 2 w 2"/>
                <a:gd name="T47" fmla="*/ 4 h 4"/>
                <a:gd name="T48" fmla="*/ 2 w 2"/>
                <a:gd name="T49" fmla="*/ 4 h 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"/>
                <a:gd name="T76" fmla="*/ 0 h 4"/>
                <a:gd name="T77" fmla="*/ 2 w 2"/>
                <a:gd name="T78" fmla="*/ 4 h 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" h="4">
                  <a:moveTo>
                    <a:pt x="2" y="4"/>
                  </a:move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73" name="Freeform 853"/>
            <p:cNvSpPr>
              <a:spLocks/>
            </p:cNvSpPr>
            <p:nvPr/>
          </p:nvSpPr>
          <p:spPr bwMode="auto">
            <a:xfrm>
              <a:off x="2433" y="2562"/>
              <a:ext cx="127" cy="69"/>
            </a:xfrm>
            <a:custGeom>
              <a:avLst/>
              <a:gdLst>
                <a:gd name="T0" fmla="*/ 13 w 127"/>
                <a:gd name="T1" fmla="*/ 8 h 69"/>
                <a:gd name="T2" fmla="*/ 17 w 127"/>
                <a:gd name="T3" fmla="*/ 6 h 69"/>
                <a:gd name="T4" fmla="*/ 22 w 127"/>
                <a:gd name="T5" fmla="*/ 5 h 69"/>
                <a:gd name="T6" fmla="*/ 29 w 127"/>
                <a:gd name="T7" fmla="*/ 5 h 69"/>
                <a:gd name="T8" fmla="*/ 34 w 127"/>
                <a:gd name="T9" fmla="*/ 5 h 69"/>
                <a:gd name="T10" fmla="*/ 39 w 127"/>
                <a:gd name="T11" fmla="*/ 5 h 69"/>
                <a:gd name="T12" fmla="*/ 43 w 127"/>
                <a:gd name="T13" fmla="*/ 5 h 69"/>
                <a:gd name="T14" fmla="*/ 48 w 127"/>
                <a:gd name="T15" fmla="*/ 5 h 69"/>
                <a:gd name="T16" fmla="*/ 54 w 127"/>
                <a:gd name="T17" fmla="*/ 6 h 69"/>
                <a:gd name="T18" fmla="*/ 59 w 127"/>
                <a:gd name="T19" fmla="*/ 6 h 69"/>
                <a:gd name="T20" fmla="*/ 63 w 127"/>
                <a:gd name="T21" fmla="*/ 3 h 69"/>
                <a:gd name="T22" fmla="*/ 68 w 127"/>
                <a:gd name="T23" fmla="*/ 0 h 69"/>
                <a:gd name="T24" fmla="*/ 72 w 127"/>
                <a:gd name="T25" fmla="*/ 5 h 69"/>
                <a:gd name="T26" fmla="*/ 75 w 127"/>
                <a:gd name="T27" fmla="*/ 9 h 69"/>
                <a:gd name="T28" fmla="*/ 79 w 127"/>
                <a:gd name="T29" fmla="*/ 12 h 69"/>
                <a:gd name="T30" fmla="*/ 84 w 127"/>
                <a:gd name="T31" fmla="*/ 12 h 69"/>
                <a:gd name="T32" fmla="*/ 87 w 127"/>
                <a:gd name="T33" fmla="*/ 17 h 69"/>
                <a:gd name="T34" fmla="*/ 88 w 127"/>
                <a:gd name="T35" fmla="*/ 23 h 69"/>
                <a:gd name="T36" fmla="*/ 92 w 127"/>
                <a:gd name="T37" fmla="*/ 25 h 69"/>
                <a:gd name="T38" fmla="*/ 97 w 127"/>
                <a:gd name="T39" fmla="*/ 24 h 69"/>
                <a:gd name="T40" fmla="*/ 102 w 127"/>
                <a:gd name="T41" fmla="*/ 24 h 69"/>
                <a:gd name="T42" fmla="*/ 105 w 127"/>
                <a:gd name="T43" fmla="*/ 29 h 69"/>
                <a:gd name="T44" fmla="*/ 110 w 127"/>
                <a:gd name="T45" fmla="*/ 31 h 69"/>
                <a:gd name="T46" fmla="*/ 112 w 127"/>
                <a:gd name="T47" fmla="*/ 36 h 69"/>
                <a:gd name="T48" fmla="*/ 115 w 127"/>
                <a:gd name="T49" fmla="*/ 40 h 69"/>
                <a:gd name="T50" fmla="*/ 118 w 127"/>
                <a:gd name="T51" fmla="*/ 43 h 69"/>
                <a:gd name="T52" fmla="*/ 123 w 127"/>
                <a:gd name="T53" fmla="*/ 45 h 69"/>
                <a:gd name="T54" fmla="*/ 126 w 127"/>
                <a:gd name="T55" fmla="*/ 49 h 69"/>
                <a:gd name="T56" fmla="*/ 126 w 127"/>
                <a:gd name="T57" fmla="*/ 53 h 69"/>
                <a:gd name="T58" fmla="*/ 123 w 127"/>
                <a:gd name="T59" fmla="*/ 56 h 69"/>
                <a:gd name="T60" fmla="*/ 121 w 127"/>
                <a:gd name="T61" fmla="*/ 60 h 69"/>
                <a:gd name="T62" fmla="*/ 117 w 127"/>
                <a:gd name="T63" fmla="*/ 63 h 69"/>
                <a:gd name="T64" fmla="*/ 110 w 127"/>
                <a:gd name="T65" fmla="*/ 64 h 69"/>
                <a:gd name="T66" fmla="*/ 106 w 127"/>
                <a:gd name="T67" fmla="*/ 65 h 69"/>
                <a:gd name="T68" fmla="*/ 103 w 127"/>
                <a:gd name="T69" fmla="*/ 69 h 69"/>
                <a:gd name="T70" fmla="*/ 98 w 127"/>
                <a:gd name="T71" fmla="*/ 68 h 69"/>
                <a:gd name="T72" fmla="*/ 93 w 127"/>
                <a:gd name="T73" fmla="*/ 65 h 69"/>
                <a:gd name="T74" fmla="*/ 87 w 127"/>
                <a:gd name="T75" fmla="*/ 64 h 69"/>
                <a:gd name="T76" fmla="*/ 84 w 127"/>
                <a:gd name="T77" fmla="*/ 63 h 69"/>
                <a:gd name="T78" fmla="*/ 79 w 127"/>
                <a:gd name="T79" fmla="*/ 61 h 69"/>
                <a:gd name="T80" fmla="*/ 76 w 127"/>
                <a:gd name="T81" fmla="*/ 58 h 69"/>
                <a:gd name="T82" fmla="*/ 73 w 127"/>
                <a:gd name="T83" fmla="*/ 55 h 69"/>
                <a:gd name="T84" fmla="*/ 71 w 127"/>
                <a:gd name="T85" fmla="*/ 50 h 69"/>
                <a:gd name="T86" fmla="*/ 67 w 127"/>
                <a:gd name="T87" fmla="*/ 46 h 69"/>
                <a:gd name="T88" fmla="*/ 63 w 127"/>
                <a:gd name="T89" fmla="*/ 44 h 69"/>
                <a:gd name="T90" fmla="*/ 58 w 127"/>
                <a:gd name="T91" fmla="*/ 43 h 69"/>
                <a:gd name="T92" fmla="*/ 54 w 127"/>
                <a:gd name="T93" fmla="*/ 39 h 69"/>
                <a:gd name="T94" fmla="*/ 50 w 127"/>
                <a:gd name="T95" fmla="*/ 36 h 69"/>
                <a:gd name="T96" fmla="*/ 47 w 127"/>
                <a:gd name="T97" fmla="*/ 32 h 69"/>
                <a:gd name="T98" fmla="*/ 41 w 127"/>
                <a:gd name="T99" fmla="*/ 32 h 69"/>
                <a:gd name="T100" fmla="*/ 37 w 127"/>
                <a:gd name="T101" fmla="*/ 31 h 69"/>
                <a:gd name="T102" fmla="*/ 32 w 127"/>
                <a:gd name="T103" fmla="*/ 32 h 69"/>
                <a:gd name="T104" fmla="*/ 29 w 127"/>
                <a:gd name="T105" fmla="*/ 32 h 69"/>
                <a:gd name="T106" fmla="*/ 25 w 127"/>
                <a:gd name="T107" fmla="*/ 31 h 69"/>
                <a:gd name="T108" fmla="*/ 19 w 127"/>
                <a:gd name="T109" fmla="*/ 31 h 69"/>
                <a:gd name="T110" fmla="*/ 13 w 127"/>
                <a:gd name="T111" fmla="*/ 30 h 69"/>
                <a:gd name="T112" fmla="*/ 9 w 127"/>
                <a:gd name="T113" fmla="*/ 28 h 69"/>
                <a:gd name="T114" fmla="*/ 6 w 127"/>
                <a:gd name="T115" fmla="*/ 24 h 69"/>
                <a:gd name="T116" fmla="*/ 3 w 127"/>
                <a:gd name="T117" fmla="*/ 21 h 69"/>
                <a:gd name="T118" fmla="*/ 0 w 127"/>
                <a:gd name="T119" fmla="*/ 18 h 69"/>
                <a:gd name="T120" fmla="*/ 2 w 127"/>
                <a:gd name="T121" fmla="*/ 14 h 69"/>
                <a:gd name="T122" fmla="*/ 5 w 127"/>
                <a:gd name="T123" fmla="*/ 10 h 6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7"/>
                <a:gd name="T187" fmla="*/ 0 h 69"/>
                <a:gd name="T188" fmla="*/ 127 w 127"/>
                <a:gd name="T189" fmla="*/ 69 h 6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7" h="69">
                  <a:moveTo>
                    <a:pt x="7" y="9"/>
                  </a:moveTo>
                  <a:lnTo>
                    <a:pt x="8" y="9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8"/>
                  </a:lnTo>
                  <a:lnTo>
                    <a:pt x="13" y="7"/>
                  </a:lnTo>
                  <a:lnTo>
                    <a:pt x="14" y="7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1" y="6"/>
                  </a:lnTo>
                  <a:lnTo>
                    <a:pt x="21" y="5"/>
                  </a:lnTo>
                  <a:lnTo>
                    <a:pt x="22" y="5"/>
                  </a:lnTo>
                  <a:lnTo>
                    <a:pt x="23" y="5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5"/>
                  </a:lnTo>
                  <a:lnTo>
                    <a:pt x="28" y="5"/>
                  </a:lnTo>
                  <a:lnTo>
                    <a:pt x="29" y="5"/>
                  </a:lnTo>
                  <a:lnTo>
                    <a:pt x="29" y="6"/>
                  </a:lnTo>
                  <a:lnTo>
                    <a:pt x="30" y="6"/>
                  </a:lnTo>
                  <a:lnTo>
                    <a:pt x="31" y="5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5"/>
                  </a:lnTo>
                  <a:lnTo>
                    <a:pt x="35" y="5"/>
                  </a:lnTo>
                  <a:lnTo>
                    <a:pt x="36" y="5"/>
                  </a:lnTo>
                  <a:lnTo>
                    <a:pt x="37" y="5"/>
                  </a:lnTo>
                  <a:lnTo>
                    <a:pt x="38" y="5"/>
                  </a:lnTo>
                  <a:lnTo>
                    <a:pt x="39" y="5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1" y="5"/>
                  </a:lnTo>
                  <a:lnTo>
                    <a:pt x="42" y="5"/>
                  </a:lnTo>
                  <a:lnTo>
                    <a:pt x="43" y="5"/>
                  </a:lnTo>
                  <a:lnTo>
                    <a:pt x="44" y="4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8" y="4"/>
                  </a:lnTo>
                  <a:lnTo>
                    <a:pt x="48" y="5"/>
                  </a:lnTo>
                  <a:lnTo>
                    <a:pt x="49" y="5"/>
                  </a:lnTo>
                  <a:lnTo>
                    <a:pt x="50" y="5"/>
                  </a:lnTo>
                  <a:lnTo>
                    <a:pt x="51" y="5"/>
                  </a:lnTo>
                  <a:lnTo>
                    <a:pt x="52" y="6"/>
                  </a:lnTo>
                  <a:lnTo>
                    <a:pt x="53" y="6"/>
                  </a:lnTo>
                  <a:lnTo>
                    <a:pt x="54" y="6"/>
                  </a:lnTo>
                  <a:lnTo>
                    <a:pt x="55" y="6"/>
                  </a:lnTo>
                  <a:lnTo>
                    <a:pt x="56" y="6"/>
                  </a:lnTo>
                  <a:lnTo>
                    <a:pt x="57" y="6"/>
                  </a:lnTo>
                  <a:lnTo>
                    <a:pt x="58" y="6"/>
                  </a:lnTo>
                  <a:lnTo>
                    <a:pt x="58" y="7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0" y="5"/>
                  </a:lnTo>
                  <a:lnTo>
                    <a:pt x="61" y="5"/>
                  </a:lnTo>
                  <a:lnTo>
                    <a:pt x="62" y="4"/>
                  </a:lnTo>
                  <a:lnTo>
                    <a:pt x="63" y="4"/>
                  </a:lnTo>
                  <a:lnTo>
                    <a:pt x="63" y="3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5" y="2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7" y="0"/>
                  </a:lnTo>
                  <a:lnTo>
                    <a:pt x="68" y="0"/>
                  </a:lnTo>
                  <a:lnTo>
                    <a:pt x="68" y="1"/>
                  </a:lnTo>
                  <a:lnTo>
                    <a:pt x="68" y="2"/>
                  </a:lnTo>
                  <a:lnTo>
                    <a:pt x="69" y="2"/>
                  </a:lnTo>
                  <a:lnTo>
                    <a:pt x="69" y="3"/>
                  </a:lnTo>
                  <a:lnTo>
                    <a:pt x="70" y="3"/>
                  </a:lnTo>
                  <a:lnTo>
                    <a:pt x="71" y="4"/>
                  </a:lnTo>
                  <a:lnTo>
                    <a:pt x="72" y="5"/>
                  </a:lnTo>
                  <a:lnTo>
                    <a:pt x="73" y="5"/>
                  </a:lnTo>
                  <a:lnTo>
                    <a:pt x="73" y="6"/>
                  </a:lnTo>
                  <a:lnTo>
                    <a:pt x="73" y="7"/>
                  </a:lnTo>
                  <a:lnTo>
                    <a:pt x="74" y="8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5" y="10"/>
                  </a:lnTo>
                  <a:lnTo>
                    <a:pt x="76" y="10"/>
                  </a:lnTo>
                  <a:lnTo>
                    <a:pt x="76" y="11"/>
                  </a:lnTo>
                  <a:lnTo>
                    <a:pt x="77" y="11"/>
                  </a:lnTo>
                  <a:lnTo>
                    <a:pt x="78" y="12"/>
                  </a:lnTo>
                  <a:lnTo>
                    <a:pt x="79" y="12"/>
                  </a:lnTo>
                  <a:lnTo>
                    <a:pt x="79" y="13"/>
                  </a:lnTo>
                  <a:lnTo>
                    <a:pt x="80" y="13"/>
                  </a:lnTo>
                  <a:lnTo>
                    <a:pt x="81" y="13"/>
                  </a:lnTo>
                  <a:lnTo>
                    <a:pt x="82" y="13"/>
                  </a:lnTo>
                  <a:lnTo>
                    <a:pt x="82" y="12"/>
                  </a:lnTo>
                  <a:lnTo>
                    <a:pt x="83" y="12"/>
                  </a:lnTo>
                  <a:lnTo>
                    <a:pt x="84" y="12"/>
                  </a:lnTo>
                  <a:lnTo>
                    <a:pt x="85" y="12"/>
                  </a:lnTo>
                  <a:lnTo>
                    <a:pt x="85" y="13"/>
                  </a:lnTo>
                  <a:lnTo>
                    <a:pt x="85" y="14"/>
                  </a:lnTo>
                  <a:lnTo>
                    <a:pt x="86" y="14"/>
                  </a:lnTo>
                  <a:lnTo>
                    <a:pt x="87" y="15"/>
                  </a:lnTo>
                  <a:lnTo>
                    <a:pt x="87" y="16"/>
                  </a:lnTo>
                  <a:lnTo>
                    <a:pt x="87" y="17"/>
                  </a:lnTo>
                  <a:lnTo>
                    <a:pt x="87" y="18"/>
                  </a:lnTo>
                  <a:lnTo>
                    <a:pt x="87" y="19"/>
                  </a:lnTo>
                  <a:lnTo>
                    <a:pt x="88" y="19"/>
                  </a:lnTo>
                  <a:lnTo>
                    <a:pt x="88" y="20"/>
                  </a:lnTo>
                  <a:lnTo>
                    <a:pt x="88" y="21"/>
                  </a:lnTo>
                  <a:lnTo>
                    <a:pt x="88" y="23"/>
                  </a:lnTo>
                  <a:lnTo>
                    <a:pt x="88" y="24"/>
                  </a:lnTo>
                  <a:lnTo>
                    <a:pt x="89" y="24"/>
                  </a:lnTo>
                  <a:lnTo>
                    <a:pt x="90" y="24"/>
                  </a:lnTo>
                  <a:lnTo>
                    <a:pt x="91" y="24"/>
                  </a:lnTo>
                  <a:lnTo>
                    <a:pt x="91" y="25"/>
                  </a:lnTo>
                  <a:lnTo>
                    <a:pt x="92" y="25"/>
                  </a:lnTo>
                  <a:lnTo>
                    <a:pt x="92" y="26"/>
                  </a:lnTo>
                  <a:lnTo>
                    <a:pt x="93" y="26"/>
                  </a:lnTo>
                  <a:lnTo>
                    <a:pt x="94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6" y="24"/>
                  </a:lnTo>
                  <a:lnTo>
                    <a:pt x="97" y="24"/>
                  </a:lnTo>
                  <a:lnTo>
                    <a:pt x="98" y="24"/>
                  </a:lnTo>
                  <a:lnTo>
                    <a:pt x="99" y="24"/>
                  </a:lnTo>
                  <a:lnTo>
                    <a:pt x="100" y="24"/>
                  </a:lnTo>
                  <a:lnTo>
                    <a:pt x="101" y="24"/>
                  </a:lnTo>
                  <a:lnTo>
                    <a:pt x="102" y="24"/>
                  </a:lnTo>
                  <a:lnTo>
                    <a:pt x="103" y="24"/>
                  </a:lnTo>
                  <a:lnTo>
                    <a:pt x="104" y="25"/>
                  </a:lnTo>
                  <a:lnTo>
                    <a:pt x="104" y="26"/>
                  </a:lnTo>
                  <a:lnTo>
                    <a:pt x="104" y="27"/>
                  </a:lnTo>
                  <a:lnTo>
                    <a:pt x="104" y="28"/>
                  </a:lnTo>
                  <a:lnTo>
                    <a:pt x="105" y="29"/>
                  </a:lnTo>
                  <a:lnTo>
                    <a:pt x="106" y="29"/>
                  </a:lnTo>
                  <a:lnTo>
                    <a:pt x="107" y="29"/>
                  </a:lnTo>
                  <a:lnTo>
                    <a:pt x="108" y="29"/>
                  </a:lnTo>
                  <a:lnTo>
                    <a:pt x="108" y="30"/>
                  </a:lnTo>
                  <a:lnTo>
                    <a:pt x="109" y="30"/>
                  </a:lnTo>
                  <a:lnTo>
                    <a:pt x="110" y="31"/>
                  </a:lnTo>
                  <a:lnTo>
                    <a:pt x="110" y="32"/>
                  </a:lnTo>
                  <a:lnTo>
                    <a:pt x="111" y="32"/>
                  </a:lnTo>
                  <a:lnTo>
                    <a:pt x="111" y="33"/>
                  </a:lnTo>
                  <a:lnTo>
                    <a:pt x="111" y="34"/>
                  </a:lnTo>
                  <a:lnTo>
                    <a:pt x="112" y="34"/>
                  </a:lnTo>
                  <a:lnTo>
                    <a:pt x="112" y="35"/>
                  </a:lnTo>
                  <a:lnTo>
                    <a:pt x="112" y="36"/>
                  </a:lnTo>
                  <a:lnTo>
                    <a:pt x="112" y="37"/>
                  </a:lnTo>
                  <a:lnTo>
                    <a:pt x="113" y="37"/>
                  </a:lnTo>
                  <a:lnTo>
                    <a:pt x="113" y="38"/>
                  </a:lnTo>
                  <a:lnTo>
                    <a:pt x="114" y="38"/>
                  </a:lnTo>
                  <a:lnTo>
                    <a:pt x="114" y="39"/>
                  </a:lnTo>
                  <a:lnTo>
                    <a:pt x="115" y="40"/>
                  </a:lnTo>
                  <a:lnTo>
                    <a:pt x="115" y="41"/>
                  </a:lnTo>
                  <a:lnTo>
                    <a:pt x="116" y="41"/>
                  </a:lnTo>
                  <a:lnTo>
                    <a:pt x="116" y="42"/>
                  </a:lnTo>
                  <a:lnTo>
                    <a:pt x="117" y="42"/>
                  </a:lnTo>
                  <a:lnTo>
                    <a:pt x="117" y="43"/>
                  </a:lnTo>
                  <a:lnTo>
                    <a:pt x="118" y="43"/>
                  </a:lnTo>
                  <a:lnTo>
                    <a:pt x="119" y="44"/>
                  </a:lnTo>
                  <a:lnTo>
                    <a:pt x="120" y="44"/>
                  </a:lnTo>
                  <a:lnTo>
                    <a:pt x="121" y="44"/>
                  </a:lnTo>
                  <a:lnTo>
                    <a:pt x="122" y="44"/>
                  </a:lnTo>
                  <a:lnTo>
                    <a:pt x="123" y="44"/>
                  </a:lnTo>
                  <a:lnTo>
                    <a:pt x="123" y="45"/>
                  </a:lnTo>
                  <a:lnTo>
                    <a:pt x="123" y="46"/>
                  </a:lnTo>
                  <a:lnTo>
                    <a:pt x="124" y="46"/>
                  </a:lnTo>
                  <a:lnTo>
                    <a:pt x="124" y="47"/>
                  </a:lnTo>
                  <a:lnTo>
                    <a:pt x="125" y="47"/>
                  </a:lnTo>
                  <a:lnTo>
                    <a:pt x="125" y="48"/>
                  </a:lnTo>
                  <a:lnTo>
                    <a:pt x="125" y="49"/>
                  </a:lnTo>
                  <a:lnTo>
                    <a:pt x="126" y="49"/>
                  </a:lnTo>
                  <a:lnTo>
                    <a:pt x="126" y="50"/>
                  </a:lnTo>
                  <a:lnTo>
                    <a:pt x="126" y="51"/>
                  </a:lnTo>
                  <a:lnTo>
                    <a:pt x="126" y="52"/>
                  </a:lnTo>
                  <a:lnTo>
                    <a:pt x="127" y="52"/>
                  </a:lnTo>
                  <a:lnTo>
                    <a:pt x="127" y="53"/>
                  </a:lnTo>
                  <a:lnTo>
                    <a:pt x="126" y="53"/>
                  </a:lnTo>
                  <a:lnTo>
                    <a:pt x="126" y="54"/>
                  </a:lnTo>
                  <a:lnTo>
                    <a:pt x="126" y="55"/>
                  </a:lnTo>
                  <a:lnTo>
                    <a:pt x="125" y="55"/>
                  </a:lnTo>
                  <a:lnTo>
                    <a:pt x="125" y="56"/>
                  </a:lnTo>
                  <a:lnTo>
                    <a:pt x="124" y="56"/>
                  </a:lnTo>
                  <a:lnTo>
                    <a:pt x="123" y="56"/>
                  </a:lnTo>
                  <a:lnTo>
                    <a:pt x="123" y="57"/>
                  </a:lnTo>
                  <a:lnTo>
                    <a:pt x="122" y="57"/>
                  </a:lnTo>
                  <a:lnTo>
                    <a:pt x="122" y="58"/>
                  </a:lnTo>
                  <a:lnTo>
                    <a:pt x="121" y="58"/>
                  </a:lnTo>
                  <a:lnTo>
                    <a:pt x="121" y="59"/>
                  </a:lnTo>
                  <a:lnTo>
                    <a:pt x="121" y="60"/>
                  </a:lnTo>
                  <a:lnTo>
                    <a:pt x="120" y="60"/>
                  </a:lnTo>
                  <a:lnTo>
                    <a:pt x="120" y="61"/>
                  </a:lnTo>
                  <a:lnTo>
                    <a:pt x="119" y="62"/>
                  </a:lnTo>
                  <a:lnTo>
                    <a:pt x="118" y="62"/>
                  </a:lnTo>
                  <a:lnTo>
                    <a:pt x="118" y="63"/>
                  </a:lnTo>
                  <a:lnTo>
                    <a:pt x="117" y="63"/>
                  </a:lnTo>
                  <a:lnTo>
                    <a:pt x="116" y="63"/>
                  </a:lnTo>
                  <a:lnTo>
                    <a:pt x="115" y="63"/>
                  </a:lnTo>
                  <a:lnTo>
                    <a:pt x="114" y="63"/>
                  </a:lnTo>
                  <a:lnTo>
                    <a:pt x="113" y="64"/>
                  </a:lnTo>
                  <a:lnTo>
                    <a:pt x="112" y="64"/>
                  </a:lnTo>
                  <a:lnTo>
                    <a:pt x="111" y="64"/>
                  </a:lnTo>
                  <a:lnTo>
                    <a:pt x="110" y="64"/>
                  </a:lnTo>
                  <a:lnTo>
                    <a:pt x="109" y="64"/>
                  </a:lnTo>
                  <a:lnTo>
                    <a:pt x="109" y="63"/>
                  </a:lnTo>
                  <a:lnTo>
                    <a:pt x="108" y="63"/>
                  </a:lnTo>
                  <a:lnTo>
                    <a:pt x="107" y="64"/>
                  </a:lnTo>
                  <a:lnTo>
                    <a:pt x="106" y="64"/>
                  </a:lnTo>
                  <a:lnTo>
                    <a:pt x="106" y="65"/>
                  </a:lnTo>
                  <a:lnTo>
                    <a:pt x="105" y="65"/>
                  </a:lnTo>
                  <a:lnTo>
                    <a:pt x="104" y="65"/>
                  </a:lnTo>
                  <a:lnTo>
                    <a:pt x="104" y="66"/>
                  </a:lnTo>
                  <a:lnTo>
                    <a:pt x="104" y="67"/>
                  </a:lnTo>
                  <a:lnTo>
                    <a:pt x="103" y="68"/>
                  </a:lnTo>
                  <a:lnTo>
                    <a:pt x="103" y="69"/>
                  </a:lnTo>
                  <a:lnTo>
                    <a:pt x="102" y="69"/>
                  </a:lnTo>
                  <a:lnTo>
                    <a:pt x="101" y="69"/>
                  </a:lnTo>
                  <a:lnTo>
                    <a:pt x="100" y="69"/>
                  </a:lnTo>
                  <a:lnTo>
                    <a:pt x="99" y="69"/>
                  </a:lnTo>
                  <a:lnTo>
                    <a:pt x="99" y="68"/>
                  </a:lnTo>
                  <a:lnTo>
                    <a:pt x="98" y="68"/>
                  </a:lnTo>
                  <a:lnTo>
                    <a:pt x="98" y="67"/>
                  </a:lnTo>
                  <a:lnTo>
                    <a:pt x="97" y="66"/>
                  </a:lnTo>
                  <a:lnTo>
                    <a:pt x="96" y="66"/>
                  </a:lnTo>
                  <a:lnTo>
                    <a:pt x="95" y="65"/>
                  </a:lnTo>
                  <a:lnTo>
                    <a:pt x="94" y="65"/>
                  </a:lnTo>
                  <a:lnTo>
                    <a:pt x="93" y="65"/>
                  </a:lnTo>
                  <a:lnTo>
                    <a:pt x="92" y="65"/>
                  </a:lnTo>
                  <a:lnTo>
                    <a:pt x="91" y="65"/>
                  </a:lnTo>
                  <a:lnTo>
                    <a:pt x="90" y="65"/>
                  </a:lnTo>
                  <a:lnTo>
                    <a:pt x="89" y="64"/>
                  </a:lnTo>
                  <a:lnTo>
                    <a:pt x="88" y="64"/>
                  </a:lnTo>
                  <a:lnTo>
                    <a:pt x="87" y="64"/>
                  </a:lnTo>
                  <a:lnTo>
                    <a:pt x="86" y="64"/>
                  </a:lnTo>
                  <a:lnTo>
                    <a:pt x="86" y="65"/>
                  </a:lnTo>
                  <a:lnTo>
                    <a:pt x="85" y="65"/>
                  </a:lnTo>
                  <a:lnTo>
                    <a:pt x="85" y="64"/>
                  </a:lnTo>
                  <a:lnTo>
                    <a:pt x="84" y="64"/>
                  </a:lnTo>
                  <a:lnTo>
                    <a:pt x="84" y="63"/>
                  </a:lnTo>
                  <a:lnTo>
                    <a:pt x="83" y="63"/>
                  </a:lnTo>
                  <a:lnTo>
                    <a:pt x="82" y="63"/>
                  </a:lnTo>
                  <a:lnTo>
                    <a:pt x="81" y="63"/>
                  </a:lnTo>
                  <a:lnTo>
                    <a:pt x="80" y="63"/>
                  </a:lnTo>
                  <a:lnTo>
                    <a:pt x="80" y="62"/>
                  </a:lnTo>
                  <a:lnTo>
                    <a:pt x="79" y="61"/>
                  </a:lnTo>
                  <a:lnTo>
                    <a:pt x="79" y="60"/>
                  </a:lnTo>
                  <a:lnTo>
                    <a:pt x="78" y="60"/>
                  </a:lnTo>
                  <a:lnTo>
                    <a:pt x="77" y="60"/>
                  </a:lnTo>
                  <a:lnTo>
                    <a:pt x="77" y="59"/>
                  </a:lnTo>
                  <a:lnTo>
                    <a:pt x="76" y="59"/>
                  </a:lnTo>
                  <a:lnTo>
                    <a:pt x="76" y="58"/>
                  </a:lnTo>
                  <a:lnTo>
                    <a:pt x="75" y="57"/>
                  </a:lnTo>
                  <a:lnTo>
                    <a:pt x="75" y="56"/>
                  </a:lnTo>
                  <a:lnTo>
                    <a:pt x="74" y="56"/>
                  </a:lnTo>
                  <a:lnTo>
                    <a:pt x="73" y="56"/>
                  </a:lnTo>
                  <a:lnTo>
                    <a:pt x="73" y="55"/>
                  </a:lnTo>
                  <a:lnTo>
                    <a:pt x="73" y="54"/>
                  </a:lnTo>
                  <a:lnTo>
                    <a:pt x="73" y="53"/>
                  </a:lnTo>
                  <a:lnTo>
                    <a:pt x="73" y="52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2" y="50"/>
                  </a:lnTo>
                  <a:lnTo>
                    <a:pt x="71" y="50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69" y="48"/>
                  </a:lnTo>
                  <a:lnTo>
                    <a:pt x="68" y="48"/>
                  </a:lnTo>
                  <a:lnTo>
                    <a:pt x="68" y="47"/>
                  </a:lnTo>
                  <a:lnTo>
                    <a:pt x="68" y="46"/>
                  </a:lnTo>
                  <a:lnTo>
                    <a:pt x="67" y="46"/>
                  </a:lnTo>
                  <a:lnTo>
                    <a:pt x="66" y="46"/>
                  </a:lnTo>
                  <a:lnTo>
                    <a:pt x="65" y="46"/>
                  </a:lnTo>
                  <a:lnTo>
                    <a:pt x="65" y="45"/>
                  </a:lnTo>
                  <a:lnTo>
                    <a:pt x="65" y="44"/>
                  </a:lnTo>
                  <a:lnTo>
                    <a:pt x="64" y="45"/>
                  </a:lnTo>
                  <a:lnTo>
                    <a:pt x="63" y="44"/>
                  </a:lnTo>
                  <a:lnTo>
                    <a:pt x="62" y="43"/>
                  </a:lnTo>
                  <a:lnTo>
                    <a:pt x="61" y="43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3"/>
                  </a:lnTo>
                  <a:lnTo>
                    <a:pt x="57" y="43"/>
                  </a:lnTo>
                  <a:lnTo>
                    <a:pt x="57" y="42"/>
                  </a:lnTo>
                  <a:lnTo>
                    <a:pt x="56" y="41"/>
                  </a:lnTo>
                  <a:lnTo>
                    <a:pt x="55" y="40"/>
                  </a:lnTo>
                  <a:lnTo>
                    <a:pt x="54" y="40"/>
                  </a:lnTo>
                  <a:lnTo>
                    <a:pt x="54" y="39"/>
                  </a:lnTo>
                  <a:lnTo>
                    <a:pt x="53" y="39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1" y="37"/>
                  </a:lnTo>
                  <a:lnTo>
                    <a:pt x="50" y="37"/>
                  </a:lnTo>
                  <a:lnTo>
                    <a:pt x="50" y="36"/>
                  </a:lnTo>
                  <a:lnTo>
                    <a:pt x="50" y="35"/>
                  </a:lnTo>
                  <a:lnTo>
                    <a:pt x="49" y="34"/>
                  </a:lnTo>
                  <a:lnTo>
                    <a:pt x="48" y="34"/>
                  </a:lnTo>
                  <a:lnTo>
                    <a:pt x="47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6" y="32"/>
                  </a:lnTo>
                  <a:lnTo>
                    <a:pt x="45" y="33"/>
                  </a:lnTo>
                  <a:lnTo>
                    <a:pt x="44" y="33"/>
                  </a:lnTo>
                  <a:lnTo>
                    <a:pt x="44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1" y="32"/>
                  </a:lnTo>
                  <a:lnTo>
                    <a:pt x="40" y="32"/>
                  </a:lnTo>
                  <a:lnTo>
                    <a:pt x="39" y="32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7" y="31"/>
                  </a:lnTo>
                  <a:lnTo>
                    <a:pt x="36" y="31"/>
                  </a:lnTo>
                  <a:lnTo>
                    <a:pt x="35" y="31"/>
                  </a:lnTo>
                  <a:lnTo>
                    <a:pt x="34" y="31"/>
                  </a:lnTo>
                  <a:lnTo>
                    <a:pt x="33" y="31"/>
                  </a:lnTo>
                  <a:lnTo>
                    <a:pt x="33" y="32"/>
                  </a:lnTo>
                  <a:lnTo>
                    <a:pt x="32" y="32"/>
                  </a:lnTo>
                  <a:lnTo>
                    <a:pt x="32" y="33"/>
                  </a:lnTo>
                  <a:lnTo>
                    <a:pt x="32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30" y="33"/>
                  </a:lnTo>
                  <a:lnTo>
                    <a:pt x="29" y="33"/>
                  </a:lnTo>
                  <a:lnTo>
                    <a:pt x="29" y="32"/>
                  </a:lnTo>
                  <a:lnTo>
                    <a:pt x="29" y="31"/>
                  </a:lnTo>
                  <a:lnTo>
                    <a:pt x="28" y="31"/>
                  </a:lnTo>
                  <a:lnTo>
                    <a:pt x="27" y="31"/>
                  </a:lnTo>
                  <a:lnTo>
                    <a:pt x="26" y="31"/>
                  </a:lnTo>
                  <a:lnTo>
                    <a:pt x="25" y="31"/>
                  </a:lnTo>
                  <a:lnTo>
                    <a:pt x="24" y="31"/>
                  </a:lnTo>
                  <a:lnTo>
                    <a:pt x="23" y="31"/>
                  </a:lnTo>
                  <a:lnTo>
                    <a:pt x="22" y="31"/>
                  </a:lnTo>
                  <a:lnTo>
                    <a:pt x="21" y="31"/>
                  </a:lnTo>
                  <a:lnTo>
                    <a:pt x="20" y="31"/>
                  </a:lnTo>
                  <a:lnTo>
                    <a:pt x="19" y="31"/>
                  </a:lnTo>
                  <a:lnTo>
                    <a:pt x="18" y="31"/>
                  </a:lnTo>
                  <a:lnTo>
                    <a:pt x="17" y="31"/>
                  </a:lnTo>
                  <a:lnTo>
                    <a:pt x="16" y="31"/>
                  </a:lnTo>
                  <a:lnTo>
                    <a:pt x="16" y="30"/>
                  </a:lnTo>
                  <a:lnTo>
                    <a:pt x="15" y="30"/>
                  </a:lnTo>
                  <a:lnTo>
                    <a:pt x="14" y="30"/>
                  </a:lnTo>
                  <a:lnTo>
                    <a:pt x="13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7" y="25"/>
                  </a:lnTo>
                  <a:lnTo>
                    <a:pt x="6" y="25"/>
                  </a:lnTo>
                  <a:lnTo>
                    <a:pt x="6" y="24"/>
                  </a:lnTo>
                  <a:lnTo>
                    <a:pt x="5" y="24"/>
                  </a:lnTo>
                  <a:lnTo>
                    <a:pt x="5" y="23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4" y="21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7" y="9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74" name="Freeform 854"/>
            <p:cNvSpPr>
              <a:spLocks/>
            </p:cNvSpPr>
            <p:nvPr/>
          </p:nvSpPr>
          <p:spPr bwMode="auto">
            <a:xfrm>
              <a:off x="2515" y="2631"/>
              <a:ext cx="3" cy="1"/>
            </a:xfrm>
            <a:custGeom>
              <a:avLst/>
              <a:gdLst>
                <a:gd name="T0" fmla="*/ 1 w 3"/>
                <a:gd name="T1" fmla="*/ 1 h 1"/>
                <a:gd name="T2" fmla="*/ 1 w 3"/>
                <a:gd name="T3" fmla="*/ 1 h 1"/>
                <a:gd name="T4" fmla="*/ 0 w 3"/>
                <a:gd name="T5" fmla="*/ 1 h 1"/>
                <a:gd name="T6" fmla="*/ 0 w 3"/>
                <a:gd name="T7" fmla="*/ 0 h 1"/>
                <a:gd name="T8" fmla="*/ 0 w 3"/>
                <a:gd name="T9" fmla="*/ 0 h 1"/>
                <a:gd name="T10" fmla="*/ 0 w 3"/>
                <a:gd name="T11" fmla="*/ 0 h 1"/>
                <a:gd name="T12" fmla="*/ 0 w 3"/>
                <a:gd name="T13" fmla="*/ 0 h 1"/>
                <a:gd name="T14" fmla="*/ 1 w 3"/>
                <a:gd name="T15" fmla="*/ 0 h 1"/>
                <a:gd name="T16" fmla="*/ 1 w 3"/>
                <a:gd name="T17" fmla="*/ 0 h 1"/>
                <a:gd name="T18" fmla="*/ 1 w 3"/>
                <a:gd name="T19" fmla="*/ 0 h 1"/>
                <a:gd name="T20" fmla="*/ 2 w 3"/>
                <a:gd name="T21" fmla="*/ 0 h 1"/>
                <a:gd name="T22" fmla="*/ 2 w 3"/>
                <a:gd name="T23" fmla="*/ 0 h 1"/>
                <a:gd name="T24" fmla="*/ 2 w 3"/>
                <a:gd name="T25" fmla="*/ 0 h 1"/>
                <a:gd name="T26" fmla="*/ 3 w 3"/>
                <a:gd name="T27" fmla="*/ 0 h 1"/>
                <a:gd name="T28" fmla="*/ 3 w 3"/>
                <a:gd name="T29" fmla="*/ 0 h 1"/>
                <a:gd name="T30" fmla="*/ 3 w 3"/>
                <a:gd name="T31" fmla="*/ 0 h 1"/>
                <a:gd name="T32" fmla="*/ 3 w 3"/>
                <a:gd name="T33" fmla="*/ 0 h 1"/>
                <a:gd name="T34" fmla="*/ 3 w 3"/>
                <a:gd name="T35" fmla="*/ 0 h 1"/>
                <a:gd name="T36" fmla="*/ 3 w 3"/>
                <a:gd name="T37" fmla="*/ 0 h 1"/>
                <a:gd name="T38" fmla="*/ 3 w 3"/>
                <a:gd name="T39" fmla="*/ 0 h 1"/>
                <a:gd name="T40" fmla="*/ 2 w 3"/>
                <a:gd name="T41" fmla="*/ 0 h 1"/>
                <a:gd name="T42" fmla="*/ 2 w 3"/>
                <a:gd name="T43" fmla="*/ 1 h 1"/>
                <a:gd name="T44" fmla="*/ 2 w 3"/>
                <a:gd name="T45" fmla="*/ 1 h 1"/>
                <a:gd name="T46" fmla="*/ 1 w 3"/>
                <a:gd name="T47" fmla="*/ 1 h 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"/>
                <a:gd name="T73" fmla="*/ 0 h 1"/>
                <a:gd name="T74" fmla="*/ 3 w 3"/>
                <a:gd name="T75" fmla="*/ 1 h 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75" name="Freeform 855"/>
            <p:cNvSpPr>
              <a:spLocks/>
            </p:cNvSpPr>
            <p:nvPr/>
          </p:nvSpPr>
          <p:spPr bwMode="auto">
            <a:xfrm>
              <a:off x="2721" y="2634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0 w 1"/>
                <a:gd name="T11" fmla="*/ 1 h 1"/>
                <a:gd name="T12" fmla="*/ 0 w 1"/>
                <a:gd name="T13" fmla="*/ 1 h 1"/>
                <a:gd name="T14" fmla="*/ 0 w 1"/>
                <a:gd name="T15" fmla="*/ 1 h 1"/>
                <a:gd name="T16" fmla="*/ 0 w 1"/>
                <a:gd name="T17" fmla="*/ 0 h 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"/>
                <a:gd name="T28" fmla="*/ 0 h 1"/>
                <a:gd name="T29" fmla="*/ 1 w 1"/>
                <a:gd name="T30" fmla="*/ 1 h 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76" name="Freeform 856"/>
            <p:cNvSpPr>
              <a:spLocks/>
            </p:cNvSpPr>
            <p:nvPr/>
          </p:nvSpPr>
          <p:spPr bwMode="auto">
            <a:xfrm>
              <a:off x="2511" y="2631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1 h 2"/>
                <a:gd name="T4" fmla="*/ 0 w 1"/>
                <a:gd name="T5" fmla="*/ 1 h 2"/>
                <a:gd name="T6" fmla="*/ 0 w 1"/>
                <a:gd name="T7" fmla="*/ 1 h 2"/>
                <a:gd name="T8" fmla="*/ 0 w 1"/>
                <a:gd name="T9" fmla="*/ 1 h 2"/>
                <a:gd name="T10" fmla="*/ 0 w 1"/>
                <a:gd name="T11" fmla="*/ 0 h 2"/>
                <a:gd name="T12" fmla="*/ 1 w 1"/>
                <a:gd name="T13" fmla="*/ 0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2 h 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"/>
                <a:gd name="T37" fmla="*/ 0 h 2"/>
                <a:gd name="T38" fmla="*/ 1 w 1"/>
                <a:gd name="T39" fmla="*/ 2 h 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" h="2">
                  <a:moveTo>
                    <a:pt x="1" y="2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77" name="Freeform 857"/>
            <p:cNvSpPr>
              <a:spLocks/>
            </p:cNvSpPr>
            <p:nvPr/>
          </p:nvSpPr>
          <p:spPr bwMode="auto">
            <a:xfrm>
              <a:off x="2616" y="2640"/>
              <a:ext cx="21" cy="12"/>
            </a:xfrm>
            <a:custGeom>
              <a:avLst/>
              <a:gdLst>
                <a:gd name="T0" fmla="*/ 9 w 21"/>
                <a:gd name="T1" fmla="*/ 12 h 12"/>
                <a:gd name="T2" fmla="*/ 9 w 21"/>
                <a:gd name="T3" fmla="*/ 12 h 12"/>
                <a:gd name="T4" fmla="*/ 8 w 21"/>
                <a:gd name="T5" fmla="*/ 12 h 12"/>
                <a:gd name="T6" fmla="*/ 6 w 21"/>
                <a:gd name="T7" fmla="*/ 11 h 12"/>
                <a:gd name="T8" fmla="*/ 5 w 21"/>
                <a:gd name="T9" fmla="*/ 11 h 12"/>
                <a:gd name="T10" fmla="*/ 4 w 21"/>
                <a:gd name="T11" fmla="*/ 12 h 12"/>
                <a:gd name="T12" fmla="*/ 3 w 21"/>
                <a:gd name="T13" fmla="*/ 12 h 12"/>
                <a:gd name="T14" fmla="*/ 3 w 21"/>
                <a:gd name="T15" fmla="*/ 11 h 12"/>
                <a:gd name="T16" fmla="*/ 2 w 21"/>
                <a:gd name="T17" fmla="*/ 11 h 12"/>
                <a:gd name="T18" fmla="*/ 1 w 21"/>
                <a:gd name="T19" fmla="*/ 11 h 12"/>
                <a:gd name="T20" fmla="*/ 0 w 21"/>
                <a:gd name="T21" fmla="*/ 10 h 12"/>
                <a:gd name="T22" fmla="*/ 0 w 21"/>
                <a:gd name="T23" fmla="*/ 9 h 12"/>
                <a:gd name="T24" fmla="*/ 1 w 21"/>
                <a:gd name="T25" fmla="*/ 9 h 12"/>
                <a:gd name="T26" fmla="*/ 2 w 21"/>
                <a:gd name="T27" fmla="*/ 8 h 12"/>
                <a:gd name="T28" fmla="*/ 3 w 21"/>
                <a:gd name="T29" fmla="*/ 8 h 12"/>
                <a:gd name="T30" fmla="*/ 3 w 21"/>
                <a:gd name="T31" fmla="*/ 7 h 12"/>
                <a:gd name="T32" fmla="*/ 4 w 21"/>
                <a:gd name="T33" fmla="*/ 7 h 12"/>
                <a:gd name="T34" fmla="*/ 5 w 21"/>
                <a:gd name="T35" fmla="*/ 6 h 12"/>
                <a:gd name="T36" fmla="*/ 6 w 21"/>
                <a:gd name="T37" fmla="*/ 6 h 12"/>
                <a:gd name="T38" fmla="*/ 7 w 21"/>
                <a:gd name="T39" fmla="*/ 5 h 12"/>
                <a:gd name="T40" fmla="*/ 9 w 21"/>
                <a:gd name="T41" fmla="*/ 5 h 12"/>
                <a:gd name="T42" fmla="*/ 9 w 21"/>
                <a:gd name="T43" fmla="*/ 4 h 12"/>
                <a:gd name="T44" fmla="*/ 9 w 21"/>
                <a:gd name="T45" fmla="*/ 4 h 12"/>
                <a:gd name="T46" fmla="*/ 9 w 21"/>
                <a:gd name="T47" fmla="*/ 3 h 12"/>
                <a:gd name="T48" fmla="*/ 10 w 21"/>
                <a:gd name="T49" fmla="*/ 2 h 12"/>
                <a:gd name="T50" fmla="*/ 11 w 21"/>
                <a:gd name="T51" fmla="*/ 1 h 12"/>
                <a:gd name="T52" fmla="*/ 12 w 21"/>
                <a:gd name="T53" fmla="*/ 1 h 12"/>
                <a:gd name="T54" fmla="*/ 13 w 21"/>
                <a:gd name="T55" fmla="*/ 0 h 12"/>
                <a:gd name="T56" fmla="*/ 14 w 21"/>
                <a:gd name="T57" fmla="*/ 0 h 12"/>
                <a:gd name="T58" fmla="*/ 15 w 21"/>
                <a:gd name="T59" fmla="*/ 0 h 12"/>
                <a:gd name="T60" fmla="*/ 15 w 21"/>
                <a:gd name="T61" fmla="*/ 0 h 12"/>
                <a:gd name="T62" fmla="*/ 16 w 21"/>
                <a:gd name="T63" fmla="*/ 1 h 12"/>
                <a:gd name="T64" fmla="*/ 18 w 21"/>
                <a:gd name="T65" fmla="*/ 1 h 12"/>
                <a:gd name="T66" fmla="*/ 19 w 21"/>
                <a:gd name="T67" fmla="*/ 1 h 12"/>
                <a:gd name="T68" fmla="*/ 20 w 21"/>
                <a:gd name="T69" fmla="*/ 1 h 12"/>
                <a:gd name="T70" fmla="*/ 21 w 21"/>
                <a:gd name="T71" fmla="*/ 2 h 12"/>
                <a:gd name="T72" fmla="*/ 21 w 21"/>
                <a:gd name="T73" fmla="*/ 3 h 12"/>
                <a:gd name="T74" fmla="*/ 20 w 21"/>
                <a:gd name="T75" fmla="*/ 4 h 12"/>
                <a:gd name="T76" fmla="*/ 20 w 21"/>
                <a:gd name="T77" fmla="*/ 5 h 12"/>
                <a:gd name="T78" fmla="*/ 20 w 21"/>
                <a:gd name="T79" fmla="*/ 6 h 12"/>
                <a:gd name="T80" fmla="*/ 20 w 21"/>
                <a:gd name="T81" fmla="*/ 7 h 12"/>
                <a:gd name="T82" fmla="*/ 19 w 21"/>
                <a:gd name="T83" fmla="*/ 8 h 12"/>
                <a:gd name="T84" fmla="*/ 18 w 21"/>
                <a:gd name="T85" fmla="*/ 8 h 12"/>
                <a:gd name="T86" fmla="*/ 17 w 21"/>
                <a:gd name="T87" fmla="*/ 9 h 12"/>
                <a:gd name="T88" fmla="*/ 16 w 21"/>
                <a:gd name="T89" fmla="*/ 9 h 12"/>
                <a:gd name="T90" fmla="*/ 15 w 21"/>
                <a:gd name="T91" fmla="*/ 10 h 12"/>
                <a:gd name="T92" fmla="*/ 15 w 21"/>
                <a:gd name="T93" fmla="*/ 11 h 12"/>
                <a:gd name="T94" fmla="*/ 14 w 21"/>
                <a:gd name="T95" fmla="*/ 11 h 12"/>
                <a:gd name="T96" fmla="*/ 13 w 21"/>
                <a:gd name="T97" fmla="*/ 11 h 12"/>
                <a:gd name="T98" fmla="*/ 12 w 21"/>
                <a:gd name="T99" fmla="*/ 12 h 12"/>
                <a:gd name="T100" fmla="*/ 11 w 21"/>
                <a:gd name="T101" fmla="*/ 12 h 1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1"/>
                <a:gd name="T154" fmla="*/ 0 h 12"/>
                <a:gd name="T155" fmla="*/ 21 w 21"/>
                <a:gd name="T156" fmla="*/ 12 h 1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1" h="12">
                  <a:moveTo>
                    <a:pt x="11" y="12"/>
                  </a:moveTo>
                  <a:lnTo>
                    <a:pt x="10" y="12"/>
                  </a:lnTo>
                  <a:lnTo>
                    <a:pt x="9" y="12"/>
                  </a:lnTo>
                  <a:lnTo>
                    <a:pt x="8" y="12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1" y="9"/>
                  </a:lnTo>
                  <a:lnTo>
                    <a:pt x="2" y="9"/>
                  </a:lnTo>
                  <a:lnTo>
                    <a:pt x="2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6" y="6"/>
                  </a:lnTo>
                  <a:lnTo>
                    <a:pt x="7" y="5"/>
                  </a:lnTo>
                  <a:lnTo>
                    <a:pt x="8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1" y="3"/>
                  </a:lnTo>
                  <a:lnTo>
                    <a:pt x="21" y="4"/>
                  </a:lnTo>
                  <a:lnTo>
                    <a:pt x="20" y="4"/>
                  </a:lnTo>
                  <a:lnTo>
                    <a:pt x="20" y="5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19" y="7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8" y="9"/>
                  </a:lnTo>
                  <a:lnTo>
                    <a:pt x="17" y="9"/>
                  </a:lnTo>
                  <a:lnTo>
                    <a:pt x="16" y="9"/>
                  </a:lnTo>
                  <a:lnTo>
                    <a:pt x="16" y="10"/>
                  </a:lnTo>
                  <a:lnTo>
                    <a:pt x="15" y="10"/>
                  </a:lnTo>
                  <a:lnTo>
                    <a:pt x="15" y="11"/>
                  </a:lnTo>
                  <a:lnTo>
                    <a:pt x="14" y="11"/>
                  </a:lnTo>
                  <a:lnTo>
                    <a:pt x="13" y="11"/>
                  </a:lnTo>
                  <a:lnTo>
                    <a:pt x="12" y="11"/>
                  </a:lnTo>
                  <a:lnTo>
                    <a:pt x="12" y="12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78" name="Freeform 858"/>
            <p:cNvSpPr>
              <a:spLocks/>
            </p:cNvSpPr>
            <p:nvPr/>
          </p:nvSpPr>
          <p:spPr bwMode="auto">
            <a:xfrm>
              <a:off x="2604" y="2651"/>
              <a:ext cx="8" cy="3"/>
            </a:xfrm>
            <a:custGeom>
              <a:avLst/>
              <a:gdLst>
                <a:gd name="T0" fmla="*/ 1 w 8"/>
                <a:gd name="T1" fmla="*/ 3 h 3"/>
                <a:gd name="T2" fmla="*/ 1 w 8"/>
                <a:gd name="T3" fmla="*/ 3 h 3"/>
                <a:gd name="T4" fmla="*/ 0 w 8"/>
                <a:gd name="T5" fmla="*/ 3 h 3"/>
                <a:gd name="T6" fmla="*/ 0 w 8"/>
                <a:gd name="T7" fmla="*/ 2 h 3"/>
                <a:gd name="T8" fmla="*/ 0 w 8"/>
                <a:gd name="T9" fmla="*/ 2 h 3"/>
                <a:gd name="T10" fmla="*/ 0 w 8"/>
                <a:gd name="T11" fmla="*/ 2 h 3"/>
                <a:gd name="T12" fmla="*/ 0 w 8"/>
                <a:gd name="T13" fmla="*/ 2 h 3"/>
                <a:gd name="T14" fmla="*/ 0 w 8"/>
                <a:gd name="T15" fmla="*/ 1 h 3"/>
                <a:gd name="T16" fmla="*/ 1 w 8"/>
                <a:gd name="T17" fmla="*/ 1 h 3"/>
                <a:gd name="T18" fmla="*/ 1 w 8"/>
                <a:gd name="T19" fmla="*/ 1 h 3"/>
                <a:gd name="T20" fmla="*/ 1 w 8"/>
                <a:gd name="T21" fmla="*/ 0 h 3"/>
                <a:gd name="T22" fmla="*/ 1 w 8"/>
                <a:gd name="T23" fmla="*/ 0 h 3"/>
                <a:gd name="T24" fmla="*/ 2 w 8"/>
                <a:gd name="T25" fmla="*/ 0 h 3"/>
                <a:gd name="T26" fmla="*/ 2 w 8"/>
                <a:gd name="T27" fmla="*/ 0 h 3"/>
                <a:gd name="T28" fmla="*/ 2 w 8"/>
                <a:gd name="T29" fmla="*/ 0 h 3"/>
                <a:gd name="T30" fmla="*/ 2 w 8"/>
                <a:gd name="T31" fmla="*/ 0 h 3"/>
                <a:gd name="T32" fmla="*/ 2 w 8"/>
                <a:gd name="T33" fmla="*/ 0 h 3"/>
                <a:gd name="T34" fmla="*/ 2 w 8"/>
                <a:gd name="T35" fmla="*/ 0 h 3"/>
                <a:gd name="T36" fmla="*/ 3 w 8"/>
                <a:gd name="T37" fmla="*/ 0 h 3"/>
                <a:gd name="T38" fmla="*/ 3 w 8"/>
                <a:gd name="T39" fmla="*/ 0 h 3"/>
                <a:gd name="T40" fmla="*/ 4 w 8"/>
                <a:gd name="T41" fmla="*/ 0 h 3"/>
                <a:gd name="T42" fmla="*/ 4 w 8"/>
                <a:gd name="T43" fmla="*/ 0 h 3"/>
                <a:gd name="T44" fmla="*/ 4 w 8"/>
                <a:gd name="T45" fmla="*/ 0 h 3"/>
                <a:gd name="T46" fmla="*/ 5 w 8"/>
                <a:gd name="T47" fmla="*/ 0 h 3"/>
                <a:gd name="T48" fmla="*/ 5 w 8"/>
                <a:gd name="T49" fmla="*/ 0 h 3"/>
                <a:gd name="T50" fmla="*/ 6 w 8"/>
                <a:gd name="T51" fmla="*/ 0 h 3"/>
                <a:gd name="T52" fmla="*/ 6 w 8"/>
                <a:gd name="T53" fmla="*/ 0 h 3"/>
                <a:gd name="T54" fmla="*/ 6 w 8"/>
                <a:gd name="T55" fmla="*/ 0 h 3"/>
                <a:gd name="T56" fmla="*/ 7 w 8"/>
                <a:gd name="T57" fmla="*/ 0 h 3"/>
                <a:gd name="T58" fmla="*/ 7 w 8"/>
                <a:gd name="T59" fmla="*/ 0 h 3"/>
                <a:gd name="T60" fmla="*/ 8 w 8"/>
                <a:gd name="T61" fmla="*/ 0 h 3"/>
                <a:gd name="T62" fmla="*/ 8 w 8"/>
                <a:gd name="T63" fmla="*/ 0 h 3"/>
                <a:gd name="T64" fmla="*/ 8 w 8"/>
                <a:gd name="T65" fmla="*/ 0 h 3"/>
                <a:gd name="T66" fmla="*/ 8 w 8"/>
                <a:gd name="T67" fmla="*/ 0 h 3"/>
                <a:gd name="T68" fmla="*/ 8 w 8"/>
                <a:gd name="T69" fmla="*/ 1 h 3"/>
                <a:gd name="T70" fmla="*/ 8 w 8"/>
                <a:gd name="T71" fmla="*/ 1 h 3"/>
                <a:gd name="T72" fmla="*/ 8 w 8"/>
                <a:gd name="T73" fmla="*/ 1 h 3"/>
                <a:gd name="T74" fmla="*/ 8 w 8"/>
                <a:gd name="T75" fmla="*/ 1 h 3"/>
                <a:gd name="T76" fmla="*/ 7 w 8"/>
                <a:gd name="T77" fmla="*/ 1 h 3"/>
                <a:gd name="T78" fmla="*/ 7 w 8"/>
                <a:gd name="T79" fmla="*/ 2 h 3"/>
                <a:gd name="T80" fmla="*/ 7 w 8"/>
                <a:gd name="T81" fmla="*/ 2 h 3"/>
                <a:gd name="T82" fmla="*/ 6 w 8"/>
                <a:gd name="T83" fmla="*/ 2 h 3"/>
                <a:gd name="T84" fmla="*/ 6 w 8"/>
                <a:gd name="T85" fmla="*/ 2 h 3"/>
                <a:gd name="T86" fmla="*/ 6 w 8"/>
                <a:gd name="T87" fmla="*/ 2 h 3"/>
                <a:gd name="T88" fmla="*/ 5 w 8"/>
                <a:gd name="T89" fmla="*/ 2 h 3"/>
                <a:gd name="T90" fmla="*/ 5 w 8"/>
                <a:gd name="T91" fmla="*/ 3 h 3"/>
                <a:gd name="T92" fmla="*/ 4 w 8"/>
                <a:gd name="T93" fmla="*/ 3 h 3"/>
                <a:gd name="T94" fmla="*/ 4 w 8"/>
                <a:gd name="T95" fmla="*/ 3 h 3"/>
                <a:gd name="T96" fmla="*/ 4 w 8"/>
                <a:gd name="T97" fmla="*/ 3 h 3"/>
                <a:gd name="T98" fmla="*/ 3 w 8"/>
                <a:gd name="T99" fmla="*/ 3 h 3"/>
                <a:gd name="T100" fmla="*/ 2 w 8"/>
                <a:gd name="T101" fmla="*/ 3 h 3"/>
                <a:gd name="T102" fmla="*/ 2 w 8"/>
                <a:gd name="T103" fmla="*/ 3 h 3"/>
                <a:gd name="T104" fmla="*/ 2 w 8"/>
                <a:gd name="T105" fmla="*/ 3 h 3"/>
                <a:gd name="T106" fmla="*/ 1 w 8"/>
                <a:gd name="T107" fmla="*/ 3 h 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"/>
                <a:gd name="T163" fmla="*/ 0 h 3"/>
                <a:gd name="T164" fmla="*/ 8 w 8"/>
                <a:gd name="T165" fmla="*/ 3 h 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" h="3">
                  <a:moveTo>
                    <a:pt x="1" y="3"/>
                  </a:move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79" name="Freeform 859"/>
            <p:cNvSpPr>
              <a:spLocks/>
            </p:cNvSpPr>
            <p:nvPr/>
          </p:nvSpPr>
          <p:spPr bwMode="auto">
            <a:xfrm>
              <a:off x="2686" y="2664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1 h 2"/>
                <a:gd name="T6" fmla="*/ 0 w 2"/>
                <a:gd name="T7" fmla="*/ 1 h 2"/>
                <a:gd name="T8" fmla="*/ 0 w 2"/>
                <a:gd name="T9" fmla="*/ 0 h 2"/>
                <a:gd name="T10" fmla="*/ 0 w 2"/>
                <a:gd name="T11" fmla="*/ 0 h 2"/>
                <a:gd name="T12" fmla="*/ 1 w 2"/>
                <a:gd name="T13" fmla="*/ 0 h 2"/>
                <a:gd name="T14" fmla="*/ 1 w 2"/>
                <a:gd name="T15" fmla="*/ 0 h 2"/>
                <a:gd name="T16" fmla="*/ 1 w 2"/>
                <a:gd name="T17" fmla="*/ 0 h 2"/>
                <a:gd name="T18" fmla="*/ 2 w 2"/>
                <a:gd name="T19" fmla="*/ 0 h 2"/>
                <a:gd name="T20" fmla="*/ 2 w 2"/>
                <a:gd name="T21" fmla="*/ 1 h 2"/>
                <a:gd name="T22" fmla="*/ 1 w 2"/>
                <a:gd name="T23" fmla="*/ 1 h 2"/>
                <a:gd name="T24" fmla="*/ 1 w 2"/>
                <a:gd name="T25" fmla="*/ 1 h 2"/>
                <a:gd name="T26" fmla="*/ 1 w 2"/>
                <a:gd name="T27" fmla="*/ 2 h 2"/>
                <a:gd name="T28" fmla="*/ 0 w 2"/>
                <a:gd name="T29" fmla="*/ 2 h 2"/>
                <a:gd name="T30" fmla="*/ 0 w 2"/>
                <a:gd name="T31" fmla="*/ 2 h 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"/>
                <a:gd name="T49" fmla="*/ 0 h 2"/>
                <a:gd name="T50" fmla="*/ 2 w 2"/>
                <a:gd name="T51" fmla="*/ 2 h 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80" name="Freeform 860"/>
            <p:cNvSpPr>
              <a:spLocks/>
            </p:cNvSpPr>
            <p:nvPr/>
          </p:nvSpPr>
          <p:spPr bwMode="auto">
            <a:xfrm>
              <a:off x="2679" y="2665"/>
              <a:ext cx="3" cy="3"/>
            </a:xfrm>
            <a:custGeom>
              <a:avLst/>
              <a:gdLst>
                <a:gd name="T0" fmla="*/ 3 w 3"/>
                <a:gd name="T1" fmla="*/ 3 h 3"/>
                <a:gd name="T2" fmla="*/ 2 w 3"/>
                <a:gd name="T3" fmla="*/ 3 h 3"/>
                <a:gd name="T4" fmla="*/ 2 w 3"/>
                <a:gd name="T5" fmla="*/ 3 h 3"/>
                <a:gd name="T6" fmla="*/ 2 w 3"/>
                <a:gd name="T7" fmla="*/ 3 h 3"/>
                <a:gd name="T8" fmla="*/ 1 w 3"/>
                <a:gd name="T9" fmla="*/ 3 h 3"/>
                <a:gd name="T10" fmla="*/ 1 w 3"/>
                <a:gd name="T11" fmla="*/ 2 h 3"/>
                <a:gd name="T12" fmla="*/ 1 w 3"/>
                <a:gd name="T13" fmla="*/ 2 h 3"/>
                <a:gd name="T14" fmla="*/ 1 w 3"/>
                <a:gd name="T15" fmla="*/ 2 h 3"/>
                <a:gd name="T16" fmla="*/ 0 w 3"/>
                <a:gd name="T17" fmla="*/ 1 h 3"/>
                <a:gd name="T18" fmla="*/ 0 w 3"/>
                <a:gd name="T19" fmla="*/ 1 h 3"/>
                <a:gd name="T20" fmla="*/ 0 w 3"/>
                <a:gd name="T21" fmla="*/ 1 h 3"/>
                <a:gd name="T22" fmla="*/ 0 w 3"/>
                <a:gd name="T23" fmla="*/ 1 h 3"/>
                <a:gd name="T24" fmla="*/ 1 w 3"/>
                <a:gd name="T25" fmla="*/ 1 h 3"/>
                <a:gd name="T26" fmla="*/ 1 w 3"/>
                <a:gd name="T27" fmla="*/ 0 h 3"/>
                <a:gd name="T28" fmla="*/ 1 w 3"/>
                <a:gd name="T29" fmla="*/ 0 h 3"/>
                <a:gd name="T30" fmla="*/ 2 w 3"/>
                <a:gd name="T31" fmla="*/ 0 h 3"/>
                <a:gd name="T32" fmla="*/ 2 w 3"/>
                <a:gd name="T33" fmla="*/ 1 h 3"/>
                <a:gd name="T34" fmla="*/ 2 w 3"/>
                <a:gd name="T35" fmla="*/ 1 h 3"/>
                <a:gd name="T36" fmla="*/ 2 w 3"/>
                <a:gd name="T37" fmla="*/ 1 h 3"/>
                <a:gd name="T38" fmla="*/ 2 w 3"/>
                <a:gd name="T39" fmla="*/ 2 h 3"/>
                <a:gd name="T40" fmla="*/ 3 w 3"/>
                <a:gd name="T41" fmla="*/ 2 h 3"/>
                <a:gd name="T42" fmla="*/ 3 w 3"/>
                <a:gd name="T43" fmla="*/ 2 h 3"/>
                <a:gd name="T44" fmla="*/ 3 w 3"/>
                <a:gd name="T45" fmla="*/ 3 h 3"/>
                <a:gd name="T46" fmla="*/ 3 w 3"/>
                <a:gd name="T47" fmla="*/ 3 h 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"/>
                <a:gd name="T73" fmla="*/ 0 h 3"/>
                <a:gd name="T74" fmla="*/ 3 w 3"/>
                <a:gd name="T75" fmla="*/ 3 h 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" h="3">
                  <a:moveTo>
                    <a:pt x="3" y="3"/>
                  </a:move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81" name="Freeform 861"/>
            <p:cNvSpPr>
              <a:spLocks/>
            </p:cNvSpPr>
            <p:nvPr/>
          </p:nvSpPr>
          <p:spPr bwMode="auto">
            <a:xfrm>
              <a:off x="2685" y="2668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0 h 1"/>
                <a:gd name="T10" fmla="*/ 1 w 1"/>
                <a:gd name="T11" fmla="*/ 1 h 1"/>
                <a:gd name="T12" fmla="*/ 0 w 1"/>
                <a:gd name="T13" fmla="*/ 1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"/>
                <a:gd name="T22" fmla="*/ 0 h 1"/>
                <a:gd name="T23" fmla="*/ 1 w 1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82" name="Freeform 862"/>
            <p:cNvSpPr>
              <a:spLocks/>
            </p:cNvSpPr>
            <p:nvPr/>
          </p:nvSpPr>
          <p:spPr bwMode="auto">
            <a:xfrm>
              <a:off x="2701" y="2675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0 w 2"/>
                <a:gd name="T5" fmla="*/ 0 h 1"/>
                <a:gd name="T6" fmla="*/ 0 w 2"/>
                <a:gd name="T7" fmla="*/ 0 h 1"/>
                <a:gd name="T8" fmla="*/ 1 w 2"/>
                <a:gd name="T9" fmla="*/ 0 h 1"/>
                <a:gd name="T10" fmla="*/ 1 w 2"/>
                <a:gd name="T11" fmla="*/ 0 h 1"/>
                <a:gd name="T12" fmla="*/ 2 w 2"/>
                <a:gd name="T13" fmla="*/ 0 h 1"/>
                <a:gd name="T14" fmla="*/ 2 w 2"/>
                <a:gd name="T15" fmla="*/ 0 h 1"/>
                <a:gd name="T16" fmla="*/ 2 w 2"/>
                <a:gd name="T17" fmla="*/ 0 h 1"/>
                <a:gd name="T18" fmla="*/ 2 w 2"/>
                <a:gd name="T19" fmla="*/ 1 h 1"/>
                <a:gd name="T20" fmla="*/ 1 w 2"/>
                <a:gd name="T21" fmla="*/ 1 h 1"/>
                <a:gd name="T22" fmla="*/ 1 w 2"/>
                <a:gd name="T23" fmla="*/ 1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"/>
                <a:gd name="T37" fmla="*/ 0 h 1"/>
                <a:gd name="T38" fmla="*/ 2 w 2"/>
                <a:gd name="T39" fmla="*/ 1 h 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" h="1">
                  <a:moveTo>
                    <a:pt x="1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83" name="Freeform 863"/>
            <p:cNvSpPr>
              <a:spLocks/>
            </p:cNvSpPr>
            <p:nvPr/>
          </p:nvSpPr>
          <p:spPr bwMode="auto">
            <a:xfrm>
              <a:off x="2698" y="2675"/>
              <a:ext cx="2" cy="1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1 h 1"/>
                <a:gd name="T4" fmla="*/ 1 w 2"/>
                <a:gd name="T5" fmla="*/ 1 h 1"/>
                <a:gd name="T6" fmla="*/ 1 w 2"/>
                <a:gd name="T7" fmla="*/ 1 h 1"/>
                <a:gd name="T8" fmla="*/ 0 w 2"/>
                <a:gd name="T9" fmla="*/ 1 h 1"/>
                <a:gd name="T10" fmla="*/ 0 w 2"/>
                <a:gd name="T11" fmla="*/ 1 h 1"/>
                <a:gd name="T12" fmla="*/ 0 w 2"/>
                <a:gd name="T13" fmla="*/ 1 h 1"/>
                <a:gd name="T14" fmla="*/ 0 w 2"/>
                <a:gd name="T15" fmla="*/ 1 h 1"/>
                <a:gd name="T16" fmla="*/ 0 w 2"/>
                <a:gd name="T17" fmla="*/ 1 h 1"/>
                <a:gd name="T18" fmla="*/ 1 w 2"/>
                <a:gd name="T19" fmla="*/ 0 h 1"/>
                <a:gd name="T20" fmla="*/ 1 w 2"/>
                <a:gd name="T21" fmla="*/ 0 h 1"/>
                <a:gd name="T22" fmla="*/ 2 w 2"/>
                <a:gd name="T23" fmla="*/ 1 h 1"/>
                <a:gd name="T24" fmla="*/ 2 w 2"/>
                <a:gd name="T25" fmla="*/ 1 h 1"/>
                <a:gd name="T26" fmla="*/ 2 w 2"/>
                <a:gd name="T27" fmla="*/ 1 h 1"/>
                <a:gd name="T28" fmla="*/ 2 w 2"/>
                <a:gd name="T29" fmla="*/ 1 h 1"/>
                <a:gd name="T30" fmla="*/ 2 w 2"/>
                <a:gd name="T31" fmla="*/ 1 h 1"/>
                <a:gd name="T32" fmla="*/ 2 w 2"/>
                <a:gd name="T33" fmla="*/ 1 h 1"/>
                <a:gd name="T34" fmla="*/ 2 w 2"/>
                <a:gd name="T35" fmla="*/ 1 h 1"/>
                <a:gd name="T36" fmla="*/ 2 w 2"/>
                <a:gd name="T37" fmla="*/ 1 h 1"/>
                <a:gd name="T38" fmla="*/ 2 w 2"/>
                <a:gd name="T39" fmla="*/ 1 h 1"/>
                <a:gd name="T40" fmla="*/ 2 w 2"/>
                <a:gd name="T41" fmla="*/ 1 h 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"/>
                <a:gd name="T64" fmla="*/ 0 h 1"/>
                <a:gd name="T65" fmla="*/ 2 w 2"/>
                <a:gd name="T66" fmla="*/ 1 h 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" h="1">
                  <a:moveTo>
                    <a:pt x="2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84" name="Freeform 864"/>
            <p:cNvSpPr>
              <a:spLocks/>
            </p:cNvSpPr>
            <p:nvPr/>
          </p:nvSpPr>
          <p:spPr bwMode="auto">
            <a:xfrm>
              <a:off x="2692" y="2677"/>
              <a:ext cx="2" cy="3"/>
            </a:xfrm>
            <a:custGeom>
              <a:avLst/>
              <a:gdLst>
                <a:gd name="T0" fmla="*/ 2 w 2"/>
                <a:gd name="T1" fmla="*/ 3 h 3"/>
                <a:gd name="T2" fmla="*/ 2 w 2"/>
                <a:gd name="T3" fmla="*/ 3 h 3"/>
                <a:gd name="T4" fmla="*/ 1 w 2"/>
                <a:gd name="T5" fmla="*/ 3 h 3"/>
                <a:gd name="T6" fmla="*/ 1 w 2"/>
                <a:gd name="T7" fmla="*/ 2 h 3"/>
                <a:gd name="T8" fmla="*/ 1 w 2"/>
                <a:gd name="T9" fmla="*/ 2 h 3"/>
                <a:gd name="T10" fmla="*/ 1 w 2"/>
                <a:gd name="T11" fmla="*/ 2 h 3"/>
                <a:gd name="T12" fmla="*/ 0 w 2"/>
                <a:gd name="T13" fmla="*/ 2 h 3"/>
                <a:gd name="T14" fmla="*/ 0 w 2"/>
                <a:gd name="T15" fmla="*/ 1 h 3"/>
                <a:gd name="T16" fmla="*/ 0 w 2"/>
                <a:gd name="T17" fmla="*/ 1 h 3"/>
                <a:gd name="T18" fmla="*/ 0 w 2"/>
                <a:gd name="T19" fmla="*/ 0 h 3"/>
                <a:gd name="T20" fmla="*/ 0 w 2"/>
                <a:gd name="T21" fmla="*/ 0 h 3"/>
                <a:gd name="T22" fmla="*/ 1 w 2"/>
                <a:gd name="T23" fmla="*/ 0 h 3"/>
                <a:gd name="T24" fmla="*/ 1 w 2"/>
                <a:gd name="T25" fmla="*/ 0 h 3"/>
                <a:gd name="T26" fmla="*/ 2 w 2"/>
                <a:gd name="T27" fmla="*/ 0 h 3"/>
                <a:gd name="T28" fmla="*/ 2 w 2"/>
                <a:gd name="T29" fmla="*/ 0 h 3"/>
                <a:gd name="T30" fmla="*/ 2 w 2"/>
                <a:gd name="T31" fmla="*/ 0 h 3"/>
                <a:gd name="T32" fmla="*/ 2 w 2"/>
                <a:gd name="T33" fmla="*/ 1 h 3"/>
                <a:gd name="T34" fmla="*/ 2 w 2"/>
                <a:gd name="T35" fmla="*/ 1 h 3"/>
                <a:gd name="T36" fmla="*/ 2 w 2"/>
                <a:gd name="T37" fmla="*/ 1 h 3"/>
                <a:gd name="T38" fmla="*/ 2 w 2"/>
                <a:gd name="T39" fmla="*/ 1 h 3"/>
                <a:gd name="T40" fmla="*/ 2 w 2"/>
                <a:gd name="T41" fmla="*/ 2 h 3"/>
                <a:gd name="T42" fmla="*/ 2 w 2"/>
                <a:gd name="T43" fmla="*/ 2 h 3"/>
                <a:gd name="T44" fmla="*/ 2 w 2"/>
                <a:gd name="T45" fmla="*/ 3 h 3"/>
                <a:gd name="T46" fmla="*/ 2 w 2"/>
                <a:gd name="T47" fmla="*/ 3 h 3"/>
                <a:gd name="T48" fmla="*/ 2 w 2"/>
                <a:gd name="T49" fmla="*/ 3 h 3"/>
                <a:gd name="T50" fmla="*/ 2 w 2"/>
                <a:gd name="T51" fmla="*/ 3 h 3"/>
                <a:gd name="T52" fmla="*/ 2 w 2"/>
                <a:gd name="T53" fmla="*/ 3 h 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"/>
                <a:gd name="T82" fmla="*/ 0 h 3"/>
                <a:gd name="T83" fmla="*/ 2 w 2"/>
                <a:gd name="T84" fmla="*/ 3 h 3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" h="3">
                  <a:moveTo>
                    <a:pt x="2" y="3"/>
                  </a:move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85" name="Freeform 865"/>
            <p:cNvSpPr>
              <a:spLocks/>
            </p:cNvSpPr>
            <p:nvPr/>
          </p:nvSpPr>
          <p:spPr bwMode="auto">
            <a:xfrm>
              <a:off x="1802" y="1467"/>
              <a:ext cx="655" cy="413"/>
            </a:xfrm>
            <a:custGeom>
              <a:avLst/>
              <a:gdLst>
                <a:gd name="T0" fmla="*/ 487 w 655"/>
                <a:gd name="T1" fmla="*/ 0 h 413"/>
                <a:gd name="T2" fmla="*/ 490 w 655"/>
                <a:gd name="T3" fmla="*/ 30 h 413"/>
                <a:gd name="T4" fmla="*/ 511 w 655"/>
                <a:gd name="T5" fmla="*/ 2 h 413"/>
                <a:gd name="T6" fmla="*/ 530 w 655"/>
                <a:gd name="T7" fmla="*/ 30 h 413"/>
                <a:gd name="T8" fmla="*/ 552 w 655"/>
                <a:gd name="T9" fmla="*/ 44 h 413"/>
                <a:gd name="T10" fmla="*/ 542 w 655"/>
                <a:gd name="T11" fmla="*/ 73 h 413"/>
                <a:gd name="T12" fmla="*/ 564 w 655"/>
                <a:gd name="T13" fmla="*/ 70 h 413"/>
                <a:gd name="T14" fmla="*/ 565 w 655"/>
                <a:gd name="T15" fmla="*/ 84 h 413"/>
                <a:gd name="T16" fmla="*/ 591 w 655"/>
                <a:gd name="T17" fmla="*/ 81 h 413"/>
                <a:gd name="T18" fmla="*/ 609 w 655"/>
                <a:gd name="T19" fmla="*/ 96 h 413"/>
                <a:gd name="T20" fmla="*/ 634 w 655"/>
                <a:gd name="T21" fmla="*/ 107 h 413"/>
                <a:gd name="T22" fmla="*/ 648 w 655"/>
                <a:gd name="T23" fmla="*/ 128 h 413"/>
                <a:gd name="T24" fmla="*/ 606 w 655"/>
                <a:gd name="T25" fmla="*/ 139 h 413"/>
                <a:gd name="T26" fmla="*/ 583 w 655"/>
                <a:gd name="T27" fmla="*/ 149 h 413"/>
                <a:gd name="T28" fmla="*/ 610 w 655"/>
                <a:gd name="T29" fmla="*/ 168 h 413"/>
                <a:gd name="T30" fmla="*/ 583 w 655"/>
                <a:gd name="T31" fmla="*/ 182 h 413"/>
                <a:gd name="T32" fmla="*/ 546 w 655"/>
                <a:gd name="T33" fmla="*/ 175 h 413"/>
                <a:gd name="T34" fmla="*/ 528 w 655"/>
                <a:gd name="T35" fmla="*/ 185 h 413"/>
                <a:gd name="T36" fmla="*/ 488 w 655"/>
                <a:gd name="T37" fmla="*/ 179 h 413"/>
                <a:gd name="T38" fmla="*/ 457 w 655"/>
                <a:gd name="T39" fmla="*/ 179 h 413"/>
                <a:gd name="T40" fmla="*/ 422 w 655"/>
                <a:gd name="T41" fmla="*/ 187 h 413"/>
                <a:gd name="T42" fmla="*/ 408 w 655"/>
                <a:gd name="T43" fmla="*/ 220 h 413"/>
                <a:gd name="T44" fmla="*/ 404 w 655"/>
                <a:gd name="T45" fmla="*/ 260 h 413"/>
                <a:gd name="T46" fmla="*/ 377 w 655"/>
                <a:gd name="T47" fmla="*/ 278 h 413"/>
                <a:gd name="T48" fmla="*/ 378 w 655"/>
                <a:gd name="T49" fmla="*/ 304 h 413"/>
                <a:gd name="T50" fmla="*/ 354 w 655"/>
                <a:gd name="T51" fmla="*/ 329 h 413"/>
                <a:gd name="T52" fmla="*/ 347 w 655"/>
                <a:gd name="T53" fmla="*/ 359 h 413"/>
                <a:gd name="T54" fmla="*/ 318 w 655"/>
                <a:gd name="T55" fmla="*/ 374 h 413"/>
                <a:gd name="T56" fmla="*/ 282 w 655"/>
                <a:gd name="T57" fmla="*/ 387 h 413"/>
                <a:gd name="T58" fmla="*/ 245 w 655"/>
                <a:gd name="T59" fmla="*/ 378 h 413"/>
                <a:gd name="T60" fmla="*/ 223 w 655"/>
                <a:gd name="T61" fmla="*/ 366 h 413"/>
                <a:gd name="T62" fmla="*/ 180 w 655"/>
                <a:gd name="T63" fmla="*/ 377 h 413"/>
                <a:gd name="T64" fmla="*/ 153 w 655"/>
                <a:gd name="T65" fmla="*/ 404 h 413"/>
                <a:gd name="T66" fmla="*/ 114 w 655"/>
                <a:gd name="T67" fmla="*/ 398 h 413"/>
                <a:gd name="T68" fmla="*/ 76 w 655"/>
                <a:gd name="T69" fmla="*/ 413 h 413"/>
                <a:gd name="T70" fmla="*/ 46 w 655"/>
                <a:gd name="T71" fmla="*/ 396 h 413"/>
                <a:gd name="T72" fmla="*/ 17 w 655"/>
                <a:gd name="T73" fmla="*/ 371 h 413"/>
                <a:gd name="T74" fmla="*/ 6 w 655"/>
                <a:gd name="T75" fmla="*/ 332 h 413"/>
                <a:gd name="T76" fmla="*/ 38 w 655"/>
                <a:gd name="T77" fmla="*/ 356 h 413"/>
                <a:gd name="T78" fmla="*/ 65 w 655"/>
                <a:gd name="T79" fmla="*/ 355 h 413"/>
                <a:gd name="T80" fmla="*/ 82 w 655"/>
                <a:gd name="T81" fmla="*/ 369 h 413"/>
                <a:gd name="T82" fmla="*/ 115 w 655"/>
                <a:gd name="T83" fmla="*/ 377 h 413"/>
                <a:gd name="T84" fmla="*/ 99 w 655"/>
                <a:gd name="T85" fmla="*/ 364 h 413"/>
                <a:gd name="T86" fmla="*/ 105 w 655"/>
                <a:gd name="T87" fmla="*/ 351 h 413"/>
                <a:gd name="T88" fmla="*/ 121 w 655"/>
                <a:gd name="T89" fmla="*/ 329 h 413"/>
                <a:gd name="T90" fmla="*/ 113 w 655"/>
                <a:gd name="T91" fmla="*/ 308 h 413"/>
                <a:gd name="T92" fmla="*/ 133 w 655"/>
                <a:gd name="T93" fmla="*/ 303 h 413"/>
                <a:gd name="T94" fmla="*/ 147 w 655"/>
                <a:gd name="T95" fmla="*/ 279 h 413"/>
                <a:gd name="T96" fmla="*/ 193 w 655"/>
                <a:gd name="T97" fmla="*/ 270 h 413"/>
                <a:gd name="T98" fmla="*/ 235 w 655"/>
                <a:gd name="T99" fmla="*/ 258 h 413"/>
                <a:gd name="T100" fmla="*/ 258 w 655"/>
                <a:gd name="T101" fmla="*/ 228 h 413"/>
                <a:gd name="T102" fmla="*/ 285 w 655"/>
                <a:gd name="T103" fmla="*/ 201 h 413"/>
                <a:gd name="T104" fmla="*/ 303 w 655"/>
                <a:gd name="T105" fmla="*/ 162 h 413"/>
                <a:gd name="T106" fmla="*/ 333 w 655"/>
                <a:gd name="T107" fmla="*/ 186 h 413"/>
                <a:gd name="T108" fmla="*/ 357 w 655"/>
                <a:gd name="T109" fmla="*/ 187 h 413"/>
                <a:gd name="T110" fmla="*/ 357 w 655"/>
                <a:gd name="T111" fmla="*/ 152 h 413"/>
                <a:gd name="T112" fmla="*/ 373 w 655"/>
                <a:gd name="T113" fmla="*/ 167 h 413"/>
                <a:gd name="T114" fmla="*/ 387 w 655"/>
                <a:gd name="T115" fmla="*/ 166 h 413"/>
                <a:gd name="T116" fmla="*/ 389 w 655"/>
                <a:gd name="T117" fmla="*/ 143 h 413"/>
                <a:gd name="T118" fmla="*/ 401 w 655"/>
                <a:gd name="T119" fmla="*/ 121 h 413"/>
                <a:gd name="T120" fmla="*/ 409 w 655"/>
                <a:gd name="T121" fmla="*/ 93 h 413"/>
                <a:gd name="T122" fmla="*/ 431 w 655"/>
                <a:gd name="T123" fmla="*/ 85 h 413"/>
                <a:gd name="T124" fmla="*/ 449 w 655"/>
                <a:gd name="T125" fmla="*/ 54 h 41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55"/>
                <a:gd name="T190" fmla="*/ 0 h 413"/>
                <a:gd name="T191" fmla="*/ 655 w 655"/>
                <a:gd name="T192" fmla="*/ 413 h 41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55" h="413">
                  <a:moveTo>
                    <a:pt x="468" y="36"/>
                  </a:moveTo>
                  <a:lnTo>
                    <a:pt x="469" y="36"/>
                  </a:lnTo>
                  <a:lnTo>
                    <a:pt x="470" y="35"/>
                  </a:lnTo>
                  <a:lnTo>
                    <a:pt x="470" y="34"/>
                  </a:lnTo>
                  <a:lnTo>
                    <a:pt x="470" y="33"/>
                  </a:lnTo>
                  <a:lnTo>
                    <a:pt x="470" y="32"/>
                  </a:lnTo>
                  <a:lnTo>
                    <a:pt x="471" y="32"/>
                  </a:lnTo>
                  <a:lnTo>
                    <a:pt x="471" y="31"/>
                  </a:lnTo>
                  <a:lnTo>
                    <a:pt x="471" y="30"/>
                  </a:lnTo>
                  <a:lnTo>
                    <a:pt x="472" y="30"/>
                  </a:lnTo>
                  <a:lnTo>
                    <a:pt x="472" y="29"/>
                  </a:lnTo>
                  <a:lnTo>
                    <a:pt x="473" y="28"/>
                  </a:lnTo>
                  <a:lnTo>
                    <a:pt x="473" y="27"/>
                  </a:lnTo>
                  <a:lnTo>
                    <a:pt x="474" y="27"/>
                  </a:lnTo>
                  <a:lnTo>
                    <a:pt x="475" y="27"/>
                  </a:lnTo>
                  <a:lnTo>
                    <a:pt x="475" y="26"/>
                  </a:lnTo>
                  <a:lnTo>
                    <a:pt x="476" y="26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7" y="24"/>
                  </a:lnTo>
                  <a:lnTo>
                    <a:pt x="477" y="23"/>
                  </a:lnTo>
                  <a:lnTo>
                    <a:pt x="478" y="23"/>
                  </a:lnTo>
                  <a:lnTo>
                    <a:pt x="478" y="22"/>
                  </a:lnTo>
                  <a:lnTo>
                    <a:pt x="479" y="21"/>
                  </a:lnTo>
                  <a:lnTo>
                    <a:pt x="479" y="20"/>
                  </a:lnTo>
                  <a:lnTo>
                    <a:pt x="479" y="19"/>
                  </a:lnTo>
                  <a:lnTo>
                    <a:pt x="479" y="18"/>
                  </a:lnTo>
                  <a:lnTo>
                    <a:pt x="479" y="17"/>
                  </a:lnTo>
                  <a:lnTo>
                    <a:pt x="479" y="16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0" y="14"/>
                  </a:lnTo>
                  <a:lnTo>
                    <a:pt x="481" y="14"/>
                  </a:lnTo>
                  <a:lnTo>
                    <a:pt x="480" y="13"/>
                  </a:lnTo>
                  <a:lnTo>
                    <a:pt x="480" y="12"/>
                  </a:lnTo>
                  <a:lnTo>
                    <a:pt x="480" y="11"/>
                  </a:lnTo>
                  <a:lnTo>
                    <a:pt x="481" y="11"/>
                  </a:lnTo>
                  <a:lnTo>
                    <a:pt x="481" y="10"/>
                  </a:lnTo>
                  <a:lnTo>
                    <a:pt x="482" y="9"/>
                  </a:lnTo>
                  <a:lnTo>
                    <a:pt x="483" y="8"/>
                  </a:lnTo>
                  <a:lnTo>
                    <a:pt x="484" y="8"/>
                  </a:lnTo>
                  <a:lnTo>
                    <a:pt x="484" y="7"/>
                  </a:lnTo>
                  <a:lnTo>
                    <a:pt x="484" y="6"/>
                  </a:lnTo>
                  <a:lnTo>
                    <a:pt x="484" y="5"/>
                  </a:lnTo>
                  <a:lnTo>
                    <a:pt x="484" y="4"/>
                  </a:lnTo>
                  <a:lnTo>
                    <a:pt x="484" y="3"/>
                  </a:lnTo>
                  <a:lnTo>
                    <a:pt x="484" y="2"/>
                  </a:lnTo>
                  <a:lnTo>
                    <a:pt x="485" y="2"/>
                  </a:lnTo>
                  <a:lnTo>
                    <a:pt x="485" y="1"/>
                  </a:lnTo>
                  <a:lnTo>
                    <a:pt x="486" y="1"/>
                  </a:lnTo>
                  <a:lnTo>
                    <a:pt x="487" y="0"/>
                  </a:lnTo>
                  <a:lnTo>
                    <a:pt x="488" y="0"/>
                  </a:lnTo>
                  <a:lnTo>
                    <a:pt x="488" y="1"/>
                  </a:lnTo>
                  <a:lnTo>
                    <a:pt x="489" y="1"/>
                  </a:lnTo>
                  <a:lnTo>
                    <a:pt x="490" y="1"/>
                  </a:lnTo>
                  <a:lnTo>
                    <a:pt x="490" y="2"/>
                  </a:lnTo>
                  <a:lnTo>
                    <a:pt x="490" y="3"/>
                  </a:lnTo>
                  <a:lnTo>
                    <a:pt x="491" y="3"/>
                  </a:lnTo>
                  <a:lnTo>
                    <a:pt x="491" y="4"/>
                  </a:lnTo>
                  <a:lnTo>
                    <a:pt x="492" y="4"/>
                  </a:lnTo>
                  <a:lnTo>
                    <a:pt x="492" y="5"/>
                  </a:lnTo>
                  <a:lnTo>
                    <a:pt x="492" y="6"/>
                  </a:lnTo>
                  <a:lnTo>
                    <a:pt x="492" y="7"/>
                  </a:lnTo>
                  <a:lnTo>
                    <a:pt x="492" y="8"/>
                  </a:lnTo>
                  <a:lnTo>
                    <a:pt x="493" y="8"/>
                  </a:lnTo>
                  <a:lnTo>
                    <a:pt x="493" y="9"/>
                  </a:lnTo>
                  <a:lnTo>
                    <a:pt x="492" y="8"/>
                  </a:lnTo>
                  <a:lnTo>
                    <a:pt x="491" y="8"/>
                  </a:lnTo>
                  <a:lnTo>
                    <a:pt x="490" y="8"/>
                  </a:lnTo>
                  <a:lnTo>
                    <a:pt x="490" y="9"/>
                  </a:lnTo>
                  <a:lnTo>
                    <a:pt x="490" y="10"/>
                  </a:lnTo>
                  <a:lnTo>
                    <a:pt x="490" y="11"/>
                  </a:lnTo>
                  <a:lnTo>
                    <a:pt x="490" y="12"/>
                  </a:lnTo>
                  <a:lnTo>
                    <a:pt x="491" y="12"/>
                  </a:lnTo>
                  <a:lnTo>
                    <a:pt x="492" y="12"/>
                  </a:lnTo>
                  <a:lnTo>
                    <a:pt x="493" y="13"/>
                  </a:lnTo>
                  <a:lnTo>
                    <a:pt x="493" y="14"/>
                  </a:lnTo>
                  <a:lnTo>
                    <a:pt x="494" y="14"/>
                  </a:lnTo>
                  <a:lnTo>
                    <a:pt x="494" y="15"/>
                  </a:lnTo>
                  <a:lnTo>
                    <a:pt x="494" y="16"/>
                  </a:lnTo>
                  <a:lnTo>
                    <a:pt x="493" y="16"/>
                  </a:lnTo>
                  <a:lnTo>
                    <a:pt x="493" y="17"/>
                  </a:lnTo>
                  <a:lnTo>
                    <a:pt x="493" y="18"/>
                  </a:lnTo>
                  <a:lnTo>
                    <a:pt x="493" y="19"/>
                  </a:lnTo>
                  <a:lnTo>
                    <a:pt x="492" y="19"/>
                  </a:lnTo>
                  <a:lnTo>
                    <a:pt x="492" y="20"/>
                  </a:lnTo>
                  <a:lnTo>
                    <a:pt x="491" y="20"/>
                  </a:lnTo>
                  <a:lnTo>
                    <a:pt x="491" y="21"/>
                  </a:lnTo>
                  <a:lnTo>
                    <a:pt x="490" y="21"/>
                  </a:lnTo>
                  <a:lnTo>
                    <a:pt x="490" y="22"/>
                  </a:lnTo>
                  <a:lnTo>
                    <a:pt x="490" y="23"/>
                  </a:lnTo>
                  <a:lnTo>
                    <a:pt x="490" y="24"/>
                  </a:lnTo>
                  <a:lnTo>
                    <a:pt x="489" y="24"/>
                  </a:lnTo>
                  <a:lnTo>
                    <a:pt x="489" y="25"/>
                  </a:lnTo>
                  <a:lnTo>
                    <a:pt x="488" y="26"/>
                  </a:lnTo>
                  <a:lnTo>
                    <a:pt x="488" y="27"/>
                  </a:lnTo>
                  <a:lnTo>
                    <a:pt x="488" y="28"/>
                  </a:lnTo>
                  <a:lnTo>
                    <a:pt x="488" y="29"/>
                  </a:lnTo>
                  <a:lnTo>
                    <a:pt x="489" y="29"/>
                  </a:lnTo>
                  <a:lnTo>
                    <a:pt x="489" y="30"/>
                  </a:lnTo>
                  <a:lnTo>
                    <a:pt x="490" y="30"/>
                  </a:lnTo>
                  <a:lnTo>
                    <a:pt x="491" y="30"/>
                  </a:lnTo>
                  <a:lnTo>
                    <a:pt x="491" y="29"/>
                  </a:lnTo>
                  <a:lnTo>
                    <a:pt x="492" y="29"/>
                  </a:lnTo>
                  <a:lnTo>
                    <a:pt x="493" y="29"/>
                  </a:lnTo>
                  <a:lnTo>
                    <a:pt x="493" y="28"/>
                  </a:lnTo>
                  <a:lnTo>
                    <a:pt x="494" y="28"/>
                  </a:lnTo>
                  <a:lnTo>
                    <a:pt x="494" y="27"/>
                  </a:lnTo>
                  <a:lnTo>
                    <a:pt x="495" y="27"/>
                  </a:lnTo>
                  <a:lnTo>
                    <a:pt x="495" y="26"/>
                  </a:lnTo>
                  <a:lnTo>
                    <a:pt x="496" y="26"/>
                  </a:lnTo>
                  <a:lnTo>
                    <a:pt x="496" y="25"/>
                  </a:lnTo>
                  <a:lnTo>
                    <a:pt x="497" y="24"/>
                  </a:lnTo>
                  <a:lnTo>
                    <a:pt x="498" y="24"/>
                  </a:lnTo>
                  <a:lnTo>
                    <a:pt x="498" y="23"/>
                  </a:lnTo>
                  <a:lnTo>
                    <a:pt x="499" y="23"/>
                  </a:lnTo>
                  <a:lnTo>
                    <a:pt x="500" y="22"/>
                  </a:lnTo>
                  <a:lnTo>
                    <a:pt x="501" y="22"/>
                  </a:lnTo>
                  <a:lnTo>
                    <a:pt x="501" y="21"/>
                  </a:lnTo>
                  <a:lnTo>
                    <a:pt x="502" y="21"/>
                  </a:lnTo>
                  <a:lnTo>
                    <a:pt x="502" y="20"/>
                  </a:lnTo>
                  <a:lnTo>
                    <a:pt x="502" y="19"/>
                  </a:lnTo>
                  <a:lnTo>
                    <a:pt x="502" y="18"/>
                  </a:lnTo>
                  <a:lnTo>
                    <a:pt x="503" y="18"/>
                  </a:lnTo>
                  <a:lnTo>
                    <a:pt x="503" y="17"/>
                  </a:lnTo>
                  <a:lnTo>
                    <a:pt x="503" y="16"/>
                  </a:lnTo>
                  <a:lnTo>
                    <a:pt x="504" y="15"/>
                  </a:lnTo>
                  <a:lnTo>
                    <a:pt x="504" y="14"/>
                  </a:lnTo>
                  <a:lnTo>
                    <a:pt x="505" y="14"/>
                  </a:lnTo>
                  <a:lnTo>
                    <a:pt x="506" y="14"/>
                  </a:lnTo>
                  <a:lnTo>
                    <a:pt x="506" y="13"/>
                  </a:lnTo>
                  <a:lnTo>
                    <a:pt x="507" y="12"/>
                  </a:lnTo>
                  <a:lnTo>
                    <a:pt x="507" y="11"/>
                  </a:lnTo>
                  <a:lnTo>
                    <a:pt x="506" y="11"/>
                  </a:lnTo>
                  <a:lnTo>
                    <a:pt x="506" y="10"/>
                  </a:lnTo>
                  <a:lnTo>
                    <a:pt x="506" y="9"/>
                  </a:lnTo>
                  <a:lnTo>
                    <a:pt x="505" y="9"/>
                  </a:lnTo>
                  <a:lnTo>
                    <a:pt x="505" y="8"/>
                  </a:lnTo>
                  <a:lnTo>
                    <a:pt x="505" y="6"/>
                  </a:lnTo>
                  <a:lnTo>
                    <a:pt x="505" y="5"/>
                  </a:lnTo>
                  <a:lnTo>
                    <a:pt x="506" y="5"/>
                  </a:lnTo>
                  <a:lnTo>
                    <a:pt x="506" y="6"/>
                  </a:lnTo>
                  <a:lnTo>
                    <a:pt x="507" y="6"/>
                  </a:lnTo>
                  <a:lnTo>
                    <a:pt x="508" y="6"/>
                  </a:lnTo>
                  <a:lnTo>
                    <a:pt x="509" y="6"/>
                  </a:lnTo>
                  <a:lnTo>
                    <a:pt x="509" y="5"/>
                  </a:lnTo>
                  <a:lnTo>
                    <a:pt x="509" y="4"/>
                  </a:lnTo>
                  <a:lnTo>
                    <a:pt x="508" y="4"/>
                  </a:lnTo>
                  <a:lnTo>
                    <a:pt x="508" y="3"/>
                  </a:lnTo>
                  <a:lnTo>
                    <a:pt x="508" y="2"/>
                  </a:lnTo>
                  <a:lnTo>
                    <a:pt x="509" y="2"/>
                  </a:lnTo>
                  <a:lnTo>
                    <a:pt x="510" y="2"/>
                  </a:lnTo>
                  <a:lnTo>
                    <a:pt x="511" y="2"/>
                  </a:lnTo>
                  <a:lnTo>
                    <a:pt x="512" y="2"/>
                  </a:lnTo>
                  <a:lnTo>
                    <a:pt x="512" y="1"/>
                  </a:lnTo>
                  <a:lnTo>
                    <a:pt x="513" y="1"/>
                  </a:lnTo>
                  <a:lnTo>
                    <a:pt x="514" y="1"/>
                  </a:lnTo>
                  <a:lnTo>
                    <a:pt x="515" y="1"/>
                  </a:lnTo>
                  <a:lnTo>
                    <a:pt x="515" y="2"/>
                  </a:lnTo>
                  <a:lnTo>
                    <a:pt x="515" y="3"/>
                  </a:lnTo>
                  <a:lnTo>
                    <a:pt x="516" y="3"/>
                  </a:lnTo>
                  <a:lnTo>
                    <a:pt x="516" y="4"/>
                  </a:lnTo>
                  <a:lnTo>
                    <a:pt x="517" y="4"/>
                  </a:lnTo>
                  <a:lnTo>
                    <a:pt x="518" y="4"/>
                  </a:lnTo>
                  <a:lnTo>
                    <a:pt x="518" y="5"/>
                  </a:lnTo>
                  <a:lnTo>
                    <a:pt x="519" y="5"/>
                  </a:lnTo>
                  <a:lnTo>
                    <a:pt x="520" y="5"/>
                  </a:lnTo>
                  <a:lnTo>
                    <a:pt x="520" y="6"/>
                  </a:lnTo>
                  <a:lnTo>
                    <a:pt x="520" y="7"/>
                  </a:lnTo>
                  <a:lnTo>
                    <a:pt x="520" y="8"/>
                  </a:lnTo>
                  <a:lnTo>
                    <a:pt x="520" y="9"/>
                  </a:lnTo>
                  <a:lnTo>
                    <a:pt x="520" y="10"/>
                  </a:lnTo>
                  <a:lnTo>
                    <a:pt x="519" y="11"/>
                  </a:lnTo>
                  <a:lnTo>
                    <a:pt x="519" y="12"/>
                  </a:lnTo>
                  <a:lnTo>
                    <a:pt x="518" y="12"/>
                  </a:lnTo>
                  <a:lnTo>
                    <a:pt x="518" y="13"/>
                  </a:lnTo>
                  <a:lnTo>
                    <a:pt x="518" y="14"/>
                  </a:lnTo>
                  <a:lnTo>
                    <a:pt x="519" y="15"/>
                  </a:lnTo>
                  <a:lnTo>
                    <a:pt x="520" y="15"/>
                  </a:lnTo>
                  <a:lnTo>
                    <a:pt x="520" y="16"/>
                  </a:lnTo>
                  <a:lnTo>
                    <a:pt x="520" y="17"/>
                  </a:lnTo>
                  <a:lnTo>
                    <a:pt x="520" y="18"/>
                  </a:lnTo>
                  <a:lnTo>
                    <a:pt x="521" y="18"/>
                  </a:lnTo>
                  <a:lnTo>
                    <a:pt x="521" y="19"/>
                  </a:lnTo>
                  <a:lnTo>
                    <a:pt x="521" y="20"/>
                  </a:lnTo>
                  <a:lnTo>
                    <a:pt x="521" y="21"/>
                  </a:lnTo>
                  <a:lnTo>
                    <a:pt x="521" y="22"/>
                  </a:lnTo>
                  <a:lnTo>
                    <a:pt x="521" y="23"/>
                  </a:lnTo>
                  <a:lnTo>
                    <a:pt x="521" y="24"/>
                  </a:lnTo>
                  <a:lnTo>
                    <a:pt x="521" y="25"/>
                  </a:lnTo>
                  <a:lnTo>
                    <a:pt x="522" y="26"/>
                  </a:lnTo>
                  <a:lnTo>
                    <a:pt x="522" y="27"/>
                  </a:lnTo>
                  <a:lnTo>
                    <a:pt x="523" y="27"/>
                  </a:lnTo>
                  <a:lnTo>
                    <a:pt x="524" y="27"/>
                  </a:lnTo>
                  <a:lnTo>
                    <a:pt x="525" y="27"/>
                  </a:lnTo>
                  <a:lnTo>
                    <a:pt x="526" y="27"/>
                  </a:lnTo>
                  <a:lnTo>
                    <a:pt x="527" y="27"/>
                  </a:lnTo>
                  <a:lnTo>
                    <a:pt x="528" y="27"/>
                  </a:lnTo>
                  <a:lnTo>
                    <a:pt x="528" y="28"/>
                  </a:lnTo>
                  <a:lnTo>
                    <a:pt x="529" y="28"/>
                  </a:lnTo>
                  <a:lnTo>
                    <a:pt x="529" y="29"/>
                  </a:lnTo>
                  <a:lnTo>
                    <a:pt x="529" y="30"/>
                  </a:lnTo>
                  <a:lnTo>
                    <a:pt x="530" y="30"/>
                  </a:lnTo>
                  <a:lnTo>
                    <a:pt x="531" y="30"/>
                  </a:lnTo>
                  <a:lnTo>
                    <a:pt x="531" y="31"/>
                  </a:lnTo>
                  <a:lnTo>
                    <a:pt x="532" y="31"/>
                  </a:lnTo>
                  <a:lnTo>
                    <a:pt x="533" y="32"/>
                  </a:lnTo>
                  <a:lnTo>
                    <a:pt x="534" y="32"/>
                  </a:lnTo>
                  <a:lnTo>
                    <a:pt x="534" y="33"/>
                  </a:lnTo>
                  <a:lnTo>
                    <a:pt x="534" y="32"/>
                  </a:lnTo>
                  <a:lnTo>
                    <a:pt x="535" y="32"/>
                  </a:lnTo>
                  <a:lnTo>
                    <a:pt x="535" y="31"/>
                  </a:lnTo>
                  <a:lnTo>
                    <a:pt x="535" y="30"/>
                  </a:lnTo>
                  <a:lnTo>
                    <a:pt x="536" y="30"/>
                  </a:lnTo>
                  <a:lnTo>
                    <a:pt x="536" y="29"/>
                  </a:lnTo>
                  <a:lnTo>
                    <a:pt x="536" y="28"/>
                  </a:lnTo>
                  <a:lnTo>
                    <a:pt x="537" y="28"/>
                  </a:lnTo>
                  <a:lnTo>
                    <a:pt x="537" y="27"/>
                  </a:lnTo>
                  <a:lnTo>
                    <a:pt x="538" y="27"/>
                  </a:lnTo>
                  <a:lnTo>
                    <a:pt x="539" y="27"/>
                  </a:lnTo>
                  <a:lnTo>
                    <a:pt x="539" y="28"/>
                  </a:lnTo>
                  <a:lnTo>
                    <a:pt x="539" y="29"/>
                  </a:lnTo>
                  <a:lnTo>
                    <a:pt x="539" y="30"/>
                  </a:lnTo>
                  <a:lnTo>
                    <a:pt x="540" y="30"/>
                  </a:lnTo>
                  <a:lnTo>
                    <a:pt x="540" y="31"/>
                  </a:lnTo>
                  <a:lnTo>
                    <a:pt x="540" y="32"/>
                  </a:lnTo>
                  <a:lnTo>
                    <a:pt x="540" y="33"/>
                  </a:lnTo>
                  <a:lnTo>
                    <a:pt x="541" y="33"/>
                  </a:lnTo>
                  <a:lnTo>
                    <a:pt x="542" y="33"/>
                  </a:lnTo>
                  <a:lnTo>
                    <a:pt x="543" y="34"/>
                  </a:lnTo>
                  <a:lnTo>
                    <a:pt x="544" y="34"/>
                  </a:lnTo>
                  <a:lnTo>
                    <a:pt x="545" y="33"/>
                  </a:lnTo>
                  <a:lnTo>
                    <a:pt x="546" y="33"/>
                  </a:lnTo>
                  <a:lnTo>
                    <a:pt x="547" y="33"/>
                  </a:lnTo>
                  <a:lnTo>
                    <a:pt x="547" y="34"/>
                  </a:lnTo>
                  <a:lnTo>
                    <a:pt x="547" y="35"/>
                  </a:lnTo>
                  <a:lnTo>
                    <a:pt x="548" y="35"/>
                  </a:lnTo>
                  <a:lnTo>
                    <a:pt x="548" y="36"/>
                  </a:lnTo>
                  <a:lnTo>
                    <a:pt x="548" y="37"/>
                  </a:lnTo>
                  <a:lnTo>
                    <a:pt x="549" y="37"/>
                  </a:lnTo>
                  <a:lnTo>
                    <a:pt x="549" y="38"/>
                  </a:lnTo>
                  <a:lnTo>
                    <a:pt x="549" y="39"/>
                  </a:lnTo>
                  <a:lnTo>
                    <a:pt x="550" y="39"/>
                  </a:lnTo>
                  <a:lnTo>
                    <a:pt x="550" y="38"/>
                  </a:lnTo>
                  <a:lnTo>
                    <a:pt x="551" y="37"/>
                  </a:lnTo>
                  <a:lnTo>
                    <a:pt x="551" y="38"/>
                  </a:lnTo>
                  <a:lnTo>
                    <a:pt x="552" y="38"/>
                  </a:lnTo>
                  <a:lnTo>
                    <a:pt x="552" y="39"/>
                  </a:lnTo>
                  <a:lnTo>
                    <a:pt x="552" y="40"/>
                  </a:lnTo>
                  <a:lnTo>
                    <a:pt x="552" y="41"/>
                  </a:lnTo>
                  <a:lnTo>
                    <a:pt x="552" y="42"/>
                  </a:lnTo>
                  <a:lnTo>
                    <a:pt x="553" y="42"/>
                  </a:lnTo>
                  <a:lnTo>
                    <a:pt x="553" y="43"/>
                  </a:lnTo>
                  <a:lnTo>
                    <a:pt x="552" y="43"/>
                  </a:lnTo>
                  <a:lnTo>
                    <a:pt x="552" y="44"/>
                  </a:lnTo>
                  <a:lnTo>
                    <a:pt x="552" y="45"/>
                  </a:lnTo>
                  <a:lnTo>
                    <a:pt x="552" y="46"/>
                  </a:lnTo>
                  <a:lnTo>
                    <a:pt x="553" y="46"/>
                  </a:lnTo>
                  <a:lnTo>
                    <a:pt x="552" y="46"/>
                  </a:lnTo>
                  <a:lnTo>
                    <a:pt x="552" y="47"/>
                  </a:lnTo>
                  <a:lnTo>
                    <a:pt x="552" y="48"/>
                  </a:lnTo>
                  <a:lnTo>
                    <a:pt x="552" y="49"/>
                  </a:lnTo>
                  <a:lnTo>
                    <a:pt x="552" y="50"/>
                  </a:lnTo>
                  <a:lnTo>
                    <a:pt x="552" y="51"/>
                  </a:lnTo>
                  <a:lnTo>
                    <a:pt x="551" y="52"/>
                  </a:lnTo>
                  <a:lnTo>
                    <a:pt x="550" y="52"/>
                  </a:lnTo>
                  <a:lnTo>
                    <a:pt x="549" y="52"/>
                  </a:lnTo>
                  <a:lnTo>
                    <a:pt x="548" y="52"/>
                  </a:lnTo>
                  <a:lnTo>
                    <a:pt x="547" y="52"/>
                  </a:lnTo>
                  <a:lnTo>
                    <a:pt x="547" y="53"/>
                  </a:lnTo>
                  <a:lnTo>
                    <a:pt x="546" y="53"/>
                  </a:lnTo>
                  <a:lnTo>
                    <a:pt x="545" y="53"/>
                  </a:lnTo>
                  <a:lnTo>
                    <a:pt x="544" y="53"/>
                  </a:lnTo>
                  <a:lnTo>
                    <a:pt x="544" y="54"/>
                  </a:lnTo>
                  <a:lnTo>
                    <a:pt x="543" y="55"/>
                  </a:lnTo>
                  <a:lnTo>
                    <a:pt x="543" y="56"/>
                  </a:lnTo>
                  <a:lnTo>
                    <a:pt x="543" y="57"/>
                  </a:lnTo>
                  <a:lnTo>
                    <a:pt x="544" y="57"/>
                  </a:lnTo>
                  <a:lnTo>
                    <a:pt x="544" y="58"/>
                  </a:lnTo>
                  <a:lnTo>
                    <a:pt x="545" y="58"/>
                  </a:lnTo>
                  <a:lnTo>
                    <a:pt x="545" y="59"/>
                  </a:lnTo>
                  <a:lnTo>
                    <a:pt x="546" y="59"/>
                  </a:lnTo>
                  <a:lnTo>
                    <a:pt x="546" y="60"/>
                  </a:lnTo>
                  <a:lnTo>
                    <a:pt x="546" y="61"/>
                  </a:lnTo>
                  <a:lnTo>
                    <a:pt x="547" y="61"/>
                  </a:lnTo>
                  <a:lnTo>
                    <a:pt x="547" y="62"/>
                  </a:lnTo>
                  <a:lnTo>
                    <a:pt x="547" y="63"/>
                  </a:lnTo>
                  <a:lnTo>
                    <a:pt x="547" y="64"/>
                  </a:lnTo>
                  <a:lnTo>
                    <a:pt x="547" y="65"/>
                  </a:lnTo>
                  <a:lnTo>
                    <a:pt x="546" y="65"/>
                  </a:lnTo>
                  <a:lnTo>
                    <a:pt x="546" y="66"/>
                  </a:lnTo>
                  <a:lnTo>
                    <a:pt x="545" y="66"/>
                  </a:lnTo>
                  <a:lnTo>
                    <a:pt x="546" y="66"/>
                  </a:lnTo>
                  <a:lnTo>
                    <a:pt x="546" y="67"/>
                  </a:lnTo>
                  <a:lnTo>
                    <a:pt x="547" y="67"/>
                  </a:lnTo>
                  <a:lnTo>
                    <a:pt x="548" y="68"/>
                  </a:lnTo>
                  <a:lnTo>
                    <a:pt x="548" y="69"/>
                  </a:lnTo>
                  <a:lnTo>
                    <a:pt x="548" y="70"/>
                  </a:lnTo>
                  <a:lnTo>
                    <a:pt x="547" y="71"/>
                  </a:lnTo>
                  <a:lnTo>
                    <a:pt x="547" y="72"/>
                  </a:lnTo>
                  <a:lnTo>
                    <a:pt x="546" y="72"/>
                  </a:lnTo>
                  <a:lnTo>
                    <a:pt x="545" y="72"/>
                  </a:lnTo>
                  <a:lnTo>
                    <a:pt x="544" y="73"/>
                  </a:lnTo>
                  <a:lnTo>
                    <a:pt x="543" y="73"/>
                  </a:lnTo>
                  <a:lnTo>
                    <a:pt x="542" y="73"/>
                  </a:lnTo>
                  <a:lnTo>
                    <a:pt x="541" y="74"/>
                  </a:lnTo>
                  <a:lnTo>
                    <a:pt x="540" y="74"/>
                  </a:lnTo>
                  <a:lnTo>
                    <a:pt x="539" y="75"/>
                  </a:lnTo>
                  <a:lnTo>
                    <a:pt x="538" y="75"/>
                  </a:lnTo>
                  <a:lnTo>
                    <a:pt x="537" y="75"/>
                  </a:lnTo>
                  <a:lnTo>
                    <a:pt x="536" y="76"/>
                  </a:lnTo>
                  <a:lnTo>
                    <a:pt x="535" y="76"/>
                  </a:lnTo>
                  <a:lnTo>
                    <a:pt x="535" y="77"/>
                  </a:lnTo>
                  <a:lnTo>
                    <a:pt x="534" y="77"/>
                  </a:lnTo>
                  <a:lnTo>
                    <a:pt x="534" y="78"/>
                  </a:lnTo>
                  <a:lnTo>
                    <a:pt x="535" y="78"/>
                  </a:lnTo>
                  <a:lnTo>
                    <a:pt x="535" y="77"/>
                  </a:lnTo>
                  <a:lnTo>
                    <a:pt x="536" y="77"/>
                  </a:lnTo>
                  <a:lnTo>
                    <a:pt x="537" y="77"/>
                  </a:lnTo>
                  <a:lnTo>
                    <a:pt x="537" y="76"/>
                  </a:lnTo>
                  <a:lnTo>
                    <a:pt x="538" y="76"/>
                  </a:lnTo>
                  <a:lnTo>
                    <a:pt x="539" y="76"/>
                  </a:lnTo>
                  <a:lnTo>
                    <a:pt x="540" y="76"/>
                  </a:lnTo>
                  <a:lnTo>
                    <a:pt x="540" y="75"/>
                  </a:lnTo>
                  <a:lnTo>
                    <a:pt x="541" y="75"/>
                  </a:lnTo>
                  <a:lnTo>
                    <a:pt x="542" y="75"/>
                  </a:lnTo>
                  <a:lnTo>
                    <a:pt x="543" y="75"/>
                  </a:lnTo>
                  <a:lnTo>
                    <a:pt x="544" y="75"/>
                  </a:lnTo>
                  <a:lnTo>
                    <a:pt x="545" y="75"/>
                  </a:lnTo>
                  <a:lnTo>
                    <a:pt x="546" y="75"/>
                  </a:lnTo>
                  <a:lnTo>
                    <a:pt x="547" y="75"/>
                  </a:lnTo>
                  <a:lnTo>
                    <a:pt x="548" y="74"/>
                  </a:lnTo>
                  <a:lnTo>
                    <a:pt x="549" y="74"/>
                  </a:lnTo>
                  <a:lnTo>
                    <a:pt x="550" y="74"/>
                  </a:lnTo>
                  <a:lnTo>
                    <a:pt x="551" y="74"/>
                  </a:lnTo>
                  <a:lnTo>
                    <a:pt x="552" y="75"/>
                  </a:lnTo>
                  <a:lnTo>
                    <a:pt x="553" y="75"/>
                  </a:lnTo>
                  <a:lnTo>
                    <a:pt x="554" y="75"/>
                  </a:lnTo>
                  <a:lnTo>
                    <a:pt x="555" y="75"/>
                  </a:lnTo>
                  <a:lnTo>
                    <a:pt x="555" y="74"/>
                  </a:lnTo>
                  <a:lnTo>
                    <a:pt x="555" y="73"/>
                  </a:lnTo>
                  <a:lnTo>
                    <a:pt x="554" y="73"/>
                  </a:lnTo>
                  <a:lnTo>
                    <a:pt x="554" y="72"/>
                  </a:lnTo>
                  <a:lnTo>
                    <a:pt x="555" y="72"/>
                  </a:lnTo>
                  <a:lnTo>
                    <a:pt x="556" y="72"/>
                  </a:lnTo>
                  <a:lnTo>
                    <a:pt x="557" y="72"/>
                  </a:lnTo>
                  <a:lnTo>
                    <a:pt x="558" y="72"/>
                  </a:lnTo>
                  <a:lnTo>
                    <a:pt x="559" y="72"/>
                  </a:lnTo>
                  <a:lnTo>
                    <a:pt x="560" y="72"/>
                  </a:lnTo>
                  <a:lnTo>
                    <a:pt x="561" y="72"/>
                  </a:lnTo>
                  <a:lnTo>
                    <a:pt x="562" y="72"/>
                  </a:lnTo>
                  <a:lnTo>
                    <a:pt x="563" y="72"/>
                  </a:lnTo>
                  <a:lnTo>
                    <a:pt x="563" y="71"/>
                  </a:lnTo>
                  <a:lnTo>
                    <a:pt x="564" y="71"/>
                  </a:lnTo>
                  <a:lnTo>
                    <a:pt x="564" y="70"/>
                  </a:lnTo>
                  <a:lnTo>
                    <a:pt x="564" y="69"/>
                  </a:lnTo>
                  <a:lnTo>
                    <a:pt x="565" y="69"/>
                  </a:lnTo>
                  <a:lnTo>
                    <a:pt x="565" y="68"/>
                  </a:lnTo>
                  <a:lnTo>
                    <a:pt x="566" y="68"/>
                  </a:lnTo>
                  <a:lnTo>
                    <a:pt x="566" y="67"/>
                  </a:lnTo>
                  <a:lnTo>
                    <a:pt x="567" y="66"/>
                  </a:lnTo>
                  <a:lnTo>
                    <a:pt x="568" y="66"/>
                  </a:lnTo>
                  <a:lnTo>
                    <a:pt x="569" y="66"/>
                  </a:lnTo>
                  <a:lnTo>
                    <a:pt x="569" y="65"/>
                  </a:lnTo>
                  <a:lnTo>
                    <a:pt x="570" y="65"/>
                  </a:lnTo>
                  <a:lnTo>
                    <a:pt x="571" y="65"/>
                  </a:lnTo>
                  <a:lnTo>
                    <a:pt x="571" y="66"/>
                  </a:lnTo>
                  <a:lnTo>
                    <a:pt x="572" y="66"/>
                  </a:lnTo>
                  <a:lnTo>
                    <a:pt x="573" y="67"/>
                  </a:lnTo>
                  <a:lnTo>
                    <a:pt x="573" y="68"/>
                  </a:lnTo>
                  <a:lnTo>
                    <a:pt x="573" y="69"/>
                  </a:lnTo>
                  <a:lnTo>
                    <a:pt x="574" y="69"/>
                  </a:lnTo>
                  <a:lnTo>
                    <a:pt x="574" y="70"/>
                  </a:lnTo>
                  <a:lnTo>
                    <a:pt x="575" y="70"/>
                  </a:lnTo>
                  <a:lnTo>
                    <a:pt x="575" y="71"/>
                  </a:lnTo>
                  <a:lnTo>
                    <a:pt x="575" y="72"/>
                  </a:lnTo>
                  <a:lnTo>
                    <a:pt x="575" y="73"/>
                  </a:lnTo>
                  <a:lnTo>
                    <a:pt x="575" y="74"/>
                  </a:lnTo>
                  <a:lnTo>
                    <a:pt x="576" y="74"/>
                  </a:lnTo>
                  <a:lnTo>
                    <a:pt x="577" y="75"/>
                  </a:lnTo>
                  <a:lnTo>
                    <a:pt x="577" y="76"/>
                  </a:lnTo>
                  <a:lnTo>
                    <a:pt x="577" y="77"/>
                  </a:lnTo>
                  <a:lnTo>
                    <a:pt x="578" y="77"/>
                  </a:lnTo>
                  <a:lnTo>
                    <a:pt x="578" y="78"/>
                  </a:lnTo>
                  <a:lnTo>
                    <a:pt x="577" y="79"/>
                  </a:lnTo>
                  <a:lnTo>
                    <a:pt x="577" y="80"/>
                  </a:lnTo>
                  <a:lnTo>
                    <a:pt x="576" y="80"/>
                  </a:lnTo>
                  <a:lnTo>
                    <a:pt x="576" y="81"/>
                  </a:lnTo>
                  <a:lnTo>
                    <a:pt x="575" y="81"/>
                  </a:lnTo>
                  <a:lnTo>
                    <a:pt x="574" y="81"/>
                  </a:lnTo>
                  <a:lnTo>
                    <a:pt x="573" y="81"/>
                  </a:lnTo>
                  <a:lnTo>
                    <a:pt x="573" y="82"/>
                  </a:lnTo>
                  <a:lnTo>
                    <a:pt x="572" y="82"/>
                  </a:lnTo>
                  <a:lnTo>
                    <a:pt x="572" y="81"/>
                  </a:lnTo>
                  <a:lnTo>
                    <a:pt x="571" y="81"/>
                  </a:lnTo>
                  <a:lnTo>
                    <a:pt x="570" y="81"/>
                  </a:lnTo>
                  <a:lnTo>
                    <a:pt x="569" y="81"/>
                  </a:lnTo>
                  <a:lnTo>
                    <a:pt x="568" y="81"/>
                  </a:lnTo>
                  <a:lnTo>
                    <a:pt x="568" y="82"/>
                  </a:lnTo>
                  <a:lnTo>
                    <a:pt x="567" y="82"/>
                  </a:lnTo>
                  <a:lnTo>
                    <a:pt x="566" y="81"/>
                  </a:lnTo>
                  <a:lnTo>
                    <a:pt x="565" y="81"/>
                  </a:lnTo>
                  <a:lnTo>
                    <a:pt x="564" y="82"/>
                  </a:lnTo>
                  <a:lnTo>
                    <a:pt x="564" y="83"/>
                  </a:lnTo>
                  <a:lnTo>
                    <a:pt x="565" y="84"/>
                  </a:lnTo>
                  <a:lnTo>
                    <a:pt x="565" y="85"/>
                  </a:lnTo>
                  <a:lnTo>
                    <a:pt x="566" y="86"/>
                  </a:lnTo>
                  <a:lnTo>
                    <a:pt x="566" y="87"/>
                  </a:lnTo>
                  <a:lnTo>
                    <a:pt x="566" y="88"/>
                  </a:lnTo>
                  <a:lnTo>
                    <a:pt x="566" y="89"/>
                  </a:lnTo>
                  <a:lnTo>
                    <a:pt x="566" y="90"/>
                  </a:lnTo>
                  <a:lnTo>
                    <a:pt x="567" y="90"/>
                  </a:lnTo>
                  <a:lnTo>
                    <a:pt x="568" y="90"/>
                  </a:lnTo>
                  <a:lnTo>
                    <a:pt x="568" y="89"/>
                  </a:lnTo>
                  <a:lnTo>
                    <a:pt x="569" y="89"/>
                  </a:lnTo>
                  <a:lnTo>
                    <a:pt x="570" y="89"/>
                  </a:lnTo>
                  <a:lnTo>
                    <a:pt x="571" y="89"/>
                  </a:lnTo>
                  <a:lnTo>
                    <a:pt x="572" y="89"/>
                  </a:lnTo>
                  <a:lnTo>
                    <a:pt x="572" y="88"/>
                  </a:lnTo>
                  <a:lnTo>
                    <a:pt x="573" y="88"/>
                  </a:lnTo>
                  <a:lnTo>
                    <a:pt x="573" y="87"/>
                  </a:lnTo>
                  <a:lnTo>
                    <a:pt x="574" y="87"/>
                  </a:lnTo>
                  <a:lnTo>
                    <a:pt x="574" y="88"/>
                  </a:lnTo>
                  <a:lnTo>
                    <a:pt x="574" y="89"/>
                  </a:lnTo>
                  <a:lnTo>
                    <a:pt x="575" y="89"/>
                  </a:lnTo>
                  <a:lnTo>
                    <a:pt x="575" y="88"/>
                  </a:lnTo>
                  <a:lnTo>
                    <a:pt x="576" y="88"/>
                  </a:lnTo>
                  <a:lnTo>
                    <a:pt x="577" y="88"/>
                  </a:lnTo>
                  <a:lnTo>
                    <a:pt x="578" y="88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9" y="90"/>
                  </a:lnTo>
                  <a:lnTo>
                    <a:pt x="579" y="89"/>
                  </a:lnTo>
                  <a:lnTo>
                    <a:pt x="580" y="89"/>
                  </a:lnTo>
                  <a:lnTo>
                    <a:pt x="580" y="88"/>
                  </a:lnTo>
                  <a:lnTo>
                    <a:pt x="580" y="87"/>
                  </a:lnTo>
                  <a:lnTo>
                    <a:pt x="579" y="86"/>
                  </a:lnTo>
                  <a:lnTo>
                    <a:pt x="580" y="86"/>
                  </a:lnTo>
                  <a:lnTo>
                    <a:pt x="580" y="85"/>
                  </a:lnTo>
                  <a:lnTo>
                    <a:pt x="581" y="85"/>
                  </a:lnTo>
                  <a:lnTo>
                    <a:pt x="581" y="84"/>
                  </a:lnTo>
                  <a:lnTo>
                    <a:pt x="580" y="84"/>
                  </a:lnTo>
                  <a:lnTo>
                    <a:pt x="580" y="83"/>
                  </a:lnTo>
                  <a:lnTo>
                    <a:pt x="580" y="82"/>
                  </a:lnTo>
                  <a:lnTo>
                    <a:pt x="581" y="82"/>
                  </a:lnTo>
                  <a:lnTo>
                    <a:pt x="582" y="82"/>
                  </a:lnTo>
                  <a:lnTo>
                    <a:pt x="583" y="81"/>
                  </a:lnTo>
                  <a:lnTo>
                    <a:pt x="584" y="81"/>
                  </a:lnTo>
                  <a:lnTo>
                    <a:pt x="585" y="81"/>
                  </a:lnTo>
                  <a:lnTo>
                    <a:pt x="586" y="81"/>
                  </a:lnTo>
                  <a:lnTo>
                    <a:pt x="586" y="80"/>
                  </a:lnTo>
                  <a:lnTo>
                    <a:pt x="587" y="80"/>
                  </a:lnTo>
                  <a:lnTo>
                    <a:pt x="588" y="80"/>
                  </a:lnTo>
                  <a:lnTo>
                    <a:pt x="589" y="80"/>
                  </a:lnTo>
                  <a:lnTo>
                    <a:pt x="589" y="81"/>
                  </a:lnTo>
                  <a:lnTo>
                    <a:pt x="590" y="81"/>
                  </a:lnTo>
                  <a:lnTo>
                    <a:pt x="591" y="81"/>
                  </a:lnTo>
                  <a:lnTo>
                    <a:pt x="591" y="82"/>
                  </a:lnTo>
                  <a:lnTo>
                    <a:pt x="591" y="83"/>
                  </a:lnTo>
                  <a:lnTo>
                    <a:pt x="592" y="83"/>
                  </a:lnTo>
                  <a:lnTo>
                    <a:pt x="593" y="83"/>
                  </a:lnTo>
                  <a:lnTo>
                    <a:pt x="593" y="82"/>
                  </a:lnTo>
                  <a:lnTo>
                    <a:pt x="593" y="81"/>
                  </a:lnTo>
                  <a:lnTo>
                    <a:pt x="594" y="81"/>
                  </a:lnTo>
                  <a:lnTo>
                    <a:pt x="595" y="81"/>
                  </a:lnTo>
                  <a:lnTo>
                    <a:pt x="596" y="82"/>
                  </a:lnTo>
                  <a:lnTo>
                    <a:pt x="597" y="82"/>
                  </a:lnTo>
                  <a:lnTo>
                    <a:pt x="597" y="83"/>
                  </a:lnTo>
                  <a:lnTo>
                    <a:pt x="598" y="83"/>
                  </a:lnTo>
                  <a:lnTo>
                    <a:pt x="599" y="83"/>
                  </a:lnTo>
                  <a:lnTo>
                    <a:pt x="599" y="84"/>
                  </a:lnTo>
                  <a:lnTo>
                    <a:pt x="600" y="84"/>
                  </a:lnTo>
                  <a:lnTo>
                    <a:pt x="601" y="84"/>
                  </a:lnTo>
                  <a:lnTo>
                    <a:pt x="601" y="85"/>
                  </a:lnTo>
                  <a:lnTo>
                    <a:pt x="602" y="85"/>
                  </a:lnTo>
                  <a:lnTo>
                    <a:pt x="603" y="85"/>
                  </a:lnTo>
                  <a:lnTo>
                    <a:pt x="603" y="86"/>
                  </a:lnTo>
                  <a:lnTo>
                    <a:pt x="604" y="86"/>
                  </a:lnTo>
                  <a:lnTo>
                    <a:pt x="604" y="87"/>
                  </a:lnTo>
                  <a:lnTo>
                    <a:pt x="605" y="87"/>
                  </a:lnTo>
                  <a:lnTo>
                    <a:pt x="606" y="87"/>
                  </a:lnTo>
                  <a:lnTo>
                    <a:pt x="606" y="88"/>
                  </a:lnTo>
                  <a:lnTo>
                    <a:pt x="607" y="88"/>
                  </a:lnTo>
                  <a:lnTo>
                    <a:pt x="607" y="89"/>
                  </a:lnTo>
                  <a:lnTo>
                    <a:pt x="608" y="89"/>
                  </a:lnTo>
                  <a:lnTo>
                    <a:pt x="609" y="89"/>
                  </a:lnTo>
                  <a:lnTo>
                    <a:pt x="609" y="90"/>
                  </a:lnTo>
                  <a:lnTo>
                    <a:pt x="609" y="91"/>
                  </a:lnTo>
                  <a:lnTo>
                    <a:pt x="610" y="91"/>
                  </a:lnTo>
                  <a:lnTo>
                    <a:pt x="609" y="91"/>
                  </a:lnTo>
                  <a:lnTo>
                    <a:pt x="609" y="92"/>
                  </a:lnTo>
                  <a:lnTo>
                    <a:pt x="609" y="93"/>
                  </a:lnTo>
                  <a:lnTo>
                    <a:pt x="609" y="94"/>
                  </a:lnTo>
                  <a:lnTo>
                    <a:pt x="609" y="95"/>
                  </a:lnTo>
                  <a:lnTo>
                    <a:pt x="608" y="95"/>
                  </a:lnTo>
                  <a:lnTo>
                    <a:pt x="608" y="96"/>
                  </a:lnTo>
                  <a:lnTo>
                    <a:pt x="608" y="97"/>
                  </a:lnTo>
                  <a:lnTo>
                    <a:pt x="608" y="98"/>
                  </a:lnTo>
                  <a:lnTo>
                    <a:pt x="608" y="99"/>
                  </a:lnTo>
                  <a:lnTo>
                    <a:pt x="608" y="100"/>
                  </a:lnTo>
                  <a:lnTo>
                    <a:pt x="608" y="101"/>
                  </a:lnTo>
                  <a:lnTo>
                    <a:pt x="608" y="100"/>
                  </a:lnTo>
                  <a:lnTo>
                    <a:pt x="609" y="100"/>
                  </a:lnTo>
                  <a:lnTo>
                    <a:pt x="609" y="99"/>
                  </a:lnTo>
                  <a:lnTo>
                    <a:pt x="609" y="98"/>
                  </a:lnTo>
                  <a:lnTo>
                    <a:pt x="609" y="97"/>
                  </a:lnTo>
                  <a:lnTo>
                    <a:pt x="609" y="96"/>
                  </a:lnTo>
                  <a:lnTo>
                    <a:pt x="610" y="95"/>
                  </a:lnTo>
                  <a:lnTo>
                    <a:pt x="610" y="94"/>
                  </a:lnTo>
                  <a:lnTo>
                    <a:pt x="610" y="93"/>
                  </a:lnTo>
                  <a:lnTo>
                    <a:pt x="611" y="93"/>
                  </a:lnTo>
                  <a:lnTo>
                    <a:pt x="612" y="93"/>
                  </a:lnTo>
                  <a:lnTo>
                    <a:pt x="612" y="92"/>
                  </a:lnTo>
                  <a:lnTo>
                    <a:pt x="613" y="92"/>
                  </a:lnTo>
                  <a:lnTo>
                    <a:pt x="614" y="92"/>
                  </a:lnTo>
                  <a:lnTo>
                    <a:pt x="614" y="93"/>
                  </a:lnTo>
                  <a:lnTo>
                    <a:pt x="615" y="93"/>
                  </a:lnTo>
                  <a:lnTo>
                    <a:pt x="615" y="94"/>
                  </a:lnTo>
                  <a:lnTo>
                    <a:pt x="616" y="95"/>
                  </a:lnTo>
                  <a:lnTo>
                    <a:pt x="616" y="96"/>
                  </a:lnTo>
                  <a:lnTo>
                    <a:pt x="616" y="97"/>
                  </a:lnTo>
                  <a:lnTo>
                    <a:pt x="617" y="97"/>
                  </a:lnTo>
                  <a:lnTo>
                    <a:pt x="617" y="98"/>
                  </a:lnTo>
                  <a:lnTo>
                    <a:pt x="618" y="98"/>
                  </a:lnTo>
                  <a:lnTo>
                    <a:pt x="619" y="98"/>
                  </a:lnTo>
                  <a:lnTo>
                    <a:pt x="620" y="99"/>
                  </a:lnTo>
                  <a:lnTo>
                    <a:pt x="621" y="99"/>
                  </a:lnTo>
                  <a:lnTo>
                    <a:pt x="622" y="99"/>
                  </a:lnTo>
                  <a:lnTo>
                    <a:pt x="622" y="100"/>
                  </a:lnTo>
                  <a:lnTo>
                    <a:pt x="623" y="100"/>
                  </a:lnTo>
                  <a:lnTo>
                    <a:pt x="623" y="101"/>
                  </a:lnTo>
                  <a:lnTo>
                    <a:pt x="624" y="101"/>
                  </a:lnTo>
                  <a:lnTo>
                    <a:pt x="624" y="102"/>
                  </a:lnTo>
                  <a:lnTo>
                    <a:pt x="624" y="103"/>
                  </a:lnTo>
                  <a:lnTo>
                    <a:pt x="625" y="103"/>
                  </a:lnTo>
                  <a:lnTo>
                    <a:pt x="625" y="104"/>
                  </a:lnTo>
                  <a:lnTo>
                    <a:pt x="625" y="103"/>
                  </a:lnTo>
                  <a:lnTo>
                    <a:pt x="626" y="103"/>
                  </a:lnTo>
                  <a:lnTo>
                    <a:pt x="626" y="102"/>
                  </a:lnTo>
                  <a:lnTo>
                    <a:pt x="627" y="103"/>
                  </a:lnTo>
                  <a:lnTo>
                    <a:pt x="628" y="103"/>
                  </a:lnTo>
                  <a:lnTo>
                    <a:pt x="628" y="104"/>
                  </a:lnTo>
                  <a:lnTo>
                    <a:pt x="629" y="104"/>
                  </a:lnTo>
                  <a:lnTo>
                    <a:pt x="630" y="104"/>
                  </a:lnTo>
                  <a:lnTo>
                    <a:pt x="631" y="104"/>
                  </a:lnTo>
                  <a:lnTo>
                    <a:pt x="631" y="105"/>
                  </a:lnTo>
                  <a:lnTo>
                    <a:pt x="632" y="105"/>
                  </a:lnTo>
                  <a:lnTo>
                    <a:pt x="632" y="106"/>
                  </a:lnTo>
                  <a:lnTo>
                    <a:pt x="633" y="106"/>
                  </a:lnTo>
                  <a:lnTo>
                    <a:pt x="633" y="107"/>
                  </a:lnTo>
                  <a:lnTo>
                    <a:pt x="633" y="108"/>
                  </a:lnTo>
                  <a:lnTo>
                    <a:pt x="633" y="109"/>
                  </a:lnTo>
                  <a:lnTo>
                    <a:pt x="632" y="109"/>
                  </a:lnTo>
                  <a:lnTo>
                    <a:pt x="632" y="110"/>
                  </a:lnTo>
                  <a:lnTo>
                    <a:pt x="633" y="110"/>
                  </a:lnTo>
                  <a:lnTo>
                    <a:pt x="634" y="110"/>
                  </a:lnTo>
                  <a:lnTo>
                    <a:pt x="635" y="110"/>
                  </a:lnTo>
                  <a:lnTo>
                    <a:pt x="635" y="109"/>
                  </a:lnTo>
                  <a:lnTo>
                    <a:pt x="635" y="108"/>
                  </a:lnTo>
                  <a:lnTo>
                    <a:pt x="634" y="107"/>
                  </a:lnTo>
                  <a:lnTo>
                    <a:pt x="634" y="106"/>
                  </a:lnTo>
                  <a:lnTo>
                    <a:pt x="635" y="106"/>
                  </a:lnTo>
                  <a:lnTo>
                    <a:pt x="636" y="106"/>
                  </a:lnTo>
                  <a:lnTo>
                    <a:pt x="637" y="106"/>
                  </a:lnTo>
                  <a:lnTo>
                    <a:pt x="638" y="107"/>
                  </a:lnTo>
                  <a:lnTo>
                    <a:pt x="639" y="107"/>
                  </a:lnTo>
                  <a:lnTo>
                    <a:pt x="639" y="108"/>
                  </a:lnTo>
                  <a:lnTo>
                    <a:pt x="640" y="108"/>
                  </a:lnTo>
                  <a:lnTo>
                    <a:pt x="641" y="108"/>
                  </a:lnTo>
                  <a:lnTo>
                    <a:pt x="642" y="108"/>
                  </a:lnTo>
                  <a:lnTo>
                    <a:pt x="643" y="108"/>
                  </a:lnTo>
                  <a:lnTo>
                    <a:pt x="644" y="108"/>
                  </a:lnTo>
                  <a:lnTo>
                    <a:pt x="644" y="107"/>
                  </a:lnTo>
                  <a:lnTo>
                    <a:pt x="645" y="107"/>
                  </a:lnTo>
                  <a:lnTo>
                    <a:pt x="646" y="106"/>
                  </a:lnTo>
                  <a:lnTo>
                    <a:pt x="647" y="106"/>
                  </a:lnTo>
                  <a:lnTo>
                    <a:pt x="648" y="106"/>
                  </a:lnTo>
                  <a:lnTo>
                    <a:pt x="648" y="105"/>
                  </a:lnTo>
                  <a:lnTo>
                    <a:pt x="649" y="105"/>
                  </a:lnTo>
                  <a:lnTo>
                    <a:pt x="650" y="105"/>
                  </a:lnTo>
                  <a:lnTo>
                    <a:pt x="650" y="106"/>
                  </a:lnTo>
                  <a:lnTo>
                    <a:pt x="651" y="106"/>
                  </a:lnTo>
                  <a:lnTo>
                    <a:pt x="651" y="107"/>
                  </a:lnTo>
                  <a:lnTo>
                    <a:pt x="652" y="107"/>
                  </a:lnTo>
                  <a:lnTo>
                    <a:pt x="653" y="108"/>
                  </a:lnTo>
                  <a:lnTo>
                    <a:pt x="653" y="109"/>
                  </a:lnTo>
                  <a:lnTo>
                    <a:pt x="653" y="110"/>
                  </a:lnTo>
                  <a:lnTo>
                    <a:pt x="654" y="110"/>
                  </a:lnTo>
                  <a:lnTo>
                    <a:pt x="654" y="111"/>
                  </a:lnTo>
                  <a:lnTo>
                    <a:pt x="655" y="111"/>
                  </a:lnTo>
                  <a:lnTo>
                    <a:pt x="655" y="112"/>
                  </a:lnTo>
                  <a:lnTo>
                    <a:pt x="655" y="113"/>
                  </a:lnTo>
                  <a:lnTo>
                    <a:pt x="655" y="114"/>
                  </a:lnTo>
                  <a:lnTo>
                    <a:pt x="655" y="115"/>
                  </a:lnTo>
                  <a:lnTo>
                    <a:pt x="655" y="116"/>
                  </a:lnTo>
                  <a:lnTo>
                    <a:pt x="655" y="117"/>
                  </a:lnTo>
                  <a:lnTo>
                    <a:pt x="654" y="117"/>
                  </a:lnTo>
                  <a:lnTo>
                    <a:pt x="654" y="118"/>
                  </a:lnTo>
                  <a:lnTo>
                    <a:pt x="655" y="119"/>
                  </a:lnTo>
                  <a:lnTo>
                    <a:pt x="655" y="120"/>
                  </a:lnTo>
                  <a:lnTo>
                    <a:pt x="655" y="121"/>
                  </a:lnTo>
                  <a:lnTo>
                    <a:pt x="654" y="122"/>
                  </a:lnTo>
                  <a:lnTo>
                    <a:pt x="654" y="123"/>
                  </a:lnTo>
                  <a:lnTo>
                    <a:pt x="653" y="123"/>
                  </a:lnTo>
                  <a:lnTo>
                    <a:pt x="653" y="124"/>
                  </a:lnTo>
                  <a:lnTo>
                    <a:pt x="653" y="125"/>
                  </a:lnTo>
                  <a:lnTo>
                    <a:pt x="652" y="125"/>
                  </a:lnTo>
                  <a:lnTo>
                    <a:pt x="652" y="126"/>
                  </a:lnTo>
                  <a:lnTo>
                    <a:pt x="651" y="126"/>
                  </a:lnTo>
                  <a:lnTo>
                    <a:pt x="651" y="127"/>
                  </a:lnTo>
                  <a:lnTo>
                    <a:pt x="650" y="127"/>
                  </a:lnTo>
                  <a:lnTo>
                    <a:pt x="649" y="128"/>
                  </a:lnTo>
                  <a:lnTo>
                    <a:pt x="648" y="128"/>
                  </a:lnTo>
                  <a:lnTo>
                    <a:pt x="647" y="129"/>
                  </a:lnTo>
                  <a:lnTo>
                    <a:pt x="646" y="129"/>
                  </a:lnTo>
                  <a:lnTo>
                    <a:pt x="646" y="130"/>
                  </a:lnTo>
                  <a:lnTo>
                    <a:pt x="645" y="130"/>
                  </a:lnTo>
                  <a:lnTo>
                    <a:pt x="644" y="130"/>
                  </a:lnTo>
                  <a:lnTo>
                    <a:pt x="643" y="130"/>
                  </a:lnTo>
                  <a:lnTo>
                    <a:pt x="642" y="130"/>
                  </a:lnTo>
                  <a:lnTo>
                    <a:pt x="641" y="130"/>
                  </a:lnTo>
                  <a:lnTo>
                    <a:pt x="641" y="131"/>
                  </a:lnTo>
                  <a:lnTo>
                    <a:pt x="640" y="131"/>
                  </a:lnTo>
                  <a:lnTo>
                    <a:pt x="639" y="131"/>
                  </a:lnTo>
                  <a:lnTo>
                    <a:pt x="639" y="132"/>
                  </a:lnTo>
                  <a:lnTo>
                    <a:pt x="638" y="132"/>
                  </a:lnTo>
                  <a:lnTo>
                    <a:pt x="637" y="132"/>
                  </a:lnTo>
                  <a:lnTo>
                    <a:pt x="636" y="132"/>
                  </a:lnTo>
                  <a:lnTo>
                    <a:pt x="635" y="132"/>
                  </a:lnTo>
                  <a:lnTo>
                    <a:pt x="634" y="132"/>
                  </a:lnTo>
                  <a:lnTo>
                    <a:pt x="634" y="133"/>
                  </a:lnTo>
                  <a:lnTo>
                    <a:pt x="633" y="133"/>
                  </a:lnTo>
                  <a:lnTo>
                    <a:pt x="632" y="133"/>
                  </a:lnTo>
                  <a:lnTo>
                    <a:pt x="632" y="134"/>
                  </a:lnTo>
                  <a:lnTo>
                    <a:pt x="631" y="134"/>
                  </a:lnTo>
                  <a:lnTo>
                    <a:pt x="630" y="134"/>
                  </a:lnTo>
                  <a:lnTo>
                    <a:pt x="629" y="134"/>
                  </a:lnTo>
                  <a:lnTo>
                    <a:pt x="629" y="135"/>
                  </a:lnTo>
                  <a:lnTo>
                    <a:pt x="628" y="135"/>
                  </a:lnTo>
                  <a:lnTo>
                    <a:pt x="627" y="136"/>
                  </a:lnTo>
                  <a:lnTo>
                    <a:pt x="626" y="136"/>
                  </a:lnTo>
                  <a:lnTo>
                    <a:pt x="625" y="136"/>
                  </a:lnTo>
                  <a:lnTo>
                    <a:pt x="624" y="136"/>
                  </a:lnTo>
                  <a:lnTo>
                    <a:pt x="623" y="136"/>
                  </a:lnTo>
                  <a:lnTo>
                    <a:pt x="622" y="137"/>
                  </a:lnTo>
                  <a:lnTo>
                    <a:pt x="621" y="137"/>
                  </a:lnTo>
                  <a:lnTo>
                    <a:pt x="620" y="138"/>
                  </a:lnTo>
                  <a:lnTo>
                    <a:pt x="619" y="138"/>
                  </a:lnTo>
                  <a:lnTo>
                    <a:pt x="618" y="139"/>
                  </a:lnTo>
                  <a:lnTo>
                    <a:pt x="617" y="139"/>
                  </a:lnTo>
                  <a:lnTo>
                    <a:pt x="617" y="140"/>
                  </a:lnTo>
                  <a:lnTo>
                    <a:pt x="616" y="140"/>
                  </a:lnTo>
                  <a:lnTo>
                    <a:pt x="616" y="139"/>
                  </a:lnTo>
                  <a:lnTo>
                    <a:pt x="615" y="139"/>
                  </a:lnTo>
                  <a:lnTo>
                    <a:pt x="614" y="139"/>
                  </a:lnTo>
                  <a:lnTo>
                    <a:pt x="613" y="138"/>
                  </a:lnTo>
                  <a:lnTo>
                    <a:pt x="612" y="138"/>
                  </a:lnTo>
                  <a:lnTo>
                    <a:pt x="611" y="138"/>
                  </a:lnTo>
                  <a:lnTo>
                    <a:pt x="610" y="138"/>
                  </a:lnTo>
                  <a:lnTo>
                    <a:pt x="609" y="138"/>
                  </a:lnTo>
                  <a:lnTo>
                    <a:pt x="609" y="137"/>
                  </a:lnTo>
                  <a:lnTo>
                    <a:pt x="608" y="138"/>
                  </a:lnTo>
                  <a:lnTo>
                    <a:pt x="607" y="138"/>
                  </a:lnTo>
                  <a:lnTo>
                    <a:pt x="606" y="139"/>
                  </a:lnTo>
                  <a:lnTo>
                    <a:pt x="605" y="140"/>
                  </a:lnTo>
                  <a:lnTo>
                    <a:pt x="604" y="140"/>
                  </a:lnTo>
                  <a:lnTo>
                    <a:pt x="604" y="141"/>
                  </a:lnTo>
                  <a:lnTo>
                    <a:pt x="603" y="141"/>
                  </a:lnTo>
                  <a:lnTo>
                    <a:pt x="603" y="140"/>
                  </a:lnTo>
                  <a:lnTo>
                    <a:pt x="602" y="139"/>
                  </a:lnTo>
                  <a:lnTo>
                    <a:pt x="602" y="138"/>
                  </a:lnTo>
                  <a:lnTo>
                    <a:pt x="601" y="138"/>
                  </a:lnTo>
                  <a:lnTo>
                    <a:pt x="601" y="137"/>
                  </a:lnTo>
                  <a:lnTo>
                    <a:pt x="601" y="136"/>
                  </a:lnTo>
                  <a:lnTo>
                    <a:pt x="600" y="136"/>
                  </a:lnTo>
                  <a:lnTo>
                    <a:pt x="599" y="135"/>
                  </a:lnTo>
                  <a:lnTo>
                    <a:pt x="598" y="135"/>
                  </a:lnTo>
                  <a:lnTo>
                    <a:pt x="598" y="134"/>
                  </a:lnTo>
                  <a:lnTo>
                    <a:pt x="597" y="134"/>
                  </a:lnTo>
                  <a:lnTo>
                    <a:pt x="597" y="133"/>
                  </a:lnTo>
                  <a:lnTo>
                    <a:pt x="596" y="133"/>
                  </a:lnTo>
                  <a:lnTo>
                    <a:pt x="595" y="133"/>
                  </a:lnTo>
                  <a:lnTo>
                    <a:pt x="594" y="133"/>
                  </a:lnTo>
                  <a:lnTo>
                    <a:pt x="593" y="133"/>
                  </a:lnTo>
                  <a:lnTo>
                    <a:pt x="593" y="134"/>
                  </a:lnTo>
                  <a:lnTo>
                    <a:pt x="592" y="134"/>
                  </a:lnTo>
                  <a:lnTo>
                    <a:pt x="591" y="135"/>
                  </a:lnTo>
                  <a:lnTo>
                    <a:pt x="591" y="136"/>
                  </a:lnTo>
                  <a:lnTo>
                    <a:pt x="590" y="136"/>
                  </a:lnTo>
                  <a:lnTo>
                    <a:pt x="590" y="137"/>
                  </a:lnTo>
                  <a:lnTo>
                    <a:pt x="589" y="137"/>
                  </a:lnTo>
                  <a:lnTo>
                    <a:pt x="588" y="136"/>
                  </a:lnTo>
                  <a:lnTo>
                    <a:pt x="587" y="136"/>
                  </a:lnTo>
                  <a:lnTo>
                    <a:pt x="586" y="137"/>
                  </a:lnTo>
                  <a:lnTo>
                    <a:pt x="585" y="137"/>
                  </a:lnTo>
                  <a:lnTo>
                    <a:pt x="584" y="138"/>
                  </a:lnTo>
                  <a:lnTo>
                    <a:pt x="584" y="139"/>
                  </a:lnTo>
                  <a:lnTo>
                    <a:pt x="584" y="140"/>
                  </a:lnTo>
                  <a:lnTo>
                    <a:pt x="583" y="140"/>
                  </a:lnTo>
                  <a:lnTo>
                    <a:pt x="583" y="141"/>
                  </a:lnTo>
                  <a:lnTo>
                    <a:pt x="582" y="141"/>
                  </a:lnTo>
                  <a:lnTo>
                    <a:pt x="582" y="142"/>
                  </a:lnTo>
                  <a:lnTo>
                    <a:pt x="581" y="142"/>
                  </a:lnTo>
                  <a:lnTo>
                    <a:pt x="581" y="143"/>
                  </a:lnTo>
                  <a:lnTo>
                    <a:pt x="580" y="143"/>
                  </a:lnTo>
                  <a:lnTo>
                    <a:pt x="579" y="143"/>
                  </a:lnTo>
                  <a:lnTo>
                    <a:pt x="579" y="144"/>
                  </a:lnTo>
                  <a:lnTo>
                    <a:pt x="578" y="145"/>
                  </a:lnTo>
                  <a:lnTo>
                    <a:pt x="579" y="146"/>
                  </a:lnTo>
                  <a:lnTo>
                    <a:pt x="580" y="146"/>
                  </a:lnTo>
                  <a:lnTo>
                    <a:pt x="581" y="146"/>
                  </a:lnTo>
                  <a:lnTo>
                    <a:pt x="581" y="147"/>
                  </a:lnTo>
                  <a:lnTo>
                    <a:pt x="582" y="147"/>
                  </a:lnTo>
                  <a:lnTo>
                    <a:pt x="582" y="148"/>
                  </a:lnTo>
                  <a:lnTo>
                    <a:pt x="583" y="148"/>
                  </a:lnTo>
                  <a:lnTo>
                    <a:pt x="583" y="149"/>
                  </a:lnTo>
                  <a:lnTo>
                    <a:pt x="583" y="150"/>
                  </a:lnTo>
                  <a:lnTo>
                    <a:pt x="584" y="150"/>
                  </a:lnTo>
                  <a:lnTo>
                    <a:pt x="584" y="151"/>
                  </a:lnTo>
                  <a:lnTo>
                    <a:pt x="584" y="152"/>
                  </a:lnTo>
                  <a:lnTo>
                    <a:pt x="585" y="152"/>
                  </a:lnTo>
                  <a:lnTo>
                    <a:pt x="585" y="153"/>
                  </a:lnTo>
                  <a:lnTo>
                    <a:pt x="585" y="154"/>
                  </a:lnTo>
                  <a:lnTo>
                    <a:pt x="586" y="154"/>
                  </a:lnTo>
                  <a:lnTo>
                    <a:pt x="586" y="155"/>
                  </a:lnTo>
                  <a:lnTo>
                    <a:pt x="587" y="155"/>
                  </a:lnTo>
                  <a:lnTo>
                    <a:pt x="587" y="156"/>
                  </a:lnTo>
                  <a:lnTo>
                    <a:pt x="588" y="156"/>
                  </a:lnTo>
                  <a:lnTo>
                    <a:pt x="589" y="156"/>
                  </a:lnTo>
                  <a:lnTo>
                    <a:pt x="589" y="157"/>
                  </a:lnTo>
                  <a:lnTo>
                    <a:pt x="590" y="157"/>
                  </a:lnTo>
                  <a:lnTo>
                    <a:pt x="591" y="157"/>
                  </a:lnTo>
                  <a:lnTo>
                    <a:pt x="591" y="158"/>
                  </a:lnTo>
                  <a:lnTo>
                    <a:pt x="591" y="159"/>
                  </a:lnTo>
                  <a:lnTo>
                    <a:pt x="592" y="159"/>
                  </a:lnTo>
                  <a:lnTo>
                    <a:pt x="593" y="159"/>
                  </a:lnTo>
                  <a:lnTo>
                    <a:pt x="594" y="160"/>
                  </a:lnTo>
                  <a:lnTo>
                    <a:pt x="595" y="160"/>
                  </a:lnTo>
                  <a:lnTo>
                    <a:pt x="596" y="160"/>
                  </a:lnTo>
                  <a:lnTo>
                    <a:pt x="596" y="161"/>
                  </a:lnTo>
                  <a:lnTo>
                    <a:pt x="597" y="162"/>
                  </a:lnTo>
                  <a:lnTo>
                    <a:pt x="598" y="162"/>
                  </a:lnTo>
                  <a:lnTo>
                    <a:pt x="599" y="162"/>
                  </a:lnTo>
                  <a:lnTo>
                    <a:pt x="600" y="162"/>
                  </a:lnTo>
                  <a:lnTo>
                    <a:pt x="601" y="162"/>
                  </a:lnTo>
                  <a:lnTo>
                    <a:pt x="602" y="162"/>
                  </a:lnTo>
                  <a:lnTo>
                    <a:pt x="603" y="162"/>
                  </a:lnTo>
                  <a:lnTo>
                    <a:pt x="603" y="163"/>
                  </a:lnTo>
                  <a:lnTo>
                    <a:pt x="603" y="164"/>
                  </a:lnTo>
                  <a:lnTo>
                    <a:pt x="603" y="165"/>
                  </a:lnTo>
                  <a:lnTo>
                    <a:pt x="603" y="166"/>
                  </a:lnTo>
                  <a:lnTo>
                    <a:pt x="602" y="166"/>
                  </a:lnTo>
                  <a:lnTo>
                    <a:pt x="602" y="167"/>
                  </a:lnTo>
                  <a:lnTo>
                    <a:pt x="602" y="168"/>
                  </a:lnTo>
                  <a:lnTo>
                    <a:pt x="603" y="168"/>
                  </a:lnTo>
                  <a:lnTo>
                    <a:pt x="603" y="169"/>
                  </a:lnTo>
                  <a:lnTo>
                    <a:pt x="604" y="169"/>
                  </a:lnTo>
                  <a:lnTo>
                    <a:pt x="605" y="169"/>
                  </a:lnTo>
                  <a:lnTo>
                    <a:pt x="605" y="168"/>
                  </a:lnTo>
                  <a:lnTo>
                    <a:pt x="606" y="168"/>
                  </a:lnTo>
                  <a:lnTo>
                    <a:pt x="607" y="168"/>
                  </a:lnTo>
                  <a:lnTo>
                    <a:pt x="608" y="168"/>
                  </a:lnTo>
                  <a:lnTo>
                    <a:pt x="609" y="168"/>
                  </a:lnTo>
                  <a:lnTo>
                    <a:pt x="610" y="168"/>
                  </a:lnTo>
                  <a:lnTo>
                    <a:pt x="609" y="168"/>
                  </a:lnTo>
                  <a:lnTo>
                    <a:pt x="609" y="169"/>
                  </a:lnTo>
                  <a:lnTo>
                    <a:pt x="610" y="169"/>
                  </a:lnTo>
                  <a:lnTo>
                    <a:pt x="610" y="170"/>
                  </a:lnTo>
                  <a:lnTo>
                    <a:pt x="611" y="170"/>
                  </a:lnTo>
                  <a:lnTo>
                    <a:pt x="611" y="171"/>
                  </a:lnTo>
                  <a:lnTo>
                    <a:pt x="612" y="171"/>
                  </a:lnTo>
                  <a:lnTo>
                    <a:pt x="612" y="172"/>
                  </a:lnTo>
                  <a:lnTo>
                    <a:pt x="613" y="172"/>
                  </a:lnTo>
                  <a:lnTo>
                    <a:pt x="613" y="173"/>
                  </a:lnTo>
                  <a:lnTo>
                    <a:pt x="613" y="174"/>
                  </a:lnTo>
                  <a:lnTo>
                    <a:pt x="613" y="175"/>
                  </a:lnTo>
                  <a:lnTo>
                    <a:pt x="612" y="175"/>
                  </a:lnTo>
                  <a:lnTo>
                    <a:pt x="611" y="175"/>
                  </a:lnTo>
                  <a:lnTo>
                    <a:pt x="611" y="174"/>
                  </a:lnTo>
                  <a:lnTo>
                    <a:pt x="610" y="174"/>
                  </a:lnTo>
                  <a:lnTo>
                    <a:pt x="610" y="175"/>
                  </a:lnTo>
                  <a:lnTo>
                    <a:pt x="609" y="176"/>
                  </a:lnTo>
                  <a:lnTo>
                    <a:pt x="609" y="177"/>
                  </a:lnTo>
                  <a:lnTo>
                    <a:pt x="608" y="177"/>
                  </a:lnTo>
                  <a:lnTo>
                    <a:pt x="608" y="178"/>
                  </a:lnTo>
                  <a:lnTo>
                    <a:pt x="608" y="179"/>
                  </a:lnTo>
                  <a:lnTo>
                    <a:pt x="607" y="179"/>
                  </a:lnTo>
                  <a:lnTo>
                    <a:pt x="606" y="179"/>
                  </a:lnTo>
                  <a:lnTo>
                    <a:pt x="605" y="179"/>
                  </a:lnTo>
                  <a:lnTo>
                    <a:pt x="603" y="179"/>
                  </a:lnTo>
                  <a:lnTo>
                    <a:pt x="602" y="179"/>
                  </a:lnTo>
                  <a:lnTo>
                    <a:pt x="601" y="179"/>
                  </a:lnTo>
                  <a:lnTo>
                    <a:pt x="601" y="180"/>
                  </a:lnTo>
                  <a:lnTo>
                    <a:pt x="600" y="180"/>
                  </a:lnTo>
                  <a:lnTo>
                    <a:pt x="599" y="180"/>
                  </a:lnTo>
                  <a:lnTo>
                    <a:pt x="598" y="180"/>
                  </a:lnTo>
                  <a:lnTo>
                    <a:pt x="597" y="179"/>
                  </a:lnTo>
                  <a:lnTo>
                    <a:pt x="597" y="180"/>
                  </a:lnTo>
                  <a:lnTo>
                    <a:pt x="596" y="180"/>
                  </a:lnTo>
                  <a:lnTo>
                    <a:pt x="595" y="180"/>
                  </a:lnTo>
                  <a:lnTo>
                    <a:pt x="594" y="179"/>
                  </a:lnTo>
                  <a:lnTo>
                    <a:pt x="593" y="179"/>
                  </a:lnTo>
                  <a:lnTo>
                    <a:pt x="593" y="180"/>
                  </a:lnTo>
                  <a:lnTo>
                    <a:pt x="593" y="181"/>
                  </a:lnTo>
                  <a:lnTo>
                    <a:pt x="592" y="181"/>
                  </a:lnTo>
                  <a:lnTo>
                    <a:pt x="591" y="181"/>
                  </a:lnTo>
                  <a:lnTo>
                    <a:pt x="590" y="181"/>
                  </a:lnTo>
                  <a:lnTo>
                    <a:pt x="589" y="181"/>
                  </a:lnTo>
                  <a:lnTo>
                    <a:pt x="588" y="181"/>
                  </a:lnTo>
                  <a:lnTo>
                    <a:pt x="587" y="181"/>
                  </a:lnTo>
                  <a:lnTo>
                    <a:pt x="586" y="181"/>
                  </a:lnTo>
                  <a:lnTo>
                    <a:pt x="586" y="182"/>
                  </a:lnTo>
                  <a:lnTo>
                    <a:pt x="585" y="182"/>
                  </a:lnTo>
                  <a:lnTo>
                    <a:pt x="584" y="182"/>
                  </a:lnTo>
                  <a:lnTo>
                    <a:pt x="583" y="182"/>
                  </a:lnTo>
                  <a:lnTo>
                    <a:pt x="582" y="182"/>
                  </a:lnTo>
                  <a:lnTo>
                    <a:pt x="581" y="182"/>
                  </a:lnTo>
                  <a:lnTo>
                    <a:pt x="580" y="182"/>
                  </a:lnTo>
                  <a:lnTo>
                    <a:pt x="579" y="182"/>
                  </a:lnTo>
                  <a:lnTo>
                    <a:pt x="579" y="183"/>
                  </a:lnTo>
                  <a:lnTo>
                    <a:pt x="578" y="183"/>
                  </a:lnTo>
                  <a:lnTo>
                    <a:pt x="578" y="184"/>
                  </a:lnTo>
                  <a:lnTo>
                    <a:pt x="577" y="184"/>
                  </a:lnTo>
                  <a:lnTo>
                    <a:pt x="576" y="185"/>
                  </a:lnTo>
                  <a:lnTo>
                    <a:pt x="575" y="185"/>
                  </a:lnTo>
                  <a:lnTo>
                    <a:pt x="574" y="185"/>
                  </a:lnTo>
                  <a:lnTo>
                    <a:pt x="573" y="185"/>
                  </a:lnTo>
                  <a:lnTo>
                    <a:pt x="573" y="186"/>
                  </a:lnTo>
                  <a:lnTo>
                    <a:pt x="572" y="186"/>
                  </a:lnTo>
                  <a:lnTo>
                    <a:pt x="572" y="187"/>
                  </a:lnTo>
                  <a:lnTo>
                    <a:pt x="571" y="188"/>
                  </a:lnTo>
                  <a:lnTo>
                    <a:pt x="570" y="188"/>
                  </a:lnTo>
                  <a:lnTo>
                    <a:pt x="569" y="188"/>
                  </a:lnTo>
                  <a:lnTo>
                    <a:pt x="568" y="188"/>
                  </a:lnTo>
                  <a:lnTo>
                    <a:pt x="568" y="187"/>
                  </a:lnTo>
                  <a:lnTo>
                    <a:pt x="567" y="187"/>
                  </a:lnTo>
                  <a:lnTo>
                    <a:pt x="566" y="187"/>
                  </a:lnTo>
                  <a:lnTo>
                    <a:pt x="565" y="187"/>
                  </a:lnTo>
                  <a:lnTo>
                    <a:pt x="564" y="187"/>
                  </a:lnTo>
                  <a:lnTo>
                    <a:pt x="564" y="186"/>
                  </a:lnTo>
                  <a:lnTo>
                    <a:pt x="563" y="186"/>
                  </a:lnTo>
                  <a:lnTo>
                    <a:pt x="562" y="186"/>
                  </a:lnTo>
                  <a:lnTo>
                    <a:pt x="562" y="185"/>
                  </a:lnTo>
                  <a:lnTo>
                    <a:pt x="562" y="184"/>
                  </a:lnTo>
                  <a:lnTo>
                    <a:pt x="561" y="184"/>
                  </a:lnTo>
                  <a:lnTo>
                    <a:pt x="561" y="183"/>
                  </a:lnTo>
                  <a:lnTo>
                    <a:pt x="560" y="183"/>
                  </a:lnTo>
                  <a:lnTo>
                    <a:pt x="559" y="183"/>
                  </a:lnTo>
                  <a:lnTo>
                    <a:pt x="559" y="182"/>
                  </a:lnTo>
                  <a:lnTo>
                    <a:pt x="558" y="182"/>
                  </a:lnTo>
                  <a:lnTo>
                    <a:pt x="558" y="181"/>
                  </a:lnTo>
                  <a:lnTo>
                    <a:pt x="557" y="181"/>
                  </a:lnTo>
                  <a:lnTo>
                    <a:pt x="556" y="181"/>
                  </a:lnTo>
                  <a:lnTo>
                    <a:pt x="555" y="181"/>
                  </a:lnTo>
                  <a:lnTo>
                    <a:pt x="554" y="180"/>
                  </a:lnTo>
                  <a:lnTo>
                    <a:pt x="553" y="180"/>
                  </a:lnTo>
                  <a:lnTo>
                    <a:pt x="553" y="179"/>
                  </a:lnTo>
                  <a:lnTo>
                    <a:pt x="552" y="179"/>
                  </a:lnTo>
                  <a:lnTo>
                    <a:pt x="551" y="179"/>
                  </a:lnTo>
                  <a:lnTo>
                    <a:pt x="551" y="178"/>
                  </a:lnTo>
                  <a:lnTo>
                    <a:pt x="550" y="178"/>
                  </a:lnTo>
                  <a:lnTo>
                    <a:pt x="549" y="178"/>
                  </a:lnTo>
                  <a:lnTo>
                    <a:pt x="549" y="177"/>
                  </a:lnTo>
                  <a:lnTo>
                    <a:pt x="549" y="176"/>
                  </a:lnTo>
                  <a:lnTo>
                    <a:pt x="548" y="175"/>
                  </a:lnTo>
                  <a:lnTo>
                    <a:pt x="547" y="175"/>
                  </a:lnTo>
                  <a:lnTo>
                    <a:pt x="546" y="175"/>
                  </a:lnTo>
                  <a:lnTo>
                    <a:pt x="546" y="176"/>
                  </a:lnTo>
                  <a:lnTo>
                    <a:pt x="545" y="176"/>
                  </a:lnTo>
                  <a:lnTo>
                    <a:pt x="544" y="176"/>
                  </a:lnTo>
                  <a:lnTo>
                    <a:pt x="543" y="176"/>
                  </a:lnTo>
                  <a:lnTo>
                    <a:pt x="543" y="177"/>
                  </a:lnTo>
                  <a:lnTo>
                    <a:pt x="544" y="178"/>
                  </a:lnTo>
                  <a:lnTo>
                    <a:pt x="545" y="178"/>
                  </a:lnTo>
                  <a:lnTo>
                    <a:pt x="545" y="179"/>
                  </a:lnTo>
                  <a:lnTo>
                    <a:pt x="546" y="180"/>
                  </a:lnTo>
                  <a:lnTo>
                    <a:pt x="546" y="181"/>
                  </a:lnTo>
                  <a:lnTo>
                    <a:pt x="546" y="182"/>
                  </a:lnTo>
                  <a:lnTo>
                    <a:pt x="546" y="183"/>
                  </a:lnTo>
                  <a:lnTo>
                    <a:pt x="547" y="183"/>
                  </a:lnTo>
                  <a:lnTo>
                    <a:pt x="547" y="184"/>
                  </a:lnTo>
                  <a:lnTo>
                    <a:pt x="547" y="185"/>
                  </a:lnTo>
                  <a:lnTo>
                    <a:pt x="547" y="186"/>
                  </a:lnTo>
                  <a:lnTo>
                    <a:pt x="546" y="186"/>
                  </a:lnTo>
                  <a:lnTo>
                    <a:pt x="546" y="187"/>
                  </a:lnTo>
                  <a:lnTo>
                    <a:pt x="545" y="187"/>
                  </a:lnTo>
                  <a:lnTo>
                    <a:pt x="544" y="187"/>
                  </a:lnTo>
                  <a:lnTo>
                    <a:pt x="544" y="188"/>
                  </a:lnTo>
                  <a:lnTo>
                    <a:pt x="543" y="188"/>
                  </a:lnTo>
                  <a:lnTo>
                    <a:pt x="543" y="189"/>
                  </a:lnTo>
                  <a:lnTo>
                    <a:pt x="544" y="189"/>
                  </a:lnTo>
                  <a:lnTo>
                    <a:pt x="544" y="190"/>
                  </a:lnTo>
                  <a:lnTo>
                    <a:pt x="545" y="190"/>
                  </a:lnTo>
                  <a:lnTo>
                    <a:pt x="545" y="191"/>
                  </a:lnTo>
                  <a:lnTo>
                    <a:pt x="544" y="191"/>
                  </a:lnTo>
                  <a:lnTo>
                    <a:pt x="543" y="191"/>
                  </a:lnTo>
                  <a:lnTo>
                    <a:pt x="542" y="191"/>
                  </a:lnTo>
                  <a:lnTo>
                    <a:pt x="541" y="191"/>
                  </a:lnTo>
                  <a:lnTo>
                    <a:pt x="541" y="190"/>
                  </a:lnTo>
                  <a:lnTo>
                    <a:pt x="540" y="190"/>
                  </a:lnTo>
                  <a:lnTo>
                    <a:pt x="540" y="191"/>
                  </a:lnTo>
                  <a:lnTo>
                    <a:pt x="539" y="191"/>
                  </a:lnTo>
                  <a:lnTo>
                    <a:pt x="538" y="191"/>
                  </a:lnTo>
                  <a:lnTo>
                    <a:pt x="537" y="191"/>
                  </a:lnTo>
                  <a:lnTo>
                    <a:pt x="536" y="191"/>
                  </a:lnTo>
                  <a:lnTo>
                    <a:pt x="535" y="191"/>
                  </a:lnTo>
                  <a:lnTo>
                    <a:pt x="535" y="190"/>
                  </a:lnTo>
                  <a:lnTo>
                    <a:pt x="534" y="190"/>
                  </a:lnTo>
                  <a:lnTo>
                    <a:pt x="533" y="190"/>
                  </a:lnTo>
                  <a:lnTo>
                    <a:pt x="533" y="189"/>
                  </a:lnTo>
                  <a:lnTo>
                    <a:pt x="532" y="189"/>
                  </a:lnTo>
                  <a:lnTo>
                    <a:pt x="532" y="188"/>
                  </a:lnTo>
                  <a:lnTo>
                    <a:pt x="531" y="188"/>
                  </a:lnTo>
                  <a:lnTo>
                    <a:pt x="531" y="187"/>
                  </a:lnTo>
                  <a:lnTo>
                    <a:pt x="530" y="187"/>
                  </a:lnTo>
                  <a:lnTo>
                    <a:pt x="530" y="186"/>
                  </a:lnTo>
                  <a:lnTo>
                    <a:pt x="529" y="186"/>
                  </a:lnTo>
                  <a:lnTo>
                    <a:pt x="529" y="185"/>
                  </a:lnTo>
                  <a:lnTo>
                    <a:pt x="528" y="185"/>
                  </a:lnTo>
                  <a:lnTo>
                    <a:pt x="528" y="184"/>
                  </a:lnTo>
                  <a:lnTo>
                    <a:pt x="527" y="184"/>
                  </a:lnTo>
                  <a:lnTo>
                    <a:pt x="527" y="183"/>
                  </a:lnTo>
                  <a:lnTo>
                    <a:pt x="526" y="183"/>
                  </a:lnTo>
                  <a:lnTo>
                    <a:pt x="525" y="183"/>
                  </a:lnTo>
                  <a:lnTo>
                    <a:pt x="524" y="183"/>
                  </a:lnTo>
                  <a:lnTo>
                    <a:pt x="524" y="182"/>
                  </a:lnTo>
                  <a:lnTo>
                    <a:pt x="523" y="182"/>
                  </a:lnTo>
                  <a:lnTo>
                    <a:pt x="522" y="182"/>
                  </a:lnTo>
                  <a:lnTo>
                    <a:pt x="521" y="182"/>
                  </a:lnTo>
                  <a:lnTo>
                    <a:pt x="521" y="181"/>
                  </a:lnTo>
                  <a:lnTo>
                    <a:pt x="521" y="180"/>
                  </a:lnTo>
                  <a:lnTo>
                    <a:pt x="520" y="180"/>
                  </a:lnTo>
                  <a:lnTo>
                    <a:pt x="520" y="179"/>
                  </a:lnTo>
                  <a:lnTo>
                    <a:pt x="519" y="179"/>
                  </a:lnTo>
                  <a:lnTo>
                    <a:pt x="518" y="179"/>
                  </a:lnTo>
                  <a:lnTo>
                    <a:pt x="517" y="179"/>
                  </a:lnTo>
                  <a:lnTo>
                    <a:pt x="516" y="180"/>
                  </a:lnTo>
                  <a:lnTo>
                    <a:pt x="515" y="181"/>
                  </a:lnTo>
                  <a:lnTo>
                    <a:pt x="515" y="180"/>
                  </a:lnTo>
                  <a:lnTo>
                    <a:pt x="514" y="180"/>
                  </a:lnTo>
                  <a:lnTo>
                    <a:pt x="513" y="180"/>
                  </a:lnTo>
                  <a:lnTo>
                    <a:pt x="512" y="180"/>
                  </a:lnTo>
                  <a:lnTo>
                    <a:pt x="511" y="180"/>
                  </a:lnTo>
                  <a:lnTo>
                    <a:pt x="510" y="180"/>
                  </a:lnTo>
                  <a:lnTo>
                    <a:pt x="510" y="181"/>
                  </a:lnTo>
                  <a:lnTo>
                    <a:pt x="509" y="181"/>
                  </a:lnTo>
                  <a:lnTo>
                    <a:pt x="508" y="180"/>
                  </a:lnTo>
                  <a:lnTo>
                    <a:pt x="506" y="180"/>
                  </a:lnTo>
                  <a:lnTo>
                    <a:pt x="505" y="181"/>
                  </a:lnTo>
                  <a:lnTo>
                    <a:pt x="504" y="181"/>
                  </a:lnTo>
                  <a:lnTo>
                    <a:pt x="503" y="181"/>
                  </a:lnTo>
                  <a:lnTo>
                    <a:pt x="502" y="181"/>
                  </a:lnTo>
                  <a:lnTo>
                    <a:pt x="502" y="180"/>
                  </a:lnTo>
                  <a:lnTo>
                    <a:pt x="501" y="180"/>
                  </a:lnTo>
                  <a:lnTo>
                    <a:pt x="500" y="180"/>
                  </a:lnTo>
                  <a:lnTo>
                    <a:pt x="499" y="180"/>
                  </a:lnTo>
                  <a:lnTo>
                    <a:pt x="499" y="179"/>
                  </a:lnTo>
                  <a:lnTo>
                    <a:pt x="498" y="179"/>
                  </a:lnTo>
                  <a:lnTo>
                    <a:pt x="496" y="179"/>
                  </a:lnTo>
                  <a:lnTo>
                    <a:pt x="496" y="180"/>
                  </a:lnTo>
                  <a:lnTo>
                    <a:pt x="495" y="180"/>
                  </a:lnTo>
                  <a:lnTo>
                    <a:pt x="494" y="180"/>
                  </a:lnTo>
                  <a:lnTo>
                    <a:pt x="493" y="180"/>
                  </a:lnTo>
                  <a:lnTo>
                    <a:pt x="493" y="181"/>
                  </a:lnTo>
                  <a:lnTo>
                    <a:pt x="492" y="181"/>
                  </a:lnTo>
                  <a:lnTo>
                    <a:pt x="491" y="181"/>
                  </a:lnTo>
                  <a:lnTo>
                    <a:pt x="490" y="181"/>
                  </a:lnTo>
                  <a:lnTo>
                    <a:pt x="490" y="180"/>
                  </a:lnTo>
                  <a:lnTo>
                    <a:pt x="489" y="180"/>
                  </a:lnTo>
                  <a:lnTo>
                    <a:pt x="488" y="180"/>
                  </a:lnTo>
                  <a:lnTo>
                    <a:pt x="488" y="179"/>
                  </a:lnTo>
                  <a:lnTo>
                    <a:pt x="487" y="179"/>
                  </a:lnTo>
                  <a:lnTo>
                    <a:pt x="487" y="178"/>
                  </a:lnTo>
                  <a:lnTo>
                    <a:pt x="486" y="178"/>
                  </a:lnTo>
                  <a:lnTo>
                    <a:pt x="485" y="178"/>
                  </a:lnTo>
                  <a:lnTo>
                    <a:pt x="484" y="178"/>
                  </a:lnTo>
                  <a:lnTo>
                    <a:pt x="484" y="179"/>
                  </a:lnTo>
                  <a:lnTo>
                    <a:pt x="484" y="180"/>
                  </a:lnTo>
                  <a:lnTo>
                    <a:pt x="483" y="180"/>
                  </a:lnTo>
                  <a:lnTo>
                    <a:pt x="483" y="181"/>
                  </a:lnTo>
                  <a:lnTo>
                    <a:pt x="482" y="181"/>
                  </a:lnTo>
                  <a:lnTo>
                    <a:pt x="481" y="181"/>
                  </a:lnTo>
                  <a:lnTo>
                    <a:pt x="480" y="181"/>
                  </a:lnTo>
                  <a:lnTo>
                    <a:pt x="479" y="181"/>
                  </a:lnTo>
                  <a:lnTo>
                    <a:pt x="478" y="180"/>
                  </a:lnTo>
                  <a:lnTo>
                    <a:pt x="477" y="180"/>
                  </a:lnTo>
                  <a:lnTo>
                    <a:pt x="477" y="179"/>
                  </a:lnTo>
                  <a:lnTo>
                    <a:pt x="476" y="179"/>
                  </a:lnTo>
                  <a:lnTo>
                    <a:pt x="476" y="178"/>
                  </a:lnTo>
                  <a:lnTo>
                    <a:pt x="475" y="178"/>
                  </a:lnTo>
                  <a:lnTo>
                    <a:pt x="475" y="177"/>
                  </a:lnTo>
                  <a:lnTo>
                    <a:pt x="474" y="177"/>
                  </a:lnTo>
                  <a:lnTo>
                    <a:pt x="473" y="177"/>
                  </a:lnTo>
                  <a:lnTo>
                    <a:pt x="472" y="177"/>
                  </a:lnTo>
                  <a:lnTo>
                    <a:pt x="472" y="178"/>
                  </a:lnTo>
                  <a:lnTo>
                    <a:pt x="471" y="178"/>
                  </a:lnTo>
                  <a:lnTo>
                    <a:pt x="471" y="179"/>
                  </a:lnTo>
                  <a:lnTo>
                    <a:pt x="471" y="180"/>
                  </a:lnTo>
                  <a:lnTo>
                    <a:pt x="471" y="181"/>
                  </a:lnTo>
                  <a:lnTo>
                    <a:pt x="470" y="181"/>
                  </a:lnTo>
                  <a:lnTo>
                    <a:pt x="469" y="181"/>
                  </a:lnTo>
                  <a:lnTo>
                    <a:pt x="468" y="181"/>
                  </a:lnTo>
                  <a:lnTo>
                    <a:pt x="468" y="182"/>
                  </a:lnTo>
                  <a:lnTo>
                    <a:pt x="467" y="183"/>
                  </a:lnTo>
                  <a:lnTo>
                    <a:pt x="466" y="183"/>
                  </a:lnTo>
                  <a:lnTo>
                    <a:pt x="465" y="183"/>
                  </a:lnTo>
                  <a:lnTo>
                    <a:pt x="465" y="182"/>
                  </a:lnTo>
                  <a:lnTo>
                    <a:pt x="464" y="181"/>
                  </a:lnTo>
                  <a:lnTo>
                    <a:pt x="463" y="181"/>
                  </a:lnTo>
                  <a:lnTo>
                    <a:pt x="463" y="180"/>
                  </a:lnTo>
                  <a:lnTo>
                    <a:pt x="462" y="180"/>
                  </a:lnTo>
                  <a:lnTo>
                    <a:pt x="462" y="179"/>
                  </a:lnTo>
                  <a:lnTo>
                    <a:pt x="461" y="179"/>
                  </a:lnTo>
                  <a:lnTo>
                    <a:pt x="460" y="178"/>
                  </a:lnTo>
                  <a:lnTo>
                    <a:pt x="459" y="178"/>
                  </a:lnTo>
                  <a:lnTo>
                    <a:pt x="458" y="178"/>
                  </a:lnTo>
                  <a:lnTo>
                    <a:pt x="458" y="179"/>
                  </a:lnTo>
                  <a:lnTo>
                    <a:pt x="457" y="179"/>
                  </a:lnTo>
                  <a:lnTo>
                    <a:pt x="456" y="179"/>
                  </a:lnTo>
                  <a:lnTo>
                    <a:pt x="455" y="179"/>
                  </a:lnTo>
                  <a:lnTo>
                    <a:pt x="454" y="179"/>
                  </a:lnTo>
                  <a:lnTo>
                    <a:pt x="453" y="178"/>
                  </a:lnTo>
                  <a:lnTo>
                    <a:pt x="452" y="178"/>
                  </a:lnTo>
                  <a:lnTo>
                    <a:pt x="451" y="178"/>
                  </a:lnTo>
                  <a:lnTo>
                    <a:pt x="450" y="178"/>
                  </a:lnTo>
                  <a:lnTo>
                    <a:pt x="449" y="178"/>
                  </a:lnTo>
                  <a:lnTo>
                    <a:pt x="448" y="177"/>
                  </a:lnTo>
                  <a:lnTo>
                    <a:pt x="447" y="177"/>
                  </a:lnTo>
                  <a:lnTo>
                    <a:pt x="446" y="178"/>
                  </a:lnTo>
                  <a:lnTo>
                    <a:pt x="446" y="179"/>
                  </a:lnTo>
                  <a:lnTo>
                    <a:pt x="446" y="180"/>
                  </a:lnTo>
                  <a:lnTo>
                    <a:pt x="445" y="181"/>
                  </a:lnTo>
                  <a:lnTo>
                    <a:pt x="444" y="181"/>
                  </a:lnTo>
                  <a:lnTo>
                    <a:pt x="443" y="181"/>
                  </a:lnTo>
                  <a:lnTo>
                    <a:pt x="442" y="181"/>
                  </a:lnTo>
                  <a:lnTo>
                    <a:pt x="442" y="182"/>
                  </a:lnTo>
                  <a:lnTo>
                    <a:pt x="441" y="182"/>
                  </a:lnTo>
                  <a:lnTo>
                    <a:pt x="441" y="183"/>
                  </a:lnTo>
                  <a:lnTo>
                    <a:pt x="440" y="184"/>
                  </a:lnTo>
                  <a:lnTo>
                    <a:pt x="439" y="184"/>
                  </a:lnTo>
                  <a:lnTo>
                    <a:pt x="439" y="183"/>
                  </a:lnTo>
                  <a:lnTo>
                    <a:pt x="438" y="183"/>
                  </a:lnTo>
                  <a:lnTo>
                    <a:pt x="438" y="182"/>
                  </a:lnTo>
                  <a:lnTo>
                    <a:pt x="437" y="182"/>
                  </a:lnTo>
                  <a:lnTo>
                    <a:pt x="437" y="181"/>
                  </a:lnTo>
                  <a:lnTo>
                    <a:pt x="436" y="181"/>
                  </a:lnTo>
                  <a:lnTo>
                    <a:pt x="435" y="181"/>
                  </a:lnTo>
                  <a:lnTo>
                    <a:pt x="435" y="180"/>
                  </a:lnTo>
                  <a:lnTo>
                    <a:pt x="434" y="180"/>
                  </a:lnTo>
                  <a:lnTo>
                    <a:pt x="433" y="180"/>
                  </a:lnTo>
                  <a:lnTo>
                    <a:pt x="432" y="180"/>
                  </a:lnTo>
                  <a:lnTo>
                    <a:pt x="431" y="180"/>
                  </a:lnTo>
                  <a:lnTo>
                    <a:pt x="431" y="179"/>
                  </a:lnTo>
                  <a:lnTo>
                    <a:pt x="430" y="179"/>
                  </a:lnTo>
                  <a:lnTo>
                    <a:pt x="429" y="178"/>
                  </a:lnTo>
                  <a:lnTo>
                    <a:pt x="428" y="178"/>
                  </a:lnTo>
                  <a:lnTo>
                    <a:pt x="427" y="178"/>
                  </a:lnTo>
                  <a:lnTo>
                    <a:pt x="427" y="179"/>
                  </a:lnTo>
                  <a:lnTo>
                    <a:pt x="427" y="180"/>
                  </a:lnTo>
                  <a:lnTo>
                    <a:pt x="426" y="180"/>
                  </a:lnTo>
                  <a:lnTo>
                    <a:pt x="426" y="181"/>
                  </a:lnTo>
                  <a:lnTo>
                    <a:pt x="426" y="182"/>
                  </a:lnTo>
                  <a:lnTo>
                    <a:pt x="426" y="183"/>
                  </a:lnTo>
                  <a:lnTo>
                    <a:pt x="426" y="184"/>
                  </a:lnTo>
                  <a:lnTo>
                    <a:pt x="425" y="184"/>
                  </a:lnTo>
                  <a:lnTo>
                    <a:pt x="425" y="185"/>
                  </a:lnTo>
                  <a:lnTo>
                    <a:pt x="424" y="185"/>
                  </a:lnTo>
                  <a:lnTo>
                    <a:pt x="424" y="186"/>
                  </a:lnTo>
                  <a:lnTo>
                    <a:pt x="423" y="187"/>
                  </a:lnTo>
                  <a:lnTo>
                    <a:pt x="422" y="187"/>
                  </a:lnTo>
                  <a:lnTo>
                    <a:pt x="421" y="187"/>
                  </a:lnTo>
                  <a:lnTo>
                    <a:pt x="420" y="187"/>
                  </a:lnTo>
                  <a:lnTo>
                    <a:pt x="420" y="188"/>
                  </a:lnTo>
                  <a:lnTo>
                    <a:pt x="419" y="188"/>
                  </a:lnTo>
                  <a:lnTo>
                    <a:pt x="418" y="188"/>
                  </a:lnTo>
                  <a:lnTo>
                    <a:pt x="418" y="189"/>
                  </a:lnTo>
                  <a:lnTo>
                    <a:pt x="417" y="189"/>
                  </a:lnTo>
                  <a:lnTo>
                    <a:pt x="416" y="190"/>
                  </a:lnTo>
                  <a:lnTo>
                    <a:pt x="415" y="190"/>
                  </a:lnTo>
                  <a:lnTo>
                    <a:pt x="415" y="191"/>
                  </a:lnTo>
                  <a:lnTo>
                    <a:pt x="415" y="192"/>
                  </a:lnTo>
                  <a:lnTo>
                    <a:pt x="415" y="193"/>
                  </a:lnTo>
                  <a:lnTo>
                    <a:pt x="414" y="194"/>
                  </a:lnTo>
                  <a:lnTo>
                    <a:pt x="413" y="194"/>
                  </a:lnTo>
                  <a:lnTo>
                    <a:pt x="413" y="195"/>
                  </a:lnTo>
                  <a:lnTo>
                    <a:pt x="413" y="196"/>
                  </a:lnTo>
                  <a:lnTo>
                    <a:pt x="413" y="197"/>
                  </a:lnTo>
                  <a:lnTo>
                    <a:pt x="413" y="198"/>
                  </a:lnTo>
                  <a:lnTo>
                    <a:pt x="413" y="199"/>
                  </a:lnTo>
                  <a:lnTo>
                    <a:pt x="413" y="200"/>
                  </a:lnTo>
                  <a:lnTo>
                    <a:pt x="412" y="201"/>
                  </a:lnTo>
                  <a:lnTo>
                    <a:pt x="412" y="202"/>
                  </a:lnTo>
                  <a:lnTo>
                    <a:pt x="411" y="202"/>
                  </a:lnTo>
                  <a:lnTo>
                    <a:pt x="411" y="203"/>
                  </a:lnTo>
                  <a:lnTo>
                    <a:pt x="411" y="204"/>
                  </a:lnTo>
                  <a:lnTo>
                    <a:pt x="410" y="205"/>
                  </a:lnTo>
                  <a:lnTo>
                    <a:pt x="409" y="206"/>
                  </a:lnTo>
                  <a:lnTo>
                    <a:pt x="409" y="207"/>
                  </a:lnTo>
                  <a:lnTo>
                    <a:pt x="408" y="207"/>
                  </a:lnTo>
                  <a:lnTo>
                    <a:pt x="407" y="207"/>
                  </a:lnTo>
                  <a:lnTo>
                    <a:pt x="407" y="208"/>
                  </a:lnTo>
                  <a:lnTo>
                    <a:pt x="407" y="209"/>
                  </a:lnTo>
                  <a:lnTo>
                    <a:pt x="407" y="210"/>
                  </a:lnTo>
                  <a:lnTo>
                    <a:pt x="408" y="210"/>
                  </a:lnTo>
                  <a:lnTo>
                    <a:pt x="408" y="211"/>
                  </a:lnTo>
                  <a:lnTo>
                    <a:pt x="409" y="211"/>
                  </a:lnTo>
                  <a:lnTo>
                    <a:pt x="409" y="212"/>
                  </a:lnTo>
                  <a:lnTo>
                    <a:pt x="410" y="212"/>
                  </a:lnTo>
                  <a:lnTo>
                    <a:pt x="410" y="213"/>
                  </a:lnTo>
                  <a:lnTo>
                    <a:pt x="409" y="213"/>
                  </a:lnTo>
                  <a:lnTo>
                    <a:pt x="409" y="214"/>
                  </a:lnTo>
                  <a:lnTo>
                    <a:pt x="409" y="215"/>
                  </a:lnTo>
                  <a:lnTo>
                    <a:pt x="409" y="216"/>
                  </a:lnTo>
                  <a:lnTo>
                    <a:pt x="409" y="217"/>
                  </a:lnTo>
                  <a:lnTo>
                    <a:pt x="408" y="217"/>
                  </a:lnTo>
                  <a:lnTo>
                    <a:pt x="408" y="218"/>
                  </a:lnTo>
                  <a:lnTo>
                    <a:pt x="408" y="219"/>
                  </a:lnTo>
                  <a:lnTo>
                    <a:pt x="408" y="220"/>
                  </a:lnTo>
                  <a:lnTo>
                    <a:pt x="408" y="221"/>
                  </a:lnTo>
                  <a:lnTo>
                    <a:pt x="408" y="222"/>
                  </a:lnTo>
                  <a:lnTo>
                    <a:pt x="408" y="223"/>
                  </a:lnTo>
                  <a:lnTo>
                    <a:pt x="407" y="223"/>
                  </a:lnTo>
                  <a:lnTo>
                    <a:pt x="407" y="224"/>
                  </a:lnTo>
                  <a:lnTo>
                    <a:pt x="407" y="225"/>
                  </a:lnTo>
                  <a:lnTo>
                    <a:pt x="407" y="229"/>
                  </a:lnTo>
                  <a:lnTo>
                    <a:pt x="407" y="230"/>
                  </a:lnTo>
                  <a:lnTo>
                    <a:pt x="408" y="230"/>
                  </a:lnTo>
                  <a:lnTo>
                    <a:pt x="408" y="231"/>
                  </a:lnTo>
                  <a:lnTo>
                    <a:pt x="408" y="232"/>
                  </a:lnTo>
                  <a:lnTo>
                    <a:pt x="408" y="233"/>
                  </a:lnTo>
                  <a:lnTo>
                    <a:pt x="408" y="234"/>
                  </a:lnTo>
                  <a:lnTo>
                    <a:pt x="408" y="235"/>
                  </a:lnTo>
                  <a:lnTo>
                    <a:pt x="408" y="236"/>
                  </a:lnTo>
                  <a:lnTo>
                    <a:pt x="408" y="237"/>
                  </a:lnTo>
                  <a:lnTo>
                    <a:pt x="409" y="238"/>
                  </a:lnTo>
                  <a:lnTo>
                    <a:pt x="410" y="239"/>
                  </a:lnTo>
                  <a:lnTo>
                    <a:pt x="410" y="240"/>
                  </a:lnTo>
                  <a:lnTo>
                    <a:pt x="411" y="240"/>
                  </a:lnTo>
                  <a:lnTo>
                    <a:pt x="411" y="241"/>
                  </a:lnTo>
                  <a:lnTo>
                    <a:pt x="410" y="241"/>
                  </a:lnTo>
                  <a:lnTo>
                    <a:pt x="409" y="242"/>
                  </a:lnTo>
                  <a:lnTo>
                    <a:pt x="408" y="241"/>
                  </a:lnTo>
                  <a:lnTo>
                    <a:pt x="407" y="241"/>
                  </a:lnTo>
                  <a:lnTo>
                    <a:pt x="407" y="242"/>
                  </a:lnTo>
                  <a:lnTo>
                    <a:pt x="407" y="243"/>
                  </a:lnTo>
                  <a:lnTo>
                    <a:pt x="406" y="243"/>
                  </a:lnTo>
                  <a:lnTo>
                    <a:pt x="406" y="244"/>
                  </a:lnTo>
                  <a:lnTo>
                    <a:pt x="406" y="245"/>
                  </a:lnTo>
                  <a:lnTo>
                    <a:pt x="405" y="246"/>
                  </a:lnTo>
                  <a:lnTo>
                    <a:pt x="405" y="247"/>
                  </a:lnTo>
                  <a:lnTo>
                    <a:pt x="404" y="248"/>
                  </a:lnTo>
                  <a:lnTo>
                    <a:pt x="404" y="249"/>
                  </a:lnTo>
                  <a:lnTo>
                    <a:pt x="404" y="250"/>
                  </a:lnTo>
                  <a:lnTo>
                    <a:pt x="404" y="251"/>
                  </a:lnTo>
                  <a:lnTo>
                    <a:pt x="404" y="252"/>
                  </a:lnTo>
                  <a:lnTo>
                    <a:pt x="403" y="252"/>
                  </a:lnTo>
                  <a:lnTo>
                    <a:pt x="403" y="253"/>
                  </a:lnTo>
                  <a:lnTo>
                    <a:pt x="403" y="254"/>
                  </a:lnTo>
                  <a:lnTo>
                    <a:pt x="403" y="255"/>
                  </a:lnTo>
                  <a:lnTo>
                    <a:pt x="402" y="256"/>
                  </a:lnTo>
                  <a:lnTo>
                    <a:pt x="402" y="257"/>
                  </a:lnTo>
                  <a:lnTo>
                    <a:pt x="402" y="258"/>
                  </a:lnTo>
                  <a:lnTo>
                    <a:pt x="403" y="258"/>
                  </a:lnTo>
                  <a:lnTo>
                    <a:pt x="404" y="258"/>
                  </a:lnTo>
                  <a:lnTo>
                    <a:pt x="405" y="258"/>
                  </a:lnTo>
                  <a:lnTo>
                    <a:pt x="406" y="258"/>
                  </a:lnTo>
                  <a:lnTo>
                    <a:pt x="406" y="259"/>
                  </a:lnTo>
                  <a:lnTo>
                    <a:pt x="405" y="259"/>
                  </a:lnTo>
                  <a:lnTo>
                    <a:pt x="405" y="260"/>
                  </a:lnTo>
                  <a:lnTo>
                    <a:pt x="404" y="260"/>
                  </a:lnTo>
                  <a:lnTo>
                    <a:pt x="403" y="261"/>
                  </a:lnTo>
                  <a:lnTo>
                    <a:pt x="403" y="262"/>
                  </a:lnTo>
                  <a:lnTo>
                    <a:pt x="402" y="262"/>
                  </a:lnTo>
                  <a:lnTo>
                    <a:pt x="402" y="263"/>
                  </a:lnTo>
                  <a:lnTo>
                    <a:pt x="402" y="264"/>
                  </a:lnTo>
                  <a:lnTo>
                    <a:pt x="402" y="265"/>
                  </a:lnTo>
                  <a:lnTo>
                    <a:pt x="402" y="266"/>
                  </a:lnTo>
                  <a:lnTo>
                    <a:pt x="402" y="267"/>
                  </a:lnTo>
                  <a:lnTo>
                    <a:pt x="402" y="268"/>
                  </a:lnTo>
                  <a:lnTo>
                    <a:pt x="401" y="268"/>
                  </a:lnTo>
                  <a:lnTo>
                    <a:pt x="400" y="268"/>
                  </a:lnTo>
                  <a:lnTo>
                    <a:pt x="399" y="268"/>
                  </a:lnTo>
                  <a:lnTo>
                    <a:pt x="398" y="268"/>
                  </a:lnTo>
                  <a:lnTo>
                    <a:pt x="397" y="268"/>
                  </a:lnTo>
                  <a:lnTo>
                    <a:pt x="396" y="269"/>
                  </a:lnTo>
                  <a:lnTo>
                    <a:pt x="396" y="270"/>
                  </a:lnTo>
                  <a:lnTo>
                    <a:pt x="395" y="270"/>
                  </a:lnTo>
                  <a:lnTo>
                    <a:pt x="394" y="271"/>
                  </a:lnTo>
                  <a:lnTo>
                    <a:pt x="393" y="271"/>
                  </a:lnTo>
                  <a:lnTo>
                    <a:pt x="392" y="270"/>
                  </a:lnTo>
                  <a:lnTo>
                    <a:pt x="391" y="270"/>
                  </a:lnTo>
                  <a:lnTo>
                    <a:pt x="391" y="271"/>
                  </a:lnTo>
                  <a:lnTo>
                    <a:pt x="390" y="271"/>
                  </a:lnTo>
                  <a:lnTo>
                    <a:pt x="389" y="271"/>
                  </a:lnTo>
                  <a:lnTo>
                    <a:pt x="389" y="270"/>
                  </a:lnTo>
                  <a:lnTo>
                    <a:pt x="389" y="269"/>
                  </a:lnTo>
                  <a:lnTo>
                    <a:pt x="389" y="268"/>
                  </a:lnTo>
                  <a:lnTo>
                    <a:pt x="388" y="267"/>
                  </a:lnTo>
                  <a:lnTo>
                    <a:pt x="388" y="266"/>
                  </a:lnTo>
                  <a:lnTo>
                    <a:pt x="387" y="266"/>
                  </a:lnTo>
                  <a:lnTo>
                    <a:pt x="387" y="267"/>
                  </a:lnTo>
                  <a:lnTo>
                    <a:pt x="386" y="267"/>
                  </a:lnTo>
                  <a:lnTo>
                    <a:pt x="386" y="268"/>
                  </a:lnTo>
                  <a:lnTo>
                    <a:pt x="385" y="268"/>
                  </a:lnTo>
                  <a:lnTo>
                    <a:pt x="385" y="269"/>
                  </a:lnTo>
                  <a:lnTo>
                    <a:pt x="385" y="270"/>
                  </a:lnTo>
                  <a:lnTo>
                    <a:pt x="384" y="270"/>
                  </a:lnTo>
                  <a:lnTo>
                    <a:pt x="384" y="271"/>
                  </a:lnTo>
                  <a:lnTo>
                    <a:pt x="383" y="271"/>
                  </a:lnTo>
                  <a:lnTo>
                    <a:pt x="383" y="272"/>
                  </a:lnTo>
                  <a:lnTo>
                    <a:pt x="382" y="272"/>
                  </a:lnTo>
                  <a:lnTo>
                    <a:pt x="382" y="273"/>
                  </a:lnTo>
                  <a:lnTo>
                    <a:pt x="381" y="273"/>
                  </a:lnTo>
                  <a:lnTo>
                    <a:pt x="380" y="274"/>
                  </a:lnTo>
                  <a:lnTo>
                    <a:pt x="379" y="274"/>
                  </a:lnTo>
                  <a:lnTo>
                    <a:pt x="379" y="275"/>
                  </a:lnTo>
                  <a:lnTo>
                    <a:pt x="378" y="275"/>
                  </a:lnTo>
                  <a:lnTo>
                    <a:pt x="378" y="276"/>
                  </a:lnTo>
                  <a:lnTo>
                    <a:pt x="377" y="276"/>
                  </a:lnTo>
                  <a:lnTo>
                    <a:pt x="377" y="277"/>
                  </a:lnTo>
                  <a:lnTo>
                    <a:pt x="377" y="278"/>
                  </a:lnTo>
                  <a:lnTo>
                    <a:pt x="377" y="279"/>
                  </a:lnTo>
                  <a:lnTo>
                    <a:pt x="377" y="280"/>
                  </a:lnTo>
                  <a:lnTo>
                    <a:pt x="376" y="280"/>
                  </a:lnTo>
                  <a:lnTo>
                    <a:pt x="375" y="280"/>
                  </a:lnTo>
                  <a:lnTo>
                    <a:pt x="375" y="281"/>
                  </a:lnTo>
                  <a:lnTo>
                    <a:pt x="374" y="281"/>
                  </a:lnTo>
                  <a:lnTo>
                    <a:pt x="374" y="282"/>
                  </a:lnTo>
                  <a:lnTo>
                    <a:pt x="375" y="282"/>
                  </a:lnTo>
                  <a:lnTo>
                    <a:pt x="376" y="282"/>
                  </a:lnTo>
                  <a:lnTo>
                    <a:pt x="376" y="283"/>
                  </a:lnTo>
                  <a:lnTo>
                    <a:pt x="377" y="283"/>
                  </a:lnTo>
                  <a:lnTo>
                    <a:pt x="377" y="284"/>
                  </a:lnTo>
                  <a:lnTo>
                    <a:pt x="377" y="285"/>
                  </a:lnTo>
                  <a:lnTo>
                    <a:pt x="377" y="286"/>
                  </a:lnTo>
                  <a:lnTo>
                    <a:pt x="377" y="287"/>
                  </a:lnTo>
                  <a:lnTo>
                    <a:pt x="376" y="288"/>
                  </a:lnTo>
                  <a:lnTo>
                    <a:pt x="375" y="288"/>
                  </a:lnTo>
                  <a:lnTo>
                    <a:pt x="374" y="288"/>
                  </a:lnTo>
                  <a:lnTo>
                    <a:pt x="374" y="289"/>
                  </a:lnTo>
                  <a:lnTo>
                    <a:pt x="374" y="290"/>
                  </a:lnTo>
                  <a:lnTo>
                    <a:pt x="375" y="291"/>
                  </a:lnTo>
                  <a:lnTo>
                    <a:pt x="375" y="292"/>
                  </a:lnTo>
                  <a:lnTo>
                    <a:pt x="375" y="293"/>
                  </a:lnTo>
                  <a:lnTo>
                    <a:pt x="375" y="294"/>
                  </a:lnTo>
                  <a:lnTo>
                    <a:pt x="374" y="294"/>
                  </a:lnTo>
                  <a:lnTo>
                    <a:pt x="374" y="295"/>
                  </a:lnTo>
                  <a:lnTo>
                    <a:pt x="374" y="296"/>
                  </a:lnTo>
                  <a:lnTo>
                    <a:pt x="374" y="297"/>
                  </a:lnTo>
                  <a:lnTo>
                    <a:pt x="375" y="297"/>
                  </a:lnTo>
                  <a:lnTo>
                    <a:pt x="376" y="297"/>
                  </a:lnTo>
                  <a:lnTo>
                    <a:pt x="377" y="297"/>
                  </a:lnTo>
                  <a:lnTo>
                    <a:pt x="377" y="296"/>
                  </a:lnTo>
                  <a:lnTo>
                    <a:pt x="378" y="296"/>
                  </a:lnTo>
                  <a:lnTo>
                    <a:pt x="379" y="297"/>
                  </a:lnTo>
                  <a:lnTo>
                    <a:pt x="380" y="297"/>
                  </a:lnTo>
                  <a:lnTo>
                    <a:pt x="381" y="297"/>
                  </a:lnTo>
                  <a:lnTo>
                    <a:pt x="382" y="297"/>
                  </a:lnTo>
                  <a:lnTo>
                    <a:pt x="382" y="298"/>
                  </a:lnTo>
                  <a:lnTo>
                    <a:pt x="383" y="298"/>
                  </a:lnTo>
                  <a:lnTo>
                    <a:pt x="383" y="299"/>
                  </a:lnTo>
                  <a:lnTo>
                    <a:pt x="383" y="300"/>
                  </a:lnTo>
                  <a:lnTo>
                    <a:pt x="383" y="301"/>
                  </a:lnTo>
                  <a:lnTo>
                    <a:pt x="384" y="301"/>
                  </a:lnTo>
                  <a:lnTo>
                    <a:pt x="384" y="302"/>
                  </a:lnTo>
                  <a:lnTo>
                    <a:pt x="384" y="303"/>
                  </a:lnTo>
                  <a:lnTo>
                    <a:pt x="383" y="303"/>
                  </a:lnTo>
                  <a:lnTo>
                    <a:pt x="383" y="304"/>
                  </a:lnTo>
                  <a:lnTo>
                    <a:pt x="382" y="304"/>
                  </a:lnTo>
                  <a:lnTo>
                    <a:pt x="381" y="304"/>
                  </a:lnTo>
                  <a:lnTo>
                    <a:pt x="378" y="304"/>
                  </a:lnTo>
                  <a:lnTo>
                    <a:pt x="378" y="305"/>
                  </a:lnTo>
                  <a:lnTo>
                    <a:pt x="377" y="305"/>
                  </a:lnTo>
                  <a:lnTo>
                    <a:pt x="377" y="306"/>
                  </a:lnTo>
                  <a:lnTo>
                    <a:pt x="376" y="306"/>
                  </a:lnTo>
                  <a:lnTo>
                    <a:pt x="376" y="307"/>
                  </a:lnTo>
                  <a:lnTo>
                    <a:pt x="375" y="307"/>
                  </a:lnTo>
                  <a:lnTo>
                    <a:pt x="375" y="308"/>
                  </a:lnTo>
                  <a:lnTo>
                    <a:pt x="375" y="309"/>
                  </a:lnTo>
                  <a:lnTo>
                    <a:pt x="374" y="309"/>
                  </a:lnTo>
                  <a:lnTo>
                    <a:pt x="373" y="309"/>
                  </a:lnTo>
                  <a:lnTo>
                    <a:pt x="373" y="310"/>
                  </a:lnTo>
                  <a:lnTo>
                    <a:pt x="372" y="310"/>
                  </a:lnTo>
                  <a:lnTo>
                    <a:pt x="371" y="310"/>
                  </a:lnTo>
                  <a:lnTo>
                    <a:pt x="371" y="311"/>
                  </a:lnTo>
                  <a:lnTo>
                    <a:pt x="370" y="311"/>
                  </a:lnTo>
                  <a:lnTo>
                    <a:pt x="370" y="312"/>
                  </a:lnTo>
                  <a:lnTo>
                    <a:pt x="369" y="312"/>
                  </a:lnTo>
                  <a:lnTo>
                    <a:pt x="369" y="313"/>
                  </a:lnTo>
                  <a:lnTo>
                    <a:pt x="368" y="313"/>
                  </a:lnTo>
                  <a:lnTo>
                    <a:pt x="367" y="312"/>
                  </a:lnTo>
                  <a:lnTo>
                    <a:pt x="366" y="312"/>
                  </a:lnTo>
                  <a:lnTo>
                    <a:pt x="365" y="312"/>
                  </a:lnTo>
                  <a:lnTo>
                    <a:pt x="364" y="313"/>
                  </a:lnTo>
                  <a:lnTo>
                    <a:pt x="364" y="314"/>
                  </a:lnTo>
                  <a:lnTo>
                    <a:pt x="364" y="315"/>
                  </a:lnTo>
                  <a:lnTo>
                    <a:pt x="364" y="316"/>
                  </a:lnTo>
                  <a:lnTo>
                    <a:pt x="365" y="316"/>
                  </a:lnTo>
                  <a:lnTo>
                    <a:pt x="365" y="317"/>
                  </a:lnTo>
                  <a:lnTo>
                    <a:pt x="364" y="317"/>
                  </a:lnTo>
                  <a:lnTo>
                    <a:pt x="364" y="318"/>
                  </a:lnTo>
                  <a:lnTo>
                    <a:pt x="363" y="318"/>
                  </a:lnTo>
                  <a:lnTo>
                    <a:pt x="362" y="318"/>
                  </a:lnTo>
                  <a:lnTo>
                    <a:pt x="361" y="318"/>
                  </a:lnTo>
                  <a:lnTo>
                    <a:pt x="360" y="318"/>
                  </a:lnTo>
                  <a:lnTo>
                    <a:pt x="359" y="318"/>
                  </a:lnTo>
                  <a:lnTo>
                    <a:pt x="358" y="318"/>
                  </a:lnTo>
                  <a:lnTo>
                    <a:pt x="358" y="319"/>
                  </a:lnTo>
                  <a:lnTo>
                    <a:pt x="357" y="319"/>
                  </a:lnTo>
                  <a:lnTo>
                    <a:pt x="356" y="319"/>
                  </a:lnTo>
                  <a:lnTo>
                    <a:pt x="356" y="320"/>
                  </a:lnTo>
                  <a:lnTo>
                    <a:pt x="355" y="320"/>
                  </a:lnTo>
                  <a:lnTo>
                    <a:pt x="355" y="321"/>
                  </a:lnTo>
                  <a:lnTo>
                    <a:pt x="355" y="322"/>
                  </a:lnTo>
                  <a:lnTo>
                    <a:pt x="354" y="322"/>
                  </a:lnTo>
                  <a:lnTo>
                    <a:pt x="354" y="323"/>
                  </a:lnTo>
                  <a:lnTo>
                    <a:pt x="354" y="324"/>
                  </a:lnTo>
                  <a:lnTo>
                    <a:pt x="354" y="325"/>
                  </a:lnTo>
                  <a:lnTo>
                    <a:pt x="353" y="325"/>
                  </a:lnTo>
                  <a:lnTo>
                    <a:pt x="353" y="326"/>
                  </a:lnTo>
                  <a:lnTo>
                    <a:pt x="353" y="327"/>
                  </a:lnTo>
                  <a:lnTo>
                    <a:pt x="353" y="328"/>
                  </a:lnTo>
                  <a:lnTo>
                    <a:pt x="354" y="329"/>
                  </a:lnTo>
                  <a:lnTo>
                    <a:pt x="355" y="329"/>
                  </a:lnTo>
                  <a:lnTo>
                    <a:pt x="355" y="330"/>
                  </a:lnTo>
                  <a:lnTo>
                    <a:pt x="354" y="330"/>
                  </a:lnTo>
                  <a:lnTo>
                    <a:pt x="354" y="331"/>
                  </a:lnTo>
                  <a:lnTo>
                    <a:pt x="355" y="331"/>
                  </a:lnTo>
                  <a:lnTo>
                    <a:pt x="355" y="332"/>
                  </a:lnTo>
                  <a:lnTo>
                    <a:pt x="355" y="333"/>
                  </a:lnTo>
                  <a:lnTo>
                    <a:pt x="354" y="333"/>
                  </a:lnTo>
                  <a:lnTo>
                    <a:pt x="354" y="334"/>
                  </a:lnTo>
                  <a:lnTo>
                    <a:pt x="355" y="334"/>
                  </a:lnTo>
                  <a:lnTo>
                    <a:pt x="355" y="335"/>
                  </a:lnTo>
                  <a:lnTo>
                    <a:pt x="356" y="335"/>
                  </a:lnTo>
                  <a:lnTo>
                    <a:pt x="357" y="335"/>
                  </a:lnTo>
                  <a:lnTo>
                    <a:pt x="358" y="334"/>
                  </a:lnTo>
                  <a:lnTo>
                    <a:pt x="359" y="334"/>
                  </a:lnTo>
                  <a:lnTo>
                    <a:pt x="359" y="335"/>
                  </a:lnTo>
                  <a:lnTo>
                    <a:pt x="359" y="336"/>
                  </a:lnTo>
                  <a:lnTo>
                    <a:pt x="359" y="337"/>
                  </a:lnTo>
                  <a:lnTo>
                    <a:pt x="359" y="338"/>
                  </a:lnTo>
                  <a:lnTo>
                    <a:pt x="358" y="338"/>
                  </a:lnTo>
                  <a:lnTo>
                    <a:pt x="358" y="339"/>
                  </a:lnTo>
                  <a:lnTo>
                    <a:pt x="358" y="340"/>
                  </a:lnTo>
                  <a:lnTo>
                    <a:pt x="358" y="341"/>
                  </a:lnTo>
                  <a:lnTo>
                    <a:pt x="358" y="342"/>
                  </a:lnTo>
                  <a:lnTo>
                    <a:pt x="359" y="342"/>
                  </a:lnTo>
                  <a:lnTo>
                    <a:pt x="359" y="343"/>
                  </a:lnTo>
                  <a:lnTo>
                    <a:pt x="358" y="343"/>
                  </a:lnTo>
                  <a:lnTo>
                    <a:pt x="358" y="344"/>
                  </a:lnTo>
                  <a:lnTo>
                    <a:pt x="357" y="344"/>
                  </a:lnTo>
                  <a:lnTo>
                    <a:pt x="356" y="345"/>
                  </a:lnTo>
                  <a:lnTo>
                    <a:pt x="355" y="345"/>
                  </a:lnTo>
                  <a:lnTo>
                    <a:pt x="354" y="346"/>
                  </a:lnTo>
                  <a:lnTo>
                    <a:pt x="353" y="346"/>
                  </a:lnTo>
                  <a:lnTo>
                    <a:pt x="352" y="346"/>
                  </a:lnTo>
                  <a:lnTo>
                    <a:pt x="351" y="346"/>
                  </a:lnTo>
                  <a:lnTo>
                    <a:pt x="350" y="346"/>
                  </a:lnTo>
                  <a:lnTo>
                    <a:pt x="349" y="347"/>
                  </a:lnTo>
                  <a:lnTo>
                    <a:pt x="349" y="348"/>
                  </a:lnTo>
                  <a:lnTo>
                    <a:pt x="348" y="348"/>
                  </a:lnTo>
                  <a:lnTo>
                    <a:pt x="347" y="348"/>
                  </a:lnTo>
                  <a:lnTo>
                    <a:pt x="348" y="349"/>
                  </a:lnTo>
                  <a:lnTo>
                    <a:pt x="348" y="350"/>
                  </a:lnTo>
                  <a:lnTo>
                    <a:pt x="349" y="351"/>
                  </a:lnTo>
                  <a:lnTo>
                    <a:pt x="349" y="352"/>
                  </a:lnTo>
                  <a:lnTo>
                    <a:pt x="349" y="353"/>
                  </a:lnTo>
                  <a:lnTo>
                    <a:pt x="348" y="354"/>
                  </a:lnTo>
                  <a:lnTo>
                    <a:pt x="348" y="355"/>
                  </a:lnTo>
                  <a:lnTo>
                    <a:pt x="347" y="356"/>
                  </a:lnTo>
                  <a:lnTo>
                    <a:pt x="347" y="357"/>
                  </a:lnTo>
                  <a:lnTo>
                    <a:pt x="347" y="358"/>
                  </a:lnTo>
                  <a:lnTo>
                    <a:pt x="347" y="359"/>
                  </a:lnTo>
                  <a:lnTo>
                    <a:pt x="347" y="360"/>
                  </a:lnTo>
                  <a:lnTo>
                    <a:pt x="346" y="360"/>
                  </a:lnTo>
                  <a:lnTo>
                    <a:pt x="346" y="361"/>
                  </a:lnTo>
                  <a:lnTo>
                    <a:pt x="345" y="361"/>
                  </a:lnTo>
                  <a:lnTo>
                    <a:pt x="345" y="362"/>
                  </a:lnTo>
                  <a:lnTo>
                    <a:pt x="345" y="363"/>
                  </a:lnTo>
                  <a:lnTo>
                    <a:pt x="345" y="364"/>
                  </a:lnTo>
                  <a:lnTo>
                    <a:pt x="344" y="365"/>
                  </a:lnTo>
                  <a:lnTo>
                    <a:pt x="343" y="365"/>
                  </a:lnTo>
                  <a:lnTo>
                    <a:pt x="343" y="366"/>
                  </a:lnTo>
                  <a:lnTo>
                    <a:pt x="342" y="366"/>
                  </a:lnTo>
                  <a:lnTo>
                    <a:pt x="341" y="366"/>
                  </a:lnTo>
                  <a:lnTo>
                    <a:pt x="341" y="367"/>
                  </a:lnTo>
                  <a:lnTo>
                    <a:pt x="341" y="368"/>
                  </a:lnTo>
                  <a:lnTo>
                    <a:pt x="340" y="368"/>
                  </a:lnTo>
                  <a:lnTo>
                    <a:pt x="340" y="369"/>
                  </a:lnTo>
                  <a:lnTo>
                    <a:pt x="340" y="370"/>
                  </a:lnTo>
                  <a:lnTo>
                    <a:pt x="341" y="370"/>
                  </a:lnTo>
                  <a:lnTo>
                    <a:pt x="341" y="371"/>
                  </a:lnTo>
                  <a:lnTo>
                    <a:pt x="341" y="372"/>
                  </a:lnTo>
                  <a:lnTo>
                    <a:pt x="341" y="373"/>
                  </a:lnTo>
                  <a:lnTo>
                    <a:pt x="340" y="374"/>
                  </a:lnTo>
                  <a:lnTo>
                    <a:pt x="339" y="374"/>
                  </a:lnTo>
                  <a:lnTo>
                    <a:pt x="339" y="375"/>
                  </a:lnTo>
                  <a:lnTo>
                    <a:pt x="338" y="375"/>
                  </a:lnTo>
                  <a:lnTo>
                    <a:pt x="337" y="374"/>
                  </a:lnTo>
                  <a:lnTo>
                    <a:pt x="336" y="374"/>
                  </a:lnTo>
                  <a:lnTo>
                    <a:pt x="335" y="374"/>
                  </a:lnTo>
                  <a:lnTo>
                    <a:pt x="334" y="374"/>
                  </a:lnTo>
                  <a:lnTo>
                    <a:pt x="334" y="373"/>
                  </a:lnTo>
                  <a:lnTo>
                    <a:pt x="333" y="373"/>
                  </a:lnTo>
                  <a:lnTo>
                    <a:pt x="333" y="372"/>
                  </a:lnTo>
                  <a:lnTo>
                    <a:pt x="332" y="371"/>
                  </a:lnTo>
                  <a:lnTo>
                    <a:pt x="331" y="371"/>
                  </a:lnTo>
                  <a:lnTo>
                    <a:pt x="330" y="370"/>
                  </a:lnTo>
                  <a:lnTo>
                    <a:pt x="329" y="370"/>
                  </a:lnTo>
                  <a:lnTo>
                    <a:pt x="328" y="370"/>
                  </a:lnTo>
                  <a:lnTo>
                    <a:pt x="327" y="370"/>
                  </a:lnTo>
                  <a:lnTo>
                    <a:pt x="326" y="371"/>
                  </a:lnTo>
                  <a:lnTo>
                    <a:pt x="325" y="371"/>
                  </a:lnTo>
                  <a:lnTo>
                    <a:pt x="325" y="372"/>
                  </a:lnTo>
                  <a:lnTo>
                    <a:pt x="324" y="372"/>
                  </a:lnTo>
                  <a:lnTo>
                    <a:pt x="323" y="372"/>
                  </a:lnTo>
                  <a:lnTo>
                    <a:pt x="322" y="372"/>
                  </a:lnTo>
                  <a:lnTo>
                    <a:pt x="321" y="372"/>
                  </a:lnTo>
                  <a:lnTo>
                    <a:pt x="320" y="372"/>
                  </a:lnTo>
                  <a:lnTo>
                    <a:pt x="320" y="373"/>
                  </a:lnTo>
                  <a:lnTo>
                    <a:pt x="320" y="374"/>
                  </a:lnTo>
                  <a:lnTo>
                    <a:pt x="319" y="374"/>
                  </a:lnTo>
                  <a:lnTo>
                    <a:pt x="318" y="374"/>
                  </a:lnTo>
                  <a:lnTo>
                    <a:pt x="317" y="374"/>
                  </a:lnTo>
                  <a:lnTo>
                    <a:pt x="316" y="374"/>
                  </a:lnTo>
                  <a:lnTo>
                    <a:pt x="315" y="374"/>
                  </a:lnTo>
                  <a:lnTo>
                    <a:pt x="315" y="375"/>
                  </a:lnTo>
                  <a:lnTo>
                    <a:pt x="314" y="375"/>
                  </a:lnTo>
                  <a:lnTo>
                    <a:pt x="313" y="375"/>
                  </a:lnTo>
                  <a:lnTo>
                    <a:pt x="313" y="374"/>
                  </a:lnTo>
                  <a:lnTo>
                    <a:pt x="312" y="374"/>
                  </a:lnTo>
                  <a:lnTo>
                    <a:pt x="311" y="373"/>
                  </a:lnTo>
                  <a:lnTo>
                    <a:pt x="310" y="373"/>
                  </a:lnTo>
                  <a:lnTo>
                    <a:pt x="309" y="373"/>
                  </a:lnTo>
                  <a:lnTo>
                    <a:pt x="308" y="373"/>
                  </a:lnTo>
                  <a:lnTo>
                    <a:pt x="307" y="373"/>
                  </a:lnTo>
                  <a:lnTo>
                    <a:pt x="306" y="373"/>
                  </a:lnTo>
                  <a:lnTo>
                    <a:pt x="305" y="373"/>
                  </a:lnTo>
                  <a:lnTo>
                    <a:pt x="304" y="373"/>
                  </a:lnTo>
                  <a:lnTo>
                    <a:pt x="303" y="373"/>
                  </a:lnTo>
                  <a:lnTo>
                    <a:pt x="302" y="374"/>
                  </a:lnTo>
                  <a:lnTo>
                    <a:pt x="301" y="374"/>
                  </a:lnTo>
                  <a:lnTo>
                    <a:pt x="300" y="374"/>
                  </a:lnTo>
                  <a:lnTo>
                    <a:pt x="299" y="374"/>
                  </a:lnTo>
                  <a:lnTo>
                    <a:pt x="298" y="374"/>
                  </a:lnTo>
                  <a:lnTo>
                    <a:pt x="297" y="374"/>
                  </a:lnTo>
                  <a:lnTo>
                    <a:pt x="296" y="374"/>
                  </a:lnTo>
                  <a:lnTo>
                    <a:pt x="295" y="374"/>
                  </a:lnTo>
                  <a:lnTo>
                    <a:pt x="295" y="375"/>
                  </a:lnTo>
                  <a:lnTo>
                    <a:pt x="294" y="376"/>
                  </a:lnTo>
                  <a:lnTo>
                    <a:pt x="294" y="377"/>
                  </a:lnTo>
                  <a:lnTo>
                    <a:pt x="293" y="377"/>
                  </a:lnTo>
                  <a:lnTo>
                    <a:pt x="293" y="378"/>
                  </a:lnTo>
                  <a:lnTo>
                    <a:pt x="292" y="378"/>
                  </a:lnTo>
                  <a:lnTo>
                    <a:pt x="292" y="379"/>
                  </a:lnTo>
                  <a:lnTo>
                    <a:pt x="291" y="379"/>
                  </a:lnTo>
                  <a:lnTo>
                    <a:pt x="291" y="380"/>
                  </a:lnTo>
                  <a:lnTo>
                    <a:pt x="290" y="380"/>
                  </a:lnTo>
                  <a:lnTo>
                    <a:pt x="289" y="380"/>
                  </a:lnTo>
                  <a:lnTo>
                    <a:pt x="289" y="381"/>
                  </a:lnTo>
                  <a:lnTo>
                    <a:pt x="289" y="382"/>
                  </a:lnTo>
                  <a:lnTo>
                    <a:pt x="288" y="382"/>
                  </a:lnTo>
                  <a:lnTo>
                    <a:pt x="288" y="383"/>
                  </a:lnTo>
                  <a:lnTo>
                    <a:pt x="287" y="383"/>
                  </a:lnTo>
                  <a:lnTo>
                    <a:pt x="287" y="384"/>
                  </a:lnTo>
                  <a:lnTo>
                    <a:pt x="286" y="384"/>
                  </a:lnTo>
                  <a:lnTo>
                    <a:pt x="285" y="384"/>
                  </a:lnTo>
                  <a:lnTo>
                    <a:pt x="285" y="385"/>
                  </a:lnTo>
                  <a:lnTo>
                    <a:pt x="284" y="385"/>
                  </a:lnTo>
                  <a:lnTo>
                    <a:pt x="283" y="385"/>
                  </a:lnTo>
                  <a:lnTo>
                    <a:pt x="283" y="386"/>
                  </a:lnTo>
                  <a:lnTo>
                    <a:pt x="282" y="386"/>
                  </a:lnTo>
                  <a:lnTo>
                    <a:pt x="282" y="387"/>
                  </a:lnTo>
                  <a:lnTo>
                    <a:pt x="281" y="387"/>
                  </a:lnTo>
                  <a:lnTo>
                    <a:pt x="280" y="387"/>
                  </a:lnTo>
                  <a:lnTo>
                    <a:pt x="279" y="387"/>
                  </a:lnTo>
                  <a:lnTo>
                    <a:pt x="279" y="388"/>
                  </a:lnTo>
                  <a:lnTo>
                    <a:pt x="278" y="388"/>
                  </a:lnTo>
                  <a:lnTo>
                    <a:pt x="278" y="389"/>
                  </a:lnTo>
                  <a:lnTo>
                    <a:pt x="277" y="389"/>
                  </a:lnTo>
                  <a:lnTo>
                    <a:pt x="277" y="388"/>
                  </a:lnTo>
                  <a:lnTo>
                    <a:pt x="276" y="388"/>
                  </a:lnTo>
                  <a:lnTo>
                    <a:pt x="276" y="387"/>
                  </a:lnTo>
                  <a:lnTo>
                    <a:pt x="275" y="387"/>
                  </a:lnTo>
                  <a:lnTo>
                    <a:pt x="274" y="386"/>
                  </a:lnTo>
                  <a:lnTo>
                    <a:pt x="274" y="385"/>
                  </a:lnTo>
                  <a:lnTo>
                    <a:pt x="273" y="385"/>
                  </a:lnTo>
                  <a:lnTo>
                    <a:pt x="272" y="384"/>
                  </a:lnTo>
                  <a:lnTo>
                    <a:pt x="272" y="383"/>
                  </a:lnTo>
                  <a:lnTo>
                    <a:pt x="271" y="383"/>
                  </a:lnTo>
                  <a:lnTo>
                    <a:pt x="270" y="382"/>
                  </a:lnTo>
                  <a:lnTo>
                    <a:pt x="270" y="383"/>
                  </a:lnTo>
                  <a:lnTo>
                    <a:pt x="269" y="383"/>
                  </a:lnTo>
                  <a:lnTo>
                    <a:pt x="268" y="383"/>
                  </a:lnTo>
                  <a:lnTo>
                    <a:pt x="267" y="383"/>
                  </a:lnTo>
                  <a:lnTo>
                    <a:pt x="266" y="383"/>
                  </a:lnTo>
                  <a:lnTo>
                    <a:pt x="266" y="384"/>
                  </a:lnTo>
                  <a:lnTo>
                    <a:pt x="265" y="384"/>
                  </a:lnTo>
                  <a:lnTo>
                    <a:pt x="264" y="384"/>
                  </a:lnTo>
                  <a:lnTo>
                    <a:pt x="264" y="385"/>
                  </a:lnTo>
                  <a:lnTo>
                    <a:pt x="263" y="385"/>
                  </a:lnTo>
                  <a:lnTo>
                    <a:pt x="262" y="384"/>
                  </a:lnTo>
                  <a:lnTo>
                    <a:pt x="261" y="384"/>
                  </a:lnTo>
                  <a:lnTo>
                    <a:pt x="261" y="383"/>
                  </a:lnTo>
                  <a:lnTo>
                    <a:pt x="260" y="383"/>
                  </a:lnTo>
                  <a:lnTo>
                    <a:pt x="260" y="382"/>
                  </a:lnTo>
                  <a:lnTo>
                    <a:pt x="259" y="381"/>
                  </a:lnTo>
                  <a:lnTo>
                    <a:pt x="258" y="380"/>
                  </a:lnTo>
                  <a:lnTo>
                    <a:pt x="257" y="380"/>
                  </a:lnTo>
                  <a:lnTo>
                    <a:pt x="256" y="380"/>
                  </a:lnTo>
                  <a:lnTo>
                    <a:pt x="256" y="379"/>
                  </a:lnTo>
                  <a:lnTo>
                    <a:pt x="255" y="379"/>
                  </a:lnTo>
                  <a:lnTo>
                    <a:pt x="254" y="379"/>
                  </a:lnTo>
                  <a:lnTo>
                    <a:pt x="253" y="379"/>
                  </a:lnTo>
                  <a:lnTo>
                    <a:pt x="252" y="379"/>
                  </a:lnTo>
                  <a:lnTo>
                    <a:pt x="251" y="379"/>
                  </a:lnTo>
                  <a:lnTo>
                    <a:pt x="251" y="378"/>
                  </a:lnTo>
                  <a:lnTo>
                    <a:pt x="250" y="378"/>
                  </a:lnTo>
                  <a:lnTo>
                    <a:pt x="249" y="378"/>
                  </a:lnTo>
                  <a:lnTo>
                    <a:pt x="248" y="378"/>
                  </a:lnTo>
                  <a:lnTo>
                    <a:pt x="247" y="378"/>
                  </a:lnTo>
                  <a:lnTo>
                    <a:pt x="247" y="379"/>
                  </a:lnTo>
                  <a:lnTo>
                    <a:pt x="246" y="378"/>
                  </a:lnTo>
                  <a:lnTo>
                    <a:pt x="245" y="378"/>
                  </a:lnTo>
                  <a:lnTo>
                    <a:pt x="245" y="377"/>
                  </a:lnTo>
                  <a:lnTo>
                    <a:pt x="245" y="376"/>
                  </a:lnTo>
                  <a:lnTo>
                    <a:pt x="244" y="376"/>
                  </a:lnTo>
                  <a:lnTo>
                    <a:pt x="244" y="375"/>
                  </a:lnTo>
                  <a:lnTo>
                    <a:pt x="243" y="375"/>
                  </a:lnTo>
                  <a:lnTo>
                    <a:pt x="242" y="375"/>
                  </a:lnTo>
                  <a:lnTo>
                    <a:pt x="242" y="374"/>
                  </a:lnTo>
                  <a:lnTo>
                    <a:pt x="241" y="374"/>
                  </a:lnTo>
                  <a:lnTo>
                    <a:pt x="240" y="374"/>
                  </a:lnTo>
                  <a:lnTo>
                    <a:pt x="239" y="374"/>
                  </a:lnTo>
                  <a:lnTo>
                    <a:pt x="238" y="374"/>
                  </a:lnTo>
                  <a:lnTo>
                    <a:pt x="237" y="374"/>
                  </a:lnTo>
                  <a:lnTo>
                    <a:pt x="236" y="374"/>
                  </a:lnTo>
                  <a:lnTo>
                    <a:pt x="236" y="375"/>
                  </a:lnTo>
                  <a:lnTo>
                    <a:pt x="235" y="375"/>
                  </a:lnTo>
                  <a:lnTo>
                    <a:pt x="234" y="375"/>
                  </a:lnTo>
                  <a:lnTo>
                    <a:pt x="233" y="375"/>
                  </a:lnTo>
                  <a:lnTo>
                    <a:pt x="233" y="376"/>
                  </a:lnTo>
                  <a:lnTo>
                    <a:pt x="232" y="376"/>
                  </a:lnTo>
                  <a:lnTo>
                    <a:pt x="232" y="375"/>
                  </a:lnTo>
                  <a:lnTo>
                    <a:pt x="232" y="374"/>
                  </a:lnTo>
                  <a:lnTo>
                    <a:pt x="233" y="374"/>
                  </a:lnTo>
                  <a:lnTo>
                    <a:pt x="234" y="374"/>
                  </a:lnTo>
                  <a:lnTo>
                    <a:pt x="234" y="373"/>
                  </a:lnTo>
                  <a:lnTo>
                    <a:pt x="235" y="373"/>
                  </a:lnTo>
                  <a:lnTo>
                    <a:pt x="235" y="372"/>
                  </a:lnTo>
                  <a:lnTo>
                    <a:pt x="236" y="372"/>
                  </a:lnTo>
                  <a:lnTo>
                    <a:pt x="236" y="371"/>
                  </a:lnTo>
                  <a:lnTo>
                    <a:pt x="237" y="370"/>
                  </a:lnTo>
                  <a:lnTo>
                    <a:pt x="237" y="369"/>
                  </a:lnTo>
                  <a:lnTo>
                    <a:pt x="237" y="368"/>
                  </a:lnTo>
                  <a:lnTo>
                    <a:pt x="238" y="368"/>
                  </a:lnTo>
                  <a:lnTo>
                    <a:pt x="237" y="368"/>
                  </a:lnTo>
                  <a:lnTo>
                    <a:pt x="237" y="367"/>
                  </a:lnTo>
                  <a:lnTo>
                    <a:pt x="236" y="367"/>
                  </a:lnTo>
                  <a:lnTo>
                    <a:pt x="235" y="366"/>
                  </a:lnTo>
                  <a:lnTo>
                    <a:pt x="234" y="366"/>
                  </a:lnTo>
                  <a:lnTo>
                    <a:pt x="233" y="366"/>
                  </a:lnTo>
                  <a:lnTo>
                    <a:pt x="233" y="365"/>
                  </a:lnTo>
                  <a:lnTo>
                    <a:pt x="232" y="365"/>
                  </a:lnTo>
                  <a:lnTo>
                    <a:pt x="231" y="365"/>
                  </a:lnTo>
                  <a:lnTo>
                    <a:pt x="230" y="365"/>
                  </a:lnTo>
                  <a:lnTo>
                    <a:pt x="229" y="365"/>
                  </a:lnTo>
                  <a:lnTo>
                    <a:pt x="228" y="365"/>
                  </a:lnTo>
                  <a:lnTo>
                    <a:pt x="227" y="365"/>
                  </a:lnTo>
                  <a:lnTo>
                    <a:pt x="226" y="365"/>
                  </a:lnTo>
                  <a:lnTo>
                    <a:pt x="226" y="364"/>
                  </a:lnTo>
                  <a:lnTo>
                    <a:pt x="225" y="364"/>
                  </a:lnTo>
                  <a:lnTo>
                    <a:pt x="225" y="365"/>
                  </a:lnTo>
                  <a:lnTo>
                    <a:pt x="224" y="365"/>
                  </a:lnTo>
                  <a:lnTo>
                    <a:pt x="224" y="366"/>
                  </a:lnTo>
                  <a:lnTo>
                    <a:pt x="223" y="366"/>
                  </a:lnTo>
                  <a:lnTo>
                    <a:pt x="223" y="367"/>
                  </a:lnTo>
                  <a:lnTo>
                    <a:pt x="222" y="368"/>
                  </a:lnTo>
                  <a:lnTo>
                    <a:pt x="222" y="367"/>
                  </a:lnTo>
                  <a:lnTo>
                    <a:pt x="221" y="367"/>
                  </a:lnTo>
                  <a:lnTo>
                    <a:pt x="220" y="367"/>
                  </a:lnTo>
                  <a:lnTo>
                    <a:pt x="218" y="367"/>
                  </a:lnTo>
                  <a:lnTo>
                    <a:pt x="217" y="367"/>
                  </a:lnTo>
                  <a:lnTo>
                    <a:pt x="216" y="367"/>
                  </a:lnTo>
                  <a:lnTo>
                    <a:pt x="214" y="367"/>
                  </a:lnTo>
                  <a:lnTo>
                    <a:pt x="214" y="366"/>
                  </a:lnTo>
                  <a:lnTo>
                    <a:pt x="213" y="366"/>
                  </a:lnTo>
                  <a:lnTo>
                    <a:pt x="212" y="366"/>
                  </a:lnTo>
                  <a:lnTo>
                    <a:pt x="211" y="366"/>
                  </a:lnTo>
                  <a:lnTo>
                    <a:pt x="209" y="366"/>
                  </a:lnTo>
                  <a:lnTo>
                    <a:pt x="208" y="366"/>
                  </a:lnTo>
                  <a:lnTo>
                    <a:pt x="203" y="366"/>
                  </a:lnTo>
                  <a:lnTo>
                    <a:pt x="202" y="366"/>
                  </a:lnTo>
                  <a:lnTo>
                    <a:pt x="201" y="366"/>
                  </a:lnTo>
                  <a:lnTo>
                    <a:pt x="200" y="366"/>
                  </a:lnTo>
                  <a:lnTo>
                    <a:pt x="199" y="366"/>
                  </a:lnTo>
                  <a:lnTo>
                    <a:pt x="198" y="366"/>
                  </a:lnTo>
                  <a:lnTo>
                    <a:pt x="197" y="366"/>
                  </a:lnTo>
                  <a:lnTo>
                    <a:pt x="196" y="366"/>
                  </a:lnTo>
                  <a:lnTo>
                    <a:pt x="196" y="367"/>
                  </a:lnTo>
                  <a:lnTo>
                    <a:pt x="195" y="367"/>
                  </a:lnTo>
                  <a:lnTo>
                    <a:pt x="195" y="368"/>
                  </a:lnTo>
                  <a:lnTo>
                    <a:pt x="194" y="368"/>
                  </a:lnTo>
                  <a:lnTo>
                    <a:pt x="193" y="368"/>
                  </a:lnTo>
                  <a:lnTo>
                    <a:pt x="192" y="368"/>
                  </a:lnTo>
                  <a:lnTo>
                    <a:pt x="191" y="368"/>
                  </a:lnTo>
                  <a:lnTo>
                    <a:pt x="191" y="369"/>
                  </a:lnTo>
                  <a:lnTo>
                    <a:pt x="190" y="369"/>
                  </a:lnTo>
                  <a:lnTo>
                    <a:pt x="189" y="369"/>
                  </a:lnTo>
                  <a:lnTo>
                    <a:pt x="188" y="369"/>
                  </a:lnTo>
                  <a:lnTo>
                    <a:pt x="188" y="370"/>
                  </a:lnTo>
                  <a:lnTo>
                    <a:pt x="187" y="370"/>
                  </a:lnTo>
                  <a:lnTo>
                    <a:pt x="186" y="370"/>
                  </a:lnTo>
                  <a:lnTo>
                    <a:pt x="186" y="371"/>
                  </a:lnTo>
                  <a:lnTo>
                    <a:pt x="185" y="371"/>
                  </a:lnTo>
                  <a:lnTo>
                    <a:pt x="184" y="371"/>
                  </a:lnTo>
                  <a:lnTo>
                    <a:pt x="184" y="372"/>
                  </a:lnTo>
                  <a:lnTo>
                    <a:pt x="183" y="372"/>
                  </a:lnTo>
                  <a:lnTo>
                    <a:pt x="182" y="372"/>
                  </a:lnTo>
                  <a:lnTo>
                    <a:pt x="182" y="373"/>
                  </a:lnTo>
                  <a:lnTo>
                    <a:pt x="181" y="373"/>
                  </a:lnTo>
                  <a:lnTo>
                    <a:pt x="180" y="373"/>
                  </a:lnTo>
                  <a:lnTo>
                    <a:pt x="180" y="374"/>
                  </a:lnTo>
                  <a:lnTo>
                    <a:pt x="179" y="374"/>
                  </a:lnTo>
                  <a:lnTo>
                    <a:pt x="178" y="375"/>
                  </a:lnTo>
                  <a:lnTo>
                    <a:pt x="178" y="376"/>
                  </a:lnTo>
                  <a:lnTo>
                    <a:pt x="179" y="377"/>
                  </a:lnTo>
                  <a:lnTo>
                    <a:pt x="180" y="377"/>
                  </a:lnTo>
                  <a:lnTo>
                    <a:pt x="180" y="376"/>
                  </a:lnTo>
                  <a:lnTo>
                    <a:pt x="180" y="377"/>
                  </a:lnTo>
                  <a:lnTo>
                    <a:pt x="181" y="377"/>
                  </a:lnTo>
                  <a:lnTo>
                    <a:pt x="181" y="378"/>
                  </a:lnTo>
                  <a:lnTo>
                    <a:pt x="180" y="378"/>
                  </a:lnTo>
                  <a:lnTo>
                    <a:pt x="180" y="379"/>
                  </a:lnTo>
                  <a:lnTo>
                    <a:pt x="180" y="380"/>
                  </a:lnTo>
                  <a:lnTo>
                    <a:pt x="179" y="380"/>
                  </a:lnTo>
                  <a:lnTo>
                    <a:pt x="179" y="381"/>
                  </a:lnTo>
                  <a:lnTo>
                    <a:pt x="178" y="381"/>
                  </a:lnTo>
                  <a:lnTo>
                    <a:pt x="178" y="382"/>
                  </a:lnTo>
                  <a:lnTo>
                    <a:pt x="177" y="383"/>
                  </a:lnTo>
                  <a:lnTo>
                    <a:pt x="177" y="384"/>
                  </a:lnTo>
                  <a:lnTo>
                    <a:pt x="177" y="385"/>
                  </a:lnTo>
                  <a:lnTo>
                    <a:pt x="177" y="386"/>
                  </a:lnTo>
                  <a:lnTo>
                    <a:pt x="176" y="387"/>
                  </a:lnTo>
                  <a:lnTo>
                    <a:pt x="176" y="388"/>
                  </a:lnTo>
                  <a:lnTo>
                    <a:pt x="176" y="389"/>
                  </a:lnTo>
                  <a:lnTo>
                    <a:pt x="176" y="390"/>
                  </a:lnTo>
                  <a:lnTo>
                    <a:pt x="176" y="391"/>
                  </a:lnTo>
                  <a:lnTo>
                    <a:pt x="175" y="392"/>
                  </a:lnTo>
                  <a:lnTo>
                    <a:pt x="175" y="393"/>
                  </a:lnTo>
                  <a:lnTo>
                    <a:pt x="175" y="394"/>
                  </a:lnTo>
                  <a:lnTo>
                    <a:pt x="174" y="394"/>
                  </a:lnTo>
                  <a:lnTo>
                    <a:pt x="173" y="394"/>
                  </a:lnTo>
                  <a:lnTo>
                    <a:pt x="172" y="394"/>
                  </a:lnTo>
                  <a:lnTo>
                    <a:pt x="171" y="394"/>
                  </a:lnTo>
                  <a:lnTo>
                    <a:pt x="170" y="394"/>
                  </a:lnTo>
                  <a:lnTo>
                    <a:pt x="169" y="394"/>
                  </a:lnTo>
                  <a:lnTo>
                    <a:pt x="168" y="394"/>
                  </a:lnTo>
                  <a:lnTo>
                    <a:pt x="167" y="394"/>
                  </a:lnTo>
                  <a:lnTo>
                    <a:pt x="166" y="394"/>
                  </a:lnTo>
                  <a:lnTo>
                    <a:pt x="165" y="394"/>
                  </a:lnTo>
                  <a:lnTo>
                    <a:pt x="164" y="394"/>
                  </a:lnTo>
                  <a:lnTo>
                    <a:pt x="163" y="394"/>
                  </a:lnTo>
                  <a:lnTo>
                    <a:pt x="163" y="395"/>
                  </a:lnTo>
                  <a:lnTo>
                    <a:pt x="162" y="395"/>
                  </a:lnTo>
                  <a:lnTo>
                    <a:pt x="162" y="396"/>
                  </a:lnTo>
                  <a:lnTo>
                    <a:pt x="161" y="396"/>
                  </a:lnTo>
                  <a:lnTo>
                    <a:pt x="161" y="397"/>
                  </a:lnTo>
                  <a:lnTo>
                    <a:pt x="160" y="398"/>
                  </a:lnTo>
                  <a:lnTo>
                    <a:pt x="159" y="398"/>
                  </a:lnTo>
                  <a:lnTo>
                    <a:pt x="159" y="399"/>
                  </a:lnTo>
                  <a:lnTo>
                    <a:pt x="158" y="399"/>
                  </a:lnTo>
                  <a:lnTo>
                    <a:pt x="158" y="400"/>
                  </a:lnTo>
                  <a:lnTo>
                    <a:pt x="157" y="400"/>
                  </a:lnTo>
                  <a:lnTo>
                    <a:pt x="157" y="401"/>
                  </a:lnTo>
                  <a:lnTo>
                    <a:pt x="157" y="402"/>
                  </a:lnTo>
                  <a:lnTo>
                    <a:pt x="156" y="403"/>
                  </a:lnTo>
                  <a:lnTo>
                    <a:pt x="155" y="403"/>
                  </a:lnTo>
                  <a:lnTo>
                    <a:pt x="155" y="404"/>
                  </a:lnTo>
                  <a:lnTo>
                    <a:pt x="154" y="404"/>
                  </a:lnTo>
                  <a:lnTo>
                    <a:pt x="153" y="404"/>
                  </a:lnTo>
                  <a:lnTo>
                    <a:pt x="152" y="404"/>
                  </a:lnTo>
                  <a:lnTo>
                    <a:pt x="151" y="404"/>
                  </a:lnTo>
                  <a:lnTo>
                    <a:pt x="150" y="403"/>
                  </a:lnTo>
                  <a:lnTo>
                    <a:pt x="149" y="403"/>
                  </a:lnTo>
                  <a:lnTo>
                    <a:pt x="148" y="403"/>
                  </a:lnTo>
                  <a:lnTo>
                    <a:pt x="147" y="403"/>
                  </a:lnTo>
                  <a:lnTo>
                    <a:pt x="147" y="402"/>
                  </a:lnTo>
                  <a:lnTo>
                    <a:pt x="146" y="402"/>
                  </a:lnTo>
                  <a:lnTo>
                    <a:pt x="145" y="402"/>
                  </a:lnTo>
                  <a:lnTo>
                    <a:pt x="144" y="402"/>
                  </a:lnTo>
                  <a:lnTo>
                    <a:pt x="144" y="401"/>
                  </a:lnTo>
                  <a:lnTo>
                    <a:pt x="143" y="401"/>
                  </a:lnTo>
                  <a:lnTo>
                    <a:pt x="142" y="401"/>
                  </a:lnTo>
                  <a:lnTo>
                    <a:pt x="141" y="402"/>
                  </a:lnTo>
                  <a:lnTo>
                    <a:pt x="140" y="402"/>
                  </a:lnTo>
                  <a:lnTo>
                    <a:pt x="139" y="402"/>
                  </a:lnTo>
                  <a:lnTo>
                    <a:pt x="139" y="403"/>
                  </a:lnTo>
                  <a:lnTo>
                    <a:pt x="138" y="403"/>
                  </a:lnTo>
                  <a:lnTo>
                    <a:pt x="138" y="404"/>
                  </a:lnTo>
                  <a:lnTo>
                    <a:pt x="137" y="404"/>
                  </a:lnTo>
                  <a:lnTo>
                    <a:pt x="136" y="404"/>
                  </a:lnTo>
                  <a:lnTo>
                    <a:pt x="136" y="405"/>
                  </a:lnTo>
                  <a:lnTo>
                    <a:pt x="136" y="406"/>
                  </a:lnTo>
                  <a:lnTo>
                    <a:pt x="135" y="406"/>
                  </a:lnTo>
                  <a:lnTo>
                    <a:pt x="134" y="406"/>
                  </a:lnTo>
                  <a:lnTo>
                    <a:pt x="133" y="406"/>
                  </a:lnTo>
                  <a:lnTo>
                    <a:pt x="133" y="405"/>
                  </a:lnTo>
                  <a:lnTo>
                    <a:pt x="133" y="404"/>
                  </a:lnTo>
                  <a:lnTo>
                    <a:pt x="132" y="403"/>
                  </a:lnTo>
                  <a:lnTo>
                    <a:pt x="132" y="402"/>
                  </a:lnTo>
                  <a:lnTo>
                    <a:pt x="131" y="402"/>
                  </a:lnTo>
                  <a:lnTo>
                    <a:pt x="130" y="402"/>
                  </a:lnTo>
                  <a:lnTo>
                    <a:pt x="129" y="402"/>
                  </a:lnTo>
                  <a:lnTo>
                    <a:pt x="129" y="403"/>
                  </a:lnTo>
                  <a:lnTo>
                    <a:pt x="128" y="403"/>
                  </a:lnTo>
                  <a:lnTo>
                    <a:pt x="127" y="403"/>
                  </a:lnTo>
                  <a:lnTo>
                    <a:pt x="126" y="403"/>
                  </a:lnTo>
                  <a:lnTo>
                    <a:pt x="125" y="403"/>
                  </a:lnTo>
                  <a:lnTo>
                    <a:pt x="124" y="402"/>
                  </a:lnTo>
                  <a:lnTo>
                    <a:pt x="123" y="402"/>
                  </a:lnTo>
                  <a:lnTo>
                    <a:pt x="122" y="402"/>
                  </a:lnTo>
                  <a:lnTo>
                    <a:pt x="122" y="401"/>
                  </a:lnTo>
                  <a:lnTo>
                    <a:pt x="121" y="401"/>
                  </a:lnTo>
                  <a:lnTo>
                    <a:pt x="120" y="401"/>
                  </a:lnTo>
                  <a:lnTo>
                    <a:pt x="119" y="400"/>
                  </a:lnTo>
                  <a:lnTo>
                    <a:pt x="118" y="400"/>
                  </a:lnTo>
                  <a:lnTo>
                    <a:pt x="117" y="400"/>
                  </a:lnTo>
                  <a:lnTo>
                    <a:pt x="116" y="400"/>
                  </a:lnTo>
                  <a:lnTo>
                    <a:pt x="115" y="399"/>
                  </a:lnTo>
                  <a:lnTo>
                    <a:pt x="114" y="398"/>
                  </a:lnTo>
                  <a:lnTo>
                    <a:pt x="113" y="398"/>
                  </a:lnTo>
                  <a:lnTo>
                    <a:pt x="113" y="399"/>
                  </a:lnTo>
                  <a:lnTo>
                    <a:pt x="113" y="400"/>
                  </a:lnTo>
                  <a:lnTo>
                    <a:pt x="112" y="400"/>
                  </a:lnTo>
                  <a:lnTo>
                    <a:pt x="111" y="400"/>
                  </a:lnTo>
                  <a:lnTo>
                    <a:pt x="110" y="400"/>
                  </a:lnTo>
                  <a:lnTo>
                    <a:pt x="109" y="400"/>
                  </a:lnTo>
                  <a:lnTo>
                    <a:pt x="108" y="400"/>
                  </a:lnTo>
                  <a:lnTo>
                    <a:pt x="107" y="400"/>
                  </a:lnTo>
                  <a:lnTo>
                    <a:pt x="106" y="400"/>
                  </a:lnTo>
                  <a:lnTo>
                    <a:pt x="105" y="400"/>
                  </a:lnTo>
                  <a:lnTo>
                    <a:pt x="104" y="401"/>
                  </a:lnTo>
                  <a:lnTo>
                    <a:pt x="103" y="401"/>
                  </a:lnTo>
                  <a:lnTo>
                    <a:pt x="102" y="401"/>
                  </a:lnTo>
                  <a:lnTo>
                    <a:pt x="101" y="401"/>
                  </a:lnTo>
                  <a:lnTo>
                    <a:pt x="100" y="402"/>
                  </a:lnTo>
                  <a:lnTo>
                    <a:pt x="99" y="402"/>
                  </a:lnTo>
                  <a:lnTo>
                    <a:pt x="98" y="402"/>
                  </a:lnTo>
                  <a:lnTo>
                    <a:pt x="97" y="402"/>
                  </a:lnTo>
                  <a:lnTo>
                    <a:pt x="95" y="402"/>
                  </a:lnTo>
                  <a:lnTo>
                    <a:pt x="94" y="402"/>
                  </a:lnTo>
                  <a:lnTo>
                    <a:pt x="93" y="402"/>
                  </a:lnTo>
                  <a:lnTo>
                    <a:pt x="92" y="403"/>
                  </a:lnTo>
                  <a:lnTo>
                    <a:pt x="91" y="403"/>
                  </a:lnTo>
                  <a:lnTo>
                    <a:pt x="90" y="403"/>
                  </a:lnTo>
                  <a:lnTo>
                    <a:pt x="90" y="404"/>
                  </a:lnTo>
                  <a:lnTo>
                    <a:pt x="89" y="404"/>
                  </a:lnTo>
                  <a:lnTo>
                    <a:pt x="89" y="405"/>
                  </a:lnTo>
                  <a:lnTo>
                    <a:pt x="88" y="405"/>
                  </a:lnTo>
                  <a:lnTo>
                    <a:pt x="88" y="406"/>
                  </a:lnTo>
                  <a:lnTo>
                    <a:pt x="87" y="406"/>
                  </a:lnTo>
                  <a:lnTo>
                    <a:pt x="86" y="406"/>
                  </a:lnTo>
                  <a:lnTo>
                    <a:pt x="86" y="407"/>
                  </a:lnTo>
                  <a:lnTo>
                    <a:pt x="86" y="408"/>
                  </a:lnTo>
                  <a:lnTo>
                    <a:pt x="86" y="409"/>
                  </a:lnTo>
                  <a:lnTo>
                    <a:pt x="85" y="410"/>
                  </a:lnTo>
                  <a:lnTo>
                    <a:pt x="84" y="410"/>
                  </a:lnTo>
                  <a:lnTo>
                    <a:pt x="84" y="409"/>
                  </a:lnTo>
                  <a:lnTo>
                    <a:pt x="83" y="409"/>
                  </a:lnTo>
                  <a:lnTo>
                    <a:pt x="82" y="410"/>
                  </a:lnTo>
                  <a:lnTo>
                    <a:pt x="82" y="411"/>
                  </a:lnTo>
                  <a:lnTo>
                    <a:pt x="81" y="410"/>
                  </a:lnTo>
                  <a:lnTo>
                    <a:pt x="80" y="410"/>
                  </a:lnTo>
                  <a:lnTo>
                    <a:pt x="80" y="411"/>
                  </a:lnTo>
                  <a:lnTo>
                    <a:pt x="79" y="411"/>
                  </a:lnTo>
                  <a:lnTo>
                    <a:pt x="79" y="412"/>
                  </a:lnTo>
                  <a:lnTo>
                    <a:pt x="78" y="412"/>
                  </a:lnTo>
                  <a:lnTo>
                    <a:pt x="77" y="412"/>
                  </a:lnTo>
                  <a:lnTo>
                    <a:pt x="77" y="413"/>
                  </a:lnTo>
                  <a:lnTo>
                    <a:pt x="76" y="413"/>
                  </a:lnTo>
                  <a:lnTo>
                    <a:pt x="76" y="412"/>
                  </a:lnTo>
                  <a:lnTo>
                    <a:pt x="75" y="412"/>
                  </a:lnTo>
                  <a:lnTo>
                    <a:pt x="75" y="411"/>
                  </a:lnTo>
                  <a:lnTo>
                    <a:pt x="75" y="410"/>
                  </a:lnTo>
                  <a:lnTo>
                    <a:pt x="74" y="410"/>
                  </a:lnTo>
                  <a:lnTo>
                    <a:pt x="74" y="411"/>
                  </a:lnTo>
                  <a:lnTo>
                    <a:pt x="73" y="411"/>
                  </a:lnTo>
                  <a:lnTo>
                    <a:pt x="73" y="412"/>
                  </a:lnTo>
                  <a:lnTo>
                    <a:pt x="73" y="413"/>
                  </a:lnTo>
                  <a:lnTo>
                    <a:pt x="72" y="413"/>
                  </a:lnTo>
                  <a:lnTo>
                    <a:pt x="71" y="413"/>
                  </a:lnTo>
                  <a:lnTo>
                    <a:pt x="70" y="413"/>
                  </a:lnTo>
                  <a:lnTo>
                    <a:pt x="69" y="413"/>
                  </a:lnTo>
                  <a:lnTo>
                    <a:pt x="68" y="413"/>
                  </a:lnTo>
                  <a:lnTo>
                    <a:pt x="67" y="413"/>
                  </a:lnTo>
                  <a:lnTo>
                    <a:pt x="66" y="413"/>
                  </a:lnTo>
                  <a:lnTo>
                    <a:pt x="65" y="413"/>
                  </a:lnTo>
                  <a:lnTo>
                    <a:pt x="64" y="412"/>
                  </a:lnTo>
                  <a:lnTo>
                    <a:pt x="63" y="412"/>
                  </a:lnTo>
                  <a:lnTo>
                    <a:pt x="63" y="411"/>
                  </a:lnTo>
                  <a:lnTo>
                    <a:pt x="62" y="410"/>
                  </a:lnTo>
                  <a:lnTo>
                    <a:pt x="61" y="410"/>
                  </a:lnTo>
                  <a:lnTo>
                    <a:pt x="61" y="409"/>
                  </a:lnTo>
                  <a:lnTo>
                    <a:pt x="60" y="409"/>
                  </a:lnTo>
                  <a:lnTo>
                    <a:pt x="60" y="408"/>
                  </a:lnTo>
                  <a:lnTo>
                    <a:pt x="60" y="407"/>
                  </a:lnTo>
                  <a:lnTo>
                    <a:pt x="59" y="407"/>
                  </a:lnTo>
                  <a:lnTo>
                    <a:pt x="58" y="407"/>
                  </a:lnTo>
                  <a:lnTo>
                    <a:pt x="58" y="406"/>
                  </a:lnTo>
                  <a:lnTo>
                    <a:pt x="58" y="405"/>
                  </a:lnTo>
                  <a:lnTo>
                    <a:pt x="57" y="405"/>
                  </a:lnTo>
                  <a:lnTo>
                    <a:pt x="56" y="405"/>
                  </a:lnTo>
                  <a:lnTo>
                    <a:pt x="55" y="405"/>
                  </a:lnTo>
                  <a:lnTo>
                    <a:pt x="54" y="404"/>
                  </a:lnTo>
                  <a:lnTo>
                    <a:pt x="53" y="404"/>
                  </a:lnTo>
                  <a:lnTo>
                    <a:pt x="52" y="404"/>
                  </a:lnTo>
                  <a:lnTo>
                    <a:pt x="51" y="404"/>
                  </a:lnTo>
                  <a:lnTo>
                    <a:pt x="51" y="405"/>
                  </a:lnTo>
                  <a:lnTo>
                    <a:pt x="50" y="405"/>
                  </a:lnTo>
                  <a:lnTo>
                    <a:pt x="50" y="404"/>
                  </a:lnTo>
                  <a:lnTo>
                    <a:pt x="50" y="403"/>
                  </a:lnTo>
                  <a:lnTo>
                    <a:pt x="50" y="402"/>
                  </a:lnTo>
                  <a:lnTo>
                    <a:pt x="50" y="401"/>
                  </a:lnTo>
                  <a:lnTo>
                    <a:pt x="50" y="400"/>
                  </a:lnTo>
                  <a:lnTo>
                    <a:pt x="49" y="400"/>
                  </a:lnTo>
                  <a:lnTo>
                    <a:pt x="48" y="399"/>
                  </a:lnTo>
                  <a:lnTo>
                    <a:pt x="48" y="398"/>
                  </a:lnTo>
                  <a:lnTo>
                    <a:pt x="47" y="398"/>
                  </a:lnTo>
                  <a:lnTo>
                    <a:pt x="47" y="397"/>
                  </a:lnTo>
                  <a:lnTo>
                    <a:pt x="47" y="396"/>
                  </a:lnTo>
                  <a:lnTo>
                    <a:pt x="46" y="396"/>
                  </a:lnTo>
                  <a:lnTo>
                    <a:pt x="46" y="395"/>
                  </a:lnTo>
                  <a:lnTo>
                    <a:pt x="45" y="395"/>
                  </a:lnTo>
                  <a:lnTo>
                    <a:pt x="45" y="394"/>
                  </a:lnTo>
                  <a:lnTo>
                    <a:pt x="45" y="393"/>
                  </a:lnTo>
                  <a:lnTo>
                    <a:pt x="44" y="393"/>
                  </a:lnTo>
                  <a:lnTo>
                    <a:pt x="44" y="392"/>
                  </a:lnTo>
                  <a:lnTo>
                    <a:pt x="44" y="391"/>
                  </a:lnTo>
                  <a:lnTo>
                    <a:pt x="43" y="391"/>
                  </a:lnTo>
                  <a:lnTo>
                    <a:pt x="42" y="391"/>
                  </a:lnTo>
                  <a:lnTo>
                    <a:pt x="41" y="391"/>
                  </a:lnTo>
                  <a:lnTo>
                    <a:pt x="40" y="391"/>
                  </a:lnTo>
                  <a:lnTo>
                    <a:pt x="39" y="391"/>
                  </a:lnTo>
                  <a:lnTo>
                    <a:pt x="38" y="390"/>
                  </a:lnTo>
                  <a:lnTo>
                    <a:pt x="37" y="390"/>
                  </a:lnTo>
                  <a:lnTo>
                    <a:pt x="37" y="389"/>
                  </a:lnTo>
                  <a:lnTo>
                    <a:pt x="36" y="389"/>
                  </a:lnTo>
                  <a:lnTo>
                    <a:pt x="35" y="388"/>
                  </a:lnTo>
                  <a:lnTo>
                    <a:pt x="35" y="387"/>
                  </a:lnTo>
                  <a:lnTo>
                    <a:pt x="35" y="386"/>
                  </a:lnTo>
                  <a:lnTo>
                    <a:pt x="34" y="386"/>
                  </a:lnTo>
                  <a:lnTo>
                    <a:pt x="33" y="385"/>
                  </a:lnTo>
                  <a:lnTo>
                    <a:pt x="32" y="385"/>
                  </a:lnTo>
                  <a:lnTo>
                    <a:pt x="31" y="385"/>
                  </a:lnTo>
                  <a:lnTo>
                    <a:pt x="31" y="384"/>
                  </a:lnTo>
                  <a:lnTo>
                    <a:pt x="30" y="384"/>
                  </a:lnTo>
                  <a:lnTo>
                    <a:pt x="30" y="383"/>
                  </a:lnTo>
                  <a:lnTo>
                    <a:pt x="29" y="383"/>
                  </a:lnTo>
                  <a:lnTo>
                    <a:pt x="29" y="382"/>
                  </a:lnTo>
                  <a:lnTo>
                    <a:pt x="29" y="381"/>
                  </a:lnTo>
                  <a:lnTo>
                    <a:pt x="29" y="380"/>
                  </a:lnTo>
                  <a:lnTo>
                    <a:pt x="28" y="380"/>
                  </a:lnTo>
                  <a:lnTo>
                    <a:pt x="28" y="379"/>
                  </a:lnTo>
                  <a:lnTo>
                    <a:pt x="28" y="378"/>
                  </a:lnTo>
                  <a:lnTo>
                    <a:pt x="27" y="377"/>
                  </a:lnTo>
                  <a:lnTo>
                    <a:pt x="26" y="376"/>
                  </a:lnTo>
                  <a:lnTo>
                    <a:pt x="25" y="376"/>
                  </a:lnTo>
                  <a:lnTo>
                    <a:pt x="24" y="376"/>
                  </a:lnTo>
                  <a:lnTo>
                    <a:pt x="23" y="376"/>
                  </a:lnTo>
                  <a:lnTo>
                    <a:pt x="22" y="376"/>
                  </a:lnTo>
                  <a:lnTo>
                    <a:pt x="21" y="376"/>
                  </a:lnTo>
                  <a:lnTo>
                    <a:pt x="20" y="375"/>
                  </a:lnTo>
                  <a:lnTo>
                    <a:pt x="19" y="374"/>
                  </a:lnTo>
                  <a:lnTo>
                    <a:pt x="19" y="373"/>
                  </a:lnTo>
                  <a:lnTo>
                    <a:pt x="20" y="373"/>
                  </a:lnTo>
                  <a:lnTo>
                    <a:pt x="19" y="372"/>
                  </a:lnTo>
                  <a:lnTo>
                    <a:pt x="19" y="373"/>
                  </a:lnTo>
                  <a:lnTo>
                    <a:pt x="18" y="373"/>
                  </a:lnTo>
                  <a:lnTo>
                    <a:pt x="17" y="373"/>
                  </a:lnTo>
                  <a:lnTo>
                    <a:pt x="17" y="372"/>
                  </a:lnTo>
                  <a:lnTo>
                    <a:pt x="17" y="371"/>
                  </a:lnTo>
                  <a:lnTo>
                    <a:pt x="17" y="370"/>
                  </a:lnTo>
                  <a:lnTo>
                    <a:pt x="16" y="369"/>
                  </a:lnTo>
                  <a:lnTo>
                    <a:pt x="15" y="368"/>
                  </a:lnTo>
                  <a:lnTo>
                    <a:pt x="14" y="368"/>
                  </a:lnTo>
                  <a:lnTo>
                    <a:pt x="13" y="368"/>
                  </a:lnTo>
                  <a:lnTo>
                    <a:pt x="12" y="367"/>
                  </a:lnTo>
                  <a:lnTo>
                    <a:pt x="12" y="366"/>
                  </a:lnTo>
                  <a:lnTo>
                    <a:pt x="11" y="366"/>
                  </a:lnTo>
                  <a:lnTo>
                    <a:pt x="11" y="365"/>
                  </a:lnTo>
                  <a:lnTo>
                    <a:pt x="10" y="364"/>
                  </a:lnTo>
                  <a:lnTo>
                    <a:pt x="10" y="363"/>
                  </a:lnTo>
                  <a:lnTo>
                    <a:pt x="9" y="363"/>
                  </a:lnTo>
                  <a:lnTo>
                    <a:pt x="9" y="362"/>
                  </a:lnTo>
                  <a:lnTo>
                    <a:pt x="8" y="362"/>
                  </a:lnTo>
                  <a:lnTo>
                    <a:pt x="8" y="361"/>
                  </a:lnTo>
                  <a:lnTo>
                    <a:pt x="8" y="355"/>
                  </a:lnTo>
                  <a:lnTo>
                    <a:pt x="8" y="354"/>
                  </a:lnTo>
                  <a:lnTo>
                    <a:pt x="8" y="353"/>
                  </a:lnTo>
                  <a:lnTo>
                    <a:pt x="8" y="352"/>
                  </a:lnTo>
                  <a:lnTo>
                    <a:pt x="8" y="351"/>
                  </a:lnTo>
                  <a:lnTo>
                    <a:pt x="8" y="350"/>
                  </a:lnTo>
                  <a:lnTo>
                    <a:pt x="7" y="350"/>
                  </a:lnTo>
                  <a:lnTo>
                    <a:pt x="6" y="350"/>
                  </a:lnTo>
                  <a:lnTo>
                    <a:pt x="5" y="350"/>
                  </a:lnTo>
                  <a:lnTo>
                    <a:pt x="4" y="350"/>
                  </a:lnTo>
                  <a:lnTo>
                    <a:pt x="3" y="350"/>
                  </a:lnTo>
                  <a:lnTo>
                    <a:pt x="3" y="349"/>
                  </a:lnTo>
                  <a:lnTo>
                    <a:pt x="2" y="349"/>
                  </a:lnTo>
                  <a:lnTo>
                    <a:pt x="2" y="348"/>
                  </a:lnTo>
                  <a:lnTo>
                    <a:pt x="1" y="348"/>
                  </a:lnTo>
                  <a:lnTo>
                    <a:pt x="1" y="347"/>
                  </a:lnTo>
                  <a:lnTo>
                    <a:pt x="0" y="347"/>
                  </a:lnTo>
                  <a:lnTo>
                    <a:pt x="0" y="346"/>
                  </a:lnTo>
                  <a:lnTo>
                    <a:pt x="0" y="345"/>
                  </a:lnTo>
                  <a:lnTo>
                    <a:pt x="0" y="344"/>
                  </a:lnTo>
                  <a:lnTo>
                    <a:pt x="0" y="343"/>
                  </a:lnTo>
                  <a:lnTo>
                    <a:pt x="0" y="342"/>
                  </a:lnTo>
                  <a:lnTo>
                    <a:pt x="1" y="342"/>
                  </a:lnTo>
                  <a:lnTo>
                    <a:pt x="2" y="341"/>
                  </a:lnTo>
                  <a:lnTo>
                    <a:pt x="2" y="340"/>
                  </a:lnTo>
                  <a:lnTo>
                    <a:pt x="3" y="340"/>
                  </a:lnTo>
                  <a:lnTo>
                    <a:pt x="3" y="339"/>
                  </a:lnTo>
                  <a:lnTo>
                    <a:pt x="4" y="339"/>
                  </a:lnTo>
                  <a:lnTo>
                    <a:pt x="5" y="338"/>
                  </a:lnTo>
                  <a:lnTo>
                    <a:pt x="5" y="337"/>
                  </a:lnTo>
                  <a:lnTo>
                    <a:pt x="5" y="336"/>
                  </a:lnTo>
                  <a:lnTo>
                    <a:pt x="5" y="335"/>
                  </a:lnTo>
                  <a:lnTo>
                    <a:pt x="6" y="335"/>
                  </a:lnTo>
                  <a:lnTo>
                    <a:pt x="6" y="334"/>
                  </a:lnTo>
                  <a:lnTo>
                    <a:pt x="6" y="333"/>
                  </a:lnTo>
                  <a:lnTo>
                    <a:pt x="6" y="332"/>
                  </a:lnTo>
                  <a:lnTo>
                    <a:pt x="6" y="331"/>
                  </a:lnTo>
                  <a:lnTo>
                    <a:pt x="7" y="331"/>
                  </a:lnTo>
                  <a:lnTo>
                    <a:pt x="7" y="332"/>
                  </a:lnTo>
                  <a:lnTo>
                    <a:pt x="7" y="333"/>
                  </a:lnTo>
                  <a:lnTo>
                    <a:pt x="7" y="334"/>
                  </a:lnTo>
                  <a:lnTo>
                    <a:pt x="7" y="335"/>
                  </a:lnTo>
                  <a:lnTo>
                    <a:pt x="7" y="336"/>
                  </a:lnTo>
                  <a:lnTo>
                    <a:pt x="7" y="337"/>
                  </a:lnTo>
                  <a:lnTo>
                    <a:pt x="7" y="338"/>
                  </a:lnTo>
                  <a:lnTo>
                    <a:pt x="7" y="339"/>
                  </a:lnTo>
                  <a:lnTo>
                    <a:pt x="6" y="339"/>
                  </a:lnTo>
                  <a:lnTo>
                    <a:pt x="6" y="340"/>
                  </a:lnTo>
                  <a:lnTo>
                    <a:pt x="7" y="340"/>
                  </a:lnTo>
                  <a:lnTo>
                    <a:pt x="7" y="341"/>
                  </a:lnTo>
                  <a:lnTo>
                    <a:pt x="7" y="342"/>
                  </a:lnTo>
                  <a:lnTo>
                    <a:pt x="8" y="342"/>
                  </a:lnTo>
                  <a:lnTo>
                    <a:pt x="8" y="343"/>
                  </a:lnTo>
                  <a:lnTo>
                    <a:pt x="9" y="343"/>
                  </a:lnTo>
                  <a:lnTo>
                    <a:pt x="9" y="344"/>
                  </a:lnTo>
                  <a:lnTo>
                    <a:pt x="10" y="344"/>
                  </a:lnTo>
                  <a:lnTo>
                    <a:pt x="10" y="345"/>
                  </a:lnTo>
                  <a:lnTo>
                    <a:pt x="11" y="346"/>
                  </a:lnTo>
                  <a:lnTo>
                    <a:pt x="12" y="346"/>
                  </a:lnTo>
                  <a:lnTo>
                    <a:pt x="12" y="347"/>
                  </a:lnTo>
                  <a:lnTo>
                    <a:pt x="13" y="348"/>
                  </a:lnTo>
                  <a:lnTo>
                    <a:pt x="14" y="348"/>
                  </a:lnTo>
                  <a:lnTo>
                    <a:pt x="15" y="348"/>
                  </a:lnTo>
                  <a:lnTo>
                    <a:pt x="16" y="348"/>
                  </a:lnTo>
                  <a:lnTo>
                    <a:pt x="17" y="349"/>
                  </a:lnTo>
                  <a:lnTo>
                    <a:pt x="18" y="349"/>
                  </a:lnTo>
                  <a:lnTo>
                    <a:pt x="19" y="349"/>
                  </a:lnTo>
                  <a:lnTo>
                    <a:pt x="19" y="350"/>
                  </a:lnTo>
                  <a:lnTo>
                    <a:pt x="20" y="350"/>
                  </a:lnTo>
                  <a:lnTo>
                    <a:pt x="20" y="351"/>
                  </a:lnTo>
                  <a:lnTo>
                    <a:pt x="21" y="351"/>
                  </a:lnTo>
                  <a:lnTo>
                    <a:pt x="21" y="352"/>
                  </a:lnTo>
                  <a:lnTo>
                    <a:pt x="22" y="352"/>
                  </a:lnTo>
                  <a:lnTo>
                    <a:pt x="23" y="352"/>
                  </a:lnTo>
                  <a:lnTo>
                    <a:pt x="23" y="353"/>
                  </a:lnTo>
                  <a:lnTo>
                    <a:pt x="23" y="354"/>
                  </a:lnTo>
                  <a:lnTo>
                    <a:pt x="24" y="354"/>
                  </a:lnTo>
                  <a:lnTo>
                    <a:pt x="24" y="355"/>
                  </a:lnTo>
                  <a:lnTo>
                    <a:pt x="25" y="355"/>
                  </a:lnTo>
                  <a:lnTo>
                    <a:pt x="25" y="356"/>
                  </a:lnTo>
                  <a:lnTo>
                    <a:pt x="25" y="357"/>
                  </a:lnTo>
                  <a:lnTo>
                    <a:pt x="26" y="357"/>
                  </a:lnTo>
                  <a:lnTo>
                    <a:pt x="27" y="357"/>
                  </a:lnTo>
                  <a:lnTo>
                    <a:pt x="28" y="357"/>
                  </a:lnTo>
                  <a:lnTo>
                    <a:pt x="29" y="357"/>
                  </a:lnTo>
                  <a:lnTo>
                    <a:pt x="30" y="357"/>
                  </a:lnTo>
                  <a:lnTo>
                    <a:pt x="31" y="357"/>
                  </a:lnTo>
                  <a:lnTo>
                    <a:pt x="31" y="356"/>
                  </a:lnTo>
                  <a:lnTo>
                    <a:pt x="32" y="356"/>
                  </a:lnTo>
                  <a:lnTo>
                    <a:pt x="38" y="356"/>
                  </a:lnTo>
                  <a:lnTo>
                    <a:pt x="40" y="356"/>
                  </a:lnTo>
                  <a:lnTo>
                    <a:pt x="41" y="356"/>
                  </a:lnTo>
                  <a:lnTo>
                    <a:pt x="42" y="356"/>
                  </a:lnTo>
                  <a:lnTo>
                    <a:pt x="43" y="356"/>
                  </a:lnTo>
                  <a:lnTo>
                    <a:pt x="44" y="356"/>
                  </a:lnTo>
                  <a:lnTo>
                    <a:pt x="44" y="357"/>
                  </a:lnTo>
                  <a:lnTo>
                    <a:pt x="45" y="357"/>
                  </a:lnTo>
                  <a:lnTo>
                    <a:pt x="45" y="356"/>
                  </a:lnTo>
                  <a:lnTo>
                    <a:pt x="46" y="356"/>
                  </a:lnTo>
                  <a:lnTo>
                    <a:pt x="47" y="356"/>
                  </a:lnTo>
                  <a:lnTo>
                    <a:pt x="48" y="356"/>
                  </a:lnTo>
                  <a:lnTo>
                    <a:pt x="49" y="356"/>
                  </a:lnTo>
                  <a:lnTo>
                    <a:pt x="49" y="357"/>
                  </a:lnTo>
                  <a:lnTo>
                    <a:pt x="49" y="358"/>
                  </a:lnTo>
                  <a:lnTo>
                    <a:pt x="50" y="358"/>
                  </a:lnTo>
                  <a:lnTo>
                    <a:pt x="50" y="357"/>
                  </a:lnTo>
                  <a:lnTo>
                    <a:pt x="50" y="356"/>
                  </a:lnTo>
                  <a:lnTo>
                    <a:pt x="51" y="356"/>
                  </a:lnTo>
                  <a:lnTo>
                    <a:pt x="51" y="355"/>
                  </a:lnTo>
                  <a:lnTo>
                    <a:pt x="50" y="354"/>
                  </a:lnTo>
                  <a:lnTo>
                    <a:pt x="50" y="353"/>
                  </a:lnTo>
                  <a:lnTo>
                    <a:pt x="50" y="352"/>
                  </a:lnTo>
                  <a:lnTo>
                    <a:pt x="51" y="352"/>
                  </a:lnTo>
                  <a:lnTo>
                    <a:pt x="51" y="351"/>
                  </a:lnTo>
                  <a:lnTo>
                    <a:pt x="52" y="350"/>
                  </a:lnTo>
                  <a:lnTo>
                    <a:pt x="52" y="349"/>
                  </a:lnTo>
                  <a:lnTo>
                    <a:pt x="53" y="349"/>
                  </a:lnTo>
                  <a:lnTo>
                    <a:pt x="54" y="349"/>
                  </a:lnTo>
                  <a:lnTo>
                    <a:pt x="54" y="350"/>
                  </a:lnTo>
                  <a:lnTo>
                    <a:pt x="54" y="351"/>
                  </a:lnTo>
                  <a:lnTo>
                    <a:pt x="54" y="352"/>
                  </a:lnTo>
                  <a:lnTo>
                    <a:pt x="55" y="352"/>
                  </a:lnTo>
                  <a:lnTo>
                    <a:pt x="55" y="353"/>
                  </a:lnTo>
                  <a:lnTo>
                    <a:pt x="55" y="354"/>
                  </a:lnTo>
                  <a:lnTo>
                    <a:pt x="55" y="355"/>
                  </a:lnTo>
                  <a:lnTo>
                    <a:pt x="56" y="355"/>
                  </a:lnTo>
                  <a:lnTo>
                    <a:pt x="56" y="356"/>
                  </a:lnTo>
                  <a:lnTo>
                    <a:pt x="57" y="357"/>
                  </a:lnTo>
                  <a:lnTo>
                    <a:pt x="58" y="357"/>
                  </a:lnTo>
                  <a:lnTo>
                    <a:pt x="59" y="357"/>
                  </a:lnTo>
                  <a:lnTo>
                    <a:pt x="59" y="356"/>
                  </a:lnTo>
                  <a:lnTo>
                    <a:pt x="60" y="356"/>
                  </a:lnTo>
                  <a:lnTo>
                    <a:pt x="60" y="355"/>
                  </a:lnTo>
                  <a:lnTo>
                    <a:pt x="61" y="355"/>
                  </a:lnTo>
                  <a:lnTo>
                    <a:pt x="62" y="355"/>
                  </a:lnTo>
                  <a:lnTo>
                    <a:pt x="63" y="355"/>
                  </a:lnTo>
                  <a:lnTo>
                    <a:pt x="63" y="354"/>
                  </a:lnTo>
                  <a:lnTo>
                    <a:pt x="64" y="354"/>
                  </a:lnTo>
                  <a:lnTo>
                    <a:pt x="65" y="354"/>
                  </a:lnTo>
                  <a:lnTo>
                    <a:pt x="65" y="355"/>
                  </a:lnTo>
                  <a:lnTo>
                    <a:pt x="65" y="356"/>
                  </a:lnTo>
                  <a:lnTo>
                    <a:pt x="64" y="356"/>
                  </a:lnTo>
                  <a:lnTo>
                    <a:pt x="64" y="357"/>
                  </a:lnTo>
                  <a:lnTo>
                    <a:pt x="63" y="358"/>
                  </a:lnTo>
                  <a:lnTo>
                    <a:pt x="64" y="359"/>
                  </a:lnTo>
                  <a:lnTo>
                    <a:pt x="63" y="359"/>
                  </a:lnTo>
                  <a:lnTo>
                    <a:pt x="63" y="360"/>
                  </a:lnTo>
                  <a:lnTo>
                    <a:pt x="63" y="361"/>
                  </a:lnTo>
                  <a:lnTo>
                    <a:pt x="62" y="361"/>
                  </a:lnTo>
                  <a:lnTo>
                    <a:pt x="63" y="362"/>
                  </a:lnTo>
                  <a:lnTo>
                    <a:pt x="63" y="361"/>
                  </a:lnTo>
                  <a:lnTo>
                    <a:pt x="64" y="361"/>
                  </a:lnTo>
                  <a:lnTo>
                    <a:pt x="65" y="361"/>
                  </a:lnTo>
                  <a:lnTo>
                    <a:pt x="66" y="361"/>
                  </a:lnTo>
                  <a:lnTo>
                    <a:pt x="66" y="362"/>
                  </a:lnTo>
                  <a:lnTo>
                    <a:pt x="66" y="363"/>
                  </a:lnTo>
                  <a:lnTo>
                    <a:pt x="67" y="364"/>
                  </a:lnTo>
                  <a:lnTo>
                    <a:pt x="68" y="364"/>
                  </a:lnTo>
                  <a:lnTo>
                    <a:pt x="69" y="363"/>
                  </a:lnTo>
                  <a:lnTo>
                    <a:pt x="70" y="363"/>
                  </a:lnTo>
                  <a:lnTo>
                    <a:pt x="71" y="363"/>
                  </a:lnTo>
                  <a:lnTo>
                    <a:pt x="72" y="363"/>
                  </a:lnTo>
                  <a:lnTo>
                    <a:pt x="72" y="364"/>
                  </a:lnTo>
                  <a:lnTo>
                    <a:pt x="73" y="364"/>
                  </a:lnTo>
                  <a:lnTo>
                    <a:pt x="74" y="365"/>
                  </a:lnTo>
                  <a:lnTo>
                    <a:pt x="75" y="365"/>
                  </a:lnTo>
                  <a:lnTo>
                    <a:pt x="75" y="366"/>
                  </a:lnTo>
                  <a:lnTo>
                    <a:pt x="76" y="366"/>
                  </a:lnTo>
                  <a:lnTo>
                    <a:pt x="77" y="366"/>
                  </a:lnTo>
                  <a:lnTo>
                    <a:pt x="78" y="366"/>
                  </a:lnTo>
                  <a:lnTo>
                    <a:pt x="79" y="367"/>
                  </a:lnTo>
                  <a:lnTo>
                    <a:pt x="80" y="367"/>
                  </a:lnTo>
                  <a:lnTo>
                    <a:pt x="81" y="368"/>
                  </a:lnTo>
                  <a:lnTo>
                    <a:pt x="81" y="369"/>
                  </a:lnTo>
                  <a:lnTo>
                    <a:pt x="80" y="370"/>
                  </a:lnTo>
                  <a:lnTo>
                    <a:pt x="80" y="371"/>
                  </a:lnTo>
                  <a:lnTo>
                    <a:pt x="79" y="371"/>
                  </a:lnTo>
                  <a:lnTo>
                    <a:pt x="79" y="372"/>
                  </a:lnTo>
                  <a:lnTo>
                    <a:pt x="78" y="372"/>
                  </a:lnTo>
                  <a:lnTo>
                    <a:pt x="77" y="372"/>
                  </a:lnTo>
                  <a:lnTo>
                    <a:pt x="77" y="373"/>
                  </a:lnTo>
                  <a:lnTo>
                    <a:pt x="76" y="373"/>
                  </a:lnTo>
                  <a:lnTo>
                    <a:pt x="76" y="374"/>
                  </a:lnTo>
                  <a:lnTo>
                    <a:pt x="77" y="374"/>
                  </a:lnTo>
                  <a:lnTo>
                    <a:pt x="78" y="374"/>
                  </a:lnTo>
                  <a:lnTo>
                    <a:pt x="79" y="374"/>
                  </a:lnTo>
                  <a:lnTo>
                    <a:pt x="80" y="374"/>
                  </a:lnTo>
                  <a:lnTo>
                    <a:pt x="81" y="373"/>
                  </a:lnTo>
                  <a:lnTo>
                    <a:pt x="82" y="373"/>
                  </a:lnTo>
                  <a:lnTo>
                    <a:pt x="82" y="372"/>
                  </a:lnTo>
                  <a:lnTo>
                    <a:pt x="82" y="371"/>
                  </a:lnTo>
                  <a:lnTo>
                    <a:pt x="82" y="370"/>
                  </a:lnTo>
                  <a:lnTo>
                    <a:pt x="82" y="369"/>
                  </a:lnTo>
                  <a:lnTo>
                    <a:pt x="82" y="368"/>
                  </a:lnTo>
                  <a:lnTo>
                    <a:pt x="82" y="367"/>
                  </a:lnTo>
                  <a:lnTo>
                    <a:pt x="82" y="366"/>
                  </a:lnTo>
                  <a:lnTo>
                    <a:pt x="83" y="366"/>
                  </a:lnTo>
                  <a:lnTo>
                    <a:pt x="84" y="365"/>
                  </a:lnTo>
                  <a:lnTo>
                    <a:pt x="85" y="365"/>
                  </a:lnTo>
                  <a:lnTo>
                    <a:pt x="86" y="365"/>
                  </a:lnTo>
                  <a:lnTo>
                    <a:pt x="87" y="366"/>
                  </a:lnTo>
                  <a:lnTo>
                    <a:pt x="88" y="366"/>
                  </a:lnTo>
                  <a:lnTo>
                    <a:pt x="88" y="367"/>
                  </a:lnTo>
                  <a:lnTo>
                    <a:pt x="89" y="367"/>
                  </a:lnTo>
                  <a:lnTo>
                    <a:pt x="90" y="367"/>
                  </a:lnTo>
                  <a:lnTo>
                    <a:pt x="90" y="368"/>
                  </a:lnTo>
                  <a:lnTo>
                    <a:pt x="91" y="368"/>
                  </a:lnTo>
                  <a:lnTo>
                    <a:pt x="92" y="368"/>
                  </a:lnTo>
                  <a:lnTo>
                    <a:pt x="93" y="368"/>
                  </a:lnTo>
                  <a:lnTo>
                    <a:pt x="94" y="368"/>
                  </a:lnTo>
                  <a:lnTo>
                    <a:pt x="94" y="369"/>
                  </a:lnTo>
                  <a:lnTo>
                    <a:pt x="95" y="369"/>
                  </a:lnTo>
                  <a:lnTo>
                    <a:pt x="96" y="369"/>
                  </a:lnTo>
                  <a:lnTo>
                    <a:pt x="96" y="370"/>
                  </a:lnTo>
                  <a:lnTo>
                    <a:pt x="97" y="370"/>
                  </a:lnTo>
                  <a:lnTo>
                    <a:pt x="97" y="371"/>
                  </a:lnTo>
                  <a:lnTo>
                    <a:pt x="98" y="371"/>
                  </a:lnTo>
                  <a:lnTo>
                    <a:pt x="98" y="372"/>
                  </a:lnTo>
                  <a:lnTo>
                    <a:pt x="99" y="372"/>
                  </a:lnTo>
                  <a:lnTo>
                    <a:pt x="99" y="373"/>
                  </a:lnTo>
                  <a:lnTo>
                    <a:pt x="100" y="373"/>
                  </a:lnTo>
                  <a:lnTo>
                    <a:pt x="100" y="374"/>
                  </a:lnTo>
                  <a:lnTo>
                    <a:pt x="101" y="374"/>
                  </a:lnTo>
                  <a:lnTo>
                    <a:pt x="101" y="375"/>
                  </a:lnTo>
                  <a:lnTo>
                    <a:pt x="102" y="375"/>
                  </a:lnTo>
                  <a:lnTo>
                    <a:pt x="102" y="376"/>
                  </a:lnTo>
                  <a:lnTo>
                    <a:pt x="103" y="376"/>
                  </a:lnTo>
                  <a:lnTo>
                    <a:pt x="104" y="377"/>
                  </a:lnTo>
                  <a:lnTo>
                    <a:pt x="105" y="377"/>
                  </a:lnTo>
                  <a:lnTo>
                    <a:pt x="106" y="377"/>
                  </a:lnTo>
                  <a:lnTo>
                    <a:pt x="106" y="378"/>
                  </a:lnTo>
                  <a:lnTo>
                    <a:pt x="107" y="378"/>
                  </a:lnTo>
                  <a:lnTo>
                    <a:pt x="107" y="379"/>
                  </a:lnTo>
                  <a:lnTo>
                    <a:pt x="108" y="379"/>
                  </a:lnTo>
                  <a:lnTo>
                    <a:pt x="109" y="379"/>
                  </a:lnTo>
                  <a:lnTo>
                    <a:pt x="109" y="380"/>
                  </a:lnTo>
                  <a:lnTo>
                    <a:pt x="110" y="380"/>
                  </a:lnTo>
                  <a:lnTo>
                    <a:pt x="110" y="379"/>
                  </a:lnTo>
                  <a:lnTo>
                    <a:pt x="111" y="379"/>
                  </a:lnTo>
                  <a:lnTo>
                    <a:pt x="112" y="379"/>
                  </a:lnTo>
                  <a:lnTo>
                    <a:pt x="113" y="378"/>
                  </a:lnTo>
                  <a:lnTo>
                    <a:pt x="113" y="377"/>
                  </a:lnTo>
                  <a:lnTo>
                    <a:pt x="114" y="377"/>
                  </a:lnTo>
                  <a:lnTo>
                    <a:pt x="115" y="377"/>
                  </a:lnTo>
                  <a:lnTo>
                    <a:pt x="116" y="378"/>
                  </a:lnTo>
                  <a:lnTo>
                    <a:pt x="117" y="379"/>
                  </a:lnTo>
                  <a:lnTo>
                    <a:pt x="117" y="380"/>
                  </a:lnTo>
                  <a:lnTo>
                    <a:pt x="118" y="380"/>
                  </a:lnTo>
                  <a:lnTo>
                    <a:pt x="119" y="380"/>
                  </a:lnTo>
                  <a:lnTo>
                    <a:pt x="119" y="381"/>
                  </a:lnTo>
                  <a:lnTo>
                    <a:pt x="120" y="381"/>
                  </a:lnTo>
                  <a:lnTo>
                    <a:pt x="121" y="381"/>
                  </a:lnTo>
                  <a:lnTo>
                    <a:pt x="122" y="381"/>
                  </a:lnTo>
                  <a:lnTo>
                    <a:pt x="123" y="380"/>
                  </a:lnTo>
                  <a:lnTo>
                    <a:pt x="124" y="380"/>
                  </a:lnTo>
                  <a:lnTo>
                    <a:pt x="123" y="380"/>
                  </a:lnTo>
                  <a:lnTo>
                    <a:pt x="122" y="380"/>
                  </a:lnTo>
                  <a:lnTo>
                    <a:pt x="121" y="380"/>
                  </a:lnTo>
                  <a:lnTo>
                    <a:pt x="120" y="380"/>
                  </a:lnTo>
                  <a:lnTo>
                    <a:pt x="120" y="379"/>
                  </a:lnTo>
                  <a:lnTo>
                    <a:pt x="119" y="379"/>
                  </a:lnTo>
                  <a:lnTo>
                    <a:pt x="119" y="378"/>
                  </a:lnTo>
                  <a:lnTo>
                    <a:pt x="119" y="377"/>
                  </a:lnTo>
                  <a:lnTo>
                    <a:pt x="119" y="376"/>
                  </a:lnTo>
                  <a:lnTo>
                    <a:pt x="118" y="376"/>
                  </a:lnTo>
                  <a:lnTo>
                    <a:pt x="117" y="376"/>
                  </a:lnTo>
                  <a:lnTo>
                    <a:pt x="116" y="375"/>
                  </a:lnTo>
                  <a:lnTo>
                    <a:pt x="114" y="375"/>
                  </a:lnTo>
                  <a:lnTo>
                    <a:pt x="114" y="376"/>
                  </a:lnTo>
                  <a:lnTo>
                    <a:pt x="113" y="376"/>
                  </a:lnTo>
                  <a:lnTo>
                    <a:pt x="112" y="376"/>
                  </a:lnTo>
                  <a:lnTo>
                    <a:pt x="112" y="377"/>
                  </a:lnTo>
                  <a:lnTo>
                    <a:pt x="111" y="377"/>
                  </a:lnTo>
                  <a:lnTo>
                    <a:pt x="110" y="377"/>
                  </a:lnTo>
                  <a:lnTo>
                    <a:pt x="109" y="377"/>
                  </a:lnTo>
                  <a:lnTo>
                    <a:pt x="109" y="376"/>
                  </a:lnTo>
                  <a:lnTo>
                    <a:pt x="108" y="376"/>
                  </a:lnTo>
                  <a:lnTo>
                    <a:pt x="107" y="375"/>
                  </a:lnTo>
                  <a:lnTo>
                    <a:pt x="107" y="374"/>
                  </a:lnTo>
                  <a:lnTo>
                    <a:pt x="106" y="374"/>
                  </a:lnTo>
                  <a:lnTo>
                    <a:pt x="105" y="374"/>
                  </a:lnTo>
                  <a:lnTo>
                    <a:pt x="104" y="374"/>
                  </a:lnTo>
                  <a:lnTo>
                    <a:pt x="103" y="374"/>
                  </a:lnTo>
                  <a:lnTo>
                    <a:pt x="103" y="373"/>
                  </a:lnTo>
                  <a:lnTo>
                    <a:pt x="102" y="373"/>
                  </a:lnTo>
                  <a:lnTo>
                    <a:pt x="101" y="372"/>
                  </a:lnTo>
                  <a:lnTo>
                    <a:pt x="101" y="371"/>
                  </a:lnTo>
                  <a:lnTo>
                    <a:pt x="101" y="370"/>
                  </a:lnTo>
                  <a:lnTo>
                    <a:pt x="100" y="369"/>
                  </a:lnTo>
                  <a:lnTo>
                    <a:pt x="100" y="368"/>
                  </a:lnTo>
                  <a:lnTo>
                    <a:pt x="99" y="368"/>
                  </a:lnTo>
                  <a:lnTo>
                    <a:pt x="99" y="367"/>
                  </a:lnTo>
                  <a:lnTo>
                    <a:pt x="99" y="366"/>
                  </a:lnTo>
                  <a:lnTo>
                    <a:pt x="98" y="366"/>
                  </a:lnTo>
                  <a:lnTo>
                    <a:pt x="98" y="365"/>
                  </a:lnTo>
                  <a:lnTo>
                    <a:pt x="98" y="364"/>
                  </a:lnTo>
                  <a:lnTo>
                    <a:pt x="99" y="364"/>
                  </a:lnTo>
                  <a:lnTo>
                    <a:pt x="99" y="363"/>
                  </a:lnTo>
                  <a:lnTo>
                    <a:pt x="99" y="362"/>
                  </a:lnTo>
                  <a:lnTo>
                    <a:pt x="100" y="362"/>
                  </a:lnTo>
                  <a:lnTo>
                    <a:pt x="100" y="361"/>
                  </a:lnTo>
                  <a:lnTo>
                    <a:pt x="100" y="360"/>
                  </a:lnTo>
                  <a:lnTo>
                    <a:pt x="100" y="359"/>
                  </a:lnTo>
                  <a:lnTo>
                    <a:pt x="100" y="358"/>
                  </a:lnTo>
                  <a:lnTo>
                    <a:pt x="101" y="358"/>
                  </a:lnTo>
                  <a:lnTo>
                    <a:pt x="102" y="358"/>
                  </a:lnTo>
                  <a:lnTo>
                    <a:pt x="103" y="358"/>
                  </a:lnTo>
                  <a:lnTo>
                    <a:pt x="103" y="357"/>
                  </a:lnTo>
                  <a:lnTo>
                    <a:pt x="104" y="357"/>
                  </a:lnTo>
                  <a:lnTo>
                    <a:pt x="105" y="357"/>
                  </a:lnTo>
                  <a:lnTo>
                    <a:pt x="106" y="357"/>
                  </a:lnTo>
                  <a:lnTo>
                    <a:pt x="106" y="358"/>
                  </a:lnTo>
                  <a:lnTo>
                    <a:pt x="107" y="358"/>
                  </a:lnTo>
                  <a:lnTo>
                    <a:pt x="107" y="359"/>
                  </a:lnTo>
                  <a:lnTo>
                    <a:pt x="108" y="359"/>
                  </a:lnTo>
                  <a:lnTo>
                    <a:pt x="108" y="360"/>
                  </a:lnTo>
                  <a:lnTo>
                    <a:pt x="109" y="360"/>
                  </a:lnTo>
                  <a:lnTo>
                    <a:pt x="109" y="361"/>
                  </a:lnTo>
                  <a:lnTo>
                    <a:pt x="110" y="361"/>
                  </a:lnTo>
                  <a:lnTo>
                    <a:pt x="111" y="361"/>
                  </a:lnTo>
                  <a:lnTo>
                    <a:pt x="112" y="361"/>
                  </a:lnTo>
                  <a:lnTo>
                    <a:pt x="113" y="361"/>
                  </a:lnTo>
                  <a:lnTo>
                    <a:pt x="114" y="361"/>
                  </a:lnTo>
                  <a:lnTo>
                    <a:pt x="114" y="362"/>
                  </a:lnTo>
                  <a:lnTo>
                    <a:pt x="116" y="362"/>
                  </a:lnTo>
                  <a:lnTo>
                    <a:pt x="116" y="361"/>
                  </a:lnTo>
                  <a:lnTo>
                    <a:pt x="115" y="361"/>
                  </a:lnTo>
                  <a:lnTo>
                    <a:pt x="114" y="361"/>
                  </a:lnTo>
                  <a:lnTo>
                    <a:pt x="113" y="361"/>
                  </a:lnTo>
                  <a:lnTo>
                    <a:pt x="113" y="360"/>
                  </a:lnTo>
                  <a:lnTo>
                    <a:pt x="112" y="360"/>
                  </a:lnTo>
                  <a:lnTo>
                    <a:pt x="111" y="360"/>
                  </a:lnTo>
                  <a:lnTo>
                    <a:pt x="110" y="360"/>
                  </a:lnTo>
                  <a:lnTo>
                    <a:pt x="110" y="359"/>
                  </a:lnTo>
                  <a:lnTo>
                    <a:pt x="109" y="358"/>
                  </a:lnTo>
                  <a:lnTo>
                    <a:pt x="109" y="357"/>
                  </a:lnTo>
                  <a:lnTo>
                    <a:pt x="108" y="357"/>
                  </a:lnTo>
                  <a:lnTo>
                    <a:pt x="107" y="357"/>
                  </a:lnTo>
                  <a:lnTo>
                    <a:pt x="107" y="356"/>
                  </a:lnTo>
                  <a:lnTo>
                    <a:pt x="107" y="355"/>
                  </a:lnTo>
                  <a:lnTo>
                    <a:pt x="106" y="355"/>
                  </a:lnTo>
                  <a:lnTo>
                    <a:pt x="106" y="354"/>
                  </a:lnTo>
                  <a:lnTo>
                    <a:pt x="105" y="353"/>
                  </a:lnTo>
                  <a:lnTo>
                    <a:pt x="105" y="352"/>
                  </a:lnTo>
                  <a:lnTo>
                    <a:pt x="105" y="351"/>
                  </a:lnTo>
                  <a:lnTo>
                    <a:pt x="106" y="351"/>
                  </a:lnTo>
                  <a:lnTo>
                    <a:pt x="107" y="351"/>
                  </a:lnTo>
                  <a:lnTo>
                    <a:pt x="107" y="350"/>
                  </a:lnTo>
                  <a:lnTo>
                    <a:pt x="107" y="349"/>
                  </a:lnTo>
                  <a:lnTo>
                    <a:pt x="106" y="349"/>
                  </a:lnTo>
                  <a:lnTo>
                    <a:pt x="106" y="348"/>
                  </a:lnTo>
                  <a:lnTo>
                    <a:pt x="107" y="347"/>
                  </a:lnTo>
                  <a:lnTo>
                    <a:pt x="107" y="346"/>
                  </a:lnTo>
                  <a:lnTo>
                    <a:pt x="107" y="345"/>
                  </a:lnTo>
                  <a:lnTo>
                    <a:pt x="107" y="344"/>
                  </a:lnTo>
                  <a:lnTo>
                    <a:pt x="108" y="344"/>
                  </a:lnTo>
                  <a:lnTo>
                    <a:pt x="108" y="343"/>
                  </a:lnTo>
                  <a:lnTo>
                    <a:pt x="109" y="342"/>
                  </a:lnTo>
                  <a:lnTo>
                    <a:pt x="109" y="341"/>
                  </a:lnTo>
                  <a:lnTo>
                    <a:pt x="110" y="341"/>
                  </a:lnTo>
                  <a:lnTo>
                    <a:pt x="110" y="340"/>
                  </a:lnTo>
                  <a:lnTo>
                    <a:pt x="110" y="339"/>
                  </a:lnTo>
                  <a:lnTo>
                    <a:pt x="110" y="338"/>
                  </a:lnTo>
                  <a:lnTo>
                    <a:pt x="111" y="338"/>
                  </a:lnTo>
                  <a:lnTo>
                    <a:pt x="111" y="337"/>
                  </a:lnTo>
                  <a:lnTo>
                    <a:pt x="111" y="336"/>
                  </a:lnTo>
                  <a:lnTo>
                    <a:pt x="111" y="335"/>
                  </a:lnTo>
                  <a:lnTo>
                    <a:pt x="112" y="335"/>
                  </a:lnTo>
                  <a:lnTo>
                    <a:pt x="112" y="334"/>
                  </a:lnTo>
                  <a:lnTo>
                    <a:pt x="113" y="334"/>
                  </a:lnTo>
                  <a:lnTo>
                    <a:pt x="113" y="333"/>
                  </a:lnTo>
                  <a:lnTo>
                    <a:pt x="113" y="332"/>
                  </a:lnTo>
                  <a:lnTo>
                    <a:pt x="113" y="331"/>
                  </a:lnTo>
                  <a:lnTo>
                    <a:pt x="114" y="332"/>
                  </a:lnTo>
                  <a:lnTo>
                    <a:pt x="115" y="332"/>
                  </a:lnTo>
                  <a:lnTo>
                    <a:pt x="116" y="332"/>
                  </a:lnTo>
                  <a:lnTo>
                    <a:pt x="117" y="332"/>
                  </a:lnTo>
                  <a:lnTo>
                    <a:pt x="116" y="332"/>
                  </a:lnTo>
                  <a:lnTo>
                    <a:pt x="116" y="331"/>
                  </a:lnTo>
                  <a:lnTo>
                    <a:pt x="115" y="331"/>
                  </a:lnTo>
                  <a:lnTo>
                    <a:pt x="115" y="330"/>
                  </a:lnTo>
                  <a:lnTo>
                    <a:pt x="114" y="330"/>
                  </a:lnTo>
                  <a:lnTo>
                    <a:pt x="114" y="329"/>
                  </a:lnTo>
                  <a:lnTo>
                    <a:pt x="115" y="329"/>
                  </a:lnTo>
                  <a:lnTo>
                    <a:pt x="115" y="328"/>
                  </a:lnTo>
                  <a:lnTo>
                    <a:pt x="116" y="328"/>
                  </a:lnTo>
                  <a:lnTo>
                    <a:pt x="117" y="328"/>
                  </a:lnTo>
                  <a:lnTo>
                    <a:pt x="117" y="329"/>
                  </a:lnTo>
                  <a:lnTo>
                    <a:pt x="118" y="329"/>
                  </a:lnTo>
                  <a:lnTo>
                    <a:pt x="119" y="329"/>
                  </a:lnTo>
                  <a:lnTo>
                    <a:pt x="120" y="329"/>
                  </a:lnTo>
                  <a:lnTo>
                    <a:pt x="121" y="329"/>
                  </a:lnTo>
                  <a:lnTo>
                    <a:pt x="122" y="329"/>
                  </a:lnTo>
                  <a:lnTo>
                    <a:pt x="122" y="328"/>
                  </a:lnTo>
                  <a:lnTo>
                    <a:pt x="123" y="328"/>
                  </a:lnTo>
                  <a:lnTo>
                    <a:pt x="123" y="327"/>
                  </a:lnTo>
                  <a:lnTo>
                    <a:pt x="124" y="326"/>
                  </a:lnTo>
                  <a:lnTo>
                    <a:pt x="124" y="325"/>
                  </a:lnTo>
                  <a:lnTo>
                    <a:pt x="123" y="325"/>
                  </a:lnTo>
                  <a:lnTo>
                    <a:pt x="122" y="325"/>
                  </a:lnTo>
                  <a:lnTo>
                    <a:pt x="122" y="326"/>
                  </a:lnTo>
                  <a:lnTo>
                    <a:pt x="121" y="326"/>
                  </a:lnTo>
                  <a:lnTo>
                    <a:pt x="121" y="327"/>
                  </a:lnTo>
                  <a:lnTo>
                    <a:pt x="121" y="328"/>
                  </a:lnTo>
                  <a:lnTo>
                    <a:pt x="120" y="328"/>
                  </a:lnTo>
                  <a:lnTo>
                    <a:pt x="119" y="328"/>
                  </a:lnTo>
                  <a:lnTo>
                    <a:pt x="119" y="327"/>
                  </a:lnTo>
                  <a:lnTo>
                    <a:pt x="119" y="326"/>
                  </a:lnTo>
                  <a:lnTo>
                    <a:pt x="118" y="326"/>
                  </a:lnTo>
                  <a:lnTo>
                    <a:pt x="117" y="326"/>
                  </a:lnTo>
                  <a:lnTo>
                    <a:pt x="116" y="326"/>
                  </a:lnTo>
                  <a:lnTo>
                    <a:pt x="115" y="326"/>
                  </a:lnTo>
                  <a:lnTo>
                    <a:pt x="114" y="326"/>
                  </a:lnTo>
                  <a:lnTo>
                    <a:pt x="113" y="326"/>
                  </a:lnTo>
                  <a:lnTo>
                    <a:pt x="113" y="327"/>
                  </a:lnTo>
                  <a:lnTo>
                    <a:pt x="112" y="327"/>
                  </a:lnTo>
                  <a:lnTo>
                    <a:pt x="111" y="327"/>
                  </a:lnTo>
                  <a:lnTo>
                    <a:pt x="110" y="327"/>
                  </a:lnTo>
                  <a:lnTo>
                    <a:pt x="110" y="326"/>
                  </a:lnTo>
                  <a:lnTo>
                    <a:pt x="110" y="325"/>
                  </a:lnTo>
                  <a:lnTo>
                    <a:pt x="110" y="324"/>
                  </a:lnTo>
                  <a:lnTo>
                    <a:pt x="111" y="324"/>
                  </a:lnTo>
                  <a:lnTo>
                    <a:pt x="111" y="323"/>
                  </a:lnTo>
                  <a:lnTo>
                    <a:pt x="112" y="323"/>
                  </a:lnTo>
                  <a:lnTo>
                    <a:pt x="113" y="322"/>
                  </a:lnTo>
                  <a:lnTo>
                    <a:pt x="114" y="322"/>
                  </a:lnTo>
                  <a:lnTo>
                    <a:pt x="114" y="321"/>
                  </a:lnTo>
                  <a:lnTo>
                    <a:pt x="114" y="320"/>
                  </a:lnTo>
                  <a:lnTo>
                    <a:pt x="113" y="320"/>
                  </a:lnTo>
                  <a:lnTo>
                    <a:pt x="112" y="320"/>
                  </a:lnTo>
                  <a:lnTo>
                    <a:pt x="111" y="320"/>
                  </a:lnTo>
                  <a:lnTo>
                    <a:pt x="111" y="319"/>
                  </a:lnTo>
                  <a:lnTo>
                    <a:pt x="111" y="318"/>
                  </a:lnTo>
                  <a:lnTo>
                    <a:pt x="111" y="317"/>
                  </a:lnTo>
                  <a:lnTo>
                    <a:pt x="112" y="316"/>
                  </a:lnTo>
                  <a:lnTo>
                    <a:pt x="112" y="315"/>
                  </a:lnTo>
                  <a:lnTo>
                    <a:pt x="112" y="314"/>
                  </a:lnTo>
                  <a:lnTo>
                    <a:pt x="112" y="313"/>
                  </a:lnTo>
                  <a:lnTo>
                    <a:pt x="112" y="312"/>
                  </a:lnTo>
                  <a:lnTo>
                    <a:pt x="113" y="311"/>
                  </a:lnTo>
                  <a:lnTo>
                    <a:pt x="113" y="310"/>
                  </a:lnTo>
                  <a:lnTo>
                    <a:pt x="113" y="309"/>
                  </a:lnTo>
                  <a:lnTo>
                    <a:pt x="113" y="308"/>
                  </a:lnTo>
                  <a:lnTo>
                    <a:pt x="114" y="308"/>
                  </a:lnTo>
                  <a:lnTo>
                    <a:pt x="115" y="307"/>
                  </a:lnTo>
                  <a:lnTo>
                    <a:pt x="115" y="308"/>
                  </a:lnTo>
                  <a:lnTo>
                    <a:pt x="115" y="309"/>
                  </a:lnTo>
                  <a:lnTo>
                    <a:pt x="116" y="309"/>
                  </a:lnTo>
                  <a:lnTo>
                    <a:pt x="117" y="309"/>
                  </a:lnTo>
                  <a:lnTo>
                    <a:pt x="118" y="310"/>
                  </a:lnTo>
                  <a:lnTo>
                    <a:pt x="119" y="310"/>
                  </a:lnTo>
                  <a:lnTo>
                    <a:pt x="120" y="310"/>
                  </a:lnTo>
                  <a:lnTo>
                    <a:pt x="120" y="311"/>
                  </a:lnTo>
                  <a:lnTo>
                    <a:pt x="121" y="311"/>
                  </a:lnTo>
                  <a:lnTo>
                    <a:pt x="121" y="312"/>
                  </a:lnTo>
                  <a:lnTo>
                    <a:pt x="122" y="312"/>
                  </a:lnTo>
                  <a:lnTo>
                    <a:pt x="122" y="313"/>
                  </a:lnTo>
                  <a:lnTo>
                    <a:pt x="123" y="313"/>
                  </a:lnTo>
                  <a:lnTo>
                    <a:pt x="124" y="313"/>
                  </a:lnTo>
                  <a:lnTo>
                    <a:pt x="125" y="313"/>
                  </a:lnTo>
                  <a:lnTo>
                    <a:pt x="125" y="312"/>
                  </a:lnTo>
                  <a:lnTo>
                    <a:pt x="126" y="312"/>
                  </a:lnTo>
                  <a:lnTo>
                    <a:pt x="127" y="312"/>
                  </a:lnTo>
                  <a:lnTo>
                    <a:pt x="128" y="312"/>
                  </a:lnTo>
                  <a:lnTo>
                    <a:pt x="128" y="311"/>
                  </a:lnTo>
                  <a:lnTo>
                    <a:pt x="129" y="311"/>
                  </a:lnTo>
                  <a:lnTo>
                    <a:pt x="130" y="312"/>
                  </a:lnTo>
                  <a:lnTo>
                    <a:pt x="131" y="312"/>
                  </a:lnTo>
                  <a:lnTo>
                    <a:pt x="131" y="313"/>
                  </a:lnTo>
                  <a:lnTo>
                    <a:pt x="132" y="313"/>
                  </a:lnTo>
                  <a:lnTo>
                    <a:pt x="132" y="312"/>
                  </a:lnTo>
                  <a:lnTo>
                    <a:pt x="131" y="312"/>
                  </a:lnTo>
                  <a:lnTo>
                    <a:pt x="131" y="311"/>
                  </a:lnTo>
                  <a:lnTo>
                    <a:pt x="130" y="311"/>
                  </a:lnTo>
                  <a:lnTo>
                    <a:pt x="130" y="310"/>
                  </a:lnTo>
                  <a:lnTo>
                    <a:pt x="129" y="310"/>
                  </a:lnTo>
                  <a:lnTo>
                    <a:pt x="128" y="310"/>
                  </a:lnTo>
                  <a:lnTo>
                    <a:pt x="128" y="309"/>
                  </a:lnTo>
                  <a:lnTo>
                    <a:pt x="127" y="309"/>
                  </a:lnTo>
                  <a:lnTo>
                    <a:pt x="127" y="308"/>
                  </a:lnTo>
                  <a:lnTo>
                    <a:pt x="127" y="307"/>
                  </a:lnTo>
                  <a:lnTo>
                    <a:pt x="127" y="306"/>
                  </a:lnTo>
                  <a:lnTo>
                    <a:pt x="127" y="305"/>
                  </a:lnTo>
                  <a:lnTo>
                    <a:pt x="126" y="305"/>
                  </a:lnTo>
                  <a:lnTo>
                    <a:pt x="126" y="304"/>
                  </a:lnTo>
                  <a:lnTo>
                    <a:pt x="126" y="303"/>
                  </a:lnTo>
                  <a:lnTo>
                    <a:pt x="127" y="303"/>
                  </a:lnTo>
                  <a:lnTo>
                    <a:pt x="127" y="304"/>
                  </a:lnTo>
                  <a:lnTo>
                    <a:pt x="128" y="304"/>
                  </a:lnTo>
                  <a:lnTo>
                    <a:pt x="129" y="304"/>
                  </a:lnTo>
                  <a:lnTo>
                    <a:pt x="130" y="304"/>
                  </a:lnTo>
                  <a:lnTo>
                    <a:pt x="131" y="304"/>
                  </a:lnTo>
                  <a:lnTo>
                    <a:pt x="132" y="304"/>
                  </a:lnTo>
                  <a:lnTo>
                    <a:pt x="132" y="303"/>
                  </a:lnTo>
                  <a:lnTo>
                    <a:pt x="133" y="303"/>
                  </a:lnTo>
                  <a:lnTo>
                    <a:pt x="132" y="303"/>
                  </a:lnTo>
                  <a:lnTo>
                    <a:pt x="131" y="303"/>
                  </a:lnTo>
                  <a:lnTo>
                    <a:pt x="130" y="303"/>
                  </a:lnTo>
                  <a:lnTo>
                    <a:pt x="129" y="303"/>
                  </a:lnTo>
                  <a:lnTo>
                    <a:pt x="129" y="302"/>
                  </a:lnTo>
                  <a:lnTo>
                    <a:pt x="128" y="302"/>
                  </a:lnTo>
                  <a:lnTo>
                    <a:pt x="128" y="301"/>
                  </a:lnTo>
                  <a:lnTo>
                    <a:pt x="127" y="301"/>
                  </a:lnTo>
                  <a:lnTo>
                    <a:pt x="127" y="300"/>
                  </a:lnTo>
                  <a:lnTo>
                    <a:pt x="126" y="300"/>
                  </a:lnTo>
                  <a:lnTo>
                    <a:pt x="126" y="299"/>
                  </a:lnTo>
                  <a:lnTo>
                    <a:pt x="126" y="298"/>
                  </a:lnTo>
                  <a:lnTo>
                    <a:pt x="126" y="297"/>
                  </a:lnTo>
                  <a:lnTo>
                    <a:pt x="127" y="297"/>
                  </a:lnTo>
                  <a:lnTo>
                    <a:pt x="127" y="296"/>
                  </a:lnTo>
                  <a:lnTo>
                    <a:pt x="127" y="295"/>
                  </a:lnTo>
                  <a:lnTo>
                    <a:pt x="127" y="294"/>
                  </a:lnTo>
                  <a:lnTo>
                    <a:pt x="127" y="293"/>
                  </a:lnTo>
                  <a:lnTo>
                    <a:pt x="128" y="293"/>
                  </a:lnTo>
                  <a:lnTo>
                    <a:pt x="128" y="292"/>
                  </a:lnTo>
                  <a:lnTo>
                    <a:pt x="128" y="291"/>
                  </a:lnTo>
                  <a:lnTo>
                    <a:pt x="128" y="290"/>
                  </a:lnTo>
                  <a:lnTo>
                    <a:pt x="129" y="290"/>
                  </a:lnTo>
                  <a:lnTo>
                    <a:pt x="130" y="289"/>
                  </a:lnTo>
                  <a:lnTo>
                    <a:pt x="131" y="289"/>
                  </a:lnTo>
                  <a:lnTo>
                    <a:pt x="131" y="288"/>
                  </a:lnTo>
                  <a:lnTo>
                    <a:pt x="132" y="288"/>
                  </a:lnTo>
                  <a:lnTo>
                    <a:pt x="132" y="287"/>
                  </a:lnTo>
                  <a:lnTo>
                    <a:pt x="133" y="287"/>
                  </a:lnTo>
                  <a:lnTo>
                    <a:pt x="133" y="286"/>
                  </a:lnTo>
                  <a:lnTo>
                    <a:pt x="134" y="286"/>
                  </a:lnTo>
                  <a:lnTo>
                    <a:pt x="134" y="285"/>
                  </a:lnTo>
                  <a:lnTo>
                    <a:pt x="135" y="285"/>
                  </a:lnTo>
                  <a:lnTo>
                    <a:pt x="135" y="284"/>
                  </a:lnTo>
                  <a:lnTo>
                    <a:pt x="136" y="284"/>
                  </a:lnTo>
                  <a:lnTo>
                    <a:pt x="137" y="284"/>
                  </a:lnTo>
                  <a:lnTo>
                    <a:pt x="138" y="284"/>
                  </a:lnTo>
                  <a:lnTo>
                    <a:pt x="138" y="283"/>
                  </a:lnTo>
                  <a:lnTo>
                    <a:pt x="139" y="283"/>
                  </a:lnTo>
                  <a:lnTo>
                    <a:pt x="139" y="282"/>
                  </a:lnTo>
                  <a:lnTo>
                    <a:pt x="140" y="282"/>
                  </a:lnTo>
                  <a:lnTo>
                    <a:pt x="141" y="282"/>
                  </a:lnTo>
                  <a:lnTo>
                    <a:pt x="141" y="281"/>
                  </a:lnTo>
                  <a:lnTo>
                    <a:pt x="142" y="281"/>
                  </a:lnTo>
                  <a:lnTo>
                    <a:pt x="142" y="280"/>
                  </a:lnTo>
                  <a:lnTo>
                    <a:pt x="143" y="280"/>
                  </a:lnTo>
                  <a:lnTo>
                    <a:pt x="143" y="279"/>
                  </a:lnTo>
                  <a:lnTo>
                    <a:pt x="144" y="279"/>
                  </a:lnTo>
                  <a:lnTo>
                    <a:pt x="145" y="279"/>
                  </a:lnTo>
                  <a:lnTo>
                    <a:pt x="146" y="279"/>
                  </a:lnTo>
                  <a:lnTo>
                    <a:pt x="147" y="279"/>
                  </a:lnTo>
                  <a:lnTo>
                    <a:pt x="147" y="278"/>
                  </a:lnTo>
                  <a:lnTo>
                    <a:pt x="148" y="278"/>
                  </a:lnTo>
                  <a:lnTo>
                    <a:pt x="149" y="278"/>
                  </a:lnTo>
                  <a:lnTo>
                    <a:pt x="150" y="278"/>
                  </a:lnTo>
                  <a:lnTo>
                    <a:pt x="151" y="278"/>
                  </a:lnTo>
                  <a:lnTo>
                    <a:pt x="152" y="278"/>
                  </a:lnTo>
                  <a:lnTo>
                    <a:pt x="153" y="278"/>
                  </a:lnTo>
                  <a:lnTo>
                    <a:pt x="154" y="278"/>
                  </a:lnTo>
                  <a:lnTo>
                    <a:pt x="155" y="278"/>
                  </a:lnTo>
                  <a:lnTo>
                    <a:pt x="156" y="278"/>
                  </a:lnTo>
                  <a:lnTo>
                    <a:pt x="157" y="278"/>
                  </a:lnTo>
                  <a:lnTo>
                    <a:pt x="158" y="278"/>
                  </a:lnTo>
                  <a:lnTo>
                    <a:pt x="159" y="278"/>
                  </a:lnTo>
                  <a:lnTo>
                    <a:pt x="163" y="278"/>
                  </a:lnTo>
                  <a:lnTo>
                    <a:pt x="163" y="277"/>
                  </a:lnTo>
                  <a:lnTo>
                    <a:pt x="164" y="277"/>
                  </a:lnTo>
                  <a:lnTo>
                    <a:pt x="165" y="277"/>
                  </a:lnTo>
                  <a:lnTo>
                    <a:pt x="166" y="277"/>
                  </a:lnTo>
                  <a:lnTo>
                    <a:pt x="167" y="277"/>
                  </a:lnTo>
                  <a:lnTo>
                    <a:pt x="168" y="276"/>
                  </a:lnTo>
                  <a:lnTo>
                    <a:pt x="169" y="276"/>
                  </a:lnTo>
                  <a:lnTo>
                    <a:pt x="170" y="276"/>
                  </a:lnTo>
                  <a:lnTo>
                    <a:pt x="171" y="276"/>
                  </a:lnTo>
                  <a:lnTo>
                    <a:pt x="172" y="276"/>
                  </a:lnTo>
                  <a:lnTo>
                    <a:pt x="173" y="276"/>
                  </a:lnTo>
                  <a:lnTo>
                    <a:pt x="173" y="275"/>
                  </a:lnTo>
                  <a:lnTo>
                    <a:pt x="174" y="275"/>
                  </a:lnTo>
                  <a:lnTo>
                    <a:pt x="175" y="275"/>
                  </a:lnTo>
                  <a:lnTo>
                    <a:pt x="176" y="275"/>
                  </a:lnTo>
                  <a:lnTo>
                    <a:pt x="176" y="274"/>
                  </a:lnTo>
                  <a:lnTo>
                    <a:pt x="177" y="274"/>
                  </a:lnTo>
                  <a:lnTo>
                    <a:pt x="178" y="274"/>
                  </a:lnTo>
                  <a:lnTo>
                    <a:pt x="179" y="274"/>
                  </a:lnTo>
                  <a:lnTo>
                    <a:pt x="179" y="273"/>
                  </a:lnTo>
                  <a:lnTo>
                    <a:pt x="180" y="273"/>
                  </a:lnTo>
                  <a:lnTo>
                    <a:pt x="181" y="273"/>
                  </a:lnTo>
                  <a:lnTo>
                    <a:pt x="182" y="273"/>
                  </a:lnTo>
                  <a:lnTo>
                    <a:pt x="182" y="272"/>
                  </a:lnTo>
                  <a:lnTo>
                    <a:pt x="183" y="272"/>
                  </a:lnTo>
                  <a:lnTo>
                    <a:pt x="184" y="272"/>
                  </a:lnTo>
                  <a:lnTo>
                    <a:pt x="185" y="272"/>
                  </a:lnTo>
                  <a:lnTo>
                    <a:pt x="186" y="272"/>
                  </a:lnTo>
                  <a:lnTo>
                    <a:pt x="186" y="271"/>
                  </a:lnTo>
                  <a:lnTo>
                    <a:pt x="187" y="271"/>
                  </a:lnTo>
                  <a:lnTo>
                    <a:pt x="188" y="271"/>
                  </a:lnTo>
                  <a:lnTo>
                    <a:pt x="189" y="271"/>
                  </a:lnTo>
                  <a:lnTo>
                    <a:pt x="190" y="271"/>
                  </a:lnTo>
                  <a:lnTo>
                    <a:pt x="191" y="271"/>
                  </a:lnTo>
                  <a:lnTo>
                    <a:pt x="192" y="271"/>
                  </a:lnTo>
                  <a:lnTo>
                    <a:pt x="193" y="271"/>
                  </a:lnTo>
                  <a:lnTo>
                    <a:pt x="193" y="270"/>
                  </a:lnTo>
                  <a:lnTo>
                    <a:pt x="194" y="270"/>
                  </a:lnTo>
                  <a:lnTo>
                    <a:pt x="195" y="270"/>
                  </a:lnTo>
                  <a:lnTo>
                    <a:pt x="196" y="270"/>
                  </a:lnTo>
                  <a:lnTo>
                    <a:pt x="197" y="269"/>
                  </a:lnTo>
                  <a:lnTo>
                    <a:pt x="198" y="269"/>
                  </a:lnTo>
                  <a:lnTo>
                    <a:pt x="199" y="269"/>
                  </a:lnTo>
                  <a:lnTo>
                    <a:pt x="200" y="269"/>
                  </a:lnTo>
                  <a:lnTo>
                    <a:pt x="201" y="269"/>
                  </a:lnTo>
                  <a:lnTo>
                    <a:pt x="201" y="268"/>
                  </a:lnTo>
                  <a:lnTo>
                    <a:pt x="202" y="268"/>
                  </a:lnTo>
                  <a:lnTo>
                    <a:pt x="203" y="268"/>
                  </a:lnTo>
                  <a:lnTo>
                    <a:pt x="204" y="267"/>
                  </a:lnTo>
                  <a:lnTo>
                    <a:pt x="205" y="267"/>
                  </a:lnTo>
                  <a:lnTo>
                    <a:pt x="206" y="267"/>
                  </a:lnTo>
                  <a:lnTo>
                    <a:pt x="207" y="267"/>
                  </a:lnTo>
                  <a:lnTo>
                    <a:pt x="207" y="266"/>
                  </a:lnTo>
                  <a:lnTo>
                    <a:pt x="208" y="266"/>
                  </a:lnTo>
                  <a:lnTo>
                    <a:pt x="209" y="266"/>
                  </a:lnTo>
                  <a:lnTo>
                    <a:pt x="210" y="266"/>
                  </a:lnTo>
                  <a:lnTo>
                    <a:pt x="211" y="266"/>
                  </a:lnTo>
                  <a:lnTo>
                    <a:pt x="212" y="266"/>
                  </a:lnTo>
                  <a:lnTo>
                    <a:pt x="213" y="266"/>
                  </a:lnTo>
                  <a:lnTo>
                    <a:pt x="213" y="265"/>
                  </a:lnTo>
                  <a:lnTo>
                    <a:pt x="214" y="265"/>
                  </a:lnTo>
                  <a:lnTo>
                    <a:pt x="215" y="265"/>
                  </a:lnTo>
                  <a:lnTo>
                    <a:pt x="216" y="265"/>
                  </a:lnTo>
                  <a:lnTo>
                    <a:pt x="217" y="265"/>
                  </a:lnTo>
                  <a:lnTo>
                    <a:pt x="217" y="264"/>
                  </a:lnTo>
                  <a:lnTo>
                    <a:pt x="218" y="264"/>
                  </a:lnTo>
                  <a:lnTo>
                    <a:pt x="219" y="264"/>
                  </a:lnTo>
                  <a:lnTo>
                    <a:pt x="220" y="264"/>
                  </a:lnTo>
                  <a:lnTo>
                    <a:pt x="220" y="263"/>
                  </a:lnTo>
                  <a:lnTo>
                    <a:pt x="221" y="263"/>
                  </a:lnTo>
                  <a:lnTo>
                    <a:pt x="222" y="263"/>
                  </a:lnTo>
                  <a:lnTo>
                    <a:pt x="223" y="263"/>
                  </a:lnTo>
                  <a:lnTo>
                    <a:pt x="224" y="263"/>
                  </a:lnTo>
                  <a:lnTo>
                    <a:pt x="225" y="263"/>
                  </a:lnTo>
                  <a:lnTo>
                    <a:pt x="225" y="262"/>
                  </a:lnTo>
                  <a:lnTo>
                    <a:pt x="226" y="262"/>
                  </a:lnTo>
                  <a:lnTo>
                    <a:pt x="227" y="261"/>
                  </a:lnTo>
                  <a:lnTo>
                    <a:pt x="228" y="261"/>
                  </a:lnTo>
                  <a:lnTo>
                    <a:pt x="229" y="261"/>
                  </a:lnTo>
                  <a:lnTo>
                    <a:pt x="230" y="261"/>
                  </a:lnTo>
                  <a:lnTo>
                    <a:pt x="231" y="261"/>
                  </a:lnTo>
                  <a:lnTo>
                    <a:pt x="231" y="260"/>
                  </a:lnTo>
                  <a:lnTo>
                    <a:pt x="232" y="260"/>
                  </a:lnTo>
                  <a:lnTo>
                    <a:pt x="232" y="259"/>
                  </a:lnTo>
                  <a:lnTo>
                    <a:pt x="233" y="259"/>
                  </a:lnTo>
                  <a:lnTo>
                    <a:pt x="234" y="259"/>
                  </a:lnTo>
                  <a:lnTo>
                    <a:pt x="234" y="258"/>
                  </a:lnTo>
                  <a:lnTo>
                    <a:pt x="235" y="258"/>
                  </a:lnTo>
                  <a:lnTo>
                    <a:pt x="236" y="258"/>
                  </a:lnTo>
                  <a:lnTo>
                    <a:pt x="236" y="257"/>
                  </a:lnTo>
                  <a:lnTo>
                    <a:pt x="237" y="257"/>
                  </a:lnTo>
                  <a:lnTo>
                    <a:pt x="237" y="256"/>
                  </a:lnTo>
                  <a:lnTo>
                    <a:pt x="238" y="256"/>
                  </a:lnTo>
                  <a:lnTo>
                    <a:pt x="238" y="255"/>
                  </a:lnTo>
                  <a:lnTo>
                    <a:pt x="239" y="254"/>
                  </a:lnTo>
                  <a:lnTo>
                    <a:pt x="239" y="253"/>
                  </a:lnTo>
                  <a:lnTo>
                    <a:pt x="239" y="252"/>
                  </a:lnTo>
                  <a:lnTo>
                    <a:pt x="239" y="251"/>
                  </a:lnTo>
                  <a:lnTo>
                    <a:pt x="239" y="250"/>
                  </a:lnTo>
                  <a:lnTo>
                    <a:pt x="239" y="249"/>
                  </a:lnTo>
                  <a:lnTo>
                    <a:pt x="240" y="249"/>
                  </a:lnTo>
                  <a:lnTo>
                    <a:pt x="241" y="249"/>
                  </a:lnTo>
                  <a:lnTo>
                    <a:pt x="241" y="248"/>
                  </a:lnTo>
                  <a:lnTo>
                    <a:pt x="242" y="248"/>
                  </a:lnTo>
                  <a:lnTo>
                    <a:pt x="242" y="247"/>
                  </a:lnTo>
                  <a:lnTo>
                    <a:pt x="243" y="247"/>
                  </a:lnTo>
                  <a:lnTo>
                    <a:pt x="244" y="247"/>
                  </a:lnTo>
                  <a:lnTo>
                    <a:pt x="244" y="246"/>
                  </a:lnTo>
                  <a:lnTo>
                    <a:pt x="245" y="246"/>
                  </a:lnTo>
                  <a:lnTo>
                    <a:pt x="245" y="245"/>
                  </a:lnTo>
                  <a:lnTo>
                    <a:pt x="245" y="244"/>
                  </a:lnTo>
                  <a:lnTo>
                    <a:pt x="245" y="243"/>
                  </a:lnTo>
                  <a:lnTo>
                    <a:pt x="246" y="243"/>
                  </a:lnTo>
                  <a:lnTo>
                    <a:pt x="246" y="242"/>
                  </a:lnTo>
                  <a:lnTo>
                    <a:pt x="247" y="242"/>
                  </a:lnTo>
                  <a:lnTo>
                    <a:pt x="248" y="241"/>
                  </a:lnTo>
                  <a:lnTo>
                    <a:pt x="249" y="241"/>
                  </a:lnTo>
                  <a:lnTo>
                    <a:pt x="249" y="240"/>
                  </a:lnTo>
                  <a:lnTo>
                    <a:pt x="250" y="240"/>
                  </a:lnTo>
                  <a:lnTo>
                    <a:pt x="250" y="239"/>
                  </a:lnTo>
                  <a:lnTo>
                    <a:pt x="251" y="239"/>
                  </a:lnTo>
                  <a:lnTo>
                    <a:pt x="251" y="238"/>
                  </a:lnTo>
                  <a:lnTo>
                    <a:pt x="252" y="237"/>
                  </a:lnTo>
                  <a:lnTo>
                    <a:pt x="252" y="236"/>
                  </a:lnTo>
                  <a:lnTo>
                    <a:pt x="253" y="236"/>
                  </a:lnTo>
                  <a:lnTo>
                    <a:pt x="253" y="235"/>
                  </a:lnTo>
                  <a:lnTo>
                    <a:pt x="254" y="235"/>
                  </a:lnTo>
                  <a:lnTo>
                    <a:pt x="254" y="234"/>
                  </a:lnTo>
                  <a:lnTo>
                    <a:pt x="254" y="233"/>
                  </a:lnTo>
                  <a:lnTo>
                    <a:pt x="255" y="232"/>
                  </a:lnTo>
                  <a:lnTo>
                    <a:pt x="256" y="232"/>
                  </a:lnTo>
                  <a:lnTo>
                    <a:pt x="256" y="231"/>
                  </a:lnTo>
                  <a:lnTo>
                    <a:pt x="257" y="231"/>
                  </a:lnTo>
                  <a:lnTo>
                    <a:pt x="257" y="230"/>
                  </a:lnTo>
                  <a:lnTo>
                    <a:pt x="257" y="229"/>
                  </a:lnTo>
                  <a:lnTo>
                    <a:pt x="258" y="229"/>
                  </a:lnTo>
                  <a:lnTo>
                    <a:pt x="258" y="228"/>
                  </a:lnTo>
                  <a:lnTo>
                    <a:pt x="259" y="228"/>
                  </a:lnTo>
                  <a:lnTo>
                    <a:pt x="259" y="227"/>
                  </a:lnTo>
                  <a:lnTo>
                    <a:pt x="259" y="226"/>
                  </a:lnTo>
                  <a:lnTo>
                    <a:pt x="260" y="226"/>
                  </a:lnTo>
                  <a:lnTo>
                    <a:pt x="261" y="226"/>
                  </a:lnTo>
                  <a:lnTo>
                    <a:pt x="261" y="225"/>
                  </a:lnTo>
                  <a:lnTo>
                    <a:pt x="261" y="224"/>
                  </a:lnTo>
                  <a:lnTo>
                    <a:pt x="262" y="224"/>
                  </a:lnTo>
                  <a:lnTo>
                    <a:pt x="262" y="223"/>
                  </a:lnTo>
                  <a:lnTo>
                    <a:pt x="262" y="222"/>
                  </a:lnTo>
                  <a:lnTo>
                    <a:pt x="262" y="221"/>
                  </a:lnTo>
                  <a:lnTo>
                    <a:pt x="263" y="221"/>
                  </a:lnTo>
                  <a:lnTo>
                    <a:pt x="263" y="220"/>
                  </a:lnTo>
                  <a:lnTo>
                    <a:pt x="264" y="220"/>
                  </a:lnTo>
                  <a:lnTo>
                    <a:pt x="264" y="219"/>
                  </a:lnTo>
                  <a:lnTo>
                    <a:pt x="264" y="218"/>
                  </a:lnTo>
                  <a:lnTo>
                    <a:pt x="265" y="218"/>
                  </a:lnTo>
                  <a:lnTo>
                    <a:pt x="265" y="217"/>
                  </a:lnTo>
                  <a:lnTo>
                    <a:pt x="266" y="217"/>
                  </a:lnTo>
                  <a:lnTo>
                    <a:pt x="267" y="216"/>
                  </a:lnTo>
                  <a:lnTo>
                    <a:pt x="268" y="216"/>
                  </a:lnTo>
                  <a:lnTo>
                    <a:pt x="268" y="215"/>
                  </a:lnTo>
                  <a:lnTo>
                    <a:pt x="269" y="215"/>
                  </a:lnTo>
                  <a:lnTo>
                    <a:pt x="270" y="214"/>
                  </a:lnTo>
                  <a:lnTo>
                    <a:pt x="270" y="213"/>
                  </a:lnTo>
                  <a:lnTo>
                    <a:pt x="271" y="213"/>
                  </a:lnTo>
                  <a:lnTo>
                    <a:pt x="272" y="213"/>
                  </a:lnTo>
                  <a:lnTo>
                    <a:pt x="273" y="212"/>
                  </a:lnTo>
                  <a:lnTo>
                    <a:pt x="273" y="211"/>
                  </a:lnTo>
                  <a:lnTo>
                    <a:pt x="274" y="211"/>
                  </a:lnTo>
                  <a:lnTo>
                    <a:pt x="274" y="210"/>
                  </a:lnTo>
                  <a:lnTo>
                    <a:pt x="275" y="210"/>
                  </a:lnTo>
                  <a:lnTo>
                    <a:pt x="276" y="209"/>
                  </a:lnTo>
                  <a:lnTo>
                    <a:pt x="276" y="208"/>
                  </a:lnTo>
                  <a:lnTo>
                    <a:pt x="277" y="208"/>
                  </a:lnTo>
                  <a:lnTo>
                    <a:pt x="277" y="207"/>
                  </a:lnTo>
                  <a:lnTo>
                    <a:pt x="278" y="207"/>
                  </a:lnTo>
                  <a:lnTo>
                    <a:pt x="279" y="207"/>
                  </a:lnTo>
                  <a:lnTo>
                    <a:pt x="280" y="207"/>
                  </a:lnTo>
                  <a:lnTo>
                    <a:pt x="280" y="206"/>
                  </a:lnTo>
                  <a:lnTo>
                    <a:pt x="281" y="206"/>
                  </a:lnTo>
                  <a:lnTo>
                    <a:pt x="281" y="205"/>
                  </a:lnTo>
                  <a:lnTo>
                    <a:pt x="282" y="205"/>
                  </a:lnTo>
                  <a:lnTo>
                    <a:pt x="282" y="204"/>
                  </a:lnTo>
                  <a:lnTo>
                    <a:pt x="283" y="204"/>
                  </a:lnTo>
                  <a:lnTo>
                    <a:pt x="283" y="203"/>
                  </a:lnTo>
                  <a:lnTo>
                    <a:pt x="283" y="202"/>
                  </a:lnTo>
                  <a:lnTo>
                    <a:pt x="284" y="202"/>
                  </a:lnTo>
                  <a:lnTo>
                    <a:pt x="284" y="201"/>
                  </a:lnTo>
                  <a:lnTo>
                    <a:pt x="285" y="201"/>
                  </a:lnTo>
                  <a:lnTo>
                    <a:pt x="286" y="200"/>
                  </a:lnTo>
                  <a:lnTo>
                    <a:pt x="287" y="199"/>
                  </a:lnTo>
                  <a:lnTo>
                    <a:pt x="287" y="198"/>
                  </a:lnTo>
                  <a:lnTo>
                    <a:pt x="288" y="198"/>
                  </a:lnTo>
                  <a:lnTo>
                    <a:pt x="288" y="197"/>
                  </a:lnTo>
                  <a:lnTo>
                    <a:pt x="288" y="196"/>
                  </a:lnTo>
                  <a:lnTo>
                    <a:pt x="289" y="196"/>
                  </a:lnTo>
                  <a:lnTo>
                    <a:pt x="289" y="195"/>
                  </a:lnTo>
                  <a:lnTo>
                    <a:pt x="289" y="194"/>
                  </a:lnTo>
                  <a:lnTo>
                    <a:pt x="290" y="194"/>
                  </a:lnTo>
                  <a:lnTo>
                    <a:pt x="290" y="193"/>
                  </a:lnTo>
                  <a:lnTo>
                    <a:pt x="291" y="193"/>
                  </a:lnTo>
                  <a:lnTo>
                    <a:pt x="291" y="192"/>
                  </a:lnTo>
                  <a:lnTo>
                    <a:pt x="292" y="191"/>
                  </a:lnTo>
                  <a:lnTo>
                    <a:pt x="293" y="190"/>
                  </a:lnTo>
                  <a:lnTo>
                    <a:pt x="294" y="189"/>
                  </a:lnTo>
                  <a:lnTo>
                    <a:pt x="294" y="188"/>
                  </a:lnTo>
                  <a:lnTo>
                    <a:pt x="295" y="188"/>
                  </a:lnTo>
                  <a:lnTo>
                    <a:pt x="295" y="187"/>
                  </a:lnTo>
                  <a:lnTo>
                    <a:pt x="296" y="187"/>
                  </a:lnTo>
                  <a:lnTo>
                    <a:pt x="296" y="186"/>
                  </a:lnTo>
                  <a:lnTo>
                    <a:pt x="297" y="185"/>
                  </a:lnTo>
                  <a:lnTo>
                    <a:pt x="297" y="184"/>
                  </a:lnTo>
                  <a:lnTo>
                    <a:pt x="298" y="183"/>
                  </a:lnTo>
                  <a:lnTo>
                    <a:pt x="298" y="182"/>
                  </a:lnTo>
                  <a:lnTo>
                    <a:pt x="299" y="181"/>
                  </a:lnTo>
                  <a:lnTo>
                    <a:pt x="299" y="180"/>
                  </a:lnTo>
                  <a:lnTo>
                    <a:pt x="299" y="179"/>
                  </a:lnTo>
                  <a:lnTo>
                    <a:pt x="299" y="178"/>
                  </a:lnTo>
                  <a:lnTo>
                    <a:pt x="299" y="177"/>
                  </a:lnTo>
                  <a:lnTo>
                    <a:pt x="300" y="177"/>
                  </a:lnTo>
                  <a:lnTo>
                    <a:pt x="300" y="176"/>
                  </a:lnTo>
                  <a:lnTo>
                    <a:pt x="300" y="175"/>
                  </a:lnTo>
                  <a:lnTo>
                    <a:pt x="301" y="175"/>
                  </a:lnTo>
                  <a:lnTo>
                    <a:pt x="301" y="174"/>
                  </a:lnTo>
                  <a:lnTo>
                    <a:pt x="301" y="173"/>
                  </a:lnTo>
                  <a:lnTo>
                    <a:pt x="301" y="172"/>
                  </a:lnTo>
                  <a:lnTo>
                    <a:pt x="301" y="171"/>
                  </a:lnTo>
                  <a:lnTo>
                    <a:pt x="301" y="170"/>
                  </a:lnTo>
                  <a:lnTo>
                    <a:pt x="301" y="169"/>
                  </a:lnTo>
                  <a:lnTo>
                    <a:pt x="301" y="168"/>
                  </a:lnTo>
                  <a:lnTo>
                    <a:pt x="300" y="168"/>
                  </a:lnTo>
                  <a:lnTo>
                    <a:pt x="300" y="167"/>
                  </a:lnTo>
                  <a:lnTo>
                    <a:pt x="300" y="166"/>
                  </a:lnTo>
                  <a:lnTo>
                    <a:pt x="299" y="165"/>
                  </a:lnTo>
                  <a:lnTo>
                    <a:pt x="299" y="164"/>
                  </a:lnTo>
                  <a:lnTo>
                    <a:pt x="299" y="163"/>
                  </a:lnTo>
                  <a:lnTo>
                    <a:pt x="300" y="163"/>
                  </a:lnTo>
                  <a:lnTo>
                    <a:pt x="300" y="162"/>
                  </a:lnTo>
                  <a:lnTo>
                    <a:pt x="301" y="162"/>
                  </a:lnTo>
                  <a:lnTo>
                    <a:pt x="302" y="162"/>
                  </a:lnTo>
                  <a:lnTo>
                    <a:pt x="303" y="162"/>
                  </a:lnTo>
                  <a:lnTo>
                    <a:pt x="304" y="162"/>
                  </a:lnTo>
                  <a:lnTo>
                    <a:pt x="305" y="162"/>
                  </a:lnTo>
                  <a:lnTo>
                    <a:pt x="306" y="162"/>
                  </a:lnTo>
                  <a:lnTo>
                    <a:pt x="307" y="162"/>
                  </a:lnTo>
                  <a:lnTo>
                    <a:pt x="308" y="162"/>
                  </a:lnTo>
                  <a:lnTo>
                    <a:pt x="308" y="163"/>
                  </a:lnTo>
                  <a:lnTo>
                    <a:pt x="309" y="163"/>
                  </a:lnTo>
                  <a:lnTo>
                    <a:pt x="310" y="163"/>
                  </a:lnTo>
                  <a:lnTo>
                    <a:pt x="311" y="163"/>
                  </a:lnTo>
                  <a:lnTo>
                    <a:pt x="312" y="163"/>
                  </a:lnTo>
                  <a:lnTo>
                    <a:pt x="313" y="163"/>
                  </a:lnTo>
                  <a:lnTo>
                    <a:pt x="314" y="164"/>
                  </a:lnTo>
                  <a:lnTo>
                    <a:pt x="314" y="165"/>
                  </a:lnTo>
                  <a:lnTo>
                    <a:pt x="315" y="165"/>
                  </a:lnTo>
                  <a:lnTo>
                    <a:pt x="315" y="166"/>
                  </a:lnTo>
                  <a:lnTo>
                    <a:pt x="316" y="166"/>
                  </a:lnTo>
                  <a:lnTo>
                    <a:pt x="316" y="167"/>
                  </a:lnTo>
                  <a:lnTo>
                    <a:pt x="317" y="167"/>
                  </a:lnTo>
                  <a:lnTo>
                    <a:pt x="318" y="167"/>
                  </a:lnTo>
                  <a:lnTo>
                    <a:pt x="318" y="168"/>
                  </a:lnTo>
                  <a:lnTo>
                    <a:pt x="319" y="168"/>
                  </a:lnTo>
                  <a:lnTo>
                    <a:pt x="319" y="169"/>
                  </a:lnTo>
                  <a:lnTo>
                    <a:pt x="320" y="169"/>
                  </a:lnTo>
                  <a:lnTo>
                    <a:pt x="320" y="170"/>
                  </a:lnTo>
                  <a:lnTo>
                    <a:pt x="320" y="171"/>
                  </a:lnTo>
                  <a:lnTo>
                    <a:pt x="320" y="172"/>
                  </a:lnTo>
                  <a:lnTo>
                    <a:pt x="321" y="172"/>
                  </a:lnTo>
                  <a:lnTo>
                    <a:pt x="321" y="173"/>
                  </a:lnTo>
                  <a:lnTo>
                    <a:pt x="322" y="173"/>
                  </a:lnTo>
                  <a:lnTo>
                    <a:pt x="322" y="174"/>
                  </a:lnTo>
                  <a:lnTo>
                    <a:pt x="322" y="175"/>
                  </a:lnTo>
                  <a:lnTo>
                    <a:pt x="322" y="176"/>
                  </a:lnTo>
                  <a:lnTo>
                    <a:pt x="322" y="177"/>
                  </a:lnTo>
                  <a:lnTo>
                    <a:pt x="322" y="178"/>
                  </a:lnTo>
                  <a:lnTo>
                    <a:pt x="323" y="178"/>
                  </a:lnTo>
                  <a:lnTo>
                    <a:pt x="323" y="179"/>
                  </a:lnTo>
                  <a:lnTo>
                    <a:pt x="323" y="180"/>
                  </a:lnTo>
                  <a:lnTo>
                    <a:pt x="324" y="181"/>
                  </a:lnTo>
                  <a:lnTo>
                    <a:pt x="323" y="181"/>
                  </a:lnTo>
                  <a:lnTo>
                    <a:pt x="323" y="182"/>
                  </a:lnTo>
                  <a:lnTo>
                    <a:pt x="323" y="183"/>
                  </a:lnTo>
                  <a:lnTo>
                    <a:pt x="323" y="184"/>
                  </a:lnTo>
                  <a:lnTo>
                    <a:pt x="324" y="184"/>
                  </a:lnTo>
                  <a:lnTo>
                    <a:pt x="324" y="185"/>
                  </a:lnTo>
                  <a:lnTo>
                    <a:pt x="325" y="185"/>
                  </a:lnTo>
                  <a:lnTo>
                    <a:pt x="326" y="185"/>
                  </a:lnTo>
                  <a:lnTo>
                    <a:pt x="327" y="185"/>
                  </a:lnTo>
                  <a:lnTo>
                    <a:pt x="328" y="185"/>
                  </a:lnTo>
                  <a:lnTo>
                    <a:pt x="329" y="185"/>
                  </a:lnTo>
                  <a:lnTo>
                    <a:pt x="330" y="185"/>
                  </a:lnTo>
                  <a:lnTo>
                    <a:pt x="331" y="185"/>
                  </a:lnTo>
                  <a:lnTo>
                    <a:pt x="332" y="185"/>
                  </a:lnTo>
                  <a:lnTo>
                    <a:pt x="333" y="186"/>
                  </a:lnTo>
                  <a:lnTo>
                    <a:pt x="333" y="187"/>
                  </a:lnTo>
                  <a:lnTo>
                    <a:pt x="333" y="188"/>
                  </a:lnTo>
                  <a:lnTo>
                    <a:pt x="333" y="189"/>
                  </a:lnTo>
                  <a:lnTo>
                    <a:pt x="333" y="190"/>
                  </a:lnTo>
                  <a:lnTo>
                    <a:pt x="334" y="190"/>
                  </a:lnTo>
                  <a:lnTo>
                    <a:pt x="334" y="191"/>
                  </a:lnTo>
                  <a:lnTo>
                    <a:pt x="334" y="192"/>
                  </a:lnTo>
                  <a:lnTo>
                    <a:pt x="335" y="192"/>
                  </a:lnTo>
                  <a:lnTo>
                    <a:pt x="335" y="193"/>
                  </a:lnTo>
                  <a:lnTo>
                    <a:pt x="336" y="193"/>
                  </a:lnTo>
                  <a:lnTo>
                    <a:pt x="336" y="194"/>
                  </a:lnTo>
                  <a:lnTo>
                    <a:pt x="337" y="194"/>
                  </a:lnTo>
                  <a:lnTo>
                    <a:pt x="338" y="194"/>
                  </a:lnTo>
                  <a:lnTo>
                    <a:pt x="338" y="195"/>
                  </a:lnTo>
                  <a:lnTo>
                    <a:pt x="339" y="195"/>
                  </a:lnTo>
                  <a:lnTo>
                    <a:pt x="339" y="196"/>
                  </a:lnTo>
                  <a:lnTo>
                    <a:pt x="339" y="197"/>
                  </a:lnTo>
                  <a:lnTo>
                    <a:pt x="340" y="197"/>
                  </a:lnTo>
                  <a:lnTo>
                    <a:pt x="341" y="198"/>
                  </a:lnTo>
                  <a:lnTo>
                    <a:pt x="342" y="199"/>
                  </a:lnTo>
                  <a:lnTo>
                    <a:pt x="342" y="200"/>
                  </a:lnTo>
                  <a:lnTo>
                    <a:pt x="342" y="201"/>
                  </a:lnTo>
                  <a:lnTo>
                    <a:pt x="343" y="201"/>
                  </a:lnTo>
                  <a:lnTo>
                    <a:pt x="344" y="201"/>
                  </a:lnTo>
                  <a:lnTo>
                    <a:pt x="345" y="201"/>
                  </a:lnTo>
                  <a:lnTo>
                    <a:pt x="346" y="201"/>
                  </a:lnTo>
                  <a:lnTo>
                    <a:pt x="347" y="201"/>
                  </a:lnTo>
                  <a:lnTo>
                    <a:pt x="347" y="200"/>
                  </a:lnTo>
                  <a:lnTo>
                    <a:pt x="348" y="200"/>
                  </a:lnTo>
                  <a:lnTo>
                    <a:pt x="349" y="199"/>
                  </a:lnTo>
                  <a:lnTo>
                    <a:pt x="350" y="199"/>
                  </a:lnTo>
                  <a:lnTo>
                    <a:pt x="350" y="198"/>
                  </a:lnTo>
                  <a:lnTo>
                    <a:pt x="351" y="198"/>
                  </a:lnTo>
                  <a:lnTo>
                    <a:pt x="351" y="197"/>
                  </a:lnTo>
                  <a:lnTo>
                    <a:pt x="352" y="197"/>
                  </a:lnTo>
                  <a:lnTo>
                    <a:pt x="352" y="196"/>
                  </a:lnTo>
                  <a:lnTo>
                    <a:pt x="352" y="195"/>
                  </a:lnTo>
                  <a:lnTo>
                    <a:pt x="353" y="195"/>
                  </a:lnTo>
                  <a:lnTo>
                    <a:pt x="353" y="194"/>
                  </a:lnTo>
                  <a:lnTo>
                    <a:pt x="354" y="194"/>
                  </a:lnTo>
                  <a:lnTo>
                    <a:pt x="355" y="194"/>
                  </a:lnTo>
                  <a:lnTo>
                    <a:pt x="356" y="193"/>
                  </a:lnTo>
                  <a:lnTo>
                    <a:pt x="356" y="192"/>
                  </a:lnTo>
                  <a:lnTo>
                    <a:pt x="356" y="191"/>
                  </a:lnTo>
                  <a:lnTo>
                    <a:pt x="356" y="190"/>
                  </a:lnTo>
                  <a:lnTo>
                    <a:pt x="356" y="189"/>
                  </a:lnTo>
                  <a:lnTo>
                    <a:pt x="356" y="188"/>
                  </a:lnTo>
                  <a:lnTo>
                    <a:pt x="357" y="188"/>
                  </a:lnTo>
                  <a:lnTo>
                    <a:pt x="357" y="187"/>
                  </a:lnTo>
                  <a:lnTo>
                    <a:pt x="358" y="187"/>
                  </a:lnTo>
                  <a:lnTo>
                    <a:pt x="358" y="186"/>
                  </a:lnTo>
                  <a:lnTo>
                    <a:pt x="358" y="185"/>
                  </a:lnTo>
                  <a:lnTo>
                    <a:pt x="358" y="184"/>
                  </a:lnTo>
                  <a:lnTo>
                    <a:pt x="358" y="183"/>
                  </a:lnTo>
                  <a:lnTo>
                    <a:pt x="358" y="184"/>
                  </a:lnTo>
                  <a:lnTo>
                    <a:pt x="357" y="184"/>
                  </a:lnTo>
                  <a:lnTo>
                    <a:pt x="357" y="185"/>
                  </a:lnTo>
                  <a:lnTo>
                    <a:pt x="356" y="185"/>
                  </a:lnTo>
                  <a:lnTo>
                    <a:pt x="355" y="184"/>
                  </a:lnTo>
                  <a:lnTo>
                    <a:pt x="356" y="184"/>
                  </a:lnTo>
                  <a:lnTo>
                    <a:pt x="356" y="183"/>
                  </a:lnTo>
                  <a:lnTo>
                    <a:pt x="356" y="182"/>
                  </a:lnTo>
                  <a:lnTo>
                    <a:pt x="357" y="182"/>
                  </a:lnTo>
                  <a:lnTo>
                    <a:pt x="358" y="181"/>
                  </a:lnTo>
                  <a:lnTo>
                    <a:pt x="358" y="180"/>
                  </a:lnTo>
                  <a:lnTo>
                    <a:pt x="359" y="180"/>
                  </a:lnTo>
                  <a:lnTo>
                    <a:pt x="359" y="179"/>
                  </a:lnTo>
                  <a:lnTo>
                    <a:pt x="360" y="179"/>
                  </a:lnTo>
                  <a:lnTo>
                    <a:pt x="360" y="178"/>
                  </a:lnTo>
                  <a:lnTo>
                    <a:pt x="360" y="177"/>
                  </a:lnTo>
                  <a:lnTo>
                    <a:pt x="360" y="176"/>
                  </a:lnTo>
                  <a:lnTo>
                    <a:pt x="360" y="175"/>
                  </a:lnTo>
                  <a:lnTo>
                    <a:pt x="360" y="174"/>
                  </a:lnTo>
                  <a:lnTo>
                    <a:pt x="359" y="174"/>
                  </a:lnTo>
                  <a:lnTo>
                    <a:pt x="358" y="174"/>
                  </a:lnTo>
                  <a:lnTo>
                    <a:pt x="358" y="173"/>
                  </a:lnTo>
                  <a:lnTo>
                    <a:pt x="358" y="172"/>
                  </a:lnTo>
                  <a:lnTo>
                    <a:pt x="358" y="171"/>
                  </a:lnTo>
                  <a:lnTo>
                    <a:pt x="357" y="171"/>
                  </a:lnTo>
                  <a:lnTo>
                    <a:pt x="357" y="170"/>
                  </a:lnTo>
                  <a:lnTo>
                    <a:pt x="357" y="169"/>
                  </a:lnTo>
                  <a:lnTo>
                    <a:pt x="357" y="168"/>
                  </a:lnTo>
                  <a:lnTo>
                    <a:pt x="357" y="167"/>
                  </a:lnTo>
                  <a:lnTo>
                    <a:pt x="357" y="166"/>
                  </a:lnTo>
                  <a:lnTo>
                    <a:pt x="357" y="165"/>
                  </a:lnTo>
                  <a:lnTo>
                    <a:pt x="357" y="164"/>
                  </a:lnTo>
                  <a:lnTo>
                    <a:pt x="356" y="163"/>
                  </a:lnTo>
                  <a:lnTo>
                    <a:pt x="356" y="162"/>
                  </a:lnTo>
                  <a:lnTo>
                    <a:pt x="356" y="161"/>
                  </a:lnTo>
                  <a:lnTo>
                    <a:pt x="356" y="160"/>
                  </a:lnTo>
                  <a:lnTo>
                    <a:pt x="356" y="159"/>
                  </a:lnTo>
                  <a:lnTo>
                    <a:pt x="356" y="158"/>
                  </a:lnTo>
                  <a:lnTo>
                    <a:pt x="356" y="157"/>
                  </a:lnTo>
                  <a:lnTo>
                    <a:pt x="356" y="156"/>
                  </a:lnTo>
                  <a:lnTo>
                    <a:pt x="355" y="156"/>
                  </a:lnTo>
                  <a:lnTo>
                    <a:pt x="354" y="156"/>
                  </a:lnTo>
                  <a:lnTo>
                    <a:pt x="354" y="155"/>
                  </a:lnTo>
                  <a:lnTo>
                    <a:pt x="354" y="154"/>
                  </a:lnTo>
                  <a:lnTo>
                    <a:pt x="354" y="153"/>
                  </a:lnTo>
                  <a:lnTo>
                    <a:pt x="354" y="152"/>
                  </a:lnTo>
                  <a:lnTo>
                    <a:pt x="355" y="152"/>
                  </a:lnTo>
                  <a:lnTo>
                    <a:pt x="356" y="152"/>
                  </a:lnTo>
                  <a:lnTo>
                    <a:pt x="357" y="152"/>
                  </a:lnTo>
                  <a:lnTo>
                    <a:pt x="357" y="151"/>
                  </a:lnTo>
                  <a:lnTo>
                    <a:pt x="358" y="151"/>
                  </a:lnTo>
                  <a:lnTo>
                    <a:pt x="358" y="150"/>
                  </a:lnTo>
                  <a:lnTo>
                    <a:pt x="358" y="149"/>
                  </a:lnTo>
                  <a:lnTo>
                    <a:pt x="359" y="149"/>
                  </a:lnTo>
                  <a:lnTo>
                    <a:pt x="360" y="149"/>
                  </a:lnTo>
                  <a:lnTo>
                    <a:pt x="361" y="149"/>
                  </a:lnTo>
                  <a:lnTo>
                    <a:pt x="362" y="149"/>
                  </a:lnTo>
                  <a:lnTo>
                    <a:pt x="362" y="148"/>
                  </a:lnTo>
                  <a:lnTo>
                    <a:pt x="363" y="148"/>
                  </a:lnTo>
                  <a:lnTo>
                    <a:pt x="364" y="148"/>
                  </a:lnTo>
                  <a:lnTo>
                    <a:pt x="365" y="148"/>
                  </a:lnTo>
                  <a:lnTo>
                    <a:pt x="366" y="148"/>
                  </a:lnTo>
                  <a:lnTo>
                    <a:pt x="366" y="147"/>
                  </a:lnTo>
                  <a:lnTo>
                    <a:pt x="367" y="147"/>
                  </a:lnTo>
                  <a:lnTo>
                    <a:pt x="368" y="147"/>
                  </a:lnTo>
                  <a:lnTo>
                    <a:pt x="368" y="146"/>
                  </a:lnTo>
                  <a:lnTo>
                    <a:pt x="368" y="145"/>
                  </a:lnTo>
                  <a:lnTo>
                    <a:pt x="369" y="145"/>
                  </a:lnTo>
                  <a:lnTo>
                    <a:pt x="369" y="144"/>
                  </a:lnTo>
                  <a:lnTo>
                    <a:pt x="369" y="143"/>
                  </a:lnTo>
                  <a:lnTo>
                    <a:pt x="370" y="143"/>
                  </a:lnTo>
                  <a:lnTo>
                    <a:pt x="371" y="143"/>
                  </a:lnTo>
                  <a:lnTo>
                    <a:pt x="371" y="144"/>
                  </a:lnTo>
                  <a:lnTo>
                    <a:pt x="371" y="145"/>
                  </a:lnTo>
                  <a:lnTo>
                    <a:pt x="371" y="146"/>
                  </a:lnTo>
                  <a:lnTo>
                    <a:pt x="371" y="147"/>
                  </a:lnTo>
                  <a:lnTo>
                    <a:pt x="371" y="148"/>
                  </a:lnTo>
                  <a:lnTo>
                    <a:pt x="371" y="149"/>
                  </a:lnTo>
                  <a:lnTo>
                    <a:pt x="371" y="150"/>
                  </a:lnTo>
                  <a:lnTo>
                    <a:pt x="371" y="151"/>
                  </a:lnTo>
                  <a:lnTo>
                    <a:pt x="371" y="152"/>
                  </a:lnTo>
                  <a:lnTo>
                    <a:pt x="370" y="152"/>
                  </a:lnTo>
                  <a:lnTo>
                    <a:pt x="370" y="153"/>
                  </a:lnTo>
                  <a:lnTo>
                    <a:pt x="370" y="154"/>
                  </a:lnTo>
                  <a:lnTo>
                    <a:pt x="371" y="155"/>
                  </a:lnTo>
                  <a:lnTo>
                    <a:pt x="371" y="156"/>
                  </a:lnTo>
                  <a:lnTo>
                    <a:pt x="371" y="157"/>
                  </a:lnTo>
                  <a:lnTo>
                    <a:pt x="371" y="158"/>
                  </a:lnTo>
                  <a:lnTo>
                    <a:pt x="371" y="159"/>
                  </a:lnTo>
                  <a:lnTo>
                    <a:pt x="371" y="160"/>
                  </a:lnTo>
                  <a:lnTo>
                    <a:pt x="371" y="161"/>
                  </a:lnTo>
                  <a:lnTo>
                    <a:pt x="371" y="162"/>
                  </a:lnTo>
                  <a:lnTo>
                    <a:pt x="372" y="162"/>
                  </a:lnTo>
                  <a:lnTo>
                    <a:pt x="372" y="163"/>
                  </a:lnTo>
                  <a:lnTo>
                    <a:pt x="372" y="164"/>
                  </a:lnTo>
                  <a:lnTo>
                    <a:pt x="373" y="164"/>
                  </a:lnTo>
                  <a:lnTo>
                    <a:pt x="373" y="165"/>
                  </a:lnTo>
                  <a:lnTo>
                    <a:pt x="373" y="166"/>
                  </a:lnTo>
                  <a:lnTo>
                    <a:pt x="373" y="167"/>
                  </a:lnTo>
                  <a:lnTo>
                    <a:pt x="374" y="168"/>
                  </a:lnTo>
                  <a:lnTo>
                    <a:pt x="374" y="169"/>
                  </a:lnTo>
                  <a:lnTo>
                    <a:pt x="374" y="170"/>
                  </a:lnTo>
                  <a:lnTo>
                    <a:pt x="374" y="171"/>
                  </a:lnTo>
                  <a:lnTo>
                    <a:pt x="374" y="172"/>
                  </a:lnTo>
                  <a:lnTo>
                    <a:pt x="374" y="173"/>
                  </a:lnTo>
                  <a:lnTo>
                    <a:pt x="375" y="173"/>
                  </a:lnTo>
                  <a:lnTo>
                    <a:pt x="375" y="174"/>
                  </a:lnTo>
                  <a:lnTo>
                    <a:pt x="375" y="175"/>
                  </a:lnTo>
                  <a:lnTo>
                    <a:pt x="375" y="176"/>
                  </a:lnTo>
                  <a:lnTo>
                    <a:pt x="376" y="177"/>
                  </a:lnTo>
                  <a:lnTo>
                    <a:pt x="377" y="177"/>
                  </a:lnTo>
                  <a:lnTo>
                    <a:pt x="378" y="177"/>
                  </a:lnTo>
                  <a:lnTo>
                    <a:pt x="379" y="178"/>
                  </a:lnTo>
                  <a:lnTo>
                    <a:pt x="380" y="178"/>
                  </a:lnTo>
                  <a:lnTo>
                    <a:pt x="381" y="179"/>
                  </a:lnTo>
                  <a:lnTo>
                    <a:pt x="382" y="179"/>
                  </a:lnTo>
                  <a:lnTo>
                    <a:pt x="383" y="179"/>
                  </a:lnTo>
                  <a:lnTo>
                    <a:pt x="384" y="179"/>
                  </a:lnTo>
                  <a:lnTo>
                    <a:pt x="385" y="180"/>
                  </a:lnTo>
                  <a:lnTo>
                    <a:pt x="386" y="180"/>
                  </a:lnTo>
                  <a:lnTo>
                    <a:pt x="387" y="180"/>
                  </a:lnTo>
                  <a:lnTo>
                    <a:pt x="388" y="180"/>
                  </a:lnTo>
                  <a:lnTo>
                    <a:pt x="388" y="181"/>
                  </a:lnTo>
                  <a:lnTo>
                    <a:pt x="389" y="181"/>
                  </a:lnTo>
                  <a:lnTo>
                    <a:pt x="390" y="181"/>
                  </a:lnTo>
                  <a:lnTo>
                    <a:pt x="391" y="181"/>
                  </a:lnTo>
                  <a:lnTo>
                    <a:pt x="392" y="181"/>
                  </a:lnTo>
                  <a:lnTo>
                    <a:pt x="393" y="181"/>
                  </a:lnTo>
                  <a:lnTo>
                    <a:pt x="393" y="180"/>
                  </a:lnTo>
                  <a:lnTo>
                    <a:pt x="392" y="179"/>
                  </a:lnTo>
                  <a:lnTo>
                    <a:pt x="392" y="178"/>
                  </a:lnTo>
                  <a:lnTo>
                    <a:pt x="391" y="178"/>
                  </a:lnTo>
                  <a:lnTo>
                    <a:pt x="391" y="177"/>
                  </a:lnTo>
                  <a:lnTo>
                    <a:pt x="390" y="177"/>
                  </a:lnTo>
                  <a:lnTo>
                    <a:pt x="390" y="176"/>
                  </a:lnTo>
                  <a:lnTo>
                    <a:pt x="389" y="176"/>
                  </a:lnTo>
                  <a:lnTo>
                    <a:pt x="389" y="175"/>
                  </a:lnTo>
                  <a:lnTo>
                    <a:pt x="388" y="175"/>
                  </a:lnTo>
                  <a:lnTo>
                    <a:pt x="388" y="174"/>
                  </a:lnTo>
                  <a:lnTo>
                    <a:pt x="387" y="173"/>
                  </a:lnTo>
                  <a:lnTo>
                    <a:pt x="387" y="172"/>
                  </a:lnTo>
                  <a:lnTo>
                    <a:pt x="387" y="171"/>
                  </a:lnTo>
                  <a:lnTo>
                    <a:pt x="387" y="170"/>
                  </a:lnTo>
                  <a:lnTo>
                    <a:pt x="387" y="169"/>
                  </a:lnTo>
                  <a:lnTo>
                    <a:pt x="387" y="168"/>
                  </a:lnTo>
                  <a:lnTo>
                    <a:pt x="387" y="167"/>
                  </a:lnTo>
                  <a:lnTo>
                    <a:pt x="386" y="167"/>
                  </a:lnTo>
                  <a:lnTo>
                    <a:pt x="386" y="166"/>
                  </a:lnTo>
                  <a:lnTo>
                    <a:pt x="387" y="166"/>
                  </a:lnTo>
                  <a:lnTo>
                    <a:pt x="387" y="165"/>
                  </a:lnTo>
                  <a:lnTo>
                    <a:pt x="387" y="164"/>
                  </a:lnTo>
                  <a:lnTo>
                    <a:pt x="387" y="163"/>
                  </a:lnTo>
                  <a:lnTo>
                    <a:pt x="388" y="163"/>
                  </a:lnTo>
                  <a:lnTo>
                    <a:pt x="388" y="162"/>
                  </a:lnTo>
                  <a:lnTo>
                    <a:pt x="388" y="161"/>
                  </a:lnTo>
                  <a:lnTo>
                    <a:pt x="387" y="161"/>
                  </a:lnTo>
                  <a:lnTo>
                    <a:pt x="387" y="160"/>
                  </a:lnTo>
                  <a:lnTo>
                    <a:pt x="386" y="159"/>
                  </a:lnTo>
                  <a:lnTo>
                    <a:pt x="386" y="158"/>
                  </a:lnTo>
                  <a:lnTo>
                    <a:pt x="386" y="157"/>
                  </a:lnTo>
                  <a:lnTo>
                    <a:pt x="386" y="156"/>
                  </a:lnTo>
                  <a:lnTo>
                    <a:pt x="385" y="156"/>
                  </a:lnTo>
                  <a:lnTo>
                    <a:pt x="385" y="155"/>
                  </a:lnTo>
                  <a:lnTo>
                    <a:pt x="385" y="154"/>
                  </a:lnTo>
                  <a:lnTo>
                    <a:pt x="385" y="153"/>
                  </a:lnTo>
                  <a:lnTo>
                    <a:pt x="384" y="153"/>
                  </a:lnTo>
                  <a:lnTo>
                    <a:pt x="384" y="152"/>
                  </a:lnTo>
                  <a:lnTo>
                    <a:pt x="383" y="151"/>
                  </a:lnTo>
                  <a:lnTo>
                    <a:pt x="383" y="150"/>
                  </a:lnTo>
                  <a:lnTo>
                    <a:pt x="383" y="149"/>
                  </a:lnTo>
                  <a:lnTo>
                    <a:pt x="383" y="148"/>
                  </a:lnTo>
                  <a:lnTo>
                    <a:pt x="382" y="147"/>
                  </a:lnTo>
                  <a:lnTo>
                    <a:pt x="382" y="146"/>
                  </a:lnTo>
                  <a:lnTo>
                    <a:pt x="382" y="145"/>
                  </a:lnTo>
                  <a:lnTo>
                    <a:pt x="381" y="145"/>
                  </a:lnTo>
                  <a:lnTo>
                    <a:pt x="380" y="144"/>
                  </a:lnTo>
                  <a:lnTo>
                    <a:pt x="379" y="144"/>
                  </a:lnTo>
                  <a:lnTo>
                    <a:pt x="379" y="143"/>
                  </a:lnTo>
                  <a:lnTo>
                    <a:pt x="378" y="143"/>
                  </a:lnTo>
                  <a:lnTo>
                    <a:pt x="378" y="142"/>
                  </a:lnTo>
                  <a:lnTo>
                    <a:pt x="379" y="142"/>
                  </a:lnTo>
                  <a:lnTo>
                    <a:pt x="380" y="142"/>
                  </a:lnTo>
                  <a:lnTo>
                    <a:pt x="381" y="142"/>
                  </a:lnTo>
                  <a:lnTo>
                    <a:pt x="381" y="141"/>
                  </a:lnTo>
                  <a:lnTo>
                    <a:pt x="382" y="141"/>
                  </a:lnTo>
                  <a:lnTo>
                    <a:pt x="382" y="140"/>
                  </a:lnTo>
                  <a:lnTo>
                    <a:pt x="382" y="139"/>
                  </a:lnTo>
                  <a:lnTo>
                    <a:pt x="383" y="139"/>
                  </a:lnTo>
                  <a:lnTo>
                    <a:pt x="383" y="138"/>
                  </a:lnTo>
                  <a:lnTo>
                    <a:pt x="383" y="139"/>
                  </a:lnTo>
                  <a:lnTo>
                    <a:pt x="384" y="139"/>
                  </a:lnTo>
                  <a:lnTo>
                    <a:pt x="384" y="140"/>
                  </a:lnTo>
                  <a:lnTo>
                    <a:pt x="385" y="140"/>
                  </a:lnTo>
                  <a:lnTo>
                    <a:pt x="386" y="140"/>
                  </a:lnTo>
                  <a:lnTo>
                    <a:pt x="387" y="140"/>
                  </a:lnTo>
                  <a:lnTo>
                    <a:pt x="388" y="140"/>
                  </a:lnTo>
                  <a:lnTo>
                    <a:pt x="388" y="141"/>
                  </a:lnTo>
                  <a:lnTo>
                    <a:pt x="389" y="141"/>
                  </a:lnTo>
                  <a:lnTo>
                    <a:pt x="389" y="142"/>
                  </a:lnTo>
                  <a:lnTo>
                    <a:pt x="389" y="143"/>
                  </a:lnTo>
                  <a:lnTo>
                    <a:pt x="390" y="143"/>
                  </a:lnTo>
                  <a:lnTo>
                    <a:pt x="391" y="143"/>
                  </a:lnTo>
                  <a:lnTo>
                    <a:pt x="392" y="143"/>
                  </a:lnTo>
                  <a:lnTo>
                    <a:pt x="393" y="143"/>
                  </a:lnTo>
                  <a:lnTo>
                    <a:pt x="393" y="142"/>
                  </a:lnTo>
                  <a:lnTo>
                    <a:pt x="394" y="142"/>
                  </a:lnTo>
                  <a:lnTo>
                    <a:pt x="395" y="142"/>
                  </a:lnTo>
                  <a:lnTo>
                    <a:pt x="395" y="141"/>
                  </a:lnTo>
                  <a:lnTo>
                    <a:pt x="396" y="140"/>
                  </a:lnTo>
                  <a:lnTo>
                    <a:pt x="396" y="139"/>
                  </a:lnTo>
                  <a:lnTo>
                    <a:pt x="396" y="138"/>
                  </a:lnTo>
                  <a:lnTo>
                    <a:pt x="396" y="137"/>
                  </a:lnTo>
                  <a:lnTo>
                    <a:pt x="397" y="137"/>
                  </a:lnTo>
                  <a:lnTo>
                    <a:pt x="398" y="137"/>
                  </a:lnTo>
                  <a:lnTo>
                    <a:pt x="398" y="136"/>
                  </a:lnTo>
                  <a:lnTo>
                    <a:pt x="399" y="136"/>
                  </a:lnTo>
                  <a:lnTo>
                    <a:pt x="400" y="136"/>
                  </a:lnTo>
                  <a:lnTo>
                    <a:pt x="400" y="135"/>
                  </a:lnTo>
                  <a:lnTo>
                    <a:pt x="401" y="135"/>
                  </a:lnTo>
                  <a:lnTo>
                    <a:pt x="401" y="134"/>
                  </a:lnTo>
                  <a:lnTo>
                    <a:pt x="402" y="134"/>
                  </a:lnTo>
                  <a:lnTo>
                    <a:pt x="402" y="133"/>
                  </a:lnTo>
                  <a:lnTo>
                    <a:pt x="403" y="133"/>
                  </a:lnTo>
                  <a:lnTo>
                    <a:pt x="404" y="133"/>
                  </a:lnTo>
                  <a:lnTo>
                    <a:pt x="404" y="132"/>
                  </a:lnTo>
                  <a:lnTo>
                    <a:pt x="405" y="132"/>
                  </a:lnTo>
                  <a:lnTo>
                    <a:pt x="406" y="132"/>
                  </a:lnTo>
                  <a:lnTo>
                    <a:pt x="406" y="131"/>
                  </a:lnTo>
                  <a:lnTo>
                    <a:pt x="406" y="130"/>
                  </a:lnTo>
                  <a:lnTo>
                    <a:pt x="407" y="130"/>
                  </a:lnTo>
                  <a:lnTo>
                    <a:pt x="407" y="129"/>
                  </a:lnTo>
                  <a:lnTo>
                    <a:pt x="407" y="128"/>
                  </a:lnTo>
                  <a:lnTo>
                    <a:pt x="407" y="127"/>
                  </a:lnTo>
                  <a:lnTo>
                    <a:pt x="407" y="126"/>
                  </a:lnTo>
                  <a:lnTo>
                    <a:pt x="407" y="125"/>
                  </a:lnTo>
                  <a:lnTo>
                    <a:pt x="407" y="124"/>
                  </a:lnTo>
                  <a:lnTo>
                    <a:pt x="407" y="123"/>
                  </a:lnTo>
                  <a:lnTo>
                    <a:pt x="408" y="123"/>
                  </a:lnTo>
                  <a:lnTo>
                    <a:pt x="409" y="123"/>
                  </a:lnTo>
                  <a:lnTo>
                    <a:pt x="409" y="122"/>
                  </a:lnTo>
                  <a:lnTo>
                    <a:pt x="409" y="121"/>
                  </a:lnTo>
                  <a:lnTo>
                    <a:pt x="408" y="121"/>
                  </a:lnTo>
                  <a:lnTo>
                    <a:pt x="408" y="122"/>
                  </a:lnTo>
                  <a:lnTo>
                    <a:pt x="407" y="122"/>
                  </a:lnTo>
                  <a:lnTo>
                    <a:pt x="406" y="122"/>
                  </a:lnTo>
                  <a:lnTo>
                    <a:pt x="405" y="123"/>
                  </a:lnTo>
                  <a:lnTo>
                    <a:pt x="405" y="122"/>
                  </a:lnTo>
                  <a:lnTo>
                    <a:pt x="404" y="122"/>
                  </a:lnTo>
                  <a:lnTo>
                    <a:pt x="403" y="122"/>
                  </a:lnTo>
                  <a:lnTo>
                    <a:pt x="402" y="122"/>
                  </a:lnTo>
                  <a:lnTo>
                    <a:pt x="402" y="121"/>
                  </a:lnTo>
                  <a:lnTo>
                    <a:pt x="401" y="121"/>
                  </a:lnTo>
                  <a:lnTo>
                    <a:pt x="401" y="120"/>
                  </a:lnTo>
                  <a:lnTo>
                    <a:pt x="400" y="120"/>
                  </a:lnTo>
                  <a:lnTo>
                    <a:pt x="400" y="119"/>
                  </a:lnTo>
                  <a:lnTo>
                    <a:pt x="399" y="119"/>
                  </a:lnTo>
                  <a:lnTo>
                    <a:pt x="399" y="118"/>
                  </a:lnTo>
                  <a:lnTo>
                    <a:pt x="398" y="118"/>
                  </a:lnTo>
                  <a:lnTo>
                    <a:pt x="398" y="117"/>
                  </a:lnTo>
                  <a:lnTo>
                    <a:pt x="397" y="117"/>
                  </a:lnTo>
                  <a:lnTo>
                    <a:pt x="396" y="117"/>
                  </a:lnTo>
                  <a:lnTo>
                    <a:pt x="396" y="116"/>
                  </a:lnTo>
                  <a:lnTo>
                    <a:pt x="396" y="115"/>
                  </a:lnTo>
                  <a:lnTo>
                    <a:pt x="396" y="114"/>
                  </a:lnTo>
                  <a:lnTo>
                    <a:pt x="395" y="114"/>
                  </a:lnTo>
                  <a:lnTo>
                    <a:pt x="394" y="115"/>
                  </a:lnTo>
                  <a:lnTo>
                    <a:pt x="393" y="115"/>
                  </a:lnTo>
                  <a:lnTo>
                    <a:pt x="393" y="114"/>
                  </a:lnTo>
                  <a:lnTo>
                    <a:pt x="393" y="113"/>
                  </a:lnTo>
                  <a:lnTo>
                    <a:pt x="393" y="112"/>
                  </a:lnTo>
                  <a:lnTo>
                    <a:pt x="394" y="112"/>
                  </a:lnTo>
                  <a:lnTo>
                    <a:pt x="394" y="111"/>
                  </a:lnTo>
                  <a:lnTo>
                    <a:pt x="394" y="110"/>
                  </a:lnTo>
                  <a:lnTo>
                    <a:pt x="394" y="109"/>
                  </a:lnTo>
                  <a:lnTo>
                    <a:pt x="395" y="109"/>
                  </a:lnTo>
                  <a:lnTo>
                    <a:pt x="395" y="108"/>
                  </a:lnTo>
                  <a:lnTo>
                    <a:pt x="396" y="108"/>
                  </a:lnTo>
                  <a:lnTo>
                    <a:pt x="396" y="107"/>
                  </a:lnTo>
                  <a:lnTo>
                    <a:pt x="397" y="107"/>
                  </a:lnTo>
                  <a:lnTo>
                    <a:pt x="398" y="106"/>
                  </a:lnTo>
                  <a:lnTo>
                    <a:pt x="399" y="106"/>
                  </a:lnTo>
                  <a:lnTo>
                    <a:pt x="399" y="105"/>
                  </a:lnTo>
                  <a:lnTo>
                    <a:pt x="399" y="104"/>
                  </a:lnTo>
                  <a:lnTo>
                    <a:pt x="400" y="104"/>
                  </a:lnTo>
                  <a:lnTo>
                    <a:pt x="401" y="104"/>
                  </a:lnTo>
                  <a:lnTo>
                    <a:pt x="401" y="103"/>
                  </a:lnTo>
                  <a:lnTo>
                    <a:pt x="402" y="103"/>
                  </a:lnTo>
                  <a:lnTo>
                    <a:pt x="402" y="102"/>
                  </a:lnTo>
                  <a:lnTo>
                    <a:pt x="403" y="102"/>
                  </a:lnTo>
                  <a:lnTo>
                    <a:pt x="403" y="101"/>
                  </a:lnTo>
                  <a:lnTo>
                    <a:pt x="404" y="101"/>
                  </a:lnTo>
                  <a:lnTo>
                    <a:pt x="405" y="100"/>
                  </a:lnTo>
                  <a:lnTo>
                    <a:pt x="405" y="99"/>
                  </a:lnTo>
                  <a:lnTo>
                    <a:pt x="406" y="99"/>
                  </a:lnTo>
                  <a:lnTo>
                    <a:pt x="406" y="98"/>
                  </a:lnTo>
                  <a:lnTo>
                    <a:pt x="407" y="98"/>
                  </a:lnTo>
                  <a:lnTo>
                    <a:pt x="407" y="97"/>
                  </a:lnTo>
                  <a:lnTo>
                    <a:pt x="408" y="96"/>
                  </a:lnTo>
                  <a:lnTo>
                    <a:pt x="408" y="95"/>
                  </a:lnTo>
                  <a:lnTo>
                    <a:pt x="408" y="94"/>
                  </a:lnTo>
                  <a:lnTo>
                    <a:pt x="408" y="93"/>
                  </a:lnTo>
                  <a:lnTo>
                    <a:pt x="409" y="93"/>
                  </a:lnTo>
                  <a:lnTo>
                    <a:pt x="410" y="93"/>
                  </a:lnTo>
                  <a:lnTo>
                    <a:pt x="410" y="94"/>
                  </a:lnTo>
                  <a:lnTo>
                    <a:pt x="410" y="95"/>
                  </a:lnTo>
                  <a:lnTo>
                    <a:pt x="410" y="96"/>
                  </a:lnTo>
                  <a:lnTo>
                    <a:pt x="409" y="96"/>
                  </a:lnTo>
                  <a:lnTo>
                    <a:pt x="409" y="97"/>
                  </a:lnTo>
                  <a:lnTo>
                    <a:pt x="408" y="97"/>
                  </a:lnTo>
                  <a:lnTo>
                    <a:pt x="408" y="98"/>
                  </a:lnTo>
                  <a:lnTo>
                    <a:pt x="408" y="99"/>
                  </a:lnTo>
                  <a:lnTo>
                    <a:pt x="408" y="100"/>
                  </a:lnTo>
                  <a:lnTo>
                    <a:pt x="409" y="101"/>
                  </a:lnTo>
                  <a:lnTo>
                    <a:pt x="409" y="100"/>
                  </a:lnTo>
                  <a:lnTo>
                    <a:pt x="410" y="100"/>
                  </a:lnTo>
                  <a:lnTo>
                    <a:pt x="409" y="99"/>
                  </a:lnTo>
                  <a:lnTo>
                    <a:pt x="409" y="98"/>
                  </a:lnTo>
                  <a:lnTo>
                    <a:pt x="410" y="98"/>
                  </a:lnTo>
                  <a:lnTo>
                    <a:pt x="411" y="98"/>
                  </a:lnTo>
                  <a:lnTo>
                    <a:pt x="411" y="99"/>
                  </a:lnTo>
                  <a:lnTo>
                    <a:pt x="412" y="99"/>
                  </a:lnTo>
                  <a:lnTo>
                    <a:pt x="413" y="100"/>
                  </a:lnTo>
                  <a:lnTo>
                    <a:pt x="414" y="100"/>
                  </a:lnTo>
                  <a:lnTo>
                    <a:pt x="415" y="100"/>
                  </a:lnTo>
                  <a:lnTo>
                    <a:pt x="416" y="100"/>
                  </a:lnTo>
                  <a:lnTo>
                    <a:pt x="417" y="100"/>
                  </a:lnTo>
                  <a:lnTo>
                    <a:pt x="418" y="101"/>
                  </a:lnTo>
                  <a:lnTo>
                    <a:pt x="419" y="101"/>
                  </a:lnTo>
                  <a:lnTo>
                    <a:pt x="420" y="101"/>
                  </a:lnTo>
                  <a:lnTo>
                    <a:pt x="421" y="101"/>
                  </a:lnTo>
                  <a:lnTo>
                    <a:pt x="421" y="100"/>
                  </a:lnTo>
                  <a:lnTo>
                    <a:pt x="422" y="100"/>
                  </a:lnTo>
                  <a:lnTo>
                    <a:pt x="423" y="100"/>
                  </a:lnTo>
                  <a:lnTo>
                    <a:pt x="424" y="100"/>
                  </a:lnTo>
                  <a:lnTo>
                    <a:pt x="424" y="99"/>
                  </a:lnTo>
                  <a:lnTo>
                    <a:pt x="425" y="99"/>
                  </a:lnTo>
                  <a:lnTo>
                    <a:pt x="425" y="98"/>
                  </a:lnTo>
                  <a:lnTo>
                    <a:pt x="426" y="98"/>
                  </a:lnTo>
                  <a:lnTo>
                    <a:pt x="427" y="97"/>
                  </a:lnTo>
                  <a:lnTo>
                    <a:pt x="427" y="96"/>
                  </a:lnTo>
                  <a:lnTo>
                    <a:pt x="427" y="95"/>
                  </a:lnTo>
                  <a:lnTo>
                    <a:pt x="427" y="94"/>
                  </a:lnTo>
                  <a:lnTo>
                    <a:pt x="428" y="94"/>
                  </a:lnTo>
                  <a:lnTo>
                    <a:pt x="428" y="93"/>
                  </a:lnTo>
                  <a:lnTo>
                    <a:pt x="429" y="92"/>
                  </a:lnTo>
                  <a:lnTo>
                    <a:pt x="429" y="91"/>
                  </a:lnTo>
                  <a:lnTo>
                    <a:pt x="429" y="90"/>
                  </a:lnTo>
                  <a:lnTo>
                    <a:pt x="429" y="89"/>
                  </a:lnTo>
                  <a:lnTo>
                    <a:pt x="430" y="88"/>
                  </a:lnTo>
                  <a:lnTo>
                    <a:pt x="430" y="87"/>
                  </a:lnTo>
                  <a:lnTo>
                    <a:pt x="430" y="86"/>
                  </a:lnTo>
                  <a:lnTo>
                    <a:pt x="430" y="85"/>
                  </a:lnTo>
                  <a:lnTo>
                    <a:pt x="431" y="85"/>
                  </a:lnTo>
                  <a:lnTo>
                    <a:pt x="432" y="85"/>
                  </a:lnTo>
                  <a:lnTo>
                    <a:pt x="432" y="84"/>
                  </a:lnTo>
                  <a:lnTo>
                    <a:pt x="433" y="84"/>
                  </a:lnTo>
                  <a:lnTo>
                    <a:pt x="433" y="83"/>
                  </a:lnTo>
                  <a:lnTo>
                    <a:pt x="434" y="83"/>
                  </a:lnTo>
                  <a:lnTo>
                    <a:pt x="435" y="82"/>
                  </a:lnTo>
                  <a:lnTo>
                    <a:pt x="436" y="82"/>
                  </a:lnTo>
                  <a:lnTo>
                    <a:pt x="436" y="81"/>
                  </a:lnTo>
                  <a:lnTo>
                    <a:pt x="437" y="81"/>
                  </a:lnTo>
                  <a:lnTo>
                    <a:pt x="438" y="81"/>
                  </a:lnTo>
                  <a:lnTo>
                    <a:pt x="438" y="80"/>
                  </a:lnTo>
                  <a:lnTo>
                    <a:pt x="439" y="80"/>
                  </a:lnTo>
                  <a:lnTo>
                    <a:pt x="439" y="79"/>
                  </a:lnTo>
                  <a:lnTo>
                    <a:pt x="440" y="79"/>
                  </a:lnTo>
                  <a:lnTo>
                    <a:pt x="440" y="78"/>
                  </a:lnTo>
                  <a:lnTo>
                    <a:pt x="440" y="77"/>
                  </a:lnTo>
                  <a:lnTo>
                    <a:pt x="440" y="76"/>
                  </a:lnTo>
                  <a:lnTo>
                    <a:pt x="440" y="75"/>
                  </a:lnTo>
                  <a:lnTo>
                    <a:pt x="440" y="74"/>
                  </a:lnTo>
                  <a:lnTo>
                    <a:pt x="440" y="73"/>
                  </a:lnTo>
                  <a:lnTo>
                    <a:pt x="440" y="72"/>
                  </a:lnTo>
                  <a:lnTo>
                    <a:pt x="441" y="72"/>
                  </a:lnTo>
                  <a:lnTo>
                    <a:pt x="441" y="71"/>
                  </a:lnTo>
                  <a:lnTo>
                    <a:pt x="442" y="71"/>
                  </a:lnTo>
                  <a:lnTo>
                    <a:pt x="442" y="70"/>
                  </a:lnTo>
                  <a:lnTo>
                    <a:pt x="443" y="70"/>
                  </a:lnTo>
                  <a:lnTo>
                    <a:pt x="443" y="69"/>
                  </a:lnTo>
                  <a:lnTo>
                    <a:pt x="444" y="69"/>
                  </a:lnTo>
                  <a:lnTo>
                    <a:pt x="444" y="68"/>
                  </a:lnTo>
                  <a:lnTo>
                    <a:pt x="444" y="67"/>
                  </a:lnTo>
                  <a:lnTo>
                    <a:pt x="444" y="66"/>
                  </a:lnTo>
                  <a:lnTo>
                    <a:pt x="445" y="66"/>
                  </a:lnTo>
                  <a:lnTo>
                    <a:pt x="445" y="65"/>
                  </a:lnTo>
                  <a:lnTo>
                    <a:pt x="446" y="64"/>
                  </a:lnTo>
                  <a:lnTo>
                    <a:pt x="446" y="63"/>
                  </a:lnTo>
                  <a:lnTo>
                    <a:pt x="445" y="62"/>
                  </a:lnTo>
                  <a:lnTo>
                    <a:pt x="444" y="62"/>
                  </a:lnTo>
                  <a:lnTo>
                    <a:pt x="443" y="62"/>
                  </a:lnTo>
                  <a:lnTo>
                    <a:pt x="442" y="62"/>
                  </a:lnTo>
                  <a:lnTo>
                    <a:pt x="442" y="61"/>
                  </a:lnTo>
                  <a:lnTo>
                    <a:pt x="443" y="60"/>
                  </a:lnTo>
                  <a:lnTo>
                    <a:pt x="444" y="59"/>
                  </a:lnTo>
                  <a:lnTo>
                    <a:pt x="445" y="59"/>
                  </a:lnTo>
                  <a:lnTo>
                    <a:pt x="446" y="59"/>
                  </a:lnTo>
                  <a:lnTo>
                    <a:pt x="446" y="58"/>
                  </a:lnTo>
                  <a:lnTo>
                    <a:pt x="447" y="57"/>
                  </a:lnTo>
                  <a:lnTo>
                    <a:pt x="447" y="56"/>
                  </a:lnTo>
                  <a:lnTo>
                    <a:pt x="448" y="56"/>
                  </a:lnTo>
                  <a:lnTo>
                    <a:pt x="448" y="55"/>
                  </a:lnTo>
                  <a:lnTo>
                    <a:pt x="448" y="54"/>
                  </a:lnTo>
                  <a:lnTo>
                    <a:pt x="449" y="54"/>
                  </a:lnTo>
                  <a:lnTo>
                    <a:pt x="449" y="53"/>
                  </a:lnTo>
                  <a:lnTo>
                    <a:pt x="450" y="53"/>
                  </a:lnTo>
                  <a:lnTo>
                    <a:pt x="451" y="53"/>
                  </a:lnTo>
                  <a:lnTo>
                    <a:pt x="452" y="53"/>
                  </a:lnTo>
                  <a:lnTo>
                    <a:pt x="453" y="53"/>
                  </a:lnTo>
                  <a:lnTo>
                    <a:pt x="454" y="53"/>
                  </a:lnTo>
                  <a:lnTo>
                    <a:pt x="455" y="53"/>
                  </a:lnTo>
                  <a:lnTo>
                    <a:pt x="456" y="53"/>
                  </a:lnTo>
                  <a:lnTo>
                    <a:pt x="455" y="52"/>
                  </a:lnTo>
                  <a:lnTo>
                    <a:pt x="455" y="51"/>
                  </a:lnTo>
                  <a:lnTo>
                    <a:pt x="455" y="50"/>
                  </a:lnTo>
                  <a:lnTo>
                    <a:pt x="456" y="50"/>
                  </a:lnTo>
                  <a:lnTo>
                    <a:pt x="455" y="50"/>
                  </a:lnTo>
                  <a:lnTo>
                    <a:pt x="455" y="49"/>
                  </a:lnTo>
                  <a:lnTo>
                    <a:pt x="454" y="50"/>
                  </a:lnTo>
                  <a:lnTo>
                    <a:pt x="453" y="51"/>
                  </a:lnTo>
                  <a:lnTo>
                    <a:pt x="452" y="51"/>
                  </a:lnTo>
                  <a:lnTo>
                    <a:pt x="452" y="50"/>
                  </a:lnTo>
                  <a:lnTo>
                    <a:pt x="453" y="50"/>
                  </a:lnTo>
                  <a:lnTo>
                    <a:pt x="453" y="49"/>
                  </a:lnTo>
                  <a:lnTo>
                    <a:pt x="454" y="49"/>
                  </a:lnTo>
                  <a:lnTo>
                    <a:pt x="454" y="48"/>
                  </a:lnTo>
                  <a:lnTo>
                    <a:pt x="455" y="48"/>
                  </a:lnTo>
                  <a:lnTo>
                    <a:pt x="455" y="47"/>
                  </a:lnTo>
                  <a:lnTo>
                    <a:pt x="456" y="47"/>
                  </a:lnTo>
                  <a:lnTo>
                    <a:pt x="457" y="48"/>
                  </a:lnTo>
                  <a:lnTo>
                    <a:pt x="458" y="48"/>
                  </a:lnTo>
                  <a:lnTo>
                    <a:pt x="458" y="47"/>
                  </a:lnTo>
                  <a:lnTo>
                    <a:pt x="458" y="46"/>
                  </a:lnTo>
                  <a:lnTo>
                    <a:pt x="458" y="45"/>
                  </a:lnTo>
                  <a:lnTo>
                    <a:pt x="458" y="44"/>
                  </a:lnTo>
                  <a:lnTo>
                    <a:pt x="459" y="44"/>
                  </a:lnTo>
                  <a:lnTo>
                    <a:pt x="459" y="43"/>
                  </a:lnTo>
                  <a:lnTo>
                    <a:pt x="460" y="42"/>
                  </a:lnTo>
                  <a:lnTo>
                    <a:pt x="461" y="42"/>
                  </a:lnTo>
                  <a:lnTo>
                    <a:pt x="461" y="41"/>
                  </a:lnTo>
                  <a:lnTo>
                    <a:pt x="462" y="41"/>
                  </a:lnTo>
                  <a:lnTo>
                    <a:pt x="463" y="40"/>
                  </a:lnTo>
                  <a:lnTo>
                    <a:pt x="464" y="40"/>
                  </a:lnTo>
                  <a:lnTo>
                    <a:pt x="465" y="40"/>
                  </a:lnTo>
                  <a:lnTo>
                    <a:pt x="465" y="39"/>
                  </a:lnTo>
                  <a:lnTo>
                    <a:pt x="465" y="38"/>
                  </a:lnTo>
                  <a:lnTo>
                    <a:pt x="466" y="38"/>
                  </a:lnTo>
                  <a:lnTo>
                    <a:pt x="467" y="37"/>
                  </a:lnTo>
                  <a:lnTo>
                    <a:pt x="468" y="37"/>
                  </a:lnTo>
                  <a:lnTo>
                    <a:pt x="468" y="36"/>
                  </a:lnTo>
                  <a:close/>
                </a:path>
              </a:pathLst>
            </a:custGeom>
            <a:solidFill>
              <a:srgbClr val="F7D4C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86" name="Freeform 866"/>
            <p:cNvSpPr>
              <a:spLocks/>
            </p:cNvSpPr>
            <p:nvPr/>
          </p:nvSpPr>
          <p:spPr bwMode="auto">
            <a:xfrm>
              <a:off x="2270" y="1467"/>
              <a:ext cx="187" cy="191"/>
            </a:xfrm>
            <a:custGeom>
              <a:avLst/>
              <a:gdLst>
                <a:gd name="T0" fmla="*/ 6 w 187"/>
                <a:gd name="T1" fmla="*/ 27 h 191"/>
                <a:gd name="T2" fmla="*/ 11 w 187"/>
                <a:gd name="T3" fmla="*/ 16 h 191"/>
                <a:gd name="T4" fmla="*/ 16 w 187"/>
                <a:gd name="T5" fmla="*/ 4 h 191"/>
                <a:gd name="T6" fmla="*/ 23 w 187"/>
                <a:gd name="T7" fmla="*/ 4 h 191"/>
                <a:gd name="T8" fmla="*/ 23 w 187"/>
                <a:gd name="T9" fmla="*/ 12 h 191"/>
                <a:gd name="T10" fmla="*/ 22 w 187"/>
                <a:gd name="T11" fmla="*/ 21 h 191"/>
                <a:gd name="T12" fmla="*/ 24 w 187"/>
                <a:gd name="T13" fmla="*/ 29 h 191"/>
                <a:gd name="T14" fmla="*/ 33 w 187"/>
                <a:gd name="T15" fmla="*/ 21 h 191"/>
                <a:gd name="T16" fmla="*/ 38 w 187"/>
                <a:gd name="T17" fmla="*/ 11 h 191"/>
                <a:gd name="T18" fmla="*/ 40 w 187"/>
                <a:gd name="T19" fmla="*/ 2 h 191"/>
                <a:gd name="T20" fmla="*/ 50 w 187"/>
                <a:gd name="T21" fmla="*/ 5 h 191"/>
                <a:gd name="T22" fmla="*/ 52 w 187"/>
                <a:gd name="T23" fmla="*/ 16 h 191"/>
                <a:gd name="T24" fmla="*/ 57 w 187"/>
                <a:gd name="T25" fmla="*/ 27 h 191"/>
                <a:gd name="T26" fmla="*/ 66 w 187"/>
                <a:gd name="T27" fmla="*/ 33 h 191"/>
                <a:gd name="T28" fmla="*/ 72 w 187"/>
                <a:gd name="T29" fmla="*/ 30 h 191"/>
                <a:gd name="T30" fmla="*/ 80 w 187"/>
                <a:gd name="T31" fmla="*/ 36 h 191"/>
                <a:gd name="T32" fmla="*/ 84 w 187"/>
                <a:gd name="T33" fmla="*/ 43 h 191"/>
                <a:gd name="T34" fmla="*/ 79 w 187"/>
                <a:gd name="T35" fmla="*/ 53 h 191"/>
                <a:gd name="T36" fmla="*/ 78 w 187"/>
                <a:gd name="T37" fmla="*/ 61 h 191"/>
                <a:gd name="T38" fmla="*/ 79 w 187"/>
                <a:gd name="T39" fmla="*/ 71 h 191"/>
                <a:gd name="T40" fmla="*/ 67 w 187"/>
                <a:gd name="T41" fmla="*/ 77 h 191"/>
                <a:gd name="T42" fmla="*/ 75 w 187"/>
                <a:gd name="T43" fmla="*/ 75 h 191"/>
                <a:gd name="T44" fmla="*/ 86 w 187"/>
                <a:gd name="T45" fmla="*/ 73 h 191"/>
                <a:gd name="T46" fmla="*/ 97 w 187"/>
                <a:gd name="T47" fmla="*/ 69 h 191"/>
                <a:gd name="T48" fmla="*/ 106 w 187"/>
                <a:gd name="T49" fmla="*/ 69 h 191"/>
                <a:gd name="T50" fmla="*/ 109 w 187"/>
                <a:gd name="T51" fmla="*/ 79 h 191"/>
                <a:gd name="T52" fmla="*/ 98 w 187"/>
                <a:gd name="T53" fmla="*/ 81 h 191"/>
                <a:gd name="T54" fmla="*/ 101 w 187"/>
                <a:gd name="T55" fmla="*/ 89 h 191"/>
                <a:gd name="T56" fmla="*/ 110 w 187"/>
                <a:gd name="T57" fmla="*/ 89 h 191"/>
                <a:gd name="T58" fmla="*/ 114 w 187"/>
                <a:gd name="T59" fmla="*/ 82 h 191"/>
                <a:gd name="T60" fmla="*/ 125 w 187"/>
                <a:gd name="T61" fmla="*/ 83 h 191"/>
                <a:gd name="T62" fmla="*/ 135 w 187"/>
                <a:gd name="T63" fmla="*/ 85 h 191"/>
                <a:gd name="T64" fmla="*/ 141 w 187"/>
                <a:gd name="T65" fmla="*/ 92 h 191"/>
                <a:gd name="T66" fmla="*/ 141 w 187"/>
                <a:gd name="T67" fmla="*/ 98 h 191"/>
                <a:gd name="T68" fmla="*/ 148 w 187"/>
                <a:gd name="T69" fmla="*/ 97 h 191"/>
                <a:gd name="T70" fmla="*/ 157 w 187"/>
                <a:gd name="T71" fmla="*/ 104 h 191"/>
                <a:gd name="T72" fmla="*/ 165 w 187"/>
                <a:gd name="T73" fmla="*/ 109 h 191"/>
                <a:gd name="T74" fmla="*/ 172 w 187"/>
                <a:gd name="T75" fmla="*/ 108 h 191"/>
                <a:gd name="T76" fmla="*/ 183 w 187"/>
                <a:gd name="T77" fmla="*/ 107 h 191"/>
                <a:gd name="T78" fmla="*/ 186 w 187"/>
                <a:gd name="T79" fmla="*/ 118 h 191"/>
                <a:gd name="T80" fmla="*/ 179 w 187"/>
                <a:gd name="T81" fmla="*/ 129 h 191"/>
                <a:gd name="T82" fmla="*/ 167 w 187"/>
                <a:gd name="T83" fmla="*/ 132 h 191"/>
                <a:gd name="T84" fmla="*/ 155 w 187"/>
                <a:gd name="T85" fmla="*/ 136 h 191"/>
                <a:gd name="T86" fmla="*/ 142 w 187"/>
                <a:gd name="T87" fmla="*/ 138 h 191"/>
                <a:gd name="T88" fmla="*/ 132 w 187"/>
                <a:gd name="T89" fmla="*/ 136 h 191"/>
                <a:gd name="T90" fmla="*/ 122 w 187"/>
                <a:gd name="T91" fmla="*/ 136 h 191"/>
                <a:gd name="T92" fmla="*/ 113 w 187"/>
                <a:gd name="T93" fmla="*/ 143 h 191"/>
                <a:gd name="T94" fmla="*/ 116 w 187"/>
                <a:gd name="T95" fmla="*/ 151 h 191"/>
                <a:gd name="T96" fmla="*/ 123 w 187"/>
                <a:gd name="T97" fmla="*/ 158 h 191"/>
                <a:gd name="T98" fmla="*/ 135 w 187"/>
                <a:gd name="T99" fmla="*/ 163 h 191"/>
                <a:gd name="T100" fmla="*/ 140 w 187"/>
                <a:gd name="T101" fmla="*/ 168 h 191"/>
                <a:gd name="T102" fmla="*/ 144 w 187"/>
                <a:gd name="T103" fmla="*/ 175 h 191"/>
                <a:gd name="T104" fmla="*/ 134 w 187"/>
                <a:gd name="T105" fmla="*/ 179 h 191"/>
                <a:gd name="T106" fmla="*/ 122 w 187"/>
                <a:gd name="T107" fmla="*/ 181 h 191"/>
                <a:gd name="T108" fmla="*/ 110 w 187"/>
                <a:gd name="T109" fmla="*/ 183 h 191"/>
                <a:gd name="T110" fmla="*/ 97 w 187"/>
                <a:gd name="T111" fmla="*/ 187 h 191"/>
                <a:gd name="T112" fmla="*/ 88 w 187"/>
                <a:gd name="T113" fmla="*/ 181 h 191"/>
                <a:gd name="T114" fmla="*/ 78 w 187"/>
                <a:gd name="T115" fmla="*/ 175 h 191"/>
                <a:gd name="T116" fmla="*/ 79 w 187"/>
                <a:gd name="T117" fmla="*/ 185 h 191"/>
                <a:gd name="T118" fmla="*/ 73 w 187"/>
                <a:gd name="T119" fmla="*/ 191 h 19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7"/>
                <a:gd name="T181" fmla="*/ 0 h 191"/>
                <a:gd name="T182" fmla="*/ 187 w 187"/>
                <a:gd name="T183" fmla="*/ 191 h 19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7" h="191">
                  <a:moveTo>
                    <a:pt x="0" y="36"/>
                  </a:moveTo>
                  <a:lnTo>
                    <a:pt x="1" y="36"/>
                  </a:lnTo>
                  <a:lnTo>
                    <a:pt x="2" y="35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5" y="28"/>
                  </a:lnTo>
                  <a:lnTo>
                    <a:pt x="5" y="27"/>
                  </a:lnTo>
                  <a:lnTo>
                    <a:pt x="6" y="27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8" y="26"/>
                  </a:lnTo>
                  <a:lnTo>
                    <a:pt x="8" y="25"/>
                  </a:lnTo>
                  <a:lnTo>
                    <a:pt x="9" y="25"/>
                  </a:lnTo>
                  <a:lnTo>
                    <a:pt x="9" y="24"/>
                  </a:lnTo>
                  <a:lnTo>
                    <a:pt x="9" y="23"/>
                  </a:lnTo>
                  <a:lnTo>
                    <a:pt x="10" y="23"/>
                  </a:lnTo>
                  <a:lnTo>
                    <a:pt x="10" y="22"/>
                  </a:lnTo>
                  <a:lnTo>
                    <a:pt x="11" y="21"/>
                  </a:lnTo>
                  <a:lnTo>
                    <a:pt x="11" y="20"/>
                  </a:lnTo>
                  <a:lnTo>
                    <a:pt x="11" y="19"/>
                  </a:lnTo>
                  <a:lnTo>
                    <a:pt x="11" y="18"/>
                  </a:lnTo>
                  <a:lnTo>
                    <a:pt x="11" y="17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2" y="15"/>
                  </a:lnTo>
                  <a:lnTo>
                    <a:pt x="12" y="14"/>
                  </a:lnTo>
                  <a:lnTo>
                    <a:pt x="13" y="14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2" y="11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6" y="8"/>
                  </a:lnTo>
                  <a:lnTo>
                    <a:pt x="16" y="7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4" y="6"/>
                  </a:lnTo>
                  <a:lnTo>
                    <a:pt x="24" y="7"/>
                  </a:lnTo>
                  <a:lnTo>
                    <a:pt x="24" y="8"/>
                  </a:lnTo>
                  <a:lnTo>
                    <a:pt x="25" y="8"/>
                  </a:lnTo>
                  <a:lnTo>
                    <a:pt x="25" y="9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2" y="9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2" y="12"/>
                  </a:lnTo>
                  <a:lnTo>
                    <a:pt x="23" y="12"/>
                  </a:lnTo>
                  <a:lnTo>
                    <a:pt x="24" y="12"/>
                  </a:lnTo>
                  <a:lnTo>
                    <a:pt x="25" y="13"/>
                  </a:lnTo>
                  <a:lnTo>
                    <a:pt x="25" y="14"/>
                  </a:lnTo>
                  <a:lnTo>
                    <a:pt x="26" y="14"/>
                  </a:lnTo>
                  <a:lnTo>
                    <a:pt x="26" y="15"/>
                  </a:lnTo>
                  <a:lnTo>
                    <a:pt x="26" y="16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5" y="18"/>
                  </a:lnTo>
                  <a:lnTo>
                    <a:pt x="25" y="19"/>
                  </a:lnTo>
                  <a:lnTo>
                    <a:pt x="24" y="19"/>
                  </a:lnTo>
                  <a:lnTo>
                    <a:pt x="24" y="20"/>
                  </a:lnTo>
                  <a:lnTo>
                    <a:pt x="23" y="20"/>
                  </a:lnTo>
                  <a:lnTo>
                    <a:pt x="23" y="21"/>
                  </a:lnTo>
                  <a:lnTo>
                    <a:pt x="22" y="21"/>
                  </a:lnTo>
                  <a:lnTo>
                    <a:pt x="22" y="22"/>
                  </a:lnTo>
                  <a:lnTo>
                    <a:pt x="22" y="23"/>
                  </a:lnTo>
                  <a:lnTo>
                    <a:pt x="22" y="24"/>
                  </a:lnTo>
                  <a:lnTo>
                    <a:pt x="21" y="24"/>
                  </a:lnTo>
                  <a:lnTo>
                    <a:pt x="21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20" y="28"/>
                  </a:lnTo>
                  <a:lnTo>
                    <a:pt x="20" y="29"/>
                  </a:lnTo>
                  <a:lnTo>
                    <a:pt x="21" y="29"/>
                  </a:lnTo>
                  <a:lnTo>
                    <a:pt x="21" y="30"/>
                  </a:lnTo>
                  <a:lnTo>
                    <a:pt x="22" y="30"/>
                  </a:lnTo>
                  <a:lnTo>
                    <a:pt x="23" y="30"/>
                  </a:lnTo>
                  <a:lnTo>
                    <a:pt x="23" y="29"/>
                  </a:lnTo>
                  <a:lnTo>
                    <a:pt x="24" y="29"/>
                  </a:lnTo>
                  <a:lnTo>
                    <a:pt x="25" y="29"/>
                  </a:lnTo>
                  <a:lnTo>
                    <a:pt x="25" y="28"/>
                  </a:lnTo>
                  <a:lnTo>
                    <a:pt x="26" y="28"/>
                  </a:lnTo>
                  <a:lnTo>
                    <a:pt x="26" y="27"/>
                  </a:lnTo>
                  <a:lnTo>
                    <a:pt x="27" y="27"/>
                  </a:lnTo>
                  <a:lnTo>
                    <a:pt x="27" y="26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4"/>
                  </a:lnTo>
                  <a:lnTo>
                    <a:pt x="30" y="24"/>
                  </a:lnTo>
                  <a:lnTo>
                    <a:pt x="30" y="23"/>
                  </a:lnTo>
                  <a:lnTo>
                    <a:pt x="31" y="23"/>
                  </a:lnTo>
                  <a:lnTo>
                    <a:pt x="32" y="22"/>
                  </a:lnTo>
                  <a:lnTo>
                    <a:pt x="33" y="22"/>
                  </a:lnTo>
                  <a:lnTo>
                    <a:pt x="33" y="21"/>
                  </a:lnTo>
                  <a:lnTo>
                    <a:pt x="34" y="21"/>
                  </a:lnTo>
                  <a:lnTo>
                    <a:pt x="34" y="20"/>
                  </a:lnTo>
                  <a:lnTo>
                    <a:pt x="34" y="19"/>
                  </a:lnTo>
                  <a:lnTo>
                    <a:pt x="34" y="18"/>
                  </a:lnTo>
                  <a:lnTo>
                    <a:pt x="35" y="18"/>
                  </a:lnTo>
                  <a:lnTo>
                    <a:pt x="35" y="17"/>
                  </a:lnTo>
                  <a:lnTo>
                    <a:pt x="35" y="16"/>
                  </a:lnTo>
                  <a:lnTo>
                    <a:pt x="36" y="15"/>
                  </a:lnTo>
                  <a:lnTo>
                    <a:pt x="36" y="14"/>
                  </a:lnTo>
                  <a:lnTo>
                    <a:pt x="37" y="14"/>
                  </a:lnTo>
                  <a:lnTo>
                    <a:pt x="38" y="14"/>
                  </a:lnTo>
                  <a:lnTo>
                    <a:pt x="38" y="13"/>
                  </a:lnTo>
                  <a:lnTo>
                    <a:pt x="39" y="12"/>
                  </a:lnTo>
                  <a:lnTo>
                    <a:pt x="39" y="11"/>
                  </a:lnTo>
                  <a:lnTo>
                    <a:pt x="38" y="11"/>
                  </a:lnTo>
                  <a:lnTo>
                    <a:pt x="38" y="10"/>
                  </a:lnTo>
                  <a:lnTo>
                    <a:pt x="38" y="9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7" y="6"/>
                  </a:lnTo>
                  <a:lnTo>
                    <a:pt x="37" y="5"/>
                  </a:lnTo>
                  <a:lnTo>
                    <a:pt x="38" y="5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1" y="6"/>
                  </a:lnTo>
                  <a:lnTo>
                    <a:pt x="41" y="5"/>
                  </a:lnTo>
                  <a:lnTo>
                    <a:pt x="41" y="4"/>
                  </a:lnTo>
                  <a:lnTo>
                    <a:pt x="40" y="4"/>
                  </a:lnTo>
                  <a:lnTo>
                    <a:pt x="40" y="3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2"/>
                  </a:lnTo>
                  <a:lnTo>
                    <a:pt x="47" y="3"/>
                  </a:lnTo>
                  <a:lnTo>
                    <a:pt x="48" y="3"/>
                  </a:lnTo>
                  <a:lnTo>
                    <a:pt x="48" y="4"/>
                  </a:lnTo>
                  <a:lnTo>
                    <a:pt x="49" y="4"/>
                  </a:lnTo>
                  <a:lnTo>
                    <a:pt x="50" y="4"/>
                  </a:lnTo>
                  <a:lnTo>
                    <a:pt x="50" y="5"/>
                  </a:lnTo>
                  <a:lnTo>
                    <a:pt x="51" y="5"/>
                  </a:lnTo>
                  <a:lnTo>
                    <a:pt x="52" y="5"/>
                  </a:lnTo>
                  <a:lnTo>
                    <a:pt x="52" y="6"/>
                  </a:lnTo>
                  <a:lnTo>
                    <a:pt x="52" y="7"/>
                  </a:lnTo>
                  <a:lnTo>
                    <a:pt x="52" y="8"/>
                  </a:lnTo>
                  <a:lnTo>
                    <a:pt x="52" y="9"/>
                  </a:lnTo>
                  <a:lnTo>
                    <a:pt x="52" y="10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0" y="12"/>
                  </a:lnTo>
                  <a:lnTo>
                    <a:pt x="50" y="13"/>
                  </a:lnTo>
                  <a:lnTo>
                    <a:pt x="50" y="14"/>
                  </a:lnTo>
                  <a:lnTo>
                    <a:pt x="51" y="15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2" y="18"/>
                  </a:lnTo>
                  <a:lnTo>
                    <a:pt x="53" y="18"/>
                  </a:lnTo>
                  <a:lnTo>
                    <a:pt x="53" y="19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3" y="23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5" y="27"/>
                  </a:lnTo>
                  <a:lnTo>
                    <a:pt x="56" y="27"/>
                  </a:lnTo>
                  <a:lnTo>
                    <a:pt x="57" y="27"/>
                  </a:lnTo>
                  <a:lnTo>
                    <a:pt x="58" y="27"/>
                  </a:lnTo>
                  <a:lnTo>
                    <a:pt x="59" y="27"/>
                  </a:lnTo>
                  <a:lnTo>
                    <a:pt x="60" y="27"/>
                  </a:lnTo>
                  <a:lnTo>
                    <a:pt x="60" y="28"/>
                  </a:lnTo>
                  <a:lnTo>
                    <a:pt x="61" y="28"/>
                  </a:lnTo>
                  <a:lnTo>
                    <a:pt x="61" y="29"/>
                  </a:lnTo>
                  <a:lnTo>
                    <a:pt x="61" y="30"/>
                  </a:lnTo>
                  <a:lnTo>
                    <a:pt x="62" y="30"/>
                  </a:lnTo>
                  <a:lnTo>
                    <a:pt x="63" y="30"/>
                  </a:lnTo>
                  <a:lnTo>
                    <a:pt x="63" y="31"/>
                  </a:lnTo>
                  <a:lnTo>
                    <a:pt x="64" y="31"/>
                  </a:lnTo>
                  <a:lnTo>
                    <a:pt x="65" y="32"/>
                  </a:lnTo>
                  <a:lnTo>
                    <a:pt x="66" y="32"/>
                  </a:lnTo>
                  <a:lnTo>
                    <a:pt x="66" y="33"/>
                  </a:lnTo>
                  <a:lnTo>
                    <a:pt x="66" y="32"/>
                  </a:lnTo>
                  <a:lnTo>
                    <a:pt x="67" y="32"/>
                  </a:lnTo>
                  <a:lnTo>
                    <a:pt x="67" y="31"/>
                  </a:lnTo>
                  <a:lnTo>
                    <a:pt x="67" y="30"/>
                  </a:lnTo>
                  <a:lnTo>
                    <a:pt x="68" y="30"/>
                  </a:lnTo>
                  <a:lnTo>
                    <a:pt x="68" y="29"/>
                  </a:lnTo>
                  <a:lnTo>
                    <a:pt x="68" y="28"/>
                  </a:lnTo>
                  <a:lnTo>
                    <a:pt x="69" y="28"/>
                  </a:lnTo>
                  <a:lnTo>
                    <a:pt x="69" y="27"/>
                  </a:lnTo>
                  <a:lnTo>
                    <a:pt x="70" y="27"/>
                  </a:lnTo>
                  <a:lnTo>
                    <a:pt x="71" y="27"/>
                  </a:lnTo>
                  <a:lnTo>
                    <a:pt x="71" y="28"/>
                  </a:lnTo>
                  <a:lnTo>
                    <a:pt x="71" y="29"/>
                  </a:lnTo>
                  <a:lnTo>
                    <a:pt x="71" y="30"/>
                  </a:lnTo>
                  <a:lnTo>
                    <a:pt x="72" y="30"/>
                  </a:lnTo>
                  <a:lnTo>
                    <a:pt x="72" y="31"/>
                  </a:lnTo>
                  <a:lnTo>
                    <a:pt x="72" y="32"/>
                  </a:lnTo>
                  <a:lnTo>
                    <a:pt x="72" y="33"/>
                  </a:lnTo>
                  <a:lnTo>
                    <a:pt x="73" y="33"/>
                  </a:lnTo>
                  <a:lnTo>
                    <a:pt x="74" y="33"/>
                  </a:lnTo>
                  <a:lnTo>
                    <a:pt x="75" y="34"/>
                  </a:lnTo>
                  <a:lnTo>
                    <a:pt x="76" y="34"/>
                  </a:lnTo>
                  <a:lnTo>
                    <a:pt x="77" y="33"/>
                  </a:lnTo>
                  <a:lnTo>
                    <a:pt x="78" y="33"/>
                  </a:lnTo>
                  <a:lnTo>
                    <a:pt x="79" y="33"/>
                  </a:lnTo>
                  <a:lnTo>
                    <a:pt x="79" y="34"/>
                  </a:lnTo>
                  <a:lnTo>
                    <a:pt x="79" y="35"/>
                  </a:lnTo>
                  <a:lnTo>
                    <a:pt x="80" y="35"/>
                  </a:lnTo>
                  <a:lnTo>
                    <a:pt x="80" y="36"/>
                  </a:lnTo>
                  <a:lnTo>
                    <a:pt x="80" y="37"/>
                  </a:lnTo>
                  <a:lnTo>
                    <a:pt x="81" y="37"/>
                  </a:lnTo>
                  <a:lnTo>
                    <a:pt x="81" y="38"/>
                  </a:lnTo>
                  <a:lnTo>
                    <a:pt x="81" y="39"/>
                  </a:lnTo>
                  <a:lnTo>
                    <a:pt x="82" y="39"/>
                  </a:lnTo>
                  <a:lnTo>
                    <a:pt x="82" y="38"/>
                  </a:lnTo>
                  <a:lnTo>
                    <a:pt x="83" y="37"/>
                  </a:lnTo>
                  <a:lnTo>
                    <a:pt x="83" y="38"/>
                  </a:lnTo>
                  <a:lnTo>
                    <a:pt x="84" y="38"/>
                  </a:lnTo>
                  <a:lnTo>
                    <a:pt x="84" y="39"/>
                  </a:lnTo>
                  <a:lnTo>
                    <a:pt x="84" y="40"/>
                  </a:lnTo>
                  <a:lnTo>
                    <a:pt x="84" y="41"/>
                  </a:lnTo>
                  <a:lnTo>
                    <a:pt x="84" y="42"/>
                  </a:lnTo>
                  <a:lnTo>
                    <a:pt x="85" y="42"/>
                  </a:lnTo>
                  <a:lnTo>
                    <a:pt x="85" y="43"/>
                  </a:lnTo>
                  <a:lnTo>
                    <a:pt x="84" y="43"/>
                  </a:lnTo>
                  <a:lnTo>
                    <a:pt x="84" y="44"/>
                  </a:lnTo>
                  <a:lnTo>
                    <a:pt x="84" y="45"/>
                  </a:lnTo>
                  <a:lnTo>
                    <a:pt x="84" y="46"/>
                  </a:lnTo>
                  <a:lnTo>
                    <a:pt x="85" y="46"/>
                  </a:lnTo>
                  <a:lnTo>
                    <a:pt x="84" y="46"/>
                  </a:lnTo>
                  <a:lnTo>
                    <a:pt x="84" y="47"/>
                  </a:lnTo>
                  <a:lnTo>
                    <a:pt x="84" y="48"/>
                  </a:lnTo>
                  <a:lnTo>
                    <a:pt x="84" y="49"/>
                  </a:lnTo>
                  <a:lnTo>
                    <a:pt x="84" y="50"/>
                  </a:lnTo>
                  <a:lnTo>
                    <a:pt x="84" y="51"/>
                  </a:lnTo>
                  <a:lnTo>
                    <a:pt x="83" y="52"/>
                  </a:lnTo>
                  <a:lnTo>
                    <a:pt x="82" y="52"/>
                  </a:lnTo>
                  <a:lnTo>
                    <a:pt x="81" y="52"/>
                  </a:lnTo>
                  <a:lnTo>
                    <a:pt x="80" y="52"/>
                  </a:lnTo>
                  <a:lnTo>
                    <a:pt x="79" y="52"/>
                  </a:lnTo>
                  <a:lnTo>
                    <a:pt x="79" y="53"/>
                  </a:lnTo>
                  <a:lnTo>
                    <a:pt x="78" y="53"/>
                  </a:lnTo>
                  <a:lnTo>
                    <a:pt x="77" y="53"/>
                  </a:lnTo>
                  <a:lnTo>
                    <a:pt x="76" y="53"/>
                  </a:lnTo>
                  <a:lnTo>
                    <a:pt x="76" y="54"/>
                  </a:lnTo>
                  <a:lnTo>
                    <a:pt x="75" y="55"/>
                  </a:lnTo>
                  <a:lnTo>
                    <a:pt x="75" y="56"/>
                  </a:lnTo>
                  <a:lnTo>
                    <a:pt x="75" y="57"/>
                  </a:lnTo>
                  <a:lnTo>
                    <a:pt x="76" y="57"/>
                  </a:lnTo>
                  <a:lnTo>
                    <a:pt x="76" y="58"/>
                  </a:lnTo>
                  <a:lnTo>
                    <a:pt x="77" y="58"/>
                  </a:lnTo>
                  <a:lnTo>
                    <a:pt x="77" y="59"/>
                  </a:lnTo>
                  <a:lnTo>
                    <a:pt x="78" y="59"/>
                  </a:lnTo>
                  <a:lnTo>
                    <a:pt x="78" y="60"/>
                  </a:lnTo>
                  <a:lnTo>
                    <a:pt x="78" y="61"/>
                  </a:lnTo>
                  <a:lnTo>
                    <a:pt x="79" y="61"/>
                  </a:lnTo>
                  <a:lnTo>
                    <a:pt x="79" y="62"/>
                  </a:lnTo>
                  <a:lnTo>
                    <a:pt x="79" y="63"/>
                  </a:lnTo>
                  <a:lnTo>
                    <a:pt x="79" y="64"/>
                  </a:lnTo>
                  <a:lnTo>
                    <a:pt x="79" y="65"/>
                  </a:lnTo>
                  <a:lnTo>
                    <a:pt x="78" y="65"/>
                  </a:lnTo>
                  <a:lnTo>
                    <a:pt x="78" y="66"/>
                  </a:lnTo>
                  <a:lnTo>
                    <a:pt x="77" y="66"/>
                  </a:lnTo>
                  <a:lnTo>
                    <a:pt x="78" y="66"/>
                  </a:lnTo>
                  <a:lnTo>
                    <a:pt x="78" y="67"/>
                  </a:lnTo>
                  <a:lnTo>
                    <a:pt x="79" y="67"/>
                  </a:lnTo>
                  <a:lnTo>
                    <a:pt x="80" y="68"/>
                  </a:lnTo>
                  <a:lnTo>
                    <a:pt x="80" y="69"/>
                  </a:lnTo>
                  <a:lnTo>
                    <a:pt x="80" y="70"/>
                  </a:lnTo>
                  <a:lnTo>
                    <a:pt x="79" y="71"/>
                  </a:lnTo>
                  <a:lnTo>
                    <a:pt x="79" y="72"/>
                  </a:lnTo>
                  <a:lnTo>
                    <a:pt x="78" y="72"/>
                  </a:lnTo>
                  <a:lnTo>
                    <a:pt x="77" y="72"/>
                  </a:lnTo>
                  <a:lnTo>
                    <a:pt x="76" y="73"/>
                  </a:lnTo>
                  <a:lnTo>
                    <a:pt x="75" y="73"/>
                  </a:lnTo>
                  <a:lnTo>
                    <a:pt x="74" y="73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71" y="75"/>
                  </a:lnTo>
                  <a:lnTo>
                    <a:pt x="70" y="75"/>
                  </a:lnTo>
                  <a:lnTo>
                    <a:pt x="69" y="75"/>
                  </a:lnTo>
                  <a:lnTo>
                    <a:pt x="68" y="76"/>
                  </a:lnTo>
                  <a:lnTo>
                    <a:pt x="67" y="76"/>
                  </a:lnTo>
                  <a:lnTo>
                    <a:pt x="67" y="77"/>
                  </a:lnTo>
                  <a:lnTo>
                    <a:pt x="66" y="77"/>
                  </a:lnTo>
                  <a:lnTo>
                    <a:pt x="66" y="78"/>
                  </a:lnTo>
                  <a:lnTo>
                    <a:pt x="67" y="78"/>
                  </a:lnTo>
                  <a:lnTo>
                    <a:pt x="67" y="77"/>
                  </a:lnTo>
                  <a:lnTo>
                    <a:pt x="68" y="77"/>
                  </a:lnTo>
                  <a:lnTo>
                    <a:pt x="69" y="77"/>
                  </a:lnTo>
                  <a:lnTo>
                    <a:pt x="69" y="76"/>
                  </a:lnTo>
                  <a:lnTo>
                    <a:pt x="70" y="76"/>
                  </a:lnTo>
                  <a:lnTo>
                    <a:pt x="71" y="76"/>
                  </a:lnTo>
                  <a:lnTo>
                    <a:pt x="72" y="76"/>
                  </a:lnTo>
                  <a:lnTo>
                    <a:pt x="72" y="75"/>
                  </a:lnTo>
                  <a:lnTo>
                    <a:pt x="73" y="75"/>
                  </a:lnTo>
                  <a:lnTo>
                    <a:pt x="74" y="75"/>
                  </a:lnTo>
                  <a:lnTo>
                    <a:pt x="75" y="75"/>
                  </a:lnTo>
                  <a:lnTo>
                    <a:pt x="76" y="75"/>
                  </a:lnTo>
                  <a:lnTo>
                    <a:pt x="77" y="75"/>
                  </a:lnTo>
                  <a:lnTo>
                    <a:pt x="78" y="75"/>
                  </a:lnTo>
                  <a:lnTo>
                    <a:pt x="79" y="75"/>
                  </a:lnTo>
                  <a:lnTo>
                    <a:pt x="80" y="74"/>
                  </a:lnTo>
                  <a:lnTo>
                    <a:pt x="81" y="74"/>
                  </a:lnTo>
                  <a:lnTo>
                    <a:pt x="82" y="74"/>
                  </a:lnTo>
                  <a:lnTo>
                    <a:pt x="83" y="74"/>
                  </a:lnTo>
                  <a:lnTo>
                    <a:pt x="84" y="75"/>
                  </a:lnTo>
                  <a:lnTo>
                    <a:pt x="85" y="75"/>
                  </a:lnTo>
                  <a:lnTo>
                    <a:pt x="86" y="75"/>
                  </a:lnTo>
                  <a:lnTo>
                    <a:pt x="87" y="75"/>
                  </a:lnTo>
                  <a:lnTo>
                    <a:pt x="87" y="74"/>
                  </a:lnTo>
                  <a:lnTo>
                    <a:pt x="87" y="73"/>
                  </a:lnTo>
                  <a:lnTo>
                    <a:pt x="86" y="73"/>
                  </a:lnTo>
                  <a:lnTo>
                    <a:pt x="86" y="72"/>
                  </a:lnTo>
                  <a:lnTo>
                    <a:pt x="87" y="72"/>
                  </a:lnTo>
                  <a:lnTo>
                    <a:pt x="88" y="72"/>
                  </a:lnTo>
                  <a:lnTo>
                    <a:pt x="89" y="72"/>
                  </a:lnTo>
                  <a:lnTo>
                    <a:pt x="90" y="72"/>
                  </a:lnTo>
                  <a:lnTo>
                    <a:pt x="91" y="72"/>
                  </a:lnTo>
                  <a:lnTo>
                    <a:pt x="92" y="72"/>
                  </a:lnTo>
                  <a:lnTo>
                    <a:pt x="93" y="72"/>
                  </a:lnTo>
                  <a:lnTo>
                    <a:pt x="94" y="72"/>
                  </a:lnTo>
                  <a:lnTo>
                    <a:pt x="95" y="72"/>
                  </a:lnTo>
                  <a:lnTo>
                    <a:pt x="95" y="71"/>
                  </a:lnTo>
                  <a:lnTo>
                    <a:pt x="96" y="71"/>
                  </a:lnTo>
                  <a:lnTo>
                    <a:pt x="96" y="70"/>
                  </a:lnTo>
                  <a:lnTo>
                    <a:pt x="96" y="69"/>
                  </a:lnTo>
                  <a:lnTo>
                    <a:pt x="97" y="69"/>
                  </a:lnTo>
                  <a:lnTo>
                    <a:pt x="97" y="68"/>
                  </a:lnTo>
                  <a:lnTo>
                    <a:pt x="98" y="68"/>
                  </a:lnTo>
                  <a:lnTo>
                    <a:pt x="98" y="67"/>
                  </a:lnTo>
                  <a:lnTo>
                    <a:pt x="99" y="66"/>
                  </a:lnTo>
                  <a:lnTo>
                    <a:pt x="100" y="66"/>
                  </a:lnTo>
                  <a:lnTo>
                    <a:pt x="101" y="66"/>
                  </a:lnTo>
                  <a:lnTo>
                    <a:pt x="101" y="65"/>
                  </a:lnTo>
                  <a:lnTo>
                    <a:pt x="102" y="65"/>
                  </a:lnTo>
                  <a:lnTo>
                    <a:pt x="103" y="65"/>
                  </a:lnTo>
                  <a:lnTo>
                    <a:pt x="103" y="66"/>
                  </a:lnTo>
                  <a:lnTo>
                    <a:pt x="104" y="66"/>
                  </a:lnTo>
                  <a:lnTo>
                    <a:pt x="105" y="67"/>
                  </a:lnTo>
                  <a:lnTo>
                    <a:pt x="105" y="68"/>
                  </a:lnTo>
                  <a:lnTo>
                    <a:pt x="105" y="69"/>
                  </a:lnTo>
                  <a:lnTo>
                    <a:pt x="106" y="69"/>
                  </a:lnTo>
                  <a:lnTo>
                    <a:pt x="106" y="70"/>
                  </a:lnTo>
                  <a:lnTo>
                    <a:pt x="107" y="70"/>
                  </a:lnTo>
                  <a:lnTo>
                    <a:pt x="107" y="71"/>
                  </a:lnTo>
                  <a:lnTo>
                    <a:pt x="107" y="72"/>
                  </a:lnTo>
                  <a:lnTo>
                    <a:pt x="107" y="73"/>
                  </a:lnTo>
                  <a:lnTo>
                    <a:pt x="107" y="74"/>
                  </a:lnTo>
                  <a:lnTo>
                    <a:pt x="108" y="74"/>
                  </a:lnTo>
                  <a:lnTo>
                    <a:pt x="109" y="75"/>
                  </a:lnTo>
                  <a:lnTo>
                    <a:pt x="109" y="76"/>
                  </a:lnTo>
                  <a:lnTo>
                    <a:pt x="109" y="77"/>
                  </a:lnTo>
                  <a:lnTo>
                    <a:pt x="110" y="77"/>
                  </a:lnTo>
                  <a:lnTo>
                    <a:pt x="110" y="78"/>
                  </a:lnTo>
                  <a:lnTo>
                    <a:pt x="109" y="79"/>
                  </a:lnTo>
                  <a:lnTo>
                    <a:pt x="109" y="80"/>
                  </a:lnTo>
                  <a:lnTo>
                    <a:pt x="108" y="80"/>
                  </a:lnTo>
                  <a:lnTo>
                    <a:pt x="108" y="81"/>
                  </a:lnTo>
                  <a:lnTo>
                    <a:pt x="107" y="81"/>
                  </a:lnTo>
                  <a:lnTo>
                    <a:pt x="106" y="81"/>
                  </a:lnTo>
                  <a:lnTo>
                    <a:pt x="105" y="81"/>
                  </a:lnTo>
                  <a:lnTo>
                    <a:pt x="105" y="82"/>
                  </a:lnTo>
                  <a:lnTo>
                    <a:pt x="104" y="82"/>
                  </a:lnTo>
                  <a:lnTo>
                    <a:pt x="104" y="81"/>
                  </a:lnTo>
                  <a:lnTo>
                    <a:pt x="103" y="81"/>
                  </a:lnTo>
                  <a:lnTo>
                    <a:pt x="102" y="81"/>
                  </a:lnTo>
                  <a:lnTo>
                    <a:pt x="101" y="81"/>
                  </a:lnTo>
                  <a:lnTo>
                    <a:pt x="100" y="81"/>
                  </a:lnTo>
                  <a:lnTo>
                    <a:pt x="100" y="82"/>
                  </a:lnTo>
                  <a:lnTo>
                    <a:pt x="99" y="82"/>
                  </a:lnTo>
                  <a:lnTo>
                    <a:pt x="98" y="81"/>
                  </a:lnTo>
                  <a:lnTo>
                    <a:pt x="97" y="81"/>
                  </a:lnTo>
                  <a:lnTo>
                    <a:pt x="96" y="82"/>
                  </a:lnTo>
                  <a:lnTo>
                    <a:pt x="96" y="83"/>
                  </a:lnTo>
                  <a:lnTo>
                    <a:pt x="97" y="84"/>
                  </a:lnTo>
                  <a:lnTo>
                    <a:pt x="97" y="85"/>
                  </a:lnTo>
                  <a:lnTo>
                    <a:pt x="98" y="86"/>
                  </a:lnTo>
                  <a:lnTo>
                    <a:pt x="98" y="87"/>
                  </a:lnTo>
                  <a:lnTo>
                    <a:pt x="98" y="88"/>
                  </a:lnTo>
                  <a:lnTo>
                    <a:pt x="98" y="89"/>
                  </a:lnTo>
                  <a:lnTo>
                    <a:pt x="98" y="90"/>
                  </a:lnTo>
                  <a:lnTo>
                    <a:pt x="99" y="90"/>
                  </a:lnTo>
                  <a:lnTo>
                    <a:pt x="100" y="90"/>
                  </a:lnTo>
                  <a:lnTo>
                    <a:pt x="100" y="89"/>
                  </a:lnTo>
                  <a:lnTo>
                    <a:pt x="101" y="89"/>
                  </a:lnTo>
                  <a:lnTo>
                    <a:pt x="102" y="89"/>
                  </a:lnTo>
                  <a:lnTo>
                    <a:pt x="103" y="89"/>
                  </a:lnTo>
                  <a:lnTo>
                    <a:pt x="104" y="89"/>
                  </a:lnTo>
                  <a:lnTo>
                    <a:pt x="104" y="88"/>
                  </a:lnTo>
                  <a:lnTo>
                    <a:pt x="105" y="88"/>
                  </a:lnTo>
                  <a:lnTo>
                    <a:pt x="105" y="87"/>
                  </a:lnTo>
                  <a:lnTo>
                    <a:pt x="106" y="87"/>
                  </a:lnTo>
                  <a:lnTo>
                    <a:pt x="106" y="88"/>
                  </a:lnTo>
                  <a:lnTo>
                    <a:pt x="106" y="89"/>
                  </a:lnTo>
                  <a:lnTo>
                    <a:pt x="107" y="89"/>
                  </a:lnTo>
                  <a:lnTo>
                    <a:pt x="107" y="88"/>
                  </a:lnTo>
                  <a:lnTo>
                    <a:pt x="108" y="88"/>
                  </a:lnTo>
                  <a:lnTo>
                    <a:pt x="109" y="88"/>
                  </a:lnTo>
                  <a:lnTo>
                    <a:pt x="110" y="88"/>
                  </a:lnTo>
                  <a:lnTo>
                    <a:pt x="110" y="89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1" y="89"/>
                  </a:lnTo>
                  <a:lnTo>
                    <a:pt x="112" y="89"/>
                  </a:lnTo>
                  <a:lnTo>
                    <a:pt x="112" y="88"/>
                  </a:lnTo>
                  <a:lnTo>
                    <a:pt x="112" y="87"/>
                  </a:lnTo>
                  <a:lnTo>
                    <a:pt x="111" y="86"/>
                  </a:lnTo>
                  <a:lnTo>
                    <a:pt x="112" y="86"/>
                  </a:lnTo>
                  <a:lnTo>
                    <a:pt x="112" y="85"/>
                  </a:lnTo>
                  <a:lnTo>
                    <a:pt x="113" y="85"/>
                  </a:lnTo>
                  <a:lnTo>
                    <a:pt x="113" y="84"/>
                  </a:lnTo>
                  <a:lnTo>
                    <a:pt x="112" y="84"/>
                  </a:lnTo>
                  <a:lnTo>
                    <a:pt x="112" y="83"/>
                  </a:lnTo>
                  <a:lnTo>
                    <a:pt x="112" y="82"/>
                  </a:lnTo>
                  <a:lnTo>
                    <a:pt x="113" y="82"/>
                  </a:lnTo>
                  <a:lnTo>
                    <a:pt x="114" y="82"/>
                  </a:lnTo>
                  <a:lnTo>
                    <a:pt x="115" y="81"/>
                  </a:lnTo>
                  <a:lnTo>
                    <a:pt x="116" y="81"/>
                  </a:lnTo>
                  <a:lnTo>
                    <a:pt x="117" y="81"/>
                  </a:lnTo>
                  <a:lnTo>
                    <a:pt x="118" y="81"/>
                  </a:lnTo>
                  <a:lnTo>
                    <a:pt x="118" y="80"/>
                  </a:lnTo>
                  <a:lnTo>
                    <a:pt x="119" y="80"/>
                  </a:lnTo>
                  <a:lnTo>
                    <a:pt x="120" y="80"/>
                  </a:lnTo>
                  <a:lnTo>
                    <a:pt x="121" y="80"/>
                  </a:lnTo>
                  <a:lnTo>
                    <a:pt x="121" y="81"/>
                  </a:lnTo>
                  <a:lnTo>
                    <a:pt x="122" y="81"/>
                  </a:lnTo>
                  <a:lnTo>
                    <a:pt x="123" y="81"/>
                  </a:lnTo>
                  <a:lnTo>
                    <a:pt x="123" y="82"/>
                  </a:lnTo>
                  <a:lnTo>
                    <a:pt x="123" y="83"/>
                  </a:lnTo>
                  <a:lnTo>
                    <a:pt x="124" y="83"/>
                  </a:lnTo>
                  <a:lnTo>
                    <a:pt x="125" y="83"/>
                  </a:lnTo>
                  <a:lnTo>
                    <a:pt x="125" y="82"/>
                  </a:lnTo>
                  <a:lnTo>
                    <a:pt x="125" y="81"/>
                  </a:lnTo>
                  <a:lnTo>
                    <a:pt x="126" y="81"/>
                  </a:lnTo>
                  <a:lnTo>
                    <a:pt x="127" y="81"/>
                  </a:lnTo>
                  <a:lnTo>
                    <a:pt x="128" y="82"/>
                  </a:lnTo>
                  <a:lnTo>
                    <a:pt x="129" y="82"/>
                  </a:lnTo>
                  <a:lnTo>
                    <a:pt x="129" y="83"/>
                  </a:lnTo>
                  <a:lnTo>
                    <a:pt x="130" y="83"/>
                  </a:lnTo>
                  <a:lnTo>
                    <a:pt x="131" y="83"/>
                  </a:lnTo>
                  <a:lnTo>
                    <a:pt x="131" y="84"/>
                  </a:lnTo>
                  <a:lnTo>
                    <a:pt x="132" y="84"/>
                  </a:lnTo>
                  <a:lnTo>
                    <a:pt x="133" y="84"/>
                  </a:lnTo>
                  <a:lnTo>
                    <a:pt x="133" y="85"/>
                  </a:lnTo>
                  <a:lnTo>
                    <a:pt x="134" y="85"/>
                  </a:lnTo>
                  <a:lnTo>
                    <a:pt x="135" y="85"/>
                  </a:lnTo>
                  <a:lnTo>
                    <a:pt x="135" y="86"/>
                  </a:lnTo>
                  <a:lnTo>
                    <a:pt x="136" y="86"/>
                  </a:lnTo>
                  <a:lnTo>
                    <a:pt x="136" y="87"/>
                  </a:lnTo>
                  <a:lnTo>
                    <a:pt x="137" y="87"/>
                  </a:lnTo>
                  <a:lnTo>
                    <a:pt x="138" y="87"/>
                  </a:lnTo>
                  <a:lnTo>
                    <a:pt x="138" y="88"/>
                  </a:lnTo>
                  <a:lnTo>
                    <a:pt x="139" y="88"/>
                  </a:lnTo>
                  <a:lnTo>
                    <a:pt x="139" y="89"/>
                  </a:lnTo>
                  <a:lnTo>
                    <a:pt x="140" y="89"/>
                  </a:lnTo>
                  <a:lnTo>
                    <a:pt x="141" y="89"/>
                  </a:lnTo>
                  <a:lnTo>
                    <a:pt x="141" y="90"/>
                  </a:lnTo>
                  <a:lnTo>
                    <a:pt x="141" y="91"/>
                  </a:lnTo>
                  <a:lnTo>
                    <a:pt x="142" y="91"/>
                  </a:lnTo>
                  <a:lnTo>
                    <a:pt x="141" y="91"/>
                  </a:lnTo>
                  <a:lnTo>
                    <a:pt x="141" y="92"/>
                  </a:lnTo>
                  <a:lnTo>
                    <a:pt x="141" y="93"/>
                  </a:lnTo>
                  <a:lnTo>
                    <a:pt x="141" y="94"/>
                  </a:lnTo>
                  <a:lnTo>
                    <a:pt x="141" y="95"/>
                  </a:lnTo>
                  <a:lnTo>
                    <a:pt x="140" y="95"/>
                  </a:lnTo>
                  <a:lnTo>
                    <a:pt x="140" y="96"/>
                  </a:lnTo>
                  <a:lnTo>
                    <a:pt x="140" y="97"/>
                  </a:lnTo>
                  <a:lnTo>
                    <a:pt x="140" y="98"/>
                  </a:lnTo>
                  <a:lnTo>
                    <a:pt x="140" y="99"/>
                  </a:lnTo>
                  <a:lnTo>
                    <a:pt x="140" y="100"/>
                  </a:lnTo>
                  <a:lnTo>
                    <a:pt x="140" y="101"/>
                  </a:lnTo>
                  <a:lnTo>
                    <a:pt x="140" y="100"/>
                  </a:lnTo>
                  <a:lnTo>
                    <a:pt x="141" y="100"/>
                  </a:lnTo>
                  <a:lnTo>
                    <a:pt x="141" y="99"/>
                  </a:lnTo>
                  <a:lnTo>
                    <a:pt x="141" y="98"/>
                  </a:lnTo>
                  <a:lnTo>
                    <a:pt x="141" y="97"/>
                  </a:lnTo>
                  <a:lnTo>
                    <a:pt x="141" y="96"/>
                  </a:lnTo>
                  <a:lnTo>
                    <a:pt x="142" y="95"/>
                  </a:lnTo>
                  <a:lnTo>
                    <a:pt x="142" y="94"/>
                  </a:lnTo>
                  <a:lnTo>
                    <a:pt x="142" y="93"/>
                  </a:lnTo>
                  <a:lnTo>
                    <a:pt x="143" y="93"/>
                  </a:lnTo>
                  <a:lnTo>
                    <a:pt x="144" y="93"/>
                  </a:lnTo>
                  <a:lnTo>
                    <a:pt x="144" y="92"/>
                  </a:lnTo>
                  <a:lnTo>
                    <a:pt x="145" y="92"/>
                  </a:lnTo>
                  <a:lnTo>
                    <a:pt x="146" y="92"/>
                  </a:lnTo>
                  <a:lnTo>
                    <a:pt x="146" y="93"/>
                  </a:lnTo>
                  <a:lnTo>
                    <a:pt x="147" y="93"/>
                  </a:lnTo>
                  <a:lnTo>
                    <a:pt x="147" y="94"/>
                  </a:lnTo>
                  <a:lnTo>
                    <a:pt x="148" y="95"/>
                  </a:lnTo>
                  <a:lnTo>
                    <a:pt x="148" y="96"/>
                  </a:lnTo>
                  <a:lnTo>
                    <a:pt x="148" y="97"/>
                  </a:lnTo>
                  <a:lnTo>
                    <a:pt x="149" y="97"/>
                  </a:lnTo>
                  <a:lnTo>
                    <a:pt x="149" y="98"/>
                  </a:lnTo>
                  <a:lnTo>
                    <a:pt x="150" y="98"/>
                  </a:lnTo>
                  <a:lnTo>
                    <a:pt x="151" y="98"/>
                  </a:lnTo>
                  <a:lnTo>
                    <a:pt x="152" y="99"/>
                  </a:lnTo>
                  <a:lnTo>
                    <a:pt x="153" y="99"/>
                  </a:lnTo>
                  <a:lnTo>
                    <a:pt x="154" y="99"/>
                  </a:lnTo>
                  <a:lnTo>
                    <a:pt x="154" y="100"/>
                  </a:lnTo>
                  <a:lnTo>
                    <a:pt x="155" y="100"/>
                  </a:lnTo>
                  <a:lnTo>
                    <a:pt x="155" y="101"/>
                  </a:lnTo>
                  <a:lnTo>
                    <a:pt x="156" y="101"/>
                  </a:lnTo>
                  <a:lnTo>
                    <a:pt x="156" y="102"/>
                  </a:lnTo>
                  <a:lnTo>
                    <a:pt x="156" y="103"/>
                  </a:lnTo>
                  <a:lnTo>
                    <a:pt x="157" y="103"/>
                  </a:lnTo>
                  <a:lnTo>
                    <a:pt x="157" y="104"/>
                  </a:lnTo>
                  <a:lnTo>
                    <a:pt x="157" y="103"/>
                  </a:lnTo>
                  <a:lnTo>
                    <a:pt x="158" y="103"/>
                  </a:lnTo>
                  <a:lnTo>
                    <a:pt x="158" y="102"/>
                  </a:lnTo>
                  <a:lnTo>
                    <a:pt x="159" y="103"/>
                  </a:lnTo>
                  <a:lnTo>
                    <a:pt x="160" y="103"/>
                  </a:lnTo>
                  <a:lnTo>
                    <a:pt x="160" y="104"/>
                  </a:lnTo>
                  <a:lnTo>
                    <a:pt x="161" y="104"/>
                  </a:lnTo>
                  <a:lnTo>
                    <a:pt x="162" y="104"/>
                  </a:lnTo>
                  <a:lnTo>
                    <a:pt x="163" y="104"/>
                  </a:lnTo>
                  <a:lnTo>
                    <a:pt x="163" y="105"/>
                  </a:lnTo>
                  <a:lnTo>
                    <a:pt x="164" y="105"/>
                  </a:lnTo>
                  <a:lnTo>
                    <a:pt x="164" y="106"/>
                  </a:lnTo>
                  <a:lnTo>
                    <a:pt x="165" y="106"/>
                  </a:lnTo>
                  <a:lnTo>
                    <a:pt x="165" y="107"/>
                  </a:lnTo>
                  <a:lnTo>
                    <a:pt x="165" y="108"/>
                  </a:lnTo>
                  <a:lnTo>
                    <a:pt x="165" y="109"/>
                  </a:lnTo>
                  <a:lnTo>
                    <a:pt x="164" y="109"/>
                  </a:lnTo>
                  <a:lnTo>
                    <a:pt x="164" y="110"/>
                  </a:lnTo>
                  <a:lnTo>
                    <a:pt x="165" y="110"/>
                  </a:lnTo>
                  <a:lnTo>
                    <a:pt x="166" y="110"/>
                  </a:lnTo>
                  <a:lnTo>
                    <a:pt x="167" y="110"/>
                  </a:lnTo>
                  <a:lnTo>
                    <a:pt x="167" y="109"/>
                  </a:lnTo>
                  <a:lnTo>
                    <a:pt x="167" y="108"/>
                  </a:lnTo>
                  <a:lnTo>
                    <a:pt x="166" y="107"/>
                  </a:lnTo>
                  <a:lnTo>
                    <a:pt x="166" y="106"/>
                  </a:lnTo>
                  <a:lnTo>
                    <a:pt x="167" y="106"/>
                  </a:lnTo>
                  <a:lnTo>
                    <a:pt x="168" y="106"/>
                  </a:lnTo>
                  <a:lnTo>
                    <a:pt x="169" y="106"/>
                  </a:lnTo>
                  <a:lnTo>
                    <a:pt x="170" y="107"/>
                  </a:lnTo>
                  <a:lnTo>
                    <a:pt x="171" y="107"/>
                  </a:lnTo>
                  <a:lnTo>
                    <a:pt x="171" y="108"/>
                  </a:lnTo>
                  <a:lnTo>
                    <a:pt x="172" y="108"/>
                  </a:lnTo>
                  <a:lnTo>
                    <a:pt x="173" y="108"/>
                  </a:lnTo>
                  <a:lnTo>
                    <a:pt x="174" y="108"/>
                  </a:lnTo>
                  <a:lnTo>
                    <a:pt x="175" y="108"/>
                  </a:lnTo>
                  <a:lnTo>
                    <a:pt x="176" y="108"/>
                  </a:lnTo>
                  <a:lnTo>
                    <a:pt x="176" y="107"/>
                  </a:lnTo>
                  <a:lnTo>
                    <a:pt x="177" y="107"/>
                  </a:lnTo>
                  <a:lnTo>
                    <a:pt x="178" y="106"/>
                  </a:lnTo>
                  <a:lnTo>
                    <a:pt x="179" y="106"/>
                  </a:lnTo>
                  <a:lnTo>
                    <a:pt x="180" y="106"/>
                  </a:lnTo>
                  <a:lnTo>
                    <a:pt x="180" y="105"/>
                  </a:lnTo>
                  <a:lnTo>
                    <a:pt x="181" y="105"/>
                  </a:lnTo>
                  <a:lnTo>
                    <a:pt x="182" y="105"/>
                  </a:lnTo>
                  <a:lnTo>
                    <a:pt x="182" y="106"/>
                  </a:lnTo>
                  <a:lnTo>
                    <a:pt x="183" y="106"/>
                  </a:lnTo>
                  <a:lnTo>
                    <a:pt x="183" y="107"/>
                  </a:lnTo>
                  <a:lnTo>
                    <a:pt x="184" y="107"/>
                  </a:lnTo>
                  <a:lnTo>
                    <a:pt x="185" y="108"/>
                  </a:lnTo>
                  <a:lnTo>
                    <a:pt x="185" y="109"/>
                  </a:lnTo>
                  <a:lnTo>
                    <a:pt x="185" y="110"/>
                  </a:lnTo>
                  <a:lnTo>
                    <a:pt x="186" y="110"/>
                  </a:lnTo>
                  <a:lnTo>
                    <a:pt x="186" y="111"/>
                  </a:lnTo>
                  <a:lnTo>
                    <a:pt x="187" y="111"/>
                  </a:lnTo>
                  <a:lnTo>
                    <a:pt x="187" y="112"/>
                  </a:lnTo>
                  <a:lnTo>
                    <a:pt x="187" y="113"/>
                  </a:lnTo>
                  <a:lnTo>
                    <a:pt x="187" y="114"/>
                  </a:lnTo>
                  <a:lnTo>
                    <a:pt x="187" y="115"/>
                  </a:lnTo>
                  <a:lnTo>
                    <a:pt x="187" y="116"/>
                  </a:lnTo>
                  <a:lnTo>
                    <a:pt x="187" y="117"/>
                  </a:lnTo>
                  <a:lnTo>
                    <a:pt x="186" y="117"/>
                  </a:lnTo>
                  <a:lnTo>
                    <a:pt x="186" y="118"/>
                  </a:lnTo>
                  <a:lnTo>
                    <a:pt x="187" y="119"/>
                  </a:lnTo>
                  <a:lnTo>
                    <a:pt x="187" y="120"/>
                  </a:lnTo>
                  <a:lnTo>
                    <a:pt x="187" y="121"/>
                  </a:lnTo>
                  <a:lnTo>
                    <a:pt x="186" y="122"/>
                  </a:lnTo>
                  <a:lnTo>
                    <a:pt x="186" y="123"/>
                  </a:lnTo>
                  <a:lnTo>
                    <a:pt x="185" y="123"/>
                  </a:lnTo>
                  <a:lnTo>
                    <a:pt x="185" y="124"/>
                  </a:lnTo>
                  <a:lnTo>
                    <a:pt x="185" y="125"/>
                  </a:lnTo>
                  <a:lnTo>
                    <a:pt x="184" y="125"/>
                  </a:lnTo>
                  <a:lnTo>
                    <a:pt x="184" y="126"/>
                  </a:lnTo>
                  <a:lnTo>
                    <a:pt x="183" y="126"/>
                  </a:lnTo>
                  <a:lnTo>
                    <a:pt x="183" y="127"/>
                  </a:lnTo>
                  <a:lnTo>
                    <a:pt x="182" y="127"/>
                  </a:lnTo>
                  <a:lnTo>
                    <a:pt x="181" y="128"/>
                  </a:lnTo>
                  <a:lnTo>
                    <a:pt x="180" y="128"/>
                  </a:lnTo>
                  <a:lnTo>
                    <a:pt x="179" y="129"/>
                  </a:lnTo>
                  <a:lnTo>
                    <a:pt x="178" y="129"/>
                  </a:lnTo>
                  <a:lnTo>
                    <a:pt x="178" y="130"/>
                  </a:lnTo>
                  <a:lnTo>
                    <a:pt x="177" y="130"/>
                  </a:lnTo>
                  <a:lnTo>
                    <a:pt x="176" y="130"/>
                  </a:lnTo>
                  <a:lnTo>
                    <a:pt x="175" y="130"/>
                  </a:lnTo>
                  <a:lnTo>
                    <a:pt x="174" y="130"/>
                  </a:lnTo>
                  <a:lnTo>
                    <a:pt x="173" y="130"/>
                  </a:lnTo>
                  <a:lnTo>
                    <a:pt x="173" y="131"/>
                  </a:lnTo>
                  <a:lnTo>
                    <a:pt x="172" y="131"/>
                  </a:lnTo>
                  <a:lnTo>
                    <a:pt x="171" y="131"/>
                  </a:lnTo>
                  <a:lnTo>
                    <a:pt x="171" y="132"/>
                  </a:lnTo>
                  <a:lnTo>
                    <a:pt x="170" y="132"/>
                  </a:lnTo>
                  <a:lnTo>
                    <a:pt x="169" y="132"/>
                  </a:lnTo>
                  <a:lnTo>
                    <a:pt x="168" y="132"/>
                  </a:lnTo>
                  <a:lnTo>
                    <a:pt x="167" y="132"/>
                  </a:lnTo>
                  <a:lnTo>
                    <a:pt x="166" y="132"/>
                  </a:lnTo>
                  <a:lnTo>
                    <a:pt x="166" y="133"/>
                  </a:lnTo>
                  <a:lnTo>
                    <a:pt x="165" y="133"/>
                  </a:lnTo>
                  <a:lnTo>
                    <a:pt x="164" y="133"/>
                  </a:lnTo>
                  <a:lnTo>
                    <a:pt x="164" y="134"/>
                  </a:lnTo>
                  <a:lnTo>
                    <a:pt x="163" y="134"/>
                  </a:lnTo>
                  <a:lnTo>
                    <a:pt x="162" y="134"/>
                  </a:lnTo>
                  <a:lnTo>
                    <a:pt x="161" y="134"/>
                  </a:lnTo>
                  <a:lnTo>
                    <a:pt x="161" y="135"/>
                  </a:lnTo>
                  <a:lnTo>
                    <a:pt x="160" y="135"/>
                  </a:lnTo>
                  <a:lnTo>
                    <a:pt x="159" y="136"/>
                  </a:lnTo>
                  <a:lnTo>
                    <a:pt x="158" y="136"/>
                  </a:lnTo>
                  <a:lnTo>
                    <a:pt x="157" y="136"/>
                  </a:lnTo>
                  <a:lnTo>
                    <a:pt x="156" y="136"/>
                  </a:lnTo>
                  <a:lnTo>
                    <a:pt x="155" y="136"/>
                  </a:lnTo>
                  <a:lnTo>
                    <a:pt x="154" y="137"/>
                  </a:lnTo>
                  <a:lnTo>
                    <a:pt x="153" y="137"/>
                  </a:lnTo>
                  <a:lnTo>
                    <a:pt x="152" y="138"/>
                  </a:lnTo>
                  <a:lnTo>
                    <a:pt x="151" y="138"/>
                  </a:lnTo>
                  <a:lnTo>
                    <a:pt x="150" y="139"/>
                  </a:lnTo>
                  <a:lnTo>
                    <a:pt x="149" y="139"/>
                  </a:lnTo>
                  <a:lnTo>
                    <a:pt x="149" y="140"/>
                  </a:lnTo>
                  <a:lnTo>
                    <a:pt x="148" y="140"/>
                  </a:lnTo>
                  <a:lnTo>
                    <a:pt x="148" y="139"/>
                  </a:lnTo>
                  <a:lnTo>
                    <a:pt x="147" y="139"/>
                  </a:lnTo>
                  <a:lnTo>
                    <a:pt x="146" y="139"/>
                  </a:lnTo>
                  <a:lnTo>
                    <a:pt x="145" y="138"/>
                  </a:lnTo>
                  <a:lnTo>
                    <a:pt x="144" y="138"/>
                  </a:lnTo>
                  <a:lnTo>
                    <a:pt x="143" y="138"/>
                  </a:lnTo>
                  <a:lnTo>
                    <a:pt x="142" y="138"/>
                  </a:lnTo>
                  <a:lnTo>
                    <a:pt x="141" y="138"/>
                  </a:lnTo>
                  <a:lnTo>
                    <a:pt x="141" y="137"/>
                  </a:lnTo>
                  <a:lnTo>
                    <a:pt x="140" y="138"/>
                  </a:lnTo>
                  <a:lnTo>
                    <a:pt x="139" y="138"/>
                  </a:lnTo>
                  <a:lnTo>
                    <a:pt x="138" y="139"/>
                  </a:lnTo>
                  <a:lnTo>
                    <a:pt x="137" y="140"/>
                  </a:lnTo>
                  <a:lnTo>
                    <a:pt x="136" y="140"/>
                  </a:lnTo>
                  <a:lnTo>
                    <a:pt x="136" y="141"/>
                  </a:lnTo>
                  <a:lnTo>
                    <a:pt x="135" y="141"/>
                  </a:lnTo>
                  <a:lnTo>
                    <a:pt x="135" y="140"/>
                  </a:lnTo>
                  <a:lnTo>
                    <a:pt x="134" y="139"/>
                  </a:lnTo>
                  <a:lnTo>
                    <a:pt x="134" y="138"/>
                  </a:lnTo>
                  <a:lnTo>
                    <a:pt x="133" y="138"/>
                  </a:lnTo>
                  <a:lnTo>
                    <a:pt x="133" y="137"/>
                  </a:lnTo>
                  <a:lnTo>
                    <a:pt x="133" y="136"/>
                  </a:lnTo>
                  <a:lnTo>
                    <a:pt x="132" y="136"/>
                  </a:lnTo>
                  <a:lnTo>
                    <a:pt x="131" y="135"/>
                  </a:lnTo>
                  <a:lnTo>
                    <a:pt x="130" y="135"/>
                  </a:lnTo>
                  <a:lnTo>
                    <a:pt x="130" y="134"/>
                  </a:lnTo>
                  <a:lnTo>
                    <a:pt x="129" y="134"/>
                  </a:lnTo>
                  <a:lnTo>
                    <a:pt x="129" y="133"/>
                  </a:lnTo>
                  <a:lnTo>
                    <a:pt x="128" y="133"/>
                  </a:lnTo>
                  <a:lnTo>
                    <a:pt x="127" y="133"/>
                  </a:lnTo>
                  <a:lnTo>
                    <a:pt x="126" y="133"/>
                  </a:lnTo>
                  <a:lnTo>
                    <a:pt x="125" y="133"/>
                  </a:lnTo>
                  <a:lnTo>
                    <a:pt x="125" y="134"/>
                  </a:lnTo>
                  <a:lnTo>
                    <a:pt x="124" y="134"/>
                  </a:lnTo>
                  <a:lnTo>
                    <a:pt x="123" y="135"/>
                  </a:lnTo>
                  <a:lnTo>
                    <a:pt x="123" y="136"/>
                  </a:lnTo>
                  <a:lnTo>
                    <a:pt x="122" y="136"/>
                  </a:lnTo>
                  <a:lnTo>
                    <a:pt x="122" y="137"/>
                  </a:lnTo>
                  <a:lnTo>
                    <a:pt x="121" y="137"/>
                  </a:lnTo>
                  <a:lnTo>
                    <a:pt x="120" y="136"/>
                  </a:lnTo>
                  <a:lnTo>
                    <a:pt x="119" y="136"/>
                  </a:lnTo>
                  <a:lnTo>
                    <a:pt x="118" y="137"/>
                  </a:lnTo>
                  <a:lnTo>
                    <a:pt x="117" y="137"/>
                  </a:lnTo>
                  <a:lnTo>
                    <a:pt x="116" y="138"/>
                  </a:lnTo>
                  <a:lnTo>
                    <a:pt x="116" y="139"/>
                  </a:lnTo>
                  <a:lnTo>
                    <a:pt x="116" y="140"/>
                  </a:lnTo>
                  <a:lnTo>
                    <a:pt x="115" y="140"/>
                  </a:lnTo>
                  <a:lnTo>
                    <a:pt x="115" y="141"/>
                  </a:lnTo>
                  <a:lnTo>
                    <a:pt x="114" y="141"/>
                  </a:lnTo>
                  <a:lnTo>
                    <a:pt x="114" y="142"/>
                  </a:lnTo>
                  <a:lnTo>
                    <a:pt x="113" y="142"/>
                  </a:lnTo>
                  <a:lnTo>
                    <a:pt x="113" y="143"/>
                  </a:lnTo>
                  <a:lnTo>
                    <a:pt x="112" y="143"/>
                  </a:lnTo>
                  <a:lnTo>
                    <a:pt x="111" y="143"/>
                  </a:lnTo>
                  <a:lnTo>
                    <a:pt x="111" y="144"/>
                  </a:lnTo>
                  <a:lnTo>
                    <a:pt x="110" y="145"/>
                  </a:lnTo>
                  <a:lnTo>
                    <a:pt x="111" y="146"/>
                  </a:lnTo>
                  <a:lnTo>
                    <a:pt x="112" y="146"/>
                  </a:lnTo>
                  <a:lnTo>
                    <a:pt x="113" y="146"/>
                  </a:lnTo>
                  <a:lnTo>
                    <a:pt x="113" y="147"/>
                  </a:lnTo>
                  <a:lnTo>
                    <a:pt x="114" y="147"/>
                  </a:lnTo>
                  <a:lnTo>
                    <a:pt x="114" y="148"/>
                  </a:lnTo>
                  <a:lnTo>
                    <a:pt x="115" y="148"/>
                  </a:lnTo>
                  <a:lnTo>
                    <a:pt x="115" y="149"/>
                  </a:lnTo>
                  <a:lnTo>
                    <a:pt x="115" y="150"/>
                  </a:lnTo>
                  <a:lnTo>
                    <a:pt x="116" y="150"/>
                  </a:lnTo>
                  <a:lnTo>
                    <a:pt x="116" y="151"/>
                  </a:lnTo>
                  <a:lnTo>
                    <a:pt x="116" y="152"/>
                  </a:lnTo>
                  <a:lnTo>
                    <a:pt x="117" y="152"/>
                  </a:lnTo>
                  <a:lnTo>
                    <a:pt x="117" y="153"/>
                  </a:lnTo>
                  <a:lnTo>
                    <a:pt x="117" y="154"/>
                  </a:lnTo>
                  <a:lnTo>
                    <a:pt x="118" y="154"/>
                  </a:lnTo>
                  <a:lnTo>
                    <a:pt x="118" y="155"/>
                  </a:lnTo>
                  <a:lnTo>
                    <a:pt x="119" y="155"/>
                  </a:lnTo>
                  <a:lnTo>
                    <a:pt x="119" y="156"/>
                  </a:lnTo>
                  <a:lnTo>
                    <a:pt x="120" y="156"/>
                  </a:lnTo>
                  <a:lnTo>
                    <a:pt x="121" y="156"/>
                  </a:lnTo>
                  <a:lnTo>
                    <a:pt x="121" y="157"/>
                  </a:lnTo>
                  <a:lnTo>
                    <a:pt x="122" y="157"/>
                  </a:lnTo>
                  <a:lnTo>
                    <a:pt x="123" y="157"/>
                  </a:lnTo>
                  <a:lnTo>
                    <a:pt x="123" y="158"/>
                  </a:lnTo>
                  <a:lnTo>
                    <a:pt x="123" y="159"/>
                  </a:lnTo>
                  <a:lnTo>
                    <a:pt x="124" y="159"/>
                  </a:lnTo>
                  <a:lnTo>
                    <a:pt x="125" y="159"/>
                  </a:lnTo>
                  <a:lnTo>
                    <a:pt x="126" y="160"/>
                  </a:lnTo>
                  <a:lnTo>
                    <a:pt x="127" y="160"/>
                  </a:lnTo>
                  <a:lnTo>
                    <a:pt x="128" y="160"/>
                  </a:lnTo>
                  <a:lnTo>
                    <a:pt x="128" y="161"/>
                  </a:lnTo>
                  <a:lnTo>
                    <a:pt x="129" y="162"/>
                  </a:lnTo>
                  <a:lnTo>
                    <a:pt x="130" y="162"/>
                  </a:lnTo>
                  <a:lnTo>
                    <a:pt x="131" y="162"/>
                  </a:lnTo>
                  <a:lnTo>
                    <a:pt x="132" y="162"/>
                  </a:lnTo>
                  <a:lnTo>
                    <a:pt x="133" y="162"/>
                  </a:lnTo>
                  <a:lnTo>
                    <a:pt x="134" y="162"/>
                  </a:lnTo>
                  <a:lnTo>
                    <a:pt x="135" y="162"/>
                  </a:lnTo>
                  <a:lnTo>
                    <a:pt x="135" y="163"/>
                  </a:lnTo>
                  <a:lnTo>
                    <a:pt x="135" y="164"/>
                  </a:lnTo>
                  <a:lnTo>
                    <a:pt x="135" y="165"/>
                  </a:lnTo>
                  <a:lnTo>
                    <a:pt x="135" y="166"/>
                  </a:lnTo>
                  <a:lnTo>
                    <a:pt x="134" y="166"/>
                  </a:lnTo>
                  <a:lnTo>
                    <a:pt x="134" y="167"/>
                  </a:lnTo>
                  <a:lnTo>
                    <a:pt x="134" y="168"/>
                  </a:lnTo>
                  <a:lnTo>
                    <a:pt x="135" y="168"/>
                  </a:lnTo>
                  <a:lnTo>
                    <a:pt x="135" y="169"/>
                  </a:lnTo>
                  <a:lnTo>
                    <a:pt x="136" y="169"/>
                  </a:lnTo>
                  <a:lnTo>
                    <a:pt x="137" y="169"/>
                  </a:lnTo>
                  <a:lnTo>
                    <a:pt x="137" y="168"/>
                  </a:lnTo>
                  <a:lnTo>
                    <a:pt x="138" y="168"/>
                  </a:lnTo>
                  <a:lnTo>
                    <a:pt x="139" y="168"/>
                  </a:lnTo>
                  <a:lnTo>
                    <a:pt x="140" y="168"/>
                  </a:lnTo>
                  <a:lnTo>
                    <a:pt x="141" y="168"/>
                  </a:lnTo>
                  <a:lnTo>
                    <a:pt x="142" y="168"/>
                  </a:lnTo>
                  <a:lnTo>
                    <a:pt x="141" y="168"/>
                  </a:lnTo>
                  <a:lnTo>
                    <a:pt x="141" y="169"/>
                  </a:lnTo>
                  <a:lnTo>
                    <a:pt x="142" y="169"/>
                  </a:lnTo>
                  <a:lnTo>
                    <a:pt x="142" y="170"/>
                  </a:lnTo>
                  <a:lnTo>
                    <a:pt x="143" y="170"/>
                  </a:lnTo>
                  <a:lnTo>
                    <a:pt x="143" y="171"/>
                  </a:lnTo>
                  <a:lnTo>
                    <a:pt x="144" y="171"/>
                  </a:lnTo>
                  <a:lnTo>
                    <a:pt x="144" y="172"/>
                  </a:lnTo>
                  <a:lnTo>
                    <a:pt x="145" y="172"/>
                  </a:lnTo>
                  <a:lnTo>
                    <a:pt x="145" y="173"/>
                  </a:lnTo>
                  <a:lnTo>
                    <a:pt x="145" y="174"/>
                  </a:lnTo>
                  <a:lnTo>
                    <a:pt x="145" y="175"/>
                  </a:lnTo>
                  <a:lnTo>
                    <a:pt x="144" y="175"/>
                  </a:lnTo>
                  <a:lnTo>
                    <a:pt x="143" y="175"/>
                  </a:lnTo>
                  <a:lnTo>
                    <a:pt x="143" y="174"/>
                  </a:lnTo>
                  <a:lnTo>
                    <a:pt x="142" y="174"/>
                  </a:lnTo>
                  <a:lnTo>
                    <a:pt x="142" y="175"/>
                  </a:lnTo>
                  <a:lnTo>
                    <a:pt x="141" y="176"/>
                  </a:lnTo>
                  <a:lnTo>
                    <a:pt x="141" y="177"/>
                  </a:lnTo>
                  <a:lnTo>
                    <a:pt x="140" y="177"/>
                  </a:lnTo>
                  <a:lnTo>
                    <a:pt x="140" y="178"/>
                  </a:lnTo>
                  <a:lnTo>
                    <a:pt x="140" y="179"/>
                  </a:lnTo>
                  <a:lnTo>
                    <a:pt x="139" y="179"/>
                  </a:lnTo>
                  <a:lnTo>
                    <a:pt x="138" y="179"/>
                  </a:lnTo>
                  <a:lnTo>
                    <a:pt x="137" y="179"/>
                  </a:lnTo>
                  <a:lnTo>
                    <a:pt x="135" y="179"/>
                  </a:lnTo>
                  <a:lnTo>
                    <a:pt x="134" y="179"/>
                  </a:lnTo>
                  <a:lnTo>
                    <a:pt x="133" y="179"/>
                  </a:lnTo>
                  <a:lnTo>
                    <a:pt x="133" y="180"/>
                  </a:lnTo>
                  <a:lnTo>
                    <a:pt x="132" y="180"/>
                  </a:lnTo>
                  <a:lnTo>
                    <a:pt x="131" y="180"/>
                  </a:lnTo>
                  <a:lnTo>
                    <a:pt x="130" y="180"/>
                  </a:lnTo>
                  <a:lnTo>
                    <a:pt x="129" y="179"/>
                  </a:lnTo>
                  <a:lnTo>
                    <a:pt x="129" y="180"/>
                  </a:lnTo>
                  <a:lnTo>
                    <a:pt x="128" y="180"/>
                  </a:lnTo>
                  <a:lnTo>
                    <a:pt x="127" y="180"/>
                  </a:lnTo>
                  <a:lnTo>
                    <a:pt x="126" y="179"/>
                  </a:lnTo>
                  <a:lnTo>
                    <a:pt x="125" y="179"/>
                  </a:lnTo>
                  <a:lnTo>
                    <a:pt x="125" y="180"/>
                  </a:lnTo>
                  <a:lnTo>
                    <a:pt x="125" y="181"/>
                  </a:lnTo>
                  <a:lnTo>
                    <a:pt x="124" y="181"/>
                  </a:lnTo>
                  <a:lnTo>
                    <a:pt x="123" y="181"/>
                  </a:lnTo>
                  <a:lnTo>
                    <a:pt x="122" y="181"/>
                  </a:lnTo>
                  <a:lnTo>
                    <a:pt x="121" y="181"/>
                  </a:lnTo>
                  <a:lnTo>
                    <a:pt x="120" y="181"/>
                  </a:lnTo>
                  <a:lnTo>
                    <a:pt x="119" y="181"/>
                  </a:lnTo>
                  <a:lnTo>
                    <a:pt x="118" y="181"/>
                  </a:lnTo>
                  <a:lnTo>
                    <a:pt x="118" y="182"/>
                  </a:lnTo>
                  <a:lnTo>
                    <a:pt x="117" y="182"/>
                  </a:lnTo>
                  <a:lnTo>
                    <a:pt x="116" y="182"/>
                  </a:lnTo>
                  <a:lnTo>
                    <a:pt x="115" y="182"/>
                  </a:lnTo>
                  <a:lnTo>
                    <a:pt x="114" y="182"/>
                  </a:lnTo>
                  <a:lnTo>
                    <a:pt x="113" y="182"/>
                  </a:lnTo>
                  <a:lnTo>
                    <a:pt x="112" y="182"/>
                  </a:lnTo>
                  <a:lnTo>
                    <a:pt x="111" y="182"/>
                  </a:lnTo>
                  <a:lnTo>
                    <a:pt x="111" y="183"/>
                  </a:lnTo>
                  <a:lnTo>
                    <a:pt x="110" y="183"/>
                  </a:lnTo>
                  <a:lnTo>
                    <a:pt x="110" y="184"/>
                  </a:lnTo>
                  <a:lnTo>
                    <a:pt x="109" y="184"/>
                  </a:lnTo>
                  <a:lnTo>
                    <a:pt x="108" y="185"/>
                  </a:lnTo>
                  <a:lnTo>
                    <a:pt x="107" y="185"/>
                  </a:lnTo>
                  <a:lnTo>
                    <a:pt x="106" y="185"/>
                  </a:lnTo>
                  <a:lnTo>
                    <a:pt x="105" y="185"/>
                  </a:lnTo>
                  <a:lnTo>
                    <a:pt x="105" y="186"/>
                  </a:lnTo>
                  <a:lnTo>
                    <a:pt x="104" y="186"/>
                  </a:lnTo>
                  <a:lnTo>
                    <a:pt x="104" y="187"/>
                  </a:lnTo>
                  <a:lnTo>
                    <a:pt x="103" y="188"/>
                  </a:lnTo>
                  <a:lnTo>
                    <a:pt x="102" y="188"/>
                  </a:lnTo>
                  <a:lnTo>
                    <a:pt x="101" y="188"/>
                  </a:lnTo>
                  <a:lnTo>
                    <a:pt x="100" y="188"/>
                  </a:lnTo>
                  <a:lnTo>
                    <a:pt x="100" y="187"/>
                  </a:lnTo>
                  <a:lnTo>
                    <a:pt x="99" y="187"/>
                  </a:lnTo>
                  <a:lnTo>
                    <a:pt x="98" y="187"/>
                  </a:lnTo>
                  <a:lnTo>
                    <a:pt x="97" y="187"/>
                  </a:lnTo>
                  <a:lnTo>
                    <a:pt x="96" y="187"/>
                  </a:lnTo>
                  <a:lnTo>
                    <a:pt x="96" y="186"/>
                  </a:lnTo>
                  <a:lnTo>
                    <a:pt x="95" y="186"/>
                  </a:lnTo>
                  <a:lnTo>
                    <a:pt x="94" y="186"/>
                  </a:lnTo>
                  <a:lnTo>
                    <a:pt x="94" y="185"/>
                  </a:lnTo>
                  <a:lnTo>
                    <a:pt x="94" y="184"/>
                  </a:lnTo>
                  <a:lnTo>
                    <a:pt x="93" y="184"/>
                  </a:lnTo>
                  <a:lnTo>
                    <a:pt x="93" y="183"/>
                  </a:lnTo>
                  <a:lnTo>
                    <a:pt x="92" y="183"/>
                  </a:lnTo>
                  <a:lnTo>
                    <a:pt x="91" y="183"/>
                  </a:lnTo>
                  <a:lnTo>
                    <a:pt x="91" y="182"/>
                  </a:lnTo>
                  <a:lnTo>
                    <a:pt x="90" y="182"/>
                  </a:lnTo>
                  <a:lnTo>
                    <a:pt x="90" y="181"/>
                  </a:lnTo>
                  <a:lnTo>
                    <a:pt x="89" y="181"/>
                  </a:lnTo>
                  <a:lnTo>
                    <a:pt x="88" y="181"/>
                  </a:lnTo>
                  <a:lnTo>
                    <a:pt x="87" y="181"/>
                  </a:lnTo>
                  <a:lnTo>
                    <a:pt x="86" y="180"/>
                  </a:lnTo>
                  <a:lnTo>
                    <a:pt x="85" y="180"/>
                  </a:lnTo>
                  <a:lnTo>
                    <a:pt x="85" y="179"/>
                  </a:lnTo>
                  <a:lnTo>
                    <a:pt x="84" y="179"/>
                  </a:lnTo>
                  <a:lnTo>
                    <a:pt x="83" y="179"/>
                  </a:lnTo>
                  <a:lnTo>
                    <a:pt x="83" y="178"/>
                  </a:lnTo>
                  <a:lnTo>
                    <a:pt x="82" y="178"/>
                  </a:lnTo>
                  <a:lnTo>
                    <a:pt x="81" y="178"/>
                  </a:lnTo>
                  <a:lnTo>
                    <a:pt x="81" y="177"/>
                  </a:lnTo>
                  <a:lnTo>
                    <a:pt x="81" y="176"/>
                  </a:lnTo>
                  <a:lnTo>
                    <a:pt x="80" y="175"/>
                  </a:lnTo>
                  <a:lnTo>
                    <a:pt x="79" y="175"/>
                  </a:lnTo>
                  <a:lnTo>
                    <a:pt x="78" y="175"/>
                  </a:lnTo>
                  <a:lnTo>
                    <a:pt x="78" y="176"/>
                  </a:lnTo>
                  <a:lnTo>
                    <a:pt x="77" y="176"/>
                  </a:lnTo>
                  <a:lnTo>
                    <a:pt x="76" y="176"/>
                  </a:lnTo>
                  <a:lnTo>
                    <a:pt x="75" y="176"/>
                  </a:lnTo>
                  <a:lnTo>
                    <a:pt x="75" y="177"/>
                  </a:lnTo>
                  <a:lnTo>
                    <a:pt x="76" y="178"/>
                  </a:lnTo>
                  <a:lnTo>
                    <a:pt x="77" y="178"/>
                  </a:lnTo>
                  <a:lnTo>
                    <a:pt x="77" y="179"/>
                  </a:lnTo>
                  <a:lnTo>
                    <a:pt x="78" y="180"/>
                  </a:lnTo>
                  <a:lnTo>
                    <a:pt x="78" y="181"/>
                  </a:lnTo>
                  <a:lnTo>
                    <a:pt x="78" y="182"/>
                  </a:lnTo>
                  <a:lnTo>
                    <a:pt x="78" y="183"/>
                  </a:lnTo>
                  <a:lnTo>
                    <a:pt x="79" y="183"/>
                  </a:lnTo>
                  <a:lnTo>
                    <a:pt x="79" y="184"/>
                  </a:lnTo>
                  <a:lnTo>
                    <a:pt x="79" y="185"/>
                  </a:lnTo>
                  <a:lnTo>
                    <a:pt x="79" y="186"/>
                  </a:lnTo>
                  <a:lnTo>
                    <a:pt x="78" y="186"/>
                  </a:lnTo>
                  <a:lnTo>
                    <a:pt x="78" y="187"/>
                  </a:lnTo>
                  <a:lnTo>
                    <a:pt x="77" y="187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5" y="188"/>
                  </a:lnTo>
                  <a:lnTo>
                    <a:pt x="75" y="189"/>
                  </a:lnTo>
                  <a:lnTo>
                    <a:pt x="76" y="189"/>
                  </a:lnTo>
                  <a:lnTo>
                    <a:pt x="76" y="190"/>
                  </a:lnTo>
                  <a:lnTo>
                    <a:pt x="77" y="190"/>
                  </a:lnTo>
                  <a:lnTo>
                    <a:pt x="77" y="191"/>
                  </a:lnTo>
                  <a:lnTo>
                    <a:pt x="76" y="191"/>
                  </a:lnTo>
                  <a:lnTo>
                    <a:pt x="75" y="191"/>
                  </a:lnTo>
                  <a:lnTo>
                    <a:pt x="74" y="191"/>
                  </a:lnTo>
                  <a:lnTo>
                    <a:pt x="73" y="191"/>
                  </a:lnTo>
                  <a:lnTo>
                    <a:pt x="73" y="190"/>
                  </a:lnTo>
                  <a:lnTo>
                    <a:pt x="72" y="190"/>
                  </a:lnTo>
                  <a:lnTo>
                    <a:pt x="72" y="191"/>
                  </a:lnTo>
                </a:path>
              </a:pathLst>
            </a:custGeom>
            <a:noFill/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87" name="Freeform 867"/>
            <p:cNvSpPr>
              <a:spLocks/>
            </p:cNvSpPr>
            <p:nvPr/>
          </p:nvSpPr>
          <p:spPr bwMode="auto">
            <a:xfrm>
              <a:off x="1870" y="1644"/>
              <a:ext cx="472" cy="236"/>
            </a:xfrm>
            <a:custGeom>
              <a:avLst/>
              <a:gdLst>
                <a:gd name="T0" fmla="*/ 462 w 472"/>
                <a:gd name="T1" fmla="*/ 10 h 236"/>
                <a:gd name="T2" fmla="*/ 453 w 472"/>
                <a:gd name="T3" fmla="*/ 4 h 236"/>
                <a:gd name="T4" fmla="*/ 441 w 472"/>
                <a:gd name="T5" fmla="*/ 4 h 236"/>
                <a:gd name="T6" fmla="*/ 427 w 472"/>
                <a:gd name="T7" fmla="*/ 3 h 236"/>
                <a:gd name="T8" fmla="*/ 416 w 472"/>
                <a:gd name="T9" fmla="*/ 2 h 236"/>
                <a:gd name="T10" fmla="*/ 406 w 472"/>
                <a:gd name="T11" fmla="*/ 0 h 236"/>
                <a:gd name="T12" fmla="*/ 400 w 472"/>
                <a:gd name="T13" fmla="*/ 5 h 236"/>
                <a:gd name="T14" fmla="*/ 390 w 472"/>
                <a:gd name="T15" fmla="*/ 2 h 236"/>
                <a:gd name="T16" fmla="*/ 377 w 472"/>
                <a:gd name="T17" fmla="*/ 4 h 236"/>
                <a:gd name="T18" fmla="*/ 367 w 472"/>
                <a:gd name="T19" fmla="*/ 3 h 236"/>
                <a:gd name="T20" fmla="*/ 358 w 472"/>
                <a:gd name="T21" fmla="*/ 5 h 236"/>
                <a:gd name="T22" fmla="*/ 349 w 472"/>
                <a:gd name="T23" fmla="*/ 12 h 236"/>
                <a:gd name="T24" fmla="*/ 344 w 472"/>
                <a:gd name="T25" fmla="*/ 25 h 236"/>
                <a:gd name="T26" fmla="*/ 341 w 472"/>
                <a:gd name="T27" fmla="*/ 34 h 236"/>
                <a:gd name="T28" fmla="*/ 340 w 472"/>
                <a:gd name="T29" fmla="*/ 45 h 236"/>
                <a:gd name="T30" fmla="*/ 341 w 472"/>
                <a:gd name="T31" fmla="*/ 61 h 236"/>
                <a:gd name="T32" fmla="*/ 337 w 472"/>
                <a:gd name="T33" fmla="*/ 69 h 236"/>
                <a:gd name="T34" fmla="*/ 337 w 472"/>
                <a:gd name="T35" fmla="*/ 81 h 236"/>
                <a:gd name="T36" fmla="*/ 333 w 472"/>
                <a:gd name="T37" fmla="*/ 91 h 236"/>
                <a:gd name="T38" fmla="*/ 321 w 472"/>
                <a:gd name="T39" fmla="*/ 93 h 236"/>
                <a:gd name="T40" fmla="*/ 315 w 472"/>
                <a:gd name="T41" fmla="*/ 95 h 236"/>
                <a:gd name="T42" fmla="*/ 307 w 472"/>
                <a:gd name="T43" fmla="*/ 104 h 236"/>
                <a:gd name="T44" fmla="*/ 306 w 472"/>
                <a:gd name="T45" fmla="*/ 112 h 236"/>
                <a:gd name="T46" fmla="*/ 311 w 472"/>
                <a:gd name="T47" fmla="*/ 120 h 236"/>
                <a:gd name="T48" fmla="*/ 314 w 472"/>
                <a:gd name="T49" fmla="*/ 127 h 236"/>
                <a:gd name="T50" fmla="*/ 303 w 472"/>
                <a:gd name="T51" fmla="*/ 133 h 236"/>
                <a:gd name="T52" fmla="*/ 297 w 472"/>
                <a:gd name="T53" fmla="*/ 140 h 236"/>
                <a:gd name="T54" fmla="*/ 286 w 472"/>
                <a:gd name="T55" fmla="*/ 145 h 236"/>
                <a:gd name="T56" fmla="*/ 287 w 472"/>
                <a:gd name="T57" fmla="*/ 156 h 236"/>
                <a:gd name="T58" fmla="*/ 290 w 472"/>
                <a:gd name="T59" fmla="*/ 163 h 236"/>
                <a:gd name="T60" fmla="*/ 281 w 472"/>
                <a:gd name="T61" fmla="*/ 170 h 236"/>
                <a:gd name="T62" fmla="*/ 279 w 472"/>
                <a:gd name="T63" fmla="*/ 183 h 236"/>
                <a:gd name="T64" fmla="*/ 272 w 472"/>
                <a:gd name="T65" fmla="*/ 191 h 236"/>
                <a:gd name="T66" fmla="*/ 266 w 472"/>
                <a:gd name="T67" fmla="*/ 196 h 236"/>
                <a:gd name="T68" fmla="*/ 253 w 472"/>
                <a:gd name="T69" fmla="*/ 195 h 236"/>
                <a:gd name="T70" fmla="*/ 243 w 472"/>
                <a:gd name="T71" fmla="*/ 196 h 236"/>
                <a:gd name="T72" fmla="*/ 228 w 472"/>
                <a:gd name="T73" fmla="*/ 197 h 236"/>
                <a:gd name="T74" fmla="*/ 221 w 472"/>
                <a:gd name="T75" fmla="*/ 205 h 236"/>
                <a:gd name="T76" fmla="*/ 211 w 472"/>
                <a:gd name="T77" fmla="*/ 211 h 236"/>
                <a:gd name="T78" fmla="*/ 202 w 472"/>
                <a:gd name="T79" fmla="*/ 205 h 236"/>
                <a:gd name="T80" fmla="*/ 191 w 472"/>
                <a:gd name="T81" fmla="*/ 204 h 236"/>
                <a:gd name="T82" fmla="*/ 179 w 472"/>
                <a:gd name="T83" fmla="*/ 201 h 236"/>
                <a:gd name="T84" fmla="*/ 169 w 472"/>
                <a:gd name="T85" fmla="*/ 197 h 236"/>
                <a:gd name="T86" fmla="*/ 168 w 472"/>
                <a:gd name="T87" fmla="*/ 194 h 236"/>
                <a:gd name="T88" fmla="*/ 161 w 472"/>
                <a:gd name="T89" fmla="*/ 188 h 236"/>
                <a:gd name="T90" fmla="*/ 150 w 472"/>
                <a:gd name="T91" fmla="*/ 190 h 236"/>
                <a:gd name="T92" fmla="*/ 130 w 472"/>
                <a:gd name="T93" fmla="*/ 189 h 236"/>
                <a:gd name="T94" fmla="*/ 118 w 472"/>
                <a:gd name="T95" fmla="*/ 193 h 236"/>
                <a:gd name="T96" fmla="*/ 112 w 472"/>
                <a:gd name="T97" fmla="*/ 200 h 236"/>
                <a:gd name="T98" fmla="*/ 108 w 472"/>
                <a:gd name="T99" fmla="*/ 210 h 236"/>
                <a:gd name="T100" fmla="*/ 100 w 472"/>
                <a:gd name="T101" fmla="*/ 217 h 236"/>
                <a:gd name="T102" fmla="*/ 89 w 472"/>
                <a:gd name="T103" fmla="*/ 224 h 236"/>
                <a:gd name="T104" fmla="*/ 77 w 472"/>
                <a:gd name="T105" fmla="*/ 225 h 236"/>
                <a:gd name="T106" fmla="*/ 67 w 472"/>
                <a:gd name="T107" fmla="*/ 229 h 236"/>
                <a:gd name="T108" fmla="*/ 58 w 472"/>
                <a:gd name="T109" fmla="*/ 226 h 236"/>
                <a:gd name="T110" fmla="*/ 45 w 472"/>
                <a:gd name="T111" fmla="*/ 222 h 236"/>
                <a:gd name="T112" fmla="*/ 32 w 472"/>
                <a:gd name="T113" fmla="*/ 225 h 236"/>
                <a:gd name="T114" fmla="*/ 20 w 472"/>
                <a:gd name="T115" fmla="*/ 229 h 236"/>
                <a:gd name="T116" fmla="*/ 11 w 472"/>
                <a:gd name="T117" fmla="*/ 235 h 236"/>
                <a:gd name="T118" fmla="*/ 3 w 472"/>
                <a:gd name="T119" fmla="*/ 236 h 2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72"/>
                <a:gd name="T181" fmla="*/ 0 h 236"/>
                <a:gd name="T182" fmla="*/ 472 w 472"/>
                <a:gd name="T183" fmla="*/ 236 h 2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72" h="236">
                  <a:moveTo>
                    <a:pt x="472" y="14"/>
                  </a:moveTo>
                  <a:lnTo>
                    <a:pt x="471" y="14"/>
                  </a:lnTo>
                  <a:lnTo>
                    <a:pt x="470" y="14"/>
                  </a:lnTo>
                  <a:lnTo>
                    <a:pt x="469" y="14"/>
                  </a:lnTo>
                  <a:lnTo>
                    <a:pt x="468" y="14"/>
                  </a:lnTo>
                  <a:lnTo>
                    <a:pt x="467" y="14"/>
                  </a:lnTo>
                  <a:lnTo>
                    <a:pt x="467" y="13"/>
                  </a:lnTo>
                  <a:lnTo>
                    <a:pt x="466" y="13"/>
                  </a:lnTo>
                  <a:lnTo>
                    <a:pt x="465" y="13"/>
                  </a:lnTo>
                  <a:lnTo>
                    <a:pt x="465" y="12"/>
                  </a:lnTo>
                  <a:lnTo>
                    <a:pt x="464" y="12"/>
                  </a:lnTo>
                  <a:lnTo>
                    <a:pt x="464" y="11"/>
                  </a:lnTo>
                  <a:lnTo>
                    <a:pt x="463" y="11"/>
                  </a:lnTo>
                  <a:lnTo>
                    <a:pt x="463" y="10"/>
                  </a:lnTo>
                  <a:lnTo>
                    <a:pt x="462" y="10"/>
                  </a:lnTo>
                  <a:lnTo>
                    <a:pt x="462" y="9"/>
                  </a:lnTo>
                  <a:lnTo>
                    <a:pt x="461" y="9"/>
                  </a:lnTo>
                  <a:lnTo>
                    <a:pt x="461" y="8"/>
                  </a:lnTo>
                  <a:lnTo>
                    <a:pt x="460" y="8"/>
                  </a:lnTo>
                  <a:lnTo>
                    <a:pt x="460" y="7"/>
                  </a:lnTo>
                  <a:lnTo>
                    <a:pt x="459" y="7"/>
                  </a:lnTo>
                  <a:lnTo>
                    <a:pt x="459" y="6"/>
                  </a:lnTo>
                  <a:lnTo>
                    <a:pt x="458" y="6"/>
                  </a:lnTo>
                  <a:lnTo>
                    <a:pt x="457" y="6"/>
                  </a:lnTo>
                  <a:lnTo>
                    <a:pt x="456" y="6"/>
                  </a:lnTo>
                  <a:lnTo>
                    <a:pt x="456" y="5"/>
                  </a:lnTo>
                  <a:lnTo>
                    <a:pt x="455" y="5"/>
                  </a:lnTo>
                  <a:lnTo>
                    <a:pt x="454" y="5"/>
                  </a:lnTo>
                  <a:lnTo>
                    <a:pt x="453" y="5"/>
                  </a:lnTo>
                  <a:lnTo>
                    <a:pt x="453" y="4"/>
                  </a:lnTo>
                  <a:lnTo>
                    <a:pt x="453" y="3"/>
                  </a:lnTo>
                  <a:lnTo>
                    <a:pt x="452" y="3"/>
                  </a:lnTo>
                  <a:lnTo>
                    <a:pt x="452" y="2"/>
                  </a:lnTo>
                  <a:lnTo>
                    <a:pt x="451" y="2"/>
                  </a:lnTo>
                  <a:lnTo>
                    <a:pt x="450" y="2"/>
                  </a:lnTo>
                  <a:lnTo>
                    <a:pt x="449" y="2"/>
                  </a:lnTo>
                  <a:lnTo>
                    <a:pt x="448" y="3"/>
                  </a:lnTo>
                  <a:lnTo>
                    <a:pt x="447" y="4"/>
                  </a:lnTo>
                  <a:lnTo>
                    <a:pt x="447" y="3"/>
                  </a:lnTo>
                  <a:lnTo>
                    <a:pt x="446" y="3"/>
                  </a:lnTo>
                  <a:lnTo>
                    <a:pt x="445" y="3"/>
                  </a:lnTo>
                  <a:lnTo>
                    <a:pt x="444" y="3"/>
                  </a:lnTo>
                  <a:lnTo>
                    <a:pt x="443" y="3"/>
                  </a:lnTo>
                  <a:lnTo>
                    <a:pt x="442" y="3"/>
                  </a:lnTo>
                  <a:lnTo>
                    <a:pt x="442" y="4"/>
                  </a:lnTo>
                  <a:lnTo>
                    <a:pt x="441" y="4"/>
                  </a:lnTo>
                  <a:lnTo>
                    <a:pt x="440" y="3"/>
                  </a:lnTo>
                  <a:lnTo>
                    <a:pt x="438" y="3"/>
                  </a:lnTo>
                  <a:lnTo>
                    <a:pt x="437" y="4"/>
                  </a:lnTo>
                  <a:lnTo>
                    <a:pt x="436" y="4"/>
                  </a:lnTo>
                  <a:lnTo>
                    <a:pt x="435" y="4"/>
                  </a:lnTo>
                  <a:lnTo>
                    <a:pt x="434" y="4"/>
                  </a:lnTo>
                  <a:lnTo>
                    <a:pt x="434" y="3"/>
                  </a:lnTo>
                  <a:lnTo>
                    <a:pt x="433" y="3"/>
                  </a:lnTo>
                  <a:lnTo>
                    <a:pt x="432" y="3"/>
                  </a:lnTo>
                  <a:lnTo>
                    <a:pt x="431" y="3"/>
                  </a:lnTo>
                  <a:lnTo>
                    <a:pt x="431" y="2"/>
                  </a:lnTo>
                  <a:lnTo>
                    <a:pt x="430" y="2"/>
                  </a:lnTo>
                  <a:lnTo>
                    <a:pt x="428" y="2"/>
                  </a:lnTo>
                  <a:lnTo>
                    <a:pt x="428" y="3"/>
                  </a:lnTo>
                  <a:lnTo>
                    <a:pt x="427" y="3"/>
                  </a:lnTo>
                  <a:lnTo>
                    <a:pt x="426" y="3"/>
                  </a:lnTo>
                  <a:lnTo>
                    <a:pt x="425" y="3"/>
                  </a:lnTo>
                  <a:lnTo>
                    <a:pt x="425" y="4"/>
                  </a:lnTo>
                  <a:lnTo>
                    <a:pt x="424" y="4"/>
                  </a:lnTo>
                  <a:lnTo>
                    <a:pt x="423" y="4"/>
                  </a:lnTo>
                  <a:lnTo>
                    <a:pt x="422" y="4"/>
                  </a:lnTo>
                  <a:lnTo>
                    <a:pt x="422" y="3"/>
                  </a:lnTo>
                  <a:lnTo>
                    <a:pt x="421" y="3"/>
                  </a:lnTo>
                  <a:lnTo>
                    <a:pt x="420" y="3"/>
                  </a:lnTo>
                  <a:lnTo>
                    <a:pt x="420" y="2"/>
                  </a:lnTo>
                  <a:lnTo>
                    <a:pt x="419" y="2"/>
                  </a:lnTo>
                  <a:lnTo>
                    <a:pt x="419" y="1"/>
                  </a:lnTo>
                  <a:lnTo>
                    <a:pt x="418" y="1"/>
                  </a:lnTo>
                  <a:lnTo>
                    <a:pt x="417" y="1"/>
                  </a:lnTo>
                  <a:lnTo>
                    <a:pt x="416" y="1"/>
                  </a:lnTo>
                  <a:lnTo>
                    <a:pt x="416" y="2"/>
                  </a:lnTo>
                  <a:lnTo>
                    <a:pt x="416" y="3"/>
                  </a:lnTo>
                  <a:lnTo>
                    <a:pt x="415" y="3"/>
                  </a:lnTo>
                  <a:lnTo>
                    <a:pt x="415" y="4"/>
                  </a:lnTo>
                  <a:lnTo>
                    <a:pt x="414" y="4"/>
                  </a:lnTo>
                  <a:lnTo>
                    <a:pt x="413" y="4"/>
                  </a:lnTo>
                  <a:lnTo>
                    <a:pt x="412" y="4"/>
                  </a:lnTo>
                  <a:lnTo>
                    <a:pt x="411" y="4"/>
                  </a:lnTo>
                  <a:lnTo>
                    <a:pt x="410" y="3"/>
                  </a:lnTo>
                  <a:lnTo>
                    <a:pt x="409" y="3"/>
                  </a:lnTo>
                  <a:lnTo>
                    <a:pt x="409" y="2"/>
                  </a:lnTo>
                  <a:lnTo>
                    <a:pt x="408" y="2"/>
                  </a:lnTo>
                  <a:lnTo>
                    <a:pt x="408" y="1"/>
                  </a:lnTo>
                  <a:lnTo>
                    <a:pt x="407" y="1"/>
                  </a:lnTo>
                  <a:lnTo>
                    <a:pt x="407" y="0"/>
                  </a:lnTo>
                  <a:lnTo>
                    <a:pt x="406" y="0"/>
                  </a:lnTo>
                  <a:lnTo>
                    <a:pt x="405" y="0"/>
                  </a:lnTo>
                  <a:lnTo>
                    <a:pt x="404" y="0"/>
                  </a:lnTo>
                  <a:lnTo>
                    <a:pt x="404" y="1"/>
                  </a:lnTo>
                  <a:lnTo>
                    <a:pt x="403" y="1"/>
                  </a:lnTo>
                  <a:lnTo>
                    <a:pt x="403" y="2"/>
                  </a:lnTo>
                  <a:lnTo>
                    <a:pt x="403" y="3"/>
                  </a:lnTo>
                  <a:lnTo>
                    <a:pt x="403" y="4"/>
                  </a:lnTo>
                  <a:lnTo>
                    <a:pt x="402" y="4"/>
                  </a:lnTo>
                  <a:lnTo>
                    <a:pt x="401" y="4"/>
                  </a:lnTo>
                  <a:lnTo>
                    <a:pt x="400" y="4"/>
                  </a:lnTo>
                  <a:lnTo>
                    <a:pt x="400" y="5"/>
                  </a:lnTo>
                  <a:lnTo>
                    <a:pt x="399" y="6"/>
                  </a:lnTo>
                  <a:lnTo>
                    <a:pt x="398" y="6"/>
                  </a:lnTo>
                  <a:lnTo>
                    <a:pt x="397" y="6"/>
                  </a:lnTo>
                  <a:lnTo>
                    <a:pt x="397" y="5"/>
                  </a:lnTo>
                  <a:lnTo>
                    <a:pt x="396" y="4"/>
                  </a:lnTo>
                  <a:lnTo>
                    <a:pt x="395" y="4"/>
                  </a:lnTo>
                  <a:lnTo>
                    <a:pt x="395" y="3"/>
                  </a:lnTo>
                  <a:lnTo>
                    <a:pt x="394" y="3"/>
                  </a:lnTo>
                  <a:lnTo>
                    <a:pt x="394" y="2"/>
                  </a:lnTo>
                  <a:lnTo>
                    <a:pt x="393" y="2"/>
                  </a:lnTo>
                  <a:lnTo>
                    <a:pt x="392" y="1"/>
                  </a:lnTo>
                  <a:lnTo>
                    <a:pt x="391" y="1"/>
                  </a:lnTo>
                  <a:lnTo>
                    <a:pt x="390" y="1"/>
                  </a:lnTo>
                  <a:lnTo>
                    <a:pt x="390" y="2"/>
                  </a:lnTo>
                  <a:lnTo>
                    <a:pt x="389" y="2"/>
                  </a:lnTo>
                  <a:lnTo>
                    <a:pt x="388" y="2"/>
                  </a:lnTo>
                  <a:lnTo>
                    <a:pt x="387" y="2"/>
                  </a:lnTo>
                  <a:lnTo>
                    <a:pt x="386" y="2"/>
                  </a:lnTo>
                  <a:lnTo>
                    <a:pt x="385" y="1"/>
                  </a:lnTo>
                  <a:lnTo>
                    <a:pt x="384" y="1"/>
                  </a:lnTo>
                  <a:lnTo>
                    <a:pt x="383" y="1"/>
                  </a:lnTo>
                  <a:lnTo>
                    <a:pt x="382" y="1"/>
                  </a:lnTo>
                  <a:lnTo>
                    <a:pt x="381" y="1"/>
                  </a:lnTo>
                  <a:lnTo>
                    <a:pt x="380" y="0"/>
                  </a:lnTo>
                  <a:lnTo>
                    <a:pt x="379" y="0"/>
                  </a:lnTo>
                  <a:lnTo>
                    <a:pt x="378" y="1"/>
                  </a:lnTo>
                  <a:lnTo>
                    <a:pt x="378" y="2"/>
                  </a:lnTo>
                  <a:lnTo>
                    <a:pt x="378" y="3"/>
                  </a:lnTo>
                  <a:lnTo>
                    <a:pt x="377" y="4"/>
                  </a:lnTo>
                  <a:lnTo>
                    <a:pt x="376" y="4"/>
                  </a:lnTo>
                  <a:lnTo>
                    <a:pt x="375" y="4"/>
                  </a:lnTo>
                  <a:lnTo>
                    <a:pt x="374" y="4"/>
                  </a:lnTo>
                  <a:lnTo>
                    <a:pt x="374" y="5"/>
                  </a:lnTo>
                  <a:lnTo>
                    <a:pt x="373" y="5"/>
                  </a:lnTo>
                  <a:lnTo>
                    <a:pt x="373" y="6"/>
                  </a:lnTo>
                  <a:lnTo>
                    <a:pt x="372" y="7"/>
                  </a:lnTo>
                  <a:lnTo>
                    <a:pt x="371" y="7"/>
                  </a:lnTo>
                  <a:lnTo>
                    <a:pt x="371" y="6"/>
                  </a:lnTo>
                  <a:lnTo>
                    <a:pt x="370" y="6"/>
                  </a:lnTo>
                  <a:lnTo>
                    <a:pt x="370" y="5"/>
                  </a:lnTo>
                  <a:lnTo>
                    <a:pt x="369" y="5"/>
                  </a:lnTo>
                  <a:lnTo>
                    <a:pt x="369" y="4"/>
                  </a:lnTo>
                  <a:lnTo>
                    <a:pt x="368" y="4"/>
                  </a:lnTo>
                  <a:lnTo>
                    <a:pt x="367" y="4"/>
                  </a:lnTo>
                  <a:lnTo>
                    <a:pt x="367" y="3"/>
                  </a:lnTo>
                  <a:lnTo>
                    <a:pt x="366" y="3"/>
                  </a:lnTo>
                  <a:lnTo>
                    <a:pt x="365" y="3"/>
                  </a:lnTo>
                  <a:lnTo>
                    <a:pt x="364" y="3"/>
                  </a:lnTo>
                  <a:lnTo>
                    <a:pt x="363" y="3"/>
                  </a:lnTo>
                  <a:lnTo>
                    <a:pt x="363" y="2"/>
                  </a:lnTo>
                  <a:lnTo>
                    <a:pt x="362" y="2"/>
                  </a:lnTo>
                  <a:lnTo>
                    <a:pt x="361" y="1"/>
                  </a:lnTo>
                  <a:lnTo>
                    <a:pt x="360" y="1"/>
                  </a:lnTo>
                  <a:lnTo>
                    <a:pt x="359" y="1"/>
                  </a:lnTo>
                  <a:lnTo>
                    <a:pt x="359" y="2"/>
                  </a:lnTo>
                  <a:lnTo>
                    <a:pt x="359" y="3"/>
                  </a:lnTo>
                  <a:lnTo>
                    <a:pt x="358" y="3"/>
                  </a:lnTo>
                  <a:lnTo>
                    <a:pt x="358" y="4"/>
                  </a:lnTo>
                  <a:lnTo>
                    <a:pt x="358" y="5"/>
                  </a:lnTo>
                  <a:lnTo>
                    <a:pt x="358" y="6"/>
                  </a:lnTo>
                  <a:lnTo>
                    <a:pt x="358" y="7"/>
                  </a:lnTo>
                  <a:lnTo>
                    <a:pt x="357" y="7"/>
                  </a:lnTo>
                  <a:lnTo>
                    <a:pt x="357" y="8"/>
                  </a:lnTo>
                  <a:lnTo>
                    <a:pt x="356" y="8"/>
                  </a:lnTo>
                  <a:lnTo>
                    <a:pt x="356" y="9"/>
                  </a:lnTo>
                  <a:lnTo>
                    <a:pt x="355" y="10"/>
                  </a:lnTo>
                  <a:lnTo>
                    <a:pt x="354" y="10"/>
                  </a:lnTo>
                  <a:lnTo>
                    <a:pt x="353" y="10"/>
                  </a:lnTo>
                  <a:lnTo>
                    <a:pt x="352" y="10"/>
                  </a:lnTo>
                  <a:lnTo>
                    <a:pt x="352" y="11"/>
                  </a:lnTo>
                  <a:lnTo>
                    <a:pt x="351" y="11"/>
                  </a:lnTo>
                  <a:lnTo>
                    <a:pt x="350" y="11"/>
                  </a:lnTo>
                  <a:lnTo>
                    <a:pt x="350" y="12"/>
                  </a:lnTo>
                  <a:lnTo>
                    <a:pt x="349" y="12"/>
                  </a:lnTo>
                  <a:lnTo>
                    <a:pt x="348" y="13"/>
                  </a:lnTo>
                  <a:lnTo>
                    <a:pt x="347" y="13"/>
                  </a:lnTo>
                  <a:lnTo>
                    <a:pt x="347" y="14"/>
                  </a:lnTo>
                  <a:lnTo>
                    <a:pt x="347" y="15"/>
                  </a:lnTo>
                  <a:lnTo>
                    <a:pt x="347" y="16"/>
                  </a:lnTo>
                  <a:lnTo>
                    <a:pt x="346" y="17"/>
                  </a:lnTo>
                  <a:lnTo>
                    <a:pt x="345" y="17"/>
                  </a:lnTo>
                  <a:lnTo>
                    <a:pt x="345" y="18"/>
                  </a:lnTo>
                  <a:lnTo>
                    <a:pt x="345" y="19"/>
                  </a:lnTo>
                  <a:lnTo>
                    <a:pt x="345" y="20"/>
                  </a:lnTo>
                  <a:lnTo>
                    <a:pt x="345" y="21"/>
                  </a:lnTo>
                  <a:lnTo>
                    <a:pt x="345" y="22"/>
                  </a:lnTo>
                  <a:lnTo>
                    <a:pt x="345" y="23"/>
                  </a:lnTo>
                  <a:lnTo>
                    <a:pt x="344" y="24"/>
                  </a:lnTo>
                  <a:lnTo>
                    <a:pt x="344" y="25"/>
                  </a:lnTo>
                  <a:lnTo>
                    <a:pt x="343" y="25"/>
                  </a:lnTo>
                  <a:lnTo>
                    <a:pt x="343" y="26"/>
                  </a:lnTo>
                  <a:lnTo>
                    <a:pt x="343" y="27"/>
                  </a:lnTo>
                  <a:lnTo>
                    <a:pt x="342" y="28"/>
                  </a:lnTo>
                  <a:lnTo>
                    <a:pt x="341" y="29"/>
                  </a:lnTo>
                  <a:lnTo>
                    <a:pt x="341" y="30"/>
                  </a:lnTo>
                  <a:lnTo>
                    <a:pt x="340" y="30"/>
                  </a:lnTo>
                  <a:lnTo>
                    <a:pt x="339" y="30"/>
                  </a:lnTo>
                  <a:lnTo>
                    <a:pt x="339" y="31"/>
                  </a:lnTo>
                  <a:lnTo>
                    <a:pt x="339" y="32"/>
                  </a:lnTo>
                  <a:lnTo>
                    <a:pt x="339" y="33"/>
                  </a:lnTo>
                  <a:lnTo>
                    <a:pt x="340" y="33"/>
                  </a:lnTo>
                  <a:lnTo>
                    <a:pt x="340" y="34"/>
                  </a:lnTo>
                  <a:lnTo>
                    <a:pt x="341" y="34"/>
                  </a:lnTo>
                  <a:lnTo>
                    <a:pt x="341" y="35"/>
                  </a:lnTo>
                  <a:lnTo>
                    <a:pt x="342" y="35"/>
                  </a:lnTo>
                  <a:lnTo>
                    <a:pt x="342" y="36"/>
                  </a:lnTo>
                  <a:lnTo>
                    <a:pt x="341" y="36"/>
                  </a:lnTo>
                  <a:lnTo>
                    <a:pt x="341" y="37"/>
                  </a:lnTo>
                  <a:lnTo>
                    <a:pt x="341" y="38"/>
                  </a:lnTo>
                  <a:lnTo>
                    <a:pt x="341" y="39"/>
                  </a:lnTo>
                  <a:lnTo>
                    <a:pt x="341" y="40"/>
                  </a:lnTo>
                  <a:lnTo>
                    <a:pt x="340" y="40"/>
                  </a:lnTo>
                  <a:lnTo>
                    <a:pt x="340" y="41"/>
                  </a:lnTo>
                  <a:lnTo>
                    <a:pt x="340" y="42"/>
                  </a:lnTo>
                  <a:lnTo>
                    <a:pt x="340" y="43"/>
                  </a:lnTo>
                  <a:lnTo>
                    <a:pt x="340" y="44"/>
                  </a:lnTo>
                  <a:lnTo>
                    <a:pt x="340" y="45"/>
                  </a:lnTo>
                  <a:lnTo>
                    <a:pt x="340" y="46"/>
                  </a:lnTo>
                  <a:lnTo>
                    <a:pt x="339" y="46"/>
                  </a:lnTo>
                  <a:lnTo>
                    <a:pt x="339" y="47"/>
                  </a:lnTo>
                  <a:lnTo>
                    <a:pt x="339" y="48"/>
                  </a:lnTo>
                  <a:lnTo>
                    <a:pt x="339" y="52"/>
                  </a:lnTo>
                  <a:lnTo>
                    <a:pt x="339" y="53"/>
                  </a:lnTo>
                  <a:lnTo>
                    <a:pt x="340" y="53"/>
                  </a:lnTo>
                  <a:lnTo>
                    <a:pt x="340" y="54"/>
                  </a:lnTo>
                  <a:lnTo>
                    <a:pt x="340" y="55"/>
                  </a:lnTo>
                  <a:lnTo>
                    <a:pt x="340" y="56"/>
                  </a:lnTo>
                  <a:lnTo>
                    <a:pt x="340" y="57"/>
                  </a:lnTo>
                  <a:lnTo>
                    <a:pt x="340" y="58"/>
                  </a:lnTo>
                  <a:lnTo>
                    <a:pt x="340" y="59"/>
                  </a:lnTo>
                  <a:lnTo>
                    <a:pt x="340" y="60"/>
                  </a:lnTo>
                  <a:lnTo>
                    <a:pt x="341" y="61"/>
                  </a:lnTo>
                  <a:lnTo>
                    <a:pt x="342" y="62"/>
                  </a:lnTo>
                  <a:lnTo>
                    <a:pt x="342" y="63"/>
                  </a:lnTo>
                  <a:lnTo>
                    <a:pt x="343" y="63"/>
                  </a:lnTo>
                  <a:lnTo>
                    <a:pt x="343" y="64"/>
                  </a:lnTo>
                  <a:lnTo>
                    <a:pt x="342" y="64"/>
                  </a:lnTo>
                  <a:lnTo>
                    <a:pt x="341" y="65"/>
                  </a:lnTo>
                  <a:lnTo>
                    <a:pt x="340" y="64"/>
                  </a:lnTo>
                  <a:lnTo>
                    <a:pt x="339" y="64"/>
                  </a:lnTo>
                  <a:lnTo>
                    <a:pt x="339" y="65"/>
                  </a:lnTo>
                  <a:lnTo>
                    <a:pt x="339" y="66"/>
                  </a:lnTo>
                  <a:lnTo>
                    <a:pt x="338" y="66"/>
                  </a:lnTo>
                  <a:lnTo>
                    <a:pt x="338" y="67"/>
                  </a:lnTo>
                  <a:lnTo>
                    <a:pt x="338" y="68"/>
                  </a:lnTo>
                  <a:lnTo>
                    <a:pt x="337" y="69"/>
                  </a:lnTo>
                  <a:lnTo>
                    <a:pt x="337" y="70"/>
                  </a:lnTo>
                  <a:lnTo>
                    <a:pt x="336" y="71"/>
                  </a:lnTo>
                  <a:lnTo>
                    <a:pt x="336" y="72"/>
                  </a:lnTo>
                  <a:lnTo>
                    <a:pt x="336" y="73"/>
                  </a:lnTo>
                  <a:lnTo>
                    <a:pt x="336" y="74"/>
                  </a:lnTo>
                  <a:lnTo>
                    <a:pt x="336" y="75"/>
                  </a:lnTo>
                  <a:lnTo>
                    <a:pt x="335" y="75"/>
                  </a:lnTo>
                  <a:lnTo>
                    <a:pt x="335" y="76"/>
                  </a:lnTo>
                  <a:lnTo>
                    <a:pt x="335" y="77"/>
                  </a:lnTo>
                  <a:lnTo>
                    <a:pt x="335" y="78"/>
                  </a:lnTo>
                  <a:lnTo>
                    <a:pt x="334" y="79"/>
                  </a:lnTo>
                  <a:lnTo>
                    <a:pt x="334" y="80"/>
                  </a:lnTo>
                  <a:lnTo>
                    <a:pt x="334" y="81"/>
                  </a:lnTo>
                  <a:lnTo>
                    <a:pt x="335" y="81"/>
                  </a:lnTo>
                  <a:lnTo>
                    <a:pt x="336" y="81"/>
                  </a:lnTo>
                  <a:lnTo>
                    <a:pt x="337" y="81"/>
                  </a:lnTo>
                  <a:lnTo>
                    <a:pt x="338" y="81"/>
                  </a:lnTo>
                  <a:lnTo>
                    <a:pt x="338" y="82"/>
                  </a:lnTo>
                  <a:lnTo>
                    <a:pt x="337" y="82"/>
                  </a:lnTo>
                  <a:lnTo>
                    <a:pt x="337" y="83"/>
                  </a:lnTo>
                  <a:lnTo>
                    <a:pt x="336" y="83"/>
                  </a:lnTo>
                  <a:lnTo>
                    <a:pt x="335" y="84"/>
                  </a:lnTo>
                  <a:lnTo>
                    <a:pt x="335" y="85"/>
                  </a:lnTo>
                  <a:lnTo>
                    <a:pt x="334" y="85"/>
                  </a:lnTo>
                  <a:lnTo>
                    <a:pt x="334" y="86"/>
                  </a:lnTo>
                  <a:lnTo>
                    <a:pt x="334" y="87"/>
                  </a:lnTo>
                  <a:lnTo>
                    <a:pt x="334" y="88"/>
                  </a:lnTo>
                  <a:lnTo>
                    <a:pt x="334" y="89"/>
                  </a:lnTo>
                  <a:lnTo>
                    <a:pt x="334" y="90"/>
                  </a:lnTo>
                  <a:lnTo>
                    <a:pt x="334" y="91"/>
                  </a:lnTo>
                  <a:lnTo>
                    <a:pt x="333" y="91"/>
                  </a:lnTo>
                  <a:lnTo>
                    <a:pt x="332" y="91"/>
                  </a:lnTo>
                  <a:lnTo>
                    <a:pt x="331" y="91"/>
                  </a:lnTo>
                  <a:lnTo>
                    <a:pt x="330" y="91"/>
                  </a:lnTo>
                  <a:lnTo>
                    <a:pt x="329" y="91"/>
                  </a:lnTo>
                  <a:lnTo>
                    <a:pt x="328" y="92"/>
                  </a:lnTo>
                  <a:lnTo>
                    <a:pt x="328" y="93"/>
                  </a:lnTo>
                  <a:lnTo>
                    <a:pt x="327" y="93"/>
                  </a:lnTo>
                  <a:lnTo>
                    <a:pt x="326" y="94"/>
                  </a:lnTo>
                  <a:lnTo>
                    <a:pt x="325" y="94"/>
                  </a:lnTo>
                  <a:lnTo>
                    <a:pt x="324" y="93"/>
                  </a:lnTo>
                  <a:lnTo>
                    <a:pt x="323" y="93"/>
                  </a:lnTo>
                  <a:lnTo>
                    <a:pt x="323" y="94"/>
                  </a:lnTo>
                  <a:lnTo>
                    <a:pt x="322" y="94"/>
                  </a:lnTo>
                  <a:lnTo>
                    <a:pt x="321" y="94"/>
                  </a:lnTo>
                  <a:lnTo>
                    <a:pt x="321" y="93"/>
                  </a:lnTo>
                  <a:lnTo>
                    <a:pt x="321" y="92"/>
                  </a:lnTo>
                  <a:lnTo>
                    <a:pt x="321" y="91"/>
                  </a:lnTo>
                  <a:lnTo>
                    <a:pt x="320" y="90"/>
                  </a:lnTo>
                  <a:lnTo>
                    <a:pt x="320" y="89"/>
                  </a:lnTo>
                  <a:lnTo>
                    <a:pt x="319" y="89"/>
                  </a:lnTo>
                  <a:lnTo>
                    <a:pt x="319" y="90"/>
                  </a:lnTo>
                  <a:lnTo>
                    <a:pt x="318" y="90"/>
                  </a:lnTo>
                  <a:lnTo>
                    <a:pt x="318" y="91"/>
                  </a:lnTo>
                  <a:lnTo>
                    <a:pt x="317" y="91"/>
                  </a:lnTo>
                  <a:lnTo>
                    <a:pt x="317" y="92"/>
                  </a:lnTo>
                  <a:lnTo>
                    <a:pt x="317" y="93"/>
                  </a:lnTo>
                  <a:lnTo>
                    <a:pt x="316" y="93"/>
                  </a:lnTo>
                  <a:lnTo>
                    <a:pt x="316" y="94"/>
                  </a:lnTo>
                  <a:lnTo>
                    <a:pt x="315" y="94"/>
                  </a:lnTo>
                  <a:lnTo>
                    <a:pt x="315" y="95"/>
                  </a:lnTo>
                  <a:lnTo>
                    <a:pt x="314" y="95"/>
                  </a:lnTo>
                  <a:lnTo>
                    <a:pt x="314" y="96"/>
                  </a:lnTo>
                  <a:lnTo>
                    <a:pt x="313" y="96"/>
                  </a:lnTo>
                  <a:lnTo>
                    <a:pt x="312" y="97"/>
                  </a:lnTo>
                  <a:lnTo>
                    <a:pt x="311" y="97"/>
                  </a:lnTo>
                  <a:lnTo>
                    <a:pt x="311" y="98"/>
                  </a:lnTo>
                  <a:lnTo>
                    <a:pt x="310" y="98"/>
                  </a:lnTo>
                  <a:lnTo>
                    <a:pt x="310" y="99"/>
                  </a:lnTo>
                  <a:lnTo>
                    <a:pt x="309" y="99"/>
                  </a:lnTo>
                  <a:lnTo>
                    <a:pt x="309" y="100"/>
                  </a:lnTo>
                  <a:lnTo>
                    <a:pt x="309" y="101"/>
                  </a:lnTo>
                  <a:lnTo>
                    <a:pt x="309" y="102"/>
                  </a:lnTo>
                  <a:lnTo>
                    <a:pt x="309" y="103"/>
                  </a:lnTo>
                  <a:lnTo>
                    <a:pt x="308" y="103"/>
                  </a:lnTo>
                  <a:lnTo>
                    <a:pt x="307" y="103"/>
                  </a:lnTo>
                  <a:lnTo>
                    <a:pt x="307" y="104"/>
                  </a:lnTo>
                  <a:lnTo>
                    <a:pt x="306" y="104"/>
                  </a:lnTo>
                  <a:lnTo>
                    <a:pt x="306" y="105"/>
                  </a:lnTo>
                  <a:lnTo>
                    <a:pt x="307" y="105"/>
                  </a:lnTo>
                  <a:lnTo>
                    <a:pt x="308" y="105"/>
                  </a:lnTo>
                  <a:lnTo>
                    <a:pt x="308" y="106"/>
                  </a:lnTo>
                  <a:lnTo>
                    <a:pt x="309" y="106"/>
                  </a:lnTo>
                  <a:lnTo>
                    <a:pt x="309" y="107"/>
                  </a:lnTo>
                  <a:lnTo>
                    <a:pt x="309" y="108"/>
                  </a:lnTo>
                  <a:lnTo>
                    <a:pt x="309" y="109"/>
                  </a:lnTo>
                  <a:lnTo>
                    <a:pt x="309" y="110"/>
                  </a:lnTo>
                  <a:lnTo>
                    <a:pt x="308" y="111"/>
                  </a:lnTo>
                  <a:lnTo>
                    <a:pt x="307" y="111"/>
                  </a:lnTo>
                  <a:lnTo>
                    <a:pt x="306" y="111"/>
                  </a:lnTo>
                  <a:lnTo>
                    <a:pt x="306" y="112"/>
                  </a:lnTo>
                  <a:lnTo>
                    <a:pt x="306" y="113"/>
                  </a:lnTo>
                  <a:lnTo>
                    <a:pt x="307" y="114"/>
                  </a:lnTo>
                  <a:lnTo>
                    <a:pt x="307" y="115"/>
                  </a:lnTo>
                  <a:lnTo>
                    <a:pt x="307" y="116"/>
                  </a:lnTo>
                  <a:lnTo>
                    <a:pt x="307" y="117"/>
                  </a:lnTo>
                  <a:lnTo>
                    <a:pt x="306" y="117"/>
                  </a:lnTo>
                  <a:lnTo>
                    <a:pt x="306" y="118"/>
                  </a:lnTo>
                  <a:lnTo>
                    <a:pt x="306" y="119"/>
                  </a:lnTo>
                  <a:lnTo>
                    <a:pt x="306" y="120"/>
                  </a:lnTo>
                  <a:lnTo>
                    <a:pt x="307" y="120"/>
                  </a:lnTo>
                  <a:lnTo>
                    <a:pt x="308" y="120"/>
                  </a:lnTo>
                  <a:lnTo>
                    <a:pt x="309" y="120"/>
                  </a:lnTo>
                  <a:lnTo>
                    <a:pt x="309" y="119"/>
                  </a:lnTo>
                  <a:lnTo>
                    <a:pt x="310" y="119"/>
                  </a:lnTo>
                  <a:lnTo>
                    <a:pt x="311" y="120"/>
                  </a:lnTo>
                  <a:lnTo>
                    <a:pt x="312" y="120"/>
                  </a:lnTo>
                  <a:lnTo>
                    <a:pt x="313" y="120"/>
                  </a:lnTo>
                  <a:lnTo>
                    <a:pt x="314" y="120"/>
                  </a:lnTo>
                  <a:lnTo>
                    <a:pt x="314" y="121"/>
                  </a:lnTo>
                  <a:lnTo>
                    <a:pt x="315" y="121"/>
                  </a:lnTo>
                  <a:lnTo>
                    <a:pt x="315" y="122"/>
                  </a:lnTo>
                  <a:lnTo>
                    <a:pt x="315" y="123"/>
                  </a:lnTo>
                  <a:lnTo>
                    <a:pt x="315" y="124"/>
                  </a:lnTo>
                  <a:lnTo>
                    <a:pt x="316" y="124"/>
                  </a:lnTo>
                  <a:lnTo>
                    <a:pt x="316" y="125"/>
                  </a:lnTo>
                  <a:lnTo>
                    <a:pt x="316" y="126"/>
                  </a:lnTo>
                  <a:lnTo>
                    <a:pt x="315" y="126"/>
                  </a:lnTo>
                  <a:lnTo>
                    <a:pt x="315" y="127"/>
                  </a:lnTo>
                  <a:lnTo>
                    <a:pt x="314" y="127"/>
                  </a:lnTo>
                  <a:lnTo>
                    <a:pt x="313" y="127"/>
                  </a:lnTo>
                  <a:lnTo>
                    <a:pt x="310" y="127"/>
                  </a:lnTo>
                  <a:lnTo>
                    <a:pt x="310" y="128"/>
                  </a:lnTo>
                  <a:lnTo>
                    <a:pt x="309" y="128"/>
                  </a:lnTo>
                  <a:lnTo>
                    <a:pt x="309" y="129"/>
                  </a:lnTo>
                  <a:lnTo>
                    <a:pt x="308" y="129"/>
                  </a:lnTo>
                  <a:lnTo>
                    <a:pt x="308" y="130"/>
                  </a:lnTo>
                  <a:lnTo>
                    <a:pt x="307" y="130"/>
                  </a:lnTo>
                  <a:lnTo>
                    <a:pt x="307" y="131"/>
                  </a:lnTo>
                  <a:lnTo>
                    <a:pt x="307" y="132"/>
                  </a:lnTo>
                  <a:lnTo>
                    <a:pt x="306" y="132"/>
                  </a:lnTo>
                  <a:lnTo>
                    <a:pt x="305" y="132"/>
                  </a:lnTo>
                  <a:lnTo>
                    <a:pt x="305" y="133"/>
                  </a:lnTo>
                  <a:lnTo>
                    <a:pt x="304" y="133"/>
                  </a:lnTo>
                  <a:lnTo>
                    <a:pt x="303" y="133"/>
                  </a:lnTo>
                  <a:lnTo>
                    <a:pt x="303" y="134"/>
                  </a:lnTo>
                  <a:lnTo>
                    <a:pt x="302" y="134"/>
                  </a:lnTo>
                  <a:lnTo>
                    <a:pt x="302" y="135"/>
                  </a:lnTo>
                  <a:lnTo>
                    <a:pt x="301" y="135"/>
                  </a:lnTo>
                  <a:lnTo>
                    <a:pt x="301" y="136"/>
                  </a:lnTo>
                  <a:lnTo>
                    <a:pt x="300" y="136"/>
                  </a:lnTo>
                  <a:lnTo>
                    <a:pt x="299" y="135"/>
                  </a:lnTo>
                  <a:lnTo>
                    <a:pt x="298" y="135"/>
                  </a:lnTo>
                  <a:lnTo>
                    <a:pt x="297" y="135"/>
                  </a:lnTo>
                  <a:lnTo>
                    <a:pt x="296" y="136"/>
                  </a:lnTo>
                  <a:lnTo>
                    <a:pt x="296" y="137"/>
                  </a:lnTo>
                  <a:lnTo>
                    <a:pt x="296" y="138"/>
                  </a:lnTo>
                  <a:lnTo>
                    <a:pt x="296" y="139"/>
                  </a:lnTo>
                  <a:lnTo>
                    <a:pt x="297" y="139"/>
                  </a:lnTo>
                  <a:lnTo>
                    <a:pt x="297" y="140"/>
                  </a:lnTo>
                  <a:lnTo>
                    <a:pt x="296" y="140"/>
                  </a:lnTo>
                  <a:lnTo>
                    <a:pt x="296" y="141"/>
                  </a:lnTo>
                  <a:lnTo>
                    <a:pt x="295" y="141"/>
                  </a:lnTo>
                  <a:lnTo>
                    <a:pt x="294" y="141"/>
                  </a:lnTo>
                  <a:lnTo>
                    <a:pt x="293" y="141"/>
                  </a:lnTo>
                  <a:lnTo>
                    <a:pt x="292" y="141"/>
                  </a:lnTo>
                  <a:lnTo>
                    <a:pt x="291" y="141"/>
                  </a:lnTo>
                  <a:lnTo>
                    <a:pt x="290" y="141"/>
                  </a:lnTo>
                  <a:lnTo>
                    <a:pt x="290" y="142"/>
                  </a:lnTo>
                  <a:lnTo>
                    <a:pt x="289" y="142"/>
                  </a:lnTo>
                  <a:lnTo>
                    <a:pt x="288" y="142"/>
                  </a:lnTo>
                  <a:lnTo>
                    <a:pt x="288" y="143"/>
                  </a:lnTo>
                  <a:lnTo>
                    <a:pt x="287" y="143"/>
                  </a:lnTo>
                  <a:lnTo>
                    <a:pt x="287" y="144"/>
                  </a:lnTo>
                  <a:lnTo>
                    <a:pt x="287" y="145"/>
                  </a:lnTo>
                  <a:lnTo>
                    <a:pt x="286" y="145"/>
                  </a:lnTo>
                  <a:lnTo>
                    <a:pt x="286" y="146"/>
                  </a:lnTo>
                  <a:lnTo>
                    <a:pt x="286" y="147"/>
                  </a:lnTo>
                  <a:lnTo>
                    <a:pt x="286" y="148"/>
                  </a:lnTo>
                  <a:lnTo>
                    <a:pt x="285" y="148"/>
                  </a:lnTo>
                  <a:lnTo>
                    <a:pt x="285" y="149"/>
                  </a:lnTo>
                  <a:lnTo>
                    <a:pt x="285" y="150"/>
                  </a:lnTo>
                  <a:lnTo>
                    <a:pt x="285" y="151"/>
                  </a:lnTo>
                  <a:lnTo>
                    <a:pt x="286" y="152"/>
                  </a:lnTo>
                  <a:lnTo>
                    <a:pt x="287" y="152"/>
                  </a:lnTo>
                  <a:lnTo>
                    <a:pt x="287" y="153"/>
                  </a:lnTo>
                  <a:lnTo>
                    <a:pt x="286" y="153"/>
                  </a:lnTo>
                  <a:lnTo>
                    <a:pt x="286" y="154"/>
                  </a:lnTo>
                  <a:lnTo>
                    <a:pt x="287" y="154"/>
                  </a:lnTo>
                  <a:lnTo>
                    <a:pt x="287" y="155"/>
                  </a:lnTo>
                  <a:lnTo>
                    <a:pt x="287" y="156"/>
                  </a:lnTo>
                  <a:lnTo>
                    <a:pt x="286" y="156"/>
                  </a:lnTo>
                  <a:lnTo>
                    <a:pt x="286" y="157"/>
                  </a:lnTo>
                  <a:lnTo>
                    <a:pt x="287" y="157"/>
                  </a:lnTo>
                  <a:lnTo>
                    <a:pt x="287" y="158"/>
                  </a:lnTo>
                  <a:lnTo>
                    <a:pt x="288" y="158"/>
                  </a:lnTo>
                  <a:lnTo>
                    <a:pt x="289" y="158"/>
                  </a:lnTo>
                  <a:lnTo>
                    <a:pt x="290" y="157"/>
                  </a:lnTo>
                  <a:lnTo>
                    <a:pt x="291" y="157"/>
                  </a:lnTo>
                  <a:lnTo>
                    <a:pt x="291" y="158"/>
                  </a:lnTo>
                  <a:lnTo>
                    <a:pt x="291" y="159"/>
                  </a:lnTo>
                  <a:lnTo>
                    <a:pt x="291" y="160"/>
                  </a:lnTo>
                  <a:lnTo>
                    <a:pt x="291" y="161"/>
                  </a:lnTo>
                  <a:lnTo>
                    <a:pt x="290" y="161"/>
                  </a:lnTo>
                  <a:lnTo>
                    <a:pt x="290" y="162"/>
                  </a:lnTo>
                  <a:lnTo>
                    <a:pt x="290" y="163"/>
                  </a:lnTo>
                  <a:lnTo>
                    <a:pt x="290" y="164"/>
                  </a:lnTo>
                  <a:lnTo>
                    <a:pt x="290" y="165"/>
                  </a:lnTo>
                  <a:lnTo>
                    <a:pt x="291" y="165"/>
                  </a:lnTo>
                  <a:lnTo>
                    <a:pt x="291" y="166"/>
                  </a:lnTo>
                  <a:lnTo>
                    <a:pt x="290" y="166"/>
                  </a:lnTo>
                  <a:lnTo>
                    <a:pt x="290" y="167"/>
                  </a:lnTo>
                  <a:lnTo>
                    <a:pt x="289" y="167"/>
                  </a:lnTo>
                  <a:lnTo>
                    <a:pt x="288" y="168"/>
                  </a:lnTo>
                  <a:lnTo>
                    <a:pt x="287" y="168"/>
                  </a:lnTo>
                  <a:lnTo>
                    <a:pt x="286" y="169"/>
                  </a:lnTo>
                  <a:lnTo>
                    <a:pt x="285" y="169"/>
                  </a:lnTo>
                  <a:lnTo>
                    <a:pt x="284" y="169"/>
                  </a:lnTo>
                  <a:lnTo>
                    <a:pt x="283" y="169"/>
                  </a:lnTo>
                  <a:lnTo>
                    <a:pt x="282" y="169"/>
                  </a:lnTo>
                  <a:lnTo>
                    <a:pt x="281" y="170"/>
                  </a:lnTo>
                  <a:lnTo>
                    <a:pt x="281" y="171"/>
                  </a:lnTo>
                  <a:lnTo>
                    <a:pt x="280" y="171"/>
                  </a:lnTo>
                  <a:lnTo>
                    <a:pt x="279" y="171"/>
                  </a:lnTo>
                  <a:lnTo>
                    <a:pt x="280" y="172"/>
                  </a:lnTo>
                  <a:lnTo>
                    <a:pt x="280" y="173"/>
                  </a:lnTo>
                  <a:lnTo>
                    <a:pt x="281" y="174"/>
                  </a:lnTo>
                  <a:lnTo>
                    <a:pt x="281" y="175"/>
                  </a:lnTo>
                  <a:lnTo>
                    <a:pt x="281" y="176"/>
                  </a:lnTo>
                  <a:lnTo>
                    <a:pt x="280" y="177"/>
                  </a:lnTo>
                  <a:lnTo>
                    <a:pt x="280" y="178"/>
                  </a:lnTo>
                  <a:lnTo>
                    <a:pt x="279" y="179"/>
                  </a:lnTo>
                  <a:lnTo>
                    <a:pt x="279" y="180"/>
                  </a:lnTo>
                  <a:lnTo>
                    <a:pt x="279" y="181"/>
                  </a:lnTo>
                  <a:lnTo>
                    <a:pt x="279" y="182"/>
                  </a:lnTo>
                  <a:lnTo>
                    <a:pt x="279" y="183"/>
                  </a:lnTo>
                  <a:lnTo>
                    <a:pt x="278" y="183"/>
                  </a:lnTo>
                  <a:lnTo>
                    <a:pt x="278" y="184"/>
                  </a:lnTo>
                  <a:lnTo>
                    <a:pt x="277" y="184"/>
                  </a:lnTo>
                  <a:lnTo>
                    <a:pt x="277" y="185"/>
                  </a:lnTo>
                  <a:lnTo>
                    <a:pt x="277" y="186"/>
                  </a:lnTo>
                  <a:lnTo>
                    <a:pt x="277" y="187"/>
                  </a:lnTo>
                  <a:lnTo>
                    <a:pt x="276" y="188"/>
                  </a:lnTo>
                  <a:lnTo>
                    <a:pt x="275" y="188"/>
                  </a:lnTo>
                  <a:lnTo>
                    <a:pt x="275" y="189"/>
                  </a:lnTo>
                  <a:lnTo>
                    <a:pt x="274" y="189"/>
                  </a:lnTo>
                  <a:lnTo>
                    <a:pt x="273" y="189"/>
                  </a:lnTo>
                  <a:lnTo>
                    <a:pt x="273" y="190"/>
                  </a:lnTo>
                  <a:lnTo>
                    <a:pt x="273" y="191"/>
                  </a:lnTo>
                  <a:lnTo>
                    <a:pt x="272" y="191"/>
                  </a:lnTo>
                  <a:lnTo>
                    <a:pt x="272" y="192"/>
                  </a:lnTo>
                  <a:lnTo>
                    <a:pt x="272" y="193"/>
                  </a:lnTo>
                  <a:lnTo>
                    <a:pt x="273" y="193"/>
                  </a:lnTo>
                  <a:lnTo>
                    <a:pt x="273" y="194"/>
                  </a:lnTo>
                  <a:lnTo>
                    <a:pt x="273" y="195"/>
                  </a:lnTo>
                  <a:lnTo>
                    <a:pt x="273" y="196"/>
                  </a:lnTo>
                  <a:lnTo>
                    <a:pt x="272" y="197"/>
                  </a:lnTo>
                  <a:lnTo>
                    <a:pt x="271" y="197"/>
                  </a:lnTo>
                  <a:lnTo>
                    <a:pt x="271" y="198"/>
                  </a:lnTo>
                  <a:lnTo>
                    <a:pt x="270" y="198"/>
                  </a:lnTo>
                  <a:lnTo>
                    <a:pt x="269" y="197"/>
                  </a:lnTo>
                  <a:lnTo>
                    <a:pt x="268" y="197"/>
                  </a:lnTo>
                  <a:lnTo>
                    <a:pt x="267" y="197"/>
                  </a:lnTo>
                  <a:lnTo>
                    <a:pt x="266" y="197"/>
                  </a:lnTo>
                  <a:lnTo>
                    <a:pt x="266" y="196"/>
                  </a:lnTo>
                  <a:lnTo>
                    <a:pt x="265" y="196"/>
                  </a:lnTo>
                  <a:lnTo>
                    <a:pt x="265" y="195"/>
                  </a:lnTo>
                  <a:lnTo>
                    <a:pt x="264" y="194"/>
                  </a:lnTo>
                  <a:lnTo>
                    <a:pt x="263" y="194"/>
                  </a:lnTo>
                  <a:lnTo>
                    <a:pt x="262" y="193"/>
                  </a:lnTo>
                  <a:lnTo>
                    <a:pt x="261" y="193"/>
                  </a:lnTo>
                  <a:lnTo>
                    <a:pt x="260" y="193"/>
                  </a:lnTo>
                  <a:lnTo>
                    <a:pt x="259" y="193"/>
                  </a:lnTo>
                  <a:lnTo>
                    <a:pt x="258" y="194"/>
                  </a:lnTo>
                  <a:lnTo>
                    <a:pt x="257" y="194"/>
                  </a:lnTo>
                  <a:lnTo>
                    <a:pt x="257" y="195"/>
                  </a:lnTo>
                  <a:lnTo>
                    <a:pt x="256" y="195"/>
                  </a:lnTo>
                  <a:lnTo>
                    <a:pt x="255" y="195"/>
                  </a:lnTo>
                  <a:lnTo>
                    <a:pt x="254" y="195"/>
                  </a:lnTo>
                  <a:lnTo>
                    <a:pt x="253" y="195"/>
                  </a:lnTo>
                  <a:lnTo>
                    <a:pt x="252" y="195"/>
                  </a:lnTo>
                  <a:lnTo>
                    <a:pt x="252" y="196"/>
                  </a:lnTo>
                  <a:lnTo>
                    <a:pt x="252" y="197"/>
                  </a:lnTo>
                  <a:lnTo>
                    <a:pt x="251" y="197"/>
                  </a:lnTo>
                  <a:lnTo>
                    <a:pt x="250" y="197"/>
                  </a:lnTo>
                  <a:lnTo>
                    <a:pt x="249" y="197"/>
                  </a:lnTo>
                  <a:lnTo>
                    <a:pt x="248" y="197"/>
                  </a:lnTo>
                  <a:lnTo>
                    <a:pt x="247" y="197"/>
                  </a:lnTo>
                  <a:lnTo>
                    <a:pt x="247" y="198"/>
                  </a:lnTo>
                  <a:lnTo>
                    <a:pt x="246" y="198"/>
                  </a:lnTo>
                  <a:lnTo>
                    <a:pt x="245" y="198"/>
                  </a:lnTo>
                  <a:lnTo>
                    <a:pt x="245" y="197"/>
                  </a:lnTo>
                  <a:lnTo>
                    <a:pt x="244" y="197"/>
                  </a:lnTo>
                  <a:lnTo>
                    <a:pt x="243" y="196"/>
                  </a:lnTo>
                  <a:lnTo>
                    <a:pt x="242" y="196"/>
                  </a:lnTo>
                  <a:lnTo>
                    <a:pt x="241" y="196"/>
                  </a:lnTo>
                  <a:lnTo>
                    <a:pt x="240" y="196"/>
                  </a:lnTo>
                  <a:lnTo>
                    <a:pt x="239" y="196"/>
                  </a:lnTo>
                  <a:lnTo>
                    <a:pt x="238" y="196"/>
                  </a:lnTo>
                  <a:lnTo>
                    <a:pt x="237" y="196"/>
                  </a:lnTo>
                  <a:lnTo>
                    <a:pt x="236" y="196"/>
                  </a:lnTo>
                  <a:lnTo>
                    <a:pt x="235" y="196"/>
                  </a:lnTo>
                  <a:lnTo>
                    <a:pt x="234" y="197"/>
                  </a:lnTo>
                  <a:lnTo>
                    <a:pt x="233" y="197"/>
                  </a:lnTo>
                  <a:lnTo>
                    <a:pt x="232" y="197"/>
                  </a:lnTo>
                  <a:lnTo>
                    <a:pt x="231" y="197"/>
                  </a:lnTo>
                  <a:lnTo>
                    <a:pt x="230" y="197"/>
                  </a:lnTo>
                  <a:lnTo>
                    <a:pt x="229" y="197"/>
                  </a:lnTo>
                  <a:lnTo>
                    <a:pt x="228" y="197"/>
                  </a:lnTo>
                  <a:lnTo>
                    <a:pt x="227" y="197"/>
                  </a:lnTo>
                  <a:lnTo>
                    <a:pt x="227" y="198"/>
                  </a:lnTo>
                  <a:lnTo>
                    <a:pt x="226" y="199"/>
                  </a:lnTo>
                  <a:lnTo>
                    <a:pt x="226" y="200"/>
                  </a:lnTo>
                  <a:lnTo>
                    <a:pt x="225" y="200"/>
                  </a:lnTo>
                  <a:lnTo>
                    <a:pt x="225" y="201"/>
                  </a:lnTo>
                  <a:lnTo>
                    <a:pt x="224" y="201"/>
                  </a:lnTo>
                  <a:lnTo>
                    <a:pt x="224" y="202"/>
                  </a:lnTo>
                  <a:lnTo>
                    <a:pt x="223" y="202"/>
                  </a:lnTo>
                  <a:lnTo>
                    <a:pt x="223" y="203"/>
                  </a:lnTo>
                  <a:lnTo>
                    <a:pt x="222" y="203"/>
                  </a:lnTo>
                  <a:lnTo>
                    <a:pt x="221" y="203"/>
                  </a:lnTo>
                  <a:lnTo>
                    <a:pt x="221" y="204"/>
                  </a:lnTo>
                  <a:lnTo>
                    <a:pt x="221" y="205"/>
                  </a:lnTo>
                  <a:lnTo>
                    <a:pt x="220" y="205"/>
                  </a:lnTo>
                  <a:lnTo>
                    <a:pt x="220" y="206"/>
                  </a:lnTo>
                  <a:lnTo>
                    <a:pt x="219" y="206"/>
                  </a:lnTo>
                  <a:lnTo>
                    <a:pt x="219" y="207"/>
                  </a:lnTo>
                  <a:lnTo>
                    <a:pt x="218" y="207"/>
                  </a:lnTo>
                  <a:lnTo>
                    <a:pt x="217" y="207"/>
                  </a:lnTo>
                  <a:lnTo>
                    <a:pt x="217" y="208"/>
                  </a:lnTo>
                  <a:lnTo>
                    <a:pt x="216" y="208"/>
                  </a:lnTo>
                  <a:lnTo>
                    <a:pt x="215" y="208"/>
                  </a:lnTo>
                  <a:lnTo>
                    <a:pt x="215" y="209"/>
                  </a:lnTo>
                  <a:lnTo>
                    <a:pt x="214" y="209"/>
                  </a:lnTo>
                  <a:lnTo>
                    <a:pt x="214" y="210"/>
                  </a:lnTo>
                  <a:lnTo>
                    <a:pt x="213" y="210"/>
                  </a:lnTo>
                  <a:lnTo>
                    <a:pt x="212" y="210"/>
                  </a:lnTo>
                  <a:lnTo>
                    <a:pt x="211" y="210"/>
                  </a:lnTo>
                  <a:lnTo>
                    <a:pt x="211" y="211"/>
                  </a:lnTo>
                  <a:lnTo>
                    <a:pt x="210" y="211"/>
                  </a:lnTo>
                  <a:lnTo>
                    <a:pt x="210" y="212"/>
                  </a:lnTo>
                  <a:lnTo>
                    <a:pt x="209" y="212"/>
                  </a:lnTo>
                  <a:lnTo>
                    <a:pt x="209" y="211"/>
                  </a:lnTo>
                  <a:lnTo>
                    <a:pt x="208" y="211"/>
                  </a:lnTo>
                  <a:lnTo>
                    <a:pt x="208" y="210"/>
                  </a:lnTo>
                  <a:lnTo>
                    <a:pt x="207" y="210"/>
                  </a:lnTo>
                  <a:lnTo>
                    <a:pt x="206" y="209"/>
                  </a:lnTo>
                  <a:lnTo>
                    <a:pt x="206" y="208"/>
                  </a:lnTo>
                  <a:lnTo>
                    <a:pt x="205" y="208"/>
                  </a:lnTo>
                  <a:lnTo>
                    <a:pt x="204" y="207"/>
                  </a:lnTo>
                  <a:lnTo>
                    <a:pt x="204" y="206"/>
                  </a:lnTo>
                  <a:lnTo>
                    <a:pt x="203" y="206"/>
                  </a:lnTo>
                  <a:lnTo>
                    <a:pt x="202" y="205"/>
                  </a:lnTo>
                  <a:lnTo>
                    <a:pt x="202" y="206"/>
                  </a:lnTo>
                  <a:lnTo>
                    <a:pt x="201" y="206"/>
                  </a:lnTo>
                  <a:lnTo>
                    <a:pt x="200" y="206"/>
                  </a:lnTo>
                  <a:lnTo>
                    <a:pt x="199" y="206"/>
                  </a:lnTo>
                  <a:lnTo>
                    <a:pt x="198" y="206"/>
                  </a:lnTo>
                  <a:lnTo>
                    <a:pt x="198" y="207"/>
                  </a:lnTo>
                  <a:lnTo>
                    <a:pt x="197" y="207"/>
                  </a:lnTo>
                  <a:lnTo>
                    <a:pt x="196" y="207"/>
                  </a:lnTo>
                  <a:lnTo>
                    <a:pt x="196" y="208"/>
                  </a:lnTo>
                  <a:lnTo>
                    <a:pt x="195" y="208"/>
                  </a:lnTo>
                  <a:lnTo>
                    <a:pt x="194" y="207"/>
                  </a:lnTo>
                  <a:lnTo>
                    <a:pt x="193" y="207"/>
                  </a:lnTo>
                  <a:lnTo>
                    <a:pt x="193" y="206"/>
                  </a:lnTo>
                  <a:lnTo>
                    <a:pt x="192" y="206"/>
                  </a:lnTo>
                  <a:lnTo>
                    <a:pt x="192" y="205"/>
                  </a:lnTo>
                  <a:lnTo>
                    <a:pt x="191" y="204"/>
                  </a:lnTo>
                  <a:lnTo>
                    <a:pt x="190" y="203"/>
                  </a:lnTo>
                  <a:lnTo>
                    <a:pt x="189" y="203"/>
                  </a:lnTo>
                  <a:lnTo>
                    <a:pt x="188" y="203"/>
                  </a:lnTo>
                  <a:lnTo>
                    <a:pt x="188" y="202"/>
                  </a:lnTo>
                  <a:lnTo>
                    <a:pt x="187" y="202"/>
                  </a:lnTo>
                  <a:lnTo>
                    <a:pt x="186" y="202"/>
                  </a:lnTo>
                  <a:lnTo>
                    <a:pt x="185" y="202"/>
                  </a:lnTo>
                  <a:lnTo>
                    <a:pt x="184" y="202"/>
                  </a:lnTo>
                  <a:lnTo>
                    <a:pt x="183" y="202"/>
                  </a:lnTo>
                  <a:lnTo>
                    <a:pt x="183" y="201"/>
                  </a:lnTo>
                  <a:lnTo>
                    <a:pt x="182" y="201"/>
                  </a:lnTo>
                  <a:lnTo>
                    <a:pt x="181" y="201"/>
                  </a:lnTo>
                  <a:lnTo>
                    <a:pt x="180" y="201"/>
                  </a:lnTo>
                  <a:lnTo>
                    <a:pt x="179" y="201"/>
                  </a:lnTo>
                  <a:lnTo>
                    <a:pt x="179" y="202"/>
                  </a:lnTo>
                  <a:lnTo>
                    <a:pt x="178" y="201"/>
                  </a:lnTo>
                  <a:lnTo>
                    <a:pt x="177" y="201"/>
                  </a:lnTo>
                  <a:lnTo>
                    <a:pt x="177" y="200"/>
                  </a:lnTo>
                  <a:lnTo>
                    <a:pt x="177" y="199"/>
                  </a:lnTo>
                  <a:lnTo>
                    <a:pt x="176" y="199"/>
                  </a:lnTo>
                  <a:lnTo>
                    <a:pt x="176" y="198"/>
                  </a:lnTo>
                  <a:lnTo>
                    <a:pt x="175" y="198"/>
                  </a:lnTo>
                  <a:lnTo>
                    <a:pt x="174" y="198"/>
                  </a:lnTo>
                  <a:lnTo>
                    <a:pt x="174" y="197"/>
                  </a:lnTo>
                  <a:lnTo>
                    <a:pt x="173" y="197"/>
                  </a:lnTo>
                  <a:lnTo>
                    <a:pt x="172" y="197"/>
                  </a:lnTo>
                  <a:lnTo>
                    <a:pt x="171" y="197"/>
                  </a:lnTo>
                  <a:lnTo>
                    <a:pt x="170" y="197"/>
                  </a:lnTo>
                  <a:lnTo>
                    <a:pt x="169" y="197"/>
                  </a:lnTo>
                  <a:lnTo>
                    <a:pt x="168" y="197"/>
                  </a:lnTo>
                  <a:lnTo>
                    <a:pt x="168" y="198"/>
                  </a:lnTo>
                  <a:lnTo>
                    <a:pt x="167" y="198"/>
                  </a:lnTo>
                  <a:lnTo>
                    <a:pt x="166" y="198"/>
                  </a:lnTo>
                  <a:lnTo>
                    <a:pt x="165" y="198"/>
                  </a:lnTo>
                  <a:lnTo>
                    <a:pt x="165" y="199"/>
                  </a:lnTo>
                  <a:lnTo>
                    <a:pt x="164" y="199"/>
                  </a:lnTo>
                  <a:lnTo>
                    <a:pt x="164" y="198"/>
                  </a:lnTo>
                  <a:lnTo>
                    <a:pt x="164" y="197"/>
                  </a:lnTo>
                  <a:lnTo>
                    <a:pt x="165" y="197"/>
                  </a:lnTo>
                  <a:lnTo>
                    <a:pt x="166" y="197"/>
                  </a:lnTo>
                  <a:lnTo>
                    <a:pt x="166" y="196"/>
                  </a:lnTo>
                  <a:lnTo>
                    <a:pt x="167" y="196"/>
                  </a:lnTo>
                  <a:lnTo>
                    <a:pt x="167" y="195"/>
                  </a:lnTo>
                  <a:lnTo>
                    <a:pt x="168" y="195"/>
                  </a:lnTo>
                  <a:lnTo>
                    <a:pt x="168" y="194"/>
                  </a:lnTo>
                  <a:lnTo>
                    <a:pt x="169" y="193"/>
                  </a:lnTo>
                  <a:lnTo>
                    <a:pt x="169" y="192"/>
                  </a:lnTo>
                  <a:lnTo>
                    <a:pt x="169" y="191"/>
                  </a:lnTo>
                  <a:lnTo>
                    <a:pt x="170" y="191"/>
                  </a:lnTo>
                  <a:lnTo>
                    <a:pt x="169" y="191"/>
                  </a:lnTo>
                  <a:lnTo>
                    <a:pt x="169" y="190"/>
                  </a:lnTo>
                  <a:lnTo>
                    <a:pt x="168" y="190"/>
                  </a:lnTo>
                  <a:lnTo>
                    <a:pt x="167" y="189"/>
                  </a:lnTo>
                  <a:lnTo>
                    <a:pt x="166" y="189"/>
                  </a:lnTo>
                  <a:lnTo>
                    <a:pt x="165" y="189"/>
                  </a:lnTo>
                  <a:lnTo>
                    <a:pt x="165" y="188"/>
                  </a:lnTo>
                  <a:lnTo>
                    <a:pt x="164" y="188"/>
                  </a:lnTo>
                  <a:lnTo>
                    <a:pt x="163" y="188"/>
                  </a:lnTo>
                  <a:lnTo>
                    <a:pt x="162" y="188"/>
                  </a:lnTo>
                  <a:lnTo>
                    <a:pt x="161" y="188"/>
                  </a:lnTo>
                  <a:lnTo>
                    <a:pt x="160" y="188"/>
                  </a:lnTo>
                  <a:lnTo>
                    <a:pt x="159" y="188"/>
                  </a:lnTo>
                  <a:lnTo>
                    <a:pt x="158" y="188"/>
                  </a:lnTo>
                  <a:lnTo>
                    <a:pt x="158" y="187"/>
                  </a:lnTo>
                  <a:lnTo>
                    <a:pt x="157" y="187"/>
                  </a:lnTo>
                  <a:lnTo>
                    <a:pt x="157" y="188"/>
                  </a:lnTo>
                  <a:lnTo>
                    <a:pt x="156" y="188"/>
                  </a:lnTo>
                  <a:lnTo>
                    <a:pt x="156" y="189"/>
                  </a:lnTo>
                  <a:lnTo>
                    <a:pt x="155" y="189"/>
                  </a:lnTo>
                  <a:lnTo>
                    <a:pt x="155" y="190"/>
                  </a:lnTo>
                  <a:lnTo>
                    <a:pt x="154" y="191"/>
                  </a:lnTo>
                  <a:lnTo>
                    <a:pt x="154" y="190"/>
                  </a:lnTo>
                  <a:lnTo>
                    <a:pt x="153" y="190"/>
                  </a:lnTo>
                  <a:lnTo>
                    <a:pt x="152" y="190"/>
                  </a:lnTo>
                  <a:lnTo>
                    <a:pt x="150" y="190"/>
                  </a:lnTo>
                  <a:lnTo>
                    <a:pt x="149" y="190"/>
                  </a:lnTo>
                  <a:lnTo>
                    <a:pt x="148" y="190"/>
                  </a:lnTo>
                  <a:lnTo>
                    <a:pt x="146" y="190"/>
                  </a:lnTo>
                  <a:lnTo>
                    <a:pt x="146" y="189"/>
                  </a:lnTo>
                  <a:lnTo>
                    <a:pt x="145" y="189"/>
                  </a:lnTo>
                  <a:lnTo>
                    <a:pt x="144" y="189"/>
                  </a:lnTo>
                  <a:lnTo>
                    <a:pt x="143" y="189"/>
                  </a:lnTo>
                  <a:lnTo>
                    <a:pt x="141" y="189"/>
                  </a:lnTo>
                  <a:lnTo>
                    <a:pt x="140" y="189"/>
                  </a:lnTo>
                  <a:lnTo>
                    <a:pt x="135" y="189"/>
                  </a:lnTo>
                  <a:lnTo>
                    <a:pt x="134" y="189"/>
                  </a:lnTo>
                  <a:lnTo>
                    <a:pt x="133" y="189"/>
                  </a:lnTo>
                  <a:lnTo>
                    <a:pt x="132" y="189"/>
                  </a:lnTo>
                  <a:lnTo>
                    <a:pt x="131" y="189"/>
                  </a:lnTo>
                  <a:lnTo>
                    <a:pt x="130" y="189"/>
                  </a:lnTo>
                  <a:lnTo>
                    <a:pt x="129" y="189"/>
                  </a:lnTo>
                  <a:lnTo>
                    <a:pt x="128" y="189"/>
                  </a:lnTo>
                  <a:lnTo>
                    <a:pt x="128" y="190"/>
                  </a:lnTo>
                  <a:lnTo>
                    <a:pt x="127" y="190"/>
                  </a:lnTo>
                  <a:lnTo>
                    <a:pt x="127" y="191"/>
                  </a:lnTo>
                  <a:lnTo>
                    <a:pt x="126" y="191"/>
                  </a:lnTo>
                  <a:lnTo>
                    <a:pt x="125" y="191"/>
                  </a:lnTo>
                  <a:lnTo>
                    <a:pt x="124" y="191"/>
                  </a:lnTo>
                  <a:lnTo>
                    <a:pt x="123" y="191"/>
                  </a:lnTo>
                  <a:lnTo>
                    <a:pt x="123" y="192"/>
                  </a:lnTo>
                  <a:lnTo>
                    <a:pt x="122" y="192"/>
                  </a:lnTo>
                  <a:lnTo>
                    <a:pt x="121" y="192"/>
                  </a:lnTo>
                  <a:lnTo>
                    <a:pt x="120" y="192"/>
                  </a:lnTo>
                  <a:lnTo>
                    <a:pt x="120" y="193"/>
                  </a:lnTo>
                  <a:lnTo>
                    <a:pt x="119" y="193"/>
                  </a:lnTo>
                  <a:lnTo>
                    <a:pt x="118" y="193"/>
                  </a:lnTo>
                  <a:lnTo>
                    <a:pt x="118" y="194"/>
                  </a:lnTo>
                  <a:lnTo>
                    <a:pt x="117" y="194"/>
                  </a:lnTo>
                  <a:lnTo>
                    <a:pt x="116" y="194"/>
                  </a:lnTo>
                  <a:lnTo>
                    <a:pt x="116" y="195"/>
                  </a:lnTo>
                  <a:lnTo>
                    <a:pt x="115" y="195"/>
                  </a:lnTo>
                  <a:lnTo>
                    <a:pt x="114" y="195"/>
                  </a:lnTo>
                  <a:lnTo>
                    <a:pt x="114" y="196"/>
                  </a:lnTo>
                  <a:lnTo>
                    <a:pt x="113" y="196"/>
                  </a:lnTo>
                  <a:lnTo>
                    <a:pt x="112" y="196"/>
                  </a:lnTo>
                  <a:lnTo>
                    <a:pt x="112" y="197"/>
                  </a:lnTo>
                  <a:lnTo>
                    <a:pt x="111" y="197"/>
                  </a:lnTo>
                  <a:lnTo>
                    <a:pt x="110" y="198"/>
                  </a:lnTo>
                  <a:lnTo>
                    <a:pt x="110" y="199"/>
                  </a:lnTo>
                  <a:lnTo>
                    <a:pt x="111" y="200"/>
                  </a:lnTo>
                  <a:lnTo>
                    <a:pt x="112" y="200"/>
                  </a:lnTo>
                  <a:lnTo>
                    <a:pt x="112" y="199"/>
                  </a:lnTo>
                  <a:lnTo>
                    <a:pt x="112" y="200"/>
                  </a:lnTo>
                  <a:lnTo>
                    <a:pt x="113" y="200"/>
                  </a:lnTo>
                  <a:lnTo>
                    <a:pt x="113" y="201"/>
                  </a:lnTo>
                  <a:lnTo>
                    <a:pt x="112" y="201"/>
                  </a:lnTo>
                  <a:lnTo>
                    <a:pt x="112" y="202"/>
                  </a:lnTo>
                  <a:lnTo>
                    <a:pt x="112" y="203"/>
                  </a:lnTo>
                  <a:lnTo>
                    <a:pt x="111" y="203"/>
                  </a:lnTo>
                  <a:lnTo>
                    <a:pt x="111" y="204"/>
                  </a:lnTo>
                  <a:lnTo>
                    <a:pt x="110" y="204"/>
                  </a:lnTo>
                  <a:lnTo>
                    <a:pt x="110" y="205"/>
                  </a:lnTo>
                  <a:lnTo>
                    <a:pt x="109" y="206"/>
                  </a:lnTo>
                  <a:lnTo>
                    <a:pt x="109" y="207"/>
                  </a:lnTo>
                  <a:lnTo>
                    <a:pt x="109" y="208"/>
                  </a:lnTo>
                  <a:lnTo>
                    <a:pt x="109" y="209"/>
                  </a:lnTo>
                  <a:lnTo>
                    <a:pt x="108" y="210"/>
                  </a:lnTo>
                  <a:lnTo>
                    <a:pt x="108" y="211"/>
                  </a:lnTo>
                  <a:lnTo>
                    <a:pt x="108" y="212"/>
                  </a:lnTo>
                  <a:lnTo>
                    <a:pt x="108" y="213"/>
                  </a:lnTo>
                  <a:lnTo>
                    <a:pt x="108" y="214"/>
                  </a:lnTo>
                  <a:lnTo>
                    <a:pt x="107" y="215"/>
                  </a:lnTo>
                  <a:lnTo>
                    <a:pt x="107" y="216"/>
                  </a:lnTo>
                  <a:lnTo>
                    <a:pt x="107" y="217"/>
                  </a:lnTo>
                  <a:lnTo>
                    <a:pt x="106" y="217"/>
                  </a:lnTo>
                  <a:lnTo>
                    <a:pt x="105" y="217"/>
                  </a:lnTo>
                  <a:lnTo>
                    <a:pt x="104" y="217"/>
                  </a:lnTo>
                  <a:lnTo>
                    <a:pt x="103" y="217"/>
                  </a:lnTo>
                  <a:lnTo>
                    <a:pt x="102" y="217"/>
                  </a:lnTo>
                  <a:lnTo>
                    <a:pt x="101" y="217"/>
                  </a:lnTo>
                  <a:lnTo>
                    <a:pt x="100" y="217"/>
                  </a:lnTo>
                  <a:lnTo>
                    <a:pt x="99" y="217"/>
                  </a:lnTo>
                  <a:lnTo>
                    <a:pt x="98" y="217"/>
                  </a:lnTo>
                  <a:lnTo>
                    <a:pt x="97" y="217"/>
                  </a:lnTo>
                  <a:lnTo>
                    <a:pt x="96" y="217"/>
                  </a:lnTo>
                  <a:lnTo>
                    <a:pt x="95" y="217"/>
                  </a:lnTo>
                  <a:lnTo>
                    <a:pt x="95" y="218"/>
                  </a:lnTo>
                  <a:lnTo>
                    <a:pt x="94" y="218"/>
                  </a:lnTo>
                  <a:lnTo>
                    <a:pt x="94" y="219"/>
                  </a:lnTo>
                  <a:lnTo>
                    <a:pt x="93" y="219"/>
                  </a:lnTo>
                  <a:lnTo>
                    <a:pt x="93" y="220"/>
                  </a:lnTo>
                  <a:lnTo>
                    <a:pt x="92" y="221"/>
                  </a:lnTo>
                  <a:lnTo>
                    <a:pt x="91" y="221"/>
                  </a:lnTo>
                  <a:lnTo>
                    <a:pt x="91" y="222"/>
                  </a:lnTo>
                  <a:lnTo>
                    <a:pt x="90" y="222"/>
                  </a:lnTo>
                  <a:lnTo>
                    <a:pt x="90" y="223"/>
                  </a:lnTo>
                  <a:lnTo>
                    <a:pt x="89" y="223"/>
                  </a:lnTo>
                  <a:lnTo>
                    <a:pt x="89" y="224"/>
                  </a:lnTo>
                  <a:lnTo>
                    <a:pt x="89" y="225"/>
                  </a:lnTo>
                  <a:lnTo>
                    <a:pt x="88" y="226"/>
                  </a:lnTo>
                  <a:lnTo>
                    <a:pt x="87" y="226"/>
                  </a:lnTo>
                  <a:lnTo>
                    <a:pt x="87" y="227"/>
                  </a:lnTo>
                  <a:lnTo>
                    <a:pt x="86" y="227"/>
                  </a:lnTo>
                  <a:lnTo>
                    <a:pt x="85" y="227"/>
                  </a:lnTo>
                  <a:lnTo>
                    <a:pt x="84" y="227"/>
                  </a:lnTo>
                  <a:lnTo>
                    <a:pt x="83" y="227"/>
                  </a:lnTo>
                  <a:lnTo>
                    <a:pt x="82" y="226"/>
                  </a:lnTo>
                  <a:lnTo>
                    <a:pt x="81" y="226"/>
                  </a:lnTo>
                  <a:lnTo>
                    <a:pt x="80" y="226"/>
                  </a:lnTo>
                  <a:lnTo>
                    <a:pt x="79" y="226"/>
                  </a:lnTo>
                  <a:lnTo>
                    <a:pt x="79" y="225"/>
                  </a:lnTo>
                  <a:lnTo>
                    <a:pt x="78" y="225"/>
                  </a:lnTo>
                  <a:lnTo>
                    <a:pt x="77" y="225"/>
                  </a:lnTo>
                  <a:lnTo>
                    <a:pt x="76" y="225"/>
                  </a:lnTo>
                  <a:lnTo>
                    <a:pt x="76" y="224"/>
                  </a:lnTo>
                  <a:lnTo>
                    <a:pt x="75" y="224"/>
                  </a:lnTo>
                  <a:lnTo>
                    <a:pt x="74" y="224"/>
                  </a:lnTo>
                  <a:lnTo>
                    <a:pt x="73" y="225"/>
                  </a:lnTo>
                  <a:lnTo>
                    <a:pt x="72" y="225"/>
                  </a:lnTo>
                  <a:lnTo>
                    <a:pt x="71" y="225"/>
                  </a:lnTo>
                  <a:lnTo>
                    <a:pt x="71" y="226"/>
                  </a:lnTo>
                  <a:lnTo>
                    <a:pt x="70" y="226"/>
                  </a:lnTo>
                  <a:lnTo>
                    <a:pt x="70" y="227"/>
                  </a:lnTo>
                  <a:lnTo>
                    <a:pt x="69" y="227"/>
                  </a:lnTo>
                  <a:lnTo>
                    <a:pt x="68" y="227"/>
                  </a:lnTo>
                  <a:lnTo>
                    <a:pt x="68" y="228"/>
                  </a:lnTo>
                  <a:lnTo>
                    <a:pt x="68" y="229"/>
                  </a:lnTo>
                  <a:lnTo>
                    <a:pt x="67" y="229"/>
                  </a:lnTo>
                  <a:lnTo>
                    <a:pt x="66" y="229"/>
                  </a:lnTo>
                  <a:lnTo>
                    <a:pt x="65" y="229"/>
                  </a:lnTo>
                  <a:lnTo>
                    <a:pt x="65" y="228"/>
                  </a:lnTo>
                  <a:lnTo>
                    <a:pt x="65" y="227"/>
                  </a:lnTo>
                  <a:lnTo>
                    <a:pt x="64" y="226"/>
                  </a:lnTo>
                  <a:lnTo>
                    <a:pt x="64" y="225"/>
                  </a:lnTo>
                  <a:lnTo>
                    <a:pt x="63" y="225"/>
                  </a:lnTo>
                  <a:lnTo>
                    <a:pt x="62" y="225"/>
                  </a:lnTo>
                  <a:lnTo>
                    <a:pt x="61" y="225"/>
                  </a:lnTo>
                  <a:lnTo>
                    <a:pt x="61" y="226"/>
                  </a:lnTo>
                  <a:lnTo>
                    <a:pt x="60" y="226"/>
                  </a:lnTo>
                  <a:lnTo>
                    <a:pt x="59" y="226"/>
                  </a:lnTo>
                  <a:lnTo>
                    <a:pt x="58" y="226"/>
                  </a:lnTo>
                  <a:lnTo>
                    <a:pt x="57" y="226"/>
                  </a:lnTo>
                  <a:lnTo>
                    <a:pt x="56" y="225"/>
                  </a:lnTo>
                  <a:lnTo>
                    <a:pt x="55" y="225"/>
                  </a:lnTo>
                  <a:lnTo>
                    <a:pt x="54" y="225"/>
                  </a:lnTo>
                  <a:lnTo>
                    <a:pt x="54" y="224"/>
                  </a:lnTo>
                  <a:lnTo>
                    <a:pt x="53" y="224"/>
                  </a:lnTo>
                  <a:lnTo>
                    <a:pt x="52" y="224"/>
                  </a:lnTo>
                  <a:lnTo>
                    <a:pt x="51" y="223"/>
                  </a:lnTo>
                  <a:lnTo>
                    <a:pt x="50" y="223"/>
                  </a:lnTo>
                  <a:lnTo>
                    <a:pt x="49" y="223"/>
                  </a:lnTo>
                  <a:lnTo>
                    <a:pt x="48" y="223"/>
                  </a:lnTo>
                  <a:lnTo>
                    <a:pt x="47" y="222"/>
                  </a:lnTo>
                  <a:lnTo>
                    <a:pt x="46" y="221"/>
                  </a:lnTo>
                  <a:lnTo>
                    <a:pt x="45" y="221"/>
                  </a:lnTo>
                  <a:lnTo>
                    <a:pt x="45" y="222"/>
                  </a:lnTo>
                  <a:lnTo>
                    <a:pt x="45" y="223"/>
                  </a:lnTo>
                  <a:lnTo>
                    <a:pt x="44" y="223"/>
                  </a:lnTo>
                  <a:lnTo>
                    <a:pt x="43" y="223"/>
                  </a:lnTo>
                  <a:lnTo>
                    <a:pt x="42" y="223"/>
                  </a:lnTo>
                  <a:lnTo>
                    <a:pt x="41" y="223"/>
                  </a:lnTo>
                  <a:lnTo>
                    <a:pt x="40" y="223"/>
                  </a:lnTo>
                  <a:lnTo>
                    <a:pt x="39" y="223"/>
                  </a:lnTo>
                  <a:lnTo>
                    <a:pt x="38" y="223"/>
                  </a:lnTo>
                  <a:lnTo>
                    <a:pt x="37" y="223"/>
                  </a:lnTo>
                  <a:lnTo>
                    <a:pt x="36" y="224"/>
                  </a:lnTo>
                  <a:lnTo>
                    <a:pt x="35" y="224"/>
                  </a:lnTo>
                  <a:lnTo>
                    <a:pt x="34" y="224"/>
                  </a:lnTo>
                  <a:lnTo>
                    <a:pt x="33" y="224"/>
                  </a:lnTo>
                  <a:lnTo>
                    <a:pt x="32" y="225"/>
                  </a:lnTo>
                  <a:lnTo>
                    <a:pt x="31" y="225"/>
                  </a:lnTo>
                  <a:lnTo>
                    <a:pt x="30" y="225"/>
                  </a:lnTo>
                  <a:lnTo>
                    <a:pt x="29" y="225"/>
                  </a:lnTo>
                  <a:lnTo>
                    <a:pt x="27" y="225"/>
                  </a:lnTo>
                  <a:lnTo>
                    <a:pt x="26" y="225"/>
                  </a:lnTo>
                  <a:lnTo>
                    <a:pt x="25" y="225"/>
                  </a:lnTo>
                  <a:lnTo>
                    <a:pt x="24" y="226"/>
                  </a:lnTo>
                  <a:lnTo>
                    <a:pt x="23" y="226"/>
                  </a:lnTo>
                  <a:lnTo>
                    <a:pt x="22" y="226"/>
                  </a:lnTo>
                  <a:lnTo>
                    <a:pt x="22" y="227"/>
                  </a:lnTo>
                  <a:lnTo>
                    <a:pt x="21" y="227"/>
                  </a:lnTo>
                  <a:lnTo>
                    <a:pt x="21" y="228"/>
                  </a:lnTo>
                  <a:lnTo>
                    <a:pt x="20" y="228"/>
                  </a:lnTo>
                  <a:lnTo>
                    <a:pt x="20" y="229"/>
                  </a:lnTo>
                  <a:lnTo>
                    <a:pt x="19" y="229"/>
                  </a:lnTo>
                  <a:lnTo>
                    <a:pt x="18" y="229"/>
                  </a:lnTo>
                  <a:lnTo>
                    <a:pt x="18" y="230"/>
                  </a:lnTo>
                  <a:lnTo>
                    <a:pt x="18" y="231"/>
                  </a:lnTo>
                  <a:lnTo>
                    <a:pt x="18" y="232"/>
                  </a:lnTo>
                  <a:lnTo>
                    <a:pt x="17" y="233"/>
                  </a:lnTo>
                  <a:lnTo>
                    <a:pt x="16" y="233"/>
                  </a:lnTo>
                  <a:lnTo>
                    <a:pt x="16" y="232"/>
                  </a:lnTo>
                  <a:lnTo>
                    <a:pt x="15" y="232"/>
                  </a:lnTo>
                  <a:lnTo>
                    <a:pt x="14" y="233"/>
                  </a:lnTo>
                  <a:lnTo>
                    <a:pt x="14" y="234"/>
                  </a:lnTo>
                  <a:lnTo>
                    <a:pt x="13" y="233"/>
                  </a:lnTo>
                  <a:lnTo>
                    <a:pt x="12" y="233"/>
                  </a:lnTo>
                  <a:lnTo>
                    <a:pt x="12" y="234"/>
                  </a:lnTo>
                  <a:lnTo>
                    <a:pt x="11" y="234"/>
                  </a:lnTo>
                  <a:lnTo>
                    <a:pt x="11" y="235"/>
                  </a:lnTo>
                  <a:lnTo>
                    <a:pt x="10" y="235"/>
                  </a:lnTo>
                  <a:lnTo>
                    <a:pt x="9" y="235"/>
                  </a:lnTo>
                  <a:lnTo>
                    <a:pt x="9" y="236"/>
                  </a:lnTo>
                  <a:lnTo>
                    <a:pt x="8" y="236"/>
                  </a:lnTo>
                  <a:lnTo>
                    <a:pt x="8" y="235"/>
                  </a:lnTo>
                  <a:lnTo>
                    <a:pt x="7" y="235"/>
                  </a:lnTo>
                  <a:lnTo>
                    <a:pt x="7" y="234"/>
                  </a:lnTo>
                  <a:lnTo>
                    <a:pt x="7" y="233"/>
                  </a:lnTo>
                  <a:lnTo>
                    <a:pt x="6" y="233"/>
                  </a:lnTo>
                  <a:lnTo>
                    <a:pt x="6" y="234"/>
                  </a:lnTo>
                  <a:lnTo>
                    <a:pt x="5" y="234"/>
                  </a:lnTo>
                  <a:lnTo>
                    <a:pt x="5" y="235"/>
                  </a:lnTo>
                  <a:lnTo>
                    <a:pt x="5" y="236"/>
                  </a:lnTo>
                  <a:lnTo>
                    <a:pt x="4" y="236"/>
                  </a:lnTo>
                  <a:lnTo>
                    <a:pt x="3" y="236"/>
                  </a:lnTo>
                  <a:lnTo>
                    <a:pt x="2" y="236"/>
                  </a:lnTo>
                  <a:lnTo>
                    <a:pt x="1" y="236"/>
                  </a:lnTo>
                  <a:lnTo>
                    <a:pt x="0" y="236"/>
                  </a:lnTo>
                </a:path>
              </a:pathLst>
            </a:custGeom>
            <a:noFill/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88" name="Freeform 868"/>
            <p:cNvSpPr>
              <a:spLocks/>
            </p:cNvSpPr>
            <p:nvPr/>
          </p:nvSpPr>
          <p:spPr bwMode="auto">
            <a:xfrm>
              <a:off x="1802" y="1629"/>
              <a:ext cx="301" cy="251"/>
            </a:xfrm>
            <a:custGeom>
              <a:avLst/>
              <a:gdLst>
                <a:gd name="T0" fmla="*/ 58 w 301"/>
                <a:gd name="T1" fmla="*/ 244 h 251"/>
                <a:gd name="T2" fmla="*/ 50 w 301"/>
                <a:gd name="T3" fmla="*/ 238 h 251"/>
                <a:gd name="T4" fmla="*/ 44 w 301"/>
                <a:gd name="T5" fmla="*/ 229 h 251"/>
                <a:gd name="T6" fmla="*/ 32 w 301"/>
                <a:gd name="T7" fmla="*/ 223 h 251"/>
                <a:gd name="T8" fmla="*/ 24 w 301"/>
                <a:gd name="T9" fmla="*/ 214 h 251"/>
                <a:gd name="T10" fmla="*/ 16 w 301"/>
                <a:gd name="T11" fmla="*/ 207 h 251"/>
                <a:gd name="T12" fmla="*/ 8 w 301"/>
                <a:gd name="T13" fmla="*/ 192 h 251"/>
                <a:gd name="T14" fmla="*/ 0 w 301"/>
                <a:gd name="T15" fmla="*/ 184 h 251"/>
                <a:gd name="T16" fmla="*/ 6 w 301"/>
                <a:gd name="T17" fmla="*/ 173 h 251"/>
                <a:gd name="T18" fmla="*/ 6 w 301"/>
                <a:gd name="T19" fmla="*/ 177 h 251"/>
                <a:gd name="T20" fmla="*/ 15 w 301"/>
                <a:gd name="T21" fmla="*/ 186 h 251"/>
                <a:gd name="T22" fmla="*/ 24 w 301"/>
                <a:gd name="T23" fmla="*/ 193 h 251"/>
                <a:gd name="T24" fmla="*/ 44 w 301"/>
                <a:gd name="T25" fmla="*/ 194 h 251"/>
                <a:gd name="T26" fmla="*/ 51 w 301"/>
                <a:gd name="T27" fmla="*/ 193 h 251"/>
                <a:gd name="T28" fmla="*/ 55 w 301"/>
                <a:gd name="T29" fmla="*/ 193 h 251"/>
                <a:gd name="T30" fmla="*/ 65 w 301"/>
                <a:gd name="T31" fmla="*/ 192 h 251"/>
                <a:gd name="T32" fmla="*/ 65 w 301"/>
                <a:gd name="T33" fmla="*/ 199 h 251"/>
                <a:gd name="T34" fmla="*/ 76 w 301"/>
                <a:gd name="T35" fmla="*/ 204 h 251"/>
                <a:gd name="T36" fmla="*/ 77 w 301"/>
                <a:gd name="T37" fmla="*/ 212 h 251"/>
                <a:gd name="T38" fmla="*/ 86 w 301"/>
                <a:gd name="T39" fmla="*/ 203 h 251"/>
                <a:gd name="T40" fmla="*/ 97 w 301"/>
                <a:gd name="T41" fmla="*/ 208 h 251"/>
                <a:gd name="T42" fmla="*/ 106 w 301"/>
                <a:gd name="T43" fmla="*/ 215 h 251"/>
                <a:gd name="T44" fmla="*/ 116 w 301"/>
                <a:gd name="T45" fmla="*/ 216 h 251"/>
                <a:gd name="T46" fmla="*/ 120 w 301"/>
                <a:gd name="T47" fmla="*/ 217 h 251"/>
                <a:gd name="T48" fmla="*/ 109 w 301"/>
                <a:gd name="T49" fmla="*/ 214 h 251"/>
                <a:gd name="T50" fmla="*/ 99 w 301"/>
                <a:gd name="T51" fmla="*/ 206 h 251"/>
                <a:gd name="T52" fmla="*/ 102 w 301"/>
                <a:gd name="T53" fmla="*/ 196 h 251"/>
                <a:gd name="T54" fmla="*/ 112 w 301"/>
                <a:gd name="T55" fmla="*/ 199 h 251"/>
                <a:gd name="T56" fmla="*/ 110 w 301"/>
                <a:gd name="T57" fmla="*/ 197 h 251"/>
                <a:gd name="T58" fmla="*/ 107 w 301"/>
                <a:gd name="T59" fmla="*/ 188 h 251"/>
                <a:gd name="T60" fmla="*/ 110 w 301"/>
                <a:gd name="T61" fmla="*/ 178 h 251"/>
                <a:gd name="T62" fmla="*/ 116 w 301"/>
                <a:gd name="T63" fmla="*/ 170 h 251"/>
                <a:gd name="T64" fmla="*/ 119 w 301"/>
                <a:gd name="T65" fmla="*/ 167 h 251"/>
                <a:gd name="T66" fmla="*/ 119 w 301"/>
                <a:gd name="T67" fmla="*/ 166 h 251"/>
                <a:gd name="T68" fmla="*/ 110 w 301"/>
                <a:gd name="T69" fmla="*/ 162 h 251"/>
                <a:gd name="T70" fmla="*/ 112 w 301"/>
                <a:gd name="T71" fmla="*/ 154 h 251"/>
                <a:gd name="T72" fmla="*/ 118 w 301"/>
                <a:gd name="T73" fmla="*/ 148 h 251"/>
                <a:gd name="T74" fmla="*/ 128 w 301"/>
                <a:gd name="T75" fmla="*/ 150 h 251"/>
                <a:gd name="T76" fmla="*/ 127 w 301"/>
                <a:gd name="T77" fmla="*/ 145 h 251"/>
                <a:gd name="T78" fmla="*/ 133 w 301"/>
                <a:gd name="T79" fmla="*/ 141 h 251"/>
                <a:gd name="T80" fmla="*/ 127 w 301"/>
                <a:gd name="T81" fmla="*/ 135 h 251"/>
                <a:gd name="T82" fmla="*/ 133 w 301"/>
                <a:gd name="T83" fmla="*/ 125 h 251"/>
                <a:gd name="T84" fmla="*/ 142 w 301"/>
                <a:gd name="T85" fmla="*/ 118 h 251"/>
                <a:gd name="T86" fmla="*/ 155 w 301"/>
                <a:gd name="T87" fmla="*/ 116 h 251"/>
                <a:gd name="T88" fmla="*/ 172 w 301"/>
                <a:gd name="T89" fmla="*/ 114 h 251"/>
                <a:gd name="T90" fmla="*/ 183 w 301"/>
                <a:gd name="T91" fmla="*/ 110 h 251"/>
                <a:gd name="T92" fmla="*/ 195 w 301"/>
                <a:gd name="T93" fmla="*/ 108 h 251"/>
                <a:gd name="T94" fmla="*/ 209 w 301"/>
                <a:gd name="T95" fmla="*/ 104 h 251"/>
                <a:gd name="T96" fmla="*/ 220 w 301"/>
                <a:gd name="T97" fmla="*/ 101 h 251"/>
                <a:gd name="T98" fmla="*/ 232 w 301"/>
                <a:gd name="T99" fmla="*/ 97 h 251"/>
                <a:gd name="T100" fmla="*/ 239 w 301"/>
                <a:gd name="T101" fmla="*/ 90 h 251"/>
                <a:gd name="T102" fmla="*/ 245 w 301"/>
                <a:gd name="T103" fmla="*/ 82 h 251"/>
                <a:gd name="T104" fmla="*/ 254 w 301"/>
                <a:gd name="T105" fmla="*/ 72 h 251"/>
                <a:gd name="T106" fmla="*/ 261 w 301"/>
                <a:gd name="T107" fmla="*/ 64 h 251"/>
                <a:gd name="T108" fmla="*/ 267 w 301"/>
                <a:gd name="T109" fmla="*/ 54 h 251"/>
                <a:gd name="T110" fmla="*/ 276 w 301"/>
                <a:gd name="T111" fmla="*/ 46 h 251"/>
                <a:gd name="T112" fmla="*/ 284 w 301"/>
                <a:gd name="T113" fmla="*/ 39 h 251"/>
                <a:gd name="T114" fmla="*/ 293 w 301"/>
                <a:gd name="T115" fmla="*/ 28 h 251"/>
                <a:gd name="T116" fmla="*/ 299 w 301"/>
                <a:gd name="T117" fmla="*/ 16 h 251"/>
                <a:gd name="T118" fmla="*/ 299 w 301"/>
                <a:gd name="T119" fmla="*/ 3 h 25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01"/>
                <a:gd name="T181" fmla="*/ 0 h 251"/>
                <a:gd name="T182" fmla="*/ 301 w 301"/>
                <a:gd name="T183" fmla="*/ 251 h 25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01" h="251">
                  <a:moveTo>
                    <a:pt x="68" y="251"/>
                  </a:moveTo>
                  <a:lnTo>
                    <a:pt x="67" y="251"/>
                  </a:lnTo>
                  <a:lnTo>
                    <a:pt x="66" y="251"/>
                  </a:lnTo>
                  <a:lnTo>
                    <a:pt x="65" y="251"/>
                  </a:lnTo>
                  <a:lnTo>
                    <a:pt x="64" y="250"/>
                  </a:lnTo>
                  <a:lnTo>
                    <a:pt x="63" y="250"/>
                  </a:lnTo>
                  <a:lnTo>
                    <a:pt x="63" y="249"/>
                  </a:lnTo>
                  <a:lnTo>
                    <a:pt x="62" y="248"/>
                  </a:lnTo>
                  <a:lnTo>
                    <a:pt x="61" y="248"/>
                  </a:lnTo>
                  <a:lnTo>
                    <a:pt x="61" y="247"/>
                  </a:lnTo>
                  <a:lnTo>
                    <a:pt x="60" y="247"/>
                  </a:lnTo>
                  <a:lnTo>
                    <a:pt x="60" y="246"/>
                  </a:lnTo>
                  <a:lnTo>
                    <a:pt x="60" y="245"/>
                  </a:lnTo>
                  <a:lnTo>
                    <a:pt x="59" y="245"/>
                  </a:lnTo>
                  <a:lnTo>
                    <a:pt x="58" y="245"/>
                  </a:lnTo>
                  <a:lnTo>
                    <a:pt x="58" y="244"/>
                  </a:lnTo>
                  <a:lnTo>
                    <a:pt x="58" y="243"/>
                  </a:lnTo>
                  <a:lnTo>
                    <a:pt x="57" y="243"/>
                  </a:lnTo>
                  <a:lnTo>
                    <a:pt x="56" y="243"/>
                  </a:lnTo>
                  <a:lnTo>
                    <a:pt x="55" y="243"/>
                  </a:lnTo>
                  <a:lnTo>
                    <a:pt x="54" y="242"/>
                  </a:lnTo>
                  <a:lnTo>
                    <a:pt x="53" y="242"/>
                  </a:lnTo>
                  <a:lnTo>
                    <a:pt x="52" y="242"/>
                  </a:lnTo>
                  <a:lnTo>
                    <a:pt x="51" y="242"/>
                  </a:lnTo>
                  <a:lnTo>
                    <a:pt x="51" y="243"/>
                  </a:lnTo>
                  <a:lnTo>
                    <a:pt x="50" y="243"/>
                  </a:lnTo>
                  <a:lnTo>
                    <a:pt x="50" y="242"/>
                  </a:lnTo>
                  <a:lnTo>
                    <a:pt x="50" y="241"/>
                  </a:lnTo>
                  <a:lnTo>
                    <a:pt x="50" y="240"/>
                  </a:lnTo>
                  <a:lnTo>
                    <a:pt x="50" y="239"/>
                  </a:lnTo>
                  <a:lnTo>
                    <a:pt x="50" y="238"/>
                  </a:lnTo>
                  <a:lnTo>
                    <a:pt x="49" y="238"/>
                  </a:lnTo>
                  <a:lnTo>
                    <a:pt x="48" y="237"/>
                  </a:lnTo>
                  <a:lnTo>
                    <a:pt x="48" y="236"/>
                  </a:lnTo>
                  <a:lnTo>
                    <a:pt x="47" y="236"/>
                  </a:lnTo>
                  <a:lnTo>
                    <a:pt x="47" y="235"/>
                  </a:lnTo>
                  <a:lnTo>
                    <a:pt x="47" y="234"/>
                  </a:lnTo>
                  <a:lnTo>
                    <a:pt x="46" y="234"/>
                  </a:lnTo>
                  <a:lnTo>
                    <a:pt x="46" y="233"/>
                  </a:lnTo>
                  <a:lnTo>
                    <a:pt x="45" y="233"/>
                  </a:lnTo>
                  <a:lnTo>
                    <a:pt x="45" y="232"/>
                  </a:lnTo>
                  <a:lnTo>
                    <a:pt x="45" y="231"/>
                  </a:lnTo>
                  <a:lnTo>
                    <a:pt x="44" y="231"/>
                  </a:lnTo>
                  <a:lnTo>
                    <a:pt x="44" y="230"/>
                  </a:lnTo>
                  <a:lnTo>
                    <a:pt x="44" y="229"/>
                  </a:lnTo>
                  <a:lnTo>
                    <a:pt x="43" y="229"/>
                  </a:lnTo>
                  <a:lnTo>
                    <a:pt x="42" y="229"/>
                  </a:lnTo>
                  <a:lnTo>
                    <a:pt x="41" y="229"/>
                  </a:lnTo>
                  <a:lnTo>
                    <a:pt x="40" y="229"/>
                  </a:lnTo>
                  <a:lnTo>
                    <a:pt x="39" y="229"/>
                  </a:lnTo>
                  <a:lnTo>
                    <a:pt x="38" y="228"/>
                  </a:lnTo>
                  <a:lnTo>
                    <a:pt x="37" y="228"/>
                  </a:lnTo>
                  <a:lnTo>
                    <a:pt x="37" y="227"/>
                  </a:lnTo>
                  <a:lnTo>
                    <a:pt x="36" y="227"/>
                  </a:lnTo>
                  <a:lnTo>
                    <a:pt x="35" y="226"/>
                  </a:lnTo>
                  <a:lnTo>
                    <a:pt x="35" y="225"/>
                  </a:lnTo>
                  <a:lnTo>
                    <a:pt x="35" y="224"/>
                  </a:lnTo>
                  <a:lnTo>
                    <a:pt x="34" y="224"/>
                  </a:lnTo>
                  <a:lnTo>
                    <a:pt x="33" y="223"/>
                  </a:lnTo>
                  <a:lnTo>
                    <a:pt x="32" y="223"/>
                  </a:lnTo>
                  <a:lnTo>
                    <a:pt x="31" y="223"/>
                  </a:lnTo>
                  <a:lnTo>
                    <a:pt x="31" y="222"/>
                  </a:lnTo>
                  <a:lnTo>
                    <a:pt x="30" y="222"/>
                  </a:lnTo>
                  <a:lnTo>
                    <a:pt x="30" y="221"/>
                  </a:lnTo>
                  <a:lnTo>
                    <a:pt x="29" y="221"/>
                  </a:lnTo>
                  <a:lnTo>
                    <a:pt x="29" y="220"/>
                  </a:lnTo>
                  <a:lnTo>
                    <a:pt x="29" y="219"/>
                  </a:lnTo>
                  <a:lnTo>
                    <a:pt x="29" y="218"/>
                  </a:lnTo>
                  <a:lnTo>
                    <a:pt x="28" y="218"/>
                  </a:lnTo>
                  <a:lnTo>
                    <a:pt x="28" y="217"/>
                  </a:lnTo>
                  <a:lnTo>
                    <a:pt x="28" y="216"/>
                  </a:lnTo>
                  <a:lnTo>
                    <a:pt x="27" y="215"/>
                  </a:lnTo>
                  <a:lnTo>
                    <a:pt x="26" y="214"/>
                  </a:lnTo>
                  <a:lnTo>
                    <a:pt x="25" y="214"/>
                  </a:lnTo>
                  <a:lnTo>
                    <a:pt x="24" y="214"/>
                  </a:lnTo>
                  <a:lnTo>
                    <a:pt x="23" y="214"/>
                  </a:lnTo>
                  <a:lnTo>
                    <a:pt x="22" y="214"/>
                  </a:lnTo>
                  <a:lnTo>
                    <a:pt x="21" y="214"/>
                  </a:lnTo>
                  <a:lnTo>
                    <a:pt x="20" y="213"/>
                  </a:lnTo>
                  <a:lnTo>
                    <a:pt x="19" y="212"/>
                  </a:lnTo>
                  <a:lnTo>
                    <a:pt x="19" y="211"/>
                  </a:lnTo>
                  <a:lnTo>
                    <a:pt x="20" y="211"/>
                  </a:lnTo>
                  <a:lnTo>
                    <a:pt x="19" y="210"/>
                  </a:lnTo>
                  <a:lnTo>
                    <a:pt x="19" y="211"/>
                  </a:lnTo>
                  <a:lnTo>
                    <a:pt x="18" y="211"/>
                  </a:lnTo>
                  <a:lnTo>
                    <a:pt x="17" y="211"/>
                  </a:lnTo>
                  <a:lnTo>
                    <a:pt x="17" y="210"/>
                  </a:lnTo>
                  <a:lnTo>
                    <a:pt x="17" y="209"/>
                  </a:lnTo>
                  <a:lnTo>
                    <a:pt x="17" y="208"/>
                  </a:lnTo>
                  <a:lnTo>
                    <a:pt x="16" y="207"/>
                  </a:lnTo>
                  <a:lnTo>
                    <a:pt x="15" y="206"/>
                  </a:lnTo>
                  <a:lnTo>
                    <a:pt x="14" y="206"/>
                  </a:lnTo>
                  <a:lnTo>
                    <a:pt x="13" y="206"/>
                  </a:lnTo>
                  <a:lnTo>
                    <a:pt x="12" y="205"/>
                  </a:lnTo>
                  <a:lnTo>
                    <a:pt x="12" y="204"/>
                  </a:lnTo>
                  <a:lnTo>
                    <a:pt x="11" y="204"/>
                  </a:lnTo>
                  <a:lnTo>
                    <a:pt x="11" y="203"/>
                  </a:lnTo>
                  <a:lnTo>
                    <a:pt x="10" y="202"/>
                  </a:lnTo>
                  <a:lnTo>
                    <a:pt x="10" y="201"/>
                  </a:lnTo>
                  <a:lnTo>
                    <a:pt x="9" y="201"/>
                  </a:lnTo>
                  <a:lnTo>
                    <a:pt x="9" y="200"/>
                  </a:lnTo>
                  <a:lnTo>
                    <a:pt x="8" y="200"/>
                  </a:lnTo>
                  <a:lnTo>
                    <a:pt x="8" y="199"/>
                  </a:lnTo>
                  <a:lnTo>
                    <a:pt x="8" y="193"/>
                  </a:lnTo>
                  <a:lnTo>
                    <a:pt x="8" y="192"/>
                  </a:lnTo>
                  <a:lnTo>
                    <a:pt x="8" y="191"/>
                  </a:lnTo>
                  <a:lnTo>
                    <a:pt x="8" y="190"/>
                  </a:lnTo>
                  <a:lnTo>
                    <a:pt x="8" y="189"/>
                  </a:lnTo>
                  <a:lnTo>
                    <a:pt x="8" y="188"/>
                  </a:lnTo>
                  <a:lnTo>
                    <a:pt x="7" y="188"/>
                  </a:lnTo>
                  <a:lnTo>
                    <a:pt x="6" y="188"/>
                  </a:lnTo>
                  <a:lnTo>
                    <a:pt x="5" y="188"/>
                  </a:lnTo>
                  <a:lnTo>
                    <a:pt x="4" y="188"/>
                  </a:lnTo>
                  <a:lnTo>
                    <a:pt x="3" y="188"/>
                  </a:lnTo>
                  <a:lnTo>
                    <a:pt x="3" y="187"/>
                  </a:lnTo>
                  <a:lnTo>
                    <a:pt x="2" y="187"/>
                  </a:lnTo>
                  <a:lnTo>
                    <a:pt x="2" y="186"/>
                  </a:lnTo>
                  <a:lnTo>
                    <a:pt x="1" y="186"/>
                  </a:lnTo>
                  <a:lnTo>
                    <a:pt x="1" y="185"/>
                  </a:lnTo>
                  <a:lnTo>
                    <a:pt x="0" y="185"/>
                  </a:lnTo>
                  <a:lnTo>
                    <a:pt x="0" y="184"/>
                  </a:lnTo>
                  <a:lnTo>
                    <a:pt x="0" y="183"/>
                  </a:lnTo>
                  <a:lnTo>
                    <a:pt x="0" y="182"/>
                  </a:lnTo>
                  <a:lnTo>
                    <a:pt x="0" y="181"/>
                  </a:lnTo>
                  <a:lnTo>
                    <a:pt x="0" y="180"/>
                  </a:lnTo>
                  <a:lnTo>
                    <a:pt x="1" y="180"/>
                  </a:lnTo>
                  <a:lnTo>
                    <a:pt x="2" y="179"/>
                  </a:lnTo>
                  <a:lnTo>
                    <a:pt x="2" y="178"/>
                  </a:lnTo>
                  <a:lnTo>
                    <a:pt x="3" y="178"/>
                  </a:lnTo>
                  <a:lnTo>
                    <a:pt x="3" y="177"/>
                  </a:lnTo>
                  <a:lnTo>
                    <a:pt x="4" y="177"/>
                  </a:lnTo>
                  <a:lnTo>
                    <a:pt x="5" y="176"/>
                  </a:lnTo>
                  <a:lnTo>
                    <a:pt x="5" y="175"/>
                  </a:lnTo>
                  <a:lnTo>
                    <a:pt x="5" y="174"/>
                  </a:lnTo>
                  <a:lnTo>
                    <a:pt x="5" y="173"/>
                  </a:lnTo>
                  <a:lnTo>
                    <a:pt x="6" y="173"/>
                  </a:lnTo>
                  <a:lnTo>
                    <a:pt x="6" y="172"/>
                  </a:lnTo>
                  <a:lnTo>
                    <a:pt x="6" y="171"/>
                  </a:lnTo>
                  <a:lnTo>
                    <a:pt x="6" y="170"/>
                  </a:lnTo>
                  <a:lnTo>
                    <a:pt x="6" y="169"/>
                  </a:lnTo>
                  <a:lnTo>
                    <a:pt x="7" y="169"/>
                  </a:lnTo>
                  <a:lnTo>
                    <a:pt x="7" y="170"/>
                  </a:lnTo>
                  <a:lnTo>
                    <a:pt x="7" y="171"/>
                  </a:lnTo>
                  <a:lnTo>
                    <a:pt x="7" y="172"/>
                  </a:lnTo>
                  <a:lnTo>
                    <a:pt x="7" y="173"/>
                  </a:lnTo>
                  <a:lnTo>
                    <a:pt x="7" y="174"/>
                  </a:lnTo>
                  <a:lnTo>
                    <a:pt x="7" y="175"/>
                  </a:lnTo>
                  <a:lnTo>
                    <a:pt x="7" y="176"/>
                  </a:lnTo>
                  <a:lnTo>
                    <a:pt x="7" y="177"/>
                  </a:lnTo>
                  <a:lnTo>
                    <a:pt x="6" y="177"/>
                  </a:lnTo>
                  <a:lnTo>
                    <a:pt x="6" y="178"/>
                  </a:lnTo>
                  <a:lnTo>
                    <a:pt x="7" y="178"/>
                  </a:lnTo>
                  <a:lnTo>
                    <a:pt x="7" y="179"/>
                  </a:lnTo>
                  <a:lnTo>
                    <a:pt x="7" y="180"/>
                  </a:lnTo>
                  <a:lnTo>
                    <a:pt x="8" y="180"/>
                  </a:lnTo>
                  <a:lnTo>
                    <a:pt x="8" y="181"/>
                  </a:lnTo>
                  <a:lnTo>
                    <a:pt x="9" y="181"/>
                  </a:lnTo>
                  <a:lnTo>
                    <a:pt x="9" y="182"/>
                  </a:lnTo>
                  <a:lnTo>
                    <a:pt x="10" y="182"/>
                  </a:lnTo>
                  <a:lnTo>
                    <a:pt x="10" y="183"/>
                  </a:lnTo>
                  <a:lnTo>
                    <a:pt x="11" y="184"/>
                  </a:lnTo>
                  <a:lnTo>
                    <a:pt x="12" y="184"/>
                  </a:lnTo>
                  <a:lnTo>
                    <a:pt x="12" y="185"/>
                  </a:lnTo>
                  <a:lnTo>
                    <a:pt x="13" y="186"/>
                  </a:lnTo>
                  <a:lnTo>
                    <a:pt x="14" y="186"/>
                  </a:lnTo>
                  <a:lnTo>
                    <a:pt x="15" y="186"/>
                  </a:lnTo>
                  <a:lnTo>
                    <a:pt x="16" y="186"/>
                  </a:lnTo>
                  <a:lnTo>
                    <a:pt x="17" y="187"/>
                  </a:lnTo>
                  <a:lnTo>
                    <a:pt x="18" y="187"/>
                  </a:lnTo>
                  <a:lnTo>
                    <a:pt x="19" y="187"/>
                  </a:lnTo>
                  <a:lnTo>
                    <a:pt x="19" y="188"/>
                  </a:lnTo>
                  <a:lnTo>
                    <a:pt x="20" y="188"/>
                  </a:lnTo>
                  <a:lnTo>
                    <a:pt x="20" y="189"/>
                  </a:lnTo>
                  <a:lnTo>
                    <a:pt x="21" y="189"/>
                  </a:lnTo>
                  <a:lnTo>
                    <a:pt x="21" y="190"/>
                  </a:lnTo>
                  <a:lnTo>
                    <a:pt x="22" y="190"/>
                  </a:lnTo>
                  <a:lnTo>
                    <a:pt x="23" y="190"/>
                  </a:lnTo>
                  <a:lnTo>
                    <a:pt x="23" y="191"/>
                  </a:lnTo>
                  <a:lnTo>
                    <a:pt x="23" y="192"/>
                  </a:lnTo>
                  <a:lnTo>
                    <a:pt x="24" y="192"/>
                  </a:lnTo>
                  <a:lnTo>
                    <a:pt x="24" y="193"/>
                  </a:lnTo>
                  <a:lnTo>
                    <a:pt x="25" y="193"/>
                  </a:lnTo>
                  <a:lnTo>
                    <a:pt x="25" y="194"/>
                  </a:lnTo>
                  <a:lnTo>
                    <a:pt x="25" y="195"/>
                  </a:lnTo>
                  <a:lnTo>
                    <a:pt x="26" y="195"/>
                  </a:lnTo>
                  <a:lnTo>
                    <a:pt x="27" y="195"/>
                  </a:lnTo>
                  <a:lnTo>
                    <a:pt x="28" y="195"/>
                  </a:lnTo>
                  <a:lnTo>
                    <a:pt x="29" y="195"/>
                  </a:lnTo>
                  <a:lnTo>
                    <a:pt x="30" y="195"/>
                  </a:lnTo>
                  <a:lnTo>
                    <a:pt x="31" y="195"/>
                  </a:lnTo>
                  <a:lnTo>
                    <a:pt x="31" y="194"/>
                  </a:lnTo>
                  <a:lnTo>
                    <a:pt x="32" y="194"/>
                  </a:lnTo>
                  <a:lnTo>
                    <a:pt x="38" y="194"/>
                  </a:lnTo>
                  <a:lnTo>
                    <a:pt x="40" y="194"/>
                  </a:lnTo>
                  <a:lnTo>
                    <a:pt x="41" y="194"/>
                  </a:lnTo>
                  <a:lnTo>
                    <a:pt x="42" y="194"/>
                  </a:lnTo>
                  <a:lnTo>
                    <a:pt x="43" y="194"/>
                  </a:lnTo>
                  <a:lnTo>
                    <a:pt x="44" y="194"/>
                  </a:lnTo>
                  <a:lnTo>
                    <a:pt x="44" y="195"/>
                  </a:lnTo>
                  <a:lnTo>
                    <a:pt x="45" y="195"/>
                  </a:lnTo>
                  <a:lnTo>
                    <a:pt x="45" y="194"/>
                  </a:lnTo>
                  <a:lnTo>
                    <a:pt x="46" y="194"/>
                  </a:lnTo>
                  <a:lnTo>
                    <a:pt x="47" y="194"/>
                  </a:lnTo>
                  <a:lnTo>
                    <a:pt x="48" y="194"/>
                  </a:lnTo>
                  <a:lnTo>
                    <a:pt x="49" y="194"/>
                  </a:lnTo>
                  <a:lnTo>
                    <a:pt x="49" y="195"/>
                  </a:lnTo>
                  <a:lnTo>
                    <a:pt x="49" y="196"/>
                  </a:lnTo>
                  <a:lnTo>
                    <a:pt x="50" y="196"/>
                  </a:lnTo>
                  <a:lnTo>
                    <a:pt x="50" y="195"/>
                  </a:lnTo>
                  <a:lnTo>
                    <a:pt x="50" y="194"/>
                  </a:lnTo>
                  <a:lnTo>
                    <a:pt x="51" y="194"/>
                  </a:lnTo>
                  <a:lnTo>
                    <a:pt x="51" y="193"/>
                  </a:lnTo>
                  <a:lnTo>
                    <a:pt x="50" y="192"/>
                  </a:lnTo>
                  <a:lnTo>
                    <a:pt x="50" y="191"/>
                  </a:lnTo>
                  <a:lnTo>
                    <a:pt x="50" y="190"/>
                  </a:lnTo>
                  <a:lnTo>
                    <a:pt x="51" y="190"/>
                  </a:lnTo>
                  <a:lnTo>
                    <a:pt x="51" y="189"/>
                  </a:lnTo>
                  <a:lnTo>
                    <a:pt x="52" y="188"/>
                  </a:lnTo>
                  <a:lnTo>
                    <a:pt x="52" y="187"/>
                  </a:lnTo>
                  <a:lnTo>
                    <a:pt x="53" y="187"/>
                  </a:lnTo>
                  <a:lnTo>
                    <a:pt x="54" y="187"/>
                  </a:lnTo>
                  <a:lnTo>
                    <a:pt x="54" y="188"/>
                  </a:lnTo>
                  <a:lnTo>
                    <a:pt x="54" y="189"/>
                  </a:lnTo>
                  <a:lnTo>
                    <a:pt x="54" y="190"/>
                  </a:lnTo>
                  <a:lnTo>
                    <a:pt x="55" y="190"/>
                  </a:lnTo>
                  <a:lnTo>
                    <a:pt x="55" y="191"/>
                  </a:lnTo>
                  <a:lnTo>
                    <a:pt x="55" y="192"/>
                  </a:lnTo>
                  <a:lnTo>
                    <a:pt x="55" y="193"/>
                  </a:lnTo>
                  <a:lnTo>
                    <a:pt x="56" y="193"/>
                  </a:lnTo>
                  <a:lnTo>
                    <a:pt x="56" y="194"/>
                  </a:lnTo>
                  <a:lnTo>
                    <a:pt x="57" y="195"/>
                  </a:lnTo>
                  <a:lnTo>
                    <a:pt x="58" y="195"/>
                  </a:lnTo>
                  <a:lnTo>
                    <a:pt x="59" y="195"/>
                  </a:lnTo>
                  <a:lnTo>
                    <a:pt x="59" y="194"/>
                  </a:lnTo>
                  <a:lnTo>
                    <a:pt x="60" y="194"/>
                  </a:lnTo>
                  <a:lnTo>
                    <a:pt x="60" y="193"/>
                  </a:lnTo>
                  <a:lnTo>
                    <a:pt x="61" y="193"/>
                  </a:lnTo>
                  <a:lnTo>
                    <a:pt x="62" y="193"/>
                  </a:lnTo>
                  <a:lnTo>
                    <a:pt x="63" y="193"/>
                  </a:lnTo>
                  <a:lnTo>
                    <a:pt x="63" y="192"/>
                  </a:lnTo>
                  <a:lnTo>
                    <a:pt x="64" y="192"/>
                  </a:lnTo>
                  <a:lnTo>
                    <a:pt x="65" y="192"/>
                  </a:lnTo>
                  <a:lnTo>
                    <a:pt x="65" y="193"/>
                  </a:lnTo>
                  <a:lnTo>
                    <a:pt x="65" y="194"/>
                  </a:lnTo>
                  <a:lnTo>
                    <a:pt x="64" y="194"/>
                  </a:lnTo>
                  <a:lnTo>
                    <a:pt x="64" y="195"/>
                  </a:lnTo>
                  <a:lnTo>
                    <a:pt x="63" y="196"/>
                  </a:lnTo>
                  <a:lnTo>
                    <a:pt x="64" y="197"/>
                  </a:lnTo>
                  <a:lnTo>
                    <a:pt x="63" y="197"/>
                  </a:lnTo>
                  <a:lnTo>
                    <a:pt x="63" y="198"/>
                  </a:lnTo>
                  <a:lnTo>
                    <a:pt x="63" y="199"/>
                  </a:lnTo>
                  <a:lnTo>
                    <a:pt x="62" y="199"/>
                  </a:lnTo>
                  <a:lnTo>
                    <a:pt x="63" y="200"/>
                  </a:lnTo>
                  <a:lnTo>
                    <a:pt x="63" y="199"/>
                  </a:lnTo>
                  <a:lnTo>
                    <a:pt x="64" y="199"/>
                  </a:lnTo>
                  <a:lnTo>
                    <a:pt x="65" y="199"/>
                  </a:lnTo>
                  <a:lnTo>
                    <a:pt x="66" y="199"/>
                  </a:lnTo>
                  <a:lnTo>
                    <a:pt x="66" y="200"/>
                  </a:lnTo>
                  <a:lnTo>
                    <a:pt x="66" y="201"/>
                  </a:lnTo>
                  <a:lnTo>
                    <a:pt x="67" y="202"/>
                  </a:lnTo>
                  <a:lnTo>
                    <a:pt x="68" y="202"/>
                  </a:lnTo>
                  <a:lnTo>
                    <a:pt x="69" y="201"/>
                  </a:lnTo>
                  <a:lnTo>
                    <a:pt x="70" y="201"/>
                  </a:lnTo>
                  <a:lnTo>
                    <a:pt x="71" y="201"/>
                  </a:lnTo>
                  <a:lnTo>
                    <a:pt x="72" y="201"/>
                  </a:lnTo>
                  <a:lnTo>
                    <a:pt x="72" y="202"/>
                  </a:lnTo>
                  <a:lnTo>
                    <a:pt x="73" y="202"/>
                  </a:lnTo>
                  <a:lnTo>
                    <a:pt x="74" y="203"/>
                  </a:lnTo>
                  <a:lnTo>
                    <a:pt x="75" y="203"/>
                  </a:lnTo>
                  <a:lnTo>
                    <a:pt x="75" y="204"/>
                  </a:lnTo>
                  <a:lnTo>
                    <a:pt x="76" y="204"/>
                  </a:lnTo>
                  <a:lnTo>
                    <a:pt x="77" y="204"/>
                  </a:lnTo>
                  <a:lnTo>
                    <a:pt x="78" y="204"/>
                  </a:lnTo>
                  <a:lnTo>
                    <a:pt x="79" y="205"/>
                  </a:lnTo>
                  <a:lnTo>
                    <a:pt x="80" y="205"/>
                  </a:lnTo>
                  <a:lnTo>
                    <a:pt x="81" y="206"/>
                  </a:lnTo>
                  <a:lnTo>
                    <a:pt x="81" y="207"/>
                  </a:lnTo>
                  <a:lnTo>
                    <a:pt x="80" y="208"/>
                  </a:lnTo>
                  <a:lnTo>
                    <a:pt x="80" y="209"/>
                  </a:lnTo>
                  <a:lnTo>
                    <a:pt x="79" y="209"/>
                  </a:lnTo>
                  <a:lnTo>
                    <a:pt x="79" y="210"/>
                  </a:lnTo>
                  <a:lnTo>
                    <a:pt x="78" y="210"/>
                  </a:lnTo>
                  <a:lnTo>
                    <a:pt x="77" y="210"/>
                  </a:lnTo>
                  <a:lnTo>
                    <a:pt x="77" y="211"/>
                  </a:lnTo>
                  <a:lnTo>
                    <a:pt x="76" y="211"/>
                  </a:lnTo>
                  <a:lnTo>
                    <a:pt x="76" y="212"/>
                  </a:lnTo>
                  <a:lnTo>
                    <a:pt x="77" y="212"/>
                  </a:lnTo>
                  <a:lnTo>
                    <a:pt x="78" y="212"/>
                  </a:lnTo>
                  <a:lnTo>
                    <a:pt x="79" y="212"/>
                  </a:lnTo>
                  <a:lnTo>
                    <a:pt x="80" y="212"/>
                  </a:lnTo>
                  <a:lnTo>
                    <a:pt x="81" y="211"/>
                  </a:lnTo>
                  <a:lnTo>
                    <a:pt x="82" y="211"/>
                  </a:lnTo>
                  <a:lnTo>
                    <a:pt x="82" y="210"/>
                  </a:lnTo>
                  <a:lnTo>
                    <a:pt x="82" y="209"/>
                  </a:lnTo>
                  <a:lnTo>
                    <a:pt x="82" y="208"/>
                  </a:lnTo>
                  <a:lnTo>
                    <a:pt x="82" y="207"/>
                  </a:lnTo>
                  <a:lnTo>
                    <a:pt x="82" y="206"/>
                  </a:lnTo>
                  <a:lnTo>
                    <a:pt x="82" y="205"/>
                  </a:lnTo>
                  <a:lnTo>
                    <a:pt x="82" y="204"/>
                  </a:lnTo>
                  <a:lnTo>
                    <a:pt x="83" y="204"/>
                  </a:lnTo>
                  <a:lnTo>
                    <a:pt x="84" y="203"/>
                  </a:lnTo>
                  <a:lnTo>
                    <a:pt x="85" y="203"/>
                  </a:lnTo>
                  <a:lnTo>
                    <a:pt x="86" y="203"/>
                  </a:lnTo>
                  <a:lnTo>
                    <a:pt x="87" y="204"/>
                  </a:lnTo>
                  <a:lnTo>
                    <a:pt x="88" y="204"/>
                  </a:lnTo>
                  <a:lnTo>
                    <a:pt x="88" y="205"/>
                  </a:lnTo>
                  <a:lnTo>
                    <a:pt x="89" y="205"/>
                  </a:lnTo>
                  <a:lnTo>
                    <a:pt x="90" y="205"/>
                  </a:lnTo>
                  <a:lnTo>
                    <a:pt x="90" y="206"/>
                  </a:lnTo>
                  <a:lnTo>
                    <a:pt x="91" y="206"/>
                  </a:lnTo>
                  <a:lnTo>
                    <a:pt x="92" y="206"/>
                  </a:lnTo>
                  <a:lnTo>
                    <a:pt x="93" y="206"/>
                  </a:lnTo>
                  <a:lnTo>
                    <a:pt x="94" y="206"/>
                  </a:lnTo>
                  <a:lnTo>
                    <a:pt x="94" y="207"/>
                  </a:lnTo>
                  <a:lnTo>
                    <a:pt x="95" y="207"/>
                  </a:lnTo>
                  <a:lnTo>
                    <a:pt x="96" y="207"/>
                  </a:lnTo>
                  <a:lnTo>
                    <a:pt x="96" y="208"/>
                  </a:lnTo>
                  <a:lnTo>
                    <a:pt x="97" y="208"/>
                  </a:lnTo>
                  <a:lnTo>
                    <a:pt x="97" y="209"/>
                  </a:lnTo>
                  <a:lnTo>
                    <a:pt x="98" y="209"/>
                  </a:lnTo>
                  <a:lnTo>
                    <a:pt x="98" y="210"/>
                  </a:lnTo>
                  <a:lnTo>
                    <a:pt x="99" y="210"/>
                  </a:lnTo>
                  <a:lnTo>
                    <a:pt x="99" y="211"/>
                  </a:lnTo>
                  <a:lnTo>
                    <a:pt x="100" y="211"/>
                  </a:lnTo>
                  <a:lnTo>
                    <a:pt x="100" y="212"/>
                  </a:lnTo>
                  <a:lnTo>
                    <a:pt x="101" y="212"/>
                  </a:lnTo>
                  <a:lnTo>
                    <a:pt x="101" y="213"/>
                  </a:lnTo>
                  <a:lnTo>
                    <a:pt x="102" y="213"/>
                  </a:lnTo>
                  <a:lnTo>
                    <a:pt x="102" y="214"/>
                  </a:lnTo>
                  <a:lnTo>
                    <a:pt x="103" y="214"/>
                  </a:lnTo>
                  <a:lnTo>
                    <a:pt x="104" y="215"/>
                  </a:lnTo>
                  <a:lnTo>
                    <a:pt x="105" y="215"/>
                  </a:lnTo>
                  <a:lnTo>
                    <a:pt x="106" y="215"/>
                  </a:lnTo>
                  <a:lnTo>
                    <a:pt x="106" y="216"/>
                  </a:lnTo>
                  <a:lnTo>
                    <a:pt x="107" y="216"/>
                  </a:lnTo>
                  <a:lnTo>
                    <a:pt x="107" y="217"/>
                  </a:lnTo>
                  <a:lnTo>
                    <a:pt x="108" y="217"/>
                  </a:lnTo>
                  <a:lnTo>
                    <a:pt x="109" y="217"/>
                  </a:lnTo>
                  <a:lnTo>
                    <a:pt x="109" y="218"/>
                  </a:lnTo>
                  <a:lnTo>
                    <a:pt x="110" y="218"/>
                  </a:lnTo>
                  <a:lnTo>
                    <a:pt x="110" y="217"/>
                  </a:lnTo>
                  <a:lnTo>
                    <a:pt x="111" y="217"/>
                  </a:lnTo>
                  <a:lnTo>
                    <a:pt x="112" y="217"/>
                  </a:lnTo>
                  <a:lnTo>
                    <a:pt x="113" y="216"/>
                  </a:lnTo>
                  <a:lnTo>
                    <a:pt x="113" y="215"/>
                  </a:lnTo>
                  <a:lnTo>
                    <a:pt x="114" y="215"/>
                  </a:lnTo>
                  <a:lnTo>
                    <a:pt x="115" y="215"/>
                  </a:lnTo>
                  <a:lnTo>
                    <a:pt x="116" y="216"/>
                  </a:lnTo>
                  <a:lnTo>
                    <a:pt x="117" y="217"/>
                  </a:lnTo>
                  <a:lnTo>
                    <a:pt x="117" y="218"/>
                  </a:lnTo>
                  <a:lnTo>
                    <a:pt x="118" y="218"/>
                  </a:lnTo>
                  <a:lnTo>
                    <a:pt x="119" y="218"/>
                  </a:lnTo>
                  <a:lnTo>
                    <a:pt x="119" y="219"/>
                  </a:lnTo>
                  <a:lnTo>
                    <a:pt x="120" y="219"/>
                  </a:lnTo>
                  <a:lnTo>
                    <a:pt x="121" y="219"/>
                  </a:lnTo>
                  <a:lnTo>
                    <a:pt x="122" y="219"/>
                  </a:lnTo>
                  <a:lnTo>
                    <a:pt x="123" y="218"/>
                  </a:lnTo>
                  <a:lnTo>
                    <a:pt x="124" y="218"/>
                  </a:lnTo>
                  <a:lnTo>
                    <a:pt x="123" y="218"/>
                  </a:lnTo>
                  <a:lnTo>
                    <a:pt x="122" y="218"/>
                  </a:lnTo>
                  <a:lnTo>
                    <a:pt x="121" y="218"/>
                  </a:lnTo>
                  <a:lnTo>
                    <a:pt x="120" y="218"/>
                  </a:lnTo>
                  <a:lnTo>
                    <a:pt x="120" y="217"/>
                  </a:lnTo>
                  <a:lnTo>
                    <a:pt x="119" y="217"/>
                  </a:lnTo>
                  <a:lnTo>
                    <a:pt x="119" y="216"/>
                  </a:lnTo>
                  <a:lnTo>
                    <a:pt x="119" y="215"/>
                  </a:lnTo>
                  <a:lnTo>
                    <a:pt x="119" y="214"/>
                  </a:lnTo>
                  <a:lnTo>
                    <a:pt x="118" y="214"/>
                  </a:lnTo>
                  <a:lnTo>
                    <a:pt x="117" y="214"/>
                  </a:lnTo>
                  <a:lnTo>
                    <a:pt x="116" y="213"/>
                  </a:lnTo>
                  <a:lnTo>
                    <a:pt x="114" y="213"/>
                  </a:lnTo>
                  <a:lnTo>
                    <a:pt x="114" y="214"/>
                  </a:lnTo>
                  <a:lnTo>
                    <a:pt x="113" y="214"/>
                  </a:lnTo>
                  <a:lnTo>
                    <a:pt x="112" y="214"/>
                  </a:lnTo>
                  <a:lnTo>
                    <a:pt x="112" y="215"/>
                  </a:lnTo>
                  <a:lnTo>
                    <a:pt x="111" y="215"/>
                  </a:lnTo>
                  <a:lnTo>
                    <a:pt x="110" y="215"/>
                  </a:lnTo>
                  <a:lnTo>
                    <a:pt x="109" y="215"/>
                  </a:lnTo>
                  <a:lnTo>
                    <a:pt x="109" y="214"/>
                  </a:lnTo>
                  <a:lnTo>
                    <a:pt x="108" y="214"/>
                  </a:lnTo>
                  <a:lnTo>
                    <a:pt x="107" y="213"/>
                  </a:lnTo>
                  <a:lnTo>
                    <a:pt x="107" y="212"/>
                  </a:lnTo>
                  <a:lnTo>
                    <a:pt x="106" y="212"/>
                  </a:lnTo>
                  <a:lnTo>
                    <a:pt x="105" y="212"/>
                  </a:lnTo>
                  <a:lnTo>
                    <a:pt x="104" y="212"/>
                  </a:lnTo>
                  <a:lnTo>
                    <a:pt x="103" y="212"/>
                  </a:lnTo>
                  <a:lnTo>
                    <a:pt x="103" y="211"/>
                  </a:lnTo>
                  <a:lnTo>
                    <a:pt x="102" y="211"/>
                  </a:lnTo>
                  <a:lnTo>
                    <a:pt x="101" y="210"/>
                  </a:lnTo>
                  <a:lnTo>
                    <a:pt x="101" y="209"/>
                  </a:lnTo>
                  <a:lnTo>
                    <a:pt x="101" y="208"/>
                  </a:lnTo>
                  <a:lnTo>
                    <a:pt x="100" y="207"/>
                  </a:lnTo>
                  <a:lnTo>
                    <a:pt x="100" y="206"/>
                  </a:lnTo>
                  <a:lnTo>
                    <a:pt x="99" y="206"/>
                  </a:lnTo>
                  <a:lnTo>
                    <a:pt x="99" y="205"/>
                  </a:lnTo>
                  <a:lnTo>
                    <a:pt x="99" y="204"/>
                  </a:lnTo>
                  <a:lnTo>
                    <a:pt x="98" y="204"/>
                  </a:lnTo>
                  <a:lnTo>
                    <a:pt x="98" y="203"/>
                  </a:lnTo>
                  <a:lnTo>
                    <a:pt x="98" y="202"/>
                  </a:lnTo>
                  <a:lnTo>
                    <a:pt x="99" y="202"/>
                  </a:lnTo>
                  <a:lnTo>
                    <a:pt x="99" y="201"/>
                  </a:lnTo>
                  <a:lnTo>
                    <a:pt x="99" y="200"/>
                  </a:lnTo>
                  <a:lnTo>
                    <a:pt x="100" y="200"/>
                  </a:lnTo>
                  <a:lnTo>
                    <a:pt x="100" y="199"/>
                  </a:lnTo>
                  <a:lnTo>
                    <a:pt x="100" y="198"/>
                  </a:lnTo>
                  <a:lnTo>
                    <a:pt x="100" y="197"/>
                  </a:lnTo>
                  <a:lnTo>
                    <a:pt x="100" y="196"/>
                  </a:lnTo>
                  <a:lnTo>
                    <a:pt x="101" y="196"/>
                  </a:lnTo>
                  <a:lnTo>
                    <a:pt x="102" y="196"/>
                  </a:lnTo>
                  <a:lnTo>
                    <a:pt x="103" y="196"/>
                  </a:lnTo>
                  <a:lnTo>
                    <a:pt x="103" y="195"/>
                  </a:lnTo>
                  <a:lnTo>
                    <a:pt x="104" y="195"/>
                  </a:lnTo>
                  <a:lnTo>
                    <a:pt x="105" y="195"/>
                  </a:lnTo>
                  <a:lnTo>
                    <a:pt x="106" y="195"/>
                  </a:lnTo>
                  <a:lnTo>
                    <a:pt x="106" y="196"/>
                  </a:lnTo>
                  <a:lnTo>
                    <a:pt x="107" y="196"/>
                  </a:lnTo>
                  <a:lnTo>
                    <a:pt x="107" y="197"/>
                  </a:lnTo>
                  <a:lnTo>
                    <a:pt x="108" y="197"/>
                  </a:lnTo>
                  <a:lnTo>
                    <a:pt x="108" y="198"/>
                  </a:lnTo>
                  <a:lnTo>
                    <a:pt x="109" y="198"/>
                  </a:lnTo>
                  <a:lnTo>
                    <a:pt x="109" y="199"/>
                  </a:lnTo>
                  <a:lnTo>
                    <a:pt x="110" y="199"/>
                  </a:lnTo>
                  <a:lnTo>
                    <a:pt x="111" y="199"/>
                  </a:lnTo>
                  <a:lnTo>
                    <a:pt x="112" y="199"/>
                  </a:lnTo>
                  <a:lnTo>
                    <a:pt x="113" y="199"/>
                  </a:lnTo>
                  <a:lnTo>
                    <a:pt x="114" y="199"/>
                  </a:lnTo>
                  <a:lnTo>
                    <a:pt x="114" y="200"/>
                  </a:lnTo>
                  <a:lnTo>
                    <a:pt x="116" y="200"/>
                  </a:lnTo>
                  <a:lnTo>
                    <a:pt x="116" y="199"/>
                  </a:lnTo>
                  <a:lnTo>
                    <a:pt x="115" y="199"/>
                  </a:lnTo>
                  <a:lnTo>
                    <a:pt x="114" y="199"/>
                  </a:lnTo>
                  <a:lnTo>
                    <a:pt x="113" y="199"/>
                  </a:lnTo>
                  <a:lnTo>
                    <a:pt x="113" y="198"/>
                  </a:lnTo>
                  <a:lnTo>
                    <a:pt x="112" y="198"/>
                  </a:lnTo>
                  <a:lnTo>
                    <a:pt x="111" y="198"/>
                  </a:lnTo>
                  <a:lnTo>
                    <a:pt x="110" y="198"/>
                  </a:lnTo>
                  <a:lnTo>
                    <a:pt x="110" y="197"/>
                  </a:lnTo>
                  <a:lnTo>
                    <a:pt x="109" y="196"/>
                  </a:lnTo>
                  <a:lnTo>
                    <a:pt x="109" y="195"/>
                  </a:lnTo>
                  <a:lnTo>
                    <a:pt x="108" y="195"/>
                  </a:lnTo>
                  <a:lnTo>
                    <a:pt x="107" y="195"/>
                  </a:lnTo>
                  <a:lnTo>
                    <a:pt x="107" y="194"/>
                  </a:lnTo>
                  <a:lnTo>
                    <a:pt x="107" y="193"/>
                  </a:lnTo>
                  <a:lnTo>
                    <a:pt x="106" y="193"/>
                  </a:lnTo>
                  <a:lnTo>
                    <a:pt x="106" y="192"/>
                  </a:lnTo>
                  <a:lnTo>
                    <a:pt x="105" y="191"/>
                  </a:lnTo>
                  <a:lnTo>
                    <a:pt x="105" y="190"/>
                  </a:lnTo>
                  <a:lnTo>
                    <a:pt x="105" y="189"/>
                  </a:lnTo>
                  <a:lnTo>
                    <a:pt x="106" y="189"/>
                  </a:lnTo>
                  <a:lnTo>
                    <a:pt x="107" y="189"/>
                  </a:lnTo>
                  <a:lnTo>
                    <a:pt x="107" y="188"/>
                  </a:lnTo>
                  <a:lnTo>
                    <a:pt x="107" y="187"/>
                  </a:lnTo>
                  <a:lnTo>
                    <a:pt x="106" y="187"/>
                  </a:lnTo>
                  <a:lnTo>
                    <a:pt x="106" y="186"/>
                  </a:lnTo>
                  <a:lnTo>
                    <a:pt x="107" y="185"/>
                  </a:lnTo>
                  <a:lnTo>
                    <a:pt x="107" y="184"/>
                  </a:lnTo>
                  <a:lnTo>
                    <a:pt x="107" y="183"/>
                  </a:lnTo>
                  <a:lnTo>
                    <a:pt x="107" y="182"/>
                  </a:lnTo>
                  <a:lnTo>
                    <a:pt x="108" y="182"/>
                  </a:lnTo>
                  <a:lnTo>
                    <a:pt x="108" y="181"/>
                  </a:lnTo>
                  <a:lnTo>
                    <a:pt x="109" y="180"/>
                  </a:lnTo>
                  <a:lnTo>
                    <a:pt x="109" y="179"/>
                  </a:lnTo>
                  <a:lnTo>
                    <a:pt x="110" y="179"/>
                  </a:lnTo>
                  <a:lnTo>
                    <a:pt x="110" y="178"/>
                  </a:lnTo>
                  <a:lnTo>
                    <a:pt x="110" y="177"/>
                  </a:lnTo>
                  <a:lnTo>
                    <a:pt x="110" y="176"/>
                  </a:lnTo>
                  <a:lnTo>
                    <a:pt x="111" y="176"/>
                  </a:lnTo>
                  <a:lnTo>
                    <a:pt x="111" y="175"/>
                  </a:lnTo>
                  <a:lnTo>
                    <a:pt x="111" y="174"/>
                  </a:lnTo>
                  <a:lnTo>
                    <a:pt x="111" y="173"/>
                  </a:lnTo>
                  <a:lnTo>
                    <a:pt x="112" y="173"/>
                  </a:lnTo>
                  <a:lnTo>
                    <a:pt x="112" y="172"/>
                  </a:lnTo>
                  <a:lnTo>
                    <a:pt x="113" y="172"/>
                  </a:lnTo>
                  <a:lnTo>
                    <a:pt x="113" y="171"/>
                  </a:lnTo>
                  <a:lnTo>
                    <a:pt x="113" y="170"/>
                  </a:lnTo>
                  <a:lnTo>
                    <a:pt x="113" y="169"/>
                  </a:lnTo>
                  <a:lnTo>
                    <a:pt x="114" y="170"/>
                  </a:lnTo>
                  <a:lnTo>
                    <a:pt x="115" y="170"/>
                  </a:lnTo>
                  <a:lnTo>
                    <a:pt x="116" y="170"/>
                  </a:lnTo>
                  <a:lnTo>
                    <a:pt x="117" y="170"/>
                  </a:lnTo>
                  <a:lnTo>
                    <a:pt x="116" y="170"/>
                  </a:lnTo>
                  <a:lnTo>
                    <a:pt x="116" y="169"/>
                  </a:lnTo>
                  <a:lnTo>
                    <a:pt x="115" y="169"/>
                  </a:lnTo>
                  <a:lnTo>
                    <a:pt x="115" y="168"/>
                  </a:lnTo>
                  <a:lnTo>
                    <a:pt x="114" y="168"/>
                  </a:lnTo>
                  <a:lnTo>
                    <a:pt x="114" y="167"/>
                  </a:lnTo>
                  <a:lnTo>
                    <a:pt x="115" y="167"/>
                  </a:lnTo>
                  <a:lnTo>
                    <a:pt x="115" y="166"/>
                  </a:lnTo>
                  <a:lnTo>
                    <a:pt x="116" y="166"/>
                  </a:lnTo>
                  <a:lnTo>
                    <a:pt x="117" y="166"/>
                  </a:lnTo>
                  <a:lnTo>
                    <a:pt x="117" y="167"/>
                  </a:lnTo>
                  <a:lnTo>
                    <a:pt x="118" y="167"/>
                  </a:lnTo>
                  <a:lnTo>
                    <a:pt x="119" y="167"/>
                  </a:lnTo>
                  <a:lnTo>
                    <a:pt x="120" y="167"/>
                  </a:lnTo>
                  <a:lnTo>
                    <a:pt x="121" y="167"/>
                  </a:lnTo>
                  <a:lnTo>
                    <a:pt x="122" y="167"/>
                  </a:lnTo>
                  <a:lnTo>
                    <a:pt x="122" y="166"/>
                  </a:lnTo>
                  <a:lnTo>
                    <a:pt x="123" y="166"/>
                  </a:lnTo>
                  <a:lnTo>
                    <a:pt x="123" y="165"/>
                  </a:lnTo>
                  <a:lnTo>
                    <a:pt x="124" y="164"/>
                  </a:lnTo>
                  <a:lnTo>
                    <a:pt x="124" y="163"/>
                  </a:lnTo>
                  <a:lnTo>
                    <a:pt x="123" y="163"/>
                  </a:lnTo>
                  <a:lnTo>
                    <a:pt x="122" y="163"/>
                  </a:lnTo>
                  <a:lnTo>
                    <a:pt x="122" y="164"/>
                  </a:lnTo>
                  <a:lnTo>
                    <a:pt x="121" y="164"/>
                  </a:lnTo>
                  <a:lnTo>
                    <a:pt x="121" y="165"/>
                  </a:lnTo>
                  <a:lnTo>
                    <a:pt x="121" y="166"/>
                  </a:lnTo>
                  <a:lnTo>
                    <a:pt x="120" y="166"/>
                  </a:lnTo>
                  <a:lnTo>
                    <a:pt x="119" y="166"/>
                  </a:lnTo>
                  <a:lnTo>
                    <a:pt x="119" y="165"/>
                  </a:lnTo>
                  <a:lnTo>
                    <a:pt x="119" y="164"/>
                  </a:lnTo>
                  <a:lnTo>
                    <a:pt x="118" y="164"/>
                  </a:lnTo>
                  <a:lnTo>
                    <a:pt x="117" y="164"/>
                  </a:lnTo>
                  <a:lnTo>
                    <a:pt x="116" y="164"/>
                  </a:lnTo>
                  <a:lnTo>
                    <a:pt x="115" y="164"/>
                  </a:lnTo>
                  <a:lnTo>
                    <a:pt x="114" y="164"/>
                  </a:lnTo>
                  <a:lnTo>
                    <a:pt x="113" y="164"/>
                  </a:lnTo>
                  <a:lnTo>
                    <a:pt x="113" y="165"/>
                  </a:lnTo>
                  <a:lnTo>
                    <a:pt x="112" y="165"/>
                  </a:lnTo>
                  <a:lnTo>
                    <a:pt x="111" y="165"/>
                  </a:lnTo>
                  <a:lnTo>
                    <a:pt x="110" y="165"/>
                  </a:lnTo>
                  <a:lnTo>
                    <a:pt x="110" y="164"/>
                  </a:lnTo>
                  <a:lnTo>
                    <a:pt x="110" y="163"/>
                  </a:lnTo>
                  <a:lnTo>
                    <a:pt x="110" y="162"/>
                  </a:lnTo>
                  <a:lnTo>
                    <a:pt x="111" y="162"/>
                  </a:lnTo>
                  <a:lnTo>
                    <a:pt x="111" y="161"/>
                  </a:lnTo>
                  <a:lnTo>
                    <a:pt x="112" y="161"/>
                  </a:lnTo>
                  <a:lnTo>
                    <a:pt x="113" y="160"/>
                  </a:lnTo>
                  <a:lnTo>
                    <a:pt x="114" y="160"/>
                  </a:lnTo>
                  <a:lnTo>
                    <a:pt x="114" y="159"/>
                  </a:lnTo>
                  <a:lnTo>
                    <a:pt x="114" y="158"/>
                  </a:lnTo>
                  <a:lnTo>
                    <a:pt x="113" y="158"/>
                  </a:lnTo>
                  <a:lnTo>
                    <a:pt x="112" y="158"/>
                  </a:lnTo>
                  <a:lnTo>
                    <a:pt x="111" y="158"/>
                  </a:lnTo>
                  <a:lnTo>
                    <a:pt x="111" y="157"/>
                  </a:lnTo>
                  <a:lnTo>
                    <a:pt x="111" y="156"/>
                  </a:lnTo>
                  <a:lnTo>
                    <a:pt x="111" y="155"/>
                  </a:lnTo>
                  <a:lnTo>
                    <a:pt x="112" y="154"/>
                  </a:lnTo>
                  <a:lnTo>
                    <a:pt x="112" y="153"/>
                  </a:lnTo>
                  <a:lnTo>
                    <a:pt x="112" y="152"/>
                  </a:lnTo>
                  <a:lnTo>
                    <a:pt x="112" y="151"/>
                  </a:lnTo>
                  <a:lnTo>
                    <a:pt x="112" y="150"/>
                  </a:lnTo>
                  <a:lnTo>
                    <a:pt x="113" y="149"/>
                  </a:lnTo>
                  <a:lnTo>
                    <a:pt x="113" y="148"/>
                  </a:lnTo>
                  <a:lnTo>
                    <a:pt x="113" y="147"/>
                  </a:lnTo>
                  <a:lnTo>
                    <a:pt x="113" y="146"/>
                  </a:lnTo>
                  <a:lnTo>
                    <a:pt x="114" y="146"/>
                  </a:lnTo>
                  <a:lnTo>
                    <a:pt x="115" y="145"/>
                  </a:lnTo>
                  <a:lnTo>
                    <a:pt x="115" y="146"/>
                  </a:lnTo>
                  <a:lnTo>
                    <a:pt x="115" y="147"/>
                  </a:lnTo>
                  <a:lnTo>
                    <a:pt x="116" y="147"/>
                  </a:lnTo>
                  <a:lnTo>
                    <a:pt x="117" y="147"/>
                  </a:lnTo>
                  <a:lnTo>
                    <a:pt x="118" y="148"/>
                  </a:lnTo>
                  <a:lnTo>
                    <a:pt x="119" y="148"/>
                  </a:lnTo>
                  <a:lnTo>
                    <a:pt x="120" y="148"/>
                  </a:lnTo>
                  <a:lnTo>
                    <a:pt x="120" y="149"/>
                  </a:lnTo>
                  <a:lnTo>
                    <a:pt x="121" y="149"/>
                  </a:lnTo>
                  <a:lnTo>
                    <a:pt x="121" y="150"/>
                  </a:lnTo>
                  <a:lnTo>
                    <a:pt x="122" y="150"/>
                  </a:lnTo>
                  <a:lnTo>
                    <a:pt x="122" y="151"/>
                  </a:lnTo>
                  <a:lnTo>
                    <a:pt x="123" y="151"/>
                  </a:lnTo>
                  <a:lnTo>
                    <a:pt x="124" y="151"/>
                  </a:lnTo>
                  <a:lnTo>
                    <a:pt x="125" y="151"/>
                  </a:lnTo>
                  <a:lnTo>
                    <a:pt x="125" y="150"/>
                  </a:lnTo>
                  <a:lnTo>
                    <a:pt x="126" y="150"/>
                  </a:lnTo>
                  <a:lnTo>
                    <a:pt x="127" y="150"/>
                  </a:lnTo>
                  <a:lnTo>
                    <a:pt x="128" y="150"/>
                  </a:lnTo>
                  <a:lnTo>
                    <a:pt x="128" y="149"/>
                  </a:lnTo>
                  <a:lnTo>
                    <a:pt x="129" y="149"/>
                  </a:lnTo>
                  <a:lnTo>
                    <a:pt x="130" y="150"/>
                  </a:lnTo>
                  <a:lnTo>
                    <a:pt x="131" y="150"/>
                  </a:lnTo>
                  <a:lnTo>
                    <a:pt x="131" y="151"/>
                  </a:lnTo>
                  <a:lnTo>
                    <a:pt x="132" y="151"/>
                  </a:lnTo>
                  <a:lnTo>
                    <a:pt x="132" y="150"/>
                  </a:lnTo>
                  <a:lnTo>
                    <a:pt x="131" y="150"/>
                  </a:lnTo>
                  <a:lnTo>
                    <a:pt x="131" y="149"/>
                  </a:lnTo>
                  <a:lnTo>
                    <a:pt x="130" y="149"/>
                  </a:lnTo>
                  <a:lnTo>
                    <a:pt x="130" y="148"/>
                  </a:lnTo>
                  <a:lnTo>
                    <a:pt x="129" y="148"/>
                  </a:lnTo>
                  <a:lnTo>
                    <a:pt x="128" y="148"/>
                  </a:lnTo>
                  <a:lnTo>
                    <a:pt x="128" y="147"/>
                  </a:lnTo>
                  <a:lnTo>
                    <a:pt x="127" y="147"/>
                  </a:lnTo>
                  <a:lnTo>
                    <a:pt x="127" y="146"/>
                  </a:lnTo>
                  <a:lnTo>
                    <a:pt x="127" y="145"/>
                  </a:lnTo>
                  <a:lnTo>
                    <a:pt x="127" y="144"/>
                  </a:lnTo>
                  <a:lnTo>
                    <a:pt x="127" y="143"/>
                  </a:lnTo>
                  <a:lnTo>
                    <a:pt x="126" y="143"/>
                  </a:lnTo>
                  <a:lnTo>
                    <a:pt x="126" y="142"/>
                  </a:lnTo>
                  <a:lnTo>
                    <a:pt x="126" y="141"/>
                  </a:lnTo>
                  <a:lnTo>
                    <a:pt x="127" y="141"/>
                  </a:lnTo>
                  <a:lnTo>
                    <a:pt x="127" y="142"/>
                  </a:lnTo>
                  <a:lnTo>
                    <a:pt x="128" y="142"/>
                  </a:lnTo>
                  <a:lnTo>
                    <a:pt x="129" y="142"/>
                  </a:lnTo>
                  <a:lnTo>
                    <a:pt x="130" y="142"/>
                  </a:lnTo>
                  <a:lnTo>
                    <a:pt x="131" y="142"/>
                  </a:lnTo>
                  <a:lnTo>
                    <a:pt x="132" y="142"/>
                  </a:lnTo>
                  <a:lnTo>
                    <a:pt x="132" y="141"/>
                  </a:lnTo>
                  <a:lnTo>
                    <a:pt x="133" y="141"/>
                  </a:lnTo>
                  <a:lnTo>
                    <a:pt x="132" y="141"/>
                  </a:lnTo>
                  <a:lnTo>
                    <a:pt x="131" y="141"/>
                  </a:lnTo>
                  <a:lnTo>
                    <a:pt x="130" y="141"/>
                  </a:lnTo>
                  <a:lnTo>
                    <a:pt x="129" y="141"/>
                  </a:lnTo>
                  <a:lnTo>
                    <a:pt x="129" y="140"/>
                  </a:lnTo>
                  <a:lnTo>
                    <a:pt x="128" y="140"/>
                  </a:lnTo>
                  <a:lnTo>
                    <a:pt x="128" y="139"/>
                  </a:lnTo>
                  <a:lnTo>
                    <a:pt x="127" y="139"/>
                  </a:lnTo>
                  <a:lnTo>
                    <a:pt x="127" y="138"/>
                  </a:lnTo>
                  <a:lnTo>
                    <a:pt x="126" y="138"/>
                  </a:lnTo>
                  <a:lnTo>
                    <a:pt x="126" y="137"/>
                  </a:lnTo>
                  <a:lnTo>
                    <a:pt x="126" y="136"/>
                  </a:lnTo>
                  <a:lnTo>
                    <a:pt x="126" y="135"/>
                  </a:lnTo>
                  <a:lnTo>
                    <a:pt x="127" y="135"/>
                  </a:lnTo>
                  <a:lnTo>
                    <a:pt x="127" y="134"/>
                  </a:lnTo>
                  <a:lnTo>
                    <a:pt x="127" y="133"/>
                  </a:lnTo>
                  <a:lnTo>
                    <a:pt x="127" y="132"/>
                  </a:lnTo>
                  <a:lnTo>
                    <a:pt x="127" y="131"/>
                  </a:lnTo>
                  <a:lnTo>
                    <a:pt x="128" y="131"/>
                  </a:lnTo>
                  <a:lnTo>
                    <a:pt x="128" y="130"/>
                  </a:lnTo>
                  <a:lnTo>
                    <a:pt x="128" y="129"/>
                  </a:lnTo>
                  <a:lnTo>
                    <a:pt x="128" y="128"/>
                  </a:lnTo>
                  <a:lnTo>
                    <a:pt x="129" y="128"/>
                  </a:lnTo>
                  <a:lnTo>
                    <a:pt x="130" y="127"/>
                  </a:lnTo>
                  <a:lnTo>
                    <a:pt x="131" y="127"/>
                  </a:lnTo>
                  <a:lnTo>
                    <a:pt x="131" y="126"/>
                  </a:lnTo>
                  <a:lnTo>
                    <a:pt x="132" y="126"/>
                  </a:lnTo>
                  <a:lnTo>
                    <a:pt x="132" y="125"/>
                  </a:lnTo>
                  <a:lnTo>
                    <a:pt x="133" y="125"/>
                  </a:lnTo>
                  <a:lnTo>
                    <a:pt x="133" y="124"/>
                  </a:lnTo>
                  <a:lnTo>
                    <a:pt x="134" y="124"/>
                  </a:lnTo>
                  <a:lnTo>
                    <a:pt x="134" y="123"/>
                  </a:lnTo>
                  <a:lnTo>
                    <a:pt x="135" y="123"/>
                  </a:lnTo>
                  <a:lnTo>
                    <a:pt x="135" y="122"/>
                  </a:lnTo>
                  <a:lnTo>
                    <a:pt x="136" y="122"/>
                  </a:lnTo>
                  <a:lnTo>
                    <a:pt x="137" y="122"/>
                  </a:lnTo>
                  <a:lnTo>
                    <a:pt x="138" y="122"/>
                  </a:lnTo>
                  <a:lnTo>
                    <a:pt x="138" y="121"/>
                  </a:lnTo>
                  <a:lnTo>
                    <a:pt x="139" y="121"/>
                  </a:lnTo>
                  <a:lnTo>
                    <a:pt x="139" y="120"/>
                  </a:lnTo>
                  <a:lnTo>
                    <a:pt x="140" y="120"/>
                  </a:lnTo>
                  <a:lnTo>
                    <a:pt x="141" y="120"/>
                  </a:lnTo>
                  <a:lnTo>
                    <a:pt x="141" y="119"/>
                  </a:lnTo>
                  <a:lnTo>
                    <a:pt x="142" y="119"/>
                  </a:lnTo>
                  <a:lnTo>
                    <a:pt x="142" y="118"/>
                  </a:lnTo>
                  <a:lnTo>
                    <a:pt x="143" y="118"/>
                  </a:lnTo>
                  <a:lnTo>
                    <a:pt x="143" y="117"/>
                  </a:lnTo>
                  <a:lnTo>
                    <a:pt x="144" y="117"/>
                  </a:lnTo>
                  <a:lnTo>
                    <a:pt x="145" y="117"/>
                  </a:lnTo>
                  <a:lnTo>
                    <a:pt x="146" y="117"/>
                  </a:lnTo>
                  <a:lnTo>
                    <a:pt x="147" y="117"/>
                  </a:lnTo>
                  <a:lnTo>
                    <a:pt x="147" y="116"/>
                  </a:lnTo>
                  <a:lnTo>
                    <a:pt x="148" y="116"/>
                  </a:lnTo>
                  <a:lnTo>
                    <a:pt x="149" y="116"/>
                  </a:lnTo>
                  <a:lnTo>
                    <a:pt x="150" y="116"/>
                  </a:lnTo>
                  <a:lnTo>
                    <a:pt x="151" y="116"/>
                  </a:lnTo>
                  <a:lnTo>
                    <a:pt x="152" y="116"/>
                  </a:lnTo>
                  <a:lnTo>
                    <a:pt x="153" y="116"/>
                  </a:lnTo>
                  <a:lnTo>
                    <a:pt x="154" y="116"/>
                  </a:lnTo>
                  <a:lnTo>
                    <a:pt x="155" y="116"/>
                  </a:lnTo>
                  <a:lnTo>
                    <a:pt x="156" y="116"/>
                  </a:lnTo>
                  <a:lnTo>
                    <a:pt x="157" y="116"/>
                  </a:lnTo>
                  <a:lnTo>
                    <a:pt x="158" y="116"/>
                  </a:lnTo>
                  <a:lnTo>
                    <a:pt x="159" y="116"/>
                  </a:lnTo>
                  <a:lnTo>
                    <a:pt x="163" y="116"/>
                  </a:lnTo>
                  <a:lnTo>
                    <a:pt x="163" y="115"/>
                  </a:lnTo>
                  <a:lnTo>
                    <a:pt x="164" y="115"/>
                  </a:lnTo>
                  <a:lnTo>
                    <a:pt x="165" y="115"/>
                  </a:lnTo>
                  <a:lnTo>
                    <a:pt x="166" y="115"/>
                  </a:lnTo>
                  <a:lnTo>
                    <a:pt x="167" y="115"/>
                  </a:lnTo>
                  <a:lnTo>
                    <a:pt x="168" y="114"/>
                  </a:lnTo>
                  <a:lnTo>
                    <a:pt x="169" y="114"/>
                  </a:lnTo>
                  <a:lnTo>
                    <a:pt x="170" y="114"/>
                  </a:lnTo>
                  <a:lnTo>
                    <a:pt x="171" y="114"/>
                  </a:lnTo>
                  <a:lnTo>
                    <a:pt x="172" y="114"/>
                  </a:lnTo>
                  <a:lnTo>
                    <a:pt x="173" y="114"/>
                  </a:lnTo>
                  <a:lnTo>
                    <a:pt x="173" y="113"/>
                  </a:lnTo>
                  <a:lnTo>
                    <a:pt x="174" y="113"/>
                  </a:lnTo>
                  <a:lnTo>
                    <a:pt x="175" y="113"/>
                  </a:lnTo>
                  <a:lnTo>
                    <a:pt x="176" y="113"/>
                  </a:lnTo>
                  <a:lnTo>
                    <a:pt x="176" y="112"/>
                  </a:lnTo>
                  <a:lnTo>
                    <a:pt x="177" y="112"/>
                  </a:lnTo>
                  <a:lnTo>
                    <a:pt x="178" y="112"/>
                  </a:lnTo>
                  <a:lnTo>
                    <a:pt x="179" y="112"/>
                  </a:lnTo>
                  <a:lnTo>
                    <a:pt x="179" y="111"/>
                  </a:lnTo>
                  <a:lnTo>
                    <a:pt x="180" y="111"/>
                  </a:lnTo>
                  <a:lnTo>
                    <a:pt x="181" y="111"/>
                  </a:lnTo>
                  <a:lnTo>
                    <a:pt x="182" y="111"/>
                  </a:lnTo>
                  <a:lnTo>
                    <a:pt x="182" y="110"/>
                  </a:lnTo>
                  <a:lnTo>
                    <a:pt x="183" y="110"/>
                  </a:lnTo>
                  <a:lnTo>
                    <a:pt x="184" y="110"/>
                  </a:lnTo>
                  <a:lnTo>
                    <a:pt x="185" y="110"/>
                  </a:lnTo>
                  <a:lnTo>
                    <a:pt x="186" y="110"/>
                  </a:lnTo>
                  <a:lnTo>
                    <a:pt x="186" y="109"/>
                  </a:lnTo>
                  <a:lnTo>
                    <a:pt x="187" y="109"/>
                  </a:lnTo>
                  <a:lnTo>
                    <a:pt x="188" y="109"/>
                  </a:lnTo>
                  <a:lnTo>
                    <a:pt x="189" y="109"/>
                  </a:lnTo>
                  <a:lnTo>
                    <a:pt x="190" y="109"/>
                  </a:lnTo>
                  <a:lnTo>
                    <a:pt x="191" y="109"/>
                  </a:lnTo>
                  <a:lnTo>
                    <a:pt x="192" y="109"/>
                  </a:lnTo>
                  <a:lnTo>
                    <a:pt x="193" y="109"/>
                  </a:lnTo>
                  <a:lnTo>
                    <a:pt x="193" y="108"/>
                  </a:lnTo>
                  <a:lnTo>
                    <a:pt x="194" y="108"/>
                  </a:lnTo>
                  <a:lnTo>
                    <a:pt x="195" y="108"/>
                  </a:lnTo>
                  <a:lnTo>
                    <a:pt x="196" y="108"/>
                  </a:lnTo>
                  <a:lnTo>
                    <a:pt x="197" y="107"/>
                  </a:lnTo>
                  <a:lnTo>
                    <a:pt x="198" y="107"/>
                  </a:lnTo>
                  <a:lnTo>
                    <a:pt x="199" y="107"/>
                  </a:lnTo>
                  <a:lnTo>
                    <a:pt x="200" y="107"/>
                  </a:lnTo>
                  <a:lnTo>
                    <a:pt x="201" y="107"/>
                  </a:lnTo>
                  <a:lnTo>
                    <a:pt x="201" y="106"/>
                  </a:lnTo>
                  <a:lnTo>
                    <a:pt x="202" y="106"/>
                  </a:lnTo>
                  <a:lnTo>
                    <a:pt x="203" y="106"/>
                  </a:lnTo>
                  <a:lnTo>
                    <a:pt x="204" y="105"/>
                  </a:lnTo>
                  <a:lnTo>
                    <a:pt x="205" y="105"/>
                  </a:lnTo>
                  <a:lnTo>
                    <a:pt x="206" y="105"/>
                  </a:lnTo>
                  <a:lnTo>
                    <a:pt x="207" y="105"/>
                  </a:lnTo>
                  <a:lnTo>
                    <a:pt x="207" y="104"/>
                  </a:lnTo>
                  <a:lnTo>
                    <a:pt x="208" y="104"/>
                  </a:lnTo>
                  <a:lnTo>
                    <a:pt x="209" y="104"/>
                  </a:lnTo>
                  <a:lnTo>
                    <a:pt x="210" y="104"/>
                  </a:lnTo>
                  <a:lnTo>
                    <a:pt x="211" y="104"/>
                  </a:lnTo>
                  <a:lnTo>
                    <a:pt x="212" y="104"/>
                  </a:lnTo>
                  <a:lnTo>
                    <a:pt x="213" y="104"/>
                  </a:lnTo>
                  <a:lnTo>
                    <a:pt x="213" y="103"/>
                  </a:lnTo>
                  <a:lnTo>
                    <a:pt x="214" y="103"/>
                  </a:lnTo>
                  <a:lnTo>
                    <a:pt x="215" y="103"/>
                  </a:lnTo>
                  <a:lnTo>
                    <a:pt x="216" y="103"/>
                  </a:lnTo>
                  <a:lnTo>
                    <a:pt x="217" y="103"/>
                  </a:lnTo>
                  <a:lnTo>
                    <a:pt x="217" y="102"/>
                  </a:lnTo>
                  <a:lnTo>
                    <a:pt x="218" y="102"/>
                  </a:lnTo>
                  <a:lnTo>
                    <a:pt x="219" y="102"/>
                  </a:lnTo>
                  <a:lnTo>
                    <a:pt x="220" y="102"/>
                  </a:lnTo>
                  <a:lnTo>
                    <a:pt x="220" y="101"/>
                  </a:lnTo>
                  <a:lnTo>
                    <a:pt x="221" y="101"/>
                  </a:lnTo>
                  <a:lnTo>
                    <a:pt x="222" y="101"/>
                  </a:lnTo>
                  <a:lnTo>
                    <a:pt x="223" y="101"/>
                  </a:lnTo>
                  <a:lnTo>
                    <a:pt x="224" y="101"/>
                  </a:lnTo>
                  <a:lnTo>
                    <a:pt x="225" y="101"/>
                  </a:lnTo>
                  <a:lnTo>
                    <a:pt x="225" y="100"/>
                  </a:lnTo>
                  <a:lnTo>
                    <a:pt x="226" y="100"/>
                  </a:lnTo>
                  <a:lnTo>
                    <a:pt x="227" y="99"/>
                  </a:lnTo>
                  <a:lnTo>
                    <a:pt x="228" y="99"/>
                  </a:lnTo>
                  <a:lnTo>
                    <a:pt x="229" y="99"/>
                  </a:lnTo>
                  <a:lnTo>
                    <a:pt x="230" y="99"/>
                  </a:lnTo>
                  <a:lnTo>
                    <a:pt x="231" y="99"/>
                  </a:lnTo>
                  <a:lnTo>
                    <a:pt x="231" y="98"/>
                  </a:lnTo>
                  <a:lnTo>
                    <a:pt x="232" y="98"/>
                  </a:lnTo>
                  <a:lnTo>
                    <a:pt x="232" y="97"/>
                  </a:lnTo>
                  <a:lnTo>
                    <a:pt x="233" y="97"/>
                  </a:lnTo>
                  <a:lnTo>
                    <a:pt x="234" y="97"/>
                  </a:lnTo>
                  <a:lnTo>
                    <a:pt x="234" y="96"/>
                  </a:lnTo>
                  <a:lnTo>
                    <a:pt x="235" y="96"/>
                  </a:lnTo>
                  <a:lnTo>
                    <a:pt x="236" y="96"/>
                  </a:lnTo>
                  <a:lnTo>
                    <a:pt x="236" y="95"/>
                  </a:lnTo>
                  <a:lnTo>
                    <a:pt x="237" y="95"/>
                  </a:lnTo>
                  <a:lnTo>
                    <a:pt x="237" y="94"/>
                  </a:lnTo>
                  <a:lnTo>
                    <a:pt x="238" y="94"/>
                  </a:lnTo>
                  <a:lnTo>
                    <a:pt x="238" y="93"/>
                  </a:lnTo>
                  <a:lnTo>
                    <a:pt x="239" y="92"/>
                  </a:lnTo>
                  <a:lnTo>
                    <a:pt x="239" y="91"/>
                  </a:lnTo>
                  <a:lnTo>
                    <a:pt x="239" y="90"/>
                  </a:lnTo>
                  <a:lnTo>
                    <a:pt x="239" y="89"/>
                  </a:lnTo>
                  <a:lnTo>
                    <a:pt x="239" y="88"/>
                  </a:lnTo>
                  <a:lnTo>
                    <a:pt x="239" y="87"/>
                  </a:lnTo>
                  <a:lnTo>
                    <a:pt x="240" y="87"/>
                  </a:lnTo>
                  <a:lnTo>
                    <a:pt x="241" y="87"/>
                  </a:lnTo>
                  <a:lnTo>
                    <a:pt x="241" y="86"/>
                  </a:lnTo>
                  <a:lnTo>
                    <a:pt x="242" y="86"/>
                  </a:lnTo>
                  <a:lnTo>
                    <a:pt x="242" y="85"/>
                  </a:lnTo>
                  <a:lnTo>
                    <a:pt x="243" y="85"/>
                  </a:lnTo>
                  <a:lnTo>
                    <a:pt x="244" y="85"/>
                  </a:lnTo>
                  <a:lnTo>
                    <a:pt x="244" y="84"/>
                  </a:lnTo>
                  <a:lnTo>
                    <a:pt x="245" y="84"/>
                  </a:lnTo>
                  <a:lnTo>
                    <a:pt x="245" y="83"/>
                  </a:lnTo>
                  <a:lnTo>
                    <a:pt x="245" y="82"/>
                  </a:lnTo>
                  <a:lnTo>
                    <a:pt x="245" y="81"/>
                  </a:lnTo>
                  <a:lnTo>
                    <a:pt x="246" y="81"/>
                  </a:lnTo>
                  <a:lnTo>
                    <a:pt x="246" y="80"/>
                  </a:lnTo>
                  <a:lnTo>
                    <a:pt x="247" y="80"/>
                  </a:lnTo>
                  <a:lnTo>
                    <a:pt x="248" y="79"/>
                  </a:lnTo>
                  <a:lnTo>
                    <a:pt x="249" y="79"/>
                  </a:lnTo>
                  <a:lnTo>
                    <a:pt x="249" y="78"/>
                  </a:lnTo>
                  <a:lnTo>
                    <a:pt x="250" y="78"/>
                  </a:lnTo>
                  <a:lnTo>
                    <a:pt x="250" y="77"/>
                  </a:lnTo>
                  <a:lnTo>
                    <a:pt x="251" y="77"/>
                  </a:lnTo>
                  <a:lnTo>
                    <a:pt x="251" y="76"/>
                  </a:lnTo>
                  <a:lnTo>
                    <a:pt x="252" y="75"/>
                  </a:lnTo>
                  <a:lnTo>
                    <a:pt x="252" y="74"/>
                  </a:lnTo>
                  <a:lnTo>
                    <a:pt x="253" y="74"/>
                  </a:lnTo>
                  <a:lnTo>
                    <a:pt x="253" y="73"/>
                  </a:lnTo>
                  <a:lnTo>
                    <a:pt x="254" y="73"/>
                  </a:lnTo>
                  <a:lnTo>
                    <a:pt x="254" y="72"/>
                  </a:lnTo>
                  <a:lnTo>
                    <a:pt x="254" y="71"/>
                  </a:lnTo>
                  <a:lnTo>
                    <a:pt x="255" y="70"/>
                  </a:lnTo>
                  <a:lnTo>
                    <a:pt x="256" y="70"/>
                  </a:lnTo>
                  <a:lnTo>
                    <a:pt x="256" y="69"/>
                  </a:lnTo>
                  <a:lnTo>
                    <a:pt x="257" y="69"/>
                  </a:lnTo>
                  <a:lnTo>
                    <a:pt x="257" y="68"/>
                  </a:lnTo>
                  <a:lnTo>
                    <a:pt x="257" y="67"/>
                  </a:lnTo>
                  <a:lnTo>
                    <a:pt x="258" y="67"/>
                  </a:lnTo>
                  <a:lnTo>
                    <a:pt x="258" y="66"/>
                  </a:lnTo>
                  <a:lnTo>
                    <a:pt x="259" y="66"/>
                  </a:lnTo>
                  <a:lnTo>
                    <a:pt x="259" y="65"/>
                  </a:lnTo>
                  <a:lnTo>
                    <a:pt x="259" y="64"/>
                  </a:lnTo>
                  <a:lnTo>
                    <a:pt x="260" y="64"/>
                  </a:lnTo>
                  <a:lnTo>
                    <a:pt x="261" y="64"/>
                  </a:lnTo>
                  <a:lnTo>
                    <a:pt x="261" y="63"/>
                  </a:lnTo>
                  <a:lnTo>
                    <a:pt x="261" y="62"/>
                  </a:lnTo>
                  <a:lnTo>
                    <a:pt x="262" y="62"/>
                  </a:lnTo>
                  <a:lnTo>
                    <a:pt x="262" y="61"/>
                  </a:lnTo>
                  <a:lnTo>
                    <a:pt x="262" y="60"/>
                  </a:lnTo>
                  <a:lnTo>
                    <a:pt x="262" y="59"/>
                  </a:lnTo>
                  <a:lnTo>
                    <a:pt x="263" y="59"/>
                  </a:lnTo>
                  <a:lnTo>
                    <a:pt x="263" y="58"/>
                  </a:lnTo>
                  <a:lnTo>
                    <a:pt x="264" y="58"/>
                  </a:lnTo>
                  <a:lnTo>
                    <a:pt x="264" y="57"/>
                  </a:lnTo>
                  <a:lnTo>
                    <a:pt x="264" y="56"/>
                  </a:lnTo>
                  <a:lnTo>
                    <a:pt x="265" y="56"/>
                  </a:lnTo>
                  <a:lnTo>
                    <a:pt x="265" y="55"/>
                  </a:lnTo>
                  <a:lnTo>
                    <a:pt x="266" y="55"/>
                  </a:lnTo>
                  <a:lnTo>
                    <a:pt x="267" y="54"/>
                  </a:lnTo>
                  <a:lnTo>
                    <a:pt x="268" y="54"/>
                  </a:lnTo>
                  <a:lnTo>
                    <a:pt x="268" y="53"/>
                  </a:lnTo>
                  <a:lnTo>
                    <a:pt x="269" y="53"/>
                  </a:lnTo>
                  <a:lnTo>
                    <a:pt x="270" y="52"/>
                  </a:lnTo>
                  <a:lnTo>
                    <a:pt x="270" y="51"/>
                  </a:lnTo>
                  <a:lnTo>
                    <a:pt x="271" y="51"/>
                  </a:lnTo>
                  <a:lnTo>
                    <a:pt x="272" y="51"/>
                  </a:lnTo>
                  <a:lnTo>
                    <a:pt x="273" y="50"/>
                  </a:lnTo>
                  <a:lnTo>
                    <a:pt x="273" y="49"/>
                  </a:lnTo>
                  <a:lnTo>
                    <a:pt x="274" y="49"/>
                  </a:lnTo>
                  <a:lnTo>
                    <a:pt x="274" y="48"/>
                  </a:lnTo>
                  <a:lnTo>
                    <a:pt x="275" y="48"/>
                  </a:lnTo>
                  <a:lnTo>
                    <a:pt x="276" y="47"/>
                  </a:lnTo>
                  <a:lnTo>
                    <a:pt x="276" y="46"/>
                  </a:lnTo>
                  <a:lnTo>
                    <a:pt x="277" y="46"/>
                  </a:lnTo>
                  <a:lnTo>
                    <a:pt x="277" y="45"/>
                  </a:lnTo>
                  <a:lnTo>
                    <a:pt x="278" y="45"/>
                  </a:lnTo>
                  <a:lnTo>
                    <a:pt x="279" y="45"/>
                  </a:lnTo>
                  <a:lnTo>
                    <a:pt x="280" y="45"/>
                  </a:lnTo>
                  <a:lnTo>
                    <a:pt x="280" y="44"/>
                  </a:lnTo>
                  <a:lnTo>
                    <a:pt x="281" y="44"/>
                  </a:lnTo>
                  <a:lnTo>
                    <a:pt x="281" y="43"/>
                  </a:lnTo>
                  <a:lnTo>
                    <a:pt x="282" y="43"/>
                  </a:lnTo>
                  <a:lnTo>
                    <a:pt x="282" y="42"/>
                  </a:lnTo>
                  <a:lnTo>
                    <a:pt x="283" y="42"/>
                  </a:lnTo>
                  <a:lnTo>
                    <a:pt x="283" y="41"/>
                  </a:lnTo>
                  <a:lnTo>
                    <a:pt x="283" y="40"/>
                  </a:lnTo>
                  <a:lnTo>
                    <a:pt x="284" y="40"/>
                  </a:lnTo>
                  <a:lnTo>
                    <a:pt x="284" y="39"/>
                  </a:lnTo>
                  <a:lnTo>
                    <a:pt x="285" y="39"/>
                  </a:lnTo>
                  <a:lnTo>
                    <a:pt x="286" y="38"/>
                  </a:lnTo>
                  <a:lnTo>
                    <a:pt x="287" y="37"/>
                  </a:lnTo>
                  <a:lnTo>
                    <a:pt x="287" y="36"/>
                  </a:lnTo>
                  <a:lnTo>
                    <a:pt x="288" y="36"/>
                  </a:lnTo>
                  <a:lnTo>
                    <a:pt x="288" y="35"/>
                  </a:lnTo>
                  <a:lnTo>
                    <a:pt x="288" y="34"/>
                  </a:lnTo>
                  <a:lnTo>
                    <a:pt x="289" y="34"/>
                  </a:lnTo>
                  <a:lnTo>
                    <a:pt x="289" y="33"/>
                  </a:lnTo>
                  <a:lnTo>
                    <a:pt x="289" y="32"/>
                  </a:lnTo>
                  <a:lnTo>
                    <a:pt x="290" y="32"/>
                  </a:lnTo>
                  <a:lnTo>
                    <a:pt x="290" y="31"/>
                  </a:lnTo>
                  <a:lnTo>
                    <a:pt x="291" y="31"/>
                  </a:lnTo>
                  <a:lnTo>
                    <a:pt x="291" y="30"/>
                  </a:lnTo>
                  <a:lnTo>
                    <a:pt x="292" y="29"/>
                  </a:lnTo>
                  <a:lnTo>
                    <a:pt x="293" y="28"/>
                  </a:lnTo>
                  <a:lnTo>
                    <a:pt x="294" y="27"/>
                  </a:lnTo>
                  <a:lnTo>
                    <a:pt x="294" y="26"/>
                  </a:lnTo>
                  <a:lnTo>
                    <a:pt x="295" y="26"/>
                  </a:lnTo>
                  <a:lnTo>
                    <a:pt x="295" y="25"/>
                  </a:lnTo>
                  <a:lnTo>
                    <a:pt x="296" y="25"/>
                  </a:lnTo>
                  <a:lnTo>
                    <a:pt x="296" y="24"/>
                  </a:lnTo>
                  <a:lnTo>
                    <a:pt x="297" y="23"/>
                  </a:lnTo>
                  <a:lnTo>
                    <a:pt x="297" y="22"/>
                  </a:lnTo>
                  <a:lnTo>
                    <a:pt x="298" y="21"/>
                  </a:lnTo>
                  <a:lnTo>
                    <a:pt x="298" y="20"/>
                  </a:lnTo>
                  <a:lnTo>
                    <a:pt x="299" y="19"/>
                  </a:lnTo>
                  <a:lnTo>
                    <a:pt x="299" y="18"/>
                  </a:lnTo>
                  <a:lnTo>
                    <a:pt x="299" y="17"/>
                  </a:lnTo>
                  <a:lnTo>
                    <a:pt x="299" y="16"/>
                  </a:lnTo>
                  <a:lnTo>
                    <a:pt x="299" y="15"/>
                  </a:lnTo>
                  <a:lnTo>
                    <a:pt x="300" y="15"/>
                  </a:lnTo>
                  <a:lnTo>
                    <a:pt x="300" y="14"/>
                  </a:lnTo>
                  <a:lnTo>
                    <a:pt x="300" y="13"/>
                  </a:lnTo>
                  <a:lnTo>
                    <a:pt x="301" y="13"/>
                  </a:lnTo>
                  <a:lnTo>
                    <a:pt x="301" y="12"/>
                  </a:lnTo>
                  <a:lnTo>
                    <a:pt x="301" y="11"/>
                  </a:lnTo>
                  <a:lnTo>
                    <a:pt x="301" y="10"/>
                  </a:lnTo>
                  <a:lnTo>
                    <a:pt x="301" y="9"/>
                  </a:lnTo>
                  <a:lnTo>
                    <a:pt x="301" y="8"/>
                  </a:lnTo>
                  <a:lnTo>
                    <a:pt x="301" y="7"/>
                  </a:lnTo>
                  <a:lnTo>
                    <a:pt x="301" y="6"/>
                  </a:lnTo>
                  <a:lnTo>
                    <a:pt x="300" y="6"/>
                  </a:lnTo>
                  <a:lnTo>
                    <a:pt x="300" y="5"/>
                  </a:lnTo>
                  <a:lnTo>
                    <a:pt x="300" y="4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299" y="1"/>
                  </a:lnTo>
                  <a:lnTo>
                    <a:pt x="300" y="1"/>
                  </a:lnTo>
                  <a:lnTo>
                    <a:pt x="300" y="0"/>
                  </a:lnTo>
                </a:path>
              </a:pathLst>
            </a:custGeom>
            <a:noFill/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89" name="Freeform 869"/>
            <p:cNvSpPr>
              <a:spLocks/>
            </p:cNvSpPr>
            <p:nvPr/>
          </p:nvSpPr>
          <p:spPr bwMode="auto">
            <a:xfrm>
              <a:off x="2102" y="1503"/>
              <a:ext cx="168" cy="165"/>
            </a:xfrm>
            <a:custGeom>
              <a:avLst/>
              <a:gdLst>
                <a:gd name="T0" fmla="*/ 8 w 168"/>
                <a:gd name="T1" fmla="*/ 126 h 165"/>
                <a:gd name="T2" fmla="*/ 15 w 168"/>
                <a:gd name="T3" fmla="*/ 129 h 165"/>
                <a:gd name="T4" fmla="*/ 20 w 168"/>
                <a:gd name="T5" fmla="*/ 133 h 165"/>
                <a:gd name="T6" fmla="*/ 22 w 168"/>
                <a:gd name="T7" fmla="*/ 140 h 165"/>
                <a:gd name="T8" fmla="*/ 23 w 168"/>
                <a:gd name="T9" fmla="*/ 147 h 165"/>
                <a:gd name="T10" fmla="*/ 30 w 168"/>
                <a:gd name="T11" fmla="*/ 149 h 165"/>
                <a:gd name="T12" fmla="*/ 34 w 168"/>
                <a:gd name="T13" fmla="*/ 154 h 165"/>
                <a:gd name="T14" fmla="*/ 38 w 168"/>
                <a:gd name="T15" fmla="*/ 159 h 165"/>
                <a:gd name="T16" fmla="*/ 43 w 168"/>
                <a:gd name="T17" fmla="*/ 165 h 165"/>
                <a:gd name="T18" fmla="*/ 50 w 168"/>
                <a:gd name="T19" fmla="*/ 163 h 165"/>
                <a:gd name="T20" fmla="*/ 54 w 168"/>
                <a:gd name="T21" fmla="*/ 158 h 165"/>
                <a:gd name="T22" fmla="*/ 57 w 168"/>
                <a:gd name="T23" fmla="*/ 152 h 165"/>
                <a:gd name="T24" fmla="*/ 57 w 168"/>
                <a:gd name="T25" fmla="*/ 149 h 165"/>
                <a:gd name="T26" fmla="*/ 58 w 168"/>
                <a:gd name="T27" fmla="*/ 144 h 165"/>
                <a:gd name="T28" fmla="*/ 59 w 168"/>
                <a:gd name="T29" fmla="*/ 138 h 165"/>
                <a:gd name="T30" fmla="*/ 57 w 168"/>
                <a:gd name="T31" fmla="*/ 130 h 165"/>
                <a:gd name="T32" fmla="*/ 56 w 168"/>
                <a:gd name="T33" fmla="*/ 120 h 165"/>
                <a:gd name="T34" fmla="*/ 57 w 168"/>
                <a:gd name="T35" fmla="*/ 115 h 165"/>
                <a:gd name="T36" fmla="*/ 62 w 168"/>
                <a:gd name="T37" fmla="*/ 112 h 165"/>
                <a:gd name="T38" fmla="*/ 68 w 168"/>
                <a:gd name="T39" fmla="*/ 109 h 165"/>
                <a:gd name="T40" fmla="*/ 71 w 168"/>
                <a:gd name="T41" fmla="*/ 110 h 165"/>
                <a:gd name="T42" fmla="*/ 70 w 168"/>
                <a:gd name="T43" fmla="*/ 118 h 165"/>
                <a:gd name="T44" fmla="*/ 71 w 168"/>
                <a:gd name="T45" fmla="*/ 126 h 165"/>
                <a:gd name="T46" fmla="*/ 74 w 168"/>
                <a:gd name="T47" fmla="*/ 133 h 165"/>
                <a:gd name="T48" fmla="*/ 76 w 168"/>
                <a:gd name="T49" fmla="*/ 141 h 165"/>
                <a:gd name="T50" fmla="*/ 84 w 168"/>
                <a:gd name="T51" fmla="*/ 143 h 165"/>
                <a:gd name="T52" fmla="*/ 92 w 168"/>
                <a:gd name="T53" fmla="*/ 145 h 165"/>
                <a:gd name="T54" fmla="*/ 89 w 168"/>
                <a:gd name="T55" fmla="*/ 139 h 165"/>
                <a:gd name="T56" fmla="*/ 87 w 168"/>
                <a:gd name="T57" fmla="*/ 132 h 165"/>
                <a:gd name="T58" fmla="*/ 88 w 168"/>
                <a:gd name="T59" fmla="*/ 126 h 165"/>
                <a:gd name="T60" fmla="*/ 85 w 168"/>
                <a:gd name="T61" fmla="*/ 120 h 165"/>
                <a:gd name="T62" fmla="*/ 83 w 168"/>
                <a:gd name="T63" fmla="*/ 112 h 165"/>
                <a:gd name="T64" fmla="*/ 78 w 168"/>
                <a:gd name="T65" fmla="*/ 107 h 165"/>
                <a:gd name="T66" fmla="*/ 83 w 168"/>
                <a:gd name="T67" fmla="*/ 102 h 165"/>
                <a:gd name="T68" fmla="*/ 89 w 168"/>
                <a:gd name="T69" fmla="*/ 105 h 165"/>
                <a:gd name="T70" fmla="*/ 95 w 168"/>
                <a:gd name="T71" fmla="*/ 106 h 165"/>
                <a:gd name="T72" fmla="*/ 99 w 168"/>
                <a:gd name="T73" fmla="*/ 100 h 165"/>
                <a:gd name="T74" fmla="*/ 104 w 168"/>
                <a:gd name="T75" fmla="*/ 96 h 165"/>
                <a:gd name="T76" fmla="*/ 107 w 168"/>
                <a:gd name="T77" fmla="*/ 90 h 165"/>
                <a:gd name="T78" fmla="*/ 108 w 168"/>
                <a:gd name="T79" fmla="*/ 85 h 165"/>
                <a:gd name="T80" fmla="*/ 102 w 168"/>
                <a:gd name="T81" fmla="*/ 85 h 165"/>
                <a:gd name="T82" fmla="*/ 97 w 168"/>
                <a:gd name="T83" fmla="*/ 81 h 165"/>
                <a:gd name="T84" fmla="*/ 93 w 168"/>
                <a:gd name="T85" fmla="*/ 77 h 165"/>
                <a:gd name="T86" fmla="*/ 96 w 168"/>
                <a:gd name="T87" fmla="*/ 72 h 165"/>
                <a:gd name="T88" fmla="*/ 101 w 168"/>
                <a:gd name="T89" fmla="*/ 67 h 165"/>
                <a:gd name="T90" fmla="*/ 106 w 168"/>
                <a:gd name="T91" fmla="*/ 62 h 165"/>
                <a:gd name="T92" fmla="*/ 110 w 168"/>
                <a:gd name="T93" fmla="*/ 57 h 165"/>
                <a:gd name="T94" fmla="*/ 108 w 168"/>
                <a:gd name="T95" fmla="*/ 64 h 165"/>
                <a:gd name="T96" fmla="*/ 112 w 168"/>
                <a:gd name="T97" fmla="*/ 63 h 165"/>
                <a:gd name="T98" fmla="*/ 121 w 168"/>
                <a:gd name="T99" fmla="*/ 65 h 165"/>
                <a:gd name="T100" fmla="*/ 126 w 168"/>
                <a:gd name="T101" fmla="*/ 62 h 165"/>
                <a:gd name="T102" fmla="*/ 129 w 168"/>
                <a:gd name="T103" fmla="*/ 55 h 165"/>
                <a:gd name="T104" fmla="*/ 132 w 168"/>
                <a:gd name="T105" fmla="*/ 48 h 165"/>
                <a:gd name="T106" fmla="*/ 139 w 168"/>
                <a:gd name="T107" fmla="*/ 44 h 165"/>
                <a:gd name="T108" fmla="*/ 140 w 168"/>
                <a:gd name="T109" fmla="*/ 37 h 165"/>
                <a:gd name="T110" fmla="*/ 144 w 168"/>
                <a:gd name="T111" fmla="*/ 32 h 165"/>
                <a:gd name="T112" fmla="*/ 143 w 168"/>
                <a:gd name="T113" fmla="*/ 26 h 165"/>
                <a:gd name="T114" fmla="*/ 147 w 168"/>
                <a:gd name="T115" fmla="*/ 21 h 165"/>
                <a:gd name="T116" fmla="*/ 152 w 168"/>
                <a:gd name="T117" fmla="*/ 17 h 165"/>
                <a:gd name="T118" fmla="*/ 155 w 168"/>
                <a:gd name="T119" fmla="*/ 14 h 165"/>
                <a:gd name="T120" fmla="*/ 153 w 168"/>
                <a:gd name="T121" fmla="*/ 14 h 165"/>
                <a:gd name="T122" fmla="*/ 158 w 168"/>
                <a:gd name="T123" fmla="*/ 10 h 165"/>
                <a:gd name="T124" fmla="*/ 163 w 168"/>
                <a:gd name="T125" fmla="*/ 4 h 16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68"/>
                <a:gd name="T190" fmla="*/ 0 h 165"/>
                <a:gd name="T191" fmla="*/ 168 w 168"/>
                <a:gd name="T192" fmla="*/ 165 h 16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68" h="165">
                  <a:moveTo>
                    <a:pt x="0" y="126"/>
                  </a:moveTo>
                  <a:lnTo>
                    <a:pt x="1" y="126"/>
                  </a:lnTo>
                  <a:lnTo>
                    <a:pt x="2" y="126"/>
                  </a:lnTo>
                  <a:lnTo>
                    <a:pt x="3" y="126"/>
                  </a:lnTo>
                  <a:lnTo>
                    <a:pt x="4" y="126"/>
                  </a:lnTo>
                  <a:lnTo>
                    <a:pt x="5" y="126"/>
                  </a:lnTo>
                  <a:lnTo>
                    <a:pt x="6" y="126"/>
                  </a:lnTo>
                  <a:lnTo>
                    <a:pt x="7" y="126"/>
                  </a:lnTo>
                  <a:lnTo>
                    <a:pt x="8" y="126"/>
                  </a:lnTo>
                  <a:lnTo>
                    <a:pt x="8" y="127"/>
                  </a:lnTo>
                  <a:lnTo>
                    <a:pt x="9" y="127"/>
                  </a:lnTo>
                  <a:lnTo>
                    <a:pt x="10" y="127"/>
                  </a:lnTo>
                  <a:lnTo>
                    <a:pt x="11" y="127"/>
                  </a:lnTo>
                  <a:lnTo>
                    <a:pt x="12" y="127"/>
                  </a:lnTo>
                  <a:lnTo>
                    <a:pt x="13" y="127"/>
                  </a:lnTo>
                  <a:lnTo>
                    <a:pt x="14" y="128"/>
                  </a:lnTo>
                  <a:lnTo>
                    <a:pt x="14" y="129"/>
                  </a:lnTo>
                  <a:lnTo>
                    <a:pt x="15" y="129"/>
                  </a:lnTo>
                  <a:lnTo>
                    <a:pt x="15" y="130"/>
                  </a:lnTo>
                  <a:lnTo>
                    <a:pt x="16" y="130"/>
                  </a:lnTo>
                  <a:lnTo>
                    <a:pt x="16" y="131"/>
                  </a:lnTo>
                  <a:lnTo>
                    <a:pt x="17" y="131"/>
                  </a:lnTo>
                  <a:lnTo>
                    <a:pt x="18" y="131"/>
                  </a:lnTo>
                  <a:lnTo>
                    <a:pt x="18" y="132"/>
                  </a:lnTo>
                  <a:lnTo>
                    <a:pt x="19" y="132"/>
                  </a:lnTo>
                  <a:lnTo>
                    <a:pt x="19" y="133"/>
                  </a:lnTo>
                  <a:lnTo>
                    <a:pt x="20" y="133"/>
                  </a:lnTo>
                  <a:lnTo>
                    <a:pt x="20" y="134"/>
                  </a:lnTo>
                  <a:lnTo>
                    <a:pt x="20" y="135"/>
                  </a:lnTo>
                  <a:lnTo>
                    <a:pt x="20" y="136"/>
                  </a:lnTo>
                  <a:lnTo>
                    <a:pt x="21" y="136"/>
                  </a:lnTo>
                  <a:lnTo>
                    <a:pt x="21" y="137"/>
                  </a:lnTo>
                  <a:lnTo>
                    <a:pt x="22" y="137"/>
                  </a:lnTo>
                  <a:lnTo>
                    <a:pt x="22" y="138"/>
                  </a:lnTo>
                  <a:lnTo>
                    <a:pt x="22" y="139"/>
                  </a:lnTo>
                  <a:lnTo>
                    <a:pt x="22" y="140"/>
                  </a:lnTo>
                  <a:lnTo>
                    <a:pt x="22" y="141"/>
                  </a:lnTo>
                  <a:lnTo>
                    <a:pt x="22" y="142"/>
                  </a:lnTo>
                  <a:lnTo>
                    <a:pt x="23" y="142"/>
                  </a:lnTo>
                  <a:lnTo>
                    <a:pt x="23" y="143"/>
                  </a:lnTo>
                  <a:lnTo>
                    <a:pt x="23" y="144"/>
                  </a:lnTo>
                  <a:lnTo>
                    <a:pt x="24" y="145"/>
                  </a:lnTo>
                  <a:lnTo>
                    <a:pt x="23" y="145"/>
                  </a:lnTo>
                  <a:lnTo>
                    <a:pt x="23" y="146"/>
                  </a:lnTo>
                  <a:lnTo>
                    <a:pt x="23" y="147"/>
                  </a:lnTo>
                  <a:lnTo>
                    <a:pt x="23" y="148"/>
                  </a:lnTo>
                  <a:lnTo>
                    <a:pt x="24" y="148"/>
                  </a:lnTo>
                  <a:lnTo>
                    <a:pt x="24" y="149"/>
                  </a:lnTo>
                  <a:lnTo>
                    <a:pt x="25" y="149"/>
                  </a:lnTo>
                  <a:lnTo>
                    <a:pt x="26" y="149"/>
                  </a:lnTo>
                  <a:lnTo>
                    <a:pt x="27" y="149"/>
                  </a:lnTo>
                  <a:lnTo>
                    <a:pt x="28" y="149"/>
                  </a:lnTo>
                  <a:lnTo>
                    <a:pt x="29" y="149"/>
                  </a:lnTo>
                  <a:lnTo>
                    <a:pt x="30" y="149"/>
                  </a:lnTo>
                  <a:lnTo>
                    <a:pt x="31" y="149"/>
                  </a:lnTo>
                  <a:lnTo>
                    <a:pt x="32" y="149"/>
                  </a:lnTo>
                  <a:lnTo>
                    <a:pt x="33" y="150"/>
                  </a:lnTo>
                  <a:lnTo>
                    <a:pt x="33" y="151"/>
                  </a:lnTo>
                  <a:lnTo>
                    <a:pt x="33" y="152"/>
                  </a:lnTo>
                  <a:lnTo>
                    <a:pt x="33" y="153"/>
                  </a:lnTo>
                  <a:lnTo>
                    <a:pt x="33" y="154"/>
                  </a:lnTo>
                  <a:lnTo>
                    <a:pt x="34" y="154"/>
                  </a:lnTo>
                  <a:lnTo>
                    <a:pt x="34" y="155"/>
                  </a:lnTo>
                  <a:lnTo>
                    <a:pt x="34" y="156"/>
                  </a:lnTo>
                  <a:lnTo>
                    <a:pt x="35" y="156"/>
                  </a:lnTo>
                  <a:lnTo>
                    <a:pt x="35" y="157"/>
                  </a:lnTo>
                  <a:lnTo>
                    <a:pt x="36" y="157"/>
                  </a:lnTo>
                  <a:lnTo>
                    <a:pt x="36" y="158"/>
                  </a:lnTo>
                  <a:lnTo>
                    <a:pt x="37" y="158"/>
                  </a:lnTo>
                  <a:lnTo>
                    <a:pt x="38" y="158"/>
                  </a:lnTo>
                  <a:lnTo>
                    <a:pt x="38" y="159"/>
                  </a:lnTo>
                  <a:lnTo>
                    <a:pt x="39" y="159"/>
                  </a:lnTo>
                  <a:lnTo>
                    <a:pt x="39" y="160"/>
                  </a:lnTo>
                  <a:lnTo>
                    <a:pt x="39" y="161"/>
                  </a:lnTo>
                  <a:lnTo>
                    <a:pt x="40" y="161"/>
                  </a:lnTo>
                  <a:lnTo>
                    <a:pt x="41" y="162"/>
                  </a:lnTo>
                  <a:lnTo>
                    <a:pt x="42" y="163"/>
                  </a:lnTo>
                  <a:lnTo>
                    <a:pt x="42" y="164"/>
                  </a:lnTo>
                  <a:lnTo>
                    <a:pt x="42" y="165"/>
                  </a:lnTo>
                  <a:lnTo>
                    <a:pt x="43" y="165"/>
                  </a:lnTo>
                  <a:lnTo>
                    <a:pt x="44" y="165"/>
                  </a:lnTo>
                  <a:lnTo>
                    <a:pt x="45" y="165"/>
                  </a:lnTo>
                  <a:lnTo>
                    <a:pt x="46" y="165"/>
                  </a:lnTo>
                  <a:lnTo>
                    <a:pt x="47" y="165"/>
                  </a:lnTo>
                  <a:lnTo>
                    <a:pt x="47" y="164"/>
                  </a:lnTo>
                  <a:lnTo>
                    <a:pt x="48" y="164"/>
                  </a:lnTo>
                  <a:lnTo>
                    <a:pt x="49" y="163"/>
                  </a:lnTo>
                  <a:lnTo>
                    <a:pt x="50" y="163"/>
                  </a:lnTo>
                  <a:lnTo>
                    <a:pt x="50" y="162"/>
                  </a:lnTo>
                  <a:lnTo>
                    <a:pt x="51" y="162"/>
                  </a:lnTo>
                  <a:lnTo>
                    <a:pt x="51" y="161"/>
                  </a:lnTo>
                  <a:lnTo>
                    <a:pt x="52" y="161"/>
                  </a:lnTo>
                  <a:lnTo>
                    <a:pt x="52" y="160"/>
                  </a:lnTo>
                  <a:lnTo>
                    <a:pt x="52" y="159"/>
                  </a:lnTo>
                  <a:lnTo>
                    <a:pt x="53" y="159"/>
                  </a:lnTo>
                  <a:lnTo>
                    <a:pt x="53" y="158"/>
                  </a:lnTo>
                  <a:lnTo>
                    <a:pt x="54" y="158"/>
                  </a:lnTo>
                  <a:lnTo>
                    <a:pt x="55" y="158"/>
                  </a:lnTo>
                  <a:lnTo>
                    <a:pt x="56" y="157"/>
                  </a:lnTo>
                  <a:lnTo>
                    <a:pt x="56" y="156"/>
                  </a:lnTo>
                  <a:lnTo>
                    <a:pt x="56" y="155"/>
                  </a:lnTo>
                  <a:lnTo>
                    <a:pt x="56" y="154"/>
                  </a:lnTo>
                  <a:lnTo>
                    <a:pt x="56" y="153"/>
                  </a:lnTo>
                  <a:lnTo>
                    <a:pt x="56" y="152"/>
                  </a:lnTo>
                  <a:lnTo>
                    <a:pt x="57" y="152"/>
                  </a:lnTo>
                  <a:lnTo>
                    <a:pt x="57" y="151"/>
                  </a:lnTo>
                  <a:lnTo>
                    <a:pt x="58" y="151"/>
                  </a:lnTo>
                  <a:lnTo>
                    <a:pt x="58" y="150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58" y="147"/>
                  </a:lnTo>
                  <a:lnTo>
                    <a:pt x="58" y="148"/>
                  </a:lnTo>
                  <a:lnTo>
                    <a:pt x="57" y="148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5" y="148"/>
                  </a:lnTo>
                  <a:lnTo>
                    <a:pt x="56" y="148"/>
                  </a:lnTo>
                  <a:lnTo>
                    <a:pt x="56" y="147"/>
                  </a:lnTo>
                  <a:lnTo>
                    <a:pt x="56" y="146"/>
                  </a:lnTo>
                  <a:lnTo>
                    <a:pt x="57" y="146"/>
                  </a:lnTo>
                  <a:lnTo>
                    <a:pt x="58" y="145"/>
                  </a:lnTo>
                  <a:lnTo>
                    <a:pt x="58" y="144"/>
                  </a:lnTo>
                  <a:lnTo>
                    <a:pt x="59" y="144"/>
                  </a:lnTo>
                  <a:lnTo>
                    <a:pt x="59" y="143"/>
                  </a:lnTo>
                  <a:lnTo>
                    <a:pt x="60" y="143"/>
                  </a:lnTo>
                  <a:lnTo>
                    <a:pt x="60" y="142"/>
                  </a:lnTo>
                  <a:lnTo>
                    <a:pt x="60" y="141"/>
                  </a:lnTo>
                  <a:lnTo>
                    <a:pt x="60" y="140"/>
                  </a:lnTo>
                  <a:lnTo>
                    <a:pt x="60" y="139"/>
                  </a:lnTo>
                  <a:lnTo>
                    <a:pt x="60" y="138"/>
                  </a:lnTo>
                  <a:lnTo>
                    <a:pt x="59" y="138"/>
                  </a:lnTo>
                  <a:lnTo>
                    <a:pt x="58" y="138"/>
                  </a:lnTo>
                  <a:lnTo>
                    <a:pt x="58" y="137"/>
                  </a:lnTo>
                  <a:lnTo>
                    <a:pt x="58" y="136"/>
                  </a:lnTo>
                  <a:lnTo>
                    <a:pt x="58" y="135"/>
                  </a:lnTo>
                  <a:lnTo>
                    <a:pt x="57" y="135"/>
                  </a:lnTo>
                  <a:lnTo>
                    <a:pt x="57" y="134"/>
                  </a:lnTo>
                  <a:lnTo>
                    <a:pt x="57" y="133"/>
                  </a:lnTo>
                  <a:lnTo>
                    <a:pt x="57" y="132"/>
                  </a:lnTo>
                  <a:lnTo>
                    <a:pt x="57" y="131"/>
                  </a:lnTo>
                  <a:lnTo>
                    <a:pt x="57" y="130"/>
                  </a:lnTo>
                  <a:lnTo>
                    <a:pt x="57" y="129"/>
                  </a:lnTo>
                  <a:lnTo>
                    <a:pt x="57" y="128"/>
                  </a:lnTo>
                  <a:lnTo>
                    <a:pt x="56" y="127"/>
                  </a:lnTo>
                  <a:lnTo>
                    <a:pt x="56" y="126"/>
                  </a:lnTo>
                  <a:lnTo>
                    <a:pt x="56" y="125"/>
                  </a:lnTo>
                  <a:lnTo>
                    <a:pt x="56" y="124"/>
                  </a:lnTo>
                  <a:lnTo>
                    <a:pt x="56" y="123"/>
                  </a:lnTo>
                  <a:lnTo>
                    <a:pt x="56" y="122"/>
                  </a:lnTo>
                  <a:lnTo>
                    <a:pt x="56" y="121"/>
                  </a:lnTo>
                  <a:lnTo>
                    <a:pt x="56" y="120"/>
                  </a:lnTo>
                  <a:lnTo>
                    <a:pt x="55" y="120"/>
                  </a:lnTo>
                  <a:lnTo>
                    <a:pt x="54" y="120"/>
                  </a:lnTo>
                  <a:lnTo>
                    <a:pt x="54" y="119"/>
                  </a:lnTo>
                  <a:lnTo>
                    <a:pt x="54" y="118"/>
                  </a:lnTo>
                  <a:lnTo>
                    <a:pt x="54" y="117"/>
                  </a:lnTo>
                  <a:lnTo>
                    <a:pt x="54" y="116"/>
                  </a:lnTo>
                  <a:lnTo>
                    <a:pt x="55" y="116"/>
                  </a:lnTo>
                  <a:lnTo>
                    <a:pt x="56" y="116"/>
                  </a:lnTo>
                  <a:lnTo>
                    <a:pt x="57" y="116"/>
                  </a:lnTo>
                  <a:lnTo>
                    <a:pt x="57" y="115"/>
                  </a:lnTo>
                  <a:lnTo>
                    <a:pt x="58" y="115"/>
                  </a:lnTo>
                  <a:lnTo>
                    <a:pt x="58" y="114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1" y="113"/>
                  </a:lnTo>
                  <a:lnTo>
                    <a:pt x="62" y="113"/>
                  </a:lnTo>
                  <a:lnTo>
                    <a:pt x="62" y="112"/>
                  </a:lnTo>
                  <a:lnTo>
                    <a:pt x="63" y="112"/>
                  </a:lnTo>
                  <a:lnTo>
                    <a:pt x="64" y="112"/>
                  </a:lnTo>
                  <a:lnTo>
                    <a:pt x="65" y="112"/>
                  </a:lnTo>
                  <a:lnTo>
                    <a:pt x="66" y="112"/>
                  </a:lnTo>
                  <a:lnTo>
                    <a:pt x="66" y="111"/>
                  </a:lnTo>
                  <a:lnTo>
                    <a:pt x="67" y="111"/>
                  </a:lnTo>
                  <a:lnTo>
                    <a:pt x="68" y="111"/>
                  </a:lnTo>
                  <a:lnTo>
                    <a:pt x="68" y="110"/>
                  </a:lnTo>
                  <a:lnTo>
                    <a:pt x="68" y="109"/>
                  </a:lnTo>
                  <a:lnTo>
                    <a:pt x="69" y="109"/>
                  </a:lnTo>
                  <a:lnTo>
                    <a:pt x="69" y="108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1" y="109"/>
                  </a:lnTo>
                  <a:lnTo>
                    <a:pt x="71" y="110"/>
                  </a:lnTo>
                  <a:lnTo>
                    <a:pt x="71" y="111"/>
                  </a:lnTo>
                  <a:lnTo>
                    <a:pt x="71" y="112"/>
                  </a:lnTo>
                  <a:lnTo>
                    <a:pt x="71" y="113"/>
                  </a:lnTo>
                  <a:lnTo>
                    <a:pt x="71" y="114"/>
                  </a:lnTo>
                  <a:lnTo>
                    <a:pt x="71" y="115"/>
                  </a:lnTo>
                  <a:lnTo>
                    <a:pt x="71" y="116"/>
                  </a:lnTo>
                  <a:lnTo>
                    <a:pt x="70" y="116"/>
                  </a:lnTo>
                  <a:lnTo>
                    <a:pt x="70" y="117"/>
                  </a:lnTo>
                  <a:lnTo>
                    <a:pt x="70" y="118"/>
                  </a:lnTo>
                  <a:lnTo>
                    <a:pt x="71" y="119"/>
                  </a:lnTo>
                  <a:lnTo>
                    <a:pt x="71" y="120"/>
                  </a:lnTo>
                  <a:lnTo>
                    <a:pt x="71" y="121"/>
                  </a:lnTo>
                  <a:lnTo>
                    <a:pt x="71" y="122"/>
                  </a:lnTo>
                  <a:lnTo>
                    <a:pt x="71" y="123"/>
                  </a:lnTo>
                  <a:lnTo>
                    <a:pt x="71" y="124"/>
                  </a:lnTo>
                  <a:lnTo>
                    <a:pt x="71" y="125"/>
                  </a:lnTo>
                  <a:lnTo>
                    <a:pt x="71" y="126"/>
                  </a:lnTo>
                  <a:lnTo>
                    <a:pt x="72" y="126"/>
                  </a:lnTo>
                  <a:lnTo>
                    <a:pt x="72" y="127"/>
                  </a:lnTo>
                  <a:lnTo>
                    <a:pt x="72" y="128"/>
                  </a:lnTo>
                  <a:lnTo>
                    <a:pt x="73" y="128"/>
                  </a:lnTo>
                  <a:lnTo>
                    <a:pt x="73" y="129"/>
                  </a:lnTo>
                  <a:lnTo>
                    <a:pt x="73" y="130"/>
                  </a:lnTo>
                  <a:lnTo>
                    <a:pt x="73" y="131"/>
                  </a:lnTo>
                  <a:lnTo>
                    <a:pt x="74" y="132"/>
                  </a:lnTo>
                  <a:lnTo>
                    <a:pt x="74" y="133"/>
                  </a:lnTo>
                  <a:lnTo>
                    <a:pt x="74" y="134"/>
                  </a:lnTo>
                  <a:lnTo>
                    <a:pt x="74" y="135"/>
                  </a:lnTo>
                  <a:lnTo>
                    <a:pt x="74" y="136"/>
                  </a:lnTo>
                  <a:lnTo>
                    <a:pt x="74" y="137"/>
                  </a:lnTo>
                  <a:lnTo>
                    <a:pt x="75" y="137"/>
                  </a:lnTo>
                  <a:lnTo>
                    <a:pt x="75" y="138"/>
                  </a:lnTo>
                  <a:lnTo>
                    <a:pt x="75" y="139"/>
                  </a:lnTo>
                  <a:lnTo>
                    <a:pt x="75" y="140"/>
                  </a:lnTo>
                  <a:lnTo>
                    <a:pt x="76" y="141"/>
                  </a:lnTo>
                  <a:lnTo>
                    <a:pt x="77" y="141"/>
                  </a:lnTo>
                  <a:lnTo>
                    <a:pt x="78" y="141"/>
                  </a:lnTo>
                  <a:lnTo>
                    <a:pt x="79" y="142"/>
                  </a:lnTo>
                  <a:lnTo>
                    <a:pt x="80" y="142"/>
                  </a:lnTo>
                  <a:lnTo>
                    <a:pt x="81" y="143"/>
                  </a:lnTo>
                  <a:lnTo>
                    <a:pt x="82" y="143"/>
                  </a:lnTo>
                  <a:lnTo>
                    <a:pt x="83" y="143"/>
                  </a:lnTo>
                  <a:lnTo>
                    <a:pt x="84" y="143"/>
                  </a:lnTo>
                  <a:lnTo>
                    <a:pt x="85" y="144"/>
                  </a:lnTo>
                  <a:lnTo>
                    <a:pt x="86" y="144"/>
                  </a:lnTo>
                  <a:lnTo>
                    <a:pt x="87" y="144"/>
                  </a:lnTo>
                  <a:lnTo>
                    <a:pt x="88" y="144"/>
                  </a:lnTo>
                  <a:lnTo>
                    <a:pt x="88" y="145"/>
                  </a:lnTo>
                  <a:lnTo>
                    <a:pt x="89" y="145"/>
                  </a:lnTo>
                  <a:lnTo>
                    <a:pt x="90" y="145"/>
                  </a:lnTo>
                  <a:lnTo>
                    <a:pt x="91" y="145"/>
                  </a:lnTo>
                  <a:lnTo>
                    <a:pt x="92" y="145"/>
                  </a:lnTo>
                  <a:lnTo>
                    <a:pt x="93" y="145"/>
                  </a:lnTo>
                  <a:lnTo>
                    <a:pt x="93" y="144"/>
                  </a:lnTo>
                  <a:lnTo>
                    <a:pt x="92" y="143"/>
                  </a:lnTo>
                  <a:lnTo>
                    <a:pt x="92" y="142"/>
                  </a:lnTo>
                  <a:lnTo>
                    <a:pt x="91" y="142"/>
                  </a:lnTo>
                  <a:lnTo>
                    <a:pt x="91" y="141"/>
                  </a:lnTo>
                  <a:lnTo>
                    <a:pt x="90" y="141"/>
                  </a:lnTo>
                  <a:lnTo>
                    <a:pt x="90" y="140"/>
                  </a:lnTo>
                  <a:lnTo>
                    <a:pt x="89" y="140"/>
                  </a:lnTo>
                  <a:lnTo>
                    <a:pt x="89" y="139"/>
                  </a:lnTo>
                  <a:lnTo>
                    <a:pt x="88" y="139"/>
                  </a:lnTo>
                  <a:lnTo>
                    <a:pt x="88" y="138"/>
                  </a:lnTo>
                  <a:lnTo>
                    <a:pt x="87" y="137"/>
                  </a:lnTo>
                  <a:lnTo>
                    <a:pt x="87" y="136"/>
                  </a:lnTo>
                  <a:lnTo>
                    <a:pt x="87" y="135"/>
                  </a:lnTo>
                  <a:lnTo>
                    <a:pt x="87" y="134"/>
                  </a:lnTo>
                  <a:lnTo>
                    <a:pt x="87" y="133"/>
                  </a:lnTo>
                  <a:lnTo>
                    <a:pt x="87" y="132"/>
                  </a:lnTo>
                  <a:lnTo>
                    <a:pt x="87" y="131"/>
                  </a:lnTo>
                  <a:lnTo>
                    <a:pt x="86" y="131"/>
                  </a:lnTo>
                  <a:lnTo>
                    <a:pt x="86" y="130"/>
                  </a:lnTo>
                  <a:lnTo>
                    <a:pt x="87" y="130"/>
                  </a:lnTo>
                  <a:lnTo>
                    <a:pt x="87" y="129"/>
                  </a:lnTo>
                  <a:lnTo>
                    <a:pt x="87" y="128"/>
                  </a:lnTo>
                  <a:lnTo>
                    <a:pt x="87" y="127"/>
                  </a:lnTo>
                  <a:lnTo>
                    <a:pt x="88" y="127"/>
                  </a:lnTo>
                  <a:lnTo>
                    <a:pt x="88" y="126"/>
                  </a:lnTo>
                  <a:lnTo>
                    <a:pt x="88" y="125"/>
                  </a:lnTo>
                  <a:lnTo>
                    <a:pt x="87" y="125"/>
                  </a:lnTo>
                  <a:lnTo>
                    <a:pt x="87" y="124"/>
                  </a:lnTo>
                  <a:lnTo>
                    <a:pt x="86" y="123"/>
                  </a:lnTo>
                  <a:lnTo>
                    <a:pt x="86" y="122"/>
                  </a:lnTo>
                  <a:lnTo>
                    <a:pt x="86" y="121"/>
                  </a:lnTo>
                  <a:lnTo>
                    <a:pt x="86" y="120"/>
                  </a:lnTo>
                  <a:lnTo>
                    <a:pt x="85" y="120"/>
                  </a:lnTo>
                  <a:lnTo>
                    <a:pt x="85" y="119"/>
                  </a:lnTo>
                  <a:lnTo>
                    <a:pt x="85" y="118"/>
                  </a:lnTo>
                  <a:lnTo>
                    <a:pt x="85" y="117"/>
                  </a:lnTo>
                  <a:lnTo>
                    <a:pt x="84" y="117"/>
                  </a:lnTo>
                  <a:lnTo>
                    <a:pt x="84" y="116"/>
                  </a:lnTo>
                  <a:lnTo>
                    <a:pt x="83" y="115"/>
                  </a:lnTo>
                  <a:lnTo>
                    <a:pt x="83" y="114"/>
                  </a:lnTo>
                  <a:lnTo>
                    <a:pt x="83" y="113"/>
                  </a:lnTo>
                  <a:lnTo>
                    <a:pt x="83" y="112"/>
                  </a:lnTo>
                  <a:lnTo>
                    <a:pt x="82" y="111"/>
                  </a:lnTo>
                  <a:lnTo>
                    <a:pt x="82" y="110"/>
                  </a:lnTo>
                  <a:lnTo>
                    <a:pt x="82" y="109"/>
                  </a:lnTo>
                  <a:lnTo>
                    <a:pt x="81" y="109"/>
                  </a:lnTo>
                  <a:lnTo>
                    <a:pt x="80" y="108"/>
                  </a:lnTo>
                  <a:lnTo>
                    <a:pt x="79" y="108"/>
                  </a:lnTo>
                  <a:lnTo>
                    <a:pt x="79" y="107"/>
                  </a:lnTo>
                  <a:lnTo>
                    <a:pt x="78" y="107"/>
                  </a:lnTo>
                  <a:lnTo>
                    <a:pt x="78" y="106"/>
                  </a:lnTo>
                  <a:lnTo>
                    <a:pt x="79" y="106"/>
                  </a:lnTo>
                  <a:lnTo>
                    <a:pt x="80" y="106"/>
                  </a:lnTo>
                  <a:lnTo>
                    <a:pt x="81" y="106"/>
                  </a:lnTo>
                  <a:lnTo>
                    <a:pt x="81" y="105"/>
                  </a:lnTo>
                  <a:lnTo>
                    <a:pt x="82" y="105"/>
                  </a:lnTo>
                  <a:lnTo>
                    <a:pt x="82" y="104"/>
                  </a:lnTo>
                  <a:lnTo>
                    <a:pt x="82" y="103"/>
                  </a:lnTo>
                  <a:lnTo>
                    <a:pt x="83" y="103"/>
                  </a:lnTo>
                  <a:lnTo>
                    <a:pt x="83" y="102"/>
                  </a:lnTo>
                  <a:lnTo>
                    <a:pt x="83" y="103"/>
                  </a:lnTo>
                  <a:lnTo>
                    <a:pt x="84" y="103"/>
                  </a:lnTo>
                  <a:lnTo>
                    <a:pt x="84" y="104"/>
                  </a:lnTo>
                  <a:lnTo>
                    <a:pt x="85" y="104"/>
                  </a:lnTo>
                  <a:lnTo>
                    <a:pt x="86" y="104"/>
                  </a:lnTo>
                  <a:lnTo>
                    <a:pt x="87" y="104"/>
                  </a:lnTo>
                  <a:lnTo>
                    <a:pt x="88" y="104"/>
                  </a:lnTo>
                  <a:lnTo>
                    <a:pt x="88" y="105"/>
                  </a:lnTo>
                  <a:lnTo>
                    <a:pt x="89" y="105"/>
                  </a:lnTo>
                  <a:lnTo>
                    <a:pt x="89" y="106"/>
                  </a:lnTo>
                  <a:lnTo>
                    <a:pt x="89" y="107"/>
                  </a:lnTo>
                  <a:lnTo>
                    <a:pt x="90" y="107"/>
                  </a:lnTo>
                  <a:lnTo>
                    <a:pt x="91" y="107"/>
                  </a:lnTo>
                  <a:lnTo>
                    <a:pt x="92" y="107"/>
                  </a:lnTo>
                  <a:lnTo>
                    <a:pt x="93" y="107"/>
                  </a:lnTo>
                  <a:lnTo>
                    <a:pt x="93" y="106"/>
                  </a:lnTo>
                  <a:lnTo>
                    <a:pt x="94" y="106"/>
                  </a:lnTo>
                  <a:lnTo>
                    <a:pt x="95" y="106"/>
                  </a:lnTo>
                  <a:lnTo>
                    <a:pt x="95" y="105"/>
                  </a:lnTo>
                  <a:lnTo>
                    <a:pt x="96" y="104"/>
                  </a:lnTo>
                  <a:lnTo>
                    <a:pt x="96" y="103"/>
                  </a:lnTo>
                  <a:lnTo>
                    <a:pt x="96" y="102"/>
                  </a:lnTo>
                  <a:lnTo>
                    <a:pt x="96" y="101"/>
                  </a:lnTo>
                  <a:lnTo>
                    <a:pt x="97" y="101"/>
                  </a:lnTo>
                  <a:lnTo>
                    <a:pt x="98" y="101"/>
                  </a:lnTo>
                  <a:lnTo>
                    <a:pt x="98" y="100"/>
                  </a:lnTo>
                  <a:lnTo>
                    <a:pt x="99" y="100"/>
                  </a:lnTo>
                  <a:lnTo>
                    <a:pt x="100" y="100"/>
                  </a:lnTo>
                  <a:lnTo>
                    <a:pt x="100" y="99"/>
                  </a:lnTo>
                  <a:lnTo>
                    <a:pt x="101" y="99"/>
                  </a:lnTo>
                  <a:lnTo>
                    <a:pt x="101" y="98"/>
                  </a:lnTo>
                  <a:lnTo>
                    <a:pt x="102" y="98"/>
                  </a:lnTo>
                  <a:lnTo>
                    <a:pt x="102" y="97"/>
                  </a:lnTo>
                  <a:lnTo>
                    <a:pt x="103" y="97"/>
                  </a:lnTo>
                  <a:lnTo>
                    <a:pt x="104" y="97"/>
                  </a:lnTo>
                  <a:lnTo>
                    <a:pt x="104" y="96"/>
                  </a:lnTo>
                  <a:lnTo>
                    <a:pt x="105" y="96"/>
                  </a:lnTo>
                  <a:lnTo>
                    <a:pt x="106" y="96"/>
                  </a:lnTo>
                  <a:lnTo>
                    <a:pt x="106" y="95"/>
                  </a:lnTo>
                  <a:lnTo>
                    <a:pt x="106" y="94"/>
                  </a:lnTo>
                  <a:lnTo>
                    <a:pt x="107" y="94"/>
                  </a:lnTo>
                  <a:lnTo>
                    <a:pt x="107" y="93"/>
                  </a:lnTo>
                  <a:lnTo>
                    <a:pt x="107" y="92"/>
                  </a:lnTo>
                  <a:lnTo>
                    <a:pt x="107" y="91"/>
                  </a:lnTo>
                  <a:lnTo>
                    <a:pt x="107" y="90"/>
                  </a:lnTo>
                  <a:lnTo>
                    <a:pt x="107" y="89"/>
                  </a:lnTo>
                  <a:lnTo>
                    <a:pt x="107" y="88"/>
                  </a:lnTo>
                  <a:lnTo>
                    <a:pt x="107" y="87"/>
                  </a:lnTo>
                  <a:lnTo>
                    <a:pt x="108" y="87"/>
                  </a:lnTo>
                  <a:lnTo>
                    <a:pt x="109" y="87"/>
                  </a:lnTo>
                  <a:lnTo>
                    <a:pt x="109" y="86"/>
                  </a:lnTo>
                  <a:lnTo>
                    <a:pt x="109" y="85"/>
                  </a:lnTo>
                  <a:lnTo>
                    <a:pt x="108" y="85"/>
                  </a:lnTo>
                  <a:lnTo>
                    <a:pt x="108" y="86"/>
                  </a:lnTo>
                  <a:lnTo>
                    <a:pt x="107" y="86"/>
                  </a:lnTo>
                  <a:lnTo>
                    <a:pt x="106" y="86"/>
                  </a:lnTo>
                  <a:lnTo>
                    <a:pt x="105" y="87"/>
                  </a:lnTo>
                  <a:lnTo>
                    <a:pt x="105" y="86"/>
                  </a:lnTo>
                  <a:lnTo>
                    <a:pt x="104" y="86"/>
                  </a:lnTo>
                  <a:lnTo>
                    <a:pt x="103" y="86"/>
                  </a:lnTo>
                  <a:lnTo>
                    <a:pt x="102" y="86"/>
                  </a:lnTo>
                  <a:lnTo>
                    <a:pt x="102" y="85"/>
                  </a:lnTo>
                  <a:lnTo>
                    <a:pt x="101" y="85"/>
                  </a:lnTo>
                  <a:lnTo>
                    <a:pt x="101" y="84"/>
                  </a:lnTo>
                  <a:lnTo>
                    <a:pt x="100" y="84"/>
                  </a:lnTo>
                  <a:lnTo>
                    <a:pt x="100" y="83"/>
                  </a:lnTo>
                  <a:lnTo>
                    <a:pt x="99" y="83"/>
                  </a:lnTo>
                  <a:lnTo>
                    <a:pt x="99" y="82"/>
                  </a:lnTo>
                  <a:lnTo>
                    <a:pt x="98" y="82"/>
                  </a:lnTo>
                  <a:lnTo>
                    <a:pt x="98" y="81"/>
                  </a:lnTo>
                  <a:lnTo>
                    <a:pt x="97" y="81"/>
                  </a:lnTo>
                  <a:lnTo>
                    <a:pt x="96" y="81"/>
                  </a:lnTo>
                  <a:lnTo>
                    <a:pt x="96" y="80"/>
                  </a:lnTo>
                  <a:lnTo>
                    <a:pt x="96" y="79"/>
                  </a:lnTo>
                  <a:lnTo>
                    <a:pt x="96" y="78"/>
                  </a:lnTo>
                  <a:lnTo>
                    <a:pt x="95" y="78"/>
                  </a:lnTo>
                  <a:lnTo>
                    <a:pt x="94" y="79"/>
                  </a:lnTo>
                  <a:lnTo>
                    <a:pt x="93" y="79"/>
                  </a:lnTo>
                  <a:lnTo>
                    <a:pt x="93" y="78"/>
                  </a:lnTo>
                  <a:lnTo>
                    <a:pt x="93" y="77"/>
                  </a:lnTo>
                  <a:lnTo>
                    <a:pt x="93" y="76"/>
                  </a:lnTo>
                  <a:lnTo>
                    <a:pt x="94" y="76"/>
                  </a:lnTo>
                  <a:lnTo>
                    <a:pt x="94" y="75"/>
                  </a:lnTo>
                  <a:lnTo>
                    <a:pt x="94" y="74"/>
                  </a:lnTo>
                  <a:lnTo>
                    <a:pt x="94" y="73"/>
                  </a:lnTo>
                  <a:lnTo>
                    <a:pt x="95" y="73"/>
                  </a:lnTo>
                  <a:lnTo>
                    <a:pt x="95" y="72"/>
                  </a:lnTo>
                  <a:lnTo>
                    <a:pt x="96" y="72"/>
                  </a:lnTo>
                  <a:lnTo>
                    <a:pt x="96" y="71"/>
                  </a:lnTo>
                  <a:lnTo>
                    <a:pt x="97" y="71"/>
                  </a:lnTo>
                  <a:lnTo>
                    <a:pt x="98" y="70"/>
                  </a:lnTo>
                  <a:lnTo>
                    <a:pt x="99" y="70"/>
                  </a:lnTo>
                  <a:lnTo>
                    <a:pt x="99" y="69"/>
                  </a:lnTo>
                  <a:lnTo>
                    <a:pt x="99" y="68"/>
                  </a:lnTo>
                  <a:lnTo>
                    <a:pt x="100" y="68"/>
                  </a:lnTo>
                  <a:lnTo>
                    <a:pt x="101" y="68"/>
                  </a:lnTo>
                  <a:lnTo>
                    <a:pt x="101" y="67"/>
                  </a:lnTo>
                  <a:lnTo>
                    <a:pt x="102" y="67"/>
                  </a:lnTo>
                  <a:lnTo>
                    <a:pt x="102" y="66"/>
                  </a:lnTo>
                  <a:lnTo>
                    <a:pt x="103" y="66"/>
                  </a:lnTo>
                  <a:lnTo>
                    <a:pt x="103" y="65"/>
                  </a:lnTo>
                  <a:lnTo>
                    <a:pt x="104" y="65"/>
                  </a:lnTo>
                  <a:lnTo>
                    <a:pt x="105" y="64"/>
                  </a:lnTo>
                  <a:lnTo>
                    <a:pt x="105" y="63"/>
                  </a:lnTo>
                  <a:lnTo>
                    <a:pt x="106" y="63"/>
                  </a:lnTo>
                  <a:lnTo>
                    <a:pt x="106" y="62"/>
                  </a:lnTo>
                  <a:lnTo>
                    <a:pt x="107" y="62"/>
                  </a:lnTo>
                  <a:lnTo>
                    <a:pt x="107" y="61"/>
                  </a:lnTo>
                  <a:lnTo>
                    <a:pt x="108" y="60"/>
                  </a:lnTo>
                  <a:lnTo>
                    <a:pt x="108" y="59"/>
                  </a:lnTo>
                  <a:lnTo>
                    <a:pt x="108" y="58"/>
                  </a:lnTo>
                  <a:lnTo>
                    <a:pt x="108" y="57"/>
                  </a:lnTo>
                  <a:lnTo>
                    <a:pt x="109" y="57"/>
                  </a:lnTo>
                  <a:lnTo>
                    <a:pt x="110" y="57"/>
                  </a:lnTo>
                  <a:lnTo>
                    <a:pt x="110" y="58"/>
                  </a:lnTo>
                  <a:lnTo>
                    <a:pt x="110" y="59"/>
                  </a:lnTo>
                  <a:lnTo>
                    <a:pt x="110" y="60"/>
                  </a:lnTo>
                  <a:lnTo>
                    <a:pt x="109" y="60"/>
                  </a:lnTo>
                  <a:lnTo>
                    <a:pt x="109" y="61"/>
                  </a:lnTo>
                  <a:lnTo>
                    <a:pt x="108" y="61"/>
                  </a:lnTo>
                  <a:lnTo>
                    <a:pt x="108" y="62"/>
                  </a:lnTo>
                  <a:lnTo>
                    <a:pt x="108" y="63"/>
                  </a:lnTo>
                  <a:lnTo>
                    <a:pt x="108" y="64"/>
                  </a:lnTo>
                  <a:lnTo>
                    <a:pt x="109" y="65"/>
                  </a:lnTo>
                  <a:lnTo>
                    <a:pt x="109" y="64"/>
                  </a:lnTo>
                  <a:lnTo>
                    <a:pt x="110" y="64"/>
                  </a:lnTo>
                  <a:lnTo>
                    <a:pt x="109" y="63"/>
                  </a:lnTo>
                  <a:lnTo>
                    <a:pt x="109" y="62"/>
                  </a:lnTo>
                  <a:lnTo>
                    <a:pt x="110" y="62"/>
                  </a:lnTo>
                  <a:lnTo>
                    <a:pt x="111" y="62"/>
                  </a:lnTo>
                  <a:lnTo>
                    <a:pt x="111" y="63"/>
                  </a:lnTo>
                  <a:lnTo>
                    <a:pt x="112" y="63"/>
                  </a:lnTo>
                  <a:lnTo>
                    <a:pt x="113" y="64"/>
                  </a:lnTo>
                  <a:lnTo>
                    <a:pt x="114" y="64"/>
                  </a:lnTo>
                  <a:lnTo>
                    <a:pt x="115" y="64"/>
                  </a:lnTo>
                  <a:lnTo>
                    <a:pt x="116" y="64"/>
                  </a:lnTo>
                  <a:lnTo>
                    <a:pt x="117" y="64"/>
                  </a:lnTo>
                  <a:lnTo>
                    <a:pt x="118" y="65"/>
                  </a:lnTo>
                  <a:lnTo>
                    <a:pt x="119" y="65"/>
                  </a:lnTo>
                  <a:lnTo>
                    <a:pt x="120" y="65"/>
                  </a:lnTo>
                  <a:lnTo>
                    <a:pt x="121" y="65"/>
                  </a:lnTo>
                  <a:lnTo>
                    <a:pt x="121" y="64"/>
                  </a:lnTo>
                  <a:lnTo>
                    <a:pt x="122" y="64"/>
                  </a:lnTo>
                  <a:lnTo>
                    <a:pt x="123" y="64"/>
                  </a:lnTo>
                  <a:lnTo>
                    <a:pt x="124" y="64"/>
                  </a:lnTo>
                  <a:lnTo>
                    <a:pt x="124" y="63"/>
                  </a:lnTo>
                  <a:lnTo>
                    <a:pt x="125" y="63"/>
                  </a:lnTo>
                  <a:lnTo>
                    <a:pt x="125" y="62"/>
                  </a:lnTo>
                  <a:lnTo>
                    <a:pt x="126" y="62"/>
                  </a:lnTo>
                  <a:lnTo>
                    <a:pt x="127" y="61"/>
                  </a:lnTo>
                  <a:lnTo>
                    <a:pt x="127" y="60"/>
                  </a:lnTo>
                  <a:lnTo>
                    <a:pt x="127" y="59"/>
                  </a:lnTo>
                  <a:lnTo>
                    <a:pt x="127" y="58"/>
                  </a:lnTo>
                  <a:lnTo>
                    <a:pt x="128" y="58"/>
                  </a:lnTo>
                  <a:lnTo>
                    <a:pt x="128" y="57"/>
                  </a:lnTo>
                  <a:lnTo>
                    <a:pt x="129" y="56"/>
                  </a:lnTo>
                  <a:lnTo>
                    <a:pt x="129" y="55"/>
                  </a:lnTo>
                  <a:lnTo>
                    <a:pt x="129" y="54"/>
                  </a:lnTo>
                  <a:lnTo>
                    <a:pt x="129" y="53"/>
                  </a:lnTo>
                  <a:lnTo>
                    <a:pt x="130" y="52"/>
                  </a:lnTo>
                  <a:lnTo>
                    <a:pt x="130" y="51"/>
                  </a:lnTo>
                  <a:lnTo>
                    <a:pt x="130" y="50"/>
                  </a:lnTo>
                  <a:lnTo>
                    <a:pt x="130" y="49"/>
                  </a:lnTo>
                  <a:lnTo>
                    <a:pt x="131" y="49"/>
                  </a:lnTo>
                  <a:lnTo>
                    <a:pt x="132" y="49"/>
                  </a:lnTo>
                  <a:lnTo>
                    <a:pt x="132" y="48"/>
                  </a:lnTo>
                  <a:lnTo>
                    <a:pt x="133" y="48"/>
                  </a:lnTo>
                  <a:lnTo>
                    <a:pt x="133" y="47"/>
                  </a:lnTo>
                  <a:lnTo>
                    <a:pt x="134" y="47"/>
                  </a:lnTo>
                  <a:lnTo>
                    <a:pt x="135" y="46"/>
                  </a:lnTo>
                  <a:lnTo>
                    <a:pt x="136" y="46"/>
                  </a:lnTo>
                  <a:lnTo>
                    <a:pt x="136" y="45"/>
                  </a:lnTo>
                  <a:lnTo>
                    <a:pt x="137" y="45"/>
                  </a:lnTo>
                  <a:lnTo>
                    <a:pt x="138" y="45"/>
                  </a:lnTo>
                  <a:lnTo>
                    <a:pt x="138" y="44"/>
                  </a:lnTo>
                  <a:lnTo>
                    <a:pt x="139" y="44"/>
                  </a:lnTo>
                  <a:lnTo>
                    <a:pt x="139" y="43"/>
                  </a:lnTo>
                  <a:lnTo>
                    <a:pt x="140" y="43"/>
                  </a:lnTo>
                  <a:lnTo>
                    <a:pt x="140" y="42"/>
                  </a:lnTo>
                  <a:lnTo>
                    <a:pt x="140" y="41"/>
                  </a:lnTo>
                  <a:lnTo>
                    <a:pt x="140" y="40"/>
                  </a:lnTo>
                  <a:lnTo>
                    <a:pt x="140" y="39"/>
                  </a:lnTo>
                  <a:lnTo>
                    <a:pt x="140" y="38"/>
                  </a:lnTo>
                  <a:lnTo>
                    <a:pt x="140" y="37"/>
                  </a:lnTo>
                  <a:lnTo>
                    <a:pt x="140" y="36"/>
                  </a:lnTo>
                  <a:lnTo>
                    <a:pt x="141" y="36"/>
                  </a:lnTo>
                  <a:lnTo>
                    <a:pt x="141" y="35"/>
                  </a:lnTo>
                  <a:lnTo>
                    <a:pt x="142" y="35"/>
                  </a:lnTo>
                  <a:lnTo>
                    <a:pt x="142" y="34"/>
                  </a:lnTo>
                  <a:lnTo>
                    <a:pt x="143" y="34"/>
                  </a:lnTo>
                  <a:lnTo>
                    <a:pt x="143" y="33"/>
                  </a:lnTo>
                  <a:lnTo>
                    <a:pt x="144" y="33"/>
                  </a:lnTo>
                  <a:lnTo>
                    <a:pt x="144" y="32"/>
                  </a:lnTo>
                  <a:lnTo>
                    <a:pt x="144" y="31"/>
                  </a:lnTo>
                  <a:lnTo>
                    <a:pt x="144" y="30"/>
                  </a:lnTo>
                  <a:lnTo>
                    <a:pt x="145" y="30"/>
                  </a:lnTo>
                  <a:lnTo>
                    <a:pt x="145" y="29"/>
                  </a:lnTo>
                  <a:lnTo>
                    <a:pt x="146" y="28"/>
                  </a:lnTo>
                  <a:lnTo>
                    <a:pt x="146" y="27"/>
                  </a:lnTo>
                  <a:lnTo>
                    <a:pt x="145" y="26"/>
                  </a:lnTo>
                  <a:lnTo>
                    <a:pt x="144" y="26"/>
                  </a:lnTo>
                  <a:lnTo>
                    <a:pt x="143" y="26"/>
                  </a:lnTo>
                  <a:lnTo>
                    <a:pt x="142" y="26"/>
                  </a:lnTo>
                  <a:lnTo>
                    <a:pt x="142" y="25"/>
                  </a:lnTo>
                  <a:lnTo>
                    <a:pt x="143" y="24"/>
                  </a:lnTo>
                  <a:lnTo>
                    <a:pt x="144" y="23"/>
                  </a:lnTo>
                  <a:lnTo>
                    <a:pt x="145" y="23"/>
                  </a:lnTo>
                  <a:lnTo>
                    <a:pt x="146" y="23"/>
                  </a:lnTo>
                  <a:lnTo>
                    <a:pt x="146" y="22"/>
                  </a:lnTo>
                  <a:lnTo>
                    <a:pt x="147" y="21"/>
                  </a:lnTo>
                  <a:lnTo>
                    <a:pt x="147" y="20"/>
                  </a:lnTo>
                  <a:lnTo>
                    <a:pt x="148" y="20"/>
                  </a:lnTo>
                  <a:lnTo>
                    <a:pt x="148" y="19"/>
                  </a:lnTo>
                  <a:lnTo>
                    <a:pt x="148" y="18"/>
                  </a:lnTo>
                  <a:lnTo>
                    <a:pt x="149" y="18"/>
                  </a:lnTo>
                  <a:lnTo>
                    <a:pt x="149" y="17"/>
                  </a:lnTo>
                  <a:lnTo>
                    <a:pt x="150" y="17"/>
                  </a:lnTo>
                  <a:lnTo>
                    <a:pt x="151" y="17"/>
                  </a:lnTo>
                  <a:lnTo>
                    <a:pt x="152" y="17"/>
                  </a:lnTo>
                  <a:lnTo>
                    <a:pt x="153" y="17"/>
                  </a:lnTo>
                  <a:lnTo>
                    <a:pt x="154" y="17"/>
                  </a:lnTo>
                  <a:lnTo>
                    <a:pt x="155" y="17"/>
                  </a:lnTo>
                  <a:lnTo>
                    <a:pt x="156" y="17"/>
                  </a:lnTo>
                  <a:lnTo>
                    <a:pt x="155" y="16"/>
                  </a:lnTo>
                  <a:lnTo>
                    <a:pt x="155" y="15"/>
                  </a:lnTo>
                  <a:lnTo>
                    <a:pt x="155" y="14"/>
                  </a:lnTo>
                  <a:lnTo>
                    <a:pt x="156" y="14"/>
                  </a:lnTo>
                  <a:lnTo>
                    <a:pt x="155" y="14"/>
                  </a:lnTo>
                  <a:lnTo>
                    <a:pt x="155" y="13"/>
                  </a:lnTo>
                  <a:lnTo>
                    <a:pt x="154" y="14"/>
                  </a:lnTo>
                  <a:lnTo>
                    <a:pt x="153" y="15"/>
                  </a:lnTo>
                  <a:lnTo>
                    <a:pt x="152" y="15"/>
                  </a:lnTo>
                  <a:lnTo>
                    <a:pt x="152" y="14"/>
                  </a:lnTo>
                  <a:lnTo>
                    <a:pt x="153" y="14"/>
                  </a:lnTo>
                  <a:lnTo>
                    <a:pt x="153" y="13"/>
                  </a:lnTo>
                  <a:lnTo>
                    <a:pt x="154" y="13"/>
                  </a:lnTo>
                  <a:lnTo>
                    <a:pt x="154" y="12"/>
                  </a:lnTo>
                  <a:lnTo>
                    <a:pt x="155" y="12"/>
                  </a:lnTo>
                  <a:lnTo>
                    <a:pt x="155" y="11"/>
                  </a:lnTo>
                  <a:lnTo>
                    <a:pt x="156" y="11"/>
                  </a:lnTo>
                  <a:lnTo>
                    <a:pt x="157" y="12"/>
                  </a:lnTo>
                  <a:lnTo>
                    <a:pt x="158" y="12"/>
                  </a:lnTo>
                  <a:lnTo>
                    <a:pt x="158" y="11"/>
                  </a:lnTo>
                  <a:lnTo>
                    <a:pt x="158" y="10"/>
                  </a:lnTo>
                  <a:lnTo>
                    <a:pt x="158" y="9"/>
                  </a:lnTo>
                  <a:lnTo>
                    <a:pt x="158" y="8"/>
                  </a:lnTo>
                  <a:lnTo>
                    <a:pt x="159" y="8"/>
                  </a:lnTo>
                  <a:lnTo>
                    <a:pt x="159" y="7"/>
                  </a:lnTo>
                  <a:lnTo>
                    <a:pt x="160" y="6"/>
                  </a:lnTo>
                  <a:lnTo>
                    <a:pt x="161" y="6"/>
                  </a:lnTo>
                  <a:lnTo>
                    <a:pt x="161" y="5"/>
                  </a:lnTo>
                  <a:lnTo>
                    <a:pt x="162" y="5"/>
                  </a:lnTo>
                  <a:lnTo>
                    <a:pt x="163" y="4"/>
                  </a:lnTo>
                  <a:lnTo>
                    <a:pt x="164" y="4"/>
                  </a:lnTo>
                  <a:lnTo>
                    <a:pt x="165" y="4"/>
                  </a:lnTo>
                  <a:lnTo>
                    <a:pt x="165" y="3"/>
                  </a:lnTo>
                  <a:lnTo>
                    <a:pt x="165" y="2"/>
                  </a:lnTo>
                  <a:lnTo>
                    <a:pt x="166" y="2"/>
                  </a:lnTo>
                  <a:lnTo>
                    <a:pt x="167" y="1"/>
                  </a:lnTo>
                  <a:lnTo>
                    <a:pt x="168" y="1"/>
                  </a:lnTo>
                  <a:lnTo>
                    <a:pt x="168" y="0"/>
                  </a:lnTo>
                </a:path>
              </a:pathLst>
            </a:custGeom>
            <a:noFill/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90" name="Freeform 870"/>
            <p:cNvSpPr>
              <a:spLocks/>
            </p:cNvSpPr>
            <p:nvPr/>
          </p:nvSpPr>
          <p:spPr bwMode="auto">
            <a:xfrm>
              <a:off x="807" y="1530"/>
              <a:ext cx="218" cy="256"/>
            </a:xfrm>
            <a:custGeom>
              <a:avLst/>
              <a:gdLst>
                <a:gd name="T0" fmla="*/ 13 w 218"/>
                <a:gd name="T1" fmla="*/ 3 h 256"/>
                <a:gd name="T2" fmla="*/ 23 w 218"/>
                <a:gd name="T3" fmla="*/ 4 h 256"/>
                <a:gd name="T4" fmla="*/ 33 w 218"/>
                <a:gd name="T5" fmla="*/ 4 h 256"/>
                <a:gd name="T6" fmla="*/ 44 w 218"/>
                <a:gd name="T7" fmla="*/ 9 h 256"/>
                <a:gd name="T8" fmla="*/ 51 w 218"/>
                <a:gd name="T9" fmla="*/ 16 h 256"/>
                <a:gd name="T10" fmla="*/ 59 w 218"/>
                <a:gd name="T11" fmla="*/ 24 h 256"/>
                <a:gd name="T12" fmla="*/ 70 w 218"/>
                <a:gd name="T13" fmla="*/ 30 h 256"/>
                <a:gd name="T14" fmla="*/ 82 w 218"/>
                <a:gd name="T15" fmla="*/ 34 h 256"/>
                <a:gd name="T16" fmla="*/ 92 w 218"/>
                <a:gd name="T17" fmla="*/ 34 h 256"/>
                <a:gd name="T18" fmla="*/ 106 w 218"/>
                <a:gd name="T19" fmla="*/ 35 h 256"/>
                <a:gd name="T20" fmla="*/ 120 w 218"/>
                <a:gd name="T21" fmla="*/ 31 h 256"/>
                <a:gd name="T22" fmla="*/ 132 w 218"/>
                <a:gd name="T23" fmla="*/ 32 h 256"/>
                <a:gd name="T24" fmla="*/ 140 w 218"/>
                <a:gd name="T25" fmla="*/ 39 h 256"/>
                <a:gd name="T26" fmla="*/ 152 w 218"/>
                <a:gd name="T27" fmla="*/ 38 h 256"/>
                <a:gd name="T28" fmla="*/ 163 w 218"/>
                <a:gd name="T29" fmla="*/ 35 h 256"/>
                <a:gd name="T30" fmla="*/ 172 w 218"/>
                <a:gd name="T31" fmla="*/ 41 h 256"/>
                <a:gd name="T32" fmla="*/ 178 w 218"/>
                <a:gd name="T33" fmla="*/ 49 h 256"/>
                <a:gd name="T34" fmla="*/ 186 w 218"/>
                <a:gd name="T35" fmla="*/ 57 h 256"/>
                <a:gd name="T36" fmla="*/ 195 w 218"/>
                <a:gd name="T37" fmla="*/ 64 h 256"/>
                <a:gd name="T38" fmla="*/ 198 w 218"/>
                <a:gd name="T39" fmla="*/ 77 h 256"/>
                <a:gd name="T40" fmla="*/ 200 w 218"/>
                <a:gd name="T41" fmla="*/ 85 h 256"/>
                <a:gd name="T42" fmla="*/ 208 w 218"/>
                <a:gd name="T43" fmla="*/ 87 h 256"/>
                <a:gd name="T44" fmla="*/ 216 w 218"/>
                <a:gd name="T45" fmla="*/ 93 h 256"/>
                <a:gd name="T46" fmla="*/ 216 w 218"/>
                <a:gd name="T47" fmla="*/ 104 h 256"/>
                <a:gd name="T48" fmla="*/ 197 w 218"/>
                <a:gd name="T49" fmla="*/ 127 h 256"/>
                <a:gd name="T50" fmla="*/ 185 w 218"/>
                <a:gd name="T51" fmla="*/ 146 h 256"/>
                <a:gd name="T52" fmla="*/ 195 w 218"/>
                <a:gd name="T53" fmla="*/ 176 h 256"/>
                <a:gd name="T54" fmla="*/ 194 w 218"/>
                <a:gd name="T55" fmla="*/ 202 h 256"/>
                <a:gd name="T56" fmla="*/ 202 w 218"/>
                <a:gd name="T57" fmla="*/ 227 h 256"/>
                <a:gd name="T58" fmla="*/ 204 w 218"/>
                <a:gd name="T59" fmla="*/ 254 h 256"/>
                <a:gd name="T60" fmla="*/ 195 w 218"/>
                <a:gd name="T61" fmla="*/ 249 h 256"/>
                <a:gd name="T62" fmla="*/ 184 w 218"/>
                <a:gd name="T63" fmla="*/ 248 h 256"/>
                <a:gd name="T64" fmla="*/ 176 w 218"/>
                <a:gd name="T65" fmla="*/ 244 h 256"/>
                <a:gd name="T66" fmla="*/ 171 w 218"/>
                <a:gd name="T67" fmla="*/ 233 h 256"/>
                <a:gd name="T68" fmla="*/ 170 w 218"/>
                <a:gd name="T69" fmla="*/ 216 h 256"/>
                <a:gd name="T70" fmla="*/ 167 w 218"/>
                <a:gd name="T71" fmla="*/ 205 h 256"/>
                <a:gd name="T72" fmla="*/ 157 w 218"/>
                <a:gd name="T73" fmla="*/ 201 h 256"/>
                <a:gd name="T74" fmla="*/ 148 w 218"/>
                <a:gd name="T75" fmla="*/ 192 h 256"/>
                <a:gd name="T76" fmla="*/ 144 w 218"/>
                <a:gd name="T77" fmla="*/ 180 h 256"/>
                <a:gd name="T78" fmla="*/ 136 w 218"/>
                <a:gd name="T79" fmla="*/ 175 h 256"/>
                <a:gd name="T80" fmla="*/ 129 w 218"/>
                <a:gd name="T81" fmla="*/ 163 h 256"/>
                <a:gd name="T82" fmla="*/ 123 w 218"/>
                <a:gd name="T83" fmla="*/ 154 h 256"/>
                <a:gd name="T84" fmla="*/ 116 w 218"/>
                <a:gd name="T85" fmla="*/ 144 h 256"/>
                <a:gd name="T86" fmla="*/ 105 w 218"/>
                <a:gd name="T87" fmla="*/ 139 h 256"/>
                <a:gd name="T88" fmla="*/ 90 w 218"/>
                <a:gd name="T89" fmla="*/ 139 h 256"/>
                <a:gd name="T90" fmla="*/ 83 w 218"/>
                <a:gd name="T91" fmla="*/ 132 h 256"/>
                <a:gd name="T92" fmla="*/ 77 w 218"/>
                <a:gd name="T93" fmla="*/ 123 h 256"/>
                <a:gd name="T94" fmla="*/ 69 w 218"/>
                <a:gd name="T95" fmla="*/ 113 h 256"/>
                <a:gd name="T96" fmla="*/ 61 w 218"/>
                <a:gd name="T97" fmla="*/ 107 h 256"/>
                <a:gd name="T98" fmla="*/ 52 w 218"/>
                <a:gd name="T99" fmla="*/ 101 h 256"/>
                <a:gd name="T100" fmla="*/ 46 w 218"/>
                <a:gd name="T101" fmla="*/ 93 h 256"/>
                <a:gd name="T102" fmla="*/ 38 w 218"/>
                <a:gd name="T103" fmla="*/ 85 h 256"/>
                <a:gd name="T104" fmla="*/ 29 w 218"/>
                <a:gd name="T105" fmla="*/ 77 h 256"/>
                <a:gd name="T106" fmla="*/ 22 w 218"/>
                <a:gd name="T107" fmla="*/ 71 h 256"/>
                <a:gd name="T108" fmla="*/ 16 w 218"/>
                <a:gd name="T109" fmla="*/ 61 h 256"/>
                <a:gd name="T110" fmla="*/ 12 w 218"/>
                <a:gd name="T111" fmla="*/ 52 h 256"/>
                <a:gd name="T112" fmla="*/ 8 w 218"/>
                <a:gd name="T113" fmla="*/ 41 h 256"/>
                <a:gd name="T114" fmla="*/ 5 w 218"/>
                <a:gd name="T115" fmla="*/ 32 h 256"/>
                <a:gd name="T116" fmla="*/ 1 w 218"/>
                <a:gd name="T117" fmla="*/ 24 h 256"/>
                <a:gd name="T118" fmla="*/ 3 w 218"/>
                <a:gd name="T119" fmla="*/ 14 h 256"/>
                <a:gd name="T120" fmla="*/ 2 w 218"/>
                <a:gd name="T121" fmla="*/ 5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18"/>
                <a:gd name="T184" fmla="*/ 0 h 256"/>
                <a:gd name="T185" fmla="*/ 218 w 218"/>
                <a:gd name="T186" fmla="*/ 256 h 25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18" h="256">
                  <a:moveTo>
                    <a:pt x="3" y="6"/>
                  </a:moveTo>
                  <a:lnTo>
                    <a:pt x="4" y="6"/>
                  </a:lnTo>
                  <a:lnTo>
                    <a:pt x="4" y="5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7" y="6"/>
                  </a:lnTo>
                  <a:lnTo>
                    <a:pt x="8" y="5"/>
                  </a:lnTo>
                  <a:lnTo>
                    <a:pt x="8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2"/>
                  </a:lnTo>
                  <a:lnTo>
                    <a:pt x="21" y="3"/>
                  </a:lnTo>
                  <a:lnTo>
                    <a:pt x="21" y="4"/>
                  </a:lnTo>
                  <a:lnTo>
                    <a:pt x="22" y="4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4" y="5"/>
                  </a:lnTo>
                  <a:lnTo>
                    <a:pt x="35" y="5"/>
                  </a:lnTo>
                  <a:lnTo>
                    <a:pt x="36" y="5"/>
                  </a:lnTo>
                  <a:lnTo>
                    <a:pt x="37" y="5"/>
                  </a:lnTo>
                  <a:lnTo>
                    <a:pt x="37" y="6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8"/>
                  </a:lnTo>
                  <a:lnTo>
                    <a:pt x="42" y="8"/>
                  </a:lnTo>
                  <a:lnTo>
                    <a:pt x="43" y="9"/>
                  </a:lnTo>
                  <a:lnTo>
                    <a:pt x="44" y="9"/>
                  </a:lnTo>
                  <a:lnTo>
                    <a:pt x="45" y="9"/>
                  </a:lnTo>
                  <a:lnTo>
                    <a:pt x="46" y="9"/>
                  </a:lnTo>
                  <a:lnTo>
                    <a:pt x="46" y="10"/>
                  </a:lnTo>
                  <a:lnTo>
                    <a:pt x="47" y="10"/>
                  </a:lnTo>
                  <a:lnTo>
                    <a:pt x="47" y="11"/>
                  </a:lnTo>
                  <a:lnTo>
                    <a:pt x="48" y="11"/>
                  </a:lnTo>
                  <a:lnTo>
                    <a:pt x="49" y="11"/>
                  </a:lnTo>
                  <a:lnTo>
                    <a:pt x="49" y="12"/>
                  </a:lnTo>
                  <a:lnTo>
                    <a:pt x="50" y="12"/>
                  </a:lnTo>
                  <a:lnTo>
                    <a:pt x="51" y="13"/>
                  </a:lnTo>
                  <a:lnTo>
                    <a:pt x="51" y="14"/>
                  </a:lnTo>
                  <a:lnTo>
                    <a:pt x="51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1" y="16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2" y="18"/>
                  </a:lnTo>
                  <a:lnTo>
                    <a:pt x="52" y="19"/>
                  </a:lnTo>
                  <a:lnTo>
                    <a:pt x="53" y="19"/>
                  </a:lnTo>
                  <a:lnTo>
                    <a:pt x="54" y="20"/>
                  </a:lnTo>
                  <a:lnTo>
                    <a:pt x="54" y="21"/>
                  </a:lnTo>
                  <a:lnTo>
                    <a:pt x="55" y="21"/>
                  </a:lnTo>
                  <a:lnTo>
                    <a:pt x="55" y="22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8" y="22"/>
                  </a:lnTo>
                  <a:lnTo>
                    <a:pt x="58" y="23"/>
                  </a:lnTo>
                  <a:lnTo>
                    <a:pt x="59" y="23"/>
                  </a:lnTo>
                  <a:lnTo>
                    <a:pt x="59" y="24"/>
                  </a:lnTo>
                  <a:lnTo>
                    <a:pt x="59" y="25"/>
                  </a:lnTo>
                  <a:lnTo>
                    <a:pt x="60" y="25"/>
                  </a:lnTo>
                  <a:lnTo>
                    <a:pt x="60" y="26"/>
                  </a:lnTo>
                  <a:lnTo>
                    <a:pt x="61" y="26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3" y="28"/>
                  </a:lnTo>
                  <a:lnTo>
                    <a:pt x="64" y="28"/>
                  </a:lnTo>
                  <a:lnTo>
                    <a:pt x="65" y="28"/>
                  </a:lnTo>
                  <a:lnTo>
                    <a:pt x="66" y="29"/>
                  </a:lnTo>
                  <a:lnTo>
                    <a:pt x="67" y="29"/>
                  </a:lnTo>
                  <a:lnTo>
                    <a:pt x="68" y="29"/>
                  </a:lnTo>
                  <a:lnTo>
                    <a:pt x="69" y="29"/>
                  </a:lnTo>
                  <a:lnTo>
                    <a:pt x="69" y="30"/>
                  </a:lnTo>
                  <a:lnTo>
                    <a:pt x="70" y="30"/>
                  </a:lnTo>
                  <a:lnTo>
                    <a:pt x="71" y="30"/>
                  </a:lnTo>
                  <a:lnTo>
                    <a:pt x="72" y="30"/>
                  </a:lnTo>
                  <a:lnTo>
                    <a:pt x="73" y="31"/>
                  </a:lnTo>
                  <a:lnTo>
                    <a:pt x="74" y="31"/>
                  </a:lnTo>
                  <a:lnTo>
                    <a:pt x="75" y="31"/>
                  </a:lnTo>
                  <a:lnTo>
                    <a:pt x="75" y="30"/>
                  </a:lnTo>
                  <a:lnTo>
                    <a:pt x="76" y="30"/>
                  </a:lnTo>
                  <a:lnTo>
                    <a:pt x="77" y="30"/>
                  </a:lnTo>
                  <a:lnTo>
                    <a:pt x="77" y="31"/>
                  </a:lnTo>
                  <a:lnTo>
                    <a:pt x="78" y="31"/>
                  </a:lnTo>
                  <a:lnTo>
                    <a:pt x="78" y="32"/>
                  </a:lnTo>
                  <a:lnTo>
                    <a:pt x="79" y="32"/>
                  </a:lnTo>
                  <a:lnTo>
                    <a:pt x="80" y="33"/>
                  </a:lnTo>
                  <a:lnTo>
                    <a:pt x="81" y="33"/>
                  </a:lnTo>
                  <a:lnTo>
                    <a:pt x="82" y="34"/>
                  </a:lnTo>
                  <a:lnTo>
                    <a:pt x="83" y="34"/>
                  </a:lnTo>
                  <a:lnTo>
                    <a:pt x="84" y="34"/>
                  </a:lnTo>
                  <a:lnTo>
                    <a:pt x="85" y="34"/>
                  </a:lnTo>
                  <a:lnTo>
                    <a:pt x="85" y="35"/>
                  </a:lnTo>
                  <a:lnTo>
                    <a:pt x="86" y="35"/>
                  </a:lnTo>
                  <a:lnTo>
                    <a:pt x="87" y="35"/>
                  </a:lnTo>
                  <a:lnTo>
                    <a:pt x="88" y="35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90" y="34"/>
                  </a:lnTo>
                  <a:lnTo>
                    <a:pt x="90" y="33"/>
                  </a:lnTo>
                  <a:lnTo>
                    <a:pt x="91" y="33"/>
                  </a:lnTo>
                  <a:lnTo>
                    <a:pt x="91" y="34"/>
                  </a:lnTo>
                  <a:lnTo>
                    <a:pt x="92" y="34"/>
                  </a:lnTo>
                  <a:lnTo>
                    <a:pt x="92" y="35"/>
                  </a:lnTo>
                  <a:lnTo>
                    <a:pt x="93" y="35"/>
                  </a:lnTo>
                  <a:lnTo>
                    <a:pt x="94" y="35"/>
                  </a:lnTo>
                  <a:lnTo>
                    <a:pt x="95" y="35"/>
                  </a:lnTo>
                  <a:lnTo>
                    <a:pt x="96" y="35"/>
                  </a:lnTo>
                  <a:lnTo>
                    <a:pt x="97" y="35"/>
                  </a:lnTo>
                  <a:lnTo>
                    <a:pt x="99" y="35"/>
                  </a:lnTo>
                  <a:lnTo>
                    <a:pt x="100" y="35"/>
                  </a:lnTo>
                  <a:lnTo>
                    <a:pt x="101" y="35"/>
                  </a:lnTo>
                  <a:lnTo>
                    <a:pt x="102" y="35"/>
                  </a:lnTo>
                  <a:lnTo>
                    <a:pt x="103" y="35"/>
                  </a:lnTo>
                  <a:lnTo>
                    <a:pt x="104" y="35"/>
                  </a:lnTo>
                  <a:lnTo>
                    <a:pt x="105" y="35"/>
                  </a:lnTo>
                  <a:lnTo>
                    <a:pt x="106" y="35"/>
                  </a:lnTo>
                  <a:lnTo>
                    <a:pt x="107" y="35"/>
                  </a:lnTo>
                  <a:lnTo>
                    <a:pt x="108" y="34"/>
                  </a:lnTo>
                  <a:lnTo>
                    <a:pt x="109" y="34"/>
                  </a:lnTo>
                  <a:lnTo>
                    <a:pt x="109" y="33"/>
                  </a:lnTo>
                  <a:lnTo>
                    <a:pt x="110" y="33"/>
                  </a:lnTo>
                  <a:lnTo>
                    <a:pt x="111" y="33"/>
                  </a:lnTo>
                  <a:lnTo>
                    <a:pt x="111" y="32"/>
                  </a:lnTo>
                  <a:lnTo>
                    <a:pt x="112" y="32"/>
                  </a:lnTo>
                  <a:lnTo>
                    <a:pt x="113" y="32"/>
                  </a:lnTo>
                  <a:lnTo>
                    <a:pt x="114" y="31"/>
                  </a:lnTo>
                  <a:lnTo>
                    <a:pt x="115" y="31"/>
                  </a:lnTo>
                  <a:lnTo>
                    <a:pt x="116" y="31"/>
                  </a:lnTo>
                  <a:lnTo>
                    <a:pt x="118" y="31"/>
                  </a:lnTo>
                  <a:lnTo>
                    <a:pt x="119" y="31"/>
                  </a:lnTo>
                  <a:lnTo>
                    <a:pt x="120" y="31"/>
                  </a:lnTo>
                  <a:lnTo>
                    <a:pt x="120" y="32"/>
                  </a:lnTo>
                  <a:lnTo>
                    <a:pt x="121" y="32"/>
                  </a:lnTo>
                  <a:lnTo>
                    <a:pt x="122" y="33"/>
                  </a:lnTo>
                  <a:lnTo>
                    <a:pt x="122" y="32"/>
                  </a:lnTo>
                  <a:lnTo>
                    <a:pt x="123" y="32"/>
                  </a:lnTo>
                  <a:lnTo>
                    <a:pt x="124" y="32"/>
                  </a:lnTo>
                  <a:lnTo>
                    <a:pt x="125" y="32"/>
                  </a:lnTo>
                  <a:lnTo>
                    <a:pt x="126" y="32"/>
                  </a:lnTo>
                  <a:lnTo>
                    <a:pt x="127" y="32"/>
                  </a:lnTo>
                  <a:lnTo>
                    <a:pt x="128" y="32"/>
                  </a:lnTo>
                  <a:lnTo>
                    <a:pt x="129" y="32"/>
                  </a:lnTo>
                  <a:lnTo>
                    <a:pt x="130" y="32"/>
                  </a:lnTo>
                  <a:lnTo>
                    <a:pt x="131" y="32"/>
                  </a:lnTo>
                  <a:lnTo>
                    <a:pt x="132" y="32"/>
                  </a:lnTo>
                  <a:lnTo>
                    <a:pt x="132" y="33"/>
                  </a:lnTo>
                  <a:lnTo>
                    <a:pt x="133" y="33"/>
                  </a:lnTo>
                  <a:lnTo>
                    <a:pt x="134" y="33"/>
                  </a:lnTo>
                  <a:lnTo>
                    <a:pt x="134" y="34"/>
                  </a:lnTo>
                  <a:lnTo>
                    <a:pt x="135" y="34"/>
                  </a:lnTo>
                  <a:lnTo>
                    <a:pt x="136" y="34"/>
                  </a:lnTo>
                  <a:lnTo>
                    <a:pt x="137" y="35"/>
                  </a:lnTo>
                  <a:lnTo>
                    <a:pt x="138" y="35"/>
                  </a:lnTo>
                  <a:lnTo>
                    <a:pt x="139" y="35"/>
                  </a:lnTo>
                  <a:lnTo>
                    <a:pt x="140" y="36"/>
                  </a:lnTo>
                  <a:lnTo>
                    <a:pt x="140" y="37"/>
                  </a:lnTo>
                  <a:lnTo>
                    <a:pt x="140" y="38"/>
                  </a:lnTo>
                  <a:lnTo>
                    <a:pt x="140" y="39"/>
                  </a:lnTo>
                  <a:lnTo>
                    <a:pt x="140" y="40"/>
                  </a:lnTo>
                  <a:lnTo>
                    <a:pt x="141" y="40"/>
                  </a:lnTo>
                  <a:lnTo>
                    <a:pt x="141" y="41"/>
                  </a:lnTo>
                  <a:lnTo>
                    <a:pt x="142" y="41"/>
                  </a:lnTo>
                  <a:lnTo>
                    <a:pt x="143" y="41"/>
                  </a:lnTo>
                  <a:lnTo>
                    <a:pt x="144" y="41"/>
                  </a:lnTo>
                  <a:lnTo>
                    <a:pt x="145" y="41"/>
                  </a:lnTo>
                  <a:lnTo>
                    <a:pt x="146" y="41"/>
                  </a:lnTo>
                  <a:lnTo>
                    <a:pt x="147" y="41"/>
                  </a:lnTo>
                  <a:lnTo>
                    <a:pt x="147" y="40"/>
                  </a:lnTo>
                  <a:lnTo>
                    <a:pt x="148" y="40"/>
                  </a:lnTo>
                  <a:lnTo>
                    <a:pt x="149" y="40"/>
                  </a:lnTo>
                  <a:lnTo>
                    <a:pt x="150" y="39"/>
                  </a:lnTo>
                  <a:lnTo>
                    <a:pt x="151" y="39"/>
                  </a:lnTo>
                  <a:lnTo>
                    <a:pt x="152" y="39"/>
                  </a:lnTo>
                  <a:lnTo>
                    <a:pt x="152" y="38"/>
                  </a:lnTo>
                  <a:lnTo>
                    <a:pt x="153" y="38"/>
                  </a:lnTo>
                  <a:lnTo>
                    <a:pt x="154" y="38"/>
                  </a:lnTo>
                  <a:lnTo>
                    <a:pt x="155" y="38"/>
                  </a:lnTo>
                  <a:lnTo>
                    <a:pt x="155" y="37"/>
                  </a:lnTo>
                  <a:lnTo>
                    <a:pt x="156" y="37"/>
                  </a:lnTo>
                  <a:lnTo>
                    <a:pt x="157" y="37"/>
                  </a:lnTo>
                  <a:lnTo>
                    <a:pt x="158" y="37"/>
                  </a:lnTo>
                  <a:lnTo>
                    <a:pt x="159" y="36"/>
                  </a:lnTo>
                  <a:lnTo>
                    <a:pt x="160" y="36"/>
                  </a:lnTo>
                  <a:lnTo>
                    <a:pt x="160" y="35"/>
                  </a:lnTo>
                  <a:lnTo>
                    <a:pt x="161" y="35"/>
                  </a:lnTo>
                  <a:lnTo>
                    <a:pt x="162" y="35"/>
                  </a:lnTo>
                  <a:lnTo>
                    <a:pt x="163" y="35"/>
                  </a:lnTo>
                  <a:lnTo>
                    <a:pt x="164" y="35"/>
                  </a:lnTo>
                  <a:lnTo>
                    <a:pt x="165" y="35"/>
                  </a:lnTo>
                  <a:lnTo>
                    <a:pt x="166" y="35"/>
                  </a:lnTo>
                  <a:lnTo>
                    <a:pt x="167" y="35"/>
                  </a:lnTo>
                  <a:lnTo>
                    <a:pt x="167" y="36"/>
                  </a:lnTo>
                  <a:lnTo>
                    <a:pt x="168" y="37"/>
                  </a:lnTo>
                  <a:lnTo>
                    <a:pt x="168" y="38"/>
                  </a:lnTo>
                  <a:lnTo>
                    <a:pt x="169" y="38"/>
                  </a:lnTo>
                  <a:lnTo>
                    <a:pt x="169" y="39"/>
                  </a:lnTo>
                  <a:lnTo>
                    <a:pt x="170" y="39"/>
                  </a:lnTo>
                  <a:lnTo>
                    <a:pt x="170" y="40"/>
                  </a:lnTo>
                  <a:lnTo>
                    <a:pt x="171" y="41"/>
                  </a:lnTo>
                  <a:lnTo>
                    <a:pt x="172" y="41"/>
                  </a:lnTo>
                  <a:lnTo>
                    <a:pt x="172" y="42"/>
                  </a:lnTo>
                  <a:lnTo>
                    <a:pt x="172" y="43"/>
                  </a:lnTo>
                  <a:lnTo>
                    <a:pt x="173" y="44"/>
                  </a:lnTo>
                  <a:lnTo>
                    <a:pt x="173" y="45"/>
                  </a:lnTo>
                  <a:lnTo>
                    <a:pt x="174" y="45"/>
                  </a:lnTo>
                  <a:lnTo>
                    <a:pt x="174" y="46"/>
                  </a:lnTo>
                  <a:lnTo>
                    <a:pt x="175" y="46"/>
                  </a:lnTo>
                  <a:lnTo>
                    <a:pt x="175" y="47"/>
                  </a:lnTo>
                  <a:lnTo>
                    <a:pt x="176" y="47"/>
                  </a:lnTo>
                  <a:lnTo>
                    <a:pt x="176" y="48"/>
                  </a:lnTo>
                  <a:lnTo>
                    <a:pt x="177" y="48"/>
                  </a:lnTo>
                  <a:lnTo>
                    <a:pt x="178" y="48"/>
                  </a:lnTo>
                  <a:lnTo>
                    <a:pt x="178" y="49"/>
                  </a:lnTo>
                  <a:lnTo>
                    <a:pt x="178" y="50"/>
                  </a:lnTo>
                  <a:lnTo>
                    <a:pt x="179" y="50"/>
                  </a:lnTo>
                  <a:lnTo>
                    <a:pt x="180" y="50"/>
                  </a:lnTo>
                  <a:lnTo>
                    <a:pt x="180" y="51"/>
                  </a:lnTo>
                  <a:lnTo>
                    <a:pt x="181" y="51"/>
                  </a:lnTo>
                  <a:lnTo>
                    <a:pt x="181" y="52"/>
                  </a:lnTo>
                  <a:lnTo>
                    <a:pt x="182" y="52"/>
                  </a:lnTo>
                  <a:lnTo>
                    <a:pt x="182" y="53"/>
                  </a:lnTo>
                  <a:lnTo>
                    <a:pt x="183" y="53"/>
                  </a:lnTo>
                  <a:lnTo>
                    <a:pt x="183" y="54"/>
                  </a:lnTo>
                  <a:lnTo>
                    <a:pt x="184" y="54"/>
                  </a:lnTo>
                  <a:lnTo>
                    <a:pt x="185" y="55"/>
                  </a:lnTo>
                  <a:lnTo>
                    <a:pt x="185" y="56"/>
                  </a:lnTo>
                  <a:lnTo>
                    <a:pt x="186" y="56"/>
                  </a:lnTo>
                  <a:lnTo>
                    <a:pt x="186" y="57"/>
                  </a:lnTo>
                  <a:lnTo>
                    <a:pt x="187" y="57"/>
                  </a:lnTo>
                  <a:lnTo>
                    <a:pt x="187" y="58"/>
                  </a:lnTo>
                  <a:lnTo>
                    <a:pt x="188" y="58"/>
                  </a:lnTo>
                  <a:lnTo>
                    <a:pt x="188" y="59"/>
                  </a:lnTo>
                  <a:lnTo>
                    <a:pt x="189" y="59"/>
                  </a:lnTo>
                  <a:lnTo>
                    <a:pt x="190" y="59"/>
                  </a:lnTo>
                  <a:lnTo>
                    <a:pt x="191" y="60"/>
                  </a:lnTo>
                  <a:lnTo>
                    <a:pt x="192" y="60"/>
                  </a:lnTo>
                  <a:lnTo>
                    <a:pt x="193" y="60"/>
                  </a:lnTo>
                  <a:lnTo>
                    <a:pt x="193" y="61"/>
                  </a:lnTo>
                  <a:lnTo>
                    <a:pt x="194" y="62"/>
                  </a:lnTo>
                  <a:lnTo>
                    <a:pt x="194" y="63"/>
                  </a:lnTo>
                  <a:lnTo>
                    <a:pt x="194" y="64"/>
                  </a:lnTo>
                  <a:lnTo>
                    <a:pt x="195" y="64"/>
                  </a:lnTo>
                  <a:lnTo>
                    <a:pt x="195" y="65"/>
                  </a:lnTo>
                  <a:lnTo>
                    <a:pt x="196" y="66"/>
                  </a:lnTo>
                  <a:lnTo>
                    <a:pt x="196" y="67"/>
                  </a:lnTo>
                  <a:lnTo>
                    <a:pt x="197" y="68"/>
                  </a:lnTo>
                  <a:lnTo>
                    <a:pt x="197" y="69"/>
                  </a:lnTo>
                  <a:lnTo>
                    <a:pt x="197" y="70"/>
                  </a:lnTo>
                  <a:lnTo>
                    <a:pt x="197" y="71"/>
                  </a:lnTo>
                  <a:lnTo>
                    <a:pt x="197" y="72"/>
                  </a:lnTo>
                  <a:lnTo>
                    <a:pt x="197" y="73"/>
                  </a:lnTo>
                  <a:lnTo>
                    <a:pt x="197" y="74"/>
                  </a:lnTo>
                  <a:lnTo>
                    <a:pt x="197" y="75"/>
                  </a:lnTo>
                  <a:lnTo>
                    <a:pt x="197" y="76"/>
                  </a:lnTo>
                  <a:lnTo>
                    <a:pt x="197" y="77"/>
                  </a:lnTo>
                  <a:lnTo>
                    <a:pt x="198" y="77"/>
                  </a:lnTo>
                  <a:lnTo>
                    <a:pt x="198" y="78"/>
                  </a:lnTo>
                  <a:lnTo>
                    <a:pt x="198" y="79"/>
                  </a:lnTo>
                  <a:lnTo>
                    <a:pt x="199" y="79"/>
                  </a:lnTo>
                  <a:lnTo>
                    <a:pt x="199" y="80"/>
                  </a:lnTo>
                  <a:lnTo>
                    <a:pt x="200" y="80"/>
                  </a:lnTo>
                  <a:lnTo>
                    <a:pt x="199" y="81"/>
                  </a:lnTo>
                  <a:lnTo>
                    <a:pt x="199" y="82"/>
                  </a:lnTo>
                  <a:lnTo>
                    <a:pt x="199" y="83"/>
                  </a:lnTo>
                  <a:lnTo>
                    <a:pt x="198" y="83"/>
                  </a:lnTo>
                  <a:lnTo>
                    <a:pt x="198" y="84"/>
                  </a:lnTo>
                  <a:lnTo>
                    <a:pt x="198" y="85"/>
                  </a:lnTo>
                  <a:lnTo>
                    <a:pt x="198" y="86"/>
                  </a:lnTo>
                  <a:lnTo>
                    <a:pt x="199" y="86"/>
                  </a:lnTo>
                  <a:lnTo>
                    <a:pt x="200" y="86"/>
                  </a:lnTo>
                  <a:lnTo>
                    <a:pt x="200" y="85"/>
                  </a:lnTo>
                  <a:lnTo>
                    <a:pt x="201" y="86"/>
                  </a:lnTo>
                  <a:lnTo>
                    <a:pt x="202" y="86"/>
                  </a:lnTo>
                  <a:lnTo>
                    <a:pt x="203" y="86"/>
                  </a:lnTo>
                  <a:lnTo>
                    <a:pt x="203" y="85"/>
                  </a:lnTo>
                  <a:lnTo>
                    <a:pt x="204" y="86"/>
                  </a:lnTo>
                  <a:lnTo>
                    <a:pt x="204" y="87"/>
                  </a:lnTo>
                  <a:lnTo>
                    <a:pt x="205" y="87"/>
                  </a:lnTo>
                  <a:lnTo>
                    <a:pt x="205" y="86"/>
                  </a:lnTo>
                  <a:lnTo>
                    <a:pt x="206" y="86"/>
                  </a:lnTo>
                  <a:lnTo>
                    <a:pt x="207" y="86"/>
                  </a:lnTo>
                  <a:lnTo>
                    <a:pt x="208" y="86"/>
                  </a:lnTo>
                  <a:lnTo>
                    <a:pt x="208" y="87"/>
                  </a:lnTo>
                  <a:lnTo>
                    <a:pt x="209" y="87"/>
                  </a:lnTo>
                  <a:lnTo>
                    <a:pt x="209" y="88"/>
                  </a:lnTo>
                  <a:lnTo>
                    <a:pt x="210" y="88"/>
                  </a:lnTo>
                  <a:lnTo>
                    <a:pt x="210" y="89"/>
                  </a:lnTo>
                  <a:lnTo>
                    <a:pt x="211" y="89"/>
                  </a:lnTo>
                  <a:lnTo>
                    <a:pt x="211" y="90"/>
                  </a:lnTo>
                  <a:lnTo>
                    <a:pt x="212" y="91"/>
                  </a:lnTo>
                  <a:lnTo>
                    <a:pt x="212" y="90"/>
                  </a:lnTo>
                  <a:lnTo>
                    <a:pt x="213" y="90"/>
                  </a:lnTo>
                  <a:lnTo>
                    <a:pt x="214" y="90"/>
                  </a:lnTo>
                  <a:lnTo>
                    <a:pt x="214" y="91"/>
                  </a:lnTo>
                  <a:lnTo>
                    <a:pt x="215" y="92"/>
                  </a:lnTo>
                  <a:lnTo>
                    <a:pt x="215" y="93"/>
                  </a:lnTo>
                  <a:lnTo>
                    <a:pt x="216" y="93"/>
                  </a:lnTo>
                  <a:lnTo>
                    <a:pt x="217" y="94"/>
                  </a:lnTo>
                  <a:lnTo>
                    <a:pt x="218" y="94"/>
                  </a:lnTo>
                  <a:lnTo>
                    <a:pt x="218" y="95"/>
                  </a:lnTo>
                  <a:lnTo>
                    <a:pt x="218" y="96"/>
                  </a:lnTo>
                  <a:lnTo>
                    <a:pt x="218" y="97"/>
                  </a:lnTo>
                  <a:lnTo>
                    <a:pt x="218" y="98"/>
                  </a:lnTo>
                  <a:lnTo>
                    <a:pt x="218" y="99"/>
                  </a:lnTo>
                  <a:lnTo>
                    <a:pt x="218" y="100"/>
                  </a:lnTo>
                  <a:lnTo>
                    <a:pt x="218" y="101"/>
                  </a:lnTo>
                  <a:lnTo>
                    <a:pt x="217" y="101"/>
                  </a:lnTo>
                  <a:lnTo>
                    <a:pt x="217" y="102"/>
                  </a:lnTo>
                  <a:lnTo>
                    <a:pt x="217" y="103"/>
                  </a:lnTo>
                  <a:lnTo>
                    <a:pt x="217" y="104"/>
                  </a:lnTo>
                  <a:lnTo>
                    <a:pt x="216" y="104"/>
                  </a:lnTo>
                  <a:lnTo>
                    <a:pt x="213" y="104"/>
                  </a:lnTo>
                  <a:lnTo>
                    <a:pt x="211" y="104"/>
                  </a:lnTo>
                  <a:lnTo>
                    <a:pt x="209" y="105"/>
                  </a:lnTo>
                  <a:lnTo>
                    <a:pt x="207" y="106"/>
                  </a:lnTo>
                  <a:lnTo>
                    <a:pt x="206" y="107"/>
                  </a:lnTo>
                  <a:lnTo>
                    <a:pt x="205" y="109"/>
                  </a:lnTo>
                  <a:lnTo>
                    <a:pt x="203" y="112"/>
                  </a:lnTo>
                  <a:lnTo>
                    <a:pt x="203" y="113"/>
                  </a:lnTo>
                  <a:lnTo>
                    <a:pt x="202" y="116"/>
                  </a:lnTo>
                  <a:lnTo>
                    <a:pt x="202" y="118"/>
                  </a:lnTo>
                  <a:lnTo>
                    <a:pt x="201" y="120"/>
                  </a:lnTo>
                  <a:lnTo>
                    <a:pt x="201" y="122"/>
                  </a:lnTo>
                  <a:lnTo>
                    <a:pt x="201" y="124"/>
                  </a:lnTo>
                  <a:lnTo>
                    <a:pt x="200" y="125"/>
                  </a:lnTo>
                  <a:lnTo>
                    <a:pt x="199" y="126"/>
                  </a:lnTo>
                  <a:lnTo>
                    <a:pt x="197" y="127"/>
                  </a:lnTo>
                  <a:lnTo>
                    <a:pt x="197" y="128"/>
                  </a:lnTo>
                  <a:lnTo>
                    <a:pt x="196" y="129"/>
                  </a:lnTo>
                  <a:lnTo>
                    <a:pt x="196" y="131"/>
                  </a:lnTo>
                  <a:lnTo>
                    <a:pt x="195" y="131"/>
                  </a:lnTo>
                  <a:lnTo>
                    <a:pt x="193" y="131"/>
                  </a:lnTo>
                  <a:lnTo>
                    <a:pt x="192" y="131"/>
                  </a:lnTo>
                  <a:lnTo>
                    <a:pt x="192" y="133"/>
                  </a:lnTo>
                  <a:lnTo>
                    <a:pt x="191" y="135"/>
                  </a:lnTo>
                  <a:lnTo>
                    <a:pt x="191" y="137"/>
                  </a:lnTo>
                  <a:lnTo>
                    <a:pt x="190" y="138"/>
                  </a:lnTo>
                  <a:lnTo>
                    <a:pt x="188" y="139"/>
                  </a:lnTo>
                  <a:lnTo>
                    <a:pt x="186" y="141"/>
                  </a:lnTo>
                  <a:lnTo>
                    <a:pt x="185" y="143"/>
                  </a:lnTo>
                  <a:lnTo>
                    <a:pt x="184" y="144"/>
                  </a:lnTo>
                  <a:lnTo>
                    <a:pt x="185" y="146"/>
                  </a:lnTo>
                  <a:lnTo>
                    <a:pt x="187" y="149"/>
                  </a:lnTo>
                  <a:lnTo>
                    <a:pt x="189" y="151"/>
                  </a:lnTo>
                  <a:lnTo>
                    <a:pt x="191" y="153"/>
                  </a:lnTo>
                  <a:lnTo>
                    <a:pt x="191" y="156"/>
                  </a:lnTo>
                  <a:lnTo>
                    <a:pt x="192" y="157"/>
                  </a:lnTo>
                  <a:lnTo>
                    <a:pt x="193" y="160"/>
                  </a:lnTo>
                  <a:lnTo>
                    <a:pt x="193" y="162"/>
                  </a:lnTo>
                  <a:lnTo>
                    <a:pt x="194" y="164"/>
                  </a:lnTo>
                  <a:lnTo>
                    <a:pt x="195" y="167"/>
                  </a:lnTo>
                  <a:lnTo>
                    <a:pt x="197" y="169"/>
                  </a:lnTo>
                  <a:lnTo>
                    <a:pt x="197" y="170"/>
                  </a:lnTo>
                  <a:lnTo>
                    <a:pt x="198" y="171"/>
                  </a:lnTo>
                  <a:lnTo>
                    <a:pt x="198" y="172"/>
                  </a:lnTo>
                  <a:lnTo>
                    <a:pt x="197" y="174"/>
                  </a:lnTo>
                  <a:lnTo>
                    <a:pt x="197" y="175"/>
                  </a:lnTo>
                  <a:lnTo>
                    <a:pt x="195" y="176"/>
                  </a:lnTo>
                  <a:lnTo>
                    <a:pt x="191" y="176"/>
                  </a:lnTo>
                  <a:lnTo>
                    <a:pt x="190" y="176"/>
                  </a:lnTo>
                  <a:lnTo>
                    <a:pt x="189" y="178"/>
                  </a:lnTo>
                  <a:lnTo>
                    <a:pt x="191" y="180"/>
                  </a:lnTo>
                  <a:lnTo>
                    <a:pt x="192" y="182"/>
                  </a:lnTo>
                  <a:lnTo>
                    <a:pt x="194" y="183"/>
                  </a:lnTo>
                  <a:lnTo>
                    <a:pt x="195" y="186"/>
                  </a:lnTo>
                  <a:lnTo>
                    <a:pt x="195" y="188"/>
                  </a:lnTo>
                  <a:lnTo>
                    <a:pt x="195" y="189"/>
                  </a:lnTo>
                  <a:lnTo>
                    <a:pt x="193" y="189"/>
                  </a:lnTo>
                  <a:lnTo>
                    <a:pt x="193" y="192"/>
                  </a:lnTo>
                  <a:lnTo>
                    <a:pt x="193" y="194"/>
                  </a:lnTo>
                  <a:lnTo>
                    <a:pt x="193" y="196"/>
                  </a:lnTo>
                  <a:lnTo>
                    <a:pt x="193" y="198"/>
                  </a:lnTo>
                  <a:lnTo>
                    <a:pt x="193" y="200"/>
                  </a:lnTo>
                  <a:lnTo>
                    <a:pt x="194" y="202"/>
                  </a:lnTo>
                  <a:lnTo>
                    <a:pt x="196" y="203"/>
                  </a:lnTo>
                  <a:lnTo>
                    <a:pt x="197" y="203"/>
                  </a:lnTo>
                  <a:lnTo>
                    <a:pt x="197" y="205"/>
                  </a:lnTo>
                  <a:lnTo>
                    <a:pt x="199" y="208"/>
                  </a:lnTo>
                  <a:lnTo>
                    <a:pt x="201" y="208"/>
                  </a:lnTo>
                  <a:lnTo>
                    <a:pt x="203" y="209"/>
                  </a:lnTo>
                  <a:lnTo>
                    <a:pt x="203" y="210"/>
                  </a:lnTo>
                  <a:lnTo>
                    <a:pt x="203" y="213"/>
                  </a:lnTo>
                  <a:lnTo>
                    <a:pt x="203" y="215"/>
                  </a:lnTo>
                  <a:lnTo>
                    <a:pt x="203" y="217"/>
                  </a:lnTo>
                  <a:lnTo>
                    <a:pt x="204" y="219"/>
                  </a:lnTo>
                  <a:lnTo>
                    <a:pt x="203" y="221"/>
                  </a:lnTo>
                  <a:lnTo>
                    <a:pt x="202" y="224"/>
                  </a:lnTo>
                  <a:lnTo>
                    <a:pt x="202" y="227"/>
                  </a:lnTo>
                  <a:lnTo>
                    <a:pt x="202" y="228"/>
                  </a:lnTo>
                  <a:lnTo>
                    <a:pt x="203" y="230"/>
                  </a:lnTo>
                  <a:lnTo>
                    <a:pt x="203" y="233"/>
                  </a:lnTo>
                  <a:lnTo>
                    <a:pt x="204" y="235"/>
                  </a:lnTo>
                  <a:lnTo>
                    <a:pt x="205" y="236"/>
                  </a:lnTo>
                  <a:lnTo>
                    <a:pt x="207" y="239"/>
                  </a:lnTo>
                  <a:lnTo>
                    <a:pt x="208" y="241"/>
                  </a:lnTo>
                  <a:lnTo>
                    <a:pt x="208" y="243"/>
                  </a:lnTo>
                  <a:lnTo>
                    <a:pt x="209" y="244"/>
                  </a:lnTo>
                  <a:lnTo>
                    <a:pt x="209" y="247"/>
                  </a:lnTo>
                  <a:lnTo>
                    <a:pt x="208" y="250"/>
                  </a:lnTo>
                  <a:lnTo>
                    <a:pt x="206" y="256"/>
                  </a:lnTo>
                  <a:lnTo>
                    <a:pt x="206" y="255"/>
                  </a:lnTo>
                  <a:lnTo>
                    <a:pt x="205" y="255"/>
                  </a:lnTo>
                  <a:lnTo>
                    <a:pt x="205" y="254"/>
                  </a:lnTo>
                  <a:lnTo>
                    <a:pt x="204" y="254"/>
                  </a:lnTo>
                  <a:lnTo>
                    <a:pt x="203" y="254"/>
                  </a:lnTo>
                  <a:lnTo>
                    <a:pt x="203" y="253"/>
                  </a:lnTo>
                  <a:lnTo>
                    <a:pt x="202" y="253"/>
                  </a:lnTo>
                  <a:lnTo>
                    <a:pt x="201" y="253"/>
                  </a:lnTo>
                  <a:lnTo>
                    <a:pt x="201" y="252"/>
                  </a:lnTo>
                  <a:lnTo>
                    <a:pt x="200" y="252"/>
                  </a:lnTo>
                  <a:lnTo>
                    <a:pt x="199" y="252"/>
                  </a:lnTo>
                  <a:lnTo>
                    <a:pt x="199" y="251"/>
                  </a:lnTo>
                  <a:lnTo>
                    <a:pt x="198" y="251"/>
                  </a:lnTo>
                  <a:lnTo>
                    <a:pt x="197" y="251"/>
                  </a:lnTo>
                  <a:lnTo>
                    <a:pt x="197" y="250"/>
                  </a:lnTo>
                  <a:lnTo>
                    <a:pt x="196" y="250"/>
                  </a:lnTo>
                  <a:lnTo>
                    <a:pt x="195" y="249"/>
                  </a:lnTo>
                  <a:lnTo>
                    <a:pt x="194" y="249"/>
                  </a:lnTo>
                  <a:lnTo>
                    <a:pt x="194" y="248"/>
                  </a:lnTo>
                  <a:lnTo>
                    <a:pt x="193" y="248"/>
                  </a:lnTo>
                  <a:lnTo>
                    <a:pt x="192" y="247"/>
                  </a:lnTo>
                  <a:lnTo>
                    <a:pt x="191" y="247"/>
                  </a:lnTo>
                  <a:lnTo>
                    <a:pt x="190" y="247"/>
                  </a:lnTo>
                  <a:lnTo>
                    <a:pt x="189" y="247"/>
                  </a:lnTo>
                  <a:lnTo>
                    <a:pt x="189" y="248"/>
                  </a:lnTo>
                  <a:lnTo>
                    <a:pt x="188" y="248"/>
                  </a:lnTo>
                  <a:lnTo>
                    <a:pt x="187" y="248"/>
                  </a:lnTo>
                  <a:lnTo>
                    <a:pt x="187" y="249"/>
                  </a:lnTo>
                  <a:lnTo>
                    <a:pt x="186" y="249"/>
                  </a:lnTo>
                  <a:lnTo>
                    <a:pt x="185" y="249"/>
                  </a:lnTo>
                  <a:lnTo>
                    <a:pt x="184" y="249"/>
                  </a:lnTo>
                  <a:lnTo>
                    <a:pt x="184" y="248"/>
                  </a:lnTo>
                  <a:lnTo>
                    <a:pt x="184" y="247"/>
                  </a:lnTo>
                  <a:lnTo>
                    <a:pt x="183" y="247"/>
                  </a:lnTo>
                  <a:lnTo>
                    <a:pt x="182" y="248"/>
                  </a:lnTo>
                  <a:lnTo>
                    <a:pt x="182" y="247"/>
                  </a:lnTo>
                  <a:lnTo>
                    <a:pt x="181" y="247"/>
                  </a:lnTo>
                  <a:lnTo>
                    <a:pt x="180" y="247"/>
                  </a:lnTo>
                  <a:lnTo>
                    <a:pt x="179" y="247"/>
                  </a:lnTo>
                  <a:lnTo>
                    <a:pt x="178" y="247"/>
                  </a:lnTo>
                  <a:lnTo>
                    <a:pt x="177" y="246"/>
                  </a:lnTo>
                  <a:lnTo>
                    <a:pt x="177" y="245"/>
                  </a:lnTo>
                  <a:lnTo>
                    <a:pt x="176" y="245"/>
                  </a:lnTo>
                  <a:lnTo>
                    <a:pt x="176" y="244"/>
                  </a:lnTo>
                  <a:lnTo>
                    <a:pt x="176" y="243"/>
                  </a:lnTo>
                  <a:lnTo>
                    <a:pt x="175" y="243"/>
                  </a:lnTo>
                  <a:lnTo>
                    <a:pt x="175" y="242"/>
                  </a:lnTo>
                  <a:lnTo>
                    <a:pt x="174" y="241"/>
                  </a:lnTo>
                  <a:lnTo>
                    <a:pt x="174" y="240"/>
                  </a:lnTo>
                  <a:lnTo>
                    <a:pt x="173" y="240"/>
                  </a:lnTo>
                  <a:lnTo>
                    <a:pt x="172" y="240"/>
                  </a:lnTo>
                  <a:lnTo>
                    <a:pt x="172" y="239"/>
                  </a:lnTo>
                  <a:lnTo>
                    <a:pt x="172" y="238"/>
                  </a:lnTo>
                  <a:lnTo>
                    <a:pt x="171" y="237"/>
                  </a:lnTo>
                  <a:lnTo>
                    <a:pt x="171" y="236"/>
                  </a:lnTo>
                  <a:lnTo>
                    <a:pt x="171" y="235"/>
                  </a:lnTo>
                  <a:lnTo>
                    <a:pt x="171" y="234"/>
                  </a:lnTo>
                  <a:lnTo>
                    <a:pt x="171" y="233"/>
                  </a:lnTo>
                  <a:lnTo>
                    <a:pt x="171" y="232"/>
                  </a:lnTo>
                  <a:lnTo>
                    <a:pt x="171" y="231"/>
                  </a:lnTo>
                  <a:lnTo>
                    <a:pt x="171" y="230"/>
                  </a:lnTo>
                  <a:lnTo>
                    <a:pt x="171" y="229"/>
                  </a:lnTo>
                  <a:lnTo>
                    <a:pt x="171" y="227"/>
                  </a:lnTo>
                  <a:lnTo>
                    <a:pt x="171" y="226"/>
                  </a:lnTo>
                  <a:lnTo>
                    <a:pt x="171" y="225"/>
                  </a:lnTo>
                  <a:lnTo>
                    <a:pt x="171" y="224"/>
                  </a:lnTo>
                  <a:lnTo>
                    <a:pt x="171" y="223"/>
                  </a:lnTo>
                  <a:lnTo>
                    <a:pt x="171" y="221"/>
                  </a:lnTo>
                  <a:lnTo>
                    <a:pt x="171" y="220"/>
                  </a:lnTo>
                  <a:lnTo>
                    <a:pt x="171" y="219"/>
                  </a:lnTo>
                  <a:lnTo>
                    <a:pt x="171" y="218"/>
                  </a:lnTo>
                  <a:lnTo>
                    <a:pt x="171" y="217"/>
                  </a:lnTo>
                  <a:lnTo>
                    <a:pt x="170" y="216"/>
                  </a:lnTo>
                  <a:lnTo>
                    <a:pt x="170" y="215"/>
                  </a:lnTo>
                  <a:lnTo>
                    <a:pt x="170" y="214"/>
                  </a:lnTo>
                  <a:lnTo>
                    <a:pt x="170" y="213"/>
                  </a:lnTo>
                  <a:lnTo>
                    <a:pt x="170" y="212"/>
                  </a:lnTo>
                  <a:lnTo>
                    <a:pt x="170" y="211"/>
                  </a:lnTo>
                  <a:lnTo>
                    <a:pt x="169" y="211"/>
                  </a:lnTo>
                  <a:lnTo>
                    <a:pt x="169" y="210"/>
                  </a:lnTo>
                  <a:lnTo>
                    <a:pt x="169" y="209"/>
                  </a:lnTo>
                  <a:lnTo>
                    <a:pt x="169" y="208"/>
                  </a:lnTo>
                  <a:lnTo>
                    <a:pt x="168" y="208"/>
                  </a:lnTo>
                  <a:lnTo>
                    <a:pt x="168" y="207"/>
                  </a:lnTo>
                  <a:lnTo>
                    <a:pt x="168" y="206"/>
                  </a:lnTo>
                  <a:lnTo>
                    <a:pt x="168" y="205"/>
                  </a:lnTo>
                  <a:lnTo>
                    <a:pt x="167" y="205"/>
                  </a:lnTo>
                  <a:lnTo>
                    <a:pt x="167" y="204"/>
                  </a:lnTo>
                  <a:lnTo>
                    <a:pt x="167" y="203"/>
                  </a:lnTo>
                  <a:lnTo>
                    <a:pt x="166" y="203"/>
                  </a:lnTo>
                  <a:lnTo>
                    <a:pt x="165" y="203"/>
                  </a:lnTo>
                  <a:lnTo>
                    <a:pt x="164" y="203"/>
                  </a:lnTo>
                  <a:lnTo>
                    <a:pt x="163" y="203"/>
                  </a:lnTo>
                  <a:lnTo>
                    <a:pt x="162" y="202"/>
                  </a:lnTo>
                  <a:lnTo>
                    <a:pt x="161" y="202"/>
                  </a:lnTo>
                  <a:lnTo>
                    <a:pt x="160" y="202"/>
                  </a:lnTo>
                  <a:lnTo>
                    <a:pt x="160" y="201"/>
                  </a:lnTo>
                  <a:lnTo>
                    <a:pt x="159" y="201"/>
                  </a:lnTo>
                  <a:lnTo>
                    <a:pt x="158" y="201"/>
                  </a:lnTo>
                  <a:lnTo>
                    <a:pt x="157" y="201"/>
                  </a:lnTo>
                  <a:lnTo>
                    <a:pt x="156" y="201"/>
                  </a:lnTo>
                  <a:lnTo>
                    <a:pt x="156" y="200"/>
                  </a:lnTo>
                  <a:lnTo>
                    <a:pt x="155" y="200"/>
                  </a:lnTo>
                  <a:lnTo>
                    <a:pt x="154" y="199"/>
                  </a:lnTo>
                  <a:lnTo>
                    <a:pt x="153" y="199"/>
                  </a:lnTo>
                  <a:lnTo>
                    <a:pt x="153" y="198"/>
                  </a:lnTo>
                  <a:lnTo>
                    <a:pt x="153" y="197"/>
                  </a:lnTo>
                  <a:lnTo>
                    <a:pt x="152" y="197"/>
                  </a:lnTo>
                  <a:lnTo>
                    <a:pt x="152" y="196"/>
                  </a:lnTo>
                  <a:lnTo>
                    <a:pt x="151" y="195"/>
                  </a:lnTo>
                  <a:lnTo>
                    <a:pt x="150" y="195"/>
                  </a:lnTo>
                  <a:lnTo>
                    <a:pt x="150" y="194"/>
                  </a:lnTo>
                  <a:lnTo>
                    <a:pt x="149" y="193"/>
                  </a:lnTo>
                  <a:lnTo>
                    <a:pt x="149" y="192"/>
                  </a:lnTo>
                  <a:lnTo>
                    <a:pt x="148" y="192"/>
                  </a:lnTo>
                  <a:lnTo>
                    <a:pt x="148" y="191"/>
                  </a:lnTo>
                  <a:lnTo>
                    <a:pt x="147" y="191"/>
                  </a:lnTo>
                  <a:lnTo>
                    <a:pt x="147" y="190"/>
                  </a:lnTo>
                  <a:lnTo>
                    <a:pt x="147" y="189"/>
                  </a:lnTo>
                  <a:lnTo>
                    <a:pt x="147" y="188"/>
                  </a:lnTo>
                  <a:lnTo>
                    <a:pt x="147" y="187"/>
                  </a:lnTo>
                  <a:lnTo>
                    <a:pt x="146" y="186"/>
                  </a:lnTo>
                  <a:lnTo>
                    <a:pt x="146" y="185"/>
                  </a:lnTo>
                  <a:lnTo>
                    <a:pt x="146" y="184"/>
                  </a:lnTo>
                  <a:lnTo>
                    <a:pt x="146" y="183"/>
                  </a:lnTo>
                  <a:lnTo>
                    <a:pt x="146" y="182"/>
                  </a:lnTo>
                  <a:lnTo>
                    <a:pt x="145" y="181"/>
                  </a:lnTo>
                  <a:lnTo>
                    <a:pt x="145" y="180"/>
                  </a:lnTo>
                  <a:lnTo>
                    <a:pt x="144" y="180"/>
                  </a:lnTo>
                  <a:lnTo>
                    <a:pt x="144" y="179"/>
                  </a:lnTo>
                  <a:lnTo>
                    <a:pt x="144" y="178"/>
                  </a:lnTo>
                  <a:lnTo>
                    <a:pt x="143" y="178"/>
                  </a:lnTo>
                  <a:lnTo>
                    <a:pt x="142" y="177"/>
                  </a:lnTo>
                  <a:lnTo>
                    <a:pt x="142" y="178"/>
                  </a:lnTo>
                  <a:lnTo>
                    <a:pt x="141" y="178"/>
                  </a:lnTo>
                  <a:lnTo>
                    <a:pt x="141" y="177"/>
                  </a:lnTo>
                  <a:lnTo>
                    <a:pt x="140" y="177"/>
                  </a:lnTo>
                  <a:lnTo>
                    <a:pt x="140" y="176"/>
                  </a:lnTo>
                  <a:lnTo>
                    <a:pt x="139" y="176"/>
                  </a:lnTo>
                  <a:lnTo>
                    <a:pt x="138" y="176"/>
                  </a:lnTo>
                  <a:lnTo>
                    <a:pt x="137" y="176"/>
                  </a:lnTo>
                  <a:lnTo>
                    <a:pt x="137" y="175"/>
                  </a:lnTo>
                  <a:lnTo>
                    <a:pt x="136" y="175"/>
                  </a:lnTo>
                  <a:lnTo>
                    <a:pt x="136" y="174"/>
                  </a:lnTo>
                  <a:lnTo>
                    <a:pt x="135" y="173"/>
                  </a:lnTo>
                  <a:lnTo>
                    <a:pt x="135" y="172"/>
                  </a:lnTo>
                  <a:lnTo>
                    <a:pt x="134" y="171"/>
                  </a:lnTo>
                  <a:lnTo>
                    <a:pt x="134" y="170"/>
                  </a:lnTo>
                  <a:lnTo>
                    <a:pt x="133" y="169"/>
                  </a:lnTo>
                  <a:lnTo>
                    <a:pt x="133" y="168"/>
                  </a:lnTo>
                  <a:lnTo>
                    <a:pt x="132" y="167"/>
                  </a:lnTo>
                  <a:lnTo>
                    <a:pt x="132" y="166"/>
                  </a:lnTo>
                  <a:lnTo>
                    <a:pt x="131" y="166"/>
                  </a:lnTo>
                  <a:lnTo>
                    <a:pt x="131" y="165"/>
                  </a:lnTo>
                  <a:lnTo>
                    <a:pt x="130" y="164"/>
                  </a:lnTo>
                  <a:lnTo>
                    <a:pt x="130" y="163"/>
                  </a:lnTo>
                  <a:lnTo>
                    <a:pt x="129" y="163"/>
                  </a:lnTo>
                  <a:lnTo>
                    <a:pt x="129" y="162"/>
                  </a:lnTo>
                  <a:lnTo>
                    <a:pt x="128" y="162"/>
                  </a:lnTo>
                  <a:lnTo>
                    <a:pt x="128" y="161"/>
                  </a:lnTo>
                  <a:lnTo>
                    <a:pt x="128" y="160"/>
                  </a:lnTo>
                  <a:lnTo>
                    <a:pt x="128" y="159"/>
                  </a:lnTo>
                  <a:lnTo>
                    <a:pt x="128" y="158"/>
                  </a:lnTo>
                  <a:lnTo>
                    <a:pt x="128" y="157"/>
                  </a:lnTo>
                  <a:lnTo>
                    <a:pt x="127" y="157"/>
                  </a:lnTo>
                  <a:lnTo>
                    <a:pt x="126" y="156"/>
                  </a:lnTo>
                  <a:lnTo>
                    <a:pt x="126" y="155"/>
                  </a:lnTo>
                  <a:lnTo>
                    <a:pt x="125" y="155"/>
                  </a:lnTo>
                  <a:lnTo>
                    <a:pt x="124" y="154"/>
                  </a:lnTo>
                  <a:lnTo>
                    <a:pt x="123" y="154"/>
                  </a:lnTo>
                  <a:lnTo>
                    <a:pt x="123" y="153"/>
                  </a:lnTo>
                  <a:lnTo>
                    <a:pt x="122" y="153"/>
                  </a:lnTo>
                  <a:lnTo>
                    <a:pt x="122" y="152"/>
                  </a:lnTo>
                  <a:lnTo>
                    <a:pt x="121" y="152"/>
                  </a:lnTo>
                  <a:lnTo>
                    <a:pt x="121" y="151"/>
                  </a:lnTo>
                  <a:lnTo>
                    <a:pt x="120" y="151"/>
                  </a:lnTo>
                  <a:lnTo>
                    <a:pt x="120" y="150"/>
                  </a:lnTo>
                  <a:lnTo>
                    <a:pt x="119" y="150"/>
                  </a:lnTo>
                  <a:lnTo>
                    <a:pt x="119" y="149"/>
                  </a:lnTo>
                  <a:lnTo>
                    <a:pt x="118" y="148"/>
                  </a:lnTo>
                  <a:lnTo>
                    <a:pt x="118" y="147"/>
                  </a:lnTo>
                  <a:lnTo>
                    <a:pt x="118" y="146"/>
                  </a:lnTo>
                  <a:lnTo>
                    <a:pt x="117" y="145"/>
                  </a:lnTo>
                  <a:lnTo>
                    <a:pt x="116" y="144"/>
                  </a:lnTo>
                  <a:lnTo>
                    <a:pt x="115" y="144"/>
                  </a:lnTo>
                  <a:lnTo>
                    <a:pt x="114" y="143"/>
                  </a:lnTo>
                  <a:lnTo>
                    <a:pt x="113" y="143"/>
                  </a:lnTo>
                  <a:lnTo>
                    <a:pt x="112" y="143"/>
                  </a:lnTo>
                  <a:lnTo>
                    <a:pt x="112" y="142"/>
                  </a:lnTo>
                  <a:lnTo>
                    <a:pt x="111" y="141"/>
                  </a:lnTo>
                  <a:lnTo>
                    <a:pt x="111" y="140"/>
                  </a:lnTo>
                  <a:lnTo>
                    <a:pt x="110" y="140"/>
                  </a:lnTo>
                  <a:lnTo>
                    <a:pt x="109" y="140"/>
                  </a:lnTo>
                  <a:lnTo>
                    <a:pt x="108" y="140"/>
                  </a:lnTo>
                  <a:lnTo>
                    <a:pt x="106" y="140"/>
                  </a:lnTo>
                  <a:lnTo>
                    <a:pt x="106" y="139"/>
                  </a:lnTo>
                  <a:lnTo>
                    <a:pt x="105" y="139"/>
                  </a:lnTo>
                  <a:lnTo>
                    <a:pt x="104" y="139"/>
                  </a:lnTo>
                  <a:lnTo>
                    <a:pt x="103" y="139"/>
                  </a:lnTo>
                  <a:lnTo>
                    <a:pt x="100" y="139"/>
                  </a:lnTo>
                  <a:lnTo>
                    <a:pt x="99" y="140"/>
                  </a:lnTo>
                  <a:lnTo>
                    <a:pt x="98" y="140"/>
                  </a:lnTo>
                  <a:lnTo>
                    <a:pt x="97" y="140"/>
                  </a:lnTo>
                  <a:lnTo>
                    <a:pt x="96" y="140"/>
                  </a:lnTo>
                  <a:lnTo>
                    <a:pt x="95" y="140"/>
                  </a:lnTo>
                  <a:lnTo>
                    <a:pt x="94" y="140"/>
                  </a:lnTo>
                  <a:lnTo>
                    <a:pt x="93" y="140"/>
                  </a:lnTo>
                  <a:lnTo>
                    <a:pt x="92" y="140"/>
                  </a:lnTo>
                  <a:lnTo>
                    <a:pt x="91" y="140"/>
                  </a:lnTo>
                  <a:lnTo>
                    <a:pt x="91" y="139"/>
                  </a:lnTo>
                  <a:lnTo>
                    <a:pt x="90" y="139"/>
                  </a:lnTo>
                  <a:lnTo>
                    <a:pt x="90" y="138"/>
                  </a:lnTo>
                  <a:lnTo>
                    <a:pt x="89" y="138"/>
                  </a:lnTo>
                  <a:lnTo>
                    <a:pt x="88" y="138"/>
                  </a:lnTo>
                  <a:lnTo>
                    <a:pt x="88" y="137"/>
                  </a:lnTo>
                  <a:lnTo>
                    <a:pt x="87" y="137"/>
                  </a:lnTo>
                  <a:lnTo>
                    <a:pt x="87" y="136"/>
                  </a:lnTo>
                  <a:lnTo>
                    <a:pt x="86" y="136"/>
                  </a:lnTo>
                  <a:lnTo>
                    <a:pt x="86" y="135"/>
                  </a:lnTo>
                  <a:lnTo>
                    <a:pt x="85" y="135"/>
                  </a:lnTo>
                  <a:lnTo>
                    <a:pt x="85" y="134"/>
                  </a:lnTo>
                  <a:lnTo>
                    <a:pt x="84" y="134"/>
                  </a:lnTo>
                  <a:lnTo>
                    <a:pt x="84" y="133"/>
                  </a:lnTo>
                  <a:lnTo>
                    <a:pt x="84" y="132"/>
                  </a:lnTo>
                  <a:lnTo>
                    <a:pt x="83" y="132"/>
                  </a:lnTo>
                  <a:lnTo>
                    <a:pt x="83" y="131"/>
                  </a:lnTo>
                  <a:lnTo>
                    <a:pt x="82" y="131"/>
                  </a:lnTo>
                  <a:lnTo>
                    <a:pt x="82" y="130"/>
                  </a:lnTo>
                  <a:lnTo>
                    <a:pt x="81" y="130"/>
                  </a:lnTo>
                  <a:lnTo>
                    <a:pt x="81" y="129"/>
                  </a:lnTo>
                  <a:lnTo>
                    <a:pt x="81" y="128"/>
                  </a:lnTo>
                  <a:lnTo>
                    <a:pt x="80" y="128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9" y="126"/>
                  </a:lnTo>
                  <a:lnTo>
                    <a:pt x="78" y="125"/>
                  </a:lnTo>
                  <a:lnTo>
                    <a:pt x="77" y="125"/>
                  </a:lnTo>
                  <a:lnTo>
                    <a:pt x="77" y="124"/>
                  </a:lnTo>
                  <a:lnTo>
                    <a:pt x="77" y="123"/>
                  </a:lnTo>
                  <a:lnTo>
                    <a:pt x="77" y="122"/>
                  </a:lnTo>
                  <a:lnTo>
                    <a:pt x="77" y="121"/>
                  </a:lnTo>
                  <a:lnTo>
                    <a:pt x="76" y="121"/>
                  </a:lnTo>
                  <a:lnTo>
                    <a:pt x="76" y="120"/>
                  </a:lnTo>
                  <a:lnTo>
                    <a:pt x="75" y="120"/>
                  </a:lnTo>
                  <a:lnTo>
                    <a:pt x="75" y="119"/>
                  </a:lnTo>
                  <a:lnTo>
                    <a:pt x="74" y="118"/>
                  </a:lnTo>
                  <a:lnTo>
                    <a:pt x="73" y="118"/>
                  </a:lnTo>
                  <a:lnTo>
                    <a:pt x="73" y="117"/>
                  </a:lnTo>
                  <a:lnTo>
                    <a:pt x="72" y="117"/>
                  </a:lnTo>
                  <a:lnTo>
                    <a:pt x="71" y="116"/>
                  </a:lnTo>
                  <a:lnTo>
                    <a:pt x="71" y="115"/>
                  </a:lnTo>
                  <a:lnTo>
                    <a:pt x="70" y="114"/>
                  </a:lnTo>
                  <a:lnTo>
                    <a:pt x="70" y="113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68" y="112"/>
                  </a:lnTo>
                  <a:lnTo>
                    <a:pt x="67" y="112"/>
                  </a:lnTo>
                  <a:lnTo>
                    <a:pt x="66" y="111"/>
                  </a:lnTo>
                  <a:lnTo>
                    <a:pt x="65" y="111"/>
                  </a:lnTo>
                  <a:lnTo>
                    <a:pt x="65" y="112"/>
                  </a:lnTo>
                  <a:lnTo>
                    <a:pt x="64" y="112"/>
                  </a:lnTo>
                  <a:lnTo>
                    <a:pt x="63" y="111"/>
                  </a:lnTo>
                  <a:lnTo>
                    <a:pt x="63" y="110"/>
                  </a:lnTo>
                  <a:lnTo>
                    <a:pt x="62" y="110"/>
                  </a:lnTo>
                  <a:lnTo>
                    <a:pt x="62" y="109"/>
                  </a:lnTo>
                  <a:lnTo>
                    <a:pt x="62" y="108"/>
                  </a:lnTo>
                  <a:lnTo>
                    <a:pt x="61" y="108"/>
                  </a:lnTo>
                  <a:lnTo>
                    <a:pt x="61" y="107"/>
                  </a:lnTo>
                  <a:lnTo>
                    <a:pt x="60" y="107"/>
                  </a:lnTo>
                  <a:lnTo>
                    <a:pt x="60" y="106"/>
                  </a:lnTo>
                  <a:lnTo>
                    <a:pt x="59" y="106"/>
                  </a:lnTo>
                  <a:lnTo>
                    <a:pt x="59" y="105"/>
                  </a:lnTo>
                  <a:lnTo>
                    <a:pt x="58" y="105"/>
                  </a:lnTo>
                  <a:lnTo>
                    <a:pt x="57" y="105"/>
                  </a:lnTo>
                  <a:lnTo>
                    <a:pt x="56" y="105"/>
                  </a:lnTo>
                  <a:lnTo>
                    <a:pt x="55" y="104"/>
                  </a:lnTo>
                  <a:lnTo>
                    <a:pt x="54" y="104"/>
                  </a:lnTo>
                  <a:lnTo>
                    <a:pt x="54" y="103"/>
                  </a:lnTo>
                  <a:lnTo>
                    <a:pt x="53" y="102"/>
                  </a:lnTo>
                  <a:lnTo>
                    <a:pt x="52" y="102"/>
                  </a:lnTo>
                  <a:lnTo>
                    <a:pt x="52" y="101"/>
                  </a:lnTo>
                  <a:lnTo>
                    <a:pt x="52" y="100"/>
                  </a:lnTo>
                  <a:lnTo>
                    <a:pt x="51" y="100"/>
                  </a:lnTo>
                  <a:lnTo>
                    <a:pt x="51" y="99"/>
                  </a:lnTo>
                  <a:lnTo>
                    <a:pt x="50" y="99"/>
                  </a:lnTo>
                  <a:lnTo>
                    <a:pt x="50" y="98"/>
                  </a:lnTo>
                  <a:lnTo>
                    <a:pt x="49" y="98"/>
                  </a:lnTo>
                  <a:lnTo>
                    <a:pt x="49" y="97"/>
                  </a:lnTo>
                  <a:lnTo>
                    <a:pt x="48" y="97"/>
                  </a:lnTo>
                  <a:lnTo>
                    <a:pt x="48" y="96"/>
                  </a:lnTo>
                  <a:lnTo>
                    <a:pt x="47" y="95"/>
                  </a:lnTo>
                  <a:lnTo>
                    <a:pt x="47" y="94"/>
                  </a:lnTo>
                  <a:lnTo>
                    <a:pt x="46" y="94"/>
                  </a:lnTo>
                  <a:lnTo>
                    <a:pt x="46" y="93"/>
                  </a:lnTo>
                  <a:lnTo>
                    <a:pt x="45" y="92"/>
                  </a:lnTo>
                  <a:lnTo>
                    <a:pt x="45" y="91"/>
                  </a:lnTo>
                  <a:lnTo>
                    <a:pt x="44" y="91"/>
                  </a:lnTo>
                  <a:lnTo>
                    <a:pt x="44" y="90"/>
                  </a:lnTo>
                  <a:lnTo>
                    <a:pt x="43" y="90"/>
                  </a:lnTo>
                  <a:lnTo>
                    <a:pt x="42" y="90"/>
                  </a:lnTo>
                  <a:lnTo>
                    <a:pt x="42" y="89"/>
                  </a:lnTo>
                  <a:lnTo>
                    <a:pt x="41" y="89"/>
                  </a:lnTo>
                  <a:lnTo>
                    <a:pt x="41" y="88"/>
                  </a:lnTo>
                  <a:lnTo>
                    <a:pt x="40" y="88"/>
                  </a:lnTo>
                  <a:lnTo>
                    <a:pt x="40" y="87"/>
                  </a:lnTo>
                  <a:lnTo>
                    <a:pt x="40" y="86"/>
                  </a:lnTo>
                  <a:lnTo>
                    <a:pt x="39" y="86"/>
                  </a:lnTo>
                  <a:lnTo>
                    <a:pt x="38" y="85"/>
                  </a:lnTo>
                  <a:lnTo>
                    <a:pt x="37" y="84"/>
                  </a:lnTo>
                  <a:lnTo>
                    <a:pt x="37" y="83"/>
                  </a:lnTo>
                  <a:lnTo>
                    <a:pt x="36" y="83"/>
                  </a:lnTo>
                  <a:lnTo>
                    <a:pt x="36" y="82"/>
                  </a:lnTo>
                  <a:lnTo>
                    <a:pt x="35" y="82"/>
                  </a:lnTo>
                  <a:lnTo>
                    <a:pt x="35" y="81"/>
                  </a:lnTo>
                  <a:lnTo>
                    <a:pt x="34" y="80"/>
                  </a:lnTo>
                  <a:lnTo>
                    <a:pt x="33" y="80"/>
                  </a:lnTo>
                  <a:lnTo>
                    <a:pt x="33" y="79"/>
                  </a:lnTo>
                  <a:lnTo>
                    <a:pt x="32" y="79"/>
                  </a:lnTo>
                  <a:lnTo>
                    <a:pt x="31" y="78"/>
                  </a:lnTo>
                  <a:lnTo>
                    <a:pt x="30" y="78"/>
                  </a:lnTo>
                  <a:lnTo>
                    <a:pt x="30" y="77"/>
                  </a:lnTo>
                  <a:lnTo>
                    <a:pt x="29" y="77"/>
                  </a:lnTo>
                  <a:lnTo>
                    <a:pt x="29" y="76"/>
                  </a:lnTo>
                  <a:lnTo>
                    <a:pt x="28" y="76"/>
                  </a:lnTo>
                  <a:lnTo>
                    <a:pt x="28" y="75"/>
                  </a:lnTo>
                  <a:lnTo>
                    <a:pt x="28" y="74"/>
                  </a:lnTo>
                  <a:lnTo>
                    <a:pt x="27" y="74"/>
                  </a:lnTo>
                  <a:lnTo>
                    <a:pt x="26" y="74"/>
                  </a:lnTo>
                  <a:lnTo>
                    <a:pt x="25" y="74"/>
                  </a:lnTo>
                  <a:lnTo>
                    <a:pt x="24" y="73"/>
                  </a:lnTo>
                  <a:lnTo>
                    <a:pt x="25" y="73"/>
                  </a:lnTo>
                  <a:lnTo>
                    <a:pt x="25" y="72"/>
                  </a:lnTo>
                  <a:lnTo>
                    <a:pt x="25" y="71"/>
                  </a:lnTo>
                  <a:lnTo>
                    <a:pt x="24" y="71"/>
                  </a:lnTo>
                  <a:lnTo>
                    <a:pt x="23" y="71"/>
                  </a:lnTo>
                  <a:lnTo>
                    <a:pt x="22" y="71"/>
                  </a:lnTo>
                  <a:lnTo>
                    <a:pt x="22" y="70"/>
                  </a:lnTo>
                  <a:lnTo>
                    <a:pt x="21" y="69"/>
                  </a:lnTo>
                  <a:lnTo>
                    <a:pt x="21" y="68"/>
                  </a:lnTo>
                  <a:lnTo>
                    <a:pt x="21" y="67"/>
                  </a:lnTo>
                  <a:lnTo>
                    <a:pt x="21" y="66"/>
                  </a:lnTo>
                  <a:lnTo>
                    <a:pt x="20" y="66"/>
                  </a:lnTo>
                  <a:lnTo>
                    <a:pt x="20" y="65"/>
                  </a:lnTo>
                  <a:lnTo>
                    <a:pt x="19" y="64"/>
                  </a:lnTo>
                  <a:lnTo>
                    <a:pt x="18" y="64"/>
                  </a:lnTo>
                  <a:lnTo>
                    <a:pt x="18" y="63"/>
                  </a:lnTo>
                  <a:lnTo>
                    <a:pt x="18" y="62"/>
                  </a:lnTo>
                  <a:lnTo>
                    <a:pt x="17" y="62"/>
                  </a:lnTo>
                  <a:lnTo>
                    <a:pt x="17" y="61"/>
                  </a:lnTo>
                  <a:lnTo>
                    <a:pt x="16" y="61"/>
                  </a:lnTo>
                  <a:lnTo>
                    <a:pt x="15" y="60"/>
                  </a:lnTo>
                  <a:lnTo>
                    <a:pt x="15" y="59"/>
                  </a:lnTo>
                  <a:lnTo>
                    <a:pt x="15" y="58"/>
                  </a:lnTo>
                  <a:lnTo>
                    <a:pt x="15" y="57"/>
                  </a:lnTo>
                  <a:lnTo>
                    <a:pt x="15" y="56"/>
                  </a:lnTo>
                  <a:lnTo>
                    <a:pt x="14" y="56"/>
                  </a:lnTo>
                  <a:lnTo>
                    <a:pt x="14" y="55"/>
                  </a:lnTo>
                  <a:lnTo>
                    <a:pt x="14" y="54"/>
                  </a:lnTo>
                  <a:lnTo>
                    <a:pt x="13" y="54"/>
                  </a:lnTo>
                  <a:lnTo>
                    <a:pt x="13" y="53"/>
                  </a:lnTo>
                  <a:lnTo>
                    <a:pt x="13" y="52"/>
                  </a:lnTo>
                  <a:lnTo>
                    <a:pt x="12" y="52"/>
                  </a:lnTo>
                  <a:lnTo>
                    <a:pt x="12" y="51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2" y="48"/>
                  </a:lnTo>
                  <a:lnTo>
                    <a:pt x="11" y="48"/>
                  </a:lnTo>
                  <a:lnTo>
                    <a:pt x="11" y="47"/>
                  </a:lnTo>
                  <a:lnTo>
                    <a:pt x="10" y="47"/>
                  </a:lnTo>
                  <a:lnTo>
                    <a:pt x="10" y="46"/>
                  </a:lnTo>
                  <a:lnTo>
                    <a:pt x="10" y="45"/>
                  </a:lnTo>
                  <a:lnTo>
                    <a:pt x="10" y="44"/>
                  </a:lnTo>
                  <a:lnTo>
                    <a:pt x="9" y="43"/>
                  </a:lnTo>
                  <a:lnTo>
                    <a:pt x="8" y="43"/>
                  </a:lnTo>
                  <a:lnTo>
                    <a:pt x="8" y="42"/>
                  </a:lnTo>
                  <a:lnTo>
                    <a:pt x="8" y="41"/>
                  </a:lnTo>
                  <a:lnTo>
                    <a:pt x="7" y="41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9"/>
                  </a:lnTo>
                  <a:lnTo>
                    <a:pt x="5" y="38"/>
                  </a:lnTo>
                  <a:lnTo>
                    <a:pt x="6" y="38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7" y="36"/>
                  </a:lnTo>
                  <a:lnTo>
                    <a:pt x="7" y="35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6" y="33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4" y="32"/>
                  </a:lnTo>
                  <a:lnTo>
                    <a:pt x="4" y="31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3" y="28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1" y="27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3" y="20"/>
                  </a:lnTo>
                  <a:lnTo>
                    <a:pt x="4" y="20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91" name="Freeform 871"/>
            <p:cNvSpPr>
              <a:spLocks noEditPoints="1"/>
            </p:cNvSpPr>
            <p:nvPr/>
          </p:nvSpPr>
          <p:spPr bwMode="auto">
            <a:xfrm>
              <a:off x="2091" y="1644"/>
              <a:ext cx="349" cy="455"/>
            </a:xfrm>
            <a:custGeom>
              <a:avLst/>
              <a:gdLst>
                <a:gd name="T0" fmla="*/ 199 w 349"/>
                <a:gd name="T1" fmla="*/ 3 h 455"/>
                <a:gd name="T2" fmla="*/ 228 w 349"/>
                <a:gd name="T3" fmla="*/ 2 h 455"/>
                <a:gd name="T4" fmla="*/ 250 w 349"/>
                <a:gd name="T5" fmla="*/ 14 h 455"/>
                <a:gd name="T6" fmla="*/ 241 w 349"/>
                <a:gd name="T7" fmla="*/ 19 h 455"/>
                <a:gd name="T8" fmla="*/ 259 w 349"/>
                <a:gd name="T9" fmla="*/ 33 h 455"/>
                <a:gd name="T10" fmla="*/ 264 w 349"/>
                <a:gd name="T11" fmla="*/ 38 h 455"/>
                <a:gd name="T12" fmla="*/ 265 w 349"/>
                <a:gd name="T13" fmla="*/ 49 h 455"/>
                <a:gd name="T14" fmla="*/ 246 w 349"/>
                <a:gd name="T15" fmla="*/ 43 h 455"/>
                <a:gd name="T16" fmla="*/ 227 w 349"/>
                <a:gd name="T17" fmla="*/ 49 h 455"/>
                <a:gd name="T18" fmla="*/ 229 w 349"/>
                <a:gd name="T19" fmla="*/ 59 h 455"/>
                <a:gd name="T20" fmla="*/ 239 w 349"/>
                <a:gd name="T21" fmla="*/ 73 h 455"/>
                <a:gd name="T22" fmla="*/ 245 w 349"/>
                <a:gd name="T23" fmla="*/ 83 h 455"/>
                <a:gd name="T24" fmla="*/ 258 w 349"/>
                <a:gd name="T25" fmla="*/ 94 h 455"/>
                <a:gd name="T26" fmla="*/ 258 w 349"/>
                <a:gd name="T27" fmla="*/ 102 h 455"/>
                <a:gd name="T28" fmla="*/ 271 w 349"/>
                <a:gd name="T29" fmla="*/ 121 h 455"/>
                <a:gd name="T30" fmla="*/ 287 w 349"/>
                <a:gd name="T31" fmla="*/ 139 h 455"/>
                <a:gd name="T32" fmla="*/ 270 w 349"/>
                <a:gd name="T33" fmla="*/ 153 h 455"/>
                <a:gd name="T34" fmla="*/ 272 w 349"/>
                <a:gd name="T35" fmla="*/ 161 h 455"/>
                <a:gd name="T36" fmla="*/ 288 w 349"/>
                <a:gd name="T37" fmla="*/ 181 h 455"/>
                <a:gd name="T38" fmla="*/ 308 w 349"/>
                <a:gd name="T39" fmla="*/ 197 h 455"/>
                <a:gd name="T40" fmla="*/ 327 w 349"/>
                <a:gd name="T41" fmla="*/ 209 h 455"/>
                <a:gd name="T42" fmla="*/ 345 w 349"/>
                <a:gd name="T43" fmla="*/ 223 h 455"/>
                <a:gd name="T44" fmla="*/ 337 w 349"/>
                <a:gd name="T45" fmla="*/ 240 h 455"/>
                <a:gd name="T46" fmla="*/ 310 w 349"/>
                <a:gd name="T47" fmla="*/ 238 h 455"/>
                <a:gd name="T48" fmla="*/ 286 w 349"/>
                <a:gd name="T49" fmla="*/ 232 h 455"/>
                <a:gd name="T50" fmla="*/ 278 w 349"/>
                <a:gd name="T51" fmla="*/ 227 h 455"/>
                <a:gd name="T52" fmla="*/ 273 w 349"/>
                <a:gd name="T53" fmla="*/ 239 h 455"/>
                <a:gd name="T54" fmla="*/ 258 w 349"/>
                <a:gd name="T55" fmla="*/ 258 h 455"/>
                <a:gd name="T56" fmla="*/ 248 w 349"/>
                <a:gd name="T57" fmla="*/ 281 h 455"/>
                <a:gd name="T58" fmla="*/ 245 w 349"/>
                <a:gd name="T59" fmla="*/ 303 h 455"/>
                <a:gd name="T60" fmla="*/ 245 w 349"/>
                <a:gd name="T61" fmla="*/ 326 h 455"/>
                <a:gd name="T62" fmla="*/ 251 w 349"/>
                <a:gd name="T63" fmla="*/ 328 h 455"/>
                <a:gd name="T64" fmla="*/ 248 w 349"/>
                <a:gd name="T65" fmla="*/ 343 h 455"/>
                <a:gd name="T66" fmla="*/ 245 w 349"/>
                <a:gd name="T67" fmla="*/ 351 h 455"/>
                <a:gd name="T68" fmla="*/ 230 w 349"/>
                <a:gd name="T69" fmla="*/ 357 h 455"/>
                <a:gd name="T70" fmla="*/ 210 w 349"/>
                <a:gd name="T71" fmla="*/ 377 h 455"/>
                <a:gd name="T72" fmla="*/ 196 w 349"/>
                <a:gd name="T73" fmla="*/ 367 h 455"/>
                <a:gd name="T74" fmla="*/ 198 w 349"/>
                <a:gd name="T75" fmla="*/ 381 h 455"/>
                <a:gd name="T76" fmla="*/ 184 w 349"/>
                <a:gd name="T77" fmla="*/ 400 h 455"/>
                <a:gd name="T78" fmla="*/ 162 w 349"/>
                <a:gd name="T79" fmla="*/ 415 h 455"/>
                <a:gd name="T80" fmla="*/ 177 w 349"/>
                <a:gd name="T81" fmla="*/ 425 h 455"/>
                <a:gd name="T82" fmla="*/ 173 w 349"/>
                <a:gd name="T83" fmla="*/ 441 h 455"/>
                <a:gd name="T84" fmla="*/ 185 w 349"/>
                <a:gd name="T85" fmla="*/ 452 h 455"/>
                <a:gd name="T86" fmla="*/ 130 w 349"/>
                <a:gd name="T87" fmla="*/ 383 h 455"/>
                <a:gd name="T88" fmla="*/ 69 w 349"/>
                <a:gd name="T89" fmla="*/ 278 h 455"/>
                <a:gd name="T90" fmla="*/ 3 w 349"/>
                <a:gd name="T91" fmla="*/ 233 h 455"/>
                <a:gd name="T92" fmla="*/ 45 w 349"/>
                <a:gd name="T93" fmla="*/ 196 h 455"/>
                <a:gd name="T94" fmla="*/ 58 w 349"/>
                <a:gd name="T95" fmla="*/ 179 h 455"/>
                <a:gd name="T96" fmla="*/ 70 w 349"/>
                <a:gd name="T97" fmla="*/ 157 h 455"/>
                <a:gd name="T98" fmla="*/ 72 w 349"/>
                <a:gd name="T99" fmla="*/ 141 h 455"/>
                <a:gd name="T100" fmla="*/ 92 w 349"/>
                <a:gd name="T101" fmla="*/ 127 h 455"/>
                <a:gd name="T102" fmla="*/ 87 w 349"/>
                <a:gd name="T103" fmla="*/ 111 h 455"/>
                <a:gd name="T104" fmla="*/ 96 w 349"/>
                <a:gd name="T105" fmla="*/ 92 h 455"/>
                <a:gd name="T106" fmla="*/ 114 w 349"/>
                <a:gd name="T107" fmla="*/ 84 h 455"/>
                <a:gd name="T108" fmla="*/ 121 w 349"/>
                <a:gd name="T109" fmla="*/ 62 h 455"/>
                <a:gd name="T110" fmla="*/ 119 w 349"/>
                <a:gd name="T111" fmla="*/ 34 h 455"/>
                <a:gd name="T112" fmla="*/ 131 w 349"/>
                <a:gd name="T113" fmla="*/ 10 h 455"/>
                <a:gd name="T114" fmla="*/ 151 w 349"/>
                <a:gd name="T115" fmla="*/ 7 h 455"/>
                <a:gd name="T116" fmla="*/ 176 w 349"/>
                <a:gd name="T117" fmla="*/ 6 h 455"/>
                <a:gd name="T118" fmla="*/ 160 w 349"/>
                <a:gd name="T119" fmla="*/ 322 h 455"/>
                <a:gd name="T120" fmla="*/ 176 w 349"/>
                <a:gd name="T121" fmla="*/ 313 h 455"/>
                <a:gd name="T122" fmla="*/ 172 w 349"/>
                <a:gd name="T123" fmla="*/ 314 h 45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49"/>
                <a:gd name="T187" fmla="*/ 0 h 455"/>
                <a:gd name="T188" fmla="*/ 349 w 349"/>
                <a:gd name="T189" fmla="*/ 455 h 45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49" h="455">
                  <a:moveTo>
                    <a:pt x="181" y="4"/>
                  </a:moveTo>
                  <a:lnTo>
                    <a:pt x="181" y="4"/>
                  </a:lnTo>
                  <a:lnTo>
                    <a:pt x="182" y="4"/>
                  </a:lnTo>
                  <a:lnTo>
                    <a:pt x="182" y="3"/>
                  </a:lnTo>
                  <a:lnTo>
                    <a:pt x="182" y="2"/>
                  </a:lnTo>
                  <a:lnTo>
                    <a:pt x="182" y="1"/>
                  </a:lnTo>
                  <a:lnTo>
                    <a:pt x="183" y="1"/>
                  </a:lnTo>
                  <a:lnTo>
                    <a:pt x="183" y="0"/>
                  </a:lnTo>
                  <a:lnTo>
                    <a:pt x="184" y="0"/>
                  </a:lnTo>
                  <a:lnTo>
                    <a:pt x="185" y="0"/>
                  </a:lnTo>
                  <a:lnTo>
                    <a:pt x="186" y="0"/>
                  </a:lnTo>
                  <a:lnTo>
                    <a:pt x="186" y="1"/>
                  </a:lnTo>
                  <a:lnTo>
                    <a:pt x="187" y="1"/>
                  </a:lnTo>
                  <a:lnTo>
                    <a:pt x="187" y="2"/>
                  </a:lnTo>
                  <a:lnTo>
                    <a:pt x="188" y="2"/>
                  </a:lnTo>
                  <a:lnTo>
                    <a:pt x="188" y="3"/>
                  </a:lnTo>
                  <a:lnTo>
                    <a:pt x="189" y="3"/>
                  </a:lnTo>
                  <a:lnTo>
                    <a:pt x="190" y="4"/>
                  </a:lnTo>
                  <a:lnTo>
                    <a:pt x="191" y="4"/>
                  </a:lnTo>
                  <a:lnTo>
                    <a:pt x="192" y="4"/>
                  </a:lnTo>
                  <a:lnTo>
                    <a:pt x="193" y="4"/>
                  </a:lnTo>
                  <a:lnTo>
                    <a:pt x="194" y="4"/>
                  </a:lnTo>
                  <a:lnTo>
                    <a:pt x="194" y="3"/>
                  </a:lnTo>
                  <a:lnTo>
                    <a:pt x="195" y="3"/>
                  </a:lnTo>
                  <a:lnTo>
                    <a:pt x="195" y="2"/>
                  </a:lnTo>
                  <a:lnTo>
                    <a:pt x="195" y="1"/>
                  </a:lnTo>
                  <a:lnTo>
                    <a:pt x="196" y="1"/>
                  </a:lnTo>
                  <a:lnTo>
                    <a:pt x="197" y="1"/>
                  </a:lnTo>
                  <a:lnTo>
                    <a:pt x="198" y="1"/>
                  </a:lnTo>
                  <a:lnTo>
                    <a:pt x="198" y="2"/>
                  </a:lnTo>
                  <a:lnTo>
                    <a:pt x="199" y="2"/>
                  </a:lnTo>
                  <a:lnTo>
                    <a:pt x="199" y="3"/>
                  </a:lnTo>
                  <a:lnTo>
                    <a:pt x="200" y="3"/>
                  </a:lnTo>
                  <a:lnTo>
                    <a:pt x="201" y="3"/>
                  </a:lnTo>
                  <a:lnTo>
                    <a:pt x="201" y="4"/>
                  </a:lnTo>
                  <a:lnTo>
                    <a:pt x="202" y="4"/>
                  </a:lnTo>
                  <a:lnTo>
                    <a:pt x="203" y="4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5" y="3"/>
                  </a:lnTo>
                  <a:lnTo>
                    <a:pt x="206" y="3"/>
                  </a:lnTo>
                  <a:lnTo>
                    <a:pt x="207" y="3"/>
                  </a:lnTo>
                  <a:lnTo>
                    <a:pt x="207" y="2"/>
                  </a:lnTo>
                  <a:lnTo>
                    <a:pt x="209" y="2"/>
                  </a:lnTo>
                  <a:lnTo>
                    <a:pt x="210" y="2"/>
                  </a:lnTo>
                  <a:lnTo>
                    <a:pt x="210" y="3"/>
                  </a:lnTo>
                  <a:lnTo>
                    <a:pt x="211" y="3"/>
                  </a:lnTo>
                  <a:lnTo>
                    <a:pt x="212" y="3"/>
                  </a:lnTo>
                  <a:lnTo>
                    <a:pt x="213" y="3"/>
                  </a:lnTo>
                  <a:lnTo>
                    <a:pt x="213" y="4"/>
                  </a:lnTo>
                  <a:lnTo>
                    <a:pt x="214" y="4"/>
                  </a:lnTo>
                  <a:lnTo>
                    <a:pt x="215" y="4"/>
                  </a:lnTo>
                  <a:lnTo>
                    <a:pt x="216" y="4"/>
                  </a:lnTo>
                  <a:lnTo>
                    <a:pt x="217" y="3"/>
                  </a:lnTo>
                  <a:lnTo>
                    <a:pt x="219" y="3"/>
                  </a:lnTo>
                  <a:lnTo>
                    <a:pt x="220" y="4"/>
                  </a:lnTo>
                  <a:lnTo>
                    <a:pt x="221" y="4"/>
                  </a:lnTo>
                  <a:lnTo>
                    <a:pt x="221" y="3"/>
                  </a:lnTo>
                  <a:lnTo>
                    <a:pt x="222" y="3"/>
                  </a:lnTo>
                  <a:lnTo>
                    <a:pt x="223" y="3"/>
                  </a:lnTo>
                  <a:lnTo>
                    <a:pt x="224" y="3"/>
                  </a:lnTo>
                  <a:lnTo>
                    <a:pt x="225" y="3"/>
                  </a:lnTo>
                  <a:lnTo>
                    <a:pt x="226" y="3"/>
                  </a:lnTo>
                  <a:lnTo>
                    <a:pt x="226" y="4"/>
                  </a:lnTo>
                  <a:lnTo>
                    <a:pt x="227" y="3"/>
                  </a:lnTo>
                  <a:lnTo>
                    <a:pt x="228" y="2"/>
                  </a:lnTo>
                  <a:lnTo>
                    <a:pt x="229" y="2"/>
                  </a:lnTo>
                  <a:lnTo>
                    <a:pt x="230" y="2"/>
                  </a:lnTo>
                  <a:lnTo>
                    <a:pt x="231" y="2"/>
                  </a:lnTo>
                  <a:lnTo>
                    <a:pt x="231" y="3"/>
                  </a:lnTo>
                  <a:lnTo>
                    <a:pt x="232" y="3"/>
                  </a:lnTo>
                  <a:lnTo>
                    <a:pt x="232" y="4"/>
                  </a:lnTo>
                  <a:lnTo>
                    <a:pt x="232" y="5"/>
                  </a:lnTo>
                  <a:lnTo>
                    <a:pt x="233" y="5"/>
                  </a:lnTo>
                  <a:lnTo>
                    <a:pt x="234" y="5"/>
                  </a:lnTo>
                  <a:lnTo>
                    <a:pt x="235" y="5"/>
                  </a:lnTo>
                  <a:lnTo>
                    <a:pt x="235" y="6"/>
                  </a:lnTo>
                  <a:lnTo>
                    <a:pt x="236" y="6"/>
                  </a:lnTo>
                  <a:lnTo>
                    <a:pt x="237" y="6"/>
                  </a:lnTo>
                  <a:lnTo>
                    <a:pt x="238" y="6"/>
                  </a:lnTo>
                  <a:lnTo>
                    <a:pt x="238" y="7"/>
                  </a:lnTo>
                  <a:lnTo>
                    <a:pt x="239" y="7"/>
                  </a:lnTo>
                  <a:lnTo>
                    <a:pt x="239" y="8"/>
                  </a:lnTo>
                  <a:lnTo>
                    <a:pt x="240" y="8"/>
                  </a:lnTo>
                  <a:lnTo>
                    <a:pt x="240" y="9"/>
                  </a:lnTo>
                  <a:lnTo>
                    <a:pt x="241" y="9"/>
                  </a:lnTo>
                  <a:lnTo>
                    <a:pt x="241" y="10"/>
                  </a:lnTo>
                  <a:lnTo>
                    <a:pt x="242" y="10"/>
                  </a:lnTo>
                  <a:lnTo>
                    <a:pt x="242" y="11"/>
                  </a:lnTo>
                  <a:lnTo>
                    <a:pt x="243" y="11"/>
                  </a:lnTo>
                  <a:lnTo>
                    <a:pt x="243" y="12"/>
                  </a:lnTo>
                  <a:lnTo>
                    <a:pt x="244" y="12"/>
                  </a:lnTo>
                  <a:lnTo>
                    <a:pt x="244" y="13"/>
                  </a:lnTo>
                  <a:lnTo>
                    <a:pt x="245" y="13"/>
                  </a:lnTo>
                  <a:lnTo>
                    <a:pt x="246" y="13"/>
                  </a:lnTo>
                  <a:lnTo>
                    <a:pt x="246" y="14"/>
                  </a:lnTo>
                  <a:lnTo>
                    <a:pt x="247" y="14"/>
                  </a:lnTo>
                  <a:lnTo>
                    <a:pt x="248" y="14"/>
                  </a:lnTo>
                  <a:lnTo>
                    <a:pt x="249" y="14"/>
                  </a:lnTo>
                  <a:lnTo>
                    <a:pt x="250" y="14"/>
                  </a:lnTo>
                  <a:lnTo>
                    <a:pt x="251" y="14"/>
                  </a:lnTo>
                  <a:lnTo>
                    <a:pt x="251" y="13"/>
                  </a:lnTo>
                  <a:lnTo>
                    <a:pt x="252" y="13"/>
                  </a:lnTo>
                  <a:lnTo>
                    <a:pt x="252" y="14"/>
                  </a:lnTo>
                  <a:lnTo>
                    <a:pt x="253" y="14"/>
                  </a:lnTo>
                  <a:lnTo>
                    <a:pt x="253" y="15"/>
                  </a:lnTo>
                  <a:lnTo>
                    <a:pt x="252" y="15"/>
                  </a:lnTo>
                  <a:lnTo>
                    <a:pt x="251" y="15"/>
                  </a:lnTo>
                  <a:lnTo>
                    <a:pt x="251" y="16"/>
                  </a:lnTo>
                  <a:lnTo>
                    <a:pt x="251" y="17"/>
                  </a:lnTo>
                  <a:lnTo>
                    <a:pt x="250" y="17"/>
                  </a:lnTo>
                  <a:lnTo>
                    <a:pt x="249" y="17"/>
                  </a:lnTo>
                  <a:lnTo>
                    <a:pt x="249" y="18"/>
                  </a:lnTo>
                  <a:lnTo>
                    <a:pt x="248" y="18"/>
                  </a:lnTo>
                  <a:lnTo>
                    <a:pt x="247" y="17"/>
                  </a:lnTo>
                  <a:lnTo>
                    <a:pt x="246" y="17"/>
                  </a:lnTo>
                  <a:lnTo>
                    <a:pt x="245" y="17"/>
                  </a:lnTo>
                  <a:lnTo>
                    <a:pt x="244" y="17"/>
                  </a:lnTo>
                  <a:lnTo>
                    <a:pt x="243" y="17"/>
                  </a:lnTo>
                  <a:lnTo>
                    <a:pt x="242" y="16"/>
                  </a:lnTo>
                  <a:lnTo>
                    <a:pt x="241" y="16"/>
                  </a:lnTo>
                  <a:lnTo>
                    <a:pt x="240" y="16"/>
                  </a:lnTo>
                  <a:lnTo>
                    <a:pt x="240" y="15"/>
                  </a:lnTo>
                  <a:lnTo>
                    <a:pt x="239" y="15"/>
                  </a:lnTo>
                  <a:lnTo>
                    <a:pt x="239" y="14"/>
                  </a:lnTo>
                  <a:lnTo>
                    <a:pt x="239" y="15"/>
                  </a:lnTo>
                  <a:lnTo>
                    <a:pt x="239" y="16"/>
                  </a:lnTo>
                  <a:lnTo>
                    <a:pt x="240" y="17"/>
                  </a:lnTo>
                  <a:lnTo>
                    <a:pt x="241" y="17"/>
                  </a:lnTo>
                  <a:lnTo>
                    <a:pt x="240" y="18"/>
                  </a:lnTo>
                  <a:lnTo>
                    <a:pt x="240" y="19"/>
                  </a:lnTo>
                  <a:lnTo>
                    <a:pt x="241" y="19"/>
                  </a:lnTo>
                  <a:lnTo>
                    <a:pt x="241" y="20"/>
                  </a:lnTo>
                  <a:lnTo>
                    <a:pt x="242" y="20"/>
                  </a:lnTo>
                  <a:lnTo>
                    <a:pt x="243" y="20"/>
                  </a:lnTo>
                  <a:lnTo>
                    <a:pt x="244" y="20"/>
                  </a:lnTo>
                  <a:lnTo>
                    <a:pt x="245" y="20"/>
                  </a:lnTo>
                  <a:lnTo>
                    <a:pt x="245" y="21"/>
                  </a:lnTo>
                  <a:lnTo>
                    <a:pt x="245" y="22"/>
                  </a:lnTo>
                  <a:lnTo>
                    <a:pt x="245" y="23"/>
                  </a:lnTo>
                  <a:lnTo>
                    <a:pt x="245" y="24"/>
                  </a:lnTo>
                  <a:lnTo>
                    <a:pt x="246" y="24"/>
                  </a:lnTo>
                  <a:lnTo>
                    <a:pt x="246" y="23"/>
                  </a:lnTo>
                  <a:lnTo>
                    <a:pt x="247" y="23"/>
                  </a:lnTo>
                  <a:lnTo>
                    <a:pt x="248" y="23"/>
                  </a:lnTo>
                  <a:lnTo>
                    <a:pt x="249" y="23"/>
                  </a:lnTo>
                  <a:lnTo>
                    <a:pt x="250" y="24"/>
                  </a:lnTo>
                  <a:lnTo>
                    <a:pt x="251" y="24"/>
                  </a:lnTo>
                  <a:lnTo>
                    <a:pt x="251" y="25"/>
                  </a:lnTo>
                  <a:lnTo>
                    <a:pt x="251" y="26"/>
                  </a:lnTo>
                  <a:lnTo>
                    <a:pt x="252" y="26"/>
                  </a:lnTo>
                  <a:lnTo>
                    <a:pt x="253" y="27"/>
                  </a:lnTo>
                  <a:lnTo>
                    <a:pt x="254" y="28"/>
                  </a:lnTo>
                  <a:lnTo>
                    <a:pt x="255" y="28"/>
                  </a:lnTo>
                  <a:lnTo>
                    <a:pt x="255" y="29"/>
                  </a:lnTo>
                  <a:lnTo>
                    <a:pt x="256" y="29"/>
                  </a:lnTo>
                  <a:lnTo>
                    <a:pt x="256" y="30"/>
                  </a:lnTo>
                  <a:lnTo>
                    <a:pt x="257" y="30"/>
                  </a:lnTo>
                  <a:lnTo>
                    <a:pt x="258" y="30"/>
                  </a:lnTo>
                  <a:lnTo>
                    <a:pt x="259" y="30"/>
                  </a:lnTo>
                  <a:lnTo>
                    <a:pt x="260" y="30"/>
                  </a:lnTo>
                  <a:lnTo>
                    <a:pt x="260" y="31"/>
                  </a:lnTo>
                  <a:lnTo>
                    <a:pt x="261" y="31"/>
                  </a:lnTo>
                  <a:lnTo>
                    <a:pt x="261" y="32"/>
                  </a:lnTo>
                  <a:lnTo>
                    <a:pt x="260" y="32"/>
                  </a:lnTo>
                  <a:lnTo>
                    <a:pt x="259" y="33"/>
                  </a:lnTo>
                  <a:lnTo>
                    <a:pt x="258" y="33"/>
                  </a:lnTo>
                  <a:lnTo>
                    <a:pt x="257" y="33"/>
                  </a:lnTo>
                  <a:lnTo>
                    <a:pt x="256" y="32"/>
                  </a:lnTo>
                  <a:lnTo>
                    <a:pt x="255" y="32"/>
                  </a:lnTo>
                  <a:lnTo>
                    <a:pt x="254" y="31"/>
                  </a:lnTo>
                  <a:lnTo>
                    <a:pt x="253" y="31"/>
                  </a:lnTo>
                  <a:lnTo>
                    <a:pt x="253" y="30"/>
                  </a:lnTo>
                  <a:lnTo>
                    <a:pt x="252" y="30"/>
                  </a:lnTo>
                  <a:lnTo>
                    <a:pt x="251" y="30"/>
                  </a:lnTo>
                  <a:lnTo>
                    <a:pt x="250" y="30"/>
                  </a:lnTo>
                  <a:lnTo>
                    <a:pt x="249" y="30"/>
                  </a:lnTo>
                  <a:lnTo>
                    <a:pt x="250" y="30"/>
                  </a:lnTo>
                  <a:lnTo>
                    <a:pt x="251" y="30"/>
                  </a:lnTo>
                  <a:lnTo>
                    <a:pt x="251" y="31"/>
                  </a:lnTo>
                  <a:lnTo>
                    <a:pt x="252" y="31"/>
                  </a:lnTo>
                  <a:lnTo>
                    <a:pt x="252" y="32"/>
                  </a:lnTo>
                  <a:lnTo>
                    <a:pt x="253" y="32"/>
                  </a:lnTo>
                  <a:lnTo>
                    <a:pt x="253" y="33"/>
                  </a:lnTo>
                  <a:lnTo>
                    <a:pt x="254" y="33"/>
                  </a:lnTo>
                  <a:lnTo>
                    <a:pt x="255" y="34"/>
                  </a:lnTo>
                  <a:lnTo>
                    <a:pt x="256" y="34"/>
                  </a:lnTo>
                  <a:lnTo>
                    <a:pt x="257" y="34"/>
                  </a:lnTo>
                  <a:lnTo>
                    <a:pt x="258" y="34"/>
                  </a:lnTo>
                  <a:lnTo>
                    <a:pt x="259" y="34"/>
                  </a:lnTo>
                  <a:lnTo>
                    <a:pt x="260" y="34"/>
                  </a:lnTo>
                  <a:lnTo>
                    <a:pt x="261" y="34"/>
                  </a:lnTo>
                  <a:lnTo>
                    <a:pt x="261" y="35"/>
                  </a:lnTo>
                  <a:lnTo>
                    <a:pt x="262" y="35"/>
                  </a:lnTo>
                  <a:lnTo>
                    <a:pt x="262" y="36"/>
                  </a:lnTo>
                  <a:lnTo>
                    <a:pt x="263" y="36"/>
                  </a:lnTo>
                  <a:lnTo>
                    <a:pt x="264" y="37"/>
                  </a:lnTo>
                  <a:lnTo>
                    <a:pt x="264" y="38"/>
                  </a:lnTo>
                  <a:lnTo>
                    <a:pt x="265" y="39"/>
                  </a:lnTo>
                  <a:lnTo>
                    <a:pt x="266" y="39"/>
                  </a:lnTo>
                  <a:lnTo>
                    <a:pt x="266" y="40"/>
                  </a:lnTo>
                  <a:lnTo>
                    <a:pt x="267" y="40"/>
                  </a:lnTo>
                  <a:lnTo>
                    <a:pt x="267" y="41"/>
                  </a:lnTo>
                  <a:lnTo>
                    <a:pt x="266" y="41"/>
                  </a:lnTo>
                  <a:lnTo>
                    <a:pt x="266" y="42"/>
                  </a:lnTo>
                  <a:lnTo>
                    <a:pt x="265" y="42"/>
                  </a:lnTo>
                  <a:lnTo>
                    <a:pt x="265" y="41"/>
                  </a:lnTo>
                  <a:lnTo>
                    <a:pt x="264" y="41"/>
                  </a:lnTo>
                  <a:lnTo>
                    <a:pt x="263" y="41"/>
                  </a:lnTo>
                  <a:lnTo>
                    <a:pt x="262" y="41"/>
                  </a:lnTo>
                  <a:lnTo>
                    <a:pt x="261" y="41"/>
                  </a:lnTo>
                  <a:lnTo>
                    <a:pt x="261" y="42"/>
                  </a:lnTo>
                  <a:lnTo>
                    <a:pt x="262" y="42"/>
                  </a:lnTo>
                  <a:lnTo>
                    <a:pt x="263" y="42"/>
                  </a:lnTo>
                  <a:lnTo>
                    <a:pt x="263" y="43"/>
                  </a:lnTo>
                  <a:lnTo>
                    <a:pt x="264" y="43"/>
                  </a:lnTo>
                  <a:lnTo>
                    <a:pt x="265" y="43"/>
                  </a:lnTo>
                  <a:lnTo>
                    <a:pt x="266" y="43"/>
                  </a:lnTo>
                  <a:lnTo>
                    <a:pt x="267" y="43"/>
                  </a:lnTo>
                  <a:lnTo>
                    <a:pt x="268" y="43"/>
                  </a:lnTo>
                  <a:lnTo>
                    <a:pt x="268" y="44"/>
                  </a:lnTo>
                  <a:lnTo>
                    <a:pt x="269" y="44"/>
                  </a:lnTo>
                  <a:lnTo>
                    <a:pt x="270" y="44"/>
                  </a:lnTo>
                  <a:lnTo>
                    <a:pt x="270" y="45"/>
                  </a:lnTo>
                  <a:lnTo>
                    <a:pt x="270" y="46"/>
                  </a:lnTo>
                  <a:lnTo>
                    <a:pt x="269" y="46"/>
                  </a:lnTo>
                  <a:lnTo>
                    <a:pt x="268" y="46"/>
                  </a:lnTo>
                  <a:lnTo>
                    <a:pt x="268" y="47"/>
                  </a:lnTo>
                  <a:lnTo>
                    <a:pt x="267" y="47"/>
                  </a:lnTo>
                  <a:lnTo>
                    <a:pt x="267" y="48"/>
                  </a:lnTo>
                  <a:lnTo>
                    <a:pt x="266" y="48"/>
                  </a:lnTo>
                  <a:lnTo>
                    <a:pt x="266" y="49"/>
                  </a:lnTo>
                  <a:lnTo>
                    <a:pt x="265" y="49"/>
                  </a:lnTo>
                  <a:lnTo>
                    <a:pt x="265" y="50"/>
                  </a:lnTo>
                  <a:lnTo>
                    <a:pt x="264" y="50"/>
                  </a:lnTo>
                  <a:lnTo>
                    <a:pt x="263" y="50"/>
                  </a:lnTo>
                  <a:lnTo>
                    <a:pt x="262" y="50"/>
                  </a:lnTo>
                  <a:lnTo>
                    <a:pt x="261" y="50"/>
                  </a:lnTo>
                  <a:lnTo>
                    <a:pt x="261" y="51"/>
                  </a:lnTo>
                  <a:lnTo>
                    <a:pt x="260" y="51"/>
                  </a:lnTo>
                  <a:lnTo>
                    <a:pt x="259" y="51"/>
                  </a:lnTo>
                  <a:lnTo>
                    <a:pt x="258" y="51"/>
                  </a:lnTo>
                  <a:lnTo>
                    <a:pt x="258" y="50"/>
                  </a:lnTo>
                  <a:lnTo>
                    <a:pt x="257" y="50"/>
                  </a:lnTo>
                  <a:lnTo>
                    <a:pt x="256" y="50"/>
                  </a:lnTo>
                  <a:lnTo>
                    <a:pt x="255" y="50"/>
                  </a:lnTo>
                  <a:lnTo>
                    <a:pt x="254" y="50"/>
                  </a:lnTo>
                  <a:lnTo>
                    <a:pt x="253" y="49"/>
                  </a:lnTo>
                  <a:lnTo>
                    <a:pt x="252" y="49"/>
                  </a:lnTo>
                  <a:lnTo>
                    <a:pt x="251" y="49"/>
                  </a:lnTo>
                  <a:lnTo>
                    <a:pt x="251" y="48"/>
                  </a:lnTo>
                  <a:lnTo>
                    <a:pt x="250" y="48"/>
                  </a:lnTo>
                  <a:lnTo>
                    <a:pt x="250" y="47"/>
                  </a:lnTo>
                  <a:lnTo>
                    <a:pt x="249" y="46"/>
                  </a:lnTo>
                  <a:lnTo>
                    <a:pt x="249" y="45"/>
                  </a:lnTo>
                  <a:lnTo>
                    <a:pt x="249" y="44"/>
                  </a:lnTo>
                  <a:lnTo>
                    <a:pt x="248" y="44"/>
                  </a:lnTo>
                  <a:lnTo>
                    <a:pt x="248" y="43"/>
                  </a:lnTo>
                  <a:lnTo>
                    <a:pt x="247" y="42"/>
                  </a:lnTo>
                  <a:lnTo>
                    <a:pt x="247" y="41"/>
                  </a:lnTo>
                  <a:lnTo>
                    <a:pt x="246" y="41"/>
                  </a:lnTo>
                  <a:lnTo>
                    <a:pt x="246" y="40"/>
                  </a:lnTo>
                  <a:lnTo>
                    <a:pt x="245" y="40"/>
                  </a:lnTo>
                  <a:lnTo>
                    <a:pt x="245" y="41"/>
                  </a:lnTo>
                  <a:lnTo>
                    <a:pt x="246" y="42"/>
                  </a:lnTo>
                  <a:lnTo>
                    <a:pt x="246" y="43"/>
                  </a:lnTo>
                  <a:lnTo>
                    <a:pt x="246" y="44"/>
                  </a:lnTo>
                  <a:lnTo>
                    <a:pt x="246" y="45"/>
                  </a:lnTo>
                  <a:lnTo>
                    <a:pt x="247" y="46"/>
                  </a:lnTo>
                  <a:lnTo>
                    <a:pt x="247" y="47"/>
                  </a:lnTo>
                  <a:lnTo>
                    <a:pt x="248" y="47"/>
                  </a:lnTo>
                  <a:lnTo>
                    <a:pt x="248" y="48"/>
                  </a:lnTo>
                  <a:lnTo>
                    <a:pt x="249" y="48"/>
                  </a:lnTo>
                  <a:lnTo>
                    <a:pt x="249" y="49"/>
                  </a:lnTo>
                  <a:lnTo>
                    <a:pt x="249" y="50"/>
                  </a:lnTo>
                  <a:lnTo>
                    <a:pt x="249" y="51"/>
                  </a:lnTo>
                  <a:lnTo>
                    <a:pt x="249" y="52"/>
                  </a:lnTo>
                  <a:lnTo>
                    <a:pt x="248" y="52"/>
                  </a:lnTo>
                  <a:lnTo>
                    <a:pt x="247" y="52"/>
                  </a:lnTo>
                  <a:lnTo>
                    <a:pt x="246" y="52"/>
                  </a:lnTo>
                  <a:lnTo>
                    <a:pt x="246" y="51"/>
                  </a:lnTo>
                  <a:lnTo>
                    <a:pt x="245" y="51"/>
                  </a:lnTo>
                  <a:lnTo>
                    <a:pt x="245" y="50"/>
                  </a:lnTo>
                  <a:lnTo>
                    <a:pt x="244" y="50"/>
                  </a:lnTo>
                  <a:lnTo>
                    <a:pt x="243" y="50"/>
                  </a:lnTo>
                  <a:lnTo>
                    <a:pt x="242" y="50"/>
                  </a:lnTo>
                  <a:lnTo>
                    <a:pt x="241" y="50"/>
                  </a:lnTo>
                  <a:lnTo>
                    <a:pt x="238" y="50"/>
                  </a:lnTo>
                  <a:lnTo>
                    <a:pt x="237" y="50"/>
                  </a:lnTo>
                  <a:lnTo>
                    <a:pt x="236" y="50"/>
                  </a:lnTo>
                  <a:lnTo>
                    <a:pt x="235" y="50"/>
                  </a:lnTo>
                  <a:lnTo>
                    <a:pt x="235" y="51"/>
                  </a:lnTo>
                  <a:lnTo>
                    <a:pt x="234" y="51"/>
                  </a:lnTo>
                  <a:lnTo>
                    <a:pt x="234" y="50"/>
                  </a:lnTo>
                  <a:lnTo>
                    <a:pt x="233" y="50"/>
                  </a:lnTo>
                  <a:lnTo>
                    <a:pt x="232" y="50"/>
                  </a:lnTo>
                  <a:lnTo>
                    <a:pt x="231" y="50"/>
                  </a:lnTo>
                  <a:lnTo>
                    <a:pt x="230" y="50"/>
                  </a:lnTo>
                  <a:lnTo>
                    <a:pt x="229" y="49"/>
                  </a:lnTo>
                  <a:lnTo>
                    <a:pt x="228" y="49"/>
                  </a:lnTo>
                  <a:lnTo>
                    <a:pt x="227" y="49"/>
                  </a:lnTo>
                  <a:lnTo>
                    <a:pt x="226" y="49"/>
                  </a:lnTo>
                  <a:lnTo>
                    <a:pt x="225" y="49"/>
                  </a:lnTo>
                  <a:lnTo>
                    <a:pt x="224" y="49"/>
                  </a:lnTo>
                  <a:lnTo>
                    <a:pt x="223" y="49"/>
                  </a:lnTo>
                  <a:lnTo>
                    <a:pt x="222" y="49"/>
                  </a:lnTo>
                  <a:lnTo>
                    <a:pt x="221" y="49"/>
                  </a:lnTo>
                  <a:lnTo>
                    <a:pt x="220" y="49"/>
                  </a:lnTo>
                  <a:lnTo>
                    <a:pt x="219" y="49"/>
                  </a:lnTo>
                  <a:lnTo>
                    <a:pt x="218" y="49"/>
                  </a:lnTo>
                  <a:lnTo>
                    <a:pt x="218" y="50"/>
                  </a:lnTo>
                  <a:lnTo>
                    <a:pt x="217" y="50"/>
                  </a:lnTo>
                  <a:lnTo>
                    <a:pt x="217" y="51"/>
                  </a:lnTo>
                  <a:lnTo>
                    <a:pt x="216" y="52"/>
                  </a:lnTo>
                  <a:lnTo>
                    <a:pt x="216" y="53"/>
                  </a:lnTo>
                  <a:lnTo>
                    <a:pt x="217" y="53"/>
                  </a:lnTo>
                  <a:lnTo>
                    <a:pt x="217" y="52"/>
                  </a:lnTo>
                  <a:lnTo>
                    <a:pt x="218" y="52"/>
                  </a:lnTo>
                  <a:lnTo>
                    <a:pt x="219" y="52"/>
                  </a:lnTo>
                  <a:lnTo>
                    <a:pt x="220" y="52"/>
                  </a:lnTo>
                  <a:lnTo>
                    <a:pt x="220" y="51"/>
                  </a:lnTo>
                  <a:lnTo>
                    <a:pt x="221" y="51"/>
                  </a:lnTo>
                  <a:lnTo>
                    <a:pt x="222" y="51"/>
                  </a:lnTo>
                  <a:lnTo>
                    <a:pt x="223" y="51"/>
                  </a:lnTo>
                  <a:lnTo>
                    <a:pt x="224" y="51"/>
                  </a:lnTo>
                  <a:lnTo>
                    <a:pt x="225" y="51"/>
                  </a:lnTo>
                  <a:lnTo>
                    <a:pt x="226" y="51"/>
                  </a:lnTo>
                  <a:lnTo>
                    <a:pt x="227" y="51"/>
                  </a:lnTo>
                  <a:lnTo>
                    <a:pt x="228" y="52"/>
                  </a:lnTo>
                  <a:lnTo>
                    <a:pt x="228" y="53"/>
                  </a:lnTo>
                  <a:lnTo>
                    <a:pt x="227" y="54"/>
                  </a:lnTo>
                  <a:lnTo>
                    <a:pt x="227" y="55"/>
                  </a:lnTo>
                  <a:lnTo>
                    <a:pt x="227" y="56"/>
                  </a:lnTo>
                  <a:lnTo>
                    <a:pt x="228" y="57"/>
                  </a:lnTo>
                  <a:lnTo>
                    <a:pt x="228" y="58"/>
                  </a:lnTo>
                  <a:lnTo>
                    <a:pt x="229" y="59"/>
                  </a:lnTo>
                  <a:lnTo>
                    <a:pt x="229" y="60"/>
                  </a:lnTo>
                  <a:lnTo>
                    <a:pt x="230" y="60"/>
                  </a:lnTo>
                  <a:lnTo>
                    <a:pt x="231" y="61"/>
                  </a:lnTo>
                  <a:lnTo>
                    <a:pt x="232" y="61"/>
                  </a:lnTo>
                  <a:lnTo>
                    <a:pt x="233" y="61"/>
                  </a:lnTo>
                  <a:lnTo>
                    <a:pt x="233" y="62"/>
                  </a:lnTo>
                  <a:lnTo>
                    <a:pt x="234" y="62"/>
                  </a:lnTo>
                  <a:lnTo>
                    <a:pt x="235" y="62"/>
                  </a:lnTo>
                  <a:lnTo>
                    <a:pt x="235" y="63"/>
                  </a:lnTo>
                  <a:lnTo>
                    <a:pt x="236" y="63"/>
                  </a:lnTo>
                  <a:lnTo>
                    <a:pt x="237" y="63"/>
                  </a:lnTo>
                  <a:lnTo>
                    <a:pt x="237" y="62"/>
                  </a:lnTo>
                  <a:lnTo>
                    <a:pt x="238" y="63"/>
                  </a:lnTo>
                  <a:lnTo>
                    <a:pt x="239" y="63"/>
                  </a:lnTo>
                  <a:lnTo>
                    <a:pt x="240" y="63"/>
                  </a:lnTo>
                  <a:lnTo>
                    <a:pt x="241" y="63"/>
                  </a:lnTo>
                  <a:lnTo>
                    <a:pt x="242" y="63"/>
                  </a:lnTo>
                  <a:lnTo>
                    <a:pt x="242" y="64"/>
                  </a:lnTo>
                  <a:lnTo>
                    <a:pt x="243" y="63"/>
                  </a:lnTo>
                  <a:lnTo>
                    <a:pt x="244" y="63"/>
                  </a:lnTo>
                  <a:lnTo>
                    <a:pt x="244" y="64"/>
                  </a:lnTo>
                  <a:lnTo>
                    <a:pt x="244" y="65"/>
                  </a:lnTo>
                  <a:lnTo>
                    <a:pt x="244" y="66"/>
                  </a:lnTo>
                  <a:lnTo>
                    <a:pt x="244" y="67"/>
                  </a:lnTo>
                  <a:lnTo>
                    <a:pt x="244" y="68"/>
                  </a:lnTo>
                  <a:lnTo>
                    <a:pt x="244" y="69"/>
                  </a:lnTo>
                  <a:lnTo>
                    <a:pt x="243" y="69"/>
                  </a:lnTo>
                  <a:lnTo>
                    <a:pt x="242" y="69"/>
                  </a:lnTo>
                  <a:lnTo>
                    <a:pt x="241" y="69"/>
                  </a:lnTo>
                  <a:lnTo>
                    <a:pt x="241" y="70"/>
                  </a:lnTo>
                  <a:lnTo>
                    <a:pt x="240" y="71"/>
                  </a:lnTo>
                  <a:lnTo>
                    <a:pt x="239" y="71"/>
                  </a:lnTo>
                  <a:lnTo>
                    <a:pt x="239" y="72"/>
                  </a:lnTo>
                  <a:lnTo>
                    <a:pt x="239" y="73"/>
                  </a:lnTo>
                  <a:lnTo>
                    <a:pt x="239" y="74"/>
                  </a:lnTo>
                  <a:lnTo>
                    <a:pt x="238" y="74"/>
                  </a:lnTo>
                  <a:lnTo>
                    <a:pt x="238" y="75"/>
                  </a:lnTo>
                  <a:lnTo>
                    <a:pt x="239" y="75"/>
                  </a:lnTo>
                  <a:lnTo>
                    <a:pt x="238" y="76"/>
                  </a:lnTo>
                  <a:lnTo>
                    <a:pt x="238" y="77"/>
                  </a:lnTo>
                  <a:lnTo>
                    <a:pt x="237" y="77"/>
                  </a:lnTo>
                  <a:lnTo>
                    <a:pt x="236" y="77"/>
                  </a:lnTo>
                  <a:lnTo>
                    <a:pt x="235" y="77"/>
                  </a:lnTo>
                  <a:lnTo>
                    <a:pt x="235" y="76"/>
                  </a:lnTo>
                  <a:lnTo>
                    <a:pt x="234" y="76"/>
                  </a:lnTo>
                  <a:lnTo>
                    <a:pt x="233" y="76"/>
                  </a:lnTo>
                  <a:lnTo>
                    <a:pt x="233" y="75"/>
                  </a:lnTo>
                  <a:lnTo>
                    <a:pt x="232" y="75"/>
                  </a:lnTo>
                  <a:lnTo>
                    <a:pt x="232" y="76"/>
                  </a:lnTo>
                  <a:lnTo>
                    <a:pt x="232" y="77"/>
                  </a:lnTo>
                  <a:lnTo>
                    <a:pt x="232" y="78"/>
                  </a:lnTo>
                  <a:lnTo>
                    <a:pt x="233" y="78"/>
                  </a:lnTo>
                  <a:lnTo>
                    <a:pt x="233" y="79"/>
                  </a:lnTo>
                  <a:lnTo>
                    <a:pt x="234" y="79"/>
                  </a:lnTo>
                  <a:lnTo>
                    <a:pt x="235" y="79"/>
                  </a:lnTo>
                  <a:lnTo>
                    <a:pt x="236" y="79"/>
                  </a:lnTo>
                  <a:lnTo>
                    <a:pt x="236" y="80"/>
                  </a:lnTo>
                  <a:lnTo>
                    <a:pt x="237" y="81"/>
                  </a:lnTo>
                  <a:lnTo>
                    <a:pt x="238" y="81"/>
                  </a:lnTo>
                  <a:lnTo>
                    <a:pt x="239" y="81"/>
                  </a:lnTo>
                  <a:lnTo>
                    <a:pt x="240" y="81"/>
                  </a:lnTo>
                  <a:lnTo>
                    <a:pt x="241" y="81"/>
                  </a:lnTo>
                  <a:lnTo>
                    <a:pt x="242" y="81"/>
                  </a:lnTo>
                  <a:lnTo>
                    <a:pt x="243" y="81"/>
                  </a:lnTo>
                  <a:lnTo>
                    <a:pt x="244" y="81"/>
                  </a:lnTo>
                  <a:lnTo>
                    <a:pt x="245" y="81"/>
                  </a:lnTo>
                  <a:lnTo>
                    <a:pt x="245" y="82"/>
                  </a:lnTo>
                  <a:lnTo>
                    <a:pt x="245" y="83"/>
                  </a:lnTo>
                  <a:lnTo>
                    <a:pt x="244" y="83"/>
                  </a:lnTo>
                  <a:lnTo>
                    <a:pt x="244" y="84"/>
                  </a:lnTo>
                  <a:lnTo>
                    <a:pt x="245" y="84"/>
                  </a:lnTo>
                  <a:lnTo>
                    <a:pt x="245" y="85"/>
                  </a:lnTo>
                  <a:lnTo>
                    <a:pt x="246" y="86"/>
                  </a:lnTo>
                  <a:lnTo>
                    <a:pt x="246" y="87"/>
                  </a:lnTo>
                  <a:lnTo>
                    <a:pt x="247" y="87"/>
                  </a:lnTo>
                  <a:lnTo>
                    <a:pt x="248" y="87"/>
                  </a:lnTo>
                  <a:lnTo>
                    <a:pt x="249" y="86"/>
                  </a:lnTo>
                  <a:lnTo>
                    <a:pt x="250" y="86"/>
                  </a:lnTo>
                  <a:lnTo>
                    <a:pt x="251" y="86"/>
                  </a:lnTo>
                  <a:lnTo>
                    <a:pt x="252" y="87"/>
                  </a:lnTo>
                  <a:lnTo>
                    <a:pt x="253" y="87"/>
                  </a:lnTo>
                  <a:lnTo>
                    <a:pt x="254" y="87"/>
                  </a:lnTo>
                  <a:lnTo>
                    <a:pt x="255" y="87"/>
                  </a:lnTo>
                  <a:lnTo>
                    <a:pt x="256" y="87"/>
                  </a:lnTo>
                  <a:lnTo>
                    <a:pt x="256" y="88"/>
                  </a:lnTo>
                  <a:lnTo>
                    <a:pt x="256" y="89"/>
                  </a:lnTo>
                  <a:lnTo>
                    <a:pt x="257" y="89"/>
                  </a:lnTo>
                  <a:lnTo>
                    <a:pt x="257" y="90"/>
                  </a:lnTo>
                  <a:lnTo>
                    <a:pt x="256" y="90"/>
                  </a:lnTo>
                  <a:lnTo>
                    <a:pt x="256" y="91"/>
                  </a:lnTo>
                  <a:lnTo>
                    <a:pt x="255" y="91"/>
                  </a:lnTo>
                  <a:lnTo>
                    <a:pt x="254" y="91"/>
                  </a:lnTo>
                  <a:lnTo>
                    <a:pt x="254" y="92"/>
                  </a:lnTo>
                  <a:lnTo>
                    <a:pt x="254" y="93"/>
                  </a:lnTo>
                  <a:lnTo>
                    <a:pt x="253" y="93"/>
                  </a:lnTo>
                  <a:lnTo>
                    <a:pt x="252" y="94"/>
                  </a:lnTo>
                  <a:lnTo>
                    <a:pt x="253" y="94"/>
                  </a:lnTo>
                  <a:lnTo>
                    <a:pt x="254" y="94"/>
                  </a:lnTo>
                  <a:lnTo>
                    <a:pt x="255" y="94"/>
                  </a:lnTo>
                  <a:lnTo>
                    <a:pt x="256" y="94"/>
                  </a:lnTo>
                  <a:lnTo>
                    <a:pt x="257" y="94"/>
                  </a:lnTo>
                  <a:lnTo>
                    <a:pt x="258" y="94"/>
                  </a:lnTo>
                  <a:lnTo>
                    <a:pt x="259" y="94"/>
                  </a:lnTo>
                  <a:lnTo>
                    <a:pt x="260" y="94"/>
                  </a:lnTo>
                  <a:lnTo>
                    <a:pt x="260" y="95"/>
                  </a:lnTo>
                  <a:lnTo>
                    <a:pt x="259" y="95"/>
                  </a:lnTo>
                  <a:lnTo>
                    <a:pt x="259" y="96"/>
                  </a:lnTo>
                  <a:lnTo>
                    <a:pt x="258" y="96"/>
                  </a:lnTo>
                  <a:lnTo>
                    <a:pt x="257" y="97"/>
                  </a:lnTo>
                  <a:lnTo>
                    <a:pt x="256" y="97"/>
                  </a:lnTo>
                  <a:lnTo>
                    <a:pt x="255" y="97"/>
                  </a:lnTo>
                  <a:lnTo>
                    <a:pt x="254" y="97"/>
                  </a:lnTo>
                  <a:lnTo>
                    <a:pt x="253" y="97"/>
                  </a:lnTo>
                  <a:lnTo>
                    <a:pt x="252" y="97"/>
                  </a:lnTo>
                  <a:lnTo>
                    <a:pt x="252" y="98"/>
                  </a:lnTo>
                  <a:lnTo>
                    <a:pt x="251" y="98"/>
                  </a:lnTo>
                  <a:lnTo>
                    <a:pt x="251" y="99"/>
                  </a:lnTo>
                  <a:lnTo>
                    <a:pt x="252" y="99"/>
                  </a:lnTo>
                  <a:lnTo>
                    <a:pt x="253" y="99"/>
                  </a:lnTo>
                  <a:lnTo>
                    <a:pt x="254" y="99"/>
                  </a:lnTo>
                  <a:lnTo>
                    <a:pt x="255" y="99"/>
                  </a:lnTo>
                  <a:lnTo>
                    <a:pt x="256" y="99"/>
                  </a:lnTo>
                  <a:lnTo>
                    <a:pt x="257" y="99"/>
                  </a:lnTo>
                  <a:lnTo>
                    <a:pt x="257" y="100"/>
                  </a:lnTo>
                  <a:lnTo>
                    <a:pt x="258" y="100"/>
                  </a:lnTo>
                  <a:lnTo>
                    <a:pt x="259" y="100"/>
                  </a:lnTo>
                  <a:lnTo>
                    <a:pt x="261" y="100"/>
                  </a:lnTo>
                  <a:lnTo>
                    <a:pt x="262" y="100"/>
                  </a:lnTo>
                  <a:lnTo>
                    <a:pt x="263" y="100"/>
                  </a:lnTo>
                  <a:lnTo>
                    <a:pt x="263" y="101"/>
                  </a:lnTo>
                  <a:lnTo>
                    <a:pt x="262" y="101"/>
                  </a:lnTo>
                  <a:lnTo>
                    <a:pt x="261" y="101"/>
                  </a:lnTo>
                  <a:lnTo>
                    <a:pt x="260" y="101"/>
                  </a:lnTo>
                  <a:lnTo>
                    <a:pt x="259" y="101"/>
                  </a:lnTo>
                  <a:lnTo>
                    <a:pt x="258" y="101"/>
                  </a:lnTo>
                  <a:lnTo>
                    <a:pt x="258" y="102"/>
                  </a:lnTo>
                  <a:lnTo>
                    <a:pt x="258" y="103"/>
                  </a:lnTo>
                  <a:lnTo>
                    <a:pt x="258" y="104"/>
                  </a:lnTo>
                  <a:lnTo>
                    <a:pt x="257" y="104"/>
                  </a:lnTo>
                  <a:lnTo>
                    <a:pt x="256" y="104"/>
                  </a:lnTo>
                  <a:lnTo>
                    <a:pt x="255" y="104"/>
                  </a:lnTo>
                  <a:lnTo>
                    <a:pt x="255" y="105"/>
                  </a:lnTo>
                  <a:lnTo>
                    <a:pt x="255" y="106"/>
                  </a:lnTo>
                  <a:lnTo>
                    <a:pt x="256" y="106"/>
                  </a:lnTo>
                  <a:lnTo>
                    <a:pt x="257" y="106"/>
                  </a:lnTo>
                  <a:lnTo>
                    <a:pt x="258" y="106"/>
                  </a:lnTo>
                  <a:lnTo>
                    <a:pt x="259" y="107"/>
                  </a:lnTo>
                  <a:lnTo>
                    <a:pt x="260" y="107"/>
                  </a:lnTo>
                  <a:lnTo>
                    <a:pt x="261" y="107"/>
                  </a:lnTo>
                  <a:lnTo>
                    <a:pt x="262" y="107"/>
                  </a:lnTo>
                  <a:lnTo>
                    <a:pt x="263" y="107"/>
                  </a:lnTo>
                  <a:lnTo>
                    <a:pt x="264" y="107"/>
                  </a:lnTo>
                  <a:lnTo>
                    <a:pt x="265" y="107"/>
                  </a:lnTo>
                  <a:lnTo>
                    <a:pt x="265" y="108"/>
                  </a:lnTo>
                  <a:lnTo>
                    <a:pt x="266" y="108"/>
                  </a:lnTo>
                  <a:lnTo>
                    <a:pt x="266" y="109"/>
                  </a:lnTo>
                  <a:lnTo>
                    <a:pt x="267" y="110"/>
                  </a:lnTo>
                  <a:lnTo>
                    <a:pt x="267" y="111"/>
                  </a:lnTo>
                  <a:lnTo>
                    <a:pt x="267" y="112"/>
                  </a:lnTo>
                  <a:lnTo>
                    <a:pt x="267" y="114"/>
                  </a:lnTo>
                  <a:lnTo>
                    <a:pt x="268" y="115"/>
                  </a:lnTo>
                  <a:lnTo>
                    <a:pt x="268" y="116"/>
                  </a:lnTo>
                  <a:lnTo>
                    <a:pt x="268" y="117"/>
                  </a:lnTo>
                  <a:lnTo>
                    <a:pt x="268" y="118"/>
                  </a:lnTo>
                  <a:lnTo>
                    <a:pt x="269" y="118"/>
                  </a:lnTo>
                  <a:lnTo>
                    <a:pt x="269" y="119"/>
                  </a:lnTo>
                  <a:lnTo>
                    <a:pt x="270" y="120"/>
                  </a:lnTo>
                  <a:lnTo>
                    <a:pt x="271" y="121"/>
                  </a:lnTo>
                  <a:lnTo>
                    <a:pt x="272" y="121"/>
                  </a:lnTo>
                  <a:lnTo>
                    <a:pt x="272" y="122"/>
                  </a:lnTo>
                  <a:lnTo>
                    <a:pt x="273" y="122"/>
                  </a:lnTo>
                  <a:lnTo>
                    <a:pt x="273" y="123"/>
                  </a:lnTo>
                  <a:lnTo>
                    <a:pt x="274" y="123"/>
                  </a:lnTo>
                  <a:lnTo>
                    <a:pt x="274" y="124"/>
                  </a:lnTo>
                  <a:lnTo>
                    <a:pt x="275" y="124"/>
                  </a:lnTo>
                  <a:lnTo>
                    <a:pt x="275" y="125"/>
                  </a:lnTo>
                  <a:lnTo>
                    <a:pt x="276" y="125"/>
                  </a:lnTo>
                  <a:lnTo>
                    <a:pt x="276" y="126"/>
                  </a:lnTo>
                  <a:lnTo>
                    <a:pt x="277" y="126"/>
                  </a:lnTo>
                  <a:lnTo>
                    <a:pt x="277" y="127"/>
                  </a:lnTo>
                  <a:lnTo>
                    <a:pt x="278" y="127"/>
                  </a:lnTo>
                  <a:lnTo>
                    <a:pt x="278" y="128"/>
                  </a:lnTo>
                  <a:lnTo>
                    <a:pt x="279" y="128"/>
                  </a:lnTo>
                  <a:lnTo>
                    <a:pt x="279" y="129"/>
                  </a:lnTo>
                  <a:lnTo>
                    <a:pt x="280" y="129"/>
                  </a:lnTo>
                  <a:lnTo>
                    <a:pt x="281" y="130"/>
                  </a:lnTo>
                  <a:lnTo>
                    <a:pt x="281" y="131"/>
                  </a:lnTo>
                  <a:lnTo>
                    <a:pt x="282" y="131"/>
                  </a:lnTo>
                  <a:lnTo>
                    <a:pt x="282" y="132"/>
                  </a:lnTo>
                  <a:lnTo>
                    <a:pt x="282" y="133"/>
                  </a:lnTo>
                  <a:lnTo>
                    <a:pt x="282" y="134"/>
                  </a:lnTo>
                  <a:lnTo>
                    <a:pt x="283" y="134"/>
                  </a:lnTo>
                  <a:lnTo>
                    <a:pt x="283" y="135"/>
                  </a:lnTo>
                  <a:lnTo>
                    <a:pt x="284" y="135"/>
                  </a:lnTo>
                  <a:lnTo>
                    <a:pt x="284" y="134"/>
                  </a:lnTo>
                  <a:lnTo>
                    <a:pt x="285" y="135"/>
                  </a:lnTo>
                  <a:lnTo>
                    <a:pt x="285" y="136"/>
                  </a:lnTo>
                  <a:lnTo>
                    <a:pt x="286" y="136"/>
                  </a:lnTo>
                  <a:lnTo>
                    <a:pt x="286" y="137"/>
                  </a:lnTo>
                  <a:lnTo>
                    <a:pt x="286" y="138"/>
                  </a:lnTo>
                  <a:lnTo>
                    <a:pt x="287" y="138"/>
                  </a:lnTo>
                  <a:lnTo>
                    <a:pt x="287" y="139"/>
                  </a:lnTo>
                  <a:lnTo>
                    <a:pt x="288" y="139"/>
                  </a:lnTo>
                  <a:lnTo>
                    <a:pt x="288" y="140"/>
                  </a:lnTo>
                  <a:lnTo>
                    <a:pt x="288" y="141"/>
                  </a:lnTo>
                  <a:lnTo>
                    <a:pt x="288" y="142"/>
                  </a:lnTo>
                  <a:lnTo>
                    <a:pt x="287" y="142"/>
                  </a:lnTo>
                  <a:lnTo>
                    <a:pt x="287" y="143"/>
                  </a:lnTo>
                  <a:lnTo>
                    <a:pt x="286" y="144"/>
                  </a:lnTo>
                  <a:lnTo>
                    <a:pt x="286" y="145"/>
                  </a:lnTo>
                  <a:lnTo>
                    <a:pt x="285" y="145"/>
                  </a:lnTo>
                  <a:lnTo>
                    <a:pt x="285" y="146"/>
                  </a:lnTo>
                  <a:lnTo>
                    <a:pt x="284" y="146"/>
                  </a:lnTo>
                  <a:lnTo>
                    <a:pt x="283" y="146"/>
                  </a:lnTo>
                  <a:lnTo>
                    <a:pt x="282" y="146"/>
                  </a:lnTo>
                  <a:lnTo>
                    <a:pt x="282" y="147"/>
                  </a:lnTo>
                  <a:lnTo>
                    <a:pt x="281" y="147"/>
                  </a:lnTo>
                  <a:lnTo>
                    <a:pt x="280" y="147"/>
                  </a:lnTo>
                  <a:lnTo>
                    <a:pt x="279" y="147"/>
                  </a:lnTo>
                  <a:lnTo>
                    <a:pt x="278" y="148"/>
                  </a:lnTo>
                  <a:lnTo>
                    <a:pt x="277" y="148"/>
                  </a:lnTo>
                  <a:lnTo>
                    <a:pt x="277" y="149"/>
                  </a:lnTo>
                  <a:lnTo>
                    <a:pt x="276" y="149"/>
                  </a:lnTo>
                  <a:lnTo>
                    <a:pt x="276" y="150"/>
                  </a:lnTo>
                  <a:lnTo>
                    <a:pt x="277" y="150"/>
                  </a:lnTo>
                  <a:lnTo>
                    <a:pt x="277" y="151"/>
                  </a:lnTo>
                  <a:lnTo>
                    <a:pt x="277" y="152"/>
                  </a:lnTo>
                  <a:lnTo>
                    <a:pt x="276" y="152"/>
                  </a:lnTo>
                  <a:lnTo>
                    <a:pt x="276" y="153"/>
                  </a:lnTo>
                  <a:lnTo>
                    <a:pt x="276" y="154"/>
                  </a:lnTo>
                  <a:lnTo>
                    <a:pt x="275" y="154"/>
                  </a:lnTo>
                  <a:lnTo>
                    <a:pt x="274" y="154"/>
                  </a:lnTo>
                  <a:lnTo>
                    <a:pt x="273" y="154"/>
                  </a:lnTo>
                  <a:lnTo>
                    <a:pt x="272" y="153"/>
                  </a:lnTo>
                  <a:lnTo>
                    <a:pt x="271" y="153"/>
                  </a:lnTo>
                  <a:lnTo>
                    <a:pt x="270" y="153"/>
                  </a:lnTo>
                  <a:lnTo>
                    <a:pt x="270" y="152"/>
                  </a:lnTo>
                  <a:lnTo>
                    <a:pt x="270" y="153"/>
                  </a:lnTo>
                  <a:lnTo>
                    <a:pt x="270" y="154"/>
                  </a:lnTo>
                  <a:lnTo>
                    <a:pt x="271" y="154"/>
                  </a:lnTo>
                  <a:lnTo>
                    <a:pt x="271" y="155"/>
                  </a:lnTo>
                  <a:lnTo>
                    <a:pt x="272" y="155"/>
                  </a:lnTo>
                  <a:lnTo>
                    <a:pt x="273" y="155"/>
                  </a:lnTo>
                  <a:lnTo>
                    <a:pt x="274" y="156"/>
                  </a:lnTo>
                  <a:lnTo>
                    <a:pt x="275" y="156"/>
                  </a:lnTo>
                  <a:lnTo>
                    <a:pt x="275" y="157"/>
                  </a:lnTo>
                  <a:lnTo>
                    <a:pt x="274" y="157"/>
                  </a:lnTo>
                  <a:lnTo>
                    <a:pt x="274" y="158"/>
                  </a:lnTo>
                  <a:lnTo>
                    <a:pt x="273" y="158"/>
                  </a:lnTo>
                  <a:lnTo>
                    <a:pt x="272" y="158"/>
                  </a:lnTo>
                  <a:lnTo>
                    <a:pt x="271" y="158"/>
                  </a:lnTo>
                  <a:lnTo>
                    <a:pt x="270" y="158"/>
                  </a:lnTo>
                  <a:lnTo>
                    <a:pt x="269" y="158"/>
                  </a:lnTo>
                  <a:lnTo>
                    <a:pt x="268" y="158"/>
                  </a:lnTo>
                  <a:lnTo>
                    <a:pt x="267" y="158"/>
                  </a:lnTo>
                  <a:lnTo>
                    <a:pt x="266" y="158"/>
                  </a:lnTo>
                  <a:lnTo>
                    <a:pt x="265" y="157"/>
                  </a:lnTo>
                  <a:lnTo>
                    <a:pt x="264" y="157"/>
                  </a:lnTo>
                  <a:lnTo>
                    <a:pt x="264" y="158"/>
                  </a:lnTo>
                  <a:lnTo>
                    <a:pt x="265" y="158"/>
                  </a:lnTo>
                  <a:lnTo>
                    <a:pt x="266" y="158"/>
                  </a:lnTo>
                  <a:lnTo>
                    <a:pt x="267" y="158"/>
                  </a:lnTo>
                  <a:lnTo>
                    <a:pt x="268" y="158"/>
                  </a:lnTo>
                  <a:lnTo>
                    <a:pt x="269" y="158"/>
                  </a:lnTo>
                  <a:lnTo>
                    <a:pt x="270" y="159"/>
                  </a:lnTo>
                  <a:lnTo>
                    <a:pt x="270" y="160"/>
                  </a:lnTo>
                  <a:lnTo>
                    <a:pt x="270" y="161"/>
                  </a:lnTo>
                  <a:lnTo>
                    <a:pt x="271" y="161"/>
                  </a:lnTo>
                  <a:lnTo>
                    <a:pt x="272" y="161"/>
                  </a:lnTo>
                  <a:lnTo>
                    <a:pt x="273" y="161"/>
                  </a:lnTo>
                  <a:lnTo>
                    <a:pt x="273" y="162"/>
                  </a:lnTo>
                  <a:lnTo>
                    <a:pt x="273" y="163"/>
                  </a:lnTo>
                  <a:lnTo>
                    <a:pt x="272" y="164"/>
                  </a:lnTo>
                  <a:lnTo>
                    <a:pt x="272" y="165"/>
                  </a:lnTo>
                  <a:lnTo>
                    <a:pt x="272" y="166"/>
                  </a:lnTo>
                  <a:lnTo>
                    <a:pt x="271" y="166"/>
                  </a:lnTo>
                  <a:lnTo>
                    <a:pt x="271" y="167"/>
                  </a:lnTo>
                  <a:lnTo>
                    <a:pt x="272" y="168"/>
                  </a:lnTo>
                  <a:lnTo>
                    <a:pt x="273" y="168"/>
                  </a:lnTo>
                  <a:lnTo>
                    <a:pt x="274" y="168"/>
                  </a:lnTo>
                  <a:lnTo>
                    <a:pt x="274" y="169"/>
                  </a:lnTo>
                  <a:lnTo>
                    <a:pt x="274" y="170"/>
                  </a:lnTo>
                  <a:lnTo>
                    <a:pt x="275" y="170"/>
                  </a:lnTo>
                  <a:lnTo>
                    <a:pt x="275" y="171"/>
                  </a:lnTo>
                  <a:lnTo>
                    <a:pt x="276" y="171"/>
                  </a:lnTo>
                  <a:lnTo>
                    <a:pt x="276" y="172"/>
                  </a:lnTo>
                  <a:lnTo>
                    <a:pt x="277" y="172"/>
                  </a:lnTo>
                  <a:lnTo>
                    <a:pt x="278" y="173"/>
                  </a:lnTo>
                  <a:lnTo>
                    <a:pt x="279" y="173"/>
                  </a:lnTo>
                  <a:lnTo>
                    <a:pt x="280" y="173"/>
                  </a:lnTo>
                  <a:lnTo>
                    <a:pt x="281" y="174"/>
                  </a:lnTo>
                  <a:lnTo>
                    <a:pt x="282" y="174"/>
                  </a:lnTo>
                  <a:lnTo>
                    <a:pt x="283" y="175"/>
                  </a:lnTo>
                  <a:lnTo>
                    <a:pt x="283" y="174"/>
                  </a:lnTo>
                  <a:lnTo>
                    <a:pt x="283" y="175"/>
                  </a:lnTo>
                  <a:lnTo>
                    <a:pt x="284" y="175"/>
                  </a:lnTo>
                  <a:lnTo>
                    <a:pt x="284" y="176"/>
                  </a:lnTo>
                  <a:lnTo>
                    <a:pt x="284" y="177"/>
                  </a:lnTo>
                  <a:lnTo>
                    <a:pt x="284" y="178"/>
                  </a:lnTo>
                  <a:lnTo>
                    <a:pt x="285" y="178"/>
                  </a:lnTo>
                  <a:lnTo>
                    <a:pt x="286" y="179"/>
                  </a:lnTo>
                  <a:lnTo>
                    <a:pt x="287" y="180"/>
                  </a:lnTo>
                  <a:lnTo>
                    <a:pt x="288" y="181"/>
                  </a:lnTo>
                  <a:lnTo>
                    <a:pt x="289" y="182"/>
                  </a:lnTo>
                  <a:lnTo>
                    <a:pt x="289" y="183"/>
                  </a:lnTo>
                  <a:lnTo>
                    <a:pt x="289" y="184"/>
                  </a:lnTo>
                  <a:lnTo>
                    <a:pt x="290" y="184"/>
                  </a:lnTo>
                  <a:lnTo>
                    <a:pt x="291" y="184"/>
                  </a:lnTo>
                  <a:lnTo>
                    <a:pt x="292" y="184"/>
                  </a:lnTo>
                  <a:lnTo>
                    <a:pt x="293" y="184"/>
                  </a:lnTo>
                  <a:lnTo>
                    <a:pt x="294" y="185"/>
                  </a:lnTo>
                  <a:lnTo>
                    <a:pt x="295" y="185"/>
                  </a:lnTo>
                  <a:lnTo>
                    <a:pt x="295" y="186"/>
                  </a:lnTo>
                  <a:lnTo>
                    <a:pt x="296" y="187"/>
                  </a:lnTo>
                  <a:lnTo>
                    <a:pt x="297" y="187"/>
                  </a:lnTo>
                  <a:lnTo>
                    <a:pt x="297" y="188"/>
                  </a:lnTo>
                  <a:lnTo>
                    <a:pt x="298" y="188"/>
                  </a:lnTo>
                  <a:lnTo>
                    <a:pt x="298" y="189"/>
                  </a:lnTo>
                  <a:lnTo>
                    <a:pt x="299" y="189"/>
                  </a:lnTo>
                  <a:lnTo>
                    <a:pt x="300" y="190"/>
                  </a:lnTo>
                  <a:lnTo>
                    <a:pt x="301" y="190"/>
                  </a:lnTo>
                  <a:lnTo>
                    <a:pt x="301" y="191"/>
                  </a:lnTo>
                  <a:lnTo>
                    <a:pt x="302" y="191"/>
                  </a:lnTo>
                  <a:lnTo>
                    <a:pt x="303" y="191"/>
                  </a:lnTo>
                  <a:lnTo>
                    <a:pt x="304" y="191"/>
                  </a:lnTo>
                  <a:lnTo>
                    <a:pt x="305" y="191"/>
                  </a:lnTo>
                  <a:lnTo>
                    <a:pt x="306" y="192"/>
                  </a:lnTo>
                  <a:lnTo>
                    <a:pt x="307" y="192"/>
                  </a:lnTo>
                  <a:lnTo>
                    <a:pt x="308" y="193"/>
                  </a:lnTo>
                  <a:lnTo>
                    <a:pt x="308" y="194"/>
                  </a:lnTo>
                  <a:lnTo>
                    <a:pt x="309" y="194"/>
                  </a:lnTo>
                  <a:lnTo>
                    <a:pt x="309" y="195"/>
                  </a:lnTo>
                  <a:lnTo>
                    <a:pt x="309" y="196"/>
                  </a:lnTo>
                  <a:lnTo>
                    <a:pt x="308" y="196"/>
                  </a:lnTo>
                  <a:lnTo>
                    <a:pt x="308" y="197"/>
                  </a:lnTo>
                  <a:lnTo>
                    <a:pt x="309" y="197"/>
                  </a:lnTo>
                  <a:lnTo>
                    <a:pt x="310" y="197"/>
                  </a:lnTo>
                  <a:lnTo>
                    <a:pt x="311" y="197"/>
                  </a:lnTo>
                  <a:lnTo>
                    <a:pt x="311" y="198"/>
                  </a:lnTo>
                  <a:lnTo>
                    <a:pt x="311" y="199"/>
                  </a:lnTo>
                  <a:lnTo>
                    <a:pt x="311" y="200"/>
                  </a:lnTo>
                  <a:lnTo>
                    <a:pt x="312" y="200"/>
                  </a:lnTo>
                  <a:lnTo>
                    <a:pt x="312" y="201"/>
                  </a:lnTo>
                  <a:lnTo>
                    <a:pt x="313" y="201"/>
                  </a:lnTo>
                  <a:lnTo>
                    <a:pt x="313" y="200"/>
                  </a:lnTo>
                  <a:lnTo>
                    <a:pt x="314" y="200"/>
                  </a:lnTo>
                  <a:lnTo>
                    <a:pt x="314" y="201"/>
                  </a:lnTo>
                  <a:lnTo>
                    <a:pt x="314" y="200"/>
                  </a:lnTo>
                  <a:lnTo>
                    <a:pt x="314" y="201"/>
                  </a:lnTo>
                  <a:lnTo>
                    <a:pt x="314" y="202"/>
                  </a:lnTo>
                  <a:lnTo>
                    <a:pt x="315" y="202"/>
                  </a:lnTo>
                  <a:lnTo>
                    <a:pt x="316" y="202"/>
                  </a:lnTo>
                  <a:lnTo>
                    <a:pt x="316" y="203"/>
                  </a:lnTo>
                  <a:lnTo>
                    <a:pt x="317" y="203"/>
                  </a:lnTo>
                  <a:lnTo>
                    <a:pt x="318" y="203"/>
                  </a:lnTo>
                  <a:lnTo>
                    <a:pt x="319" y="203"/>
                  </a:lnTo>
                  <a:lnTo>
                    <a:pt x="320" y="203"/>
                  </a:lnTo>
                  <a:lnTo>
                    <a:pt x="321" y="203"/>
                  </a:lnTo>
                  <a:lnTo>
                    <a:pt x="322" y="203"/>
                  </a:lnTo>
                  <a:lnTo>
                    <a:pt x="322" y="204"/>
                  </a:lnTo>
                  <a:lnTo>
                    <a:pt x="323" y="204"/>
                  </a:lnTo>
                  <a:lnTo>
                    <a:pt x="323" y="205"/>
                  </a:lnTo>
                  <a:lnTo>
                    <a:pt x="324" y="205"/>
                  </a:lnTo>
                  <a:lnTo>
                    <a:pt x="324" y="206"/>
                  </a:lnTo>
                  <a:lnTo>
                    <a:pt x="325" y="207"/>
                  </a:lnTo>
                  <a:lnTo>
                    <a:pt x="326" y="207"/>
                  </a:lnTo>
                  <a:lnTo>
                    <a:pt x="326" y="208"/>
                  </a:lnTo>
                  <a:lnTo>
                    <a:pt x="327" y="208"/>
                  </a:lnTo>
                  <a:lnTo>
                    <a:pt x="327" y="209"/>
                  </a:lnTo>
                  <a:lnTo>
                    <a:pt x="328" y="209"/>
                  </a:lnTo>
                  <a:lnTo>
                    <a:pt x="328" y="210"/>
                  </a:lnTo>
                  <a:lnTo>
                    <a:pt x="329" y="210"/>
                  </a:lnTo>
                  <a:lnTo>
                    <a:pt x="330" y="210"/>
                  </a:lnTo>
                  <a:lnTo>
                    <a:pt x="330" y="211"/>
                  </a:lnTo>
                  <a:lnTo>
                    <a:pt x="331" y="211"/>
                  </a:lnTo>
                  <a:lnTo>
                    <a:pt x="332" y="212"/>
                  </a:lnTo>
                  <a:lnTo>
                    <a:pt x="333" y="212"/>
                  </a:lnTo>
                  <a:lnTo>
                    <a:pt x="333" y="213"/>
                  </a:lnTo>
                  <a:lnTo>
                    <a:pt x="333" y="214"/>
                  </a:lnTo>
                  <a:lnTo>
                    <a:pt x="334" y="214"/>
                  </a:lnTo>
                  <a:lnTo>
                    <a:pt x="334" y="215"/>
                  </a:lnTo>
                  <a:lnTo>
                    <a:pt x="333" y="215"/>
                  </a:lnTo>
                  <a:lnTo>
                    <a:pt x="333" y="216"/>
                  </a:lnTo>
                  <a:lnTo>
                    <a:pt x="334" y="216"/>
                  </a:lnTo>
                  <a:lnTo>
                    <a:pt x="335" y="217"/>
                  </a:lnTo>
                  <a:lnTo>
                    <a:pt x="335" y="218"/>
                  </a:lnTo>
                  <a:lnTo>
                    <a:pt x="336" y="219"/>
                  </a:lnTo>
                  <a:lnTo>
                    <a:pt x="337" y="219"/>
                  </a:lnTo>
                  <a:lnTo>
                    <a:pt x="337" y="220"/>
                  </a:lnTo>
                  <a:lnTo>
                    <a:pt x="338" y="220"/>
                  </a:lnTo>
                  <a:lnTo>
                    <a:pt x="338" y="221"/>
                  </a:lnTo>
                  <a:lnTo>
                    <a:pt x="338" y="222"/>
                  </a:lnTo>
                  <a:lnTo>
                    <a:pt x="339" y="222"/>
                  </a:lnTo>
                  <a:lnTo>
                    <a:pt x="339" y="223"/>
                  </a:lnTo>
                  <a:lnTo>
                    <a:pt x="340" y="223"/>
                  </a:lnTo>
                  <a:lnTo>
                    <a:pt x="341" y="223"/>
                  </a:lnTo>
                  <a:lnTo>
                    <a:pt x="342" y="223"/>
                  </a:lnTo>
                  <a:lnTo>
                    <a:pt x="343" y="223"/>
                  </a:lnTo>
                  <a:lnTo>
                    <a:pt x="344" y="223"/>
                  </a:lnTo>
                  <a:lnTo>
                    <a:pt x="345" y="223"/>
                  </a:lnTo>
                  <a:lnTo>
                    <a:pt x="346" y="223"/>
                  </a:lnTo>
                  <a:lnTo>
                    <a:pt x="347" y="223"/>
                  </a:lnTo>
                  <a:lnTo>
                    <a:pt x="348" y="223"/>
                  </a:lnTo>
                  <a:lnTo>
                    <a:pt x="348" y="224"/>
                  </a:lnTo>
                  <a:lnTo>
                    <a:pt x="349" y="224"/>
                  </a:lnTo>
                  <a:lnTo>
                    <a:pt x="349" y="225"/>
                  </a:lnTo>
                  <a:lnTo>
                    <a:pt x="348" y="226"/>
                  </a:lnTo>
                  <a:lnTo>
                    <a:pt x="348" y="227"/>
                  </a:lnTo>
                  <a:lnTo>
                    <a:pt x="349" y="227"/>
                  </a:lnTo>
                  <a:lnTo>
                    <a:pt x="349" y="228"/>
                  </a:lnTo>
                  <a:lnTo>
                    <a:pt x="349" y="229"/>
                  </a:lnTo>
                  <a:lnTo>
                    <a:pt x="348" y="229"/>
                  </a:lnTo>
                  <a:lnTo>
                    <a:pt x="348" y="230"/>
                  </a:lnTo>
                  <a:lnTo>
                    <a:pt x="347" y="230"/>
                  </a:lnTo>
                  <a:lnTo>
                    <a:pt x="347" y="231"/>
                  </a:lnTo>
                  <a:lnTo>
                    <a:pt x="346" y="231"/>
                  </a:lnTo>
                  <a:lnTo>
                    <a:pt x="346" y="232"/>
                  </a:lnTo>
                  <a:lnTo>
                    <a:pt x="345" y="232"/>
                  </a:lnTo>
                  <a:lnTo>
                    <a:pt x="345" y="233"/>
                  </a:lnTo>
                  <a:lnTo>
                    <a:pt x="345" y="234"/>
                  </a:lnTo>
                  <a:lnTo>
                    <a:pt x="344" y="234"/>
                  </a:lnTo>
                  <a:lnTo>
                    <a:pt x="343" y="235"/>
                  </a:lnTo>
                  <a:lnTo>
                    <a:pt x="342" y="235"/>
                  </a:lnTo>
                  <a:lnTo>
                    <a:pt x="341" y="235"/>
                  </a:lnTo>
                  <a:lnTo>
                    <a:pt x="341" y="236"/>
                  </a:lnTo>
                  <a:lnTo>
                    <a:pt x="340" y="236"/>
                  </a:lnTo>
                  <a:lnTo>
                    <a:pt x="339" y="236"/>
                  </a:lnTo>
                  <a:lnTo>
                    <a:pt x="339" y="237"/>
                  </a:lnTo>
                  <a:lnTo>
                    <a:pt x="338" y="237"/>
                  </a:lnTo>
                  <a:lnTo>
                    <a:pt x="338" y="238"/>
                  </a:lnTo>
                  <a:lnTo>
                    <a:pt x="338" y="239"/>
                  </a:lnTo>
                  <a:lnTo>
                    <a:pt x="337" y="239"/>
                  </a:lnTo>
                  <a:lnTo>
                    <a:pt x="337" y="240"/>
                  </a:lnTo>
                  <a:lnTo>
                    <a:pt x="336" y="240"/>
                  </a:lnTo>
                  <a:lnTo>
                    <a:pt x="335" y="241"/>
                  </a:lnTo>
                  <a:lnTo>
                    <a:pt x="334" y="241"/>
                  </a:lnTo>
                  <a:lnTo>
                    <a:pt x="333" y="241"/>
                  </a:lnTo>
                  <a:lnTo>
                    <a:pt x="333" y="240"/>
                  </a:lnTo>
                  <a:lnTo>
                    <a:pt x="332" y="240"/>
                  </a:lnTo>
                  <a:lnTo>
                    <a:pt x="332" y="239"/>
                  </a:lnTo>
                  <a:lnTo>
                    <a:pt x="331" y="239"/>
                  </a:lnTo>
                  <a:lnTo>
                    <a:pt x="330" y="239"/>
                  </a:lnTo>
                  <a:lnTo>
                    <a:pt x="329" y="239"/>
                  </a:lnTo>
                  <a:lnTo>
                    <a:pt x="329" y="238"/>
                  </a:lnTo>
                  <a:lnTo>
                    <a:pt x="328" y="238"/>
                  </a:lnTo>
                  <a:lnTo>
                    <a:pt x="327" y="237"/>
                  </a:lnTo>
                  <a:lnTo>
                    <a:pt x="326" y="237"/>
                  </a:lnTo>
                  <a:lnTo>
                    <a:pt x="325" y="237"/>
                  </a:lnTo>
                  <a:lnTo>
                    <a:pt x="324" y="238"/>
                  </a:lnTo>
                  <a:lnTo>
                    <a:pt x="323" y="238"/>
                  </a:lnTo>
                  <a:lnTo>
                    <a:pt x="323" y="239"/>
                  </a:lnTo>
                  <a:lnTo>
                    <a:pt x="322" y="239"/>
                  </a:lnTo>
                  <a:lnTo>
                    <a:pt x="321" y="239"/>
                  </a:lnTo>
                  <a:lnTo>
                    <a:pt x="321" y="240"/>
                  </a:lnTo>
                  <a:lnTo>
                    <a:pt x="320" y="240"/>
                  </a:lnTo>
                  <a:lnTo>
                    <a:pt x="319" y="240"/>
                  </a:lnTo>
                  <a:lnTo>
                    <a:pt x="318" y="240"/>
                  </a:lnTo>
                  <a:lnTo>
                    <a:pt x="317" y="240"/>
                  </a:lnTo>
                  <a:lnTo>
                    <a:pt x="317" y="239"/>
                  </a:lnTo>
                  <a:lnTo>
                    <a:pt x="316" y="239"/>
                  </a:lnTo>
                  <a:lnTo>
                    <a:pt x="315" y="239"/>
                  </a:lnTo>
                  <a:lnTo>
                    <a:pt x="315" y="238"/>
                  </a:lnTo>
                  <a:lnTo>
                    <a:pt x="314" y="238"/>
                  </a:lnTo>
                  <a:lnTo>
                    <a:pt x="313" y="238"/>
                  </a:lnTo>
                  <a:lnTo>
                    <a:pt x="312" y="238"/>
                  </a:lnTo>
                  <a:lnTo>
                    <a:pt x="311" y="238"/>
                  </a:lnTo>
                  <a:lnTo>
                    <a:pt x="310" y="238"/>
                  </a:lnTo>
                  <a:lnTo>
                    <a:pt x="309" y="238"/>
                  </a:lnTo>
                  <a:lnTo>
                    <a:pt x="309" y="239"/>
                  </a:lnTo>
                  <a:lnTo>
                    <a:pt x="308" y="239"/>
                  </a:lnTo>
                  <a:lnTo>
                    <a:pt x="308" y="240"/>
                  </a:lnTo>
                  <a:lnTo>
                    <a:pt x="307" y="240"/>
                  </a:lnTo>
                  <a:lnTo>
                    <a:pt x="306" y="240"/>
                  </a:lnTo>
                  <a:lnTo>
                    <a:pt x="305" y="240"/>
                  </a:lnTo>
                  <a:lnTo>
                    <a:pt x="305" y="239"/>
                  </a:lnTo>
                  <a:lnTo>
                    <a:pt x="305" y="238"/>
                  </a:lnTo>
                  <a:lnTo>
                    <a:pt x="304" y="238"/>
                  </a:lnTo>
                  <a:lnTo>
                    <a:pt x="304" y="237"/>
                  </a:lnTo>
                  <a:lnTo>
                    <a:pt x="303" y="237"/>
                  </a:lnTo>
                  <a:lnTo>
                    <a:pt x="302" y="237"/>
                  </a:lnTo>
                  <a:lnTo>
                    <a:pt x="302" y="236"/>
                  </a:lnTo>
                  <a:lnTo>
                    <a:pt x="301" y="236"/>
                  </a:lnTo>
                  <a:lnTo>
                    <a:pt x="300" y="236"/>
                  </a:lnTo>
                  <a:lnTo>
                    <a:pt x="299" y="236"/>
                  </a:lnTo>
                  <a:lnTo>
                    <a:pt x="298" y="236"/>
                  </a:lnTo>
                  <a:lnTo>
                    <a:pt x="297" y="236"/>
                  </a:lnTo>
                  <a:lnTo>
                    <a:pt x="296" y="236"/>
                  </a:lnTo>
                  <a:lnTo>
                    <a:pt x="295" y="236"/>
                  </a:lnTo>
                  <a:lnTo>
                    <a:pt x="294" y="236"/>
                  </a:lnTo>
                  <a:lnTo>
                    <a:pt x="293" y="236"/>
                  </a:lnTo>
                  <a:lnTo>
                    <a:pt x="292" y="236"/>
                  </a:lnTo>
                  <a:lnTo>
                    <a:pt x="292" y="235"/>
                  </a:lnTo>
                  <a:lnTo>
                    <a:pt x="291" y="235"/>
                  </a:lnTo>
                  <a:lnTo>
                    <a:pt x="290" y="235"/>
                  </a:lnTo>
                  <a:lnTo>
                    <a:pt x="289" y="235"/>
                  </a:lnTo>
                  <a:lnTo>
                    <a:pt x="289" y="234"/>
                  </a:lnTo>
                  <a:lnTo>
                    <a:pt x="288" y="234"/>
                  </a:lnTo>
                  <a:lnTo>
                    <a:pt x="288" y="233"/>
                  </a:lnTo>
                  <a:lnTo>
                    <a:pt x="287" y="233"/>
                  </a:lnTo>
                  <a:lnTo>
                    <a:pt x="286" y="233"/>
                  </a:lnTo>
                  <a:lnTo>
                    <a:pt x="286" y="232"/>
                  </a:lnTo>
                  <a:lnTo>
                    <a:pt x="285" y="232"/>
                  </a:lnTo>
                  <a:lnTo>
                    <a:pt x="285" y="231"/>
                  </a:lnTo>
                  <a:lnTo>
                    <a:pt x="284" y="230"/>
                  </a:lnTo>
                  <a:lnTo>
                    <a:pt x="283" y="229"/>
                  </a:lnTo>
                  <a:lnTo>
                    <a:pt x="283" y="228"/>
                  </a:lnTo>
                  <a:lnTo>
                    <a:pt x="283" y="227"/>
                  </a:lnTo>
                  <a:lnTo>
                    <a:pt x="283" y="226"/>
                  </a:lnTo>
                  <a:lnTo>
                    <a:pt x="282" y="226"/>
                  </a:lnTo>
                  <a:lnTo>
                    <a:pt x="282" y="225"/>
                  </a:lnTo>
                  <a:lnTo>
                    <a:pt x="282" y="224"/>
                  </a:lnTo>
                  <a:lnTo>
                    <a:pt x="282" y="223"/>
                  </a:lnTo>
                  <a:lnTo>
                    <a:pt x="281" y="223"/>
                  </a:lnTo>
                  <a:lnTo>
                    <a:pt x="280" y="222"/>
                  </a:lnTo>
                  <a:lnTo>
                    <a:pt x="279" y="222"/>
                  </a:lnTo>
                  <a:lnTo>
                    <a:pt x="279" y="221"/>
                  </a:lnTo>
                  <a:lnTo>
                    <a:pt x="278" y="221"/>
                  </a:lnTo>
                  <a:lnTo>
                    <a:pt x="278" y="220"/>
                  </a:lnTo>
                  <a:lnTo>
                    <a:pt x="277" y="220"/>
                  </a:lnTo>
                  <a:lnTo>
                    <a:pt x="276" y="220"/>
                  </a:lnTo>
                  <a:lnTo>
                    <a:pt x="276" y="219"/>
                  </a:lnTo>
                  <a:lnTo>
                    <a:pt x="275" y="219"/>
                  </a:lnTo>
                  <a:lnTo>
                    <a:pt x="274" y="219"/>
                  </a:lnTo>
                  <a:lnTo>
                    <a:pt x="274" y="220"/>
                  </a:lnTo>
                  <a:lnTo>
                    <a:pt x="274" y="221"/>
                  </a:lnTo>
                  <a:lnTo>
                    <a:pt x="274" y="222"/>
                  </a:lnTo>
                  <a:lnTo>
                    <a:pt x="275" y="222"/>
                  </a:lnTo>
                  <a:lnTo>
                    <a:pt x="275" y="223"/>
                  </a:lnTo>
                  <a:lnTo>
                    <a:pt x="276" y="223"/>
                  </a:lnTo>
                  <a:lnTo>
                    <a:pt x="276" y="224"/>
                  </a:lnTo>
                  <a:lnTo>
                    <a:pt x="276" y="225"/>
                  </a:lnTo>
                  <a:lnTo>
                    <a:pt x="277" y="225"/>
                  </a:lnTo>
                  <a:lnTo>
                    <a:pt x="277" y="226"/>
                  </a:lnTo>
                  <a:lnTo>
                    <a:pt x="278" y="226"/>
                  </a:lnTo>
                  <a:lnTo>
                    <a:pt x="278" y="227"/>
                  </a:lnTo>
                  <a:lnTo>
                    <a:pt x="278" y="228"/>
                  </a:lnTo>
                  <a:lnTo>
                    <a:pt x="279" y="228"/>
                  </a:lnTo>
                  <a:lnTo>
                    <a:pt x="279" y="229"/>
                  </a:lnTo>
                  <a:lnTo>
                    <a:pt x="280" y="229"/>
                  </a:lnTo>
                  <a:lnTo>
                    <a:pt x="280" y="230"/>
                  </a:lnTo>
                  <a:lnTo>
                    <a:pt x="280" y="231"/>
                  </a:lnTo>
                  <a:lnTo>
                    <a:pt x="280" y="232"/>
                  </a:lnTo>
                  <a:lnTo>
                    <a:pt x="281" y="232"/>
                  </a:lnTo>
                  <a:lnTo>
                    <a:pt x="281" y="233"/>
                  </a:lnTo>
                  <a:lnTo>
                    <a:pt x="281" y="234"/>
                  </a:lnTo>
                  <a:lnTo>
                    <a:pt x="282" y="235"/>
                  </a:lnTo>
                  <a:lnTo>
                    <a:pt x="283" y="235"/>
                  </a:lnTo>
                  <a:lnTo>
                    <a:pt x="283" y="236"/>
                  </a:lnTo>
                  <a:lnTo>
                    <a:pt x="283" y="237"/>
                  </a:lnTo>
                  <a:lnTo>
                    <a:pt x="283" y="238"/>
                  </a:lnTo>
                  <a:lnTo>
                    <a:pt x="283" y="239"/>
                  </a:lnTo>
                  <a:lnTo>
                    <a:pt x="283" y="240"/>
                  </a:lnTo>
                  <a:lnTo>
                    <a:pt x="283" y="241"/>
                  </a:lnTo>
                  <a:lnTo>
                    <a:pt x="283" y="242"/>
                  </a:lnTo>
                  <a:lnTo>
                    <a:pt x="282" y="242"/>
                  </a:lnTo>
                  <a:lnTo>
                    <a:pt x="281" y="242"/>
                  </a:lnTo>
                  <a:lnTo>
                    <a:pt x="280" y="242"/>
                  </a:lnTo>
                  <a:lnTo>
                    <a:pt x="280" y="241"/>
                  </a:lnTo>
                  <a:lnTo>
                    <a:pt x="279" y="241"/>
                  </a:lnTo>
                  <a:lnTo>
                    <a:pt x="279" y="240"/>
                  </a:lnTo>
                  <a:lnTo>
                    <a:pt x="278" y="240"/>
                  </a:lnTo>
                  <a:lnTo>
                    <a:pt x="278" y="239"/>
                  </a:lnTo>
                  <a:lnTo>
                    <a:pt x="277" y="239"/>
                  </a:lnTo>
                  <a:lnTo>
                    <a:pt x="277" y="238"/>
                  </a:lnTo>
                  <a:lnTo>
                    <a:pt x="276" y="238"/>
                  </a:lnTo>
                  <a:lnTo>
                    <a:pt x="275" y="238"/>
                  </a:lnTo>
                  <a:lnTo>
                    <a:pt x="274" y="238"/>
                  </a:lnTo>
                  <a:lnTo>
                    <a:pt x="274" y="239"/>
                  </a:lnTo>
                  <a:lnTo>
                    <a:pt x="273" y="239"/>
                  </a:lnTo>
                  <a:lnTo>
                    <a:pt x="272" y="239"/>
                  </a:lnTo>
                  <a:lnTo>
                    <a:pt x="271" y="239"/>
                  </a:lnTo>
                  <a:lnTo>
                    <a:pt x="270" y="239"/>
                  </a:lnTo>
                  <a:lnTo>
                    <a:pt x="270" y="240"/>
                  </a:lnTo>
                  <a:lnTo>
                    <a:pt x="269" y="240"/>
                  </a:lnTo>
                  <a:lnTo>
                    <a:pt x="268" y="240"/>
                  </a:lnTo>
                  <a:lnTo>
                    <a:pt x="268" y="241"/>
                  </a:lnTo>
                  <a:lnTo>
                    <a:pt x="267" y="241"/>
                  </a:lnTo>
                  <a:lnTo>
                    <a:pt x="267" y="242"/>
                  </a:lnTo>
                  <a:lnTo>
                    <a:pt x="266" y="242"/>
                  </a:lnTo>
                  <a:lnTo>
                    <a:pt x="265" y="242"/>
                  </a:lnTo>
                  <a:lnTo>
                    <a:pt x="265" y="243"/>
                  </a:lnTo>
                  <a:lnTo>
                    <a:pt x="264" y="243"/>
                  </a:lnTo>
                  <a:lnTo>
                    <a:pt x="264" y="244"/>
                  </a:lnTo>
                  <a:lnTo>
                    <a:pt x="264" y="245"/>
                  </a:lnTo>
                  <a:lnTo>
                    <a:pt x="264" y="246"/>
                  </a:lnTo>
                  <a:lnTo>
                    <a:pt x="263" y="246"/>
                  </a:lnTo>
                  <a:lnTo>
                    <a:pt x="263" y="247"/>
                  </a:lnTo>
                  <a:lnTo>
                    <a:pt x="263" y="248"/>
                  </a:lnTo>
                  <a:lnTo>
                    <a:pt x="263" y="249"/>
                  </a:lnTo>
                  <a:lnTo>
                    <a:pt x="263" y="250"/>
                  </a:lnTo>
                  <a:lnTo>
                    <a:pt x="263" y="251"/>
                  </a:lnTo>
                  <a:lnTo>
                    <a:pt x="262" y="251"/>
                  </a:lnTo>
                  <a:lnTo>
                    <a:pt x="262" y="252"/>
                  </a:lnTo>
                  <a:lnTo>
                    <a:pt x="261" y="252"/>
                  </a:lnTo>
                  <a:lnTo>
                    <a:pt x="261" y="253"/>
                  </a:lnTo>
                  <a:lnTo>
                    <a:pt x="260" y="253"/>
                  </a:lnTo>
                  <a:lnTo>
                    <a:pt x="260" y="254"/>
                  </a:lnTo>
                  <a:lnTo>
                    <a:pt x="260" y="255"/>
                  </a:lnTo>
                  <a:lnTo>
                    <a:pt x="259" y="255"/>
                  </a:lnTo>
                  <a:lnTo>
                    <a:pt x="259" y="256"/>
                  </a:lnTo>
                  <a:lnTo>
                    <a:pt x="259" y="257"/>
                  </a:lnTo>
                  <a:lnTo>
                    <a:pt x="258" y="257"/>
                  </a:lnTo>
                  <a:lnTo>
                    <a:pt x="258" y="258"/>
                  </a:lnTo>
                  <a:lnTo>
                    <a:pt x="258" y="259"/>
                  </a:lnTo>
                  <a:lnTo>
                    <a:pt x="257" y="259"/>
                  </a:lnTo>
                  <a:lnTo>
                    <a:pt x="257" y="260"/>
                  </a:lnTo>
                  <a:lnTo>
                    <a:pt x="256" y="260"/>
                  </a:lnTo>
                  <a:lnTo>
                    <a:pt x="256" y="261"/>
                  </a:lnTo>
                  <a:lnTo>
                    <a:pt x="255" y="261"/>
                  </a:lnTo>
                  <a:lnTo>
                    <a:pt x="255" y="262"/>
                  </a:lnTo>
                  <a:lnTo>
                    <a:pt x="255" y="263"/>
                  </a:lnTo>
                  <a:lnTo>
                    <a:pt x="256" y="263"/>
                  </a:lnTo>
                  <a:lnTo>
                    <a:pt x="256" y="264"/>
                  </a:lnTo>
                  <a:lnTo>
                    <a:pt x="256" y="265"/>
                  </a:lnTo>
                  <a:lnTo>
                    <a:pt x="256" y="266"/>
                  </a:lnTo>
                  <a:lnTo>
                    <a:pt x="255" y="266"/>
                  </a:lnTo>
                  <a:lnTo>
                    <a:pt x="255" y="267"/>
                  </a:lnTo>
                  <a:lnTo>
                    <a:pt x="254" y="267"/>
                  </a:lnTo>
                  <a:lnTo>
                    <a:pt x="253" y="267"/>
                  </a:lnTo>
                  <a:lnTo>
                    <a:pt x="252" y="268"/>
                  </a:lnTo>
                  <a:lnTo>
                    <a:pt x="251" y="268"/>
                  </a:lnTo>
                  <a:lnTo>
                    <a:pt x="251" y="269"/>
                  </a:lnTo>
                  <a:lnTo>
                    <a:pt x="251" y="270"/>
                  </a:lnTo>
                  <a:lnTo>
                    <a:pt x="251" y="271"/>
                  </a:lnTo>
                  <a:lnTo>
                    <a:pt x="251" y="272"/>
                  </a:lnTo>
                  <a:lnTo>
                    <a:pt x="250" y="273"/>
                  </a:lnTo>
                  <a:lnTo>
                    <a:pt x="250" y="274"/>
                  </a:lnTo>
                  <a:lnTo>
                    <a:pt x="249" y="274"/>
                  </a:lnTo>
                  <a:lnTo>
                    <a:pt x="248" y="274"/>
                  </a:lnTo>
                  <a:lnTo>
                    <a:pt x="248" y="275"/>
                  </a:lnTo>
                  <a:lnTo>
                    <a:pt x="248" y="276"/>
                  </a:lnTo>
                  <a:lnTo>
                    <a:pt x="249" y="276"/>
                  </a:lnTo>
                  <a:lnTo>
                    <a:pt x="249" y="277"/>
                  </a:lnTo>
                  <a:lnTo>
                    <a:pt x="249" y="278"/>
                  </a:lnTo>
                  <a:lnTo>
                    <a:pt x="250" y="279"/>
                  </a:lnTo>
                  <a:lnTo>
                    <a:pt x="249" y="280"/>
                  </a:lnTo>
                  <a:lnTo>
                    <a:pt x="248" y="280"/>
                  </a:lnTo>
                  <a:lnTo>
                    <a:pt x="248" y="281"/>
                  </a:lnTo>
                  <a:lnTo>
                    <a:pt x="247" y="281"/>
                  </a:lnTo>
                  <a:lnTo>
                    <a:pt x="246" y="282"/>
                  </a:lnTo>
                  <a:lnTo>
                    <a:pt x="246" y="283"/>
                  </a:lnTo>
                  <a:lnTo>
                    <a:pt x="246" y="284"/>
                  </a:lnTo>
                  <a:lnTo>
                    <a:pt x="247" y="284"/>
                  </a:lnTo>
                  <a:lnTo>
                    <a:pt x="248" y="284"/>
                  </a:lnTo>
                  <a:lnTo>
                    <a:pt x="248" y="285"/>
                  </a:lnTo>
                  <a:lnTo>
                    <a:pt x="249" y="285"/>
                  </a:lnTo>
                  <a:lnTo>
                    <a:pt x="248" y="285"/>
                  </a:lnTo>
                  <a:lnTo>
                    <a:pt x="248" y="286"/>
                  </a:lnTo>
                  <a:lnTo>
                    <a:pt x="247" y="286"/>
                  </a:lnTo>
                  <a:lnTo>
                    <a:pt x="246" y="286"/>
                  </a:lnTo>
                  <a:lnTo>
                    <a:pt x="246" y="287"/>
                  </a:lnTo>
                  <a:lnTo>
                    <a:pt x="245" y="287"/>
                  </a:lnTo>
                  <a:lnTo>
                    <a:pt x="245" y="288"/>
                  </a:lnTo>
                  <a:lnTo>
                    <a:pt x="245" y="289"/>
                  </a:lnTo>
                  <a:lnTo>
                    <a:pt x="245" y="290"/>
                  </a:lnTo>
                  <a:lnTo>
                    <a:pt x="246" y="290"/>
                  </a:lnTo>
                  <a:lnTo>
                    <a:pt x="247" y="290"/>
                  </a:lnTo>
                  <a:lnTo>
                    <a:pt x="247" y="291"/>
                  </a:lnTo>
                  <a:lnTo>
                    <a:pt x="247" y="292"/>
                  </a:lnTo>
                  <a:lnTo>
                    <a:pt x="248" y="293"/>
                  </a:lnTo>
                  <a:lnTo>
                    <a:pt x="249" y="293"/>
                  </a:lnTo>
                  <a:lnTo>
                    <a:pt x="249" y="294"/>
                  </a:lnTo>
                  <a:lnTo>
                    <a:pt x="249" y="295"/>
                  </a:lnTo>
                  <a:lnTo>
                    <a:pt x="250" y="295"/>
                  </a:lnTo>
                  <a:lnTo>
                    <a:pt x="250" y="296"/>
                  </a:lnTo>
                  <a:lnTo>
                    <a:pt x="250" y="297"/>
                  </a:lnTo>
                  <a:lnTo>
                    <a:pt x="249" y="297"/>
                  </a:lnTo>
                  <a:lnTo>
                    <a:pt x="249" y="298"/>
                  </a:lnTo>
                  <a:lnTo>
                    <a:pt x="248" y="299"/>
                  </a:lnTo>
                  <a:lnTo>
                    <a:pt x="248" y="300"/>
                  </a:lnTo>
                  <a:lnTo>
                    <a:pt x="247" y="300"/>
                  </a:lnTo>
                  <a:lnTo>
                    <a:pt x="246" y="300"/>
                  </a:lnTo>
                  <a:lnTo>
                    <a:pt x="246" y="301"/>
                  </a:lnTo>
                  <a:lnTo>
                    <a:pt x="245" y="302"/>
                  </a:lnTo>
                  <a:lnTo>
                    <a:pt x="245" y="303"/>
                  </a:lnTo>
                  <a:lnTo>
                    <a:pt x="245" y="304"/>
                  </a:lnTo>
                  <a:lnTo>
                    <a:pt x="245" y="305"/>
                  </a:lnTo>
                  <a:lnTo>
                    <a:pt x="245" y="306"/>
                  </a:lnTo>
                  <a:lnTo>
                    <a:pt x="245" y="307"/>
                  </a:lnTo>
                  <a:lnTo>
                    <a:pt x="245" y="308"/>
                  </a:lnTo>
                  <a:lnTo>
                    <a:pt x="244" y="308"/>
                  </a:lnTo>
                  <a:lnTo>
                    <a:pt x="244" y="309"/>
                  </a:lnTo>
                  <a:lnTo>
                    <a:pt x="244" y="310"/>
                  </a:lnTo>
                  <a:lnTo>
                    <a:pt x="243" y="310"/>
                  </a:lnTo>
                  <a:lnTo>
                    <a:pt x="243" y="311"/>
                  </a:lnTo>
                  <a:lnTo>
                    <a:pt x="243" y="312"/>
                  </a:lnTo>
                  <a:lnTo>
                    <a:pt x="244" y="313"/>
                  </a:lnTo>
                  <a:lnTo>
                    <a:pt x="245" y="314"/>
                  </a:lnTo>
                  <a:lnTo>
                    <a:pt x="245" y="315"/>
                  </a:lnTo>
                  <a:lnTo>
                    <a:pt x="245" y="316"/>
                  </a:lnTo>
                  <a:lnTo>
                    <a:pt x="245" y="317"/>
                  </a:lnTo>
                  <a:lnTo>
                    <a:pt x="245" y="318"/>
                  </a:lnTo>
                  <a:lnTo>
                    <a:pt x="245" y="317"/>
                  </a:lnTo>
                  <a:lnTo>
                    <a:pt x="246" y="317"/>
                  </a:lnTo>
                  <a:lnTo>
                    <a:pt x="247" y="317"/>
                  </a:lnTo>
                  <a:lnTo>
                    <a:pt x="247" y="318"/>
                  </a:lnTo>
                  <a:lnTo>
                    <a:pt x="248" y="318"/>
                  </a:lnTo>
                  <a:lnTo>
                    <a:pt x="247" y="319"/>
                  </a:lnTo>
                  <a:lnTo>
                    <a:pt x="246" y="319"/>
                  </a:lnTo>
                  <a:lnTo>
                    <a:pt x="246" y="320"/>
                  </a:lnTo>
                  <a:lnTo>
                    <a:pt x="246" y="321"/>
                  </a:lnTo>
                  <a:lnTo>
                    <a:pt x="245" y="321"/>
                  </a:lnTo>
                  <a:lnTo>
                    <a:pt x="245" y="322"/>
                  </a:lnTo>
                  <a:lnTo>
                    <a:pt x="245" y="323"/>
                  </a:lnTo>
                  <a:lnTo>
                    <a:pt x="245" y="324"/>
                  </a:lnTo>
                  <a:lnTo>
                    <a:pt x="245" y="325"/>
                  </a:lnTo>
                  <a:lnTo>
                    <a:pt x="245" y="326"/>
                  </a:lnTo>
                  <a:lnTo>
                    <a:pt x="245" y="327"/>
                  </a:lnTo>
                  <a:lnTo>
                    <a:pt x="245" y="328"/>
                  </a:lnTo>
                  <a:lnTo>
                    <a:pt x="244" y="328"/>
                  </a:lnTo>
                  <a:lnTo>
                    <a:pt x="244" y="329"/>
                  </a:lnTo>
                  <a:lnTo>
                    <a:pt x="245" y="329"/>
                  </a:lnTo>
                  <a:lnTo>
                    <a:pt x="245" y="328"/>
                  </a:lnTo>
                  <a:lnTo>
                    <a:pt x="246" y="328"/>
                  </a:lnTo>
                  <a:lnTo>
                    <a:pt x="246" y="327"/>
                  </a:lnTo>
                  <a:lnTo>
                    <a:pt x="247" y="327"/>
                  </a:lnTo>
                  <a:lnTo>
                    <a:pt x="248" y="326"/>
                  </a:lnTo>
                  <a:lnTo>
                    <a:pt x="249" y="326"/>
                  </a:lnTo>
                  <a:lnTo>
                    <a:pt x="250" y="326"/>
                  </a:lnTo>
                  <a:lnTo>
                    <a:pt x="250" y="325"/>
                  </a:lnTo>
                  <a:lnTo>
                    <a:pt x="251" y="325"/>
                  </a:lnTo>
                  <a:lnTo>
                    <a:pt x="252" y="324"/>
                  </a:lnTo>
                  <a:lnTo>
                    <a:pt x="253" y="324"/>
                  </a:lnTo>
                  <a:lnTo>
                    <a:pt x="253" y="323"/>
                  </a:lnTo>
                  <a:lnTo>
                    <a:pt x="254" y="323"/>
                  </a:lnTo>
                  <a:lnTo>
                    <a:pt x="255" y="322"/>
                  </a:lnTo>
                  <a:lnTo>
                    <a:pt x="256" y="322"/>
                  </a:lnTo>
                  <a:lnTo>
                    <a:pt x="257" y="322"/>
                  </a:lnTo>
                  <a:lnTo>
                    <a:pt x="257" y="323"/>
                  </a:lnTo>
                  <a:lnTo>
                    <a:pt x="257" y="324"/>
                  </a:lnTo>
                  <a:lnTo>
                    <a:pt x="257" y="325"/>
                  </a:lnTo>
                  <a:lnTo>
                    <a:pt x="256" y="325"/>
                  </a:lnTo>
                  <a:lnTo>
                    <a:pt x="256" y="326"/>
                  </a:lnTo>
                  <a:lnTo>
                    <a:pt x="255" y="326"/>
                  </a:lnTo>
                  <a:lnTo>
                    <a:pt x="254" y="326"/>
                  </a:lnTo>
                  <a:lnTo>
                    <a:pt x="253" y="326"/>
                  </a:lnTo>
                  <a:lnTo>
                    <a:pt x="253" y="327"/>
                  </a:lnTo>
                  <a:lnTo>
                    <a:pt x="252" y="327"/>
                  </a:lnTo>
                  <a:lnTo>
                    <a:pt x="251" y="327"/>
                  </a:lnTo>
                  <a:lnTo>
                    <a:pt x="251" y="328"/>
                  </a:lnTo>
                  <a:lnTo>
                    <a:pt x="252" y="328"/>
                  </a:lnTo>
                  <a:lnTo>
                    <a:pt x="253" y="328"/>
                  </a:lnTo>
                  <a:lnTo>
                    <a:pt x="253" y="329"/>
                  </a:lnTo>
                  <a:lnTo>
                    <a:pt x="254" y="329"/>
                  </a:lnTo>
                  <a:lnTo>
                    <a:pt x="254" y="330"/>
                  </a:lnTo>
                  <a:lnTo>
                    <a:pt x="254" y="331"/>
                  </a:lnTo>
                  <a:lnTo>
                    <a:pt x="254" y="332"/>
                  </a:lnTo>
                  <a:lnTo>
                    <a:pt x="254" y="333"/>
                  </a:lnTo>
                  <a:lnTo>
                    <a:pt x="253" y="333"/>
                  </a:lnTo>
                  <a:lnTo>
                    <a:pt x="253" y="334"/>
                  </a:lnTo>
                  <a:lnTo>
                    <a:pt x="252" y="334"/>
                  </a:lnTo>
                  <a:lnTo>
                    <a:pt x="252" y="335"/>
                  </a:lnTo>
                  <a:lnTo>
                    <a:pt x="250" y="335"/>
                  </a:lnTo>
                  <a:lnTo>
                    <a:pt x="250" y="336"/>
                  </a:lnTo>
                  <a:lnTo>
                    <a:pt x="251" y="336"/>
                  </a:lnTo>
                  <a:lnTo>
                    <a:pt x="252" y="336"/>
                  </a:lnTo>
                  <a:lnTo>
                    <a:pt x="252" y="337"/>
                  </a:lnTo>
                  <a:lnTo>
                    <a:pt x="252" y="338"/>
                  </a:lnTo>
                  <a:lnTo>
                    <a:pt x="251" y="338"/>
                  </a:lnTo>
                  <a:lnTo>
                    <a:pt x="251" y="339"/>
                  </a:lnTo>
                  <a:lnTo>
                    <a:pt x="250" y="339"/>
                  </a:lnTo>
                  <a:lnTo>
                    <a:pt x="251" y="340"/>
                  </a:lnTo>
                  <a:lnTo>
                    <a:pt x="251" y="341"/>
                  </a:lnTo>
                  <a:lnTo>
                    <a:pt x="250" y="341"/>
                  </a:lnTo>
                  <a:lnTo>
                    <a:pt x="249" y="341"/>
                  </a:lnTo>
                  <a:lnTo>
                    <a:pt x="248" y="341"/>
                  </a:lnTo>
                  <a:lnTo>
                    <a:pt x="248" y="340"/>
                  </a:lnTo>
                  <a:lnTo>
                    <a:pt x="247" y="340"/>
                  </a:lnTo>
                  <a:lnTo>
                    <a:pt x="246" y="340"/>
                  </a:lnTo>
                  <a:lnTo>
                    <a:pt x="246" y="341"/>
                  </a:lnTo>
                  <a:lnTo>
                    <a:pt x="246" y="342"/>
                  </a:lnTo>
                  <a:lnTo>
                    <a:pt x="247" y="342"/>
                  </a:lnTo>
                  <a:lnTo>
                    <a:pt x="248" y="342"/>
                  </a:lnTo>
                  <a:lnTo>
                    <a:pt x="248" y="343"/>
                  </a:lnTo>
                  <a:lnTo>
                    <a:pt x="249" y="343"/>
                  </a:lnTo>
                  <a:lnTo>
                    <a:pt x="250" y="343"/>
                  </a:lnTo>
                  <a:lnTo>
                    <a:pt x="251" y="343"/>
                  </a:lnTo>
                  <a:lnTo>
                    <a:pt x="252" y="343"/>
                  </a:lnTo>
                  <a:lnTo>
                    <a:pt x="253" y="343"/>
                  </a:lnTo>
                  <a:lnTo>
                    <a:pt x="254" y="343"/>
                  </a:lnTo>
                  <a:lnTo>
                    <a:pt x="254" y="344"/>
                  </a:lnTo>
                  <a:lnTo>
                    <a:pt x="255" y="344"/>
                  </a:lnTo>
                  <a:lnTo>
                    <a:pt x="256" y="344"/>
                  </a:lnTo>
                  <a:lnTo>
                    <a:pt x="256" y="345"/>
                  </a:lnTo>
                  <a:lnTo>
                    <a:pt x="256" y="346"/>
                  </a:lnTo>
                  <a:lnTo>
                    <a:pt x="256" y="347"/>
                  </a:lnTo>
                  <a:lnTo>
                    <a:pt x="255" y="347"/>
                  </a:lnTo>
                  <a:lnTo>
                    <a:pt x="254" y="347"/>
                  </a:lnTo>
                  <a:lnTo>
                    <a:pt x="252" y="347"/>
                  </a:lnTo>
                  <a:lnTo>
                    <a:pt x="251" y="347"/>
                  </a:lnTo>
                  <a:lnTo>
                    <a:pt x="251" y="348"/>
                  </a:lnTo>
                  <a:lnTo>
                    <a:pt x="251" y="349"/>
                  </a:lnTo>
                  <a:lnTo>
                    <a:pt x="250" y="349"/>
                  </a:lnTo>
                  <a:lnTo>
                    <a:pt x="249" y="349"/>
                  </a:lnTo>
                  <a:lnTo>
                    <a:pt x="249" y="348"/>
                  </a:lnTo>
                  <a:lnTo>
                    <a:pt x="248" y="348"/>
                  </a:lnTo>
                  <a:lnTo>
                    <a:pt x="247" y="348"/>
                  </a:lnTo>
                  <a:lnTo>
                    <a:pt x="246" y="348"/>
                  </a:lnTo>
                  <a:lnTo>
                    <a:pt x="246" y="349"/>
                  </a:lnTo>
                  <a:lnTo>
                    <a:pt x="247" y="349"/>
                  </a:lnTo>
                  <a:lnTo>
                    <a:pt x="247" y="350"/>
                  </a:lnTo>
                  <a:lnTo>
                    <a:pt x="247" y="351"/>
                  </a:lnTo>
                  <a:lnTo>
                    <a:pt x="246" y="351"/>
                  </a:lnTo>
                  <a:lnTo>
                    <a:pt x="246" y="350"/>
                  </a:lnTo>
                  <a:lnTo>
                    <a:pt x="245" y="349"/>
                  </a:lnTo>
                  <a:lnTo>
                    <a:pt x="245" y="350"/>
                  </a:lnTo>
                  <a:lnTo>
                    <a:pt x="244" y="350"/>
                  </a:lnTo>
                  <a:lnTo>
                    <a:pt x="244" y="351"/>
                  </a:lnTo>
                  <a:lnTo>
                    <a:pt x="245" y="351"/>
                  </a:lnTo>
                  <a:lnTo>
                    <a:pt x="245" y="352"/>
                  </a:lnTo>
                  <a:lnTo>
                    <a:pt x="244" y="353"/>
                  </a:lnTo>
                  <a:lnTo>
                    <a:pt x="243" y="353"/>
                  </a:lnTo>
                  <a:lnTo>
                    <a:pt x="242" y="353"/>
                  </a:lnTo>
                  <a:lnTo>
                    <a:pt x="241" y="352"/>
                  </a:lnTo>
                  <a:lnTo>
                    <a:pt x="241" y="351"/>
                  </a:lnTo>
                  <a:lnTo>
                    <a:pt x="240" y="351"/>
                  </a:lnTo>
                  <a:lnTo>
                    <a:pt x="239" y="351"/>
                  </a:lnTo>
                  <a:lnTo>
                    <a:pt x="239" y="352"/>
                  </a:lnTo>
                  <a:lnTo>
                    <a:pt x="239" y="353"/>
                  </a:lnTo>
                  <a:lnTo>
                    <a:pt x="238" y="353"/>
                  </a:lnTo>
                  <a:lnTo>
                    <a:pt x="238" y="354"/>
                  </a:lnTo>
                  <a:lnTo>
                    <a:pt x="237" y="355"/>
                  </a:lnTo>
                  <a:lnTo>
                    <a:pt x="236" y="354"/>
                  </a:lnTo>
                  <a:lnTo>
                    <a:pt x="236" y="353"/>
                  </a:lnTo>
                  <a:lnTo>
                    <a:pt x="236" y="352"/>
                  </a:lnTo>
                  <a:lnTo>
                    <a:pt x="236" y="351"/>
                  </a:lnTo>
                  <a:lnTo>
                    <a:pt x="235" y="351"/>
                  </a:lnTo>
                  <a:lnTo>
                    <a:pt x="235" y="350"/>
                  </a:lnTo>
                  <a:lnTo>
                    <a:pt x="234" y="350"/>
                  </a:lnTo>
                  <a:lnTo>
                    <a:pt x="234" y="349"/>
                  </a:lnTo>
                  <a:lnTo>
                    <a:pt x="233" y="348"/>
                  </a:lnTo>
                  <a:lnTo>
                    <a:pt x="232" y="349"/>
                  </a:lnTo>
                  <a:lnTo>
                    <a:pt x="232" y="350"/>
                  </a:lnTo>
                  <a:lnTo>
                    <a:pt x="232" y="351"/>
                  </a:lnTo>
                  <a:lnTo>
                    <a:pt x="232" y="352"/>
                  </a:lnTo>
                  <a:lnTo>
                    <a:pt x="231" y="353"/>
                  </a:lnTo>
                  <a:lnTo>
                    <a:pt x="231" y="354"/>
                  </a:lnTo>
                  <a:lnTo>
                    <a:pt x="232" y="355"/>
                  </a:lnTo>
                  <a:lnTo>
                    <a:pt x="231" y="355"/>
                  </a:lnTo>
                  <a:lnTo>
                    <a:pt x="231" y="356"/>
                  </a:lnTo>
                  <a:lnTo>
                    <a:pt x="230" y="356"/>
                  </a:lnTo>
                  <a:lnTo>
                    <a:pt x="230" y="357"/>
                  </a:lnTo>
                  <a:lnTo>
                    <a:pt x="229" y="357"/>
                  </a:lnTo>
                  <a:lnTo>
                    <a:pt x="228" y="357"/>
                  </a:lnTo>
                  <a:lnTo>
                    <a:pt x="227" y="358"/>
                  </a:lnTo>
                  <a:lnTo>
                    <a:pt x="226" y="358"/>
                  </a:lnTo>
                  <a:lnTo>
                    <a:pt x="226" y="359"/>
                  </a:lnTo>
                  <a:lnTo>
                    <a:pt x="225" y="360"/>
                  </a:lnTo>
                  <a:lnTo>
                    <a:pt x="224" y="361"/>
                  </a:lnTo>
                  <a:lnTo>
                    <a:pt x="224" y="362"/>
                  </a:lnTo>
                  <a:lnTo>
                    <a:pt x="223" y="362"/>
                  </a:lnTo>
                  <a:lnTo>
                    <a:pt x="223" y="363"/>
                  </a:lnTo>
                  <a:lnTo>
                    <a:pt x="222" y="364"/>
                  </a:lnTo>
                  <a:lnTo>
                    <a:pt x="221" y="364"/>
                  </a:lnTo>
                  <a:lnTo>
                    <a:pt x="221" y="365"/>
                  </a:lnTo>
                  <a:lnTo>
                    <a:pt x="221" y="366"/>
                  </a:lnTo>
                  <a:lnTo>
                    <a:pt x="220" y="366"/>
                  </a:lnTo>
                  <a:lnTo>
                    <a:pt x="220" y="367"/>
                  </a:lnTo>
                  <a:lnTo>
                    <a:pt x="220" y="368"/>
                  </a:lnTo>
                  <a:lnTo>
                    <a:pt x="219" y="369"/>
                  </a:lnTo>
                  <a:lnTo>
                    <a:pt x="218" y="370"/>
                  </a:lnTo>
                  <a:lnTo>
                    <a:pt x="217" y="370"/>
                  </a:lnTo>
                  <a:lnTo>
                    <a:pt x="217" y="371"/>
                  </a:lnTo>
                  <a:lnTo>
                    <a:pt x="216" y="371"/>
                  </a:lnTo>
                  <a:lnTo>
                    <a:pt x="216" y="372"/>
                  </a:lnTo>
                  <a:lnTo>
                    <a:pt x="216" y="373"/>
                  </a:lnTo>
                  <a:lnTo>
                    <a:pt x="216" y="374"/>
                  </a:lnTo>
                  <a:lnTo>
                    <a:pt x="215" y="375"/>
                  </a:lnTo>
                  <a:lnTo>
                    <a:pt x="215" y="376"/>
                  </a:lnTo>
                  <a:lnTo>
                    <a:pt x="214" y="376"/>
                  </a:lnTo>
                  <a:lnTo>
                    <a:pt x="214" y="377"/>
                  </a:lnTo>
                  <a:lnTo>
                    <a:pt x="213" y="377"/>
                  </a:lnTo>
                  <a:lnTo>
                    <a:pt x="212" y="377"/>
                  </a:lnTo>
                  <a:lnTo>
                    <a:pt x="211" y="377"/>
                  </a:lnTo>
                  <a:lnTo>
                    <a:pt x="210" y="377"/>
                  </a:lnTo>
                  <a:lnTo>
                    <a:pt x="210" y="378"/>
                  </a:lnTo>
                  <a:lnTo>
                    <a:pt x="209" y="378"/>
                  </a:lnTo>
                  <a:lnTo>
                    <a:pt x="208" y="378"/>
                  </a:lnTo>
                  <a:lnTo>
                    <a:pt x="207" y="378"/>
                  </a:lnTo>
                  <a:lnTo>
                    <a:pt x="207" y="379"/>
                  </a:lnTo>
                  <a:lnTo>
                    <a:pt x="206" y="379"/>
                  </a:lnTo>
                  <a:lnTo>
                    <a:pt x="205" y="379"/>
                  </a:lnTo>
                  <a:lnTo>
                    <a:pt x="204" y="379"/>
                  </a:lnTo>
                  <a:lnTo>
                    <a:pt x="203" y="379"/>
                  </a:lnTo>
                  <a:lnTo>
                    <a:pt x="203" y="380"/>
                  </a:lnTo>
                  <a:lnTo>
                    <a:pt x="202" y="380"/>
                  </a:lnTo>
                  <a:lnTo>
                    <a:pt x="201" y="380"/>
                  </a:lnTo>
                  <a:lnTo>
                    <a:pt x="201" y="379"/>
                  </a:lnTo>
                  <a:lnTo>
                    <a:pt x="201" y="378"/>
                  </a:lnTo>
                  <a:lnTo>
                    <a:pt x="201" y="377"/>
                  </a:lnTo>
                  <a:lnTo>
                    <a:pt x="201" y="376"/>
                  </a:lnTo>
                  <a:lnTo>
                    <a:pt x="202" y="376"/>
                  </a:lnTo>
                  <a:lnTo>
                    <a:pt x="202" y="375"/>
                  </a:lnTo>
                  <a:lnTo>
                    <a:pt x="202" y="374"/>
                  </a:lnTo>
                  <a:lnTo>
                    <a:pt x="201" y="374"/>
                  </a:lnTo>
                  <a:lnTo>
                    <a:pt x="201" y="375"/>
                  </a:lnTo>
                  <a:lnTo>
                    <a:pt x="201" y="376"/>
                  </a:lnTo>
                  <a:lnTo>
                    <a:pt x="200" y="376"/>
                  </a:lnTo>
                  <a:lnTo>
                    <a:pt x="200" y="375"/>
                  </a:lnTo>
                  <a:lnTo>
                    <a:pt x="200" y="374"/>
                  </a:lnTo>
                  <a:lnTo>
                    <a:pt x="200" y="373"/>
                  </a:lnTo>
                  <a:lnTo>
                    <a:pt x="200" y="372"/>
                  </a:lnTo>
                  <a:lnTo>
                    <a:pt x="200" y="371"/>
                  </a:lnTo>
                  <a:lnTo>
                    <a:pt x="199" y="371"/>
                  </a:lnTo>
                  <a:lnTo>
                    <a:pt x="198" y="371"/>
                  </a:lnTo>
                  <a:lnTo>
                    <a:pt x="198" y="370"/>
                  </a:lnTo>
                  <a:lnTo>
                    <a:pt x="197" y="370"/>
                  </a:lnTo>
                  <a:lnTo>
                    <a:pt x="197" y="369"/>
                  </a:lnTo>
                  <a:lnTo>
                    <a:pt x="196" y="369"/>
                  </a:lnTo>
                  <a:lnTo>
                    <a:pt x="196" y="368"/>
                  </a:lnTo>
                  <a:lnTo>
                    <a:pt x="196" y="367"/>
                  </a:lnTo>
                  <a:lnTo>
                    <a:pt x="196" y="366"/>
                  </a:lnTo>
                  <a:lnTo>
                    <a:pt x="197" y="366"/>
                  </a:lnTo>
                  <a:lnTo>
                    <a:pt x="197" y="365"/>
                  </a:lnTo>
                  <a:lnTo>
                    <a:pt x="197" y="364"/>
                  </a:lnTo>
                  <a:lnTo>
                    <a:pt x="198" y="364"/>
                  </a:lnTo>
                  <a:lnTo>
                    <a:pt x="197" y="363"/>
                  </a:lnTo>
                  <a:lnTo>
                    <a:pt x="196" y="363"/>
                  </a:lnTo>
                  <a:lnTo>
                    <a:pt x="196" y="364"/>
                  </a:lnTo>
                  <a:lnTo>
                    <a:pt x="195" y="364"/>
                  </a:lnTo>
                  <a:lnTo>
                    <a:pt x="195" y="365"/>
                  </a:lnTo>
                  <a:lnTo>
                    <a:pt x="195" y="366"/>
                  </a:lnTo>
                  <a:lnTo>
                    <a:pt x="195" y="367"/>
                  </a:lnTo>
                  <a:lnTo>
                    <a:pt x="195" y="368"/>
                  </a:lnTo>
                  <a:lnTo>
                    <a:pt x="195" y="369"/>
                  </a:lnTo>
                  <a:lnTo>
                    <a:pt x="195" y="370"/>
                  </a:lnTo>
                  <a:lnTo>
                    <a:pt x="195" y="371"/>
                  </a:lnTo>
                  <a:lnTo>
                    <a:pt x="196" y="371"/>
                  </a:lnTo>
                  <a:lnTo>
                    <a:pt x="196" y="372"/>
                  </a:lnTo>
                  <a:lnTo>
                    <a:pt x="197" y="372"/>
                  </a:lnTo>
                  <a:lnTo>
                    <a:pt x="197" y="373"/>
                  </a:lnTo>
                  <a:lnTo>
                    <a:pt x="198" y="374"/>
                  </a:lnTo>
                  <a:lnTo>
                    <a:pt x="198" y="375"/>
                  </a:lnTo>
                  <a:lnTo>
                    <a:pt x="197" y="375"/>
                  </a:lnTo>
                  <a:lnTo>
                    <a:pt x="197" y="376"/>
                  </a:lnTo>
                  <a:lnTo>
                    <a:pt x="196" y="376"/>
                  </a:lnTo>
                  <a:lnTo>
                    <a:pt x="196" y="377"/>
                  </a:lnTo>
                  <a:lnTo>
                    <a:pt x="197" y="377"/>
                  </a:lnTo>
                  <a:lnTo>
                    <a:pt x="198" y="377"/>
                  </a:lnTo>
                  <a:lnTo>
                    <a:pt x="199" y="377"/>
                  </a:lnTo>
                  <a:lnTo>
                    <a:pt x="200" y="377"/>
                  </a:lnTo>
                  <a:lnTo>
                    <a:pt x="200" y="378"/>
                  </a:lnTo>
                  <a:lnTo>
                    <a:pt x="199" y="379"/>
                  </a:lnTo>
                  <a:lnTo>
                    <a:pt x="199" y="380"/>
                  </a:lnTo>
                  <a:lnTo>
                    <a:pt x="198" y="380"/>
                  </a:lnTo>
                  <a:lnTo>
                    <a:pt x="198" y="381"/>
                  </a:lnTo>
                  <a:lnTo>
                    <a:pt x="198" y="382"/>
                  </a:lnTo>
                  <a:lnTo>
                    <a:pt x="198" y="383"/>
                  </a:lnTo>
                  <a:lnTo>
                    <a:pt x="198" y="384"/>
                  </a:lnTo>
                  <a:lnTo>
                    <a:pt x="198" y="385"/>
                  </a:lnTo>
                  <a:lnTo>
                    <a:pt x="197" y="386"/>
                  </a:lnTo>
                  <a:lnTo>
                    <a:pt x="196" y="386"/>
                  </a:lnTo>
                  <a:lnTo>
                    <a:pt x="195" y="387"/>
                  </a:lnTo>
                  <a:lnTo>
                    <a:pt x="194" y="387"/>
                  </a:lnTo>
                  <a:lnTo>
                    <a:pt x="193" y="388"/>
                  </a:lnTo>
                  <a:lnTo>
                    <a:pt x="192" y="388"/>
                  </a:lnTo>
                  <a:lnTo>
                    <a:pt x="191" y="388"/>
                  </a:lnTo>
                  <a:lnTo>
                    <a:pt x="190" y="388"/>
                  </a:lnTo>
                  <a:lnTo>
                    <a:pt x="190" y="389"/>
                  </a:lnTo>
                  <a:lnTo>
                    <a:pt x="189" y="389"/>
                  </a:lnTo>
                  <a:lnTo>
                    <a:pt x="188" y="389"/>
                  </a:lnTo>
                  <a:lnTo>
                    <a:pt x="188" y="390"/>
                  </a:lnTo>
                  <a:lnTo>
                    <a:pt x="187" y="390"/>
                  </a:lnTo>
                  <a:lnTo>
                    <a:pt x="186" y="390"/>
                  </a:lnTo>
                  <a:lnTo>
                    <a:pt x="186" y="391"/>
                  </a:lnTo>
                  <a:lnTo>
                    <a:pt x="185" y="391"/>
                  </a:lnTo>
                  <a:lnTo>
                    <a:pt x="184" y="392"/>
                  </a:lnTo>
                  <a:lnTo>
                    <a:pt x="183" y="392"/>
                  </a:lnTo>
                  <a:lnTo>
                    <a:pt x="183" y="393"/>
                  </a:lnTo>
                  <a:lnTo>
                    <a:pt x="182" y="393"/>
                  </a:lnTo>
                  <a:lnTo>
                    <a:pt x="182" y="394"/>
                  </a:lnTo>
                  <a:lnTo>
                    <a:pt x="182" y="395"/>
                  </a:lnTo>
                  <a:lnTo>
                    <a:pt x="182" y="396"/>
                  </a:lnTo>
                  <a:lnTo>
                    <a:pt x="182" y="397"/>
                  </a:lnTo>
                  <a:lnTo>
                    <a:pt x="183" y="397"/>
                  </a:lnTo>
                  <a:lnTo>
                    <a:pt x="183" y="398"/>
                  </a:lnTo>
                  <a:lnTo>
                    <a:pt x="184" y="398"/>
                  </a:lnTo>
                  <a:lnTo>
                    <a:pt x="184" y="399"/>
                  </a:lnTo>
                  <a:lnTo>
                    <a:pt x="184" y="400"/>
                  </a:lnTo>
                  <a:lnTo>
                    <a:pt x="184" y="401"/>
                  </a:lnTo>
                  <a:lnTo>
                    <a:pt x="184" y="402"/>
                  </a:lnTo>
                  <a:lnTo>
                    <a:pt x="184" y="403"/>
                  </a:lnTo>
                  <a:lnTo>
                    <a:pt x="183" y="403"/>
                  </a:lnTo>
                  <a:lnTo>
                    <a:pt x="182" y="403"/>
                  </a:lnTo>
                  <a:lnTo>
                    <a:pt x="182" y="404"/>
                  </a:lnTo>
                  <a:lnTo>
                    <a:pt x="181" y="404"/>
                  </a:lnTo>
                  <a:lnTo>
                    <a:pt x="180" y="404"/>
                  </a:lnTo>
                  <a:lnTo>
                    <a:pt x="179" y="404"/>
                  </a:lnTo>
                  <a:lnTo>
                    <a:pt x="178" y="404"/>
                  </a:lnTo>
                  <a:lnTo>
                    <a:pt x="177" y="405"/>
                  </a:lnTo>
                  <a:lnTo>
                    <a:pt x="176" y="405"/>
                  </a:lnTo>
                  <a:lnTo>
                    <a:pt x="176" y="406"/>
                  </a:lnTo>
                  <a:lnTo>
                    <a:pt x="175" y="406"/>
                  </a:lnTo>
                  <a:lnTo>
                    <a:pt x="174" y="406"/>
                  </a:lnTo>
                  <a:lnTo>
                    <a:pt x="174" y="407"/>
                  </a:lnTo>
                  <a:lnTo>
                    <a:pt x="173" y="407"/>
                  </a:lnTo>
                  <a:lnTo>
                    <a:pt x="172" y="408"/>
                  </a:lnTo>
                  <a:lnTo>
                    <a:pt x="171" y="408"/>
                  </a:lnTo>
                  <a:lnTo>
                    <a:pt x="170" y="408"/>
                  </a:lnTo>
                  <a:lnTo>
                    <a:pt x="169" y="409"/>
                  </a:lnTo>
                  <a:lnTo>
                    <a:pt x="168" y="409"/>
                  </a:lnTo>
                  <a:lnTo>
                    <a:pt x="167" y="410"/>
                  </a:lnTo>
                  <a:lnTo>
                    <a:pt x="166" y="410"/>
                  </a:lnTo>
                  <a:lnTo>
                    <a:pt x="166" y="411"/>
                  </a:lnTo>
                  <a:lnTo>
                    <a:pt x="165" y="411"/>
                  </a:lnTo>
                  <a:lnTo>
                    <a:pt x="165" y="412"/>
                  </a:lnTo>
                  <a:lnTo>
                    <a:pt x="164" y="412"/>
                  </a:lnTo>
                  <a:lnTo>
                    <a:pt x="164" y="413"/>
                  </a:lnTo>
                  <a:lnTo>
                    <a:pt x="163" y="413"/>
                  </a:lnTo>
                  <a:lnTo>
                    <a:pt x="162" y="413"/>
                  </a:lnTo>
                  <a:lnTo>
                    <a:pt x="162" y="414"/>
                  </a:lnTo>
                  <a:lnTo>
                    <a:pt x="162" y="415"/>
                  </a:lnTo>
                  <a:lnTo>
                    <a:pt x="163" y="415"/>
                  </a:lnTo>
                  <a:lnTo>
                    <a:pt x="164" y="415"/>
                  </a:lnTo>
                  <a:lnTo>
                    <a:pt x="165" y="415"/>
                  </a:lnTo>
                  <a:lnTo>
                    <a:pt x="166" y="415"/>
                  </a:lnTo>
                  <a:lnTo>
                    <a:pt x="167" y="415"/>
                  </a:lnTo>
                  <a:lnTo>
                    <a:pt x="168" y="415"/>
                  </a:lnTo>
                  <a:lnTo>
                    <a:pt x="168" y="414"/>
                  </a:lnTo>
                  <a:lnTo>
                    <a:pt x="169" y="414"/>
                  </a:lnTo>
                  <a:lnTo>
                    <a:pt x="170" y="413"/>
                  </a:lnTo>
                  <a:lnTo>
                    <a:pt x="170" y="414"/>
                  </a:lnTo>
                  <a:lnTo>
                    <a:pt x="171" y="414"/>
                  </a:lnTo>
                  <a:lnTo>
                    <a:pt x="172" y="413"/>
                  </a:lnTo>
                  <a:lnTo>
                    <a:pt x="173" y="413"/>
                  </a:lnTo>
                  <a:lnTo>
                    <a:pt x="174" y="413"/>
                  </a:lnTo>
                  <a:lnTo>
                    <a:pt x="175" y="413"/>
                  </a:lnTo>
                  <a:lnTo>
                    <a:pt x="176" y="413"/>
                  </a:lnTo>
                  <a:lnTo>
                    <a:pt x="176" y="414"/>
                  </a:lnTo>
                  <a:lnTo>
                    <a:pt x="176" y="415"/>
                  </a:lnTo>
                  <a:lnTo>
                    <a:pt x="176" y="416"/>
                  </a:lnTo>
                  <a:lnTo>
                    <a:pt x="176" y="417"/>
                  </a:lnTo>
                  <a:lnTo>
                    <a:pt x="175" y="417"/>
                  </a:lnTo>
                  <a:lnTo>
                    <a:pt x="175" y="418"/>
                  </a:lnTo>
                  <a:lnTo>
                    <a:pt x="175" y="419"/>
                  </a:lnTo>
                  <a:lnTo>
                    <a:pt x="176" y="420"/>
                  </a:lnTo>
                  <a:lnTo>
                    <a:pt x="176" y="421"/>
                  </a:lnTo>
                  <a:lnTo>
                    <a:pt x="177" y="421"/>
                  </a:lnTo>
                  <a:lnTo>
                    <a:pt x="177" y="422"/>
                  </a:lnTo>
                  <a:lnTo>
                    <a:pt x="177" y="423"/>
                  </a:lnTo>
                  <a:lnTo>
                    <a:pt x="177" y="424"/>
                  </a:lnTo>
                  <a:lnTo>
                    <a:pt x="177" y="425"/>
                  </a:lnTo>
                  <a:lnTo>
                    <a:pt x="177" y="426"/>
                  </a:lnTo>
                  <a:lnTo>
                    <a:pt x="177" y="428"/>
                  </a:lnTo>
                  <a:lnTo>
                    <a:pt x="177" y="429"/>
                  </a:lnTo>
                  <a:lnTo>
                    <a:pt x="177" y="430"/>
                  </a:lnTo>
                  <a:lnTo>
                    <a:pt x="177" y="431"/>
                  </a:lnTo>
                  <a:lnTo>
                    <a:pt x="177" y="432"/>
                  </a:lnTo>
                  <a:lnTo>
                    <a:pt x="176" y="433"/>
                  </a:lnTo>
                  <a:lnTo>
                    <a:pt x="176" y="434"/>
                  </a:lnTo>
                  <a:lnTo>
                    <a:pt x="175" y="434"/>
                  </a:lnTo>
                  <a:lnTo>
                    <a:pt x="174" y="434"/>
                  </a:lnTo>
                  <a:lnTo>
                    <a:pt x="173" y="435"/>
                  </a:lnTo>
                  <a:lnTo>
                    <a:pt x="172" y="435"/>
                  </a:lnTo>
                  <a:lnTo>
                    <a:pt x="171" y="435"/>
                  </a:lnTo>
                  <a:lnTo>
                    <a:pt x="170" y="435"/>
                  </a:lnTo>
                  <a:lnTo>
                    <a:pt x="170" y="436"/>
                  </a:lnTo>
                  <a:lnTo>
                    <a:pt x="169" y="436"/>
                  </a:lnTo>
                  <a:lnTo>
                    <a:pt x="169" y="437"/>
                  </a:lnTo>
                  <a:lnTo>
                    <a:pt x="168" y="437"/>
                  </a:lnTo>
                  <a:lnTo>
                    <a:pt x="167" y="438"/>
                  </a:lnTo>
                  <a:lnTo>
                    <a:pt x="166" y="438"/>
                  </a:lnTo>
                  <a:lnTo>
                    <a:pt x="166" y="439"/>
                  </a:lnTo>
                  <a:lnTo>
                    <a:pt x="165" y="439"/>
                  </a:lnTo>
                  <a:lnTo>
                    <a:pt x="165" y="440"/>
                  </a:lnTo>
                  <a:lnTo>
                    <a:pt x="166" y="440"/>
                  </a:lnTo>
                  <a:lnTo>
                    <a:pt x="167" y="440"/>
                  </a:lnTo>
                  <a:lnTo>
                    <a:pt x="167" y="439"/>
                  </a:lnTo>
                  <a:lnTo>
                    <a:pt x="168" y="439"/>
                  </a:lnTo>
                  <a:lnTo>
                    <a:pt x="169" y="438"/>
                  </a:lnTo>
                  <a:lnTo>
                    <a:pt x="170" y="438"/>
                  </a:lnTo>
                  <a:lnTo>
                    <a:pt x="171" y="438"/>
                  </a:lnTo>
                  <a:lnTo>
                    <a:pt x="172" y="438"/>
                  </a:lnTo>
                  <a:lnTo>
                    <a:pt x="173" y="439"/>
                  </a:lnTo>
                  <a:lnTo>
                    <a:pt x="173" y="440"/>
                  </a:lnTo>
                  <a:lnTo>
                    <a:pt x="173" y="441"/>
                  </a:lnTo>
                  <a:lnTo>
                    <a:pt x="173" y="442"/>
                  </a:lnTo>
                  <a:lnTo>
                    <a:pt x="174" y="442"/>
                  </a:lnTo>
                  <a:lnTo>
                    <a:pt x="175" y="442"/>
                  </a:lnTo>
                  <a:lnTo>
                    <a:pt x="176" y="442"/>
                  </a:lnTo>
                  <a:lnTo>
                    <a:pt x="176" y="441"/>
                  </a:lnTo>
                  <a:lnTo>
                    <a:pt x="177" y="441"/>
                  </a:lnTo>
                  <a:lnTo>
                    <a:pt x="178" y="441"/>
                  </a:lnTo>
                  <a:lnTo>
                    <a:pt x="179" y="441"/>
                  </a:lnTo>
                  <a:lnTo>
                    <a:pt x="180" y="440"/>
                  </a:lnTo>
                  <a:lnTo>
                    <a:pt x="181" y="440"/>
                  </a:lnTo>
                  <a:lnTo>
                    <a:pt x="182" y="440"/>
                  </a:lnTo>
                  <a:lnTo>
                    <a:pt x="182" y="441"/>
                  </a:lnTo>
                  <a:lnTo>
                    <a:pt x="182" y="442"/>
                  </a:lnTo>
                  <a:lnTo>
                    <a:pt x="183" y="442"/>
                  </a:lnTo>
                  <a:lnTo>
                    <a:pt x="184" y="442"/>
                  </a:lnTo>
                  <a:lnTo>
                    <a:pt x="185" y="441"/>
                  </a:lnTo>
                  <a:lnTo>
                    <a:pt x="186" y="441"/>
                  </a:lnTo>
                  <a:lnTo>
                    <a:pt x="187" y="441"/>
                  </a:lnTo>
                  <a:lnTo>
                    <a:pt x="188" y="441"/>
                  </a:lnTo>
                  <a:lnTo>
                    <a:pt x="188" y="442"/>
                  </a:lnTo>
                  <a:lnTo>
                    <a:pt x="188" y="443"/>
                  </a:lnTo>
                  <a:lnTo>
                    <a:pt x="188" y="444"/>
                  </a:lnTo>
                  <a:lnTo>
                    <a:pt x="187" y="444"/>
                  </a:lnTo>
                  <a:lnTo>
                    <a:pt x="187" y="445"/>
                  </a:lnTo>
                  <a:lnTo>
                    <a:pt x="187" y="446"/>
                  </a:lnTo>
                  <a:lnTo>
                    <a:pt x="187" y="447"/>
                  </a:lnTo>
                  <a:lnTo>
                    <a:pt x="187" y="448"/>
                  </a:lnTo>
                  <a:lnTo>
                    <a:pt x="186" y="448"/>
                  </a:lnTo>
                  <a:lnTo>
                    <a:pt x="186" y="449"/>
                  </a:lnTo>
                  <a:lnTo>
                    <a:pt x="186" y="450"/>
                  </a:lnTo>
                  <a:lnTo>
                    <a:pt x="185" y="451"/>
                  </a:lnTo>
                  <a:lnTo>
                    <a:pt x="185" y="452"/>
                  </a:lnTo>
                  <a:lnTo>
                    <a:pt x="185" y="453"/>
                  </a:lnTo>
                  <a:lnTo>
                    <a:pt x="185" y="454"/>
                  </a:lnTo>
                  <a:lnTo>
                    <a:pt x="184" y="454"/>
                  </a:lnTo>
                  <a:lnTo>
                    <a:pt x="184" y="455"/>
                  </a:lnTo>
                  <a:lnTo>
                    <a:pt x="181" y="454"/>
                  </a:lnTo>
                  <a:lnTo>
                    <a:pt x="177" y="453"/>
                  </a:lnTo>
                  <a:lnTo>
                    <a:pt x="174" y="451"/>
                  </a:lnTo>
                  <a:lnTo>
                    <a:pt x="169" y="451"/>
                  </a:lnTo>
                  <a:lnTo>
                    <a:pt x="163" y="451"/>
                  </a:lnTo>
                  <a:lnTo>
                    <a:pt x="157" y="450"/>
                  </a:lnTo>
                  <a:lnTo>
                    <a:pt x="152" y="450"/>
                  </a:lnTo>
                  <a:lnTo>
                    <a:pt x="148" y="449"/>
                  </a:lnTo>
                  <a:lnTo>
                    <a:pt x="145" y="448"/>
                  </a:lnTo>
                  <a:lnTo>
                    <a:pt x="142" y="448"/>
                  </a:lnTo>
                  <a:lnTo>
                    <a:pt x="140" y="449"/>
                  </a:lnTo>
                  <a:lnTo>
                    <a:pt x="137" y="450"/>
                  </a:lnTo>
                  <a:lnTo>
                    <a:pt x="135" y="448"/>
                  </a:lnTo>
                  <a:lnTo>
                    <a:pt x="133" y="445"/>
                  </a:lnTo>
                  <a:lnTo>
                    <a:pt x="132" y="441"/>
                  </a:lnTo>
                  <a:lnTo>
                    <a:pt x="133" y="437"/>
                  </a:lnTo>
                  <a:lnTo>
                    <a:pt x="133" y="434"/>
                  </a:lnTo>
                  <a:lnTo>
                    <a:pt x="132" y="431"/>
                  </a:lnTo>
                  <a:lnTo>
                    <a:pt x="131" y="430"/>
                  </a:lnTo>
                  <a:lnTo>
                    <a:pt x="128" y="428"/>
                  </a:lnTo>
                  <a:lnTo>
                    <a:pt x="127" y="424"/>
                  </a:lnTo>
                  <a:lnTo>
                    <a:pt x="129" y="422"/>
                  </a:lnTo>
                  <a:lnTo>
                    <a:pt x="130" y="419"/>
                  </a:lnTo>
                  <a:lnTo>
                    <a:pt x="129" y="415"/>
                  </a:lnTo>
                  <a:lnTo>
                    <a:pt x="126" y="413"/>
                  </a:lnTo>
                  <a:lnTo>
                    <a:pt x="126" y="410"/>
                  </a:lnTo>
                  <a:lnTo>
                    <a:pt x="126" y="408"/>
                  </a:lnTo>
                  <a:lnTo>
                    <a:pt x="125" y="403"/>
                  </a:lnTo>
                  <a:lnTo>
                    <a:pt x="125" y="400"/>
                  </a:lnTo>
                  <a:lnTo>
                    <a:pt x="123" y="397"/>
                  </a:lnTo>
                  <a:lnTo>
                    <a:pt x="124" y="394"/>
                  </a:lnTo>
                  <a:lnTo>
                    <a:pt x="128" y="388"/>
                  </a:lnTo>
                  <a:lnTo>
                    <a:pt x="130" y="383"/>
                  </a:lnTo>
                  <a:lnTo>
                    <a:pt x="132" y="381"/>
                  </a:lnTo>
                  <a:lnTo>
                    <a:pt x="134" y="373"/>
                  </a:lnTo>
                  <a:lnTo>
                    <a:pt x="132" y="369"/>
                  </a:lnTo>
                  <a:lnTo>
                    <a:pt x="126" y="365"/>
                  </a:lnTo>
                  <a:lnTo>
                    <a:pt x="125" y="362"/>
                  </a:lnTo>
                  <a:lnTo>
                    <a:pt x="119" y="358"/>
                  </a:lnTo>
                  <a:lnTo>
                    <a:pt x="116" y="355"/>
                  </a:lnTo>
                  <a:lnTo>
                    <a:pt x="113" y="351"/>
                  </a:lnTo>
                  <a:lnTo>
                    <a:pt x="107" y="349"/>
                  </a:lnTo>
                  <a:lnTo>
                    <a:pt x="105" y="345"/>
                  </a:lnTo>
                  <a:lnTo>
                    <a:pt x="104" y="338"/>
                  </a:lnTo>
                  <a:lnTo>
                    <a:pt x="103" y="332"/>
                  </a:lnTo>
                  <a:lnTo>
                    <a:pt x="100" y="328"/>
                  </a:lnTo>
                  <a:lnTo>
                    <a:pt x="98" y="326"/>
                  </a:lnTo>
                  <a:lnTo>
                    <a:pt x="98" y="322"/>
                  </a:lnTo>
                  <a:lnTo>
                    <a:pt x="96" y="319"/>
                  </a:lnTo>
                  <a:lnTo>
                    <a:pt x="95" y="314"/>
                  </a:lnTo>
                  <a:lnTo>
                    <a:pt x="96" y="311"/>
                  </a:lnTo>
                  <a:lnTo>
                    <a:pt x="98" y="306"/>
                  </a:lnTo>
                  <a:lnTo>
                    <a:pt x="100" y="302"/>
                  </a:lnTo>
                  <a:lnTo>
                    <a:pt x="100" y="300"/>
                  </a:lnTo>
                  <a:lnTo>
                    <a:pt x="99" y="297"/>
                  </a:lnTo>
                  <a:lnTo>
                    <a:pt x="95" y="299"/>
                  </a:lnTo>
                  <a:lnTo>
                    <a:pt x="91" y="301"/>
                  </a:lnTo>
                  <a:lnTo>
                    <a:pt x="89" y="304"/>
                  </a:lnTo>
                  <a:lnTo>
                    <a:pt x="87" y="304"/>
                  </a:lnTo>
                  <a:lnTo>
                    <a:pt x="84" y="306"/>
                  </a:lnTo>
                  <a:lnTo>
                    <a:pt x="82" y="307"/>
                  </a:lnTo>
                  <a:lnTo>
                    <a:pt x="77" y="306"/>
                  </a:lnTo>
                  <a:lnTo>
                    <a:pt x="75" y="305"/>
                  </a:lnTo>
                  <a:lnTo>
                    <a:pt x="74" y="300"/>
                  </a:lnTo>
                  <a:lnTo>
                    <a:pt x="73" y="296"/>
                  </a:lnTo>
                  <a:lnTo>
                    <a:pt x="73" y="292"/>
                  </a:lnTo>
                  <a:lnTo>
                    <a:pt x="70" y="288"/>
                  </a:lnTo>
                  <a:lnTo>
                    <a:pt x="66" y="287"/>
                  </a:lnTo>
                  <a:lnTo>
                    <a:pt x="65" y="285"/>
                  </a:lnTo>
                  <a:lnTo>
                    <a:pt x="67" y="281"/>
                  </a:lnTo>
                  <a:lnTo>
                    <a:pt x="69" y="278"/>
                  </a:lnTo>
                  <a:lnTo>
                    <a:pt x="71" y="274"/>
                  </a:lnTo>
                  <a:lnTo>
                    <a:pt x="74" y="271"/>
                  </a:lnTo>
                  <a:lnTo>
                    <a:pt x="78" y="272"/>
                  </a:lnTo>
                  <a:lnTo>
                    <a:pt x="82" y="273"/>
                  </a:lnTo>
                  <a:lnTo>
                    <a:pt x="85" y="271"/>
                  </a:lnTo>
                  <a:lnTo>
                    <a:pt x="88" y="267"/>
                  </a:lnTo>
                  <a:lnTo>
                    <a:pt x="87" y="262"/>
                  </a:lnTo>
                  <a:lnTo>
                    <a:pt x="82" y="256"/>
                  </a:lnTo>
                  <a:lnTo>
                    <a:pt x="80" y="250"/>
                  </a:lnTo>
                  <a:lnTo>
                    <a:pt x="78" y="245"/>
                  </a:lnTo>
                  <a:lnTo>
                    <a:pt x="75" y="242"/>
                  </a:lnTo>
                  <a:lnTo>
                    <a:pt x="71" y="242"/>
                  </a:lnTo>
                  <a:lnTo>
                    <a:pt x="70" y="244"/>
                  </a:lnTo>
                  <a:lnTo>
                    <a:pt x="70" y="246"/>
                  </a:lnTo>
                  <a:lnTo>
                    <a:pt x="68" y="244"/>
                  </a:lnTo>
                  <a:lnTo>
                    <a:pt x="65" y="243"/>
                  </a:lnTo>
                  <a:lnTo>
                    <a:pt x="61" y="245"/>
                  </a:lnTo>
                  <a:lnTo>
                    <a:pt x="59" y="246"/>
                  </a:lnTo>
                  <a:lnTo>
                    <a:pt x="57" y="245"/>
                  </a:lnTo>
                  <a:lnTo>
                    <a:pt x="55" y="248"/>
                  </a:lnTo>
                  <a:lnTo>
                    <a:pt x="53" y="250"/>
                  </a:lnTo>
                  <a:lnTo>
                    <a:pt x="50" y="251"/>
                  </a:lnTo>
                  <a:lnTo>
                    <a:pt x="48" y="254"/>
                  </a:lnTo>
                  <a:lnTo>
                    <a:pt x="45" y="255"/>
                  </a:lnTo>
                  <a:lnTo>
                    <a:pt x="42" y="256"/>
                  </a:lnTo>
                  <a:lnTo>
                    <a:pt x="40" y="259"/>
                  </a:lnTo>
                  <a:lnTo>
                    <a:pt x="38" y="260"/>
                  </a:lnTo>
                  <a:lnTo>
                    <a:pt x="34" y="258"/>
                  </a:lnTo>
                  <a:lnTo>
                    <a:pt x="29" y="257"/>
                  </a:lnTo>
                  <a:lnTo>
                    <a:pt x="24" y="255"/>
                  </a:lnTo>
                  <a:lnTo>
                    <a:pt x="22" y="252"/>
                  </a:lnTo>
                  <a:lnTo>
                    <a:pt x="22" y="248"/>
                  </a:lnTo>
                  <a:lnTo>
                    <a:pt x="19" y="247"/>
                  </a:lnTo>
                  <a:lnTo>
                    <a:pt x="16" y="248"/>
                  </a:lnTo>
                  <a:lnTo>
                    <a:pt x="11" y="248"/>
                  </a:lnTo>
                  <a:lnTo>
                    <a:pt x="0" y="248"/>
                  </a:lnTo>
                  <a:lnTo>
                    <a:pt x="6" y="236"/>
                  </a:lnTo>
                  <a:lnTo>
                    <a:pt x="3" y="233"/>
                  </a:lnTo>
                  <a:lnTo>
                    <a:pt x="6" y="226"/>
                  </a:lnTo>
                  <a:lnTo>
                    <a:pt x="6" y="222"/>
                  </a:lnTo>
                  <a:lnTo>
                    <a:pt x="9" y="217"/>
                  </a:lnTo>
                  <a:lnTo>
                    <a:pt x="17" y="215"/>
                  </a:lnTo>
                  <a:lnTo>
                    <a:pt x="21" y="211"/>
                  </a:lnTo>
                  <a:lnTo>
                    <a:pt x="24" y="197"/>
                  </a:lnTo>
                  <a:lnTo>
                    <a:pt x="24" y="198"/>
                  </a:lnTo>
                  <a:lnTo>
                    <a:pt x="25" y="198"/>
                  </a:lnTo>
                  <a:lnTo>
                    <a:pt x="26" y="198"/>
                  </a:lnTo>
                  <a:lnTo>
                    <a:pt x="26" y="197"/>
                  </a:lnTo>
                  <a:lnTo>
                    <a:pt x="27" y="197"/>
                  </a:lnTo>
                  <a:lnTo>
                    <a:pt x="28" y="197"/>
                  </a:lnTo>
                  <a:lnTo>
                    <a:pt x="29" y="197"/>
                  </a:lnTo>
                  <a:lnTo>
                    <a:pt x="30" y="197"/>
                  </a:lnTo>
                  <a:lnTo>
                    <a:pt x="31" y="197"/>
                  </a:lnTo>
                  <a:lnTo>
                    <a:pt x="31" y="196"/>
                  </a:lnTo>
                  <a:lnTo>
                    <a:pt x="31" y="195"/>
                  </a:lnTo>
                  <a:lnTo>
                    <a:pt x="32" y="195"/>
                  </a:lnTo>
                  <a:lnTo>
                    <a:pt x="33" y="195"/>
                  </a:lnTo>
                  <a:lnTo>
                    <a:pt x="34" y="195"/>
                  </a:lnTo>
                  <a:lnTo>
                    <a:pt x="35" y="195"/>
                  </a:lnTo>
                  <a:lnTo>
                    <a:pt x="36" y="195"/>
                  </a:lnTo>
                  <a:lnTo>
                    <a:pt x="36" y="194"/>
                  </a:lnTo>
                  <a:lnTo>
                    <a:pt x="37" y="194"/>
                  </a:lnTo>
                  <a:lnTo>
                    <a:pt x="38" y="193"/>
                  </a:lnTo>
                  <a:lnTo>
                    <a:pt x="39" y="193"/>
                  </a:lnTo>
                  <a:lnTo>
                    <a:pt x="40" y="193"/>
                  </a:lnTo>
                  <a:lnTo>
                    <a:pt x="41" y="193"/>
                  </a:lnTo>
                  <a:lnTo>
                    <a:pt x="42" y="194"/>
                  </a:lnTo>
                  <a:lnTo>
                    <a:pt x="43" y="194"/>
                  </a:lnTo>
                  <a:lnTo>
                    <a:pt x="44" y="195"/>
                  </a:lnTo>
                  <a:lnTo>
                    <a:pt x="44" y="196"/>
                  </a:lnTo>
                  <a:lnTo>
                    <a:pt x="45" y="196"/>
                  </a:lnTo>
                  <a:lnTo>
                    <a:pt x="45" y="197"/>
                  </a:lnTo>
                  <a:lnTo>
                    <a:pt x="46" y="197"/>
                  </a:lnTo>
                  <a:lnTo>
                    <a:pt x="47" y="197"/>
                  </a:lnTo>
                  <a:lnTo>
                    <a:pt x="48" y="197"/>
                  </a:lnTo>
                  <a:lnTo>
                    <a:pt x="49" y="198"/>
                  </a:lnTo>
                  <a:lnTo>
                    <a:pt x="50" y="198"/>
                  </a:lnTo>
                  <a:lnTo>
                    <a:pt x="50" y="197"/>
                  </a:lnTo>
                  <a:lnTo>
                    <a:pt x="51" y="197"/>
                  </a:lnTo>
                  <a:lnTo>
                    <a:pt x="52" y="196"/>
                  </a:lnTo>
                  <a:lnTo>
                    <a:pt x="52" y="195"/>
                  </a:lnTo>
                  <a:lnTo>
                    <a:pt x="52" y="194"/>
                  </a:lnTo>
                  <a:lnTo>
                    <a:pt x="52" y="193"/>
                  </a:lnTo>
                  <a:lnTo>
                    <a:pt x="51" y="193"/>
                  </a:lnTo>
                  <a:lnTo>
                    <a:pt x="51" y="192"/>
                  </a:lnTo>
                  <a:lnTo>
                    <a:pt x="51" y="191"/>
                  </a:lnTo>
                  <a:lnTo>
                    <a:pt x="52" y="191"/>
                  </a:lnTo>
                  <a:lnTo>
                    <a:pt x="52" y="190"/>
                  </a:lnTo>
                  <a:lnTo>
                    <a:pt x="52" y="189"/>
                  </a:lnTo>
                  <a:lnTo>
                    <a:pt x="53" y="189"/>
                  </a:lnTo>
                  <a:lnTo>
                    <a:pt x="54" y="189"/>
                  </a:lnTo>
                  <a:lnTo>
                    <a:pt x="54" y="188"/>
                  </a:lnTo>
                  <a:lnTo>
                    <a:pt x="55" y="188"/>
                  </a:lnTo>
                  <a:lnTo>
                    <a:pt x="56" y="187"/>
                  </a:lnTo>
                  <a:lnTo>
                    <a:pt x="56" y="186"/>
                  </a:lnTo>
                  <a:lnTo>
                    <a:pt x="56" y="185"/>
                  </a:lnTo>
                  <a:lnTo>
                    <a:pt x="56" y="184"/>
                  </a:lnTo>
                  <a:lnTo>
                    <a:pt x="57" y="184"/>
                  </a:lnTo>
                  <a:lnTo>
                    <a:pt x="57" y="183"/>
                  </a:lnTo>
                  <a:lnTo>
                    <a:pt x="58" y="183"/>
                  </a:lnTo>
                  <a:lnTo>
                    <a:pt x="58" y="182"/>
                  </a:lnTo>
                  <a:lnTo>
                    <a:pt x="58" y="181"/>
                  </a:lnTo>
                  <a:lnTo>
                    <a:pt x="58" y="180"/>
                  </a:lnTo>
                  <a:lnTo>
                    <a:pt x="58" y="179"/>
                  </a:lnTo>
                  <a:lnTo>
                    <a:pt x="59" y="178"/>
                  </a:lnTo>
                  <a:lnTo>
                    <a:pt x="59" y="177"/>
                  </a:lnTo>
                  <a:lnTo>
                    <a:pt x="60" y="176"/>
                  </a:lnTo>
                  <a:lnTo>
                    <a:pt x="60" y="175"/>
                  </a:lnTo>
                  <a:lnTo>
                    <a:pt x="60" y="174"/>
                  </a:lnTo>
                  <a:lnTo>
                    <a:pt x="59" y="173"/>
                  </a:lnTo>
                  <a:lnTo>
                    <a:pt x="59" y="172"/>
                  </a:lnTo>
                  <a:lnTo>
                    <a:pt x="58" y="171"/>
                  </a:lnTo>
                  <a:lnTo>
                    <a:pt x="59" y="171"/>
                  </a:lnTo>
                  <a:lnTo>
                    <a:pt x="60" y="171"/>
                  </a:lnTo>
                  <a:lnTo>
                    <a:pt x="60" y="170"/>
                  </a:lnTo>
                  <a:lnTo>
                    <a:pt x="61" y="169"/>
                  </a:lnTo>
                  <a:lnTo>
                    <a:pt x="62" y="169"/>
                  </a:lnTo>
                  <a:lnTo>
                    <a:pt x="63" y="169"/>
                  </a:lnTo>
                  <a:lnTo>
                    <a:pt x="64" y="169"/>
                  </a:lnTo>
                  <a:lnTo>
                    <a:pt x="65" y="169"/>
                  </a:lnTo>
                  <a:lnTo>
                    <a:pt x="66" y="168"/>
                  </a:lnTo>
                  <a:lnTo>
                    <a:pt x="67" y="168"/>
                  </a:lnTo>
                  <a:lnTo>
                    <a:pt x="68" y="167"/>
                  </a:lnTo>
                  <a:lnTo>
                    <a:pt x="69" y="167"/>
                  </a:lnTo>
                  <a:lnTo>
                    <a:pt x="69" y="166"/>
                  </a:lnTo>
                  <a:lnTo>
                    <a:pt x="70" y="166"/>
                  </a:lnTo>
                  <a:lnTo>
                    <a:pt x="70" y="165"/>
                  </a:lnTo>
                  <a:lnTo>
                    <a:pt x="69" y="165"/>
                  </a:lnTo>
                  <a:lnTo>
                    <a:pt x="69" y="164"/>
                  </a:lnTo>
                  <a:lnTo>
                    <a:pt x="69" y="163"/>
                  </a:lnTo>
                  <a:lnTo>
                    <a:pt x="69" y="162"/>
                  </a:lnTo>
                  <a:lnTo>
                    <a:pt x="69" y="161"/>
                  </a:lnTo>
                  <a:lnTo>
                    <a:pt x="70" y="161"/>
                  </a:lnTo>
                  <a:lnTo>
                    <a:pt x="70" y="160"/>
                  </a:lnTo>
                  <a:lnTo>
                    <a:pt x="70" y="159"/>
                  </a:lnTo>
                  <a:lnTo>
                    <a:pt x="70" y="158"/>
                  </a:lnTo>
                  <a:lnTo>
                    <a:pt x="70" y="157"/>
                  </a:lnTo>
                  <a:lnTo>
                    <a:pt x="69" y="157"/>
                  </a:lnTo>
                  <a:lnTo>
                    <a:pt x="68" y="158"/>
                  </a:lnTo>
                  <a:lnTo>
                    <a:pt x="67" y="158"/>
                  </a:lnTo>
                  <a:lnTo>
                    <a:pt x="66" y="158"/>
                  </a:lnTo>
                  <a:lnTo>
                    <a:pt x="66" y="157"/>
                  </a:lnTo>
                  <a:lnTo>
                    <a:pt x="65" y="157"/>
                  </a:lnTo>
                  <a:lnTo>
                    <a:pt x="65" y="156"/>
                  </a:lnTo>
                  <a:lnTo>
                    <a:pt x="66" y="156"/>
                  </a:lnTo>
                  <a:lnTo>
                    <a:pt x="66" y="155"/>
                  </a:lnTo>
                  <a:lnTo>
                    <a:pt x="66" y="154"/>
                  </a:lnTo>
                  <a:lnTo>
                    <a:pt x="65" y="154"/>
                  </a:lnTo>
                  <a:lnTo>
                    <a:pt x="65" y="153"/>
                  </a:lnTo>
                  <a:lnTo>
                    <a:pt x="66" y="153"/>
                  </a:lnTo>
                  <a:lnTo>
                    <a:pt x="66" y="152"/>
                  </a:lnTo>
                  <a:lnTo>
                    <a:pt x="65" y="152"/>
                  </a:lnTo>
                  <a:lnTo>
                    <a:pt x="64" y="151"/>
                  </a:lnTo>
                  <a:lnTo>
                    <a:pt x="64" y="150"/>
                  </a:lnTo>
                  <a:lnTo>
                    <a:pt x="64" y="149"/>
                  </a:lnTo>
                  <a:lnTo>
                    <a:pt x="64" y="148"/>
                  </a:lnTo>
                  <a:lnTo>
                    <a:pt x="65" y="148"/>
                  </a:lnTo>
                  <a:lnTo>
                    <a:pt x="65" y="147"/>
                  </a:lnTo>
                  <a:lnTo>
                    <a:pt x="65" y="146"/>
                  </a:lnTo>
                  <a:lnTo>
                    <a:pt x="65" y="145"/>
                  </a:lnTo>
                  <a:lnTo>
                    <a:pt x="66" y="145"/>
                  </a:lnTo>
                  <a:lnTo>
                    <a:pt x="66" y="144"/>
                  </a:lnTo>
                  <a:lnTo>
                    <a:pt x="66" y="143"/>
                  </a:lnTo>
                  <a:lnTo>
                    <a:pt x="67" y="143"/>
                  </a:lnTo>
                  <a:lnTo>
                    <a:pt x="67" y="142"/>
                  </a:lnTo>
                  <a:lnTo>
                    <a:pt x="68" y="142"/>
                  </a:lnTo>
                  <a:lnTo>
                    <a:pt x="69" y="142"/>
                  </a:lnTo>
                  <a:lnTo>
                    <a:pt x="69" y="141"/>
                  </a:lnTo>
                  <a:lnTo>
                    <a:pt x="70" y="141"/>
                  </a:lnTo>
                  <a:lnTo>
                    <a:pt x="71" y="141"/>
                  </a:lnTo>
                  <a:lnTo>
                    <a:pt x="72" y="141"/>
                  </a:lnTo>
                  <a:lnTo>
                    <a:pt x="73" y="141"/>
                  </a:lnTo>
                  <a:lnTo>
                    <a:pt x="74" y="141"/>
                  </a:lnTo>
                  <a:lnTo>
                    <a:pt x="75" y="141"/>
                  </a:lnTo>
                  <a:lnTo>
                    <a:pt x="75" y="140"/>
                  </a:lnTo>
                  <a:lnTo>
                    <a:pt x="76" y="140"/>
                  </a:lnTo>
                  <a:lnTo>
                    <a:pt x="76" y="139"/>
                  </a:lnTo>
                  <a:lnTo>
                    <a:pt x="75" y="139"/>
                  </a:lnTo>
                  <a:lnTo>
                    <a:pt x="75" y="138"/>
                  </a:lnTo>
                  <a:lnTo>
                    <a:pt x="75" y="137"/>
                  </a:lnTo>
                  <a:lnTo>
                    <a:pt x="75" y="136"/>
                  </a:lnTo>
                  <a:lnTo>
                    <a:pt x="76" y="135"/>
                  </a:lnTo>
                  <a:lnTo>
                    <a:pt x="77" y="135"/>
                  </a:lnTo>
                  <a:lnTo>
                    <a:pt x="78" y="135"/>
                  </a:lnTo>
                  <a:lnTo>
                    <a:pt x="79" y="136"/>
                  </a:lnTo>
                  <a:lnTo>
                    <a:pt x="80" y="136"/>
                  </a:lnTo>
                  <a:lnTo>
                    <a:pt x="80" y="135"/>
                  </a:lnTo>
                  <a:lnTo>
                    <a:pt x="81" y="135"/>
                  </a:lnTo>
                  <a:lnTo>
                    <a:pt x="81" y="134"/>
                  </a:lnTo>
                  <a:lnTo>
                    <a:pt x="82" y="134"/>
                  </a:lnTo>
                  <a:lnTo>
                    <a:pt x="82" y="133"/>
                  </a:lnTo>
                  <a:lnTo>
                    <a:pt x="83" y="133"/>
                  </a:lnTo>
                  <a:lnTo>
                    <a:pt x="84" y="133"/>
                  </a:lnTo>
                  <a:lnTo>
                    <a:pt x="84" y="132"/>
                  </a:lnTo>
                  <a:lnTo>
                    <a:pt x="85" y="132"/>
                  </a:lnTo>
                  <a:lnTo>
                    <a:pt x="86" y="132"/>
                  </a:lnTo>
                  <a:lnTo>
                    <a:pt x="86" y="131"/>
                  </a:lnTo>
                  <a:lnTo>
                    <a:pt x="86" y="130"/>
                  </a:lnTo>
                  <a:lnTo>
                    <a:pt x="87" y="130"/>
                  </a:lnTo>
                  <a:lnTo>
                    <a:pt x="87" y="129"/>
                  </a:lnTo>
                  <a:lnTo>
                    <a:pt x="88" y="129"/>
                  </a:lnTo>
                  <a:lnTo>
                    <a:pt x="88" y="128"/>
                  </a:lnTo>
                  <a:lnTo>
                    <a:pt x="89" y="128"/>
                  </a:lnTo>
                  <a:lnTo>
                    <a:pt x="89" y="127"/>
                  </a:lnTo>
                  <a:lnTo>
                    <a:pt x="92" y="127"/>
                  </a:lnTo>
                  <a:lnTo>
                    <a:pt x="93" y="127"/>
                  </a:lnTo>
                  <a:lnTo>
                    <a:pt x="94" y="127"/>
                  </a:lnTo>
                  <a:lnTo>
                    <a:pt x="94" y="126"/>
                  </a:lnTo>
                  <a:lnTo>
                    <a:pt x="95" y="126"/>
                  </a:lnTo>
                  <a:lnTo>
                    <a:pt x="95" y="125"/>
                  </a:lnTo>
                  <a:lnTo>
                    <a:pt x="95" y="124"/>
                  </a:lnTo>
                  <a:lnTo>
                    <a:pt x="94" y="124"/>
                  </a:lnTo>
                  <a:lnTo>
                    <a:pt x="94" y="123"/>
                  </a:lnTo>
                  <a:lnTo>
                    <a:pt x="94" y="122"/>
                  </a:lnTo>
                  <a:lnTo>
                    <a:pt x="94" y="121"/>
                  </a:lnTo>
                  <a:lnTo>
                    <a:pt x="93" y="121"/>
                  </a:lnTo>
                  <a:lnTo>
                    <a:pt x="93" y="120"/>
                  </a:lnTo>
                  <a:lnTo>
                    <a:pt x="92" y="120"/>
                  </a:lnTo>
                  <a:lnTo>
                    <a:pt x="91" y="120"/>
                  </a:lnTo>
                  <a:lnTo>
                    <a:pt x="90" y="120"/>
                  </a:lnTo>
                  <a:lnTo>
                    <a:pt x="89" y="119"/>
                  </a:lnTo>
                  <a:lnTo>
                    <a:pt x="88" y="119"/>
                  </a:lnTo>
                  <a:lnTo>
                    <a:pt x="88" y="120"/>
                  </a:lnTo>
                  <a:lnTo>
                    <a:pt x="87" y="120"/>
                  </a:lnTo>
                  <a:lnTo>
                    <a:pt x="86" y="120"/>
                  </a:lnTo>
                  <a:lnTo>
                    <a:pt x="85" y="120"/>
                  </a:lnTo>
                  <a:lnTo>
                    <a:pt x="85" y="119"/>
                  </a:lnTo>
                  <a:lnTo>
                    <a:pt x="85" y="118"/>
                  </a:lnTo>
                  <a:lnTo>
                    <a:pt x="85" y="117"/>
                  </a:lnTo>
                  <a:lnTo>
                    <a:pt x="86" y="117"/>
                  </a:lnTo>
                  <a:lnTo>
                    <a:pt x="86" y="116"/>
                  </a:lnTo>
                  <a:lnTo>
                    <a:pt x="86" y="115"/>
                  </a:lnTo>
                  <a:lnTo>
                    <a:pt x="86" y="114"/>
                  </a:lnTo>
                  <a:lnTo>
                    <a:pt x="85" y="113"/>
                  </a:lnTo>
                  <a:lnTo>
                    <a:pt x="85" y="112"/>
                  </a:lnTo>
                  <a:lnTo>
                    <a:pt x="85" y="111"/>
                  </a:lnTo>
                  <a:lnTo>
                    <a:pt x="86" y="111"/>
                  </a:lnTo>
                  <a:lnTo>
                    <a:pt x="87" y="111"/>
                  </a:lnTo>
                  <a:lnTo>
                    <a:pt x="88" y="110"/>
                  </a:lnTo>
                  <a:lnTo>
                    <a:pt x="88" y="109"/>
                  </a:lnTo>
                  <a:lnTo>
                    <a:pt x="88" y="108"/>
                  </a:lnTo>
                  <a:lnTo>
                    <a:pt x="88" y="107"/>
                  </a:lnTo>
                  <a:lnTo>
                    <a:pt x="88" y="106"/>
                  </a:lnTo>
                  <a:lnTo>
                    <a:pt x="87" y="106"/>
                  </a:lnTo>
                  <a:lnTo>
                    <a:pt x="87" y="105"/>
                  </a:lnTo>
                  <a:lnTo>
                    <a:pt x="86" y="105"/>
                  </a:lnTo>
                  <a:lnTo>
                    <a:pt x="85" y="105"/>
                  </a:lnTo>
                  <a:lnTo>
                    <a:pt x="85" y="104"/>
                  </a:lnTo>
                  <a:lnTo>
                    <a:pt x="86" y="104"/>
                  </a:lnTo>
                  <a:lnTo>
                    <a:pt x="86" y="103"/>
                  </a:lnTo>
                  <a:lnTo>
                    <a:pt x="87" y="103"/>
                  </a:lnTo>
                  <a:lnTo>
                    <a:pt x="88" y="103"/>
                  </a:lnTo>
                  <a:lnTo>
                    <a:pt x="88" y="102"/>
                  </a:lnTo>
                  <a:lnTo>
                    <a:pt x="88" y="101"/>
                  </a:lnTo>
                  <a:lnTo>
                    <a:pt x="88" y="100"/>
                  </a:lnTo>
                  <a:lnTo>
                    <a:pt x="88" y="99"/>
                  </a:lnTo>
                  <a:lnTo>
                    <a:pt x="89" y="99"/>
                  </a:lnTo>
                  <a:lnTo>
                    <a:pt x="89" y="98"/>
                  </a:lnTo>
                  <a:lnTo>
                    <a:pt x="90" y="98"/>
                  </a:lnTo>
                  <a:lnTo>
                    <a:pt x="90" y="97"/>
                  </a:lnTo>
                  <a:lnTo>
                    <a:pt x="91" y="97"/>
                  </a:lnTo>
                  <a:lnTo>
                    <a:pt x="92" y="96"/>
                  </a:lnTo>
                  <a:lnTo>
                    <a:pt x="93" y="96"/>
                  </a:lnTo>
                  <a:lnTo>
                    <a:pt x="93" y="95"/>
                  </a:lnTo>
                  <a:lnTo>
                    <a:pt x="94" y="95"/>
                  </a:lnTo>
                  <a:lnTo>
                    <a:pt x="94" y="94"/>
                  </a:lnTo>
                  <a:lnTo>
                    <a:pt x="95" y="94"/>
                  </a:lnTo>
                  <a:lnTo>
                    <a:pt x="95" y="93"/>
                  </a:lnTo>
                  <a:lnTo>
                    <a:pt x="96" y="93"/>
                  </a:lnTo>
                  <a:lnTo>
                    <a:pt x="96" y="92"/>
                  </a:lnTo>
                  <a:lnTo>
                    <a:pt x="96" y="91"/>
                  </a:lnTo>
                  <a:lnTo>
                    <a:pt x="97" y="91"/>
                  </a:lnTo>
                  <a:lnTo>
                    <a:pt x="97" y="90"/>
                  </a:lnTo>
                  <a:lnTo>
                    <a:pt x="98" y="90"/>
                  </a:lnTo>
                  <a:lnTo>
                    <a:pt x="98" y="89"/>
                  </a:lnTo>
                  <a:lnTo>
                    <a:pt x="99" y="89"/>
                  </a:lnTo>
                  <a:lnTo>
                    <a:pt x="99" y="90"/>
                  </a:lnTo>
                  <a:lnTo>
                    <a:pt x="100" y="91"/>
                  </a:lnTo>
                  <a:lnTo>
                    <a:pt x="100" y="92"/>
                  </a:lnTo>
                  <a:lnTo>
                    <a:pt x="100" y="93"/>
                  </a:lnTo>
                  <a:lnTo>
                    <a:pt x="100" y="94"/>
                  </a:lnTo>
                  <a:lnTo>
                    <a:pt x="101" y="94"/>
                  </a:lnTo>
                  <a:lnTo>
                    <a:pt x="102" y="94"/>
                  </a:lnTo>
                  <a:lnTo>
                    <a:pt x="102" y="93"/>
                  </a:lnTo>
                  <a:lnTo>
                    <a:pt x="103" y="93"/>
                  </a:lnTo>
                  <a:lnTo>
                    <a:pt x="104" y="94"/>
                  </a:lnTo>
                  <a:lnTo>
                    <a:pt x="105" y="94"/>
                  </a:lnTo>
                  <a:lnTo>
                    <a:pt x="106" y="93"/>
                  </a:lnTo>
                  <a:lnTo>
                    <a:pt x="107" y="93"/>
                  </a:lnTo>
                  <a:lnTo>
                    <a:pt x="107" y="92"/>
                  </a:lnTo>
                  <a:lnTo>
                    <a:pt x="108" y="91"/>
                  </a:lnTo>
                  <a:lnTo>
                    <a:pt x="109" y="91"/>
                  </a:lnTo>
                  <a:lnTo>
                    <a:pt x="110" y="91"/>
                  </a:lnTo>
                  <a:lnTo>
                    <a:pt x="111" y="91"/>
                  </a:lnTo>
                  <a:lnTo>
                    <a:pt x="112" y="91"/>
                  </a:lnTo>
                  <a:lnTo>
                    <a:pt x="113" y="91"/>
                  </a:lnTo>
                  <a:lnTo>
                    <a:pt x="113" y="90"/>
                  </a:lnTo>
                  <a:lnTo>
                    <a:pt x="113" y="89"/>
                  </a:lnTo>
                  <a:lnTo>
                    <a:pt x="113" y="88"/>
                  </a:lnTo>
                  <a:lnTo>
                    <a:pt x="113" y="87"/>
                  </a:lnTo>
                  <a:lnTo>
                    <a:pt x="113" y="86"/>
                  </a:lnTo>
                  <a:lnTo>
                    <a:pt x="113" y="85"/>
                  </a:lnTo>
                  <a:lnTo>
                    <a:pt x="114" y="85"/>
                  </a:lnTo>
                  <a:lnTo>
                    <a:pt x="114" y="84"/>
                  </a:lnTo>
                  <a:lnTo>
                    <a:pt x="115" y="83"/>
                  </a:lnTo>
                  <a:lnTo>
                    <a:pt x="116" y="83"/>
                  </a:lnTo>
                  <a:lnTo>
                    <a:pt x="116" y="82"/>
                  </a:lnTo>
                  <a:lnTo>
                    <a:pt x="117" y="82"/>
                  </a:lnTo>
                  <a:lnTo>
                    <a:pt x="117" y="81"/>
                  </a:lnTo>
                  <a:lnTo>
                    <a:pt x="116" y="81"/>
                  </a:lnTo>
                  <a:lnTo>
                    <a:pt x="115" y="81"/>
                  </a:lnTo>
                  <a:lnTo>
                    <a:pt x="114" y="81"/>
                  </a:lnTo>
                  <a:lnTo>
                    <a:pt x="113" y="81"/>
                  </a:lnTo>
                  <a:lnTo>
                    <a:pt x="113" y="80"/>
                  </a:lnTo>
                  <a:lnTo>
                    <a:pt x="113" y="79"/>
                  </a:lnTo>
                  <a:lnTo>
                    <a:pt x="114" y="78"/>
                  </a:lnTo>
                  <a:lnTo>
                    <a:pt x="114" y="77"/>
                  </a:lnTo>
                  <a:lnTo>
                    <a:pt x="114" y="76"/>
                  </a:lnTo>
                  <a:lnTo>
                    <a:pt x="114" y="75"/>
                  </a:lnTo>
                  <a:lnTo>
                    <a:pt x="115" y="75"/>
                  </a:lnTo>
                  <a:lnTo>
                    <a:pt x="115" y="74"/>
                  </a:lnTo>
                  <a:lnTo>
                    <a:pt x="115" y="73"/>
                  </a:lnTo>
                  <a:lnTo>
                    <a:pt x="115" y="72"/>
                  </a:lnTo>
                  <a:lnTo>
                    <a:pt x="115" y="71"/>
                  </a:lnTo>
                  <a:lnTo>
                    <a:pt x="116" y="70"/>
                  </a:lnTo>
                  <a:lnTo>
                    <a:pt x="116" y="69"/>
                  </a:lnTo>
                  <a:lnTo>
                    <a:pt x="117" y="68"/>
                  </a:lnTo>
                  <a:lnTo>
                    <a:pt x="117" y="67"/>
                  </a:lnTo>
                  <a:lnTo>
                    <a:pt x="117" y="66"/>
                  </a:lnTo>
                  <a:lnTo>
                    <a:pt x="118" y="66"/>
                  </a:lnTo>
                  <a:lnTo>
                    <a:pt x="118" y="65"/>
                  </a:lnTo>
                  <a:lnTo>
                    <a:pt x="118" y="64"/>
                  </a:lnTo>
                  <a:lnTo>
                    <a:pt x="119" y="64"/>
                  </a:lnTo>
                  <a:lnTo>
                    <a:pt x="120" y="65"/>
                  </a:lnTo>
                  <a:lnTo>
                    <a:pt x="121" y="64"/>
                  </a:lnTo>
                  <a:lnTo>
                    <a:pt x="122" y="64"/>
                  </a:lnTo>
                  <a:lnTo>
                    <a:pt x="122" y="63"/>
                  </a:lnTo>
                  <a:lnTo>
                    <a:pt x="121" y="63"/>
                  </a:lnTo>
                  <a:lnTo>
                    <a:pt x="121" y="62"/>
                  </a:lnTo>
                  <a:lnTo>
                    <a:pt x="120" y="61"/>
                  </a:lnTo>
                  <a:lnTo>
                    <a:pt x="119" y="60"/>
                  </a:lnTo>
                  <a:lnTo>
                    <a:pt x="119" y="59"/>
                  </a:lnTo>
                  <a:lnTo>
                    <a:pt x="119" y="58"/>
                  </a:lnTo>
                  <a:lnTo>
                    <a:pt x="119" y="57"/>
                  </a:lnTo>
                  <a:lnTo>
                    <a:pt x="119" y="56"/>
                  </a:lnTo>
                  <a:lnTo>
                    <a:pt x="119" y="55"/>
                  </a:lnTo>
                  <a:lnTo>
                    <a:pt x="119" y="54"/>
                  </a:lnTo>
                  <a:lnTo>
                    <a:pt x="119" y="53"/>
                  </a:lnTo>
                  <a:lnTo>
                    <a:pt x="118" y="53"/>
                  </a:lnTo>
                  <a:lnTo>
                    <a:pt x="118" y="52"/>
                  </a:lnTo>
                  <a:lnTo>
                    <a:pt x="118" y="48"/>
                  </a:lnTo>
                  <a:lnTo>
                    <a:pt x="118" y="47"/>
                  </a:lnTo>
                  <a:lnTo>
                    <a:pt x="118" y="46"/>
                  </a:lnTo>
                  <a:lnTo>
                    <a:pt x="119" y="46"/>
                  </a:lnTo>
                  <a:lnTo>
                    <a:pt x="119" y="45"/>
                  </a:lnTo>
                  <a:lnTo>
                    <a:pt x="119" y="44"/>
                  </a:lnTo>
                  <a:lnTo>
                    <a:pt x="119" y="43"/>
                  </a:lnTo>
                  <a:lnTo>
                    <a:pt x="119" y="42"/>
                  </a:lnTo>
                  <a:lnTo>
                    <a:pt x="119" y="41"/>
                  </a:lnTo>
                  <a:lnTo>
                    <a:pt x="119" y="40"/>
                  </a:lnTo>
                  <a:lnTo>
                    <a:pt x="120" y="40"/>
                  </a:lnTo>
                  <a:lnTo>
                    <a:pt x="120" y="39"/>
                  </a:lnTo>
                  <a:lnTo>
                    <a:pt x="120" y="38"/>
                  </a:lnTo>
                  <a:lnTo>
                    <a:pt x="120" y="37"/>
                  </a:lnTo>
                  <a:lnTo>
                    <a:pt x="120" y="36"/>
                  </a:lnTo>
                  <a:lnTo>
                    <a:pt x="121" y="36"/>
                  </a:lnTo>
                  <a:lnTo>
                    <a:pt x="121" y="35"/>
                  </a:lnTo>
                  <a:lnTo>
                    <a:pt x="120" y="35"/>
                  </a:lnTo>
                  <a:lnTo>
                    <a:pt x="120" y="34"/>
                  </a:lnTo>
                  <a:lnTo>
                    <a:pt x="119" y="34"/>
                  </a:lnTo>
                  <a:lnTo>
                    <a:pt x="119" y="33"/>
                  </a:lnTo>
                  <a:lnTo>
                    <a:pt x="118" y="33"/>
                  </a:lnTo>
                  <a:lnTo>
                    <a:pt x="118" y="32"/>
                  </a:lnTo>
                  <a:lnTo>
                    <a:pt x="118" y="31"/>
                  </a:lnTo>
                  <a:lnTo>
                    <a:pt x="118" y="30"/>
                  </a:lnTo>
                  <a:lnTo>
                    <a:pt x="119" y="30"/>
                  </a:lnTo>
                  <a:lnTo>
                    <a:pt x="120" y="30"/>
                  </a:lnTo>
                  <a:lnTo>
                    <a:pt x="120" y="29"/>
                  </a:lnTo>
                  <a:lnTo>
                    <a:pt x="121" y="28"/>
                  </a:lnTo>
                  <a:lnTo>
                    <a:pt x="122" y="27"/>
                  </a:lnTo>
                  <a:lnTo>
                    <a:pt x="122" y="26"/>
                  </a:lnTo>
                  <a:lnTo>
                    <a:pt x="122" y="25"/>
                  </a:lnTo>
                  <a:lnTo>
                    <a:pt x="123" y="25"/>
                  </a:lnTo>
                  <a:lnTo>
                    <a:pt x="123" y="24"/>
                  </a:lnTo>
                  <a:lnTo>
                    <a:pt x="124" y="23"/>
                  </a:lnTo>
                  <a:lnTo>
                    <a:pt x="124" y="22"/>
                  </a:lnTo>
                  <a:lnTo>
                    <a:pt x="124" y="21"/>
                  </a:lnTo>
                  <a:lnTo>
                    <a:pt x="124" y="20"/>
                  </a:lnTo>
                  <a:lnTo>
                    <a:pt x="124" y="19"/>
                  </a:lnTo>
                  <a:lnTo>
                    <a:pt x="124" y="18"/>
                  </a:lnTo>
                  <a:lnTo>
                    <a:pt x="124" y="17"/>
                  </a:lnTo>
                  <a:lnTo>
                    <a:pt x="125" y="17"/>
                  </a:lnTo>
                  <a:lnTo>
                    <a:pt x="126" y="16"/>
                  </a:lnTo>
                  <a:lnTo>
                    <a:pt x="126" y="15"/>
                  </a:lnTo>
                  <a:lnTo>
                    <a:pt x="126" y="14"/>
                  </a:lnTo>
                  <a:lnTo>
                    <a:pt x="126" y="13"/>
                  </a:lnTo>
                  <a:lnTo>
                    <a:pt x="127" y="13"/>
                  </a:lnTo>
                  <a:lnTo>
                    <a:pt x="128" y="12"/>
                  </a:lnTo>
                  <a:lnTo>
                    <a:pt x="129" y="12"/>
                  </a:lnTo>
                  <a:lnTo>
                    <a:pt x="129" y="11"/>
                  </a:lnTo>
                  <a:lnTo>
                    <a:pt x="130" y="11"/>
                  </a:lnTo>
                  <a:lnTo>
                    <a:pt x="131" y="11"/>
                  </a:lnTo>
                  <a:lnTo>
                    <a:pt x="131" y="10"/>
                  </a:lnTo>
                  <a:lnTo>
                    <a:pt x="132" y="10"/>
                  </a:lnTo>
                  <a:lnTo>
                    <a:pt x="133" y="10"/>
                  </a:lnTo>
                  <a:lnTo>
                    <a:pt x="134" y="10"/>
                  </a:lnTo>
                  <a:lnTo>
                    <a:pt x="135" y="9"/>
                  </a:lnTo>
                  <a:lnTo>
                    <a:pt x="135" y="8"/>
                  </a:lnTo>
                  <a:lnTo>
                    <a:pt x="136" y="8"/>
                  </a:lnTo>
                  <a:lnTo>
                    <a:pt x="136" y="7"/>
                  </a:lnTo>
                  <a:lnTo>
                    <a:pt x="137" y="7"/>
                  </a:lnTo>
                  <a:lnTo>
                    <a:pt x="137" y="6"/>
                  </a:lnTo>
                  <a:lnTo>
                    <a:pt x="137" y="5"/>
                  </a:lnTo>
                  <a:lnTo>
                    <a:pt x="137" y="4"/>
                  </a:lnTo>
                  <a:lnTo>
                    <a:pt x="137" y="3"/>
                  </a:lnTo>
                  <a:lnTo>
                    <a:pt x="138" y="3"/>
                  </a:lnTo>
                  <a:lnTo>
                    <a:pt x="138" y="2"/>
                  </a:lnTo>
                  <a:lnTo>
                    <a:pt x="138" y="1"/>
                  </a:lnTo>
                  <a:lnTo>
                    <a:pt x="139" y="1"/>
                  </a:lnTo>
                  <a:lnTo>
                    <a:pt x="140" y="1"/>
                  </a:lnTo>
                  <a:lnTo>
                    <a:pt x="141" y="2"/>
                  </a:lnTo>
                  <a:lnTo>
                    <a:pt x="142" y="2"/>
                  </a:lnTo>
                  <a:lnTo>
                    <a:pt x="142" y="3"/>
                  </a:lnTo>
                  <a:lnTo>
                    <a:pt x="143" y="3"/>
                  </a:lnTo>
                  <a:lnTo>
                    <a:pt x="144" y="3"/>
                  </a:lnTo>
                  <a:lnTo>
                    <a:pt x="145" y="3"/>
                  </a:lnTo>
                  <a:lnTo>
                    <a:pt x="146" y="3"/>
                  </a:lnTo>
                  <a:lnTo>
                    <a:pt x="146" y="4"/>
                  </a:lnTo>
                  <a:lnTo>
                    <a:pt x="147" y="4"/>
                  </a:lnTo>
                  <a:lnTo>
                    <a:pt x="148" y="4"/>
                  </a:lnTo>
                  <a:lnTo>
                    <a:pt x="148" y="5"/>
                  </a:lnTo>
                  <a:lnTo>
                    <a:pt x="149" y="5"/>
                  </a:lnTo>
                  <a:lnTo>
                    <a:pt x="149" y="6"/>
                  </a:lnTo>
                  <a:lnTo>
                    <a:pt x="150" y="6"/>
                  </a:lnTo>
                  <a:lnTo>
                    <a:pt x="150" y="7"/>
                  </a:lnTo>
                  <a:lnTo>
                    <a:pt x="151" y="7"/>
                  </a:lnTo>
                  <a:lnTo>
                    <a:pt x="152" y="6"/>
                  </a:lnTo>
                  <a:lnTo>
                    <a:pt x="152" y="5"/>
                  </a:lnTo>
                  <a:lnTo>
                    <a:pt x="153" y="5"/>
                  </a:lnTo>
                  <a:lnTo>
                    <a:pt x="153" y="4"/>
                  </a:lnTo>
                  <a:lnTo>
                    <a:pt x="154" y="4"/>
                  </a:lnTo>
                  <a:lnTo>
                    <a:pt x="155" y="4"/>
                  </a:lnTo>
                  <a:lnTo>
                    <a:pt x="156" y="4"/>
                  </a:lnTo>
                  <a:lnTo>
                    <a:pt x="157" y="3"/>
                  </a:lnTo>
                  <a:lnTo>
                    <a:pt x="157" y="2"/>
                  </a:lnTo>
                  <a:lnTo>
                    <a:pt x="157" y="1"/>
                  </a:lnTo>
                  <a:lnTo>
                    <a:pt x="158" y="0"/>
                  </a:lnTo>
                  <a:lnTo>
                    <a:pt x="159" y="0"/>
                  </a:lnTo>
                  <a:lnTo>
                    <a:pt x="160" y="1"/>
                  </a:lnTo>
                  <a:lnTo>
                    <a:pt x="161" y="1"/>
                  </a:lnTo>
                  <a:lnTo>
                    <a:pt x="162" y="1"/>
                  </a:lnTo>
                  <a:lnTo>
                    <a:pt x="163" y="1"/>
                  </a:lnTo>
                  <a:lnTo>
                    <a:pt x="164" y="1"/>
                  </a:lnTo>
                  <a:lnTo>
                    <a:pt x="165" y="2"/>
                  </a:lnTo>
                  <a:lnTo>
                    <a:pt x="166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69" y="2"/>
                  </a:lnTo>
                  <a:lnTo>
                    <a:pt x="169" y="1"/>
                  </a:lnTo>
                  <a:lnTo>
                    <a:pt x="170" y="1"/>
                  </a:lnTo>
                  <a:lnTo>
                    <a:pt x="171" y="1"/>
                  </a:lnTo>
                  <a:lnTo>
                    <a:pt x="172" y="2"/>
                  </a:lnTo>
                  <a:lnTo>
                    <a:pt x="173" y="2"/>
                  </a:lnTo>
                  <a:lnTo>
                    <a:pt x="173" y="3"/>
                  </a:lnTo>
                  <a:lnTo>
                    <a:pt x="174" y="3"/>
                  </a:lnTo>
                  <a:lnTo>
                    <a:pt x="174" y="4"/>
                  </a:lnTo>
                  <a:lnTo>
                    <a:pt x="175" y="4"/>
                  </a:lnTo>
                  <a:lnTo>
                    <a:pt x="176" y="5"/>
                  </a:lnTo>
                  <a:lnTo>
                    <a:pt x="176" y="6"/>
                  </a:lnTo>
                  <a:lnTo>
                    <a:pt x="177" y="6"/>
                  </a:lnTo>
                  <a:lnTo>
                    <a:pt x="178" y="6"/>
                  </a:lnTo>
                  <a:lnTo>
                    <a:pt x="179" y="5"/>
                  </a:lnTo>
                  <a:lnTo>
                    <a:pt x="179" y="4"/>
                  </a:lnTo>
                  <a:lnTo>
                    <a:pt x="180" y="4"/>
                  </a:lnTo>
                  <a:lnTo>
                    <a:pt x="181" y="4"/>
                  </a:lnTo>
                  <a:close/>
                  <a:moveTo>
                    <a:pt x="167" y="324"/>
                  </a:moveTo>
                  <a:lnTo>
                    <a:pt x="168" y="324"/>
                  </a:lnTo>
                  <a:lnTo>
                    <a:pt x="169" y="324"/>
                  </a:lnTo>
                  <a:lnTo>
                    <a:pt x="169" y="323"/>
                  </a:lnTo>
                  <a:lnTo>
                    <a:pt x="170" y="323"/>
                  </a:lnTo>
                  <a:lnTo>
                    <a:pt x="170" y="322"/>
                  </a:lnTo>
                  <a:lnTo>
                    <a:pt x="170" y="321"/>
                  </a:lnTo>
                  <a:lnTo>
                    <a:pt x="169" y="321"/>
                  </a:lnTo>
                  <a:lnTo>
                    <a:pt x="168" y="322"/>
                  </a:lnTo>
                  <a:lnTo>
                    <a:pt x="167" y="322"/>
                  </a:lnTo>
                  <a:lnTo>
                    <a:pt x="166" y="323"/>
                  </a:lnTo>
                  <a:lnTo>
                    <a:pt x="167" y="323"/>
                  </a:lnTo>
                  <a:lnTo>
                    <a:pt x="167" y="324"/>
                  </a:lnTo>
                  <a:close/>
                  <a:moveTo>
                    <a:pt x="160" y="328"/>
                  </a:moveTo>
                  <a:lnTo>
                    <a:pt x="161" y="328"/>
                  </a:lnTo>
                  <a:lnTo>
                    <a:pt x="161" y="327"/>
                  </a:lnTo>
                  <a:lnTo>
                    <a:pt x="162" y="327"/>
                  </a:lnTo>
                  <a:lnTo>
                    <a:pt x="163" y="327"/>
                  </a:lnTo>
                  <a:lnTo>
                    <a:pt x="163" y="326"/>
                  </a:lnTo>
                  <a:lnTo>
                    <a:pt x="163" y="325"/>
                  </a:lnTo>
                  <a:lnTo>
                    <a:pt x="164" y="324"/>
                  </a:lnTo>
                  <a:lnTo>
                    <a:pt x="165" y="323"/>
                  </a:lnTo>
                  <a:lnTo>
                    <a:pt x="164" y="322"/>
                  </a:lnTo>
                  <a:lnTo>
                    <a:pt x="163" y="322"/>
                  </a:lnTo>
                  <a:lnTo>
                    <a:pt x="162" y="322"/>
                  </a:lnTo>
                  <a:lnTo>
                    <a:pt x="162" y="321"/>
                  </a:lnTo>
                  <a:lnTo>
                    <a:pt x="161" y="321"/>
                  </a:lnTo>
                  <a:lnTo>
                    <a:pt x="160" y="322"/>
                  </a:lnTo>
                  <a:lnTo>
                    <a:pt x="160" y="321"/>
                  </a:lnTo>
                  <a:lnTo>
                    <a:pt x="159" y="321"/>
                  </a:lnTo>
                  <a:lnTo>
                    <a:pt x="158" y="321"/>
                  </a:lnTo>
                  <a:lnTo>
                    <a:pt x="157" y="320"/>
                  </a:lnTo>
                  <a:lnTo>
                    <a:pt x="157" y="321"/>
                  </a:lnTo>
                  <a:lnTo>
                    <a:pt x="156" y="321"/>
                  </a:lnTo>
                  <a:lnTo>
                    <a:pt x="156" y="320"/>
                  </a:lnTo>
                  <a:lnTo>
                    <a:pt x="155" y="320"/>
                  </a:lnTo>
                  <a:lnTo>
                    <a:pt x="154" y="320"/>
                  </a:lnTo>
                  <a:lnTo>
                    <a:pt x="154" y="321"/>
                  </a:lnTo>
                  <a:lnTo>
                    <a:pt x="154" y="322"/>
                  </a:lnTo>
                  <a:lnTo>
                    <a:pt x="154" y="323"/>
                  </a:lnTo>
                  <a:lnTo>
                    <a:pt x="155" y="323"/>
                  </a:lnTo>
                  <a:lnTo>
                    <a:pt x="155" y="324"/>
                  </a:lnTo>
                  <a:lnTo>
                    <a:pt x="156" y="324"/>
                  </a:lnTo>
                  <a:lnTo>
                    <a:pt x="157" y="324"/>
                  </a:lnTo>
                  <a:lnTo>
                    <a:pt x="157" y="325"/>
                  </a:lnTo>
                  <a:lnTo>
                    <a:pt x="156" y="326"/>
                  </a:lnTo>
                  <a:lnTo>
                    <a:pt x="156" y="327"/>
                  </a:lnTo>
                  <a:lnTo>
                    <a:pt x="156" y="328"/>
                  </a:lnTo>
                  <a:lnTo>
                    <a:pt x="157" y="328"/>
                  </a:lnTo>
                  <a:lnTo>
                    <a:pt x="158" y="328"/>
                  </a:lnTo>
                  <a:lnTo>
                    <a:pt x="160" y="328"/>
                  </a:lnTo>
                  <a:close/>
                  <a:moveTo>
                    <a:pt x="170" y="318"/>
                  </a:moveTo>
                  <a:lnTo>
                    <a:pt x="171" y="317"/>
                  </a:lnTo>
                  <a:lnTo>
                    <a:pt x="172" y="317"/>
                  </a:lnTo>
                  <a:lnTo>
                    <a:pt x="173" y="317"/>
                  </a:lnTo>
                  <a:lnTo>
                    <a:pt x="174" y="316"/>
                  </a:lnTo>
                  <a:lnTo>
                    <a:pt x="175" y="316"/>
                  </a:lnTo>
                  <a:lnTo>
                    <a:pt x="175" y="315"/>
                  </a:lnTo>
                  <a:lnTo>
                    <a:pt x="176" y="315"/>
                  </a:lnTo>
                  <a:lnTo>
                    <a:pt x="176" y="314"/>
                  </a:lnTo>
                  <a:lnTo>
                    <a:pt x="176" y="313"/>
                  </a:lnTo>
                  <a:lnTo>
                    <a:pt x="175" y="313"/>
                  </a:lnTo>
                  <a:lnTo>
                    <a:pt x="176" y="313"/>
                  </a:lnTo>
                  <a:lnTo>
                    <a:pt x="176" y="312"/>
                  </a:lnTo>
                  <a:lnTo>
                    <a:pt x="177" y="312"/>
                  </a:lnTo>
                  <a:lnTo>
                    <a:pt x="178" y="312"/>
                  </a:lnTo>
                  <a:lnTo>
                    <a:pt x="179" y="312"/>
                  </a:lnTo>
                  <a:lnTo>
                    <a:pt x="180" y="312"/>
                  </a:lnTo>
                  <a:lnTo>
                    <a:pt x="181" y="312"/>
                  </a:lnTo>
                  <a:lnTo>
                    <a:pt x="181" y="311"/>
                  </a:lnTo>
                  <a:lnTo>
                    <a:pt x="182" y="311"/>
                  </a:lnTo>
                  <a:lnTo>
                    <a:pt x="183" y="311"/>
                  </a:lnTo>
                  <a:lnTo>
                    <a:pt x="183" y="310"/>
                  </a:lnTo>
                  <a:lnTo>
                    <a:pt x="182" y="310"/>
                  </a:lnTo>
                  <a:lnTo>
                    <a:pt x="181" y="310"/>
                  </a:lnTo>
                  <a:lnTo>
                    <a:pt x="181" y="309"/>
                  </a:lnTo>
                  <a:lnTo>
                    <a:pt x="180" y="309"/>
                  </a:lnTo>
                  <a:lnTo>
                    <a:pt x="180" y="308"/>
                  </a:lnTo>
                  <a:lnTo>
                    <a:pt x="179" y="308"/>
                  </a:lnTo>
                  <a:lnTo>
                    <a:pt x="179" y="307"/>
                  </a:lnTo>
                  <a:lnTo>
                    <a:pt x="178" y="307"/>
                  </a:lnTo>
                  <a:lnTo>
                    <a:pt x="178" y="306"/>
                  </a:lnTo>
                  <a:lnTo>
                    <a:pt x="177" y="306"/>
                  </a:lnTo>
                  <a:lnTo>
                    <a:pt x="176" y="306"/>
                  </a:lnTo>
                  <a:lnTo>
                    <a:pt x="175" y="306"/>
                  </a:lnTo>
                  <a:lnTo>
                    <a:pt x="174" y="307"/>
                  </a:lnTo>
                  <a:lnTo>
                    <a:pt x="174" y="308"/>
                  </a:lnTo>
                  <a:lnTo>
                    <a:pt x="174" y="309"/>
                  </a:lnTo>
                  <a:lnTo>
                    <a:pt x="174" y="310"/>
                  </a:lnTo>
                  <a:lnTo>
                    <a:pt x="174" y="311"/>
                  </a:lnTo>
                  <a:lnTo>
                    <a:pt x="174" y="312"/>
                  </a:lnTo>
                  <a:lnTo>
                    <a:pt x="173" y="312"/>
                  </a:lnTo>
                  <a:lnTo>
                    <a:pt x="173" y="313"/>
                  </a:lnTo>
                  <a:lnTo>
                    <a:pt x="173" y="314"/>
                  </a:lnTo>
                  <a:lnTo>
                    <a:pt x="172" y="314"/>
                  </a:lnTo>
                  <a:lnTo>
                    <a:pt x="171" y="314"/>
                  </a:lnTo>
                  <a:lnTo>
                    <a:pt x="171" y="313"/>
                  </a:lnTo>
                  <a:lnTo>
                    <a:pt x="170" y="313"/>
                  </a:lnTo>
                  <a:lnTo>
                    <a:pt x="170" y="312"/>
                  </a:lnTo>
                  <a:lnTo>
                    <a:pt x="170" y="311"/>
                  </a:lnTo>
                  <a:lnTo>
                    <a:pt x="169" y="311"/>
                  </a:lnTo>
                  <a:lnTo>
                    <a:pt x="169" y="312"/>
                  </a:lnTo>
                  <a:lnTo>
                    <a:pt x="168" y="312"/>
                  </a:lnTo>
                  <a:lnTo>
                    <a:pt x="168" y="313"/>
                  </a:lnTo>
                  <a:lnTo>
                    <a:pt x="167" y="313"/>
                  </a:lnTo>
                  <a:lnTo>
                    <a:pt x="166" y="313"/>
                  </a:lnTo>
                  <a:lnTo>
                    <a:pt x="165" y="313"/>
                  </a:lnTo>
                  <a:lnTo>
                    <a:pt x="165" y="314"/>
                  </a:lnTo>
                  <a:lnTo>
                    <a:pt x="164" y="314"/>
                  </a:lnTo>
                  <a:lnTo>
                    <a:pt x="164" y="315"/>
                  </a:lnTo>
                  <a:lnTo>
                    <a:pt x="165" y="315"/>
                  </a:lnTo>
                  <a:lnTo>
                    <a:pt x="166" y="315"/>
                  </a:lnTo>
                  <a:lnTo>
                    <a:pt x="166" y="316"/>
                  </a:lnTo>
                  <a:lnTo>
                    <a:pt x="166" y="317"/>
                  </a:lnTo>
                  <a:lnTo>
                    <a:pt x="167" y="317"/>
                  </a:lnTo>
                  <a:lnTo>
                    <a:pt x="168" y="317"/>
                  </a:lnTo>
                  <a:lnTo>
                    <a:pt x="169" y="318"/>
                  </a:lnTo>
                  <a:lnTo>
                    <a:pt x="170" y="318"/>
                  </a:lnTo>
                  <a:close/>
                </a:path>
              </a:pathLst>
            </a:custGeom>
            <a:solidFill>
              <a:srgbClr val="F7D4C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92" name="Freeform 872"/>
            <p:cNvSpPr>
              <a:spLocks/>
            </p:cNvSpPr>
            <p:nvPr/>
          </p:nvSpPr>
          <p:spPr bwMode="auto">
            <a:xfrm>
              <a:off x="2272" y="1644"/>
              <a:ext cx="168" cy="242"/>
            </a:xfrm>
            <a:custGeom>
              <a:avLst/>
              <a:gdLst>
                <a:gd name="T0" fmla="*/ 6 w 168"/>
                <a:gd name="T1" fmla="*/ 1 h 242"/>
                <a:gd name="T2" fmla="*/ 16 w 168"/>
                <a:gd name="T3" fmla="*/ 1 h 242"/>
                <a:gd name="T4" fmla="*/ 26 w 168"/>
                <a:gd name="T5" fmla="*/ 2 h 242"/>
                <a:gd name="T6" fmla="*/ 41 w 168"/>
                <a:gd name="T7" fmla="*/ 3 h 242"/>
                <a:gd name="T8" fmla="*/ 51 w 168"/>
                <a:gd name="T9" fmla="*/ 5 h 242"/>
                <a:gd name="T10" fmla="*/ 61 w 168"/>
                <a:gd name="T11" fmla="*/ 11 h 242"/>
                <a:gd name="T12" fmla="*/ 71 w 168"/>
                <a:gd name="T13" fmla="*/ 14 h 242"/>
                <a:gd name="T14" fmla="*/ 64 w 168"/>
                <a:gd name="T15" fmla="*/ 17 h 242"/>
                <a:gd name="T16" fmla="*/ 60 w 168"/>
                <a:gd name="T17" fmla="*/ 20 h 242"/>
                <a:gd name="T18" fmla="*/ 70 w 168"/>
                <a:gd name="T19" fmla="*/ 25 h 242"/>
                <a:gd name="T20" fmla="*/ 80 w 168"/>
                <a:gd name="T21" fmla="*/ 31 h 242"/>
                <a:gd name="T22" fmla="*/ 69 w 168"/>
                <a:gd name="T23" fmla="*/ 30 h 242"/>
                <a:gd name="T24" fmla="*/ 80 w 168"/>
                <a:gd name="T25" fmla="*/ 35 h 242"/>
                <a:gd name="T26" fmla="*/ 83 w 168"/>
                <a:gd name="T27" fmla="*/ 41 h 242"/>
                <a:gd name="T28" fmla="*/ 88 w 168"/>
                <a:gd name="T29" fmla="*/ 44 h 242"/>
                <a:gd name="T30" fmla="*/ 80 w 168"/>
                <a:gd name="T31" fmla="*/ 50 h 242"/>
                <a:gd name="T32" fmla="*/ 69 w 168"/>
                <a:gd name="T33" fmla="*/ 47 h 242"/>
                <a:gd name="T34" fmla="*/ 65 w 168"/>
                <a:gd name="T35" fmla="*/ 45 h 242"/>
                <a:gd name="T36" fmla="*/ 64 w 168"/>
                <a:gd name="T37" fmla="*/ 50 h 242"/>
                <a:gd name="T38" fmla="*/ 48 w 168"/>
                <a:gd name="T39" fmla="*/ 49 h 242"/>
                <a:gd name="T40" fmla="*/ 35 w 168"/>
                <a:gd name="T41" fmla="*/ 53 h 242"/>
                <a:gd name="T42" fmla="*/ 46 w 168"/>
                <a:gd name="T43" fmla="*/ 54 h 242"/>
                <a:gd name="T44" fmla="*/ 54 w 168"/>
                <a:gd name="T45" fmla="*/ 63 h 242"/>
                <a:gd name="T46" fmla="*/ 63 w 168"/>
                <a:gd name="T47" fmla="*/ 68 h 242"/>
                <a:gd name="T48" fmla="*/ 57 w 168"/>
                <a:gd name="T49" fmla="*/ 77 h 242"/>
                <a:gd name="T50" fmla="*/ 54 w 168"/>
                <a:gd name="T51" fmla="*/ 79 h 242"/>
                <a:gd name="T52" fmla="*/ 64 w 168"/>
                <a:gd name="T53" fmla="*/ 84 h 242"/>
                <a:gd name="T54" fmla="*/ 75 w 168"/>
                <a:gd name="T55" fmla="*/ 88 h 242"/>
                <a:gd name="T56" fmla="*/ 76 w 168"/>
                <a:gd name="T57" fmla="*/ 94 h 242"/>
                <a:gd name="T58" fmla="*/ 70 w 168"/>
                <a:gd name="T59" fmla="*/ 98 h 242"/>
                <a:gd name="T60" fmla="*/ 81 w 168"/>
                <a:gd name="T61" fmla="*/ 101 h 242"/>
                <a:gd name="T62" fmla="*/ 77 w 168"/>
                <a:gd name="T63" fmla="*/ 106 h 242"/>
                <a:gd name="T64" fmla="*/ 86 w 168"/>
                <a:gd name="T65" fmla="*/ 114 h 242"/>
                <a:gd name="T66" fmla="*/ 94 w 168"/>
                <a:gd name="T67" fmla="*/ 125 h 242"/>
                <a:gd name="T68" fmla="*/ 101 w 168"/>
                <a:gd name="T69" fmla="*/ 133 h 242"/>
                <a:gd name="T70" fmla="*/ 107 w 168"/>
                <a:gd name="T71" fmla="*/ 141 h 242"/>
                <a:gd name="T72" fmla="*/ 96 w 168"/>
                <a:gd name="T73" fmla="*/ 148 h 242"/>
                <a:gd name="T74" fmla="*/ 89 w 168"/>
                <a:gd name="T75" fmla="*/ 153 h 242"/>
                <a:gd name="T76" fmla="*/ 89 w 168"/>
                <a:gd name="T77" fmla="*/ 158 h 242"/>
                <a:gd name="T78" fmla="*/ 89 w 168"/>
                <a:gd name="T79" fmla="*/ 159 h 242"/>
                <a:gd name="T80" fmla="*/ 93 w 168"/>
                <a:gd name="T81" fmla="*/ 169 h 242"/>
                <a:gd name="T82" fmla="*/ 103 w 168"/>
                <a:gd name="T83" fmla="*/ 175 h 242"/>
                <a:gd name="T84" fmla="*/ 113 w 168"/>
                <a:gd name="T85" fmla="*/ 185 h 242"/>
                <a:gd name="T86" fmla="*/ 123 w 168"/>
                <a:gd name="T87" fmla="*/ 191 h 242"/>
                <a:gd name="T88" fmla="*/ 130 w 168"/>
                <a:gd name="T89" fmla="*/ 198 h 242"/>
                <a:gd name="T90" fmla="*/ 138 w 168"/>
                <a:gd name="T91" fmla="*/ 203 h 242"/>
                <a:gd name="T92" fmla="*/ 147 w 168"/>
                <a:gd name="T93" fmla="*/ 209 h 242"/>
                <a:gd name="T94" fmla="*/ 152 w 168"/>
                <a:gd name="T95" fmla="*/ 216 h 242"/>
                <a:gd name="T96" fmla="*/ 161 w 168"/>
                <a:gd name="T97" fmla="*/ 223 h 242"/>
                <a:gd name="T98" fmla="*/ 167 w 168"/>
                <a:gd name="T99" fmla="*/ 229 h 242"/>
                <a:gd name="T100" fmla="*/ 158 w 168"/>
                <a:gd name="T101" fmla="*/ 236 h 242"/>
                <a:gd name="T102" fmla="*/ 149 w 168"/>
                <a:gd name="T103" fmla="*/ 239 h 242"/>
                <a:gd name="T104" fmla="*/ 137 w 168"/>
                <a:gd name="T105" fmla="*/ 240 h 242"/>
                <a:gd name="T106" fmla="*/ 126 w 168"/>
                <a:gd name="T107" fmla="*/ 240 h 242"/>
                <a:gd name="T108" fmla="*/ 114 w 168"/>
                <a:gd name="T109" fmla="*/ 236 h 242"/>
                <a:gd name="T110" fmla="*/ 104 w 168"/>
                <a:gd name="T111" fmla="*/ 231 h 242"/>
                <a:gd name="T112" fmla="*/ 97 w 168"/>
                <a:gd name="T113" fmla="*/ 221 h 242"/>
                <a:gd name="T114" fmla="*/ 96 w 168"/>
                <a:gd name="T115" fmla="*/ 226 h 242"/>
                <a:gd name="T116" fmla="*/ 102 w 168"/>
                <a:gd name="T117" fmla="*/ 236 h 242"/>
                <a:gd name="T118" fmla="*/ 96 w 168"/>
                <a:gd name="T119" fmla="*/ 238 h 24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68"/>
                <a:gd name="T181" fmla="*/ 0 h 242"/>
                <a:gd name="T182" fmla="*/ 168 w 168"/>
                <a:gd name="T183" fmla="*/ 242 h 24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68" h="242">
                  <a:moveTo>
                    <a:pt x="0" y="4"/>
                  </a:move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8" y="3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2" y="4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6" y="3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6" y="3"/>
                  </a:lnTo>
                  <a:lnTo>
                    <a:pt x="38" y="3"/>
                  </a:lnTo>
                  <a:lnTo>
                    <a:pt x="39" y="4"/>
                  </a:lnTo>
                  <a:lnTo>
                    <a:pt x="40" y="4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3" y="3"/>
                  </a:lnTo>
                  <a:lnTo>
                    <a:pt x="44" y="3"/>
                  </a:lnTo>
                  <a:lnTo>
                    <a:pt x="45" y="3"/>
                  </a:lnTo>
                  <a:lnTo>
                    <a:pt x="45" y="4"/>
                  </a:lnTo>
                  <a:lnTo>
                    <a:pt x="46" y="3"/>
                  </a:lnTo>
                  <a:lnTo>
                    <a:pt x="47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1" y="4"/>
                  </a:lnTo>
                  <a:lnTo>
                    <a:pt x="51" y="5"/>
                  </a:lnTo>
                  <a:lnTo>
                    <a:pt x="52" y="5"/>
                  </a:lnTo>
                  <a:lnTo>
                    <a:pt x="53" y="5"/>
                  </a:lnTo>
                  <a:lnTo>
                    <a:pt x="54" y="5"/>
                  </a:lnTo>
                  <a:lnTo>
                    <a:pt x="54" y="6"/>
                  </a:lnTo>
                  <a:lnTo>
                    <a:pt x="55" y="6"/>
                  </a:lnTo>
                  <a:lnTo>
                    <a:pt x="56" y="6"/>
                  </a:lnTo>
                  <a:lnTo>
                    <a:pt x="57" y="6"/>
                  </a:lnTo>
                  <a:lnTo>
                    <a:pt x="57" y="7"/>
                  </a:lnTo>
                  <a:lnTo>
                    <a:pt x="58" y="7"/>
                  </a:lnTo>
                  <a:lnTo>
                    <a:pt x="58" y="8"/>
                  </a:lnTo>
                  <a:lnTo>
                    <a:pt x="59" y="8"/>
                  </a:lnTo>
                  <a:lnTo>
                    <a:pt x="59" y="9"/>
                  </a:lnTo>
                  <a:lnTo>
                    <a:pt x="60" y="9"/>
                  </a:lnTo>
                  <a:lnTo>
                    <a:pt x="60" y="10"/>
                  </a:lnTo>
                  <a:lnTo>
                    <a:pt x="61" y="10"/>
                  </a:lnTo>
                  <a:lnTo>
                    <a:pt x="61" y="11"/>
                  </a:lnTo>
                  <a:lnTo>
                    <a:pt x="62" y="11"/>
                  </a:lnTo>
                  <a:lnTo>
                    <a:pt x="62" y="12"/>
                  </a:lnTo>
                  <a:lnTo>
                    <a:pt x="63" y="12"/>
                  </a:lnTo>
                  <a:lnTo>
                    <a:pt x="63" y="13"/>
                  </a:lnTo>
                  <a:lnTo>
                    <a:pt x="64" y="13"/>
                  </a:lnTo>
                  <a:lnTo>
                    <a:pt x="65" y="13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7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0" y="14"/>
                  </a:lnTo>
                  <a:lnTo>
                    <a:pt x="70" y="13"/>
                  </a:lnTo>
                  <a:lnTo>
                    <a:pt x="71" y="13"/>
                  </a:lnTo>
                  <a:lnTo>
                    <a:pt x="71" y="14"/>
                  </a:lnTo>
                  <a:lnTo>
                    <a:pt x="72" y="14"/>
                  </a:lnTo>
                  <a:lnTo>
                    <a:pt x="72" y="15"/>
                  </a:lnTo>
                  <a:lnTo>
                    <a:pt x="71" y="15"/>
                  </a:lnTo>
                  <a:lnTo>
                    <a:pt x="70" y="15"/>
                  </a:lnTo>
                  <a:lnTo>
                    <a:pt x="70" y="16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8"/>
                  </a:lnTo>
                  <a:lnTo>
                    <a:pt x="67" y="18"/>
                  </a:lnTo>
                  <a:lnTo>
                    <a:pt x="66" y="17"/>
                  </a:lnTo>
                  <a:lnTo>
                    <a:pt x="65" y="17"/>
                  </a:lnTo>
                  <a:lnTo>
                    <a:pt x="64" y="17"/>
                  </a:lnTo>
                  <a:lnTo>
                    <a:pt x="63" y="17"/>
                  </a:lnTo>
                  <a:lnTo>
                    <a:pt x="62" y="17"/>
                  </a:lnTo>
                  <a:lnTo>
                    <a:pt x="61" y="16"/>
                  </a:lnTo>
                  <a:lnTo>
                    <a:pt x="60" y="16"/>
                  </a:lnTo>
                  <a:lnTo>
                    <a:pt x="59" y="16"/>
                  </a:lnTo>
                  <a:lnTo>
                    <a:pt x="59" y="15"/>
                  </a:lnTo>
                  <a:lnTo>
                    <a:pt x="58" y="15"/>
                  </a:lnTo>
                  <a:lnTo>
                    <a:pt x="58" y="14"/>
                  </a:lnTo>
                  <a:lnTo>
                    <a:pt x="58" y="15"/>
                  </a:lnTo>
                  <a:lnTo>
                    <a:pt x="58" y="16"/>
                  </a:lnTo>
                  <a:lnTo>
                    <a:pt x="59" y="17"/>
                  </a:lnTo>
                  <a:lnTo>
                    <a:pt x="60" y="17"/>
                  </a:lnTo>
                  <a:lnTo>
                    <a:pt x="59" y="18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0" y="20"/>
                  </a:lnTo>
                  <a:lnTo>
                    <a:pt x="61" y="20"/>
                  </a:lnTo>
                  <a:lnTo>
                    <a:pt x="62" y="20"/>
                  </a:lnTo>
                  <a:lnTo>
                    <a:pt x="63" y="20"/>
                  </a:lnTo>
                  <a:lnTo>
                    <a:pt x="64" y="20"/>
                  </a:lnTo>
                  <a:lnTo>
                    <a:pt x="64" y="21"/>
                  </a:lnTo>
                  <a:lnTo>
                    <a:pt x="64" y="22"/>
                  </a:lnTo>
                  <a:lnTo>
                    <a:pt x="64" y="23"/>
                  </a:lnTo>
                  <a:lnTo>
                    <a:pt x="64" y="24"/>
                  </a:lnTo>
                  <a:lnTo>
                    <a:pt x="65" y="24"/>
                  </a:lnTo>
                  <a:lnTo>
                    <a:pt x="65" y="23"/>
                  </a:lnTo>
                  <a:lnTo>
                    <a:pt x="66" y="23"/>
                  </a:lnTo>
                  <a:lnTo>
                    <a:pt x="67" y="23"/>
                  </a:lnTo>
                  <a:lnTo>
                    <a:pt x="68" y="23"/>
                  </a:lnTo>
                  <a:lnTo>
                    <a:pt x="69" y="24"/>
                  </a:lnTo>
                  <a:lnTo>
                    <a:pt x="70" y="24"/>
                  </a:lnTo>
                  <a:lnTo>
                    <a:pt x="70" y="25"/>
                  </a:lnTo>
                  <a:lnTo>
                    <a:pt x="70" y="26"/>
                  </a:lnTo>
                  <a:lnTo>
                    <a:pt x="71" y="26"/>
                  </a:lnTo>
                  <a:lnTo>
                    <a:pt x="72" y="27"/>
                  </a:lnTo>
                  <a:lnTo>
                    <a:pt x="73" y="28"/>
                  </a:lnTo>
                  <a:lnTo>
                    <a:pt x="74" y="28"/>
                  </a:lnTo>
                  <a:lnTo>
                    <a:pt x="74" y="29"/>
                  </a:lnTo>
                  <a:lnTo>
                    <a:pt x="75" y="29"/>
                  </a:lnTo>
                  <a:lnTo>
                    <a:pt x="75" y="30"/>
                  </a:lnTo>
                  <a:lnTo>
                    <a:pt x="76" y="30"/>
                  </a:lnTo>
                  <a:lnTo>
                    <a:pt x="77" y="30"/>
                  </a:lnTo>
                  <a:lnTo>
                    <a:pt x="78" y="30"/>
                  </a:lnTo>
                  <a:lnTo>
                    <a:pt x="79" y="30"/>
                  </a:lnTo>
                  <a:lnTo>
                    <a:pt x="79" y="31"/>
                  </a:lnTo>
                  <a:lnTo>
                    <a:pt x="80" y="31"/>
                  </a:lnTo>
                  <a:lnTo>
                    <a:pt x="80" y="32"/>
                  </a:lnTo>
                  <a:lnTo>
                    <a:pt x="79" y="32"/>
                  </a:lnTo>
                  <a:lnTo>
                    <a:pt x="78" y="33"/>
                  </a:lnTo>
                  <a:lnTo>
                    <a:pt x="77" y="33"/>
                  </a:lnTo>
                  <a:lnTo>
                    <a:pt x="76" y="33"/>
                  </a:lnTo>
                  <a:lnTo>
                    <a:pt x="75" y="32"/>
                  </a:lnTo>
                  <a:lnTo>
                    <a:pt x="74" y="32"/>
                  </a:lnTo>
                  <a:lnTo>
                    <a:pt x="73" y="31"/>
                  </a:lnTo>
                  <a:lnTo>
                    <a:pt x="72" y="31"/>
                  </a:lnTo>
                  <a:lnTo>
                    <a:pt x="72" y="30"/>
                  </a:lnTo>
                  <a:lnTo>
                    <a:pt x="71" y="30"/>
                  </a:lnTo>
                  <a:lnTo>
                    <a:pt x="70" y="30"/>
                  </a:lnTo>
                  <a:lnTo>
                    <a:pt x="69" y="30"/>
                  </a:lnTo>
                  <a:lnTo>
                    <a:pt x="68" y="30"/>
                  </a:lnTo>
                  <a:lnTo>
                    <a:pt x="69" y="30"/>
                  </a:lnTo>
                  <a:lnTo>
                    <a:pt x="70" y="30"/>
                  </a:lnTo>
                  <a:lnTo>
                    <a:pt x="70" y="31"/>
                  </a:lnTo>
                  <a:lnTo>
                    <a:pt x="71" y="31"/>
                  </a:lnTo>
                  <a:lnTo>
                    <a:pt x="71" y="32"/>
                  </a:lnTo>
                  <a:lnTo>
                    <a:pt x="72" y="32"/>
                  </a:lnTo>
                  <a:lnTo>
                    <a:pt x="72" y="33"/>
                  </a:lnTo>
                  <a:lnTo>
                    <a:pt x="73" y="33"/>
                  </a:lnTo>
                  <a:lnTo>
                    <a:pt x="74" y="34"/>
                  </a:lnTo>
                  <a:lnTo>
                    <a:pt x="75" y="34"/>
                  </a:lnTo>
                  <a:lnTo>
                    <a:pt x="76" y="34"/>
                  </a:lnTo>
                  <a:lnTo>
                    <a:pt x="77" y="34"/>
                  </a:lnTo>
                  <a:lnTo>
                    <a:pt x="78" y="34"/>
                  </a:lnTo>
                  <a:lnTo>
                    <a:pt x="79" y="34"/>
                  </a:lnTo>
                  <a:lnTo>
                    <a:pt x="80" y="34"/>
                  </a:lnTo>
                  <a:lnTo>
                    <a:pt x="80" y="35"/>
                  </a:lnTo>
                  <a:lnTo>
                    <a:pt x="81" y="35"/>
                  </a:lnTo>
                  <a:lnTo>
                    <a:pt x="81" y="36"/>
                  </a:lnTo>
                  <a:lnTo>
                    <a:pt x="82" y="36"/>
                  </a:lnTo>
                  <a:lnTo>
                    <a:pt x="83" y="37"/>
                  </a:lnTo>
                  <a:lnTo>
                    <a:pt x="83" y="38"/>
                  </a:lnTo>
                  <a:lnTo>
                    <a:pt x="84" y="39"/>
                  </a:lnTo>
                  <a:lnTo>
                    <a:pt x="85" y="39"/>
                  </a:lnTo>
                  <a:lnTo>
                    <a:pt x="85" y="40"/>
                  </a:lnTo>
                  <a:lnTo>
                    <a:pt x="86" y="40"/>
                  </a:lnTo>
                  <a:lnTo>
                    <a:pt x="86" y="41"/>
                  </a:lnTo>
                  <a:lnTo>
                    <a:pt x="85" y="41"/>
                  </a:lnTo>
                  <a:lnTo>
                    <a:pt x="85" y="42"/>
                  </a:lnTo>
                  <a:lnTo>
                    <a:pt x="84" y="42"/>
                  </a:lnTo>
                  <a:lnTo>
                    <a:pt x="84" y="41"/>
                  </a:lnTo>
                  <a:lnTo>
                    <a:pt x="83" y="41"/>
                  </a:lnTo>
                  <a:lnTo>
                    <a:pt x="82" y="41"/>
                  </a:lnTo>
                  <a:lnTo>
                    <a:pt x="81" y="41"/>
                  </a:lnTo>
                  <a:lnTo>
                    <a:pt x="80" y="41"/>
                  </a:lnTo>
                  <a:lnTo>
                    <a:pt x="80" y="42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2" y="43"/>
                  </a:lnTo>
                  <a:lnTo>
                    <a:pt x="83" y="43"/>
                  </a:lnTo>
                  <a:lnTo>
                    <a:pt x="84" y="43"/>
                  </a:lnTo>
                  <a:lnTo>
                    <a:pt x="85" y="43"/>
                  </a:lnTo>
                  <a:lnTo>
                    <a:pt x="86" y="43"/>
                  </a:lnTo>
                  <a:lnTo>
                    <a:pt x="87" y="43"/>
                  </a:lnTo>
                  <a:lnTo>
                    <a:pt x="87" y="44"/>
                  </a:lnTo>
                  <a:lnTo>
                    <a:pt x="88" y="44"/>
                  </a:lnTo>
                  <a:lnTo>
                    <a:pt x="89" y="44"/>
                  </a:lnTo>
                  <a:lnTo>
                    <a:pt x="89" y="45"/>
                  </a:lnTo>
                  <a:lnTo>
                    <a:pt x="89" y="46"/>
                  </a:lnTo>
                  <a:lnTo>
                    <a:pt x="88" y="46"/>
                  </a:lnTo>
                  <a:lnTo>
                    <a:pt x="87" y="46"/>
                  </a:lnTo>
                  <a:lnTo>
                    <a:pt x="87" y="47"/>
                  </a:lnTo>
                  <a:lnTo>
                    <a:pt x="86" y="47"/>
                  </a:lnTo>
                  <a:lnTo>
                    <a:pt x="86" y="48"/>
                  </a:lnTo>
                  <a:lnTo>
                    <a:pt x="85" y="48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4" y="50"/>
                  </a:lnTo>
                  <a:lnTo>
                    <a:pt x="83" y="50"/>
                  </a:lnTo>
                  <a:lnTo>
                    <a:pt x="82" y="50"/>
                  </a:lnTo>
                  <a:lnTo>
                    <a:pt x="81" y="50"/>
                  </a:lnTo>
                  <a:lnTo>
                    <a:pt x="80" y="50"/>
                  </a:lnTo>
                  <a:lnTo>
                    <a:pt x="80" y="51"/>
                  </a:lnTo>
                  <a:lnTo>
                    <a:pt x="79" y="51"/>
                  </a:lnTo>
                  <a:lnTo>
                    <a:pt x="78" y="51"/>
                  </a:lnTo>
                  <a:lnTo>
                    <a:pt x="77" y="51"/>
                  </a:lnTo>
                  <a:lnTo>
                    <a:pt x="77" y="50"/>
                  </a:lnTo>
                  <a:lnTo>
                    <a:pt x="76" y="50"/>
                  </a:lnTo>
                  <a:lnTo>
                    <a:pt x="75" y="50"/>
                  </a:lnTo>
                  <a:lnTo>
                    <a:pt x="74" y="50"/>
                  </a:lnTo>
                  <a:lnTo>
                    <a:pt x="73" y="50"/>
                  </a:lnTo>
                  <a:lnTo>
                    <a:pt x="72" y="49"/>
                  </a:lnTo>
                  <a:lnTo>
                    <a:pt x="71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69" y="48"/>
                  </a:lnTo>
                  <a:lnTo>
                    <a:pt x="69" y="47"/>
                  </a:lnTo>
                  <a:lnTo>
                    <a:pt x="68" y="46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7" y="43"/>
                  </a:lnTo>
                  <a:lnTo>
                    <a:pt x="66" y="42"/>
                  </a:lnTo>
                  <a:lnTo>
                    <a:pt x="66" y="41"/>
                  </a:lnTo>
                  <a:lnTo>
                    <a:pt x="65" y="41"/>
                  </a:lnTo>
                  <a:lnTo>
                    <a:pt x="65" y="40"/>
                  </a:lnTo>
                  <a:lnTo>
                    <a:pt x="64" y="40"/>
                  </a:lnTo>
                  <a:lnTo>
                    <a:pt x="64" y="41"/>
                  </a:lnTo>
                  <a:lnTo>
                    <a:pt x="65" y="42"/>
                  </a:lnTo>
                  <a:lnTo>
                    <a:pt x="65" y="43"/>
                  </a:lnTo>
                  <a:lnTo>
                    <a:pt x="65" y="44"/>
                  </a:lnTo>
                  <a:lnTo>
                    <a:pt x="65" y="45"/>
                  </a:lnTo>
                  <a:lnTo>
                    <a:pt x="66" y="46"/>
                  </a:lnTo>
                  <a:lnTo>
                    <a:pt x="66" y="47"/>
                  </a:lnTo>
                  <a:lnTo>
                    <a:pt x="67" y="47"/>
                  </a:lnTo>
                  <a:lnTo>
                    <a:pt x="67" y="48"/>
                  </a:lnTo>
                  <a:lnTo>
                    <a:pt x="68" y="48"/>
                  </a:lnTo>
                  <a:lnTo>
                    <a:pt x="68" y="49"/>
                  </a:lnTo>
                  <a:lnTo>
                    <a:pt x="68" y="50"/>
                  </a:lnTo>
                  <a:lnTo>
                    <a:pt x="68" y="51"/>
                  </a:lnTo>
                  <a:lnTo>
                    <a:pt x="68" y="52"/>
                  </a:lnTo>
                  <a:lnTo>
                    <a:pt x="67" y="52"/>
                  </a:lnTo>
                  <a:lnTo>
                    <a:pt x="66" y="52"/>
                  </a:lnTo>
                  <a:lnTo>
                    <a:pt x="65" y="52"/>
                  </a:lnTo>
                  <a:lnTo>
                    <a:pt x="65" y="51"/>
                  </a:lnTo>
                  <a:lnTo>
                    <a:pt x="64" y="51"/>
                  </a:lnTo>
                  <a:lnTo>
                    <a:pt x="64" y="50"/>
                  </a:lnTo>
                  <a:lnTo>
                    <a:pt x="63" y="50"/>
                  </a:lnTo>
                  <a:lnTo>
                    <a:pt x="62" y="50"/>
                  </a:lnTo>
                  <a:lnTo>
                    <a:pt x="61" y="50"/>
                  </a:lnTo>
                  <a:lnTo>
                    <a:pt x="60" y="50"/>
                  </a:lnTo>
                  <a:lnTo>
                    <a:pt x="57" y="50"/>
                  </a:lnTo>
                  <a:lnTo>
                    <a:pt x="56" y="50"/>
                  </a:lnTo>
                  <a:lnTo>
                    <a:pt x="55" y="50"/>
                  </a:lnTo>
                  <a:lnTo>
                    <a:pt x="54" y="50"/>
                  </a:lnTo>
                  <a:lnTo>
                    <a:pt x="54" y="51"/>
                  </a:lnTo>
                  <a:lnTo>
                    <a:pt x="53" y="51"/>
                  </a:lnTo>
                  <a:lnTo>
                    <a:pt x="53" y="50"/>
                  </a:lnTo>
                  <a:lnTo>
                    <a:pt x="52" y="50"/>
                  </a:lnTo>
                  <a:lnTo>
                    <a:pt x="51" y="50"/>
                  </a:lnTo>
                  <a:lnTo>
                    <a:pt x="50" y="50"/>
                  </a:lnTo>
                  <a:lnTo>
                    <a:pt x="49" y="50"/>
                  </a:lnTo>
                  <a:lnTo>
                    <a:pt x="48" y="49"/>
                  </a:lnTo>
                  <a:lnTo>
                    <a:pt x="47" y="49"/>
                  </a:lnTo>
                  <a:lnTo>
                    <a:pt x="46" y="49"/>
                  </a:lnTo>
                  <a:lnTo>
                    <a:pt x="45" y="49"/>
                  </a:lnTo>
                  <a:lnTo>
                    <a:pt x="44" y="49"/>
                  </a:lnTo>
                  <a:lnTo>
                    <a:pt x="43" y="49"/>
                  </a:lnTo>
                  <a:lnTo>
                    <a:pt x="42" y="49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9" y="49"/>
                  </a:lnTo>
                  <a:lnTo>
                    <a:pt x="38" y="49"/>
                  </a:lnTo>
                  <a:lnTo>
                    <a:pt x="37" y="49"/>
                  </a:lnTo>
                  <a:lnTo>
                    <a:pt x="37" y="50"/>
                  </a:lnTo>
                  <a:lnTo>
                    <a:pt x="36" y="50"/>
                  </a:lnTo>
                  <a:lnTo>
                    <a:pt x="36" y="51"/>
                  </a:lnTo>
                  <a:lnTo>
                    <a:pt x="35" y="52"/>
                  </a:lnTo>
                  <a:lnTo>
                    <a:pt x="35" y="53"/>
                  </a:lnTo>
                  <a:lnTo>
                    <a:pt x="36" y="53"/>
                  </a:lnTo>
                  <a:lnTo>
                    <a:pt x="36" y="52"/>
                  </a:lnTo>
                  <a:lnTo>
                    <a:pt x="37" y="52"/>
                  </a:lnTo>
                  <a:lnTo>
                    <a:pt x="38" y="52"/>
                  </a:lnTo>
                  <a:lnTo>
                    <a:pt x="39" y="52"/>
                  </a:lnTo>
                  <a:lnTo>
                    <a:pt x="39" y="51"/>
                  </a:lnTo>
                  <a:lnTo>
                    <a:pt x="40" y="51"/>
                  </a:lnTo>
                  <a:lnTo>
                    <a:pt x="41" y="51"/>
                  </a:lnTo>
                  <a:lnTo>
                    <a:pt x="42" y="51"/>
                  </a:lnTo>
                  <a:lnTo>
                    <a:pt x="43" y="51"/>
                  </a:lnTo>
                  <a:lnTo>
                    <a:pt x="44" y="51"/>
                  </a:lnTo>
                  <a:lnTo>
                    <a:pt x="45" y="51"/>
                  </a:lnTo>
                  <a:lnTo>
                    <a:pt x="46" y="51"/>
                  </a:lnTo>
                  <a:lnTo>
                    <a:pt x="47" y="52"/>
                  </a:lnTo>
                  <a:lnTo>
                    <a:pt x="47" y="53"/>
                  </a:lnTo>
                  <a:lnTo>
                    <a:pt x="46" y="54"/>
                  </a:lnTo>
                  <a:lnTo>
                    <a:pt x="46" y="55"/>
                  </a:lnTo>
                  <a:lnTo>
                    <a:pt x="46" y="56"/>
                  </a:lnTo>
                  <a:lnTo>
                    <a:pt x="47" y="57"/>
                  </a:lnTo>
                  <a:lnTo>
                    <a:pt x="47" y="58"/>
                  </a:lnTo>
                  <a:lnTo>
                    <a:pt x="48" y="59"/>
                  </a:lnTo>
                  <a:lnTo>
                    <a:pt x="48" y="60"/>
                  </a:lnTo>
                  <a:lnTo>
                    <a:pt x="49" y="60"/>
                  </a:lnTo>
                  <a:lnTo>
                    <a:pt x="50" y="61"/>
                  </a:lnTo>
                  <a:lnTo>
                    <a:pt x="51" y="61"/>
                  </a:lnTo>
                  <a:lnTo>
                    <a:pt x="52" y="61"/>
                  </a:lnTo>
                  <a:lnTo>
                    <a:pt x="52" y="62"/>
                  </a:lnTo>
                  <a:lnTo>
                    <a:pt x="53" y="62"/>
                  </a:lnTo>
                  <a:lnTo>
                    <a:pt x="54" y="62"/>
                  </a:lnTo>
                  <a:lnTo>
                    <a:pt x="54" y="63"/>
                  </a:lnTo>
                  <a:lnTo>
                    <a:pt x="55" y="63"/>
                  </a:lnTo>
                  <a:lnTo>
                    <a:pt x="56" y="63"/>
                  </a:lnTo>
                  <a:lnTo>
                    <a:pt x="56" y="62"/>
                  </a:lnTo>
                  <a:lnTo>
                    <a:pt x="57" y="63"/>
                  </a:lnTo>
                  <a:lnTo>
                    <a:pt x="58" y="63"/>
                  </a:lnTo>
                  <a:lnTo>
                    <a:pt x="59" y="63"/>
                  </a:lnTo>
                  <a:lnTo>
                    <a:pt x="60" y="63"/>
                  </a:lnTo>
                  <a:lnTo>
                    <a:pt x="61" y="63"/>
                  </a:lnTo>
                  <a:lnTo>
                    <a:pt x="61" y="64"/>
                  </a:lnTo>
                  <a:lnTo>
                    <a:pt x="62" y="63"/>
                  </a:lnTo>
                  <a:lnTo>
                    <a:pt x="63" y="63"/>
                  </a:lnTo>
                  <a:lnTo>
                    <a:pt x="63" y="64"/>
                  </a:lnTo>
                  <a:lnTo>
                    <a:pt x="63" y="65"/>
                  </a:lnTo>
                  <a:lnTo>
                    <a:pt x="63" y="66"/>
                  </a:lnTo>
                  <a:lnTo>
                    <a:pt x="63" y="67"/>
                  </a:lnTo>
                  <a:lnTo>
                    <a:pt x="63" y="68"/>
                  </a:lnTo>
                  <a:lnTo>
                    <a:pt x="63" y="69"/>
                  </a:lnTo>
                  <a:lnTo>
                    <a:pt x="62" y="69"/>
                  </a:lnTo>
                  <a:lnTo>
                    <a:pt x="61" y="69"/>
                  </a:lnTo>
                  <a:lnTo>
                    <a:pt x="60" y="69"/>
                  </a:lnTo>
                  <a:lnTo>
                    <a:pt x="60" y="70"/>
                  </a:lnTo>
                  <a:lnTo>
                    <a:pt x="59" y="71"/>
                  </a:lnTo>
                  <a:lnTo>
                    <a:pt x="58" y="71"/>
                  </a:lnTo>
                  <a:lnTo>
                    <a:pt x="58" y="72"/>
                  </a:lnTo>
                  <a:lnTo>
                    <a:pt x="58" y="73"/>
                  </a:lnTo>
                  <a:lnTo>
                    <a:pt x="58" y="74"/>
                  </a:lnTo>
                  <a:lnTo>
                    <a:pt x="57" y="74"/>
                  </a:lnTo>
                  <a:lnTo>
                    <a:pt x="57" y="75"/>
                  </a:lnTo>
                  <a:lnTo>
                    <a:pt x="58" y="75"/>
                  </a:lnTo>
                  <a:lnTo>
                    <a:pt x="57" y="76"/>
                  </a:lnTo>
                  <a:lnTo>
                    <a:pt x="57" y="77"/>
                  </a:lnTo>
                  <a:lnTo>
                    <a:pt x="56" y="77"/>
                  </a:lnTo>
                  <a:lnTo>
                    <a:pt x="55" y="77"/>
                  </a:lnTo>
                  <a:lnTo>
                    <a:pt x="54" y="77"/>
                  </a:lnTo>
                  <a:lnTo>
                    <a:pt x="54" y="76"/>
                  </a:lnTo>
                  <a:lnTo>
                    <a:pt x="53" y="76"/>
                  </a:lnTo>
                  <a:lnTo>
                    <a:pt x="52" y="76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51" y="76"/>
                  </a:lnTo>
                  <a:lnTo>
                    <a:pt x="51" y="77"/>
                  </a:lnTo>
                  <a:lnTo>
                    <a:pt x="51" y="78"/>
                  </a:lnTo>
                  <a:lnTo>
                    <a:pt x="52" y="78"/>
                  </a:lnTo>
                  <a:lnTo>
                    <a:pt x="52" y="79"/>
                  </a:lnTo>
                  <a:lnTo>
                    <a:pt x="53" y="79"/>
                  </a:lnTo>
                  <a:lnTo>
                    <a:pt x="54" y="79"/>
                  </a:lnTo>
                  <a:lnTo>
                    <a:pt x="55" y="79"/>
                  </a:lnTo>
                  <a:lnTo>
                    <a:pt x="55" y="80"/>
                  </a:lnTo>
                  <a:lnTo>
                    <a:pt x="56" y="81"/>
                  </a:lnTo>
                  <a:lnTo>
                    <a:pt x="57" y="81"/>
                  </a:lnTo>
                  <a:lnTo>
                    <a:pt x="58" y="81"/>
                  </a:lnTo>
                  <a:lnTo>
                    <a:pt x="59" y="81"/>
                  </a:lnTo>
                  <a:lnTo>
                    <a:pt x="60" y="81"/>
                  </a:lnTo>
                  <a:lnTo>
                    <a:pt x="61" y="81"/>
                  </a:lnTo>
                  <a:lnTo>
                    <a:pt x="62" y="81"/>
                  </a:lnTo>
                  <a:lnTo>
                    <a:pt x="63" y="81"/>
                  </a:lnTo>
                  <a:lnTo>
                    <a:pt x="64" y="81"/>
                  </a:lnTo>
                  <a:lnTo>
                    <a:pt x="64" y="82"/>
                  </a:lnTo>
                  <a:lnTo>
                    <a:pt x="64" y="83"/>
                  </a:lnTo>
                  <a:lnTo>
                    <a:pt x="63" y="83"/>
                  </a:lnTo>
                  <a:lnTo>
                    <a:pt x="63" y="84"/>
                  </a:lnTo>
                  <a:lnTo>
                    <a:pt x="64" y="84"/>
                  </a:lnTo>
                  <a:lnTo>
                    <a:pt x="64" y="85"/>
                  </a:lnTo>
                  <a:lnTo>
                    <a:pt x="65" y="86"/>
                  </a:lnTo>
                  <a:lnTo>
                    <a:pt x="65" y="87"/>
                  </a:lnTo>
                  <a:lnTo>
                    <a:pt x="66" y="87"/>
                  </a:lnTo>
                  <a:lnTo>
                    <a:pt x="67" y="87"/>
                  </a:lnTo>
                  <a:lnTo>
                    <a:pt x="68" y="86"/>
                  </a:lnTo>
                  <a:lnTo>
                    <a:pt x="69" y="86"/>
                  </a:lnTo>
                  <a:lnTo>
                    <a:pt x="70" y="86"/>
                  </a:lnTo>
                  <a:lnTo>
                    <a:pt x="71" y="87"/>
                  </a:lnTo>
                  <a:lnTo>
                    <a:pt x="72" y="87"/>
                  </a:lnTo>
                  <a:lnTo>
                    <a:pt x="73" y="87"/>
                  </a:lnTo>
                  <a:lnTo>
                    <a:pt x="74" y="87"/>
                  </a:lnTo>
                  <a:lnTo>
                    <a:pt x="75" y="87"/>
                  </a:lnTo>
                  <a:lnTo>
                    <a:pt x="75" y="88"/>
                  </a:lnTo>
                  <a:lnTo>
                    <a:pt x="75" y="89"/>
                  </a:lnTo>
                  <a:lnTo>
                    <a:pt x="76" y="89"/>
                  </a:lnTo>
                  <a:lnTo>
                    <a:pt x="76" y="90"/>
                  </a:lnTo>
                  <a:lnTo>
                    <a:pt x="75" y="90"/>
                  </a:lnTo>
                  <a:lnTo>
                    <a:pt x="75" y="91"/>
                  </a:lnTo>
                  <a:lnTo>
                    <a:pt x="74" y="91"/>
                  </a:lnTo>
                  <a:lnTo>
                    <a:pt x="73" y="91"/>
                  </a:lnTo>
                  <a:lnTo>
                    <a:pt x="73" y="92"/>
                  </a:lnTo>
                  <a:lnTo>
                    <a:pt x="73" y="93"/>
                  </a:lnTo>
                  <a:lnTo>
                    <a:pt x="72" y="93"/>
                  </a:lnTo>
                  <a:lnTo>
                    <a:pt x="71" y="94"/>
                  </a:lnTo>
                  <a:lnTo>
                    <a:pt x="72" y="94"/>
                  </a:lnTo>
                  <a:lnTo>
                    <a:pt x="73" y="94"/>
                  </a:lnTo>
                  <a:lnTo>
                    <a:pt x="74" y="94"/>
                  </a:lnTo>
                  <a:lnTo>
                    <a:pt x="75" y="94"/>
                  </a:lnTo>
                  <a:lnTo>
                    <a:pt x="76" y="94"/>
                  </a:lnTo>
                  <a:lnTo>
                    <a:pt x="77" y="94"/>
                  </a:lnTo>
                  <a:lnTo>
                    <a:pt x="78" y="94"/>
                  </a:lnTo>
                  <a:lnTo>
                    <a:pt x="79" y="94"/>
                  </a:lnTo>
                  <a:lnTo>
                    <a:pt x="79" y="95"/>
                  </a:lnTo>
                  <a:lnTo>
                    <a:pt x="78" y="95"/>
                  </a:lnTo>
                  <a:lnTo>
                    <a:pt x="78" y="96"/>
                  </a:lnTo>
                  <a:lnTo>
                    <a:pt x="77" y="96"/>
                  </a:lnTo>
                  <a:lnTo>
                    <a:pt x="76" y="97"/>
                  </a:lnTo>
                  <a:lnTo>
                    <a:pt x="75" y="97"/>
                  </a:lnTo>
                  <a:lnTo>
                    <a:pt x="74" y="97"/>
                  </a:lnTo>
                  <a:lnTo>
                    <a:pt x="73" y="97"/>
                  </a:lnTo>
                  <a:lnTo>
                    <a:pt x="72" y="97"/>
                  </a:lnTo>
                  <a:lnTo>
                    <a:pt x="71" y="97"/>
                  </a:lnTo>
                  <a:lnTo>
                    <a:pt x="71" y="98"/>
                  </a:lnTo>
                  <a:lnTo>
                    <a:pt x="70" y="98"/>
                  </a:lnTo>
                  <a:lnTo>
                    <a:pt x="70" y="99"/>
                  </a:lnTo>
                  <a:lnTo>
                    <a:pt x="71" y="99"/>
                  </a:lnTo>
                  <a:lnTo>
                    <a:pt x="72" y="99"/>
                  </a:lnTo>
                  <a:lnTo>
                    <a:pt x="73" y="99"/>
                  </a:lnTo>
                  <a:lnTo>
                    <a:pt x="74" y="99"/>
                  </a:lnTo>
                  <a:lnTo>
                    <a:pt x="75" y="99"/>
                  </a:lnTo>
                  <a:lnTo>
                    <a:pt x="76" y="99"/>
                  </a:lnTo>
                  <a:lnTo>
                    <a:pt x="76" y="100"/>
                  </a:lnTo>
                  <a:lnTo>
                    <a:pt x="77" y="100"/>
                  </a:lnTo>
                  <a:lnTo>
                    <a:pt x="78" y="100"/>
                  </a:lnTo>
                  <a:lnTo>
                    <a:pt x="80" y="100"/>
                  </a:lnTo>
                  <a:lnTo>
                    <a:pt x="81" y="100"/>
                  </a:lnTo>
                  <a:lnTo>
                    <a:pt x="82" y="100"/>
                  </a:lnTo>
                  <a:lnTo>
                    <a:pt x="82" y="101"/>
                  </a:lnTo>
                  <a:lnTo>
                    <a:pt x="81" y="101"/>
                  </a:lnTo>
                  <a:lnTo>
                    <a:pt x="80" y="101"/>
                  </a:lnTo>
                  <a:lnTo>
                    <a:pt x="79" y="101"/>
                  </a:lnTo>
                  <a:lnTo>
                    <a:pt x="78" y="101"/>
                  </a:lnTo>
                  <a:lnTo>
                    <a:pt x="77" y="101"/>
                  </a:lnTo>
                  <a:lnTo>
                    <a:pt x="77" y="102"/>
                  </a:lnTo>
                  <a:lnTo>
                    <a:pt x="77" y="103"/>
                  </a:lnTo>
                  <a:lnTo>
                    <a:pt x="77" y="104"/>
                  </a:lnTo>
                  <a:lnTo>
                    <a:pt x="76" y="104"/>
                  </a:lnTo>
                  <a:lnTo>
                    <a:pt x="75" y="104"/>
                  </a:lnTo>
                  <a:lnTo>
                    <a:pt x="74" y="104"/>
                  </a:lnTo>
                  <a:lnTo>
                    <a:pt x="74" y="105"/>
                  </a:lnTo>
                  <a:lnTo>
                    <a:pt x="74" y="106"/>
                  </a:lnTo>
                  <a:lnTo>
                    <a:pt x="75" y="106"/>
                  </a:lnTo>
                  <a:lnTo>
                    <a:pt x="76" y="106"/>
                  </a:lnTo>
                  <a:lnTo>
                    <a:pt x="77" y="106"/>
                  </a:lnTo>
                  <a:lnTo>
                    <a:pt x="78" y="107"/>
                  </a:lnTo>
                  <a:lnTo>
                    <a:pt x="79" y="107"/>
                  </a:lnTo>
                  <a:lnTo>
                    <a:pt x="80" y="107"/>
                  </a:lnTo>
                  <a:lnTo>
                    <a:pt x="81" y="107"/>
                  </a:lnTo>
                  <a:lnTo>
                    <a:pt x="82" y="107"/>
                  </a:lnTo>
                  <a:lnTo>
                    <a:pt x="83" y="107"/>
                  </a:lnTo>
                  <a:lnTo>
                    <a:pt x="84" y="107"/>
                  </a:lnTo>
                  <a:lnTo>
                    <a:pt x="84" y="108"/>
                  </a:lnTo>
                  <a:lnTo>
                    <a:pt x="85" y="108"/>
                  </a:lnTo>
                  <a:lnTo>
                    <a:pt x="85" y="109"/>
                  </a:lnTo>
                  <a:lnTo>
                    <a:pt x="86" y="110"/>
                  </a:lnTo>
                  <a:lnTo>
                    <a:pt x="86" y="111"/>
                  </a:lnTo>
                  <a:lnTo>
                    <a:pt x="86" y="112"/>
                  </a:lnTo>
                  <a:lnTo>
                    <a:pt x="86" y="114"/>
                  </a:lnTo>
                  <a:lnTo>
                    <a:pt x="87" y="115"/>
                  </a:lnTo>
                  <a:lnTo>
                    <a:pt x="87" y="116"/>
                  </a:lnTo>
                  <a:lnTo>
                    <a:pt x="87" y="117"/>
                  </a:lnTo>
                  <a:lnTo>
                    <a:pt x="87" y="118"/>
                  </a:lnTo>
                  <a:lnTo>
                    <a:pt x="88" y="118"/>
                  </a:lnTo>
                  <a:lnTo>
                    <a:pt x="88" y="119"/>
                  </a:lnTo>
                  <a:lnTo>
                    <a:pt x="89" y="120"/>
                  </a:lnTo>
                  <a:lnTo>
                    <a:pt x="90" y="121"/>
                  </a:lnTo>
                  <a:lnTo>
                    <a:pt x="91" y="121"/>
                  </a:lnTo>
                  <a:lnTo>
                    <a:pt x="91" y="122"/>
                  </a:lnTo>
                  <a:lnTo>
                    <a:pt x="92" y="122"/>
                  </a:lnTo>
                  <a:lnTo>
                    <a:pt x="92" y="123"/>
                  </a:lnTo>
                  <a:lnTo>
                    <a:pt x="93" y="123"/>
                  </a:lnTo>
                  <a:lnTo>
                    <a:pt x="93" y="124"/>
                  </a:lnTo>
                  <a:lnTo>
                    <a:pt x="94" y="124"/>
                  </a:lnTo>
                  <a:lnTo>
                    <a:pt x="94" y="125"/>
                  </a:lnTo>
                  <a:lnTo>
                    <a:pt x="95" y="125"/>
                  </a:lnTo>
                  <a:lnTo>
                    <a:pt x="95" y="126"/>
                  </a:lnTo>
                  <a:lnTo>
                    <a:pt x="96" y="126"/>
                  </a:lnTo>
                  <a:lnTo>
                    <a:pt x="96" y="127"/>
                  </a:lnTo>
                  <a:lnTo>
                    <a:pt x="97" y="127"/>
                  </a:lnTo>
                  <a:lnTo>
                    <a:pt x="97" y="128"/>
                  </a:lnTo>
                  <a:lnTo>
                    <a:pt x="98" y="128"/>
                  </a:lnTo>
                  <a:lnTo>
                    <a:pt x="98" y="129"/>
                  </a:lnTo>
                  <a:lnTo>
                    <a:pt x="99" y="129"/>
                  </a:lnTo>
                  <a:lnTo>
                    <a:pt x="100" y="130"/>
                  </a:lnTo>
                  <a:lnTo>
                    <a:pt x="100" y="131"/>
                  </a:lnTo>
                  <a:lnTo>
                    <a:pt x="101" y="131"/>
                  </a:lnTo>
                  <a:lnTo>
                    <a:pt x="101" y="132"/>
                  </a:lnTo>
                  <a:lnTo>
                    <a:pt x="101" y="133"/>
                  </a:lnTo>
                  <a:lnTo>
                    <a:pt x="101" y="134"/>
                  </a:lnTo>
                  <a:lnTo>
                    <a:pt x="102" y="134"/>
                  </a:lnTo>
                  <a:lnTo>
                    <a:pt x="102" y="135"/>
                  </a:lnTo>
                  <a:lnTo>
                    <a:pt x="103" y="135"/>
                  </a:lnTo>
                  <a:lnTo>
                    <a:pt x="103" y="134"/>
                  </a:lnTo>
                  <a:lnTo>
                    <a:pt x="104" y="135"/>
                  </a:lnTo>
                  <a:lnTo>
                    <a:pt x="104" y="136"/>
                  </a:lnTo>
                  <a:lnTo>
                    <a:pt x="105" y="136"/>
                  </a:lnTo>
                  <a:lnTo>
                    <a:pt x="105" y="137"/>
                  </a:lnTo>
                  <a:lnTo>
                    <a:pt x="105" y="138"/>
                  </a:lnTo>
                  <a:lnTo>
                    <a:pt x="106" y="138"/>
                  </a:lnTo>
                  <a:lnTo>
                    <a:pt x="106" y="139"/>
                  </a:lnTo>
                  <a:lnTo>
                    <a:pt x="107" y="139"/>
                  </a:lnTo>
                  <a:lnTo>
                    <a:pt x="107" y="140"/>
                  </a:lnTo>
                  <a:lnTo>
                    <a:pt x="107" y="141"/>
                  </a:lnTo>
                  <a:lnTo>
                    <a:pt x="107" y="142"/>
                  </a:lnTo>
                  <a:lnTo>
                    <a:pt x="106" y="142"/>
                  </a:lnTo>
                  <a:lnTo>
                    <a:pt x="106" y="143"/>
                  </a:lnTo>
                  <a:lnTo>
                    <a:pt x="105" y="144"/>
                  </a:lnTo>
                  <a:lnTo>
                    <a:pt x="105" y="145"/>
                  </a:lnTo>
                  <a:lnTo>
                    <a:pt x="104" y="145"/>
                  </a:lnTo>
                  <a:lnTo>
                    <a:pt x="104" y="146"/>
                  </a:lnTo>
                  <a:lnTo>
                    <a:pt x="103" y="146"/>
                  </a:lnTo>
                  <a:lnTo>
                    <a:pt x="102" y="146"/>
                  </a:lnTo>
                  <a:lnTo>
                    <a:pt x="101" y="146"/>
                  </a:lnTo>
                  <a:lnTo>
                    <a:pt x="101" y="147"/>
                  </a:lnTo>
                  <a:lnTo>
                    <a:pt x="100" y="147"/>
                  </a:lnTo>
                  <a:lnTo>
                    <a:pt x="99" y="147"/>
                  </a:lnTo>
                  <a:lnTo>
                    <a:pt x="98" y="147"/>
                  </a:lnTo>
                  <a:lnTo>
                    <a:pt x="97" y="148"/>
                  </a:lnTo>
                  <a:lnTo>
                    <a:pt x="96" y="148"/>
                  </a:lnTo>
                  <a:lnTo>
                    <a:pt x="96" y="149"/>
                  </a:lnTo>
                  <a:lnTo>
                    <a:pt x="95" y="149"/>
                  </a:lnTo>
                  <a:lnTo>
                    <a:pt x="95" y="150"/>
                  </a:lnTo>
                  <a:lnTo>
                    <a:pt x="96" y="150"/>
                  </a:lnTo>
                  <a:lnTo>
                    <a:pt x="96" y="151"/>
                  </a:lnTo>
                  <a:lnTo>
                    <a:pt x="96" y="152"/>
                  </a:lnTo>
                  <a:lnTo>
                    <a:pt x="95" y="152"/>
                  </a:lnTo>
                  <a:lnTo>
                    <a:pt x="95" y="153"/>
                  </a:lnTo>
                  <a:lnTo>
                    <a:pt x="95" y="154"/>
                  </a:lnTo>
                  <a:lnTo>
                    <a:pt x="94" y="154"/>
                  </a:lnTo>
                  <a:lnTo>
                    <a:pt x="93" y="154"/>
                  </a:lnTo>
                  <a:lnTo>
                    <a:pt x="92" y="154"/>
                  </a:lnTo>
                  <a:lnTo>
                    <a:pt x="91" y="153"/>
                  </a:lnTo>
                  <a:lnTo>
                    <a:pt x="90" y="153"/>
                  </a:lnTo>
                  <a:lnTo>
                    <a:pt x="89" y="153"/>
                  </a:lnTo>
                  <a:lnTo>
                    <a:pt x="89" y="152"/>
                  </a:lnTo>
                  <a:lnTo>
                    <a:pt x="89" y="153"/>
                  </a:lnTo>
                  <a:lnTo>
                    <a:pt x="89" y="154"/>
                  </a:lnTo>
                  <a:lnTo>
                    <a:pt x="90" y="154"/>
                  </a:lnTo>
                  <a:lnTo>
                    <a:pt x="90" y="155"/>
                  </a:lnTo>
                  <a:lnTo>
                    <a:pt x="91" y="155"/>
                  </a:lnTo>
                  <a:lnTo>
                    <a:pt x="92" y="155"/>
                  </a:lnTo>
                  <a:lnTo>
                    <a:pt x="93" y="156"/>
                  </a:lnTo>
                  <a:lnTo>
                    <a:pt x="94" y="156"/>
                  </a:lnTo>
                  <a:lnTo>
                    <a:pt x="94" y="157"/>
                  </a:lnTo>
                  <a:lnTo>
                    <a:pt x="93" y="157"/>
                  </a:lnTo>
                  <a:lnTo>
                    <a:pt x="93" y="158"/>
                  </a:lnTo>
                  <a:lnTo>
                    <a:pt x="92" y="158"/>
                  </a:lnTo>
                  <a:lnTo>
                    <a:pt x="91" y="158"/>
                  </a:lnTo>
                  <a:lnTo>
                    <a:pt x="90" y="158"/>
                  </a:lnTo>
                  <a:lnTo>
                    <a:pt x="89" y="158"/>
                  </a:lnTo>
                  <a:lnTo>
                    <a:pt x="88" y="158"/>
                  </a:lnTo>
                  <a:lnTo>
                    <a:pt x="87" y="158"/>
                  </a:lnTo>
                  <a:lnTo>
                    <a:pt x="86" y="158"/>
                  </a:lnTo>
                  <a:lnTo>
                    <a:pt x="85" y="158"/>
                  </a:lnTo>
                  <a:lnTo>
                    <a:pt x="84" y="157"/>
                  </a:lnTo>
                  <a:lnTo>
                    <a:pt x="83" y="157"/>
                  </a:lnTo>
                  <a:lnTo>
                    <a:pt x="83" y="158"/>
                  </a:lnTo>
                  <a:lnTo>
                    <a:pt x="84" y="158"/>
                  </a:lnTo>
                  <a:lnTo>
                    <a:pt x="85" y="158"/>
                  </a:lnTo>
                  <a:lnTo>
                    <a:pt x="86" y="158"/>
                  </a:lnTo>
                  <a:lnTo>
                    <a:pt x="87" y="158"/>
                  </a:lnTo>
                  <a:lnTo>
                    <a:pt x="88" y="158"/>
                  </a:lnTo>
                  <a:lnTo>
                    <a:pt x="89" y="159"/>
                  </a:lnTo>
                  <a:lnTo>
                    <a:pt x="89" y="160"/>
                  </a:lnTo>
                  <a:lnTo>
                    <a:pt x="89" y="161"/>
                  </a:lnTo>
                  <a:lnTo>
                    <a:pt x="90" y="161"/>
                  </a:lnTo>
                  <a:lnTo>
                    <a:pt x="91" y="161"/>
                  </a:lnTo>
                  <a:lnTo>
                    <a:pt x="92" y="161"/>
                  </a:lnTo>
                  <a:lnTo>
                    <a:pt x="92" y="162"/>
                  </a:lnTo>
                  <a:lnTo>
                    <a:pt x="92" y="163"/>
                  </a:lnTo>
                  <a:lnTo>
                    <a:pt x="91" y="164"/>
                  </a:lnTo>
                  <a:lnTo>
                    <a:pt x="91" y="165"/>
                  </a:lnTo>
                  <a:lnTo>
                    <a:pt x="91" y="166"/>
                  </a:lnTo>
                  <a:lnTo>
                    <a:pt x="90" y="166"/>
                  </a:lnTo>
                  <a:lnTo>
                    <a:pt x="90" y="167"/>
                  </a:lnTo>
                  <a:lnTo>
                    <a:pt x="91" y="168"/>
                  </a:lnTo>
                  <a:lnTo>
                    <a:pt x="92" y="168"/>
                  </a:lnTo>
                  <a:lnTo>
                    <a:pt x="93" y="168"/>
                  </a:lnTo>
                  <a:lnTo>
                    <a:pt x="93" y="169"/>
                  </a:lnTo>
                  <a:lnTo>
                    <a:pt x="93" y="170"/>
                  </a:lnTo>
                  <a:lnTo>
                    <a:pt x="94" y="170"/>
                  </a:lnTo>
                  <a:lnTo>
                    <a:pt x="94" y="171"/>
                  </a:lnTo>
                  <a:lnTo>
                    <a:pt x="95" y="171"/>
                  </a:lnTo>
                  <a:lnTo>
                    <a:pt x="95" y="172"/>
                  </a:lnTo>
                  <a:lnTo>
                    <a:pt x="96" y="172"/>
                  </a:lnTo>
                  <a:lnTo>
                    <a:pt x="97" y="173"/>
                  </a:lnTo>
                  <a:lnTo>
                    <a:pt x="98" y="173"/>
                  </a:lnTo>
                  <a:lnTo>
                    <a:pt x="99" y="173"/>
                  </a:lnTo>
                  <a:lnTo>
                    <a:pt x="100" y="174"/>
                  </a:lnTo>
                  <a:lnTo>
                    <a:pt x="101" y="174"/>
                  </a:lnTo>
                  <a:lnTo>
                    <a:pt x="102" y="175"/>
                  </a:lnTo>
                  <a:lnTo>
                    <a:pt x="102" y="174"/>
                  </a:lnTo>
                  <a:lnTo>
                    <a:pt x="102" y="175"/>
                  </a:lnTo>
                  <a:lnTo>
                    <a:pt x="103" y="175"/>
                  </a:lnTo>
                  <a:lnTo>
                    <a:pt x="103" y="176"/>
                  </a:lnTo>
                  <a:lnTo>
                    <a:pt x="103" y="177"/>
                  </a:lnTo>
                  <a:lnTo>
                    <a:pt x="103" y="178"/>
                  </a:lnTo>
                  <a:lnTo>
                    <a:pt x="104" y="178"/>
                  </a:lnTo>
                  <a:lnTo>
                    <a:pt x="105" y="179"/>
                  </a:lnTo>
                  <a:lnTo>
                    <a:pt x="106" y="180"/>
                  </a:lnTo>
                  <a:lnTo>
                    <a:pt x="107" y="181"/>
                  </a:lnTo>
                  <a:lnTo>
                    <a:pt x="108" y="182"/>
                  </a:lnTo>
                  <a:lnTo>
                    <a:pt x="108" y="183"/>
                  </a:lnTo>
                  <a:lnTo>
                    <a:pt x="108" y="184"/>
                  </a:lnTo>
                  <a:lnTo>
                    <a:pt x="109" y="184"/>
                  </a:lnTo>
                  <a:lnTo>
                    <a:pt x="110" y="184"/>
                  </a:lnTo>
                  <a:lnTo>
                    <a:pt x="111" y="184"/>
                  </a:lnTo>
                  <a:lnTo>
                    <a:pt x="112" y="184"/>
                  </a:lnTo>
                  <a:lnTo>
                    <a:pt x="113" y="185"/>
                  </a:lnTo>
                  <a:lnTo>
                    <a:pt x="114" y="185"/>
                  </a:lnTo>
                  <a:lnTo>
                    <a:pt x="114" y="186"/>
                  </a:lnTo>
                  <a:lnTo>
                    <a:pt x="115" y="187"/>
                  </a:lnTo>
                  <a:lnTo>
                    <a:pt x="116" y="187"/>
                  </a:lnTo>
                  <a:lnTo>
                    <a:pt x="116" y="188"/>
                  </a:lnTo>
                  <a:lnTo>
                    <a:pt x="117" y="188"/>
                  </a:lnTo>
                  <a:lnTo>
                    <a:pt x="117" y="189"/>
                  </a:lnTo>
                  <a:lnTo>
                    <a:pt x="118" y="189"/>
                  </a:lnTo>
                  <a:lnTo>
                    <a:pt x="119" y="190"/>
                  </a:lnTo>
                  <a:lnTo>
                    <a:pt x="120" y="190"/>
                  </a:lnTo>
                  <a:lnTo>
                    <a:pt x="120" y="191"/>
                  </a:lnTo>
                  <a:lnTo>
                    <a:pt x="121" y="191"/>
                  </a:lnTo>
                  <a:lnTo>
                    <a:pt x="122" y="191"/>
                  </a:lnTo>
                  <a:lnTo>
                    <a:pt x="123" y="191"/>
                  </a:lnTo>
                  <a:lnTo>
                    <a:pt x="124" y="191"/>
                  </a:lnTo>
                  <a:lnTo>
                    <a:pt x="125" y="192"/>
                  </a:lnTo>
                  <a:lnTo>
                    <a:pt x="126" y="192"/>
                  </a:lnTo>
                  <a:lnTo>
                    <a:pt x="127" y="193"/>
                  </a:lnTo>
                  <a:lnTo>
                    <a:pt x="127" y="194"/>
                  </a:lnTo>
                  <a:lnTo>
                    <a:pt x="128" y="194"/>
                  </a:lnTo>
                  <a:lnTo>
                    <a:pt x="128" y="195"/>
                  </a:lnTo>
                  <a:lnTo>
                    <a:pt x="128" y="196"/>
                  </a:lnTo>
                  <a:lnTo>
                    <a:pt x="127" y="196"/>
                  </a:lnTo>
                  <a:lnTo>
                    <a:pt x="127" y="197"/>
                  </a:lnTo>
                  <a:lnTo>
                    <a:pt x="128" y="197"/>
                  </a:lnTo>
                  <a:lnTo>
                    <a:pt x="129" y="197"/>
                  </a:lnTo>
                  <a:lnTo>
                    <a:pt x="130" y="197"/>
                  </a:lnTo>
                  <a:lnTo>
                    <a:pt x="130" y="198"/>
                  </a:lnTo>
                  <a:lnTo>
                    <a:pt x="130" y="199"/>
                  </a:lnTo>
                  <a:lnTo>
                    <a:pt x="130" y="200"/>
                  </a:lnTo>
                  <a:lnTo>
                    <a:pt x="131" y="200"/>
                  </a:lnTo>
                  <a:lnTo>
                    <a:pt x="131" y="201"/>
                  </a:lnTo>
                  <a:lnTo>
                    <a:pt x="132" y="201"/>
                  </a:lnTo>
                  <a:lnTo>
                    <a:pt x="132" y="200"/>
                  </a:lnTo>
                  <a:lnTo>
                    <a:pt x="133" y="200"/>
                  </a:lnTo>
                  <a:lnTo>
                    <a:pt x="133" y="201"/>
                  </a:lnTo>
                  <a:lnTo>
                    <a:pt x="133" y="200"/>
                  </a:lnTo>
                  <a:lnTo>
                    <a:pt x="133" y="201"/>
                  </a:lnTo>
                  <a:lnTo>
                    <a:pt x="133" y="202"/>
                  </a:lnTo>
                  <a:lnTo>
                    <a:pt x="134" y="202"/>
                  </a:lnTo>
                  <a:lnTo>
                    <a:pt x="135" y="202"/>
                  </a:lnTo>
                  <a:lnTo>
                    <a:pt x="135" y="203"/>
                  </a:lnTo>
                  <a:lnTo>
                    <a:pt x="136" y="203"/>
                  </a:lnTo>
                  <a:lnTo>
                    <a:pt x="137" y="203"/>
                  </a:lnTo>
                  <a:lnTo>
                    <a:pt x="138" y="203"/>
                  </a:lnTo>
                  <a:lnTo>
                    <a:pt x="139" y="203"/>
                  </a:lnTo>
                  <a:lnTo>
                    <a:pt x="140" y="203"/>
                  </a:lnTo>
                  <a:lnTo>
                    <a:pt x="141" y="203"/>
                  </a:lnTo>
                  <a:lnTo>
                    <a:pt x="141" y="204"/>
                  </a:lnTo>
                  <a:lnTo>
                    <a:pt x="142" y="204"/>
                  </a:lnTo>
                  <a:lnTo>
                    <a:pt x="142" y="205"/>
                  </a:lnTo>
                  <a:lnTo>
                    <a:pt x="143" y="205"/>
                  </a:lnTo>
                  <a:lnTo>
                    <a:pt x="143" y="206"/>
                  </a:lnTo>
                  <a:lnTo>
                    <a:pt x="144" y="207"/>
                  </a:lnTo>
                  <a:lnTo>
                    <a:pt x="145" y="207"/>
                  </a:lnTo>
                  <a:lnTo>
                    <a:pt x="145" y="208"/>
                  </a:lnTo>
                  <a:lnTo>
                    <a:pt x="146" y="208"/>
                  </a:lnTo>
                  <a:lnTo>
                    <a:pt x="146" y="209"/>
                  </a:lnTo>
                  <a:lnTo>
                    <a:pt x="147" y="209"/>
                  </a:lnTo>
                  <a:lnTo>
                    <a:pt x="147" y="210"/>
                  </a:lnTo>
                  <a:lnTo>
                    <a:pt x="148" y="210"/>
                  </a:lnTo>
                  <a:lnTo>
                    <a:pt x="149" y="210"/>
                  </a:lnTo>
                  <a:lnTo>
                    <a:pt x="149" y="211"/>
                  </a:lnTo>
                  <a:lnTo>
                    <a:pt x="150" y="211"/>
                  </a:lnTo>
                  <a:lnTo>
                    <a:pt x="151" y="212"/>
                  </a:lnTo>
                  <a:lnTo>
                    <a:pt x="152" y="212"/>
                  </a:lnTo>
                  <a:lnTo>
                    <a:pt x="152" y="213"/>
                  </a:lnTo>
                  <a:lnTo>
                    <a:pt x="152" y="214"/>
                  </a:lnTo>
                  <a:lnTo>
                    <a:pt x="153" y="214"/>
                  </a:lnTo>
                  <a:lnTo>
                    <a:pt x="153" y="215"/>
                  </a:lnTo>
                  <a:lnTo>
                    <a:pt x="152" y="215"/>
                  </a:lnTo>
                  <a:lnTo>
                    <a:pt x="152" y="216"/>
                  </a:lnTo>
                  <a:lnTo>
                    <a:pt x="153" y="216"/>
                  </a:lnTo>
                  <a:lnTo>
                    <a:pt x="154" y="217"/>
                  </a:lnTo>
                  <a:lnTo>
                    <a:pt x="154" y="218"/>
                  </a:lnTo>
                  <a:lnTo>
                    <a:pt x="155" y="219"/>
                  </a:lnTo>
                  <a:lnTo>
                    <a:pt x="156" y="219"/>
                  </a:lnTo>
                  <a:lnTo>
                    <a:pt x="156" y="220"/>
                  </a:lnTo>
                  <a:lnTo>
                    <a:pt x="157" y="220"/>
                  </a:lnTo>
                  <a:lnTo>
                    <a:pt x="157" y="221"/>
                  </a:lnTo>
                  <a:lnTo>
                    <a:pt x="157" y="222"/>
                  </a:lnTo>
                  <a:lnTo>
                    <a:pt x="158" y="222"/>
                  </a:lnTo>
                  <a:lnTo>
                    <a:pt x="158" y="223"/>
                  </a:lnTo>
                  <a:lnTo>
                    <a:pt x="159" y="223"/>
                  </a:lnTo>
                  <a:lnTo>
                    <a:pt x="160" y="223"/>
                  </a:lnTo>
                  <a:lnTo>
                    <a:pt x="161" y="223"/>
                  </a:lnTo>
                  <a:lnTo>
                    <a:pt x="162" y="223"/>
                  </a:lnTo>
                  <a:lnTo>
                    <a:pt x="163" y="223"/>
                  </a:lnTo>
                  <a:lnTo>
                    <a:pt x="164" y="223"/>
                  </a:lnTo>
                  <a:lnTo>
                    <a:pt x="165" y="223"/>
                  </a:lnTo>
                  <a:lnTo>
                    <a:pt x="166" y="223"/>
                  </a:lnTo>
                  <a:lnTo>
                    <a:pt x="167" y="223"/>
                  </a:lnTo>
                  <a:lnTo>
                    <a:pt x="167" y="224"/>
                  </a:lnTo>
                  <a:lnTo>
                    <a:pt x="168" y="224"/>
                  </a:lnTo>
                  <a:lnTo>
                    <a:pt x="168" y="225"/>
                  </a:lnTo>
                  <a:lnTo>
                    <a:pt x="167" y="226"/>
                  </a:lnTo>
                  <a:lnTo>
                    <a:pt x="167" y="227"/>
                  </a:lnTo>
                  <a:lnTo>
                    <a:pt x="168" y="227"/>
                  </a:lnTo>
                  <a:lnTo>
                    <a:pt x="168" y="228"/>
                  </a:lnTo>
                  <a:lnTo>
                    <a:pt x="168" y="229"/>
                  </a:lnTo>
                  <a:lnTo>
                    <a:pt x="167" y="229"/>
                  </a:lnTo>
                  <a:lnTo>
                    <a:pt x="167" y="230"/>
                  </a:lnTo>
                  <a:lnTo>
                    <a:pt x="166" y="230"/>
                  </a:lnTo>
                  <a:lnTo>
                    <a:pt x="166" y="231"/>
                  </a:lnTo>
                  <a:lnTo>
                    <a:pt x="165" y="231"/>
                  </a:lnTo>
                  <a:lnTo>
                    <a:pt x="165" y="232"/>
                  </a:lnTo>
                  <a:lnTo>
                    <a:pt x="164" y="232"/>
                  </a:lnTo>
                  <a:lnTo>
                    <a:pt x="164" y="233"/>
                  </a:lnTo>
                  <a:lnTo>
                    <a:pt x="164" y="234"/>
                  </a:lnTo>
                  <a:lnTo>
                    <a:pt x="163" y="234"/>
                  </a:lnTo>
                  <a:lnTo>
                    <a:pt x="162" y="235"/>
                  </a:lnTo>
                  <a:lnTo>
                    <a:pt x="161" y="235"/>
                  </a:lnTo>
                  <a:lnTo>
                    <a:pt x="160" y="235"/>
                  </a:lnTo>
                  <a:lnTo>
                    <a:pt x="160" y="236"/>
                  </a:lnTo>
                  <a:lnTo>
                    <a:pt x="159" y="236"/>
                  </a:lnTo>
                  <a:lnTo>
                    <a:pt x="158" y="236"/>
                  </a:lnTo>
                  <a:lnTo>
                    <a:pt x="158" y="237"/>
                  </a:lnTo>
                  <a:lnTo>
                    <a:pt x="157" y="237"/>
                  </a:lnTo>
                  <a:lnTo>
                    <a:pt x="157" y="238"/>
                  </a:lnTo>
                  <a:lnTo>
                    <a:pt x="157" y="239"/>
                  </a:lnTo>
                  <a:lnTo>
                    <a:pt x="156" y="239"/>
                  </a:lnTo>
                  <a:lnTo>
                    <a:pt x="156" y="240"/>
                  </a:lnTo>
                  <a:lnTo>
                    <a:pt x="155" y="240"/>
                  </a:lnTo>
                  <a:lnTo>
                    <a:pt x="154" y="241"/>
                  </a:lnTo>
                  <a:lnTo>
                    <a:pt x="153" y="241"/>
                  </a:lnTo>
                  <a:lnTo>
                    <a:pt x="152" y="241"/>
                  </a:lnTo>
                  <a:lnTo>
                    <a:pt x="152" y="240"/>
                  </a:lnTo>
                  <a:lnTo>
                    <a:pt x="151" y="240"/>
                  </a:lnTo>
                  <a:lnTo>
                    <a:pt x="151" y="239"/>
                  </a:lnTo>
                  <a:lnTo>
                    <a:pt x="150" y="239"/>
                  </a:lnTo>
                  <a:lnTo>
                    <a:pt x="149" y="239"/>
                  </a:lnTo>
                  <a:lnTo>
                    <a:pt x="148" y="239"/>
                  </a:lnTo>
                  <a:lnTo>
                    <a:pt x="148" y="238"/>
                  </a:lnTo>
                  <a:lnTo>
                    <a:pt x="147" y="238"/>
                  </a:lnTo>
                  <a:lnTo>
                    <a:pt x="146" y="237"/>
                  </a:lnTo>
                  <a:lnTo>
                    <a:pt x="145" y="237"/>
                  </a:lnTo>
                  <a:lnTo>
                    <a:pt x="144" y="237"/>
                  </a:lnTo>
                  <a:lnTo>
                    <a:pt x="143" y="238"/>
                  </a:lnTo>
                  <a:lnTo>
                    <a:pt x="142" y="238"/>
                  </a:lnTo>
                  <a:lnTo>
                    <a:pt x="142" y="239"/>
                  </a:lnTo>
                  <a:lnTo>
                    <a:pt x="141" y="239"/>
                  </a:lnTo>
                  <a:lnTo>
                    <a:pt x="140" y="239"/>
                  </a:lnTo>
                  <a:lnTo>
                    <a:pt x="140" y="240"/>
                  </a:lnTo>
                  <a:lnTo>
                    <a:pt x="139" y="240"/>
                  </a:lnTo>
                  <a:lnTo>
                    <a:pt x="138" y="240"/>
                  </a:lnTo>
                  <a:lnTo>
                    <a:pt x="137" y="240"/>
                  </a:lnTo>
                  <a:lnTo>
                    <a:pt x="136" y="240"/>
                  </a:lnTo>
                  <a:lnTo>
                    <a:pt x="136" y="239"/>
                  </a:lnTo>
                  <a:lnTo>
                    <a:pt x="135" y="239"/>
                  </a:lnTo>
                  <a:lnTo>
                    <a:pt x="134" y="239"/>
                  </a:lnTo>
                  <a:lnTo>
                    <a:pt x="134" y="238"/>
                  </a:lnTo>
                  <a:lnTo>
                    <a:pt x="133" y="238"/>
                  </a:lnTo>
                  <a:lnTo>
                    <a:pt x="132" y="238"/>
                  </a:lnTo>
                  <a:lnTo>
                    <a:pt x="131" y="238"/>
                  </a:lnTo>
                  <a:lnTo>
                    <a:pt x="130" y="238"/>
                  </a:lnTo>
                  <a:lnTo>
                    <a:pt x="129" y="238"/>
                  </a:lnTo>
                  <a:lnTo>
                    <a:pt x="128" y="238"/>
                  </a:lnTo>
                  <a:lnTo>
                    <a:pt x="128" y="239"/>
                  </a:lnTo>
                  <a:lnTo>
                    <a:pt x="127" y="239"/>
                  </a:lnTo>
                  <a:lnTo>
                    <a:pt x="127" y="240"/>
                  </a:lnTo>
                  <a:lnTo>
                    <a:pt x="126" y="240"/>
                  </a:lnTo>
                  <a:lnTo>
                    <a:pt x="125" y="240"/>
                  </a:lnTo>
                  <a:lnTo>
                    <a:pt x="124" y="240"/>
                  </a:lnTo>
                  <a:lnTo>
                    <a:pt x="124" y="239"/>
                  </a:lnTo>
                  <a:lnTo>
                    <a:pt x="124" y="238"/>
                  </a:lnTo>
                  <a:lnTo>
                    <a:pt x="123" y="238"/>
                  </a:lnTo>
                  <a:lnTo>
                    <a:pt x="123" y="237"/>
                  </a:lnTo>
                  <a:lnTo>
                    <a:pt x="122" y="237"/>
                  </a:lnTo>
                  <a:lnTo>
                    <a:pt x="121" y="237"/>
                  </a:lnTo>
                  <a:lnTo>
                    <a:pt x="121" y="236"/>
                  </a:lnTo>
                  <a:lnTo>
                    <a:pt x="120" y="236"/>
                  </a:lnTo>
                  <a:lnTo>
                    <a:pt x="119" y="236"/>
                  </a:lnTo>
                  <a:lnTo>
                    <a:pt x="118" y="236"/>
                  </a:lnTo>
                  <a:lnTo>
                    <a:pt x="117" y="236"/>
                  </a:lnTo>
                  <a:lnTo>
                    <a:pt x="116" y="236"/>
                  </a:lnTo>
                  <a:lnTo>
                    <a:pt x="115" y="236"/>
                  </a:lnTo>
                  <a:lnTo>
                    <a:pt x="114" y="236"/>
                  </a:lnTo>
                  <a:lnTo>
                    <a:pt x="113" y="236"/>
                  </a:lnTo>
                  <a:lnTo>
                    <a:pt x="112" y="236"/>
                  </a:lnTo>
                  <a:lnTo>
                    <a:pt x="111" y="236"/>
                  </a:lnTo>
                  <a:lnTo>
                    <a:pt x="111" y="235"/>
                  </a:lnTo>
                  <a:lnTo>
                    <a:pt x="110" y="235"/>
                  </a:lnTo>
                  <a:lnTo>
                    <a:pt x="109" y="235"/>
                  </a:lnTo>
                  <a:lnTo>
                    <a:pt x="108" y="235"/>
                  </a:lnTo>
                  <a:lnTo>
                    <a:pt x="108" y="234"/>
                  </a:lnTo>
                  <a:lnTo>
                    <a:pt x="107" y="234"/>
                  </a:lnTo>
                  <a:lnTo>
                    <a:pt x="107" y="233"/>
                  </a:lnTo>
                  <a:lnTo>
                    <a:pt x="106" y="233"/>
                  </a:lnTo>
                  <a:lnTo>
                    <a:pt x="105" y="233"/>
                  </a:lnTo>
                  <a:lnTo>
                    <a:pt x="105" y="232"/>
                  </a:lnTo>
                  <a:lnTo>
                    <a:pt x="104" y="232"/>
                  </a:lnTo>
                  <a:lnTo>
                    <a:pt x="104" y="231"/>
                  </a:lnTo>
                  <a:lnTo>
                    <a:pt x="103" y="230"/>
                  </a:lnTo>
                  <a:lnTo>
                    <a:pt x="102" y="229"/>
                  </a:lnTo>
                  <a:lnTo>
                    <a:pt x="102" y="228"/>
                  </a:lnTo>
                  <a:lnTo>
                    <a:pt x="102" y="227"/>
                  </a:lnTo>
                  <a:lnTo>
                    <a:pt x="102" y="226"/>
                  </a:lnTo>
                  <a:lnTo>
                    <a:pt x="101" y="226"/>
                  </a:lnTo>
                  <a:lnTo>
                    <a:pt x="101" y="225"/>
                  </a:lnTo>
                  <a:lnTo>
                    <a:pt x="101" y="224"/>
                  </a:lnTo>
                  <a:lnTo>
                    <a:pt x="101" y="223"/>
                  </a:lnTo>
                  <a:lnTo>
                    <a:pt x="100" y="223"/>
                  </a:lnTo>
                  <a:lnTo>
                    <a:pt x="99" y="222"/>
                  </a:lnTo>
                  <a:lnTo>
                    <a:pt x="98" y="222"/>
                  </a:lnTo>
                  <a:lnTo>
                    <a:pt x="98" y="221"/>
                  </a:lnTo>
                  <a:lnTo>
                    <a:pt x="97" y="221"/>
                  </a:lnTo>
                  <a:lnTo>
                    <a:pt x="97" y="220"/>
                  </a:lnTo>
                  <a:lnTo>
                    <a:pt x="96" y="220"/>
                  </a:lnTo>
                  <a:lnTo>
                    <a:pt x="95" y="220"/>
                  </a:lnTo>
                  <a:lnTo>
                    <a:pt x="95" y="219"/>
                  </a:lnTo>
                  <a:lnTo>
                    <a:pt x="94" y="219"/>
                  </a:lnTo>
                  <a:lnTo>
                    <a:pt x="93" y="219"/>
                  </a:lnTo>
                  <a:lnTo>
                    <a:pt x="93" y="220"/>
                  </a:lnTo>
                  <a:lnTo>
                    <a:pt x="93" y="221"/>
                  </a:lnTo>
                  <a:lnTo>
                    <a:pt x="93" y="222"/>
                  </a:lnTo>
                  <a:lnTo>
                    <a:pt x="94" y="222"/>
                  </a:lnTo>
                  <a:lnTo>
                    <a:pt x="94" y="223"/>
                  </a:lnTo>
                  <a:lnTo>
                    <a:pt x="95" y="223"/>
                  </a:lnTo>
                  <a:lnTo>
                    <a:pt x="95" y="224"/>
                  </a:lnTo>
                  <a:lnTo>
                    <a:pt x="95" y="225"/>
                  </a:lnTo>
                  <a:lnTo>
                    <a:pt x="96" y="225"/>
                  </a:lnTo>
                  <a:lnTo>
                    <a:pt x="96" y="226"/>
                  </a:lnTo>
                  <a:lnTo>
                    <a:pt x="97" y="226"/>
                  </a:lnTo>
                  <a:lnTo>
                    <a:pt x="97" y="227"/>
                  </a:lnTo>
                  <a:lnTo>
                    <a:pt x="97" y="228"/>
                  </a:lnTo>
                  <a:lnTo>
                    <a:pt x="98" y="228"/>
                  </a:lnTo>
                  <a:lnTo>
                    <a:pt x="98" y="229"/>
                  </a:lnTo>
                  <a:lnTo>
                    <a:pt x="99" y="229"/>
                  </a:lnTo>
                  <a:lnTo>
                    <a:pt x="99" y="230"/>
                  </a:lnTo>
                  <a:lnTo>
                    <a:pt x="99" y="231"/>
                  </a:lnTo>
                  <a:lnTo>
                    <a:pt x="99" y="232"/>
                  </a:lnTo>
                  <a:lnTo>
                    <a:pt x="100" y="232"/>
                  </a:lnTo>
                  <a:lnTo>
                    <a:pt x="100" y="233"/>
                  </a:lnTo>
                  <a:lnTo>
                    <a:pt x="100" y="234"/>
                  </a:lnTo>
                  <a:lnTo>
                    <a:pt x="101" y="235"/>
                  </a:lnTo>
                  <a:lnTo>
                    <a:pt x="102" y="235"/>
                  </a:lnTo>
                  <a:lnTo>
                    <a:pt x="102" y="236"/>
                  </a:lnTo>
                  <a:lnTo>
                    <a:pt x="102" y="237"/>
                  </a:lnTo>
                  <a:lnTo>
                    <a:pt x="102" y="238"/>
                  </a:lnTo>
                  <a:lnTo>
                    <a:pt x="102" y="239"/>
                  </a:lnTo>
                  <a:lnTo>
                    <a:pt x="102" y="240"/>
                  </a:lnTo>
                  <a:lnTo>
                    <a:pt x="102" y="241"/>
                  </a:lnTo>
                  <a:lnTo>
                    <a:pt x="102" y="242"/>
                  </a:lnTo>
                  <a:lnTo>
                    <a:pt x="101" y="242"/>
                  </a:lnTo>
                  <a:lnTo>
                    <a:pt x="100" y="242"/>
                  </a:lnTo>
                  <a:lnTo>
                    <a:pt x="99" y="242"/>
                  </a:lnTo>
                  <a:lnTo>
                    <a:pt x="99" y="241"/>
                  </a:lnTo>
                  <a:lnTo>
                    <a:pt x="98" y="241"/>
                  </a:lnTo>
                  <a:lnTo>
                    <a:pt x="98" y="240"/>
                  </a:lnTo>
                  <a:lnTo>
                    <a:pt x="97" y="240"/>
                  </a:lnTo>
                  <a:lnTo>
                    <a:pt x="97" y="239"/>
                  </a:lnTo>
                  <a:lnTo>
                    <a:pt x="96" y="239"/>
                  </a:lnTo>
                  <a:lnTo>
                    <a:pt x="96" y="238"/>
                  </a:lnTo>
                  <a:lnTo>
                    <a:pt x="95" y="238"/>
                  </a:lnTo>
                  <a:lnTo>
                    <a:pt x="94" y="238"/>
                  </a:lnTo>
                  <a:lnTo>
                    <a:pt x="93" y="238"/>
                  </a:lnTo>
                </a:path>
              </a:pathLst>
            </a:custGeom>
            <a:noFill/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93" name="Freeform 873"/>
            <p:cNvSpPr>
              <a:spLocks/>
            </p:cNvSpPr>
            <p:nvPr/>
          </p:nvSpPr>
          <p:spPr bwMode="auto">
            <a:xfrm>
              <a:off x="2091" y="1732"/>
              <a:ext cx="274" cy="367"/>
            </a:xfrm>
            <a:custGeom>
              <a:avLst/>
              <a:gdLst>
                <a:gd name="T0" fmla="*/ 265 w 274"/>
                <a:gd name="T1" fmla="*/ 155 h 367"/>
                <a:gd name="T2" fmla="*/ 260 w 274"/>
                <a:gd name="T3" fmla="*/ 166 h 367"/>
                <a:gd name="T4" fmla="*/ 256 w 274"/>
                <a:gd name="T5" fmla="*/ 175 h 367"/>
                <a:gd name="T6" fmla="*/ 249 w 274"/>
                <a:gd name="T7" fmla="*/ 186 h 367"/>
                <a:gd name="T8" fmla="*/ 248 w 274"/>
                <a:gd name="T9" fmla="*/ 196 h 367"/>
                <a:gd name="T10" fmla="*/ 248 w 274"/>
                <a:gd name="T11" fmla="*/ 205 h 367"/>
                <a:gd name="T12" fmla="*/ 245 w 274"/>
                <a:gd name="T13" fmla="*/ 216 h 367"/>
                <a:gd name="T14" fmla="*/ 245 w 274"/>
                <a:gd name="T15" fmla="*/ 228 h 367"/>
                <a:gd name="T16" fmla="*/ 245 w 274"/>
                <a:gd name="T17" fmla="*/ 237 h 367"/>
                <a:gd name="T18" fmla="*/ 250 w 274"/>
                <a:gd name="T19" fmla="*/ 238 h 367"/>
                <a:gd name="T20" fmla="*/ 254 w 274"/>
                <a:gd name="T21" fmla="*/ 238 h 367"/>
                <a:gd name="T22" fmla="*/ 253 w 274"/>
                <a:gd name="T23" fmla="*/ 245 h 367"/>
                <a:gd name="T24" fmla="*/ 250 w 274"/>
                <a:gd name="T25" fmla="*/ 253 h 367"/>
                <a:gd name="T26" fmla="*/ 254 w 274"/>
                <a:gd name="T27" fmla="*/ 255 h 367"/>
                <a:gd name="T28" fmla="*/ 248 w 274"/>
                <a:gd name="T29" fmla="*/ 260 h 367"/>
                <a:gd name="T30" fmla="*/ 243 w 274"/>
                <a:gd name="T31" fmla="*/ 265 h 367"/>
                <a:gd name="T32" fmla="*/ 236 w 274"/>
                <a:gd name="T33" fmla="*/ 263 h 367"/>
                <a:gd name="T34" fmla="*/ 230 w 274"/>
                <a:gd name="T35" fmla="*/ 268 h 367"/>
                <a:gd name="T36" fmla="*/ 221 w 274"/>
                <a:gd name="T37" fmla="*/ 277 h 367"/>
                <a:gd name="T38" fmla="*/ 214 w 274"/>
                <a:gd name="T39" fmla="*/ 288 h 367"/>
                <a:gd name="T40" fmla="*/ 201 w 274"/>
                <a:gd name="T41" fmla="*/ 292 h 367"/>
                <a:gd name="T42" fmla="*/ 200 w 274"/>
                <a:gd name="T43" fmla="*/ 283 h 367"/>
                <a:gd name="T44" fmla="*/ 196 w 274"/>
                <a:gd name="T45" fmla="*/ 275 h 367"/>
                <a:gd name="T46" fmla="*/ 198 w 274"/>
                <a:gd name="T47" fmla="*/ 287 h 367"/>
                <a:gd name="T48" fmla="*/ 198 w 274"/>
                <a:gd name="T49" fmla="*/ 296 h 367"/>
                <a:gd name="T50" fmla="*/ 187 w 274"/>
                <a:gd name="T51" fmla="*/ 302 h 367"/>
                <a:gd name="T52" fmla="*/ 184 w 274"/>
                <a:gd name="T53" fmla="*/ 312 h 367"/>
                <a:gd name="T54" fmla="*/ 174 w 274"/>
                <a:gd name="T55" fmla="*/ 318 h 367"/>
                <a:gd name="T56" fmla="*/ 163 w 274"/>
                <a:gd name="T57" fmla="*/ 325 h 367"/>
                <a:gd name="T58" fmla="*/ 170 w 274"/>
                <a:gd name="T59" fmla="*/ 325 h 367"/>
                <a:gd name="T60" fmla="*/ 176 w 274"/>
                <a:gd name="T61" fmla="*/ 332 h 367"/>
                <a:gd name="T62" fmla="*/ 176 w 274"/>
                <a:gd name="T63" fmla="*/ 346 h 367"/>
                <a:gd name="T64" fmla="*/ 165 w 274"/>
                <a:gd name="T65" fmla="*/ 352 h 367"/>
                <a:gd name="T66" fmla="*/ 176 w 274"/>
                <a:gd name="T67" fmla="*/ 354 h 367"/>
                <a:gd name="T68" fmla="*/ 186 w 274"/>
                <a:gd name="T69" fmla="*/ 353 h 367"/>
                <a:gd name="T70" fmla="*/ 185 w 274"/>
                <a:gd name="T71" fmla="*/ 365 h 367"/>
                <a:gd name="T72" fmla="*/ 135 w 274"/>
                <a:gd name="T73" fmla="*/ 360 h 367"/>
                <a:gd name="T74" fmla="*/ 123 w 274"/>
                <a:gd name="T75" fmla="*/ 309 h 367"/>
                <a:gd name="T76" fmla="*/ 98 w 274"/>
                <a:gd name="T77" fmla="*/ 238 h 367"/>
                <a:gd name="T78" fmla="*/ 74 w 274"/>
                <a:gd name="T79" fmla="*/ 212 h 367"/>
                <a:gd name="T80" fmla="*/ 78 w 274"/>
                <a:gd name="T81" fmla="*/ 157 h 367"/>
                <a:gd name="T82" fmla="*/ 38 w 274"/>
                <a:gd name="T83" fmla="*/ 172 h 367"/>
                <a:gd name="T84" fmla="*/ 24 w 274"/>
                <a:gd name="T85" fmla="*/ 109 h 367"/>
                <a:gd name="T86" fmla="*/ 34 w 274"/>
                <a:gd name="T87" fmla="*/ 107 h 367"/>
                <a:gd name="T88" fmla="*/ 46 w 274"/>
                <a:gd name="T89" fmla="*/ 109 h 367"/>
                <a:gd name="T90" fmla="*/ 52 w 274"/>
                <a:gd name="T91" fmla="*/ 103 h 367"/>
                <a:gd name="T92" fmla="*/ 58 w 274"/>
                <a:gd name="T93" fmla="*/ 93 h 367"/>
                <a:gd name="T94" fmla="*/ 62 w 274"/>
                <a:gd name="T95" fmla="*/ 81 h 367"/>
                <a:gd name="T96" fmla="*/ 69 w 274"/>
                <a:gd name="T97" fmla="*/ 73 h 367"/>
                <a:gd name="T98" fmla="*/ 66 w 274"/>
                <a:gd name="T99" fmla="*/ 66 h 367"/>
                <a:gd name="T100" fmla="*/ 66 w 274"/>
                <a:gd name="T101" fmla="*/ 56 h 367"/>
                <a:gd name="T102" fmla="*/ 76 w 274"/>
                <a:gd name="T103" fmla="*/ 51 h 367"/>
                <a:gd name="T104" fmla="*/ 83 w 274"/>
                <a:gd name="T105" fmla="*/ 45 h 367"/>
                <a:gd name="T106" fmla="*/ 94 w 274"/>
                <a:gd name="T107" fmla="*/ 38 h 367"/>
                <a:gd name="T108" fmla="*/ 88 w 274"/>
                <a:gd name="T109" fmla="*/ 31 h 367"/>
                <a:gd name="T110" fmla="*/ 86 w 274"/>
                <a:gd name="T111" fmla="*/ 23 h 367"/>
                <a:gd name="T112" fmla="*/ 87 w 274"/>
                <a:gd name="T113" fmla="*/ 15 h 367"/>
                <a:gd name="T114" fmla="*/ 94 w 274"/>
                <a:gd name="T115" fmla="*/ 6 h 367"/>
                <a:gd name="T116" fmla="*/ 100 w 274"/>
                <a:gd name="T117" fmla="*/ 6 h 367"/>
                <a:gd name="T118" fmla="*/ 113 w 274"/>
                <a:gd name="T119" fmla="*/ 2 h 36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74"/>
                <a:gd name="T181" fmla="*/ 0 h 367"/>
                <a:gd name="T182" fmla="*/ 274 w 274"/>
                <a:gd name="T183" fmla="*/ 367 h 367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74" h="367">
                  <a:moveTo>
                    <a:pt x="274" y="150"/>
                  </a:moveTo>
                  <a:lnTo>
                    <a:pt x="274" y="151"/>
                  </a:lnTo>
                  <a:lnTo>
                    <a:pt x="273" y="151"/>
                  </a:lnTo>
                  <a:lnTo>
                    <a:pt x="272" y="151"/>
                  </a:lnTo>
                  <a:lnTo>
                    <a:pt x="271" y="151"/>
                  </a:lnTo>
                  <a:lnTo>
                    <a:pt x="270" y="151"/>
                  </a:lnTo>
                  <a:lnTo>
                    <a:pt x="270" y="152"/>
                  </a:lnTo>
                  <a:lnTo>
                    <a:pt x="269" y="152"/>
                  </a:lnTo>
                  <a:lnTo>
                    <a:pt x="268" y="152"/>
                  </a:lnTo>
                  <a:lnTo>
                    <a:pt x="268" y="153"/>
                  </a:lnTo>
                  <a:lnTo>
                    <a:pt x="267" y="153"/>
                  </a:lnTo>
                  <a:lnTo>
                    <a:pt x="267" y="154"/>
                  </a:lnTo>
                  <a:lnTo>
                    <a:pt x="266" y="154"/>
                  </a:lnTo>
                  <a:lnTo>
                    <a:pt x="265" y="154"/>
                  </a:lnTo>
                  <a:lnTo>
                    <a:pt x="265" y="155"/>
                  </a:lnTo>
                  <a:lnTo>
                    <a:pt x="264" y="155"/>
                  </a:lnTo>
                  <a:lnTo>
                    <a:pt x="264" y="156"/>
                  </a:lnTo>
                  <a:lnTo>
                    <a:pt x="264" y="157"/>
                  </a:lnTo>
                  <a:lnTo>
                    <a:pt x="264" y="158"/>
                  </a:lnTo>
                  <a:lnTo>
                    <a:pt x="263" y="158"/>
                  </a:lnTo>
                  <a:lnTo>
                    <a:pt x="263" y="159"/>
                  </a:lnTo>
                  <a:lnTo>
                    <a:pt x="263" y="160"/>
                  </a:lnTo>
                  <a:lnTo>
                    <a:pt x="263" y="161"/>
                  </a:lnTo>
                  <a:lnTo>
                    <a:pt x="263" y="162"/>
                  </a:lnTo>
                  <a:lnTo>
                    <a:pt x="263" y="163"/>
                  </a:lnTo>
                  <a:lnTo>
                    <a:pt x="262" y="163"/>
                  </a:lnTo>
                  <a:lnTo>
                    <a:pt x="262" y="164"/>
                  </a:lnTo>
                  <a:lnTo>
                    <a:pt x="261" y="164"/>
                  </a:lnTo>
                  <a:lnTo>
                    <a:pt x="261" y="165"/>
                  </a:lnTo>
                  <a:lnTo>
                    <a:pt x="260" y="165"/>
                  </a:lnTo>
                  <a:lnTo>
                    <a:pt x="260" y="166"/>
                  </a:lnTo>
                  <a:lnTo>
                    <a:pt x="260" y="167"/>
                  </a:lnTo>
                  <a:lnTo>
                    <a:pt x="259" y="167"/>
                  </a:lnTo>
                  <a:lnTo>
                    <a:pt x="259" y="168"/>
                  </a:lnTo>
                  <a:lnTo>
                    <a:pt x="259" y="169"/>
                  </a:lnTo>
                  <a:lnTo>
                    <a:pt x="258" y="169"/>
                  </a:lnTo>
                  <a:lnTo>
                    <a:pt x="258" y="170"/>
                  </a:lnTo>
                  <a:lnTo>
                    <a:pt x="258" y="171"/>
                  </a:lnTo>
                  <a:lnTo>
                    <a:pt x="257" y="171"/>
                  </a:lnTo>
                  <a:lnTo>
                    <a:pt x="257" y="172"/>
                  </a:lnTo>
                  <a:lnTo>
                    <a:pt x="256" y="172"/>
                  </a:lnTo>
                  <a:lnTo>
                    <a:pt x="256" y="173"/>
                  </a:lnTo>
                  <a:lnTo>
                    <a:pt x="255" y="173"/>
                  </a:lnTo>
                  <a:lnTo>
                    <a:pt x="255" y="174"/>
                  </a:lnTo>
                  <a:lnTo>
                    <a:pt x="255" y="175"/>
                  </a:lnTo>
                  <a:lnTo>
                    <a:pt x="256" y="175"/>
                  </a:lnTo>
                  <a:lnTo>
                    <a:pt x="256" y="176"/>
                  </a:lnTo>
                  <a:lnTo>
                    <a:pt x="256" y="177"/>
                  </a:lnTo>
                  <a:lnTo>
                    <a:pt x="256" y="178"/>
                  </a:lnTo>
                  <a:lnTo>
                    <a:pt x="255" y="178"/>
                  </a:lnTo>
                  <a:lnTo>
                    <a:pt x="255" y="179"/>
                  </a:lnTo>
                  <a:lnTo>
                    <a:pt x="254" y="179"/>
                  </a:lnTo>
                  <a:lnTo>
                    <a:pt x="253" y="179"/>
                  </a:lnTo>
                  <a:lnTo>
                    <a:pt x="252" y="180"/>
                  </a:lnTo>
                  <a:lnTo>
                    <a:pt x="251" y="180"/>
                  </a:lnTo>
                  <a:lnTo>
                    <a:pt x="251" y="181"/>
                  </a:lnTo>
                  <a:lnTo>
                    <a:pt x="251" y="182"/>
                  </a:lnTo>
                  <a:lnTo>
                    <a:pt x="251" y="183"/>
                  </a:lnTo>
                  <a:lnTo>
                    <a:pt x="251" y="184"/>
                  </a:lnTo>
                  <a:lnTo>
                    <a:pt x="250" y="185"/>
                  </a:lnTo>
                  <a:lnTo>
                    <a:pt x="250" y="186"/>
                  </a:lnTo>
                  <a:lnTo>
                    <a:pt x="249" y="186"/>
                  </a:lnTo>
                  <a:lnTo>
                    <a:pt x="248" y="186"/>
                  </a:lnTo>
                  <a:lnTo>
                    <a:pt x="248" y="187"/>
                  </a:lnTo>
                  <a:lnTo>
                    <a:pt x="248" y="188"/>
                  </a:lnTo>
                  <a:lnTo>
                    <a:pt x="249" y="188"/>
                  </a:lnTo>
                  <a:lnTo>
                    <a:pt x="249" y="189"/>
                  </a:lnTo>
                  <a:lnTo>
                    <a:pt x="249" y="190"/>
                  </a:lnTo>
                  <a:lnTo>
                    <a:pt x="250" y="191"/>
                  </a:lnTo>
                  <a:lnTo>
                    <a:pt x="249" y="192"/>
                  </a:lnTo>
                  <a:lnTo>
                    <a:pt x="248" y="192"/>
                  </a:lnTo>
                  <a:lnTo>
                    <a:pt x="248" y="193"/>
                  </a:lnTo>
                  <a:lnTo>
                    <a:pt x="247" y="193"/>
                  </a:lnTo>
                  <a:lnTo>
                    <a:pt x="246" y="194"/>
                  </a:lnTo>
                  <a:lnTo>
                    <a:pt x="246" y="195"/>
                  </a:lnTo>
                  <a:lnTo>
                    <a:pt x="246" y="196"/>
                  </a:lnTo>
                  <a:lnTo>
                    <a:pt x="247" y="196"/>
                  </a:lnTo>
                  <a:lnTo>
                    <a:pt x="248" y="196"/>
                  </a:lnTo>
                  <a:lnTo>
                    <a:pt x="248" y="197"/>
                  </a:lnTo>
                  <a:lnTo>
                    <a:pt x="249" y="197"/>
                  </a:lnTo>
                  <a:lnTo>
                    <a:pt x="248" y="197"/>
                  </a:lnTo>
                  <a:lnTo>
                    <a:pt x="248" y="198"/>
                  </a:lnTo>
                  <a:lnTo>
                    <a:pt x="247" y="198"/>
                  </a:lnTo>
                  <a:lnTo>
                    <a:pt x="246" y="198"/>
                  </a:lnTo>
                  <a:lnTo>
                    <a:pt x="246" y="199"/>
                  </a:lnTo>
                  <a:lnTo>
                    <a:pt x="245" y="199"/>
                  </a:lnTo>
                  <a:lnTo>
                    <a:pt x="245" y="200"/>
                  </a:lnTo>
                  <a:lnTo>
                    <a:pt x="245" y="201"/>
                  </a:lnTo>
                  <a:lnTo>
                    <a:pt x="245" y="202"/>
                  </a:lnTo>
                  <a:lnTo>
                    <a:pt x="246" y="202"/>
                  </a:lnTo>
                  <a:lnTo>
                    <a:pt x="247" y="202"/>
                  </a:lnTo>
                  <a:lnTo>
                    <a:pt x="247" y="203"/>
                  </a:lnTo>
                  <a:lnTo>
                    <a:pt x="247" y="204"/>
                  </a:lnTo>
                  <a:lnTo>
                    <a:pt x="248" y="205"/>
                  </a:lnTo>
                  <a:lnTo>
                    <a:pt x="249" y="205"/>
                  </a:lnTo>
                  <a:lnTo>
                    <a:pt x="249" y="206"/>
                  </a:lnTo>
                  <a:lnTo>
                    <a:pt x="249" y="207"/>
                  </a:lnTo>
                  <a:lnTo>
                    <a:pt x="250" y="207"/>
                  </a:lnTo>
                  <a:lnTo>
                    <a:pt x="250" y="208"/>
                  </a:lnTo>
                  <a:lnTo>
                    <a:pt x="250" y="209"/>
                  </a:lnTo>
                  <a:lnTo>
                    <a:pt x="249" y="209"/>
                  </a:lnTo>
                  <a:lnTo>
                    <a:pt x="249" y="210"/>
                  </a:lnTo>
                  <a:lnTo>
                    <a:pt x="248" y="211"/>
                  </a:lnTo>
                  <a:lnTo>
                    <a:pt x="248" y="212"/>
                  </a:lnTo>
                  <a:lnTo>
                    <a:pt x="247" y="212"/>
                  </a:lnTo>
                  <a:lnTo>
                    <a:pt x="246" y="212"/>
                  </a:lnTo>
                  <a:lnTo>
                    <a:pt x="246" y="213"/>
                  </a:lnTo>
                  <a:lnTo>
                    <a:pt x="245" y="214"/>
                  </a:lnTo>
                  <a:lnTo>
                    <a:pt x="245" y="215"/>
                  </a:lnTo>
                  <a:lnTo>
                    <a:pt x="245" y="216"/>
                  </a:lnTo>
                  <a:lnTo>
                    <a:pt x="245" y="217"/>
                  </a:lnTo>
                  <a:lnTo>
                    <a:pt x="245" y="218"/>
                  </a:lnTo>
                  <a:lnTo>
                    <a:pt x="245" y="219"/>
                  </a:lnTo>
                  <a:lnTo>
                    <a:pt x="245" y="220"/>
                  </a:lnTo>
                  <a:lnTo>
                    <a:pt x="244" y="220"/>
                  </a:lnTo>
                  <a:lnTo>
                    <a:pt x="244" y="221"/>
                  </a:lnTo>
                  <a:lnTo>
                    <a:pt x="244" y="222"/>
                  </a:lnTo>
                  <a:lnTo>
                    <a:pt x="243" y="222"/>
                  </a:lnTo>
                  <a:lnTo>
                    <a:pt x="243" y="223"/>
                  </a:lnTo>
                  <a:lnTo>
                    <a:pt x="243" y="224"/>
                  </a:lnTo>
                  <a:lnTo>
                    <a:pt x="244" y="225"/>
                  </a:lnTo>
                  <a:lnTo>
                    <a:pt x="245" y="226"/>
                  </a:lnTo>
                  <a:lnTo>
                    <a:pt x="245" y="227"/>
                  </a:lnTo>
                  <a:lnTo>
                    <a:pt x="245" y="228"/>
                  </a:lnTo>
                  <a:lnTo>
                    <a:pt x="245" y="229"/>
                  </a:lnTo>
                  <a:lnTo>
                    <a:pt x="245" y="230"/>
                  </a:lnTo>
                  <a:lnTo>
                    <a:pt x="245" y="229"/>
                  </a:lnTo>
                  <a:lnTo>
                    <a:pt x="246" y="229"/>
                  </a:lnTo>
                  <a:lnTo>
                    <a:pt x="247" y="229"/>
                  </a:lnTo>
                  <a:lnTo>
                    <a:pt x="247" y="230"/>
                  </a:lnTo>
                  <a:lnTo>
                    <a:pt x="248" y="230"/>
                  </a:lnTo>
                  <a:lnTo>
                    <a:pt x="247" y="231"/>
                  </a:lnTo>
                  <a:lnTo>
                    <a:pt x="246" y="231"/>
                  </a:lnTo>
                  <a:lnTo>
                    <a:pt x="246" y="232"/>
                  </a:lnTo>
                  <a:lnTo>
                    <a:pt x="246" y="233"/>
                  </a:lnTo>
                  <a:lnTo>
                    <a:pt x="245" y="233"/>
                  </a:lnTo>
                  <a:lnTo>
                    <a:pt x="245" y="234"/>
                  </a:lnTo>
                  <a:lnTo>
                    <a:pt x="245" y="235"/>
                  </a:lnTo>
                  <a:lnTo>
                    <a:pt x="245" y="236"/>
                  </a:lnTo>
                  <a:lnTo>
                    <a:pt x="245" y="237"/>
                  </a:lnTo>
                  <a:lnTo>
                    <a:pt x="245" y="238"/>
                  </a:lnTo>
                  <a:lnTo>
                    <a:pt x="245" y="239"/>
                  </a:lnTo>
                  <a:lnTo>
                    <a:pt x="245" y="240"/>
                  </a:lnTo>
                  <a:lnTo>
                    <a:pt x="244" y="240"/>
                  </a:lnTo>
                  <a:lnTo>
                    <a:pt x="244" y="241"/>
                  </a:lnTo>
                  <a:lnTo>
                    <a:pt x="245" y="241"/>
                  </a:lnTo>
                  <a:lnTo>
                    <a:pt x="245" y="240"/>
                  </a:lnTo>
                  <a:lnTo>
                    <a:pt x="246" y="240"/>
                  </a:lnTo>
                  <a:lnTo>
                    <a:pt x="246" y="239"/>
                  </a:lnTo>
                  <a:lnTo>
                    <a:pt x="247" y="239"/>
                  </a:lnTo>
                  <a:lnTo>
                    <a:pt x="248" y="238"/>
                  </a:lnTo>
                  <a:lnTo>
                    <a:pt x="249" y="238"/>
                  </a:lnTo>
                  <a:lnTo>
                    <a:pt x="250" y="238"/>
                  </a:lnTo>
                  <a:lnTo>
                    <a:pt x="250" y="237"/>
                  </a:lnTo>
                  <a:lnTo>
                    <a:pt x="251" y="237"/>
                  </a:lnTo>
                  <a:lnTo>
                    <a:pt x="252" y="236"/>
                  </a:lnTo>
                  <a:lnTo>
                    <a:pt x="253" y="236"/>
                  </a:lnTo>
                  <a:lnTo>
                    <a:pt x="253" y="235"/>
                  </a:lnTo>
                  <a:lnTo>
                    <a:pt x="254" y="235"/>
                  </a:lnTo>
                  <a:lnTo>
                    <a:pt x="255" y="234"/>
                  </a:lnTo>
                  <a:lnTo>
                    <a:pt x="256" y="234"/>
                  </a:lnTo>
                  <a:lnTo>
                    <a:pt x="257" y="234"/>
                  </a:lnTo>
                  <a:lnTo>
                    <a:pt x="257" y="235"/>
                  </a:lnTo>
                  <a:lnTo>
                    <a:pt x="257" y="236"/>
                  </a:lnTo>
                  <a:lnTo>
                    <a:pt x="257" y="237"/>
                  </a:lnTo>
                  <a:lnTo>
                    <a:pt x="256" y="237"/>
                  </a:lnTo>
                  <a:lnTo>
                    <a:pt x="256" y="238"/>
                  </a:lnTo>
                  <a:lnTo>
                    <a:pt x="255" y="238"/>
                  </a:lnTo>
                  <a:lnTo>
                    <a:pt x="254" y="238"/>
                  </a:lnTo>
                  <a:lnTo>
                    <a:pt x="253" y="238"/>
                  </a:lnTo>
                  <a:lnTo>
                    <a:pt x="253" y="239"/>
                  </a:lnTo>
                  <a:lnTo>
                    <a:pt x="252" y="239"/>
                  </a:lnTo>
                  <a:lnTo>
                    <a:pt x="251" y="239"/>
                  </a:lnTo>
                  <a:lnTo>
                    <a:pt x="251" y="240"/>
                  </a:lnTo>
                  <a:lnTo>
                    <a:pt x="252" y="240"/>
                  </a:lnTo>
                  <a:lnTo>
                    <a:pt x="253" y="240"/>
                  </a:lnTo>
                  <a:lnTo>
                    <a:pt x="253" y="241"/>
                  </a:lnTo>
                  <a:lnTo>
                    <a:pt x="254" y="241"/>
                  </a:lnTo>
                  <a:lnTo>
                    <a:pt x="254" y="242"/>
                  </a:lnTo>
                  <a:lnTo>
                    <a:pt x="254" y="243"/>
                  </a:lnTo>
                  <a:lnTo>
                    <a:pt x="254" y="244"/>
                  </a:lnTo>
                  <a:lnTo>
                    <a:pt x="254" y="245"/>
                  </a:lnTo>
                  <a:lnTo>
                    <a:pt x="253" y="245"/>
                  </a:lnTo>
                  <a:lnTo>
                    <a:pt x="253" y="246"/>
                  </a:lnTo>
                  <a:lnTo>
                    <a:pt x="252" y="246"/>
                  </a:lnTo>
                  <a:lnTo>
                    <a:pt x="252" y="247"/>
                  </a:lnTo>
                  <a:lnTo>
                    <a:pt x="250" y="247"/>
                  </a:lnTo>
                  <a:lnTo>
                    <a:pt x="250" y="248"/>
                  </a:lnTo>
                  <a:lnTo>
                    <a:pt x="251" y="248"/>
                  </a:lnTo>
                  <a:lnTo>
                    <a:pt x="252" y="248"/>
                  </a:lnTo>
                  <a:lnTo>
                    <a:pt x="252" y="249"/>
                  </a:lnTo>
                  <a:lnTo>
                    <a:pt x="252" y="250"/>
                  </a:lnTo>
                  <a:lnTo>
                    <a:pt x="251" y="250"/>
                  </a:lnTo>
                  <a:lnTo>
                    <a:pt x="251" y="251"/>
                  </a:lnTo>
                  <a:lnTo>
                    <a:pt x="250" y="251"/>
                  </a:lnTo>
                  <a:lnTo>
                    <a:pt x="251" y="252"/>
                  </a:lnTo>
                  <a:lnTo>
                    <a:pt x="251" y="253"/>
                  </a:lnTo>
                  <a:lnTo>
                    <a:pt x="250" y="253"/>
                  </a:lnTo>
                  <a:lnTo>
                    <a:pt x="249" y="253"/>
                  </a:lnTo>
                  <a:lnTo>
                    <a:pt x="248" y="253"/>
                  </a:lnTo>
                  <a:lnTo>
                    <a:pt x="248" y="252"/>
                  </a:lnTo>
                  <a:lnTo>
                    <a:pt x="247" y="252"/>
                  </a:lnTo>
                  <a:lnTo>
                    <a:pt x="246" y="252"/>
                  </a:lnTo>
                  <a:lnTo>
                    <a:pt x="246" y="253"/>
                  </a:lnTo>
                  <a:lnTo>
                    <a:pt x="246" y="254"/>
                  </a:lnTo>
                  <a:lnTo>
                    <a:pt x="247" y="254"/>
                  </a:lnTo>
                  <a:lnTo>
                    <a:pt x="248" y="254"/>
                  </a:lnTo>
                  <a:lnTo>
                    <a:pt x="248" y="255"/>
                  </a:lnTo>
                  <a:lnTo>
                    <a:pt x="249" y="255"/>
                  </a:lnTo>
                  <a:lnTo>
                    <a:pt x="250" y="255"/>
                  </a:lnTo>
                  <a:lnTo>
                    <a:pt x="251" y="255"/>
                  </a:lnTo>
                  <a:lnTo>
                    <a:pt x="252" y="255"/>
                  </a:lnTo>
                  <a:lnTo>
                    <a:pt x="253" y="255"/>
                  </a:lnTo>
                  <a:lnTo>
                    <a:pt x="254" y="255"/>
                  </a:lnTo>
                  <a:lnTo>
                    <a:pt x="254" y="256"/>
                  </a:lnTo>
                  <a:lnTo>
                    <a:pt x="255" y="256"/>
                  </a:lnTo>
                  <a:lnTo>
                    <a:pt x="256" y="256"/>
                  </a:lnTo>
                  <a:lnTo>
                    <a:pt x="256" y="257"/>
                  </a:lnTo>
                  <a:lnTo>
                    <a:pt x="256" y="258"/>
                  </a:lnTo>
                  <a:lnTo>
                    <a:pt x="256" y="259"/>
                  </a:lnTo>
                  <a:lnTo>
                    <a:pt x="255" y="259"/>
                  </a:lnTo>
                  <a:lnTo>
                    <a:pt x="254" y="259"/>
                  </a:lnTo>
                  <a:lnTo>
                    <a:pt x="252" y="259"/>
                  </a:lnTo>
                  <a:lnTo>
                    <a:pt x="251" y="259"/>
                  </a:lnTo>
                  <a:lnTo>
                    <a:pt x="251" y="260"/>
                  </a:lnTo>
                  <a:lnTo>
                    <a:pt x="251" y="261"/>
                  </a:lnTo>
                  <a:lnTo>
                    <a:pt x="250" y="261"/>
                  </a:lnTo>
                  <a:lnTo>
                    <a:pt x="249" y="261"/>
                  </a:lnTo>
                  <a:lnTo>
                    <a:pt x="249" y="260"/>
                  </a:lnTo>
                  <a:lnTo>
                    <a:pt x="248" y="260"/>
                  </a:lnTo>
                  <a:lnTo>
                    <a:pt x="247" y="260"/>
                  </a:lnTo>
                  <a:lnTo>
                    <a:pt x="246" y="260"/>
                  </a:lnTo>
                  <a:lnTo>
                    <a:pt x="246" y="261"/>
                  </a:lnTo>
                  <a:lnTo>
                    <a:pt x="247" y="261"/>
                  </a:lnTo>
                  <a:lnTo>
                    <a:pt x="247" y="262"/>
                  </a:lnTo>
                  <a:lnTo>
                    <a:pt x="247" y="263"/>
                  </a:lnTo>
                  <a:lnTo>
                    <a:pt x="246" y="263"/>
                  </a:lnTo>
                  <a:lnTo>
                    <a:pt x="246" y="262"/>
                  </a:lnTo>
                  <a:lnTo>
                    <a:pt x="245" y="261"/>
                  </a:lnTo>
                  <a:lnTo>
                    <a:pt x="245" y="262"/>
                  </a:lnTo>
                  <a:lnTo>
                    <a:pt x="244" y="262"/>
                  </a:lnTo>
                  <a:lnTo>
                    <a:pt x="244" y="263"/>
                  </a:lnTo>
                  <a:lnTo>
                    <a:pt x="245" y="263"/>
                  </a:lnTo>
                  <a:lnTo>
                    <a:pt x="245" y="264"/>
                  </a:lnTo>
                  <a:lnTo>
                    <a:pt x="244" y="265"/>
                  </a:lnTo>
                  <a:lnTo>
                    <a:pt x="243" y="265"/>
                  </a:lnTo>
                  <a:lnTo>
                    <a:pt x="242" y="265"/>
                  </a:lnTo>
                  <a:lnTo>
                    <a:pt x="241" y="264"/>
                  </a:lnTo>
                  <a:lnTo>
                    <a:pt x="241" y="263"/>
                  </a:lnTo>
                  <a:lnTo>
                    <a:pt x="240" y="263"/>
                  </a:lnTo>
                  <a:lnTo>
                    <a:pt x="239" y="263"/>
                  </a:lnTo>
                  <a:lnTo>
                    <a:pt x="239" y="264"/>
                  </a:lnTo>
                  <a:lnTo>
                    <a:pt x="239" y="265"/>
                  </a:lnTo>
                  <a:lnTo>
                    <a:pt x="238" y="265"/>
                  </a:lnTo>
                  <a:lnTo>
                    <a:pt x="238" y="266"/>
                  </a:lnTo>
                  <a:lnTo>
                    <a:pt x="237" y="267"/>
                  </a:lnTo>
                  <a:lnTo>
                    <a:pt x="236" y="266"/>
                  </a:lnTo>
                  <a:lnTo>
                    <a:pt x="236" y="265"/>
                  </a:lnTo>
                  <a:lnTo>
                    <a:pt x="236" y="264"/>
                  </a:lnTo>
                  <a:lnTo>
                    <a:pt x="236" y="263"/>
                  </a:lnTo>
                  <a:lnTo>
                    <a:pt x="235" y="263"/>
                  </a:lnTo>
                  <a:lnTo>
                    <a:pt x="235" y="262"/>
                  </a:lnTo>
                  <a:lnTo>
                    <a:pt x="234" y="262"/>
                  </a:lnTo>
                  <a:lnTo>
                    <a:pt x="234" y="261"/>
                  </a:lnTo>
                  <a:lnTo>
                    <a:pt x="233" y="260"/>
                  </a:lnTo>
                  <a:lnTo>
                    <a:pt x="232" y="261"/>
                  </a:lnTo>
                  <a:lnTo>
                    <a:pt x="232" y="262"/>
                  </a:lnTo>
                  <a:lnTo>
                    <a:pt x="232" y="263"/>
                  </a:lnTo>
                  <a:lnTo>
                    <a:pt x="232" y="264"/>
                  </a:lnTo>
                  <a:lnTo>
                    <a:pt x="231" y="265"/>
                  </a:lnTo>
                  <a:lnTo>
                    <a:pt x="231" y="266"/>
                  </a:lnTo>
                  <a:lnTo>
                    <a:pt x="232" y="267"/>
                  </a:lnTo>
                  <a:lnTo>
                    <a:pt x="231" y="267"/>
                  </a:lnTo>
                  <a:lnTo>
                    <a:pt x="231" y="268"/>
                  </a:lnTo>
                  <a:lnTo>
                    <a:pt x="230" y="268"/>
                  </a:lnTo>
                  <a:lnTo>
                    <a:pt x="230" y="269"/>
                  </a:lnTo>
                  <a:lnTo>
                    <a:pt x="229" y="269"/>
                  </a:lnTo>
                  <a:lnTo>
                    <a:pt x="228" y="269"/>
                  </a:lnTo>
                  <a:lnTo>
                    <a:pt x="227" y="270"/>
                  </a:lnTo>
                  <a:lnTo>
                    <a:pt x="226" y="270"/>
                  </a:lnTo>
                  <a:lnTo>
                    <a:pt x="226" y="271"/>
                  </a:lnTo>
                  <a:lnTo>
                    <a:pt x="225" y="272"/>
                  </a:lnTo>
                  <a:lnTo>
                    <a:pt x="224" y="273"/>
                  </a:lnTo>
                  <a:lnTo>
                    <a:pt x="224" y="274"/>
                  </a:lnTo>
                  <a:lnTo>
                    <a:pt x="223" y="274"/>
                  </a:lnTo>
                  <a:lnTo>
                    <a:pt x="223" y="275"/>
                  </a:lnTo>
                  <a:lnTo>
                    <a:pt x="222" y="276"/>
                  </a:lnTo>
                  <a:lnTo>
                    <a:pt x="221" y="276"/>
                  </a:lnTo>
                  <a:lnTo>
                    <a:pt x="221" y="277"/>
                  </a:lnTo>
                  <a:lnTo>
                    <a:pt x="221" y="278"/>
                  </a:lnTo>
                  <a:lnTo>
                    <a:pt x="220" y="278"/>
                  </a:lnTo>
                  <a:lnTo>
                    <a:pt x="220" y="279"/>
                  </a:lnTo>
                  <a:lnTo>
                    <a:pt x="220" y="280"/>
                  </a:lnTo>
                  <a:lnTo>
                    <a:pt x="219" y="281"/>
                  </a:lnTo>
                  <a:lnTo>
                    <a:pt x="218" y="282"/>
                  </a:lnTo>
                  <a:lnTo>
                    <a:pt x="217" y="282"/>
                  </a:lnTo>
                  <a:lnTo>
                    <a:pt x="217" y="283"/>
                  </a:lnTo>
                  <a:lnTo>
                    <a:pt x="216" y="283"/>
                  </a:lnTo>
                  <a:lnTo>
                    <a:pt x="216" y="284"/>
                  </a:lnTo>
                  <a:lnTo>
                    <a:pt x="216" y="285"/>
                  </a:lnTo>
                  <a:lnTo>
                    <a:pt x="216" y="286"/>
                  </a:lnTo>
                  <a:lnTo>
                    <a:pt x="215" y="287"/>
                  </a:lnTo>
                  <a:lnTo>
                    <a:pt x="215" y="288"/>
                  </a:lnTo>
                  <a:lnTo>
                    <a:pt x="214" y="288"/>
                  </a:lnTo>
                  <a:lnTo>
                    <a:pt x="214" y="289"/>
                  </a:lnTo>
                  <a:lnTo>
                    <a:pt x="213" y="289"/>
                  </a:lnTo>
                  <a:lnTo>
                    <a:pt x="212" y="289"/>
                  </a:lnTo>
                  <a:lnTo>
                    <a:pt x="211" y="289"/>
                  </a:lnTo>
                  <a:lnTo>
                    <a:pt x="210" y="289"/>
                  </a:lnTo>
                  <a:lnTo>
                    <a:pt x="210" y="290"/>
                  </a:lnTo>
                  <a:lnTo>
                    <a:pt x="209" y="290"/>
                  </a:lnTo>
                  <a:lnTo>
                    <a:pt x="208" y="290"/>
                  </a:lnTo>
                  <a:lnTo>
                    <a:pt x="207" y="290"/>
                  </a:lnTo>
                  <a:lnTo>
                    <a:pt x="207" y="291"/>
                  </a:lnTo>
                  <a:lnTo>
                    <a:pt x="206" y="291"/>
                  </a:lnTo>
                  <a:lnTo>
                    <a:pt x="205" y="291"/>
                  </a:lnTo>
                  <a:lnTo>
                    <a:pt x="204" y="291"/>
                  </a:lnTo>
                  <a:lnTo>
                    <a:pt x="203" y="291"/>
                  </a:lnTo>
                  <a:lnTo>
                    <a:pt x="203" y="292"/>
                  </a:lnTo>
                  <a:lnTo>
                    <a:pt x="202" y="292"/>
                  </a:lnTo>
                  <a:lnTo>
                    <a:pt x="201" y="292"/>
                  </a:lnTo>
                  <a:lnTo>
                    <a:pt x="201" y="291"/>
                  </a:lnTo>
                  <a:lnTo>
                    <a:pt x="201" y="290"/>
                  </a:lnTo>
                  <a:lnTo>
                    <a:pt x="201" y="289"/>
                  </a:lnTo>
                  <a:lnTo>
                    <a:pt x="201" y="288"/>
                  </a:lnTo>
                  <a:lnTo>
                    <a:pt x="202" y="288"/>
                  </a:lnTo>
                  <a:lnTo>
                    <a:pt x="202" y="287"/>
                  </a:lnTo>
                  <a:lnTo>
                    <a:pt x="202" y="286"/>
                  </a:lnTo>
                  <a:lnTo>
                    <a:pt x="201" y="286"/>
                  </a:lnTo>
                  <a:lnTo>
                    <a:pt x="201" y="287"/>
                  </a:lnTo>
                  <a:lnTo>
                    <a:pt x="201" y="288"/>
                  </a:lnTo>
                  <a:lnTo>
                    <a:pt x="200" y="288"/>
                  </a:lnTo>
                  <a:lnTo>
                    <a:pt x="200" y="287"/>
                  </a:lnTo>
                  <a:lnTo>
                    <a:pt x="200" y="286"/>
                  </a:lnTo>
                  <a:lnTo>
                    <a:pt x="200" y="285"/>
                  </a:lnTo>
                  <a:lnTo>
                    <a:pt x="200" y="284"/>
                  </a:lnTo>
                  <a:lnTo>
                    <a:pt x="200" y="283"/>
                  </a:lnTo>
                  <a:lnTo>
                    <a:pt x="199" y="283"/>
                  </a:lnTo>
                  <a:lnTo>
                    <a:pt x="198" y="283"/>
                  </a:lnTo>
                  <a:lnTo>
                    <a:pt x="198" y="282"/>
                  </a:lnTo>
                  <a:lnTo>
                    <a:pt x="197" y="282"/>
                  </a:lnTo>
                  <a:lnTo>
                    <a:pt x="197" y="281"/>
                  </a:lnTo>
                  <a:lnTo>
                    <a:pt x="196" y="281"/>
                  </a:lnTo>
                  <a:lnTo>
                    <a:pt x="196" y="280"/>
                  </a:lnTo>
                  <a:lnTo>
                    <a:pt x="196" y="279"/>
                  </a:lnTo>
                  <a:lnTo>
                    <a:pt x="196" y="278"/>
                  </a:lnTo>
                  <a:lnTo>
                    <a:pt x="197" y="278"/>
                  </a:lnTo>
                  <a:lnTo>
                    <a:pt x="197" y="277"/>
                  </a:lnTo>
                  <a:lnTo>
                    <a:pt x="197" y="276"/>
                  </a:lnTo>
                  <a:lnTo>
                    <a:pt x="198" y="276"/>
                  </a:lnTo>
                  <a:lnTo>
                    <a:pt x="197" y="275"/>
                  </a:lnTo>
                  <a:lnTo>
                    <a:pt x="196" y="275"/>
                  </a:lnTo>
                  <a:lnTo>
                    <a:pt x="196" y="276"/>
                  </a:lnTo>
                  <a:lnTo>
                    <a:pt x="195" y="276"/>
                  </a:lnTo>
                  <a:lnTo>
                    <a:pt x="195" y="277"/>
                  </a:lnTo>
                  <a:lnTo>
                    <a:pt x="195" y="278"/>
                  </a:lnTo>
                  <a:lnTo>
                    <a:pt x="195" y="279"/>
                  </a:lnTo>
                  <a:lnTo>
                    <a:pt x="195" y="280"/>
                  </a:lnTo>
                  <a:lnTo>
                    <a:pt x="195" y="281"/>
                  </a:lnTo>
                  <a:lnTo>
                    <a:pt x="195" y="282"/>
                  </a:lnTo>
                  <a:lnTo>
                    <a:pt x="195" y="283"/>
                  </a:lnTo>
                  <a:lnTo>
                    <a:pt x="196" y="283"/>
                  </a:lnTo>
                  <a:lnTo>
                    <a:pt x="196" y="284"/>
                  </a:lnTo>
                  <a:lnTo>
                    <a:pt x="197" y="284"/>
                  </a:lnTo>
                  <a:lnTo>
                    <a:pt x="197" y="285"/>
                  </a:lnTo>
                  <a:lnTo>
                    <a:pt x="198" y="286"/>
                  </a:lnTo>
                  <a:lnTo>
                    <a:pt x="198" y="287"/>
                  </a:lnTo>
                  <a:lnTo>
                    <a:pt x="197" y="287"/>
                  </a:lnTo>
                  <a:lnTo>
                    <a:pt x="197" y="288"/>
                  </a:lnTo>
                  <a:lnTo>
                    <a:pt x="196" y="288"/>
                  </a:lnTo>
                  <a:lnTo>
                    <a:pt x="196" y="289"/>
                  </a:lnTo>
                  <a:lnTo>
                    <a:pt x="197" y="289"/>
                  </a:lnTo>
                  <a:lnTo>
                    <a:pt x="198" y="289"/>
                  </a:lnTo>
                  <a:lnTo>
                    <a:pt x="199" y="289"/>
                  </a:lnTo>
                  <a:lnTo>
                    <a:pt x="200" y="289"/>
                  </a:lnTo>
                  <a:lnTo>
                    <a:pt x="200" y="290"/>
                  </a:lnTo>
                  <a:lnTo>
                    <a:pt x="199" y="291"/>
                  </a:lnTo>
                  <a:lnTo>
                    <a:pt x="199" y="292"/>
                  </a:lnTo>
                  <a:lnTo>
                    <a:pt x="198" y="292"/>
                  </a:lnTo>
                  <a:lnTo>
                    <a:pt x="198" y="293"/>
                  </a:lnTo>
                  <a:lnTo>
                    <a:pt x="198" y="294"/>
                  </a:lnTo>
                  <a:lnTo>
                    <a:pt x="198" y="295"/>
                  </a:lnTo>
                  <a:lnTo>
                    <a:pt x="198" y="296"/>
                  </a:lnTo>
                  <a:lnTo>
                    <a:pt x="198" y="297"/>
                  </a:lnTo>
                  <a:lnTo>
                    <a:pt x="197" y="298"/>
                  </a:lnTo>
                  <a:lnTo>
                    <a:pt x="196" y="298"/>
                  </a:lnTo>
                  <a:lnTo>
                    <a:pt x="195" y="299"/>
                  </a:lnTo>
                  <a:lnTo>
                    <a:pt x="194" y="299"/>
                  </a:lnTo>
                  <a:lnTo>
                    <a:pt x="193" y="300"/>
                  </a:lnTo>
                  <a:lnTo>
                    <a:pt x="192" y="300"/>
                  </a:lnTo>
                  <a:lnTo>
                    <a:pt x="191" y="300"/>
                  </a:lnTo>
                  <a:lnTo>
                    <a:pt x="190" y="300"/>
                  </a:lnTo>
                  <a:lnTo>
                    <a:pt x="190" y="301"/>
                  </a:lnTo>
                  <a:lnTo>
                    <a:pt x="189" y="301"/>
                  </a:lnTo>
                  <a:lnTo>
                    <a:pt x="188" y="301"/>
                  </a:lnTo>
                  <a:lnTo>
                    <a:pt x="188" y="302"/>
                  </a:lnTo>
                  <a:lnTo>
                    <a:pt x="187" y="302"/>
                  </a:lnTo>
                  <a:lnTo>
                    <a:pt x="186" y="302"/>
                  </a:lnTo>
                  <a:lnTo>
                    <a:pt x="186" y="303"/>
                  </a:lnTo>
                  <a:lnTo>
                    <a:pt x="185" y="303"/>
                  </a:lnTo>
                  <a:lnTo>
                    <a:pt x="184" y="304"/>
                  </a:lnTo>
                  <a:lnTo>
                    <a:pt x="183" y="304"/>
                  </a:lnTo>
                  <a:lnTo>
                    <a:pt x="183" y="305"/>
                  </a:lnTo>
                  <a:lnTo>
                    <a:pt x="182" y="305"/>
                  </a:lnTo>
                  <a:lnTo>
                    <a:pt x="182" y="306"/>
                  </a:lnTo>
                  <a:lnTo>
                    <a:pt x="182" y="307"/>
                  </a:lnTo>
                  <a:lnTo>
                    <a:pt x="182" y="308"/>
                  </a:lnTo>
                  <a:lnTo>
                    <a:pt x="182" y="309"/>
                  </a:lnTo>
                  <a:lnTo>
                    <a:pt x="183" y="309"/>
                  </a:lnTo>
                  <a:lnTo>
                    <a:pt x="183" y="310"/>
                  </a:lnTo>
                  <a:lnTo>
                    <a:pt x="184" y="310"/>
                  </a:lnTo>
                  <a:lnTo>
                    <a:pt x="184" y="311"/>
                  </a:lnTo>
                  <a:lnTo>
                    <a:pt x="184" y="312"/>
                  </a:lnTo>
                  <a:lnTo>
                    <a:pt x="184" y="313"/>
                  </a:lnTo>
                  <a:lnTo>
                    <a:pt x="184" y="314"/>
                  </a:lnTo>
                  <a:lnTo>
                    <a:pt x="184" y="315"/>
                  </a:lnTo>
                  <a:lnTo>
                    <a:pt x="183" y="315"/>
                  </a:lnTo>
                  <a:lnTo>
                    <a:pt x="182" y="315"/>
                  </a:lnTo>
                  <a:lnTo>
                    <a:pt x="182" y="316"/>
                  </a:lnTo>
                  <a:lnTo>
                    <a:pt x="181" y="316"/>
                  </a:lnTo>
                  <a:lnTo>
                    <a:pt x="180" y="316"/>
                  </a:lnTo>
                  <a:lnTo>
                    <a:pt x="179" y="316"/>
                  </a:lnTo>
                  <a:lnTo>
                    <a:pt x="178" y="316"/>
                  </a:lnTo>
                  <a:lnTo>
                    <a:pt x="177" y="317"/>
                  </a:lnTo>
                  <a:lnTo>
                    <a:pt x="176" y="317"/>
                  </a:lnTo>
                  <a:lnTo>
                    <a:pt x="176" y="318"/>
                  </a:lnTo>
                  <a:lnTo>
                    <a:pt x="175" y="318"/>
                  </a:lnTo>
                  <a:lnTo>
                    <a:pt x="174" y="318"/>
                  </a:lnTo>
                  <a:lnTo>
                    <a:pt x="174" y="319"/>
                  </a:lnTo>
                  <a:lnTo>
                    <a:pt x="173" y="319"/>
                  </a:lnTo>
                  <a:lnTo>
                    <a:pt x="172" y="320"/>
                  </a:lnTo>
                  <a:lnTo>
                    <a:pt x="171" y="320"/>
                  </a:lnTo>
                  <a:lnTo>
                    <a:pt x="170" y="320"/>
                  </a:lnTo>
                  <a:lnTo>
                    <a:pt x="169" y="321"/>
                  </a:lnTo>
                  <a:lnTo>
                    <a:pt x="168" y="321"/>
                  </a:lnTo>
                  <a:lnTo>
                    <a:pt x="167" y="322"/>
                  </a:lnTo>
                  <a:lnTo>
                    <a:pt x="166" y="322"/>
                  </a:lnTo>
                  <a:lnTo>
                    <a:pt x="166" y="323"/>
                  </a:lnTo>
                  <a:lnTo>
                    <a:pt x="165" y="323"/>
                  </a:lnTo>
                  <a:lnTo>
                    <a:pt x="165" y="324"/>
                  </a:lnTo>
                  <a:lnTo>
                    <a:pt x="164" y="324"/>
                  </a:lnTo>
                  <a:lnTo>
                    <a:pt x="164" y="325"/>
                  </a:lnTo>
                  <a:lnTo>
                    <a:pt x="163" y="325"/>
                  </a:lnTo>
                  <a:lnTo>
                    <a:pt x="162" y="325"/>
                  </a:lnTo>
                  <a:lnTo>
                    <a:pt x="162" y="326"/>
                  </a:lnTo>
                  <a:lnTo>
                    <a:pt x="162" y="327"/>
                  </a:lnTo>
                  <a:lnTo>
                    <a:pt x="163" y="327"/>
                  </a:lnTo>
                  <a:lnTo>
                    <a:pt x="164" y="327"/>
                  </a:lnTo>
                  <a:lnTo>
                    <a:pt x="165" y="327"/>
                  </a:lnTo>
                  <a:lnTo>
                    <a:pt x="166" y="327"/>
                  </a:lnTo>
                  <a:lnTo>
                    <a:pt x="167" y="327"/>
                  </a:lnTo>
                  <a:lnTo>
                    <a:pt x="168" y="327"/>
                  </a:lnTo>
                  <a:lnTo>
                    <a:pt x="168" y="326"/>
                  </a:lnTo>
                  <a:lnTo>
                    <a:pt x="169" y="326"/>
                  </a:lnTo>
                  <a:lnTo>
                    <a:pt x="170" y="325"/>
                  </a:lnTo>
                  <a:lnTo>
                    <a:pt x="170" y="326"/>
                  </a:lnTo>
                  <a:lnTo>
                    <a:pt x="171" y="326"/>
                  </a:lnTo>
                  <a:lnTo>
                    <a:pt x="172" y="325"/>
                  </a:lnTo>
                  <a:lnTo>
                    <a:pt x="173" y="325"/>
                  </a:lnTo>
                  <a:lnTo>
                    <a:pt x="174" y="325"/>
                  </a:lnTo>
                  <a:lnTo>
                    <a:pt x="175" y="325"/>
                  </a:lnTo>
                  <a:lnTo>
                    <a:pt x="176" y="325"/>
                  </a:lnTo>
                  <a:lnTo>
                    <a:pt x="176" y="326"/>
                  </a:lnTo>
                  <a:lnTo>
                    <a:pt x="176" y="327"/>
                  </a:lnTo>
                  <a:lnTo>
                    <a:pt x="176" y="328"/>
                  </a:lnTo>
                  <a:lnTo>
                    <a:pt x="176" y="329"/>
                  </a:lnTo>
                  <a:lnTo>
                    <a:pt x="175" y="329"/>
                  </a:lnTo>
                  <a:lnTo>
                    <a:pt x="175" y="330"/>
                  </a:lnTo>
                  <a:lnTo>
                    <a:pt x="175" y="331"/>
                  </a:lnTo>
                  <a:lnTo>
                    <a:pt x="176" y="332"/>
                  </a:lnTo>
                  <a:lnTo>
                    <a:pt x="176" y="333"/>
                  </a:lnTo>
                  <a:lnTo>
                    <a:pt x="177" y="333"/>
                  </a:lnTo>
                  <a:lnTo>
                    <a:pt x="177" y="334"/>
                  </a:lnTo>
                  <a:lnTo>
                    <a:pt x="177" y="335"/>
                  </a:lnTo>
                  <a:lnTo>
                    <a:pt x="177" y="336"/>
                  </a:lnTo>
                  <a:lnTo>
                    <a:pt x="177" y="337"/>
                  </a:lnTo>
                  <a:lnTo>
                    <a:pt x="177" y="338"/>
                  </a:lnTo>
                  <a:lnTo>
                    <a:pt x="177" y="340"/>
                  </a:lnTo>
                  <a:lnTo>
                    <a:pt x="177" y="341"/>
                  </a:lnTo>
                  <a:lnTo>
                    <a:pt x="177" y="342"/>
                  </a:lnTo>
                  <a:lnTo>
                    <a:pt x="177" y="343"/>
                  </a:lnTo>
                  <a:lnTo>
                    <a:pt x="177" y="344"/>
                  </a:lnTo>
                  <a:lnTo>
                    <a:pt x="176" y="345"/>
                  </a:lnTo>
                  <a:lnTo>
                    <a:pt x="176" y="346"/>
                  </a:lnTo>
                  <a:lnTo>
                    <a:pt x="175" y="346"/>
                  </a:lnTo>
                  <a:lnTo>
                    <a:pt x="174" y="346"/>
                  </a:lnTo>
                  <a:lnTo>
                    <a:pt x="173" y="347"/>
                  </a:lnTo>
                  <a:lnTo>
                    <a:pt x="172" y="347"/>
                  </a:lnTo>
                  <a:lnTo>
                    <a:pt x="171" y="347"/>
                  </a:lnTo>
                  <a:lnTo>
                    <a:pt x="170" y="347"/>
                  </a:lnTo>
                  <a:lnTo>
                    <a:pt x="170" y="348"/>
                  </a:lnTo>
                  <a:lnTo>
                    <a:pt x="169" y="348"/>
                  </a:lnTo>
                  <a:lnTo>
                    <a:pt x="169" y="349"/>
                  </a:lnTo>
                  <a:lnTo>
                    <a:pt x="168" y="349"/>
                  </a:lnTo>
                  <a:lnTo>
                    <a:pt x="167" y="350"/>
                  </a:lnTo>
                  <a:lnTo>
                    <a:pt x="166" y="350"/>
                  </a:lnTo>
                  <a:lnTo>
                    <a:pt x="166" y="351"/>
                  </a:lnTo>
                  <a:lnTo>
                    <a:pt x="165" y="351"/>
                  </a:lnTo>
                  <a:lnTo>
                    <a:pt x="165" y="352"/>
                  </a:lnTo>
                  <a:lnTo>
                    <a:pt x="166" y="352"/>
                  </a:lnTo>
                  <a:lnTo>
                    <a:pt x="167" y="352"/>
                  </a:lnTo>
                  <a:lnTo>
                    <a:pt x="167" y="351"/>
                  </a:lnTo>
                  <a:lnTo>
                    <a:pt x="168" y="351"/>
                  </a:lnTo>
                  <a:lnTo>
                    <a:pt x="169" y="350"/>
                  </a:lnTo>
                  <a:lnTo>
                    <a:pt x="170" y="350"/>
                  </a:lnTo>
                  <a:lnTo>
                    <a:pt x="171" y="350"/>
                  </a:lnTo>
                  <a:lnTo>
                    <a:pt x="172" y="350"/>
                  </a:lnTo>
                  <a:lnTo>
                    <a:pt x="173" y="351"/>
                  </a:lnTo>
                  <a:lnTo>
                    <a:pt x="173" y="352"/>
                  </a:lnTo>
                  <a:lnTo>
                    <a:pt x="173" y="353"/>
                  </a:lnTo>
                  <a:lnTo>
                    <a:pt x="173" y="354"/>
                  </a:lnTo>
                  <a:lnTo>
                    <a:pt x="174" y="354"/>
                  </a:lnTo>
                  <a:lnTo>
                    <a:pt x="175" y="354"/>
                  </a:lnTo>
                  <a:lnTo>
                    <a:pt x="176" y="354"/>
                  </a:lnTo>
                  <a:lnTo>
                    <a:pt x="176" y="353"/>
                  </a:lnTo>
                  <a:lnTo>
                    <a:pt x="177" y="353"/>
                  </a:lnTo>
                  <a:lnTo>
                    <a:pt x="178" y="353"/>
                  </a:lnTo>
                  <a:lnTo>
                    <a:pt x="179" y="353"/>
                  </a:lnTo>
                  <a:lnTo>
                    <a:pt x="180" y="352"/>
                  </a:lnTo>
                  <a:lnTo>
                    <a:pt x="181" y="352"/>
                  </a:lnTo>
                  <a:lnTo>
                    <a:pt x="182" y="352"/>
                  </a:lnTo>
                  <a:lnTo>
                    <a:pt x="182" y="353"/>
                  </a:lnTo>
                  <a:lnTo>
                    <a:pt x="182" y="354"/>
                  </a:lnTo>
                  <a:lnTo>
                    <a:pt x="183" y="354"/>
                  </a:lnTo>
                  <a:lnTo>
                    <a:pt x="184" y="354"/>
                  </a:lnTo>
                  <a:lnTo>
                    <a:pt x="185" y="353"/>
                  </a:lnTo>
                  <a:lnTo>
                    <a:pt x="186" y="353"/>
                  </a:lnTo>
                  <a:lnTo>
                    <a:pt x="187" y="353"/>
                  </a:lnTo>
                  <a:lnTo>
                    <a:pt x="188" y="353"/>
                  </a:lnTo>
                  <a:lnTo>
                    <a:pt x="188" y="354"/>
                  </a:lnTo>
                  <a:lnTo>
                    <a:pt x="188" y="355"/>
                  </a:lnTo>
                  <a:lnTo>
                    <a:pt x="188" y="356"/>
                  </a:lnTo>
                  <a:lnTo>
                    <a:pt x="187" y="356"/>
                  </a:lnTo>
                  <a:lnTo>
                    <a:pt x="187" y="357"/>
                  </a:lnTo>
                  <a:lnTo>
                    <a:pt x="187" y="358"/>
                  </a:lnTo>
                  <a:lnTo>
                    <a:pt x="187" y="359"/>
                  </a:lnTo>
                  <a:lnTo>
                    <a:pt x="187" y="360"/>
                  </a:lnTo>
                  <a:lnTo>
                    <a:pt x="186" y="360"/>
                  </a:lnTo>
                  <a:lnTo>
                    <a:pt x="186" y="361"/>
                  </a:lnTo>
                  <a:lnTo>
                    <a:pt x="186" y="362"/>
                  </a:lnTo>
                  <a:lnTo>
                    <a:pt x="185" y="363"/>
                  </a:lnTo>
                  <a:lnTo>
                    <a:pt x="185" y="364"/>
                  </a:lnTo>
                  <a:lnTo>
                    <a:pt x="185" y="365"/>
                  </a:lnTo>
                  <a:lnTo>
                    <a:pt x="185" y="366"/>
                  </a:lnTo>
                  <a:lnTo>
                    <a:pt x="184" y="366"/>
                  </a:lnTo>
                  <a:lnTo>
                    <a:pt x="184" y="367"/>
                  </a:lnTo>
                  <a:lnTo>
                    <a:pt x="181" y="366"/>
                  </a:lnTo>
                  <a:lnTo>
                    <a:pt x="177" y="365"/>
                  </a:lnTo>
                  <a:lnTo>
                    <a:pt x="174" y="363"/>
                  </a:lnTo>
                  <a:lnTo>
                    <a:pt x="169" y="363"/>
                  </a:lnTo>
                  <a:lnTo>
                    <a:pt x="163" y="363"/>
                  </a:lnTo>
                  <a:lnTo>
                    <a:pt x="157" y="362"/>
                  </a:lnTo>
                  <a:lnTo>
                    <a:pt x="152" y="362"/>
                  </a:lnTo>
                  <a:lnTo>
                    <a:pt x="148" y="361"/>
                  </a:lnTo>
                  <a:lnTo>
                    <a:pt x="145" y="360"/>
                  </a:lnTo>
                  <a:lnTo>
                    <a:pt x="142" y="360"/>
                  </a:lnTo>
                  <a:lnTo>
                    <a:pt x="140" y="361"/>
                  </a:lnTo>
                  <a:lnTo>
                    <a:pt x="137" y="362"/>
                  </a:lnTo>
                  <a:lnTo>
                    <a:pt x="135" y="360"/>
                  </a:lnTo>
                  <a:lnTo>
                    <a:pt x="133" y="357"/>
                  </a:lnTo>
                  <a:lnTo>
                    <a:pt x="132" y="353"/>
                  </a:lnTo>
                  <a:lnTo>
                    <a:pt x="133" y="349"/>
                  </a:lnTo>
                  <a:lnTo>
                    <a:pt x="133" y="346"/>
                  </a:lnTo>
                  <a:lnTo>
                    <a:pt x="132" y="343"/>
                  </a:lnTo>
                  <a:lnTo>
                    <a:pt x="131" y="342"/>
                  </a:lnTo>
                  <a:lnTo>
                    <a:pt x="128" y="340"/>
                  </a:lnTo>
                  <a:lnTo>
                    <a:pt x="127" y="336"/>
                  </a:lnTo>
                  <a:lnTo>
                    <a:pt x="129" y="334"/>
                  </a:lnTo>
                  <a:lnTo>
                    <a:pt x="130" y="331"/>
                  </a:lnTo>
                  <a:lnTo>
                    <a:pt x="129" y="327"/>
                  </a:lnTo>
                  <a:lnTo>
                    <a:pt x="126" y="325"/>
                  </a:lnTo>
                  <a:lnTo>
                    <a:pt x="126" y="322"/>
                  </a:lnTo>
                  <a:lnTo>
                    <a:pt x="126" y="320"/>
                  </a:lnTo>
                  <a:lnTo>
                    <a:pt x="125" y="315"/>
                  </a:lnTo>
                  <a:lnTo>
                    <a:pt x="125" y="312"/>
                  </a:lnTo>
                  <a:lnTo>
                    <a:pt x="123" y="309"/>
                  </a:lnTo>
                  <a:lnTo>
                    <a:pt x="124" y="306"/>
                  </a:lnTo>
                  <a:lnTo>
                    <a:pt x="128" y="300"/>
                  </a:lnTo>
                  <a:lnTo>
                    <a:pt x="130" y="295"/>
                  </a:lnTo>
                  <a:lnTo>
                    <a:pt x="132" y="293"/>
                  </a:lnTo>
                  <a:lnTo>
                    <a:pt x="134" y="285"/>
                  </a:lnTo>
                  <a:lnTo>
                    <a:pt x="132" y="281"/>
                  </a:lnTo>
                  <a:lnTo>
                    <a:pt x="126" y="277"/>
                  </a:lnTo>
                  <a:lnTo>
                    <a:pt x="125" y="274"/>
                  </a:lnTo>
                  <a:lnTo>
                    <a:pt x="119" y="270"/>
                  </a:lnTo>
                  <a:lnTo>
                    <a:pt x="116" y="267"/>
                  </a:lnTo>
                  <a:lnTo>
                    <a:pt x="113" y="263"/>
                  </a:lnTo>
                  <a:lnTo>
                    <a:pt x="107" y="261"/>
                  </a:lnTo>
                  <a:lnTo>
                    <a:pt x="105" y="257"/>
                  </a:lnTo>
                  <a:lnTo>
                    <a:pt x="104" y="250"/>
                  </a:lnTo>
                  <a:lnTo>
                    <a:pt x="103" y="244"/>
                  </a:lnTo>
                  <a:lnTo>
                    <a:pt x="100" y="240"/>
                  </a:lnTo>
                  <a:lnTo>
                    <a:pt x="98" y="238"/>
                  </a:lnTo>
                  <a:lnTo>
                    <a:pt x="98" y="234"/>
                  </a:lnTo>
                  <a:lnTo>
                    <a:pt x="96" y="231"/>
                  </a:lnTo>
                  <a:lnTo>
                    <a:pt x="95" y="226"/>
                  </a:lnTo>
                  <a:lnTo>
                    <a:pt x="96" y="223"/>
                  </a:lnTo>
                  <a:lnTo>
                    <a:pt x="98" y="218"/>
                  </a:lnTo>
                  <a:lnTo>
                    <a:pt x="100" y="214"/>
                  </a:lnTo>
                  <a:lnTo>
                    <a:pt x="100" y="212"/>
                  </a:lnTo>
                  <a:lnTo>
                    <a:pt x="99" y="209"/>
                  </a:lnTo>
                  <a:lnTo>
                    <a:pt x="95" y="211"/>
                  </a:lnTo>
                  <a:lnTo>
                    <a:pt x="91" y="213"/>
                  </a:lnTo>
                  <a:lnTo>
                    <a:pt x="89" y="216"/>
                  </a:lnTo>
                  <a:lnTo>
                    <a:pt x="87" y="216"/>
                  </a:lnTo>
                  <a:lnTo>
                    <a:pt x="84" y="218"/>
                  </a:lnTo>
                  <a:lnTo>
                    <a:pt x="82" y="219"/>
                  </a:lnTo>
                  <a:lnTo>
                    <a:pt x="77" y="218"/>
                  </a:lnTo>
                  <a:lnTo>
                    <a:pt x="75" y="217"/>
                  </a:lnTo>
                  <a:lnTo>
                    <a:pt x="74" y="212"/>
                  </a:lnTo>
                  <a:lnTo>
                    <a:pt x="73" y="208"/>
                  </a:lnTo>
                  <a:lnTo>
                    <a:pt x="73" y="204"/>
                  </a:lnTo>
                  <a:lnTo>
                    <a:pt x="70" y="200"/>
                  </a:lnTo>
                  <a:lnTo>
                    <a:pt x="66" y="199"/>
                  </a:lnTo>
                  <a:lnTo>
                    <a:pt x="65" y="197"/>
                  </a:lnTo>
                  <a:lnTo>
                    <a:pt x="67" y="193"/>
                  </a:lnTo>
                  <a:lnTo>
                    <a:pt x="69" y="190"/>
                  </a:lnTo>
                  <a:lnTo>
                    <a:pt x="71" y="186"/>
                  </a:lnTo>
                  <a:lnTo>
                    <a:pt x="74" y="183"/>
                  </a:lnTo>
                  <a:lnTo>
                    <a:pt x="78" y="184"/>
                  </a:lnTo>
                  <a:lnTo>
                    <a:pt x="82" y="185"/>
                  </a:lnTo>
                  <a:lnTo>
                    <a:pt x="85" y="183"/>
                  </a:lnTo>
                  <a:lnTo>
                    <a:pt x="88" y="179"/>
                  </a:lnTo>
                  <a:lnTo>
                    <a:pt x="87" y="174"/>
                  </a:lnTo>
                  <a:lnTo>
                    <a:pt x="82" y="168"/>
                  </a:lnTo>
                  <a:lnTo>
                    <a:pt x="80" y="162"/>
                  </a:lnTo>
                  <a:lnTo>
                    <a:pt x="78" y="157"/>
                  </a:lnTo>
                  <a:lnTo>
                    <a:pt x="75" y="154"/>
                  </a:lnTo>
                  <a:lnTo>
                    <a:pt x="71" y="154"/>
                  </a:lnTo>
                  <a:lnTo>
                    <a:pt x="70" y="156"/>
                  </a:lnTo>
                  <a:lnTo>
                    <a:pt x="70" y="158"/>
                  </a:lnTo>
                  <a:lnTo>
                    <a:pt x="68" y="156"/>
                  </a:lnTo>
                  <a:lnTo>
                    <a:pt x="65" y="155"/>
                  </a:lnTo>
                  <a:lnTo>
                    <a:pt x="61" y="157"/>
                  </a:lnTo>
                  <a:lnTo>
                    <a:pt x="59" y="158"/>
                  </a:lnTo>
                  <a:lnTo>
                    <a:pt x="57" y="157"/>
                  </a:lnTo>
                  <a:lnTo>
                    <a:pt x="55" y="160"/>
                  </a:lnTo>
                  <a:lnTo>
                    <a:pt x="53" y="162"/>
                  </a:lnTo>
                  <a:lnTo>
                    <a:pt x="50" y="163"/>
                  </a:lnTo>
                  <a:lnTo>
                    <a:pt x="48" y="166"/>
                  </a:lnTo>
                  <a:lnTo>
                    <a:pt x="45" y="167"/>
                  </a:lnTo>
                  <a:lnTo>
                    <a:pt x="42" y="168"/>
                  </a:lnTo>
                  <a:lnTo>
                    <a:pt x="40" y="171"/>
                  </a:lnTo>
                  <a:lnTo>
                    <a:pt x="38" y="172"/>
                  </a:lnTo>
                  <a:lnTo>
                    <a:pt x="34" y="170"/>
                  </a:lnTo>
                  <a:lnTo>
                    <a:pt x="29" y="169"/>
                  </a:lnTo>
                  <a:lnTo>
                    <a:pt x="24" y="167"/>
                  </a:lnTo>
                  <a:lnTo>
                    <a:pt x="22" y="164"/>
                  </a:lnTo>
                  <a:lnTo>
                    <a:pt x="22" y="160"/>
                  </a:lnTo>
                  <a:lnTo>
                    <a:pt x="19" y="159"/>
                  </a:lnTo>
                  <a:lnTo>
                    <a:pt x="16" y="160"/>
                  </a:lnTo>
                  <a:lnTo>
                    <a:pt x="11" y="160"/>
                  </a:lnTo>
                  <a:lnTo>
                    <a:pt x="0" y="160"/>
                  </a:lnTo>
                  <a:lnTo>
                    <a:pt x="6" y="148"/>
                  </a:lnTo>
                  <a:lnTo>
                    <a:pt x="3" y="145"/>
                  </a:lnTo>
                  <a:lnTo>
                    <a:pt x="6" y="138"/>
                  </a:lnTo>
                  <a:lnTo>
                    <a:pt x="6" y="134"/>
                  </a:lnTo>
                  <a:lnTo>
                    <a:pt x="9" y="129"/>
                  </a:lnTo>
                  <a:lnTo>
                    <a:pt x="17" y="127"/>
                  </a:lnTo>
                  <a:lnTo>
                    <a:pt x="21" y="123"/>
                  </a:lnTo>
                  <a:lnTo>
                    <a:pt x="24" y="109"/>
                  </a:lnTo>
                  <a:lnTo>
                    <a:pt x="24" y="110"/>
                  </a:lnTo>
                  <a:lnTo>
                    <a:pt x="25" y="110"/>
                  </a:lnTo>
                  <a:lnTo>
                    <a:pt x="26" y="110"/>
                  </a:lnTo>
                  <a:lnTo>
                    <a:pt x="26" y="109"/>
                  </a:lnTo>
                  <a:lnTo>
                    <a:pt x="27" y="109"/>
                  </a:lnTo>
                  <a:lnTo>
                    <a:pt x="28" y="109"/>
                  </a:lnTo>
                  <a:lnTo>
                    <a:pt x="29" y="109"/>
                  </a:lnTo>
                  <a:lnTo>
                    <a:pt x="30" y="109"/>
                  </a:lnTo>
                  <a:lnTo>
                    <a:pt x="31" y="109"/>
                  </a:lnTo>
                  <a:lnTo>
                    <a:pt x="31" y="108"/>
                  </a:lnTo>
                  <a:lnTo>
                    <a:pt x="31" y="107"/>
                  </a:lnTo>
                  <a:lnTo>
                    <a:pt x="32" y="107"/>
                  </a:lnTo>
                  <a:lnTo>
                    <a:pt x="33" y="107"/>
                  </a:lnTo>
                  <a:lnTo>
                    <a:pt x="34" y="107"/>
                  </a:lnTo>
                  <a:lnTo>
                    <a:pt x="35" y="107"/>
                  </a:lnTo>
                  <a:lnTo>
                    <a:pt x="36" y="107"/>
                  </a:lnTo>
                  <a:lnTo>
                    <a:pt x="36" y="106"/>
                  </a:lnTo>
                  <a:lnTo>
                    <a:pt x="37" y="106"/>
                  </a:lnTo>
                  <a:lnTo>
                    <a:pt x="38" y="105"/>
                  </a:lnTo>
                  <a:lnTo>
                    <a:pt x="39" y="105"/>
                  </a:lnTo>
                  <a:lnTo>
                    <a:pt x="40" y="105"/>
                  </a:lnTo>
                  <a:lnTo>
                    <a:pt x="41" y="105"/>
                  </a:lnTo>
                  <a:lnTo>
                    <a:pt x="42" y="106"/>
                  </a:lnTo>
                  <a:lnTo>
                    <a:pt x="43" y="106"/>
                  </a:lnTo>
                  <a:lnTo>
                    <a:pt x="44" y="107"/>
                  </a:lnTo>
                  <a:lnTo>
                    <a:pt x="44" y="108"/>
                  </a:lnTo>
                  <a:lnTo>
                    <a:pt x="45" y="108"/>
                  </a:lnTo>
                  <a:lnTo>
                    <a:pt x="45" y="109"/>
                  </a:lnTo>
                  <a:lnTo>
                    <a:pt x="46" y="109"/>
                  </a:lnTo>
                  <a:lnTo>
                    <a:pt x="47" y="109"/>
                  </a:lnTo>
                  <a:lnTo>
                    <a:pt x="48" y="109"/>
                  </a:lnTo>
                  <a:lnTo>
                    <a:pt x="49" y="110"/>
                  </a:lnTo>
                  <a:lnTo>
                    <a:pt x="50" y="110"/>
                  </a:lnTo>
                  <a:lnTo>
                    <a:pt x="50" y="109"/>
                  </a:lnTo>
                  <a:lnTo>
                    <a:pt x="51" y="109"/>
                  </a:lnTo>
                  <a:lnTo>
                    <a:pt x="52" y="108"/>
                  </a:lnTo>
                  <a:lnTo>
                    <a:pt x="52" y="107"/>
                  </a:lnTo>
                  <a:lnTo>
                    <a:pt x="52" y="106"/>
                  </a:lnTo>
                  <a:lnTo>
                    <a:pt x="52" y="105"/>
                  </a:lnTo>
                  <a:lnTo>
                    <a:pt x="51" y="105"/>
                  </a:lnTo>
                  <a:lnTo>
                    <a:pt x="51" y="104"/>
                  </a:lnTo>
                  <a:lnTo>
                    <a:pt x="51" y="103"/>
                  </a:lnTo>
                  <a:lnTo>
                    <a:pt x="52" y="103"/>
                  </a:lnTo>
                  <a:lnTo>
                    <a:pt x="52" y="102"/>
                  </a:lnTo>
                  <a:lnTo>
                    <a:pt x="52" y="101"/>
                  </a:lnTo>
                  <a:lnTo>
                    <a:pt x="53" y="101"/>
                  </a:lnTo>
                  <a:lnTo>
                    <a:pt x="54" y="101"/>
                  </a:lnTo>
                  <a:lnTo>
                    <a:pt x="54" y="100"/>
                  </a:lnTo>
                  <a:lnTo>
                    <a:pt x="55" y="100"/>
                  </a:lnTo>
                  <a:lnTo>
                    <a:pt x="56" y="99"/>
                  </a:lnTo>
                  <a:lnTo>
                    <a:pt x="56" y="98"/>
                  </a:lnTo>
                  <a:lnTo>
                    <a:pt x="56" y="97"/>
                  </a:lnTo>
                  <a:lnTo>
                    <a:pt x="56" y="96"/>
                  </a:lnTo>
                  <a:lnTo>
                    <a:pt x="57" y="96"/>
                  </a:lnTo>
                  <a:lnTo>
                    <a:pt x="57" y="95"/>
                  </a:lnTo>
                  <a:lnTo>
                    <a:pt x="58" y="95"/>
                  </a:lnTo>
                  <a:lnTo>
                    <a:pt x="58" y="94"/>
                  </a:lnTo>
                  <a:lnTo>
                    <a:pt x="58" y="93"/>
                  </a:lnTo>
                  <a:lnTo>
                    <a:pt x="58" y="92"/>
                  </a:lnTo>
                  <a:lnTo>
                    <a:pt x="58" y="91"/>
                  </a:lnTo>
                  <a:lnTo>
                    <a:pt x="59" y="90"/>
                  </a:lnTo>
                  <a:lnTo>
                    <a:pt x="59" y="89"/>
                  </a:lnTo>
                  <a:lnTo>
                    <a:pt x="60" y="88"/>
                  </a:lnTo>
                  <a:lnTo>
                    <a:pt x="60" y="87"/>
                  </a:lnTo>
                  <a:lnTo>
                    <a:pt x="60" y="86"/>
                  </a:lnTo>
                  <a:lnTo>
                    <a:pt x="59" y="85"/>
                  </a:lnTo>
                  <a:lnTo>
                    <a:pt x="59" y="84"/>
                  </a:lnTo>
                  <a:lnTo>
                    <a:pt x="58" y="83"/>
                  </a:lnTo>
                  <a:lnTo>
                    <a:pt x="59" y="83"/>
                  </a:lnTo>
                  <a:lnTo>
                    <a:pt x="60" y="83"/>
                  </a:lnTo>
                  <a:lnTo>
                    <a:pt x="60" y="82"/>
                  </a:lnTo>
                  <a:lnTo>
                    <a:pt x="61" y="81"/>
                  </a:lnTo>
                  <a:lnTo>
                    <a:pt x="62" y="81"/>
                  </a:lnTo>
                  <a:lnTo>
                    <a:pt x="63" y="81"/>
                  </a:lnTo>
                  <a:lnTo>
                    <a:pt x="64" y="81"/>
                  </a:lnTo>
                  <a:lnTo>
                    <a:pt x="65" y="81"/>
                  </a:lnTo>
                  <a:lnTo>
                    <a:pt x="66" y="80"/>
                  </a:lnTo>
                  <a:lnTo>
                    <a:pt x="67" y="80"/>
                  </a:lnTo>
                  <a:lnTo>
                    <a:pt x="68" y="79"/>
                  </a:lnTo>
                  <a:lnTo>
                    <a:pt x="69" y="79"/>
                  </a:lnTo>
                  <a:lnTo>
                    <a:pt x="69" y="78"/>
                  </a:lnTo>
                  <a:lnTo>
                    <a:pt x="70" y="78"/>
                  </a:lnTo>
                  <a:lnTo>
                    <a:pt x="70" y="77"/>
                  </a:lnTo>
                  <a:lnTo>
                    <a:pt x="69" y="77"/>
                  </a:lnTo>
                  <a:lnTo>
                    <a:pt x="69" y="76"/>
                  </a:lnTo>
                  <a:lnTo>
                    <a:pt x="69" y="75"/>
                  </a:lnTo>
                  <a:lnTo>
                    <a:pt x="69" y="74"/>
                  </a:lnTo>
                  <a:lnTo>
                    <a:pt x="69" y="73"/>
                  </a:lnTo>
                  <a:lnTo>
                    <a:pt x="70" y="73"/>
                  </a:lnTo>
                  <a:lnTo>
                    <a:pt x="70" y="72"/>
                  </a:lnTo>
                  <a:lnTo>
                    <a:pt x="70" y="71"/>
                  </a:lnTo>
                  <a:lnTo>
                    <a:pt x="70" y="70"/>
                  </a:lnTo>
                  <a:lnTo>
                    <a:pt x="70" y="69"/>
                  </a:lnTo>
                  <a:lnTo>
                    <a:pt x="69" y="69"/>
                  </a:lnTo>
                  <a:lnTo>
                    <a:pt x="68" y="70"/>
                  </a:lnTo>
                  <a:lnTo>
                    <a:pt x="67" y="70"/>
                  </a:lnTo>
                  <a:lnTo>
                    <a:pt x="66" y="70"/>
                  </a:lnTo>
                  <a:lnTo>
                    <a:pt x="66" y="69"/>
                  </a:lnTo>
                  <a:lnTo>
                    <a:pt x="65" y="69"/>
                  </a:lnTo>
                  <a:lnTo>
                    <a:pt x="65" y="68"/>
                  </a:lnTo>
                  <a:lnTo>
                    <a:pt x="66" y="68"/>
                  </a:lnTo>
                  <a:lnTo>
                    <a:pt x="66" y="67"/>
                  </a:lnTo>
                  <a:lnTo>
                    <a:pt x="66" y="66"/>
                  </a:lnTo>
                  <a:lnTo>
                    <a:pt x="65" y="66"/>
                  </a:lnTo>
                  <a:lnTo>
                    <a:pt x="65" y="65"/>
                  </a:lnTo>
                  <a:lnTo>
                    <a:pt x="66" y="65"/>
                  </a:lnTo>
                  <a:lnTo>
                    <a:pt x="66" y="64"/>
                  </a:lnTo>
                  <a:lnTo>
                    <a:pt x="65" y="64"/>
                  </a:lnTo>
                  <a:lnTo>
                    <a:pt x="64" y="63"/>
                  </a:lnTo>
                  <a:lnTo>
                    <a:pt x="64" y="62"/>
                  </a:lnTo>
                  <a:lnTo>
                    <a:pt x="64" y="61"/>
                  </a:lnTo>
                  <a:lnTo>
                    <a:pt x="64" y="60"/>
                  </a:lnTo>
                  <a:lnTo>
                    <a:pt x="65" y="60"/>
                  </a:lnTo>
                  <a:lnTo>
                    <a:pt x="65" y="59"/>
                  </a:lnTo>
                  <a:lnTo>
                    <a:pt x="65" y="58"/>
                  </a:lnTo>
                  <a:lnTo>
                    <a:pt x="65" y="57"/>
                  </a:lnTo>
                  <a:lnTo>
                    <a:pt x="66" y="57"/>
                  </a:lnTo>
                  <a:lnTo>
                    <a:pt x="66" y="56"/>
                  </a:lnTo>
                  <a:lnTo>
                    <a:pt x="66" y="55"/>
                  </a:lnTo>
                  <a:lnTo>
                    <a:pt x="67" y="55"/>
                  </a:lnTo>
                  <a:lnTo>
                    <a:pt x="67" y="54"/>
                  </a:lnTo>
                  <a:lnTo>
                    <a:pt x="68" y="54"/>
                  </a:lnTo>
                  <a:lnTo>
                    <a:pt x="69" y="54"/>
                  </a:lnTo>
                  <a:lnTo>
                    <a:pt x="69" y="53"/>
                  </a:lnTo>
                  <a:lnTo>
                    <a:pt x="70" y="53"/>
                  </a:lnTo>
                  <a:lnTo>
                    <a:pt x="71" y="53"/>
                  </a:lnTo>
                  <a:lnTo>
                    <a:pt x="72" y="53"/>
                  </a:lnTo>
                  <a:lnTo>
                    <a:pt x="73" y="53"/>
                  </a:lnTo>
                  <a:lnTo>
                    <a:pt x="74" y="53"/>
                  </a:lnTo>
                  <a:lnTo>
                    <a:pt x="75" y="53"/>
                  </a:lnTo>
                  <a:lnTo>
                    <a:pt x="75" y="52"/>
                  </a:lnTo>
                  <a:lnTo>
                    <a:pt x="76" y="52"/>
                  </a:lnTo>
                  <a:lnTo>
                    <a:pt x="76" y="51"/>
                  </a:lnTo>
                  <a:lnTo>
                    <a:pt x="75" y="51"/>
                  </a:lnTo>
                  <a:lnTo>
                    <a:pt x="75" y="50"/>
                  </a:lnTo>
                  <a:lnTo>
                    <a:pt x="75" y="49"/>
                  </a:lnTo>
                  <a:lnTo>
                    <a:pt x="75" y="48"/>
                  </a:lnTo>
                  <a:lnTo>
                    <a:pt x="76" y="47"/>
                  </a:lnTo>
                  <a:lnTo>
                    <a:pt x="77" y="47"/>
                  </a:lnTo>
                  <a:lnTo>
                    <a:pt x="78" y="47"/>
                  </a:lnTo>
                  <a:lnTo>
                    <a:pt x="79" y="48"/>
                  </a:lnTo>
                  <a:lnTo>
                    <a:pt x="80" y="48"/>
                  </a:lnTo>
                  <a:lnTo>
                    <a:pt x="80" y="47"/>
                  </a:lnTo>
                  <a:lnTo>
                    <a:pt x="81" y="47"/>
                  </a:lnTo>
                  <a:lnTo>
                    <a:pt x="81" y="46"/>
                  </a:lnTo>
                  <a:lnTo>
                    <a:pt x="82" y="46"/>
                  </a:lnTo>
                  <a:lnTo>
                    <a:pt x="82" y="45"/>
                  </a:lnTo>
                  <a:lnTo>
                    <a:pt x="83" y="45"/>
                  </a:lnTo>
                  <a:lnTo>
                    <a:pt x="84" y="45"/>
                  </a:lnTo>
                  <a:lnTo>
                    <a:pt x="84" y="44"/>
                  </a:lnTo>
                  <a:lnTo>
                    <a:pt x="85" y="44"/>
                  </a:lnTo>
                  <a:lnTo>
                    <a:pt x="86" y="44"/>
                  </a:lnTo>
                  <a:lnTo>
                    <a:pt x="86" y="43"/>
                  </a:lnTo>
                  <a:lnTo>
                    <a:pt x="86" y="42"/>
                  </a:lnTo>
                  <a:lnTo>
                    <a:pt x="87" y="42"/>
                  </a:lnTo>
                  <a:lnTo>
                    <a:pt x="87" y="41"/>
                  </a:lnTo>
                  <a:lnTo>
                    <a:pt x="88" y="41"/>
                  </a:lnTo>
                  <a:lnTo>
                    <a:pt x="88" y="40"/>
                  </a:lnTo>
                  <a:lnTo>
                    <a:pt x="89" y="40"/>
                  </a:lnTo>
                  <a:lnTo>
                    <a:pt x="89" y="39"/>
                  </a:lnTo>
                  <a:lnTo>
                    <a:pt x="92" y="39"/>
                  </a:lnTo>
                  <a:lnTo>
                    <a:pt x="93" y="39"/>
                  </a:lnTo>
                  <a:lnTo>
                    <a:pt x="94" y="39"/>
                  </a:lnTo>
                  <a:lnTo>
                    <a:pt x="94" y="38"/>
                  </a:lnTo>
                  <a:lnTo>
                    <a:pt x="95" y="38"/>
                  </a:lnTo>
                  <a:lnTo>
                    <a:pt x="95" y="37"/>
                  </a:lnTo>
                  <a:lnTo>
                    <a:pt x="95" y="36"/>
                  </a:lnTo>
                  <a:lnTo>
                    <a:pt x="94" y="36"/>
                  </a:lnTo>
                  <a:lnTo>
                    <a:pt x="94" y="35"/>
                  </a:lnTo>
                  <a:lnTo>
                    <a:pt x="94" y="34"/>
                  </a:lnTo>
                  <a:lnTo>
                    <a:pt x="94" y="33"/>
                  </a:lnTo>
                  <a:lnTo>
                    <a:pt x="93" y="33"/>
                  </a:lnTo>
                  <a:lnTo>
                    <a:pt x="93" y="32"/>
                  </a:lnTo>
                  <a:lnTo>
                    <a:pt x="92" y="32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89" y="31"/>
                  </a:lnTo>
                  <a:lnTo>
                    <a:pt x="88" y="31"/>
                  </a:lnTo>
                  <a:lnTo>
                    <a:pt x="88" y="32"/>
                  </a:lnTo>
                  <a:lnTo>
                    <a:pt x="87" y="32"/>
                  </a:lnTo>
                  <a:lnTo>
                    <a:pt x="86" y="32"/>
                  </a:lnTo>
                  <a:lnTo>
                    <a:pt x="85" y="32"/>
                  </a:lnTo>
                  <a:lnTo>
                    <a:pt x="85" y="31"/>
                  </a:lnTo>
                  <a:lnTo>
                    <a:pt x="85" y="30"/>
                  </a:lnTo>
                  <a:lnTo>
                    <a:pt x="85" y="29"/>
                  </a:lnTo>
                  <a:lnTo>
                    <a:pt x="86" y="29"/>
                  </a:lnTo>
                  <a:lnTo>
                    <a:pt x="86" y="28"/>
                  </a:lnTo>
                  <a:lnTo>
                    <a:pt x="86" y="27"/>
                  </a:lnTo>
                  <a:lnTo>
                    <a:pt x="86" y="26"/>
                  </a:lnTo>
                  <a:lnTo>
                    <a:pt x="85" y="25"/>
                  </a:lnTo>
                  <a:lnTo>
                    <a:pt x="85" y="24"/>
                  </a:lnTo>
                  <a:lnTo>
                    <a:pt x="85" y="23"/>
                  </a:lnTo>
                  <a:lnTo>
                    <a:pt x="86" y="23"/>
                  </a:lnTo>
                  <a:lnTo>
                    <a:pt x="87" y="23"/>
                  </a:lnTo>
                  <a:lnTo>
                    <a:pt x="88" y="22"/>
                  </a:lnTo>
                  <a:lnTo>
                    <a:pt x="88" y="21"/>
                  </a:lnTo>
                  <a:lnTo>
                    <a:pt x="88" y="20"/>
                  </a:lnTo>
                  <a:lnTo>
                    <a:pt x="88" y="19"/>
                  </a:lnTo>
                  <a:lnTo>
                    <a:pt x="88" y="18"/>
                  </a:lnTo>
                  <a:lnTo>
                    <a:pt x="87" y="18"/>
                  </a:lnTo>
                  <a:lnTo>
                    <a:pt x="87" y="17"/>
                  </a:lnTo>
                  <a:lnTo>
                    <a:pt x="86" y="17"/>
                  </a:lnTo>
                  <a:lnTo>
                    <a:pt x="85" y="17"/>
                  </a:lnTo>
                  <a:lnTo>
                    <a:pt x="85" y="16"/>
                  </a:lnTo>
                  <a:lnTo>
                    <a:pt x="86" y="16"/>
                  </a:lnTo>
                  <a:lnTo>
                    <a:pt x="86" y="15"/>
                  </a:lnTo>
                  <a:lnTo>
                    <a:pt x="87" y="15"/>
                  </a:lnTo>
                  <a:lnTo>
                    <a:pt x="88" y="15"/>
                  </a:lnTo>
                  <a:lnTo>
                    <a:pt x="88" y="14"/>
                  </a:lnTo>
                  <a:lnTo>
                    <a:pt x="88" y="13"/>
                  </a:lnTo>
                  <a:lnTo>
                    <a:pt x="88" y="12"/>
                  </a:lnTo>
                  <a:lnTo>
                    <a:pt x="88" y="11"/>
                  </a:lnTo>
                  <a:lnTo>
                    <a:pt x="89" y="11"/>
                  </a:lnTo>
                  <a:lnTo>
                    <a:pt x="89" y="10"/>
                  </a:lnTo>
                  <a:lnTo>
                    <a:pt x="90" y="10"/>
                  </a:lnTo>
                  <a:lnTo>
                    <a:pt x="90" y="9"/>
                  </a:lnTo>
                  <a:lnTo>
                    <a:pt x="91" y="9"/>
                  </a:lnTo>
                  <a:lnTo>
                    <a:pt x="92" y="8"/>
                  </a:lnTo>
                  <a:lnTo>
                    <a:pt x="93" y="8"/>
                  </a:lnTo>
                  <a:lnTo>
                    <a:pt x="93" y="7"/>
                  </a:lnTo>
                  <a:lnTo>
                    <a:pt x="94" y="7"/>
                  </a:lnTo>
                  <a:lnTo>
                    <a:pt x="94" y="6"/>
                  </a:lnTo>
                  <a:lnTo>
                    <a:pt x="95" y="6"/>
                  </a:lnTo>
                  <a:lnTo>
                    <a:pt x="95" y="5"/>
                  </a:lnTo>
                  <a:lnTo>
                    <a:pt x="96" y="5"/>
                  </a:lnTo>
                  <a:lnTo>
                    <a:pt x="96" y="4"/>
                  </a:lnTo>
                  <a:lnTo>
                    <a:pt x="96" y="3"/>
                  </a:lnTo>
                  <a:lnTo>
                    <a:pt x="97" y="3"/>
                  </a:lnTo>
                  <a:lnTo>
                    <a:pt x="97" y="2"/>
                  </a:lnTo>
                  <a:lnTo>
                    <a:pt x="98" y="2"/>
                  </a:lnTo>
                  <a:lnTo>
                    <a:pt x="98" y="1"/>
                  </a:lnTo>
                  <a:lnTo>
                    <a:pt x="99" y="1"/>
                  </a:lnTo>
                  <a:lnTo>
                    <a:pt x="99" y="2"/>
                  </a:lnTo>
                  <a:lnTo>
                    <a:pt x="100" y="3"/>
                  </a:lnTo>
                  <a:lnTo>
                    <a:pt x="100" y="4"/>
                  </a:lnTo>
                  <a:lnTo>
                    <a:pt x="100" y="5"/>
                  </a:lnTo>
                  <a:lnTo>
                    <a:pt x="100" y="6"/>
                  </a:lnTo>
                  <a:lnTo>
                    <a:pt x="101" y="6"/>
                  </a:lnTo>
                  <a:lnTo>
                    <a:pt x="102" y="6"/>
                  </a:lnTo>
                  <a:lnTo>
                    <a:pt x="102" y="5"/>
                  </a:lnTo>
                  <a:lnTo>
                    <a:pt x="103" y="5"/>
                  </a:lnTo>
                  <a:lnTo>
                    <a:pt x="104" y="6"/>
                  </a:lnTo>
                  <a:lnTo>
                    <a:pt x="105" y="6"/>
                  </a:lnTo>
                  <a:lnTo>
                    <a:pt x="106" y="5"/>
                  </a:lnTo>
                  <a:lnTo>
                    <a:pt x="107" y="5"/>
                  </a:lnTo>
                  <a:lnTo>
                    <a:pt x="107" y="4"/>
                  </a:lnTo>
                  <a:lnTo>
                    <a:pt x="108" y="3"/>
                  </a:lnTo>
                  <a:lnTo>
                    <a:pt x="109" y="3"/>
                  </a:lnTo>
                  <a:lnTo>
                    <a:pt x="110" y="3"/>
                  </a:lnTo>
                  <a:lnTo>
                    <a:pt x="111" y="3"/>
                  </a:lnTo>
                  <a:lnTo>
                    <a:pt x="112" y="3"/>
                  </a:lnTo>
                  <a:lnTo>
                    <a:pt x="113" y="3"/>
                  </a:lnTo>
                  <a:lnTo>
                    <a:pt x="113" y="2"/>
                  </a:lnTo>
                  <a:lnTo>
                    <a:pt x="113" y="1"/>
                  </a:lnTo>
                  <a:lnTo>
                    <a:pt x="113" y="0"/>
                  </a:lnTo>
                </a:path>
              </a:pathLst>
            </a:custGeom>
            <a:noFill/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94" name="Freeform 874"/>
            <p:cNvSpPr>
              <a:spLocks/>
            </p:cNvSpPr>
            <p:nvPr/>
          </p:nvSpPr>
          <p:spPr bwMode="auto">
            <a:xfrm>
              <a:off x="2204" y="1644"/>
              <a:ext cx="68" cy="88"/>
            </a:xfrm>
            <a:custGeom>
              <a:avLst/>
              <a:gdLst>
                <a:gd name="T0" fmla="*/ 0 w 68"/>
                <a:gd name="T1" fmla="*/ 85 h 88"/>
                <a:gd name="T2" fmla="*/ 3 w 68"/>
                <a:gd name="T3" fmla="*/ 83 h 88"/>
                <a:gd name="T4" fmla="*/ 3 w 68"/>
                <a:gd name="T5" fmla="*/ 81 h 88"/>
                <a:gd name="T6" fmla="*/ 0 w 68"/>
                <a:gd name="T7" fmla="*/ 80 h 88"/>
                <a:gd name="T8" fmla="*/ 1 w 68"/>
                <a:gd name="T9" fmla="*/ 76 h 88"/>
                <a:gd name="T10" fmla="*/ 2 w 68"/>
                <a:gd name="T11" fmla="*/ 74 h 88"/>
                <a:gd name="T12" fmla="*/ 3 w 68"/>
                <a:gd name="T13" fmla="*/ 70 h 88"/>
                <a:gd name="T14" fmla="*/ 4 w 68"/>
                <a:gd name="T15" fmla="*/ 67 h 88"/>
                <a:gd name="T16" fmla="*/ 5 w 68"/>
                <a:gd name="T17" fmla="*/ 64 h 88"/>
                <a:gd name="T18" fmla="*/ 8 w 68"/>
                <a:gd name="T19" fmla="*/ 64 h 88"/>
                <a:gd name="T20" fmla="*/ 8 w 68"/>
                <a:gd name="T21" fmla="*/ 62 h 88"/>
                <a:gd name="T22" fmla="*/ 6 w 68"/>
                <a:gd name="T23" fmla="*/ 59 h 88"/>
                <a:gd name="T24" fmla="*/ 6 w 68"/>
                <a:gd name="T25" fmla="*/ 56 h 88"/>
                <a:gd name="T26" fmla="*/ 6 w 68"/>
                <a:gd name="T27" fmla="*/ 53 h 88"/>
                <a:gd name="T28" fmla="*/ 5 w 68"/>
                <a:gd name="T29" fmla="*/ 47 h 88"/>
                <a:gd name="T30" fmla="*/ 6 w 68"/>
                <a:gd name="T31" fmla="*/ 44 h 88"/>
                <a:gd name="T32" fmla="*/ 6 w 68"/>
                <a:gd name="T33" fmla="*/ 42 h 88"/>
                <a:gd name="T34" fmla="*/ 7 w 68"/>
                <a:gd name="T35" fmla="*/ 39 h 88"/>
                <a:gd name="T36" fmla="*/ 8 w 68"/>
                <a:gd name="T37" fmla="*/ 36 h 88"/>
                <a:gd name="T38" fmla="*/ 7 w 68"/>
                <a:gd name="T39" fmla="*/ 34 h 88"/>
                <a:gd name="T40" fmla="*/ 5 w 68"/>
                <a:gd name="T41" fmla="*/ 33 h 88"/>
                <a:gd name="T42" fmla="*/ 6 w 68"/>
                <a:gd name="T43" fmla="*/ 30 h 88"/>
                <a:gd name="T44" fmla="*/ 7 w 68"/>
                <a:gd name="T45" fmla="*/ 29 h 88"/>
                <a:gd name="T46" fmla="*/ 9 w 68"/>
                <a:gd name="T47" fmla="*/ 25 h 88"/>
                <a:gd name="T48" fmla="*/ 11 w 68"/>
                <a:gd name="T49" fmla="*/ 23 h 88"/>
                <a:gd name="T50" fmla="*/ 11 w 68"/>
                <a:gd name="T51" fmla="*/ 19 h 88"/>
                <a:gd name="T52" fmla="*/ 12 w 68"/>
                <a:gd name="T53" fmla="*/ 17 h 88"/>
                <a:gd name="T54" fmla="*/ 13 w 68"/>
                <a:gd name="T55" fmla="*/ 13 h 88"/>
                <a:gd name="T56" fmla="*/ 16 w 68"/>
                <a:gd name="T57" fmla="*/ 11 h 88"/>
                <a:gd name="T58" fmla="*/ 18 w 68"/>
                <a:gd name="T59" fmla="*/ 10 h 88"/>
                <a:gd name="T60" fmla="*/ 21 w 68"/>
                <a:gd name="T61" fmla="*/ 10 h 88"/>
                <a:gd name="T62" fmla="*/ 23 w 68"/>
                <a:gd name="T63" fmla="*/ 7 h 88"/>
                <a:gd name="T64" fmla="*/ 24 w 68"/>
                <a:gd name="T65" fmla="*/ 4 h 88"/>
                <a:gd name="T66" fmla="*/ 25 w 68"/>
                <a:gd name="T67" fmla="*/ 2 h 88"/>
                <a:gd name="T68" fmla="*/ 27 w 68"/>
                <a:gd name="T69" fmla="*/ 1 h 88"/>
                <a:gd name="T70" fmla="*/ 30 w 68"/>
                <a:gd name="T71" fmla="*/ 3 h 88"/>
                <a:gd name="T72" fmla="*/ 33 w 68"/>
                <a:gd name="T73" fmla="*/ 3 h 88"/>
                <a:gd name="T74" fmla="*/ 35 w 68"/>
                <a:gd name="T75" fmla="*/ 5 h 88"/>
                <a:gd name="T76" fmla="*/ 37 w 68"/>
                <a:gd name="T77" fmla="*/ 7 h 88"/>
                <a:gd name="T78" fmla="*/ 39 w 68"/>
                <a:gd name="T79" fmla="*/ 5 h 88"/>
                <a:gd name="T80" fmla="*/ 42 w 68"/>
                <a:gd name="T81" fmla="*/ 4 h 88"/>
                <a:gd name="T82" fmla="*/ 44 w 68"/>
                <a:gd name="T83" fmla="*/ 2 h 88"/>
                <a:gd name="T84" fmla="*/ 47 w 68"/>
                <a:gd name="T85" fmla="*/ 1 h 88"/>
                <a:gd name="T86" fmla="*/ 50 w 68"/>
                <a:gd name="T87" fmla="*/ 1 h 88"/>
                <a:gd name="T88" fmla="*/ 54 w 68"/>
                <a:gd name="T89" fmla="*/ 2 h 88"/>
                <a:gd name="T90" fmla="*/ 57 w 68"/>
                <a:gd name="T91" fmla="*/ 1 h 88"/>
                <a:gd name="T92" fmla="*/ 60 w 68"/>
                <a:gd name="T93" fmla="*/ 2 h 88"/>
                <a:gd name="T94" fmla="*/ 62 w 68"/>
                <a:gd name="T95" fmla="*/ 4 h 88"/>
                <a:gd name="T96" fmla="*/ 63 w 68"/>
                <a:gd name="T97" fmla="*/ 6 h 88"/>
                <a:gd name="T98" fmla="*/ 66 w 68"/>
                <a:gd name="T99" fmla="*/ 4 h 8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8"/>
                <a:gd name="T151" fmla="*/ 0 h 88"/>
                <a:gd name="T152" fmla="*/ 68 w 68"/>
                <a:gd name="T153" fmla="*/ 88 h 8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8" h="88">
                  <a:moveTo>
                    <a:pt x="0" y="88"/>
                  </a:moveTo>
                  <a:lnTo>
                    <a:pt x="0" y="87"/>
                  </a:lnTo>
                  <a:lnTo>
                    <a:pt x="0" y="86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1" y="84"/>
                  </a:lnTo>
                  <a:lnTo>
                    <a:pt x="2" y="83"/>
                  </a:lnTo>
                  <a:lnTo>
                    <a:pt x="3" y="83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4" y="81"/>
                  </a:lnTo>
                  <a:lnTo>
                    <a:pt x="3" y="81"/>
                  </a:lnTo>
                  <a:lnTo>
                    <a:pt x="2" y="81"/>
                  </a:lnTo>
                  <a:lnTo>
                    <a:pt x="1" y="81"/>
                  </a:lnTo>
                  <a:lnTo>
                    <a:pt x="0" y="81"/>
                  </a:lnTo>
                  <a:lnTo>
                    <a:pt x="0" y="80"/>
                  </a:lnTo>
                  <a:lnTo>
                    <a:pt x="0" y="79"/>
                  </a:lnTo>
                  <a:lnTo>
                    <a:pt x="1" y="78"/>
                  </a:lnTo>
                  <a:lnTo>
                    <a:pt x="1" y="77"/>
                  </a:lnTo>
                  <a:lnTo>
                    <a:pt x="1" y="76"/>
                  </a:lnTo>
                  <a:lnTo>
                    <a:pt x="1" y="75"/>
                  </a:lnTo>
                  <a:lnTo>
                    <a:pt x="2" y="75"/>
                  </a:lnTo>
                  <a:lnTo>
                    <a:pt x="2" y="74"/>
                  </a:lnTo>
                  <a:lnTo>
                    <a:pt x="2" y="73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3" y="70"/>
                  </a:lnTo>
                  <a:lnTo>
                    <a:pt x="3" y="69"/>
                  </a:lnTo>
                  <a:lnTo>
                    <a:pt x="4" y="68"/>
                  </a:lnTo>
                  <a:lnTo>
                    <a:pt x="4" y="67"/>
                  </a:lnTo>
                  <a:lnTo>
                    <a:pt x="4" y="66"/>
                  </a:lnTo>
                  <a:lnTo>
                    <a:pt x="5" y="66"/>
                  </a:lnTo>
                  <a:lnTo>
                    <a:pt x="5" y="65"/>
                  </a:lnTo>
                  <a:lnTo>
                    <a:pt x="5" y="64"/>
                  </a:lnTo>
                  <a:lnTo>
                    <a:pt x="6" y="64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4"/>
                  </a:lnTo>
                  <a:lnTo>
                    <a:pt x="9" y="63"/>
                  </a:lnTo>
                  <a:lnTo>
                    <a:pt x="8" y="63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6" y="59"/>
                  </a:lnTo>
                  <a:lnTo>
                    <a:pt x="6" y="58"/>
                  </a:lnTo>
                  <a:lnTo>
                    <a:pt x="6" y="57"/>
                  </a:lnTo>
                  <a:lnTo>
                    <a:pt x="6" y="56"/>
                  </a:lnTo>
                  <a:lnTo>
                    <a:pt x="6" y="55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5" y="53"/>
                  </a:lnTo>
                  <a:lnTo>
                    <a:pt x="5" y="52"/>
                  </a:lnTo>
                  <a:lnTo>
                    <a:pt x="5" y="48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6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7" y="37"/>
                  </a:lnTo>
                  <a:lnTo>
                    <a:pt x="7" y="36"/>
                  </a:lnTo>
                  <a:lnTo>
                    <a:pt x="8" y="36"/>
                  </a:lnTo>
                  <a:lnTo>
                    <a:pt x="8" y="35"/>
                  </a:lnTo>
                  <a:lnTo>
                    <a:pt x="7" y="35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6" y="33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5" y="31"/>
                  </a:lnTo>
                  <a:lnTo>
                    <a:pt x="5" y="30"/>
                  </a:lnTo>
                  <a:lnTo>
                    <a:pt x="6" y="30"/>
                  </a:lnTo>
                  <a:lnTo>
                    <a:pt x="7" y="30"/>
                  </a:lnTo>
                  <a:lnTo>
                    <a:pt x="7" y="29"/>
                  </a:lnTo>
                  <a:lnTo>
                    <a:pt x="8" y="28"/>
                  </a:lnTo>
                  <a:lnTo>
                    <a:pt x="9" y="27"/>
                  </a:lnTo>
                  <a:lnTo>
                    <a:pt x="9" y="26"/>
                  </a:lnTo>
                  <a:lnTo>
                    <a:pt x="9" y="25"/>
                  </a:lnTo>
                  <a:lnTo>
                    <a:pt x="10" y="25"/>
                  </a:lnTo>
                  <a:lnTo>
                    <a:pt x="10" y="24"/>
                  </a:lnTo>
                  <a:lnTo>
                    <a:pt x="11" y="23"/>
                  </a:lnTo>
                  <a:lnTo>
                    <a:pt x="11" y="22"/>
                  </a:lnTo>
                  <a:lnTo>
                    <a:pt x="11" y="21"/>
                  </a:lnTo>
                  <a:lnTo>
                    <a:pt x="11" y="20"/>
                  </a:lnTo>
                  <a:lnTo>
                    <a:pt x="11" y="19"/>
                  </a:lnTo>
                  <a:lnTo>
                    <a:pt x="11" y="18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3" y="16"/>
                  </a:lnTo>
                  <a:lnTo>
                    <a:pt x="13" y="15"/>
                  </a:lnTo>
                  <a:lnTo>
                    <a:pt x="13" y="14"/>
                  </a:lnTo>
                  <a:lnTo>
                    <a:pt x="13" y="13"/>
                  </a:lnTo>
                  <a:lnTo>
                    <a:pt x="14" y="13"/>
                  </a:lnTo>
                  <a:lnTo>
                    <a:pt x="15" y="12"/>
                  </a:lnTo>
                  <a:lnTo>
                    <a:pt x="16" y="12"/>
                  </a:lnTo>
                  <a:lnTo>
                    <a:pt x="16" y="11"/>
                  </a:lnTo>
                  <a:lnTo>
                    <a:pt x="17" y="11"/>
                  </a:lnTo>
                  <a:lnTo>
                    <a:pt x="18" y="11"/>
                  </a:lnTo>
                  <a:lnTo>
                    <a:pt x="18" y="10"/>
                  </a:lnTo>
                  <a:lnTo>
                    <a:pt x="19" y="10"/>
                  </a:lnTo>
                  <a:lnTo>
                    <a:pt x="20" y="10"/>
                  </a:lnTo>
                  <a:lnTo>
                    <a:pt x="21" y="10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3" y="8"/>
                  </a:lnTo>
                  <a:lnTo>
                    <a:pt x="23" y="7"/>
                  </a:lnTo>
                  <a:lnTo>
                    <a:pt x="24" y="7"/>
                  </a:lnTo>
                  <a:lnTo>
                    <a:pt x="24" y="6"/>
                  </a:lnTo>
                  <a:lnTo>
                    <a:pt x="24" y="5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5" y="5"/>
                  </a:lnTo>
                  <a:lnTo>
                    <a:pt x="36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7"/>
                  </a:lnTo>
                  <a:lnTo>
                    <a:pt x="38" y="7"/>
                  </a:lnTo>
                  <a:lnTo>
                    <a:pt x="39" y="6"/>
                  </a:lnTo>
                  <a:lnTo>
                    <a:pt x="39" y="5"/>
                  </a:lnTo>
                  <a:lnTo>
                    <a:pt x="40" y="5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4" y="3"/>
                  </a:lnTo>
                  <a:lnTo>
                    <a:pt x="44" y="2"/>
                  </a:lnTo>
                  <a:lnTo>
                    <a:pt x="44" y="1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0" y="3"/>
                  </a:lnTo>
                  <a:lnTo>
                    <a:pt x="61" y="3"/>
                  </a:lnTo>
                  <a:lnTo>
                    <a:pt x="61" y="4"/>
                  </a:lnTo>
                  <a:lnTo>
                    <a:pt x="62" y="4"/>
                  </a:lnTo>
                  <a:lnTo>
                    <a:pt x="63" y="5"/>
                  </a:lnTo>
                  <a:lnTo>
                    <a:pt x="63" y="6"/>
                  </a:lnTo>
                  <a:lnTo>
                    <a:pt x="64" y="6"/>
                  </a:lnTo>
                  <a:lnTo>
                    <a:pt x="65" y="6"/>
                  </a:lnTo>
                  <a:lnTo>
                    <a:pt x="66" y="5"/>
                  </a:lnTo>
                  <a:lnTo>
                    <a:pt x="66" y="4"/>
                  </a:lnTo>
                  <a:lnTo>
                    <a:pt x="67" y="4"/>
                  </a:lnTo>
                  <a:lnTo>
                    <a:pt x="68" y="4"/>
                  </a:lnTo>
                </a:path>
              </a:pathLst>
            </a:custGeom>
            <a:noFill/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95" name="Freeform 875"/>
            <p:cNvSpPr>
              <a:spLocks/>
            </p:cNvSpPr>
            <p:nvPr/>
          </p:nvSpPr>
          <p:spPr bwMode="auto">
            <a:xfrm>
              <a:off x="2257" y="1965"/>
              <a:ext cx="4" cy="3"/>
            </a:xfrm>
            <a:custGeom>
              <a:avLst/>
              <a:gdLst>
                <a:gd name="T0" fmla="*/ 1 w 4"/>
                <a:gd name="T1" fmla="*/ 3 h 3"/>
                <a:gd name="T2" fmla="*/ 2 w 4"/>
                <a:gd name="T3" fmla="*/ 3 h 3"/>
                <a:gd name="T4" fmla="*/ 3 w 4"/>
                <a:gd name="T5" fmla="*/ 3 h 3"/>
                <a:gd name="T6" fmla="*/ 3 w 4"/>
                <a:gd name="T7" fmla="*/ 2 h 3"/>
                <a:gd name="T8" fmla="*/ 4 w 4"/>
                <a:gd name="T9" fmla="*/ 2 h 3"/>
                <a:gd name="T10" fmla="*/ 4 w 4"/>
                <a:gd name="T11" fmla="*/ 1 h 3"/>
                <a:gd name="T12" fmla="*/ 4 w 4"/>
                <a:gd name="T13" fmla="*/ 0 h 3"/>
                <a:gd name="T14" fmla="*/ 3 w 4"/>
                <a:gd name="T15" fmla="*/ 0 h 3"/>
                <a:gd name="T16" fmla="*/ 2 w 4"/>
                <a:gd name="T17" fmla="*/ 1 h 3"/>
                <a:gd name="T18" fmla="*/ 1 w 4"/>
                <a:gd name="T19" fmla="*/ 1 h 3"/>
                <a:gd name="T20" fmla="*/ 0 w 4"/>
                <a:gd name="T21" fmla="*/ 2 h 3"/>
                <a:gd name="T22" fmla="*/ 1 w 4"/>
                <a:gd name="T23" fmla="*/ 2 h 3"/>
                <a:gd name="T24" fmla="*/ 1 w 4"/>
                <a:gd name="T25" fmla="*/ 3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"/>
                <a:gd name="T40" fmla="*/ 0 h 3"/>
                <a:gd name="T41" fmla="*/ 4 w 4"/>
                <a:gd name="T42" fmla="*/ 3 h 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" h="3">
                  <a:moveTo>
                    <a:pt x="1" y="3"/>
                  </a:move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</a:path>
              </a:pathLst>
            </a:custGeom>
            <a:noFill/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96" name="Freeform 876"/>
            <p:cNvSpPr>
              <a:spLocks/>
            </p:cNvSpPr>
            <p:nvPr/>
          </p:nvSpPr>
          <p:spPr bwMode="auto">
            <a:xfrm>
              <a:off x="2245" y="1964"/>
              <a:ext cx="11" cy="8"/>
            </a:xfrm>
            <a:custGeom>
              <a:avLst/>
              <a:gdLst>
                <a:gd name="T0" fmla="*/ 6 w 11"/>
                <a:gd name="T1" fmla="*/ 8 h 8"/>
                <a:gd name="T2" fmla="*/ 7 w 11"/>
                <a:gd name="T3" fmla="*/ 8 h 8"/>
                <a:gd name="T4" fmla="*/ 7 w 11"/>
                <a:gd name="T5" fmla="*/ 7 h 8"/>
                <a:gd name="T6" fmla="*/ 8 w 11"/>
                <a:gd name="T7" fmla="*/ 7 h 8"/>
                <a:gd name="T8" fmla="*/ 9 w 11"/>
                <a:gd name="T9" fmla="*/ 7 h 8"/>
                <a:gd name="T10" fmla="*/ 9 w 11"/>
                <a:gd name="T11" fmla="*/ 6 h 8"/>
                <a:gd name="T12" fmla="*/ 9 w 11"/>
                <a:gd name="T13" fmla="*/ 6 h 8"/>
                <a:gd name="T14" fmla="*/ 9 w 11"/>
                <a:gd name="T15" fmla="*/ 5 h 8"/>
                <a:gd name="T16" fmla="*/ 9 w 11"/>
                <a:gd name="T17" fmla="*/ 5 h 8"/>
                <a:gd name="T18" fmla="*/ 10 w 11"/>
                <a:gd name="T19" fmla="*/ 4 h 8"/>
                <a:gd name="T20" fmla="*/ 11 w 11"/>
                <a:gd name="T21" fmla="*/ 3 h 8"/>
                <a:gd name="T22" fmla="*/ 10 w 11"/>
                <a:gd name="T23" fmla="*/ 2 h 8"/>
                <a:gd name="T24" fmla="*/ 9 w 11"/>
                <a:gd name="T25" fmla="*/ 2 h 8"/>
                <a:gd name="T26" fmla="*/ 9 w 11"/>
                <a:gd name="T27" fmla="*/ 2 h 8"/>
                <a:gd name="T28" fmla="*/ 8 w 11"/>
                <a:gd name="T29" fmla="*/ 2 h 8"/>
                <a:gd name="T30" fmla="*/ 8 w 11"/>
                <a:gd name="T31" fmla="*/ 1 h 8"/>
                <a:gd name="T32" fmla="*/ 7 w 11"/>
                <a:gd name="T33" fmla="*/ 1 h 8"/>
                <a:gd name="T34" fmla="*/ 6 w 11"/>
                <a:gd name="T35" fmla="*/ 2 h 8"/>
                <a:gd name="T36" fmla="*/ 6 w 11"/>
                <a:gd name="T37" fmla="*/ 1 h 8"/>
                <a:gd name="T38" fmla="*/ 5 w 11"/>
                <a:gd name="T39" fmla="*/ 1 h 8"/>
                <a:gd name="T40" fmla="*/ 4 w 11"/>
                <a:gd name="T41" fmla="*/ 1 h 8"/>
                <a:gd name="T42" fmla="*/ 3 w 11"/>
                <a:gd name="T43" fmla="*/ 0 h 8"/>
                <a:gd name="T44" fmla="*/ 3 w 11"/>
                <a:gd name="T45" fmla="*/ 1 h 8"/>
                <a:gd name="T46" fmla="*/ 2 w 11"/>
                <a:gd name="T47" fmla="*/ 1 h 8"/>
                <a:gd name="T48" fmla="*/ 2 w 11"/>
                <a:gd name="T49" fmla="*/ 0 h 8"/>
                <a:gd name="T50" fmla="*/ 1 w 11"/>
                <a:gd name="T51" fmla="*/ 0 h 8"/>
                <a:gd name="T52" fmla="*/ 0 w 11"/>
                <a:gd name="T53" fmla="*/ 0 h 8"/>
                <a:gd name="T54" fmla="*/ 0 w 11"/>
                <a:gd name="T55" fmla="*/ 1 h 8"/>
                <a:gd name="T56" fmla="*/ 0 w 11"/>
                <a:gd name="T57" fmla="*/ 2 h 8"/>
                <a:gd name="T58" fmla="*/ 0 w 11"/>
                <a:gd name="T59" fmla="*/ 3 h 8"/>
                <a:gd name="T60" fmla="*/ 1 w 11"/>
                <a:gd name="T61" fmla="*/ 3 h 8"/>
                <a:gd name="T62" fmla="*/ 1 w 11"/>
                <a:gd name="T63" fmla="*/ 4 h 8"/>
                <a:gd name="T64" fmla="*/ 2 w 11"/>
                <a:gd name="T65" fmla="*/ 4 h 8"/>
                <a:gd name="T66" fmla="*/ 3 w 11"/>
                <a:gd name="T67" fmla="*/ 4 h 8"/>
                <a:gd name="T68" fmla="*/ 3 w 11"/>
                <a:gd name="T69" fmla="*/ 5 h 8"/>
                <a:gd name="T70" fmla="*/ 2 w 11"/>
                <a:gd name="T71" fmla="*/ 6 h 8"/>
                <a:gd name="T72" fmla="*/ 2 w 11"/>
                <a:gd name="T73" fmla="*/ 6 h 8"/>
                <a:gd name="T74" fmla="*/ 2 w 11"/>
                <a:gd name="T75" fmla="*/ 7 h 8"/>
                <a:gd name="T76" fmla="*/ 2 w 11"/>
                <a:gd name="T77" fmla="*/ 8 h 8"/>
                <a:gd name="T78" fmla="*/ 3 w 11"/>
                <a:gd name="T79" fmla="*/ 8 h 8"/>
                <a:gd name="T80" fmla="*/ 3 w 11"/>
                <a:gd name="T81" fmla="*/ 8 h 8"/>
                <a:gd name="T82" fmla="*/ 4 w 11"/>
                <a:gd name="T83" fmla="*/ 8 h 8"/>
                <a:gd name="T84" fmla="*/ 6 w 11"/>
                <a:gd name="T85" fmla="*/ 8 h 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"/>
                <a:gd name="T130" fmla="*/ 0 h 8"/>
                <a:gd name="T131" fmla="*/ 11 w 11"/>
                <a:gd name="T132" fmla="*/ 8 h 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" h="8">
                  <a:moveTo>
                    <a:pt x="6" y="8"/>
                  </a:moveTo>
                  <a:lnTo>
                    <a:pt x="7" y="8"/>
                  </a:lnTo>
                  <a:lnTo>
                    <a:pt x="7" y="7"/>
                  </a:lnTo>
                  <a:lnTo>
                    <a:pt x="8" y="7"/>
                  </a:lnTo>
                  <a:lnTo>
                    <a:pt x="9" y="7"/>
                  </a:lnTo>
                  <a:lnTo>
                    <a:pt x="9" y="6"/>
                  </a:lnTo>
                  <a:lnTo>
                    <a:pt x="9" y="5"/>
                  </a:lnTo>
                  <a:lnTo>
                    <a:pt x="10" y="4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7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8"/>
                  </a:lnTo>
                  <a:lnTo>
                    <a:pt x="3" y="8"/>
                  </a:lnTo>
                  <a:lnTo>
                    <a:pt x="4" y="8"/>
                  </a:lnTo>
                  <a:lnTo>
                    <a:pt x="6" y="8"/>
                  </a:lnTo>
                </a:path>
              </a:pathLst>
            </a:custGeom>
            <a:noFill/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97" name="Freeform 877"/>
            <p:cNvSpPr>
              <a:spLocks/>
            </p:cNvSpPr>
            <p:nvPr/>
          </p:nvSpPr>
          <p:spPr bwMode="auto">
            <a:xfrm>
              <a:off x="2255" y="1950"/>
              <a:ext cx="19" cy="12"/>
            </a:xfrm>
            <a:custGeom>
              <a:avLst/>
              <a:gdLst>
                <a:gd name="T0" fmla="*/ 7 w 19"/>
                <a:gd name="T1" fmla="*/ 11 h 12"/>
                <a:gd name="T2" fmla="*/ 9 w 19"/>
                <a:gd name="T3" fmla="*/ 11 h 12"/>
                <a:gd name="T4" fmla="*/ 11 w 19"/>
                <a:gd name="T5" fmla="*/ 10 h 12"/>
                <a:gd name="T6" fmla="*/ 12 w 19"/>
                <a:gd name="T7" fmla="*/ 9 h 12"/>
                <a:gd name="T8" fmla="*/ 12 w 19"/>
                <a:gd name="T9" fmla="*/ 7 h 12"/>
                <a:gd name="T10" fmla="*/ 11 w 19"/>
                <a:gd name="T11" fmla="*/ 7 h 12"/>
                <a:gd name="T12" fmla="*/ 12 w 19"/>
                <a:gd name="T13" fmla="*/ 7 h 12"/>
                <a:gd name="T14" fmla="*/ 13 w 19"/>
                <a:gd name="T15" fmla="*/ 6 h 12"/>
                <a:gd name="T16" fmla="*/ 15 w 19"/>
                <a:gd name="T17" fmla="*/ 6 h 12"/>
                <a:gd name="T18" fmla="*/ 17 w 19"/>
                <a:gd name="T19" fmla="*/ 6 h 12"/>
                <a:gd name="T20" fmla="*/ 18 w 19"/>
                <a:gd name="T21" fmla="*/ 5 h 12"/>
                <a:gd name="T22" fmla="*/ 19 w 19"/>
                <a:gd name="T23" fmla="*/ 5 h 12"/>
                <a:gd name="T24" fmla="*/ 18 w 19"/>
                <a:gd name="T25" fmla="*/ 4 h 12"/>
                <a:gd name="T26" fmla="*/ 17 w 19"/>
                <a:gd name="T27" fmla="*/ 4 h 12"/>
                <a:gd name="T28" fmla="*/ 16 w 19"/>
                <a:gd name="T29" fmla="*/ 3 h 12"/>
                <a:gd name="T30" fmla="*/ 15 w 19"/>
                <a:gd name="T31" fmla="*/ 2 h 12"/>
                <a:gd name="T32" fmla="*/ 14 w 19"/>
                <a:gd name="T33" fmla="*/ 1 h 12"/>
                <a:gd name="T34" fmla="*/ 14 w 19"/>
                <a:gd name="T35" fmla="*/ 0 h 12"/>
                <a:gd name="T36" fmla="*/ 12 w 19"/>
                <a:gd name="T37" fmla="*/ 0 h 12"/>
                <a:gd name="T38" fmla="*/ 11 w 19"/>
                <a:gd name="T39" fmla="*/ 0 h 12"/>
                <a:gd name="T40" fmla="*/ 10 w 19"/>
                <a:gd name="T41" fmla="*/ 2 h 12"/>
                <a:gd name="T42" fmla="*/ 10 w 19"/>
                <a:gd name="T43" fmla="*/ 4 h 12"/>
                <a:gd name="T44" fmla="*/ 10 w 19"/>
                <a:gd name="T45" fmla="*/ 6 h 12"/>
                <a:gd name="T46" fmla="*/ 9 w 19"/>
                <a:gd name="T47" fmla="*/ 7 h 12"/>
                <a:gd name="T48" fmla="*/ 9 w 19"/>
                <a:gd name="T49" fmla="*/ 8 h 12"/>
                <a:gd name="T50" fmla="*/ 7 w 19"/>
                <a:gd name="T51" fmla="*/ 8 h 12"/>
                <a:gd name="T52" fmla="*/ 7 w 19"/>
                <a:gd name="T53" fmla="*/ 7 h 12"/>
                <a:gd name="T54" fmla="*/ 6 w 19"/>
                <a:gd name="T55" fmla="*/ 6 h 12"/>
                <a:gd name="T56" fmla="*/ 6 w 19"/>
                <a:gd name="T57" fmla="*/ 5 h 12"/>
                <a:gd name="T58" fmla="*/ 5 w 19"/>
                <a:gd name="T59" fmla="*/ 6 h 12"/>
                <a:gd name="T60" fmla="*/ 4 w 19"/>
                <a:gd name="T61" fmla="*/ 7 h 12"/>
                <a:gd name="T62" fmla="*/ 2 w 19"/>
                <a:gd name="T63" fmla="*/ 7 h 12"/>
                <a:gd name="T64" fmla="*/ 1 w 19"/>
                <a:gd name="T65" fmla="*/ 7 h 12"/>
                <a:gd name="T66" fmla="*/ 0 w 19"/>
                <a:gd name="T67" fmla="*/ 8 h 12"/>
                <a:gd name="T68" fmla="*/ 1 w 19"/>
                <a:gd name="T69" fmla="*/ 9 h 12"/>
                <a:gd name="T70" fmla="*/ 2 w 19"/>
                <a:gd name="T71" fmla="*/ 10 h 12"/>
                <a:gd name="T72" fmla="*/ 3 w 19"/>
                <a:gd name="T73" fmla="*/ 11 h 12"/>
                <a:gd name="T74" fmla="*/ 5 w 19"/>
                <a:gd name="T75" fmla="*/ 12 h 1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"/>
                <a:gd name="T115" fmla="*/ 0 h 12"/>
                <a:gd name="T116" fmla="*/ 19 w 19"/>
                <a:gd name="T117" fmla="*/ 12 h 1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" h="12">
                  <a:moveTo>
                    <a:pt x="6" y="12"/>
                  </a:moveTo>
                  <a:lnTo>
                    <a:pt x="7" y="11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2" y="8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8" y="5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8" y="4"/>
                  </a:lnTo>
                  <a:lnTo>
                    <a:pt x="17" y="4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10" y="6"/>
                  </a:lnTo>
                  <a:lnTo>
                    <a:pt x="9" y="6"/>
                  </a:lnTo>
                  <a:lnTo>
                    <a:pt x="9" y="7"/>
                  </a:lnTo>
                  <a:lnTo>
                    <a:pt x="9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5" y="12"/>
                  </a:lnTo>
                  <a:lnTo>
                    <a:pt x="6" y="12"/>
                  </a:lnTo>
                </a:path>
              </a:pathLst>
            </a:custGeom>
            <a:noFill/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98" name="Freeform 878"/>
            <p:cNvSpPr>
              <a:spLocks noEditPoints="1"/>
            </p:cNvSpPr>
            <p:nvPr/>
          </p:nvSpPr>
          <p:spPr bwMode="auto">
            <a:xfrm>
              <a:off x="991" y="1634"/>
              <a:ext cx="184" cy="287"/>
            </a:xfrm>
            <a:custGeom>
              <a:avLst/>
              <a:gdLst>
                <a:gd name="T0" fmla="*/ 26 w 184"/>
                <a:gd name="T1" fmla="*/ 10 h 287"/>
                <a:gd name="T2" fmla="*/ 33 w 184"/>
                <a:gd name="T3" fmla="*/ 9 h 287"/>
                <a:gd name="T4" fmla="*/ 42 w 184"/>
                <a:gd name="T5" fmla="*/ 15 h 287"/>
                <a:gd name="T6" fmla="*/ 53 w 184"/>
                <a:gd name="T7" fmla="*/ 21 h 287"/>
                <a:gd name="T8" fmla="*/ 62 w 184"/>
                <a:gd name="T9" fmla="*/ 28 h 287"/>
                <a:gd name="T10" fmla="*/ 69 w 184"/>
                <a:gd name="T11" fmla="*/ 40 h 287"/>
                <a:gd name="T12" fmla="*/ 81 w 184"/>
                <a:gd name="T13" fmla="*/ 45 h 287"/>
                <a:gd name="T14" fmla="*/ 93 w 184"/>
                <a:gd name="T15" fmla="*/ 51 h 287"/>
                <a:gd name="T16" fmla="*/ 102 w 184"/>
                <a:gd name="T17" fmla="*/ 58 h 287"/>
                <a:gd name="T18" fmla="*/ 111 w 184"/>
                <a:gd name="T19" fmla="*/ 66 h 287"/>
                <a:gd name="T20" fmla="*/ 120 w 184"/>
                <a:gd name="T21" fmla="*/ 73 h 287"/>
                <a:gd name="T22" fmla="*/ 131 w 184"/>
                <a:gd name="T23" fmla="*/ 79 h 287"/>
                <a:gd name="T24" fmla="*/ 140 w 184"/>
                <a:gd name="T25" fmla="*/ 87 h 287"/>
                <a:gd name="T26" fmla="*/ 149 w 184"/>
                <a:gd name="T27" fmla="*/ 95 h 287"/>
                <a:gd name="T28" fmla="*/ 152 w 184"/>
                <a:gd name="T29" fmla="*/ 109 h 287"/>
                <a:gd name="T30" fmla="*/ 153 w 184"/>
                <a:gd name="T31" fmla="*/ 121 h 287"/>
                <a:gd name="T32" fmla="*/ 154 w 184"/>
                <a:gd name="T33" fmla="*/ 113 h 287"/>
                <a:gd name="T34" fmla="*/ 160 w 184"/>
                <a:gd name="T35" fmla="*/ 124 h 287"/>
                <a:gd name="T36" fmla="*/ 161 w 184"/>
                <a:gd name="T37" fmla="*/ 118 h 287"/>
                <a:gd name="T38" fmla="*/ 170 w 184"/>
                <a:gd name="T39" fmla="*/ 118 h 287"/>
                <a:gd name="T40" fmla="*/ 175 w 184"/>
                <a:gd name="T41" fmla="*/ 134 h 287"/>
                <a:gd name="T42" fmla="*/ 180 w 184"/>
                <a:gd name="T43" fmla="*/ 180 h 287"/>
                <a:gd name="T44" fmla="*/ 161 w 184"/>
                <a:gd name="T45" fmla="*/ 207 h 287"/>
                <a:gd name="T46" fmla="*/ 161 w 184"/>
                <a:gd name="T47" fmla="*/ 239 h 287"/>
                <a:gd name="T48" fmla="*/ 145 w 184"/>
                <a:gd name="T49" fmla="*/ 257 h 287"/>
                <a:gd name="T50" fmla="*/ 111 w 184"/>
                <a:gd name="T51" fmla="*/ 270 h 287"/>
                <a:gd name="T52" fmla="*/ 92 w 184"/>
                <a:gd name="T53" fmla="*/ 281 h 287"/>
                <a:gd name="T54" fmla="*/ 90 w 184"/>
                <a:gd name="T55" fmla="*/ 268 h 287"/>
                <a:gd name="T56" fmla="*/ 85 w 184"/>
                <a:gd name="T57" fmla="*/ 260 h 287"/>
                <a:gd name="T58" fmla="*/ 82 w 184"/>
                <a:gd name="T59" fmla="*/ 247 h 287"/>
                <a:gd name="T60" fmla="*/ 78 w 184"/>
                <a:gd name="T61" fmla="*/ 235 h 287"/>
                <a:gd name="T62" fmla="*/ 74 w 184"/>
                <a:gd name="T63" fmla="*/ 222 h 287"/>
                <a:gd name="T64" fmla="*/ 70 w 184"/>
                <a:gd name="T65" fmla="*/ 209 h 287"/>
                <a:gd name="T66" fmla="*/ 64 w 184"/>
                <a:gd name="T67" fmla="*/ 198 h 287"/>
                <a:gd name="T68" fmla="*/ 67 w 184"/>
                <a:gd name="T69" fmla="*/ 193 h 287"/>
                <a:gd name="T70" fmla="*/ 66 w 184"/>
                <a:gd name="T71" fmla="*/ 181 h 287"/>
                <a:gd name="T72" fmla="*/ 60 w 184"/>
                <a:gd name="T73" fmla="*/ 181 h 287"/>
                <a:gd name="T74" fmla="*/ 53 w 184"/>
                <a:gd name="T75" fmla="*/ 172 h 287"/>
                <a:gd name="T76" fmla="*/ 44 w 184"/>
                <a:gd name="T77" fmla="*/ 164 h 287"/>
                <a:gd name="T78" fmla="*/ 32 w 184"/>
                <a:gd name="T79" fmla="*/ 160 h 287"/>
                <a:gd name="T80" fmla="*/ 22 w 184"/>
                <a:gd name="T81" fmla="*/ 152 h 287"/>
                <a:gd name="T82" fmla="*/ 19 w 184"/>
                <a:gd name="T83" fmla="*/ 111 h 287"/>
                <a:gd name="T84" fmla="*/ 11 w 184"/>
                <a:gd name="T85" fmla="*/ 84 h 287"/>
                <a:gd name="T86" fmla="*/ 9 w 184"/>
                <a:gd name="T87" fmla="*/ 56 h 287"/>
                <a:gd name="T88" fmla="*/ 11 w 184"/>
                <a:gd name="T89" fmla="*/ 27 h 287"/>
                <a:gd name="T90" fmla="*/ 27 w 184"/>
                <a:gd name="T91" fmla="*/ 0 h 287"/>
                <a:gd name="T92" fmla="*/ 87 w 184"/>
                <a:gd name="T93" fmla="*/ 136 h 287"/>
                <a:gd name="T94" fmla="*/ 82 w 184"/>
                <a:gd name="T95" fmla="*/ 126 h 287"/>
                <a:gd name="T96" fmla="*/ 77 w 184"/>
                <a:gd name="T97" fmla="*/ 117 h 287"/>
                <a:gd name="T98" fmla="*/ 69 w 184"/>
                <a:gd name="T99" fmla="*/ 107 h 287"/>
                <a:gd name="T100" fmla="*/ 57 w 184"/>
                <a:gd name="T101" fmla="*/ 101 h 287"/>
                <a:gd name="T102" fmla="*/ 50 w 184"/>
                <a:gd name="T103" fmla="*/ 107 h 287"/>
                <a:gd name="T104" fmla="*/ 57 w 184"/>
                <a:gd name="T105" fmla="*/ 117 h 287"/>
                <a:gd name="T106" fmla="*/ 63 w 184"/>
                <a:gd name="T107" fmla="*/ 110 h 287"/>
                <a:gd name="T108" fmla="*/ 73 w 184"/>
                <a:gd name="T109" fmla="*/ 117 h 287"/>
                <a:gd name="T110" fmla="*/ 81 w 184"/>
                <a:gd name="T111" fmla="*/ 128 h 287"/>
                <a:gd name="T112" fmla="*/ 71 w 184"/>
                <a:gd name="T113" fmla="*/ 131 h 287"/>
                <a:gd name="T114" fmla="*/ 63 w 184"/>
                <a:gd name="T115" fmla="*/ 124 h 287"/>
                <a:gd name="T116" fmla="*/ 62 w 184"/>
                <a:gd name="T117" fmla="*/ 124 h 287"/>
                <a:gd name="T118" fmla="*/ 69 w 184"/>
                <a:gd name="T119" fmla="*/ 136 h 287"/>
                <a:gd name="T120" fmla="*/ 78 w 184"/>
                <a:gd name="T121" fmla="*/ 138 h 287"/>
                <a:gd name="T122" fmla="*/ 90 w 184"/>
                <a:gd name="T123" fmla="*/ 136 h 28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84"/>
                <a:gd name="T187" fmla="*/ 0 h 287"/>
                <a:gd name="T188" fmla="*/ 184 w 184"/>
                <a:gd name="T189" fmla="*/ 287 h 28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84" h="287">
                  <a:moveTo>
                    <a:pt x="33" y="0"/>
                  </a:moveTo>
                  <a:lnTo>
                    <a:pt x="32" y="2"/>
                  </a:lnTo>
                  <a:lnTo>
                    <a:pt x="33" y="2"/>
                  </a:lnTo>
                  <a:lnTo>
                    <a:pt x="33" y="4"/>
                  </a:lnTo>
                  <a:lnTo>
                    <a:pt x="33" y="5"/>
                  </a:lnTo>
                  <a:lnTo>
                    <a:pt x="33" y="6"/>
                  </a:lnTo>
                  <a:lnTo>
                    <a:pt x="32" y="7"/>
                  </a:lnTo>
                  <a:lnTo>
                    <a:pt x="32" y="8"/>
                  </a:lnTo>
                  <a:lnTo>
                    <a:pt x="31" y="8"/>
                  </a:lnTo>
                  <a:lnTo>
                    <a:pt x="30" y="8"/>
                  </a:lnTo>
                  <a:lnTo>
                    <a:pt x="29" y="8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6" y="9"/>
                  </a:lnTo>
                  <a:lnTo>
                    <a:pt x="26" y="10"/>
                  </a:lnTo>
                  <a:lnTo>
                    <a:pt x="26" y="11"/>
                  </a:lnTo>
                  <a:lnTo>
                    <a:pt x="26" y="12"/>
                  </a:lnTo>
                  <a:lnTo>
                    <a:pt x="26" y="13"/>
                  </a:lnTo>
                  <a:lnTo>
                    <a:pt x="26" y="14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11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1" y="10"/>
                  </a:lnTo>
                  <a:lnTo>
                    <a:pt x="31" y="9"/>
                  </a:lnTo>
                  <a:lnTo>
                    <a:pt x="32" y="9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1"/>
                  </a:lnTo>
                  <a:lnTo>
                    <a:pt x="33" y="12"/>
                  </a:lnTo>
                  <a:lnTo>
                    <a:pt x="34" y="12"/>
                  </a:lnTo>
                  <a:lnTo>
                    <a:pt x="34" y="13"/>
                  </a:lnTo>
                  <a:lnTo>
                    <a:pt x="34" y="14"/>
                  </a:lnTo>
                  <a:lnTo>
                    <a:pt x="35" y="14"/>
                  </a:lnTo>
                  <a:lnTo>
                    <a:pt x="35" y="15"/>
                  </a:lnTo>
                  <a:lnTo>
                    <a:pt x="36" y="15"/>
                  </a:lnTo>
                  <a:lnTo>
                    <a:pt x="37" y="14"/>
                  </a:lnTo>
                  <a:lnTo>
                    <a:pt x="38" y="14"/>
                  </a:lnTo>
                  <a:lnTo>
                    <a:pt x="38" y="15"/>
                  </a:lnTo>
                  <a:lnTo>
                    <a:pt x="39" y="14"/>
                  </a:lnTo>
                  <a:lnTo>
                    <a:pt x="40" y="14"/>
                  </a:lnTo>
                  <a:lnTo>
                    <a:pt x="41" y="15"/>
                  </a:lnTo>
                  <a:lnTo>
                    <a:pt x="42" y="15"/>
                  </a:lnTo>
                  <a:lnTo>
                    <a:pt x="43" y="15"/>
                  </a:lnTo>
                  <a:lnTo>
                    <a:pt x="43" y="16"/>
                  </a:lnTo>
                  <a:lnTo>
                    <a:pt x="44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7"/>
                  </a:lnTo>
                  <a:lnTo>
                    <a:pt x="47" y="18"/>
                  </a:lnTo>
                  <a:lnTo>
                    <a:pt x="48" y="19"/>
                  </a:lnTo>
                  <a:lnTo>
                    <a:pt x="48" y="20"/>
                  </a:lnTo>
                  <a:lnTo>
                    <a:pt x="49" y="20"/>
                  </a:lnTo>
                  <a:lnTo>
                    <a:pt x="49" y="21"/>
                  </a:lnTo>
                  <a:lnTo>
                    <a:pt x="50" y="21"/>
                  </a:lnTo>
                  <a:lnTo>
                    <a:pt x="51" y="21"/>
                  </a:lnTo>
                  <a:lnTo>
                    <a:pt x="52" y="21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3" y="23"/>
                  </a:lnTo>
                  <a:lnTo>
                    <a:pt x="54" y="23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5" y="25"/>
                  </a:lnTo>
                  <a:lnTo>
                    <a:pt x="55" y="26"/>
                  </a:lnTo>
                  <a:lnTo>
                    <a:pt x="56" y="26"/>
                  </a:lnTo>
                  <a:lnTo>
                    <a:pt x="57" y="26"/>
                  </a:lnTo>
                  <a:lnTo>
                    <a:pt x="57" y="27"/>
                  </a:lnTo>
                  <a:lnTo>
                    <a:pt x="58" y="27"/>
                  </a:lnTo>
                  <a:lnTo>
                    <a:pt x="59" y="27"/>
                  </a:lnTo>
                  <a:lnTo>
                    <a:pt x="60" y="27"/>
                  </a:lnTo>
                  <a:lnTo>
                    <a:pt x="61" y="27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3" y="28"/>
                  </a:lnTo>
                  <a:lnTo>
                    <a:pt x="63" y="29"/>
                  </a:lnTo>
                  <a:lnTo>
                    <a:pt x="63" y="30"/>
                  </a:lnTo>
                  <a:lnTo>
                    <a:pt x="63" y="31"/>
                  </a:lnTo>
                  <a:lnTo>
                    <a:pt x="63" y="32"/>
                  </a:lnTo>
                  <a:lnTo>
                    <a:pt x="63" y="33"/>
                  </a:lnTo>
                  <a:lnTo>
                    <a:pt x="63" y="34"/>
                  </a:lnTo>
                  <a:lnTo>
                    <a:pt x="63" y="35"/>
                  </a:lnTo>
                  <a:lnTo>
                    <a:pt x="63" y="36"/>
                  </a:lnTo>
                  <a:lnTo>
                    <a:pt x="64" y="36"/>
                  </a:lnTo>
                  <a:lnTo>
                    <a:pt x="64" y="37"/>
                  </a:lnTo>
                  <a:lnTo>
                    <a:pt x="65" y="37"/>
                  </a:lnTo>
                  <a:lnTo>
                    <a:pt x="66" y="38"/>
                  </a:lnTo>
                  <a:lnTo>
                    <a:pt x="67" y="38"/>
                  </a:lnTo>
                  <a:lnTo>
                    <a:pt x="67" y="39"/>
                  </a:lnTo>
                  <a:lnTo>
                    <a:pt x="68" y="39"/>
                  </a:lnTo>
                  <a:lnTo>
                    <a:pt x="69" y="40"/>
                  </a:lnTo>
                  <a:lnTo>
                    <a:pt x="70" y="40"/>
                  </a:lnTo>
                  <a:lnTo>
                    <a:pt x="70" y="41"/>
                  </a:lnTo>
                  <a:lnTo>
                    <a:pt x="71" y="41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3" y="42"/>
                  </a:lnTo>
                  <a:lnTo>
                    <a:pt x="74" y="42"/>
                  </a:lnTo>
                  <a:lnTo>
                    <a:pt x="74" y="43"/>
                  </a:lnTo>
                  <a:lnTo>
                    <a:pt x="75" y="43"/>
                  </a:lnTo>
                  <a:lnTo>
                    <a:pt x="76" y="43"/>
                  </a:lnTo>
                  <a:lnTo>
                    <a:pt x="76" y="44"/>
                  </a:lnTo>
                  <a:lnTo>
                    <a:pt x="77" y="44"/>
                  </a:lnTo>
                  <a:lnTo>
                    <a:pt x="78" y="44"/>
                  </a:lnTo>
                  <a:lnTo>
                    <a:pt x="79" y="44"/>
                  </a:lnTo>
                  <a:lnTo>
                    <a:pt x="79" y="45"/>
                  </a:lnTo>
                  <a:lnTo>
                    <a:pt x="80" y="45"/>
                  </a:lnTo>
                  <a:lnTo>
                    <a:pt x="81" y="45"/>
                  </a:lnTo>
                  <a:lnTo>
                    <a:pt x="82" y="45"/>
                  </a:lnTo>
                  <a:lnTo>
                    <a:pt x="82" y="46"/>
                  </a:lnTo>
                  <a:lnTo>
                    <a:pt x="83" y="46"/>
                  </a:lnTo>
                  <a:lnTo>
                    <a:pt x="84" y="46"/>
                  </a:lnTo>
                  <a:lnTo>
                    <a:pt x="85" y="46"/>
                  </a:lnTo>
                  <a:lnTo>
                    <a:pt x="85" y="47"/>
                  </a:lnTo>
                  <a:lnTo>
                    <a:pt x="86" y="47"/>
                  </a:lnTo>
                  <a:lnTo>
                    <a:pt x="87" y="47"/>
                  </a:lnTo>
                  <a:lnTo>
                    <a:pt x="88" y="47"/>
                  </a:lnTo>
                  <a:lnTo>
                    <a:pt x="88" y="48"/>
                  </a:lnTo>
                  <a:lnTo>
                    <a:pt x="89" y="48"/>
                  </a:lnTo>
                  <a:lnTo>
                    <a:pt x="90" y="49"/>
                  </a:lnTo>
                  <a:lnTo>
                    <a:pt x="91" y="50"/>
                  </a:lnTo>
                  <a:lnTo>
                    <a:pt x="92" y="51"/>
                  </a:lnTo>
                  <a:lnTo>
                    <a:pt x="93" y="51"/>
                  </a:lnTo>
                  <a:lnTo>
                    <a:pt x="93" y="52"/>
                  </a:lnTo>
                  <a:lnTo>
                    <a:pt x="94" y="52"/>
                  </a:lnTo>
                  <a:lnTo>
                    <a:pt x="95" y="52"/>
                  </a:lnTo>
                  <a:lnTo>
                    <a:pt x="95" y="53"/>
                  </a:lnTo>
                  <a:lnTo>
                    <a:pt x="96" y="53"/>
                  </a:lnTo>
                  <a:lnTo>
                    <a:pt x="97" y="53"/>
                  </a:lnTo>
                  <a:lnTo>
                    <a:pt x="98" y="53"/>
                  </a:lnTo>
                  <a:lnTo>
                    <a:pt x="98" y="54"/>
                  </a:lnTo>
                  <a:lnTo>
                    <a:pt x="99" y="54"/>
                  </a:lnTo>
                  <a:lnTo>
                    <a:pt x="100" y="54"/>
                  </a:lnTo>
                  <a:lnTo>
                    <a:pt x="100" y="55"/>
                  </a:lnTo>
                  <a:lnTo>
                    <a:pt x="101" y="55"/>
                  </a:lnTo>
                  <a:lnTo>
                    <a:pt x="101" y="56"/>
                  </a:lnTo>
                  <a:lnTo>
                    <a:pt x="101" y="57"/>
                  </a:lnTo>
                  <a:lnTo>
                    <a:pt x="102" y="57"/>
                  </a:lnTo>
                  <a:lnTo>
                    <a:pt x="102" y="58"/>
                  </a:lnTo>
                  <a:lnTo>
                    <a:pt x="103" y="58"/>
                  </a:lnTo>
                  <a:lnTo>
                    <a:pt x="103" y="59"/>
                  </a:lnTo>
                  <a:lnTo>
                    <a:pt x="104" y="59"/>
                  </a:lnTo>
                  <a:lnTo>
                    <a:pt x="105" y="59"/>
                  </a:lnTo>
                  <a:lnTo>
                    <a:pt x="105" y="60"/>
                  </a:lnTo>
                  <a:lnTo>
                    <a:pt x="106" y="60"/>
                  </a:lnTo>
                  <a:lnTo>
                    <a:pt x="106" y="61"/>
                  </a:lnTo>
                  <a:lnTo>
                    <a:pt x="107" y="61"/>
                  </a:lnTo>
                  <a:lnTo>
                    <a:pt x="107" y="62"/>
                  </a:lnTo>
                  <a:lnTo>
                    <a:pt x="107" y="63"/>
                  </a:lnTo>
                  <a:lnTo>
                    <a:pt x="108" y="63"/>
                  </a:lnTo>
                  <a:lnTo>
                    <a:pt x="108" y="64"/>
                  </a:lnTo>
                  <a:lnTo>
                    <a:pt x="109" y="64"/>
                  </a:lnTo>
                  <a:lnTo>
                    <a:pt x="109" y="65"/>
                  </a:lnTo>
                  <a:lnTo>
                    <a:pt x="110" y="65"/>
                  </a:lnTo>
                  <a:lnTo>
                    <a:pt x="111" y="66"/>
                  </a:lnTo>
                  <a:lnTo>
                    <a:pt x="112" y="66"/>
                  </a:lnTo>
                  <a:lnTo>
                    <a:pt x="113" y="66"/>
                  </a:lnTo>
                  <a:lnTo>
                    <a:pt x="114" y="66"/>
                  </a:lnTo>
                  <a:lnTo>
                    <a:pt x="115" y="67"/>
                  </a:lnTo>
                  <a:lnTo>
                    <a:pt x="116" y="68"/>
                  </a:lnTo>
                  <a:lnTo>
                    <a:pt x="117" y="68"/>
                  </a:lnTo>
                  <a:lnTo>
                    <a:pt x="117" y="69"/>
                  </a:lnTo>
                  <a:lnTo>
                    <a:pt x="118" y="69"/>
                  </a:lnTo>
                  <a:lnTo>
                    <a:pt x="118" y="70"/>
                  </a:lnTo>
                  <a:lnTo>
                    <a:pt x="118" y="71"/>
                  </a:lnTo>
                  <a:lnTo>
                    <a:pt x="119" y="71"/>
                  </a:lnTo>
                  <a:lnTo>
                    <a:pt x="119" y="72"/>
                  </a:lnTo>
                  <a:lnTo>
                    <a:pt x="120" y="72"/>
                  </a:lnTo>
                  <a:lnTo>
                    <a:pt x="120" y="73"/>
                  </a:lnTo>
                  <a:lnTo>
                    <a:pt x="120" y="74"/>
                  </a:lnTo>
                  <a:lnTo>
                    <a:pt x="121" y="74"/>
                  </a:lnTo>
                  <a:lnTo>
                    <a:pt x="121" y="75"/>
                  </a:lnTo>
                  <a:lnTo>
                    <a:pt x="122" y="75"/>
                  </a:lnTo>
                  <a:lnTo>
                    <a:pt x="122" y="76"/>
                  </a:lnTo>
                  <a:lnTo>
                    <a:pt x="123" y="76"/>
                  </a:lnTo>
                  <a:lnTo>
                    <a:pt x="123" y="77"/>
                  </a:lnTo>
                  <a:lnTo>
                    <a:pt x="124" y="77"/>
                  </a:lnTo>
                  <a:lnTo>
                    <a:pt x="125" y="77"/>
                  </a:lnTo>
                  <a:lnTo>
                    <a:pt x="125" y="78"/>
                  </a:lnTo>
                  <a:lnTo>
                    <a:pt x="126" y="78"/>
                  </a:lnTo>
                  <a:lnTo>
                    <a:pt x="127" y="78"/>
                  </a:lnTo>
                  <a:lnTo>
                    <a:pt x="127" y="79"/>
                  </a:lnTo>
                  <a:lnTo>
                    <a:pt x="128" y="79"/>
                  </a:lnTo>
                  <a:lnTo>
                    <a:pt x="129" y="79"/>
                  </a:lnTo>
                  <a:lnTo>
                    <a:pt x="130" y="79"/>
                  </a:lnTo>
                  <a:lnTo>
                    <a:pt x="131" y="79"/>
                  </a:lnTo>
                  <a:lnTo>
                    <a:pt x="132" y="79"/>
                  </a:lnTo>
                  <a:lnTo>
                    <a:pt x="133" y="79"/>
                  </a:lnTo>
                  <a:lnTo>
                    <a:pt x="134" y="79"/>
                  </a:lnTo>
                  <a:lnTo>
                    <a:pt x="134" y="80"/>
                  </a:lnTo>
                  <a:lnTo>
                    <a:pt x="135" y="80"/>
                  </a:lnTo>
                  <a:lnTo>
                    <a:pt x="136" y="80"/>
                  </a:lnTo>
                  <a:lnTo>
                    <a:pt x="136" y="81"/>
                  </a:lnTo>
                  <a:lnTo>
                    <a:pt x="137" y="81"/>
                  </a:lnTo>
                  <a:lnTo>
                    <a:pt x="137" y="82"/>
                  </a:lnTo>
                  <a:lnTo>
                    <a:pt x="137" y="83"/>
                  </a:lnTo>
                  <a:lnTo>
                    <a:pt x="138" y="84"/>
                  </a:lnTo>
                  <a:lnTo>
                    <a:pt x="138" y="85"/>
                  </a:lnTo>
                  <a:lnTo>
                    <a:pt x="139" y="85"/>
                  </a:lnTo>
                  <a:lnTo>
                    <a:pt x="139" y="86"/>
                  </a:lnTo>
                  <a:lnTo>
                    <a:pt x="140" y="87"/>
                  </a:lnTo>
                  <a:lnTo>
                    <a:pt x="141" y="88"/>
                  </a:lnTo>
                  <a:lnTo>
                    <a:pt x="142" y="88"/>
                  </a:lnTo>
                  <a:lnTo>
                    <a:pt x="142" y="89"/>
                  </a:lnTo>
                  <a:lnTo>
                    <a:pt x="143" y="90"/>
                  </a:lnTo>
                  <a:lnTo>
                    <a:pt x="143" y="91"/>
                  </a:lnTo>
                  <a:lnTo>
                    <a:pt x="144" y="92"/>
                  </a:lnTo>
                  <a:lnTo>
                    <a:pt x="144" y="93"/>
                  </a:lnTo>
                  <a:lnTo>
                    <a:pt x="144" y="92"/>
                  </a:lnTo>
                  <a:lnTo>
                    <a:pt x="145" y="92"/>
                  </a:lnTo>
                  <a:lnTo>
                    <a:pt x="146" y="92"/>
                  </a:lnTo>
                  <a:lnTo>
                    <a:pt x="146" y="93"/>
                  </a:lnTo>
                  <a:lnTo>
                    <a:pt x="147" y="93"/>
                  </a:lnTo>
                  <a:lnTo>
                    <a:pt x="147" y="94"/>
                  </a:lnTo>
                  <a:lnTo>
                    <a:pt x="148" y="94"/>
                  </a:lnTo>
                  <a:lnTo>
                    <a:pt x="148" y="95"/>
                  </a:lnTo>
                  <a:lnTo>
                    <a:pt x="149" y="95"/>
                  </a:lnTo>
                  <a:lnTo>
                    <a:pt x="149" y="96"/>
                  </a:lnTo>
                  <a:lnTo>
                    <a:pt x="150" y="96"/>
                  </a:lnTo>
                  <a:lnTo>
                    <a:pt x="151" y="97"/>
                  </a:lnTo>
                  <a:lnTo>
                    <a:pt x="152" y="98"/>
                  </a:lnTo>
                  <a:lnTo>
                    <a:pt x="152" y="99"/>
                  </a:lnTo>
                  <a:lnTo>
                    <a:pt x="152" y="100"/>
                  </a:lnTo>
                  <a:lnTo>
                    <a:pt x="152" y="101"/>
                  </a:lnTo>
                  <a:lnTo>
                    <a:pt x="152" y="102"/>
                  </a:lnTo>
                  <a:lnTo>
                    <a:pt x="152" y="103"/>
                  </a:lnTo>
                  <a:lnTo>
                    <a:pt x="153" y="104"/>
                  </a:lnTo>
                  <a:lnTo>
                    <a:pt x="153" y="105"/>
                  </a:lnTo>
                  <a:lnTo>
                    <a:pt x="153" y="106"/>
                  </a:lnTo>
                  <a:lnTo>
                    <a:pt x="153" y="107"/>
                  </a:lnTo>
                  <a:lnTo>
                    <a:pt x="153" y="108"/>
                  </a:lnTo>
                  <a:lnTo>
                    <a:pt x="152" y="109"/>
                  </a:lnTo>
                  <a:lnTo>
                    <a:pt x="152" y="110"/>
                  </a:lnTo>
                  <a:lnTo>
                    <a:pt x="151" y="111"/>
                  </a:lnTo>
                  <a:lnTo>
                    <a:pt x="151" y="112"/>
                  </a:lnTo>
                  <a:lnTo>
                    <a:pt x="151" y="113"/>
                  </a:lnTo>
                  <a:lnTo>
                    <a:pt x="151" y="114"/>
                  </a:lnTo>
                  <a:lnTo>
                    <a:pt x="150" y="115"/>
                  </a:lnTo>
                  <a:lnTo>
                    <a:pt x="150" y="116"/>
                  </a:lnTo>
                  <a:lnTo>
                    <a:pt x="151" y="116"/>
                  </a:lnTo>
                  <a:lnTo>
                    <a:pt x="151" y="117"/>
                  </a:lnTo>
                  <a:lnTo>
                    <a:pt x="152" y="117"/>
                  </a:lnTo>
                  <a:lnTo>
                    <a:pt x="152" y="118"/>
                  </a:lnTo>
                  <a:lnTo>
                    <a:pt x="153" y="119"/>
                  </a:lnTo>
                  <a:lnTo>
                    <a:pt x="153" y="120"/>
                  </a:lnTo>
                  <a:lnTo>
                    <a:pt x="153" y="121"/>
                  </a:lnTo>
                  <a:lnTo>
                    <a:pt x="153" y="122"/>
                  </a:lnTo>
                  <a:lnTo>
                    <a:pt x="154" y="122"/>
                  </a:lnTo>
                  <a:lnTo>
                    <a:pt x="155" y="121"/>
                  </a:lnTo>
                  <a:lnTo>
                    <a:pt x="155" y="120"/>
                  </a:lnTo>
                  <a:lnTo>
                    <a:pt x="155" y="119"/>
                  </a:lnTo>
                  <a:lnTo>
                    <a:pt x="154" y="119"/>
                  </a:lnTo>
                  <a:lnTo>
                    <a:pt x="154" y="118"/>
                  </a:lnTo>
                  <a:lnTo>
                    <a:pt x="154" y="117"/>
                  </a:lnTo>
                  <a:lnTo>
                    <a:pt x="154" y="116"/>
                  </a:lnTo>
                  <a:lnTo>
                    <a:pt x="153" y="116"/>
                  </a:lnTo>
                  <a:lnTo>
                    <a:pt x="152" y="116"/>
                  </a:lnTo>
                  <a:lnTo>
                    <a:pt x="152" y="115"/>
                  </a:lnTo>
                  <a:lnTo>
                    <a:pt x="151" y="115"/>
                  </a:lnTo>
                  <a:lnTo>
                    <a:pt x="151" y="114"/>
                  </a:lnTo>
                  <a:lnTo>
                    <a:pt x="152" y="113"/>
                  </a:lnTo>
                  <a:lnTo>
                    <a:pt x="153" y="113"/>
                  </a:lnTo>
                  <a:lnTo>
                    <a:pt x="154" y="113"/>
                  </a:lnTo>
                  <a:lnTo>
                    <a:pt x="155" y="112"/>
                  </a:lnTo>
                  <a:lnTo>
                    <a:pt x="156" y="112"/>
                  </a:lnTo>
                  <a:lnTo>
                    <a:pt x="157" y="112"/>
                  </a:lnTo>
                  <a:lnTo>
                    <a:pt x="157" y="113"/>
                  </a:lnTo>
                  <a:lnTo>
                    <a:pt x="158" y="114"/>
                  </a:lnTo>
                  <a:lnTo>
                    <a:pt x="158" y="115"/>
                  </a:lnTo>
                  <a:lnTo>
                    <a:pt x="158" y="116"/>
                  </a:lnTo>
                  <a:lnTo>
                    <a:pt x="158" y="117"/>
                  </a:lnTo>
                  <a:lnTo>
                    <a:pt x="158" y="119"/>
                  </a:lnTo>
                  <a:lnTo>
                    <a:pt x="158" y="120"/>
                  </a:lnTo>
                  <a:lnTo>
                    <a:pt x="158" y="121"/>
                  </a:lnTo>
                  <a:lnTo>
                    <a:pt x="159" y="121"/>
                  </a:lnTo>
                  <a:lnTo>
                    <a:pt x="159" y="122"/>
                  </a:lnTo>
                  <a:lnTo>
                    <a:pt x="159" y="123"/>
                  </a:lnTo>
                  <a:lnTo>
                    <a:pt x="159" y="124"/>
                  </a:lnTo>
                  <a:lnTo>
                    <a:pt x="160" y="124"/>
                  </a:lnTo>
                  <a:lnTo>
                    <a:pt x="160" y="125"/>
                  </a:lnTo>
                  <a:lnTo>
                    <a:pt x="161" y="125"/>
                  </a:lnTo>
                  <a:lnTo>
                    <a:pt x="161" y="126"/>
                  </a:lnTo>
                  <a:lnTo>
                    <a:pt x="161" y="127"/>
                  </a:lnTo>
                  <a:lnTo>
                    <a:pt x="162" y="127"/>
                  </a:lnTo>
                  <a:lnTo>
                    <a:pt x="163" y="127"/>
                  </a:lnTo>
                  <a:lnTo>
                    <a:pt x="163" y="126"/>
                  </a:lnTo>
                  <a:lnTo>
                    <a:pt x="163" y="125"/>
                  </a:lnTo>
                  <a:lnTo>
                    <a:pt x="162" y="125"/>
                  </a:lnTo>
                  <a:lnTo>
                    <a:pt x="162" y="124"/>
                  </a:lnTo>
                  <a:lnTo>
                    <a:pt x="162" y="123"/>
                  </a:lnTo>
                  <a:lnTo>
                    <a:pt x="162" y="122"/>
                  </a:lnTo>
                  <a:lnTo>
                    <a:pt x="161" y="122"/>
                  </a:lnTo>
                  <a:lnTo>
                    <a:pt x="161" y="121"/>
                  </a:lnTo>
                  <a:lnTo>
                    <a:pt x="161" y="120"/>
                  </a:lnTo>
                  <a:lnTo>
                    <a:pt x="161" y="119"/>
                  </a:lnTo>
                  <a:lnTo>
                    <a:pt x="161" y="118"/>
                  </a:lnTo>
                  <a:lnTo>
                    <a:pt x="162" y="118"/>
                  </a:lnTo>
                  <a:lnTo>
                    <a:pt x="162" y="117"/>
                  </a:lnTo>
                  <a:lnTo>
                    <a:pt x="163" y="117"/>
                  </a:lnTo>
                  <a:lnTo>
                    <a:pt x="163" y="116"/>
                  </a:lnTo>
                  <a:lnTo>
                    <a:pt x="164" y="115"/>
                  </a:lnTo>
                  <a:lnTo>
                    <a:pt x="165" y="114"/>
                  </a:lnTo>
                  <a:lnTo>
                    <a:pt x="166" y="114"/>
                  </a:lnTo>
                  <a:lnTo>
                    <a:pt x="167" y="114"/>
                  </a:lnTo>
                  <a:lnTo>
                    <a:pt x="168" y="115"/>
                  </a:lnTo>
                  <a:lnTo>
                    <a:pt x="169" y="115"/>
                  </a:lnTo>
                  <a:lnTo>
                    <a:pt x="169" y="116"/>
                  </a:lnTo>
                  <a:lnTo>
                    <a:pt x="169" y="117"/>
                  </a:lnTo>
                  <a:lnTo>
                    <a:pt x="170" y="117"/>
                  </a:lnTo>
                  <a:lnTo>
                    <a:pt x="170" y="118"/>
                  </a:lnTo>
                  <a:lnTo>
                    <a:pt x="170" y="119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1" y="122"/>
                  </a:lnTo>
                  <a:lnTo>
                    <a:pt x="171" y="123"/>
                  </a:lnTo>
                  <a:lnTo>
                    <a:pt x="172" y="123"/>
                  </a:lnTo>
                  <a:lnTo>
                    <a:pt x="173" y="124"/>
                  </a:lnTo>
                  <a:lnTo>
                    <a:pt x="174" y="124"/>
                  </a:lnTo>
                  <a:lnTo>
                    <a:pt x="175" y="124"/>
                  </a:lnTo>
                  <a:lnTo>
                    <a:pt x="175" y="125"/>
                  </a:lnTo>
                  <a:lnTo>
                    <a:pt x="176" y="125"/>
                  </a:lnTo>
                  <a:lnTo>
                    <a:pt x="176" y="126"/>
                  </a:lnTo>
                  <a:lnTo>
                    <a:pt x="176" y="127"/>
                  </a:lnTo>
                  <a:lnTo>
                    <a:pt x="176" y="128"/>
                  </a:lnTo>
                  <a:lnTo>
                    <a:pt x="176" y="130"/>
                  </a:lnTo>
                  <a:lnTo>
                    <a:pt x="175" y="134"/>
                  </a:lnTo>
                  <a:lnTo>
                    <a:pt x="175" y="136"/>
                  </a:lnTo>
                  <a:lnTo>
                    <a:pt x="175" y="139"/>
                  </a:lnTo>
                  <a:lnTo>
                    <a:pt x="176" y="143"/>
                  </a:lnTo>
                  <a:lnTo>
                    <a:pt x="177" y="147"/>
                  </a:lnTo>
                  <a:lnTo>
                    <a:pt x="178" y="149"/>
                  </a:lnTo>
                  <a:lnTo>
                    <a:pt x="178" y="152"/>
                  </a:lnTo>
                  <a:lnTo>
                    <a:pt x="177" y="156"/>
                  </a:lnTo>
                  <a:lnTo>
                    <a:pt x="176" y="159"/>
                  </a:lnTo>
                  <a:lnTo>
                    <a:pt x="176" y="162"/>
                  </a:lnTo>
                  <a:lnTo>
                    <a:pt x="176" y="165"/>
                  </a:lnTo>
                  <a:lnTo>
                    <a:pt x="176" y="168"/>
                  </a:lnTo>
                  <a:lnTo>
                    <a:pt x="176" y="170"/>
                  </a:lnTo>
                  <a:lnTo>
                    <a:pt x="175" y="173"/>
                  </a:lnTo>
                  <a:lnTo>
                    <a:pt x="174" y="175"/>
                  </a:lnTo>
                  <a:lnTo>
                    <a:pt x="174" y="178"/>
                  </a:lnTo>
                  <a:lnTo>
                    <a:pt x="176" y="179"/>
                  </a:lnTo>
                  <a:lnTo>
                    <a:pt x="178" y="179"/>
                  </a:lnTo>
                  <a:lnTo>
                    <a:pt x="180" y="180"/>
                  </a:lnTo>
                  <a:lnTo>
                    <a:pt x="182" y="181"/>
                  </a:lnTo>
                  <a:lnTo>
                    <a:pt x="183" y="183"/>
                  </a:lnTo>
                  <a:lnTo>
                    <a:pt x="182" y="185"/>
                  </a:lnTo>
                  <a:lnTo>
                    <a:pt x="183" y="188"/>
                  </a:lnTo>
                  <a:lnTo>
                    <a:pt x="183" y="189"/>
                  </a:lnTo>
                  <a:lnTo>
                    <a:pt x="184" y="191"/>
                  </a:lnTo>
                  <a:lnTo>
                    <a:pt x="183" y="193"/>
                  </a:lnTo>
                  <a:lnTo>
                    <a:pt x="183" y="196"/>
                  </a:lnTo>
                  <a:lnTo>
                    <a:pt x="182" y="199"/>
                  </a:lnTo>
                  <a:lnTo>
                    <a:pt x="182" y="201"/>
                  </a:lnTo>
                  <a:lnTo>
                    <a:pt x="180" y="202"/>
                  </a:lnTo>
                  <a:lnTo>
                    <a:pt x="177" y="203"/>
                  </a:lnTo>
                  <a:lnTo>
                    <a:pt x="176" y="205"/>
                  </a:lnTo>
                  <a:lnTo>
                    <a:pt x="172" y="206"/>
                  </a:lnTo>
                  <a:lnTo>
                    <a:pt x="170" y="207"/>
                  </a:lnTo>
                  <a:lnTo>
                    <a:pt x="167" y="207"/>
                  </a:lnTo>
                  <a:lnTo>
                    <a:pt x="164" y="207"/>
                  </a:lnTo>
                  <a:lnTo>
                    <a:pt x="161" y="207"/>
                  </a:lnTo>
                  <a:lnTo>
                    <a:pt x="158" y="207"/>
                  </a:lnTo>
                  <a:lnTo>
                    <a:pt x="157" y="208"/>
                  </a:lnTo>
                  <a:lnTo>
                    <a:pt x="158" y="211"/>
                  </a:lnTo>
                  <a:lnTo>
                    <a:pt x="159" y="212"/>
                  </a:lnTo>
                  <a:lnTo>
                    <a:pt x="160" y="214"/>
                  </a:lnTo>
                  <a:lnTo>
                    <a:pt x="161" y="216"/>
                  </a:lnTo>
                  <a:lnTo>
                    <a:pt x="161" y="219"/>
                  </a:lnTo>
                  <a:lnTo>
                    <a:pt x="162" y="220"/>
                  </a:lnTo>
                  <a:lnTo>
                    <a:pt x="163" y="222"/>
                  </a:lnTo>
                  <a:lnTo>
                    <a:pt x="164" y="224"/>
                  </a:lnTo>
                  <a:lnTo>
                    <a:pt x="165" y="226"/>
                  </a:lnTo>
                  <a:lnTo>
                    <a:pt x="163" y="226"/>
                  </a:lnTo>
                  <a:lnTo>
                    <a:pt x="160" y="227"/>
                  </a:lnTo>
                  <a:lnTo>
                    <a:pt x="161" y="230"/>
                  </a:lnTo>
                  <a:lnTo>
                    <a:pt x="163" y="232"/>
                  </a:lnTo>
                  <a:lnTo>
                    <a:pt x="164" y="233"/>
                  </a:lnTo>
                  <a:lnTo>
                    <a:pt x="162" y="236"/>
                  </a:lnTo>
                  <a:lnTo>
                    <a:pt x="161" y="239"/>
                  </a:lnTo>
                  <a:lnTo>
                    <a:pt x="158" y="238"/>
                  </a:lnTo>
                  <a:lnTo>
                    <a:pt x="158" y="239"/>
                  </a:lnTo>
                  <a:lnTo>
                    <a:pt x="160" y="241"/>
                  </a:lnTo>
                  <a:lnTo>
                    <a:pt x="161" y="244"/>
                  </a:lnTo>
                  <a:lnTo>
                    <a:pt x="161" y="246"/>
                  </a:lnTo>
                  <a:lnTo>
                    <a:pt x="162" y="249"/>
                  </a:lnTo>
                  <a:lnTo>
                    <a:pt x="161" y="250"/>
                  </a:lnTo>
                  <a:lnTo>
                    <a:pt x="157" y="248"/>
                  </a:lnTo>
                  <a:lnTo>
                    <a:pt x="154" y="246"/>
                  </a:lnTo>
                  <a:lnTo>
                    <a:pt x="151" y="246"/>
                  </a:lnTo>
                  <a:lnTo>
                    <a:pt x="148" y="243"/>
                  </a:lnTo>
                  <a:lnTo>
                    <a:pt x="145" y="242"/>
                  </a:lnTo>
                  <a:lnTo>
                    <a:pt x="141" y="242"/>
                  </a:lnTo>
                  <a:lnTo>
                    <a:pt x="140" y="245"/>
                  </a:lnTo>
                  <a:lnTo>
                    <a:pt x="141" y="249"/>
                  </a:lnTo>
                  <a:lnTo>
                    <a:pt x="140" y="252"/>
                  </a:lnTo>
                  <a:lnTo>
                    <a:pt x="143" y="255"/>
                  </a:lnTo>
                  <a:lnTo>
                    <a:pt x="145" y="257"/>
                  </a:lnTo>
                  <a:lnTo>
                    <a:pt x="146" y="258"/>
                  </a:lnTo>
                  <a:lnTo>
                    <a:pt x="146" y="260"/>
                  </a:lnTo>
                  <a:lnTo>
                    <a:pt x="148" y="263"/>
                  </a:lnTo>
                  <a:lnTo>
                    <a:pt x="149" y="265"/>
                  </a:lnTo>
                  <a:lnTo>
                    <a:pt x="148" y="267"/>
                  </a:lnTo>
                  <a:lnTo>
                    <a:pt x="146" y="270"/>
                  </a:lnTo>
                  <a:lnTo>
                    <a:pt x="144" y="271"/>
                  </a:lnTo>
                  <a:lnTo>
                    <a:pt x="140" y="271"/>
                  </a:lnTo>
                  <a:lnTo>
                    <a:pt x="138" y="271"/>
                  </a:lnTo>
                  <a:lnTo>
                    <a:pt x="134" y="271"/>
                  </a:lnTo>
                  <a:lnTo>
                    <a:pt x="132" y="271"/>
                  </a:lnTo>
                  <a:lnTo>
                    <a:pt x="128" y="270"/>
                  </a:lnTo>
                  <a:lnTo>
                    <a:pt x="126" y="267"/>
                  </a:lnTo>
                  <a:lnTo>
                    <a:pt x="124" y="267"/>
                  </a:lnTo>
                  <a:lnTo>
                    <a:pt x="120" y="267"/>
                  </a:lnTo>
                  <a:lnTo>
                    <a:pt x="118" y="267"/>
                  </a:lnTo>
                  <a:lnTo>
                    <a:pt x="113" y="268"/>
                  </a:lnTo>
                  <a:lnTo>
                    <a:pt x="111" y="270"/>
                  </a:lnTo>
                  <a:lnTo>
                    <a:pt x="108" y="272"/>
                  </a:lnTo>
                  <a:lnTo>
                    <a:pt x="106" y="276"/>
                  </a:lnTo>
                  <a:lnTo>
                    <a:pt x="103" y="278"/>
                  </a:lnTo>
                  <a:lnTo>
                    <a:pt x="101" y="280"/>
                  </a:lnTo>
                  <a:lnTo>
                    <a:pt x="97" y="282"/>
                  </a:lnTo>
                  <a:lnTo>
                    <a:pt x="95" y="284"/>
                  </a:lnTo>
                  <a:lnTo>
                    <a:pt x="93" y="285"/>
                  </a:lnTo>
                  <a:lnTo>
                    <a:pt x="93" y="287"/>
                  </a:lnTo>
                  <a:lnTo>
                    <a:pt x="92" y="287"/>
                  </a:lnTo>
                  <a:lnTo>
                    <a:pt x="92" y="286"/>
                  </a:lnTo>
                  <a:lnTo>
                    <a:pt x="91" y="286"/>
                  </a:lnTo>
                  <a:lnTo>
                    <a:pt x="91" y="285"/>
                  </a:lnTo>
                  <a:lnTo>
                    <a:pt x="91" y="284"/>
                  </a:lnTo>
                  <a:lnTo>
                    <a:pt x="92" y="284"/>
                  </a:lnTo>
                  <a:lnTo>
                    <a:pt x="93" y="283"/>
                  </a:lnTo>
                  <a:lnTo>
                    <a:pt x="93" y="282"/>
                  </a:lnTo>
                  <a:lnTo>
                    <a:pt x="92" y="281"/>
                  </a:lnTo>
                  <a:lnTo>
                    <a:pt x="91" y="281"/>
                  </a:lnTo>
                  <a:lnTo>
                    <a:pt x="90" y="280"/>
                  </a:lnTo>
                  <a:lnTo>
                    <a:pt x="89" y="280"/>
                  </a:lnTo>
                  <a:lnTo>
                    <a:pt x="89" y="279"/>
                  </a:lnTo>
                  <a:lnTo>
                    <a:pt x="89" y="278"/>
                  </a:lnTo>
                  <a:lnTo>
                    <a:pt x="90" y="278"/>
                  </a:lnTo>
                  <a:lnTo>
                    <a:pt x="90" y="277"/>
                  </a:lnTo>
                  <a:lnTo>
                    <a:pt x="91" y="277"/>
                  </a:lnTo>
                  <a:lnTo>
                    <a:pt x="91" y="276"/>
                  </a:lnTo>
                  <a:lnTo>
                    <a:pt x="91" y="275"/>
                  </a:lnTo>
                  <a:lnTo>
                    <a:pt x="91" y="274"/>
                  </a:lnTo>
                  <a:lnTo>
                    <a:pt x="90" y="273"/>
                  </a:lnTo>
                  <a:lnTo>
                    <a:pt x="90" y="272"/>
                  </a:lnTo>
                  <a:lnTo>
                    <a:pt x="90" y="271"/>
                  </a:lnTo>
                  <a:lnTo>
                    <a:pt x="90" y="270"/>
                  </a:lnTo>
                  <a:lnTo>
                    <a:pt x="90" y="269"/>
                  </a:lnTo>
                  <a:lnTo>
                    <a:pt x="90" y="268"/>
                  </a:lnTo>
                  <a:lnTo>
                    <a:pt x="89" y="268"/>
                  </a:lnTo>
                  <a:lnTo>
                    <a:pt x="89" y="267"/>
                  </a:lnTo>
                  <a:lnTo>
                    <a:pt x="88" y="268"/>
                  </a:lnTo>
                  <a:lnTo>
                    <a:pt x="88" y="267"/>
                  </a:lnTo>
                  <a:lnTo>
                    <a:pt x="88" y="266"/>
                  </a:lnTo>
                  <a:lnTo>
                    <a:pt x="88" y="265"/>
                  </a:lnTo>
                  <a:lnTo>
                    <a:pt x="88" y="264"/>
                  </a:lnTo>
                  <a:lnTo>
                    <a:pt x="88" y="263"/>
                  </a:lnTo>
                  <a:lnTo>
                    <a:pt x="88" y="262"/>
                  </a:lnTo>
                  <a:lnTo>
                    <a:pt x="88" y="261"/>
                  </a:lnTo>
                  <a:lnTo>
                    <a:pt x="88" y="260"/>
                  </a:lnTo>
                  <a:lnTo>
                    <a:pt x="87" y="259"/>
                  </a:lnTo>
                  <a:lnTo>
                    <a:pt x="86" y="260"/>
                  </a:lnTo>
                  <a:lnTo>
                    <a:pt x="85" y="260"/>
                  </a:lnTo>
                  <a:lnTo>
                    <a:pt x="84" y="260"/>
                  </a:lnTo>
                  <a:lnTo>
                    <a:pt x="84" y="259"/>
                  </a:lnTo>
                  <a:lnTo>
                    <a:pt x="84" y="258"/>
                  </a:lnTo>
                  <a:lnTo>
                    <a:pt x="84" y="257"/>
                  </a:lnTo>
                  <a:lnTo>
                    <a:pt x="84" y="256"/>
                  </a:lnTo>
                  <a:lnTo>
                    <a:pt x="84" y="255"/>
                  </a:lnTo>
                  <a:lnTo>
                    <a:pt x="84" y="254"/>
                  </a:lnTo>
                  <a:lnTo>
                    <a:pt x="84" y="253"/>
                  </a:lnTo>
                  <a:lnTo>
                    <a:pt x="84" y="252"/>
                  </a:lnTo>
                  <a:lnTo>
                    <a:pt x="84" y="251"/>
                  </a:lnTo>
                  <a:lnTo>
                    <a:pt x="84" y="250"/>
                  </a:lnTo>
                  <a:lnTo>
                    <a:pt x="84" y="249"/>
                  </a:lnTo>
                  <a:lnTo>
                    <a:pt x="83" y="249"/>
                  </a:lnTo>
                  <a:lnTo>
                    <a:pt x="83" y="248"/>
                  </a:lnTo>
                  <a:lnTo>
                    <a:pt x="82" y="248"/>
                  </a:lnTo>
                  <a:lnTo>
                    <a:pt x="82" y="247"/>
                  </a:lnTo>
                  <a:lnTo>
                    <a:pt x="82" y="246"/>
                  </a:lnTo>
                  <a:lnTo>
                    <a:pt x="81" y="246"/>
                  </a:lnTo>
                  <a:lnTo>
                    <a:pt x="80" y="246"/>
                  </a:lnTo>
                  <a:lnTo>
                    <a:pt x="80" y="245"/>
                  </a:lnTo>
                  <a:lnTo>
                    <a:pt x="79" y="244"/>
                  </a:lnTo>
                  <a:lnTo>
                    <a:pt x="80" y="243"/>
                  </a:lnTo>
                  <a:lnTo>
                    <a:pt x="80" y="242"/>
                  </a:lnTo>
                  <a:lnTo>
                    <a:pt x="80" y="241"/>
                  </a:lnTo>
                  <a:lnTo>
                    <a:pt x="80" y="240"/>
                  </a:lnTo>
                  <a:lnTo>
                    <a:pt x="80" y="239"/>
                  </a:lnTo>
                  <a:lnTo>
                    <a:pt x="79" y="239"/>
                  </a:lnTo>
                  <a:lnTo>
                    <a:pt x="79" y="238"/>
                  </a:lnTo>
                  <a:lnTo>
                    <a:pt x="79" y="237"/>
                  </a:lnTo>
                  <a:lnTo>
                    <a:pt x="78" y="237"/>
                  </a:lnTo>
                  <a:lnTo>
                    <a:pt x="78" y="236"/>
                  </a:lnTo>
                  <a:lnTo>
                    <a:pt x="78" y="235"/>
                  </a:lnTo>
                  <a:lnTo>
                    <a:pt x="78" y="234"/>
                  </a:lnTo>
                  <a:lnTo>
                    <a:pt x="77" y="233"/>
                  </a:lnTo>
                  <a:lnTo>
                    <a:pt x="77" y="232"/>
                  </a:lnTo>
                  <a:lnTo>
                    <a:pt x="77" y="231"/>
                  </a:lnTo>
                  <a:lnTo>
                    <a:pt x="76" y="231"/>
                  </a:lnTo>
                  <a:lnTo>
                    <a:pt x="76" y="230"/>
                  </a:lnTo>
                  <a:lnTo>
                    <a:pt x="76" y="229"/>
                  </a:lnTo>
                  <a:lnTo>
                    <a:pt x="76" y="228"/>
                  </a:lnTo>
                  <a:lnTo>
                    <a:pt x="76" y="227"/>
                  </a:lnTo>
                  <a:lnTo>
                    <a:pt x="76" y="226"/>
                  </a:lnTo>
                  <a:lnTo>
                    <a:pt x="75" y="225"/>
                  </a:lnTo>
                  <a:lnTo>
                    <a:pt x="75" y="224"/>
                  </a:lnTo>
                  <a:lnTo>
                    <a:pt x="75" y="223"/>
                  </a:lnTo>
                  <a:lnTo>
                    <a:pt x="74" y="223"/>
                  </a:lnTo>
                  <a:lnTo>
                    <a:pt x="74" y="222"/>
                  </a:lnTo>
                  <a:lnTo>
                    <a:pt x="74" y="221"/>
                  </a:lnTo>
                  <a:lnTo>
                    <a:pt x="73" y="221"/>
                  </a:lnTo>
                  <a:lnTo>
                    <a:pt x="73" y="220"/>
                  </a:lnTo>
                  <a:lnTo>
                    <a:pt x="72" y="220"/>
                  </a:lnTo>
                  <a:lnTo>
                    <a:pt x="72" y="219"/>
                  </a:lnTo>
                  <a:lnTo>
                    <a:pt x="72" y="218"/>
                  </a:lnTo>
                  <a:lnTo>
                    <a:pt x="72" y="217"/>
                  </a:lnTo>
                  <a:lnTo>
                    <a:pt x="71" y="216"/>
                  </a:lnTo>
                  <a:lnTo>
                    <a:pt x="71" y="215"/>
                  </a:lnTo>
                  <a:lnTo>
                    <a:pt x="71" y="214"/>
                  </a:lnTo>
                  <a:lnTo>
                    <a:pt x="70" y="214"/>
                  </a:lnTo>
                  <a:lnTo>
                    <a:pt x="70" y="213"/>
                  </a:lnTo>
                  <a:lnTo>
                    <a:pt x="70" y="212"/>
                  </a:lnTo>
                  <a:lnTo>
                    <a:pt x="70" y="211"/>
                  </a:lnTo>
                  <a:lnTo>
                    <a:pt x="70" y="210"/>
                  </a:lnTo>
                  <a:lnTo>
                    <a:pt x="70" y="209"/>
                  </a:lnTo>
                  <a:lnTo>
                    <a:pt x="70" y="208"/>
                  </a:lnTo>
                  <a:lnTo>
                    <a:pt x="69" y="208"/>
                  </a:lnTo>
                  <a:lnTo>
                    <a:pt x="69" y="207"/>
                  </a:lnTo>
                  <a:lnTo>
                    <a:pt x="68" y="206"/>
                  </a:lnTo>
                  <a:lnTo>
                    <a:pt x="67" y="205"/>
                  </a:lnTo>
                  <a:lnTo>
                    <a:pt x="67" y="204"/>
                  </a:lnTo>
                  <a:lnTo>
                    <a:pt x="66" y="204"/>
                  </a:lnTo>
                  <a:lnTo>
                    <a:pt x="66" y="203"/>
                  </a:lnTo>
                  <a:lnTo>
                    <a:pt x="66" y="202"/>
                  </a:lnTo>
                  <a:lnTo>
                    <a:pt x="66" y="201"/>
                  </a:lnTo>
                  <a:lnTo>
                    <a:pt x="66" y="200"/>
                  </a:lnTo>
                  <a:lnTo>
                    <a:pt x="65" y="200"/>
                  </a:lnTo>
                  <a:lnTo>
                    <a:pt x="65" y="199"/>
                  </a:lnTo>
                  <a:lnTo>
                    <a:pt x="64" y="199"/>
                  </a:lnTo>
                  <a:lnTo>
                    <a:pt x="64" y="198"/>
                  </a:lnTo>
                  <a:lnTo>
                    <a:pt x="63" y="198"/>
                  </a:lnTo>
                  <a:lnTo>
                    <a:pt x="63" y="197"/>
                  </a:lnTo>
                  <a:lnTo>
                    <a:pt x="62" y="197"/>
                  </a:lnTo>
                  <a:lnTo>
                    <a:pt x="62" y="196"/>
                  </a:lnTo>
                  <a:lnTo>
                    <a:pt x="62" y="195"/>
                  </a:lnTo>
                  <a:lnTo>
                    <a:pt x="62" y="194"/>
                  </a:lnTo>
                  <a:lnTo>
                    <a:pt x="61" y="194"/>
                  </a:lnTo>
                  <a:lnTo>
                    <a:pt x="62" y="194"/>
                  </a:lnTo>
                  <a:lnTo>
                    <a:pt x="63" y="194"/>
                  </a:lnTo>
                  <a:lnTo>
                    <a:pt x="63" y="195"/>
                  </a:lnTo>
                  <a:lnTo>
                    <a:pt x="64" y="195"/>
                  </a:lnTo>
                  <a:lnTo>
                    <a:pt x="65" y="195"/>
                  </a:lnTo>
                  <a:lnTo>
                    <a:pt x="66" y="194"/>
                  </a:lnTo>
                  <a:lnTo>
                    <a:pt x="67" y="193"/>
                  </a:lnTo>
                  <a:lnTo>
                    <a:pt x="67" y="192"/>
                  </a:lnTo>
                  <a:lnTo>
                    <a:pt x="67" y="191"/>
                  </a:lnTo>
                  <a:lnTo>
                    <a:pt x="68" y="191"/>
                  </a:lnTo>
                  <a:lnTo>
                    <a:pt x="68" y="190"/>
                  </a:lnTo>
                  <a:lnTo>
                    <a:pt x="69" y="190"/>
                  </a:lnTo>
                  <a:lnTo>
                    <a:pt x="69" y="189"/>
                  </a:lnTo>
                  <a:lnTo>
                    <a:pt x="69" y="188"/>
                  </a:lnTo>
                  <a:lnTo>
                    <a:pt x="69" y="187"/>
                  </a:lnTo>
                  <a:lnTo>
                    <a:pt x="69" y="186"/>
                  </a:lnTo>
                  <a:lnTo>
                    <a:pt x="69" y="185"/>
                  </a:lnTo>
                  <a:lnTo>
                    <a:pt x="68" y="185"/>
                  </a:lnTo>
                  <a:lnTo>
                    <a:pt x="67" y="185"/>
                  </a:lnTo>
                  <a:lnTo>
                    <a:pt x="66" y="185"/>
                  </a:lnTo>
                  <a:lnTo>
                    <a:pt x="66" y="184"/>
                  </a:lnTo>
                  <a:lnTo>
                    <a:pt x="66" y="182"/>
                  </a:lnTo>
                  <a:lnTo>
                    <a:pt x="66" y="181"/>
                  </a:lnTo>
                  <a:lnTo>
                    <a:pt x="65" y="181"/>
                  </a:lnTo>
                  <a:lnTo>
                    <a:pt x="65" y="180"/>
                  </a:lnTo>
                  <a:lnTo>
                    <a:pt x="64" y="180"/>
                  </a:lnTo>
                  <a:lnTo>
                    <a:pt x="64" y="179"/>
                  </a:lnTo>
                  <a:lnTo>
                    <a:pt x="63" y="179"/>
                  </a:lnTo>
                  <a:lnTo>
                    <a:pt x="63" y="178"/>
                  </a:lnTo>
                  <a:lnTo>
                    <a:pt x="62" y="178"/>
                  </a:lnTo>
                  <a:lnTo>
                    <a:pt x="61" y="178"/>
                  </a:lnTo>
                  <a:lnTo>
                    <a:pt x="61" y="179"/>
                  </a:lnTo>
                  <a:lnTo>
                    <a:pt x="62" y="180"/>
                  </a:lnTo>
                  <a:lnTo>
                    <a:pt x="63" y="181"/>
                  </a:lnTo>
                  <a:lnTo>
                    <a:pt x="62" y="181"/>
                  </a:lnTo>
                  <a:lnTo>
                    <a:pt x="62" y="182"/>
                  </a:lnTo>
                  <a:lnTo>
                    <a:pt x="61" y="182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59" y="181"/>
                  </a:lnTo>
                  <a:lnTo>
                    <a:pt x="58" y="181"/>
                  </a:lnTo>
                  <a:lnTo>
                    <a:pt x="58" y="180"/>
                  </a:lnTo>
                  <a:lnTo>
                    <a:pt x="57" y="180"/>
                  </a:lnTo>
                  <a:lnTo>
                    <a:pt x="57" y="179"/>
                  </a:lnTo>
                  <a:lnTo>
                    <a:pt x="57" y="178"/>
                  </a:lnTo>
                  <a:lnTo>
                    <a:pt x="57" y="177"/>
                  </a:lnTo>
                  <a:lnTo>
                    <a:pt x="56" y="177"/>
                  </a:lnTo>
                  <a:lnTo>
                    <a:pt x="56" y="176"/>
                  </a:lnTo>
                  <a:lnTo>
                    <a:pt x="55" y="175"/>
                  </a:lnTo>
                  <a:lnTo>
                    <a:pt x="54" y="175"/>
                  </a:lnTo>
                  <a:lnTo>
                    <a:pt x="54" y="174"/>
                  </a:lnTo>
                  <a:lnTo>
                    <a:pt x="53" y="174"/>
                  </a:lnTo>
                  <a:lnTo>
                    <a:pt x="53" y="173"/>
                  </a:lnTo>
                  <a:lnTo>
                    <a:pt x="53" y="172"/>
                  </a:lnTo>
                  <a:lnTo>
                    <a:pt x="52" y="172"/>
                  </a:lnTo>
                  <a:lnTo>
                    <a:pt x="52" y="171"/>
                  </a:lnTo>
                  <a:lnTo>
                    <a:pt x="51" y="171"/>
                  </a:lnTo>
                  <a:lnTo>
                    <a:pt x="51" y="170"/>
                  </a:lnTo>
                  <a:lnTo>
                    <a:pt x="51" y="169"/>
                  </a:lnTo>
                  <a:lnTo>
                    <a:pt x="50" y="168"/>
                  </a:lnTo>
                  <a:lnTo>
                    <a:pt x="49" y="168"/>
                  </a:lnTo>
                  <a:lnTo>
                    <a:pt x="48" y="168"/>
                  </a:lnTo>
                  <a:lnTo>
                    <a:pt x="48" y="167"/>
                  </a:lnTo>
                  <a:lnTo>
                    <a:pt x="47" y="167"/>
                  </a:lnTo>
                  <a:lnTo>
                    <a:pt x="47" y="166"/>
                  </a:lnTo>
                  <a:lnTo>
                    <a:pt x="46" y="166"/>
                  </a:lnTo>
                  <a:lnTo>
                    <a:pt x="45" y="166"/>
                  </a:lnTo>
                  <a:lnTo>
                    <a:pt x="45" y="165"/>
                  </a:lnTo>
                  <a:lnTo>
                    <a:pt x="44" y="165"/>
                  </a:lnTo>
                  <a:lnTo>
                    <a:pt x="44" y="164"/>
                  </a:lnTo>
                  <a:lnTo>
                    <a:pt x="43" y="164"/>
                  </a:lnTo>
                  <a:lnTo>
                    <a:pt x="43" y="163"/>
                  </a:lnTo>
                  <a:lnTo>
                    <a:pt x="42" y="163"/>
                  </a:lnTo>
                  <a:lnTo>
                    <a:pt x="41" y="163"/>
                  </a:lnTo>
                  <a:lnTo>
                    <a:pt x="41" y="162"/>
                  </a:lnTo>
                  <a:lnTo>
                    <a:pt x="40" y="162"/>
                  </a:lnTo>
                  <a:lnTo>
                    <a:pt x="39" y="162"/>
                  </a:lnTo>
                  <a:lnTo>
                    <a:pt x="38" y="162"/>
                  </a:lnTo>
                  <a:lnTo>
                    <a:pt x="37" y="162"/>
                  </a:lnTo>
                  <a:lnTo>
                    <a:pt x="36" y="162"/>
                  </a:lnTo>
                  <a:lnTo>
                    <a:pt x="36" y="161"/>
                  </a:lnTo>
                  <a:lnTo>
                    <a:pt x="36" y="160"/>
                  </a:lnTo>
                  <a:lnTo>
                    <a:pt x="35" y="160"/>
                  </a:lnTo>
                  <a:lnTo>
                    <a:pt x="34" y="160"/>
                  </a:lnTo>
                  <a:lnTo>
                    <a:pt x="33" y="160"/>
                  </a:lnTo>
                  <a:lnTo>
                    <a:pt x="32" y="160"/>
                  </a:lnTo>
                  <a:lnTo>
                    <a:pt x="31" y="160"/>
                  </a:lnTo>
                  <a:lnTo>
                    <a:pt x="30" y="160"/>
                  </a:lnTo>
                  <a:lnTo>
                    <a:pt x="30" y="159"/>
                  </a:lnTo>
                  <a:lnTo>
                    <a:pt x="30" y="158"/>
                  </a:lnTo>
                  <a:lnTo>
                    <a:pt x="30" y="157"/>
                  </a:lnTo>
                  <a:lnTo>
                    <a:pt x="29" y="157"/>
                  </a:lnTo>
                  <a:lnTo>
                    <a:pt x="29" y="156"/>
                  </a:lnTo>
                  <a:lnTo>
                    <a:pt x="28" y="156"/>
                  </a:lnTo>
                  <a:lnTo>
                    <a:pt x="27" y="156"/>
                  </a:lnTo>
                  <a:lnTo>
                    <a:pt x="26" y="155"/>
                  </a:lnTo>
                  <a:lnTo>
                    <a:pt x="25" y="155"/>
                  </a:lnTo>
                  <a:lnTo>
                    <a:pt x="25" y="154"/>
                  </a:lnTo>
                  <a:lnTo>
                    <a:pt x="24" y="153"/>
                  </a:lnTo>
                  <a:lnTo>
                    <a:pt x="23" y="153"/>
                  </a:lnTo>
                  <a:lnTo>
                    <a:pt x="23" y="152"/>
                  </a:lnTo>
                  <a:lnTo>
                    <a:pt x="22" y="152"/>
                  </a:lnTo>
                  <a:lnTo>
                    <a:pt x="24" y="146"/>
                  </a:lnTo>
                  <a:lnTo>
                    <a:pt x="25" y="143"/>
                  </a:lnTo>
                  <a:lnTo>
                    <a:pt x="25" y="140"/>
                  </a:lnTo>
                  <a:lnTo>
                    <a:pt x="24" y="139"/>
                  </a:lnTo>
                  <a:lnTo>
                    <a:pt x="24" y="137"/>
                  </a:lnTo>
                  <a:lnTo>
                    <a:pt x="23" y="135"/>
                  </a:lnTo>
                  <a:lnTo>
                    <a:pt x="21" y="132"/>
                  </a:lnTo>
                  <a:lnTo>
                    <a:pt x="20" y="131"/>
                  </a:lnTo>
                  <a:lnTo>
                    <a:pt x="19" y="129"/>
                  </a:lnTo>
                  <a:lnTo>
                    <a:pt x="19" y="126"/>
                  </a:lnTo>
                  <a:lnTo>
                    <a:pt x="18" y="124"/>
                  </a:lnTo>
                  <a:lnTo>
                    <a:pt x="18" y="123"/>
                  </a:lnTo>
                  <a:lnTo>
                    <a:pt x="18" y="120"/>
                  </a:lnTo>
                  <a:lnTo>
                    <a:pt x="19" y="117"/>
                  </a:lnTo>
                  <a:lnTo>
                    <a:pt x="20" y="115"/>
                  </a:lnTo>
                  <a:lnTo>
                    <a:pt x="19" y="113"/>
                  </a:lnTo>
                  <a:lnTo>
                    <a:pt x="19" y="111"/>
                  </a:lnTo>
                  <a:lnTo>
                    <a:pt x="19" y="109"/>
                  </a:lnTo>
                  <a:lnTo>
                    <a:pt x="19" y="106"/>
                  </a:lnTo>
                  <a:lnTo>
                    <a:pt x="19" y="105"/>
                  </a:lnTo>
                  <a:lnTo>
                    <a:pt x="17" y="104"/>
                  </a:lnTo>
                  <a:lnTo>
                    <a:pt x="15" y="104"/>
                  </a:lnTo>
                  <a:lnTo>
                    <a:pt x="13" y="101"/>
                  </a:lnTo>
                  <a:lnTo>
                    <a:pt x="13" y="99"/>
                  </a:lnTo>
                  <a:lnTo>
                    <a:pt x="12" y="99"/>
                  </a:lnTo>
                  <a:lnTo>
                    <a:pt x="10" y="98"/>
                  </a:lnTo>
                  <a:lnTo>
                    <a:pt x="9" y="96"/>
                  </a:lnTo>
                  <a:lnTo>
                    <a:pt x="9" y="94"/>
                  </a:lnTo>
                  <a:lnTo>
                    <a:pt x="9" y="92"/>
                  </a:lnTo>
                  <a:lnTo>
                    <a:pt x="9" y="90"/>
                  </a:lnTo>
                  <a:lnTo>
                    <a:pt x="9" y="88"/>
                  </a:lnTo>
                  <a:lnTo>
                    <a:pt x="9" y="85"/>
                  </a:lnTo>
                  <a:lnTo>
                    <a:pt x="11" y="85"/>
                  </a:lnTo>
                  <a:lnTo>
                    <a:pt x="11" y="84"/>
                  </a:lnTo>
                  <a:lnTo>
                    <a:pt x="11" y="82"/>
                  </a:lnTo>
                  <a:lnTo>
                    <a:pt x="10" y="79"/>
                  </a:lnTo>
                  <a:lnTo>
                    <a:pt x="8" y="78"/>
                  </a:lnTo>
                  <a:lnTo>
                    <a:pt x="7" y="76"/>
                  </a:lnTo>
                  <a:lnTo>
                    <a:pt x="5" y="74"/>
                  </a:lnTo>
                  <a:lnTo>
                    <a:pt x="6" y="72"/>
                  </a:lnTo>
                  <a:lnTo>
                    <a:pt x="7" y="72"/>
                  </a:lnTo>
                  <a:lnTo>
                    <a:pt x="11" y="72"/>
                  </a:lnTo>
                  <a:lnTo>
                    <a:pt x="13" y="71"/>
                  </a:lnTo>
                  <a:lnTo>
                    <a:pt x="13" y="70"/>
                  </a:lnTo>
                  <a:lnTo>
                    <a:pt x="14" y="68"/>
                  </a:lnTo>
                  <a:lnTo>
                    <a:pt x="14" y="67"/>
                  </a:lnTo>
                  <a:lnTo>
                    <a:pt x="13" y="66"/>
                  </a:lnTo>
                  <a:lnTo>
                    <a:pt x="13" y="65"/>
                  </a:lnTo>
                  <a:lnTo>
                    <a:pt x="11" y="63"/>
                  </a:lnTo>
                  <a:lnTo>
                    <a:pt x="10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8" y="53"/>
                  </a:lnTo>
                  <a:lnTo>
                    <a:pt x="7" y="52"/>
                  </a:lnTo>
                  <a:lnTo>
                    <a:pt x="7" y="49"/>
                  </a:lnTo>
                  <a:lnTo>
                    <a:pt x="5" y="47"/>
                  </a:lnTo>
                  <a:lnTo>
                    <a:pt x="3" y="45"/>
                  </a:lnTo>
                  <a:lnTo>
                    <a:pt x="1" y="42"/>
                  </a:lnTo>
                  <a:lnTo>
                    <a:pt x="0" y="40"/>
                  </a:lnTo>
                  <a:lnTo>
                    <a:pt x="1" y="39"/>
                  </a:lnTo>
                  <a:lnTo>
                    <a:pt x="2" y="37"/>
                  </a:lnTo>
                  <a:lnTo>
                    <a:pt x="4" y="35"/>
                  </a:lnTo>
                  <a:lnTo>
                    <a:pt x="6" y="34"/>
                  </a:lnTo>
                  <a:lnTo>
                    <a:pt x="7" y="33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8" y="27"/>
                  </a:lnTo>
                  <a:lnTo>
                    <a:pt x="9" y="27"/>
                  </a:lnTo>
                  <a:lnTo>
                    <a:pt x="11" y="27"/>
                  </a:lnTo>
                  <a:lnTo>
                    <a:pt x="12" y="27"/>
                  </a:lnTo>
                  <a:lnTo>
                    <a:pt x="12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5" y="22"/>
                  </a:lnTo>
                  <a:lnTo>
                    <a:pt x="16" y="21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9" y="9"/>
                  </a:lnTo>
                  <a:lnTo>
                    <a:pt x="19" y="8"/>
                  </a:lnTo>
                  <a:lnTo>
                    <a:pt x="21" y="5"/>
                  </a:lnTo>
                  <a:lnTo>
                    <a:pt x="22" y="3"/>
                  </a:lnTo>
                  <a:lnTo>
                    <a:pt x="23" y="2"/>
                  </a:lnTo>
                  <a:lnTo>
                    <a:pt x="25" y="1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3" y="0"/>
                  </a:lnTo>
                  <a:close/>
                  <a:moveTo>
                    <a:pt x="91" y="136"/>
                  </a:moveTo>
                  <a:lnTo>
                    <a:pt x="92" y="136"/>
                  </a:lnTo>
                  <a:lnTo>
                    <a:pt x="93" y="136"/>
                  </a:lnTo>
                  <a:lnTo>
                    <a:pt x="93" y="135"/>
                  </a:lnTo>
                  <a:lnTo>
                    <a:pt x="93" y="134"/>
                  </a:lnTo>
                  <a:lnTo>
                    <a:pt x="92" y="134"/>
                  </a:lnTo>
                  <a:lnTo>
                    <a:pt x="92" y="133"/>
                  </a:lnTo>
                  <a:lnTo>
                    <a:pt x="91" y="133"/>
                  </a:lnTo>
                  <a:lnTo>
                    <a:pt x="90" y="134"/>
                  </a:lnTo>
                  <a:lnTo>
                    <a:pt x="89" y="134"/>
                  </a:lnTo>
                  <a:lnTo>
                    <a:pt x="88" y="134"/>
                  </a:lnTo>
                  <a:lnTo>
                    <a:pt x="88" y="135"/>
                  </a:lnTo>
                  <a:lnTo>
                    <a:pt x="87" y="136"/>
                  </a:lnTo>
                  <a:lnTo>
                    <a:pt x="86" y="136"/>
                  </a:lnTo>
                  <a:lnTo>
                    <a:pt x="86" y="135"/>
                  </a:lnTo>
                  <a:lnTo>
                    <a:pt x="85" y="135"/>
                  </a:lnTo>
                  <a:lnTo>
                    <a:pt x="85" y="134"/>
                  </a:lnTo>
                  <a:lnTo>
                    <a:pt x="86" y="134"/>
                  </a:lnTo>
                  <a:lnTo>
                    <a:pt x="86" y="133"/>
                  </a:lnTo>
                  <a:lnTo>
                    <a:pt x="86" y="132"/>
                  </a:lnTo>
                  <a:lnTo>
                    <a:pt x="85" y="132"/>
                  </a:lnTo>
                  <a:lnTo>
                    <a:pt x="85" y="131"/>
                  </a:lnTo>
                  <a:lnTo>
                    <a:pt x="85" y="130"/>
                  </a:lnTo>
                  <a:lnTo>
                    <a:pt x="85" y="129"/>
                  </a:lnTo>
                  <a:lnTo>
                    <a:pt x="84" y="129"/>
                  </a:lnTo>
                  <a:lnTo>
                    <a:pt x="84" y="128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3" y="126"/>
                  </a:lnTo>
                  <a:lnTo>
                    <a:pt x="82" y="126"/>
                  </a:lnTo>
                  <a:lnTo>
                    <a:pt x="82" y="125"/>
                  </a:lnTo>
                  <a:lnTo>
                    <a:pt x="82" y="124"/>
                  </a:lnTo>
                  <a:lnTo>
                    <a:pt x="81" y="124"/>
                  </a:lnTo>
                  <a:lnTo>
                    <a:pt x="80" y="124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8" y="123"/>
                  </a:lnTo>
                  <a:lnTo>
                    <a:pt x="78" y="122"/>
                  </a:lnTo>
                  <a:lnTo>
                    <a:pt x="78" y="121"/>
                  </a:lnTo>
                  <a:lnTo>
                    <a:pt x="77" y="121"/>
                  </a:lnTo>
                  <a:lnTo>
                    <a:pt x="77" y="120"/>
                  </a:lnTo>
                  <a:lnTo>
                    <a:pt x="76" y="119"/>
                  </a:lnTo>
                  <a:lnTo>
                    <a:pt x="76" y="118"/>
                  </a:lnTo>
                  <a:lnTo>
                    <a:pt x="77" y="118"/>
                  </a:lnTo>
                  <a:lnTo>
                    <a:pt x="77" y="117"/>
                  </a:lnTo>
                  <a:lnTo>
                    <a:pt x="77" y="116"/>
                  </a:lnTo>
                  <a:lnTo>
                    <a:pt x="77" y="115"/>
                  </a:lnTo>
                  <a:lnTo>
                    <a:pt x="76" y="115"/>
                  </a:lnTo>
                  <a:lnTo>
                    <a:pt x="76" y="114"/>
                  </a:lnTo>
                  <a:lnTo>
                    <a:pt x="76" y="113"/>
                  </a:lnTo>
                  <a:lnTo>
                    <a:pt x="75" y="112"/>
                  </a:lnTo>
                  <a:lnTo>
                    <a:pt x="74" y="111"/>
                  </a:lnTo>
                  <a:lnTo>
                    <a:pt x="73" y="111"/>
                  </a:lnTo>
                  <a:lnTo>
                    <a:pt x="72" y="111"/>
                  </a:lnTo>
                  <a:lnTo>
                    <a:pt x="71" y="110"/>
                  </a:lnTo>
                  <a:lnTo>
                    <a:pt x="70" y="110"/>
                  </a:lnTo>
                  <a:lnTo>
                    <a:pt x="70" y="109"/>
                  </a:lnTo>
                  <a:lnTo>
                    <a:pt x="69" y="109"/>
                  </a:lnTo>
                  <a:lnTo>
                    <a:pt x="69" y="108"/>
                  </a:lnTo>
                  <a:lnTo>
                    <a:pt x="69" y="107"/>
                  </a:lnTo>
                  <a:lnTo>
                    <a:pt x="68" y="106"/>
                  </a:lnTo>
                  <a:lnTo>
                    <a:pt x="67" y="105"/>
                  </a:lnTo>
                  <a:lnTo>
                    <a:pt x="66" y="105"/>
                  </a:lnTo>
                  <a:lnTo>
                    <a:pt x="66" y="104"/>
                  </a:lnTo>
                  <a:lnTo>
                    <a:pt x="65" y="104"/>
                  </a:lnTo>
                  <a:lnTo>
                    <a:pt x="64" y="104"/>
                  </a:lnTo>
                  <a:lnTo>
                    <a:pt x="63" y="104"/>
                  </a:lnTo>
                  <a:lnTo>
                    <a:pt x="63" y="103"/>
                  </a:lnTo>
                  <a:lnTo>
                    <a:pt x="62" y="102"/>
                  </a:lnTo>
                  <a:lnTo>
                    <a:pt x="61" y="102"/>
                  </a:lnTo>
                  <a:lnTo>
                    <a:pt x="61" y="101"/>
                  </a:lnTo>
                  <a:lnTo>
                    <a:pt x="60" y="101"/>
                  </a:lnTo>
                  <a:lnTo>
                    <a:pt x="59" y="101"/>
                  </a:lnTo>
                  <a:lnTo>
                    <a:pt x="58" y="101"/>
                  </a:lnTo>
                  <a:lnTo>
                    <a:pt x="57" y="101"/>
                  </a:lnTo>
                  <a:lnTo>
                    <a:pt x="56" y="101"/>
                  </a:lnTo>
                  <a:lnTo>
                    <a:pt x="55" y="101"/>
                  </a:lnTo>
                  <a:lnTo>
                    <a:pt x="55" y="100"/>
                  </a:lnTo>
                  <a:lnTo>
                    <a:pt x="54" y="100"/>
                  </a:lnTo>
                  <a:lnTo>
                    <a:pt x="53" y="100"/>
                  </a:lnTo>
                  <a:lnTo>
                    <a:pt x="52" y="100"/>
                  </a:lnTo>
                  <a:lnTo>
                    <a:pt x="51" y="99"/>
                  </a:lnTo>
                  <a:lnTo>
                    <a:pt x="51" y="100"/>
                  </a:lnTo>
                  <a:lnTo>
                    <a:pt x="50" y="100"/>
                  </a:lnTo>
                  <a:lnTo>
                    <a:pt x="49" y="100"/>
                  </a:lnTo>
                  <a:lnTo>
                    <a:pt x="48" y="101"/>
                  </a:lnTo>
                  <a:lnTo>
                    <a:pt x="48" y="103"/>
                  </a:lnTo>
                  <a:lnTo>
                    <a:pt x="48" y="104"/>
                  </a:lnTo>
                  <a:lnTo>
                    <a:pt x="49" y="104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49" y="107"/>
                  </a:lnTo>
                  <a:lnTo>
                    <a:pt x="50" y="107"/>
                  </a:lnTo>
                  <a:lnTo>
                    <a:pt x="50" y="108"/>
                  </a:lnTo>
                  <a:lnTo>
                    <a:pt x="51" y="108"/>
                  </a:lnTo>
                  <a:lnTo>
                    <a:pt x="51" y="109"/>
                  </a:lnTo>
                  <a:lnTo>
                    <a:pt x="51" y="110"/>
                  </a:lnTo>
                  <a:lnTo>
                    <a:pt x="52" y="110"/>
                  </a:lnTo>
                  <a:lnTo>
                    <a:pt x="52" y="111"/>
                  </a:lnTo>
                  <a:lnTo>
                    <a:pt x="53" y="111"/>
                  </a:lnTo>
                  <a:lnTo>
                    <a:pt x="54" y="111"/>
                  </a:lnTo>
                  <a:lnTo>
                    <a:pt x="55" y="112"/>
                  </a:lnTo>
                  <a:lnTo>
                    <a:pt x="55" y="113"/>
                  </a:lnTo>
                  <a:lnTo>
                    <a:pt x="56" y="114"/>
                  </a:lnTo>
                  <a:lnTo>
                    <a:pt x="56" y="115"/>
                  </a:lnTo>
                  <a:lnTo>
                    <a:pt x="56" y="116"/>
                  </a:lnTo>
                  <a:lnTo>
                    <a:pt x="56" y="117"/>
                  </a:lnTo>
                  <a:lnTo>
                    <a:pt x="57" y="117"/>
                  </a:lnTo>
                  <a:lnTo>
                    <a:pt x="58" y="117"/>
                  </a:lnTo>
                  <a:lnTo>
                    <a:pt x="58" y="118"/>
                  </a:lnTo>
                  <a:lnTo>
                    <a:pt x="59" y="118"/>
                  </a:lnTo>
                  <a:lnTo>
                    <a:pt x="60" y="118"/>
                  </a:lnTo>
                  <a:lnTo>
                    <a:pt x="59" y="117"/>
                  </a:lnTo>
                  <a:lnTo>
                    <a:pt x="59" y="116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4"/>
                  </a:lnTo>
                  <a:lnTo>
                    <a:pt x="60" y="113"/>
                  </a:lnTo>
                  <a:lnTo>
                    <a:pt x="60" y="112"/>
                  </a:lnTo>
                  <a:lnTo>
                    <a:pt x="60" y="111"/>
                  </a:lnTo>
                  <a:lnTo>
                    <a:pt x="61" y="111"/>
                  </a:lnTo>
                  <a:lnTo>
                    <a:pt x="62" y="111"/>
                  </a:lnTo>
                  <a:lnTo>
                    <a:pt x="63" y="110"/>
                  </a:lnTo>
                  <a:lnTo>
                    <a:pt x="64" y="110"/>
                  </a:lnTo>
                  <a:lnTo>
                    <a:pt x="65" y="110"/>
                  </a:lnTo>
                  <a:lnTo>
                    <a:pt x="66" y="110"/>
                  </a:lnTo>
                  <a:lnTo>
                    <a:pt x="67" y="111"/>
                  </a:lnTo>
                  <a:lnTo>
                    <a:pt x="68" y="111"/>
                  </a:lnTo>
                  <a:lnTo>
                    <a:pt x="69" y="111"/>
                  </a:lnTo>
                  <a:lnTo>
                    <a:pt x="69" y="112"/>
                  </a:lnTo>
                  <a:lnTo>
                    <a:pt x="69" y="113"/>
                  </a:lnTo>
                  <a:lnTo>
                    <a:pt x="70" y="113"/>
                  </a:lnTo>
                  <a:lnTo>
                    <a:pt x="70" y="114"/>
                  </a:lnTo>
                  <a:lnTo>
                    <a:pt x="70" y="115"/>
                  </a:lnTo>
                  <a:lnTo>
                    <a:pt x="71" y="115"/>
                  </a:lnTo>
                  <a:lnTo>
                    <a:pt x="71" y="116"/>
                  </a:lnTo>
                  <a:lnTo>
                    <a:pt x="72" y="116"/>
                  </a:lnTo>
                  <a:lnTo>
                    <a:pt x="72" y="117"/>
                  </a:lnTo>
                  <a:lnTo>
                    <a:pt x="73" y="117"/>
                  </a:lnTo>
                  <a:lnTo>
                    <a:pt x="74" y="117"/>
                  </a:lnTo>
                  <a:lnTo>
                    <a:pt x="74" y="118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5" y="121"/>
                  </a:lnTo>
                  <a:lnTo>
                    <a:pt x="76" y="121"/>
                  </a:lnTo>
                  <a:lnTo>
                    <a:pt x="76" y="122"/>
                  </a:lnTo>
                  <a:lnTo>
                    <a:pt x="76" y="123"/>
                  </a:lnTo>
                  <a:lnTo>
                    <a:pt x="76" y="124"/>
                  </a:lnTo>
                  <a:lnTo>
                    <a:pt x="77" y="124"/>
                  </a:lnTo>
                  <a:lnTo>
                    <a:pt x="77" y="125"/>
                  </a:lnTo>
                  <a:lnTo>
                    <a:pt x="78" y="125"/>
                  </a:lnTo>
                  <a:lnTo>
                    <a:pt x="78" y="126"/>
                  </a:lnTo>
                  <a:lnTo>
                    <a:pt x="79" y="126"/>
                  </a:lnTo>
                  <a:lnTo>
                    <a:pt x="80" y="127"/>
                  </a:lnTo>
                  <a:lnTo>
                    <a:pt x="81" y="127"/>
                  </a:lnTo>
                  <a:lnTo>
                    <a:pt x="81" y="128"/>
                  </a:lnTo>
                  <a:lnTo>
                    <a:pt x="81" y="129"/>
                  </a:lnTo>
                  <a:lnTo>
                    <a:pt x="81" y="130"/>
                  </a:lnTo>
                  <a:lnTo>
                    <a:pt x="80" y="130"/>
                  </a:lnTo>
                  <a:lnTo>
                    <a:pt x="80" y="131"/>
                  </a:lnTo>
                  <a:lnTo>
                    <a:pt x="79" y="131"/>
                  </a:lnTo>
                  <a:lnTo>
                    <a:pt x="78" y="131"/>
                  </a:lnTo>
                  <a:lnTo>
                    <a:pt x="77" y="132"/>
                  </a:lnTo>
                  <a:lnTo>
                    <a:pt x="76" y="132"/>
                  </a:lnTo>
                  <a:lnTo>
                    <a:pt x="76" y="133"/>
                  </a:lnTo>
                  <a:lnTo>
                    <a:pt x="75" y="133"/>
                  </a:lnTo>
                  <a:lnTo>
                    <a:pt x="74" y="133"/>
                  </a:lnTo>
                  <a:lnTo>
                    <a:pt x="73" y="133"/>
                  </a:lnTo>
                  <a:lnTo>
                    <a:pt x="73" y="132"/>
                  </a:lnTo>
                  <a:lnTo>
                    <a:pt x="72" y="132"/>
                  </a:lnTo>
                  <a:lnTo>
                    <a:pt x="72" y="131"/>
                  </a:lnTo>
                  <a:lnTo>
                    <a:pt x="71" y="131"/>
                  </a:lnTo>
                  <a:lnTo>
                    <a:pt x="71" y="130"/>
                  </a:lnTo>
                  <a:lnTo>
                    <a:pt x="70" y="130"/>
                  </a:lnTo>
                  <a:lnTo>
                    <a:pt x="69" y="130"/>
                  </a:lnTo>
                  <a:lnTo>
                    <a:pt x="69" y="129"/>
                  </a:lnTo>
                  <a:lnTo>
                    <a:pt x="69" y="128"/>
                  </a:lnTo>
                  <a:lnTo>
                    <a:pt x="68" y="128"/>
                  </a:lnTo>
                  <a:lnTo>
                    <a:pt x="68" y="127"/>
                  </a:lnTo>
                  <a:lnTo>
                    <a:pt x="67" y="127"/>
                  </a:lnTo>
                  <a:lnTo>
                    <a:pt x="67" y="126"/>
                  </a:lnTo>
                  <a:lnTo>
                    <a:pt x="66" y="126"/>
                  </a:lnTo>
                  <a:lnTo>
                    <a:pt x="65" y="126"/>
                  </a:lnTo>
                  <a:lnTo>
                    <a:pt x="64" y="126"/>
                  </a:lnTo>
                  <a:lnTo>
                    <a:pt x="64" y="125"/>
                  </a:lnTo>
                  <a:lnTo>
                    <a:pt x="63" y="125"/>
                  </a:lnTo>
                  <a:lnTo>
                    <a:pt x="63" y="124"/>
                  </a:lnTo>
                  <a:lnTo>
                    <a:pt x="62" y="123"/>
                  </a:lnTo>
                  <a:lnTo>
                    <a:pt x="62" y="122"/>
                  </a:lnTo>
                  <a:lnTo>
                    <a:pt x="62" y="121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60" y="121"/>
                  </a:lnTo>
                  <a:lnTo>
                    <a:pt x="59" y="121"/>
                  </a:lnTo>
                  <a:lnTo>
                    <a:pt x="59" y="122"/>
                  </a:lnTo>
                  <a:lnTo>
                    <a:pt x="58" y="123"/>
                  </a:lnTo>
                  <a:lnTo>
                    <a:pt x="58" y="124"/>
                  </a:lnTo>
                  <a:lnTo>
                    <a:pt x="59" y="124"/>
                  </a:lnTo>
                  <a:lnTo>
                    <a:pt x="60" y="124"/>
                  </a:lnTo>
                  <a:lnTo>
                    <a:pt x="61" y="124"/>
                  </a:lnTo>
                  <a:lnTo>
                    <a:pt x="62" y="124"/>
                  </a:lnTo>
                  <a:lnTo>
                    <a:pt x="62" y="125"/>
                  </a:lnTo>
                  <a:lnTo>
                    <a:pt x="63" y="126"/>
                  </a:lnTo>
                  <a:lnTo>
                    <a:pt x="63" y="127"/>
                  </a:lnTo>
                  <a:lnTo>
                    <a:pt x="63" y="128"/>
                  </a:lnTo>
                  <a:lnTo>
                    <a:pt x="64" y="128"/>
                  </a:lnTo>
                  <a:lnTo>
                    <a:pt x="64" y="129"/>
                  </a:lnTo>
                  <a:lnTo>
                    <a:pt x="65" y="129"/>
                  </a:lnTo>
                  <a:lnTo>
                    <a:pt x="65" y="130"/>
                  </a:lnTo>
                  <a:lnTo>
                    <a:pt x="66" y="130"/>
                  </a:lnTo>
                  <a:lnTo>
                    <a:pt x="66" y="131"/>
                  </a:lnTo>
                  <a:lnTo>
                    <a:pt x="67" y="131"/>
                  </a:lnTo>
                  <a:lnTo>
                    <a:pt x="68" y="131"/>
                  </a:lnTo>
                  <a:lnTo>
                    <a:pt x="68" y="132"/>
                  </a:lnTo>
                  <a:lnTo>
                    <a:pt x="68" y="133"/>
                  </a:lnTo>
                  <a:lnTo>
                    <a:pt x="68" y="134"/>
                  </a:lnTo>
                  <a:lnTo>
                    <a:pt x="69" y="135"/>
                  </a:lnTo>
                  <a:lnTo>
                    <a:pt x="69" y="136"/>
                  </a:lnTo>
                  <a:lnTo>
                    <a:pt x="70" y="136"/>
                  </a:lnTo>
                  <a:lnTo>
                    <a:pt x="70" y="137"/>
                  </a:lnTo>
                  <a:lnTo>
                    <a:pt x="69" y="137"/>
                  </a:lnTo>
                  <a:lnTo>
                    <a:pt x="69" y="138"/>
                  </a:lnTo>
                  <a:lnTo>
                    <a:pt x="69" y="139"/>
                  </a:lnTo>
                  <a:lnTo>
                    <a:pt x="70" y="140"/>
                  </a:lnTo>
                  <a:lnTo>
                    <a:pt x="71" y="139"/>
                  </a:lnTo>
                  <a:lnTo>
                    <a:pt x="71" y="138"/>
                  </a:lnTo>
                  <a:lnTo>
                    <a:pt x="72" y="138"/>
                  </a:lnTo>
                  <a:lnTo>
                    <a:pt x="73" y="138"/>
                  </a:lnTo>
                  <a:lnTo>
                    <a:pt x="74" y="139"/>
                  </a:lnTo>
                  <a:lnTo>
                    <a:pt x="75" y="139"/>
                  </a:lnTo>
                  <a:lnTo>
                    <a:pt x="76" y="139"/>
                  </a:lnTo>
                  <a:lnTo>
                    <a:pt x="76" y="138"/>
                  </a:lnTo>
                  <a:lnTo>
                    <a:pt x="77" y="137"/>
                  </a:lnTo>
                  <a:lnTo>
                    <a:pt x="78" y="138"/>
                  </a:lnTo>
                  <a:lnTo>
                    <a:pt x="79" y="138"/>
                  </a:lnTo>
                  <a:lnTo>
                    <a:pt x="79" y="139"/>
                  </a:lnTo>
                  <a:lnTo>
                    <a:pt x="80" y="139"/>
                  </a:lnTo>
                  <a:lnTo>
                    <a:pt x="81" y="139"/>
                  </a:lnTo>
                  <a:lnTo>
                    <a:pt x="82" y="139"/>
                  </a:lnTo>
                  <a:lnTo>
                    <a:pt x="82" y="138"/>
                  </a:lnTo>
                  <a:lnTo>
                    <a:pt x="83" y="138"/>
                  </a:lnTo>
                  <a:lnTo>
                    <a:pt x="84" y="138"/>
                  </a:lnTo>
                  <a:lnTo>
                    <a:pt x="85" y="138"/>
                  </a:lnTo>
                  <a:lnTo>
                    <a:pt x="86" y="139"/>
                  </a:lnTo>
                  <a:lnTo>
                    <a:pt x="87" y="139"/>
                  </a:lnTo>
                  <a:lnTo>
                    <a:pt x="87" y="138"/>
                  </a:lnTo>
                  <a:lnTo>
                    <a:pt x="88" y="138"/>
                  </a:lnTo>
                  <a:lnTo>
                    <a:pt x="88" y="137"/>
                  </a:lnTo>
                  <a:lnTo>
                    <a:pt x="89" y="137"/>
                  </a:lnTo>
                  <a:lnTo>
                    <a:pt x="90" y="136"/>
                  </a:lnTo>
                  <a:lnTo>
                    <a:pt x="91" y="136"/>
                  </a:lnTo>
                  <a:close/>
                </a:path>
              </a:pathLst>
            </a:custGeom>
            <a:solidFill>
              <a:srgbClr val="F7D4C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799" name="Freeform 879"/>
            <p:cNvSpPr>
              <a:spLocks/>
            </p:cNvSpPr>
            <p:nvPr/>
          </p:nvSpPr>
          <p:spPr bwMode="auto">
            <a:xfrm>
              <a:off x="991" y="1634"/>
              <a:ext cx="184" cy="287"/>
            </a:xfrm>
            <a:custGeom>
              <a:avLst/>
              <a:gdLst>
                <a:gd name="T0" fmla="*/ 29 w 184"/>
                <a:gd name="T1" fmla="*/ 8 h 287"/>
                <a:gd name="T2" fmla="*/ 28 w 184"/>
                <a:gd name="T3" fmla="*/ 11 h 287"/>
                <a:gd name="T4" fmla="*/ 33 w 184"/>
                <a:gd name="T5" fmla="*/ 12 h 287"/>
                <a:gd name="T6" fmla="*/ 40 w 184"/>
                <a:gd name="T7" fmla="*/ 14 h 287"/>
                <a:gd name="T8" fmla="*/ 49 w 184"/>
                <a:gd name="T9" fmla="*/ 20 h 287"/>
                <a:gd name="T10" fmla="*/ 55 w 184"/>
                <a:gd name="T11" fmla="*/ 25 h 287"/>
                <a:gd name="T12" fmla="*/ 63 w 184"/>
                <a:gd name="T13" fmla="*/ 28 h 287"/>
                <a:gd name="T14" fmla="*/ 66 w 184"/>
                <a:gd name="T15" fmla="*/ 38 h 287"/>
                <a:gd name="T16" fmla="*/ 74 w 184"/>
                <a:gd name="T17" fmla="*/ 43 h 287"/>
                <a:gd name="T18" fmla="*/ 83 w 184"/>
                <a:gd name="T19" fmla="*/ 46 h 287"/>
                <a:gd name="T20" fmla="*/ 92 w 184"/>
                <a:gd name="T21" fmla="*/ 51 h 287"/>
                <a:gd name="T22" fmla="*/ 100 w 184"/>
                <a:gd name="T23" fmla="*/ 55 h 287"/>
                <a:gd name="T24" fmla="*/ 106 w 184"/>
                <a:gd name="T25" fmla="*/ 60 h 287"/>
                <a:gd name="T26" fmla="*/ 113 w 184"/>
                <a:gd name="T27" fmla="*/ 66 h 287"/>
                <a:gd name="T28" fmla="*/ 119 w 184"/>
                <a:gd name="T29" fmla="*/ 72 h 287"/>
                <a:gd name="T30" fmla="*/ 125 w 184"/>
                <a:gd name="T31" fmla="*/ 78 h 287"/>
                <a:gd name="T32" fmla="*/ 134 w 184"/>
                <a:gd name="T33" fmla="*/ 79 h 287"/>
                <a:gd name="T34" fmla="*/ 140 w 184"/>
                <a:gd name="T35" fmla="*/ 87 h 287"/>
                <a:gd name="T36" fmla="*/ 146 w 184"/>
                <a:gd name="T37" fmla="*/ 93 h 287"/>
                <a:gd name="T38" fmla="*/ 152 w 184"/>
                <a:gd name="T39" fmla="*/ 100 h 287"/>
                <a:gd name="T40" fmla="*/ 151 w 184"/>
                <a:gd name="T41" fmla="*/ 111 h 287"/>
                <a:gd name="T42" fmla="*/ 153 w 184"/>
                <a:gd name="T43" fmla="*/ 119 h 287"/>
                <a:gd name="T44" fmla="*/ 153 w 184"/>
                <a:gd name="T45" fmla="*/ 116 h 287"/>
                <a:gd name="T46" fmla="*/ 158 w 184"/>
                <a:gd name="T47" fmla="*/ 114 h 287"/>
                <a:gd name="T48" fmla="*/ 160 w 184"/>
                <a:gd name="T49" fmla="*/ 125 h 287"/>
                <a:gd name="T50" fmla="*/ 161 w 184"/>
                <a:gd name="T51" fmla="*/ 122 h 287"/>
                <a:gd name="T52" fmla="*/ 166 w 184"/>
                <a:gd name="T53" fmla="*/ 114 h 287"/>
                <a:gd name="T54" fmla="*/ 171 w 184"/>
                <a:gd name="T55" fmla="*/ 122 h 287"/>
                <a:gd name="T56" fmla="*/ 176 w 184"/>
                <a:gd name="T57" fmla="*/ 130 h 287"/>
                <a:gd name="T58" fmla="*/ 176 w 184"/>
                <a:gd name="T59" fmla="*/ 170 h 287"/>
                <a:gd name="T60" fmla="*/ 183 w 184"/>
                <a:gd name="T61" fmla="*/ 193 h 287"/>
                <a:gd name="T62" fmla="*/ 157 w 184"/>
                <a:gd name="T63" fmla="*/ 208 h 287"/>
                <a:gd name="T64" fmla="*/ 163 w 184"/>
                <a:gd name="T65" fmla="*/ 232 h 287"/>
                <a:gd name="T66" fmla="*/ 151 w 184"/>
                <a:gd name="T67" fmla="*/ 246 h 287"/>
                <a:gd name="T68" fmla="*/ 148 w 184"/>
                <a:gd name="T69" fmla="*/ 267 h 287"/>
                <a:gd name="T70" fmla="*/ 111 w 184"/>
                <a:gd name="T71" fmla="*/ 270 h 287"/>
                <a:gd name="T72" fmla="*/ 91 w 184"/>
                <a:gd name="T73" fmla="*/ 284 h 287"/>
                <a:gd name="T74" fmla="*/ 91 w 184"/>
                <a:gd name="T75" fmla="*/ 277 h 287"/>
                <a:gd name="T76" fmla="*/ 88 w 184"/>
                <a:gd name="T77" fmla="*/ 268 h 287"/>
                <a:gd name="T78" fmla="*/ 87 w 184"/>
                <a:gd name="T79" fmla="*/ 259 h 287"/>
                <a:gd name="T80" fmla="*/ 84 w 184"/>
                <a:gd name="T81" fmla="*/ 252 h 287"/>
                <a:gd name="T82" fmla="*/ 80 w 184"/>
                <a:gd name="T83" fmla="*/ 245 h 287"/>
                <a:gd name="T84" fmla="*/ 78 w 184"/>
                <a:gd name="T85" fmla="*/ 234 h 287"/>
                <a:gd name="T86" fmla="*/ 75 w 184"/>
                <a:gd name="T87" fmla="*/ 225 h 287"/>
                <a:gd name="T88" fmla="*/ 71 w 184"/>
                <a:gd name="T89" fmla="*/ 216 h 287"/>
                <a:gd name="T90" fmla="*/ 69 w 184"/>
                <a:gd name="T91" fmla="*/ 207 h 287"/>
                <a:gd name="T92" fmla="*/ 64 w 184"/>
                <a:gd name="T93" fmla="*/ 199 h 287"/>
                <a:gd name="T94" fmla="*/ 63 w 184"/>
                <a:gd name="T95" fmla="*/ 194 h 287"/>
                <a:gd name="T96" fmla="*/ 69 w 184"/>
                <a:gd name="T97" fmla="*/ 188 h 287"/>
                <a:gd name="T98" fmla="*/ 65 w 184"/>
                <a:gd name="T99" fmla="*/ 180 h 287"/>
                <a:gd name="T100" fmla="*/ 62 w 184"/>
                <a:gd name="T101" fmla="*/ 182 h 287"/>
                <a:gd name="T102" fmla="*/ 56 w 184"/>
                <a:gd name="T103" fmla="*/ 177 h 287"/>
                <a:gd name="T104" fmla="*/ 51 w 184"/>
                <a:gd name="T105" fmla="*/ 170 h 287"/>
                <a:gd name="T106" fmla="*/ 44 w 184"/>
                <a:gd name="T107" fmla="*/ 164 h 287"/>
                <a:gd name="T108" fmla="*/ 36 w 184"/>
                <a:gd name="T109" fmla="*/ 161 h 287"/>
                <a:gd name="T110" fmla="*/ 28 w 184"/>
                <a:gd name="T111" fmla="*/ 156 h 287"/>
                <a:gd name="T112" fmla="*/ 25 w 184"/>
                <a:gd name="T113" fmla="*/ 140 h 287"/>
                <a:gd name="T114" fmla="*/ 20 w 184"/>
                <a:gd name="T115" fmla="*/ 115 h 287"/>
                <a:gd name="T116" fmla="*/ 9 w 184"/>
                <a:gd name="T117" fmla="*/ 96 h 287"/>
                <a:gd name="T118" fmla="*/ 6 w 184"/>
                <a:gd name="T119" fmla="*/ 72 h 287"/>
                <a:gd name="T120" fmla="*/ 8 w 184"/>
                <a:gd name="T121" fmla="*/ 53 h 287"/>
                <a:gd name="T122" fmla="*/ 8 w 184"/>
                <a:gd name="T123" fmla="*/ 29 h 287"/>
                <a:gd name="T124" fmla="*/ 17 w 184"/>
                <a:gd name="T125" fmla="*/ 16 h 28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84"/>
                <a:gd name="T190" fmla="*/ 0 h 287"/>
                <a:gd name="T191" fmla="*/ 184 w 184"/>
                <a:gd name="T192" fmla="*/ 287 h 28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84" h="287">
                  <a:moveTo>
                    <a:pt x="33" y="0"/>
                  </a:moveTo>
                  <a:lnTo>
                    <a:pt x="32" y="2"/>
                  </a:lnTo>
                  <a:lnTo>
                    <a:pt x="33" y="2"/>
                  </a:lnTo>
                  <a:lnTo>
                    <a:pt x="33" y="4"/>
                  </a:lnTo>
                  <a:lnTo>
                    <a:pt x="33" y="5"/>
                  </a:lnTo>
                  <a:lnTo>
                    <a:pt x="33" y="6"/>
                  </a:lnTo>
                  <a:lnTo>
                    <a:pt x="32" y="7"/>
                  </a:lnTo>
                  <a:lnTo>
                    <a:pt x="32" y="8"/>
                  </a:lnTo>
                  <a:lnTo>
                    <a:pt x="31" y="8"/>
                  </a:lnTo>
                  <a:lnTo>
                    <a:pt x="30" y="8"/>
                  </a:lnTo>
                  <a:lnTo>
                    <a:pt x="29" y="8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6" y="9"/>
                  </a:lnTo>
                  <a:lnTo>
                    <a:pt x="26" y="10"/>
                  </a:lnTo>
                  <a:lnTo>
                    <a:pt x="26" y="11"/>
                  </a:lnTo>
                  <a:lnTo>
                    <a:pt x="26" y="12"/>
                  </a:lnTo>
                  <a:lnTo>
                    <a:pt x="26" y="13"/>
                  </a:lnTo>
                  <a:lnTo>
                    <a:pt x="26" y="14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11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1" y="10"/>
                  </a:lnTo>
                  <a:lnTo>
                    <a:pt x="31" y="9"/>
                  </a:lnTo>
                  <a:lnTo>
                    <a:pt x="32" y="9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1"/>
                  </a:lnTo>
                  <a:lnTo>
                    <a:pt x="33" y="12"/>
                  </a:lnTo>
                  <a:lnTo>
                    <a:pt x="34" y="12"/>
                  </a:lnTo>
                  <a:lnTo>
                    <a:pt x="34" y="13"/>
                  </a:lnTo>
                  <a:lnTo>
                    <a:pt x="34" y="14"/>
                  </a:lnTo>
                  <a:lnTo>
                    <a:pt x="35" y="14"/>
                  </a:lnTo>
                  <a:lnTo>
                    <a:pt x="35" y="15"/>
                  </a:lnTo>
                  <a:lnTo>
                    <a:pt x="36" y="15"/>
                  </a:lnTo>
                  <a:lnTo>
                    <a:pt x="37" y="14"/>
                  </a:lnTo>
                  <a:lnTo>
                    <a:pt x="38" y="14"/>
                  </a:lnTo>
                  <a:lnTo>
                    <a:pt x="38" y="15"/>
                  </a:lnTo>
                  <a:lnTo>
                    <a:pt x="39" y="14"/>
                  </a:lnTo>
                  <a:lnTo>
                    <a:pt x="40" y="14"/>
                  </a:lnTo>
                  <a:lnTo>
                    <a:pt x="41" y="15"/>
                  </a:lnTo>
                  <a:lnTo>
                    <a:pt x="42" y="15"/>
                  </a:lnTo>
                  <a:lnTo>
                    <a:pt x="43" y="15"/>
                  </a:lnTo>
                  <a:lnTo>
                    <a:pt x="43" y="16"/>
                  </a:lnTo>
                  <a:lnTo>
                    <a:pt x="44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7"/>
                  </a:lnTo>
                  <a:lnTo>
                    <a:pt x="47" y="18"/>
                  </a:lnTo>
                  <a:lnTo>
                    <a:pt x="48" y="19"/>
                  </a:lnTo>
                  <a:lnTo>
                    <a:pt x="48" y="20"/>
                  </a:lnTo>
                  <a:lnTo>
                    <a:pt x="49" y="20"/>
                  </a:lnTo>
                  <a:lnTo>
                    <a:pt x="49" y="21"/>
                  </a:lnTo>
                  <a:lnTo>
                    <a:pt x="50" y="21"/>
                  </a:lnTo>
                  <a:lnTo>
                    <a:pt x="51" y="21"/>
                  </a:lnTo>
                  <a:lnTo>
                    <a:pt x="52" y="21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3" y="23"/>
                  </a:lnTo>
                  <a:lnTo>
                    <a:pt x="54" y="23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5" y="25"/>
                  </a:lnTo>
                  <a:lnTo>
                    <a:pt x="55" y="26"/>
                  </a:lnTo>
                  <a:lnTo>
                    <a:pt x="56" y="26"/>
                  </a:lnTo>
                  <a:lnTo>
                    <a:pt x="57" y="26"/>
                  </a:lnTo>
                  <a:lnTo>
                    <a:pt x="57" y="27"/>
                  </a:lnTo>
                  <a:lnTo>
                    <a:pt x="58" y="27"/>
                  </a:lnTo>
                  <a:lnTo>
                    <a:pt x="59" y="27"/>
                  </a:lnTo>
                  <a:lnTo>
                    <a:pt x="60" y="27"/>
                  </a:lnTo>
                  <a:lnTo>
                    <a:pt x="61" y="27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3" y="28"/>
                  </a:lnTo>
                  <a:lnTo>
                    <a:pt x="63" y="29"/>
                  </a:lnTo>
                  <a:lnTo>
                    <a:pt x="63" y="30"/>
                  </a:lnTo>
                  <a:lnTo>
                    <a:pt x="63" y="31"/>
                  </a:lnTo>
                  <a:lnTo>
                    <a:pt x="63" y="32"/>
                  </a:lnTo>
                  <a:lnTo>
                    <a:pt x="63" y="33"/>
                  </a:lnTo>
                  <a:lnTo>
                    <a:pt x="63" y="34"/>
                  </a:lnTo>
                  <a:lnTo>
                    <a:pt x="63" y="35"/>
                  </a:lnTo>
                  <a:lnTo>
                    <a:pt x="63" y="36"/>
                  </a:lnTo>
                  <a:lnTo>
                    <a:pt x="64" y="36"/>
                  </a:lnTo>
                  <a:lnTo>
                    <a:pt x="64" y="37"/>
                  </a:lnTo>
                  <a:lnTo>
                    <a:pt x="65" y="37"/>
                  </a:lnTo>
                  <a:lnTo>
                    <a:pt x="66" y="38"/>
                  </a:lnTo>
                  <a:lnTo>
                    <a:pt x="67" y="38"/>
                  </a:lnTo>
                  <a:lnTo>
                    <a:pt x="67" y="39"/>
                  </a:lnTo>
                  <a:lnTo>
                    <a:pt x="68" y="39"/>
                  </a:lnTo>
                  <a:lnTo>
                    <a:pt x="69" y="40"/>
                  </a:lnTo>
                  <a:lnTo>
                    <a:pt x="70" y="40"/>
                  </a:lnTo>
                  <a:lnTo>
                    <a:pt x="70" y="41"/>
                  </a:lnTo>
                  <a:lnTo>
                    <a:pt x="71" y="41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3" y="42"/>
                  </a:lnTo>
                  <a:lnTo>
                    <a:pt x="74" y="42"/>
                  </a:lnTo>
                  <a:lnTo>
                    <a:pt x="74" y="43"/>
                  </a:lnTo>
                  <a:lnTo>
                    <a:pt x="75" y="43"/>
                  </a:lnTo>
                  <a:lnTo>
                    <a:pt x="76" y="43"/>
                  </a:lnTo>
                  <a:lnTo>
                    <a:pt x="76" y="44"/>
                  </a:lnTo>
                  <a:lnTo>
                    <a:pt x="77" y="44"/>
                  </a:lnTo>
                  <a:lnTo>
                    <a:pt x="78" y="44"/>
                  </a:lnTo>
                  <a:lnTo>
                    <a:pt x="79" y="44"/>
                  </a:lnTo>
                  <a:lnTo>
                    <a:pt x="79" y="45"/>
                  </a:lnTo>
                  <a:lnTo>
                    <a:pt x="80" y="45"/>
                  </a:lnTo>
                  <a:lnTo>
                    <a:pt x="81" y="45"/>
                  </a:lnTo>
                  <a:lnTo>
                    <a:pt x="82" y="45"/>
                  </a:lnTo>
                  <a:lnTo>
                    <a:pt x="82" y="46"/>
                  </a:lnTo>
                  <a:lnTo>
                    <a:pt x="83" y="46"/>
                  </a:lnTo>
                  <a:lnTo>
                    <a:pt x="84" y="46"/>
                  </a:lnTo>
                  <a:lnTo>
                    <a:pt x="85" y="46"/>
                  </a:lnTo>
                  <a:lnTo>
                    <a:pt x="85" y="47"/>
                  </a:lnTo>
                  <a:lnTo>
                    <a:pt x="86" y="47"/>
                  </a:lnTo>
                  <a:lnTo>
                    <a:pt x="87" y="47"/>
                  </a:lnTo>
                  <a:lnTo>
                    <a:pt x="88" y="47"/>
                  </a:lnTo>
                  <a:lnTo>
                    <a:pt x="88" y="48"/>
                  </a:lnTo>
                  <a:lnTo>
                    <a:pt x="89" y="48"/>
                  </a:lnTo>
                  <a:lnTo>
                    <a:pt x="90" y="49"/>
                  </a:lnTo>
                  <a:lnTo>
                    <a:pt x="91" y="50"/>
                  </a:lnTo>
                  <a:lnTo>
                    <a:pt x="92" y="51"/>
                  </a:lnTo>
                  <a:lnTo>
                    <a:pt x="93" y="51"/>
                  </a:lnTo>
                  <a:lnTo>
                    <a:pt x="93" y="52"/>
                  </a:lnTo>
                  <a:lnTo>
                    <a:pt x="94" y="52"/>
                  </a:lnTo>
                  <a:lnTo>
                    <a:pt x="95" y="52"/>
                  </a:lnTo>
                  <a:lnTo>
                    <a:pt x="95" y="53"/>
                  </a:lnTo>
                  <a:lnTo>
                    <a:pt x="96" y="53"/>
                  </a:lnTo>
                  <a:lnTo>
                    <a:pt x="97" y="53"/>
                  </a:lnTo>
                  <a:lnTo>
                    <a:pt x="98" y="53"/>
                  </a:lnTo>
                  <a:lnTo>
                    <a:pt x="98" y="54"/>
                  </a:lnTo>
                  <a:lnTo>
                    <a:pt x="99" y="54"/>
                  </a:lnTo>
                  <a:lnTo>
                    <a:pt x="100" y="54"/>
                  </a:lnTo>
                  <a:lnTo>
                    <a:pt x="100" y="55"/>
                  </a:lnTo>
                  <a:lnTo>
                    <a:pt x="101" y="55"/>
                  </a:lnTo>
                  <a:lnTo>
                    <a:pt x="101" y="56"/>
                  </a:lnTo>
                  <a:lnTo>
                    <a:pt x="101" y="57"/>
                  </a:lnTo>
                  <a:lnTo>
                    <a:pt x="102" y="57"/>
                  </a:lnTo>
                  <a:lnTo>
                    <a:pt x="102" y="58"/>
                  </a:lnTo>
                  <a:lnTo>
                    <a:pt x="103" y="58"/>
                  </a:lnTo>
                  <a:lnTo>
                    <a:pt x="103" y="59"/>
                  </a:lnTo>
                  <a:lnTo>
                    <a:pt x="104" y="59"/>
                  </a:lnTo>
                  <a:lnTo>
                    <a:pt x="105" y="59"/>
                  </a:lnTo>
                  <a:lnTo>
                    <a:pt x="105" y="60"/>
                  </a:lnTo>
                  <a:lnTo>
                    <a:pt x="106" y="60"/>
                  </a:lnTo>
                  <a:lnTo>
                    <a:pt x="106" y="61"/>
                  </a:lnTo>
                  <a:lnTo>
                    <a:pt x="107" y="61"/>
                  </a:lnTo>
                  <a:lnTo>
                    <a:pt x="107" y="62"/>
                  </a:lnTo>
                  <a:lnTo>
                    <a:pt x="107" y="63"/>
                  </a:lnTo>
                  <a:lnTo>
                    <a:pt x="108" y="63"/>
                  </a:lnTo>
                  <a:lnTo>
                    <a:pt x="108" y="64"/>
                  </a:lnTo>
                  <a:lnTo>
                    <a:pt x="109" y="64"/>
                  </a:lnTo>
                  <a:lnTo>
                    <a:pt x="109" y="65"/>
                  </a:lnTo>
                  <a:lnTo>
                    <a:pt x="110" y="65"/>
                  </a:lnTo>
                  <a:lnTo>
                    <a:pt x="111" y="66"/>
                  </a:lnTo>
                  <a:lnTo>
                    <a:pt x="112" y="66"/>
                  </a:lnTo>
                  <a:lnTo>
                    <a:pt x="113" y="66"/>
                  </a:lnTo>
                  <a:lnTo>
                    <a:pt x="114" y="66"/>
                  </a:lnTo>
                  <a:lnTo>
                    <a:pt x="115" y="67"/>
                  </a:lnTo>
                  <a:lnTo>
                    <a:pt x="116" y="68"/>
                  </a:lnTo>
                  <a:lnTo>
                    <a:pt x="117" y="68"/>
                  </a:lnTo>
                  <a:lnTo>
                    <a:pt x="117" y="69"/>
                  </a:lnTo>
                  <a:lnTo>
                    <a:pt x="118" y="69"/>
                  </a:lnTo>
                  <a:lnTo>
                    <a:pt x="118" y="70"/>
                  </a:lnTo>
                  <a:lnTo>
                    <a:pt x="118" y="71"/>
                  </a:lnTo>
                  <a:lnTo>
                    <a:pt x="119" y="71"/>
                  </a:lnTo>
                  <a:lnTo>
                    <a:pt x="119" y="72"/>
                  </a:lnTo>
                  <a:lnTo>
                    <a:pt x="120" y="72"/>
                  </a:lnTo>
                  <a:lnTo>
                    <a:pt x="120" y="73"/>
                  </a:lnTo>
                  <a:lnTo>
                    <a:pt x="120" y="74"/>
                  </a:lnTo>
                  <a:lnTo>
                    <a:pt x="121" y="74"/>
                  </a:lnTo>
                  <a:lnTo>
                    <a:pt x="121" y="75"/>
                  </a:lnTo>
                  <a:lnTo>
                    <a:pt x="122" y="75"/>
                  </a:lnTo>
                  <a:lnTo>
                    <a:pt x="122" y="76"/>
                  </a:lnTo>
                  <a:lnTo>
                    <a:pt x="123" y="76"/>
                  </a:lnTo>
                  <a:lnTo>
                    <a:pt x="123" y="77"/>
                  </a:lnTo>
                  <a:lnTo>
                    <a:pt x="124" y="77"/>
                  </a:lnTo>
                  <a:lnTo>
                    <a:pt x="125" y="77"/>
                  </a:lnTo>
                  <a:lnTo>
                    <a:pt x="125" y="78"/>
                  </a:lnTo>
                  <a:lnTo>
                    <a:pt x="126" y="78"/>
                  </a:lnTo>
                  <a:lnTo>
                    <a:pt x="127" y="78"/>
                  </a:lnTo>
                  <a:lnTo>
                    <a:pt x="127" y="79"/>
                  </a:lnTo>
                  <a:lnTo>
                    <a:pt x="128" y="79"/>
                  </a:lnTo>
                  <a:lnTo>
                    <a:pt x="129" y="79"/>
                  </a:lnTo>
                  <a:lnTo>
                    <a:pt x="130" y="79"/>
                  </a:lnTo>
                  <a:lnTo>
                    <a:pt x="131" y="79"/>
                  </a:lnTo>
                  <a:lnTo>
                    <a:pt x="132" y="79"/>
                  </a:lnTo>
                  <a:lnTo>
                    <a:pt x="133" y="79"/>
                  </a:lnTo>
                  <a:lnTo>
                    <a:pt x="134" y="79"/>
                  </a:lnTo>
                  <a:lnTo>
                    <a:pt x="134" y="80"/>
                  </a:lnTo>
                  <a:lnTo>
                    <a:pt x="135" y="80"/>
                  </a:lnTo>
                  <a:lnTo>
                    <a:pt x="136" y="80"/>
                  </a:lnTo>
                  <a:lnTo>
                    <a:pt x="136" y="81"/>
                  </a:lnTo>
                  <a:lnTo>
                    <a:pt x="137" y="81"/>
                  </a:lnTo>
                  <a:lnTo>
                    <a:pt x="137" y="82"/>
                  </a:lnTo>
                  <a:lnTo>
                    <a:pt x="137" y="83"/>
                  </a:lnTo>
                  <a:lnTo>
                    <a:pt x="138" y="84"/>
                  </a:lnTo>
                  <a:lnTo>
                    <a:pt x="138" y="85"/>
                  </a:lnTo>
                  <a:lnTo>
                    <a:pt x="139" y="85"/>
                  </a:lnTo>
                  <a:lnTo>
                    <a:pt x="139" y="86"/>
                  </a:lnTo>
                  <a:lnTo>
                    <a:pt x="140" y="87"/>
                  </a:lnTo>
                  <a:lnTo>
                    <a:pt x="141" y="88"/>
                  </a:lnTo>
                  <a:lnTo>
                    <a:pt x="142" y="88"/>
                  </a:lnTo>
                  <a:lnTo>
                    <a:pt x="142" y="89"/>
                  </a:lnTo>
                  <a:lnTo>
                    <a:pt x="143" y="90"/>
                  </a:lnTo>
                  <a:lnTo>
                    <a:pt x="143" y="91"/>
                  </a:lnTo>
                  <a:lnTo>
                    <a:pt x="144" y="92"/>
                  </a:lnTo>
                  <a:lnTo>
                    <a:pt x="144" y="93"/>
                  </a:lnTo>
                  <a:lnTo>
                    <a:pt x="144" y="92"/>
                  </a:lnTo>
                  <a:lnTo>
                    <a:pt x="145" y="92"/>
                  </a:lnTo>
                  <a:lnTo>
                    <a:pt x="146" y="92"/>
                  </a:lnTo>
                  <a:lnTo>
                    <a:pt x="146" y="93"/>
                  </a:lnTo>
                  <a:lnTo>
                    <a:pt x="147" y="93"/>
                  </a:lnTo>
                  <a:lnTo>
                    <a:pt x="147" y="94"/>
                  </a:lnTo>
                  <a:lnTo>
                    <a:pt x="148" y="94"/>
                  </a:lnTo>
                  <a:lnTo>
                    <a:pt x="148" y="95"/>
                  </a:lnTo>
                  <a:lnTo>
                    <a:pt x="149" y="95"/>
                  </a:lnTo>
                  <a:lnTo>
                    <a:pt x="149" y="96"/>
                  </a:lnTo>
                  <a:lnTo>
                    <a:pt x="150" y="96"/>
                  </a:lnTo>
                  <a:lnTo>
                    <a:pt x="151" y="97"/>
                  </a:lnTo>
                  <a:lnTo>
                    <a:pt x="152" y="98"/>
                  </a:lnTo>
                  <a:lnTo>
                    <a:pt x="152" y="99"/>
                  </a:lnTo>
                  <a:lnTo>
                    <a:pt x="152" y="100"/>
                  </a:lnTo>
                  <a:lnTo>
                    <a:pt x="152" y="101"/>
                  </a:lnTo>
                  <a:lnTo>
                    <a:pt x="152" y="102"/>
                  </a:lnTo>
                  <a:lnTo>
                    <a:pt x="152" y="103"/>
                  </a:lnTo>
                  <a:lnTo>
                    <a:pt x="153" y="104"/>
                  </a:lnTo>
                  <a:lnTo>
                    <a:pt x="153" y="105"/>
                  </a:lnTo>
                  <a:lnTo>
                    <a:pt x="153" y="106"/>
                  </a:lnTo>
                  <a:lnTo>
                    <a:pt x="153" y="107"/>
                  </a:lnTo>
                  <a:lnTo>
                    <a:pt x="153" y="108"/>
                  </a:lnTo>
                  <a:lnTo>
                    <a:pt x="152" y="109"/>
                  </a:lnTo>
                  <a:lnTo>
                    <a:pt x="152" y="110"/>
                  </a:lnTo>
                  <a:lnTo>
                    <a:pt x="151" y="111"/>
                  </a:lnTo>
                  <a:lnTo>
                    <a:pt x="151" y="112"/>
                  </a:lnTo>
                  <a:lnTo>
                    <a:pt x="151" y="113"/>
                  </a:lnTo>
                  <a:lnTo>
                    <a:pt x="151" y="114"/>
                  </a:lnTo>
                  <a:lnTo>
                    <a:pt x="150" y="115"/>
                  </a:lnTo>
                  <a:lnTo>
                    <a:pt x="150" y="116"/>
                  </a:lnTo>
                  <a:lnTo>
                    <a:pt x="151" y="116"/>
                  </a:lnTo>
                  <a:lnTo>
                    <a:pt x="151" y="117"/>
                  </a:lnTo>
                  <a:lnTo>
                    <a:pt x="152" y="117"/>
                  </a:lnTo>
                  <a:lnTo>
                    <a:pt x="152" y="118"/>
                  </a:lnTo>
                  <a:lnTo>
                    <a:pt x="153" y="119"/>
                  </a:lnTo>
                  <a:lnTo>
                    <a:pt x="153" y="120"/>
                  </a:lnTo>
                  <a:lnTo>
                    <a:pt x="153" y="121"/>
                  </a:lnTo>
                  <a:lnTo>
                    <a:pt x="153" y="122"/>
                  </a:lnTo>
                  <a:lnTo>
                    <a:pt x="154" y="122"/>
                  </a:lnTo>
                  <a:lnTo>
                    <a:pt x="155" y="121"/>
                  </a:lnTo>
                  <a:lnTo>
                    <a:pt x="155" y="120"/>
                  </a:lnTo>
                  <a:lnTo>
                    <a:pt x="155" y="119"/>
                  </a:lnTo>
                  <a:lnTo>
                    <a:pt x="154" y="119"/>
                  </a:lnTo>
                  <a:lnTo>
                    <a:pt x="154" y="118"/>
                  </a:lnTo>
                  <a:lnTo>
                    <a:pt x="154" y="117"/>
                  </a:lnTo>
                  <a:lnTo>
                    <a:pt x="154" y="116"/>
                  </a:lnTo>
                  <a:lnTo>
                    <a:pt x="153" y="116"/>
                  </a:lnTo>
                  <a:lnTo>
                    <a:pt x="152" y="116"/>
                  </a:lnTo>
                  <a:lnTo>
                    <a:pt x="152" y="115"/>
                  </a:lnTo>
                  <a:lnTo>
                    <a:pt x="151" y="115"/>
                  </a:lnTo>
                  <a:lnTo>
                    <a:pt x="151" y="114"/>
                  </a:lnTo>
                  <a:lnTo>
                    <a:pt x="152" y="113"/>
                  </a:lnTo>
                  <a:lnTo>
                    <a:pt x="153" y="113"/>
                  </a:lnTo>
                  <a:lnTo>
                    <a:pt x="154" y="113"/>
                  </a:lnTo>
                  <a:lnTo>
                    <a:pt x="155" y="112"/>
                  </a:lnTo>
                  <a:lnTo>
                    <a:pt x="156" y="112"/>
                  </a:lnTo>
                  <a:lnTo>
                    <a:pt x="157" y="112"/>
                  </a:lnTo>
                  <a:lnTo>
                    <a:pt x="157" y="113"/>
                  </a:lnTo>
                  <a:lnTo>
                    <a:pt x="158" y="114"/>
                  </a:lnTo>
                  <a:lnTo>
                    <a:pt x="158" y="115"/>
                  </a:lnTo>
                  <a:lnTo>
                    <a:pt x="158" y="116"/>
                  </a:lnTo>
                  <a:lnTo>
                    <a:pt x="158" y="117"/>
                  </a:lnTo>
                  <a:lnTo>
                    <a:pt x="158" y="119"/>
                  </a:lnTo>
                  <a:lnTo>
                    <a:pt x="158" y="120"/>
                  </a:lnTo>
                  <a:lnTo>
                    <a:pt x="158" y="121"/>
                  </a:lnTo>
                  <a:lnTo>
                    <a:pt x="159" y="121"/>
                  </a:lnTo>
                  <a:lnTo>
                    <a:pt x="159" y="122"/>
                  </a:lnTo>
                  <a:lnTo>
                    <a:pt x="159" y="123"/>
                  </a:lnTo>
                  <a:lnTo>
                    <a:pt x="159" y="124"/>
                  </a:lnTo>
                  <a:lnTo>
                    <a:pt x="160" y="124"/>
                  </a:lnTo>
                  <a:lnTo>
                    <a:pt x="160" y="125"/>
                  </a:lnTo>
                  <a:lnTo>
                    <a:pt x="161" y="125"/>
                  </a:lnTo>
                  <a:lnTo>
                    <a:pt x="161" y="126"/>
                  </a:lnTo>
                  <a:lnTo>
                    <a:pt x="161" y="127"/>
                  </a:lnTo>
                  <a:lnTo>
                    <a:pt x="162" y="127"/>
                  </a:lnTo>
                  <a:lnTo>
                    <a:pt x="163" y="127"/>
                  </a:lnTo>
                  <a:lnTo>
                    <a:pt x="163" y="126"/>
                  </a:lnTo>
                  <a:lnTo>
                    <a:pt x="163" y="125"/>
                  </a:lnTo>
                  <a:lnTo>
                    <a:pt x="162" y="125"/>
                  </a:lnTo>
                  <a:lnTo>
                    <a:pt x="162" y="124"/>
                  </a:lnTo>
                  <a:lnTo>
                    <a:pt x="162" y="123"/>
                  </a:lnTo>
                  <a:lnTo>
                    <a:pt x="162" y="122"/>
                  </a:lnTo>
                  <a:lnTo>
                    <a:pt x="161" y="122"/>
                  </a:lnTo>
                  <a:lnTo>
                    <a:pt x="161" y="121"/>
                  </a:lnTo>
                  <a:lnTo>
                    <a:pt x="161" y="120"/>
                  </a:lnTo>
                  <a:lnTo>
                    <a:pt x="161" y="119"/>
                  </a:lnTo>
                  <a:lnTo>
                    <a:pt x="161" y="118"/>
                  </a:lnTo>
                  <a:lnTo>
                    <a:pt x="162" y="118"/>
                  </a:lnTo>
                  <a:lnTo>
                    <a:pt x="162" y="117"/>
                  </a:lnTo>
                  <a:lnTo>
                    <a:pt x="163" y="117"/>
                  </a:lnTo>
                  <a:lnTo>
                    <a:pt x="163" y="116"/>
                  </a:lnTo>
                  <a:lnTo>
                    <a:pt x="164" y="115"/>
                  </a:lnTo>
                  <a:lnTo>
                    <a:pt x="165" y="114"/>
                  </a:lnTo>
                  <a:lnTo>
                    <a:pt x="166" y="114"/>
                  </a:lnTo>
                  <a:lnTo>
                    <a:pt x="167" y="114"/>
                  </a:lnTo>
                  <a:lnTo>
                    <a:pt x="168" y="115"/>
                  </a:lnTo>
                  <a:lnTo>
                    <a:pt x="169" y="115"/>
                  </a:lnTo>
                  <a:lnTo>
                    <a:pt x="169" y="116"/>
                  </a:lnTo>
                  <a:lnTo>
                    <a:pt x="169" y="117"/>
                  </a:lnTo>
                  <a:lnTo>
                    <a:pt x="170" y="117"/>
                  </a:lnTo>
                  <a:lnTo>
                    <a:pt x="170" y="118"/>
                  </a:lnTo>
                  <a:lnTo>
                    <a:pt x="170" y="119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1" y="122"/>
                  </a:lnTo>
                  <a:lnTo>
                    <a:pt x="171" y="123"/>
                  </a:lnTo>
                  <a:lnTo>
                    <a:pt x="172" y="123"/>
                  </a:lnTo>
                  <a:lnTo>
                    <a:pt x="173" y="124"/>
                  </a:lnTo>
                  <a:lnTo>
                    <a:pt x="174" y="124"/>
                  </a:lnTo>
                  <a:lnTo>
                    <a:pt x="175" y="124"/>
                  </a:lnTo>
                  <a:lnTo>
                    <a:pt x="175" y="125"/>
                  </a:lnTo>
                  <a:lnTo>
                    <a:pt x="176" y="125"/>
                  </a:lnTo>
                  <a:lnTo>
                    <a:pt x="176" y="126"/>
                  </a:lnTo>
                  <a:lnTo>
                    <a:pt x="176" y="127"/>
                  </a:lnTo>
                  <a:lnTo>
                    <a:pt x="176" y="128"/>
                  </a:lnTo>
                  <a:lnTo>
                    <a:pt x="176" y="130"/>
                  </a:lnTo>
                  <a:lnTo>
                    <a:pt x="175" y="134"/>
                  </a:lnTo>
                  <a:lnTo>
                    <a:pt x="175" y="136"/>
                  </a:lnTo>
                  <a:lnTo>
                    <a:pt x="175" y="139"/>
                  </a:lnTo>
                  <a:lnTo>
                    <a:pt x="176" y="143"/>
                  </a:lnTo>
                  <a:lnTo>
                    <a:pt x="177" y="147"/>
                  </a:lnTo>
                  <a:lnTo>
                    <a:pt x="178" y="149"/>
                  </a:lnTo>
                  <a:lnTo>
                    <a:pt x="178" y="152"/>
                  </a:lnTo>
                  <a:lnTo>
                    <a:pt x="177" y="156"/>
                  </a:lnTo>
                  <a:lnTo>
                    <a:pt x="176" y="159"/>
                  </a:lnTo>
                  <a:lnTo>
                    <a:pt x="176" y="162"/>
                  </a:lnTo>
                  <a:lnTo>
                    <a:pt x="176" y="165"/>
                  </a:lnTo>
                  <a:lnTo>
                    <a:pt x="176" y="168"/>
                  </a:lnTo>
                  <a:lnTo>
                    <a:pt x="176" y="170"/>
                  </a:lnTo>
                  <a:lnTo>
                    <a:pt x="175" y="173"/>
                  </a:lnTo>
                  <a:lnTo>
                    <a:pt x="174" y="175"/>
                  </a:lnTo>
                  <a:lnTo>
                    <a:pt x="174" y="178"/>
                  </a:lnTo>
                  <a:lnTo>
                    <a:pt x="176" y="179"/>
                  </a:lnTo>
                  <a:lnTo>
                    <a:pt x="178" y="179"/>
                  </a:lnTo>
                  <a:lnTo>
                    <a:pt x="180" y="180"/>
                  </a:lnTo>
                  <a:lnTo>
                    <a:pt x="182" y="181"/>
                  </a:lnTo>
                  <a:lnTo>
                    <a:pt x="183" y="183"/>
                  </a:lnTo>
                  <a:lnTo>
                    <a:pt x="182" y="185"/>
                  </a:lnTo>
                  <a:lnTo>
                    <a:pt x="183" y="188"/>
                  </a:lnTo>
                  <a:lnTo>
                    <a:pt x="183" y="189"/>
                  </a:lnTo>
                  <a:lnTo>
                    <a:pt x="184" y="191"/>
                  </a:lnTo>
                  <a:lnTo>
                    <a:pt x="183" y="193"/>
                  </a:lnTo>
                  <a:lnTo>
                    <a:pt x="183" y="196"/>
                  </a:lnTo>
                  <a:lnTo>
                    <a:pt x="182" y="199"/>
                  </a:lnTo>
                  <a:lnTo>
                    <a:pt x="182" y="201"/>
                  </a:lnTo>
                  <a:lnTo>
                    <a:pt x="180" y="202"/>
                  </a:lnTo>
                  <a:lnTo>
                    <a:pt x="177" y="203"/>
                  </a:lnTo>
                  <a:lnTo>
                    <a:pt x="176" y="205"/>
                  </a:lnTo>
                  <a:lnTo>
                    <a:pt x="172" y="206"/>
                  </a:lnTo>
                  <a:lnTo>
                    <a:pt x="170" y="207"/>
                  </a:lnTo>
                  <a:lnTo>
                    <a:pt x="167" y="207"/>
                  </a:lnTo>
                  <a:lnTo>
                    <a:pt x="164" y="207"/>
                  </a:lnTo>
                  <a:lnTo>
                    <a:pt x="161" y="207"/>
                  </a:lnTo>
                  <a:lnTo>
                    <a:pt x="158" y="207"/>
                  </a:lnTo>
                  <a:lnTo>
                    <a:pt x="157" y="208"/>
                  </a:lnTo>
                  <a:lnTo>
                    <a:pt x="158" y="211"/>
                  </a:lnTo>
                  <a:lnTo>
                    <a:pt x="159" y="212"/>
                  </a:lnTo>
                  <a:lnTo>
                    <a:pt x="160" y="214"/>
                  </a:lnTo>
                  <a:lnTo>
                    <a:pt x="161" y="216"/>
                  </a:lnTo>
                  <a:lnTo>
                    <a:pt x="161" y="219"/>
                  </a:lnTo>
                  <a:lnTo>
                    <a:pt x="162" y="220"/>
                  </a:lnTo>
                  <a:lnTo>
                    <a:pt x="163" y="222"/>
                  </a:lnTo>
                  <a:lnTo>
                    <a:pt x="164" y="224"/>
                  </a:lnTo>
                  <a:lnTo>
                    <a:pt x="165" y="226"/>
                  </a:lnTo>
                  <a:lnTo>
                    <a:pt x="163" y="226"/>
                  </a:lnTo>
                  <a:lnTo>
                    <a:pt x="160" y="227"/>
                  </a:lnTo>
                  <a:lnTo>
                    <a:pt x="161" y="230"/>
                  </a:lnTo>
                  <a:lnTo>
                    <a:pt x="163" y="232"/>
                  </a:lnTo>
                  <a:lnTo>
                    <a:pt x="164" y="233"/>
                  </a:lnTo>
                  <a:lnTo>
                    <a:pt x="162" y="236"/>
                  </a:lnTo>
                  <a:lnTo>
                    <a:pt x="161" y="239"/>
                  </a:lnTo>
                  <a:lnTo>
                    <a:pt x="158" y="238"/>
                  </a:lnTo>
                  <a:lnTo>
                    <a:pt x="158" y="239"/>
                  </a:lnTo>
                  <a:lnTo>
                    <a:pt x="160" y="241"/>
                  </a:lnTo>
                  <a:lnTo>
                    <a:pt x="161" y="244"/>
                  </a:lnTo>
                  <a:lnTo>
                    <a:pt x="161" y="246"/>
                  </a:lnTo>
                  <a:lnTo>
                    <a:pt x="162" y="249"/>
                  </a:lnTo>
                  <a:lnTo>
                    <a:pt x="161" y="250"/>
                  </a:lnTo>
                  <a:lnTo>
                    <a:pt x="157" y="248"/>
                  </a:lnTo>
                  <a:lnTo>
                    <a:pt x="154" y="246"/>
                  </a:lnTo>
                  <a:lnTo>
                    <a:pt x="151" y="246"/>
                  </a:lnTo>
                  <a:lnTo>
                    <a:pt x="148" y="243"/>
                  </a:lnTo>
                  <a:lnTo>
                    <a:pt x="145" y="242"/>
                  </a:lnTo>
                  <a:lnTo>
                    <a:pt x="141" y="242"/>
                  </a:lnTo>
                  <a:lnTo>
                    <a:pt x="140" y="245"/>
                  </a:lnTo>
                  <a:lnTo>
                    <a:pt x="141" y="249"/>
                  </a:lnTo>
                  <a:lnTo>
                    <a:pt x="140" y="252"/>
                  </a:lnTo>
                  <a:lnTo>
                    <a:pt x="143" y="255"/>
                  </a:lnTo>
                  <a:lnTo>
                    <a:pt x="145" y="257"/>
                  </a:lnTo>
                  <a:lnTo>
                    <a:pt x="146" y="258"/>
                  </a:lnTo>
                  <a:lnTo>
                    <a:pt x="146" y="260"/>
                  </a:lnTo>
                  <a:lnTo>
                    <a:pt x="148" y="263"/>
                  </a:lnTo>
                  <a:lnTo>
                    <a:pt x="149" y="265"/>
                  </a:lnTo>
                  <a:lnTo>
                    <a:pt x="148" y="267"/>
                  </a:lnTo>
                  <a:lnTo>
                    <a:pt x="146" y="270"/>
                  </a:lnTo>
                  <a:lnTo>
                    <a:pt x="144" y="271"/>
                  </a:lnTo>
                  <a:lnTo>
                    <a:pt x="140" y="271"/>
                  </a:lnTo>
                  <a:lnTo>
                    <a:pt x="138" y="271"/>
                  </a:lnTo>
                  <a:lnTo>
                    <a:pt x="134" y="271"/>
                  </a:lnTo>
                  <a:lnTo>
                    <a:pt x="132" y="271"/>
                  </a:lnTo>
                  <a:lnTo>
                    <a:pt x="128" y="270"/>
                  </a:lnTo>
                  <a:lnTo>
                    <a:pt x="126" y="267"/>
                  </a:lnTo>
                  <a:lnTo>
                    <a:pt x="124" y="267"/>
                  </a:lnTo>
                  <a:lnTo>
                    <a:pt x="120" y="267"/>
                  </a:lnTo>
                  <a:lnTo>
                    <a:pt x="118" y="267"/>
                  </a:lnTo>
                  <a:lnTo>
                    <a:pt x="113" y="268"/>
                  </a:lnTo>
                  <a:lnTo>
                    <a:pt x="111" y="270"/>
                  </a:lnTo>
                  <a:lnTo>
                    <a:pt x="108" y="272"/>
                  </a:lnTo>
                  <a:lnTo>
                    <a:pt x="106" y="276"/>
                  </a:lnTo>
                  <a:lnTo>
                    <a:pt x="103" y="278"/>
                  </a:lnTo>
                  <a:lnTo>
                    <a:pt x="101" y="280"/>
                  </a:lnTo>
                  <a:lnTo>
                    <a:pt x="97" y="282"/>
                  </a:lnTo>
                  <a:lnTo>
                    <a:pt x="95" y="284"/>
                  </a:lnTo>
                  <a:lnTo>
                    <a:pt x="93" y="285"/>
                  </a:lnTo>
                  <a:lnTo>
                    <a:pt x="93" y="287"/>
                  </a:lnTo>
                  <a:lnTo>
                    <a:pt x="92" y="287"/>
                  </a:lnTo>
                  <a:lnTo>
                    <a:pt x="92" y="286"/>
                  </a:lnTo>
                  <a:lnTo>
                    <a:pt x="91" y="286"/>
                  </a:lnTo>
                  <a:lnTo>
                    <a:pt x="91" y="285"/>
                  </a:lnTo>
                  <a:lnTo>
                    <a:pt x="91" y="284"/>
                  </a:lnTo>
                  <a:lnTo>
                    <a:pt x="92" y="284"/>
                  </a:lnTo>
                  <a:lnTo>
                    <a:pt x="93" y="283"/>
                  </a:lnTo>
                  <a:lnTo>
                    <a:pt x="93" y="282"/>
                  </a:lnTo>
                  <a:lnTo>
                    <a:pt x="92" y="281"/>
                  </a:lnTo>
                  <a:lnTo>
                    <a:pt x="91" y="281"/>
                  </a:lnTo>
                  <a:lnTo>
                    <a:pt x="90" y="280"/>
                  </a:lnTo>
                  <a:lnTo>
                    <a:pt x="89" y="280"/>
                  </a:lnTo>
                  <a:lnTo>
                    <a:pt x="89" y="279"/>
                  </a:lnTo>
                  <a:lnTo>
                    <a:pt x="89" y="278"/>
                  </a:lnTo>
                  <a:lnTo>
                    <a:pt x="90" y="278"/>
                  </a:lnTo>
                  <a:lnTo>
                    <a:pt x="90" y="277"/>
                  </a:lnTo>
                  <a:lnTo>
                    <a:pt x="91" y="277"/>
                  </a:lnTo>
                  <a:lnTo>
                    <a:pt x="91" y="276"/>
                  </a:lnTo>
                  <a:lnTo>
                    <a:pt x="91" y="275"/>
                  </a:lnTo>
                  <a:lnTo>
                    <a:pt x="91" y="274"/>
                  </a:lnTo>
                  <a:lnTo>
                    <a:pt x="90" y="273"/>
                  </a:lnTo>
                  <a:lnTo>
                    <a:pt x="90" y="272"/>
                  </a:lnTo>
                  <a:lnTo>
                    <a:pt x="90" y="271"/>
                  </a:lnTo>
                  <a:lnTo>
                    <a:pt x="90" y="270"/>
                  </a:lnTo>
                  <a:lnTo>
                    <a:pt x="90" y="269"/>
                  </a:lnTo>
                  <a:lnTo>
                    <a:pt x="90" y="268"/>
                  </a:lnTo>
                  <a:lnTo>
                    <a:pt x="89" y="268"/>
                  </a:lnTo>
                  <a:lnTo>
                    <a:pt x="89" y="267"/>
                  </a:lnTo>
                  <a:lnTo>
                    <a:pt x="88" y="268"/>
                  </a:lnTo>
                  <a:lnTo>
                    <a:pt x="88" y="267"/>
                  </a:lnTo>
                  <a:lnTo>
                    <a:pt x="88" y="266"/>
                  </a:lnTo>
                  <a:lnTo>
                    <a:pt x="88" y="265"/>
                  </a:lnTo>
                  <a:lnTo>
                    <a:pt x="88" y="264"/>
                  </a:lnTo>
                  <a:lnTo>
                    <a:pt x="88" y="263"/>
                  </a:lnTo>
                  <a:lnTo>
                    <a:pt x="88" y="262"/>
                  </a:lnTo>
                  <a:lnTo>
                    <a:pt x="88" y="261"/>
                  </a:lnTo>
                  <a:lnTo>
                    <a:pt x="88" y="260"/>
                  </a:lnTo>
                  <a:lnTo>
                    <a:pt x="87" y="259"/>
                  </a:lnTo>
                  <a:lnTo>
                    <a:pt x="86" y="260"/>
                  </a:lnTo>
                  <a:lnTo>
                    <a:pt x="85" y="260"/>
                  </a:lnTo>
                  <a:lnTo>
                    <a:pt x="84" y="260"/>
                  </a:lnTo>
                  <a:lnTo>
                    <a:pt x="84" y="259"/>
                  </a:lnTo>
                  <a:lnTo>
                    <a:pt x="84" y="258"/>
                  </a:lnTo>
                  <a:lnTo>
                    <a:pt x="84" y="257"/>
                  </a:lnTo>
                  <a:lnTo>
                    <a:pt x="84" y="256"/>
                  </a:lnTo>
                  <a:lnTo>
                    <a:pt x="84" y="255"/>
                  </a:lnTo>
                  <a:lnTo>
                    <a:pt x="84" y="254"/>
                  </a:lnTo>
                  <a:lnTo>
                    <a:pt x="84" y="253"/>
                  </a:lnTo>
                  <a:lnTo>
                    <a:pt x="84" y="252"/>
                  </a:lnTo>
                  <a:lnTo>
                    <a:pt x="84" y="251"/>
                  </a:lnTo>
                  <a:lnTo>
                    <a:pt x="84" y="250"/>
                  </a:lnTo>
                  <a:lnTo>
                    <a:pt x="84" y="249"/>
                  </a:lnTo>
                  <a:lnTo>
                    <a:pt x="83" y="249"/>
                  </a:lnTo>
                  <a:lnTo>
                    <a:pt x="83" y="248"/>
                  </a:lnTo>
                  <a:lnTo>
                    <a:pt x="82" y="248"/>
                  </a:lnTo>
                  <a:lnTo>
                    <a:pt x="82" y="247"/>
                  </a:lnTo>
                  <a:lnTo>
                    <a:pt x="82" y="246"/>
                  </a:lnTo>
                  <a:lnTo>
                    <a:pt x="81" y="246"/>
                  </a:lnTo>
                  <a:lnTo>
                    <a:pt x="80" y="246"/>
                  </a:lnTo>
                  <a:lnTo>
                    <a:pt x="80" y="245"/>
                  </a:lnTo>
                  <a:lnTo>
                    <a:pt x="79" y="244"/>
                  </a:lnTo>
                  <a:lnTo>
                    <a:pt x="80" y="243"/>
                  </a:lnTo>
                  <a:lnTo>
                    <a:pt x="80" y="242"/>
                  </a:lnTo>
                  <a:lnTo>
                    <a:pt x="80" y="241"/>
                  </a:lnTo>
                  <a:lnTo>
                    <a:pt x="80" y="240"/>
                  </a:lnTo>
                  <a:lnTo>
                    <a:pt x="80" y="239"/>
                  </a:lnTo>
                  <a:lnTo>
                    <a:pt x="79" y="239"/>
                  </a:lnTo>
                  <a:lnTo>
                    <a:pt x="79" y="238"/>
                  </a:lnTo>
                  <a:lnTo>
                    <a:pt x="79" y="237"/>
                  </a:lnTo>
                  <a:lnTo>
                    <a:pt x="78" y="237"/>
                  </a:lnTo>
                  <a:lnTo>
                    <a:pt x="78" y="236"/>
                  </a:lnTo>
                  <a:lnTo>
                    <a:pt x="78" y="235"/>
                  </a:lnTo>
                  <a:lnTo>
                    <a:pt x="78" y="234"/>
                  </a:lnTo>
                  <a:lnTo>
                    <a:pt x="77" y="233"/>
                  </a:lnTo>
                  <a:lnTo>
                    <a:pt x="77" y="232"/>
                  </a:lnTo>
                  <a:lnTo>
                    <a:pt x="77" y="231"/>
                  </a:lnTo>
                  <a:lnTo>
                    <a:pt x="76" y="231"/>
                  </a:lnTo>
                  <a:lnTo>
                    <a:pt x="76" y="230"/>
                  </a:lnTo>
                  <a:lnTo>
                    <a:pt x="76" y="229"/>
                  </a:lnTo>
                  <a:lnTo>
                    <a:pt x="76" y="228"/>
                  </a:lnTo>
                  <a:lnTo>
                    <a:pt x="76" y="227"/>
                  </a:lnTo>
                  <a:lnTo>
                    <a:pt x="76" y="226"/>
                  </a:lnTo>
                  <a:lnTo>
                    <a:pt x="75" y="225"/>
                  </a:lnTo>
                  <a:lnTo>
                    <a:pt x="75" y="224"/>
                  </a:lnTo>
                  <a:lnTo>
                    <a:pt x="75" y="223"/>
                  </a:lnTo>
                  <a:lnTo>
                    <a:pt x="74" y="223"/>
                  </a:lnTo>
                  <a:lnTo>
                    <a:pt x="74" y="222"/>
                  </a:lnTo>
                  <a:lnTo>
                    <a:pt x="74" y="221"/>
                  </a:lnTo>
                  <a:lnTo>
                    <a:pt x="73" y="221"/>
                  </a:lnTo>
                  <a:lnTo>
                    <a:pt x="73" y="220"/>
                  </a:lnTo>
                  <a:lnTo>
                    <a:pt x="72" y="220"/>
                  </a:lnTo>
                  <a:lnTo>
                    <a:pt x="72" y="219"/>
                  </a:lnTo>
                  <a:lnTo>
                    <a:pt x="72" y="218"/>
                  </a:lnTo>
                  <a:lnTo>
                    <a:pt x="72" y="217"/>
                  </a:lnTo>
                  <a:lnTo>
                    <a:pt x="71" y="216"/>
                  </a:lnTo>
                  <a:lnTo>
                    <a:pt x="71" y="215"/>
                  </a:lnTo>
                  <a:lnTo>
                    <a:pt x="71" y="214"/>
                  </a:lnTo>
                  <a:lnTo>
                    <a:pt x="70" y="214"/>
                  </a:lnTo>
                  <a:lnTo>
                    <a:pt x="70" y="213"/>
                  </a:lnTo>
                  <a:lnTo>
                    <a:pt x="70" y="212"/>
                  </a:lnTo>
                  <a:lnTo>
                    <a:pt x="70" y="211"/>
                  </a:lnTo>
                  <a:lnTo>
                    <a:pt x="70" y="210"/>
                  </a:lnTo>
                  <a:lnTo>
                    <a:pt x="70" y="209"/>
                  </a:lnTo>
                  <a:lnTo>
                    <a:pt x="70" y="208"/>
                  </a:lnTo>
                  <a:lnTo>
                    <a:pt x="69" y="208"/>
                  </a:lnTo>
                  <a:lnTo>
                    <a:pt x="69" y="207"/>
                  </a:lnTo>
                  <a:lnTo>
                    <a:pt x="68" y="206"/>
                  </a:lnTo>
                  <a:lnTo>
                    <a:pt x="67" y="205"/>
                  </a:lnTo>
                  <a:lnTo>
                    <a:pt x="67" y="204"/>
                  </a:lnTo>
                  <a:lnTo>
                    <a:pt x="66" y="204"/>
                  </a:lnTo>
                  <a:lnTo>
                    <a:pt x="66" y="203"/>
                  </a:lnTo>
                  <a:lnTo>
                    <a:pt x="66" y="202"/>
                  </a:lnTo>
                  <a:lnTo>
                    <a:pt x="66" y="201"/>
                  </a:lnTo>
                  <a:lnTo>
                    <a:pt x="66" y="200"/>
                  </a:lnTo>
                  <a:lnTo>
                    <a:pt x="65" y="200"/>
                  </a:lnTo>
                  <a:lnTo>
                    <a:pt x="65" y="199"/>
                  </a:lnTo>
                  <a:lnTo>
                    <a:pt x="64" y="199"/>
                  </a:lnTo>
                  <a:lnTo>
                    <a:pt x="64" y="198"/>
                  </a:lnTo>
                  <a:lnTo>
                    <a:pt x="63" y="198"/>
                  </a:lnTo>
                  <a:lnTo>
                    <a:pt x="63" y="197"/>
                  </a:lnTo>
                  <a:lnTo>
                    <a:pt x="62" y="197"/>
                  </a:lnTo>
                  <a:lnTo>
                    <a:pt x="62" y="196"/>
                  </a:lnTo>
                  <a:lnTo>
                    <a:pt x="62" y="195"/>
                  </a:lnTo>
                  <a:lnTo>
                    <a:pt x="62" y="194"/>
                  </a:lnTo>
                  <a:lnTo>
                    <a:pt x="61" y="194"/>
                  </a:lnTo>
                  <a:lnTo>
                    <a:pt x="62" y="194"/>
                  </a:lnTo>
                  <a:lnTo>
                    <a:pt x="63" y="194"/>
                  </a:lnTo>
                  <a:lnTo>
                    <a:pt x="63" y="195"/>
                  </a:lnTo>
                  <a:lnTo>
                    <a:pt x="64" y="195"/>
                  </a:lnTo>
                  <a:lnTo>
                    <a:pt x="65" y="195"/>
                  </a:lnTo>
                  <a:lnTo>
                    <a:pt x="66" y="194"/>
                  </a:lnTo>
                  <a:lnTo>
                    <a:pt x="67" y="193"/>
                  </a:lnTo>
                  <a:lnTo>
                    <a:pt x="67" y="192"/>
                  </a:lnTo>
                  <a:lnTo>
                    <a:pt x="67" y="191"/>
                  </a:lnTo>
                  <a:lnTo>
                    <a:pt x="68" y="191"/>
                  </a:lnTo>
                  <a:lnTo>
                    <a:pt x="68" y="190"/>
                  </a:lnTo>
                  <a:lnTo>
                    <a:pt x="69" y="190"/>
                  </a:lnTo>
                  <a:lnTo>
                    <a:pt x="69" y="189"/>
                  </a:lnTo>
                  <a:lnTo>
                    <a:pt x="69" y="188"/>
                  </a:lnTo>
                  <a:lnTo>
                    <a:pt x="69" y="187"/>
                  </a:lnTo>
                  <a:lnTo>
                    <a:pt x="69" y="186"/>
                  </a:lnTo>
                  <a:lnTo>
                    <a:pt x="69" y="185"/>
                  </a:lnTo>
                  <a:lnTo>
                    <a:pt x="68" y="185"/>
                  </a:lnTo>
                  <a:lnTo>
                    <a:pt x="67" y="185"/>
                  </a:lnTo>
                  <a:lnTo>
                    <a:pt x="66" y="185"/>
                  </a:lnTo>
                  <a:lnTo>
                    <a:pt x="66" y="184"/>
                  </a:lnTo>
                  <a:lnTo>
                    <a:pt x="66" y="182"/>
                  </a:lnTo>
                  <a:lnTo>
                    <a:pt x="66" y="181"/>
                  </a:lnTo>
                  <a:lnTo>
                    <a:pt x="65" y="181"/>
                  </a:lnTo>
                  <a:lnTo>
                    <a:pt x="65" y="180"/>
                  </a:lnTo>
                  <a:lnTo>
                    <a:pt x="64" y="180"/>
                  </a:lnTo>
                  <a:lnTo>
                    <a:pt x="64" y="179"/>
                  </a:lnTo>
                  <a:lnTo>
                    <a:pt x="63" y="179"/>
                  </a:lnTo>
                  <a:lnTo>
                    <a:pt x="63" y="178"/>
                  </a:lnTo>
                  <a:lnTo>
                    <a:pt x="62" y="178"/>
                  </a:lnTo>
                  <a:lnTo>
                    <a:pt x="61" y="178"/>
                  </a:lnTo>
                  <a:lnTo>
                    <a:pt x="61" y="179"/>
                  </a:lnTo>
                  <a:lnTo>
                    <a:pt x="62" y="180"/>
                  </a:lnTo>
                  <a:lnTo>
                    <a:pt x="63" y="181"/>
                  </a:lnTo>
                  <a:lnTo>
                    <a:pt x="62" y="181"/>
                  </a:lnTo>
                  <a:lnTo>
                    <a:pt x="62" y="182"/>
                  </a:lnTo>
                  <a:lnTo>
                    <a:pt x="61" y="182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59" y="181"/>
                  </a:lnTo>
                  <a:lnTo>
                    <a:pt x="58" y="181"/>
                  </a:lnTo>
                  <a:lnTo>
                    <a:pt x="58" y="180"/>
                  </a:lnTo>
                  <a:lnTo>
                    <a:pt x="57" y="180"/>
                  </a:lnTo>
                  <a:lnTo>
                    <a:pt x="57" y="179"/>
                  </a:lnTo>
                  <a:lnTo>
                    <a:pt x="57" y="178"/>
                  </a:lnTo>
                  <a:lnTo>
                    <a:pt x="57" y="177"/>
                  </a:lnTo>
                  <a:lnTo>
                    <a:pt x="56" y="177"/>
                  </a:lnTo>
                  <a:lnTo>
                    <a:pt x="56" y="176"/>
                  </a:lnTo>
                  <a:lnTo>
                    <a:pt x="55" y="175"/>
                  </a:lnTo>
                  <a:lnTo>
                    <a:pt x="54" y="175"/>
                  </a:lnTo>
                  <a:lnTo>
                    <a:pt x="54" y="174"/>
                  </a:lnTo>
                  <a:lnTo>
                    <a:pt x="53" y="174"/>
                  </a:lnTo>
                  <a:lnTo>
                    <a:pt x="53" y="173"/>
                  </a:lnTo>
                  <a:lnTo>
                    <a:pt x="53" y="172"/>
                  </a:lnTo>
                  <a:lnTo>
                    <a:pt x="52" y="172"/>
                  </a:lnTo>
                  <a:lnTo>
                    <a:pt x="52" y="171"/>
                  </a:lnTo>
                  <a:lnTo>
                    <a:pt x="51" y="171"/>
                  </a:lnTo>
                  <a:lnTo>
                    <a:pt x="51" y="170"/>
                  </a:lnTo>
                  <a:lnTo>
                    <a:pt x="51" y="169"/>
                  </a:lnTo>
                  <a:lnTo>
                    <a:pt x="50" y="168"/>
                  </a:lnTo>
                  <a:lnTo>
                    <a:pt x="49" y="168"/>
                  </a:lnTo>
                  <a:lnTo>
                    <a:pt x="48" y="168"/>
                  </a:lnTo>
                  <a:lnTo>
                    <a:pt x="48" y="167"/>
                  </a:lnTo>
                  <a:lnTo>
                    <a:pt x="47" y="167"/>
                  </a:lnTo>
                  <a:lnTo>
                    <a:pt x="47" y="166"/>
                  </a:lnTo>
                  <a:lnTo>
                    <a:pt x="46" y="166"/>
                  </a:lnTo>
                  <a:lnTo>
                    <a:pt x="45" y="166"/>
                  </a:lnTo>
                  <a:lnTo>
                    <a:pt x="45" y="165"/>
                  </a:lnTo>
                  <a:lnTo>
                    <a:pt x="44" y="165"/>
                  </a:lnTo>
                  <a:lnTo>
                    <a:pt x="44" y="164"/>
                  </a:lnTo>
                  <a:lnTo>
                    <a:pt x="43" y="164"/>
                  </a:lnTo>
                  <a:lnTo>
                    <a:pt x="43" y="163"/>
                  </a:lnTo>
                  <a:lnTo>
                    <a:pt x="42" y="163"/>
                  </a:lnTo>
                  <a:lnTo>
                    <a:pt x="41" y="163"/>
                  </a:lnTo>
                  <a:lnTo>
                    <a:pt x="41" y="162"/>
                  </a:lnTo>
                  <a:lnTo>
                    <a:pt x="40" y="162"/>
                  </a:lnTo>
                  <a:lnTo>
                    <a:pt x="39" y="162"/>
                  </a:lnTo>
                  <a:lnTo>
                    <a:pt x="38" y="162"/>
                  </a:lnTo>
                  <a:lnTo>
                    <a:pt x="37" y="162"/>
                  </a:lnTo>
                  <a:lnTo>
                    <a:pt x="36" y="162"/>
                  </a:lnTo>
                  <a:lnTo>
                    <a:pt x="36" y="161"/>
                  </a:lnTo>
                  <a:lnTo>
                    <a:pt x="36" y="160"/>
                  </a:lnTo>
                  <a:lnTo>
                    <a:pt x="35" y="160"/>
                  </a:lnTo>
                  <a:lnTo>
                    <a:pt x="34" y="160"/>
                  </a:lnTo>
                  <a:lnTo>
                    <a:pt x="33" y="160"/>
                  </a:lnTo>
                  <a:lnTo>
                    <a:pt x="32" y="160"/>
                  </a:lnTo>
                  <a:lnTo>
                    <a:pt x="31" y="160"/>
                  </a:lnTo>
                  <a:lnTo>
                    <a:pt x="30" y="160"/>
                  </a:lnTo>
                  <a:lnTo>
                    <a:pt x="30" y="159"/>
                  </a:lnTo>
                  <a:lnTo>
                    <a:pt x="30" y="158"/>
                  </a:lnTo>
                  <a:lnTo>
                    <a:pt x="30" y="157"/>
                  </a:lnTo>
                  <a:lnTo>
                    <a:pt x="29" y="157"/>
                  </a:lnTo>
                  <a:lnTo>
                    <a:pt x="29" y="156"/>
                  </a:lnTo>
                  <a:lnTo>
                    <a:pt x="28" y="156"/>
                  </a:lnTo>
                  <a:lnTo>
                    <a:pt x="27" y="156"/>
                  </a:lnTo>
                  <a:lnTo>
                    <a:pt x="26" y="155"/>
                  </a:lnTo>
                  <a:lnTo>
                    <a:pt x="25" y="155"/>
                  </a:lnTo>
                  <a:lnTo>
                    <a:pt x="25" y="154"/>
                  </a:lnTo>
                  <a:lnTo>
                    <a:pt x="24" y="153"/>
                  </a:lnTo>
                  <a:lnTo>
                    <a:pt x="23" y="153"/>
                  </a:lnTo>
                  <a:lnTo>
                    <a:pt x="23" y="152"/>
                  </a:lnTo>
                  <a:lnTo>
                    <a:pt x="22" y="152"/>
                  </a:lnTo>
                  <a:lnTo>
                    <a:pt x="24" y="146"/>
                  </a:lnTo>
                  <a:lnTo>
                    <a:pt x="25" y="143"/>
                  </a:lnTo>
                  <a:lnTo>
                    <a:pt x="25" y="140"/>
                  </a:lnTo>
                  <a:lnTo>
                    <a:pt x="24" y="139"/>
                  </a:lnTo>
                  <a:lnTo>
                    <a:pt x="24" y="137"/>
                  </a:lnTo>
                  <a:lnTo>
                    <a:pt x="23" y="135"/>
                  </a:lnTo>
                  <a:lnTo>
                    <a:pt x="21" y="132"/>
                  </a:lnTo>
                  <a:lnTo>
                    <a:pt x="20" y="131"/>
                  </a:lnTo>
                  <a:lnTo>
                    <a:pt x="19" y="129"/>
                  </a:lnTo>
                  <a:lnTo>
                    <a:pt x="19" y="126"/>
                  </a:lnTo>
                  <a:lnTo>
                    <a:pt x="18" y="124"/>
                  </a:lnTo>
                  <a:lnTo>
                    <a:pt x="18" y="123"/>
                  </a:lnTo>
                  <a:lnTo>
                    <a:pt x="18" y="120"/>
                  </a:lnTo>
                  <a:lnTo>
                    <a:pt x="19" y="117"/>
                  </a:lnTo>
                  <a:lnTo>
                    <a:pt x="20" y="115"/>
                  </a:lnTo>
                  <a:lnTo>
                    <a:pt x="19" y="113"/>
                  </a:lnTo>
                  <a:lnTo>
                    <a:pt x="19" y="111"/>
                  </a:lnTo>
                  <a:lnTo>
                    <a:pt x="19" y="109"/>
                  </a:lnTo>
                  <a:lnTo>
                    <a:pt x="19" y="106"/>
                  </a:lnTo>
                  <a:lnTo>
                    <a:pt x="19" y="105"/>
                  </a:lnTo>
                  <a:lnTo>
                    <a:pt x="17" y="104"/>
                  </a:lnTo>
                  <a:lnTo>
                    <a:pt x="15" y="104"/>
                  </a:lnTo>
                  <a:lnTo>
                    <a:pt x="13" y="101"/>
                  </a:lnTo>
                  <a:lnTo>
                    <a:pt x="13" y="99"/>
                  </a:lnTo>
                  <a:lnTo>
                    <a:pt x="12" y="99"/>
                  </a:lnTo>
                  <a:lnTo>
                    <a:pt x="10" y="98"/>
                  </a:lnTo>
                  <a:lnTo>
                    <a:pt x="9" y="96"/>
                  </a:lnTo>
                  <a:lnTo>
                    <a:pt x="9" y="94"/>
                  </a:lnTo>
                  <a:lnTo>
                    <a:pt x="9" y="92"/>
                  </a:lnTo>
                  <a:lnTo>
                    <a:pt x="9" y="90"/>
                  </a:lnTo>
                  <a:lnTo>
                    <a:pt x="9" y="88"/>
                  </a:lnTo>
                  <a:lnTo>
                    <a:pt x="9" y="85"/>
                  </a:lnTo>
                  <a:lnTo>
                    <a:pt x="11" y="85"/>
                  </a:lnTo>
                  <a:lnTo>
                    <a:pt x="11" y="84"/>
                  </a:lnTo>
                  <a:lnTo>
                    <a:pt x="11" y="82"/>
                  </a:lnTo>
                  <a:lnTo>
                    <a:pt x="10" y="79"/>
                  </a:lnTo>
                  <a:lnTo>
                    <a:pt x="8" y="78"/>
                  </a:lnTo>
                  <a:lnTo>
                    <a:pt x="7" y="76"/>
                  </a:lnTo>
                  <a:lnTo>
                    <a:pt x="5" y="74"/>
                  </a:lnTo>
                  <a:lnTo>
                    <a:pt x="6" y="72"/>
                  </a:lnTo>
                  <a:lnTo>
                    <a:pt x="7" y="72"/>
                  </a:lnTo>
                  <a:lnTo>
                    <a:pt x="11" y="72"/>
                  </a:lnTo>
                  <a:lnTo>
                    <a:pt x="13" y="71"/>
                  </a:lnTo>
                  <a:lnTo>
                    <a:pt x="13" y="70"/>
                  </a:lnTo>
                  <a:lnTo>
                    <a:pt x="14" y="68"/>
                  </a:lnTo>
                  <a:lnTo>
                    <a:pt x="14" y="67"/>
                  </a:lnTo>
                  <a:lnTo>
                    <a:pt x="13" y="66"/>
                  </a:lnTo>
                  <a:lnTo>
                    <a:pt x="13" y="65"/>
                  </a:lnTo>
                  <a:lnTo>
                    <a:pt x="11" y="63"/>
                  </a:lnTo>
                  <a:lnTo>
                    <a:pt x="10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8" y="53"/>
                  </a:lnTo>
                  <a:lnTo>
                    <a:pt x="7" y="52"/>
                  </a:lnTo>
                  <a:lnTo>
                    <a:pt x="7" y="49"/>
                  </a:lnTo>
                  <a:lnTo>
                    <a:pt x="5" y="47"/>
                  </a:lnTo>
                  <a:lnTo>
                    <a:pt x="3" y="45"/>
                  </a:lnTo>
                  <a:lnTo>
                    <a:pt x="1" y="42"/>
                  </a:lnTo>
                  <a:lnTo>
                    <a:pt x="0" y="40"/>
                  </a:lnTo>
                  <a:lnTo>
                    <a:pt x="1" y="39"/>
                  </a:lnTo>
                  <a:lnTo>
                    <a:pt x="2" y="37"/>
                  </a:lnTo>
                  <a:lnTo>
                    <a:pt x="4" y="35"/>
                  </a:lnTo>
                  <a:lnTo>
                    <a:pt x="6" y="34"/>
                  </a:lnTo>
                  <a:lnTo>
                    <a:pt x="7" y="33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8" y="27"/>
                  </a:lnTo>
                  <a:lnTo>
                    <a:pt x="9" y="27"/>
                  </a:lnTo>
                  <a:lnTo>
                    <a:pt x="11" y="27"/>
                  </a:lnTo>
                  <a:lnTo>
                    <a:pt x="12" y="27"/>
                  </a:lnTo>
                  <a:lnTo>
                    <a:pt x="12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5" y="22"/>
                  </a:lnTo>
                  <a:lnTo>
                    <a:pt x="16" y="21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9" y="9"/>
                  </a:lnTo>
                  <a:lnTo>
                    <a:pt x="19" y="8"/>
                  </a:lnTo>
                  <a:lnTo>
                    <a:pt x="21" y="5"/>
                  </a:lnTo>
                  <a:lnTo>
                    <a:pt x="22" y="3"/>
                  </a:lnTo>
                  <a:lnTo>
                    <a:pt x="23" y="2"/>
                  </a:lnTo>
                  <a:lnTo>
                    <a:pt x="25" y="1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3" y="0"/>
                  </a:lnTo>
                </a:path>
              </a:pathLst>
            </a:custGeom>
            <a:noFill/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00" name="Freeform 880"/>
            <p:cNvSpPr>
              <a:spLocks/>
            </p:cNvSpPr>
            <p:nvPr/>
          </p:nvSpPr>
          <p:spPr bwMode="auto">
            <a:xfrm>
              <a:off x="1039" y="1733"/>
              <a:ext cx="45" cy="41"/>
            </a:xfrm>
            <a:custGeom>
              <a:avLst/>
              <a:gdLst>
                <a:gd name="T0" fmla="*/ 45 w 45"/>
                <a:gd name="T1" fmla="*/ 36 h 41"/>
                <a:gd name="T2" fmla="*/ 42 w 45"/>
                <a:gd name="T3" fmla="*/ 35 h 41"/>
                <a:gd name="T4" fmla="*/ 39 w 45"/>
                <a:gd name="T5" fmla="*/ 37 h 41"/>
                <a:gd name="T6" fmla="*/ 38 w 45"/>
                <a:gd name="T7" fmla="*/ 35 h 41"/>
                <a:gd name="T8" fmla="*/ 37 w 45"/>
                <a:gd name="T9" fmla="*/ 31 h 41"/>
                <a:gd name="T10" fmla="*/ 36 w 45"/>
                <a:gd name="T11" fmla="*/ 28 h 41"/>
                <a:gd name="T12" fmla="*/ 34 w 45"/>
                <a:gd name="T13" fmla="*/ 26 h 41"/>
                <a:gd name="T14" fmla="*/ 31 w 45"/>
                <a:gd name="T15" fmla="*/ 25 h 41"/>
                <a:gd name="T16" fmla="*/ 29 w 45"/>
                <a:gd name="T17" fmla="*/ 22 h 41"/>
                <a:gd name="T18" fmla="*/ 29 w 45"/>
                <a:gd name="T19" fmla="*/ 18 h 41"/>
                <a:gd name="T20" fmla="*/ 28 w 45"/>
                <a:gd name="T21" fmla="*/ 15 h 41"/>
                <a:gd name="T22" fmla="*/ 25 w 45"/>
                <a:gd name="T23" fmla="*/ 12 h 41"/>
                <a:gd name="T24" fmla="*/ 22 w 45"/>
                <a:gd name="T25" fmla="*/ 10 h 41"/>
                <a:gd name="T26" fmla="*/ 20 w 45"/>
                <a:gd name="T27" fmla="*/ 7 h 41"/>
                <a:gd name="T28" fmla="*/ 17 w 45"/>
                <a:gd name="T29" fmla="*/ 5 h 41"/>
                <a:gd name="T30" fmla="*/ 14 w 45"/>
                <a:gd name="T31" fmla="*/ 3 h 41"/>
                <a:gd name="T32" fmla="*/ 10 w 45"/>
                <a:gd name="T33" fmla="*/ 2 h 41"/>
                <a:gd name="T34" fmla="*/ 7 w 45"/>
                <a:gd name="T35" fmla="*/ 1 h 41"/>
                <a:gd name="T36" fmla="*/ 3 w 45"/>
                <a:gd name="T37" fmla="*/ 1 h 41"/>
                <a:gd name="T38" fmla="*/ 0 w 45"/>
                <a:gd name="T39" fmla="*/ 5 h 41"/>
                <a:gd name="T40" fmla="*/ 2 w 45"/>
                <a:gd name="T41" fmla="*/ 8 h 41"/>
                <a:gd name="T42" fmla="*/ 4 w 45"/>
                <a:gd name="T43" fmla="*/ 11 h 41"/>
                <a:gd name="T44" fmla="*/ 7 w 45"/>
                <a:gd name="T45" fmla="*/ 13 h 41"/>
                <a:gd name="T46" fmla="*/ 8 w 45"/>
                <a:gd name="T47" fmla="*/ 18 h 41"/>
                <a:gd name="T48" fmla="*/ 10 w 45"/>
                <a:gd name="T49" fmla="*/ 19 h 41"/>
                <a:gd name="T50" fmla="*/ 11 w 45"/>
                <a:gd name="T51" fmla="*/ 17 h 41"/>
                <a:gd name="T52" fmla="*/ 12 w 45"/>
                <a:gd name="T53" fmla="*/ 13 h 41"/>
                <a:gd name="T54" fmla="*/ 15 w 45"/>
                <a:gd name="T55" fmla="*/ 11 h 41"/>
                <a:gd name="T56" fmla="*/ 19 w 45"/>
                <a:gd name="T57" fmla="*/ 12 h 41"/>
                <a:gd name="T58" fmla="*/ 21 w 45"/>
                <a:gd name="T59" fmla="*/ 14 h 41"/>
                <a:gd name="T60" fmla="*/ 23 w 45"/>
                <a:gd name="T61" fmla="*/ 17 h 41"/>
                <a:gd name="T62" fmla="*/ 26 w 45"/>
                <a:gd name="T63" fmla="*/ 18 h 41"/>
                <a:gd name="T64" fmla="*/ 28 w 45"/>
                <a:gd name="T65" fmla="*/ 22 h 41"/>
                <a:gd name="T66" fmla="*/ 29 w 45"/>
                <a:gd name="T67" fmla="*/ 25 h 41"/>
                <a:gd name="T68" fmla="*/ 32 w 45"/>
                <a:gd name="T69" fmla="*/ 28 h 41"/>
                <a:gd name="T70" fmla="*/ 33 w 45"/>
                <a:gd name="T71" fmla="*/ 31 h 41"/>
                <a:gd name="T72" fmla="*/ 29 w 45"/>
                <a:gd name="T73" fmla="*/ 33 h 41"/>
                <a:gd name="T74" fmla="*/ 26 w 45"/>
                <a:gd name="T75" fmla="*/ 34 h 41"/>
                <a:gd name="T76" fmla="*/ 23 w 45"/>
                <a:gd name="T77" fmla="*/ 32 h 41"/>
                <a:gd name="T78" fmla="*/ 21 w 45"/>
                <a:gd name="T79" fmla="*/ 30 h 41"/>
                <a:gd name="T80" fmla="*/ 19 w 45"/>
                <a:gd name="T81" fmla="*/ 28 h 41"/>
                <a:gd name="T82" fmla="*/ 16 w 45"/>
                <a:gd name="T83" fmla="*/ 26 h 41"/>
                <a:gd name="T84" fmla="*/ 14 w 45"/>
                <a:gd name="T85" fmla="*/ 24 h 41"/>
                <a:gd name="T86" fmla="*/ 12 w 45"/>
                <a:gd name="T87" fmla="*/ 22 h 41"/>
                <a:gd name="T88" fmla="*/ 11 w 45"/>
                <a:gd name="T89" fmla="*/ 25 h 41"/>
                <a:gd name="T90" fmla="*/ 13 w 45"/>
                <a:gd name="T91" fmla="*/ 25 h 41"/>
                <a:gd name="T92" fmla="*/ 15 w 45"/>
                <a:gd name="T93" fmla="*/ 28 h 41"/>
                <a:gd name="T94" fmla="*/ 17 w 45"/>
                <a:gd name="T95" fmla="*/ 31 h 41"/>
                <a:gd name="T96" fmla="*/ 20 w 45"/>
                <a:gd name="T97" fmla="*/ 33 h 41"/>
                <a:gd name="T98" fmla="*/ 22 w 45"/>
                <a:gd name="T99" fmla="*/ 37 h 41"/>
                <a:gd name="T100" fmla="*/ 21 w 45"/>
                <a:gd name="T101" fmla="*/ 40 h 41"/>
                <a:gd name="T102" fmla="*/ 25 w 45"/>
                <a:gd name="T103" fmla="*/ 39 h 41"/>
                <a:gd name="T104" fmla="*/ 28 w 45"/>
                <a:gd name="T105" fmla="*/ 39 h 41"/>
                <a:gd name="T106" fmla="*/ 32 w 45"/>
                <a:gd name="T107" fmla="*/ 40 h 41"/>
                <a:gd name="T108" fmla="*/ 35 w 45"/>
                <a:gd name="T109" fmla="*/ 39 h 41"/>
                <a:gd name="T110" fmla="*/ 39 w 45"/>
                <a:gd name="T111" fmla="*/ 39 h 41"/>
                <a:gd name="T112" fmla="*/ 42 w 45"/>
                <a:gd name="T113" fmla="*/ 37 h 4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5"/>
                <a:gd name="T172" fmla="*/ 0 h 41"/>
                <a:gd name="T173" fmla="*/ 45 w 45"/>
                <a:gd name="T174" fmla="*/ 41 h 4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5" h="41">
                  <a:moveTo>
                    <a:pt x="43" y="37"/>
                  </a:moveTo>
                  <a:lnTo>
                    <a:pt x="44" y="37"/>
                  </a:lnTo>
                  <a:lnTo>
                    <a:pt x="45" y="37"/>
                  </a:lnTo>
                  <a:lnTo>
                    <a:pt x="45" y="36"/>
                  </a:lnTo>
                  <a:lnTo>
                    <a:pt x="45" y="35"/>
                  </a:lnTo>
                  <a:lnTo>
                    <a:pt x="44" y="35"/>
                  </a:lnTo>
                  <a:lnTo>
                    <a:pt x="44" y="34"/>
                  </a:lnTo>
                  <a:lnTo>
                    <a:pt x="43" y="34"/>
                  </a:lnTo>
                  <a:lnTo>
                    <a:pt x="42" y="35"/>
                  </a:lnTo>
                  <a:lnTo>
                    <a:pt x="41" y="35"/>
                  </a:lnTo>
                  <a:lnTo>
                    <a:pt x="40" y="35"/>
                  </a:lnTo>
                  <a:lnTo>
                    <a:pt x="40" y="36"/>
                  </a:lnTo>
                  <a:lnTo>
                    <a:pt x="39" y="37"/>
                  </a:lnTo>
                  <a:lnTo>
                    <a:pt x="38" y="37"/>
                  </a:lnTo>
                  <a:lnTo>
                    <a:pt x="38" y="36"/>
                  </a:lnTo>
                  <a:lnTo>
                    <a:pt x="37" y="36"/>
                  </a:lnTo>
                  <a:lnTo>
                    <a:pt x="37" y="35"/>
                  </a:lnTo>
                  <a:lnTo>
                    <a:pt x="38" y="35"/>
                  </a:lnTo>
                  <a:lnTo>
                    <a:pt x="38" y="34"/>
                  </a:lnTo>
                  <a:lnTo>
                    <a:pt x="38" y="33"/>
                  </a:lnTo>
                  <a:lnTo>
                    <a:pt x="37" y="33"/>
                  </a:lnTo>
                  <a:lnTo>
                    <a:pt x="37" y="32"/>
                  </a:lnTo>
                  <a:lnTo>
                    <a:pt x="37" y="31"/>
                  </a:lnTo>
                  <a:lnTo>
                    <a:pt x="37" y="30"/>
                  </a:lnTo>
                  <a:lnTo>
                    <a:pt x="36" y="30"/>
                  </a:lnTo>
                  <a:lnTo>
                    <a:pt x="36" y="29"/>
                  </a:lnTo>
                  <a:lnTo>
                    <a:pt x="36" y="28"/>
                  </a:lnTo>
                  <a:lnTo>
                    <a:pt x="35" y="28"/>
                  </a:lnTo>
                  <a:lnTo>
                    <a:pt x="35" y="27"/>
                  </a:lnTo>
                  <a:lnTo>
                    <a:pt x="34" y="27"/>
                  </a:lnTo>
                  <a:lnTo>
                    <a:pt x="34" y="26"/>
                  </a:lnTo>
                  <a:lnTo>
                    <a:pt x="34" y="25"/>
                  </a:lnTo>
                  <a:lnTo>
                    <a:pt x="33" y="25"/>
                  </a:lnTo>
                  <a:lnTo>
                    <a:pt x="32" y="25"/>
                  </a:lnTo>
                  <a:lnTo>
                    <a:pt x="31" y="25"/>
                  </a:lnTo>
                  <a:lnTo>
                    <a:pt x="31" y="24"/>
                  </a:lnTo>
                  <a:lnTo>
                    <a:pt x="30" y="24"/>
                  </a:lnTo>
                  <a:lnTo>
                    <a:pt x="30" y="23"/>
                  </a:lnTo>
                  <a:lnTo>
                    <a:pt x="30" y="22"/>
                  </a:lnTo>
                  <a:lnTo>
                    <a:pt x="29" y="22"/>
                  </a:lnTo>
                  <a:lnTo>
                    <a:pt x="29" y="21"/>
                  </a:lnTo>
                  <a:lnTo>
                    <a:pt x="28" y="20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9" y="17"/>
                  </a:lnTo>
                  <a:lnTo>
                    <a:pt x="29" y="16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4"/>
                  </a:lnTo>
                  <a:lnTo>
                    <a:pt x="27" y="13"/>
                  </a:lnTo>
                  <a:lnTo>
                    <a:pt x="26" y="12"/>
                  </a:lnTo>
                  <a:lnTo>
                    <a:pt x="25" y="12"/>
                  </a:lnTo>
                  <a:lnTo>
                    <a:pt x="24" y="12"/>
                  </a:lnTo>
                  <a:lnTo>
                    <a:pt x="23" y="11"/>
                  </a:lnTo>
                  <a:lnTo>
                    <a:pt x="22" y="11"/>
                  </a:lnTo>
                  <a:lnTo>
                    <a:pt x="22" y="10"/>
                  </a:lnTo>
                  <a:lnTo>
                    <a:pt x="21" y="10"/>
                  </a:lnTo>
                  <a:lnTo>
                    <a:pt x="21" y="9"/>
                  </a:lnTo>
                  <a:lnTo>
                    <a:pt x="21" y="8"/>
                  </a:lnTo>
                  <a:lnTo>
                    <a:pt x="20" y="7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8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3"/>
                  </a:lnTo>
                  <a:lnTo>
                    <a:pt x="7" y="14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2" y="19"/>
                  </a:lnTo>
                  <a:lnTo>
                    <a:pt x="11" y="18"/>
                  </a:lnTo>
                  <a:lnTo>
                    <a:pt x="11" y="17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2" y="15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3" y="12"/>
                  </a:lnTo>
                  <a:lnTo>
                    <a:pt x="14" y="12"/>
                  </a:lnTo>
                  <a:lnTo>
                    <a:pt x="15" y="11"/>
                  </a:lnTo>
                  <a:lnTo>
                    <a:pt x="16" y="11"/>
                  </a:lnTo>
                  <a:lnTo>
                    <a:pt x="17" y="11"/>
                  </a:lnTo>
                  <a:lnTo>
                    <a:pt x="18" y="11"/>
                  </a:lnTo>
                  <a:lnTo>
                    <a:pt x="19" y="12"/>
                  </a:lnTo>
                  <a:lnTo>
                    <a:pt x="20" y="12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21" y="14"/>
                  </a:lnTo>
                  <a:lnTo>
                    <a:pt x="22" y="14"/>
                  </a:lnTo>
                  <a:lnTo>
                    <a:pt x="22" y="15"/>
                  </a:lnTo>
                  <a:lnTo>
                    <a:pt x="22" y="16"/>
                  </a:lnTo>
                  <a:lnTo>
                    <a:pt x="23" y="16"/>
                  </a:lnTo>
                  <a:lnTo>
                    <a:pt x="23" y="17"/>
                  </a:lnTo>
                  <a:lnTo>
                    <a:pt x="24" y="17"/>
                  </a:lnTo>
                  <a:lnTo>
                    <a:pt x="24" y="18"/>
                  </a:lnTo>
                  <a:lnTo>
                    <a:pt x="25" y="18"/>
                  </a:lnTo>
                  <a:lnTo>
                    <a:pt x="26" y="18"/>
                  </a:lnTo>
                  <a:lnTo>
                    <a:pt x="26" y="19"/>
                  </a:lnTo>
                  <a:lnTo>
                    <a:pt x="27" y="20"/>
                  </a:lnTo>
                  <a:lnTo>
                    <a:pt x="27" y="21"/>
                  </a:lnTo>
                  <a:lnTo>
                    <a:pt x="27" y="22"/>
                  </a:lnTo>
                  <a:lnTo>
                    <a:pt x="28" y="22"/>
                  </a:lnTo>
                  <a:lnTo>
                    <a:pt x="28" y="23"/>
                  </a:lnTo>
                  <a:lnTo>
                    <a:pt x="28" y="24"/>
                  </a:lnTo>
                  <a:lnTo>
                    <a:pt x="28" y="25"/>
                  </a:lnTo>
                  <a:lnTo>
                    <a:pt x="29" y="25"/>
                  </a:lnTo>
                  <a:lnTo>
                    <a:pt x="29" y="26"/>
                  </a:lnTo>
                  <a:lnTo>
                    <a:pt x="30" y="26"/>
                  </a:lnTo>
                  <a:lnTo>
                    <a:pt x="30" y="27"/>
                  </a:lnTo>
                  <a:lnTo>
                    <a:pt x="31" y="27"/>
                  </a:lnTo>
                  <a:lnTo>
                    <a:pt x="32" y="28"/>
                  </a:lnTo>
                  <a:lnTo>
                    <a:pt x="33" y="28"/>
                  </a:lnTo>
                  <a:lnTo>
                    <a:pt x="33" y="29"/>
                  </a:lnTo>
                  <a:lnTo>
                    <a:pt x="33" y="30"/>
                  </a:lnTo>
                  <a:lnTo>
                    <a:pt x="33" y="31"/>
                  </a:lnTo>
                  <a:lnTo>
                    <a:pt x="32" y="31"/>
                  </a:lnTo>
                  <a:lnTo>
                    <a:pt x="32" y="32"/>
                  </a:lnTo>
                  <a:lnTo>
                    <a:pt x="31" y="32"/>
                  </a:lnTo>
                  <a:lnTo>
                    <a:pt x="30" y="32"/>
                  </a:lnTo>
                  <a:lnTo>
                    <a:pt x="29" y="33"/>
                  </a:lnTo>
                  <a:lnTo>
                    <a:pt x="28" y="33"/>
                  </a:lnTo>
                  <a:lnTo>
                    <a:pt x="28" y="34"/>
                  </a:lnTo>
                  <a:lnTo>
                    <a:pt x="27" y="34"/>
                  </a:lnTo>
                  <a:lnTo>
                    <a:pt x="26" y="34"/>
                  </a:lnTo>
                  <a:lnTo>
                    <a:pt x="25" y="34"/>
                  </a:lnTo>
                  <a:lnTo>
                    <a:pt x="25" y="33"/>
                  </a:lnTo>
                  <a:lnTo>
                    <a:pt x="24" y="33"/>
                  </a:lnTo>
                  <a:lnTo>
                    <a:pt x="24" y="32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2" y="31"/>
                  </a:lnTo>
                  <a:lnTo>
                    <a:pt x="21" y="31"/>
                  </a:lnTo>
                  <a:lnTo>
                    <a:pt x="21" y="30"/>
                  </a:lnTo>
                  <a:lnTo>
                    <a:pt x="21" y="29"/>
                  </a:lnTo>
                  <a:lnTo>
                    <a:pt x="20" y="29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7"/>
                  </a:lnTo>
                  <a:lnTo>
                    <a:pt x="16" y="27"/>
                  </a:lnTo>
                  <a:lnTo>
                    <a:pt x="16" y="26"/>
                  </a:lnTo>
                  <a:lnTo>
                    <a:pt x="15" y="26"/>
                  </a:lnTo>
                  <a:lnTo>
                    <a:pt x="15" y="25"/>
                  </a:lnTo>
                  <a:lnTo>
                    <a:pt x="14" y="24"/>
                  </a:lnTo>
                  <a:lnTo>
                    <a:pt x="14" y="23"/>
                  </a:lnTo>
                  <a:lnTo>
                    <a:pt x="14" y="22"/>
                  </a:lnTo>
                  <a:lnTo>
                    <a:pt x="13" y="21"/>
                  </a:lnTo>
                  <a:lnTo>
                    <a:pt x="12" y="21"/>
                  </a:lnTo>
                  <a:lnTo>
                    <a:pt x="12" y="22"/>
                  </a:lnTo>
                  <a:lnTo>
                    <a:pt x="11" y="22"/>
                  </a:lnTo>
                  <a:lnTo>
                    <a:pt x="11" y="23"/>
                  </a:lnTo>
                  <a:lnTo>
                    <a:pt x="10" y="24"/>
                  </a:lnTo>
                  <a:lnTo>
                    <a:pt x="10" y="25"/>
                  </a:lnTo>
                  <a:lnTo>
                    <a:pt x="11" y="25"/>
                  </a:lnTo>
                  <a:lnTo>
                    <a:pt x="12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4" y="26"/>
                  </a:lnTo>
                  <a:lnTo>
                    <a:pt x="15" y="27"/>
                  </a:lnTo>
                  <a:lnTo>
                    <a:pt x="15" y="28"/>
                  </a:lnTo>
                  <a:lnTo>
                    <a:pt x="15" y="29"/>
                  </a:lnTo>
                  <a:lnTo>
                    <a:pt x="16" y="29"/>
                  </a:lnTo>
                  <a:lnTo>
                    <a:pt x="16" y="30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8" y="31"/>
                  </a:lnTo>
                  <a:lnTo>
                    <a:pt x="18" y="32"/>
                  </a:lnTo>
                  <a:lnTo>
                    <a:pt x="19" y="32"/>
                  </a:lnTo>
                  <a:lnTo>
                    <a:pt x="20" y="32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6"/>
                  </a:lnTo>
                  <a:lnTo>
                    <a:pt x="21" y="37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2" y="41"/>
                  </a:lnTo>
                  <a:lnTo>
                    <a:pt x="23" y="40"/>
                  </a:lnTo>
                  <a:lnTo>
                    <a:pt x="23" y="39"/>
                  </a:lnTo>
                  <a:lnTo>
                    <a:pt x="24" y="39"/>
                  </a:lnTo>
                  <a:lnTo>
                    <a:pt x="25" y="39"/>
                  </a:lnTo>
                  <a:lnTo>
                    <a:pt x="26" y="40"/>
                  </a:lnTo>
                  <a:lnTo>
                    <a:pt x="27" y="40"/>
                  </a:lnTo>
                  <a:lnTo>
                    <a:pt x="28" y="40"/>
                  </a:lnTo>
                  <a:lnTo>
                    <a:pt x="28" y="39"/>
                  </a:lnTo>
                  <a:lnTo>
                    <a:pt x="29" y="38"/>
                  </a:lnTo>
                  <a:lnTo>
                    <a:pt x="30" y="39"/>
                  </a:lnTo>
                  <a:lnTo>
                    <a:pt x="31" y="39"/>
                  </a:lnTo>
                  <a:lnTo>
                    <a:pt x="31" y="40"/>
                  </a:lnTo>
                  <a:lnTo>
                    <a:pt x="32" y="40"/>
                  </a:lnTo>
                  <a:lnTo>
                    <a:pt x="33" y="40"/>
                  </a:lnTo>
                  <a:lnTo>
                    <a:pt x="34" y="40"/>
                  </a:lnTo>
                  <a:lnTo>
                    <a:pt x="34" y="39"/>
                  </a:lnTo>
                  <a:lnTo>
                    <a:pt x="35" y="39"/>
                  </a:lnTo>
                  <a:lnTo>
                    <a:pt x="36" y="39"/>
                  </a:lnTo>
                  <a:lnTo>
                    <a:pt x="37" y="39"/>
                  </a:lnTo>
                  <a:lnTo>
                    <a:pt x="38" y="40"/>
                  </a:lnTo>
                  <a:lnTo>
                    <a:pt x="39" y="40"/>
                  </a:lnTo>
                  <a:lnTo>
                    <a:pt x="39" y="39"/>
                  </a:lnTo>
                  <a:lnTo>
                    <a:pt x="40" y="39"/>
                  </a:lnTo>
                  <a:lnTo>
                    <a:pt x="40" y="38"/>
                  </a:lnTo>
                  <a:lnTo>
                    <a:pt x="41" y="38"/>
                  </a:lnTo>
                  <a:lnTo>
                    <a:pt x="42" y="37"/>
                  </a:lnTo>
                  <a:lnTo>
                    <a:pt x="43" y="37"/>
                  </a:lnTo>
                </a:path>
              </a:pathLst>
            </a:custGeom>
            <a:noFill/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01" name="Freeform 881"/>
            <p:cNvSpPr>
              <a:spLocks noEditPoints="1"/>
            </p:cNvSpPr>
            <p:nvPr/>
          </p:nvSpPr>
          <p:spPr bwMode="auto">
            <a:xfrm>
              <a:off x="1148" y="1762"/>
              <a:ext cx="261" cy="252"/>
            </a:xfrm>
            <a:custGeom>
              <a:avLst/>
              <a:gdLst>
                <a:gd name="T0" fmla="*/ 23 w 261"/>
                <a:gd name="T1" fmla="*/ 13 h 252"/>
                <a:gd name="T2" fmla="*/ 34 w 261"/>
                <a:gd name="T3" fmla="*/ 25 h 252"/>
                <a:gd name="T4" fmla="*/ 47 w 261"/>
                <a:gd name="T5" fmla="*/ 31 h 252"/>
                <a:gd name="T6" fmla="*/ 57 w 261"/>
                <a:gd name="T7" fmla="*/ 40 h 252"/>
                <a:gd name="T8" fmla="*/ 63 w 261"/>
                <a:gd name="T9" fmla="*/ 46 h 252"/>
                <a:gd name="T10" fmla="*/ 57 w 261"/>
                <a:gd name="T11" fmla="*/ 34 h 252"/>
                <a:gd name="T12" fmla="*/ 51 w 261"/>
                <a:gd name="T13" fmla="*/ 23 h 252"/>
                <a:gd name="T14" fmla="*/ 62 w 261"/>
                <a:gd name="T15" fmla="*/ 15 h 252"/>
                <a:gd name="T16" fmla="*/ 72 w 261"/>
                <a:gd name="T17" fmla="*/ 23 h 252"/>
                <a:gd name="T18" fmla="*/ 83 w 261"/>
                <a:gd name="T19" fmla="*/ 31 h 252"/>
                <a:gd name="T20" fmla="*/ 89 w 261"/>
                <a:gd name="T21" fmla="*/ 44 h 252"/>
                <a:gd name="T22" fmla="*/ 95 w 261"/>
                <a:gd name="T23" fmla="*/ 57 h 252"/>
                <a:gd name="T24" fmla="*/ 107 w 261"/>
                <a:gd name="T25" fmla="*/ 61 h 252"/>
                <a:gd name="T26" fmla="*/ 121 w 261"/>
                <a:gd name="T27" fmla="*/ 63 h 252"/>
                <a:gd name="T28" fmla="*/ 131 w 261"/>
                <a:gd name="T29" fmla="*/ 72 h 252"/>
                <a:gd name="T30" fmla="*/ 142 w 261"/>
                <a:gd name="T31" fmla="*/ 79 h 252"/>
                <a:gd name="T32" fmla="*/ 148 w 261"/>
                <a:gd name="T33" fmla="*/ 92 h 252"/>
                <a:gd name="T34" fmla="*/ 150 w 261"/>
                <a:gd name="T35" fmla="*/ 106 h 252"/>
                <a:gd name="T36" fmla="*/ 160 w 261"/>
                <a:gd name="T37" fmla="*/ 116 h 252"/>
                <a:gd name="T38" fmla="*/ 169 w 261"/>
                <a:gd name="T39" fmla="*/ 124 h 252"/>
                <a:gd name="T40" fmla="*/ 184 w 261"/>
                <a:gd name="T41" fmla="*/ 124 h 252"/>
                <a:gd name="T42" fmla="*/ 198 w 261"/>
                <a:gd name="T43" fmla="*/ 127 h 252"/>
                <a:gd name="T44" fmla="*/ 208 w 261"/>
                <a:gd name="T45" fmla="*/ 137 h 252"/>
                <a:gd name="T46" fmla="*/ 205 w 261"/>
                <a:gd name="T47" fmla="*/ 148 h 252"/>
                <a:gd name="T48" fmla="*/ 193 w 261"/>
                <a:gd name="T49" fmla="*/ 154 h 252"/>
                <a:gd name="T50" fmla="*/ 180 w 261"/>
                <a:gd name="T51" fmla="*/ 159 h 252"/>
                <a:gd name="T52" fmla="*/ 170 w 261"/>
                <a:gd name="T53" fmla="*/ 160 h 252"/>
                <a:gd name="T54" fmla="*/ 170 w 261"/>
                <a:gd name="T55" fmla="*/ 163 h 252"/>
                <a:gd name="T56" fmla="*/ 184 w 261"/>
                <a:gd name="T57" fmla="*/ 161 h 252"/>
                <a:gd name="T58" fmla="*/ 198 w 261"/>
                <a:gd name="T59" fmla="*/ 157 h 252"/>
                <a:gd name="T60" fmla="*/ 209 w 261"/>
                <a:gd name="T61" fmla="*/ 150 h 252"/>
                <a:gd name="T62" fmla="*/ 221 w 261"/>
                <a:gd name="T63" fmla="*/ 142 h 252"/>
                <a:gd name="T64" fmla="*/ 234 w 261"/>
                <a:gd name="T65" fmla="*/ 141 h 252"/>
                <a:gd name="T66" fmla="*/ 245 w 261"/>
                <a:gd name="T67" fmla="*/ 149 h 252"/>
                <a:gd name="T68" fmla="*/ 253 w 261"/>
                <a:gd name="T69" fmla="*/ 155 h 252"/>
                <a:gd name="T70" fmla="*/ 258 w 261"/>
                <a:gd name="T71" fmla="*/ 167 h 252"/>
                <a:gd name="T72" fmla="*/ 256 w 261"/>
                <a:gd name="T73" fmla="*/ 177 h 252"/>
                <a:gd name="T74" fmla="*/ 245 w 261"/>
                <a:gd name="T75" fmla="*/ 176 h 252"/>
                <a:gd name="T76" fmla="*/ 239 w 261"/>
                <a:gd name="T77" fmla="*/ 184 h 252"/>
                <a:gd name="T78" fmla="*/ 230 w 261"/>
                <a:gd name="T79" fmla="*/ 192 h 252"/>
                <a:gd name="T80" fmla="*/ 232 w 261"/>
                <a:gd name="T81" fmla="*/ 194 h 252"/>
                <a:gd name="T82" fmla="*/ 236 w 261"/>
                <a:gd name="T83" fmla="*/ 197 h 252"/>
                <a:gd name="T84" fmla="*/ 233 w 261"/>
                <a:gd name="T85" fmla="*/ 202 h 252"/>
                <a:gd name="T86" fmla="*/ 246 w 261"/>
                <a:gd name="T87" fmla="*/ 208 h 252"/>
                <a:gd name="T88" fmla="*/ 232 w 261"/>
                <a:gd name="T89" fmla="*/ 211 h 252"/>
                <a:gd name="T90" fmla="*/ 233 w 261"/>
                <a:gd name="T91" fmla="*/ 217 h 252"/>
                <a:gd name="T92" fmla="*/ 232 w 261"/>
                <a:gd name="T93" fmla="*/ 227 h 252"/>
                <a:gd name="T94" fmla="*/ 206 w 261"/>
                <a:gd name="T95" fmla="*/ 229 h 252"/>
                <a:gd name="T96" fmla="*/ 161 w 261"/>
                <a:gd name="T97" fmla="*/ 245 h 252"/>
                <a:gd name="T98" fmla="*/ 118 w 261"/>
                <a:gd name="T99" fmla="*/ 242 h 252"/>
                <a:gd name="T100" fmla="*/ 82 w 261"/>
                <a:gd name="T101" fmla="*/ 218 h 252"/>
                <a:gd name="T102" fmla="*/ 53 w 261"/>
                <a:gd name="T103" fmla="*/ 198 h 252"/>
                <a:gd name="T104" fmla="*/ 53 w 261"/>
                <a:gd name="T105" fmla="*/ 163 h 252"/>
                <a:gd name="T106" fmla="*/ 14 w 261"/>
                <a:gd name="T107" fmla="*/ 151 h 252"/>
                <a:gd name="T108" fmla="*/ 1 w 261"/>
                <a:gd name="T109" fmla="*/ 111 h 252"/>
                <a:gd name="T110" fmla="*/ 1 w 261"/>
                <a:gd name="T111" fmla="*/ 79 h 252"/>
                <a:gd name="T112" fmla="*/ 23 w 261"/>
                <a:gd name="T113" fmla="*/ 52 h 252"/>
                <a:gd name="T114" fmla="*/ 19 w 261"/>
                <a:gd name="T115" fmla="*/ 2 h 252"/>
                <a:gd name="T116" fmla="*/ 105 w 261"/>
                <a:gd name="T117" fmla="*/ 92 h 252"/>
                <a:gd name="T118" fmla="*/ 148 w 261"/>
                <a:gd name="T119" fmla="*/ 130 h 252"/>
                <a:gd name="T120" fmla="*/ 106 w 261"/>
                <a:gd name="T121" fmla="*/ 96 h 25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61"/>
                <a:gd name="T184" fmla="*/ 0 h 252"/>
                <a:gd name="T185" fmla="*/ 261 w 261"/>
                <a:gd name="T186" fmla="*/ 252 h 25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61" h="252">
                  <a:moveTo>
                    <a:pt x="19" y="0"/>
                  </a:moveTo>
                  <a:lnTo>
                    <a:pt x="19" y="1"/>
                  </a:lnTo>
                  <a:lnTo>
                    <a:pt x="19" y="2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0" y="5"/>
                  </a:lnTo>
                  <a:lnTo>
                    <a:pt x="21" y="5"/>
                  </a:lnTo>
                  <a:lnTo>
                    <a:pt x="21" y="6"/>
                  </a:lnTo>
                  <a:lnTo>
                    <a:pt x="21" y="7"/>
                  </a:lnTo>
                  <a:lnTo>
                    <a:pt x="21" y="8"/>
                  </a:lnTo>
                  <a:lnTo>
                    <a:pt x="22" y="8"/>
                  </a:lnTo>
                  <a:lnTo>
                    <a:pt x="22" y="9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3" y="12"/>
                  </a:lnTo>
                  <a:lnTo>
                    <a:pt x="23" y="13"/>
                  </a:lnTo>
                  <a:lnTo>
                    <a:pt x="24" y="13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5" y="15"/>
                  </a:lnTo>
                  <a:lnTo>
                    <a:pt x="26" y="16"/>
                  </a:lnTo>
                  <a:lnTo>
                    <a:pt x="26" y="17"/>
                  </a:lnTo>
                  <a:lnTo>
                    <a:pt x="27" y="18"/>
                  </a:lnTo>
                  <a:lnTo>
                    <a:pt x="28" y="19"/>
                  </a:lnTo>
                  <a:lnTo>
                    <a:pt x="29" y="20"/>
                  </a:lnTo>
                  <a:lnTo>
                    <a:pt x="29" y="21"/>
                  </a:lnTo>
                  <a:lnTo>
                    <a:pt x="30" y="21"/>
                  </a:lnTo>
                  <a:lnTo>
                    <a:pt x="31" y="21"/>
                  </a:lnTo>
                  <a:lnTo>
                    <a:pt x="32" y="22"/>
                  </a:lnTo>
                  <a:lnTo>
                    <a:pt x="32" y="23"/>
                  </a:lnTo>
                  <a:lnTo>
                    <a:pt x="33" y="23"/>
                  </a:lnTo>
                  <a:lnTo>
                    <a:pt x="33" y="24"/>
                  </a:lnTo>
                  <a:lnTo>
                    <a:pt x="34" y="24"/>
                  </a:lnTo>
                  <a:lnTo>
                    <a:pt x="34" y="25"/>
                  </a:lnTo>
                  <a:lnTo>
                    <a:pt x="35" y="25"/>
                  </a:lnTo>
                  <a:lnTo>
                    <a:pt x="36" y="26"/>
                  </a:lnTo>
                  <a:lnTo>
                    <a:pt x="37" y="26"/>
                  </a:lnTo>
                  <a:lnTo>
                    <a:pt x="37" y="27"/>
                  </a:lnTo>
                  <a:lnTo>
                    <a:pt x="38" y="27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40" y="28"/>
                  </a:lnTo>
                  <a:lnTo>
                    <a:pt x="41" y="28"/>
                  </a:lnTo>
                  <a:lnTo>
                    <a:pt x="42" y="28"/>
                  </a:lnTo>
                  <a:lnTo>
                    <a:pt x="43" y="28"/>
                  </a:lnTo>
                  <a:lnTo>
                    <a:pt x="44" y="28"/>
                  </a:lnTo>
                  <a:lnTo>
                    <a:pt x="45" y="28"/>
                  </a:lnTo>
                  <a:lnTo>
                    <a:pt x="45" y="29"/>
                  </a:lnTo>
                  <a:lnTo>
                    <a:pt x="46" y="29"/>
                  </a:lnTo>
                  <a:lnTo>
                    <a:pt x="46" y="30"/>
                  </a:lnTo>
                  <a:lnTo>
                    <a:pt x="47" y="30"/>
                  </a:lnTo>
                  <a:lnTo>
                    <a:pt x="47" y="31"/>
                  </a:lnTo>
                  <a:lnTo>
                    <a:pt x="48" y="31"/>
                  </a:lnTo>
                  <a:lnTo>
                    <a:pt x="49" y="32"/>
                  </a:lnTo>
                  <a:lnTo>
                    <a:pt x="50" y="32"/>
                  </a:lnTo>
                  <a:lnTo>
                    <a:pt x="50" y="33"/>
                  </a:lnTo>
                  <a:lnTo>
                    <a:pt x="51" y="33"/>
                  </a:lnTo>
                  <a:lnTo>
                    <a:pt x="51" y="34"/>
                  </a:lnTo>
                  <a:lnTo>
                    <a:pt x="52" y="34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4" y="35"/>
                  </a:lnTo>
                  <a:lnTo>
                    <a:pt x="55" y="35"/>
                  </a:lnTo>
                  <a:lnTo>
                    <a:pt x="55" y="36"/>
                  </a:lnTo>
                  <a:lnTo>
                    <a:pt x="56" y="37"/>
                  </a:lnTo>
                  <a:lnTo>
                    <a:pt x="56" y="38"/>
                  </a:lnTo>
                  <a:lnTo>
                    <a:pt x="57" y="38"/>
                  </a:lnTo>
                  <a:lnTo>
                    <a:pt x="57" y="39"/>
                  </a:lnTo>
                  <a:lnTo>
                    <a:pt x="57" y="40"/>
                  </a:lnTo>
                  <a:lnTo>
                    <a:pt x="57" y="41"/>
                  </a:lnTo>
                  <a:lnTo>
                    <a:pt x="58" y="41"/>
                  </a:lnTo>
                  <a:lnTo>
                    <a:pt x="58" y="42"/>
                  </a:lnTo>
                  <a:lnTo>
                    <a:pt x="58" y="43"/>
                  </a:lnTo>
                  <a:lnTo>
                    <a:pt x="58" y="44"/>
                  </a:lnTo>
                  <a:lnTo>
                    <a:pt x="58" y="45"/>
                  </a:lnTo>
                  <a:lnTo>
                    <a:pt x="58" y="46"/>
                  </a:lnTo>
                  <a:lnTo>
                    <a:pt x="59" y="46"/>
                  </a:lnTo>
                  <a:lnTo>
                    <a:pt x="59" y="47"/>
                  </a:lnTo>
                  <a:lnTo>
                    <a:pt x="60" y="47"/>
                  </a:lnTo>
                  <a:lnTo>
                    <a:pt x="60" y="48"/>
                  </a:lnTo>
                  <a:lnTo>
                    <a:pt x="61" y="48"/>
                  </a:lnTo>
                  <a:lnTo>
                    <a:pt x="62" y="49"/>
                  </a:lnTo>
                  <a:lnTo>
                    <a:pt x="62" y="48"/>
                  </a:lnTo>
                  <a:lnTo>
                    <a:pt x="62" y="47"/>
                  </a:lnTo>
                  <a:lnTo>
                    <a:pt x="63" y="46"/>
                  </a:lnTo>
                  <a:lnTo>
                    <a:pt x="62" y="45"/>
                  </a:lnTo>
                  <a:lnTo>
                    <a:pt x="62" y="44"/>
                  </a:lnTo>
                  <a:lnTo>
                    <a:pt x="61" y="44"/>
                  </a:lnTo>
                  <a:lnTo>
                    <a:pt x="61" y="43"/>
                  </a:lnTo>
                  <a:lnTo>
                    <a:pt x="61" y="42"/>
                  </a:lnTo>
                  <a:lnTo>
                    <a:pt x="60" y="42"/>
                  </a:lnTo>
                  <a:lnTo>
                    <a:pt x="60" y="41"/>
                  </a:lnTo>
                  <a:lnTo>
                    <a:pt x="60" y="40"/>
                  </a:lnTo>
                  <a:lnTo>
                    <a:pt x="59" y="40"/>
                  </a:lnTo>
                  <a:lnTo>
                    <a:pt x="59" y="39"/>
                  </a:lnTo>
                  <a:lnTo>
                    <a:pt x="59" y="38"/>
                  </a:lnTo>
                  <a:lnTo>
                    <a:pt x="59" y="37"/>
                  </a:lnTo>
                  <a:lnTo>
                    <a:pt x="59" y="36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8" y="34"/>
                  </a:lnTo>
                  <a:lnTo>
                    <a:pt x="57" y="34"/>
                  </a:lnTo>
                  <a:lnTo>
                    <a:pt x="57" y="33"/>
                  </a:lnTo>
                  <a:lnTo>
                    <a:pt x="57" y="32"/>
                  </a:lnTo>
                  <a:lnTo>
                    <a:pt x="56" y="32"/>
                  </a:lnTo>
                  <a:lnTo>
                    <a:pt x="56" y="31"/>
                  </a:lnTo>
                  <a:lnTo>
                    <a:pt x="55" y="31"/>
                  </a:lnTo>
                  <a:lnTo>
                    <a:pt x="55" y="30"/>
                  </a:lnTo>
                  <a:lnTo>
                    <a:pt x="54" y="30"/>
                  </a:lnTo>
                  <a:lnTo>
                    <a:pt x="54" y="29"/>
                  </a:lnTo>
                  <a:lnTo>
                    <a:pt x="53" y="29"/>
                  </a:lnTo>
                  <a:lnTo>
                    <a:pt x="53" y="28"/>
                  </a:lnTo>
                  <a:lnTo>
                    <a:pt x="52" y="28"/>
                  </a:lnTo>
                  <a:lnTo>
                    <a:pt x="52" y="27"/>
                  </a:lnTo>
                  <a:lnTo>
                    <a:pt x="52" y="26"/>
                  </a:lnTo>
                  <a:lnTo>
                    <a:pt x="52" y="25"/>
                  </a:lnTo>
                  <a:lnTo>
                    <a:pt x="51" y="25"/>
                  </a:lnTo>
                  <a:lnTo>
                    <a:pt x="51" y="24"/>
                  </a:lnTo>
                  <a:lnTo>
                    <a:pt x="51" y="23"/>
                  </a:lnTo>
                  <a:lnTo>
                    <a:pt x="51" y="22"/>
                  </a:lnTo>
                  <a:lnTo>
                    <a:pt x="51" y="21"/>
                  </a:lnTo>
                  <a:lnTo>
                    <a:pt x="52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3" y="19"/>
                  </a:lnTo>
                  <a:lnTo>
                    <a:pt x="53" y="18"/>
                  </a:lnTo>
                  <a:lnTo>
                    <a:pt x="54" y="18"/>
                  </a:lnTo>
                  <a:lnTo>
                    <a:pt x="54" y="17"/>
                  </a:lnTo>
                  <a:lnTo>
                    <a:pt x="55" y="17"/>
                  </a:lnTo>
                  <a:lnTo>
                    <a:pt x="55" y="16"/>
                  </a:lnTo>
                  <a:lnTo>
                    <a:pt x="56" y="16"/>
                  </a:lnTo>
                  <a:lnTo>
                    <a:pt x="57" y="16"/>
                  </a:lnTo>
                  <a:lnTo>
                    <a:pt x="58" y="16"/>
                  </a:lnTo>
                  <a:lnTo>
                    <a:pt x="59" y="16"/>
                  </a:lnTo>
                  <a:lnTo>
                    <a:pt x="60" y="15"/>
                  </a:lnTo>
                  <a:lnTo>
                    <a:pt x="61" y="15"/>
                  </a:lnTo>
                  <a:lnTo>
                    <a:pt x="62" y="15"/>
                  </a:lnTo>
                  <a:lnTo>
                    <a:pt x="63" y="15"/>
                  </a:lnTo>
                  <a:lnTo>
                    <a:pt x="63" y="16"/>
                  </a:lnTo>
                  <a:lnTo>
                    <a:pt x="64" y="16"/>
                  </a:lnTo>
                  <a:lnTo>
                    <a:pt x="65" y="17"/>
                  </a:lnTo>
                  <a:lnTo>
                    <a:pt x="67" y="17"/>
                  </a:lnTo>
                  <a:lnTo>
                    <a:pt x="68" y="16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69" y="18"/>
                  </a:lnTo>
                  <a:lnTo>
                    <a:pt x="69" y="19"/>
                  </a:lnTo>
                  <a:lnTo>
                    <a:pt x="69" y="20"/>
                  </a:lnTo>
                  <a:lnTo>
                    <a:pt x="70" y="21"/>
                  </a:lnTo>
                  <a:lnTo>
                    <a:pt x="71" y="21"/>
                  </a:lnTo>
                  <a:lnTo>
                    <a:pt x="71" y="22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3" y="23"/>
                  </a:lnTo>
                  <a:lnTo>
                    <a:pt x="74" y="23"/>
                  </a:lnTo>
                  <a:lnTo>
                    <a:pt x="74" y="24"/>
                  </a:lnTo>
                  <a:lnTo>
                    <a:pt x="75" y="24"/>
                  </a:lnTo>
                  <a:lnTo>
                    <a:pt x="75" y="25"/>
                  </a:lnTo>
                  <a:lnTo>
                    <a:pt x="76" y="25"/>
                  </a:lnTo>
                  <a:lnTo>
                    <a:pt x="76" y="26"/>
                  </a:lnTo>
                  <a:lnTo>
                    <a:pt x="77" y="26"/>
                  </a:lnTo>
                  <a:lnTo>
                    <a:pt x="78" y="27"/>
                  </a:lnTo>
                  <a:lnTo>
                    <a:pt x="79" y="27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1" y="29"/>
                  </a:lnTo>
                  <a:lnTo>
                    <a:pt x="82" y="29"/>
                  </a:lnTo>
                  <a:lnTo>
                    <a:pt x="82" y="30"/>
                  </a:lnTo>
                  <a:lnTo>
                    <a:pt x="83" y="30"/>
                  </a:lnTo>
                  <a:lnTo>
                    <a:pt x="83" y="31"/>
                  </a:lnTo>
                  <a:lnTo>
                    <a:pt x="84" y="31"/>
                  </a:lnTo>
                  <a:lnTo>
                    <a:pt x="85" y="32"/>
                  </a:lnTo>
                  <a:lnTo>
                    <a:pt x="86" y="32"/>
                  </a:lnTo>
                  <a:lnTo>
                    <a:pt x="86" y="33"/>
                  </a:lnTo>
                  <a:lnTo>
                    <a:pt x="87" y="33"/>
                  </a:lnTo>
                  <a:lnTo>
                    <a:pt x="87" y="34"/>
                  </a:lnTo>
                  <a:lnTo>
                    <a:pt x="88" y="34"/>
                  </a:lnTo>
                  <a:lnTo>
                    <a:pt x="88" y="35"/>
                  </a:lnTo>
                  <a:lnTo>
                    <a:pt x="88" y="36"/>
                  </a:lnTo>
                  <a:lnTo>
                    <a:pt x="88" y="37"/>
                  </a:lnTo>
                  <a:lnTo>
                    <a:pt x="88" y="38"/>
                  </a:lnTo>
                  <a:lnTo>
                    <a:pt x="88" y="39"/>
                  </a:lnTo>
                  <a:lnTo>
                    <a:pt x="88" y="40"/>
                  </a:lnTo>
                  <a:lnTo>
                    <a:pt x="88" y="41"/>
                  </a:lnTo>
                  <a:lnTo>
                    <a:pt x="88" y="42"/>
                  </a:lnTo>
                  <a:lnTo>
                    <a:pt x="88" y="43"/>
                  </a:lnTo>
                  <a:lnTo>
                    <a:pt x="89" y="44"/>
                  </a:lnTo>
                  <a:lnTo>
                    <a:pt x="89" y="45"/>
                  </a:lnTo>
                  <a:lnTo>
                    <a:pt x="89" y="46"/>
                  </a:lnTo>
                  <a:lnTo>
                    <a:pt x="90" y="46"/>
                  </a:lnTo>
                  <a:lnTo>
                    <a:pt x="90" y="47"/>
                  </a:lnTo>
                  <a:lnTo>
                    <a:pt x="91" y="48"/>
                  </a:lnTo>
                  <a:lnTo>
                    <a:pt x="91" y="49"/>
                  </a:lnTo>
                  <a:lnTo>
                    <a:pt x="91" y="50"/>
                  </a:lnTo>
                  <a:lnTo>
                    <a:pt x="91" y="51"/>
                  </a:lnTo>
                  <a:lnTo>
                    <a:pt x="91" y="52"/>
                  </a:lnTo>
                  <a:lnTo>
                    <a:pt x="92" y="52"/>
                  </a:lnTo>
                  <a:lnTo>
                    <a:pt x="92" y="53"/>
                  </a:lnTo>
                  <a:lnTo>
                    <a:pt x="93" y="54"/>
                  </a:lnTo>
                  <a:lnTo>
                    <a:pt x="93" y="55"/>
                  </a:lnTo>
                  <a:lnTo>
                    <a:pt x="94" y="55"/>
                  </a:lnTo>
                  <a:lnTo>
                    <a:pt x="94" y="56"/>
                  </a:lnTo>
                  <a:lnTo>
                    <a:pt x="95" y="56"/>
                  </a:lnTo>
                  <a:lnTo>
                    <a:pt x="95" y="57"/>
                  </a:lnTo>
                  <a:lnTo>
                    <a:pt x="95" y="58"/>
                  </a:lnTo>
                  <a:lnTo>
                    <a:pt x="96" y="58"/>
                  </a:lnTo>
                  <a:lnTo>
                    <a:pt x="97" y="58"/>
                  </a:lnTo>
                  <a:lnTo>
                    <a:pt x="98" y="58"/>
                  </a:lnTo>
                  <a:lnTo>
                    <a:pt x="98" y="59"/>
                  </a:lnTo>
                  <a:lnTo>
                    <a:pt x="99" y="59"/>
                  </a:lnTo>
                  <a:lnTo>
                    <a:pt x="100" y="59"/>
                  </a:lnTo>
                  <a:lnTo>
                    <a:pt x="101" y="60"/>
                  </a:lnTo>
                  <a:lnTo>
                    <a:pt x="102" y="60"/>
                  </a:lnTo>
                  <a:lnTo>
                    <a:pt x="103" y="60"/>
                  </a:lnTo>
                  <a:lnTo>
                    <a:pt x="103" y="61"/>
                  </a:lnTo>
                  <a:lnTo>
                    <a:pt x="104" y="61"/>
                  </a:lnTo>
                  <a:lnTo>
                    <a:pt x="105" y="61"/>
                  </a:lnTo>
                  <a:lnTo>
                    <a:pt x="106" y="61"/>
                  </a:lnTo>
                  <a:lnTo>
                    <a:pt x="107" y="61"/>
                  </a:lnTo>
                  <a:lnTo>
                    <a:pt x="108" y="61"/>
                  </a:lnTo>
                  <a:lnTo>
                    <a:pt x="108" y="60"/>
                  </a:lnTo>
                  <a:lnTo>
                    <a:pt x="109" y="60"/>
                  </a:lnTo>
                  <a:lnTo>
                    <a:pt x="110" y="60"/>
                  </a:lnTo>
                  <a:lnTo>
                    <a:pt x="111" y="60"/>
                  </a:lnTo>
                  <a:lnTo>
                    <a:pt x="112" y="60"/>
                  </a:lnTo>
                  <a:lnTo>
                    <a:pt x="113" y="60"/>
                  </a:lnTo>
                  <a:lnTo>
                    <a:pt x="114" y="60"/>
                  </a:lnTo>
                  <a:lnTo>
                    <a:pt x="115" y="60"/>
                  </a:lnTo>
                  <a:lnTo>
                    <a:pt x="116" y="60"/>
                  </a:lnTo>
                  <a:lnTo>
                    <a:pt x="117" y="60"/>
                  </a:lnTo>
                  <a:lnTo>
                    <a:pt x="118" y="60"/>
                  </a:lnTo>
                  <a:lnTo>
                    <a:pt x="118" y="61"/>
                  </a:lnTo>
                  <a:lnTo>
                    <a:pt x="119" y="61"/>
                  </a:lnTo>
                  <a:lnTo>
                    <a:pt x="120" y="61"/>
                  </a:lnTo>
                  <a:lnTo>
                    <a:pt x="120" y="62"/>
                  </a:lnTo>
                  <a:lnTo>
                    <a:pt x="121" y="63"/>
                  </a:lnTo>
                  <a:lnTo>
                    <a:pt x="121" y="64"/>
                  </a:lnTo>
                  <a:lnTo>
                    <a:pt x="122" y="64"/>
                  </a:lnTo>
                  <a:lnTo>
                    <a:pt x="122" y="65"/>
                  </a:lnTo>
                  <a:lnTo>
                    <a:pt x="123" y="65"/>
                  </a:lnTo>
                  <a:lnTo>
                    <a:pt x="123" y="66"/>
                  </a:lnTo>
                  <a:lnTo>
                    <a:pt x="124" y="66"/>
                  </a:lnTo>
                  <a:lnTo>
                    <a:pt x="125" y="66"/>
                  </a:lnTo>
                  <a:lnTo>
                    <a:pt x="126" y="66"/>
                  </a:lnTo>
                  <a:lnTo>
                    <a:pt x="126" y="67"/>
                  </a:lnTo>
                  <a:lnTo>
                    <a:pt x="126" y="68"/>
                  </a:lnTo>
                  <a:lnTo>
                    <a:pt x="127" y="68"/>
                  </a:lnTo>
                  <a:lnTo>
                    <a:pt x="127" y="69"/>
                  </a:lnTo>
                  <a:lnTo>
                    <a:pt x="128" y="69"/>
                  </a:lnTo>
                  <a:lnTo>
                    <a:pt x="129" y="70"/>
                  </a:lnTo>
                  <a:lnTo>
                    <a:pt x="130" y="70"/>
                  </a:lnTo>
                  <a:lnTo>
                    <a:pt x="130" y="71"/>
                  </a:lnTo>
                  <a:lnTo>
                    <a:pt x="131" y="71"/>
                  </a:lnTo>
                  <a:lnTo>
                    <a:pt x="131" y="72"/>
                  </a:lnTo>
                  <a:lnTo>
                    <a:pt x="132" y="72"/>
                  </a:lnTo>
                  <a:lnTo>
                    <a:pt x="132" y="73"/>
                  </a:lnTo>
                  <a:lnTo>
                    <a:pt x="133" y="73"/>
                  </a:lnTo>
                  <a:lnTo>
                    <a:pt x="133" y="74"/>
                  </a:lnTo>
                  <a:lnTo>
                    <a:pt x="134" y="74"/>
                  </a:lnTo>
                  <a:lnTo>
                    <a:pt x="134" y="75"/>
                  </a:lnTo>
                  <a:lnTo>
                    <a:pt x="135" y="75"/>
                  </a:lnTo>
                  <a:lnTo>
                    <a:pt x="136" y="76"/>
                  </a:lnTo>
                  <a:lnTo>
                    <a:pt x="137" y="76"/>
                  </a:lnTo>
                  <a:lnTo>
                    <a:pt x="137" y="77"/>
                  </a:lnTo>
                  <a:lnTo>
                    <a:pt x="138" y="77"/>
                  </a:lnTo>
                  <a:lnTo>
                    <a:pt x="139" y="78"/>
                  </a:lnTo>
                  <a:lnTo>
                    <a:pt x="139" y="79"/>
                  </a:lnTo>
                  <a:lnTo>
                    <a:pt x="140" y="79"/>
                  </a:lnTo>
                  <a:lnTo>
                    <a:pt x="141" y="79"/>
                  </a:lnTo>
                  <a:lnTo>
                    <a:pt x="142" y="79"/>
                  </a:lnTo>
                  <a:lnTo>
                    <a:pt x="143" y="79"/>
                  </a:lnTo>
                  <a:lnTo>
                    <a:pt x="144" y="79"/>
                  </a:lnTo>
                  <a:lnTo>
                    <a:pt x="144" y="80"/>
                  </a:lnTo>
                  <a:lnTo>
                    <a:pt x="145" y="80"/>
                  </a:lnTo>
                  <a:lnTo>
                    <a:pt x="145" y="81"/>
                  </a:lnTo>
                  <a:lnTo>
                    <a:pt x="145" y="82"/>
                  </a:lnTo>
                  <a:lnTo>
                    <a:pt x="145" y="83"/>
                  </a:lnTo>
                  <a:lnTo>
                    <a:pt x="145" y="85"/>
                  </a:lnTo>
                  <a:lnTo>
                    <a:pt x="145" y="86"/>
                  </a:lnTo>
                  <a:lnTo>
                    <a:pt x="145" y="87"/>
                  </a:lnTo>
                  <a:lnTo>
                    <a:pt x="145" y="88"/>
                  </a:lnTo>
                  <a:lnTo>
                    <a:pt x="145" y="89"/>
                  </a:lnTo>
                  <a:lnTo>
                    <a:pt x="145" y="90"/>
                  </a:lnTo>
                  <a:lnTo>
                    <a:pt x="146" y="90"/>
                  </a:lnTo>
                  <a:lnTo>
                    <a:pt x="146" y="91"/>
                  </a:lnTo>
                  <a:lnTo>
                    <a:pt x="147" y="92"/>
                  </a:lnTo>
                  <a:lnTo>
                    <a:pt x="148" y="92"/>
                  </a:lnTo>
                  <a:lnTo>
                    <a:pt x="149" y="92"/>
                  </a:lnTo>
                  <a:lnTo>
                    <a:pt x="149" y="93"/>
                  </a:lnTo>
                  <a:lnTo>
                    <a:pt x="149" y="94"/>
                  </a:lnTo>
                  <a:lnTo>
                    <a:pt x="149" y="95"/>
                  </a:lnTo>
                  <a:lnTo>
                    <a:pt x="149" y="96"/>
                  </a:lnTo>
                  <a:lnTo>
                    <a:pt x="149" y="97"/>
                  </a:lnTo>
                  <a:lnTo>
                    <a:pt x="149" y="98"/>
                  </a:lnTo>
                  <a:lnTo>
                    <a:pt x="148" y="98"/>
                  </a:lnTo>
                  <a:lnTo>
                    <a:pt x="148" y="99"/>
                  </a:lnTo>
                  <a:lnTo>
                    <a:pt x="148" y="100"/>
                  </a:lnTo>
                  <a:lnTo>
                    <a:pt x="148" y="101"/>
                  </a:lnTo>
                  <a:lnTo>
                    <a:pt x="149" y="101"/>
                  </a:lnTo>
                  <a:lnTo>
                    <a:pt x="149" y="102"/>
                  </a:lnTo>
                  <a:lnTo>
                    <a:pt x="149" y="103"/>
                  </a:lnTo>
                  <a:lnTo>
                    <a:pt x="149" y="104"/>
                  </a:lnTo>
                  <a:lnTo>
                    <a:pt x="150" y="105"/>
                  </a:lnTo>
                  <a:lnTo>
                    <a:pt x="150" y="106"/>
                  </a:lnTo>
                  <a:lnTo>
                    <a:pt x="151" y="106"/>
                  </a:lnTo>
                  <a:lnTo>
                    <a:pt x="151" y="107"/>
                  </a:lnTo>
                  <a:lnTo>
                    <a:pt x="151" y="108"/>
                  </a:lnTo>
                  <a:lnTo>
                    <a:pt x="151" y="109"/>
                  </a:lnTo>
                  <a:lnTo>
                    <a:pt x="152" y="109"/>
                  </a:lnTo>
                  <a:lnTo>
                    <a:pt x="153" y="110"/>
                  </a:lnTo>
                  <a:lnTo>
                    <a:pt x="154" y="110"/>
                  </a:lnTo>
                  <a:lnTo>
                    <a:pt x="154" y="111"/>
                  </a:lnTo>
                  <a:lnTo>
                    <a:pt x="155" y="111"/>
                  </a:lnTo>
                  <a:lnTo>
                    <a:pt x="156" y="111"/>
                  </a:lnTo>
                  <a:lnTo>
                    <a:pt x="157" y="111"/>
                  </a:lnTo>
                  <a:lnTo>
                    <a:pt x="157" y="112"/>
                  </a:lnTo>
                  <a:lnTo>
                    <a:pt x="157" y="113"/>
                  </a:lnTo>
                  <a:lnTo>
                    <a:pt x="158" y="113"/>
                  </a:lnTo>
                  <a:lnTo>
                    <a:pt x="159" y="114"/>
                  </a:lnTo>
                  <a:lnTo>
                    <a:pt x="159" y="115"/>
                  </a:lnTo>
                  <a:lnTo>
                    <a:pt x="160" y="115"/>
                  </a:lnTo>
                  <a:lnTo>
                    <a:pt x="160" y="116"/>
                  </a:lnTo>
                  <a:lnTo>
                    <a:pt x="161" y="116"/>
                  </a:lnTo>
                  <a:lnTo>
                    <a:pt x="161" y="117"/>
                  </a:lnTo>
                  <a:lnTo>
                    <a:pt x="162" y="117"/>
                  </a:lnTo>
                  <a:lnTo>
                    <a:pt x="162" y="118"/>
                  </a:lnTo>
                  <a:lnTo>
                    <a:pt x="163" y="118"/>
                  </a:lnTo>
                  <a:lnTo>
                    <a:pt x="163" y="119"/>
                  </a:lnTo>
                  <a:lnTo>
                    <a:pt x="164" y="119"/>
                  </a:lnTo>
                  <a:lnTo>
                    <a:pt x="164" y="120"/>
                  </a:lnTo>
                  <a:lnTo>
                    <a:pt x="164" y="121"/>
                  </a:lnTo>
                  <a:lnTo>
                    <a:pt x="165" y="121"/>
                  </a:lnTo>
                  <a:lnTo>
                    <a:pt x="165" y="122"/>
                  </a:lnTo>
                  <a:lnTo>
                    <a:pt x="166" y="122"/>
                  </a:lnTo>
                  <a:lnTo>
                    <a:pt x="167" y="122"/>
                  </a:lnTo>
                  <a:lnTo>
                    <a:pt x="167" y="123"/>
                  </a:lnTo>
                  <a:lnTo>
                    <a:pt x="168" y="123"/>
                  </a:lnTo>
                  <a:lnTo>
                    <a:pt x="168" y="124"/>
                  </a:lnTo>
                  <a:lnTo>
                    <a:pt x="169" y="124"/>
                  </a:lnTo>
                  <a:lnTo>
                    <a:pt x="170" y="124"/>
                  </a:lnTo>
                  <a:lnTo>
                    <a:pt x="171" y="124"/>
                  </a:lnTo>
                  <a:lnTo>
                    <a:pt x="172" y="125"/>
                  </a:lnTo>
                  <a:lnTo>
                    <a:pt x="173" y="125"/>
                  </a:lnTo>
                  <a:lnTo>
                    <a:pt x="174" y="125"/>
                  </a:lnTo>
                  <a:lnTo>
                    <a:pt x="175" y="125"/>
                  </a:lnTo>
                  <a:lnTo>
                    <a:pt x="176" y="125"/>
                  </a:lnTo>
                  <a:lnTo>
                    <a:pt x="177" y="125"/>
                  </a:lnTo>
                  <a:lnTo>
                    <a:pt x="178" y="125"/>
                  </a:lnTo>
                  <a:lnTo>
                    <a:pt x="179" y="125"/>
                  </a:lnTo>
                  <a:lnTo>
                    <a:pt x="179" y="124"/>
                  </a:lnTo>
                  <a:lnTo>
                    <a:pt x="180" y="124"/>
                  </a:lnTo>
                  <a:lnTo>
                    <a:pt x="181" y="124"/>
                  </a:lnTo>
                  <a:lnTo>
                    <a:pt x="182" y="124"/>
                  </a:lnTo>
                  <a:lnTo>
                    <a:pt x="183" y="124"/>
                  </a:lnTo>
                  <a:lnTo>
                    <a:pt x="184" y="124"/>
                  </a:lnTo>
                  <a:lnTo>
                    <a:pt x="185" y="124"/>
                  </a:lnTo>
                  <a:lnTo>
                    <a:pt x="185" y="125"/>
                  </a:lnTo>
                  <a:lnTo>
                    <a:pt x="186" y="125"/>
                  </a:lnTo>
                  <a:lnTo>
                    <a:pt x="187" y="125"/>
                  </a:lnTo>
                  <a:lnTo>
                    <a:pt x="188" y="125"/>
                  </a:lnTo>
                  <a:lnTo>
                    <a:pt x="189" y="125"/>
                  </a:lnTo>
                  <a:lnTo>
                    <a:pt x="189" y="126"/>
                  </a:lnTo>
                  <a:lnTo>
                    <a:pt x="190" y="126"/>
                  </a:lnTo>
                  <a:lnTo>
                    <a:pt x="191" y="126"/>
                  </a:lnTo>
                  <a:lnTo>
                    <a:pt x="192" y="125"/>
                  </a:lnTo>
                  <a:lnTo>
                    <a:pt x="193" y="125"/>
                  </a:lnTo>
                  <a:lnTo>
                    <a:pt x="194" y="125"/>
                  </a:lnTo>
                  <a:lnTo>
                    <a:pt x="195" y="125"/>
                  </a:lnTo>
                  <a:lnTo>
                    <a:pt x="196" y="125"/>
                  </a:lnTo>
                  <a:lnTo>
                    <a:pt x="196" y="126"/>
                  </a:lnTo>
                  <a:lnTo>
                    <a:pt x="197" y="126"/>
                  </a:lnTo>
                  <a:lnTo>
                    <a:pt x="198" y="126"/>
                  </a:lnTo>
                  <a:lnTo>
                    <a:pt x="198" y="127"/>
                  </a:lnTo>
                  <a:lnTo>
                    <a:pt x="199" y="127"/>
                  </a:lnTo>
                  <a:lnTo>
                    <a:pt x="200" y="128"/>
                  </a:lnTo>
                  <a:lnTo>
                    <a:pt x="201" y="129"/>
                  </a:lnTo>
                  <a:lnTo>
                    <a:pt x="201" y="130"/>
                  </a:lnTo>
                  <a:lnTo>
                    <a:pt x="202" y="130"/>
                  </a:lnTo>
                  <a:lnTo>
                    <a:pt x="202" y="131"/>
                  </a:lnTo>
                  <a:lnTo>
                    <a:pt x="203" y="131"/>
                  </a:lnTo>
                  <a:lnTo>
                    <a:pt x="203" y="132"/>
                  </a:lnTo>
                  <a:lnTo>
                    <a:pt x="204" y="133"/>
                  </a:lnTo>
                  <a:lnTo>
                    <a:pt x="205" y="134"/>
                  </a:lnTo>
                  <a:lnTo>
                    <a:pt x="205" y="135"/>
                  </a:lnTo>
                  <a:lnTo>
                    <a:pt x="206" y="135"/>
                  </a:lnTo>
                  <a:lnTo>
                    <a:pt x="206" y="136"/>
                  </a:lnTo>
                  <a:lnTo>
                    <a:pt x="207" y="136"/>
                  </a:lnTo>
                  <a:lnTo>
                    <a:pt x="207" y="137"/>
                  </a:lnTo>
                  <a:lnTo>
                    <a:pt x="208" y="137"/>
                  </a:lnTo>
                  <a:lnTo>
                    <a:pt x="208" y="138"/>
                  </a:lnTo>
                  <a:lnTo>
                    <a:pt x="209" y="139"/>
                  </a:lnTo>
                  <a:lnTo>
                    <a:pt x="209" y="140"/>
                  </a:lnTo>
                  <a:lnTo>
                    <a:pt x="210" y="140"/>
                  </a:lnTo>
                  <a:lnTo>
                    <a:pt x="210" y="141"/>
                  </a:lnTo>
                  <a:lnTo>
                    <a:pt x="211" y="142"/>
                  </a:lnTo>
                  <a:lnTo>
                    <a:pt x="211" y="143"/>
                  </a:lnTo>
                  <a:lnTo>
                    <a:pt x="211" y="144"/>
                  </a:lnTo>
                  <a:lnTo>
                    <a:pt x="210" y="145"/>
                  </a:lnTo>
                  <a:lnTo>
                    <a:pt x="210" y="146"/>
                  </a:lnTo>
                  <a:lnTo>
                    <a:pt x="209" y="146"/>
                  </a:lnTo>
                  <a:lnTo>
                    <a:pt x="208" y="146"/>
                  </a:lnTo>
                  <a:lnTo>
                    <a:pt x="208" y="147"/>
                  </a:lnTo>
                  <a:lnTo>
                    <a:pt x="207" y="147"/>
                  </a:lnTo>
                  <a:lnTo>
                    <a:pt x="206" y="147"/>
                  </a:lnTo>
                  <a:lnTo>
                    <a:pt x="206" y="148"/>
                  </a:lnTo>
                  <a:lnTo>
                    <a:pt x="205" y="148"/>
                  </a:lnTo>
                  <a:lnTo>
                    <a:pt x="204" y="148"/>
                  </a:lnTo>
                  <a:lnTo>
                    <a:pt x="204" y="149"/>
                  </a:lnTo>
                  <a:lnTo>
                    <a:pt x="203" y="149"/>
                  </a:lnTo>
                  <a:lnTo>
                    <a:pt x="202" y="150"/>
                  </a:lnTo>
                  <a:lnTo>
                    <a:pt x="201" y="150"/>
                  </a:lnTo>
                  <a:lnTo>
                    <a:pt x="200" y="150"/>
                  </a:lnTo>
                  <a:lnTo>
                    <a:pt x="200" y="151"/>
                  </a:lnTo>
                  <a:lnTo>
                    <a:pt x="199" y="151"/>
                  </a:lnTo>
                  <a:lnTo>
                    <a:pt x="199" y="152"/>
                  </a:lnTo>
                  <a:lnTo>
                    <a:pt x="198" y="152"/>
                  </a:lnTo>
                  <a:lnTo>
                    <a:pt x="197" y="152"/>
                  </a:lnTo>
                  <a:lnTo>
                    <a:pt x="197" y="153"/>
                  </a:lnTo>
                  <a:lnTo>
                    <a:pt x="196" y="153"/>
                  </a:lnTo>
                  <a:lnTo>
                    <a:pt x="195" y="153"/>
                  </a:lnTo>
                  <a:lnTo>
                    <a:pt x="195" y="154"/>
                  </a:lnTo>
                  <a:lnTo>
                    <a:pt x="194" y="154"/>
                  </a:lnTo>
                  <a:lnTo>
                    <a:pt x="193" y="154"/>
                  </a:lnTo>
                  <a:lnTo>
                    <a:pt x="192" y="155"/>
                  </a:lnTo>
                  <a:lnTo>
                    <a:pt x="191" y="155"/>
                  </a:lnTo>
                  <a:lnTo>
                    <a:pt x="190" y="155"/>
                  </a:lnTo>
                  <a:lnTo>
                    <a:pt x="190" y="156"/>
                  </a:lnTo>
                  <a:lnTo>
                    <a:pt x="189" y="156"/>
                  </a:lnTo>
                  <a:lnTo>
                    <a:pt x="188" y="156"/>
                  </a:lnTo>
                  <a:lnTo>
                    <a:pt x="188" y="157"/>
                  </a:lnTo>
                  <a:lnTo>
                    <a:pt x="187" y="157"/>
                  </a:lnTo>
                  <a:lnTo>
                    <a:pt x="186" y="157"/>
                  </a:lnTo>
                  <a:lnTo>
                    <a:pt x="186" y="158"/>
                  </a:lnTo>
                  <a:lnTo>
                    <a:pt x="185" y="158"/>
                  </a:lnTo>
                  <a:lnTo>
                    <a:pt x="184" y="158"/>
                  </a:lnTo>
                  <a:lnTo>
                    <a:pt x="183" y="158"/>
                  </a:lnTo>
                  <a:lnTo>
                    <a:pt x="183" y="159"/>
                  </a:lnTo>
                  <a:lnTo>
                    <a:pt x="182" y="159"/>
                  </a:lnTo>
                  <a:lnTo>
                    <a:pt x="181" y="159"/>
                  </a:lnTo>
                  <a:lnTo>
                    <a:pt x="180" y="159"/>
                  </a:lnTo>
                  <a:lnTo>
                    <a:pt x="180" y="160"/>
                  </a:lnTo>
                  <a:lnTo>
                    <a:pt x="179" y="160"/>
                  </a:lnTo>
                  <a:lnTo>
                    <a:pt x="178" y="160"/>
                  </a:lnTo>
                  <a:lnTo>
                    <a:pt x="178" y="161"/>
                  </a:lnTo>
                  <a:lnTo>
                    <a:pt x="177" y="161"/>
                  </a:lnTo>
                  <a:lnTo>
                    <a:pt x="177" y="162"/>
                  </a:lnTo>
                  <a:lnTo>
                    <a:pt x="176" y="162"/>
                  </a:lnTo>
                  <a:lnTo>
                    <a:pt x="176" y="163"/>
                  </a:lnTo>
                  <a:lnTo>
                    <a:pt x="175" y="164"/>
                  </a:lnTo>
                  <a:lnTo>
                    <a:pt x="174" y="164"/>
                  </a:lnTo>
                  <a:lnTo>
                    <a:pt x="174" y="163"/>
                  </a:lnTo>
                  <a:lnTo>
                    <a:pt x="173" y="163"/>
                  </a:lnTo>
                  <a:lnTo>
                    <a:pt x="172" y="163"/>
                  </a:lnTo>
                  <a:lnTo>
                    <a:pt x="171" y="163"/>
                  </a:lnTo>
                  <a:lnTo>
                    <a:pt x="171" y="162"/>
                  </a:lnTo>
                  <a:lnTo>
                    <a:pt x="170" y="161"/>
                  </a:lnTo>
                  <a:lnTo>
                    <a:pt x="170" y="160"/>
                  </a:lnTo>
                  <a:lnTo>
                    <a:pt x="170" y="159"/>
                  </a:lnTo>
                  <a:lnTo>
                    <a:pt x="169" y="159"/>
                  </a:lnTo>
                  <a:lnTo>
                    <a:pt x="168" y="159"/>
                  </a:lnTo>
                  <a:lnTo>
                    <a:pt x="167" y="159"/>
                  </a:lnTo>
                  <a:lnTo>
                    <a:pt x="166" y="159"/>
                  </a:lnTo>
                  <a:lnTo>
                    <a:pt x="165" y="159"/>
                  </a:lnTo>
                  <a:lnTo>
                    <a:pt x="164" y="159"/>
                  </a:lnTo>
                  <a:lnTo>
                    <a:pt x="165" y="159"/>
                  </a:lnTo>
                  <a:lnTo>
                    <a:pt x="165" y="160"/>
                  </a:lnTo>
                  <a:lnTo>
                    <a:pt x="166" y="160"/>
                  </a:lnTo>
                  <a:lnTo>
                    <a:pt x="167" y="160"/>
                  </a:lnTo>
                  <a:lnTo>
                    <a:pt x="168" y="160"/>
                  </a:lnTo>
                  <a:lnTo>
                    <a:pt x="169" y="160"/>
                  </a:lnTo>
                  <a:lnTo>
                    <a:pt x="169" y="161"/>
                  </a:lnTo>
                  <a:lnTo>
                    <a:pt x="170" y="161"/>
                  </a:lnTo>
                  <a:lnTo>
                    <a:pt x="170" y="162"/>
                  </a:lnTo>
                  <a:lnTo>
                    <a:pt x="170" y="163"/>
                  </a:lnTo>
                  <a:lnTo>
                    <a:pt x="171" y="163"/>
                  </a:lnTo>
                  <a:lnTo>
                    <a:pt x="172" y="164"/>
                  </a:lnTo>
                  <a:lnTo>
                    <a:pt x="173" y="164"/>
                  </a:lnTo>
                  <a:lnTo>
                    <a:pt x="173" y="165"/>
                  </a:lnTo>
                  <a:lnTo>
                    <a:pt x="174" y="165"/>
                  </a:lnTo>
                  <a:lnTo>
                    <a:pt x="175" y="165"/>
                  </a:lnTo>
                  <a:lnTo>
                    <a:pt x="176" y="166"/>
                  </a:lnTo>
                  <a:lnTo>
                    <a:pt x="176" y="165"/>
                  </a:lnTo>
                  <a:lnTo>
                    <a:pt x="177" y="165"/>
                  </a:lnTo>
                  <a:lnTo>
                    <a:pt x="177" y="164"/>
                  </a:lnTo>
                  <a:lnTo>
                    <a:pt x="178" y="163"/>
                  </a:lnTo>
                  <a:lnTo>
                    <a:pt x="179" y="163"/>
                  </a:lnTo>
                  <a:lnTo>
                    <a:pt x="179" y="162"/>
                  </a:lnTo>
                  <a:lnTo>
                    <a:pt x="180" y="162"/>
                  </a:lnTo>
                  <a:lnTo>
                    <a:pt x="181" y="161"/>
                  </a:lnTo>
                  <a:lnTo>
                    <a:pt x="182" y="161"/>
                  </a:lnTo>
                  <a:lnTo>
                    <a:pt x="183" y="161"/>
                  </a:lnTo>
                  <a:lnTo>
                    <a:pt x="184" y="161"/>
                  </a:lnTo>
                  <a:lnTo>
                    <a:pt x="185" y="161"/>
                  </a:lnTo>
                  <a:lnTo>
                    <a:pt x="187" y="161"/>
                  </a:lnTo>
                  <a:lnTo>
                    <a:pt x="188" y="161"/>
                  </a:lnTo>
                  <a:lnTo>
                    <a:pt x="188" y="160"/>
                  </a:lnTo>
                  <a:lnTo>
                    <a:pt x="189" y="160"/>
                  </a:lnTo>
                  <a:lnTo>
                    <a:pt x="189" y="159"/>
                  </a:lnTo>
                  <a:lnTo>
                    <a:pt x="190" y="159"/>
                  </a:lnTo>
                  <a:lnTo>
                    <a:pt x="191" y="159"/>
                  </a:lnTo>
                  <a:lnTo>
                    <a:pt x="192" y="159"/>
                  </a:lnTo>
                  <a:lnTo>
                    <a:pt x="193" y="159"/>
                  </a:lnTo>
                  <a:lnTo>
                    <a:pt x="194" y="159"/>
                  </a:lnTo>
                  <a:lnTo>
                    <a:pt x="194" y="158"/>
                  </a:lnTo>
                  <a:lnTo>
                    <a:pt x="195" y="158"/>
                  </a:lnTo>
                  <a:lnTo>
                    <a:pt x="196" y="158"/>
                  </a:lnTo>
                  <a:lnTo>
                    <a:pt x="197" y="158"/>
                  </a:lnTo>
                  <a:lnTo>
                    <a:pt x="198" y="158"/>
                  </a:lnTo>
                  <a:lnTo>
                    <a:pt x="198" y="157"/>
                  </a:lnTo>
                  <a:lnTo>
                    <a:pt x="199" y="157"/>
                  </a:lnTo>
                  <a:lnTo>
                    <a:pt x="200" y="156"/>
                  </a:lnTo>
                  <a:lnTo>
                    <a:pt x="201" y="156"/>
                  </a:lnTo>
                  <a:lnTo>
                    <a:pt x="202" y="156"/>
                  </a:lnTo>
                  <a:lnTo>
                    <a:pt x="202" y="155"/>
                  </a:lnTo>
                  <a:lnTo>
                    <a:pt x="203" y="155"/>
                  </a:lnTo>
                  <a:lnTo>
                    <a:pt x="204" y="154"/>
                  </a:lnTo>
                  <a:lnTo>
                    <a:pt x="205" y="154"/>
                  </a:lnTo>
                  <a:lnTo>
                    <a:pt x="205" y="153"/>
                  </a:lnTo>
                  <a:lnTo>
                    <a:pt x="206" y="153"/>
                  </a:lnTo>
                  <a:lnTo>
                    <a:pt x="207" y="152"/>
                  </a:lnTo>
                  <a:lnTo>
                    <a:pt x="208" y="152"/>
                  </a:lnTo>
                  <a:lnTo>
                    <a:pt x="208" y="151"/>
                  </a:lnTo>
                  <a:lnTo>
                    <a:pt x="208" y="150"/>
                  </a:lnTo>
                  <a:lnTo>
                    <a:pt x="209" y="150"/>
                  </a:lnTo>
                  <a:lnTo>
                    <a:pt x="210" y="150"/>
                  </a:lnTo>
                  <a:lnTo>
                    <a:pt x="211" y="150"/>
                  </a:lnTo>
                  <a:lnTo>
                    <a:pt x="212" y="150"/>
                  </a:lnTo>
                  <a:lnTo>
                    <a:pt x="213" y="150"/>
                  </a:lnTo>
                  <a:lnTo>
                    <a:pt x="214" y="149"/>
                  </a:lnTo>
                  <a:lnTo>
                    <a:pt x="215" y="149"/>
                  </a:lnTo>
                  <a:lnTo>
                    <a:pt x="215" y="148"/>
                  </a:lnTo>
                  <a:lnTo>
                    <a:pt x="216" y="148"/>
                  </a:lnTo>
                  <a:lnTo>
                    <a:pt x="217" y="147"/>
                  </a:lnTo>
                  <a:lnTo>
                    <a:pt x="218" y="146"/>
                  </a:lnTo>
                  <a:lnTo>
                    <a:pt x="218" y="145"/>
                  </a:lnTo>
                  <a:lnTo>
                    <a:pt x="219" y="145"/>
                  </a:lnTo>
                  <a:lnTo>
                    <a:pt x="219" y="144"/>
                  </a:lnTo>
                  <a:lnTo>
                    <a:pt x="219" y="143"/>
                  </a:lnTo>
                  <a:lnTo>
                    <a:pt x="220" y="143"/>
                  </a:lnTo>
                  <a:lnTo>
                    <a:pt x="220" y="142"/>
                  </a:lnTo>
                  <a:lnTo>
                    <a:pt x="221" y="142"/>
                  </a:lnTo>
                  <a:lnTo>
                    <a:pt x="222" y="142"/>
                  </a:lnTo>
                  <a:lnTo>
                    <a:pt x="223" y="142"/>
                  </a:lnTo>
                  <a:lnTo>
                    <a:pt x="224" y="142"/>
                  </a:lnTo>
                  <a:lnTo>
                    <a:pt x="225" y="142"/>
                  </a:lnTo>
                  <a:lnTo>
                    <a:pt x="226" y="141"/>
                  </a:lnTo>
                  <a:lnTo>
                    <a:pt x="227" y="141"/>
                  </a:lnTo>
                  <a:lnTo>
                    <a:pt x="227" y="140"/>
                  </a:lnTo>
                  <a:lnTo>
                    <a:pt x="227" y="139"/>
                  </a:lnTo>
                  <a:lnTo>
                    <a:pt x="228" y="139"/>
                  </a:lnTo>
                  <a:lnTo>
                    <a:pt x="229" y="139"/>
                  </a:lnTo>
                  <a:lnTo>
                    <a:pt x="230" y="139"/>
                  </a:lnTo>
                  <a:lnTo>
                    <a:pt x="231" y="139"/>
                  </a:lnTo>
                  <a:lnTo>
                    <a:pt x="232" y="139"/>
                  </a:lnTo>
                  <a:lnTo>
                    <a:pt x="232" y="140"/>
                  </a:lnTo>
                  <a:lnTo>
                    <a:pt x="233" y="140"/>
                  </a:lnTo>
                  <a:lnTo>
                    <a:pt x="233" y="141"/>
                  </a:lnTo>
                  <a:lnTo>
                    <a:pt x="234" y="141"/>
                  </a:lnTo>
                  <a:lnTo>
                    <a:pt x="235" y="141"/>
                  </a:lnTo>
                  <a:lnTo>
                    <a:pt x="235" y="142"/>
                  </a:lnTo>
                  <a:lnTo>
                    <a:pt x="236" y="142"/>
                  </a:lnTo>
                  <a:lnTo>
                    <a:pt x="237" y="143"/>
                  </a:lnTo>
                  <a:lnTo>
                    <a:pt x="238" y="143"/>
                  </a:lnTo>
                  <a:lnTo>
                    <a:pt x="239" y="143"/>
                  </a:lnTo>
                  <a:lnTo>
                    <a:pt x="239" y="144"/>
                  </a:lnTo>
                  <a:lnTo>
                    <a:pt x="239" y="145"/>
                  </a:lnTo>
                  <a:lnTo>
                    <a:pt x="240" y="145"/>
                  </a:lnTo>
                  <a:lnTo>
                    <a:pt x="240" y="146"/>
                  </a:lnTo>
                  <a:lnTo>
                    <a:pt x="241" y="146"/>
                  </a:lnTo>
                  <a:lnTo>
                    <a:pt x="242" y="147"/>
                  </a:lnTo>
                  <a:lnTo>
                    <a:pt x="243" y="147"/>
                  </a:lnTo>
                  <a:lnTo>
                    <a:pt x="243" y="148"/>
                  </a:lnTo>
                  <a:lnTo>
                    <a:pt x="244" y="148"/>
                  </a:lnTo>
                  <a:lnTo>
                    <a:pt x="244" y="149"/>
                  </a:lnTo>
                  <a:lnTo>
                    <a:pt x="245" y="149"/>
                  </a:lnTo>
                  <a:lnTo>
                    <a:pt x="245" y="150"/>
                  </a:lnTo>
                  <a:lnTo>
                    <a:pt x="246" y="151"/>
                  </a:lnTo>
                  <a:lnTo>
                    <a:pt x="246" y="152"/>
                  </a:lnTo>
                  <a:lnTo>
                    <a:pt x="246" y="154"/>
                  </a:lnTo>
                  <a:lnTo>
                    <a:pt x="246" y="155"/>
                  </a:lnTo>
                  <a:lnTo>
                    <a:pt x="247" y="155"/>
                  </a:lnTo>
                  <a:lnTo>
                    <a:pt x="247" y="154"/>
                  </a:lnTo>
                  <a:lnTo>
                    <a:pt x="247" y="153"/>
                  </a:lnTo>
                  <a:lnTo>
                    <a:pt x="248" y="153"/>
                  </a:lnTo>
                  <a:lnTo>
                    <a:pt x="249" y="153"/>
                  </a:lnTo>
                  <a:lnTo>
                    <a:pt x="249" y="152"/>
                  </a:lnTo>
                  <a:lnTo>
                    <a:pt x="250" y="153"/>
                  </a:lnTo>
                  <a:lnTo>
                    <a:pt x="251" y="153"/>
                  </a:lnTo>
                  <a:lnTo>
                    <a:pt x="252" y="153"/>
                  </a:lnTo>
                  <a:lnTo>
                    <a:pt x="252" y="154"/>
                  </a:lnTo>
                  <a:lnTo>
                    <a:pt x="253" y="155"/>
                  </a:lnTo>
                  <a:lnTo>
                    <a:pt x="254" y="155"/>
                  </a:lnTo>
                  <a:lnTo>
                    <a:pt x="254" y="156"/>
                  </a:lnTo>
                  <a:lnTo>
                    <a:pt x="255" y="156"/>
                  </a:lnTo>
                  <a:lnTo>
                    <a:pt x="256" y="156"/>
                  </a:lnTo>
                  <a:lnTo>
                    <a:pt x="256" y="157"/>
                  </a:lnTo>
                  <a:lnTo>
                    <a:pt x="257" y="157"/>
                  </a:lnTo>
                  <a:lnTo>
                    <a:pt x="257" y="158"/>
                  </a:lnTo>
                  <a:lnTo>
                    <a:pt x="257" y="159"/>
                  </a:lnTo>
                  <a:lnTo>
                    <a:pt x="257" y="160"/>
                  </a:lnTo>
                  <a:lnTo>
                    <a:pt x="257" y="161"/>
                  </a:lnTo>
                  <a:lnTo>
                    <a:pt x="258" y="161"/>
                  </a:lnTo>
                  <a:lnTo>
                    <a:pt x="258" y="162"/>
                  </a:lnTo>
                  <a:lnTo>
                    <a:pt x="258" y="163"/>
                  </a:lnTo>
                  <a:lnTo>
                    <a:pt x="258" y="164"/>
                  </a:lnTo>
                  <a:lnTo>
                    <a:pt x="258" y="165"/>
                  </a:lnTo>
                  <a:lnTo>
                    <a:pt x="258" y="166"/>
                  </a:lnTo>
                  <a:lnTo>
                    <a:pt x="258" y="167"/>
                  </a:lnTo>
                  <a:lnTo>
                    <a:pt x="258" y="168"/>
                  </a:lnTo>
                  <a:lnTo>
                    <a:pt x="258" y="169"/>
                  </a:lnTo>
                  <a:lnTo>
                    <a:pt x="259" y="169"/>
                  </a:lnTo>
                  <a:lnTo>
                    <a:pt x="259" y="170"/>
                  </a:lnTo>
                  <a:lnTo>
                    <a:pt x="259" y="171"/>
                  </a:lnTo>
                  <a:lnTo>
                    <a:pt x="259" y="172"/>
                  </a:lnTo>
                  <a:lnTo>
                    <a:pt x="259" y="173"/>
                  </a:lnTo>
                  <a:lnTo>
                    <a:pt x="260" y="173"/>
                  </a:lnTo>
                  <a:lnTo>
                    <a:pt x="260" y="174"/>
                  </a:lnTo>
                  <a:lnTo>
                    <a:pt x="260" y="175"/>
                  </a:lnTo>
                  <a:lnTo>
                    <a:pt x="261" y="175"/>
                  </a:lnTo>
                  <a:lnTo>
                    <a:pt x="261" y="176"/>
                  </a:lnTo>
                  <a:lnTo>
                    <a:pt x="260" y="176"/>
                  </a:lnTo>
                  <a:lnTo>
                    <a:pt x="260" y="177"/>
                  </a:lnTo>
                  <a:lnTo>
                    <a:pt x="259" y="177"/>
                  </a:lnTo>
                  <a:lnTo>
                    <a:pt x="258" y="177"/>
                  </a:lnTo>
                  <a:lnTo>
                    <a:pt x="257" y="177"/>
                  </a:lnTo>
                  <a:lnTo>
                    <a:pt x="256" y="177"/>
                  </a:lnTo>
                  <a:lnTo>
                    <a:pt x="255" y="177"/>
                  </a:lnTo>
                  <a:lnTo>
                    <a:pt x="254" y="177"/>
                  </a:lnTo>
                  <a:lnTo>
                    <a:pt x="253" y="177"/>
                  </a:lnTo>
                  <a:lnTo>
                    <a:pt x="253" y="178"/>
                  </a:lnTo>
                  <a:lnTo>
                    <a:pt x="252" y="178"/>
                  </a:lnTo>
                  <a:lnTo>
                    <a:pt x="251" y="178"/>
                  </a:lnTo>
                  <a:lnTo>
                    <a:pt x="251" y="179"/>
                  </a:lnTo>
                  <a:lnTo>
                    <a:pt x="250" y="180"/>
                  </a:lnTo>
                  <a:lnTo>
                    <a:pt x="249" y="180"/>
                  </a:lnTo>
                  <a:lnTo>
                    <a:pt x="248" y="180"/>
                  </a:lnTo>
                  <a:lnTo>
                    <a:pt x="247" y="180"/>
                  </a:lnTo>
                  <a:lnTo>
                    <a:pt x="247" y="179"/>
                  </a:lnTo>
                  <a:lnTo>
                    <a:pt x="246" y="179"/>
                  </a:lnTo>
                  <a:lnTo>
                    <a:pt x="246" y="178"/>
                  </a:lnTo>
                  <a:lnTo>
                    <a:pt x="246" y="177"/>
                  </a:lnTo>
                  <a:lnTo>
                    <a:pt x="245" y="177"/>
                  </a:lnTo>
                  <a:lnTo>
                    <a:pt x="245" y="176"/>
                  </a:lnTo>
                  <a:lnTo>
                    <a:pt x="245" y="177"/>
                  </a:lnTo>
                  <a:lnTo>
                    <a:pt x="245" y="178"/>
                  </a:lnTo>
                  <a:lnTo>
                    <a:pt x="244" y="178"/>
                  </a:lnTo>
                  <a:lnTo>
                    <a:pt x="244" y="179"/>
                  </a:lnTo>
                  <a:lnTo>
                    <a:pt x="245" y="179"/>
                  </a:lnTo>
                  <a:lnTo>
                    <a:pt x="245" y="180"/>
                  </a:lnTo>
                  <a:lnTo>
                    <a:pt x="245" y="181"/>
                  </a:lnTo>
                  <a:lnTo>
                    <a:pt x="245" y="182"/>
                  </a:lnTo>
                  <a:lnTo>
                    <a:pt x="245" y="183"/>
                  </a:lnTo>
                  <a:lnTo>
                    <a:pt x="244" y="183"/>
                  </a:lnTo>
                  <a:lnTo>
                    <a:pt x="244" y="184"/>
                  </a:lnTo>
                  <a:lnTo>
                    <a:pt x="243" y="184"/>
                  </a:lnTo>
                  <a:lnTo>
                    <a:pt x="242" y="184"/>
                  </a:lnTo>
                  <a:lnTo>
                    <a:pt x="241" y="184"/>
                  </a:lnTo>
                  <a:lnTo>
                    <a:pt x="240" y="184"/>
                  </a:lnTo>
                  <a:lnTo>
                    <a:pt x="239" y="184"/>
                  </a:lnTo>
                  <a:lnTo>
                    <a:pt x="239" y="185"/>
                  </a:lnTo>
                  <a:lnTo>
                    <a:pt x="239" y="186"/>
                  </a:lnTo>
                  <a:lnTo>
                    <a:pt x="239" y="187"/>
                  </a:lnTo>
                  <a:lnTo>
                    <a:pt x="239" y="188"/>
                  </a:lnTo>
                  <a:lnTo>
                    <a:pt x="238" y="188"/>
                  </a:lnTo>
                  <a:lnTo>
                    <a:pt x="237" y="188"/>
                  </a:lnTo>
                  <a:lnTo>
                    <a:pt x="237" y="189"/>
                  </a:lnTo>
                  <a:lnTo>
                    <a:pt x="236" y="189"/>
                  </a:lnTo>
                  <a:lnTo>
                    <a:pt x="235" y="189"/>
                  </a:lnTo>
                  <a:lnTo>
                    <a:pt x="235" y="190"/>
                  </a:lnTo>
                  <a:lnTo>
                    <a:pt x="234" y="190"/>
                  </a:lnTo>
                  <a:lnTo>
                    <a:pt x="234" y="191"/>
                  </a:lnTo>
                  <a:lnTo>
                    <a:pt x="233" y="191"/>
                  </a:lnTo>
                  <a:lnTo>
                    <a:pt x="232" y="192"/>
                  </a:lnTo>
                  <a:lnTo>
                    <a:pt x="231" y="192"/>
                  </a:lnTo>
                  <a:lnTo>
                    <a:pt x="230" y="192"/>
                  </a:lnTo>
                  <a:lnTo>
                    <a:pt x="229" y="192"/>
                  </a:lnTo>
                  <a:lnTo>
                    <a:pt x="228" y="192"/>
                  </a:lnTo>
                  <a:lnTo>
                    <a:pt x="227" y="192"/>
                  </a:lnTo>
                  <a:lnTo>
                    <a:pt x="227" y="193"/>
                  </a:lnTo>
                  <a:lnTo>
                    <a:pt x="226" y="193"/>
                  </a:lnTo>
                  <a:lnTo>
                    <a:pt x="225" y="193"/>
                  </a:lnTo>
                  <a:lnTo>
                    <a:pt x="224" y="194"/>
                  </a:lnTo>
                  <a:lnTo>
                    <a:pt x="223" y="194"/>
                  </a:lnTo>
                  <a:lnTo>
                    <a:pt x="224" y="195"/>
                  </a:lnTo>
                  <a:lnTo>
                    <a:pt x="225" y="195"/>
                  </a:lnTo>
                  <a:lnTo>
                    <a:pt x="226" y="195"/>
                  </a:lnTo>
                  <a:lnTo>
                    <a:pt x="227" y="195"/>
                  </a:lnTo>
                  <a:lnTo>
                    <a:pt x="228" y="195"/>
                  </a:lnTo>
                  <a:lnTo>
                    <a:pt x="229" y="195"/>
                  </a:lnTo>
                  <a:lnTo>
                    <a:pt x="230" y="194"/>
                  </a:lnTo>
                  <a:lnTo>
                    <a:pt x="231" y="194"/>
                  </a:lnTo>
                  <a:lnTo>
                    <a:pt x="232" y="194"/>
                  </a:lnTo>
                  <a:lnTo>
                    <a:pt x="232" y="193"/>
                  </a:lnTo>
                  <a:lnTo>
                    <a:pt x="233" y="193"/>
                  </a:lnTo>
                  <a:lnTo>
                    <a:pt x="234" y="193"/>
                  </a:lnTo>
                  <a:lnTo>
                    <a:pt x="234" y="192"/>
                  </a:lnTo>
                  <a:lnTo>
                    <a:pt x="235" y="192"/>
                  </a:lnTo>
                  <a:lnTo>
                    <a:pt x="236" y="192"/>
                  </a:lnTo>
                  <a:lnTo>
                    <a:pt x="237" y="191"/>
                  </a:lnTo>
                  <a:lnTo>
                    <a:pt x="238" y="191"/>
                  </a:lnTo>
                  <a:lnTo>
                    <a:pt x="239" y="191"/>
                  </a:lnTo>
                  <a:lnTo>
                    <a:pt x="239" y="192"/>
                  </a:lnTo>
                  <a:lnTo>
                    <a:pt x="239" y="193"/>
                  </a:lnTo>
                  <a:lnTo>
                    <a:pt x="239" y="194"/>
                  </a:lnTo>
                  <a:lnTo>
                    <a:pt x="238" y="195"/>
                  </a:lnTo>
                  <a:lnTo>
                    <a:pt x="237" y="195"/>
                  </a:lnTo>
                  <a:lnTo>
                    <a:pt x="237" y="196"/>
                  </a:lnTo>
                  <a:lnTo>
                    <a:pt x="236" y="196"/>
                  </a:lnTo>
                  <a:lnTo>
                    <a:pt x="236" y="197"/>
                  </a:lnTo>
                  <a:lnTo>
                    <a:pt x="236" y="198"/>
                  </a:lnTo>
                  <a:lnTo>
                    <a:pt x="235" y="198"/>
                  </a:lnTo>
                  <a:lnTo>
                    <a:pt x="235" y="199"/>
                  </a:lnTo>
                  <a:lnTo>
                    <a:pt x="235" y="200"/>
                  </a:lnTo>
                  <a:lnTo>
                    <a:pt x="234" y="200"/>
                  </a:lnTo>
                  <a:lnTo>
                    <a:pt x="233" y="201"/>
                  </a:lnTo>
                  <a:lnTo>
                    <a:pt x="232" y="201"/>
                  </a:lnTo>
                  <a:lnTo>
                    <a:pt x="231" y="201"/>
                  </a:lnTo>
                  <a:lnTo>
                    <a:pt x="230" y="201"/>
                  </a:lnTo>
                  <a:lnTo>
                    <a:pt x="229" y="201"/>
                  </a:lnTo>
                  <a:lnTo>
                    <a:pt x="228" y="201"/>
                  </a:lnTo>
                  <a:lnTo>
                    <a:pt x="229" y="201"/>
                  </a:lnTo>
                  <a:lnTo>
                    <a:pt x="229" y="202"/>
                  </a:lnTo>
                  <a:lnTo>
                    <a:pt x="230" y="202"/>
                  </a:lnTo>
                  <a:lnTo>
                    <a:pt x="231" y="202"/>
                  </a:lnTo>
                  <a:lnTo>
                    <a:pt x="232" y="202"/>
                  </a:lnTo>
                  <a:lnTo>
                    <a:pt x="233" y="202"/>
                  </a:lnTo>
                  <a:lnTo>
                    <a:pt x="234" y="202"/>
                  </a:lnTo>
                  <a:lnTo>
                    <a:pt x="235" y="202"/>
                  </a:lnTo>
                  <a:lnTo>
                    <a:pt x="236" y="202"/>
                  </a:lnTo>
                  <a:lnTo>
                    <a:pt x="236" y="203"/>
                  </a:lnTo>
                  <a:lnTo>
                    <a:pt x="237" y="203"/>
                  </a:lnTo>
                  <a:lnTo>
                    <a:pt x="237" y="202"/>
                  </a:lnTo>
                  <a:lnTo>
                    <a:pt x="238" y="202"/>
                  </a:lnTo>
                  <a:lnTo>
                    <a:pt x="239" y="202"/>
                  </a:lnTo>
                  <a:lnTo>
                    <a:pt x="240" y="203"/>
                  </a:lnTo>
                  <a:lnTo>
                    <a:pt x="241" y="204"/>
                  </a:lnTo>
                  <a:lnTo>
                    <a:pt x="242" y="204"/>
                  </a:lnTo>
                  <a:lnTo>
                    <a:pt x="243" y="204"/>
                  </a:lnTo>
                  <a:lnTo>
                    <a:pt x="244" y="204"/>
                  </a:lnTo>
                  <a:lnTo>
                    <a:pt x="245" y="205"/>
                  </a:lnTo>
                  <a:lnTo>
                    <a:pt x="245" y="206"/>
                  </a:lnTo>
                  <a:lnTo>
                    <a:pt x="246" y="206"/>
                  </a:lnTo>
                  <a:lnTo>
                    <a:pt x="246" y="207"/>
                  </a:lnTo>
                  <a:lnTo>
                    <a:pt x="246" y="208"/>
                  </a:lnTo>
                  <a:lnTo>
                    <a:pt x="245" y="208"/>
                  </a:lnTo>
                  <a:lnTo>
                    <a:pt x="244" y="208"/>
                  </a:lnTo>
                  <a:lnTo>
                    <a:pt x="244" y="209"/>
                  </a:lnTo>
                  <a:lnTo>
                    <a:pt x="243" y="209"/>
                  </a:lnTo>
                  <a:lnTo>
                    <a:pt x="242" y="210"/>
                  </a:lnTo>
                  <a:lnTo>
                    <a:pt x="241" y="210"/>
                  </a:lnTo>
                  <a:lnTo>
                    <a:pt x="241" y="211"/>
                  </a:lnTo>
                  <a:lnTo>
                    <a:pt x="240" y="211"/>
                  </a:lnTo>
                  <a:lnTo>
                    <a:pt x="239" y="211"/>
                  </a:lnTo>
                  <a:lnTo>
                    <a:pt x="238" y="211"/>
                  </a:lnTo>
                  <a:lnTo>
                    <a:pt x="237" y="211"/>
                  </a:lnTo>
                  <a:lnTo>
                    <a:pt x="236" y="212"/>
                  </a:lnTo>
                  <a:lnTo>
                    <a:pt x="235" y="212"/>
                  </a:lnTo>
                  <a:lnTo>
                    <a:pt x="234" y="212"/>
                  </a:lnTo>
                  <a:lnTo>
                    <a:pt x="233" y="212"/>
                  </a:lnTo>
                  <a:lnTo>
                    <a:pt x="232" y="211"/>
                  </a:lnTo>
                  <a:lnTo>
                    <a:pt x="232" y="210"/>
                  </a:lnTo>
                  <a:lnTo>
                    <a:pt x="232" y="209"/>
                  </a:lnTo>
                  <a:lnTo>
                    <a:pt x="231" y="208"/>
                  </a:lnTo>
                  <a:lnTo>
                    <a:pt x="230" y="208"/>
                  </a:lnTo>
                  <a:lnTo>
                    <a:pt x="230" y="209"/>
                  </a:lnTo>
                  <a:lnTo>
                    <a:pt x="230" y="210"/>
                  </a:lnTo>
                  <a:lnTo>
                    <a:pt x="231" y="210"/>
                  </a:lnTo>
                  <a:lnTo>
                    <a:pt x="231" y="211"/>
                  </a:lnTo>
                  <a:lnTo>
                    <a:pt x="231" y="212"/>
                  </a:lnTo>
                  <a:lnTo>
                    <a:pt x="232" y="213"/>
                  </a:lnTo>
                  <a:lnTo>
                    <a:pt x="233" y="214"/>
                  </a:lnTo>
                  <a:lnTo>
                    <a:pt x="233" y="215"/>
                  </a:lnTo>
                  <a:lnTo>
                    <a:pt x="233" y="216"/>
                  </a:lnTo>
                  <a:lnTo>
                    <a:pt x="233" y="217"/>
                  </a:lnTo>
                  <a:lnTo>
                    <a:pt x="233" y="218"/>
                  </a:lnTo>
                  <a:lnTo>
                    <a:pt x="233" y="219"/>
                  </a:lnTo>
                  <a:lnTo>
                    <a:pt x="233" y="220"/>
                  </a:lnTo>
                  <a:lnTo>
                    <a:pt x="232" y="220"/>
                  </a:lnTo>
                  <a:lnTo>
                    <a:pt x="231" y="220"/>
                  </a:lnTo>
                  <a:lnTo>
                    <a:pt x="231" y="221"/>
                  </a:lnTo>
                  <a:lnTo>
                    <a:pt x="232" y="222"/>
                  </a:lnTo>
                  <a:lnTo>
                    <a:pt x="232" y="223"/>
                  </a:lnTo>
                  <a:lnTo>
                    <a:pt x="231" y="224"/>
                  </a:lnTo>
                  <a:lnTo>
                    <a:pt x="230" y="224"/>
                  </a:lnTo>
                  <a:lnTo>
                    <a:pt x="230" y="225"/>
                  </a:lnTo>
                  <a:lnTo>
                    <a:pt x="229" y="225"/>
                  </a:lnTo>
                  <a:lnTo>
                    <a:pt x="228" y="225"/>
                  </a:lnTo>
                  <a:lnTo>
                    <a:pt x="229" y="225"/>
                  </a:lnTo>
                  <a:lnTo>
                    <a:pt x="229" y="226"/>
                  </a:lnTo>
                  <a:lnTo>
                    <a:pt x="230" y="226"/>
                  </a:lnTo>
                  <a:lnTo>
                    <a:pt x="230" y="227"/>
                  </a:lnTo>
                  <a:lnTo>
                    <a:pt x="231" y="227"/>
                  </a:lnTo>
                  <a:lnTo>
                    <a:pt x="232" y="227"/>
                  </a:lnTo>
                  <a:lnTo>
                    <a:pt x="233" y="227"/>
                  </a:lnTo>
                  <a:lnTo>
                    <a:pt x="234" y="227"/>
                  </a:lnTo>
                  <a:lnTo>
                    <a:pt x="234" y="228"/>
                  </a:lnTo>
                  <a:lnTo>
                    <a:pt x="235" y="228"/>
                  </a:lnTo>
                  <a:lnTo>
                    <a:pt x="236" y="228"/>
                  </a:lnTo>
                  <a:lnTo>
                    <a:pt x="237" y="228"/>
                  </a:lnTo>
                  <a:lnTo>
                    <a:pt x="237" y="229"/>
                  </a:lnTo>
                  <a:lnTo>
                    <a:pt x="236" y="230"/>
                  </a:lnTo>
                  <a:lnTo>
                    <a:pt x="233" y="231"/>
                  </a:lnTo>
                  <a:lnTo>
                    <a:pt x="230" y="231"/>
                  </a:lnTo>
                  <a:lnTo>
                    <a:pt x="227" y="230"/>
                  </a:lnTo>
                  <a:lnTo>
                    <a:pt x="224" y="230"/>
                  </a:lnTo>
                  <a:lnTo>
                    <a:pt x="220" y="229"/>
                  </a:lnTo>
                  <a:lnTo>
                    <a:pt x="216" y="228"/>
                  </a:lnTo>
                  <a:lnTo>
                    <a:pt x="214" y="228"/>
                  </a:lnTo>
                  <a:lnTo>
                    <a:pt x="209" y="228"/>
                  </a:lnTo>
                  <a:lnTo>
                    <a:pt x="206" y="229"/>
                  </a:lnTo>
                  <a:lnTo>
                    <a:pt x="203" y="230"/>
                  </a:lnTo>
                  <a:lnTo>
                    <a:pt x="202" y="232"/>
                  </a:lnTo>
                  <a:lnTo>
                    <a:pt x="201" y="235"/>
                  </a:lnTo>
                  <a:lnTo>
                    <a:pt x="199" y="238"/>
                  </a:lnTo>
                  <a:lnTo>
                    <a:pt x="196" y="240"/>
                  </a:lnTo>
                  <a:lnTo>
                    <a:pt x="192" y="242"/>
                  </a:lnTo>
                  <a:lnTo>
                    <a:pt x="189" y="245"/>
                  </a:lnTo>
                  <a:lnTo>
                    <a:pt x="187" y="247"/>
                  </a:lnTo>
                  <a:lnTo>
                    <a:pt x="186" y="249"/>
                  </a:lnTo>
                  <a:lnTo>
                    <a:pt x="183" y="251"/>
                  </a:lnTo>
                  <a:lnTo>
                    <a:pt x="180" y="252"/>
                  </a:lnTo>
                  <a:lnTo>
                    <a:pt x="177" y="252"/>
                  </a:lnTo>
                  <a:lnTo>
                    <a:pt x="174" y="252"/>
                  </a:lnTo>
                  <a:lnTo>
                    <a:pt x="170" y="252"/>
                  </a:lnTo>
                  <a:lnTo>
                    <a:pt x="167" y="250"/>
                  </a:lnTo>
                  <a:lnTo>
                    <a:pt x="165" y="248"/>
                  </a:lnTo>
                  <a:lnTo>
                    <a:pt x="164" y="247"/>
                  </a:lnTo>
                  <a:lnTo>
                    <a:pt x="161" y="246"/>
                  </a:lnTo>
                  <a:lnTo>
                    <a:pt x="161" y="245"/>
                  </a:lnTo>
                  <a:lnTo>
                    <a:pt x="159" y="244"/>
                  </a:lnTo>
                  <a:lnTo>
                    <a:pt x="156" y="242"/>
                  </a:lnTo>
                  <a:lnTo>
                    <a:pt x="155" y="240"/>
                  </a:lnTo>
                  <a:lnTo>
                    <a:pt x="152" y="240"/>
                  </a:lnTo>
                  <a:lnTo>
                    <a:pt x="149" y="241"/>
                  </a:lnTo>
                  <a:lnTo>
                    <a:pt x="147" y="240"/>
                  </a:lnTo>
                  <a:lnTo>
                    <a:pt x="145" y="240"/>
                  </a:lnTo>
                  <a:lnTo>
                    <a:pt x="141" y="240"/>
                  </a:lnTo>
                  <a:lnTo>
                    <a:pt x="138" y="238"/>
                  </a:lnTo>
                  <a:lnTo>
                    <a:pt x="135" y="238"/>
                  </a:lnTo>
                  <a:lnTo>
                    <a:pt x="132" y="239"/>
                  </a:lnTo>
                  <a:lnTo>
                    <a:pt x="128" y="240"/>
                  </a:lnTo>
                  <a:lnTo>
                    <a:pt x="126" y="243"/>
                  </a:lnTo>
                  <a:lnTo>
                    <a:pt x="124" y="244"/>
                  </a:lnTo>
                  <a:lnTo>
                    <a:pt x="122" y="245"/>
                  </a:lnTo>
                  <a:lnTo>
                    <a:pt x="122" y="244"/>
                  </a:lnTo>
                  <a:lnTo>
                    <a:pt x="122" y="243"/>
                  </a:lnTo>
                  <a:lnTo>
                    <a:pt x="120" y="243"/>
                  </a:lnTo>
                  <a:lnTo>
                    <a:pt x="118" y="242"/>
                  </a:lnTo>
                  <a:lnTo>
                    <a:pt x="116" y="242"/>
                  </a:lnTo>
                  <a:lnTo>
                    <a:pt x="113" y="241"/>
                  </a:lnTo>
                  <a:lnTo>
                    <a:pt x="111" y="240"/>
                  </a:lnTo>
                  <a:lnTo>
                    <a:pt x="109" y="238"/>
                  </a:lnTo>
                  <a:lnTo>
                    <a:pt x="107" y="235"/>
                  </a:lnTo>
                  <a:lnTo>
                    <a:pt x="106" y="234"/>
                  </a:lnTo>
                  <a:lnTo>
                    <a:pt x="103" y="233"/>
                  </a:lnTo>
                  <a:lnTo>
                    <a:pt x="101" y="233"/>
                  </a:lnTo>
                  <a:lnTo>
                    <a:pt x="99" y="231"/>
                  </a:lnTo>
                  <a:lnTo>
                    <a:pt x="97" y="230"/>
                  </a:lnTo>
                  <a:lnTo>
                    <a:pt x="95" y="228"/>
                  </a:lnTo>
                  <a:lnTo>
                    <a:pt x="93" y="227"/>
                  </a:lnTo>
                  <a:lnTo>
                    <a:pt x="90" y="224"/>
                  </a:lnTo>
                  <a:lnTo>
                    <a:pt x="89" y="221"/>
                  </a:lnTo>
                  <a:lnTo>
                    <a:pt x="88" y="220"/>
                  </a:lnTo>
                  <a:lnTo>
                    <a:pt x="86" y="220"/>
                  </a:lnTo>
                  <a:lnTo>
                    <a:pt x="82" y="219"/>
                  </a:lnTo>
                  <a:lnTo>
                    <a:pt x="82" y="218"/>
                  </a:lnTo>
                  <a:lnTo>
                    <a:pt x="80" y="216"/>
                  </a:lnTo>
                  <a:lnTo>
                    <a:pt x="78" y="214"/>
                  </a:lnTo>
                  <a:lnTo>
                    <a:pt x="76" y="214"/>
                  </a:lnTo>
                  <a:lnTo>
                    <a:pt x="75" y="213"/>
                  </a:lnTo>
                  <a:lnTo>
                    <a:pt x="72" y="212"/>
                  </a:lnTo>
                  <a:lnTo>
                    <a:pt x="70" y="211"/>
                  </a:lnTo>
                  <a:lnTo>
                    <a:pt x="69" y="209"/>
                  </a:lnTo>
                  <a:lnTo>
                    <a:pt x="68" y="207"/>
                  </a:lnTo>
                  <a:lnTo>
                    <a:pt x="67" y="204"/>
                  </a:lnTo>
                  <a:lnTo>
                    <a:pt x="67" y="202"/>
                  </a:lnTo>
                  <a:lnTo>
                    <a:pt x="66" y="201"/>
                  </a:lnTo>
                  <a:lnTo>
                    <a:pt x="65" y="198"/>
                  </a:lnTo>
                  <a:lnTo>
                    <a:pt x="63" y="198"/>
                  </a:lnTo>
                  <a:lnTo>
                    <a:pt x="60" y="198"/>
                  </a:lnTo>
                  <a:lnTo>
                    <a:pt x="59" y="200"/>
                  </a:lnTo>
                  <a:lnTo>
                    <a:pt x="57" y="201"/>
                  </a:lnTo>
                  <a:lnTo>
                    <a:pt x="56" y="200"/>
                  </a:lnTo>
                  <a:lnTo>
                    <a:pt x="54" y="199"/>
                  </a:lnTo>
                  <a:lnTo>
                    <a:pt x="53" y="198"/>
                  </a:lnTo>
                  <a:lnTo>
                    <a:pt x="53" y="196"/>
                  </a:lnTo>
                  <a:lnTo>
                    <a:pt x="52" y="196"/>
                  </a:lnTo>
                  <a:lnTo>
                    <a:pt x="51" y="195"/>
                  </a:lnTo>
                  <a:lnTo>
                    <a:pt x="50" y="193"/>
                  </a:lnTo>
                  <a:lnTo>
                    <a:pt x="50" y="189"/>
                  </a:lnTo>
                  <a:lnTo>
                    <a:pt x="49" y="188"/>
                  </a:lnTo>
                  <a:lnTo>
                    <a:pt x="49" y="186"/>
                  </a:lnTo>
                  <a:lnTo>
                    <a:pt x="48" y="183"/>
                  </a:lnTo>
                  <a:lnTo>
                    <a:pt x="48" y="180"/>
                  </a:lnTo>
                  <a:lnTo>
                    <a:pt x="49" y="178"/>
                  </a:lnTo>
                  <a:lnTo>
                    <a:pt x="51" y="178"/>
                  </a:lnTo>
                  <a:lnTo>
                    <a:pt x="53" y="177"/>
                  </a:lnTo>
                  <a:lnTo>
                    <a:pt x="53" y="175"/>
                  </a:lnTo>
                  <a:lnTo>
                    <a:pt x="54" y="174"/>
                  </a:lnTo>
                  <a:lnTo>
                    <a:pt x="53" y="171"/>
                  </a:lnTo>
                  <a:lnTo>
                    <a:pt x="53" y="169"/>
                  </a:lnTo>
                  <a:lnTo>
                    <a:pt x="52" y="167"/>
                  </a:lnTo>
                  <a:lnTo>
                    <a:pt x="53" y="165"/>
                  </a:lnTo>
                  <a:lnTo>
                    <a:pt x="53" y="163"/>
                  </a:lnTo>
                  <a:lnTo>
                    <a:pt x="53" y="161"/>
                  </a:lnTo>
                  <a:lnTo>
                    <a:pt x="52" y="158"/>
                  </a:lnTo>
                  <a:lnTo>
                    <a:pt x="51" y="157"/>
                  </a:lnTo>
                  <a:lnTo>
                    <a:pt x="48" y="158"/>
                  </a:lnTo>
                  <a:lnTo>
                    <a:pt x="46" y="160"/>
                  </a:lnTo>
                  <a:lnTo>
                    <a:pt x="43" y="162"/>
                  </a:lnTo>
                  <a:lnTo>
                    <a:pt x="40" y="163"/>
                  </a:lnTo>
                  <a:lnTo>
                    <a:pt x="37" y="163"/>
                  </a:lnTo>
                  <a:lnTo>
                    <a:pt x="34" y="162"/>
                  </a:lnTo>
                  <a:lnTo>
                    <a:pt x="31" y="161"/>
                  </a:lnTo>
                  <a:lnTo>
                    <a:pt x="28" y="160"/>
                  </a:lnTo>
                  <a:lnTo>
                    <a:pt x="26" y="159"/>
                  </a:lnTo>
                  <a:lnTo>
                    <a:pt x="26" y="157"/>
                  </a:lnTo>
                  <a:lnTo>
                    <a:pt x="25" y="154"/>
                  </a:lnTo>
                  <a:lnTo>
                    <a:pt x="22" y="151"/>
                  </a:lnTo>
                  <a:lnTo>
                    <a:pt x="20" y="150"/>
                  </a:lnTo>
                  <a:lnTo>
                    <a:pt x="18" y="151"/>
                  </a:lnTo>
                  <a:lnTo>
                    <a:pt x="16" y="152"/>
                  </a:lnTo>
                  <a:lnTo>
                    <a:pt x="14" y="151"/>
                  </a:lnTo>
                  <a:lnTo>
                    <a:pt x="14" y="148"/>
                  </a:lnTo>
                  <a:lnTo>
                    <a:pt x="14" y="147"/>
                  </a:lnTo>
                  <a:lnTo>
                    <a:pt x="13" y="144"/>
                  </a:lnTo>
                  <a:lnTo>
                    <a:pt x="12" y="143"/>
                  </a:lnTo>
                  <a:lnTo>
                    <a:pt x="11" y="140"/>
                  </a:lnTo>
                  <a:lnTo>
                    <a:pt x="10" y="138"/>
                  </a:lnTo>
                  <a:lnTo>
                    <a:pt x="9" y="136"/>
                  </a:lnTo>
                  <a:lnTo>
                    <a:pt x="10" y="132"/>
                  </a:lnTo>
                  <a:lnTo>
                    <a:pt x="12" y="129"/>
                  </a:lnTo>
                  <a:lnTo>
                    <a:pt x="12" y="128"/>
                  </a:lnTo>
                  <a:lnTo>
                    <a:pt x="12" y="126"/>
                  </a:lnTo>
                  <a:lnTo>
                    <a:pt x="10" y="124"/>
                  </a:lnTo>
                  <a:lnTo>
                    <a:pt x="7" y="123"/>
                  </a:lnTo>
                  <a:lnTo>
                    <a:pt x="4" y="122"/>
                  </a:lnTo>
                  <a:lnTo>
                    <a:pt x="5" y="121"/>
                  </a:lnTo>
                  <a:lnTo>
                    <a:pt x="4" y="118"/>
                  </a:lnTo>
                  <a:lnTo>
                    <a:pt x="4" y="116"/>
                  </a:lnTo>
                  <a:lnTo>
                    <a:pt x="3" y="113"/>
                  </a:lnTo>
                  <a:lnTo>
                    <a:pt x="1" y="111"/>
                  </a:lnTo>
                  <a:lnTo>
                    <a:pt x="1" y="110"/>
                  </a:lnTo>
                  <a:lnTo>
                    <a:pt x="4" y="111"/>
                  </a:lnTo>
                  <a:lnTo>
                    <a:pt x="5" y="108"/>
                  </a:lnTo>
                  <a:lnTo>
                    <a:pt x="7" y="105"/>
                  </a:lnTo>
                  <a:lnTo>
                    <a:pt x="6" y="104"/>
                  </a:lnTo>
                  <a:lnTo>
                    <a:pt x="4" y="102"/>
                  </a:lnTo>
                  <a:lnTo>
                    <a:pt x="3" y="99"/>
                  </a:lnTo>
                  <a:lnTo>
                    <a:pt x="6" y="98"/>
                  </a:lnTo>
                  <a:lnTo>
                    <a:pt x="8" y="98"/>
                  </a:lnTo>
                  <a:lnTo>
                    <a:pt x="7" y="96"/>
                  </a:lnTo>
                  <a:lnTo>
                    <a:pt x="6" y="94"/>
                  </a:lnTo>
                  <a:lnTo>
                    <a:pt x="5" y="92"/>
                  </a:lnTo>
                  <a:lnTo>
                    <a:pt x="4" y="91"/>
                  </a:lnTo>
                  <a:lnTo>
                    <a:pt x="4" y="88"/>
                  </a:lnTo>
                  <a:lnTo>
                    <a:pt x="3" y="86"/>
                  </a:lnTo>
                  <a:lnTo>
                    <a:pt x="2" y="84"/>
                  </a:lnTo>
                  <a:lnTo>
                    <a:pt x="1" y="83"/>
                  </a:lnTo>
                  <a:lnTo>
                    <a:pt x="0" y="80"/>
                  </a:lnTo>
                  <a:lnTo>
                    <a:pt x="1" y="79"/>
                  </a:lnTo>
                  <a:lnTo>
                    <a:pt x="4" y="79"/>
                  </a:lnTo>
                  <a:lnTo>
                    <a:pt x="7" y="79"/>
                  </a:lnTo>
                  <a:lnTo>
                    <a:pt x="10" y="79"/>
                  </a:lnTo>
                  <a:lnTo>
                    <a:pt x="13" y="79"/>
                  </a:lnTo>
                  <a:lnTo>
                    <a:pt x="15" y="78"/>
                  </a:lnTo>
                  <a:lnTo>
                    <a:pt x="19" y="77"/>
                  </a:lnTo>
                  <a:lnTo>
                    <a:pt x="20" y="75"/>
                  </a:lnTo>
                  <a:lnTo>
                    <a:pt x="23" y="74"/>
                  </a:lnTo>
                  <a:lnTo>
                    <a:pt x="25" y="73"/>
                  </a:lnTo>
                  <a:lnTo>
                    <a:pt x="25" y="71"/>
                  </a:lnTo>
                  <a:lnTo>
                    <a:pt x="26" y="68"/>
                  </a:lnTo>
                  <a:lnTo>
                    <a:pt x="26" y="65"/>
                  </a:lnTo>
                  <a:lnTo>
                    <a:pt x="27" y="63"/>
                  </a:lnTo>
                  <a:lnTo>
                    <a:pt x="26" y="61"/>
                  </a:lnTo>
                  <a:lnTo>
                    <a:pt x="26" y="60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5" y="53"/>
                  </a:lnTo>
                  <a:lnTo>
                    <a:pt x="23" y="52"/>
                  </a:lnTo>
                  <a:lnTo>
                    <a:pt x="21" y="51"/>
                  </a:lnTo>
                  <a:lnTo>
                    <a:pt x="19" y="51"/>
                  </a:lnTo>
                  <a:lnTo>
                    <a:pt x="17" y="50"/>
                  </a:lnTo>
                  <a:lnTo>
                    <a:pt x="17" y="47"/>
                  </a:lnTo>
                  <a:lnTo>
                    <a:pt x="18" y="45"/>
                  </a:lnTo>
                  <a:lnTo>
                    <a:pt x="19" y="42"/>
                  </a:lnTo>
                  <a:lnTo>
                    <a:pt x="19" y="40"/>
                  </a:lnTo>
                  <a:lnTo>
                    <a:pt x="19" y="37"/>
                  </a:lnTo>
                  <a:lnTo>
                    <a:pt x="19" y="34"/>
                  </a:lnTo>
                  <a:lnTo>
                    <a:pt x="19" y="31"/>
                  </a:lnTo>
                  <a:lnTo>
                    <a:pt x="20" y="28"/>
                  </a:lnTo>
                  <a:lnTo>
                    <a:pt x="21" y="24"/>
                  </a:lnTo>
                  <a:lnTo>
                    <a:pt x="21" y="21"/>
                  </a:lnTo>
                  <a:lnTo>
                    <a:pt x="20" y="19"/>
                  </a:lnTo>
                  <a:lnTo>
                    <a:pt x="19" y="15"/>
                  </a:lnTo>
                  <a:lnTo>
                    <a:pt x="18" y="11"/>
                  </a:lnTo>
                  <a:lnTo>
                    <a:pt x="18" y="8"/>
                  </a:lnTo>
                  <a:lnTo>
                    <a:pt x="18" y="6"/>
                  </a:lnTo>
                  <a:lnTo>
                    <a:pt x="19" y="2"/>
                  </a:lnTo>
                  <a:lnTo>
                    <a:pt x="19" y="0"/>
                  </a:lnTo>
                  <a:close/>
                  <a:moveTo>
                    <a:pt x="180" y="137"/>
                  </a:moveTo>
                  <a:lnTo>
                    <a:pt x="181" y="137"/>
                  </a:lnTo>
                  <a:lnTo>
                    <a:pt x="182" y="137"/>
                  </a:lnTo>
                  <a:lnTo>
                    <a:pt x="181" y="136"/>
                  </a:lnTo>
                  <a:lnTo>
                    <a:pt x="180" y="136"/>
                  </a:lnTo>
                  <a:lnTo>
                    <a:pt x="180" y="137"/>
                  </a:lnTo>
                  <a:close/>
                  <a:moveTo>
                    <a:pt x="110" y="96"/>
                  </a:moveTo>
                  <a:lnTo>
                    <a:pt x="111" y="96"/>
                  </a:lnTo>
                  <a:lnTo>
                    <a:pt x="111" y="95"/>
                  </a:lnTo>
                  <a:lnTo>
                    <a:pt x="112" y="95"/>
                  </a:lnTo>
                  <a:lnTo>
                    <a:pt x="111" y="94"/>
                  </a:lnTo>
                  <a:lnTo>
                    <a:pt x="111" y="95"/>
                  </a:lnTo>
                  <a:lnTo>
                    <a:pt x="110" y="95"/>
                  </a:lnTo>
                  <a:lnTo>
                    <a:pt x="110" y="96"/>
                  </a:lnTo>
                  <a:close/>
                  <a:moveTo>
                    <a:pt x="103" y="92"/>
                  </a:moveTo>
                  <a:lnTo>
                    <a:pt x="104" y="92"/>
                  </a:lnTo>
                  <a:lnTo>
                    <a:pt x="105" y="92"/>
                  </a:lnTo>
                  <a:lnTo>
                    <a:pt x="105" y="91"/>
                  </a:lnTo>
                  <a:lnTo>
                    <a:pt x="104" y="91"/>
                  </a:lnTo>
                  <a:lnTo>
                    <a:pt x="103" y="91"/>
                  </a:lnTo>
                  <a:lnTo>
                    <a:pt x="103" y="92"/>
                  </a:lnTo>
                  <a:lnTo>
                    <a:pt x="102" y="92"/>
                  </a:lnTo>
                  <a:lnTo>
                    <a:pt x="103" y="92"/>
                  </a:lnTo>
                  <a:close/>
                  <a:moveTo>
                    <a:pt x="149" y="131"/>
                  </a:moveTo>
                  <a:lnTo>
                    <a:pt x="150" y="131"/>
                  </a:lnTo>
                  <a:lnTo>
                    <a:pt x="151" y="131"/>
                  </a:lnTo>
                  <a:lnTo>
                    <a:pt x="152" y="131"/>
                  </a:lnTo>
                  <a:lnTo>
                    <a:pt x="152" y="130"/>
                  </a:lnTo>
                  <a:lnTo>
                    <a:pt x="151" y="130"/>
                  </a:lnTo>
                  <a:lnTo>
                    <a:pt x="150" y="130"/>
                  </a:lnTo>
                  <a:lnTo>
                    <a:pt x="149" y="130"/>
                  </a:lnTo>
                  <a:lnTo>
                    <a:pt x="148" y="130"/>
                  </a:lnTo>
                  <a:lnTo>
                    <a:pt x="148" y="131"/>
                  </a:lnTo>
                  <a:lnTo>
                    <a:pt x="149" y="131"/>
                  </a:lnTo>
                  <a:close/>
                  <a:moveTo>
                    <a:pt x="107" y="98"/>
                  </a:moveTo>
                  <a:lnTo>
                    <a:pt x="108" y="98"/>
                  </a:lnTo>
                  <a:lnTo>
                    <a:pt x="107" y="98"/>
                  </a:lnTo>
                  <a:lnTo>
                    <a:pt x="107" y="97"/>
                  </a:lnTo>
                  <a:lnTo>
                    <a:pt x="107" y="96"/>
                  </a:lnTo>
                  <a:lnTo>
                    <a:pt x="107" y="95"/>
                  </a:lnTo>
                  <a:lnTo>
                    <a:pt x="107" y="94"/>
                  </a:lnTo>
                  <a:lnTo>
                    <a:pt x="107" y="93"/>
                  </a:lnTo>
                  <a:lnTo>
                    <a:pt x="106" y="93"/>
                  </a:lnTo>
                  <a:lnTo>
                    <a:pt x="105" y="93"/>
                  </a:lnTo>
                  <a:lnTo>
                    <a:pt x="105" y="94"/>
                  </a:lnTo>
                  <a:lnTo>
                    <a:pt x="106" y="94"/>
                  </a:lnTo>
                  <a:lnTo>
                    <a:pt x="106" y="95"/>
                  </a:lnTo>
                  <a:lnTo>
                    <a:pt x="106" y="96"/>
                  </a:lnTo>
                  <a:lnTo>
                    <a:pt x="105" y="96"/>
                  </a:lnTo>
                  <a:lnTo>
                    <a:pt x="104" y="96"/>
                  </a:lnTo>
                  <a:lnTo>
                    <a:pt x="104" y="97"/>
                  </a:lnTo>
                  <a:lnTo>
                    <a:pt x="104" y="98"/>
                  </a:lnTo>
                  <a:lnTo>
                    <a:pt x="105" y="98"/>
                  </a:lnTo>
                  <a:lnTo>
                    <a:pt x="106" y="98"/>
                  </a:lnTo>
                  <a:lnTo>
                    <a:pt x="107" y="98"/>
                  </a:lnTo>
                  <a:close/>
                </a:path>
              </a:pathLst>
            </a:custGeom>
            <a:solidFill>
              <a:srgbClr val="F7D4C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02" name="Freeform 882"/>
            <p:cNvSpPr>
              <a:spLocks/>
            </p:cNvSpPr>
            <p:nvPr/>
          </p:nvSpPr>
          <p:spPr bwMode="auto">
            <a:xfrm>
              <a:off x="1166" y="1762"/>
              <a:ext cx="243" cy="252"/>
            </a:xfrm>
            <a:custGeom>
              <a:avLst/>
              <a:gdLst>
                <a:gd name="T0" fmla="*/ 5 w 243"/>
                <a:gd name="T1" fmla="*/ 11 h 252"/>
                <a:gd name="T2" fmla="*/ 14 w 243"/>
                <a:gd name="T3" fmla="*/ 23 h 252"/>
                <a:gd name="T4" fmla="*/ 26 w 243"/>
                <a:gd name="T5" fmla="*/ 28 h 252"/>
                <a:gd name="T6" fmla="*/ 36 w 243"/>
                <a:gd name="T7" fmla="*/ 34 h 252"/>
                <a:gd name="T8" fmla="*/ 41 w 243"/>
                <a:gd name="T9" fmla="*/ 46 h 252"/>
                <a:gd name="T10" fmla="*/ 42 w 243"/>
                <a:gd name="T11" fmla="*/ 41 h 252"/>
                <a:gd name="T12" fmla="*/ 38 w 243"/>
                <a:gd name="T13" fmla="*/ 31 h 252"/>
                <a:gd name="T14" fmla="*/ 34 w 243"/>
                <a:gd name="T15" fmla="*/ 21 h 252"/>
                <a:gd name="T16" fmla="*/ 45 w 243"/>
                <a:gd name="T17" fmla="*/ 15 h 252"/>
                <a:gd name="T18" fmla="*/ 54 w 243"/>
                <a:gd name="T19" fmla="*/ 22 h 252"/>
                <a:gd name="T20" fmla="*/ 64 w 243"/>
                <a:gd name="T21" fmla="*/ 30 h 252"/>
                <a:gd name="T22" fmla="*/ 70 w 243"/>
                <a:gd name="T23" fmla="*/ 40 h 252"/>
                <a:gd name="T24" fmla="*/ 74 w 243"/>
                <a:gd name="T25" fmla="*/ 53 h 252"/>
                <a:gd name="T26" fmla="*/ 83 w 243"/>
                <a:gd name="T27" fmla="*/ 60 h 252"/>
                <a:gd name="T28" fmla="*/ 95 w 243"/>
                <a:gd name="T29" fmla="*/ 60 h 252"/>
                <a:gd name="T30" fmla="*/ 106 w 243"/>
                <a:gd name="T31" fmla="*/ 66 h 252"/>
                <a:gd name="T32" fmla="*/ 114 w 243"/>
                <a:gd name="T33" fmla="*/ 73 h 252"/>
                <a:gd name="T34" fmla="*/ 126 w 243"/>
                <a:gd name="T35" fmla="*/ 79 h 252"/>
                <a:gd name="T36" fmla="*/ 130 w 243"/>
                <a:gd name="T37" fmla="*/ 92 h 252"/>
                <a:gd name="T38" fmla="*/ 132 w 243"/>
                <a:gd name="T39" fmla="*/ 105 h 252"/>
                <a:gd name="T40" fmla="*/ 140 w 243"/>
                <a:gd name="T41" fmla="*/ 113 h 252"/>
                <a:gd name="T42" fmla="*/ 147 w 243"/>
                <a:gd name="T43" fmla="*/ 122 h 252"/>
                <a:gd name="T44" fmla="*/ 160 w 243"/>
                <a:gd name="T45" fmla="*/ 125 h 252"/>
                <a:gd name="T46" fmla="*/ 172 w 243"/>
                <a:gd name="T47" fmla="*/ 126 h 252"/>
                <a:gd name="T48" fmla="*/ 184 w 243"/>
                <a:gd name="T49" fmla="*/ 131 h 252"/>
                <a:gd name="T50" fmla="*/ 192 w 243"/>
                <a:gd name="T51" fmla="*/ 141 h 252"/>
                <a:gd name="T52" fmla="*/ 185 w 243"/>
                <a:gd name="T53" fmla="*/ 149 h 252"/>
                <a:gd name="T54" fmla="*/ 174 w 243"/>
                <a:gd name="T55" fmla="*/ 155 h 252"/>
                <a:gd name="T56" fmla="*/ 163 w 243"/>
                <a:gd name="T57" fmla="*/ 159 h 252"/>
                <a:gd name="T58" fmla="*/ 153 w 243"/>
                <a:gd name="T59" fmla="*/ 163 h 252"/>
                <a:gd name="T60" fmla="*/ 151 w 243"/>
                <a:gd name="T61" fmla="*/ 160 h 252"/>
                <a:gd name="T62" fmla="*/ 161 w 243"/>
                <a:gd name="T63" fmla="*/ 163 h 252"/>
                <a:gd name="T64" fmla="*/ 174 w 243"/>
                <a:gd name="T65" fmla="*/ 159 h 252"/>
                <a:gd name="T66" fmla="*/ 185 w 243"/>
                <a:gd name="T67" fmla="*/ 155 h 252"/>
                <a:gd name="T68" fmla="*/ 196 w 243"/>
                <a:gd name="T69" fmla="*/ 149 h 252"/>
                <a:gd name="T70" fmla="*/ 207 w 243"/>
                <a:gd name="T71" fmla="*/ 142 h 252"/>
                <a:gd name="T72" fmla="*/ 217 w 243"/>
                <a:gd name="T73" fmla="*/ 142 h 252"/>
                <a:gd name="T74" fmla="*/ 227 w 243"/>
                <a:gd name="T75" fmla="*/ 149 h 252"/>
                <a:gd name="T76" fmla="*/ 234 w 243"/>
                <a:gd name="T77" fmla="*/ 154 h 252"/>
                <a:gd name="T78" fmla="*/ 240 w 243"/>
                <a:gd name="T79" fmla="*/ 163 h 252"/>
                <a:gd name="T80" fmla="*/ 242 w 243"/>
                <a:gd name="T81" fmla="*/ 176 h 252"/>
                <a:gd name="T82" fmla="*/ 230 w 243"/>
                <a:gd name="T83" fmla="*/ 180 h 252"/>
                <a:gd name="T84" fmla="*/ 227 w 243"/>
                <a:gd name="T85" fmla="*/ 181 h 252"/>
                <a:gd name="T86" fmla="*/ 220 w 243"/>
                <a:gd name="T87" fmla="*/ 188 h 252"/>
                <a:gd name="T88" fmla="*/ 209 w 243"/>
                <a:gd name="T89" fmla="*/ 193 h 252"/>
                <a:gd name="T90" fmla="*/ 215 w 243"/>
                <a:gd name="T91" fmla="*/ 193 h 252"/>
                <a:gd name="T92" fmla="*/ 218 w 243"/>
                <a:gd name="T93" fmla="*/ 198 h 252"/>
                <a:gd name="T94" fmla="*/ 215 w 243"/>
                <a:gd name="T95" fmla="*/ 202 h 252"/>
                <a:gd name="T96" fmla="*/ 227 w 243"/>
                <a:gd name="T97" fmla="*/ 206 h 252"/>
                <a:gd name="T98" fmla="*/ 218 w 243"/>
                <a:gd name="T99" fmla="*/ 212 h 252"/>
                <a:gd name="T100" fmla="*/ 214 w 243"/>
                <a:gd name="T101" fmla="*/ 213 h 252"/>
                <a:gd name="T102" fmla="*/ 212 w 243"/>
                <a:gd name="T103" fmla="*/ 224 h 252"/>
                <a:gd name="T104" fmla="*/ 219 w 243"/>
                <a:gd name="T105" fmla="*/ 228 h 252"/>
                <a:gd name="T106" fmla="*/ 174 w 243"/>
                <a:gd name="T107" fmla="*/ 242 h 252"/>
                <a:gd name="T108" fmla="*/ 134 w 243"/>
                <a:gd name="T109" fmla="*/ 240 h 252"/>
                <a:gd name="T110" fmla="*/ 95 w 243"/>
                <a:gd name="T111" fmla="*/ 241 h 252"/>
                <a:gd name="T112" fmla="*/ 64 w 243"/>
                <a:gd name="T113" fmla="*/ 218 h 252"/>
                <a:gd name="T114" fmla="*/ 38 w 243"/>
                <a:gd name="T115" fmla="*/ 200 h 252"/>
                <a:gd name="T116" fmla="*/ 35 w 243"/>
                <a:gd name="T117" fmla="*/ 171 h 252"/>
                <a:gd name="T118" fmla="*/ 8 w 243"/>
                <a:gd name="T119" fmla="*/ 157 h 2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3"/>
                <a:gd name="T181" fmla="*/ 0 h 252"/>
                <a:gd name="T182" fmla="*/ 243 w 243"/>
                <a:gd name="T183" fmla="*/ 252 h 2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3" h="252">
                  <a:moveTo>
                    <a:pt x="1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8"/>
                  </a:lnTo>
                  <a:lnTo>
                    <a:pt x="4" y="8"/>
                  </a:lnTo>
                  <a:lnTo>
                    <a:pt x="4" y="9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6" y="14"/>
                  </a:lnTo>
                  <a:lnTo>
                    <a:pt x="6" y="15"/>
                  </a:lnTo>
                  <a:lnTo>
                    <a:pt x="7" y="15"/>
                  </a:lnTo>
                  <a:lnTo>
                    <a:pt x="8" y="16"/>
                  </a:lnTo>
                  <a:lnTo>
                    <a:pt x="8" y="17"/>
                  </a:lnTo>
                  <a:lnTo>
                    <a:pt x="9" y="18"/>
                  </a:lnTo>
                  <a:lnTo>
                    <a:pt x="10" y="19"/>
                  </a:lnTo>
                  <a:lnTo>
                    <a:pt x="11" y="20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3" y="21"/>
                  </a:lnTo>
                  <a:lnTo>
                    <a:pt x="14" y="22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6" y="25"/>
                  </a:lnTo>
                  <a:lnTo>
                    <a:pt x="17" y="25"/>
                  </a:lnTo>
                  <a:lnTo>
                    <a:pt x="18" y="26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8"/>
                  </a:lnTo>
                  <a:lnTo>
                    <a:pt x="21" y="28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4" y="28"/>
                  </a:lnTo>
                  <a:lnTo>
                    <a:pt x="25" y="28"/>
                  </a:lnTo>
                  <a:lnTo>
                    <a:pt x="26" y="28"/>
                  </a:lnTo>
                  <a:lnTo>
                    <a:pt x="27" y="28"/>
                  </a:lnTo>
                  <a:lnTo>
                    <a:pt x="27" y="29"/>
                  </a:lnTo>
                  <a:lnTo>
                    <a:pt x="28" y="29"/>
                  </a:lnTo>
                  <a:lnTo>
                    <a:pt x="28" y="30"/>
                  </a:lnTo>
                  <a:lnTo>
                    <a:pt x="29" y="30"/>
                  </a:lnTo>
                  <a:lnTo>
                    <a:pt x="29" y="31"/>
                  </a:lnTo>
                  <a:lnTo>
                    <a:pt x="30" y="31"/>
                  </a:lnTo>
                  <a:lnTo>
                    <a:pt x="31" y="32"/>
                  </a:lnTo>
                  <a:lnTo>
                    <a:pt x="32" y="32"/>
                  </a:lnTo>
                  <a:lnTo>
                    <a:pt x="32" y="33"/>
                  </a:lnTo>
                  <a:lnTo>
                    <a:pt x="33" y="33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6" y="34"/>
                  </a:lnTo>
                  <a:lnTo>
                    <a:pt x="36" y="35"/>
                  </a:lnTo>
                  <a:lnTo>
                    <a:pt x="37" y="35"/>
                  </a:lnTo>
                  <a:lnTo>
                    <a:pt x="37" y="36"/>
                  </a:lnTo>
                  <a:lnTo>
                    <a:pt x="38" y="37"/>
                  </a:lnTo>
                  <a:lnTo>
                    <a:pt x="38" y="38"/>
                  </a:lnTo>
                  <a:lnTo>
                    <a:pt x="39" y="38"/>
                  </a:lnTo>
                  <a:lnTo>
                    <a:pt x="39" y="39"/>
                  </a:lnTo>
                  <a:lnTo>
                    <a:pt x="39" y="40"/>
                  </a:lnTo>
                  <a:lnTo>
                    <a:pt x="39" y="41"/>
                  </a:lnTo>
                  <a:lnTo>
                    <a:pt x="40" y="41"/>
                  </a:lnTo>
                  <a:lnTo>
                    <a:pt x="40" y="42"/>
                  </a:lnTo>
                  <a:lnTo>
                    <a:pt x="40" y="43"/>
                  </a:lnTo>
                  <a:lnTo>
                    <a:pt x="40" y="44"/>
                  </a:lnTo>
                  <a:lnTo>
                    <a:pt x="40" y="45"/>
                  </a:lnTo>
                  <a:lnTo>
                    <a:pt x="40" y="46"/>
                  </a:lnTo>
                  <a:lnTo>
                    <a:pt x="41" y="46"/>
                  </a:lnTo>
                  <a:lnTo>
                    <a:pt x="41" y="47"/>
                  </a:lnTo>
                  <a:lnTo>
                    <a:pt x="42" y="47"/>
                  </a:lnTo>
                  <a:lnTo>
                    <a:pt x="42" y="48"/>
                  </a:lnTo>
                  <a:lnTo>
                    <a:pt x="43" y="48"/>
                  </a:lnTo>
                  <a:lnTo>
                    <a:pt x="44" y="49"/>
                  </a:lnTo>
                  <a:lnTo>
                    <a:pt x="44" y="48"/>
                  </a:lnTo>
                  <a:lnTo>
                    <a:pt x="44" y="47"/>
                  </a:lnTo>
                  <a:lnTo>
                    <a:pt x="45" y="46"/>
                  </a:lnTo>
                  <a:lnTo>
                    <a:pt x="44" y="45"/>
                  </a:lnTo>
                  <a:lnTo>
                    <a:pt x="44" y="44"/>
                  </a:lnTo>
                  <a:lnTo>
                    <a:pt x="43" y="44"/>
                  </a:lnTo>
                  <a:lnTo>
                    <a:pt x="43" y="43"/>
                  </a:lnTo>
                  <a:lnTo>
                    <a:pt x="43" y="42"/>
                  </a:lnTo>
                  <a:lnTo>
                    <a:pt x="42" y="42"/>
                  </a:lnTo>
                  <a:lnTo>
                    <a:pt x="42" y="41"/>
                  </a:lnTo>
                  <a:lnTo>
                    <a:pt x="42" y="40"/>
                  </a:lnTo>
                  <a:lnTo>
                    <a:pt x="41" y="40"/>
                  </a:lnTo>
                  <a:lnTo>
                    <a:pt x="41" y="39"/>
                  </a:lnTo>
                  <a:lnTo>
                    <a:pt x="41" y="38"/>
                  </a:lnTo>
                  <a:lnTo>
                    <a:pt x="41" y="37"/>
                  </a:lnTo>
                  <a:lnTo>
                    <a:pt x="41" y="36"/>
                  </a:lnTo>
                  <a:lnTo>
                    <a:pt x="40" y="36"/>
                  </a:lnTo>
                  <a:lnTo>
                    <a:pt x="40" y="35"/>
                  </a:lnTo>
                  <a:lnTo>
                    <a:pt x="40" y="34"/>
                  </a:lnTo>
                  <a:lnTo>
                    <a:pt x="39" y="34"/>
                  </a:lnTo>
                  <a:lnTo>
                    <a:pt x="39" y="33"/>
                  </a:lnTo>
                  <a:lnTo>
                    <a:pt x="39" y="32"/>
                  </a:lnTo>
                  <a:lnTo>
                    <a:pt x="38" y="32"/>
                  </a:lnTo>
                  <a:lnTo>
                    <a:pt x="38" y="31"/>
                  </a:lnTo>
                  <a:lnTo>
                    <a:pt x="37" y="31"/>
                  </a:lnTo>
                  <a:lnTo>
                    <a:pt x="37" y="30"/>
                  </a:lnTo>
                  <a:lnTo>
                    <a:pt x="36" y="30"/>
                  </a:lnTo>
                  <a:lnTo>
                    <a:pt x="36" y="29"/>
                  </a:lnTo>
                  <a:lnTo>
                    <a:pt x="35" y="29"/>
                  </a:lnTo>
                  <a:lnTo>
                    <a:pt x="35" y="28"/>
                  </a:lnTo>
                  <a:lnTo>
                    <a:pt x="34" y="28"/>
                  </a:lnTo>
                  <a:lnTo>
                    <a:pt x="34" y="27"/>
                  </a:lnTo>
                  <a:lnTo>
                    <a:pt x="34" y="26"/>
                  </a:lnTo>
                  <a:lnTo>
                    <a:pt x="34" y="25"/>
                  </a:lnTo>
                  <a:lnTo>
                    <a:pt x="33" y="25"/>
                  </a:lnTo>
                  <a:lnTo>
                    <a:pt x="33" y="24"/>
                  </a:lnTo>
                  <a:lnTo>
                    <a:pt x="33" y="23"/>
                  </a:lnTo>
                  <a:lnTo>
                    <a:pt x="33" y="22"/>
                  </a:lnTo>
                  <a:lnTo>
                    <a:pt x="33" y="21"/>
                  </a:lnTo>
                  <a:lnTo>
                    <a:pt x="34" y="21"/>
                  </a:lnTo>
                  <a:lnTo>
                    <a:pt x="34" y="20"/>
                  </a:lnTo>
                  <a:lnTo>
                    <a:pt x="34" y="19"/>
                  </a:lnTo>
                  <a:lnTo>
                    <a:pt x="35" y="19"/>
                  </a:lnTo>
                  <a:lnTo>
                    <a:pt x="35" y="18"/>
                  </a:lnTo>
                  <a:lnTo>
                    <a:pt x="36" y="18"/>
                  </a:lnTo>
                  <a:lnTo>
                    <a:pt x="36" y="17"/>
                  </a:lnTo>
                  <a:lnTo>
                    <a:pt x="37" y="17"/>
                  </a:lnTo>
                  <a:lnTo>
                    <a:pt x="37" y="16"/>
                  </a:lnTo>
                  <a:lnTo>
                    <a:pt x="38" y="16"/>
                  </a:lnTo>
                  <a:lnTo>
                    <a:pt x="39" y="16"/>
                  </a:lnTo>
                  <a:lnTo>
                    <a:pt x="40" y="16"/>
                  </a:lnTo>
                  <a:lnTo>
                    <a:pt x="41" y="16"/>
                  </a:lnTo>
                  <a:lnTo>
                    <a:pt x="42" y="15"/>
                  </a:lnTo>
                  <a:lnTo>
                    <a:pt x="43" y="15"/>
                  </a:lnTo>
                  <a:lnTo>
                    <a:pt x="44" y="15"/>
                  </a:lnTo>
                  <a:lnTo>
                    <a:pt x="45" y="15"/>
                  </a:lnTo>
                  <a:lnTo>
                    <a:pt x="45" y="16"/>
                  </a:lnTo>
                  <a:lnTo>
                    <a:pt x="46" y="16"/>
                  </a:lnTo>
                  <a:lnTo>
                    <a:pt x="47" y="17"/>
                  </a:lnTo>
                  <a:lnTo>
                    <a:pt x="49" y="17"/>
                  </a:lnTo>
                  <a:lnTo>
                    <a:pt x="50" y="16"/>
                  </a:lnTo>
                  <a:lnTo>
                    <a:pt x="51" y="16"/>
                  </a:lnTo>
                  <a:lnTo>
                    <a:pt x="52" y="17"/>
                  </a:lnTo>
                  <a:lnTo>
                    <a:pt x="51" y="18"/>
                  </a:lnTo>
                  <a:lnTo>
                    <a:pt x="51" y="19"/>
                  </a:lnTo>
                  <a:lnTo>
                    <a:pt x="51" y="20"/>
                  </a:lnTo>
                  <a:lnTo>
                    <a:pt x="52" y="21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4" y="22"/>
                  </a:lnTo>
                  <a:lnTo>
                    <a:pt x="54" y="23"/>
                  </a:lnTo>
                  <a:lnTo>
                    <a:pt x="55" y="23"/>
                  </a:lnTo>
                  <a:lnTo>
                    <a:pt x="56" y="23"/>
                  </a:lnTo>
                  <a:lnTo>
                    <a:pt x="56" y="24"/>
                  </a:lnTo>
                  <a:lnTo>
                    <a:pt x="57" y="24"/>
                  </a:lnTo>
                  <a:lnTo>
                    <a:pt x="57" y="25"/>
                  </a:lnTo>
                  <a:lnTo>
                    <a:pt x="58" y="25"/>
                  </a:lnTo>
                  <a:lnTo>
                    <a:pt x="58" y="26"/>
                  </a:lnTo>
                  <a:lnTo>
                    <a:pt x="59" y="26"/>
                  </a:lnTo>
                  <a:lnTo>
                    <a:pt x="60" y="27"/>
                  </a:lnTo>
                  <a:lnTo>
                    <a:pt x="61" y="27"/>
                  </a:lnTo>
                  <a:lnTo>
                    <a:pt x="61" y="28"/>
                  </a:lnTo>
                  <a:lnTo>
                    <a:pt x="62" y="28"/>
                  </a:lnTo>
                  <a:lnTo>
                    <a:pt x="63" y="29"/>
                  </a:lnTo>
                  <a:lnTo>
                    <a:pt x="64" y="29"/>
                  </a:lnTo>
                  <a:lnTo>
                    <a:pt x="64" y="30"/>
                  </a:lnTo>
                  <a:lnTo>
                    <a:pt x="65" y="30"/>
                  </a:lnTo>
                  <a:lnTo>
                    <a:pt x="65" y="31"/>
                  </a:lnTo>
                  <a:lnTo>
                    <a:pt x="66" y="31"/>
                  </a:lnTo>
                  <a:lnTo>
                    <a:pt x="67" y="32"/>
                  </a:lnTo>
                  <a:lnTo>
                    <a:pt x="68" y="32"/>
                  </a:lnTo>
                  <a:lnTo>
                    <a:pt x="68" y="33"/>
                  </a:lnTo>
                  <a:lnTo>
                    <a:pt x="69" y="33"/>
                  </a:lnTo>
                  <a:lnTo>
                    <a:pt x="69" y="34"/>
                  </a:lnTo>
                  <a:lnTo>
                    <a:pt x="70" y="34"/>
                  </a:lnTo>
                  <a:lnTo>
                    <a:pt x="70" y="35"/>
                  </a:lnTo>
                  <a:lnTo>
                    <a:pt x="70" y="36"/>
                  </a:lnTo>
                  <a:lnTo>
                    <a:pt x="70" y="37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0" y="40"/>
                  </a:lnTo>
                  <a:lnTo>
                    <a:pt x="70" y="41"/>
                  </a:lnTo>
                  <a:lnTo>
                    <a:pt x="70" y="42"/>
                  </a:lnTo>
                  <a:lnTo>
                    <a:pt x="70" y="43"/>
                  </a:lnTo>
                  <a:lnTo>
                    <a:pt x="71" y="44"/>
                  </a:lnTo>
                  <a:lnTo>
                    <a:pt x="71" y="45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3" y="48"/>
                  </a:lnTo>
                  <a:lnTo>
                    <a:pt x="73" y="49"/>
                  </a:lnTo>
                  <a:lnTo>
                    <a:pt x="73" y="50"/>
                  </a:lnTo>
                  <a:lnTo>
                    <a:pt x="73" y="51"/>
                  </a:lnTo>
                  <a:lnTo>
                    <a:pt x="73" y="52"/>
                  </a:lnTo>
                  <a:lnTo>
                    <a:pt x="74" y="52"/>
                  </a:lnTo>
                  <a:lnTo>
                    <a:pt x="74" y="53"/>
                  </a:lnTo>
                  <a:lnTo>
                    <a:pt x="75" y="54"/>
                  </a:lnTo>
                  <a:lnTo>
                    <a:pt x="75" y="55"/>
                  </a:lnTo>
                  <a:lnTo>
                    <a:pt x="76" y="55"/>
                  </a:lnTo>
                  <a:lnTo>
                    <a:pt x="76" y="56"/>
                  </a:lnTo>
                  <a:lnTo>
                    <a:pt x="77" y="56"/>
                  </a:lnTo>
                  <a:lnTo>
                    <a:pt x="77" y="57"/>
                  </a:lnTo>
                  <a:lnTo>
                    <a:pt x="77" y="58"/>
                  </a:lnTo>
                  <a:lnTo>
                    <a:pt x="78" y="58"/>
                  </a:lnTo>
                  <a:lnTo>
                    <a:pt x="79" y="58"/>
                  </a:lnTo>
                  <a:lnTo>
                    <a:pt x="80" y="58"/>
                  </a:lnTo>
                  <a:lnTo>
                    <a:pt x="80" y="59"/>
                  </a:lnTo>
                  <a:lnTo>
                    <a:pt x="81" y="59"/>
                  </a:lnTo>
                  <a:lnTo>
                    <a:pt x="82" y="59"/>
                  </a:lnTo>
                  <a:lnTo>
                    <a:pt x="83" y="60"/>
                  </a:lnTo>
                  <a:lnTo>
                    <a:pt x="84" y="60"/>
                  </a:lnTo>
                  <a:lnTo>
                    <a:pt x="85" y="60"/>
                  </a:lnTo>
                  <a:lnTo>
                    <a:pt x="85" y="61"/>
                  </a:lnTo>
                  <a:lnTo>
                    <a:pt x="86" y="61"/>
                  </a:lnTo>
                  <a:lnTo>
                    <a:pt x="87" y="61"/>
                  </a:lnTo>
                  <a:lnTo>
                    <a:pt x="88" y="61"/>
                  </a:lnTo>
                  <a:lnTo>
                    <a:pt x="89" y="61"/>
                  </a:lnTo>
                  <a:lnTo>
                    <a:pt x="90" y="61"/>
                  </a:lnTo>
                  <a:lnTo>
                    <a:pt x="90" y="60"/>
                  </a:lnTo>
                  <a:lnTo>
                    <a:pt x="91" y="60"/>
                  </a:lnTo>
                  <a:lnTo>
                    <a:pt x="92" y="60"/>
                  </a:lnTo>
                  <a:lnTo>
                    <a:pt x="93" y="60"/>
                  </a:lnTo>
                  <a:lnTo>
                    <a:pt x="94" y="60"/>
                  </a:lnTo>
                  <a:lnTo>
                    <a:pt x="95" y="60"/>
                  </a:lnTo>
                  <a:lnTo>
                    <a:pt x="96" y="60"/>
                  </a:lnTo>
                  <a:lnTo>
                    <a:pt x="97" y="60"/>
                  </a:lnTo>
                  <a:lnTo>
                    <a:pt x="98" y="60"/>
                  </a:lnTo>
                  <a:lnTo>
                    <a:pt x="99" y="60"/>
                  </a:lnTo>
                  <a:lnTo>
                    <a:pt x="100" y="60"/>
                  </a:lnTo>
                  <a:lnTo>
                    <a:pt x="100" y="61"/>
                  </a:lnTo>
                  <a:lnTo>
                    <a:pt x="101" y="61"/>
                  </a:lnTo>
                  <a:lnTo>
                    <a:pt x="102" y="61"/>
                  </a:lnTo>
                  <a:lnTo>
                    <a:pt x="102" y="62"/>
                  </a:lnTo>
                  <a:lnTo>
                    <a:pt x="103" y="63"/>
                  </a:lnTo>
                  <a:lnTo>
                    <a:pt x="103" y="64"/>
                  </a:lnTo>
                  <a:lnTo>
                    <a:pt x="104" y="64"/>
                  </a:lnTo>
                  <a:lnTo>
                    <a:pt x="104" y="65"/>
                  </a:lnTo>
                  <a:lnTo>
                    <a:pt x="105" y="65"/>
                  </a:lnTo>
                  <a:lnTo>
                    <a:pt x="105" y="66"/>
                  </a:lnTo>
                  <a:lnTo>
                    <a:pt x="106" y="66"/>
                  </a:lnTo>
                  <a:lnTo>
                    <a:pt x="107" y="66"/>
                  </a:lnTo>
                  <a:lnTo>
                    <a:pt x="108" y="66"/>
                  </a:lnTo>
                  <a:lnTo>
                    <a:pt x="108" y="67"/>
                  </a:lnTo>
                  <a:lnTo>
                    <a:pt x="108" y="68"/>
                  </a:lnTo>
                  <a:lnTo>
                    <a:pt x="109" y="68"/>
                  </a:lnTo>
                  <a:lnTo>
                    <a:pt x="109" y="69"/>
                  </a:lnTo>
                  <a:lnTo>
                    <a:pt x="110" y="69"/>
                  </a:lnTo>
                  <a:lnTo>
                    <a:pt x="111" y="70"/>
                  </a:lnTo>
                  <a:lnTo>
                    <a:pt x="112" y="70"/>
                  </a:lnTo>
                  <a:lnTo>
                    <a:pt x="112" y="71"/>
                  </a:lnTo>
                  <a:lnTo>
                    <a:pt x="113" y="71"/>
                  </a:lnTo>
                  <a:lnTo>
                    <a:pt x="113" y="72"/>
                  </a:lnTo>
                  <a:lnTo>
                    <a:pt x="114" y="72"/>
                  </a:lnTo>
                  <a:lnTo>
                    <a:pt x="114" y="73"/>
                  </a:lnTo>
                  <a:lnTo>
                    <a:pt x="115" y="73"/>
                  </a:lnTo>
                  <a:lnTo>
                    <a:pt x="115" y="74"/>
                  </a:lnTo>
                  <a:lnTo>
                    <a:pt x="116" y="74"/>
                  </a:lnTo>
                  <a:lnTo>
                    <a:pt x="116" y="75"/>
                  </a:lnTo>
                  <a:lnTo>
                    <a:pt x="117" y="75"/>
                  </a:lnTo>
                  <a:lnTo>
                    <a:pt x="118" y="76"/>
                  </a:lnTo>
                  <a:lnTo>
                    <a:pt x="119" y="76"/>
                  </a:lnTo>
                  <a:lnTo>
                    <a:pt x="119" y="77"/>
                  </a:lnTo>
                  <a:lnTo>
                    <a:pt x="120" y="77"/>
                  </a:lnTo>
                  <a:lnTo>
                    <a:pt x="121" y="78"/>
                  </a:lnTo>
                  <a:lnTo>
                    <a:pt x="121" y="79"/>
                  </a:lnTo>
                  <a:lnTo>
                    <a:pt x="122" y="79"/>
                  </a:lnTo>
                  <a:lnTo>
                    <a:pt x="123" y="79"/>
                  </a:lnTo>
                  <a:lnTo>
                    <a:pt x="124" y="79"/>
                  </a:lnTo>
                  <a:lnTo>
                    <a:pt x="125" y="79"/>
                  </a:lnTo>
                  <a:lnTo>
                    <a:pt x="126" y="79"/>
                  </a:lnTo>
                  <a:lnTo>
                    <a:pt x="126" y="80"/>
                  </a:lnTo>
                  <a:lnTo>
                    <a:pt x="127" y="80"/>
                  </a:lnTo>
                  <a:lnTo>
                    <a:pt x="127" y="81"/>
                  </a:lnTo>
                  <a:lnTo>
                    <a:pt x="127" y="82"/>
                  </a:lnTo>
                  <a:lnTo>
                    <a:pt x="127" y="83"/>
                  </a:lnTo>
                  <a:lnTo>
                    <a:pt x="127" y="85"/>
                  </a:lnTo>
                  <a:lnTo>
                    <a:pt x="127" y="86"/>
                  </a:lnTo>
                  <a:lnTo>
                    <a:pt x="127" y="87"/>
                  </a:lnTo>
                  <a:lnTo>
                    <a:pt x="127" y="88"/>
                  </a:lnTo>
                  <a:lnTo>
                    <a:pt x="127" y="89"/>
                  </a:lnTo>
                  <a:lnTo>
                    <a:pt x="127" y="90"/>
                  </a:lnTo>
                  <a:lnTo>
                    <a:pt x="128" y="90"/>
                  </a:lnTo>
                  <a:lnTo>
                    <a:pt x="128" y="91"/>
                  </a:lnTo>
                  <a:lnTo>
                    <a:pt x="129" y="92"/>
                  </a:lnTo>
                  <a:lnTo>
                    <a:pt x="130" y="92"/>
                  </a:lnTo>
                  <a:lnTo>
                    <a:pt x="131" y="92"/>
                  </a:lnTo>
                  <a:lnTo>
                    <a:pt x="131" y="93"/>
                  </a:lnTo>
                  <a:lnTo>
                    <a:pt x="131" y="94"/>
                  </a:lnTo>
                  <a:lnTo>
                    <a:pt x="131" y="95"/>
                  </a:lnTo>
                  <a:lnTo>
                    <a:pt x="131" y="96"/>
                  </a:lnTo>
                  <a:lnTo>
                    <a:pt x="131" y="97"/>
                  </a:lnTo>
                  <a:lnTo>
                    <a:pt x="131" y="98"/>
                  </a:lnTo>
                  <a:lnTo>
                    <a:pt x="130" y="98"/>
                  </a:lnTo>
                  <a:lnTo>
                    <a:pt x="130" y="99"/>
                  </a:lnTo>
                  <a:lnTo>
                    <a:pt x="130" y="100"/>
                  </a:lnTo>
                  <a:lnTo>
                    <a:pt x="130" y="101"/>
                  </a:lnTo>
                  <a:lnTo>
                    <a:pt x="131" y="101"/>
                  </a:lnTo>
                  <a:lnTo>
                    <a:pt x="131" y="102"/>
                  </a:lnTo>
                  <a:lnTo>
                    <a:pt x="131" y="103"/>
                  </a:lnTo>
                  <a:lnTo>
                    <a:pt x="131" y="104"/>
                  </a:lnTo>
                  <a:lnTo>
                    <a:pt x="132" y="105"/>
                  </a:lnTo>
                  <a:lnTo>
                    <a:pt x="132" y="106"/>
                  </a:lnTo>
                  <a:lnTo>
                    <a:pt x="133" y="106"/>
                  </a:lnTo>
                  <a:lnTo>
                    <a:pt x="133" y="107"/>
                  </a:lnTo>
                  <a:lnTo>
                    <a:pt x="133" y="108"/>
                  </a:lnTo>
                  <a:lnTo>
                    <a:pt x="133" y="109"/>
                  </a:lnTo>
                  <a:lnTo>
                    <a:pt x="134" y="109"/>
                  </a:lnTo>
                  <a:lnTo>
                    <a:pt x="135" y="110"/>
                  </a:lnTo>
                  <a:lnTo>
                    <a:pt x="136" y="110"/>
                  </a:lnTo>
                  <a:lnTo>
                    <a:pt x="136" y="111"/>
                  </a:lnTo>
                  <a:lnTo>
                    <a:pt x="137" y="111"/>
                  </a:lnTo>
                  <a:lnTo>
                    <a:pt x="138" y="111"/>
                  </a:lnTo>
                  <a:lnTo>
                    <a:pt x="139" y="111"/>
                  </a:lnTo>
                  <a:lnTo>
                    <a:pt x="139" y="112"/>
                  </a:lnTo>
                  <a:lnTo>
                    <a:pt x="139" y="113"/>
                  </a:lnTo>
                  <a:lnTo>
                    <a:pt x="140" y="113"/>
                  </a:lnTo>
                  <a:lnTo>
                    <a:pt x="141" y="114"/>
                  </a:lnTo>
                  <a:lnTo>
                    <a:pt x="141" y="115"/>
                  </a:lnTo>
                  <a:lnTo>
                    <a:pt x="142" y="115"/>
                  </a:lnTo>
                  <a:lnTo>
                    <a:pt x="142" y="116"/>
                  </a:lnTo>
                  <a:lnTo>
                    <a:pt x="143" y="116"/>
                  </a:lnTo>
                  <a:lnTo>
                    <a:pt x="143" y="117"/>
                  </a:lnTo>
                  <a:lnTo>
                    <a:pt x="144" y="117"/>
                  </a:lnTo>
                  <a:lnTo>
                    <a:pt x="144" y="118"/>
                  </a:lnTo>
                  <a:lnTo>
                    <a:pt x="145" y="118"/>
                  </a:lnTo>
                  <a:lnTo>
                    <a:pt x="145" y="119"/>
                  </a:lnTo>
                  <a:lnTo>
                    <a:pt x="146" y="119"/>
                  </a:lnTo>
                  <a:lnTo>
                    <a:pt x="146" y="120"/>
                  </a:lnTo>
                  <a:lnTo>
                    <a:pt x="146" y="121"/>
                  </a:lnTo>
                  <a:lnTo>
                    <a:pt x="147" y="121"/>
                  </a:lnTo>
                  <a:lnTo>
                    <a:pt x="147" y="122"/>
                  </a:lnTo>
                  <a:lnTo>
                    <a:pt x="148" y="122"/>
                  </a:lnTo>
                  <a:lnTo>
                    <a:pt x="149" y="122"/>
                  </a:lnTo>
                  <a:lnTo>
                    <a:pt x="149" y="123"/>
                  </a:lnTo>
                  <a:lnTo>
                    <a:pt x="150" y="123"/>
                  </a:lnTo>
                  <a:lnTo>
                    <a:pt x="150" y="124"/>
                  </a:lnTo>
                  <a:lnTo>
                    <a:pt x="151" y="124"/>
                  </a:lnTo>
                  <a:lnTo>
                    <a:pt x="152" y="124"/>
                  </a:lnTo>
                  <a:lnTo>
                    <a:pt x="153" y="124"/>
                  </a:lnTo>
                  <a:lnTo>
                    <a:pt x="154" y="125"/>
                  </a:lnTo>
                  <a:lnTo>
                    <a:pt x="155" y="125"/>
                  </a:lnTo>
                  <a:lnTo>
                    <a:pt x="156" y="125"/>
                  </a:lnTo>
                  <a:lnTo>
                    <a:pt x="157" y="125"/>
                  </a:lnTo>
                  <a:lnTo>
                    <a:pt x="158" y="125"/>
                  </a:lnTo>
                  <a:lnTo>
                    <a:pt x="159" y="125"/>
                  </a:lnTo>
                  <a:lnTo>
                    <a:pt x="160" y="125"/>
                  </a:lnTo>
                  <a:lnTo>
                    <a:pt x="161" y="125"/>
                  </a:lnTo>
                  <a:lnTo>
                    <a:pt x="161" y="124"/>
                  </a:lnTo>
                  <a:lnTo>
                    <a:pt x="162" y="124"/>
                  </a:lnTo>
                  <a:lnTo>
                    <a:pt x="163" y="124"/>
                  </a:lnTo>
                  <a:lnTo>
                    <a:pt x="164" y="124"/>
                  </a:lnTo>
                  <a:lnTo>
                    <a:pt x="165" y="124"/>
                  </a:lnTo>
                  <a:lnTo>
                    <a:pt x="166" y="124"/>
                  </a:lnTo>
                  <a:lnTo>
                    <a:pt x="167" y="124"/>
                  </a:lnTo>
                  <a:lnTo>
                    <a:pt x="167" y="125"/>
                  </a:lnTo>
                  <a:lnTo>
                    <a:pt x="168" y="125"/>
                  </a:lnTo>
                  <a:lnTo>
                    <a:pt x="169" y="125"/>
                  </a:lnTo>
                  <a:lnTo>
                    <a:pt x="170" y="125"/>
                  </a:lnTo>
                  <a:lnTo>
                    <a:pt x="171" y="125"/>
                  </a:lnTo>
                  <a:lnTo>
                    <a:pt x="171" y="126"/>
                  </a:lnTo>
                  <a:lnTo>
                    <a:pt x="172" y="126"/>
                  </a:lnTo>
                  <a:lnTo>
                    <a:pt x="173" y="126"/>
                  </a:lnTo>
                  <a:lnTo>
                    <a:pt x="174" y="125"/>
                  </a:lnTo>
                  <a:lnTo>
                    <a:pt x="175" y="125"/>
                  </a:lnTo>
                  <a:lnTo>
                    <a:pt x="176" y="125"/>
                  </a:lnTo>
                  <a:lnTo>
                    <a:pt x="177" y="125"/>
                  </a:lnTo>
                  <a:lnTo>
                    <a:pt x="178" y="125"/>
                  </a:lnTo>
                  <a:lnTo>
                    <a:pt x="178" y="126"/>
                  </a:lnTo>
                  <a:lnTo>
                    <a:pt x="179" y="126"/>
                  </a:lnTo>
                  <a:lnTo>
                    <a:pt x="180" y="126"/>
                  </a:lnTo>
                  <a:lnTo>
                    <a:pt x="180" y="127"/>
                  </a:lnTo>
                  <a:lnTo>
                    <a:pt x="181" y="127"/>
                  </a:lnTo>
                  <a:lnTo>
                    <a:pt x="182" y="128"/>
                  </a:lnTo>
                  <a:lnTo>
                    <a:pt x="183" y="129"/>
                  </a:lnTo>
                  <a:lnTo>
                    <a:pt x="183" y="130"/>
                  </a:lnTo>
                  <a:lnTo>
                    <a:pt x="184" y="130"/>
                  </a:lnTo>
                  <a:lnTo>
                    <a:pt x="184" y="131"/>
                  </a:lnTo>
                  <a:lnTo>
                    <a:pt x="185" y="131"/>
                  </a:lnTo>
                  <a:lnTo>
                    <a:pt x="185" y="132"/>
                  </a:lnTo>
                  <a:lnTo>
                    <a:pt x="186" y="133"/>
                  </a:lnTo>
                  <a:lnTo>
                    <a:pt x="187" y="134"/>
                  </a:lnTo>
                  <a:lnTo>
                    <a:pt x="187" y="135"/>
                  </a:lnTo>
                  <a:lnTo>
                    <a:pt x="188" y="135"/>
                  </a:lnTo>
                  <a:lnTo>
                    <a:pt x="188" y="136"/>
                  </a:lnTo>
                  <a:lnTo>
                    <a:pt x="189" y="136"/>
                  </a:lnTo>
                  <a:lnTo>
                    <a:pt x="189" y="137"/>
                  </a:lnTo>
                  <a:lnTo>
                    <a:pt x="190" y="137"/>
                  </a:lnTo>
                  <a:lnTo>
                    <a:pt x="190" y="138"/>
                  </a:lnTo>
                  <a:lnTo>
                    <a:pt x="191" y="139"/>
                  </a:lnTo>
                  <a:lnTo>
                    <a:pt x="191" y="140"/>
                  </a:lnTo>
                  <a:lnTo>
                    <a:pt x="192" y="140"/>
                  </a:lnTo>
                  <a:lnTo>
                    <a:pt x="192" y="141"/>
                  </a:lnTo>
                  <a:lnTo>
                    <a:pt x="193" y="142"/>
                  </a:lnTo>
                  <a:lnTo>
                    <a:pt x="193" y="143"/>
                  </a:lnTo>
                  <a:lnTo>
                    <a:pt x="193" y="144"/>
                  </a:lnTo>
                  <a:lnTo>
                    <a:pt x="192" y="145"/>
                  </a:lnTo>
                  <a:lnTo>
                    <a:pt x="192" y="146"/>
                  </a:lnTo>
                  <a:lnTo>
                    <a:pt x="191" y="146"/>
                  </a:lnTo>
                  <a:lnTo>
                    <a:pt x="190" y="146"/>
                  </a:lnTo>
                  <a:lnTo>
                    <a:pt x="190" y="147"/>
                  </a:lnTo>
                  <a:lnTo>
                    <a:pt x="189" y="147"/>
                  </a:lnTo>
                  <a:lnTo>
                    <a:pt x="188" y="147"/>
                  </a:lnTo>
                  <a:lnTo>
                    <a:pt x="188" y="148"/>
                  </a:lnTo>
                  <a:lnTo>
                    <a:pt x="187" y="148"/>
                  </a:lnTo>
                  <a:lnTo>
                    <a:pt x="186" y="148"/>
                  </a:lnTo>
                  <a:lnTo>
                    <a:pt x="186" y="149"/>
                  </a:lnTo>
                  <a:lnTo>
                    <a:pt x="185" y="149"/>
                  </a:lnTo>
                  <a:lnTo>
                    <a:pt x="184" y="150"/>
                  </a:lnTo>
                  <a:lnTo>
                    <a:pt x="183" y="150"/>
                  </a:lnTo>
                  <a:lnTo>
                    <a:pt x="182" y="150"/>
                  </a:lnTo>
                  <a:lnTo>
                    <a:pt x="182" y="151"/>
                  </a:lnTo>
                  <a:lnTo>
                    <a:pt x="181" y="151"/>
                  </a:lnTo>
                  <a:lnTo>
                    <a:pt x="181" y="152"/>
                  </a:lnTo>
                  <a:lnTo>
                    <a:pt x="180" y="152"/>
                  </a:lnTo>
                  <a:lnTo>
                    <a:pt x="179" y="152"/>
                  </a:lnTo>
                  <a:lnTo>
                    <a:pt x="179" y="153"/>
                  </a:lnTo>
                  <a:lnTo>
                    <a:pt x="178" y="153"/>
                  </a:lnTo>
                  <a:lnTo>
                    <a:pt x="177" y="153"/>
                  </a:lnTo>
                  <a:lnTo>
                    <a:pt x="177" y="154"/>
                  </a:lnTo>
                  <a:lnTo>
                    <a:pt x="176" y="154"/>
                  </a:lnTo>
                  <a:lnTo>
                    <a:pt x="175" y="154"/>
                  </a:lnTo>
                  <a:lnTo>
                    <a:pt x="174" y="155"/>
                  </a:lnTo>
                  <a:lnTo>
                    <a:pt x="173" y="155"/>
                  </a:lnTo>
                  <a:lnTo>
                    <a:pt x="172" y="155"/>
                  </a:lnTo>
                  <a:lnTo>
                    <a:pt x="172" y="156"/>
                  </a:lnTo>
                  <a:lnTo>
                    <a:pt x="171" y="156"/>
                  </a:lnTo>
                  <a:lnTo>
                    <a:pt x="170" y="156"/>
                  </a:lnTo>
                  <a:lnTo>
                    <a:pt x="170" y="157"/>
                  </a:lnTo>
                  <a:lnTo>
                    <a:pt x="169" y="157"/>
                  </a:lnTo>
                  <a:lnTo>
                    <a:pt x="168" y="157"/>
                  </a:lnTo>
                  <a:lnTo>
                    <a:pt x="168" y="158"/>
                  </a:lnTo>
                  <a:lnTo>
                    <a:pt x="167" y="158"/>
                  </a:lnTo>
                  <a:lnTo>
                    <a:pt x="166" y="158"/>
                  </a:lnTo>
                  <a:lnTo>
                    <a:pt x="165" y="158"/>
                  </a:lnTo>
                  <a:lnTo>
                    <a:pt x="165" y="159"/>
                  </a:lnTo>
                  <a:lnTo>
                    <a:pt x="164" y="159"/>
                  </a:lnTo>
                  <a:lnTo>
                    <a:pt x="163" y="159"/>
                  </a:lnTo>
                  <a:lnTo>
                    <a:pt x="162" y="159"/>
                  </a:lnTo>
                  <a:lnTo>
                    <a:pt x="162" y="160"/>
                  </a:lnTo>
                  <a:lnTo>
                    <a:pt x="161" y="160"/>
                  </a:lnTo>
                  <a:lnTo>
                    <a:pt x="160" y="160"/>
                  </a:lnTo>
                  <a:lnTo>
                    <a:pt x="160" y="161"/>
                  </a:lnTo>
                  <a:lnTo>
                    <a:pt x="159" y="161"/>
                  </a:lnTo>
                  <a:lnTo>
                    <a:pt x="159" y="162"/>
                  </a:lnTo>
                  <a:lnTo>
                    <a:pt x="158" y="162"/>
                  </a:lnTo>
                  <a:lnTo>
                    <a:pt x="158" y="163"/>
                  </a:lnTo>
                  <a:lnTo>
                    <a:pt x="157" y="164"/>
                  </a:lnTo>
                  <a:lnTo>
                    <a:pt x="156" y="164"/>
                  </a:lnTo>
                  <a:lnTo>
                    <a:pt x="156" y="163"/>
                  </a:lnTo>
                  <a:lnTo>
                    <a:pt x="155" y="163"/>
                  </a:lnTo>
                  <a:lnTo>
                    <a:pt x="154" y="163"/>
                  </a:lnTo>
                  <a:lnTo>
                    <a:pt x="153" y="163"/>
                  </a:lnTo>
                  <a:lnTo>
                    <a:pt x="153" y="162"/>
                  </a:lnTo>
                  <a:lnTo>
                    <a:pt x="152" y="161"/>
                  </a:lnTo>
                  <a:lnTo>
                    <a:pt x="152" y="160"/>
                  </a:lnTo>
                  <a:lnTo>
                    <a:pt x="152" y="159"/>
                  </a:lnTo>
                  <a:lnTo>
                    <a:pt x="151" y="159"/>
                  </a:lnTo>
                  <a:lnTo>
                    <a:pt x="150" y="159"/>
                  </a:lnTo>
                  <a:lnTo>
                    <a:pt x="149" y="159"/>
                  </a:lnTo>
                  <a:lnTo>
                    <a:pt x="148" y="159"/>
                  </a:lnTo>
                  <a:lnTo>
                    <a:pt x="147" y="159"/>
                  </a:lnTo>
                  <a:lnTo>
                    <a:pt x="146" y="159"/>
                  </a:lnTo>
                  <a:lnTo>
                    <a:pt x="147" y="159"/>
                  </a:lnTo>
                  <a:lnTo>
                    <a:pt x="147" y="160"/>
                  </a:lnTo>
                  <a:lnTo>
                    <a:pt x="148" y="160"/>
                  </a:lnTo>
                  <a:lnTo>
                    <a:pt x="149" y="160"/>
                  </a:lnTo>
                  <a:lnTo>
                    <a:pt x="150" y="160"/>
                  </a:lnTo>
                  <a:lnTo>
                    <a:pt x="151" y="160"/>
                  </a:lnTo>
                  <a:lnTo>
                    <a:pt x="151" y="161"/>
                  </a:lnTo>
                  <a:lnTo>
                    <a:pt x="152" y="161"/>
                  </a:lnTo>
                  <a:lnTo>
                    <a:pt x="152" y="162"/>
                  </a:lnTo>
                  <a:lnTo>
                    <a:pt x="152" y="163"/>
                  </a:lnTo>
                  <a:lnTo>
                    <a:pt x="153" y="163"/>
                  </a:lnTo>
                  <a:lnTo>
                    <a:pt x="154" y="164"/>
                  </a:lnTo>
                  <a:lnTo>
                    <a:pt x="155" y="164"/>
                  </a:lnTo>
                  <a:lnTo>
                    <a:pt x="155" y="165"/>
                  </a:lnTo>
                  <a:lnTo>
                    <a:pt x="156" y="165"/>
                  </a:lnTo>
                  <a:lnTo>
                    <a:pt x="157" y="165"/>
                  </a:lnTo>
                  <a:lnTo>
                    <a:pt x="158" y="166"/>
                  </a:lnTo>
                  <a:lnTo>
                    <a:pt x="158" y="165"/>
                  </a:lnTo>
                  <a:lnTo>
                    <a:pt x="159" y="165"/>
                  </a:lnTo>
                  <a:lnTo>
                    <a:pt x="159" y="164"/>
                  </a:lnTo>
                  <a:lnTo>
                    <a:pt x="160" y="163"/>
                  </a:lnTo>
                  <a:lnTo>
                    <a:pt x="161" y="163"/>
                  </a:lnTo>
                  <a:lnTo>
                    <a:pt x="161" y="162"/>
                  </a:lnTo>
                  <a:lnTo>
                    <a:pt x="162" y="162"/>
                  </a:lnTo>
                  <a:lnTo>
                    <a:pt x="163" y="161"/>
                  </a:lnTo>
                  <a:lnTo>
                    <a:pt x="164" y="161"/>
                  </a:lnTo>
                  <a:lnTo>
                    <a:pt x="165" y="161"/>
                  </a:lnTo>
                  <a:lnTo>
                    <a:pt x="166" y="161"/>
                  </a:lnTo>
                  <a:lnTo>
                    <a:pt x="167" y="161"/>
                  </a:lnTo>
                  <a:lnTo>
                    <a:pt x="169" y="161"/>
                  </a:lnTo>
                  <a:lnTo>
                    <a:pt x="170" y="161"/>
                  </a:lnTo>
                  <a:lnTo>
                    <a:pt x="170" y="160"/>
                  </a:lnTo>
                  <a:lnTo>
                    <a:pt x="171" y="160"/>
                  </a:lnTo>
                  <a:lnTo>
                    <a:pt x="171" y="159"/>
                  </a:lnTo>
                  <a:lnTo>
                    <a:pt x="172" y="159"/>
                  </a:lnTo>
                  <a:lnTo>
                    <a:pt x="173" y="159"/>
                  </a:lnTo>
                  <a:lnTo>
                    <a:pt x="174" y="159"/>
                  </a:lnTo>
                  <a:lnTo>
                    <a:pt x="175" y="159"/>
                  </a:lnTo>
                  <a:lnTo>
                    <a:pt x="176" y="159"/>
                  </a:lnTo>
                  <a:lnTo>
                    <a:pt x="176" y="158"/>
                  </a:lnTo>
                  <a:lnTo>
                    <a:pt x="177" y="158"/>
                  </a:lnTo>
                  <a:lnTo>
                    <a:pt x="178" y="158"/>
                  </a:lnTo>
                  <a:lnTo>
                    <a:pt x="179" y="158"/>
                  </a:lnTo>
                  <a:lnTo>
                    <a:pt x="180" y="158"/>
                  </a:lnTo>
                  <a:lnTo>
                    <a:pt x="180" y="157"/>
                  </a:lnTo>
                  <a:lnTo>
                    <a:pt x="181" y="157"/>
                  </a:lnTo>
                  <a:lnTo>
                    <a:pt x="182" y="156"/>
                  </a:lnTo>
                  <a:lnTo>
                    <a:pt x="183" y="156"/>
                  </a:lnTo>
                  <a:lnTo>
                    <a:pt x="184" y="156"/>
                  </a:lnTo>
                  <a:lnTo>
                    <a:pt x="184" y="155"/>
                  </a:lnTo>
                  <a:lnTo>
                    <a:pt x="185" y="155"/>
                  </a:lnTo>
                  <a:lnTo>
                    <a:pt x="186" y="154"/>
                  </a:lnTo>
                  <a:lnTo>
                    <a:pt x="187" y="154"/>
                  </a:lnTo>
                  <a:lnTo>
                    <a:pt x="187" y="153"/>
                  </a:lnTo>
                  <a:lnTo>
                    <a:pt x="188" y="153"/>
                  </a:lnTo>
                  <a:lnTo>
                    <a:pt x="189" y="152"/>
                  </a:lnTo>
                  <a:lnTo>
                    <a:pt x="190" y="152"/>
                  </a:lnTo>
                  <a:lnTo>
                    <a:pt x="190" y="151"/>
                  </a:lnTo>
                  <a:lnTo>
                    <a:pt x="190" y="150"/>
                  </a:lnTo>
                  <a:lnTo>
                    <a:pt x="191" y="150"/>
                  </a:lnTo>
                  <a:lnTo>
                    <a:pt x="192" y="150"/>
                  </a:lnTo>
                  <a:lnTo>
                    <a:pt x="193" y="150"/>
                  </a:lnTo>
                  <a:lnTo>
                    <a:pt x="194" y="150"/>
                  </a:lnTo>
                  <a:lnTo>
                    <a:pt x="195" y="150"/>
                  </a:lnTo>
                  <a:lnTo>
                    <a:pt x="196" y="149"/>
                  </a:lnTo>
                  <a:lnTo>
                    <a:pt x="197" y="149"/>
                  </a:lnTo>
                  <a:lnTo>
                    <a:pt x="197" y="148"/>
                  </a:lnTo>
                  <a:lnTo>
                    <a:pt x="198" y="148"/>
                  </a:lnTo>
                  <a:lnTo>
                    <a:pt x="199" y="147"/>
                  </a:lnTo>
                  <a:lnTo>
                    <a:pt x="200" y="146"/>
                  </a:lnTo>
                  <a:lnTo>
                    <a:pt x="200" y="145"/>
                  </a:lnTo>
                  <a:lnTo>
                    <a:pt x="201" y="145"/>
                  </a:lnTo>
                  <a:lnTo>
                    <a:pt x="201" y="144"/>
                  </a:lnTo>
                  <a:lnTo>
                    <a:pt x="201" y="143"/>
                  </a:lnTo>
                  <a:lnTo>
                    <a:pt x="202" y="143"/>
                  </a:lnTo>
                  <a:lnTo>
                    <a:pt x="202" y="142"/>
                  </a:lnTo>
                  <a:lnTo>
                    <a:pt x="203" y="142"/>
                  </a:lnTo>
                  <a:lnTo>
                    <a:pt x="204" y="142"/>
                  </a:lnTo>
                  <a:lnTo>
                    <a:pt x="205" y="142"/>
                  </a:lnTo>
                  <a:lnTo>
                    <a:pt x="206" y="142"/>
                  </a:lnTo>
                  <a:lnTo>
                    <a:pt x="207" y="142"/>
                  </a:lnTo>
                  <a:lnTo>
                    <a:pt x="208" y="141"/>
                  </a:lnTo>
                  <a:lnTo>
                    <a:pt x="209" y="141"/>
                  </a:lnTo>
                  <a:lnTo>
                    <a:pt x="209" y="140"/>
                  </a:lnTo>
                  <a:lnTo>
                    <a:pt x="209" y="139"/>
                  </a:lnTo>
                  <a:lnTo>
                    <a:pt x="210" y="139"/>
                  </a:lnTo>
                  <a:lnTo>
                    <a:pt x="211" y="139"/>
                  </a:lnTo>
                  <a:lnTo>
                    <a:pt x="212" y="139"/>
                  </a:lnTo>
                  <a:lnTo>
                    <a:pt x="213" y="139"/>
                  </a:lnTo>
                  <a:lnTo>
                    <a:pt x="214" y="139"/>
                  </a:lnTo>
                  <a:lnTo>
                    <a:pt x="214" y="140"/>
                  </a:lnTo>
                  <a:lnTo>
                    <a:pt x="215" y="140"/>
                  </a:lnTo>
                  <a:lnTo>
                    <a:pt x="215" y="141"/>
                  </a:lnTo>
                  <a:lnTo>
                    <a:pt x="216" y="141"/>
                  </a:lnTo>
                  <a:lnTo>
                    <a:pt x="217" y="141"/>
                  </a:lnTo>
                  <a:lnTo>
                    <a:pt x="217" y="142"/>
                  </a:lnTo>
                  <a:lnTo>
                    <a:pt x="218" y="142"/>
                  </a:lnTo>
                  <a:lnTo>
                    <a:pt x="219" y="143"/>
                  </a:lnTo>
                  <a:lnTo>
                    <a:pt x="220" y="143"/>
                  </a:lnTo>
                  <a:lnTo>
                    <a:pt x="221" y="143"/>
                  </a:lnTo>
                  <a:lnTo>
                    <a:pt x="221" y="144"/>
                  </a:lnTo>
                  <a:lnTo>
                    <a:pt x="221" y="145"/>
                  </a:lnTo>
                  <a:lnTo>
                    <a:pt x="222" y="145"/>
                  </a:lnTo>
                  <a:lnTo>
                    <a:pt x="222" y="146"/>
                  </a:lnTo>
                  <a:lnTo>
                    <a:pt x="223" y="146"/>
                  </a:lnTo>
                  <a:lnTo>
                    <a:pt x="224" y="147"/>
                  </a:lnTo>
                  <a:lnTo>
                    <a:pt x="225" y="147"/>
                  </a:lnTo>
                  <a:lnTo>
                    <a:pt x="225" y="148"/>
                  </a:lnTo>
                  <a:lnTo>
                    <a:pt x="226" y="148"/>
                  </a:lnTo>
                  <a:lnTo>
                    <a:pt x="226" y="149"/>
                  </a:lnTo>
                  <a:lnTo>
                    <a:pt x="227" y="149"/>
                  </a:lnTo>
                  <a:lnTo>
                    <a:pt x="227" y="150"/>
                  </a:lnTo>
                  <a:lnTo>
                    <a:pt x="228" y="151"/>
                  </a:lnTo>
                  <a:lnTo>
                    <a:pt x="228" y="152"/>
                  </a:lnTo>
                  <a:lnTo>
                    <a:pt x="228" y="154"/>
                  </a:lnTo>
                  <a:lnTo>
                    <a:pt x="228" y="155"/>
                  </a:lnTo>
                  <a:lnTo>
                    <a:pt x="229" y="155"/>
                  </a:lnTo>
                  <a:lnTo>
                    <a:pt x="229" y="154"/>
                  </a:lnTo>
                  <a:lnTo>
                    <a:pt x="229" y="153"/>
                  </a:lnTo>
                  <a:lnTo>
                    <a:pt x="230" y="153"/>
                  </a:lnTo>
                  <a:lnTo>
                    <a:pt x="231" y="153"/>
                  </a:lnTo>
                  <a:lnTo>
                    <a:pt x="231" y="152"/>
                  </a:lnTo>
                  <a:lnTo>
                    <a:pt x="232" y="153"/>
                  </a:lnTo>
                  <a:lnTo>
                    <a:pt x="233" y="153"/>
                  </a:lnTo>
                  <a:lnTo>
                    <a:pt x="234" y="153"/>
                  </a:lnTo>
                  <a:lnTo>
                    <a:pt x="234" y="154"/>
                  </a:lnTo>
                  <a:lnTo>
                    <a:pt x="235" y="155"/>
                  </a:lnTo>
                  <a:lnTo>
                    <a:pt x="236" y="155"/>
                  </a:lnTo>
                  <a:lnTo>
                    <a:pt x="236" y="156"/>
                  </a:lnTo>
                  <a:lnTo>
                    <a:pt x="237" y="156"/>
                  </a:lnTo>
                  <a:lnTo>
                    <a:pt x="238" y="156"/>
                  </a:lnTo>
                  <a:lnTo>
                    <a:pt x="238" y="157"/>
                  </a:lnTo>
                  <a:lnTo>
                    <a:pt x="239" y="157"/>
                  </a:lnTo>
                  <a:lnTo>
                    <a:pt x="239" y="158"/>
                  </a:lnTo>
                  <a:lnTo>
                    <a:pt x="239" y="159"/>
                  </a:lnTo>
                  <a:lnTo>
                    <a:pt x="239" y="160"/>
                  </a:lnTo>
                  <a:lnTo>
                    <a:pt x="239" y="161"/>
                  </a:lnTo>
                  <a:lnTo>
                    <a:pt x="240" y="161"/>
                  </a:lnTo>
                  <a:lnTo>
                    <a:pt x="240" y="162"/>
                  </a:lnTo>
                  <a:lnTo>
                    <a:pt x="240" y="163"/>
                  </a:lnTo>
                  <a:lnTo>
                    <a:pt x="240" y="164"/>
                  </a:lnTo>
                  <a:lnTo>
                    <a:pt x="240" y="165"/>
                  </a:lnTo>
                  <a:lnTo>
                    <a:pt x="240" y="166"/>
                  </a:lnTo>
                  <a:lnTo>
                    <a:pt x="240" y="167"/>
                  </a:lnTo>
                  <a:lnTo>
                    <a:pt x="240" y="168"/>
                  </a:lnTo>
                  <a:lnTo>
                    <a:pt x="240" y="169"/>
                  </a:lnTo>
                  <a:lnTo>
                    <a:pt x="241" y="169"/>
                  </a:lnTo>
                  <a:lnTo>
                    <a:pt x="241" y="170"/>
                  </a:lnTo>
                  <a:lnTo>
                    <a:pt x="241" y="171"/>
                  </a:lnTo>
                  <a:lnTo>
                    <a:pt x="241" y="172"/>
                  </a:lnTo>
                  <a:lnTo>
                    <a:pt x="241" y="173"/>
                  </a:lnTo>
                  <a:lnTo>
                    <a:pt x="242" y="173"/>
                  </a:lnTo>
                  <a:lnTo>
                    <a:pt x="242" y="174"/>
                  </a:lnTo>
                  <a:lnTo>
                    <a:pt x="242" y="175"/>
                  </a:lnTo>
                  <a:lnTo>
                    <a:pt x="243" y="175"/>
                  </a:lnTo>
                  <a:lnTo>
                    <a:pt x="243" y="176"/>
                  </a:lnTo>
                  <a:lnTo>
                    <a:pt x="242" y="176"/>
                  </a:lnTo>
                  <a:lnTo>
                    <a:pt x="242" y="177"/>
                  </a:lnTo>
                  <a:lnTo>
                    <a:pt x="241" y="177"/>
                  </a:lnTo>
                  <a:lnTo>
                    <a:pt x="240" y="177"/>
                  </a:lnTo>
                  <a:lnTo>
                    <a:pt x="239" y="177"/>
                  </a:lnTo>
                  <a:lnTo>
                    <a:pt x="238" y="177"/>
                  </a:lnTo>
                  <a:lnTo>
                    <a:pt x="237" y="177"/>
                  </a:lnTo>
                  <a:lnTo>
                    <a:pt x="236" y="177"/>
                  </a:lnTo>
                  <a:lnTo>
                    <a:pt x="235" y="177"/>
                  </a:lnTo>
                  <a:lnTo>
                    <a:pt x="235" y="178"/>
                  </a:lnTo>
                  <a:lnTo>
                    <a:pt x="234" y="178"/>
                  </a:lnTo>
                  <a:lnTo>
                    <a:pt x="233" y="178"/>
                  </a:lnTo>
                  <a:lnTo>
                    <a:pt x="233" y="179"/>
                  </a:lnTo>
                  <a:lnTo>
                    <a:pt x="232" y="180"/>
                  </a:lnTo>
                  <a:lnTo>
                    <a:pt x="231" y="180"/>
                  </a:lnTo>
                  <a:lnTo>
                    <a:pt x="230" y="180"/>
                  </a:lnTo>
                  <a:lnTo>
                    <a:pt x="229" y="180"/>
                  </a:lnTo>
                  <a:lnTo>
                    <a:pt x="229" y="179"/>
                  </a:lnTo>
                  <a:lnTo>
                    <a:pt x="228" y="179"/>
                  </a:lnTo>
                  <a:lnTo>
                    <a:pt x="228" y="178"/>
                  </a:lnTo>
                  <a:lnTo>
                    <a:pt x="228" y="177"/>
                  </a:lnTo>
                  <a:lnTo>
                    <a:pt x="227" y="177"/>
                  </a:lnTo>
                  <a:lnTo>
                    <a:pt x="227" y="176"/>
                  </a:lnTo>
                  <a:lnTo>
                    <a:pt x="227" y="177"/>
                  </a:lnTo>
                  <a:lnTo>
                    <a:pt x="227" y="178"/>
                  </a:lnTo>
                  <a:lnTo>
                    <a:pt x="226" y="178"/>
                  </a:lnTo>
                  <a:lnTo>
                    <a:pt x="226" y="179"/>
                  </a:lnTo>
                  <a:lnTo>
                    <a:pt x="227" y="179"/>
                  </a:lnTo>
                  <a:lnTo>
                    <a:pt x="227" y="180"/>
                  </a:lnTo>
                  <a:lnTo>
                    <a:pt x="227" y="181"/>
                  </a:lnTo>
                  <a:lnTo>
                    <a:pt x="227" y="182"/>
                  </a:lnTo>
                  <a:lnTo>
                    <a:pt x="227" y="183"/>
                  </a:lnTo>
                  <a:lnTo>
                    <a:pt x="226" y="183"/>
                  </a:lnTo>
                  <a:lnTo>
                    <a:pt x="226" y="184"/>
                  </a:lnTo>
                  <a:lnTo>
                    <a:pt x="225" y="184"/>
                  </a:lnTo>
                  <a:lnTo>
                    <a:pt x="224" y="184"/>
                  </a:lnTo>
                  <a:lnTo>
                    <a:pt x="223" y="184"/>
                  </a:lnTo>
                  <a:lnTo>
                    <a:pt x="222" y="184"/>
                  </a:lnTo>
                  <a:lnTo>
                    <a:pt x="221" y="184"/>
                  </a:lnTo>
                  <a:lnTo>
                    <a:pt x="221" y="185"/>
                  </a:lnTo>
                  <a:lnTo>
                    <a:pt x="221" y="186"/>
                  </a:lnTo>
                  <a:lnTo>
                    <a:pt x="221" y="187"/>
                  </a:lnTo>
                  <a:lnTo>
                    <a:pt x="221" y="188"/>
                  </a:lnTo>
                  <a:lnTo>
                    <a:pt x="220" y="188"/>
                  </a:lnTo>
                  <a:lnTo>
                    <a:pt x="219" y="188"/>
                  </a:lnTo>
                  <a:lnTo>
                    <a:pt x="219" y="189"/>
                  </a:lnTo>
                  <a:lnTo>
                    <a:pt x="218" y="189"/>
                  </a:lnTo>
                  <a:lnTo>
                    <a:pt x="217" y="189"/>
                  </a:lnTo>
                  <a:lnTo>
                    <a:pt x="217" y="190"/>
                  </a:lnTo>
                  <a:lnTo>
                    <a:pt x="216" y="190"/>
                  </a:lnTo>
                  <a:lnTo>
                    <a:pt x="216" y="191"/>
                  </a:lnTo>
                  <a:lnTo>
                    <a:pt x="215" y="191"/>
                  </a:lnTo>
                  <a:lnTo>
                    <a:pt x="214" y="192"/>
                  </a:lnTo>
                  <a:lnTo>
                    <a:pt x="213" y="192"/>
                  </a:lnTo>
                  <a:lnTo>
                    <a:pt x="212" y="192"/>
                  </a:lnTo>
                  <a:lnTo>
                    <a:pt x="211" y="192"/>
                  </a:lnTo>
                  <a:lnTo>
                    <a:pt x="210" y="192"/>
                  </a:lnTo>
                  <a:lnTo>
                    <a:pt x="209" y="192"/>
                  </a:lnTo>
                  <a:lnTo>
                    <a:pt x="209" y="193"/>
                  </a:lnTo>
                  <a:lnTo>
                    <a:pt x="208" y="193"/>
                  </a:lnTo>
                  <a:lnTo>
                    <a:pt x="207" y="193"/>
                  </a:lnTo>
                  <a:lnTo>
                    <a:pt x="206" y="194"/>
                  </a:lnTo>
                  <a:lnTo>
                    <a:pt x="205" y="194"/>
                  </a:lnTo>
                  <a:lnTo>
                    <a:pt x="206" y="195"/>
                  </a:lnTo>
                  <a:lnTo>
                    <a:pt x="207" y="195"/>
                  </a:lnTo>
                  <a:lnTo>
                    <a:pt x="208" y="195"/>
                  </a:lnTo>
                  <a:lnTo>
                    <a:pt x="209" y="195"/>
                  </a:lnTo>
                  <a:lnTo>
                    <a:pt x="210" y="195"/>
                  </a:lnTo>
                  <a:lnTo>
                    <a:pt x="211" y="195"/>
                  </a:lnTo>
                  <a:lnTo>
                    <a:pt x="212" y="194"/>
                  </a:lnTo>
                  <a:lnTo>
                    <a:pt x="213" y="194"/>
                  </a:lnTo>
                  <a:lnTo>
                    <a:pt x="214" y="194"/>
                  </a:lnTo>
                  <a:lnTo>
                    <a:pt x="214" y="193"/>
                  </a:lnTo>
                  <a:lnTo>
                    <a:pt x="215" y="193"/>
                  </a:lnTo>
                  <a:lnTo>
                    <a:pt x="216" y="193"/>
                  </a:lnTo>
                  <a:lnTo>
                    <a:pt x="216" y="192"/>
                  </a:lnTo>
                  <a:lnTo>
                    <a:pt x="217" y="192"/>
                  </a:lnTo>
                  <a:lnTo>
                    <a:pt x="218" y="192"/>
                  </a:lnTo>
                  <a:lnTo>
                    <a:pt x="219" y="191"/>
                  </a:lnTo>
                  <a:lnTo>
                    <a:pt x="220" y="191"/>
                  </a:lnTo>
                  <a:lnTo>
                    <a:pt x="221" y="191"/>
                  </a:lnTo>
                  <a:lnTo>
                    <a:pt x="221" y="192"/>
                  </a:lnTo>
                  <a:lnTo>
                    <a:pt x="221" y="193"/>
                  </a:lnTo>
                  <a:lnTo>
                    <a:pt x="221" y="194"/>
                  </a:lnTo>
                  <a:lnTo>
                    <a:pt x="220" y="195"/>
                  </a:lnTo>
                  <a:lnTo>
                    <a:pt x="219" y="195"/>
                  </a:lnTo>
                  <a:lnTo>
                    <a:pt x="219" y="196"/>
                  </a:lnTo>
                  <a:lnTo>
                    <a:pt x="218" y="196"/>
                  </a:lnTo>
                  <a:lnTo>
                    <a:pt x="218" y="197"/>
                  </a:lnTo>
                  <a:lnTo>
                    <a:pt x="218" y="198"/>
                  </a:lnTo>
                  <a:lnTo>
                    <a:pt x="217" y="198"/>
                  </a:lnTo>
                  <a:lnTo>
                    <a:pt x="217" y="199"/>
                  </a:lnTo>
                  <a:lnTo>
                    <a:pt x="217" y="200"/>
                  </a:lnTo>
                  <a:lnTo>
                    <a:pt x="216" y="200"/>
                  </a:lnTo>
                  <a:lnTo>
                    <a:pt x="215" y="201"/>
                  </a:lnTo>
                  <a:lnTo>
                    <a:pt x="214" y="201"/>
                  </a:lnTo>
                  <a:lnTo>
                    <a:pt x="213" y="201"/>
                  </a:lnTo>
                  <a:lnTo>
                    <a:pt x="212" y="201"/>
                  </a:lnTo>
                  <a:lnTo>
                    <a:pt x="211" y="201"/>
                  </a:lnTo>
                  <a:lnTo>
                    <a:pt x="210" y="201"/>
                  </a:lnTo>
                  <a:lnTo>
                    <a:pt x="211" y="201"/>
                  </a:lnTo>
                  <a:lnTo>
                    <a:pt x="211" y="202"/>
                  </a:lnTo>
                  <a:lnTo>
                    <a:pt x="212" y="202"/>
                  </a:lnTo>
                  <a:lnTo>
                    <a:pt x="213" y="202"/>
                  </a:lnTo>
                  <a:lnTo>
                    <a:pt x="214" y="202"/>
                  </a:lnTo>
                  <a:lnTo>
                    <a:pt x="215" y="202"/>
                  </a:lnTo>
                  <a:lnTo>
                    <a:pt x="216" y="202"/>
                  </a:lnTo>
                  <a:lnTo>
                    <a:pt x="217" y="202"/>
                  </a:lnTo>
                  <a:lnTo>
                    <a:pt x="218" y="202"/>
                  </a:lnTo>
                  <a:lnTo>
                    <a:pt x="218" y="203"/>
                  </a:lnTo>
                  <a:lnTo>
                    <a:pt x="219" y="203"/>
                  </a:lnTo>
                  <a:lnTo>
                    <a:pt x="219" y="202"/>
                  </a:lnTo>
                  <a:lnTo>
                    <a:pt x="220" y="202"/>
                  </a:lnTo>
                  <a:lnTo>
                    <a:pt x="221" y="202"/>
                  </a:lnTo>
                  <a:lnTo>
                    <a:pt x="222" y="203"/>
                  </a:lnTo>
                  <a:lnTo>
                    <a:pt x="223" y="204"/>
                  </a:lnTo>
                  <a:lnTo>
                    <a:pt x="224" y="204"/>
                  </a:lnTo>
                  <a:lnTo>
                    <a:pt x="225" y="204"/>
                  </a:lnTo>
                  <a:lnTo>
                    <a:pt x="226" y="204"/>
                  </a:lnTo>
                  <a:lnTo>
                    <a:pt x="227" y="205"/>
                  </a:lnTo>
                  <a:lnTo>
                    <a:pt x="227" y="206"/>
                  </a:lnTo>
                  <a:lnTo>
                    <a:pt x="228" y="206"/>
                  </a:lnTo>
                  <a:lnTo>
                    <a:pt x="228" y="207"/>
                  </a:lnTo>
                  <a:lnTo>
                    <a:pt x="228" y="208"/>
                  </a:lnTo>
                  <a:lnTo>
                    <a:pt x="227" y="208"/>
                  </a:lnTo>
                  <a:lnTo>
                    <a:pt x="226" y="208"/>
                  </a:lnTo>
                  <a:lnTo>
                    <a:pt x="226" y="209"/>
                  </a:lnTo>
                  <a:lnTo>
                    <a:pt x="225" y="209"/>
                  </a:lnTo>
                  <a:lnTo>
                    <a:pt x="224" y="210"/>
                  </a:lnTo>
                  <a:lnTo>
                    <a:pt x="223" y="210"/>
                  </a:lnTo>
                  <a:lnTo>
                    <a:pt x="223" y="211"/>
                  </a:lnTo>
                  <a:lnTo>
                    <a:pt x="222" y="211"/>
                  </a:lnTo>
                  <a:lnTo>
                    <a:pt x="221" y="211"/>
                  </a:lnTo>
                  <a:lnTo>
                    <a:pt x="220" y="211"/>
                  </a:lnTo>
                  <a:lnTo>
                    <a:pt x="219" y="211"/>
                  </a:lnTo>
                  <a:lnTo>
                    <a:pt x="218" y="212"/>
                  </a:lnTo>
                  <a:lnTo>
                    <a:pt x="217" y="212"/>
                  </a:lnTo>
                  <a:lnTo>
                    <a:pt x="216" y="212"/>
                  </a:lnTo>
                  <a:lnTo>
                    <a:pt x="215" y="212"/>
                  </a:lnTo>
                  <a:lnTo>
                    <a:pt x="214" y="211"/>
                  </a:lnTo>
                  <a:lnTo>
                    <a:pt x="214" y="210"/>
                  </a:lnTo>
                  <a:lnTo>
                    <a:pt x="214" y="209"/>
                  </a:lnTo>
                  <a:lnTo>
                    <a:pt x="213" y="208"/>
                  </a:lnTo>
                  <a:lnTo>
                    <a:pt x="212" y="208"/>
                  </a:lnTo>
                  <a:lnTo>
                    <a:pt x="212" y="209"/>
                  </a:lnTo>
                  <a:lnTo>
                    <a:pt x="212" y="210"/>
                  </a:lnTo>
                  <a:lnTo>
                    <a:pt x="213" y="210"/>
                  </a:lnTo>
                  <a:lnTo>
                    <a:pt x="213" y="211"/>
                  </a:lnTo>
                  <a:lnTo>
                    <a:pt x="213" y="212"/>
                  </a:lnTo>
                  <a:lnTo>
                    <a:pt x="214" y="213"/>
                  </a:lnTo>
                  <a:lnTo>
                    <a:pt x="215" y="214"/>
                  </a:lnTo>
                  <a:lnTo>
                    <a:pt x="215" y="215"/>
                  </a:lnTo>
                  <a:lnTo>
                    <a:pt x="215" y="216"/>
                  </a:lnTo>
                  <a:lnTo>
                    <a:pt x="215" y="217"/>
                  </a:lnTo>
                  <a:lnTo>
                    <a:pt x="215" y="218"/>
                  </a:lnTo>
                  <a:lnTo>
                    <a:pt x="215" y="219"/>
                  </a:lnTo>
                  <a:lnTo>
                    <a:pt x="215" y="220"/>
                  </a:lnTo>
                  <a:lnTo>
                    <a:pt x="214" y="220"/>
                  </a:lnTo>
                  <a:lnTo>
                    <a:pt x="213" y="220"/>
                  </a:lnTo>
                  <a:lnTo>
                    <a:pt x="213" y="221"/>
                  </a:lnTo>
                  <a:lnTo>
                    <a:pt x="214" y="222"/>
                  </a:lnTo>
                  <a:lnTo>
                    <a:pt x="214" y="223"/>
                  </a:lnTo>
                  <a:lnTo>
                    <a:pt x="213" y="224"/>
                  </a:lnTo>
                  <a:lnTo>
                    <a:pt x="212" y="224"/>
                  </a:lnTo>
                  <a:lnTo>
                    <a:pt x="212" y="225"/>
                  </a:lnTo>
                  <a:lnTo>
                    <a:pt x="211" y="225"/>
                  </a:lnTo>
                  <a:lnTo>
                    <a:pt x="210" y="225"/>
                  </a:lnTo>
                  <a:lnTo>
                    <a:pt x="211" y="225"/>
                  </a:lnTo>
                  <a:lnTo>
                    <a:pt x="211" y="226"/>
                  </a:lnTo>
                  <a:lnTo>
                    <a:pt x="212" y="226"/>
                  </a:lnTo>
                  <a:lnTo>
                    <a:pt x="212" y="227"/>
                  </a:lnTo>
                  <a:lnTo>
                    <a:pt x="213" y="227"/>
                  </a:lnTo>
                  <a:lnTo>
                    <a:pt x="214" y="227"/>
                  </a:lnTo>
                  <a:lnTo>
                    <a:pt x="215" y="227"/>
                  </a:lnTo>
                  <a:lnTo>
                    <a:pt x="216" y="227"/>
                  </a:lnTo>
                  <a:lnTo>
                    <a:pt x="216" y="228"/>
                  </a:lnTo>
                  <a:lnTo>
                    <a:pt x="217" y="228"/>
                  </a:lnTo>
                  <a:lnTo>
                    <a:pt x="218" y="228"/>
                  </a:lnTo>
                  <a:lnTo>
                    <a:pt x="219" y="228"/>
                  </a:lnTo>
                  <a:lnTo>
                    <a:pt x="219" y="229"/>
                  </a:lnTo>
                  <a:lnTo>
                    <a:pt x="218" y="230"/>
                  </a:lnTo>
                  <a:lnTo>
                    <a:pt x="215" y="231"/>
                  </a:lnTo>
                  <a:lnTo>
                    <a:pt x="212" y="231"/>
                  </a:lnTo>
                  <a:lnTo>
                    <a:pt x="209" y="230"/>
                  </a:lnTo>
                  <a:lnTo>
                    <a:pt x="206" y="230"/>
                  </a:lnTo>
                  <a:lnTo>
                    <a:pt x="202" y="229"/>
                  </a:lnTo>
                  <a:lnTo>
                    <a:pt x="198" y="228"/>
                  </a:lnTo>
                  <a:lnTo>
                    <a:pt x="196" y="228"/>
                  </a:lnTo>
                  <a:lnTo>
                    <a:pt x="191" y="228"/>
                  </a:lnTo>
                  <a:lnTo>
                    <a:pt x="188" y="229"/>
                  </a:lnTo>
                  <a:lnTo>
                    <a:pt x="185" y="230"/>
                  </a:lnTo>
                  <a:lnTo>
                    <a:pt x="184" y="232"/>
                  </a:lnTo>
                  <a:lnTo>
                    <a:pt x="183" y="235"/>
                  </a:lnTo>
                  <a:lnTo>
                    <a:pt x="181" y="238"/>
                  </a:lnTo>
                  <a:lnTo>
                    <a:pt x="178" y="240"/>
                  </a:lnTo>
                  <a:lnTo>
                    <a:pt x="174" y="242"/>
                  </a:lnTo>
                  <a:lnTo>
                    <a:pt x="171" y="245"/>
                  </a:lnTo>
                  <a:lnTo>
                    <a:pt x="169" y="247"/>
                  </a:lnTo>
                  <a:lnTo>
                    <a:pt x="168" y="249"/>
                  </a:lnTo>
                  <a:lnTo>
                    <a:pt x="165" y="251"/>
                  </a:lnTo>
                  <a:lnTo>
                    <a:pt x="162" y="252"/>
                  </a:lnTo>
                  <a:lnTo>
                    <a:pt x="159" y="252"/>
                  </a:lnTo>
                  <a:lnTo>
                    <a:pt x="156" y="252"/>
                  </a:lnTo>
                  <a:lnTo>
                    <a:pt x="152" y="252"/>
                  </a:lnTo>
                  <a:lnTo>
                    <a:pt x="149" y="250"/>
                  </a:lnTo>
                  <a:lnTo>
                    <a:pt x="147" y="248"/>
                  </a:lnTo>
                  <a:lnTo>
                    <a:pt x="146" y="247"/>
                  </a:lnTo>
                  <a:lnTo>
                    <a:pt x="143" y="246"/>
                  </a:lnTo>
                  <a:lnTo>
                    <a:pt x="143" y="245"/>
                  </a:lnTo>
                  <a:lnTo>
                    <a:pt x="141" y="244"/>
                  </a:lnTo>
                  <a:lnTo>
                    <a:pt x="138" y="242"/>
                  </a:lnTo>
                  <a:lnTo>
                    <a:pt x="137" y="240"/>
                  </a:lnTo>
                  <a:lnTo>
                    <a:pt x="134" y="240"/>
                  </a:lnTo>
                  <a:lnTo>
                    <a:pt x="131" y="241"/>
                  </a:lnTo>
                  <a:lnTo>
                    <a:pt x="129" y="240"/>
                  </a:lnTo>
                  <a:lnTo>
                    <a:pt x="127" y="240"/>
                  </a:lnTo>
                  <a:lnTo>
                    <a:pt x="123" y="240"/>
                  </a:lnTo>
                  <a:lnTo>
                    <a:pt x="120" y="238"/>
                  </a:lnTo>
                  <a:lnTo>
                    <a:pt x="117" y="238"/>
                  </a:lnTo>
                  <a:lnTo>
                    <a:pt x="114" y="239"/>
                  </a:lnTo>
                  <a:lnTo>
                    <a:pt x="110" y="240"/>
                  </a:lnTo>
                  <a:lnTo>
                    <a:pt x="108" y="243"/>
                  </a:lnTo>
                  <a:lnTo>
                    <a:pt x="106" y="244"/>
                  </a:lnTo>
                  <a:lnTo>
                    <a:pt x="104" y="245"/>
                  </a:lnTo>
                  <a:lnTo>
                    <a:pt x="104" y="244"/>
                  </a:lnTo>
                  <a:lnTo>
                    <a:pt x="104" y="243"/>
                  </a:lnTo>
                  <a:lnTo>
                    <a:pt x="102" y="243"/>
                  </a:lnTo>
                  <a:lnTo>
                    <a:pt x="100" y="242"/>
                  </a:lnTo>
                  <a:lnTo>
                    <a:pt x="98" y="242"/>
                  </a:lnTo>
                  <a:lnTo>
                    <a:pt x="95" y="241"/>
                  </a:lnTo>
                  <a:lnTo>
                    <a:pt x="93" y="240"/>
                  </a:lnTo>
                  <a:lnTo>
                    <a:pt x="91" y="238"/>
                  </a:lnTo>
                  <a:lnTo>
                    <a:pt x="89" y="235"/>
                  </a:lnTo>
                  <a:lnTo>
                    <a:pt x="88" y="234"/>
                  </a:lnTo>
                  <a:lnTo>
                    <a:pt x="85" y="233"/>
                  </a:lnTo>
                  <a:lnTo>
                    <a:pt x="83" y="233"/>
                  </a:lnTo>
                  <a:lnTo>
                    <a:pt x="81" y="231"/>
                  </a:lnTo>
                  <a:lnTo>
                    <a:pt x="79" y="230"/>
                  </a:lnTo>
                  <a:lnTo>
                    <a:pt x="77" y="228"/>
                  </a:lnTo>
                  <a:lnTo>
                    <a:pt x="75" y="227"/>
                  </a:lnTo>
                  <a:lnTo>
                    <a:pt x="72" y="224"/>
                  </a:lnTo>
                  <a:lnTo>
                    <a:pt x="71" y="221"/>
                  </a:lnTo>
                  <a:lnTo>
                    <a:pt x="70" y="220"/>
                  </a:lnTo>
                  <a:lnTo>
                    <a:pt x="68" y="220"/>
                  </a:lnTo>
                  <a:lnTo>
                    <a:pt x="64" y="219"/>
                  </a:lnTo>
                  <a:lnTo>
                    <a:pt x="64" y="218"/>
                  </a:lnTo>
                  <a:lnTo>
                    <a:pt x="62" y="216"/>
                  </a:lnTo>
                  <a:lnTo>
                    <a:pt x="60" y="214"/>
                  </a:lnTo>
                  <a:lnTo>
                    <a:pt x="58" y="214"/>
                  </a:lnTo>
                  <a:lnTo>
                    <a:pt x="57" y="213"/>
                  </a:lnTo>
                  <a:lnTo>
                    <a:pt x="54" y="212"/>
                  </a:lnTo>
                  <a:lnTo>
                    <a:pt x="52" y="211"/>
                  </a:lnTo>
                  <a:lnTo>
                    <a:pt x="51" y="209"/>
                  </a:lnTo>
                  <a:lnTo>
                    <a:pt x="50" y="207"/>
                  </a:lnTo>
                  <a:lnTo>
                    <a:pt x="49" y="204"/>
                  </a:lnTo>
                  <a:lnTo>
                    <a:pt x="49" y="202"/>
                  </a:lnTo>
                  <a:lnTo>
                    <a:pt x="48" y="201"/>
                  </a:lnTo>
                  <a:lnTo>
                    <a:pt x="47" y="198"/>
                  </a:lnTo>
                  <a:lnTo>
                    <a:pt x="45" y="198"/>
                  </a:lnTo>
                  <a:lnTo>
                    <a:pt x="42" y="198"/>
                  </a:lnTo>
                  <a:lnTo>
                    <a:pt x="41" y="200"/>
                  </a:lnTo>
                  <a:lnTo>
                    <a:pt x="39" y="201"/>
                  </a:lnTo>
                  <a:lnTo>
                    <a:pt x="38" y="200"/>
                  </a:lnTo>
                  <a:lnTo>
                    <a:pt x="36" y="199"/>
                  </a:lnTo>
                  <a:lnTo>
                    <a:pt x="35" y="198"/>
                  </a:lnTo>
                  <a:lnTo>
                    <a:pt x="35" y="196"/>
                  </a:lnTo>
                  <a:lnTo>
                    <a:pt x="34" y="196"/>
                  </a:lnTo>
                  <a:lnTo>
                    <a:pt x="33" y="195"/>
                  </a:lnTo>
                  <a:lnTo>
                    <a:pt x="32" y="193"/>
                  </a:lnTo>
                  <a:lnTo>
                    <a:pt x="32" y="189"/>
                  </a:lnTo>
                  <a:lnTo>
                    <a:pt x="31" y="188"/>
                  </a:lnTo>
                  <a:lnTo>
                    <a:pt x="31" y="186"/>
                  </a:lnTo>
                  <a:lnTo>
                    <a:pt x="30" y="183"/>
                  </a:lnTo>
                  <a:lnTo>
                    <a:pt x="30" y="180"/>
                  </a:lnTo>
                  <a:lnTo>
                    <a:pt x="31" y="178"/>
                  </a:lnTo>
                  <a:lnTo>
                    <a:pt x="33" y="178"/>
                  </a:lnTo>
                  <a:lnTo>
                    <a:pt x="35" y="177"/>
                  </a:lnTo>
                  <a:lnTo>
                    <a:pt x="35" y="175"/>
                  </a:lnTo>
                  <a:lnTo>
                    <a:pt x="36" y="174"/>
                  </a:lnTo>
                  <a:lnTo>
                    <a:pt x="35" y="171"/>
                  </a:lnTo>
                  <a:lnTo>
                    <a:pt x="35" y="169"/>
                  </a:lnTo>
                  <a:lnTo>
                    <a:pt x="34" y="167"/>
                  </a:lnTo>
                  <a:lnTo>
                    <a:pt x="35" y="165"/>
                  </a:lnTo>
                  <a:lnTo>
                    <a:pt x="35" y="163"/>
                  </a:lnTo>
                  <a:lnTo>
                    <a:pt x="35" y="161"/>
                  </a:lnTo>
                  <a:lnTo>
                    <a:pt x="34" y="158"/>
                  </a:lnTo>
                  <a:lnTo>
                    <a:pt x="33" y="157"/>
                  </a:lnTo>
                  <a:lnTo>
                    <a:pt x="30" y="158"/>
                  </a:lnTo>
                  <a:lnTo>
                    <a:pt x="28" y="160"/>
                  </a:lnTo>
                  <a:lnTo>
                    <a:pt x="25" y="162"/>
                  </a:lnTo>
                  <a:lnTo>
                    <a:pt x="22" y="163"/>
                  </a:lnTo>
                  <a:lnTo>
                    <a:pt x="19" y="163"/>
                  </a:lnTo>
                  <a:lnTo>
                    <a:pt x="16" y="162"/>
                  </a:lnTo>
                  <a:lnTo>
                    <a:pt x="13" y="161"/>
                  </a:lnTo>
                  <a:lnTo>
                    <a:pt x="10" y="160"/>
                  </a:lnTo>
                  <a:lnTo>
                    <a:pt x="8" y="159"/>
                  </a:lnTo>
                  <a:lnTo>
                    <a:pt x="8" y="157"/>
                  </a:lnTo>
                  <a:lnTo>
                    <a:pt x="7" y="154"/>
                  </a:lnTo>
                  <a:lnTo>
                    <a:pt x="4" y="151"/>
                  </a:lnTo>
                  <a:lnTo>
                    <a:pt x="2" y="150"/>
                  </a:lnTo>
                  <a:lnTo>
                    <a:pt x="0" y="151"/>
                  </a:lnTo>
                </a:path>
              </a:pathLst>
            </a:custGeom>
            <a:noFill/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03" name="Freeform 883"/>
            <p:cNvSpPr>
              <a:spLocks/>
            </p:cNvSpPr>
            <p:nvPr/>
          </p:nvSpPr>
          <p:spPr bwMode="auto">
            <a:xfrm>
              <a:off x="1148" y="1762"/>
              <a:ext cx="27" cy="152"/>
            </a:xfrm>
            <a:custGeom>
              <a:avLst/>
              <a:gdLst>
                <a:gd name="T0" fmla="*/ 16 w 27"/>
                <a:gd name="T1" fmla="*/ 152 h 152"/>
                <a:gd name="T2" fmla="*/ 14 w 27"/>
                <a:gd name="T3" fmla="*/ 148 h 152"/>
                <a:gd name="T4" fmla="*/ 13 w 27"/>
                <a:gd name="T5" fmla="*/ 144 h 152"/>
                <a:gd name="T6" fmla="*/ 11 w 27"/>
                <a:gd name="T7" fmla="*/ 140 h 152"/>
                <a:gd name="T8" fmla="*/ 9 w 27"/>
                <a:gd name="T9" fmla="*/ 136 h 152"/>
                <a:gd name="T10" fmla="*/ 12 w 27"/>
                <a:gd name="T11" fmla="*/ 129 h 152"/>
                <a:gd name="T12" fmla="*/ 12 w 27"/>
                <a:gd name="T13" fmla="*/ 126 h 152"/>
                <a:gd name="T14" fmla="*/ 7 w 27"/>
                <a:gd name="T15" fmla="*/ 123 h 152"/>
                <a:gd name="T16" fmla="*/ 5 w 27"/>
                <a:gd name="T17" fmla="*/ 121 h 152"/>
                <a:gd name="T18" fmla="*/ 4 w 27"/>
                <a:gd name="T19" fmla="*/ 116 h 152"/>
                <a:gd name="T20" fmla="*/ 1 w 27"/>
                <a:gd name="T21" fmla="*/ 111 h 152"/>
                <a:gd name="T22" fmla="*/ 4 w 27"/>
                <a:gd name="T23" fmla="*/ 111 h 152"/>
                <a:gd name="T24" fmla="*/ 7 w 27"/>
                <a:gd name="T25" fmla="*/ 105 h 152"/>
                <a:gd name="T26" fmla="*/ 4 w 27"/>
                <a:gd name="T27" fmla="*/ 102 h 152"/>
                <a:gd name="T28" fmla="*/ 6 w 27"/>
                <a:gd name="T29" fmla="*/ 98 h 152"/>
                <a:gd name="T30" fmla="*/ 7 w 27"/>
                <a:gd name="T31" fmla="*/ 96 h 152"/>
                <a:gd name="T32" fmla="*/ 5 w 27"/>
                <a:gd name="T33" fmla="*/ 92 h 152"/>
                <a:gd name="T34" fmla="*/ 4 w 27"/>
                <a:gd name="T35" fmla="*/ 88 h 152"/>
                <a:gd name="T36" fmla="*/ 2 w 27"/>
                <a:gd name="T37" fmla="*/ 84 h 152"/>
                <a:gd name="T38" fmla="*/ 0 w 27"/>
                <a:gd name="T39" fmla="*/ 80 h 152"/>
                <a:gd name="T40" fmla="*/ 4 w 27"/>
                <a:gd name="T41" fmla="*/ 79 h 152"/>
                <a:gd name="T42" fmla="*/ 10 w 27"/>
                <a:gd name="T43" fmla="*/ 79 h 152"/>
                <a:gd name="T44" fmla="*/ 15 w 27"/>
                <a:gd name="T45" fmla="*/ 78 h 152"/>
                <a:gd name="T46" fmla="*/ 20 w 27"/>
                <a:gd name="T47" fmla="*/ 75 h 152"/>
                <a:gd name="T48" fmla="*/ 25 w 27"/>
                <a:gd name="T49" fmla="*/ 73 h 152"/>
                <a:gd name="T50" fmla="*/ 26 w 27"/>
                <a:gd name="T51" fmla="*/ 68 h 152"/>
                <a:gd name="T52" fmla="*/ 27 w 27"/>
                <a:gd name="T53" fmla="*/ 63 h 152"/>
                <a:gd name="T54" fmla="*/ 26 w 27"/>
                <a:gd name="T55" fmla="*/ 60 h 152"/>
                <a:gd name="T56" fmla="*/ 26 w 27"/>
                <a:gd name="T57" fmla="*/ 55 h 152"/>
                <a:gd name="T58" fmla="*/ 23 w 27"/>
                <a:gd name="T59" fmla="*/ 52 h 152"/>
                <a:gd name="T60" fmla="*/ 19 w 27"/>
                <a:gd name="T61" fmla="*/ 51 h 152"/>
                <a:gd name="T62" fmla="*/ 17 w 27"/>
                <a:gd name="T63" fmla="*/ 47 h 152"/>
                <a:gd name="T64" fmla="*/ 19 w 27"/>
                <a:gd name="T65" fmla="*/ 42 h 152"/>
                <a:gd name="T66" fmla="*/ 19 w 27"/>
                <a:gd name="T67" fmla="*/ 37 h 152"/>
                <a:gd name="T68" fmla="*/ 19 w 27"/>
                <a:gd name="T69" fmla="*/ 31 h 152"/>
                <a:gd name="T70" fmla="*/ 21 w 27"/>
                <a:gd name="T71" fmla="*/ 24 h 152"/>
                <a:gd name="T72" fmla="*/ 20 w 27"/>
                <a:gd name="T73" fmla="*/ 19 h 152"/>
                <a:gd name="T74" fmla="*/ 18 w 27"/>
                <a:gd name="T75" fmla="*/ 11 h 152"/>
                <a:gd name="T76" fmla="*/ 18 w 27"/>
                <a:gd name="T77" fmla="*/ 6 h 152"/>
                <a:gd name="T78" fmla="*/ 19 w 27"/>
                <a:gd name="T79" fmla="*/ 0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7"/>
                <a:gd name="T121" fmla="*/ 0 h 152"/>
                <a:gd name="T122" fmla="*/ 27 w 27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7" h="152">
                  <a:moveTo>
                    <a:pt x="18" y="151"/>
                  </a:moveTo>
                  <a:lnTo>
                    <a:pt x="16" y="152"/>
                  </a:lnTo>
                  <a:lnTo>
                    <a:pt x="14" y="151"/>
                  </a:lnTo>
                  <a:lnTo>
                    <a:pt x="14" y="148"/>
                  </a:lnTo>
                  <a:lnTo>
                    <a:pt x="14" y="147"/>
                  </a:lnTo>
                  <a:lnTo>
                    <a:pt x="13" y="144"/>
                  </a:lnTo>
                  <a:lnTo>
                    <a:pt x="12" y="143"/>
                  </a:lnTo>
                  <a:lnTo>
                    <a:pt x="11" y="140"/>
                  </a:lnTo>
                  <a:lnTo>
                    <a:pt x="10" y="138"/>
                  </a:lnTo>
                  <a:lnTo>
                    <a:pt x="9" y="136"/>
                  </a:lnTo>
                  <a:lnTo>
                    <a:pt x="10" y="132"/>
                  </a:lnTo>
                  <a:lnTo>
                    <a:pt x="12" y="129"/>
                  </a:lnTo>
                  <a:lnTo>
                    <a:pt x="12" y="128"/>
                  </a:lnTo>
                  <a:lnTo>
                    <a:pt x="12" y="126"/>
                  </a:lnTo>
                  <a:lnTo>
                    <a:pt x="10" y="124"/>
                  </a:lnTo>
                  <a:lnTo>
                    <a:pt x="7" y="123"/>
                  </a:lnTo>
                  <a:lnTo>
                    <a:pt x="4" y="122"/>
                  </a:lnTo>
                  <a:lnTo>
                    <a:pt x="5" y="121"/>
                  </a:lnTo>
                  <a:lnTo>
                    <a:pt x="4" y="118"/>
                  </a:lnTo>
                  <a:lnTo>
                    <a:pt x="4" y="116"/>
                  </a:lnTo>
                  <a:lnTo>
                    <a:pt x="3" y="113"/>
                  </a:lnTo>
                  <a:lnTo>
                    <a:pt x="1" y="111"/>
                  </a:lnTo>
                  <a:lnTo>
                    <a:pt x="1" y="110"/>
                  </a:lnTo>
                  <a:lnTo>
                    <a:pt x="4" y="111"/>
                  </a:lnTo>
                  <a:lnTo>
                    <a:pt x="5" y="108"/>
                  </a:lnTo>
                  <a:lnTo>
                    <a:pt x="7" y="105"/>
                  </a:lnTo>
                  <a:lnTo>
                    <a:pt x="6" y="104"/>
                  </a:lnTo>
                  <a:lnTo>
                    <a:pt x="4" y="102"/>
                  </a:lnTo>
                  <a:lnTo>
                    <a:pt x="3" y="99"/>
                  </a:lnTo>
                  <a:lnTo>
                    <a:pt x="6" y="98"/>
                  </a:lnTo>
                  <a:lnTo>
                    <a:pt x="8" y="98"/>
                  </a:lnTo>
                  <a:lnTo>
                    <a:pt x="7" y="96"/>
                  </a:lnTo>
                  <a:lnTo>
                    <a:pt x="6" y="94"/>
                  </a:lnTo>
                  <a:lnTo>
                    <a:pt x="5" y="92"/>
                  </a:lnTo>
                  <a:lnTo>
                    <a:pt x="4" y="91"/>
                  </a:lnTo>
                  <a:lnTo>
                    <a:pt x="4" y="88"/>
                  </a:lnTo>
                  <a:lnTo>
                    <a:pt x="3" y="86"/>
                  </a:lnTo>
                  <a:lnTo>
                    <a:pt x="2" y="84"/>
                  </a:lnTo>
                  <a:lnTo>
                    <a:pt x="1" y="83"/>
                  </a:lnTo>
                  <a:lnTo>
                    <a:pt x="0" y="80"/>
                  </a:lnTo>
                  <a:lnTo>
                    <a:pt x="1" y="79"/>
                  </a:lnTo>
                  <a:lnTo>
                    <a:pt x="4" y="79"/>
                  </a:lnTo>
                  <a:lnTo>
                    <a:pt x="7" y="79"/>
                  </a:lnTo>
                  <a:lnTo>
                    <a:pt x="10" y="79"/>
                  </a:lnTo>
                  <a:lnTo>
                    <a:pt x="13" y="79"/>
                  </a:lnTo>
                  <a:lnTo>
                    <a:pt x="15" y="78"/>
                  </a:lnTo>
                  <a:lnTo>
                    <a:pt x="19" y="77"/>
                  </a:lnTo>
                  <a:lnTo>
                    <a:pt x="20" y="75"/>
                  </a:lnTo>
                  <a:lnTo>
                    <a:pt x="23" y="74"/>
                  </a:lnTo>
                  <a:lnTo>
                    <a:pt x="25" y="73"/>
                  </a:lnTo>
                  <a:lnTo>
                    <a:pt x="25" y="71"/>
                  </a:lnTo>
                  <a:lnTo>
                    <a:pt x="26" y="68"/>
                  </a:lnTo>
                  <a:lnTo>
                    <a:pt x="26" y="65"/>
                  </a:lnTo>
                  <a:lnTo>
                    <a:pt x="27" y="63"/>
                  </a:lnTo>
                  <a:lnTo>
                    <a:pt x="26" y="61"/>
                  </a:lnTo>
                  <a:lnTo>
                    <a:pt x="26" y="60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5" y="53"/>
                  </a:lnTo>
                  <a:lnTo>
                    <a:pt x="23" y="52"/>
                  </a:lnTo>
                  <a:lnTo>
                    <a:pt x="21" y="51"/>
                  </a:lnTo>
                  <a:lnTo>
                    <a:pt x="19" y="51"/>
                  </a:lnTo>
                  <a:lnTo>
                    <a:pt x="17" y="50"/>
                  </a:lnTo>
                  <a:lnTo>
                    <a:pt x="17" y="47"/>
                  </a:lnTo>
                  <a:lnTo>
                    <a:pt x="18" y="45"/>
                  </a:lnTo>
                  <a:lnTo>
                    <a:pt x="19" y="42"/>
                  </a:lnTo>
                  <a:lnTo>
                    <a:pt x="19" y="40"/>
                  </a:lnTo>
                  <a:lnTo>
                    <a:pt x="19" y="37"/>
                  </a:lnTo>
                  <a:lnTo>
                    <a:pt x="19" y="34"/>
                  </a:lnTo>
                  <a:lnTo>
                    <a:pt x="19" y="31"/>
                  </a:lnTo>
                  <a:lnTo>
                    <a:pt x="20" y="28"/>
                  </a:lnTo>
                  <a:lnTo>
                    <a:pt x="21" y="24"/>
                  </a:lnTo>
                  <a:lnTo>
                    <a:pt x="21" y="21"/>
                  </a:lnTo>
                  <a:lnTo>
                    <a:pt x="20" y="19"/>
                  </a:lnTo>
                  <a:lnTo>
                    <a:pt x="19" y="15"/>
                  </a:lnTo>
                  <a:lnTo>
                    <a:pt x="18" y="11"/>
                  </a:lnTo>
                  <a:lnTo>
                    <a:pt x="18" y="8"/>
                  </a:lnTo>
                  <a:lnTo>
                    <a:pt x="18" y="6"/>
                  </a:lnTo>
                  <a:lnTo>
                    <a:pt x="19" y="2"/>
                  </a:lnTo>
                  <a:lnTo>
                    <a:pt x="19" y="0"/>
                  </a:lnTo>
                </a:path>
              </a:pathLst>
            </a:custGeom>
            <a:noFill/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04" name="Freeform 884"/>
            <p:cNvSpPr>
              <a:spLocks/>
            </p:cNvSpPr>
            <p:nvPr/>
          </p:nvSpPr>
          <p:spPr bwMode="auto">
            <a:xfrm>
              <a:off x="1328" y="1898"/>
              <a:ext cx="2" cy="1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1 h 1"/>
                <a:gd name="T4" fmla="*/ 2 w 2"/>
                <a:gd name="T5" fmla="*/ 1 h 1"/>
                <a:gd name="T6" fmla="*/ 1 w 2"/>
                <a:gd name="T7" fmla="*/ 0 h 1"/>
                <a:gd name="T8" fmla="*/ 0 w 2"/>
                <a:gd name="T9" fmla="*/ 0 h 1"/>
                <a:gd name="T10" fmla="*/ 0 w 2"/>
                <a:gd name="T11" fmla="*/ 1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1"/>
                <a:gd name="T20" fmla="*/ 2 w 2"/>
                <a:gd name="T21" fmla="*/ 1 h 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1">
                  <a:moveTo>
                    <a:pt x="0" y="1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</a:path>
              </a:pathLst>
            </a:custGeom>
            <a:noFill/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05" name="Freeform 885"/>
            <p:cNvSpPr>
              <a:spLocks/>
            </p:cNvSpPr>
            <p:nvPr/>
          </p:nvSpPr>
          <p:spPr bwMode="auto">
            <a:xfrm>
              <a:off x="1258" y="1856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1 h 2"/>
                <a:gd name="T6" fmla="*/ 2 w 2"/>
                <a:gd name="T7" fmla="*/ 1 h 2"/>
                <a:gd name="T8" fmla="*/ 1 w 2"/>
                <a:gd name="T9" fmla="*/ 0 h 2"/>
                <a:gd name="T10" fmla="*/ 1 w 2"/>
                <a:gd name="T11" fmla="*/ 1 h 2"/>
                <a:gd name="T12" fmla="*/ 0 w 2"/>
                <a:gd name="T13" fmla="*/ 1 h 2"/>
                <a:gd name="T14" fmla="*/ 0 w 2"/>
                <a:gd name="T15" fmla="*/ 2 h 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"/>
                <a:gd name="T25" fmla="*/ 0 h 2"/>
                <a:gd name="T26" fmla="*/ 2 w 2"/>
                <a:gd name="T27" fmla="*/ 2 h 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</a:path>
              </a:pathLst>
            </a:custGeom>
            <a:noFill/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06" name="Freeform 886"/>
            <p:cNvSpPr>
              <a:spLocks/>
            </p:cNvSpPr>
            <p:nvPr/>
          </p:nvSpPr>
          <p:spPr bwMode="auto">
            <a:xfrm>
              <a:off x="1250" y="1853"/>
              <a:ext cx="3" cy="1"/>
            </a:xfrm>
            <a:custGeom>
              <a:avLst/>
              <a:gdLst>
                <a:gd name="T0" fmla="*/ 1 w 3"/>
                <a:gd name="T1" fmla="*/ 1 h 1"/>
                <a:gd name="T2" fmla="*/ 2 w 3"/>
                <a:gd name="T3" fmla="*/ 1 h 1"/>
                <a:gd name="T4" fmla="*/ 2 w 3"/>
                <a:gd name="T5" fmla="*/ 1 h 1"/>
                <a:gd name="T6" fmla="*/ 3 w 3"/>
                <a:gd name="T7" fmla="*/ 1 h 1"/>
                <a:gd name="T8" fmla="*/ 3 w 3"/>
                <a:gd name="T9" fmla="*/ 0 h 1"/>
                <a:gd name="T10" fmla="*/ 2 w 3"/>
                <a:gd name="T11" fmla="*/ 0 h 1"/>
                <a:gd name="T12" fmla="*/ 1 w 3"/>
                <a:gd name="T13" fmla="*/ 0 h 1"/>
                <a:gd name="T14" fmla="*/ 1 w 3"/>
                <a:gd name="T15" fmla="*/ 1 h 1"/>
                <a:gd name="T16" fmla="*/ 0 w 3"/>
                <a:gd name="T17" fmla="*/ 1 h 1"/>
                <a:gd name="T18" fmla="*/ 0 w 3"/>
                <a:gd name="T19" fmla="*/ 1 h 1"/>
                <a:gd name="T20" fmla="*/ 1 w 3"/>
                <a:gd name="T21" fmla="*/ 1 h 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"/>
                <a:gd name="T34" fmla="*/ 0 h 1"/>
                <a:gd name="T35" fmla="*/ 3 w 3"/>
                <a:gd name="T36" fmla="*/ 1 h 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" h="1">
                  <a:moveTo>
                    <a:pt x="1" y="1"/>
                  </a:move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</a:path>
              </a:pathLst>
            </a:custGeom>
            <a:noFill/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07" name="Freeform 887"/>
            <p:cNvSpPr>
              <a:spLocks/>
            </p:cNvSpPr>
            <p:nvPr/>
          </p:nvSpPr>
          <p:spPr bwMode="auto">
            <a:xfrm>
              <a:off x="1296" y="1892"/>
              <a:ext cx="4" cy="1"/>
            </a:xfrm>
            <a:custGeom>
              <a:avLst/>
              <a:gdLst>
                <a:gd name="T0" fmla="*/ 1 w 4"/>
                <a:gd name="T1" fmla="*/ 1 h 1"/>
                <a:gd name="T2" fmla="*/ 2 w 4"/>
                <a:gd name="T3" fmla="*/ 1 h 1"/>
                <a:gd name="T4" fmla="*/ 3 w 4"/>
                <a:gd name="T5" fmla="*/ 1 h 1"/>
                <a:gd name="T6" fmla="*/ 3 w 4"/>
                <a:gd name="T7" fmla="*/ 1 h 1"/>
                <a:gd name="T8" fmla="*/ 4 w 4"/>
                <a:gd name="T9" fmla="*/ 1 h 1"/>
                <a:gd name="T10" fmla="*/ 4 w 4"/>
                <a:gd name="T11" fmla="*/ 0 h 1"/>
                <a:gd name="T12" fmla="*/ 4 w 4"/>
                <a:gd name="T13" fmla="*/ 0 h 1"/>
                <a:gd name="T14" fmla="*/ 3 w 4"/>
                <a:gd name="T15" fmla="*/ 0 h 1"/>
                <a:gd name="T16" fmla="*/ 3 w 4"/>
                <a:gd name="T17" fmla="*/ 0 h 1"/>
                <a:gd name="T18" fmla="*/ 2 w 4"/>
                <a:gd name="T19" fmla="*/ 0 h 1"/>
                <a:gd name="T20" fmla="*/ 1 w 4"/>
                <a:gd name="T21" fmla="*/ 0 h 1"/>
                <a:gd name="T22" fmla="*/ 0 w 4"/>
                <a:gd name="T23" fmla="*/ 0 h 1"/>
                <a:gd name="T24" fmla="*/ 0 w 4"/>
                <a:gd name="T25" fmla="*/ 0 h 1"/>
                <a:gd name="T26" fmla="*/ 0 w 4"/>
                <a:gd name="T27" fmla="*/ 1 h 1"/>
                <a:gd name="T28" fmla="*/ 1 w 4"/>
                <a:gd name="T29" fmla="*/ 1 h 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"/>
                <a:gd name="T46" fmla="*/ 0 h 1"/>
                <a:gd name="T47" fmla="*/ 4 w 4"/>
                <a:gd name="T48" fmla="*/ 1 h 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" h="1">
                  <a:moveTo>
                    <a:pt x="1" y="1"/>
                  </a:move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</a:path>
              </a:pathLst>
            </a:custGeom>
            <a:noFill/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08" name="Freeform 888"/>
            <p:cNvSpPr>
              <a:spLocks/>
            </p:cNvSpPr>
            <p:nvPr/>
          </p:nvSpPr>
          <p:spPr bwMode="auto">
            <a:xfrm>
              <a:off x="1252" y="1855"/>
              <a:ext cx="4" cy="5"/>
            </a:xfrm>
            <a:custGeom>
              <a:avLst/>
              <a:gdLst>
                <a:gd name="T0" fmla="*/ 3 w 4"/>
                <a:gd name="T1" fmla="*/ 5 h 5"/>
                <a:gd name="T2" fmla="*/ 4 w 4"/>
                <a:gd name="T3" fmla="*/ 5 h 5"/>
                <a:gd name="T4" fmla="*/ 4 w 4"/>
                <a:gd name="T5" fmla="*/ 5 h 5"/>
                <a:gd name="T6" fmla="*/ 3 w 4"/>
                <a:gd name="T7" fmla="*/ 5 h 5"/>
                <a:gd name="T8" fmla="*/ 3 w 4"/>
                <a:gd name="T9" fmla="*/ 4 h 5"/>
                <a:gd name="T10" fmla="*/ 3 w 4"/>
                <a:gd name="T11" fmla="*/ 3 h 5"/>
                <a:gd name="T12" fmla="*/ 3 w 4"/>
                <a:gd name="T13" fmla="*/ 2 h 5"/>
                <a:gd name="T14" fmla="*/ 3 w 4"/>
                <a:gd name="T15" fmla="*/ 2 h 5"/>
                <a:gd name="T16" fmla="*/ 3 w 4"/>
                <a:gd name="T17" fmla="*/ 1 h 5"/>
                <a:gd name="T18" fmla="*/ 3 w 4"/>
                <a:gd name="T19" fmla="*/ 0 h 5"/>
                <a:gd name="T20" fmla="*/ 2 w 4"/>
                <a:gd name="T21" fmla="*/ 0 h 5"/>
                <a:gd name="T22" fmla="*/ 1 w 4"/>
                <a:gd name="T23" fmla="*/ 0 h 5"/>
                <a:gd name="T24" fmla="*/ 1 w 4"/>
                <a:gd name="T25" fmla="*/ 1 h 5"/>
                <a:gd name="T26" fmla="*/ 2 w 4"/>
                <a:gd name="T27" fmla="*/ 1 h 5"/>
                <a:gd name="T28" fmla="*/ 2 w 4"/>
                <a:gd name="T29" fmla="*/ 2 h 5"/>
                <a:gd name="T30" fmla="*/ 2 w 4"/>
                <a:gd name="T31" fmla="*/ 3 h 5"/>
                <a:gd name="T32" fmla="*/ 1 w 4"/>
                <a:gd name="T33" fmla="*/ 3 h 5"/>
                <a:gd name="T34" fmla="*/ 0 w 4"/>
                <a:gd name="T35" fmla="*/ 3 h 5"/>
                <a:gd name="T36" fmla="*/ 0 w 4"/>
                <a:gd name="T37" fmla="*/ 4 h 5"/>
                <a:gd name="T38" fmla="*/ 0 w 4"/>
                <a:gd name="T39" fmla="*/ 5 h 5"/>
                <a:gd name="T40" fmla="*/ 1 w 4"/>
                <a:gd name="T41" fmla="*/ 5 h 5"/>
                <a:gd name="T42" fmla="*/ 1 w 4"/>
                <a:gd name="T43" fmla="*/ 5 h 5"/>
                <a:gd name="T44" fmla="*/ 2 w 4"/>
                <a:gd name="T45" fmla="*/ 5 h 5"/>
                <a:gd name="T46" fmla="*/ 3 w 4"/>
                <a:gd name="T47" fmla="*/ 5 h 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"/>
                <a:gd name="T73" fmla="*/ 0 h 5"/>
                <a:gd name="T74" fmla="*/ 4 w 4"/>
                <a:gd name="T75" fmla="*/ 5 h 5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" h="5">
                  <a:moveTo>
                    <a:pt x="3" y="5"/>
                  </a:moveTo>
                  <a:lnTo>
                    <a:pt x="4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3" y="5"/>
                  </a:lnTo>
                </a:path>
              </a:pathLst>
            </a:custGeom>
            <a:noFill/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09" name="Freeform 889"/>
            <p:cNvSpPr>
              <a:spLocks/>
            </p:cNvSpPr>
            <p:nvPr/>
          </p:nvSpPr>
          <p:spPr bwMode="auto">
            <a:xfrm>
              <a:off x="1212" y="1776"/>
              <a:ext cx="5" cy="1"/>
            </a:xfrm>
            <a:custGeom>
              <a:avLst/>
              <a:gdLst>
                <a:gd name="T0" fmla="*/ 4 w 5"/>
                <a:gd name="T1" fmla="*/ 1 h 1"/>
                <a:gd name="T2" fmla="*/ 3 w 5"/>
                <a:gd name="T3" fmla="*/ 1 h 1"/>
                <a:gd name="T4" fmla="*/ 3 w 5"/>
                <a:gd name="T5" fmla="*/ 1 h 1"/>
                <a:gd name="T6" fmla="*/ 2 w 5"/>
                <a:gd name="T7" fmla="*/ 1 h 1"/>
                <a:gd name="T8" fmla="*/ 2 w 5"/>
                <a:gd name="T9" fmla="*/ 1 h 1"/>
                <a:gd name="T10" fmla="*/ 1 w 5"/>
                <a:gd name="T11" fmla="*/ 1 h 1"/>
                <a:gd name="T12" fmla="*/ 1 w 5"/>
                <a:gd name="T13" fmla="*/ 1 h 1"/>
                <a:gd name="T14" fmla="*/ 0 w 5"/>
                <a:gd name="T15" fmla="*/ 1 h 1"/>
                <a:gd name="T16" fmla="*/ 0 w 5"/>
                <a:gd name="T17" fmla="*/ 1 h 1"/>
                <a:gd name="T18" fmla="*/ 0 w 5"/>
                <a:gd name="T19" fmla="*/ 1 h 1"/>
                <a:gd name="T20" fmla="*/ 0 w 5"/>
                <a:gd name="T21" fmla="*/ 1 h 1"/>
                <a:gd name="T22" fmla="*/ 1 w 5"/>
                <a:gd name="T23" fmla="*/ 1 h 1"/>
                <a:gd name="T24" fmla="*/ 1 w 5"/>
                <a:gd name="T25" fmla="*/ 1 h 1"/>
                <a:gd name="T26" fmla="*/ 2 w 5"/>
                <a:gd name="T27" fmla="*/ 1 h 1"/>
                <a:gd name="T28" fmla="*/ 2 w 5"/>
                <a:gd name="T29" fmla="*/ 1 h 1"/>
                <a:gd name="T30" fmla="*/ 3 w 5"/>
                <a:gd name="T31" fmla="*/ 1 h 1"/>
                <a:gd name="T32" fmla="*/ 3 w 5"/>
                <a:gd name="T33" fmla="*/ 1 h 1"/>
                <a:gd name="T34" fmla="*/ 4 w 5"/>
                <a:gd name="T35" fmla="*/ 1 h 1"/>
                <a:gd name="T36" fmla="*/ 4 w 5"/>
                <a:gd name="T37" fmla="*/ 0 h 1"/>
                <a:gd name="T38" fmla="*/ 5 w 5"/>
                <a:gd name="T39" fmla="*/ 0 h 1"/>
                <a:gd name="T40" fmla="*/ 5 w 5"/>
                <a:gd name="T41" fmla="*/ 1 h 1"/>
                <a:gd name="T42" fmla="*/ 5 w 5"/>
                <a:gd name="T43" fmla="*/ 1 h 1"/>
                <a:gd name="T44" fmla="*/ 5 w 5"/>
                <a:gd name="T45" fmla="*/ 1 h 1"/>
                <a:gd name="T46" fmla="*/ 5 w 5"/>
                <a:gd name="T47" fmla="*/ 1 h 1"/>
                <a:gd name="T48" fmla="*/ 5 w 5"/>
                <a:gd name="T49" fmla="*/ 1 h 1"/>
                <a:gd name="T50" fmla="*/ 5 w 5"/>
                <a:gd name="T51" fmla="*/ 1 h 1"/>
                <a:gd name="T52" fmla="*/ 5 w 5"/>
                <a:gd name="T53" fmla="*/ 1 h 1"/>
                <a:gd name="T54" fmla="*/ 5 w 5"/>
                <a:gd name="T55" fmla="*/ 1 h 1"/>
                <a:gd name="T56" fmla="*/ 4 w 5"/>
                <a:gd name="T57" fmla="*/ 1 h 1"/>
                <a:gd name="T58" fmla="*/ 4 w 5"/>
                <a:gd name="T59" fmla="*/ 1 h 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"/>
                <a:gd name="T91" fmla="*/ 0 h 1"/>
                <a:gd name="T92" fmla="*/ 5 w 5"/>
                <a:gd name="T93" fmla="*/ 1 h 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" h="1">
                  <a:moveTo>
                    <a:pt x="4" y="1"/>
                  </a:moveTo>
                  <a:lnTo>
                    <a:pt x="3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10" name="Freeform 890"/>
            <p:cNvSpPr>
              <a:spLocks/>
            </p:cNvSpPr>
            <p:nvPr/>
          </p:nvSpPr>
          <p:spPr bwMode="auto">
            <a:xfrm>
              <a:off x="1188" y="1782"/>
              <a:ext cx="4" cy="4"/>
            </a:xfrm>
            <a:custGeom>
              <a:avLst/>
              <a:gdLst>
                <a:gd name="T0" fmla="*/ 4 w 4"/>
                <a:gd name="T1" fmla="*/ 4 h 4"/>
                <a:gd name="T2" fmla="*/ 4 w 4"/>
                <a:gd name="T3" fmla="*/ 4 h 4"/>
                <a:gd name="T4" fmla="*/ 3 w 4"/>
                <a:gd name="T5" fmla="*/ 4 h 4"/>
                <a:gd name="T6" fmla="*/ 3 w 4"/>
                <a:gd name="T7" fmla="*/ 4 h 4"/>
                <a:gd name="T8" fmla="*/ 3 w 4"/>
                <a:gd name="T9" fmla="*/ 4 h 4"/>
                <a:gd name="T10" fmla="*/ 2 w 4"/>
                <a:gd name="T11" fmla="*/ 4 h 4"/>
                <a:gd name="T12" fmla="*/ 2 w 4"/>
                <a:gd name="T13" fmla="*/ 3 h 4"/>
                <a:gd name="T14" fmla="*/ 2 w 4"/>
                <a:gd name="T15" fmla="*/ 3 h 4"/>
                <a:gd name="T16" fmla="*/ 2 w 4"/>
                <a:gd name="T17" fmla="*/ 3 h 4"/>
                <a:gd name="T18" fmla="*/ 1 w 4"/>
                <a:gd name="T19" fmla="*/ 3 h 4"/>
                <a:gd name="T20" fmla="*/ 1 w 4"/>
                <a:gd name="T21" fmla="*/ 2 h 4"/>
                <a:gd name="T22" fmla="*/ 1 w 4"/>
                <a:gd name="T23" fmla="*/ 2 h 4"/>
                <a:gd name="T24" fmla="*/ 0 w 4"/>
                <a:gd name="T25" fmla="*/ 2 h 4"/>
                <a:gd name="T26" fmla="*/ 0 w 4"/>
                <a:gd name="T27" fmla="*/ 1 h 4"/>
                <a:gd name="T28" fmla="*/ 0 w 4"/>
                <a:gd name="T29" fmla="*/ 1 h 4"/>
                <a:gd name="T30" fmla="*/ 0 w 4"/>
                <a:gd name="T31" fmla="*/ 1 h 4"/>
                <a:gd name="T32" fmla="*/ 0 w 4"/>
                <a:gd name="T33" fmla="*/ 1 h 4"/>
                <a:gd name="T34" fmla="*/ 0 w 4"/>
                <a:gd name="T35" fmla="*/ 1 h 4"/>
                <a:gd name="T36" fmla="*/ 0 w 4"/>
                <a:gd name="T37" fmla="*/ 1 h 4"/>
                <a:gd name="T38" fmla="*/ 0 w 4"/>
                <a:gd name="T39" fmla="*/ 0 h 4"/>
                <a:gd name="T40" fmla="*/ 1 w 4"/>
                <a:gd name="T41" fmla="*/ 0 h 4"/>
                <a:gd name="T42" fmla="*/ 1 w 4"/>
                <a:gd name="T43" fmla="*/ 1 h 4"/>
                <a:gd name="T44" fmla="*/ 1 w 4"/>
                <a:gd name="T45" fmla="*/ 1 h 4"/>
                <a:gd name="T46" fmla="*/ 2 w 4"/>
                <a:gd name="T47" fmla="*/ 1 h 4"/>
                <a:gd name="T48" fmla="*/ 2 w 4"/>
                <a:gd name="T49" fmla="*/ 1 h 4"/>
                <a:gd name="T50" fmla="*/ 3 w 4"/>
                <a:gd name="T51" fmla="*/ 1 h 4"/>
                <a:gd name="T52" fmla="*/ 3 w 4"/>
                <a:gd name="T53" fmla="*/ 1 h 4"/>
                <a:gd name="T54" fmla="*/ 3 w 4"/>
                <a:gd name="T55" fmla="*/ 1 h 4"/>
                <a:gd name="T56" fmla="*/ 3 w 4"/>
                <a:gd name="T57" fmla="*/ 1 h 4"/>
                <a:gd name="T58" fmla="*/ 4 w 4"/>
                <a:gd name="T59" fmla="*/ 1 h 4"/>
                <a:gd name="T60" fmla="*/ 4 w 4"/>
                <a:gd name="T61" fmla="*/ 2 h 4"/>
                <a:gd name="T62" fmla="*/ 4 w 4"/>
                <a:gd name="T63" fmla="*/ 2 h 4"/>
                <a:gd name="T64" fmla="*/ 4 w 4"/>
                <a:gd name="T65" fmla="*/ 2 h 4"/>
                <a:gd name="T66" fmla="*/ 4 w 4"/>
                <a:gd name="T67" fmla="*/ 3 h 4"/>
                <a:gd name="T68" fmla="*/ 4 w 4"/>
                <a:gd name="T69" fmla="*/ 3 h 4"/>
                <a:gd name="T70" fmla="*/ 4 w 4"/>
                <a:gd name="T71" fmla="*/ 4 h 4"/>
                <a:gd name="T72" fmla="*/ 4 w 4"/>
                <a:gd name="T73" fmla="*/ 4 h 4"/>
                <a:gd name="T74" fmla="*/ 4 w 4"/>
                <a:gd name="T75" fmla="*/ 4 h 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"/>
                <a:gd name="T115" fmla="*/ 0 h 4"/>
                <a:gd name="T116" fmla="*/ 4 w 4"/>
                <a:gd name="T117" fmla="*/ 4 h 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" h="4">
                  <a:moveTo>
                    <a:pt x="4" y="4"/>
                  </a:moveTo>
                  <a:lnTo>
                    <a:pt x="4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11" name="Freeform 891"/>
            <p:cNvSpPr>
              <a:spLocks noEditPoints="1"/>
            </p:cNvSpPr>
            <p:nvPr/>
          </p:nvSpPr>
          <p:spPr bwMode="auto">
            <a:xfrm>
              <a:off x="1754" y="1797"/>
              <a:ext cx="361" cy="349"/>
            </a:xfrm>
            <a:custGeom>
              <a:avLst/>
              <a:gdLst>
                <a:gd name="T0" fmla="*/ 281 w 361"/>
                <a:gd name="T1" fmla="*/ 44 h 349"/>
                <a:gd name="T2" fmla="*/ 297 w 361"/>
                <a:gd name="T3" fmla="*/ 48 h 349"/>
                <a:gd name="T4" fmla="*/ 316 w 361"/>
                <a:gd name="T5" fmla="*/ 53 h 349"/>
                <a:gd name="T6" fmla="*/ 332 w 361"/>
                <a:gd name="T7" fmla="*/ 55 h 349"/>
                <a:gd name="T8" fmla="*/ 348 w 361"/>
                <a:gd name="T9" fmla="*/ 44 h 349"/>
                <a:gd name="T10" fmla="*/ 331 w 361"/>
                <a:gd name="T11" fmla="*/ 106 h 349"/>
                <a:gd name="T12" fmla="*/ 310 w 361"/>
                <a:gd name="T13" fmla="*/ 145 h 349"/>
                <a:gd name="T14" fmla="*/ 272 w 361"/>
                <a:gd name="T15" fmla="*/ 179 h 349"/>
                <a:gd name="T16" fmla="*/ 225 w 361"/>
                <a:gd name="T17" fmla="*/ 185 h 349"/>
                <a:gd name="T18" fmla="*/ 184 w 361"/>
                <a:gd name="T19" fmla="*/ 214 h 349"/>
                <a:gd name="T20" fmla="*/ 150 w 361"/>
                <a:gd name="T21" fmla="*/ 245 h 349"/>
                <a:gd name="T22" fmla="*/ 150 w 361"/>
                <a:gd name="T23" fmla="*/ 283 h 349"/>
                <a:gd name="T24" fmla="*/ 126 w 361"/>
                <a:gd name="T25" fmla="*/ 348 h 349"/>
                <a:gd name="T26" fmla="*/ 117 w 361"/>
                <a:gd name="T27" fmla="*/ 335 h 349"/>
                <a:gd name="T28" fmla="*/ 98 w 361"/>
                <a:gd name="T29" fmla="*/ 345 h 349"/>
                <a:gd name="T30" fmla="*/ 94 w 361"/>
                <a:gd name="T31" fmla="*/ 326 h 349"/>
                <a:gd name="T32" fmla="*/ 97 w 361"/>
                <a:gd name="T33" fmla="*/ 312 h 349"/>
                <a:gd name="T34" fmla="*/ 88 w 361"/>
                <a:gd name="T35" fmla="*/ 296 h 349"/>
                <a:gd name="T36" fmla="*/ 86 w 361"/>
                <a:gd name="T37" fmla="*/ 275 h 349"/>
                <a:gd name="T38" fmla="*/ 73 w 361"/>
                <a:gd name="T39" fmla="*/ 263 h 349"/>
                <a:gd name="T40" fmla="*/ 81 w 361"/>
                <a:gd name="T41" fmla="*/ 244 h 349"/>
                <a:gd name="T42" fmla="*/ 75 w 361"/>
                <a:gd name="T43" fmla="*/ 225 h 349"/>
                <a:gd name="T44" fmla="*/ 66 w 361"/>
                <a:gd name="T45" fmla="*/ 212 h 349"/>
                <a:gd name="T46" fmla="*/ 59 w 361"/>
                <a:gd name="T47" fmla="*/ 206 h 349"/>
                <a:gd name="T48" fmla="*/ 43 w 361"/>
                <a:gd name="T49" fmla="*/ 199 h 349"/>
                <a:gd name="T50" fmla="*/ 29 w 361"/>
                <a:gd name="T51" fmla="*/ 198 h 349"/>
                <a:gd name="T52" fmla="*/ 39 w 361"/>
                <a:gd name="T53" fmla="*/ 190 h 349"/>
                <a:gd name="T54" fmla="*/ 35 w 361"/>
                <a:gd name="T55" fmla="*/ 184 h 349"/>
                <a:gd name="T56" fmla="*/ 25 w 361"/>
                <a:gd name="T57" fmla="*/ 179 h 349"/>
                <a:gd name="T58" fmla="*/ 20 w 361"/>
                <a:gd name="T59" fmla="*/ 166 h 349"/>
                <a:gd name="T60" fmla="*/ 17 w 361"/>
                <a:gd name="T61" fmla="*/ 155 h 349"/>
                <a:gd name="T62" fmla="*/ 22 w 361"/>
                <a:gd name="T63" fmla="*/ 144 h 349"/>
                <a:gd name="T64" fmla="*/ 25 w 361"/>
                <a:gd name="T65" fmla="*/ 136 h 349"/>
                <a:gd name="T66" fmla="*/ 11 w 361"/>
                <a:gd name="T67" fmla="*/ 121 h 349"/>
                <a:gd name="T68" fmla="*/ 4 w 361"/>
                <a:gd name="T69" fmla="*/ 104 h 349"/>
                <a:gd name="T70" fmla="*/ 0 w 361"/>
                <a:gd name="T71" fmla="*/ 87 h 349"/>
                <a:gd name="T72" fmla="*/ 8 w 361"/>
                <a:gd name="T73" fmla="*/ 70 h 349"/>
                <a:gd name="T74" fmla="*/ 17 w 361"/>
                <a:gd name="T75" fmla="*/ 59 h 349"/>
                <a:gd name="T76" fmla="*/ 26 w 361"/>
                <a:gd name="T77" fmla="*/ 47 h 349"/>
                <a:gd name="T78" fmla="*/ 10 w 361"/>
                <a:gd name="T79" fmla="*/ 58 h 349"/>
                <a:gd name="T80" fmla="*/ 17 w 361"/>
                <a:gd name="T81" fmla="*/ 35 h 349"/>
                <a:gd name="T82" fmla="*/ 31 w 361"/>
                <a:gd name="T83" fmla="*/ 22 h 349"/>
                <a:gd name="T84" fmla="*/ 34 w 361"/>
                <a:gd name="T85" fmla="*/ 11 h 349"/>
                <a:gd name="T86" fmla="*/ 51 w 361"/>
                <a:gd name="T87" fmla="*/ 5 h 349"/>
                <a:gd name="T88" fmla="*/ 48 w 361"/>
                <a:gd name="T89" fmla="*/ 15 h 349"/>
                <a:gd name="T90" fmla="*/ 60 w 361"/>
                <a:gd name="T91" fmla="*/ 36 h 349"/>
                <a:gd name="T92" fmla="*/ 76 w 361"/>
                <a:gd name="T93" fmla="*/ 49 h 349"/>
                <a:gd name="T94" fmla="*/ 92 w 361"/>
                <a:gd name="T95" fmla="*/ 62 h 349"/>
                <a:gd name="T96" fmla="*/ 104 w 361"/>
                <a:gd name="T97" fmla="*/ 75 h 349"/>
                <a:gd name="T98" fmla="*/ 121 w 361"/>
                <a:gd name="T99" fmla="*/ 81 h 349"/>
                <a:gd name="T100" fmla="*/ 136 w 361"/>
                <a:gd name="T101" fmla="*/ 76 h 349"/>
                <a:gd name="T102" fmla="*/ 157 w 361"/>
                <a:gd name="T103" fmla="*/ 70 h 349"/>
                <a:gd name="T104" fmla="*/ 179 w 361"/>
                <a:gd name="T105" fmla="*/ 72 h 349"/>
                <a:gd name="T106" fmla="*/ 195 w 361"/>
                <a:gd name="T107" fmla="*/ 72 h 349"/>
                <a:gd name="T108" fmla="*/ 213 w 361"/>
                <a:gd name="T109" fmla="*/ 64 h 349"/>
                <a:gd name="T110" fmla="*/ 227 w 361"/>
                <a:gd name="T111" fmla="*/ 50 h 349"/>
                <a:gd name="T112" fmla="*/ 237 w 361"/>
                <a:gd name="T113" fmla="*/ 39 h 349"/>
                <a:gd name="T114" fmla="*/ 265 w 361"/>
                <a:gd name="T115" fmla="*/ 37 h 349"/>
                <a:gd name="T116" fmla="*/ 232 w 361"/>
                <a:gd name="T117" fmla="*/ 89 h 349"/>
                <a:gd name="T118" fmla="*/ 214 w 361"/>
                <a:gd name="T119" fmla="*/ 82 h 349"/>
                <a:gd name="T120" fmla="*/ 228 w 361"/>
                <a:gd name="T121" fmla="*/ 75 h 349"/>
                <a:gd name="T122" fmla="*/ 227 w 361"/>
                <a:gd name="T123" fmla="*/ 86 h 349"/>
                <a:gd name="T124" fmla="*/ 219 w 361"/>
                <a:gd name="T125" fmla="*/ 84 h 34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61"/>
                <a:gd name="T190" fmla="*/ 0 h 349"/>
                <a:gd name="T191" fmla="*/ 361 w 361"/>
                <a:gd name="T192" fmla="*/ 349 h 34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61" h="349">
                  <a:moveTo>
                    <a:pt x="274" y="34"/>
                  </a:moveTo>
                  <a:lnTo>
                    <a:pt x="274" y="35"/>
                  </a:lnTo>
                  <a:lnTo>
                    <a:pt x="275" y="35"/>
                  </a:lnTo>
                  <a:lnTo>
                    <a:pt x="276" y="35"/>
                  </a:lnTo>
                  <a:lnTo>
                    <a:pt x="277" y="35"/>
                  </a:lnTo>
                  <a:lnTo>
                    <a:pt x="278" y="35"/>
                  </a:lnTo>
                  <a:lnTo>
                    <a:pt x="279" y="35"/>
                  </a:lnTo>
                  <a:lnTo>
                    <a:pt x="280" y="35"/>
                  </a:lnTo>
                  <a:lnTo>
                    <a:pt x="281" y="35"/>
                  </a:lnTo>
                  <a:lnTo>
                    <a:pt x="281" y="36"/>
                  </a:lnTo>
                  <a:lnTo>
                    <a:pt x="282" y="36"/>
                  </a:lnTo>
                  <a:lnTo>
                    <a:pt x="283" y="36"/>
                  </a:lnTo>
                  <a:lnTo>
                    <a:pt x="284" y="37"/>
                  </a:lnTo>
                  <a:lnTo>
                    <a:pt x="285" y="37"/>
                  </a:lnTo>
                  <a:lnTo>
                    <a:pt x="285" y="38"/>
                  </a:lnTo>
                  <a:lnTo>
                    <a:pt x="286" y="38"/>
                  </a:lnTo>
                  <a:lnTo>
                    <a:pt x="285" y="38"/>
                  </a:lnTo>
                  <a:lnTo>
                    <a:pt x="285" y="39"/>
                  </a:lnTo>
                  <a:lnTo>
                    <a:pt x="285" y="40"/>
                  </a:lnTo>
                  <a:lnTo>
                    <a:pt x="284" y="41"/>
                  </a:lnTo>
                  <a:lnTo>
                    <a:pt x="284" y="42"/>
                  </a:lnTo>
                  <a:lnTo>
                    <a:pt x="283" y="42"/>
                  </a:lnTo>
                  <a:lnTo>
                    <a:pt x="283" y="43"/>
                  </a:lnTo>
                  <a:lnTo>
                    <a:pt x="282" y="43"/>
                  </a:lnTo>
                  <a:lnTo>
                    <a:pt x="282" y="44"/>
                  </a:lnTo>
                  <a:lnTo>
                    <a:pt x="281" y="44"/>
                  </a:lnTo>
                  <a:lnTo>
                    <a:pt x="280" y="44"/>
                  </a:lnTo>
                  <a:lnTo>
                    <a:pt x="280" y="45"/>
                  </a:lnTo>
                  <a:lnTo>
                    <a:pt x="280" y="46"/>
                  </a:lnTo>
                  <a:lnTo>
                    <a:pt x="281" y="46"/>
                  </a:lnTo>
                  <a:lnTo>
                    <a:pt x="281" y="45"/>
                  </a:lnTo>
                  <a:lnTo>
                    <a:pt x="282" y="45"/>
                  </a:lnTo>
                  <a:lnTo>
                    <a:pt x="283" y="45"/>
                  </a:lnTo>
                  <a:lnTo>
                    <a:pt x="284" y="45"/>
                  </a:lnTo>
                  <a:lnTo>
                    <a:pt x="284" y="44"/>
                  </a:lnTo>
                  <a:lnTo>
                    <a:pt x="285" y="44"/>
                  </a:lnTo>
                  <a:lnTo>
                    <a:pt x="286" y="44"/>
                  </a:lnTo>
                  <a:lnTo>
                    <a:pt x="287" y="44"/>
                  </a:lnTo>
                  <a:lnTo>
                    <a:pt x="288" y="44"/>
                  </a:lnTo>
                  <a:lnTo>
                    <a:pt x="289" y="44"/>
                  </a:lnTo>
                  <a:lnTo>
                    <a:pt x="290" y="44"/>
                  </a:lnTo>
                  <a:lnTo>
                    <a:pt x="290" y="45"/>
                  </a:lnTo>
                  <a:lnTo>
                    <a:pt x="291" y="45"/>
                  </a:lnTo>
                  <a:lnTo>
                    <a:pt x="292" y="45"/>
                  </a:lnTo>
                  <a:lnTo>
                    <a:pt x="292" y="46"/>
                  </a:lnTo>
                  <a:lnTo>
                    <a:pt x="293" y="46"/>
                  </a:lnTo>
                  <a:lnTo>
                    <a:pt x="293" y="47"/>
                  </a:lnTo>
                  <a:lnTo>
                    <a:pt x="293" y="48"/>
                  </a:lnTo>
                  <a:lnTo>
                    <a:pt x="294" y="48"/>
                  </a:lnTo>
                  <a:lnTo>
                    <a:pt x="295" y="49"/>
                  </a:lnTo>
                  <a:lnTo>
                    <a:pt x="295" y="48"/>
                  </a:lnTo>
                  <a:lnTo>
                    <a:pt x="296" y="48"/>
                  </a:lnTo>
                  <a:lnTo>
                    <a:pt x="297" y="48"/>
                  </a:lnTo>
                  <a:lnTo>
                    <a:pt x="298" y="48"/>
                  </a:lnTo>
                  <a:lnTo>
                    <a:pt x="299" y="48"/>
                  </a:lnTo>
                  <a:lnTo>
                    <a:pt x="299" y="49"/>
                  </a:lnTo>
                  <a:lnTo>
                    <a:pt x="300" y="49"/>
                  </a:lnTo>
                  <a:lnTo>
                    <a:pt x="301" y="49"/>
                  </a:lnTo>
                  <a:lnTo>
                    <a:pt x="302" y="49"/>
                  </a:lnTo>
                  <a:lnTo>
                    <a:pt x="303" y="49"/>
                  </a:lnTo>
                  <a:lnTo>
                    <a:pt x="304" y="49"/>
                  </a:lnTo>
                  <a:lnTo>
                    <a:pt x="304" y="50"/>
                  </a:lnTo>
                  <a:lnTo>
                    <a:pt x="305" y="50"/>
                  </a:lnTo>
                  <a:lnTo>
                    <a:pt x="306" y="50"/>
                  </a:lnTo>
                  <a:lnTo>
                    <a:pt x="307" y="51"/>
                  </a:lnTo>
                  <a:lnTo>
                    <a:pt x="308" y="52"/>
                  </a:lnTo>
                  <a:lnTo>
                    <a:pt x="308" y="53"/>
                  </a:lnTo>
                  <a:lnTo>
                    <a:pt x="309" y="53"/>
                  </a:lnTo>
                  <a:lnTo>
                    <a:pt x="309" y="54"/>
                  </a:lnTo>
                  <a:lnTo>
                    <a:pt x="310" y="54"/>
                  </a:lnTo>
                  <a:lnTo>
                    <a:pt x="311" y="55"/>
                  </a:lnTo>
                  <a:lnTo>
                    <a:pt x="312" y="55"/>
                  </a:lnTo>
                  <a:lnTo>
                    <a:pt x="312" y="54"/>
                  </a:lnTo>
                  <a:lnTo>
                    <a:pt x="313" y="54"/>
                  </a:lnTo>
                  <a:lnTo>
                    <a:pt x="314" y="54"/>
                  </a:lnTo>
                  <a:lnTo>
                    <a:pt x="314" y="53"/>
                  </a:lnTo>
                  <a:lnTo>
                    <a:pt x="315" y="53"/>
                  </a:lnTo>
                  <a:lnTo>
                    <a:pt x="316" y="53"/>
                  </a:lnTo>
                  <a:lnTo>
                    <a:pt x="317" y="53"/>
                  </a:lnTo>
                  <a:lnTo>
                    <a:pt x="318" y="53"/>
                  </a:lnTo>
                  <a:lnTo>
                    <a:pt x="318" y="52"/>
                  </a:lnTo>
                  <a:lnTo>
                    <a:pt x="319" y="53"/>
                  </a:lnTo>
                  <a:lnTo>
                    <a:pt x="320" y="53"/>
                  </a:lnTo>
                  <a:lnTo>
                    <a:pt x="320" y="54"/>
                  </a:lnTo>
                  <a:lnTo>
                    <a:pt x="321" y="55"/>
                  </a:lnTo>
                  <a:lnTo>
                    <a:pt x="322" y="55"/>
                  </a:lnTo>
                  <a:lnTo>
                    <a:pt x="322" y="56"/>
                  </a:lnTo>
                  <a:lnTo>
                    <a:pt x="323" y="57"/>
                  </a:lnTo>
                  <a:lnTo>
                    <a:pt x="324" y="57"/>
                  </a:lnTo>
                  <a:lnTo>
                    <a:pt x="324" y="58"/>
                  </a:lnTo>
                  <a:lnTo>
                    <a:pt x="325" y="58"/>
                  </a:lnTo>
                  <a:lnTo>
                    <a:pt x="325" y="59"/>
                  </a:lnTo>
                  <a:lnTo>
                    <a:pt x="326" y="59"/>
                  </a:lnTo>
                  <a:lnTo>
                    <a:pt x="326" y="58"/>
                  </a:lnTo>
                  <a:lnTo>
                    <a:pt x="327" y="58"/>
                  </a:lnTo>
                  <a:lnTo>
                    <a:pt x="327" y="57"/>
                  </a:lnTo>
                  <a:lnTo>
                    <a:pt x="328" y="57"/>
                  </a:lnTo>
                  <a:lnTo>
                    <a:pt x="329" y="57"/>
                  </a:lnTo>
                  <a:lnTo>
                    <a:pt x="330" y="57"/>
                  </a:lnTo>
                  <a:lnTo>
                    <a:pt x="330" y="56"/>
                  </a:lnTo>
                  <a:lnTo>
                    <a:pt x="331" y="56"/>
                  </a:lnTo>
                  <a:lnTo>
                    <a:pt x="331" y="55"/>
                  </a:lnTo>
                  <a:lnTo>
                    <a:pt x="332" y="55"/>
                  </a:lnTo>
                  <a:lnTo>
                    <a:pt x="333" y="55"/>
                  </a:lnTo>
                  <a:lnTo>
                    <a:pt x="333" y="54"/>
                  </a:lnTo>
                  <a:lnTo>
                    <a:pt x="334" y="54"/>
                  </a:lnTo>
                  <a:lnTo>
                    <a:pt x="335" y="54"/>
                  </a:lnTo>
                  <a:lnTo>
                    <a:pt x="335" y="53"/>
                  </a:lnTo>
                  <a:lnTo>
                    <a:pt x="336" y="53"/>
                  </a:lnTo>
                  <a:lnTo>
                    <a:pt x="336" y="52"/>
                  </a:lnTo>
                  <a:lnTo>
                    <a:pt x="337" y="52"/>
                  </a:lnTo>
                  <a:lnTo>
                    <a:pt x="337" y="51"/>
                  </a:lnTo>
                  <a:lnTo>
                    <a:pt x="337" y="50"/>
                  </a:lnTo>
                  <a:lnTo>
                    <a:pt x="338" y="50"/>
                  </a:lnTo>
                  <a:lnTo>
                    <a:pt x="339" y="50"/>
                  </a:lnTo>
                  <a:lnTo>
                    <a:pt x="339" y="49"/>
                  </a:lnTo>
                  <a:lnTo>
                    <a:pt x="340" y="49"/>
                  </a:lnTo>
                  <a:lnTo>
                    <a:pt x="340" y="48"/>
                  </a:lnTo>
                  <a:lnTo>
                    <a:pt x="341" y="48"/>
                  </a:lnTo>
                  <a:lnTo>
                    <a:pt x="341" y="47"/>
                  </a:lnTo>
                  <a:lnTo>
                    <a:pt x="342" y="47"/>
                  </a:lnTo>
                  <a:lnTo>
                    <a:pt x="342" y="46"/>
                  </a:lnTo>
                  <a:lnTo>
                    <a:pt x="343" y="45"/>
                  </a:lnTo>
                  <a:lnTo>
                    <a:pt x="343" y="44"/>
                  </a:lnTo>
                  <a:lnTo>
                    <a:pt x="344" y="44"/>
                  </a:lnTo>
                  <a:lnTo>
                    <a:pt x="345" y="44"/>
                  </a:lnTo>
                  <a:lnTo>
                    <a:pt x="346" y="44"/>
                  </a:lnTo>
                  <a:lnTo>
                    <a:pt x="347" y="44"/>
                  </a:lnTo>
                  <a:lnTo>
                    <a:pt x="348" y="44"/>
                  </a:lnTo>
                  <a:lnTo>
                    <a:pt x="349" y="44"/>
                  </a:lnTo>
                  <a:lnTo>
                    <a:pt x="350" y="44"/>
                  </a:lnTo>
                  <a:lnTo>
                    <a:pt x="351" y="43"/>
                  </a:lnTo>
                  <a:lnTo>
                    <a:pt x="352" y="43"/>
                  </a:lnTo>
                  <a:lnTo>
                    <a:pt x="353" y="43"/>
                  </a:lnTo>
                  <a:lnTo>
                    <a:pt x="354" y="43"/>
                  </a:lnTo>
                  <a:lnTo>
                    <a:pt x="355" y="43"/>
                  </a:lnTo>
                  <a:lnTo>
                    <a:pt x="356" y="43"/>
                  </a:lnTo>
                  <a:lnTo>
                    <a:pt x="357" y="43"/>
                  </a:lnTo>
                  <a:lnTo>
                    <a:pt x="358" y="43"/>
                  </a:lnTo>
                  <a:lnTo>
                    <a:pt x="359" y="43"/>
                  </a:lnTo>
                  <a:lnTo>
                    <a:pt x="360" y="44"/>
                  </a:lnTo>
                  <a:lnTo>
                    <a:pt x="361" y="44"/>
                  </a:lnTo>
                  <a:lnTo>
                    <a:pt x="358" y="58"/>
                  </a:lnTo>
                  <a:lnTo>
                    <a:pt x="354" y="62"/>
                  </a:lnTo>
                  <a:lnTo>
                    <a:pt x="346" y="64"/>
                  </a:lnTo>
                  <a:lnTo>
                    <a:pt x="343" y="69"/>
                  </a:lnTo>
                  <a:lnTo>
                    <a:pt x="343" y="73"/>
                  </a:lnTo>
                  <a:lnTo>
                    <a:pt x="340" y="80"/>
                  </a:lnTo>
                  <a:lnTo>
                    <a:pt x="343" y="83"/>
                  </a:lnTo>
                  <a:lnTo>
                    <a:pt x="337" y="95"/>
                  </a:lnTo>
                  <a:lnTo>
                    <a:pt x="336" y="99"/>
                  </a:lnTo>
                  <a:lnTo>
                    <a:pt x="336" y="101"/>
                  </a:lnTo>
                  <a:lnTo>
                    <a:pt x="334" y="102"/>
                  </a:lnTo>
                  <a:lnTo>
                    <a:pt x="333" y="103"/>
                  </a:lnTo>
                  <a:lnTo>
                    <a:pt x="332" y="104"/>
                  </a:lnTo>
                  <a:lnTo>
                    <a:pt x="331" y="106"/>
                  </a:lnTo>
                  <a:lnTo>
                    <a:pt x="330" y="106"/>
                  </a:lnTo>
                  <a:lnTo>
                    <a:pt x="328" y="107"/>
                  </a:lnTo>
                  <a:lnTo>
                    <a:pt x="327" y="108"/>
                  </a:lnTo>
                  <a:lnTo>
                    <a:pt x="326" y="110"/>
                  </a:lnTo>
                  <a:lnTo>
                    <a:pt x="325" y="113"/>
                  </a:lnTo>
                  <a:lnTo>
                    <a:pt x="323" y="114"/>
                  </a:lnTo>
                  <a:lnTo>
                    <a:pt x="321" y="115"/>
                  </a:lnTo>
                  <a:lnTo>
                    <a:pt x="319" y="116"/>
                  </a:lnTo>
                  <a:lnTo>
                    <a:pt x="318" y="117"/>
                  </a:lnTo>
                  <a:lnTo>
                    <a:pt x="316" y="120"/>
                  </a:lnTo>
                  <a:lnTo>
                    <a:pt x="314" y="121"/>
                  </a:lnTo>
                  <a:lnTo>
                    <a:pt x="312" y="122"/>
                  </a:lnTo>
                  <a:lnTo>
                    <a:pt x="311" y="124"/>
                  </a:lnTo>
                  <a:lnTo>
                    <a:pt x="308" y="124"/>
                  </a:lnTo>
                  <a:lnTo>
                    <a:pt x="305" y="123"/>
                  </a:lnTo>
                  <a:lnTo>
                    <a:pt x="302" y="124"/>
                  </a:lnTo>
                  <a:lnTo>
                    <a:pt x="300" y="126"/>
                  </a:lnTo>
                  <a:lnTo>
                    <a:pt x="301" y="128"/>
                  </a:lnTo>
                  <a:lnTo>
                    <a:pt x="303" y="129"/>
                  </a:lnTo>
                  <a:lnTo>
                    <a:pt x="304" y="130"/>
                  </a:lnTo>
                  <a:lnTo>
                    <a:pt x="305" y="131"/>
                  </a:lnTo>
                  <a:lnTo>
                    <a:pt x="308" y="133"/>
                  </a:lnTo>
                  <a:lnTo>
                    <a:pt x="309" y="134"/>
                  </a:lnTo>
                  <a:lnTo>
                    <a:pt x="309" y="135"/>
                  </a:lnTo>
                  <a:lnTo>
                    <a:pt x="309" y="138"/>
                  </a:lnTo>
                  <a:lnTo>
                    <a:pt x="310" y="140"/>
                  </a:lnTo>
                  <a:lnTo>
                    <a:pt x="311" y="142"/>
                  </a:lnTo>
                  <a:lnTo>
                    <a:pt x="309" y="144"/>
                  </a:lnTo>
                  <a:lnTo>
                    <a:pt x="310" y="145"/>
                  </a:lnTo>
                  <a:lnTo>
                    <a:pt x="311" y="147"/>
                  </a:lnTo>
                  <a:lnTo>
                    <a:pt x="309" y="148"/>
                  </a:lnTo>
                  <a:lnTo>
                    <a:pt x="308" y="150"/>
                  </a:lnTo>
                  <a:lnTo>
                    <a:pt x="309" y="152"/>
                  </a:lnTo>
                  <a:lnTo>
                    <a:pt x="306" y="154"/>
                  </a:lnTo>
                  <a:lnTo>
                    <a:pt x="305" y="156"/>
                  </a:lnTo>
                  <a:lnTo>
                    <a:pt x="302" y="157"/>
                  </a:lnTo>
                  <a:lnTo>
                    <a:pt x="300" y="159"/>
                  </a:lnTo>
                  <a:lnTo>
                    <a:pt x="299" y="160"/>
                  </a:lnTo>
                  <a:lnTo>
                    <a:pt x="298" y="161"/>
                  </a:lnTo>
                  <a:lnTo>
                    <a:pt x="296" y="163"/>
                  </a:lnTo>
                  <a:lnTo>
                    <a:pt x="297" y="166"/>
                  </a:lnTo>
                  <a:lnTo>
                    <a:pt x="298" y="167"/>
                  </a:lnTo>
                  <a:lnTo>
                    <a:pt x="299" y="169"/>
                  </a:lnTo>
                  <a:lnTo>
                    <a:pt x="298" y="172"/>
                  </a:lnTo>
                  <a:lnTo>
                    <a:pt x="297" y="173"/>
                  </a:lnTo>
                  <a:lnTo>
                    <a:pt x="295" y="175"/>
                  </a:lnTo>
                  <a:lnTo>
                    <a:pt x="294" y="173"/>
                  </a:lnTo>
                  <a:lnTo>
                    <a:pt x="292" y="173"/>
                  </a:lnTo>
                  <a:lnTo>
                    <a:pt x="290" y="172"/>
                  </a:lnTo>
                  <a:lnTo>
                    <a:pt x="288" y="174"/>
                  </a:lnTo>
                  <a:lnTo>
                    <a:pt x="286" y="174"/>
                  </a:lnTo>
                  <a:lnTo>
                    <a:pt x="284" y="174"/>
                  </a:lnTo>
                  <a:lnTo>
                    <a:pt x="280" y="174"/>
                  </a:lnTo>
                  <a:lnTo>
                    <a:pt x="279" y="176"/>
                  </a:lnTo>
                  <a:lnTo>
                    <a:pt x="277" y="176"/>
                  </a:lnTo>
                  <a:lnTo>
                    <a:pt x="274" y="177"/>
                  </a:lnTo>
                  <a:lnTo>
                    <a:pt x="273" y="179"/>
                  </a:lnTo>
                  <a:lnTo>
                    <a:pt x="272" y="179"/>
                  </a:lnTo>
                  <a:lnTo>
                    <a:pt x="268" y="179"/>
                  </a:lnTo>
                  <a:lnTo>
                    <a:pt x="266" y="179"/>
                  </a:lnTo>
                  <a:lnTo>
                    <a:pt x="264" y="180"/>
                  </a:lnTo>
                  <a:lnTo>
                    <a:pt x="264" y="182"/>
                  </a:lnTo>
                  <a:lnTo>
                    <a:pt x="263" y="183"/>
                  </a:lnTo>
                  <a:lnTo>
                    <a:pt x="261" y="185"/>
                  </a:lnTo>
                  <a:lnTo>
                    <a:pt x="258" y="185"/>
                  </a:lnTo>
                  <a:lnTo>
                    <a:pt x="257" y="185"/>
                  </a:lnTo>
                  <a:lnTo>
                    <a:pt x="255" y="185"/>
                  </a:lnTo>
                  <a:lnTo>
                    <a:pt x="254" y="188"/>
                  </a:lnTo>
                  <a:lnTo>
                    <a:pt x="251" y="188"/>
                  </a:lnTo>
                  <a:lnTo>
                    <a:pt x="249" y="188"/>
                  </a:lnTo>
                  <a:lnTo>
                    <a:pt x="247" y="188"/>
                  </a:lnTo>
                  <a:lnTo>
                    <a:pt x="246" y="190"/>
                  </a:lnTo>
                  <a:lnTo>
                    <a:pt x="244" y="190"/>
                  </a:lnTo>
                  <a:lnTo>
                    <a:pt x="244" y="188"/>
                  </a:lnTo>
                  <a:lnTo>
                    <a:pt x="243" y="186"/>
                  </a:lnTo>
                  <a:lnTo>
                    <a:pt x="243" y="187"/>
                  </a:lnTo>
                  <a:lnTo>
                    <a:pt x="241" y="188"/>
                  </a:lnTo>
                  <a:lnTo>
                    <a:pt x="239" y="189"/>
                  </a:lnTo>
                  <a:lnTo>
                    <a:pt x="237" y="190"/>
                  </a:lnTo>
                  <a:lnTo>
                    <a:pt x="236" y="189"/>
                  </a:lnTo>
                  <a:lnTo>
                    <a:pt x="235" y="190"/>
                  </a:lnTo>
                  <a:lnTo>
                    <a:pt x="234" y="190"/>
                  </a:lnTo>
                  <a:lnTo>
                    <a:pt x="233" y="189"/>
                  </a:lnTo>
                  <a:lnTo>
                    <a:pt x="230" y="185"/>
                  </a:lnTo>
                  <a:lnTo>
                    <a:pt x="229" y="184"/>
                  </a:lnTo>
                  <a:lnTo>
                    <a:pt x="226" y="184"/>
                  </a:lnTo>
                  <a:lnTo>
                    <a:pt x="225" y="185"/>
                  </a:lnTo>
                  <a:lnTo>
                    <a:pt x="224" y="186"/>
                  </a:lnTo>
                  <a:lnTo>
                    <a:pt x="224" y="187"/>
                  </a:lnTo>
                  <a:lnTo>
                    <a:pt x="224" y="190"/>
                  </a:lnTo>
                  <a:lnTo>
                    <a:pt x="222" y="190"/>
                  </a:lnTo>
                  <a:lnTo>
                    <a:pt x="218" y="189"/>
                  </a:lnTo>
                  <a:lnTo>
                    <a:pt x="216" y="189"/>
                  </a:lnTo>
                  <a:lnTo>
                    <a:pt x="215" y="192"/>
                  </a:lnTo>
                  <a:lnTo>
                    <a:pt x="216" y="194"/>
                  </a:lnTo>
                  <a:lnTo>
                    <a:pt x="214" y="196"/>
                  </a:lnTo>
                  <a:lnTo>
                    <a:pt x="212" y="196"/>
                  </a:lnTo>
                  <a:lnTo>
                    <a:pt x="211" y="196"/>
                  </a:lnTo>
                  <a:lnTo>
                    <a:pt x="209" y="194"/>
                  </a:lnTo>
                  <a:lnTo>
                    <a:pt x="207" y="193"/>
                  </a:lnTo>
                  <a:lnTo>
                    <a:pt x="207" y="198"/>
                  </a:lnTo>
                  <a:lnTo>
                    <a:pt x="208" y="199"/>
                  </a:lnTo>
                  <a:lnTo>
                    <a:pt x="206" y="199"/>
                  </a:lnTo>
                  <a:lnTo>
                    <a:pt x="205" y="200"/>
                  </a:lnTo>
                  <a:lnTo>
                    <a:pt x="203" y="203"/>
                  </a:lnTo>
                  <a:lnTo>
                    <a:pt x="201" y="203"/>
                  </a:lnTo>
                  <a:lnTo>
                    <a:pt x="198" y="204"/>
                  </a:lnTo>
                  <a:lnTo>
                    <a:pt x="196" y="204"/>
                  </a:lnTo>
                  <a:lnTo>
                    <a:pt x="195" y="205"/>
                  </a:lnTo>
                  <a:lnTo>
                    <a:pt x="193" y="205"/>
                  </a:lnTo>
                  <a:lnTo>
                    <a:pt x="191" y="207"/>
                  </a:lnTo>
                  <a:lnTo>
                    <a:pt x="189" y="207"/>
                  </a:lnTo>
                  <a:lnTo>
                    <a:pt x="188" y="209"/>
                  </a:lnTo>
                  <a:lnTo>
                    <a:pt x="188" y="212"/>
                  </a:lnTo>
                  <a:lnTo>
                    <a:pt x="186" y="214"/>
                  </a:lnTo>
                  <a:lnTo>
                    <a:pt x="184" y="214"/>
                  </a:lnTo>
                  <a:lnTo>
                    <a:pt x="184" y="217"/>
                  </a:lnTo>
                  <a:lnTo>
                    <a:pt x="185" y="218"/>
                  </a:lnTo>
                  <a:lnTo>
                    <a:pt x="184" y="220"/>
                  </a:lnTo>
                  <a:lnTo>
                    <a:pt x="185" y="222"/>
                  </a:lnTo>
                  <a:lnTo>
                    <a:pt x="182" y="223"/>
                  </a:lnTo>
                  <a:lnTo>
                    <a:pt x="179" y="224"/>
                  </a:lnTo>
                  <a:lnTo>
                    <a:pt x="175" y="224"/>
                  </a:lnTo>
                  <a:lnTo>
                    <a:pt x="174" y="225"/>
                  </a:lnTo>
                  <a:lnTo>
                    <a:pt x="173" y="227"/>
                  </a:lnTo>
                  <a:lnTo>
                    <a:pt x="171" y="230"/>
                  </a:lnTo>
                  <a:lnTo>
                    <a:pt x="168" y="230"/>
                  </a:lnTo>
                  <a:lnTo>
                    <a:pt x="167" y="232"/>
                  </a:lnTo>
                  <a:lnTo>
                    <a:pt x="167" y="235"/>
                  </a:lnTo>
                  <a:lnTo>
                    <a:pt x="165" y="236"/>
                  </a:lnTo>
                  <a:lnTo>
                    <a:pt x="163" y="237"/>
                  </a:lnTo>
                  <a:lnTo>
                    <a:pt x="162" y="237"/>
                  </a:lnTo>
                  <a:lnTo>
                    <a:pt x="161" y="237"/>
                  </a:lnTo>
                  <a:lnTo>
                    <a:pt x="160" y="238"/>
                  </a:lnTo>
                  <a:lnTo>
                    <a:pt x="159" y="239"/>
                  </a:lnTo>
                  <a:lnTo>
                    <a:pt x="159" y="241"/>
                  </a:lnTo>
                  <a:lnTo>
                    <a:pt x="159" y="243"/>
                  </a:lnTo>
                  <a:lnTo>
                    <a:pt x="158" y="242"/>
                  </a:lnTo>
                  <a:lnTo>
                    <a:pt x="156" y="241"/>
                  </a:lnTo>
                  <a:lnTo>
                    <a:pt x="155" y="241"/>
                  </a:lnTo>
                  <a:lnTo>
                    <a:pt x="154" y="242"/>
                  </a:lnTo>
                  <a:lnTo>
                    <a:pt x="154" y="244"/>
                  </a:lnTo>
                  <a:lnTo>
                    <a:pt x="154" y="246"/>
                  </a:lnTo>
                  <a:lnTo>
                    <a:pt x="151" y="246"/>
                  </a:lnTo>
                  <a:lnTo>
                    <a:pt x="150" y="245"/>
                  </a:lnTo>
                  <a:lnTo>
                    <a:pt x="148" y="245"/>
                  </a:lnTo>
                  <a:lnTo>
                    <a:pt x="147" y="247"/>
                  </a:lnTo>
                  <a:lnTo>
                    <a:pt x="145" y="246"/>
                  </a:lnTo>
                  <a:lnTo>
                    <a:pt x="143" y="246"/>
                  </a:lnTo>
                  <a:lnTo>
                    <a:pt x="142" y="248"/>
                  </a:lnTo>
                  <a:lnTo>
                    <a:pt x="140" y="249"/>
                  </a:lnTo>
                  <a:lnTo>
                    <a:pt x="138" y="250"/>
                  </a:lnTo>
                  <a:lnTo>
                    <a:pt x="137" y="251"/>
                  </a:lnTo>
                  <a:lnTo>
                    <a:pt x="136" y="253"/>
                  </a:lnTo>
                  <a:lnTo>
                    <a:pt x="136" y="255"/>
                  </a:lnTo>
                  <a:lnTo>
                    <a:pt x="139" y="256"/>
                  </a:lnTo>
                  <a:lnTo>
                    <a:pt x="141" y="256"/>
                  </a:lnTo>
                  <a:lnTo>
                    <a:pt x="142" y="256"/>
                  </a:lnTo>
                  <a:lnTo>
                    <a:pt x="144" y="254"/>
                  </a:lnTo>
                  <a:lnTo>
                    <a:pt x="146" y="256"/>
                  </a:lnTo>
                  <a:lnTo>
                    <a:pt x="147" y="259"/>
                  </a:lnTo>
                  <a:lnTo>
                    <a:pt x="147" y="262"/>
                  </a:lnTo>
                  <a:lnTo>
                    <a:pt x="146" y="263"/>
                  </a:lnTo>
                  <a:lnTo>
                    <a:pt x="145" y="265"/>
                  </a:lnTo>
                  <a:lnTo>
                    <a:pt x="144" y="268"/>
                  </a:lnTo>
                  <a:lnTo>
                    <a:pt x="146" y="269"/>
                  </a:lnTo>
                  <a:lnTo>
                    <a:pt x="144" y="272"/>
                  </a:lnTo>
                  <a:lnTo>
                    <a:pt x="145" y="274"/>
                  </a:lnTo>
                  <a:lnTo>
                    <a:pt x="148" y="275"/>
                  </a:lnTo>
                  <a:lnTo>
                    <a:pt x="151" y="275"/>
                  </a:lnTo>
                  <a:lnTo>
                    <a:pt x="152" y="277"/>
                  </a:lnTo>
                  <a:lnTo>
                    <a:pt x="150" y="280"/>
                  </a:lnTo>
                  <a:lnTo>
                    <a:pt x="149" y="281"/>
                  </a:lnTo>
                  <a:lnTo>
                    <a:pt x="150" y="283"/>
                  </a:lnTo>
                  <a:lnTo>
                    <a:pt x="151" y="287"/>
                  </a:lnTo>
                  <a:lnTo>
                    <a:pt x="151" y="289"/>
                  </a:lnTo>
                  <a:lnTo>
                    <a:pt x="149" y="291"/>
                  </a:lnTo>
                  <a:lnTo>
                    <a:pt x="149" y="295"/>
                  </a:lnTo>
                  <a:lnTo>
                    <a:pt x="151" y="297"/>
                  </a:lnTo>
                  <a:lnTo>
                    <a:pt x="152" y="300"/>
                  </a:lnTo>
                  <a:lnTo>
                    <a:pt x="152" y="301"/>
                  </a:lnTo>
                  <a:lnTo>
                    <a:pt x="153" y="305"/>
                  </a:lnTo>
                  <a:lnTo>
                    <a:pt x="154" y="307"/>
                  </a:lnTo>
                  <a:lnTo>
                    <a:pt x="155" y="310"/>
                  </a:lnTo>
                  <a:lnTo>
                    <a:pt x="155" y="312"/>
                  </a:lnTo>
                  <a:lnTo>
                    <a:pt x="155" y="315"/>
                  </a:lnTo>
                  <a:lnTo>
                    <a:pt x="155" y="319"/>
                  </a:lnTo>
                  <a:lnTo>
                    <a:pt x="155" y="320"/>
                  </a:lnTo>
                  <a:lnTo>
                    <a:pt x="157" y="321"/>
                  </a:lnTo>
                  <a:lnTo>
                    <a:pt x="157" y="324"/>
                  </a:lnTo>
                  <a:lnTo>
                    <a:pt x="156" y="326"/>
                  </a:lnTo>
                  <a:lnTo>
                    <a:pt x="154" y="327"/>
                  </a:lnTo>
                  <a:lnTo>
                    <a:pt x="150" y="329"/>
                  </a:lnTo>
                  <a:lnTo>
                    <a:pt x="148" y="330"/>
                  </a:lnTo>
                  <a:lnTo>
                    <a:pt x="146" y="332"/>
                  </a:lnTo>
                  <a:lnTo>
                    <a:pt x="143" y="333"/>
                  </a:lnTo>
                  <a:lnTo>
                    <a:pt x="140" y="335"/>
                  </a:lnTo>
                  <a:lnTo>
                    <a:pt x="138" y="335"/>
                  </a:lnTo>
                  <a:lnTo>
                    <a:pt x="135" y="337"/>
                  </a:lnTo>
                  <a:lnTo>
                    <a:pt x="131" y="338"/>
                  </a:lnTo>
                  <a:lnTo>
                    <a:pt x="130" y="340"/>
                  </a:lnTo>
                  <a:lnTo>
                    <a:pt x="128" y="341"/>
                  </a:lnTo>
                  <a:lnTo>
                    <a:pt x="126" y="348"/>
                  </a:lnTo>
                  <a:lnTo>
                    <a:pt x="125" y="348"/>
                  </a:lnTo>
                  <a:lnTo>
                    <a:pt x="125" y="349"/>
                  </a:lnTo>
                  <a:lnTo>
                    <a:pt x="124" y="349"/>
                  </a:lnTo>
                  <a:lnTo>
                    <a:pt x="123" y="349"/>
                  </a:lnTo>
                  <a:lnTo>
                    <a:pt x="123" y="348"/>
                  </a:lnTo>
                  <a:lnTo>
                    <a:pt x="122" y="348"/>
                  </a:lnTo>
                  <a:lnTo>
                    <a:pt x="122" y="347"/>
                  </a:lnTo>
                  <a:lnTo>
                    <a:pt x="121" y="347"/>
                  </a:lnTo>
                  <a:lnTo>
                    <a:pt x="121" y="346"/>
                  </a:lnTo>
                  <a:lnTo>
                    <a:pt x="122" y="346"/>
                  </a:lnTo>
                  <a:lnTo>
                    <a:pt x="123" y="346"/>
                  </a:lnTo>
                  <a:lnTo>
                    <a:pt x="123" y="345"/>
                  </a:lnTo>
                  <a:lnTo>
                    <a:pt x="123" y="344"/>
                  </a:lnTo>
                  <a:lnTo>
                    <a:pt x="122" y="344"/>
                  </a:lnTo>
                  <a:lnTo>
                    <a:pt x="122" y="343"/>
                  </a:lnTo>
                  <a:lnTo>
                    <a:pt x="122" y="342"/>
                  </a:lnTo>
                  <a:lnTo>
                    <a:pt x="122" y="341"/>
                  </a:lnTo>
                  <a:lnTo>
                    <a:pt x="121" y="340"/>
                  </a:lnTo>
                  <a:lnTo>
                    <a:pt x="121" y="339"/>
                  </a:lnTo>
                  <a:lnTo>
                    <a:pt x="121" y="338"/>
                  </a:lnTo>
                  <a:lnTo>
                    <a:pt x="120" y="337"/>
                  </a:lnTo>
                  <a:lnTo>
                    <a:pt x="120" y="336"/>
                  </a:lnTo>
                  <a:lnTo>
                    <a:pt x="119" y="336"/>
                  </a:lnTo>
                  <a:lnTo>
                    <a:pt x="119" y="335"/>
                  </a:lnTo>
                  <a:lnTo>
                    <a:pt x="118" y="335"/>
                  </a:lnTo>
                  <a:lnTo>
                    <a:pt x="117" y="335"/>
                  </a:lnTo>
                  <a:lnTo>
                    <a:pt x="116" y="335"/>
                  </a:lnTo>
                  <a:lnTo>
                    <a:pt x="115" y="335"/>
                  </a:lnTo>
                  <a:lnTo>
                    <a:pt x="114" y="335"/>
                  </a:lnTo>
                  <a:lnTo>
                    <a:pt x="113" y="335"/>
                  </a:lnTo>
                  <a:lnTo>
                    <a:pt x="112" y="335"/>
                  </a:lnTo>
                  <a:lnTo>
                    <a:pt x="112" y="336"/>
                  </a:lnTo>
                  <a:lnTo>
                    <a:pt x="111" y="336"/>
                  </a:lnTo>
                  <a:lnTo>
                    <a:pt x="111" y="337"/>
                  </a:lnTo>
                  <a:lnTo>
                    <a:pt x="110" y="337"/>
                  </a:lnTo>
                  <a:lnTo>
                    <a:pt x="109" y="337"/>
                  </a:lnTo>
                  <a:lnTo>
                    <a:pt x="109" y="338"/>
                  </a:lnTo>
                  <a:lnTo>
                    <a:pt x="108" y="338"/>
                  </a:lnTo>
                  <a:lnTo>
                    <a:pt x="107" y="339"/>
                  </a:lnTo>
                  <a:lnTo>
                    <a:pt x="106" y="339"/>
                  </a:lnTo>
                  <a:lnTo>
                    <a:pt x="106" y="340"/>
                  </a:lnTo>
                  <a:lnTo>
                    <a:pt x="105" y="340"/>
                  </a:lnTo>
                  <a:lnTo>
                    <a:pt x="104" y="340"/>
                  </a:lnTo>
                  <a:lnTo>
                    <a:pt x="103" y="340"/>
                  </a:lnTo>
                  <a:lnTo>
                    <a:pt x="103" y="341"/>
                  </a:lnTo>
                  <a:lnTo>
                    <a:pt x="102" y="341"/>
                  </a:lnTo>
                  <a:lnTo>
                    <a:pt x="102" y="342"/>
                  </a:lnTo>
                  <a:lnTo>
                    <a:pt x="101" y="342"/>
                  </a:lnTo>
                  <a:lnTo>
                    <a:pt x="100" y="343"/>
                  </a:lnTo>
                  <a:lnTo>
                    <a:pt x="99" y="344"/>
                  </a:lnTo>
                  <a:lnTo>
                    <a:pt x="98" y="344"/>
                  </a:lnTo>
                  <a:lnTo>
                    <a:pt x="98" y="345"/>
                  </a:lnTo>
                  <a:lnTo>
                    <a:pt x="97" y="344"/>
                  </a:lnTo>
                  <a:lnTo>
                    <a:pt x="96" y="344"/>
                  </a:lnTo>
                  <a:lnTo>
                    <a:pt x="96" y="343"/>
                  </a:lnTo>
                  <a:lnTo>
                    <a:pt x="95" y="343"/>
                  </a:lnTo>
                  <a:lnTo>
                    <a:pt x="95" y="342"/>
                  </a:lnTo>
                  <a:lnTo>
                    <a:pt x="95" y="341"/>
                  </a:lnTo>
                  <a:lnTo>
                    <a:pt x="94" y="341"/>
                  </a:lnTo>
                  <a:lnTo>
                    <a:pt x="94" y="340"/>
                  </a:lnTo>
                  <a:lnTo>
                    <a:pt x="94" y="339"/>
                  </a:lnTo>
                  <a:lnTo>
                    <a:pt x="93" y="339"/>
                  </a:lnTo>
                  <a:lnTo>
                    <a:pt x="93" y="338"/>
                  </a:lnTo>
                  <a:lnTo>
                    <a:pt x="93" y="337"/>
                  </a:lnTo>
                  <a:lnTo>
                    <a:pt x="93" y="336"/>
                  </a:lnTo>
                  <a:lnTo>
                    <a:pt x="94" y="335"/>
                  </a:lnTo>
                  <a:lnTo>
                    <a:pt x="94" y="334"/>
                  </a:lnTo>
                  <a:lnTo>
                    <a:pt x="95" y="333"/>
                  </a:lnTo>
                  <a:lnTo>
                    <a:pt x="96" y="332"/>
                  </a:lnTo>
                  <a:lnTo>
                    <a:pt x="96" y="331"/>
                  </a:lnTo>
                  <a:lnTo>
                    <a:pt x="96" y="330"/>
                  </a:lnTo>
                  <a:lnTo>
                    <a:pt x="96" y="329"/>
                  </a:lnTo>
                  <a:lnTo>
                    <a:pt x="95" y="329"/>
                  </a:lnTo>
                  <a:lnTo>
                    <a:pt x="95" y="328"/>
                  </a:lnTo>
                  <a:lnTo>
                    <a:pt x="94" y="328"/>
                  </a:lnTo>
                  <a:lnTo>
                    <a:pt x="94" y="327"/>
                  </a:lnTo>
                  <a:lnTo>
                    <a:pt x="94" y="326"/>
                  </a:lnTo>
                  <a:lnTo>
                    <a:pt x="94" y="325"/>
                  </a:lnTo>
                  <a:lnTo>
                    <a:pt x="94" y="324"/>
                  </a:lnTo>
                  <a:lnTo>
                    <a:pt x="93" y="323"/>
                  </a:lnTo>
                  <a:lnTo>
                    <a:pt x="93" y="322"/>
                  </a:lnTo>
                  <a:lnTo>
                    <a:pt x="93" y="321"/>
                  </a:lnTo>
                  <a:lnTo>
                    <a:pt x="93" y="320"/>
                  </a:lnTo>
                  <a:lnTo>
                    <a:pt x="92" y="320"/>
                  </a:lnTo>
                  <a:lnTo>
                    <a:pt x="91" y="320"/>
                  </a:lnTo>
                  <a:lnTo>
                    <a:pt x="90" y="320"/>
                  </a:lnTo>
                  <a:lnTo>
                    <a:pt x="90" y="319"/>
                  </a:lnTo>
                  <a:lnTo>
                    <a:pt x="89" y="319"/>
                  </a:lnTo>
                  <a:lnTo>
                    <a:pt x="90" y="318"/>
                  </a:lnTo>
                  <a:lnTo>
                    <a:pt x="91" y="318"/>
                  </a:lnTo>
                  <a:lnTo>
                    <a:pt x="91" y="317"/>
                  </a:lnTo>
                  <a:lnTo>
                    <a:pt x="91" y="316"/>
                  </a:lnTo>
                  <a:lnTo>
                    <a:pt x="92" y="315"/>
                  </a:lnTo>
                  <a:lnTo>
                    <a:pt x="92" y="314"/>
                  </a:lnTo>
                  <a:lnTo>
                    <a:pt x="93" y="314"/>
                  </a:lnTo>
                  <a:lnTo>
                    <a:pt x="94" y="314"/>
                  </a:lnTo>
                  <a:lnTo>
                    <a:pt x="95" y="314"/>
                  </a:lnTo>
                  <a:lnTo>
                    <a:pt x="96" y="314"/>
                  </a:lnTo>
                  <a:lnTo>
                    <a:pt x="97" y="314"/>
                  </a:lnTo>
                  <a:lnTo>
                    <a:pt x="98" y="313"/>
                  </a:lnTo>
                  <a:lnTo>
                    <a:pt x="98" y="312"/>
                  </a:lnTo>
                  <a:lnTo>
                    <a:pt x="97" y="312"/>
                  </a:lnTo>
                  <a:lnTo>
                    <a:pt x="97" y="313"/>
                  </a:lnTo>
                  <a:lnTo>
                    <a:pt x="96" y="313"/>
                  </a:lnTo>
                  <a:lnTo>
                    <a:pt x="96" y="314"/>
                  </a:lnTo>
                  <a:lnTo>
                    <a:pt x="95" y="314"/>
                  </a:lnTo>
                  <a:lnTo>
                    <a:pt x="94" y="314"/>
                  </a:lnTo>
                  <a:lnTo>
                    <a:pt x="94" y="313"/>
                  </a:lnTo>
                  <a:lnTo>
                    <a:pt x="93" y="313"/>
                  </a:lnTo>
                  <a:lnTo>
                    <a:pt x="93" y="312"/>
                  </a:lnTo>
                  <a:lnTo>
                    <a:pt x="92" y="311"/>
                  </a:lnTo>
                  <a:lnTo>
                    <a:pt x="92" y="310"/>
                  </a:lnTo>
                  <a:lnTo>
                    <a:pt x="92" y="309"/>
                  </a:lnTo>
                  <a:lnTo>
                    <a:pt x="92" y="308"/>
                  </a:lnTo>
                  <a:lnTo>
                    <a:pt x="91" y="308"/>
                  </a:lnTo>
                  <a:lnTo>
                    <a:pt x="91" y="307"/>
                  </a:lnTo>
                  <a:lnTo>
                    <a:pt x="90" y="307"/>
                  </a:lnTo>
                  <a:lnTo>
                    <a:pt x="90" y="306"/>
                  </a:lnTo>
                  <a:lnTo>
                    <a:pt x="89" y="306"/>
                  </a:lnTo>
                  <a:lnTo>
                    <a:pt x="89" y="305"/>
                  </a:lnTo>
                  <a:lnTo>
                    <a:pt x="89" y="303"/>
                  </a:lnTo>
                  <a:lnTo>
                    <a:pt x="89" y="302"/>
                  </a:lnTo>
                  <a:lnTo>
                    <a:pt x="89" y="301"/>
                  </a:lnTo>
                  <a:lnTo>
                    <a:pt x="89" y="300"/>
                  </a:lnTo>
                  <a:lnTo>
                    <a:pt x="89" y="299"/>
                  </a:lnTo>
                  <a:lnTo>
                    <a:pt x="89" y="298"/>
                  </a:lnTo>
                  <a:lnTo>
                    <a:pt x="88" y="298"/>
                  </a:lnTo>
                  <a:lnTo>
                    <a:pt x="88" y="297"/>
                  </a:lnTo>
                  <a:lnTo>
                    <a:pt x="88" y="296"/>
                  </a:lnTo>
                  <a:lnTo>
                    <a:pt x="88" y="295"/>
                  </a:lnTo>
                  <a:lnTo>
                    <a:pt x="87" y="295"/>
                  </a:lnTo>
                  <a:lnTo>
                    <a:pt x="87" y="294"/>
                  </a:lnTo>
                  <a:lnTo>
                    <a:pt x="86" y="294"/>
                  </a:lnTo>
                  <a:lnTo>
                    <a:pt x="86" y="293"/>
                  </a:lnTo>
                  <a:lnTo>
                    <a:pt x="86" y="292"/>
                  </a:lnTo>
                  <a:lnTo>
                    <a:pt x="86" y="291"/>
                  </a:lnTo>
                  <a:lnTo>
                    <a:pt x="86" y="290"/>
                  </a:lnTo>
                  <a:lnTo>
                    <a:pt x="86" y="289"/>
                  </a:lnTo>
                  <a:lnTo>
                    <a:pt x="86" y="288"/>
                  </a:lnTo>
                  <a:lnTo>
                    <a:pt x="86" y="287"/>
                  </a:lnTo>
                  <a:lnTo>
                    <a:pt x="86" y="286"/>
                  </a:lnTo>
                  <a:lnTo>
                    <a:pt x="86" y="285"/>
                  </a:lnTo>
                  <a:lnTo>
                    <a:pt x="86" y="284"/>
                  </a:lnTo>
                  <a:lnTo>
                    <a:pt x="86" y="283"/>
                  </a:lnTo>
                  <a:lnTo>
                    <a:pt x="87" y="283"/>
                  </a:lnTo>
                  <a:lnTo>
                    <a:pt x="87" y="282"/>
                  </a:lnTo>
                  <a:lnTo>
                    <a:pt x="87" y="281"/>
                  </a:lnTo>
                  <a:lnTo>
                    <a:pt x="87" y="280"/>
                  </a:lnTo>
                  <a:lnTo>
                    <a:pt x="87" y="279"/>
                  </a:lnTo>
                  <a:lnTo>
                    <a:pt x="86" y="278"/>
                  </a:lnTo>
                  <a:lnTo>
                    <a:pt x="86" y="277"/>
                  </a:lnTo>
                  <a:lnTo>
                    <a:pt x="86" y="276"/>
                  </a:lnTo>
                  <a:lnTo>
                    <a:pt x="86" y="275"/>
                  </a:lnTo>
                  <a:lnTo>
                    <a:pt x="85" y="274"/>
                  </a:lnTo>
                  <a:lnTo>
                    <a:pt x="85" y="273"/>
                  </a:lnTo>
                  <a:lnTo>
                    <a:pt x="85" y="272"/>
                  </a:lnTo>
                  <a:lnTo>
                    <a:pt x="84" y="272"/>
                  </a:lnTo>
                  <a:lnTo>
                    <a:pt x="84" y="271"/>
                  </a:lnTo>
                  <a:lnTo>
                    <a:pt x="83" y="271"/>
                  </a:lnTo>
                  <a:lnTo>
                    <a:pt x="82" y="270"/>
                  </a:lnTo>
                  <a:lnTo>
                    <a:pt x="81" y="270"/>
                  </a:lnTo>
                  <a:lnTo>
                    <a:pt x="80" y="270"/>
                  </a:lnTo>
                  <a:lnTo>
                    <a:pt x="80" y="269"/>
                  </a:lnTo>
                  <a:lnTo>
                    <a:pt x="79" y="269"/>
                  </a:lnTo>
                  <a:lnTo>
                    <a:pt x="78" y="269"/>
                  </a:lnTo>
                  <a:lnTo>
                    <a:pt x="77" y="269"/>
                  </a:lnTo>
                  <a:lnTo>
                    <a:pt x="76" y="269"/>
                  </a:lnTo>
                  <a:lnTo>
                    <a:pt x="76" y="268"/>
                  </a:lnTo>
                  <a:lnTo>
                    <a:pt x="75" y="268"/>
                  </a:lnTo>
                  <a:lnTo>
                    <a:pt x="74" y="268"/>
                  </a:lnTo>
                  <a:lnTo>
                    <a:pt x="74" y="267"/>
                  </a:lnTo>
                  <a:lnTo>
                    <a:pt x="73" y="267"/>
                  </a:lnTo>
                  <a:lnTo>
                    <a:pt x="73" y="266"/>
                  </a:lnTo>
                  <a:lnTo>
                    <a:pt x="73" y="265"/>
                  </a:lnTo>
                  <a:lnTo>
                    <a:pt x="72" y="265"/>
                  </a:lnTo>
                  <a:lnTo>
                    <a:pt x="73" y="264"/>
                  </a:lnTo>
                  <a:lnTo>
                    <a:pt x="73" y="263"/>
                  </a:lnTo>
                  <a:lnTo>
                    <a:pt x="73" y="262"/>
                  </a:lnTo>
                  <a:lnTo>
                    <a:pt x="73" y="261"/>
                  </a:lnTo>
                  <a:lnTo>
                    <a:pt x="74" y="261"/>
                  </a:lnTo>
                  <a:lnTo>
                    <a:pt x="74" y="260"/>
                  </a:lnTo>
                  <a:lnTo>
                    <a:pt x="75" y="260"/>
                  </a:lnTo>
                  <a:lnTo>
                    <a:pt x="76" y="260"/>
                  </a:lnTo>
                  <a:lnTo>
                    <a:pt x="76" y="259"/>
                  </a:lnTo>
                  <a:lnTo>
                    <a:pt x="77" y="259"/>
                  </a:lnTo>
                  <a:lnTo>
                    <a:pt x="78" y="258"/>
                  </a:lnTo>
                  <a:lnTo>
                    <a:pt x="79" y="257"/>
                  </a:lnTo>
                  <a:lnTo>
                    <a:pt x="79" y="256"/>
                  </a:lnTo>
                  <a:lnTo>
                    <a:pt x="79" y="255"/>
                  </a:lnTo>
                  <a:lnTo>
                    <a:pt x="80" y="255"/>
                  </a:lnTo>
                  <a:lnTo>
                    <a:pt x="80" y="254"/>
                  </a:lnTo>
                  <a:lnTo>
                    <a:pt x="80" y="253"/>
                  </a:lnTo>
                  <a:lnTo>
                    <a:pt x="81" y="253"/>
                  </a:lnTo>
                  <a:lnTo>
                    <a:pt x="81" y="252"/>
                  </a:lnTo>
                  <a:lnTo>
                    <a:pt x="81" y="251"/>
                  </a:lnTo>
                  <a:lnTo>
                    <a:pt x="81" y="250"/>
                  </a:lnTo>
                  <a:lnTo>
                    <a:pt x="81" y="249"/>
                  </a:lnTo>
                  <a:lnTo>
                    <a:pt x="81" y="248"/>
                  </a:lnTo>
                  <a:lnTo>
                    <a:pt x="81" y="247"/>
                  </a:lnTo>
                  <a:lnTo>
                    <a:pt x="81" y="245"/>
                  </a:lnTo>
                  <a:lnTo>
                    <a:pt x="81" y="244"/>
                  </a:lnTo>
                  <a:lnTo>
                    <a:pt x="81" y="243"/>
                  </a:lnTo>
                  <a:lnTo>
                    <a:pt x="82" y="243"/>
                  </a:lnTo>
                  <a:lnTo>
                    <a:pt x="82" y="242"/>
                  </a:lnTo>
                  <a:lnTo>
                    <a:pt x="82" y="241"/>
                  </a:lnTo>
                  <a:lnTo>
                    <a:pt x="83" y="241"/>
                  </a:lnTo>
                  <a:lnTo>
                    <a:pt x="83" y="240"/>
                  </a:lnTo>
                  <a:lnTo>
                    <a:pt x="83" y="239"/>
                  </a:lnTo>
                  <a:lnTo>
                    <a:pt x="83" y="238"/>
                  </a:lnTo>
                  <a:lnTo>
                    <a:pt x="83" y="237"/>
                  </a:lnTo>
                  <a:lnTo>
                    <a:pt x="83" y="236"/>
                  </a:lnTo>
                  <a:lnTo>
                    <a:pt x="83" y="235"/>
                  </a:lnTo>
                  <a:lnTo>
                    <a:pt x="83" y="234"/>
                  </a:lnTo>
                  <a:lnTo>
                    <a:pt x="83" y="233"/>
                  </a:lnTo>
                  <a:lnTo>
                    <a:pt x="83" y="232"/>
                  </a:lnTo>
                  <a:lnTo>
                    <a:pt x="82" y="231"/>
                  </a:lnTo>
                  <a:lnTo>
                    <a:pt x="82" y="230"/>
                  </a:lnTo>
                  <a:lnTo>
                    <a:pt x="81" y="230"/>
                  </a:lnTo>
                  <a:lnTo>
                    <a:pt x="81" y="229"/>
                  </a:lnTo>
                  <a:lnTo>
                    <a:pt x="80" y="229"/>
                  </a:lnTo>
                  <a:lnTo>
                    <a:pt x="79" y="228"/>
                  </a:lnTo>
                  <a:lnTo>
                    <a:pt x="78" y="227"/>
                  </a:lnTo>
                  <a:lnTo>
                    <a:pt x="77" y="227"/>
                  </a:lnTo>
                  <a:lnTo>
                    <a:pt x="76" y="227"/>
                  </a:lnTo>
                  <a:lnTo>
                    <a:pt x="75" y="227"/>
                  </a:lnTo>
                  <a:lnTo>
                    <a:pt x="75" y="226"/>
                  </a:lnTo>
                  <a:lnTo>
                    <a:pt x="75" y="225"/>
                  </a:lnTo>
                  <a:lnTo>
                    <a:pt x="75" y="224"/>
                  </a:lnTo>
                  <a:lnTo>
                    <a:pt x="74" y="224"/>
                  </a:lnTo>
                  <a:lnTo>
                    <a:pt x="73" y="224"/>
                  </a:lnTo>
                  <a:lnTo>
                    <a:pt x="73" y="223"/>
                  </a:lnTo>
                  <a:lnTo>
                    <a:pt x="73" y="222"/>
                  </a:lnTo>
                  <a:lnTo>
                    <a:pt x="73" y="221"/>
                  </a:lnTo>
                  <a:lnTo>
                    <a:pt x="73" y="220"/>
                  </a:lnTo>
                  <a:lnTo>
                    <a:pt x="73" y="219"/>
                  </a:lnTo>
                  <a:lnTo>
                    <a:pt x="73" y="218"/>
                  </a:lnTo>
                  <a:lnTo>
                    <a:pt x="74" y="218"/>
                  </a:lnTo>
                  <a:lnTo>
                    <a:pt x="74" y="217"/>
                  </a:lnTo>
                  <a:lnTo>
                    <a:pt x="73" y="217"/>
                  </a:lnTo>
                  <a:lnTo>
                    <a:pt x="73" y="216"/>
                  </a:lnTo>
                  <a:lnTo>
                    <a:pt x="72" y="216"/>
                  </a:lnTo>
                  <a:lnTo>
                    <a:pt x="71" y="216"/>
                  </a:lnTo>
                  <a:lnTo>
                    <a:pt x="71" y="215"/>
                  </a:lnTo>
                  <a:lnTo>
                    <a:pt x="70" y="215"/>
                  </a:lnTo>
                  <a:lnTo>
                    <a:pt x="69" y="215"/>
                  </a:lnTo>
                  <a:lnTo>
                    <a:pt x="68" y="215"/>
                  </a:lnTo>
                  <a:lnTo>
                    <a:pt x="67" y="215"/>
                  </a:lnTo>
                  <a:lnTo>
                    <a:pt x="67" y="214"/>
                  </a:lnTo>
                  <a:lnTo>
                    <a:pt x="66" y="214"/>
                  </a:lnTo>
                  <a:lnTo>
                    <a:pt x="66" y="213"/>
                  </a:lnTo>
                  <a:lnTo>
                    <a:pt x="66" y="212"/>
                  </a:lnTo>
                  <a:lnTo>
                    <a:pt x="65" y="211"/>
                  </a:lnTo>
                  <a:lnTo>
                    <a:pt x="64" y="211"/>
                  </a:lnTo>
                  <a:lnTo>
                    <a:pt x="63" y="211"/>
                  </a:lnTo>
                  <a:lnTo>
                    <a:pt x="63" y="210"/>
                  </a:lnTo>
                  <a:lnTo>
                    <a:pt x="63" y="209"/>
                  </a:lnTo>
                  <a:lnTo>
                    <a:pt x="62" y="209"/>
                  </a:lnTo>
                  <a:lnTo>
                    <a:pt x="62" y="208"/>
                  </a:lnTo>
                  <a:lnTo>
                    <a:pt x="61" y="208"/>
                  </a:lnTo>
                  <a:lnTo>
                    <a:pt x="61" y="207"/>
                  </a:lnTo>
                  <a:lnTo>
                    <a:pt x="60" y="207"/>
                  </a:lnTo>
                  <a:lnTo>
                    <a:pt x="60" y="206"/>
                  </a:lnTo>
                  <a:lnTo>
                    <a:pt x="60" y="205"/>
                  </a:lnTo>
                  <a:lnTo>
                    <a:pt x="60" y="204"/>
                  </a:lnTo>
                  <a:lnTo>
                    <a:pt x="60" y="203"/>
                  </a:lnTo>
                  <a:lnTo>
                    <a:pt x="61" y="202"/>
                  </a:lnTo>
                  <a:lnTo>
                    <a:pt x="61" y="201"/>
                  </a:lnTo>
                  <a:lnTo>
                    <a:pt x="62" y="201"/>
                  </a:lnTo>
                  <a:lnTo>
                    <a:pt x="62" y="200"/>
                  </a:lnTo>
                  <a:lnTo>
                    <a:pt x="61" y="200"/>
                  </a:lnTo>
                  <a:lnTo>
                    <a:pt x="60" y="201"/>
                  </a:lnTo>
                  <a:lnTo>
                    <a:pt x="60" y="202"/>
                  </a:lnTo>
                  <a:lnTo>
                    <a:pt x="59" y="202"/>
                  </a:lnTo>
                  <a:lnTo>
                    <a:pt x="59" y="203"/>
                  </a:lnTo>
                  <a:lnTo>
                    <a:pt x="59" y="205"/>
                  </a:lnTo>
                  <a:lnTo>
                    <a:pt x="59" y="206"/>
                  </a:lnTo>
                  <a:lnTo>
                    <a:pt x="58" y="206"/>
                  </a:lnTo>
                  <a:lnTo>
                    <a:pt x="58" y="207"/>
                  </a:lnTo>
                  <a:lnTo>
                    <a:pt x="57" y="207"/>
                  </a:lnTo>
                  <a:lnTo>
                    <a:pt x="57" y="208"/>
                  </a:lnTo>
                  <a:lnTo>
                    <a:pt x="56" y="208"/>
                  </a:lnTo>
                  <a:lnTo>
                    <a:pt x="56" y="207"/>
                  </a:lnTo>
                  <a:lnTo>
                    <a:pt x="55" y="207"/>
                  </a:lnTo>
                  <a:lnTo>
                    <a:pt x="54" y="207"/>
                  </a:lnTo>
                  <a:lnTo>
                    <a:pt x="54" y="206"/>
                  </a:lnTo>
                  <a:lnTo>
                    <a:pt x="54" y="205"/>
                  </a:lnTo>
                  <a:lnTo>
                    <a:pt x="53" y="205"/>
                  </a:lnTo>
                  <a:lnTo>
                    <a:pt x="52" y="206"/>
                  </a:lnTo>
                  <a:lnTo>
                    <a:pt x="51" y="206"/>
                  </a:lnTo>
                  <a:lnTo>
                    <a:pt x="51" y="205"/>
                  </a:lnTo>
                  <a:lnTo>
                    <a:pt x="51" y="204"/>
                  </a:lnTo>
                  <a:lnTo>
                    <a:pt x="51" y="203"/>
                  </a:lnTo>
                  <a:lnTo>
                    <a:pt x="50" y="203"/>
                  </a:lnTo>
                  <a:lnTo>
                    <a:pt x="50" y="202"/>
                  </a:lnTo>
                  <a:lnTo>
                    <a:pt x="49" y="201"/>
                  </a:lnTo>
                  <a:lnTo>
                    <a:pt x="48" y="201"/>
                  </a:lnTo>
                  <a:lnTo>
                    <a:pt x="48" y="200"/>
                  </a:lnTo>
                  <a:lnTo>
                    <a:pt x="47" y="200"/>
                  </a:lnTo>
                  <a:lnTo>
                    <a:pt x="46" y="200"/>
                  </a:lnTo>
                  <a:lnTo>
                    <a:pt x="45" y="200"/>
                  </a:lnTo>
                  <a:lnTo>
                    <a:pt x="45" y="199"/>
                  </a:lnTo>
                  <a:lnTo>
                    <a:pt x="44" y="199"/>
                  </a:lnTo>
                  <a:lnTo>
                    <a:pt x="43" y="199"/>
                  </a:lnTo>
                  <a:lnTo>
                    <a:pt x="42" y="198"/>
                  </a:lnTo>
                  <a:lnTo>
                    <a:pt x="41" y="198"/>
                  </a:lnTo>
                  <a:lnTo>
                    <a:pt x="40" y="198"/>
                  </a:lnTo>
                  <a:lnTo>
                    <a:pt x="39" y="198"/>
                  </a:lnTo>
                  <a:lnTo>
                    <a:pt x="39" y="199"/>
                  </a:lnTo>
                  <a:lnTo>
                    <a:pt x="38" y="199"/>
                  </a:lnTo>
                  <a:lnTo>
                    <a:pt x="38" y="200"/>
                  </a:lnTo>
                  <a:lnTo>
                    <a:pt x="39" y="200"/>
                  </a:lnTo>
                  <a:lnTo>
                    <a:pt x="39" y="201"/>
                  </a:lnTo>
                  <a:lnTo>
                    <a:pt x="39" y="202"/>
                  </a:lnTo>
                  <a:lnTo>
                    <a:pt x="39" y="203"/>
                  </a:lnTo>
                  <a:lnTo>
                    <a:pt x="38" y="203"/>
                  </a:lnTo>
                  <a:lnTo>
                    <a:pt x="37" y="204"/>
                  </a:lnTo>
                  <a:lnTo>
                    <a:pt x="36" y="203"/>
                  </a:lnTo>
                  <a:lnTo>
                    <a:pt x="35" y="203"/>
                  </a:lnTo>
                  <a:lnTo>
                    <a:pt x="35" y="202"/>
                  </a:lnTo>
                  <a:lnTo>
                    <a:pt x="34" y="202"/>
                  </a:lnTo>
                  <a:lnTo>
                    <a:pt x="33" y="201"/>
                  </a:lnTo>
                  <a:lnTo>
                    <a:pt x="32" y="201"/>
                  </a:lnTo>
                  <a:lnTo>
                    <a:pt x="31" y="201"/>
                  </a:lnTo>
                  <a:lnTo>
                    <a:pt x="30" y="201"/>
                  </a:lnTo>
                  <a:lnTo>
                    <a:pt x="30" y="200"/>
                  </a:lnTo>
                  <a:lnTo>
                    <a:pt x="29" y="200"/>
                  </a:lnTo>
                  <a:lnTo>
                    <a:pt x="29" y="199"/>
                  </a:lnTo>
                  <a:lnTo>
                    <a:pt x="29" y="198"/>
                  </a:lnTo>
                  <a:lnTo>
                    <a:pt x="29" y="197"/>
                  </a:lnTo>
                  <a:lnTo>
                    <a:pt x="29" y="196"/>
                  </a:lnTo>
                  <a:lnTo>
                    <a:pt x="29" y="195"/>
                  </a:lnTo>
                  <a:lnTo>
                    <a:pt x="29" y="194"/>
                  </a:lnTo>
                  <a:lnTo>
                    <a:pt x="29" y="193"/>
                  </a:lnTo>
                  <a:lnTo>
                    <a:pt x="28" y="193"/>
                  </a:lnTo>
                  <a:lnTo>
                    <a:pt x="28" y="192"/>
                  </a:lnTo>
                  <a:lnTo>
                    <a:pt x="28" y="191"/>
                  </a:lnTo>
                  <a:lnTo>
                    <a:pt x="28" y="190"/>
                  </a:lnTo>
                  <a:lnTo>
                    <a:pt x="27" y="189"/>
                  </a:lnTo>
                  <a:lnTo>
                    <a:pt x="28" y="188"/>
                  </a:lnTo>
                  <a:lnTo>
                    <a:pt x="28" y="187"/>
                  </a:lnTo>
                  <a:lnTo>
                    <a:pt x="28" y="186"/>
                  </a:lnTo>
                  <a:lnTo>
                    <a:pt x="29" y="186"/>
                  </a:lnTo>
                  <a:lnTo>
                    <a:pt x="29" y="187"/>
                  </a:lnTo>
                  <a:lnTo>
                    <a:pt x="30" y="187"/>
                  </a:lnTo>
                  <a:lnTo>
                    <a:pt x="30" y="188"/>
                  </a:lnTo>
                  <a:lnTo>
                    <a:pt x="31" y="188"/>
                  </a:lnTo>
                  <a:lnTo>
                    <a:pt x="32" y="188"/>
                  </a:lnTo>
                  <a:lnTo>
                    <a:pt x="33" y="189"/>
                  </a:lnTo>
                  <a:lnTo>
                    <a:pt x="34" y="189"/>
                  </a:lnTo>
                  <a:lnTo>
                    <a:pt x="35" y="188"/>
                  </a:lnTo>
                  <a:lnTo>
                    <a:pt x="36" y="189"/>
                  </a:lnTo>
                  <a:lnTo>
                    <a:pt x="37" y="189"/>
                  </a:lnTo>
                  <a:lnTo>
                    <a:pt x="38" y="189"/>
                  </a:lnTo>
                  <a:lnTo>
                    <a:pt x="38" y="190"/>
                  </a:lnTo>
                  <a:lnTo>
                    <a:pt x="39" y="190"/>
                  </a:lnTo>
                  <a:lnTo>
                    <a:pt x="40" y="191"/>
                  </a:lnTo>
                  <a:lnTo>
                    <a:pt x="41" y="191"/>
                  </a:lnTo>
                  <a:lnTo>
                    <a:pt x="42" y="191"/>
                  </a:lnTo>
                  <a:lnTo>
                    <a:pt x="42" y="192"/>
                  </a:lnTo>
                  <a:lnTo>
                    <a:pt x="43" y="192"/>
                  </a:lnTo>
                  <a:lnTo>
                    <a:pt x="44" y="191"/>
                  </a:lnTo>
                  <a:lnTo>
                    <a:pt x="45" y="191"/>
                  </a:lnTo>
                  <a:lnTo>
                    <a:pt x="46" y="191"/>
                  </a:lnTo>
                  <a:lnTo>
                    <a:pt x="45" y="190"/>
                  </a:lnTo>
                  <a:lnTo>
                    <a:pt x="44" y="190"/>
                  </a:lnTo>
                  <a:lnTo>
                    <a:pt x="43" y="190"/>
                  </a:lnTo>
                  <a:lnTo>
                    <a:pt x="42" y="190"/>
                  </a:lnTo>
                  <a:lnTo>
                    <a:pt x="42" y="189"/>
                  </a:lnTo>
                  <a:lnTo>
                    <a:pt x="41" y="189"/>
                  </a:lnTo>
                  <a:lnTo>
                    <a:pt x="41" y="188"/>
                  </a:lnTo>
                  <a:lnTo>
                    <a:pt x="41" y="187"/>
                  </a:lnTo>
                  <a:lnTo>
                    <a:pt x="40" y="187"/>
                  </a:lnTo>
                  <a:lnTo>
                    <a:pt x="39" y="186"/>
                  </a:lnTo>
                  <a:lnTo>
                    <a:pt x="38" y="186"/>
                  </a:lnTo>
                  <a:lnTo>
                    <a:pt x="38" y="185"/>
                  </a:lnTo>
                  <a:lnTo>
                    <a:pt x="37" y="185"/>
                  </a:lnTo>
                  <a:lnTo>
                    <a:pt x="36" y="185"/>
                  </a:lnTo>
                  <a:lnTo>
                    <a:pt x="35" y="185"/>
                  </a:lnTo>
                  <a:lnTo>
                    <a:pt x="35" y="184"/>
                  </a:lnTo>
                  <a:lnTo>
                    <a:pt x="35" y="183"/>
                  </a:lnTo>
                  <a:lnTo>
                    <a:pt x="36" y="183"/>
                  </a:lnTo>
                  <a:lnTo>
                    <a:pt x="37" y="183"/>
                  </a:lnTo>
                  <a:lnTo>
                    <a:pt x="38" y="183"/>
                  </a:lnTo>
                  <a:lnTo>
                    <a:pt x="38" y="184"/>
                  </a:lnTo>
                  <a:lnTo>
                    <a:pt x="39" y="184"/>
                  </a:lnTo>
                  <a:lnTo>
                    <a:pt x="39" y="183"/>
                  </a:lnTo>
                  <a:lnTo>
                    <a:pt x="38" y="182"/>
                  </a:lnTo>
                  <a:lnTo>
                    <a:pt x="37" y="182"/>
                  </a:lnTo>
                  <a:lnTo>
                    <a:pt x="36" y="181"/>
                  </a:lnTo>
                  <a:lnTo>
                    <a:pt x="35" y="181"/>
                  </a:lnTo>
                  <a:lnTo>
                    <a:pt x="35" y="180"/>
                  </a:lnTo>
                  <a:lnTo>
                    <a:pt x="34" y="180"/>
                  </a:lnTo>
                  <a:lnTo>
                    <a:pt x="33" y="180"/>
                  </a:lnTo>
                  <a:lnTo>
                    <a:pt x="33" y="181"/>
                  </a:lnTo>
                  <a:lnTo>
                    <a:pt x="32" y="181"/>
                  </a:lnTo>
                  <a:lnTo>
                    <a:pt x="31" y="181"/>
                  </a:lnTo>
                  <a:lnTo>
                    <a:pt x="30" y="181"/>
                  </a:lnTo>
                  <a:lnTo>
                    <a:pt x="29" y="181"/>
                  </a:lnTo>
                  <a:lnTo>
                    <a:pt x="28" y="181"/>
                  </a:lnTo>
                  <a:lnTo>
                    <a:pt x="27" y="180"/>
                  </a:lnTo>
                  <a:lnTo>
                    <a:pt x="26" y="180"/>
                  </a:lnTo>
                  <a:lnTo>
                    <a:pt x="26" y="179"/>
                  </a:lnTo>
                  <a:lnTo>
                    <a:pt x="25" y="179"/>
                  </a:lnTo>
                  <a:lnTo>
                    <a:pt x="24" y="179"/>
                  </a:lnTo>
                  <a:lnTo>
                    <a:pt x="23" y="179"/>
                  </a:lnTo>
                  <a:lnTo>
                    <a:pt x="22" y="179"/>
                  </a:lnTo>
                  <a:lnTo>
                    <a:pt x="21" y="179"/>
                  </a:lnTo>
                  <a:lnTo>
                    <a:pt x="21" y="178"/>
                  </a:lnTo>
                  <a:lnTo>
                    <a:pt x="20" y="178"/>
                  </a:lnTo>
                  <a:lnTo>
                    <a:pt x="20" y="177"/>
                  </a:lnTo>
                  <a:lnTo>
                    <a:pt x="19" y="177"/>
                  </a:lnTo>
                  <a:lnTo>
                    <a:pt x="19" y="176"/>
                  </a:lnTo>
                  <a:lnTo>
                    <a:pt x="19" y="175"/>
                  </a:lnTo>
                  <a:lnTo>
                    <a:pt x="18" y="175"/>
                  </a:lnTo>
                  <a:lnTo>
                    <a:pt x="18" y="174"/>
                  </a:lnTo>
                  <a:lnTo>
                    <a:pt x="18" y="173"/>
                  </a:lnTo>
                  <a:lnTo>
                    <a:pt x="18" y="172"/>
                  </a:lnTo>
                  <a:lnTo>
                    <a:pt x="18" y="171"/>
                  </a:lnTo>
                  <a:lnTo>
                    <a:pt x="17" y="171"/>
                  </a:lnTo>
                  <a:lnTo>
                    <a:pt x="17" y="170"/>
                  </a:lnTo>
                  <a:lnTo>
                    <a:pt x="17" y="169"/>
                  </a:lnTo>
                  <a:lnTo>
                    <a:pt x="17" y="168"/>
                  </a:lnTo>
                  <a:lnTo>
                    <a:pt x="17" y="167"/>
                  </a:lnTo>
                  <a:lnTo>
                    <a:pt x="17" y="166"/>
                  </a:lnTo>
                  <a:lnTo>
                    <a:pt x="18" y="166"/>
                  </a:lnTo>
                  <a:lnTo>
                    <a:pt x="19" y="166"/>
                  </a:lnTo>
                  <a:lnTo>
                    <a:pt x="20" y="166"/>
                  </a:lnTo>
                  <a:lnTo>
                    <a:pt x="19" y="165"/>
                  </a:lnTo>
                  <a:lnTo>
                    <a:pt x="18" y="164"/>
                  </a:lnTo>
                  <a:lnTo>
                    <a:pt x="17" y="164"/>
                  </a:lnTo>
                  <a:lnTo>
                    <a:pt x="17" y="163"/>
                  </a:lnTo>
                  <a:lnTo>
                    <a:pt x="17" y="162"/>
                  </a:lnTo>
                  <a:lnTo>
                    <a:pt x="17" y="161"/>
                  </a:lnTo>
                  <a:lnTo>
                    <a:pt x="16" y="161"/>
                  </a:lnTo>
                  <a:lnTo>
                    <a:pt x="16" y="160"/>
                  </a:lnTo>
                  <a:lnTo>
                    <a:pt x="17" y="160"/>
                  </a:lnTo>
                  <a:lnTo>
                    <a:pt x="17" y="159"/>
                  </a:lnTo>
                  <a:lnTo>
                    <a:pt x="16" y="159"/>
                  </a:lnTo>
                  <a:lnTo>
                    <a:pt x="16" y="158"/>
                  </a:lnTo>
                  <a:lnTo>
                    <a:pt x="15" y="158"/>
                  </a:lnTo>
                  <a:lnTo>
                    <a:pt x="15" y="159"/>
                  </a:lnTo>
                  <a:lnTo>
                    <a:pt x="15" y="160"/>
                  </a:lnTo>
                  <a:lnTo>
                    <a:pt x="14" y="160"/>
                  </a:lnTo>
                  <a:lnTo>
                    <a:pt x="14" y="159"/>
                  </a:lnTo>
                  <a:lnTo>
                    <a:pt x="13" y="159"/>
                  </a:lnTo>
                  <a:lnTo>
                    <a:pt x="13" y="158"/>
                  </a:lnTo>
                  <a:lnTo>
                    <a:pt x="13" y="157"/>
                  </a:lnTo>
                  <a:lnTo>
                    <a:pt x="14" y="157"/>
                  </a:lnTo>
                  <a:lnTo>
                    <a:pt x="14" y="156"/>
                  </a:lnTo>
                  <a:lnTo>
                    <a:pt x="15" y="156"/>
                  </a:lnTo>
                  <a:lnTo>
                    <a:pt x="15" y="155"/>
                  </a:lnTo>
                  <a:lnTo>
                    <a:pt x="16" y="155"/>
                  </a:lnTo>
                  <a:lnTo>
                    <a:pt x="17" y="155"/>
                  </a:lnTo>
                  <a:lnTo>
                    <a:pt x="18" y="155"/>
                  </a:lnTo>
                  <a:lnTo>
                    <a:pt x="19" y="155"/>
                  </a:lnTo>
                  <a:lnTo>
                    <a:pt x="20" y="155"/>
                  </a:lnTo>
                  <a:lnTo>
                    <a:pt x="20" y="156"/>
                  </a:lnTo>
                  <a:lnTo>
                    <a:pt x="21" y="156"/>
                  </a:lnTo>
                  <a:lnTo>
                    <a:pt x="21" y="155"/>
                  </a:lnTo>
                  <a:lnTo>
                    <a:pt x="22" y="155"/>
                  </a:lnTo>
                  <a:lnTo>
                    <a:pt x="23" y="155"/>
                  </a:lnTo>
                  <a:lnTo>
                    <a:pt x="23" y="156"/>
                  </a:lnTo>
                  <a:lnTo>
                    <a:pt x="24" y="157"/>
                  </a:lnTo>
                  <a:lnTo>
                    <a:pt x="25" y="157"/>
                  </a:lnTo>
                  <a:lnTo>
                    <a:pt x="26" y="157"/>
                  </a:lnTo>
                  <a:lnTo>
                    <a:pt x="25" y="157"/>
                  </a:lnTo>
                  <a:lnTo>
                    <a:pt x="25" y="156"/>
                  </a:lnTo>
                  <a:lnTo>
                    <a:pt x="24" y="155"/>
                  </a:lnTo>
                  <a:lnTo>
                    <a:pt x="23" y="154"/>
                  </a:lnTo>
                  <a:lnTo>
                    <a:pt x="23" y="153"/>
                  </a:lnTo>
                  <a:lnTo>
                    <a:pt x="23" y="152"/>
                  </a:lnTo>
                  <a:lnTo>
                    <a:pt x="23" y="151"/>
                  </a:lnTo>
                  <a:lnTo>
                    <a:pt x="23" y="150"/>
                  </a:lnTo>
                  <a:lnTo>
                    <a:pt x="23" y="149"/>
                  </a:lnTo>
                  <a:lnTo>
                    <a:pt x="23" y="148"/>
                  </a:lnTo>
                  <a:lnTo>
                    <a:pt x="23" y="147"/>
                  </a:lnTo>
                  <a:lnTo>
                    <a:pt x="23" y="146"/>
                  </a:lnTo>
                  <a:lnTo>
                    <a:pt x="23" y="145"/>
                  </a:lnTo>
                  <a:lnTo>
                    <a:pt x="22" y="145"/>
                  </a:lnTo>
                  <a:lnTo>
                    <a:pt x="22" y="144"/>
                  </a:lnTo>
                  <a:lnTo>
                    <a:pt x="22" y="143"/>
                  </a:lnTo>
                  <a:lnTo>
                    <a:pt x="21" y="142"/>
                  </a:lnTo>
                  <a:lnTo>
                    <a:pt x="21" y="141"/>
                  </a:lnTo>
                  <a:lnTo>
                    <a:pt x="21" y="140"/>
                  </a:lnTo>
                  <a:lnTo>
                    <a:pt x="22" y="140"/>
                  </a:lnTo>
                  <a:lnTo>
                    <a:pt x="22" y="139"/>
                  </a:lnTo>
                  <a:lnTo>
                    <a:pt x="23" y="139"/>
                  </a:lnTo>
                  <a:lnTo>
                    <a:pt x="23" y="140"/>
                  </a:lnTo>
                  <a:lnTo>
                    <a:pt x="24" y="140"/>
                  </a:lnTo>
                  <a:lnTo>
                    <a:pt x="25" y="140"/>
                  </a:lnTo>
                  <a:lnTo>
                    <a:pt x="26" y="140"/>
                  </a:lnTo>
                  <a:lnTo>
                    <a:pt x="27" y="140"/>
                  </a:lnTo>
                  <a:lnTo>
                    <a:pt x="28" y="140"/>
                  </a:lnTo>
                  <a:lnTo>
                    <a:pt x="29" y="140"/>
                  </a:lnTo>
                  <a:lnTo>
                    <a:pt x="30" y="140"/>
                  </a:lnTo>
                  <a:lnTo>
                    <a:pt x="31" y="140"/>
                  </a:lnTo>
                  <a:lnTo>
                    <a:pt x="30" y="140"/>
                  </a:lnTo>
                  <a:lnTo>
                    <a:pt x="29" y="140"/>
                  </a:lnTo>
                  <a:lnTo>
                    <a:pt x="29" y="139"/>
                  </a:lnTo>
                  <a:lnTo>
                    <a:pt x="28" y="139"/>
                  </a:lnTo>
                  <a:lnTo>
                    <a:pt x="27" y="139"/>
                  </a:lnTo>
                  <a:lnTo>
                    <a:pt x="27" y="138"/>
                  </a:lnTo>
                  <a:lnTo>
                    <a:pt x="26" y="138"/>
                  </a:lnTo>
                  <a:lnTo>
                    <a:pt x="26" y="137"/>
                  </a:lnTo>
                  <a:lnTo>
                    <a:pt x="25" y="137"/>
                  </a:lnTo>
                  <a:lnTo>
                    <a:pt x="25" y="136"/>
                  </a:lnTo>
                  <a:lnTo>
                    <a:pt x="24" y="136"/>
                  </a:lnTo>
                  <a:lnTo>
                    <a:pt x="24" y="135"/>
                  </a:lnTo>
                  <a:lnTo>
                    <a:pt x="23" y="135"/>
                  </a:lnTo>
                  <a:lnTo>
                    <a:pt x="23" y="134"/>
                  </a:lnTo>
                  <a:lnTo>
                    <a:pt x="22" y="134"/>
                  </a:lnTo>
                  <a:lnTo>
                    <a:pt x="22" y="133"/>
                  </a:lnTo>
                  <a:lnTo>
                    <a:pt x="21" y="132"/>
                  </a:lnTo>
                  <a:lnTo>
                    <a:pt x="20" y="131"/>
                  </a:lnTo>
                  <a:lnTo>
                    <a:pt x="20" y="130"/>
                  </a:lnTo>
                  <a:lnTo>
                    <a:pt x="20" y="129"/>
                  </a:lnTo>
                  <a:lnTo>
                    <a:pt x="19" y="129"/>
                  </a:lnTo>
                  <a:lnTo>
                    <a:pt x="19" y="128"/>
                  </a:lnTo>
                  <a:lnTo>
                    <a:pt x="18" y="127"/>
                  </a:lnTo>
                  <a:lnTo>
                    <a:pt x="18" y="126"/>
                  </a:lnTo>
                  <a:lnTo>
                    <a:pt x="17" y="126"/>
                  </a:lnTo>
                  <a:lnTo>
                    <a:pt x="17" y="125"/>
                  </a:lnTo>
                  <a:lnTo>
                    <a:pt x="16" y="124"/>
                  </a:lnTo>
                  <a:lnTo>
                    <a:pt x="16" y="123"/>
                  </a:lnTo>
                  <a:lnTo>
                    <a:pt x="15" y="123"/>
                  </a:lnTo>
                  <a:lnTo>
                    <a:pt x="15" y="122"/>
                  </a:lnTo>
                  <a:lnTo>
                    <a:pt x="14" y="122"/>
                  </a:lnTo>
                  <a:lnTo>
                    <a:pt x="14" y="121"/>
                  </a:lnTo>
                  <a:lnTo>
                    <a:pt x="13" y="121"/>
                  </a:lnTo>
                  <a:lnTo>
                    <a:pt x="12" y="121"/>
                  </a:lnTo>
                  <a:lnTo>
                    <a:pt x="11" y="121"/>
                  </a:lnTo>
                  <a:lnTo>
                    <a:pt x="10" y="121"/>
                  </a:lnTo>
                  <a:lnTo>
                    <a:pt x="9" y="121"/>
                  </a:lnTo>
                  <a:lnTo>
                    <a:pt x="7" y="121"/>
                  </a:lnTo>
                  <a:lnTo>
                    <a:pt x="6" y="121"/>
                  </a:lnTo>
                  <a:lnTo>
                    <a:pt x="5" y="121"/>
                  </a:lnTo>
                  <a:lnTo>
                    <a:pt x="5" y="120"/>
                  </a:lnTo>
                  <a:lnTo>
                    <a:pt x="4" y="120"/>
                  </a:lnTo>
                  <a:lnTo>
                    <a:pt x="4" y="119"/>
                  </a:lnTo>
                  <a:lnTo>
                    <a:pt x="4" y="118"/>
                  </a:lnTo>
                  <a:lnTo>
                    <a:pt x="5" y="118"/>
                  </a:lnTo>
                  <a:lnTo>
                    <a:pt x="5" y="117"/>
                  </a:lnTo>
                  <a:lnTo>
                    <a:pt x="5" y="116"/>
                  </a:lnTo>
                  <a:lnTo>
                    <a:pt x="6" y="115"/>
                  </a:lnTo>
                  <a:lnTo>
                    <a:pt x="7" y="114"/>
                  </a:lnTo>
                  <a:lnTo>
                    <a:pt x="7" y="113"/>
                  </a:lnTo>
                  <a:lnTo>
                    <a:pt x="7" y="112"/>
                  </a:lnTo>
                  <a:lnTo>
                    <a:pt x="6" y="111"/>
                  </a:lnTo>
                  <a:lnTo>
                    <a:pt x="6" y="110"/>
                  </a:lnTo>
                  <a:lnTo>
                    <a:pt x="5" y="109"/>
                  </a:lnTo>
                  <a:lnTo>
                    <a:pt x="5" y="108"/>
                  </a:lnTo>
                  <a:lnTo>
                    <a:pt x="4" y="108"/>
                  </a:lnTo>
                  <a:lnTo>
                    <a:pt x="4" y="107"/>
                  </a:lnTo>
                  <a:lnTo>
                    <a:pt x="4" y="106"/>
                  </a:lnTo>
                  <a:lnTo>
                    <a:pt x="4" y="105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5" y="103"/>
                  </a:lnTo>
                  <a:lnTo>
                    <a:pt x="5" y="102"/>
                  </a:lnTo>
                  <a:lnTo>
                    <a:pt x="6" y="102"/>
                  </a:lnTo>
                  <a:lnTo>
                    <a:pt x="6" y="101"/>
                  </a:lnTo>
                  <a:lnTo>
                    <a:pt x="6" y="100"/>
                  </a:lnTo>
                  <a:lnTo>
                    <a:pt x="5" y="99"/>
                  </a:lnTo>
                  <a:lnTo>
                    <a:pt x="5" y="98"/>
                  </a:lnTo>
                  <a:lnTo>
                    <a:pt x="5" y="97"/>
                  </a:lnTo>
                  <a:lnTo>
                    <a:pt x="4" y="96"/>
                  </a:lnTo>
                  <a:lnTo>
                    <a:pt x="4" y="95"/>
                  </a:lnTo>
                  <a:lnTo>
                    <a:pt x="3" y="95"/>
                  </a:lnTo>
                  <a:lnTo>
                    <a:pt x="3" y="94"/>
                  </a:lnTo>
                  <a:lnTo>
                    <a:pt x="2" y="94"/>
                  </a:lnTo>
                  <a:lnTo>
                    <a:pt x="2" y="93"/>
                  </a:lnTo>
                  <a:lnTo>
                    <a:pt x="2" y="92"/>
                  </a:lnTo>
                  <a:lnTo>
                    <a:pt x="3" y="92"/>
                  </a:lnTo>
                  <a:lnTo>
                    <a:pt x="3" y="91"/>
                  </a:lnTo>
                  <a:lnTo>
                    <a:pt x="3" y="90"/>
                  </a:lnTo>
                  <a:lnTo>
                    <a:pt x="3" y="89"/>
                  </a:lnTo>
                  <a:lnTo>
                    <a:pt x="2" y="89"/>
                  </a:lnTo>
                  <a:lnTo>
                    <a:pt x="2" y="88"/>
                  </a:lnTo>
                  <a:lnTo>
                    <a:pt x="1" y="88"/>
                  </a:lnTo>
                  <a:lnTo>
                    <a:pt x="1" y="87"/>
                  </a:lnTo>
                  <a:lnTo>
                    <a:pt x="0" y="87"/>
                  </a:lnTo>
                  <a:lnTo>
                    <a:pt x="0" y="86"/>
                  </a:lnTo>
                  <a:lnTo>
                    <a:pt x="0" y="85"/>
                  </a:lnTo>
                  <a:lnTo>
                    <a:pt x="0" y="84"/>
                  </a:lnTo>
                  <a:lnTo>
                    <a:pt x="1" y="84"/>
                  </a:lnTo>
                  <a:lnTo>
                    <a:pt x="2" y="84"/>
                  </a:lnTo>
                  <a:lnTo>
                    <a:pt x="2" y="83"/>
                  </a:lnTo>
                  <a:lnTo>
                    <a:pt x="3" y="83"/>
                  </a:lnTo>
                  <a:lnTo>
                    <a:pt x="4" y="83"/>
                  </a:lnTo>
                  <a:lnTo>
                    <a:pt x="5" y="83"/>
                  </a:lnTo>
                  <a:lnTo>
                    <a:pt x="5" y="82"/>
                  </a:lnTo>
                  <a:lnTo>
                    <a:pt x="6" y="82"/>
                  </a:lnTo>
                  <a:lnTo>
                    <a:pt x="6" y="81"/>
                  </a:lnTo>
                  <a:lnTo>
                    <a:pt x="7" y="81"/>
                  </a:lnTo>
                  <a:lnTo>
                    <a:pt x="7" y="80"/>
                  </a:lnTo>
                  <a:lnTo>
                    <a:pt x="8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7"/>
                  </a:lnTo>
                  <a:lnTo>
                    <a:pt x="10" y="76"/>
                  </a:lnTo>
                  <a:lnTo>
                    <a:pt x="10" y="75"/>
                  </a:lnTo>
                  <a:lnTo>
                    <a:pt x="10" y="74"/>
                  </a:lnTo>
                  <a:lnTo>
                    <a:pt x="10" y="73"/>
                  </a:lnTo>
                  <a:lnTo>
                    <a:pt x="9" y="73"/>
                  </a:lnTo>
                  <a:lnTo>
                    <a:pt x="9" y="72"/>
                  </a:lnTo>
                  <a:lnTo>
                    <a:pt x="9" y="71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9"/>
                  </a:lnTo>
                  <a:lnTo>
                    <a:pt x="7" y="68"/>
                  </a:lnTo>
                  <a:lnTo>
                    <a:pt x="6" y="67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5" y="64"/>
                  </a:lnTo>
                  <a:lnTo>
                    <a:pt x="5" y="63"/>
                  </a:lnTo>
                  <a:lnTo>
                    <a:pt x="5" y="62"/>
                  </a:lnTo>
                  <a:lnTo>
                    <a:pt x="6" y="61"/>
                  </a:lnTo>
                  <a:lnTo>
                    <a:pt x="6" y="62"/>
                  </a:lnTo>
                  <a:lnTo>
                    <a:pt x="7" y="62"/>
                  </a:lnTo>
                  <a:lnTo>
                    <a:pt x="8" y="62"/>
                  </a:lnTo>
                  <a:lnTo>
                    <a:pt x="8" y="61"/>
                  </a:lnTo>
                  <a:lnTo>
                    <a:pt x="9" y="61"/>
                  </a:lnTo>
                  <a:lnTo>
                    <a:pt x="10" y="61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2" y="60"/>
                  </a:lnTo>
                  <a:lnTo>
                    <a:pt x="13" y="60"/>
                  </a:lnTo>
                  <a:lnTo>
                    <a:pt x="14" y="60"/>
                  </a:lnTo>
                  <a:lnTo>
                    <a:pt x="15" y="60"/>
                  </a:lnTo>
                  <a:lnTo>
                    <a:pt x="16" y="60"/>
                  </a:lnTo>
                  <a:lnTo>
                    <a:pt x="16" y="59"/>
                  </a:lnTo>
                  <a:lnTo>
                    <a:pt x="17" y="59"/>
                  </a:lnTo>
                  <a:lnTo>
                    <a:pt x="17" y="58"/>
                  </a:lnTo>
                  <a:lnTo>
                    <a:pt x="18" y="58"/>
                  </a:lnTo>
                  <a:lnTo>
                    <a:pt x="18" y="57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1" y="57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2" y="55"/>
                  </a:lnTo>
                  <a:lnTo>
                    <a:pt x="23" y="55"/>
                  </a:lnTo>
                  <a:lnTo>
                    <a:pt x="23" y="54"/>
                  </a:lnTo>
                  <a:lnTo>
                    <a:pt x="23" y="53"/>
                  </a:lnTo>
                  <a:lnTo>
                    <a:pt x="24" y="52"/>
                  </a:lnTo>
                  <a:lnTo>
                    <a:pt x="24" y="51"/>
                  </a:lnTo>
                  <a:lnTo>
                    <a:pt x="25" y="50"/>
                  </a:lnTo>
                  <a:lnTo>
                    <a:pt x="26" y="50"/>
                  </a:lnTo>
                  <a:lnTo>
                    <a:pt x="26" y="49"/>
                  </a:lnTo>
                  <a:lnTo>
                    <a:pt x="27" y="49"/>
                  </a:lnTo>
                  <a:lnTo>
                    <a:pt x="27" y="48"/>
                  </a:lnTo>
                  <a:lnTo>
                    <a:pt x="28" y="48"/>
                  </a:lnTo>
                  <a:lnTo>
                    <a:pt x="28" y="47"/>
                  </a:lnTo>
                  <a:lnTo>
                    <a:pt x="29" y="47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5" y="49"/>
                  </a:lnTo>
                  <a:lnTo>
                    <a:pt x="24" y="49"/>
                  </a:lnTo>
                  <a:lnTo>
                    <a:pt x="24" y="50"/>
                  </a:lnTo>
                  <a:lnTo>
                    <a:pt x="23" y="50"/>
                  </a:lnTo>
                  <a:lnTo>
                    <a:pt x="23" y="51"/>
                  </a:lnTo>
                  <a:lnTo>
                    <a:pt x="22" y="52"/>
                  </a:lnTo>
                  <a:lnTo>
                    <a:pt x="22" y="53"/>
                  </a:lnTo>
                  <a:lnTo>
                    <a:pt x="21" y="53"/>
                  </a:lnTo>
                  <a:lnTo>
                    <a:pt x="21" y="54"/>
                  </a:lnTo>
                  <a:lnTo>
                    <a:pt x="21" y="55"/>
                  </a:lnTo>
                  <a:lnTo>
                    <a:pt x="20" y="56"/>
                  </a:lnTo>
                  <a:lnTo>
                    <a:pt x="19" y="56"/>
                  </a:lnTo>
                  <a:lnTo>
                    <a:pt x="19" y="57"/>
                  </a:lnTo>
                  <a:lnTo>
                    <a:pt x="18" y="57"/>
                  </a:lnTo>
                  <a:lnTo>
                    <a:pt x="17" y="57"/>
                  </a:lnTo>
                  <a:lnTo>
                    <a:pt x="16" y="57"/>
                  </a:lnTo>
                  <a:lnTo>
                    <a:pt x="16" y="58"/>
                  </a:lnTo>
                  <a:lnTo>
                    <a:pt x="15" y="58"/>
                  </a:lnTo>
                  <a:lnTo>
                    <a:pt x="14" y="58"/>
                  </a:lnTo>
                  <a:lnTo>
                    <a:pt x="13" y="58"/>
                  </a:lnTo>
                  <a:lnTo>
                    <a:pt x="12" y="58"/>
                  </a:lnTo>
                  <a:lnTo>
                    <a:pt x="11" y="58"/>
                  </a:lnTo>
                  <a:lnTo>
                    <a:pt x="10" y="58"/>
                  </a:lnTo>
                  <a:lnTo>
                    <a:pt x="10" y="59"/>
                  </a:lnTo>
                  <a:lnTo>
                    <a:pt x="10" y="58"/>
                  </a:lnTo>
                  <a:lnTo>
                    <a:pt x="10" y="57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1" y="55"/>
                  </a:lnTo>
                  <a:lnTo>
                    <a:pt x="11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3" y="52"/>
                  </a:lnTo>
                  <a:lnTo>
                    <a:pt x="13" y="51"/>
                  </a:lnTo>
                  <a:lnTo>
                    <a:pt x="14" y="50"/>
                  </a:lnTo>
                  <a:lnTo>
                    <a:pt x="15" y="50"/>
                  </a:lnTo>
                  <a:lnTo>
                    <a:pt x="15" y="49"/>
                  </a:lnTo>
                  <a:lnTo>
                    <a:pt x="15" y="48"/>
                  </a:lnTo>
                  <a:lnTo>
                    <a:pt x="15" y="44"/>
                  </a:lnTo>
                  <a:lnTo>
                    <a:pt x="15" y="43"/>
                  </a:lnTo>
                  <a:lnTo>
                    <a:pt x="15" y="42"/>
                  </a:lnTo>
                  <a:lnTo>
                    <a:pt x="15" y="41"/>
                  </a:lnTo>
                  <a:lnTo>
                    <a:pt x="15" y="40"/>
                  </a:lnTo>
                  <a:lnTo>
                    <a:pt x="15" y="39"/>
                  </a:lnTo>
                  <a:lnTo>
                    <a:pt x="15" y="38"/>
                  </a:lnTo>
                  <a:lnTo>
                    <a:pt x="16" y="37"/>
                  </a:lnTo>
                  <a:lnTo>
                    <a:pt x="16" y="36"/>
                  </a:lnTo>
                  <a:lnTo>
                    <a:pt x="17" y="36"/>
                  </a:lnTo>
                  <a:lnTo>
                    <a:pt x="17" y="35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9" y="34"/>
                  </a:lnTo>
                  <a:lnTo>
                    <a:pt x="20" y="34"/>
                  </a:lnTo>
                  <a:lnTo>
                    <a:pt x="20" y="33"/>
                  </a:lnTo>
                  <a:lnTo>
                    <a:pt x="21" y="33"/>
                  </a:lnTo>
                  <a:lnTo>
                    <a:pt x="21" y="32"/>
                  </a:lnTo>
                  <a:lnTo>
                    <a:pt x="22" y="32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4" y="31"/>
                  </a:lnTo>
                  <a:lnTo>
                    <a:pt x="25" y="31"/>
                  </a:lnTo>
                  <a:lnTo>
                    <a:pt x="26" y="31"/>
                  </a:lnTo>
                  <a:lnTo>
                    <a:pt x="26" y="30"/>
                  </a:lnTo>
                  <a:lnTo>
                    <a:pt x="27" y="30"/>
                  </a:lnTo>
                  <a:lnTo>
                    <a:pt x="27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9" y="27"/>
                  </a:lnTo>
                  <a:lnTo>
                    <a:pt x="29" y="26"/>
                  </a:lnTo>
                  <a:lnTo>
                    <a:pt x="29" y="25"/>
                  </a:lnTo>
                  <a:lnTo>
                    <a:pt x="30" y="25"/>
                  </a:lnTo>
                  <a:lnTo>
                    <a:pt x="30" y="24"/>
                  </a:lnTo>
                  <a:lnTo>
                    <a:pt x="31" y="23"/>
                  </a:lnTo>
                  <a:lnTo>
                    <a:pt x="31" y="22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3" y="20"/>
                  </a:lnTo>
                  <a:lnTo>
                    <a:pt x="34" y="19"/>
                  </a:lnTo>
                  <a:lnTo>
                    <a:pt x="35" y="18"/>
                  </a:lnTo>
                  <a:lnTo>
                    <a:pt x="34" y="18"/>
                  </a:lnTo>
                  <a:lnTo>
                    <a:pt x="33" y="18"/>
                  </a:lnTo>
                  <a:lnTo>
                    <a:pt x="32" y="19"/>
                  </a:lnTo>
                  <a:lnTo>
                    <a:pt x="31" y="20"/>
                  </a:lnTo>
                  <a:lnTo>
                    <a:pt x="30" y="20"/>
                  </a:lnTo>
                  <a:lnTo>
                    <a:pt x="30" y="21"/>
                  </a:lnTo>
                  <a:lnTo>
                    <a:pt x="29" y="20"/>
                  </a:lnTo>
                  <a:lnTo>
                    <a:pt x="30" y="20"/>
                  </a:lnTo>
                  <a:lnTo>
                    <a:pt x="30" y="19"/>
                  </a:lnTo>
                  <a:lnTo>
                    <a:pt x="31" y="19"/>
                  </a:lnTo>
                  <a:lnTo>
                    <a:pt x="31" y="18"/>
                  </a:lnTo>
                  <a:lnTo>
                    <a:pt x="32" y="18"/>
                  </a:lnTo>
                  <a:lnTo>
                    <a:pt x="33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3" y="15"/>
                  </a:lnTo>
                  <a:lnTo>
                    <a:pt x="34" y="15"/>
                  </a:lnTo>
                  <a:lnTo>
                    <a:pt x="34" y="14"/>
                  </a:lnTo>
                  <a:lnTo>
                    <a:pt x="34" y="13"/>
                  </a:lnTo>
                  <a:lnTo>
                    <a:pt x="34" y="12"/>
                  </a:lnTo>
                  <a:lnTo>
                    <a:pt x="34" y="11"/>
                  </a:lnTo>
                  <a:lnTo>
                    <a:pt x="33" y="11"/>
                  </a:lnTo>
                  <a:lnTo>
                    <a:pt x="33" y="10"/>
                  </a:lnTo>
                  <a:lnTo>
                    <a:pt x="34" y="10"/>
                  </a:lnTo>
                  <a:lnTo>
                    <a:pt x="35" y="9"/>
                  </a:lnTo>
                  <a:lnTo>
                    <a:pt x="35" y="10"/>
                  </a:lnTo>
                  <a:lnTo>
                    <a:pt x="37" y="10"/>
                  </a:lnTo>
                  <a:lnTo>
                    <a:pt x="37" y="9"/>
                  </a:lnTo>
                  <a:lnTo>
                    <a:pt x="38" y="9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2" y="9"/>
                  </a:lnTo>
                  <a:lnTo>
                    <a:pt x="42" y="8"/>
                  </a:lnTo>
                  <a:lnTo>
                    <a:pt x="43" y="8"/>
                  </a:lnTo>
                  <a:lnTo>
                    <a:pt x="44" y="8"/>
                  </a:lnTo>
                  <a:lnTo>
                    <a:pt x="44" y="7"/>
                  </a:lnTo>
                  <a:lnTo>
                    <a:pt x="45" y="7"/>
                  </a:lnTo>
                  <a:lnTo>
                    <a:pt x="46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8" y="7"/>
                  </a:lnTo>
                  <a:lnTo>
                    <a:pt x="49" y="7"/>
                  </a:lnTo>
                  <a:lnTo>
                    <a:pt x="49" y="6"/>
                  </a:lnTo>
                  <a:lnTo>
                    <a:pt x="50" y="6"/>
                  </a:lnTo>
                  <a:lnTo>
                    <a:pt x="50" y="5"/>
                  </a:lnTo>
                  <a:lnTo>
                    <a:pt x="51" y="5"/>
                  </a:lnTo>
                  <a:lnTo>
                    <a:pt x="52" y="5"/>
                  </a:lnTo>
                  <a:lnTo>
                    <a:pt x="52" y="4"/>
                  </a:lnTo>
                  <a:lnTo>
                    <a:pt x="53" y="3"/>
                  </a:lnTo>
                  <a:lnTo>
                    <a:pt x="53" y="2"/>
                  </a:lnTo>
                  <a:lnTo>
                    <a:pt x="54" y="1"/>
                  </a:lnTo>
                  <a:lnTo>
                    <a:pt x="54" y="0"/>
                  </a:lnTo>
                  <a:lnTo>
                    <a:pt x="54" y="1"/>
                  </a:lnTo>
                  <a:lnTo>
                    <a:pt x="54" y="2"/>
                  </a:lnTo>
                  <a:lnTo>
                    <a:pt x="54" y="3"/>
                  </a:lnTo>
                  <a:lnTo>
                    <a:pt x="54" y="4"/>
                  </a:lnTo>
                  <a:lnTo>
                    <a:pt x="54" y="5"/>
                  </a:lnTo>
                  <a:lnTo>
                    <a:pt x="53" y="5"/>
                  </a:lnTo>
                  <a:lnTo>
                    <a:pt x="53" y="6"/>
                  </a:lnTo>
                  <a:lnTo>
                    <a:pt x="53" y="7"/>
                  </a:lnTo>
                  <a:lnTo>
                    <a:pt x="53" y="8"/>
                  </a:lnTo>
                  <a:lnTo>
                    <a:pt x="52" y="9"/>
                  </a:lnTo>
                  <a:lnTo>
                    <a:pt x="51" y="9"/>
                  </a:lnTo>
                  <a:lnTo>
                    <a:pt x="51" y="10"/>
                  </a:lnTo>
                  <a:lnTo>
                    <a:pt x="50" y="10"/>
                  </a:lnTo>
                  <a:lnTo>
                    <a:pt x="50" y="11"/>
                  </a:lnTo>
                  <a:lnTo>
                    <a:pt x="49" y="12"/>
                  </a:lnTo>
                  <a:lnTo>
                    <a:pt x="48" y="12"/>
                  </a:lnTo>
                  <a:lnTo>
                    <a:pt x="48" y="13"/>
                  </a:lnTo>
                  <a:lnTo>
                    <a:pt x="48" y="14"/>
                  </a:lnTo>
                  <a:lnTo>
                    <a:pt x="48" y="15"/>
                  </a:lnTo>
                  <a:lnTo>
                    <a:pt x="48" y="16"/>
                  </a:lnTo>
                  <a:lnTo>
                    <a:pt x="48" y="17"/>
                  </a:lnTo>
                  <a:lnTo>
                    <a:pt x="49" y="17"/>
                  </a:lnTo>
                  <a:lnTo>
                    <a:pt x="49" y="18"/>
                  </a:lnTo>
                  <a:lnTo>
                    <a:pt x="50" y="18"/>
                  </a:lnTo>
                  <a:lnTo>
                    <a:pt x="50" y="19"/>
                  </a:lnTo>
                  <a:lnTo>
                    <a:pt x="51" y="19"/>
                  </a:lnTo>
                  <a:lnTo>
                    <a:pt x="51" y="20"/>
                  </a:lnTo>
                  <a:lnTo>
                    <a:pt x="52" y="20"/>
                  </a:lnTo>
                  <a:lnTo>
                    <a:pt x="53" y="20"/>
                  </a:lnTo>
                  <a:lnTo>
                    <a:pt x="54" y="20"/>
                  </a:lnTo>
                  <a:lnTo>
                    <a:pt x="55" y="20"/>
                  </a:lnTo>
                  <a:lnTo>
                    <a:pt x="56" y="20"/>
                  </a:lnTo>
                  <a:lnTo>
                    <a:pt x="56" y="21"/>
                  </a:lnTo>
                  <a:lnTo>
                    <a:pt x="56" y="22"/>
                  </a:lnTo>
                  <a:lnTo>
                    <a:pt x="56" y="23"/>
                  </a:lnTo>
                  <a:lnTo>
                    <a:pt x="56" y="24"/>
                  </a:lnTo>
                  <a:lnTo>
                    <a:pt x="56" y="25"/>
                  </a:lnTo>
                  <a:lnTo>
                    <a:pt x="56" y="31"/>
                  </a:lnTo>
                  <a:lnTo>
                    <a:pt x="56" y="32"/>
                  </a:lnTo>
                  <a:lnTo>
                    <a:pt x="57" y="32"/>
                  </a:lnTo>
                  <a:lnTo>
                    <a:pt x="57" y="33"/>
                  </a:lnTo>
                  <a:lnTo>
                    <a:pt x="58" y="33"/>
                  </a:lnTo>
                  <a:lnTo>
                    <a:pt x="58" y="34"/>
                  </a:lnTo>
                  <a:lnTo>
                    <a:pt x="59" y="35"/>
                  </a:lnTo>
                  <a:lnTo>
                    <a:pt x="59" y="36"/>
                  </a:lnTo>
                  <a:lnTo>
                    <a:pt x="60" y="36"/>
                  </a:lnTo>
                  <a:lnTo>
                    <a:pt x="60" y="37"/>
                  </a:lnTo>
                  <a:lnTo>
                    <a:pt x="61" y="38"/>
                  </a:lnTo>
                  <a:lnTo>
                    <a:pt x="62" y="38"/>
                  </a:lnTo>
                  <a:lnTo>
                    <a:pt x="63" y="38"/>
                  </a:lnTo>
                  <a:lnTo>
                    <a:pt x="64" y="39"/>
                  </a:lnTo>
                  <a:lnTo>
                    <a:pt x="65" y="40"/>
                  </a:lnTo>
                  <a:lnTo>
                    <a:pt x="65" y="41"/>
                  </a:lnTo>
                  <a:lnTo>
                    <a:pt x="65" y="42"/>
                  </a:lnTo>
                  <a:lnTo>
                    <a:pt x="65" y="43"/>
                  </a:lnTo>
                  <a:lnTo>
                    <a:pt x="66" y="43"/>
                  </a:lnTo>
                  <a:lnTo>
                    <a:pt x="67" y="43"/>
                  </a:lnTo>
                  <a:lnTo>
                    <a:pt x="67" y="42"/>
                  </a:lnTo>
                  <a:lnTo>
                    <a:pt x="68" y="43"/>
                  </a:lnTo>
                  <a:lnTo>
                    <a:pt x="67" y="43"/>
                  </a:lnTo>
                  <a:lnTo>
                    <a:pt x="67" y="44"/>
                  </a:lnTo>
                  <a:lnTo>
                    <a:pt x="68" y="45"/>
                  </a:lnTo>
                  <a:lnTo>
                    <a:pt x="69" y="46"/>
                  </a:lnTo>
                  <a:lnTo>
                    <a:pt x="70" y="46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4" y="46"/>
                  </a:lnTo>
                  <a:lnTo>
                    <a:pt x="75" y="47"/>
                  </a:lnTo>
                  <a:lnTo>
                    <a:pt x="76" y="48"/>
                  </a:lnTo>
                  <a:lnTo>
                    <a:pt x="76" y="49"/>
                  </a:lnTo>
                  <a:lnTo>
                    <a:pt x="76" y="50"/>
                  </a:lnTo>
                  <a:lnTo>
                    <a:pt x="77" y="50"/>
                  </a:lnTo>
                  <a:lnTo>
                    <a:pt x="77" y="51"/>
                  </a:lnTo>
                  <a:lnTo>
                    <a:pt x="77" y="52"/>
                  </a:lnTo>
                  <a:lnTo>
                    <a:pt x="77" y="53"/>
                  </a:lnTo>
                  <a:lnTo>
                    <a:pt x="78" y="53"/>
                  </a:lnTo>
                  <a:lnTo>
                    <a:pt x="78" y="54"/>
                  </a:lnTo>
                  <a:lnTo>
                    <a:pt x="79" y="54"/>
                  </a:lnTo>
                  <a:lnTo>
                    <a:pt x="79" y="55"/>
                  </a:lnTo>
                  <a:lnTo>
                    <a:pt x="80" y="55"/>
                  </a:lnTo>
                  <a:lnTo>
                    <a:pt x="81" y="55"/>
                  </a:lnTo>
                  <a:lnTo>
                    <a:pt x="82" y="56"/>
                  </a:lnTo>
                  <a:lnTo>
                    <a:pt x="83" y="56"/>
                  </a:lnTo>
                  <a:lnTo>
                    <a:pt x="83" y="57"/>
                  </a:lnTo>
                  <a:lnTo>
                    <a:pt x="83" y="58"/>
                  </a:lnTo>
                  <a:lnTo>
                    <a:pt x="84" y="59"/>
                  </a:lnTo>
                  <a:lnTo>
                    <a:pt x="85" y="59"/>
                  </a:lnTo>
                  <a:lnTo>
                    <a:pt x="85" y="60"/>
                  </a:lnTo>
                  <a:lnTo>
                    <a:pt x="86" y="60"/>
                  </a:lnTo>
                  <a:lnTo>
                    <a:pt x="87" y="61"/>
                  </a:lnTo>
                  <a:lnTo>
                    <a:pt x="88" y="61"/>
                  </a:lnTo>
                  <a:lnTo>
                    <a:pt x="89" y="61"/>
                  </a:lnTo>
                  <a:lnTo>
                    <a:pt x="90" y="61"/>
                  </a:lnTo>
                  <a:lnTo>
                    <a:pt x="91" y="61"/>
                  </a:lnTo>
                  <a:lnTo>
                    <a:pt x="92" y="61"/>
                  </a:lnTo>
                  <a:lnTo>
                    <a:pt x="92" y="62"/>
                  </a:lnTo>
                  <a:lnTo>
                    <a:pt x="92" y="63"/>
                  </a:lnTo>
                  <a:lnTo>
                    <a:pt x="93" y="63"/>
                  </a:lnTo>
                  <a:lnTo>
                    <a:pt x="93" y="64"/>
                  </a:lnTo>
                  <a:lnTo>
                    <a:pt x="93" y="65"/>
                  </a:lnTo>
                  <a:lnTo>
                    <a:pt x="94" y="65"/>
                  </a:lnTo>
                  <a:lnTo>
                    <a:pt x="94" y="66"/>
                  </a:lnTo>
                  <a:lnTo>
                    <a:pt x="95" y="66"/>
                  </a:lnTo>
                  <a:lnTo>
                    <a:pt x="95" y="67"/>
                  </a:lnTo>
                  <a:lnTo>
                    <a:pt x="95" y="68"/>
                  </a:lnTo>
                  <a:lnTo>
                    <a:pt x="96" y="68"/>
                  </a:lnTo>
                  <a:lnTo>
                    <a:pt x="96" y="69"/>
                  </a:lnTo>
                  <a:lnTo>
                    <a:pt x="97" y="70"/>
                  </a:lnTo>
                  <a:lnTo>
                    <a:pt x="98" y="70"/>
                  </a:lnTo>
                  <a:lnTo>
                    <a:pt x="98" y="71"/>
                  </a:lnTo>
                  <a:lnTo>
                    <a:pt x="98" y="72"/>
                  </a:lnTo>
                  <a:lnTo>
                    <a:pt x="98" y="73"/>
                  </a:lnTo>
                  <a:lnTo>
                    <a:pt x="98" y="74"/>
                  </a:lnTo>
                  <a:lnTo>
                    <a:pt x="98" y="75"/>
                  </a:lnTo>
                  <a:lnTo>
                    <a:pt x="99" y="75"/>
                  </a:lnTo>
                  <a:lnTo>
                    <a:pt x="99" y="74"/>
                  </a:lnTo>
                  <a:lnTo>
                    <a:pt x="100" y="74"/>
                  </a:lnTo>
                  <a:lnTo>
                    <a:pt x="101" y="74"/>
                  </a:lnTo>
                  <a:lnTo>
                    <a:pt x="102" y="74"/>
                  </a:lnTo>
                  <a:lnTo>
                    <a:pt x="103" y="75"/>
                  </a:lnTo>
                  <a:lnTo>
                    <a:pt x="104" y="75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6" y="76"/>
                  </a:lnTo>
                  <a:lnTo>
                    <a:pt x="106" y="77"/>
                  </a:lnTo>
                  <a:lnTo>
                    <a:pt x="107" y="77"/>
                  </a:lnTo>
                  <a:lnTo>
                    <a:pt x="108" y="77"/>
                  </a:lnTo>
                  <a:lnTo>
                    <a:pt x="108" y="78"/>
                  </a:lnTo>
                  <a:lnTo>
                    <a:pt x="108" y="79"/>
                  </a:lnTo>
                  <a:lnTo>
                    <a:pt x="109" y="79"/>
                  </a:lnTo>
                  <a:lnTo>
                    <a:pt x="109" y="80"/>
                  </a:lnTo>
                  <a:lnTo>
                    <a:pt x="110" y="80"/>
                  </a:lnTo>
                  <a:lnTo>
                    <a:pt x="111" y="81"/>
                  </a:lnTo>
                  <a:lnTo>
                    <a:pt x="111" y="82"/>
                  </a:lnTo>
                  <a:lnTo>
                    <a:pt x="112" y="82"/>
                  </a:lnTo>
                  <a:lnTo>
                    <a:pt x="113" y="83"/>
                  </a:lnTo>
                  <a:lnTo>
                    <a:pt x="114" y="83"/>
                  </a:lnTo>
                  <a:lnTo>
                    <a:pt x="115" y="83"/>
                  </a:lnTo>
                  <a:lnTo>
                    <a:pt x="116" y="83"/>
                  </a:lnTo>
                  <a:lnTo>
                    <a:pt x="117" y="83"/>
                  </a:lnTo>
                  <a:lnTo>
                    <a:pt x="118" y="83"/>
                  </a:lnTo>
                  <a:lnTo>
                    <a:pt x="119" y="83"/>
                  </a:lnTo>
                  <a:lnTo>
                    <a:pt x="120" y="83"/>
                  </a:lnTo>
                  <a:lnTo>
                    <a:pt x="121" y="83"/>
                  </a:lnTo>
                  <a:lnTo>
                    <a:pt x="121" y="82"/>
                  </a:lnTo>
                  <a:lnTo>
                    <a:pt x="121" y="81"/>
                  </a:lnTo>
                  <a:lnTo>
                    <a:pt x="122" y="81"/>
                  </a:lnTo>
                  <a:lnTo>
                    <a:pt x="122" y="80"/>
                  </a:lnTo>
                  <a:lnTo>
                    <a:pt x="123" y="80"/>
                  </a:lnTo>
                  <a:lnTo>
                    <a:pt x="123" y="81"/>
                  </a:lnTo>
                  <a:lnTo>
                    <a:pt x="123" y="82"/>
                  </a:lnTo>
                  <a:lnTo>
                    <a:pt x="124" y="82"/>
                  </a:lnTo>
                  <a:lnTo>
                    <a:pt x="124" y="83"/>
                  </a:lnTo>
                  <a:lnTo>
                    <a:pt x="125" y="83"/>
                  </a:lnTo>
                  <a:lnTo>
                    <a:pt x="125" y="82"/>
                  </a:lnTo>
                  <a:lnTo>
                    <a:pt x="126" y="82"/>
                  </a:lnTo>
                  <a:lnTo>
                    <a:pt x="127" y="82"/>
                  </a:lnTo>
                  <a:lnTo>
                    <a:pt x="127" y="81"/>
                  </a:lnTo>
                  <a:lnTo>
                    <a:pt x="128" y="81"/>
                  </a:lnTo>
                  <a:lnTo>
                    <a:pt x="128" y="80"/>
                  </a:lnTo>
                  <a:lnTo>
                    <a:pt x="129" y="80"/>
                  </a:lnTo>
                  <a:lnTo>
                    <a:pt x="130" y="81"/>
                  </a:lnTo>
                  <a:lnTo>
                    <a:pt x="130" y="80"/>
                  </a:lnTo>
                  <a:lnTo>
                    <a:pt x="131" y="79"/>
                  </a:lnTo>
                  <a:lnTo>
                    <a:pt x="132" y="79"/>
                  </a:lnTo>
                  <a:lnTo>
                    <a:pt x="132" y="80"/>
                  </a:lnTo>
                  <a:lnTo>
                    <a:pt x="133" y="80"/>
                  </a:lnTo>
                  <a:lnTo>
                    <a:pt x="134" y="79"/>
                  </a:lnTo>
                  <a:lnTo>
                    <a:pt x="134" y="78"/>
                  </a:lnTo>
                  <a:lnTo>
                    <a:pt x="134" y="77"/>
                  </a:lnTo>
                  <a:lnTo>
                    <a:pt x="134" y="76"/>
                  </a:lnTo>
                  <a:lnTo>
                    <a:pt x="135" y="76"/>
                  </a:lnTo>
                  <a:lnTo>
                    <a:pt x="136" y="76"/>
                  </a:lnTo>
                  <a:lnTo>
                    <a:pt x="136" y="75"/>
                  </a:lnTo>
                  <a:lnTo>
                    <a:pt x="137" y="75"/>
                  </a:lnTo>
                  <a:lnTo>
                    <a:pt x="137" y="74"/>
                  </a:lnTo>
                  <a:lnTo>
                    <a:pt x="138" y="74"/>
                  </a:lnTo>
                  <a:lnTo>
                    <a:pt x="138" y="73"/>
                  </a:lnTo>
                  <a:lnTo>
                    <a:pt x="139" y="73"/>
                  </a:lnTo>
                  <a:lnTo>
                    <a:pt x="140" y="73"/>
                  </a:lnTo>
                  <a:lnTo>
                    <a:pt x="141" y="72"/>
                  </a:lnTo>
                  <a:lnTo>
                    <a:pt x="142" y="72"/>
                  </a:lnTo>
                  <a:lnTo>
                    <a:pt x="143" y="72"/>
                  </a:lnTo>
                  <a:lnTo>
                    <a:pt x="145" y="72"/>
                  </a:lnTo>
                  <a:lnTo>
                    <a:pt x="146" y="72"/>
                  </a:lnTo>
                  <a:lnTo>
                    <a:pt x="147" y="72"/>
                  </a:lnTo>
                  <a:lnTo>
                    <a:pt x="148" y="72"/>
                  </a:lnTo>
                  <a:lnTo>
                    <a:pt x="149" y="71"/>
                  </a:lnTo>
                  <a:lnTo>
                    <a:pt x="150" y="71"/>
                  </a:lnTo>
                  <a:lnTo>
                    <a:pt x="151" y="71"/>
                  </a:lnTo>
                  <a:lnTo>
                    <a:pt x="152" y="71"/>
                  </a:lnTo>
                  <a:lnTo>
                    <a:pt x="153" y="70"/>
                  </a:lnTo>
                  <a:lnTo>
                    <a:pt x="154" y="70"/>
                  </a:lnTo>
                  <a:lnTo>
                    <a:pt x="155" y="70"/>
                  </a:lnTo>
                  <a:lnTo>
                    <a:pt x="156" y="70"/>
                  </a:lnTo>
                  <a:lnTo>
                    <a:pt x="157" y="70"/>
                  </a:lnTo>
                  <a:lnTo>
                    <a:pt x="158" y="70"/>
                  </a:lnTo>
                  <a:lnTo>
                    <a:pt x="159" y="70"/>
                  </a:lnTo>
                  <a:lnTo>
                    <a:pt x="160" y="70"/>
                  </a:lnTo>
                  <a:lnTo>
                    <a:pt x="161" y="70"/>
                  </a:lnTo>
                  <a:lnTo>
                    <a:pt x="161" y="69"/>
                  </a:lnTo>
                  <a:lnTo>
                    <a:pt x="161" y="68"/>
                  </a:lnTo>
                  <a:lnTo>
                    <a:pt x="162" y="68"/>
                  </a:lnTo>
                  <a:lnTo>
                    <a:pt x="163" y="69"/>
                  </a:lnTo>
                  <a:lnTo>
                    <a:pt x="164" y="70"/>
                  </a:lnTo>
                  <a:lnTo>
                    <a:pt x="165" y="70"/>
                  </a:lnTo>
                  <a:lnTo>
                    <a:pt x="166" y="70"/>
                  </a:lnTo>
                  <a:lnTo>
                    <a:pt x="167" y="70"/>
                  </a:lnTo>
                  <a:lnTo>
                    <a:pt x="168" y="71"/>
                  </a:lnTo>
                  <a:lnTo>
                    <a:pt x="169" y="71"/>
                  </a:lnTo>
                  <a:lnTo>
                    <a:pt x="170" y="71"/>
                  </a:lnTo>
                  <a:lnTo>
                    <a:pt x="170" y="72"/>
                  </a:lnTo>
                  <a:lnTo>
                    <a:pt x="171" y="72"/>
                  </a:lnTo>
                  <a:lnTo>
                    <a:pt x="172" y="72"/>
                  </a:lnTo>
                  <a:lnTo>
                    <a:pt x="173" y="73"/>
                  </a:lnTo>
                  <a:lnTo>
                    <a:pt x="174" y="73"/>
                  </a:lnTo>
                  <a:lnTo>
                    <a:pt x="175" y="73"/>
                  </a:lnTo>
                  <a:lnTo>
                    <a:pt x="176" y="73"/>
                  </a:lnTo>
                  <a:lnTo>
                    <a:pt x="177" y="73"/>
                  </a:lnTo>
                  <a:lnTo>
                    <a:pt x="177" y="72"/>
                  </a:lnTo>
                  <a:lnTo>
                    <a:pt x="178" y="72"/>
                  </a:lnTo>
                  <a:lnTo>
                    <a:pt x="179" y="72"/>
                  </a:lnTo>
                  <a:lnTo>
                    <a:pt x="180" y="72"/>
                  </a:lnTo>
                  <a:lnTo>
                    <a:pt x="180" y="73"/>
                  </a:lnTo>
                  <a:lnTo>
                    <a:pt x="181" y="74"/>
                  </a:lnTo>
                  <a:lnTo>
                    <a:pt x="181" y="75"/>
                  </a:lnTo>
                  <a:lnTo>
                    <a:pt x="181" y="76"/>
                  </a:lnTo>
                  <a:lnTo>
                    <a:pt x="182" y="76"/>
                  </a:lnTo>
                  <a:lnTo>
                    <a:pt x="183" y="76"/>
                  </a:lnTo>
                  <a:lnTo>
                    <a:pt x="184" y="76"/>
                  </a:lnTo>
                  <a:lnTo>
                    <a:pt x="184" y="75"/>
                  </a:lnTo>
                  <a:lnTo>
                    <a:pt x="184" y="74"/>
                  </a:lnTo>
                  <a:lnTo>
                    <a:pt x="185" y="74"/>
                  </a:lnTo>
                  <a:lnTo>
                    <a:pt x="186" y="74"/>
                  </a:lnTo>
                  <a:lnTo>
                    <a:pt x="186" y="73"/>
                  </a:lnTo>
                  <a:lnTo>
                    <a:pt x="187" y="73"/>
                  </a:lnTo>
                  <a:lnTo>
                    <a:pt x="187" y="72"/>
                  </a:lnTo>
                  <a:lnTo>
                    <a:pt x="188" y="72"/>
                  </a:lnTo>
                  <a:lnTo>
                    <a:pt x="189" y="72"/>
                  </a:lnTo>
                  <a:lnTo>
                    <a:pt x="190" y="71"/>
                  </a:lnTo>
                  <a:lnTo>
                    <a:pt x="191" y="71"/>
                  </a:lnTo>
                  <a:lnTo>
                    <a:pt x="192" y="71"/>
                  </a:lnTo>
                  <a:lnTo>
                    <a:pt x="192" y="72"/>
                  </a:lnTo>
                  <a:lnTo>
                    <a:pt x="193" y="72"/>
                  </a:lnTo>
                  <a:lnTo>
                    <a:pt x="194" y="72"/>
                  </a:lnTo>
                  <a:lnTo>
                    <a:pt x="195" y="72"/>
                  </a:lnTo>
                  <a:lnTo>
                    <a:pt x="195" y="73"/>
                  </a:lnTo>
                  <a:lnTo>
                    <a:pt x="196" y="73"/>
                  </a:lnTo>
                  <a:lnTo>
                    <a:pt x="197" y="73"/>
                  </a:lnTo>
                  <a:lnTo>
                    <a:pt x="198" y="73"/>
                  </a:lnTo>
                  <a:lnTo>
                    <a:pt x="199" y="74"/>
                  </a:lnTo>
                  <a:lnTo>
                    <a:pt x="200" y="74"/>
                  </a:lnTo>
                  <a:lnTo>
                    <a:pt x="201" y="74"/>
                  </a:lnTo>
                  <a:lnTo>
                    <a:pt x="202" y="74"/>
                  </a:lnTo>
                  <a:lnTo>
                    <a:pt x="203" y="74"/>
                  </a:lnTo>
                  <a:lnTo>
                    <a:pt x="203" y="73"/>
                  </a:lnTo>
                  <a:lnTo>
                    <a:pt x="204" y="73"/>
                  </a:lnTo>
                  <a:lnTo>
                    <a:pt x="205" y="72"/>
                  </a:lnTo>
                  <a:lnTo>
                    <a:pt x="205" y="71"/>
                  </a:lnTo>
                  <a:lnTo>
                    <a:pt x="205" y="70"/>
                  </a:lnTo>
                  <a:lnTo>
                    <a:pt x="206" y="70"/>
                  </a:lnTo>
                  <a:lnTo>
                    <a:pt x="206" y="69"/>
                  </a:lnTo>
                  <a:lnTo>
                    <a:pt x="207" y="69"/>
                  </a:lnTo>
                  <a:lnTo>
                    <a:pt x="207" y="68"/>
                  </a:lnTo>
                  <a:lnTo>
                    <a:pt x="208" y="68"/>
                  </a:lnTo>
                  <a:lnTo>
                    <a:pt x="209" y="67"/>
                  </a:lnTo>
                  <a:lnTo>
                    <a:pt x="209" y="66"/>
                  </a:lnTo>
                  <a:lnTo>
                    <a:pt x="210" y="66"/>
                  </a:lnTo>
                  <a:lnTo>
                    <a:pt x="210" y="65"/>
                  </a:lnTo>
                  <a:lnTo>
                    <a:pt x="211" y="65"/>
                  </a:lnTo>
                  <a:lnTo>
                    <a:pt x="211" y="64"/>
                  </a:lnTo>
                  <a:lnTo>
                    <a:pt x="212" y="64"/>
                  </a:lnTo>
                  <a:lnTo>
                    <a:pt x="213" y="64"/>
                  </a:lnTo>
                  <a:lnTo>
                    <a:pt x="214" y="64"/>
                  </a:lnTo>
                  <a:lnTo>
                    <a:pt x="215" y="64"/>
                  </a:lnTo>
                  <a:lnTo>
                    <a:pt x="216" y="64"/>
                  </a:lnTo>
                  <a:lnTo>
                    <a:pt x="217" y="64"/>
                  </a:lnTo>
                  <a:lnTo>
                    <a:pt x="218" y="64"/>
                  </a:lnTo>
                  <a:lnTo>
                    <a:pt x="219" y="64"/>
                  </a:lnTo>
                  <a:lnTo>
                    <a:pt x="220" y="64"/>
                  </a:lnTo>
                  <a:lnTo>
                    <a:pt x="221" y="64"/>
                  </a:lnTo>
                  <a:lnTo>
                    <a:pt x="222" y="64"/>
                  </a:lnTo>
                  <a:lnTo>
                    <a:pt x="223" y="64"/>
                  </a:lnTo>
                  <a:lnTo>
                    <a:pt x="223" y="63"/>
                  </a:lnTo>
                  <a:lnTo>
                    <a:pt x="223" y="62"/>
                  </a:lnTo>
                  <a:lnTo>
                    <a:pt x="224" y="61"/>
                  </a:lnTo>
                  <a:lnTo>
                    <a:pt x="224" y="60"/>
                  </a:lnTo>
                  <a:lnTo>
                    <a:pt x="224" y="59"/>
                  </a:lnTo>
                  <a:lnTo>
                    <a:pt x="224" y="58"/>
                  </a:lnTo>
                  <a:lnTo>
                    <a:pt x="224" y="57"/>
                  </a:lnTo>
                  <a:lnTo>
                    <a:pt x="225" y="56"/>
                  </a:lnTo>
                  <a:lnTo>
                    <a:pt x="225" y="55"/>
                  </a:lnTo>
                  <a:lnTo>
                    <a:pt x="225" y="54"/>
                  </a:lnTo>
                  <a:lnTo>
                    <a:pt x="225" y="53"/>
                  </a:lnTo>
                  <a:lnTo>
                    <a:pt x="226" y="52"/>
                  </a:lnTo>
                  <a:lnTo>
                    <a:pt x="226" y="51"/>
                  </a:lnTo>
                  <a:lnTo>
                    <a:pt x="227" y="51"/>
                  </a:lnTo>
                  <a:lnTo>
                    <a:pt x="227" y="50"/>
                  </a:lnTo>
                  <a:lnTo>
                    <a:pt x="228" y="50"/>
                  </a:lnTo>
                  <a:lnTo>
                    <a:pt x="228" y="49"/>
                  </a:lnTo>
                  <a:lnTo>
                    <a:pt x="228" y="48"/>
                  </a:lnTo>
                  <a:lnTo>
                    <a:pt x="229" y="48"/>
                  </a:lnTo>
                  <a:lnTo>
                    <a:pt x="229" y="47"/>
                  </a:lnTo>
                  <a:lnTo>
                    <a:pt x="228" y="47"/>
                  </a:lnTo>
                  <a:lnTo>
                    <a:pt x="228" y="46"/>
                  </a:lnTo>
                  <a:lnTo>
                    <a:pt x="228" y="47"/>
                  </a:lnTo>
                  <a:lnTo>
                    <a:pt x="227" y="47"/>
                  </a:lnTo>
                  <a:lnTo>
                    <a:pt x="226" y="46"/>
                  </a:lnTo>
                  <a:lnTo>
                    <a:pt x="226" y="45"/>
                  </a:lnTo>
                  <a:lnTo>
                    <a:pt x="227" y="44"/>
                  </a:lnTo>
                  <a:lnTo>
                    <a:pt x="228" y="44"/>
                  </a:lnTo>
                  <a:lnTo>
                    <a:pt x="228" y="43"/>
                  </a:lnTo>
                  <a:lnTo>
                    <a:pt x="229" y="43"/>
                  </a:lnTo>
                  <a:lnTo>
                    <a:pt x="230" y="43"/>
                  </a:lnTo>
                  <a:lnTo>
                    <a:pt x="230" y="42"/>
                  </a:lnTo>
                  <a:lnTo>
                    <a:pt x="231" y="42"/>
                  </a:lnTo>
                  <a:lnTo>
                    <a:pt x="232" y="42"/>
                  </a:lnTo>
                  <a:lnTo>
                    <a:pt x="232" y="41"/>
                  </a:lnTo>
                  <a:lnTo>
                    <a:pt x="233" y="41"/>
                  </a:lnTo>
                  <a:lnTo>
                    <a:pt x="234" y="41"/>
                  </a:lnTo>
                  <a:lnTo>
                    <a:pt x="234" y="40"/>
                  </a:lnTo>
                  <a:lnTo>
                    <a:pt x="235" y="40"/>
                  </a:lnTo>
                  <a:lnTo>
                    <a:pt x="236" y="40"/>
                  </a:lnTo>
                  <a:lnTo>
                    <a:pt x="236" y="39"/>
                  </a:lnTo>
                  <a:lnTo>
                    <a:pt x="237" y="39"/>
                  </a:lnTo>
                  <a:lnTo>
                    <a:pt x="238" y="39"/>
                  </a:lnTo>
                  <a:lnTo>
                    <a:pt x="239" y="39"/>
                  </a:lnTo>
                  <a:lnTo>
                    <a:pt x="239" y="38"/>
                  </a:lnTo>
                  <a:lnTo>
                    <a:pt x="240" y="38"/>
                  </a:lnTo>
                  <a:lnTo>
                    <a:pt x="241" y="38"/>
                  </a:lnTo>
                  <a:lnTo>
                    <a:pt x="242" y="38"/>
                  </a:lnTo>
                  <a:lnTo>
                    <a:pt x="243" y="38"/>
                  </a:lnTo>
                  <a:lnTo>
                    <a:pt x="243" y="37"/>
                  </a:lnTo>
                  <a:lnTo>
                    <a:pt x="244" y="37"/>
                  </a:lnTo>
                  <a:lnTo>
                    <a:pt x="244" y="36"/>
                  </a:lnTo>
                  <a:lnTo>
                    <a:pt x="245" y="36"/>
                  </a:lnTo>
                  <a:lnTo>
                    <a:pt x="246" y="36"/>
                  </a:lnTo>
                  <a:lnTo>
                    <a:pt x="247" y="36"/>
                  </a:lnTo>
                  <a:lnTo>
                    <a:pt x="248" y="36"/>
                  </a:lnTo>
                  <a:lnTo>
                    <a:pt x="249" y="36"/>
                  </a:lnTo>
                  <a:lnTo>
                    <a:pt x="250" y="36"/>
                  </a:lnTo>
                  <a:lnTo>
                    <a:pt x="251" y="36"/>
                  </a:lnTo>
                  <a:lnTo>
                    <a:pt x="256" y="36"/>
                  </a:lnTo>
                  <a:lnTo>
                    <a:pt x="257" y="36"/>
                  </a:lnTo>
                  <a:lnTo>
                    <a:pt x="259" y="36"/>
                  </a:lnTo>
                  <a:lnTo>
                    <a:pt x="260" y="36"/>
                  </a:lnTo>
                  <a:lnTo>
                    <a:pt x="261" y="36"/>
                  </a:lnTo>
                  <a:lnTo>
                    <a:pt x="262" y="36"/>
                  </a:lnTo>
                  <a:lnTo>
                    <a:pt x="262" y="37"/>
                  </a:lnTo>
                  <a:lnTo>
                    <a:pt x="264" y="37"/>
                  </a:lnTo>
                  <a:lnTo>
                    <a:pt x="265" y="37"/>
                  </a:lnTo>
                  <a:lnTo>
                    <a:pt x="266" y="37"/>
                  </a:lnTo>
                  <a:lnTo>
                    <a:pt x="268" y="37"/>
                  </a:lnTo>
                  <a:lnTo>
                    <a:pt x="269" y="37"/>
                  </a:lnTo>
                  <a:lnTo>
                    <a:pt x="270" y="37"/>
                  </a:lnTo>
                  <a:lnTo>
                    <a:pt x="270" y="38"/>
                  </a:lnTo>
                  <a:lnTo>
                    <a:pt x="271" y="37"/>
                  </a:lnTo>
                  <a:lnTo>
                    <a:pt x="271" y="36"/>
                  </a:lnTo>
                  <a:lnTo>
                    <a:pt x="272" y="36"/>
                  </a:lnTo>
                  <a:lnTo>
                    <a:pt x="272" y="35"/>
                  </a:lnTo>
                  <a:lnTo>
                    <a:pt x="273" y="35"/>
                  </a:lnTo>
                  <a:lnTo>
                    <a:pt x="273" y="34"/>
                  </a:lnTo>
                  <a:lnTo>
                    <a:pt x="274" y="34"/>
                  </a:lnTo>
                  <a:close/>
                  <a:moveTo>
                    <a:pt x="225" y="81"/>
                  </a:moveTo>
                  <a:lnTo>
                    <a:pt x="225" y="80"/>
                  </a:lnTo>
                  <a:lnTo>
                    <a:pt x="225" y="79"/>
                  </a:lnTo>
                  <a:lnTo>
                    <a:pt x="225" y="78"/>
                  </a:lnTo>
                  <a:lnTo>
                    <a:pt x="224" y="78"/>
                  </a:lnTo>
                  <a:lnTo>
                    <a:pt x="224" y="79"/>
                  </a:lnTo>
                  <a:lnTo>
                    <a:pt x="224" y="80"/>
                  </a:lnTo>
                  <a:lnTo>
                    <a:pt x="224" y="81"/>
                  </a:lnTo>
                  <a:lnTo>
                    <a:pt x="225" y="81"/>
                  </a:lnTo>
                  <a:close/>
                  <a:moveTo>
                    <a:pt x="230" y="90"/>
                  </a:moveTo>
                  <a:lnTo>
                    <a:pt x="231" y="90"/>
                  </a:lnTo>
                  <a:lnTo>
                    <a:pt x="232" y="90"/>
                  </a:lnTo>
                  <a:lnTo>
                    <a:pt x="232" y="89"/>
                  </a:lnTo>
                  <a:lnTo>
                    <a:pt x="233" y="89"/>
                  </a:lnTo>
                  <a:lnTo>
                    <a:pt x="232" y="89"/>
                  </a:lnTo>
                  <a:lnTo>
                    <a:pt x="231" y="89"/>
                  </a:lnTo>
                  <a:lnTo>
                    <a:pt x="230" y="89"/>
                  </a:lnTo>
                  <a:lnTo>
                    <a:pt x="230" y="90"/>
                  </a:lnTo>
                  <a:close/>
                  <a:moveTo>
                    <a:pt x="227" y="94"/>
                  </a:moveTo>
                  <a:lnTo>
                    <a:pt x="227" y="93"/>
                  </a:lnTo>
                  <a:lnTo>
                    <a:pt x="228" y="93"/>
                  </a:lnTo>
                  <a:lnTo>
                    <a:pt x="228" y="92"/>
                  </a:lnTo>
                  <a:lnTo>
                    <a:pt x="228" y="91"/>
                  </a:lnTo>
                  <a:lnTo>
                    <a:pt x="229" y="90"/>
                  </a:lnTo>
                  <a:lnTo>
                    <a:pt x="228" y="90"/>
                  </a:lnTo>
                  <a:lnTo>
                    <a:pt x="227" y="90"/>
                  </a:lnTo>
                  <a:lnTo>
                    <a:pt x="226" y="90"/>
                  </a:lnTo>
                  <a:lnTo>
                    <a:pt x="226" y="91"/>
                  </a:lnTo>
                  <a:lnTo>
                    <a:pt x="226" y="92"/>
                  </a:lnTo>
                  <a:lnTo>
                    <a:pt x="227" y="92"/>
                  </a:lnTo>
                  <a:lnTo>
                    <a:pt x="227" y="93"/>
                  </a:lnTo>
                  <a:lnTo>
                    <a:pt x="226" y="93"/>
                  </a:lnTo>
                  <a:lnTo>
                    <a:pt x="227" y="94"/>
                  </a:lnTo>
                  <a:close/>
                  <a:moveTo>
                    <a:pt x="214" y="84"/>
                  </a:moveTo>
                  <a:lnTo>
                    <a:pt x="214" y="83"/>
                  </a:lnTo>
                  <a:lnTo>
                    <a:pt x="215" y="83"/>
                  </a:lnTo>
                  <a:lnTo>
                    <a:pt x="215" y="82"/>
                  </a:lnTo>
                  <a:lnTo>
                    <a:pt x="214" y="82"/>
                  </a:lnTo>
                  <a:lnTo>
                    <a:pt x="214" y="81"/>
                  </a:lnTo>
                  <a:lnTo>
                    <a:pt x="214" y="80"/>
                  </a:lnTo>
                  <a:lnTo>
                    <a:pt x="214" y="79"/>
                  </a:lnTo>
                  <a:lnTo>
                    <a:pt x="213" y="80"/>
                  </a:lnTo>
                  <a:lnTo>
                    <a:pt x="212" y="81"/>
                  </a:lnTo>
                  <a:lnTo>
                    <a:pt x="213" y="81"/>
                  </a:lnTo>
                  <a:lnTo>
                    <a:pt x="213" y="82"/>
                  </a:lnTo>
                  <a:lnTo>
                    <a:pt x="213" y="83"/>
                  </a:lnTo>
                  <a:lnTo>
                    <a:pt x="213" y="84"/>
                  </a:lnTo>
                  <a:lnTo>
                    <a:pt x="214" y="84"/>
                  </a:lnTo>
                  <a:close/>
                  <a:moveTo>
                    <a:pt x="229" y="83"/>
                  </a:moveTo>
                  <a:lnTo>
                    <a:pt x="230" y="83"/>
                  </a:lnTo>
                  <a:lnTo>
                    <a:pt x="230" y="82"/>
                  </a:lnTo>
                  <a:lnTo>
                    <a:pt x="230" y="81"/>
                  </a:lnTo>
                  <a:lnTo>
                    <a:pt x="231" y="81"/>
                  </a:lnTo>
                  <a:lnTo>
                    <a:pt x="231" y="80"/>
                  </a:lnTo>
                  <a:lnTo>
                    <a:pt x="232" y="80"/>
                  </a:lnTo>
                  <a:lnTo>
                    <a:pt x="232" y="79"/>
                  </a:lnTo>
                  <a:lnTo>
                    <a:pt x="233" y="78"/>
                  </a:lnTo>
                  <a:lnTo>
                    <a:pt x="232" y="77"/>
                  </a:lnTo>
                  <a:lnTo>
                    <a:pt x="231" y="76"/>
                  </a:lnTo>
                  <a:lnTo>
                    <a:pt x="230" y="76"/>
                  </a:lnTo>
                  <a:lnTo>
                    <a:pt x="229" y="76"/>
                  </a:lnTo>
                  <a:lnTo>
                    <a:pt x="228" y="76"/>
                  </a:lnTo>
                  <a:lnTo>
                    <a:pt x="228" y="75"/>
                  </a:lnTo>
                  <a:lnTo>
                    <a:pt x="228" y="74"/>
                  </a:lnTo>
                  <a:lnTo>
                    <a:pt x="227" y="75"/>
                  </a:lnTo>
                  <a:lnTo>
                    <a:pt x="227" y="76"/>
                  </a:lnTo>
                  <a:lnTo>
                    <a:pt x="226" y="76"/>
                  </a:lnTo>
                  <a:lnTo>
                    <a:pt x="225" y="76"/>
                  </a:lnTo>
                  <a:lnTo>
                    <a:pt x="226" y="76"/>
                  </a:lnTo>
                  <a:lnTo>
                    <a:pt x="226" y="77"/>
                  </a:lnTo>
                  <a:lnTo>
                    <a:pt x="226" y="78"/>
                  </a:lnTo>
                  <a:lnTo>
                    <a:pt x="227" y="78"/>
                  </a:lnTo>
                  <a:lnTo>
                    <a:pt x="228" y="78"/>
                  </a:lnTo>
                  <a:lnTo>
                    <a:pt x="229" y="79"/>
                  </a:lnTo>
                  <a:lnTo>
                    <a:pt x="229" y="80"/>
                  </a:lnTo>
                  <a:lnTo>
                    <a:pt x="229" y="81"/>
                  </a:lnTo>
                  <a:lnTo>
                    <a:pt x="229" y="82"/>
                  </a:lnTo>
                  <a:lnTo>
                    <a:pt x="229" y="83"/>
                  </a:lnTo>
                  <a:close/>
                  <a:moveTo>
                    <a:pt x="220" y="88"/>
                  </a:moveTo>
                  <a:lnTo>
                    <a:pt x="221" y="88"/>
                  </a:lnTo>
                  <a:lnTo>
                    <a:pt x="222" y="87"/>
                  </a:lnTo>
                  <a:lnTo>
                    <a:pt x="223" y="87"/>
                  </a:lnTo>
                  <a:lnTo>
                    <a:pt x="224" y="87"/>
                  </a:lnTo>
                  <a:lnTo>
                    <a:pt x="224" y="86"/>
                  </a:lnTo>
                  <a:lnTo>
                    <a:pt x="225" y="86"/>
                  </a:lnTo>
                  <a:lnTo>
                    <a:pt x="225" y="87"/>
                  </a:lnTo>
                  <a:lnTo>
                    <a:pt x="226" y="87"/>
                  </a:lnTo>
                  <a:lnTo>
                    <a:pt x="227" y="87"/>
                  </a:lnTo>
                  <a:lnTo>
                    <a:pt x="227" y="86"/>
                  </a:lnTo>
                  <a:lnTo>
                    <a:pt x="227" y="85"/>
                  </a:lnTo>
                  <a:lnTo>
                    <a:pt x="226" y="85"/>
                  </a:lnTo>
                  <a:lnTo>
                    <a:pt x="225" y="85"/>
                  </a:lnTo>
                  <a:lnTo>
                    <a:pt x="225" y="84"/>
                  </a:lnTo>
                  <a:lnTo>
                    <a:pt x="226" y="84"/>
                  </a:lnTo>
                  <a:lnTo>
                    <a:pt x="227" y="84"/>
                  </a:lnTo>
                  <a:lnTo>
                    <a:pt x="227" y="83"/>
                  </a:lnTo>
                  <a:lnTo>
                    <a:pt x="226" y="83"/>
                  </a:lnTo>
                  <a:lnTo>
                    <a:pt x="225" y="83"/>
                  </a:lnTo>
                  <a:lnTo>
                    <a:pt x="224" y="83"/>
                  </a:lnTo>
                  <a:lnTo>
                    <a:pt x="224" y="82"/>
                  </a:lnTo>
                  <a:lnTo>
                    <a:pt x="223" y="81"/>
                  </a:lnTo>
                  <a:lnTo>
                    <a:pt x="222" y="81"/>
                  </a:lnTo>
                  <a:lnTo>
                    <a:pt x="222" y="82"/>
                  </a:lnTo>
                  <a:lnTo>
                    <a:pt x="221" y="82"/>
                  </a:lnTo>
                  <a:lnTo>
                    <a:pt x="220" y="82"/>
                  </a:lnTo>
                  <a:lnTo>
                    <a:pt x="219" y="82"/>
                  </a:lnTo>
                  <a:lnTo>
                    <a:pt x="219" y="81"/>
                  </a:lnTo>
                  <a:lnTo>
                    <a:pt x="218" y="81"/>
                  </a:lnTo>
                  <a:lnTo>
                    <a:pt x="218" y="82"/>
                  </a:lnTo>
                  <a:lnTo>
                    <a:pt x="218" y="83"/>
                  </a:lnTo>
                  <a:lnTo>
                    <a:pt x="217" y="83"/>
                  </a:lnTo>
                  <a:lnTo>
                    <a:pt x="218" y="83"/>
                  </a:lnTo>
                  <a:lnTo>
                    <a:pt x="218" y="84"/>
                  </a:lnTo>
                  <a:lnTo>
                    <a:pt x="219" y="84"/>
                  </a:lnTo>
                  <a:lnTo>
                    <a:pt x="220" y="85"/>
                  </a:lnTo>
                  <a:lnTo>
                    <a:pt x="219" y="86"/>
                  </a:lnTo>
                  <a:lnTo>
                    <a:pt x="218" y="85"/>
                  </a:lnTo>
                  <a:lnTo>
                    <a:pt x="218" y="86"/>
                  </a:lnTo>
                  <a:lnTo>
                    <a:pt x="218" y="87"/>
                  </a:lnTo>
                  <a:lnTo>
                    <a:pt x="218" y="88"/>
                  </a:lnTo>
                  <a:lnTo>
                    <a:pt x="219" y="88"/>
                  </a:lnTo>
                  <a:lnTo>
                    <a:pt x="220" y="88"/>
                  </a:lnTo>
                  <a:close/>
                </a:path>
              </a:pathLst>
            </a:custGeom>
            <a:solidFill>
              <a:srgbClr val="F7D4C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12" name="Freeform 892"/>
            <p:cNvSpPr>
              <a:spLocks/>
            </p:cNvSpPr>
            <p:nvPr/>
          </p:nvSpPr>
          <p:spPr bwMode="auto">
            <a:xfrm>
              <a:off x="1758" y="1831"/>
              <a:ext cx="357" cy="315"/>
            </a:xfrm>
            <a:custGeom>
              <a:avLst/>
              <a:gdLst>
                <a:gd name="T0" fmla="*/ 282 w 357"/>
                <a:gd name="T1" fmla="*/ 4 h 315"/>
                <a:gd name="T2" fmla="*/ 277 w 357"/>
                <a:gd name="T3" fmla="*/ 11 h 315"/>
                <a:gd name="T4" fmla="*/ 289 w 357"/>
                <a:gd name="T5" fmla="*/ 13 h 315"/>
                <a:gd name="T6" fmla="*/ 300 w 357"/>
                <a:gd name="T7" fmla="*/ 16 h 315"/>
                <a:gd name="T8" fmla="*/ 310 w 357"/>
                <a:gd name="T9" fmla="*/ 19 h 315"/>
                <a:gd name="T10" fmla="*/ 320 w 357"/>
                <a:gd name="T11" fmla="*/ 24 h 315"/>
                <a:gd name="T12" fmla="*/ 330 w 357"/>
                <a:gd name="T13" fmla="*/ 20 h 315"/>
                <a:gd name="T14" fmla="*/ 338 w 357"/>
                <a:gd name="T15" fmla="*/ 13 h 315"/>
                <a:gd name="T16" fmla="*/ 351 w 357"/>
                <a:gd name="T17" fmla="*/ 9 h 315"/>
                <a:gd name="T18" fmla="*/ 332 w 357"/>
                <a:gd name="T19" fmla="*/ 67 h 315"/>
                <a:gd name="T20" fmla="*/ 307 w 357"/>
                <a:gd name="T21" fmla="*/ 90 h 315"/>
                <a:gd name="T22" fmla="*/ 307 w 357"/>
                <a:gd name="T23" fmla="*/ 113 h 315"/>
                <a:gd name="T24" fmla="*/ 290 w 357"/>
                <a:gd name="T25" fmla="*/ 139 h 315"/>
                <a:gd name="T26" fmla="*/ 257 w 357"/>
                <a:gd name="T27" fmla="*/ 151 h 315"/>
                <a:gd name="T28" fmla="*/ 231 w 357"/>
                <a:gd name="T29" fmla="*/ 156 h 315"/>
                <a:gd name="T30" fmla="*/ 207 w 357"/>
                <a:gd name="T31" fmla="*/ 162 h 315"/>
                <a:gd name="T32" fmla="*/ 182 w 357"/>
                <a:gd name="T33" fmla="*/ 180 h 315"/>
                <a:gd name="T34" fmla="*/ 158 w 357"/>
                <a:gd name="T35" fmla="*/ 203 h 315"/>
                <a:gd name="T36" fmla="*/ 139 w 357"/>
                <a:gd name="T37" fmla="*/ 212 h 315"/>
                <a:gd name="T38" fmla="*/ 142 w 357"/>
                <a:gd name="T39" fmla="*/ 235 h 315"/>
                <a:gd name="T40" fmla="*/ 150 w 357"/>
                <a:gd name="T41" fmla="*/ 273 h 315"/>
                <a:gd name="T42" fmla="*/ 127 w 357"/>
                <a:gd name="T43" fmla="*/ 304 h 315"/>
                <a:gd name="T44" fmla="*/ 119 w 357"/>
                <a:gd name="T45" fmla="*/ 311 h 315"/>
                <a:gd name="T46" fmla="*/ 112 w 357"/>
                <a:gd name="T47" fmla="*/ 301 h 315"/>
                <a:gd name="T48" fmla="*/ 100 w 357"/>
                <a:gd name="T49" fmla="*/ 306 h 315"/>
                <a:gd name="T50" fmla="*/ 91 w 357"/>
                <a:gd name="T51" fmla="*/ 307 h 315"/>
                <a:gd name="T52" fmla="*/ 91 w 357"/>
                <a:gd name="T53" fmla="*/ 295 h 315"/>
                <a:gd name="T54" fmla="*/ 85 w 357"/>
                <a:gd name="T55" fmla="*/ 285 h 315"/>
                <a:gd name="T56" fmla="*/ 93 w 357"/>
                <a:gd name="T57" fmla="*/ 278 h 315"/>
                <a:gd name="T58" fmla="*/ 86 w 357"/>
                <a:gd name="T59" fmla="*/ 272 h 315"/>
                <a:gd name="T60" fmla="*/ 82 w 357"/>
                <a:gd name="T61" fmla="*/ 260 h 315"/>
                <a:gd name="T62" fmla="*/ 83 w 357"/>
                <a:gd name="T63" fmla="*/ 247 h 315"/>
                <a:gd name="T64" fmla="*/ 76 w 357"/>
                <a:gd name="T65" fmla="*/ 236 h 315"/>
                <a:gd name="T66" fmla="*/ 69 w 357"/>
                <a:gd name="T67" fmla="*/ 230 h 315"/>
                <a:gd name="T68" fmla="*/ 75 w 357"/>
                <a:gd name="T69" fmla="*/ 222 h 315"/>
                <a:gd name="T70" fmla="*/ 78 w 357"/>
                <a:gd name="T71" fmla="*/ 209 h 315"/>
                <a:gd name="T72" fmla="*/ 77 w 357"/>
                <a:gd name="T73" fmla="*/ 195 h 315"/>
                <a:gd name="T74" fmla="*/ 69 w 357"/>
                <a:gd name="T75" fmla="*/ 187 h 315"/>
                <a:gd name="T76" fmla="*/ 63 w 357"/>
                <a:gd name="T77" fmla="*/ 181 h 315"/>
                <a:gd name="T78" fmla="*/ 56 w 357"/>
                <a:gd name="T79" fmla="*/ 171 h 315"/>
                <a:gd name="T80" fmla="*/ 54 w 357"/>
                <a:gd name="T81" fmla="*/ 172 h 315"/>
                <a:gd name="T82" fmla="*/ 46 w 357"/>
                <a:gd name="T83" fmla="*/ 169 h 315"/>
                <a:gd name="T84" fmla="*/ 35 w 357"/>
                <a:gd name="T85" fmla="*/ 165 h 315"/>
                <a:gd name="T86" fmla="*/ 26 w 357"/>
                <a:gd name="T87" fmla="*/ 167 h 315"/>
                <a:gd name="T88" fmla="*/ 23 w 357"/>
                <a:gd name="T89" fmla="*/ 155 h 315"/>
                <a:gd name="T90" fmla="*/ 34 w 357"/>
                <a:gd name="T91" fmla="*/ 156 h 315"/>
                <a:gd name="T92" fmla="*/ 37 w 357"/>
                <a:gd name="T93" fmla="*/ 155 h 315"/>
                <a:gd name="T94" fmla="*/ 32 w 357"/>
                <a:gd name="T95" fmla="*/ 149 h 315"/>
                <a:gd name="T96" fmla="*/ 26 w 357"/>
                <a:gd name="T97" fmla="*/ 147 h 315"/>
                <a:gd name="T98" fmla="*/ 16 w 357"/>
                <a:gd name="T99" fmla="*/ 144 h 315"/>
                <a:gd name="T100" fmla="*/ 13 w 357"/>
                <a:gd name="T101" fmla="*/ 132 h 315"/>
                <a:gd name="T102" fmla="*/ 12 w 357"/>
                <a:gd name="T103" fmla="*/ 124 h 315"/>
                <a:gd name="T104" fmla="*/ 15 w 357"/>
                <a:gd name="T105" fmla="*/ 121 h 315"/>
                <a:gd name="T106" fmla="*/ 19 w 357"/>
                <a:gd name="T107" fmla="*/ 119 h 315"/>
                <a:gd name="T108" fmla="*/ 18 w 357"/>
                <a:gd name="T109" fmla="*/ 105 h 315"/>
                <a:gd name="T110" fmla="*/ 23 w 357"/>
                <a:gd name="T111" fmla="*/ 105 h 315"/>
                <a:gd name="T112" fmla="*/ 16 w 357"/>
                <a:gd name="T113" fmla="*/ 95 h 315"/>
                <a:gd name="T114" fmla="*/ 7 w 357"/>
                <a:gd name="T115" fmla="*/ 87 h 315"/>
                <a:gd name="T116" fmla="*/ 3 w 357"/>
                <a:gd name="T117" fmla="*/ 80 h 315"/>
                <a:gd name="T118" fmla="*/ 2 w 357"/>
                <a:gd name="T119" fmla="*/ 68 h 31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57"/>
                <a:gd name="T181" fmla="*/ 0 h 315"/>
                <a:gd name="T182" fmla="*/ 357 w 357"/>
                <a:gd name="T183" fmla="*/ 315 h 31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57" h="315">
                  <a:moveTo>
                    <a:pt x="270" y="0"/>
                  </a:moveTo>
                  <a:lnTo>
                    <a:pt x="270" y="1"/>
                  </a:lnTo>
                  <a:lnTo>
                    <a:pt x="271" y="1"/>
                  </a:lnTo>
                  <a:lnTo>
                    <a:pt x="272" y="1"/>
                  </a:lnTo>
                  <a:lnTo>
                    <a:pt x="273" y="1"/>
                  </a:lnTo>
                  <a:lnTo>
                    <a:pt x="274" y="1"/>
                  </a:lnTo>
                  <a:lnTo>
                    <a:pt x="275" y="1"/>
                  </a:lnTo>
                  <a:lnTo>
                    <a:pt x="276" y="1"/>
                  </a:lnTo>
                  <a:lnTo>
                    <a:pt x="277" y="1"/>
                  </a:lnTo>
                  <a:lnTo>
                    <a:pt x="277" y="2"/>
                  </a:lnTo>
                  <a:lnTo>
                    <a:pt x="278" y="2"/>
                  </a:lnTo>
                  <a:lnTo>
                    <a:pt x="279" y="2"/>
                  </a:lnTo>
                  <a:lnTo>
                    <a:pt x="280" y="3"/>
                  </a:lnTo>
                  <a:lnTo>
                    <a:pt x="281" y="3"/>
                  </a:lnTo>
                  <a:lnTo>
                    <a:pt x="281" y="4"/>
                  </a:lnTo>
                  <a:lnTo>
                    <a:pt x="282" y="4"/>
                  </a:lnTo>
                  <a:lnTo>
                    <a:pt x="281" y="4"/>
                  </a:lnTo>
                  <a:lnTo>
                    <a:pt x="281" y="5"/>
                  </a:lnTo>
                  <a:lnTo>
                    <a:pt x="281" y="6"/>
                  </a:lnTo>
                  <a:lnTo>
                    <a:pt x="280" y="7"/>
                  </a:lnTo>
                  <a:lnTo>
                    <a:pt x="280" y="8"/>
                  </a:lnTo>
                  <a:lnTo>
                    <a:pt x="279" y="8"/>
                  </a:lnTo>
                  <a:lnTo>
                    <a:pt x="279" y="9"/>
                  </a:lnTo>
                  <a:lnTo>
                    <a:pt x="278" y="9"/>
                  </a:lnTo>
                  <a:lnTo>
                    <a:pt x="278" y="10"/>
                  </a:lnTo>
                  <a:lnTo>
                    <a:pt x="277" y="10"/>
                  </a:lnTo>
                  <a:lnTo>
                    <a:pt x="276" y="10"/>
                  </a:lnTo>
                  <a:lnTo>
                    <a:pt x="276" y="11"/>
                  </a:lnTo>
                  <a:lnTo>
                    <a:pt x="276" y="12"/>
                  </a:lnTo>
                  <a:lnTo>
                    <a:pt x="277" y="12"/>
                  </a:lnTo>
                  <a:lnTo>
                    <a:pt x="277" y="11"/>
                  </a:lnTo>
                  <a:lnTo>
                    <a:pt x="278" y="11"/>
                  </a:lnTo>
                  <a:lnTo>
                    <a:pt x="279" y="11"/>
                  </a:lnTo>
                  <a:lnTo>
                    <a:pt x="280" y="11"/>
                  </a:lnTo>
                  <a:lnTo>
                    <a:pt x="280" y="10"/>
                  </a:lnTo>
                  <a:lnTo>
                    <a:pt x="281" y="10"/>
                  </a:lnTo>
                  <a:lnTo>
                    <a:pt x="282" y="10"/>
                  </a:lnTo>
                  <a:lnTo>
                    <a:pt x="283" y="10"/>
                  </a:lnTo>
                  <a:lnTo>
                    <a:pt x="284" y="10"/>
                  </a:lnTo>
                  <a:lnTo>
                    <a:pt x="285" y="10"/>
                  </a:lnTo>
                  <a:lnTo>
                    <a:pt x="286" y="10"/>
                  </a:lnTo>
                  <a:lnTo>
                    <a:pt x="286" y="11"/>
                  </a:lnTo>
                  <a:lnTo>
                    <a:pt x="287" y="11"/>
                  </a:lnTo>
                  <a:lnTo>
                    <a:pt x="288" y="11"/>
                  </a:lnTo>
                  <a:lnTo>
                    <a:pt x="288" y="12"/>
                  </a:lnTo>
                  <a:lnTo>
                    <a:pt x="289" y="12"/>
                  </a:lnTo>
                  <a:lnTo>
                    <a:pt x="289" y="13"/>
                  </a:lnTo>
                  <a:lnTo>
                    <a:pt x="289" y="14"/>
                  </a:lnTo>
                  <a:lnTo>
                    <a:pt x="290" y="14"/>
                  </a:lnTo>
                  <a:lnTo>
                    <a:pt x="291" y="15"/>
                  </a:lnTo>
                  <a:lnTo>
                    <a:pt x="291" y="14"/>
                  </a:lnTo>
                  <a:lnTo>
                    <a:pt x="292" y="14"/>
                  </a:lnTo>
                  <a:lnTo>
                    <a:pt x="293" y="14"/>
                  </a:lnTo>
                  <a:lnTo>
                    <a:pt x="294" y="14"/>
                  </a:lnTo>
                  <a:lnTo>
                    <a:pt x="295" y="14"/>
                  </a:lnTo>
                  <a:lnTo>
                    <a:pt x="295" y="15"/>
                  </a:lnTo>
                  <a:lnTo>
                    <a:pt x="296" y="15"/>
                  </a:lnTo>
                  <a:lnTo>
                    <a:pt x="297" y="15"/>
                  </a:lnTo>
                  <a:lnTo>
                    <a:pt x="298" y="15"/>
                  </a:lnTo>
                  <a:lnTo>
                    <a:pt x="299" y="15"/>
                  </a:lnTo>
                  <a:lnTo>
                    <a:pt x="300" y="15"/>
                  </a:lnTo>
                  <a:lnTo>
                    <a:pt x="300" y="16"/>
                  </a:lnTo>
                  <a:lnTo>
                    <a:pt x="301" y="16"/>
                  </a:lnTo>
                  <a:lnTo>
                    <a:pt x="302" y="16"/>
                  </a:lnTo>
                  <a:lnTo>
                    <a:pt x="303" y="17"/>
                  </a:lnTo>
                  <a:lnTo>
                    <a:pt x="304" y="18"/>
                  </a:lnTo>
                  <a:lnTo>
                    <a:pt x="304" y="19"/>
                  </a:lnTo>
                  <a:lnTo>
                    <a:pt x="305" y="19"/>
                  </a:lnTo>
                  <a:lnTo>
                    <a:pt x="305" y="20"/>
                  </a:lnTo>
                  <a:lnTo>
                    <a:pt x="306" y="20"/>
                  </a:lnTo>
                  <a:lnTo>
                    <a:pt x="307" y="21"/>
                  </a:lnTo>
                  <a:lnTo>
                    <a:pt x="308" y="21"/>
                  </a:lnTo>
                  <a:lnTo>
                    <a:pt x="308" y="20"/>
                  </a:lnTo>
                  <a:lnTo>
                    <a:pt x="309" y="20"/>
                  </a:lnTo>
                  <a:lnTo>
                    <a:pt x="310" y="20"/>
                  </a:lnTo>
                  <a:lnTo>
                    <a:pt x="310" y="19"/>
                  </a:lnTo>
                  <a:lnTo>
                    <a:pt x="311" y="19"/>
                  </a:lnTo>
                  <a:lnTo>
                    <a:pt x="312" y="19"/>
                  </a:lnTo>
                  <a:lnTo>
                    <a:pt x="313" y="19"/>
                  </a:lnTo>
                  <a:lnTo>
                    <a:pt x="314" y="19"/>
                  </a:lnTo>
                  <a:lnTo>
                    <a:pt x="314" y="18"/>
                  </a:lnTo>
                  <a:lnTo>
                    <a:pt x="315" y="19"/>
                  </a:lnTo>
                  <a:lnTo>
                    <a:pt x="316" y="19"/>
                  </a:lnTo>
                  <a:lnTo>
                    <a:pt x="316" y="20"/>
                  </a:lnTo>
                  <a:lnTo>
                    <a:pt x="317" y="21"/>
                  </a:lnTo>
                  <a:lnTo>
                    <a:pt x="318" y="21"/>
                  </a:lnTo>
                  <a:lnTo>
                    <a:pt x="318" y="22"/>
                  </a:lnTo>
                  <a:lnTo>
                    <a:pt x="319" y="23"/>
                  </a:lnTo>
                  <a:lnTo>
                    <a:pt x="320" y="23"/>
                  </a:lnTo>
                  <a:lnTo>
                    <a:pt x="320" y="24"/>
                  </a:lnTo>
                  <a:lnTo>
                    <a:pt x="321" y="24"/>
                  </a:lnTo>
                  <a:lnTo>
                    <a:pt x="321" y="25"/>
                  </a:lnTo>
                  <a:lnTo>
                    <a:pt x="322" y="25"/>
                  </a:lnTo>
                  <a:lnTo>
                    <a:pt x="322" y="24"/>
                  </a:lnTo>
                  <a:lnTo>
                    <a:pt x="323" y="24"/>
                  </a:lnTo>
                  <a:lnTo>
                    <a:pt x="323" y="23"/>
                  </a:lnTo>
                  <a:lnTo>
                    <a:pt x="324" y="23"/>
                  </a:lnTo>
                  <a:lnTo>
                    <a:pt x="325" y="23"/>
                  </a:lnTo>
                  <a:lnTo>
                    <a:pt x="326" y="23"/>
                  </a:lnTo>
                  <a:lnTo>
                    <a:pt x="326" y="22"/>
                  </a:lnTo>
                  <a:lnTo>
                    <a:pt x="327" y="22"/>
                  </a:lnTo>
                  <a:lnTo>
                    <a:pt x="327" y="21"/>
                  </a:lnTo>
                  <a:lnTo>
                    <a:pt x="328" y="21"/>
                  </a:lnTo>
                  <a:lnTo>
                    <a:pt x="329" y="21"/>
                  </a:lnTo>
                  <a:lnTo>
                    <a:pt x="329" y="20"/>
                  </a:lnTo>
                  <a:lnTo>
                    <a:pt x="330" y="20"/>
                  </a:lnTo>
                  <a:lnTo>
                    <a:pt x="331" y="20"/>
                  </a:lnTo>
                  <a:lnTo>
                    <a:pt x="331" y="19"/>
                  </a:lnTo>
                  <a:lnTo>
                    <a:pt x="332" y="19"/>
                  </a:lnTo>
                  <a:lnTo>
                    <a:pt x="332" y="18"/>
                  </a:lnTo>
                  <a:lnTo>
                    <a:pt x="333" y="18"/>
                  </a:lnTo>
                  <a:lnTo>
                    <a:pt x="333" y="17"/>
                  </a:lnTo>
                  <a:lnTo>
                    <a:pt x="333" y="16"/>
                  </a:lnTo>
                  <a:lnTo>
                    <a:pt x="334" y="16"/>
                  </a:lnTo>
                  <a:lnTo>
                    <a:pt x="335" y="16"/>
                  </a:lnTo>
                  <a:lnTo>
                    <a:pt x="335" y="15"/>
                  </a:lnTo>
                  <a:lnTo>
                    <a:pt x="336" y="15"/>
                  </a:lnTo>
                  <a:lnTo>
                    <a:pt x="336" y="14"/>
                  </a:lnTo>
                  <a:lnTo>
                    <a:pt x="337" y="14"/>
                  </a:lnTo>
                  <a:lnTo>
                    <a:pt x="337" y="13"/>
                  </a:lnTo>
                  <a:lnTo>
                    <a:pt x="338" y="13"/>
                  </a:lnTo>
                  <a:lnTo>
                    <a:pt x="338" y="12"/>
                  </a:lnTo>
                  <a:lnTo>
                    <a:pt x="339" y="11"/>
                  </a:lnTo>
                  <a:lnTo>
                    <a:pt x="339" y="10"/>
                  </a:lnTo>
                  <a:lnTo>
                    <a:pt x="340" y="10"/>
                  </a:lnTo>
                  <a:lnTo>
                    <a:pt x="341" y="10"/>
                  </a:lnTo>
                  <a:lnTo>
                    <a:pt x="342" y="10"/>
                  </a:lnTo>
                  <a:lnTo>
                    <a:pt x="343" y="10"/>
                  </a:lnTo>
                  <a:lnTo>
                    <a:pt x="344" y="10"/>
                  </a:lnTo>
                  <a:lnTo>
                    <a:pt x="345" y="10"/>
                  </a:lnTo>
                  <a:lnTo>
                    <a:pt x="346" y="10"/>
                  </a:lnTo>
                  <a:lnTo>
                    <a:pt x="347" y="9"/>
                  </a:lnTo>
                  <a:lnTo>
                    <a:pt x="348" y="9"/>
                  </a:lnTo>
                  <a:lnTo>
                    <a:pt x="349" y="9"/>
                  </a:lnTo>
                  <a:lnTo>
                    <a:pt x="350" y="9"/>
                  </a:lnTo>
                  <a:lnTo>
                    <a:pt x="351" y="9"/>
                  </a:lnTo>
                  <a:lnTo>
                    <a:pt x="352" y="9"/>
                  </a:lnTo>
                  <a:lnTo>
                    <a:pt x="353" y="9"/>
                  </a:lnTo>
                  <a:lnTo>
                    <a:pt x="354" y="9"/>
                  </a:lnTo>
                  <a:lnTo>
                    <a:pt x="355" y="9"/>
                  </a:lnTo>
                  <a:lnTo>
                    <a:pt x="356" y="10"/>
                  </a:lnTo>
                  <a:lnTo>
                    <a:pt x="357" y="10"/>
                  </a:lnTo>
                  <a:lnTo>
                    <a:pt x="354" y="24"/>
                  </a:lnTo>
                  <a:lnTo>
                    <a:pt x="350" y="28"/>
                  </a:lnTo>
                  <a:lnTo>
                    <a:pt x="342" y="30"/>
                  </a:lnTo>
                  <a:lnTo>
                    <a:pt x="339" y="35"/>
                  </a:lnTo>
                  <a:lnTo>
                    <a:pt x="339" y="39"/>
                  </a:lnTo>
                  <a:lnTo>
                    <a:pt x="336" y="46"/>
                  </a:lnTo>
                  <a:lnTo>
                    <a:pt x="339" y="49"/>
                  </a:lnTo>
                  <a:lnTo>
                    <a:pt x="333" y="61"/>
                  </a:lnTo>
                  <a:lnTo>
                    <a:pt x="332" y="65"/>
                  </a:lnTo>
                  <a:lnTo>
                    <a:pt x="332" y="67"/>
                  </a:lnTo>
                  <a:lnTo>
                    <a:pt x="330" y="68"/>
                  </a:lnTo>
                  <a:lnTo>
                    <a:pt x="329" y="69"/>
                  </a:lnTo>
                  <a:lnTo>
                    <a:pt x="328" y="70"/>
                  </a:lnTo>
                  <a:lnTo>
                    <a:pt x="327" y="72"/>
                  </a:lnTo>
                  <a:lnTo>
                    <a:pt x="326" y="72"/>
                  </a:lnTo>
                  <a:lnTo>
                    <a:pt x="324" y="73"/>
                  </a:lnTo>
                  <a:lnTo>
                    <a:pt x="323" y="74"/>
                  </a:lnTo>
                  <a:lnTo>
                    <a:pt x="322" y="76"/>
                  </a:lnTo>
                  <a:lnTo>
                    <a:pt x="321" y="79"/>
                  </a:lnTo>
                  <a:lnTo>
                    <a:pt x="319" y="80"/>
                  </a:lnTo>
                  <a:lnTo>
                    <a:pt x="317" y="81"/>
                  </a:lnTo>
                  <a:lnTo>
                    <a:pt x="315" y="82"/>
                  </a:lnTo>
                  <a:lnTo>
                    <a:pt x="314" y="83"/>
                  </a:lnTo>
                  <a:lnTo>
                    <a:pt x="312" y="86"/>
                  </a:lnTo>
                  <a:lnTo>
                    <a:pt x="310" y="87"/>
                  </a:lnTo>
                  <a:lnTo>
                    <a:pt x="308" y="88"/>
                  </a:lnTo>
                  <a:lnTo>
                    <a:pt x="307" y="90"/>
                  </a:lnTo>
                  <a:lnTo>
                    <a:pt x="304" y="90"/>
                  </a:lnTo>
                  <a:lnTo>
                    <a:pt x="301" y="89"/>
                  </a:lnTo>
                  <a:lnTo>
                    <a:pt x="298" y="90"/>
                  </a:lnTo>
                  <a:lnTo>
                    <a:pt x="296" y="92"/>
                  </a:lnTo>
                  <a:lnTo>
                    <a:pt x="297" y="94"/>
                  </a:lnTo>
                  <a:lnTo>
                    <a:pt x="299" y="95"/>
                  </a:lnTo>
                  <a:lnTo>
                    <a:pt x="300" y="96"/>
                  </a:lnTo>
                  <a:lnTo>
                    <a:pt x="301" y="97"/>
                  </a:lnTo>
                  <a:lnTo>
                    <a:pt x="304" y="99"/>
                  </a:lnTo>
                  <a:lnTo>
                    <a:pt x="305" y="100"/>
                  </a:lnTo>
                  <a:lnTo>
                    <a:pt x="305" y="101"/>
                  </a:lnTo>
                  <a:lnTo>
                    <a:pt x="305" y="104"/>
                  </a:lnTo>
                  <a:lnTo>
                    <a:pt x="306" y="106"/>
                  </a:lnTo>
                  <a:lnTo>
                    <a:pt x="307" y="108"/>
                  </a:lnTo>
                  <a:lnTo>
                    <a:pt x="305" y="110"/>
                  </a:lnTo>
                  <a:lnTo>
                    <a:pt x="306" y="111"/>
                  </a:lnTo>
                  <a:lnTo>
                    <a:pt x="307" y="113"/>
                  </a:lnTo>
                  <a:lnTo>
                    <a:pt x="305" y="114"/>
                  </a:lnTo>
                  <a:lnTo>
                    <a:pt x="304" y="116"/>
                  </a:lnTo>
                  <a:lnTo>
                    <a:pt x="305" y="118"/>
                  </a:lnTo>
                  <a:lnTo>
                    <a:pt x="302" y="120"/>
                  </a:lnTo>
                  <a:lnTo>
                    <a:pt x="301" y="122"/>
                  </a:lnTo>
                  <a:lnTo>
                    <a:pt x="298" y="123"/>
                  </a:lnTo>
                  <a:lnTo>
                    <a:pt x="296" y="125"/>
                  </a:lnTo>
                  <a:lnTo>
                    <a:pt x="295" y="126"/>
                  </a:lnTo>
                  <a:lnTo>
                    <a:pt x="294" y="127"/>
                  </a:lnTo>
                  <a:lnTo>
                    <a:pt x="292" y="129"/>
                  </a:lnTo>
                  <a:lnTo>
                    <a:pt x="293" y="132"/>
                  </a:lnTo>
                  <a:lnTo>
                    <a:pt x="294" y="133"/>
                  </a:lnTo>
                  <a:lnTo>
                    <a:pt x="295" y="135"/>
                  </a:lnTo>
                  <a:lnTo>
                    <a:pt x="294" y="138"/>
                  </a:lnTo>
                  <a:lnTo>
                    <a:pt x="293" y="139"/>
                  </a:lnTo>
                  <a:lnTo>
                    <a:pt x="291" y="141"/>
                  </a:lnTo>
                  <a:lnTo>
                    <a:pt x="290" y="139"/>
                  </a:lnTo>
                  <a:lnTo>
                    <a:pt x="288" y="139"/>
                  </a:lnTo>
                  <a:lnTo>
                    <a:pt x="286" y="138"/>
                  </a:lnTo>
                  <a:lnTo>
                    <a:pt x="284" y="140"/>
                  </a:lnTo>
                  <a:lnTo>
                    <a:pt x="282" y="140"/>
                  </a:lnTo>
                  <a:lnTo>
                    <a:pt x="280" y="140"/>
                  </a:lnTo>
                  <a:lnTo>
                    <a:pt x="276" y="140"/>
                  </a:lnTo>
                  <a:lnTo>
                    <a:pt x="275" y="142"/>
                  </a:lnTo>
                  <a:lnTo>
                    <a:pt x="273" y="142"/>
                  </a:lnTo>
                  <a:lnTo>
                    <a:pt x="270" y="143"/>
                  </a:lnTo>
                  <a:lnTo>
                    <a:pt x="269" y="145"/>
                  </a:lnTo>
                  <a:lnTo>
                    <a:pt x="268" y="145"/>
                  </a:lnTo>
                  <a:lnTo>
                    <a:pt x="264" y="145"/>
                  </a:lnTo>
                  <a:lnTo>
                    <a:pt x="262" y="145"/>
                  </a:lnTo>
                  <a:lnTo>
                    <a:pt x="260" y="146"/>
                  </a:lnTo>
                  <a:lnTo>
                    <a:pt x="260" y="148"/>
                  </a:lnTo>
                  <a:lnTo>
                    <a:pt x="259" y="149"/>
                  </a:lnTo>
                  <a:lnTo>
                    <a:pt x="257" y="151"/>
                  </a:lnTo>
                  <a:lnTo>
                    <a:pt x="254" y="151"/>
                  </a:lnTo>
                  <a:lnTo>
                    <a:pt x="253" y="151"/>
                  </a:lnTo>
                  <a:lnTo>
                    <a:pt x="251" y="151"/>
                  </a:lnTo>
                  <a:lnTo>
                    <a:pt x="250" y="154"/>
                  </a:lnTo>
                  <a:lnTo>
                    <a:pt x="247" y="154"/>
                  </a:lnTo>
                  <a:lnTo>
                    <a:pt x="245" y="154"/>
                  </a:lnTo>
                  <a:lnTo>
                    <a:pt x="243" y="154"/>
                  </a:lnTo>
                  <a:lnTo>
                    <a:pt x="242" y="156"/>
                  </a:lnTo>
                  <a:lnTo>
                    <a:pt x="240" y="156"/>
                  </a:lnTo>
                  <a:lnTo>
                    <a:pt x="240" y="154"/>
                  </a:lnTo>
                  <a:lnTo>
                    <a:pt x="239" y="152"/>
                  </a:lnTo>
                  <a:lnTo>
                    <a:pt x="239" y="153"/>
                  </a:lnTo>
                  <a:lnTo>
                    <a:pt x="237" y="154"/>
                  </a:lnTo>
                  <a:lnTo>
                    <a:pt x="235" y="155"/>
                  </a:lnTo>
                  <a:lnTo>
                    <a:pt x="233" y="156"/>
                  </a:lnTo>
                  <a:lnTo>
                    <a:pt x="232" y="155"/>
                  </a:lnTo>
                  <a:lnTo>
                    <a:pt x="231" y="156"/>
                  </a:lnTo>
                  <a:lnTo>
                    <a:pt x="230" y="156"/>
                  </a:lnTo>
                  <a:lnTo>
                    <a:pt x="229" y="155"/>
                  </a:lnTo>
                  <a:lnTo>
                    <a:pt x="226" y="151"/>
                  </a:lnTo>
                  <a:lnTo>
                    <a:pt x="225" y="150"/>
                  </a:lnTo>
                  <a:lnTo>
                    <a:pt x="222" y="150"/>
                  </a:lnTo>
                  <a:lnTo>
                    <a:pt x="221" y="151"/>
                  </a:lnTo>
                  <a:lnTo>
                    <a:pt x="220" y="152"/>
                  </a:lnTo>
                  <a:lnTo>
                    <a:pt x="220" y="153"/>
                  </a:lnTo>
                  <a:lnTo>
                    <a:pt x="220" y="156"/>
                  </a:lnTo>
                  <a:lnTo>
                    <a:pt x="218" y="156"/>
                  </a:lnTo>
                  <a:lnTo>
                    <a:pt x="214" y="155"/>
                  </a:lnTo>
                  <a:lnTo>
                    <a:pt x="212" y="155"/>
                  </a:lnTo>
                  <a:lnTo>
                    <a:pt x="211" y="158"/>
                  </a:lnTo>
                  <a:lnTo>
                    <a:pt x="212" y="160"/>
                  </a:lnTo>
                  <a:lnTo>
                    <a:pt x="210" y="162"/>
                  </a:lnTo>
                  <a:lnTo>
                    <a:pt x="208" y="162"/>
                  </a:lnTo>
                  <a:lnTo>
                    <a:pt x="207" y="162"/>
                  </a:lnTo>
                  <a:lnTo>
                    <a:pt x="205" y="160"/>
                  </a:lnTo>
                  <a:lnTo>
                    <a:pt x="203" y="159"/>
                  </a:lnTo>
                  <a:lnTo>
                    <a:pt x="203" y="164"/>
                  </a:lnTo>
                  <a:lnTo>
                    <a:pt x="204" y="165"/>
                  </a:lnTo>
                  <a:lnTo>
                    <a:pt x="202" y="165"/>
                  </a:lnTo>
                  <a:lnTo>
                    <a:pt x="201" y="166"/>
                  </a:lnTo>
                  <a:lnTo>
                    <a:pt x="199" y="169"/>
                  </a:lnTo>
                  <a:lnTo>
                    <a:pt x="197" y="169"/>
                  </a:lnTo>
                  <a:lnTo>
                    <a:pt x="194" y="170"/>
                  </a:lnTo>
                  <a:lnTo>
                    <a:pt x="192" y="170"/>
                  </a:lnTo>
                  <a:lnTo>
                    <a:pt x="191" y="171"/>
                  </a:lnTo>
                  <a:lnTo>
                    <a:pt x="189" y="171"/>
                  </a:lnTo>
                  <a:lnTo>
                    <a:pt x="187" y="173"/>
                  </a:lnTo>
                  <a:lnTo>
                    <a:pt x="185" y="173"/>
                  </a:lnTo>
                  <a:lnTo>
                    <a:pt x="184" y="175"/>
                  </a:lnTo>
                  <a:lnTo>
                    <a:pt x="184" y="178"/>
                  </a:lnTo>
                  <a:lnTo>
                    <a:pt x="182" y="180"/>
                  </a:lnTo>
                  <a:lnTo>
                    <a:pt x="180" y="180"/>
                  </a:lnTo>
                  <a:lnTo>
                    <a:pt x="180" y="183"/>
                  </a:lnTo>
                  <a:lnTo>
                    <a:pt x="181" y="184"/>
                  </a:lnTo>
                  <a:lnTo>
                    <a:pt x="180" y="186"/>
                  </a:lnTo>
                  <a:lnTo>
                    <a:pt x="181" y="188"/>
                  </a:lnTo>
                  <a:lnTo>
                    <a:pt x="178" y="189"/>
                  </a:lnTo>
                  <a:lnTo>
                    <a:pt x="175" y="190"/>
                  </a:lnTo>
                  <a:lnTo>
                    <a:pt x="171" y="190"/>
                  </a:lnTo>
                  <a:lnTo>
                    <a:pt x="170" y="191"/>
                  </a:lnTo>
                  <a:lnTo>
                    <a:pt x="169" y="193"/>
                  </a:lnTo>
                  <a:lnTo>
                    <a:pt x="167" y="196"/>
                  </a:lnTo>
                  <a:lnTo>
                    <a:pt x="164" y="196"/>
                  </a:lnTo>
                  <a:lnTo>
                    <a:pt x="163" y="198"/>
                  </a:lnTo>
                  <a:lnTo>
                    <a:pt x="163" y="201"/>
                  </a:lnTo>
                  <a:lnTo>
                    <a:pt x="161" y="202"/>
                  </a:lnTo>
                  <a:lnTo>
                    <a:pt x="159" y="203"/>
                  </a:lnTo>
                  <a:lnTo>
                    <a:pt x="158" y="203"/>
                  </a:lnTo>
                  <a:lnTo>
                    <a:pt x="157" y="203"/>
                  </a:lnTo>
                  <a:lnTo>
                    <a:pt x="156" y="204"/>
                  </a:lnTo>
                  <a:lnTo>
                    <a:pt x="155" y="205"/>
                  </a:lnTo>
                  <a:lnTo>
                    <a:pt x="155" y="207"/>
                  </a:lnTo>
                  <a:lnTo>
                    <a:pt x="155" y="209"/>
                  </a:lnTo>
                  <a:lnTo>
                    <a:pt x="154" y="208"/>
                  </a:lnTo>
                  <a:lnTo>
                    <a:pt x="152" y="207"/>
                  </a:lnTo>
                  <a:lnTo>
                    <a:pt x="151" y="207"/>
                  </a:lnTo>
                  <a:lnTo>
                    <a:pt x="150" y="208"/>
                  </a:lnTo>
                  <a:lnTo>
                    <a:pt x="150" y="210"/>
                  </a:lnTo>
                  <a:lnTo>
                    <a:pt x="150" y="212"/>
                  </a:lnTo>
                  <a:lnTo>
                    <a:pt x="147" y="212"/>
                  </a:lnTo>
                  <a:lnTo>
                    <a:pt x="146" y="211"/>
                  </a:lnTo>
                  <a:lnTo>
                    <a:pt x="144" y="211"/>
                  </a:lnTo>
                  <a:lnTo>
                    <a:pt x="143" y="213"/>
                  </a:lnTo>
                  <a:lnTo>
                    <a:pt x="141" y="212"/>
                  </a:lnTo>
                  <a:lnTo>
                    <a:pt x="139" y="212"/>
                  </a:lnTo>
                  <a:lnTo>
                    <a:pt x="138" y="214"/>
                  </a:lnTo>
                  <a:lnTo>
                    <a:pt x="136" y="215"/>
                  </a:lnTo>
                  <a:lnTo>
                    <a:pt x="134" y="216"/>
                  </a:lnTo>
                  <a:lnTo>
                    <a:pt x="133" y="217"/>
                  </a:lnTo>
                  <a:lnTo>
                    <a:pt x="132" y="219"/>
                  </a:lnTo>
                  <a:lnTo>
                    <a:pt x="132" y="221"/>
                  </a:lnTo>
                  <a:lnTo>
                    <a:pt x="135" y="222"/>
                  </a:lnTo>
                  <a:lnTo>
                    <a:pt x="137" y="222"/>
                  </a:lnTo>
                  <a:lnTo>
                    <a:pt x="138" y="222"/>
                  </a:lnTo>
                  <a:lnTo>
                    <a:pt x="140" y="220"/>
                  </a:lnTo>
                  <a:lnTo>
                    <a:pt x="142" y="222"/>
                  </a:lnTo>
                  <a:lnTo>
                    <a:pt x="143" y="225"/>
                  </a:lnTo>
                  <a:lnTo>
                    <a:pt x="143" y="228"/>
                  </a:lnTo>
                  <a:lnTo>
                    <a:pt x="142" y="229"/>
                  </a:lnTo>
                  <a:lnTo>
                    <a:pt x="141" y="231"/>
                  </a:lnTo>
                  <a:lnTo>
                    <a:pt x="140" y="234"/>
                  </a:lnTo>
                  <a:lnTo>
                    <a:pt x="142" y="235"/>
                  </a:lnTo>
                  <a:lnTo>
                    <a:pt x="140" y="238"/>
                  </a:lnTo>
                  <a:lnTo>
                    <a:pt x="141" y="240"/>
                  </a:lnTo>
                  <a:lnTo>
                    <a:pt x="144" y="241"/>
                  </a:lnTo>
                  <a:lnTo>
                    <a:pt x="147" y="241"/>
                  </a:lnTo>
                  <a:lnTo>
                    <a:pt x="148" y="243"/>
                  </a:lnTo>
                  <a:lnTo>
                    <a:pt x="146" y="246"/>
                  </a:lnTo>
                  <a:lnTo>
                    <a:pt x="145" y="247"/>
                  </a:lnTo>
                  <a:lnTo>
                    <a:pt x="146" y="249"/>
                  </a:lnTo>
                  <a:lnTo>
                    <a:pt x="147" y="253"/>
                  </a:lnTo>
                  <a:lnTo>
                    <a:pt x="147" y="255"/>
                  </a:lnTo>
                  <a:lnTo>
                    <a:pt x="145" y="257"/>
                  </a:lnTo>
                  <a:lnTo>
                    <a:pt x="145" y="261"/>
                  </a:lnTo>
                  <a:lnTo>
                    <a:pt x="147" y="263"/>
                  </a:lnTo>
                  <a:lnTo>
                    <a:pt x="148" y="266"/>
                  </a:lnTo>
                  <a:lnTo>
                    <a:pt x="148" y="267"/>
                  </a:lnTo>
                  <a:lnTo>
                    <a:pt x="149" y="271"/>
                  </a:lnTo>
                  <a:lnTo>
                    <a:pt x="150" y="273"/>
                  </a:lnTo>
                  <a:lnTo>
                    <a:pt x="151" y="276"/>
                  </a:lnTo>
                  <a:lnTo>
                    <a:pt x="151" y="278"/>
                  </a:lnTo>
                  <a:lnTo>
                    <a:pt x="151" y="281"/>
                  </a:lnTo>
                  <a:lnTo>
                    <a:pt x="151" y="285"/>
                  </a:lnTo>
                  <a:lnTo>
                    <a:pt x="151" y="286"/>
                  </a:lnTo>
                  <a:lnTo>
                    <a:pt x="153" y="287"/>
                  </a:lnTo>
                  <a:lnTo>
                    <a:pt x="153" y="290"/>
                  </a:lnTo>
                  <a:lnTo>
                    <a:pt x="152" y="292"/>
                  </a:lnTo>
                  <a:lnTo>
                    <a:pt x="150" y="293"/>
                  </a:lnTo>
                  <a:lnTo>
                    <a:pt x="146" y="295"/>
                  </a:lnTo>
                  <a:lnTo>
                    <a:pt x="144" y="296"/>
                  </a:lnTo>
                  <a:lnTo>
                    <a:pt x="142" y="298"/>
                  </a:lnTo>
                  <a:lnTo>
                    <a:pt x="139" y="299"/>
                  </a:lnTo>
                  <a:lnTo>
                    <a:pt x="136" y="301"/>
                  </a:lnTo>
                  <a:lnTo>
                    <a:pt x="134" y="301"/>
                  </a:lnTo>
                  <a:lnTo>
                    <a:pt x="131" y="303"/>
                  </a:lnTo>
                  <a:lnTo>
                    <a:pt x="127" y="304"/>
                  </a:lnTo>
                  <a:lnTo>
                    <a:pt x="126" y="306"/>
                  </a:lnTo>
                  <a:lnTo>
                    <a:pt x="124" y="307"/>
                  </a:lnTo>
                  <a:lnTo>
                    <a:pt x="122" y="314"/>
                  </a:lnTo>
                  <a:lnTo>
                    <a:pt x="121" y="314"/>
                  </a:lnTo>
                  <a:lnTo>
                    <a:pt x="121" y="315"/>
                  </a:lnTo>
                  <a:lnTo>
                    <a:pt x="120" y="315"/>
                  </a:lnTo>
                  <a:lnTo>
                    <a:pt x="119" y="315"/>
                  </a:lnTo>
                  <a:lnTo>
                    <a:pt x="119" y="314"/>
                  </a:lnTo>
                  <a:lnTo>
                    <a:pt x="118" y="314"/>
                  </a:lnTo>
                  <a:lnTo>
                    <a:pt x="118" y="313"/>
                  </a:lnTo>
                  <a:lnTo>
                    <a:pt x="117" y="313"/>
                  </a:lnTo>
                  <a:lnTo>
                    <a:pt x="117" y="312"/>
                  </a:lnTo>
                  <a:lnTo>
                    <a:pt x="118" y="312"/>
                  </a:lnTo>
                  <a:lnTo>
                    <a:pt x="119" y="312"/>
                  </a:lnTo>
                  <a:lnTo>
                    <a:pt x="119" y="311"/>
                  </a:lnTo>
                  <a:lnTo>
                    <a:pt x="119" y="310"/>
                  </a:lnTo>
                  <a:lnTo>
                    <a:pt x="118" y="310"/>
                  </a:lnTo>
                  <a:lnTo>
                    <a:pt x="118" y="309"/>
                  </a:lnTo>
                  <a:lnTo>
                    <a:pt x="118" y="308"/>
                  </a:lnTo>
                  <a:lnTo>
                    <a:pt x="118" y="307"/>
                  </a:lnTo>
                  <a:lnTo>
                    <a:pt x="117" y="306"/>
                  </a:lnTo>
                  <a:lnTo>
                    <a:pt x="117" y="305"/>
                  </a:lnTo>
                  <a:lnTo>
                    <a:pt x="117" y="304"/>
                  </a:lnTo>
                  <a:lnTo>
                    <a:pt x="116" y="303"/>
                  </a:lnTo>
                  <a:lnTo>
                    <a:pt x="116" y="302"/>
                  </a:lnTo>
                  <a:lnTo>
                    <a:pt x="115" y="302"/>
                  </a:lnTo>
                  <a:lnTo>
                    <a:pt x="115" y="301"/>
                  </a:lnTo>
                  <a:lnTo>
                    <a:pt x="114" y="301"/>
                  </a:lnTo>
                  <a:lnTo>
                    <a:pt x="113" y="301"/>
                  </a:lnTo>
                  <a:lnTo>
                    <a:pt x="112" y="301"/>
                  </a:lnTo>
                  <a:lnTo>
                    <a:pt x="111" y="301"/>
                  </a:lnTo>
                  <a:lnTo>
                    <a:pt x="110" y="301"/>
                  </a:lnTo>
                  <a:lnTo>
                    <a:pt x="109" y="301"/>
                  </a:lnTo>
                  <a:lnTo>
                    <a:pt x="108" y="301"/>
                  </a:lnTo>
                  <a:lnTo>
                    <a:pt x="108" y="302"/>
                  </a:lnTo>
                  <a:lnTo>
                    <a:pt x="107" y="302"/>
                  </a:lnTo>
                  <a:lnTo>
                    <a:pt x="107" y="303"/>
                  </a:lnTo>
                  <a:lnTo>
                    <a:pt x="106" y="303"/>
                  </a:lnTo>
                  <a:lnTo>
                    <a:pt x="105" y="303"/>
                  </a:lnTo>
                  <a:lnTo>
                    <a:pt x="105" y="304"/>
                  </a:lnTo>
                  <a:lnTo>
                    <a:pt x="104" y="304"/>
                  </a:lnTo>
                  <a:lnTo>
                    <a:pt x="103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1" y="306"/>
                  </a:lnTo>
                  <a:lnTo>
                    <a:pt x="100" y="306"/>
                  </a:lnTo>
                  <a:lnTo>
                    <a:pt x="99" y="306"/>
                  </a:lnTo>
                  <a:lnTo>
                    <a:pt x="99" y="307"/>
                  </a:lnTo>
                  <a:lnTo>
                    <a:pt x="98" y="307"/>
                  </a:lnTo>
                  <a:lnTo>
                    <a:pt x="98" y="308"/>
                  </a:lnTo>
                  <a:lnTo>
                    <a:pt x="97" y="308"/>
                  </a:lnTo>
                  <a:lnTo>
                    <a:pt x="96" y="309"/>
                  </a:lnTo>
                  <a:lnTo>
                    <a:pt x="95" y="310"/>
                  </a:lnTo>
                  <a:lnTo>
                    <a:pt x="94" y="310"/>
                  </a:lnTo>
                  <a:lnTo>
                    <a:pt x="94" y="311"/>
                  </a:lnTo>
                  <a:lnTo>
                    <a:pt x="93" y="310"/>
                  </a:lnTo>
                  <a:lnTo>
                    <a:pt x="92" y="310"/>
                  </a:lnTo>
                  <a:lnTo>
                    <a:pt x="92" y="309"/>
                  </a:lnTo>
                  <a:lnTo>
                    <a:pt x="91" y="309"/>
                  </a:lnTo>
                  <a:lnTo>
                    <a:pt x="91" y="308"/>
                  </a:lnTo>
                  <a:lnTo>
                    <a:pt x="91" y="307"/>
                  </a:lnTo>
                  <a:lnTo>
                    <a:pt x="90" y="307"/>
                  </a:lnTo>
                  <a:lnTo>
                    <a:pt x="90" y="306"/>
                  </a:lnTo>
                  <a:lnTo>
                    <a:pt x="90" y="305"/>
                  </a:lnTo>
                  <a:lnTo>
                    <a:pt x="89" y="305"/>
                  </a:lnTo>
                  <a:lnTo>
                    <a:pt x="89" y="304"/>
                  </a:lnTo>
                  <a:lnTo>
                    <a:pt x="89" y="303"/>
                  </a:lnTo>
                  <a:lnTo>
                    <a:pt x="89" y="302"/>
                  </a:lnTo>
                  <a:lnTo>
                    <a:pt x="90" y="301"/>
                  </a:lnTo>
                  <a:lnTo>
                    <a:pt x="90" y="300"/>
                  </a:lnTo>
                  <a:lnTo>
                    <a:pt x="91" y="299"/>
                  </a:lnTo>
                  <a:lnTo>
                    <a:pt x="92" y="298"/>
                  </a:lnTo>
                  <a:lnTo>
                    <a:pt x="92" y="297"/>
                  </a:lnTo>
                  <a:lnTo>
                    <a:pt x="92" y="296"/>
                  </a:lnTo>
                  <a:lnTo>
                    <a:pt x="92" y="295"/>
                  </a:lnTo>
                  <a:lnTo>
                    <a:pt x="91" y="295"/>
                  </a:lnTo>
                  <a:lnTo>
                    <a:pt x="91" y="294"/>
                  </a:lnTo>
                  <a:lnTo>
                    <a:pt x="90" y="294"/>
                  </a:lnTo>
                  <a:lnTo>
                    <a:pt x="90" y="293"/>
                  </a:lnTo>
                  <a:lnTo>
                    <a:pt x="90" y="292"/>
                  </a:lnTo>
                  <a:lnTo>
                    <a:pt x="90" y="291"/>
                  </a:lnTo>
                  <a:lnTo>
                    <a:pt x="90" y="290"/>
                  </a:lnTo>
                  <a:lnTo>
                    <a:pt x="89" y="289"/>
                  </a:lnTo>
                  <a:lnTo>
                    <a:pt x="89" y="288"/>
                  </a:lnTo>
                  <a:lnTo>
                    <a:pt x="89" y="287"/>
                  </a:lnTo>
                  <a:lnTo>
                    <a:pt x="89" y="286"/>
                  </a:lnTo>
                  <a:lnTo>
                    <a:pt x="88" y="286"/>
                  </a:lnTo>
                  <a:lnTo>
                    <a:pt x="87" y="286"/>
                  </a:lnTo>
                  <a:lnTo>
                    <a:pt x="86" y="286"/>
                  </a:lnTo>
                  <a:lnTo>
                    <a:pt x="86" y="285"/>
                  </a:lnTo>
                  <a:lnTo>
                    <a:pt x="85" y="285"/>
                  </a:lnTo>
                  <a:lnTo>
                    <a:pt x="86" y="284"/>
                  </a:lnTo>
                  <a:lnTo>
                    <a:pt x="87" y="284"/>
                  </a:lnTo>
                  <a:lnTo>
                    <a:pt x="87" y="283"/>
                  </a:lnTo>
                  <a:lnTo>
                    <a:pt x="87" y="282"/>
                  </a:lnTo>
                  <a:lnTo>
                    <a:pt x="88" y="281"/>
                  </a:lnTo>
                  <a:lnTo>
                    <a:pt x="88" y="280"/>
                  </a:lnTo>
                  <a:lnTo>
                    <a:pt x="89" y="280"/>
                  </a:lnTo>
                  <a:lnTo>
                    <a:pt x="90" y="280"/>
                  </a:lnTo>
                  <a:lnTo>
                    <a:pt x="91" y="280"/>
                  </a:lnTo>
                  <a:lnTo>
                    <a:pt x="92" y="280"/>
                  </a:lnTo>
                  <a:lnTo>
                    <a:pt x="93" y="280"/>
                  </a:lnTo>
                  <a:lnTo>
                    <a:pt x="94" y="279"/>
                  </a:lnTo>
                  <a:lnTo>
                    <a:pt x="94" y="278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2" y="279"/>
                  </a:lnTo>
                  <a:lnTo>
                    <a:pt x="92" y="280"/>
                  </a:lnTo>
                  <a:lnTo>
                    <a:pt x="91" y="280"/>
                  </a:lnTo>
                  <a:lnTo>
                    <a:pt x="90" y="280"/>
                  </a:lnTo>
                  <a:lnTo>
                    <a:pt x="90" y="279"/>
                  </a:lnTo>
                  <a:lnTo>
                    <a:pt x="89" y="279"/>
                  </a:lnTo>
                  <a:lnTo>
                    <a:pt x="89" y="278"/>
                  </a:lnTo>
                  <a:lnTo>
                    <a:pt x="88" y="277"/>
                  </a:lnTo>
                  <a:lnTo>
                    <a:pt x="88" y="276"/>
                  </a:lnTo>
                  <a:lnTo>
                    <a:pt x="88" y="275"/>
                  </a:lnTo>
                  <a:lnTo>
                    <a:pt x="88" y="274"/>
                  </a:lnTo>
                  <a:lnTo>
                    <a:pt x="87" y="274"/>
                  </a:lnTo>
                  <a:lnTo>
                    <a:pt x="87" y="273"/>
                  </a:lnTo>
                  <a:lnTo>
                    <a:pt x="86" y="273"/>
                  </a:lnTo>
                  <a:lnTo>
                    <a:pt x="86" y="272"/>
                  </a:lnTo>
                  <a:lnTo>
                    <a:pt x="85" y="272"/>
                  </a:lnTo>
                  <a:lnTo>
                    <a:pt x="85" y="271"/>
                  </a:lnTo>
                  <a:lnTo>
                    <a:pt x="85" y="269"/>
                  </a:lnTo>
                  <a:lnTo>
                    <a:pt x="85" y="268"/>
                  </a:lnTo>
                  <a:lnTo>
                    <a:pt x="85" y="267"/>
                  </a:lnTo>
                  <a:lnTo>
                    <a:pt x="85" y="266"/>
                  </a:lnTo>
                  <a:lnTo>
                    <a:pt x="85" y="265"/>
                  </a:lnTo>
                  <a:lnTo>
                    <a:pt x="85" y="264"/>
                  </a:lnTo>
                  <a:lnTo>
                    <a:pt x="84" y="264"/>
                  </a:lnTo>
                  <a:lnTo>
                    <a:pt x="84" y="263"/>
                  </a:lnTo>
                  <a:lnTo>
                    <a:pt x="84" y="262"/>
                  </a:lnTo>
                  <a:lnTo>
                    <a:pt x="84" y="261"/>
                  </a:lnTo>
                  <a:lnTo>
                    <a:pt x="83" y="261"/>
                  </a:lnTo>
                  <a:lnTo>
                    <a:pt x="83" y="260"/>
                  </a:lnTo>
                  <a:lnTo>
                    <a:pt x="82" y="260"/>
                  </a:lnTo>
                  <a:lnTo>
                    <a:pt x="82" y="259"/>
                  </a:lnTo>
                  <a:lnTo>
                    <a:pt x="82" y="258"/>
                  </a:lnTo>
                  <a:lnTo>
                    <a:pt x="82" y="257"/>
                  </a:lnTo>
                  <a:lnTo>
                    <a:pt x="82" y="256"/>
                  </a:lnTo>
                  <a:lnTo>
                    <a:pt x="82" y="255"/>
                  </a:lnTo>
                  <a:lnTo>
                    <a:pt x="82" y="254"/>
                  </a:lnTo>
                  <a:lnTo>
                    <a:pt x="82" y="253"/>
                  </a:lnTo>
                  <a:lnTo>
                    <a:pt x="82" y="252"/>
                  </a:lnTo>
                  <a:lnTo>
                    <a:pt x="82" y="251"/>
                  </a:lnTo>
                  <a:lnTo>
                    <a:pt x="82" y="250"/>
                  </a:lnTo>
                  <a:lnTo>
                    <a:pt x="82" y="249"/>
                  </a:lnTo>
                  <a:lnTo>
                    <a:pt x="83" y="249"/>
                  </a:lnTo>
                  <a:lnTo>
                    <a:pt x="83" y="248"/>
                  </a:lnTo>
                  <a:lnTo>
                    <a:pt x="83" y="247"/>
                  </a:lnTo>
                  <a:lnTo>
                    <a:pt x="83" y="246"/>
                  </a:lnTo>
                  <a:lnTo>
                    <a:pt x="83" y="245"/>
                  </a:lnTo>
                  <a:lnTo>
                    <a:pt x="82" y="244"/>
                  </a:lnTo>
                  <a:lnTo>
                    <a:pt x="82" y="243"/>
                  </a:lnTo>
                  <a:lnTo>
                    <a:pt x="82" y="242"/>
                  </a:lnTo>
                  <a:lnTo>
                    <a:pt x="82" y="241"/>
                  </a:lnTo>
                  <a:lnTo>
                    <a:pt x="81" y="240"/>
                  </a:lnTo>
                  <a:lnTo>
                    <a:pt x="81" y="239"/>
                  </a:lnTo>
                  <a:lnTo>
                    <a:pt x="81" y="238"/>
                  </a:lnTo>
                  <a:lnTo>
                    <a:pt x="80" y="238"/>
                  </a:lnTo>
                  <a:lnTo>
                    <a:pt x="80" y="237"/>
                  </a:lnTo>
                  <a:lnTo>
                    <a:pt x="79" y="237"/>
                  </a:lnTo>
                  <a:lnTo>
                    <a:pt x="78" y="236"/>
                  </a:lnTo>
                  <a:lnTo>
                    <a:pt x="77" y="236"/>
                  </a:lnTo>
                  <a:lnTo>
                    <a:pt x="76" y="236"/>
                  </a:lnTo>
                  <a:lnTo>
                    <a:pt x="76" y="235"/>
                  </a:lnTo>
                  <a:lnTo>
                    <a:pt x="75" y="235"/>
                  </a:lnTo>
                  <a:lnTo>
                    <a:pt x="74" y="235"/>
                  </a:lnTo>
                  <a:lnTo>
                    <a:pt x="73" y="235"/>
                  </a:lnTo>
                  <a:lnTo>
                    <a:pt x="72" y="235"/>
                  </a:lnTo>
                  <a:lnTo>
                    <a:pt x="72" y="234"/>
                  </a:lnTo>
                  <a:lnTo>
                    <a:pt x="71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69" y="233"/>
                  </a:lnTo>
                  <a:lnTo>
                    <a:pt x="69" y="232"/>
                  </a:lnTo>
                  <a:lnTo>
                    <a:pt x="69" y="231"/>
                  </a:lnTo>
                  <a:lnTo>
                    <a:pt x="68" y="231"/>
                  </a:lnTo>
                  <a:lnTo>
                    <a:pt x="69" y="230"/>
                  </a:lnTo>
                  <a:lnTo>
                    <a:pt x="69" y="229"/>
                  </a:lnTo>
                  <a:lnTo>
                    <a:pt x="69" y="228"/>
                  </a:lnTo>
                  <a:lnTo>
                    <a:pt x="69" y="227"/>
                  </a:lnTo>
                  <a:lnTo>
                    <a:pt x="70" y="227"/>
                  </a:lnTo>
                  <a:lnTo>
                    <a:pt x="70" y="226"/>
                  </a:lnTo>
                  <a:lnTo>
                    <a:pt x="71" y="226"/>
                  </a:lnTo>
                  <a:lnTo>
                    <a:pt x="72" y="226"/>
                  </a:lnTo>
                  <a:lnTo>
                    <a:pt x="72" y="225"/>
                  </a:lnTo>
                  <a:lnTo>
                    <a:pt x="73" y="225"/>
                  </a:lnTo>
                  <a:lnTo>
                    <a:pt x="74" y="224"/>
                  </a:lnTo>
                  <a:lnTo>
                    <a:pt x="75" y="223"/>
                  </a:lnTo>
                  <a:lnTo>
                    <a:pt x="75" y="222"/>
                  </a:lnTo>
                  <a:lnTo>
                    <a:pt x="75" y="221"/>
                  </a:lnTo>
                  <a:lnTo>
                    <a:pt x="76" y="221"/>
                  </a:lnTo>
                  <a:lnTo>
                    <a:pt x="76" y="220"/>
                  </a:lnTo>
                  <a:lnTo>
                    <a:pt x="76" y="219"/>
                  </a:lnTo>
                  <a:lnTo>
                    <a:pt x="77" y="219"/>
                  </a:lnTo>
                  <a:lnTo>
                    <a:pt x="77" y="218"/>
                  </a:lnTo>
                  <a:lnTo>
                    <a:pt x="77" y="217"/>
                  </a:lnTo>
                  <a:lnTo>
                    <a:pt x="77" y="216"/>
                  </a:lnTo>
                  <a:lnTo>
                    <a:pt x="77" y="215"/>
                  </a:lnTo>
                  <a:lnTo>
                    <a:pt x="77" y="214"/>
                  </a:lnTo>
                  <a:lnTo>
                    <a:pt x="77" y="213"/>
                  </a:lnTo>
                  <a:lnTo>
                    <a:pt x="77" y="211"/>
                  </a:lnTo>
                  <a:lnTo>
                    <a:pt x="77" y="210"/>
                  </a:lnTo>
                  <a:lnTo>
                    <a:pt x="77" y="209"/>
                  </a:lnTo>
                  <a:lnTo>
                    <a:pt x="78" y="209"/>
                  </a:lnTo>
                  <a:lnTo>
                    <a:pt x="78" y="208"/>
                  </a:lnTo>
                  <a:lnTo>
                    <a:pt x="78" y="207"/>
                  </a:lnTo>
                  <a:lnTo>
                    <a:pt x="79" y="207"/>
                  </a:lnTo>
                  <a:lnTo>
                    <a:pt x="79" y="206"/>
                  </a:lnTo>
                  <a:lnTo>
                    <a:pt x="79" y="205"/>
                  </a:lnTo>
                  <a:lnTo>
                    <a:pt x="79" y="204"/>
                  </a:lnTo>
                  <a:lnTo>
                    <a:pt x="79" y="203"/>
                  </a:lnTo>
                  <a:lnTo>
                    <a:pt x="79" y="202"/>
                  </a:lnTo>
                  <a:lnTo>
                    <a:pt x="79" y="201"/>
                  </a:lnTo>
                  <a:lnTo>
                    <a:pt x="79" y="200"/>
                  </a:lnTo>
                  <a:lnTo>
                    <a:pt x="79" y="199"/>
                  </a:lnTo>
                  <a:lnTo>
                    <a:pt x="79" y="198"/>
                  </a:lnTo>
                  <a:lnTo>
                    <a:pt x="78" y="197"/>
                  </a:lnTo>
                  <a:lnTo>
                    <a:pt x="78" y="196"/>
                  </a:lnTo>
                  <a:lnTo>
                    <a:pt x="77" y="196"/>
                  </a:lnTo>
                  <a:lnTo>
                    <a:pt x="77" y="195"/>
                  </a:lnTo>
                  <a:lnTo>
                    <a:pt x="76" y="195"/>
                  </a:lnTo>
                  <a:lnTo>
                    <a:pt x="75" y="194"/>
                  </a:lnTo>
                  <a:lnTo>
                    <a:pt x="74" y="193"/>
                  </a:lnTo>
                  <a:lnTo>
                    <a:pt x="73" y="193"/>
                  </a:lnTo>
                  <a:lnTo>
                    <a:pt x="72" y="193"/>
                  </a:lnTo>
                  <a:lnTo>
                    <a:pt x="71" y="193"/>
                  </a:lnTo>
                  <a:lnTo>
                    <a:pt x="71" y="192"/>
                  </a:lnTo>
                  <a:lnTo>
                    <a:pt x="71" y="191"/>
                  </a:lnTo>
                  <a:lnTo>
                    <a:pt x="71" y="190"/>
                  </a:lnTo>
                  <a:lnTo>
                    <a:pt x="70" y="190"/>
                  </a:lnTo>
                  <a:lnTo>
                    <a:pt x="69" y="190"/>
                  </a:lnTo>
                  <a:lnTo>
                    <a:pt x="69" y="189"/>
                  </a:lnTo>
                  <a:lnTo>
                    <a:pt x="69" y="188"/>
                  </a:lnTo>
                  <a:lnTo>
                    <a:pt x="69" y="187"/>
                  </a:lnTo>
                  <a:lnTo>
                    <a:pt x="69" y="186"/>
                  </a:lnTo>
                  <a:lnTo>
                    <a:pt x="69" y="185"/>
                  </a:lnTo>
                  <a:lnTo>
                    <a:pt x="69" y="184"/>
                  </a:lnTo>
                  <a:lnTo>
                    <a:pt x="70" y="184"/>
                  </a:lnTo>
                  <a:lnTo>
                    <a:pt x="70" y="183"/>
                  </a:lnTo>
                  <a:lnTo>
                    <a:pt x="69" y="183"/>
                  </a:lnTo>
                  <a:lnTo>
                    <a:pt x="69" y="182"/>
                  </a:lnTo>
                  <a:lnTo>
                    <a:pt x="68" y="182"/>
                  </a:lnTo>
                  <a:lnTo>
                    <a:pt x="67" y="182"/>
                  </a:lnTo>
                  <a:lnTo>
                    <a:pt x="67" y="181"/>
                  </a:lnTo>
                  <a:lnTo>
                    <a:pt x="66" y="181"/>
                  </a:lnTo>
                  <a:lnTo>
                    <a:pt x="65" y="181"/>
                  </a:lnTo>
                  <a:lnTo>
                    <a:pt x="64" y="181"/>
                  </a:lnTo>
                  <a:lnTo>
                    <a:pt x="63" y="181"/>
                  </a:lnTo>
                  <a:lnTo>
                    <a:pt x="63" y="180"/>
                  </a:lnTo>
                  <a:lnTo>
                    <a:pt x="62" y="180"/>
                  </a:lnTo>
                  <a:lnTo>
                    <a:pt x="62" y="179"/>
                  </a:lnTo>
                  <a:lnTo>
                    <a:pt x="62" y="178"/>
                  </a:lnTo>
                  <a:lnTo>
                    <a:pt x="61" y="177"/>
                  </a:lnTo>
                  <a:lnTo>
                    <a:pt x="60" y="177"/>
                  </a:lnTo>
                  <a:lnTo>
                    <a:pt x="59" y="177"/>
                  </a:lnTo>
                  <a:lnTo>
                    <a:pt x="59" y="176"/>
                  </a:lnTo>
                  <a:lnTo>
                    <a:pt x="59" y="175"/>
                  </a:lnTo>
                  <a:lnTo>
                    <a:pt x="58" y="175"/>
                  </a:lnTo>
                  <a:lnTo>
                    <a:pt x="58" y="174"/>
                  </a:lnTo>
                  <a:lnTo>
                    <a:pt x="57" y="174"/>
                  </a:lnTo>
                  <a:lnTo>
                    <a:pt x="57" y="173"/>
                  </a:lnTo>
                  <a:lnTo>
                    <a:pt x="56" y="173"/>
                  </a:lnTo>
                  <a:lnTo>
                    <a:pt x="56" y="172"/>
                  </a:lnTo>
                  <a:lnTo>
                    <a:pt x="56" y="171"/>
                  </a:lnTo>
                  <a:lnTo>
                    <a:pt x="56" y="170"/>
                  </a:lnTo>
                  <a:lnTo>
                    <a:pt x="56" y="169"/>
                  </a:lnTo>
                  <a:lnTo>
                    <a:pt x="57" y="168"/>
                  </a:lnTo>
                  <a:lnTo>
                    <a:pt x="57" y="167"/>
                  </a:lnTo>
                  <a:lnTo>
                    <a:pt x="58" y="167"/>
                  </a:lnTo>
                  <a:lnTo>
                    <a:pt x="58" y="166"/>
                  </a:lnTo>
                  <a:lnTo>
                    <a:pt x="57" y="166"/>
                  </a:lnTo>
                  <a:lnTo>
                    <a:pt x="56" y="167"/>
                  </a:lnTo>
                  <a:lnTo>
                    <a:pt x="56" y="168"/>
                  </a:lnTo>
                  <a:lnTo>
                    <a:pt x="55" y="168"/>
                  </a:lnTo>
                  <a:lnTo>
                    <a:pt x="55" y="169"/>
                  </a:lnTo>
                  <a:lnTo>
                    <a:pt x="55" y="171"/>
                  </a:lnTo>
                  <a:lnTo>
                    <a:pt x="55" y="172"/>
                  </a:lnTo>
                  <a:lnTo>
                    <a:pt x="54" y="172"/>
                  </a:lnTo>
                  <a:lnTo>
                    <a:pt x="54" y="173"/>
                  </a:lnTo>
                  <a:lnTo>
                    <a:pt x="53" y="173"/>
                  </a:lnTo>
                  <a:lnTo>
                    <a:pt x="53" y="174"/>
                  </a:lnTo>
                  <a:lnTo>
                    <a:pt x="52" y="174"/>
                  </a:lnTo>
                  <a:lnTo>
                    <a:pt x="52" y="173"/>
                  </a:lnTo>
                  <a:lnTo>
                    <a:pt x="51" y="173"/>
                  </a:lnTo>
                  <a:lnTo>
                    <a:pt x="50" y="173"/>
                  </a:lnTo>
                  <a:lnTo>
                    <a:pt x="50" y="172"/>
                  </a:lnTo>
                  <a:lnTo>
                    <a:pt x="50" y="171"/>
                  </a:lnTo>
                  <a:lnTo>
                    <a:pt x="49" y="171"/>
                  </a:lnTo>
                  <a:lnTo>
                    <a:pt x="48" y="172"/>
                  </a:lnTo>
                  <a:lnTo>
                    <a:pt x="47" y="172"/>
                  </a:lnTo>
                  <a:lnTo>
                    <a:pt x="47" y="171"/>
                  </a:lnTo>
                  <a:lnTo>
                    <a:pt x="47" y="170"/>
                  </a:lnTo>
                  <a:lnTo>
                    <a:pt x="47" y="169"/>
                  </a:lnTo>
                  <a:lnTo>
                    <a:pt x="46" y="169"/>
                  </a:lnTo>
                  <a:lnTo>
                    <a:pt x="46" y="168"/>
                  </a:lnTo>
                  <a:lnTo>
                    <a:pt x="45" y="167"/>
                  </a:lnTo>
                  <a:lnTo>
                    <a:pt x="44" y="167"/>
                  </a:lnTo>
                  <a:lnTo>
                    <a:pt x="44" y="166"/>
                  </a:lnTo>
                  <a:lnTo>
                    <a:pt x="43" y="166"/>
                  </a:lnTo>
                  <a:lnTo>
                    <a:pt x="42" y="166"/>
                  </a:lnTo>
                  <a:lnTo>
                    <a:pt x="41" y="166"/>
                  </a:lnTo>
                  <a:lnTo>
                    <a:pt x="41" y="165"/>
                  </a:lnTo>
                  <a:lnTo>
                    <a:pt x="40" y="165"/>
                  </a:lnTo>
                  <a:lnTo>
                    <a:pt x="39" y="165"/>
                  </a:lnTo>
                  <a:lnTo>
                    <a:pt x="38" y="164"/>
                  </a:lnTo>
                  <a:lnTo>
                    <a:pt x="37" y="164"/>
                  </a:lnTo>
                  <a:lnTo>
                    <a:pt x="36" y="164"/>
                  </a:lnTo>
                  <a:lnTo>
                    <a:pt x="35" y="164"/>
                  </a:lnTo>
                  <a:lnTo>
                    <a:pt x="35" y="165"/>
                  </a:lnTo>
                  <a:lnTo>
                    <a:pt x="34" y="165"/>
                  </a:lnTo>
                  <a:lnTo>
                    <a:pt x="34" y="166"/>
                  </a:lnTo>
                  <a:lnTo>
                    <a:pt x="35" y="166"/>
                  </a:lnTo>
                  <a:lnTo>
                    <a:pt x="35" y="167"/>
                  </a:lnTo>
                  <a:lnTo>
                    <a:pt x="35" y="168"/>
                  </a:lnTo>
                  <a:lnTo>
                    <a:pt x="35" y="169"/>
                  </a:lnTo>
                  <a:lnTo>
                    <a:pt x="34" y="169"/>
                  </a:lnTo>
                  <a:lnTo>
                    <a:pt x="33" y="170"/>
                  </a:lnTo>
                  <a:lnTo>
                    <a:pt x="32" y="169"/>
                  </a:lnTo>
                  <a:lnTo>
                    <a:pt x="31" y="169"/>
                  </a:lnTo>
                  <a:lnTo>
                    <a:pt x="31" y="168"/>
                  </a:lnTo>
                  <a:lnTo>
                    <a:pt x="30" y="168"/>
                  </a:lnTo>
                  <a:lnTo>
                    <a:pt x="29" y="167"/>
                  </a:lnTo>
                  <a:lnTo>
                    <a:pt x="28" y="167"/>
                  </a:lnTo>
                  <a:lnTo>
                    <a:pt x="27" y="167"/>
                  </a:lnTo>
                  <a:lnTo>
                    <a:pt x="26" y="167"/>
                  </a:lnTo>
                  <a:lnTo>
                    <a:pt x="26" y="166"/>
                  </a:lnTo>
                  <a:lnTo>
                    <a:pt x="25" y="166"/>
                  </a:lnTo>
                  <a:lnTo>
                    <a:pt x="25" y="165"/>
                  </a:lnTo>
                  <a:lnTo>
                    <a:pt x="25" y="164"/>
                  </a:lnTo>
                  <a:lnTo>
                    <a:pt x="25" y="163"/>
                  </a:lnTo>
                  <a:lnTo>
                    <a:pt x="25" y="162"/>
                  </a:lnTo>
                  <a:lnTo>
                    <a:pt x="25" y="161"/>
                  </a:lnTo>
                  <a:lnTo>
                    <a:pt x="25" y="160"/>
                  </a:lnTo>
                  <a:lnTo>
                    <a:pt x="25" y="159"/>
                  </a:lnTo>
                  <a:lnTo>
                    <a:pt x="24" y="159"/>
                  </a:lnTo>
                  <a:lnTo>
                    <a:pt x="24" y="158"/>
                  </a:lnTo>
                  <a:lnTo>
                    <a:pt x="24" y="157"/>
                  </a:lnTo>
                  <a:lnTo>
                    <a:pt x="24" y="156"/>
                  </a:lnTo>
                  <a:lnTo>
                    <a:pt x="23" y="155"/>
                  </a:lnTo>
                  <a:lnTo>
                    <a:pt x="24" y="154"/>
                  </a:lnTo>
                  <a:lnTo>
                    <a:pt x="24" y="153"/>
                  </a:lnTo>
                  <a:lnTo>
                    <a:pt x="24" y="152"/>
                  </a:lnTo>
                  <a:lnTo>
                    <a:pt x="25" y="152"/>
                  </a:lnTo>
                  <a:lnTo>
                    <a:pt x="25" y="153"/>
                  </a:lnTo>
                  <a:lnTo>
                    <a:pt x="26" y="153"/>
                  </a:lnTo>
                  <a:lnTo>
                    <a:pt x="26" y="154"/>
                  </a:lnTo>
                  <a:lnTo>
                    <a:pt x="27" y="154"/>
                  </a:lnTo>
                  <a:lnTo>
                    <a:pt x="28" y="154"/>
                  </a:lnTo>
                  <a:lnTo>
                    <a:pt x="29" y="155"/>
                  </a:lnTo>
                  <a:lnTo>
                    <a:pt x="30" y="155"/>
                  </a:lnTo>
                  <a:lnTo>
                    <a:pt x="31" y="154"/>
                  </a:lnTo>
                  <a:lnTo>
                    <a:pt x="32" y="155"/>
                  </a:lnTo>
                  <a:lnTo>
                    <a:pt x="33" y="155"/>
                  </a:lnTo>
                  <a:lnTo>
                    <a:pt x="34" y="155"/>
                  </a:lnTo>
                  <a:lnTo>
                    <a:pt x="34" y="156"/>
                  </a:lnTo>
                  <a:lnTo>
                    <a:pt x="35" y="156"/>
                  </a:lnTo>
                  <a:lnTo>
                    <a:pt x="36" y="157"/>
                  </a:lnTo>
                  <a:lnTo>
                    <a:pt x="37" y="157"/>
                  </a:lnTo>
                  <a:lnTo>
                    <a:pt x="38" y="157"/>
                  </a:lnTo>
                  <a:lnTo>
                    <a:pt x="38" y="158"/>
                  </a:lnTo>
                  <a:lnTo>
                    <a:pt x="39" y="158"/>
                  </a:lnTo>
                  <a:lnTo>
                    <a:pt x="40" y="157"/>
                  </a:lnTo>
                  <a:lnTo>
                    <a:pt x="41" y="157"/>
                  </a:lnTo>
                  <a:lnTo>
                    <a:pt x="42" y="157"/>
                  </a:lnTo>
                  <a:lnTo>
                    <a:pt x="41" y="156"/>
                  </a:lnTo>
                  <a:lnTo>
                    <a:pt x="40" y="156"/>
                  </a:lnTo>
                  <a:lnTo>
                    <a:pt x="39" y="156"/>
                  </a:lnTo>
                  <a:lnTo>
                    <a:pt x="38" y="156"/>
                  </a:lnTo>
                  <a:lnTo>
                    <a:pt x="38" y="155"/>
                  </a:lnTo>
                  <a:lnTo>
                    <a:pt x="37" y="155"/>
                  </a:lnTo>
                  <a:lnTo>
                    <a:pt x="37" y="154"/>
                  </a:lnTo>
                  <a:lnTo>
                    <a:pt x="37" y="153"/>
                  </a:lnTo>
                  <a:lnTo>
                    <a:pt x="36" y="153"/>
                  </a:lnTo>
                  <a:lnTo>
                    <a:pt x="35" y="152"/>
                  </a:lnTo>
                  <a:lnTo>
                    <a:pt x="34" y="152"/>
                  </a:lnTo>
                  <a:lnTo>
                    <a:pt x="34" y="151"/>
                  </a:lnTo>
                  <a:lnTo>
                    <a:pt x="33" y="151"/>
                  </a:lnTo>
                  <a:lnTo>
                    <a:pt x="32" y="151"/>
                  </a:lnTo>
                  <a:lnTo>
                    <a:pt x="31" y="151"/>
                  </a:lnTo>
                  <a:lnTo>
                    <a:pt x="31" y="150"/>
                  </a:lnTo>
                  <a:lnTo>
                    <a:pt x="31" y="149"/>
                  </a:lnTo>
                  <a:lnTo>
                    <a:pt x="32" y="149"/>
                  </a:lnTo>
                  <a:lnTo>
                    <a:pt x="33" y="149"/>
                  </a:lnTo>
                  <a:lnTo>
                    <a:pt x="34" y="149"/>
                  </a:lnTo>
                  <a:lnTo>
                    <a:pt x="34" y="150"/>
                  </a:lnTo>
                  <a:lnTo>
                    <a:pt x="35" y="150"/>
                  </a:lnTo>
                  <a:lnTo>
                    <a:pt x="35" y="149"/>
                  </a:lnTo>
                  <a:lnTo>
                    <a:pt x="34" y="148"/>
                  </a:lnTo>
                  <a:lnTo>
                    <a:pt x="33" y="148"/>
                  </a:lnTo>
                  <a:lnTo>
                    <a:pt x="32" y="147"/>
                  </a:lnTo>
                  <a:lnTo>
                    <a:pt x="31" y="147"/>
                  </a:lnTo>
                  <a:lnTo>
                    <a:pt x="31" y="146"/>
                  </a:lnTo>
                  <a:lnTo>
                    <a:pt x="30" y="146"/>
                  </a:lnTo>
                  <a:lnTo>
                    <a:pt x="29" y="146"/>
                  </a:lnTo>
                  <a:lnTo>
                    <a:pt x="29" y="147"/>
                  </a:lnTo>
                  <a:lnTo>
                    <a:pt x="28" y="147"/>
                  </a:lnTo>
                  <a:lnTo>
                    <a:pt x="27" y="147"/>
                  </a:lnTo>
                  <a:lnTo>
                    <a:pt x="26" y="147"/>
                  </a:lnTo>
                  <a:lnTo>
                    <a:pt x="25" y="147"/>
                  </a:lnTo>
                  <a:lnTo>
                    <a:pt x="24" y="147"/>
                  </a:lnTo>
                  <a:lnTo>
                    <a:pt x="23" y="146"/>
                  </a:lnTo>
                  <a:lnTo>
                    <a:pt x="22" y="146"/>
                  </a:lnTo>
                  <a:lnTo>
                    <a:pt x="22" y="145"/>
                  </a:lnTo>
                  <a:lnTo>
                    <a:pt x="21" y="145"/>
                  </a:lnTo>
                  <a:lnTo>
                    <a:pt x="20" y="145"/>
                  </a:lnTo>
                  <a:lnTo>
                    <a:pt x="19" y="145"/>
                  </a:lnTo>
                  <a:lnTo>
                    <a:pt x="18" y="145"/>
                  </a:lnTo>
                  <a:lnTo>
                    <a:pt x="17" y="145"/>
                  </a:lnTo>
                  <a:lnTo>
                    <a:pt x="17" y="144"/>
                  </a:lnTo>
                  <a:lnTo>
                    <a:pt x="16" y="144"/>
                  </a:lnTo>
                  <a:lnTo>
                    <a:pt x="16" y="143"/>
                  </a:lnTo>
                  <a:lnTo>
                    <a:pt x="15" y="143"/>
                  </a:lnTo>
                  <a:lnTo>
                    <a:pt x="15" y="142"/>
                  </a:lnTo>
                  <a:lnTo>
                    <a:pt x="15" y="141"/>
                  </a:lnTo>
                  <a:lnTo>
                    <a:pt x="14" y="141"/>
                  </a:lnTo>
                  <a:lnTo>
                    <a:pt x="14" y="140"/>
                  </a:lnTo>
                  <a:lnTo>
                    <a:pt x="14" y="139"/>
                  </a:lnTo>
                  <a:lnTo>
                    <a:pt x="14" y="138"/>
                  </a:lnTo>
                  <a:lnTo>
                    <a:pt x="14" y="137"/>
                  </a:lnTo>
                  <a:lnTo>
                    <a:pt x="13" y="137"/>
                  </a:lnTo>
                  <a:lnTo>
                    <a:pt x="13" y="136"/>
                  </a:lnTo>
                  <a:lnTo>
                    <a:pt x="13" y="135"/>
                  </a:lnTo>
                  <a:lnTo>
                    <a:pt x="13" y="134"/>
                  </a:lnTo>
                  <a:lnTo>
                    <a:pt x="13" y="133"/>
                  </a:lnTo>
                  <a:lnTo>
                    <a:pt x="13" y="132"/>
                  </a:lnTo>
                  <a:lnTo>
                    <a:pt x="14" y="132"/>
                  </a:lnTo>
                  <a:lnTo>
                    <a:pt x="15" y="132"/>
                  </a:lnTo>
                  <a:lnTo>
                    <a:pt x="16" y="132"/>
                  </a:lnTo>
                  <a:lnTo>
                    <a:pt x="15" y="131"/>
                  </a:lnTo>
                  <a:lnTo>
                    <a:pt x="14" y="130"/>
                  </a:lnTo>
                  <a:lnTo>
                    <a:pt x="13" y="130"/>
                  </a:lnTo>
                  <a:lnTo>
                    <a:pt x="13" y="129"/>
                  </a:lnTo>
                  <a:lnTo>
                    <a:pt x="13" y="128"/>
                  </a:lnTo>
                  <a:lnTo>
                    <a:pt x="13" y="127"/>
                  </a:lnTo>
                  <a:lnTo>
                    <a:pt x="12" y="127"/>
                  </a:lnTo>
                  <a:lnTo>
                    <a:pt x="12" y="126"/>
                  </a:lnTo>
                  <a:lnTo>
                    <a:pt x="13" y="126"/>
                  </a:lnTo>
                  <a:lnTo>
                    <a:pt x="13" y="125"/>
                  </a:lnTo>
                  <a:lnTo>
                    <a:pt x="12" y="125"/>
                  </a:lnTo>
                  <a:lnTo>
                    <a:pt x="12" y="124"/>
                  </a:lnTo>
                  <a:lnTo>
                    <a:pt x="11" y="124"/>
                  </a:lnTo>
                  <a:lnTo>
                    <a:pt x="11" y="125"/>
                  </a:lnTo>
                  <a:lnTo>
                    <a:pt x="11" y="126"/>
                  </a:lnTo>
                  <a:lnTo>
                    <a:pt x="10" y="126"/>
                  </a:lnTo>
                  <a:lnTo>
                    <a:pt x="10" y="125"/>
                  </a:lnTo>
                  <a:lnTo>
                    <a:pt x="9" y="125"/>
                  </a:lnTo>
                  <a:lnTo>
                    <a:pt x="9" y="124"/>
                  </a:lnTo>
                  <a:lnTo>
                    <a:pt x="9" y="123"/>
                  </a:lnTo>
                  <a:lnTo>
                    <a:pt x="10" y="123"/>
                  </a:lnTo>
                  <a:lnTo>
                    <a:pt x="10" y="122"/>
                  </a:lnTo>
                  <a:lnTo>
                    <a:pt x="11" y="122"/>
                  </a:lnTo>
                  <a:lnTo>
                    <a:pt x="11" y="121"/>
                  </a:lnTo>
                  <a:lnTo>
                    <a:pt x="12" y="121"/>
                  </a:lnTo>
                  <a:lnTo>
                    <a:pt x="13" y="121"/>
                  </a:lnTo>
                  <a:lnTo>
                    <a:pt x="14" y="121"/>
                  </a:lnTo>
                  <a:lnTo>
                    <a:pt x="15" y="121"/>
                  </a:lnTo>
                  <a:lnTo>
                    <a:pt x="16" y="121"/>
                  </a:lnTo>
                  <a:lnTo>
                    <a:pt x="16" y="122"/>
                  </a:lnTo>
                  <a:lnTo>
                    <a:pt x="17" y="122"/>
                  </a:lnTo>
                  <a:lnTo>
                    <a:pt x="17" y="121"/>
                  </a:lnTo>
                  <a:lnTo>
                    <a:pt x="18" y="121"/>
                  </a:lnTo>
                  <a:lnTo>
                    <a:pt x="19" y="121"/>
                  </a:lnTo>
                  <a:lnTo>
                    <a:pt x="19" y="122"/>
                  </a:lnTo>
                  <a:lnTo>
                    <a:pt x="20" y="123"/>
                  </a:lnTo>
                  <a:lnTo>
                    <a:pt x="21" y="123"/>
                  </a:lnTo>
                  <a:lnTo>
                    <a:pt x="22" y="123"/>
                  </a:lnTo>
                  <a:lnTo>
                    <a:pt x="21" y="123"/>
                  </a:lnTo>
                  <a:lnTo>
                    <a:pt x="21" y="122"/>
                  </a:lnTo>
                  <a:lnTo>
                    <a:pt x="20" y="121"/>
                  </a:lnTo>
                  <a:lnTo>
                    <a:pt x="19" y="120"/>
                  </a:lnTo>
                  <a:lnTo>
                    <a:pt x="19" y="119"/>
                  </a:lnTo>
                  <a:lnTo>
                    <a:pt x="19" y="118"/>
                  </a:lnTo>
                  <a:lnTo>
                    <a:pt x="19" y="117"/>
                  </a:lnTo>
                  <a:lnTo>
                    <a:pt x="19" y="116"/>
                  </a:lnTo>
                  <a:lnTo>
                    <a:pt x="19" y="115"/>
                  </a:lnTo>
                  <a:lnTo>
                    <a:pt x="19" y="114"/>
                  </a:lnTo>
                  <a:lnTo>
                    <a:pt x="19" y="113"/>
                  </a:lnTo>
                  <a:lnTo>
                    <a:pt x="19" y="112"/>
                  </a:lnTo>
                  <a:lnTo>
                    <a:pt x="19" y="111"/>
                  </a:lnTo>
                  <a:lnTo>
                    <a:pt x="18" y="111"/>
                  </a:lnTo>
                  <a:lnTo>
                    <a:pt x="18" y="110"/>
                  </a:lnTo>
                  <a:lnTo>
                    <a:pt x="18" y="109"/>
                  </a:lnTo>
                  <a:lnTo>
                    <a:pt x="17" y="108"/>
                  </a:lnTo>
                  <a:lnTo>
                    <a:pt x="17" y="107"/>
                  </a:lnTo>
                  <a:lnTo>
                    <a:pt x="17" y="106"/>
                  </a:lnTo>
                  <a:lnTo>
                    <a:pt x="18" y="106"/>
                  </a:lnTo>
                  <a:lnTo>
                    <a:pt x="18" y="105"/>
                  </a:lnTo>
                  <a:lnTo>
                    <a:pt x="19" y="105"/>
                  </a:lnTo>
                  <a:lnTo>
                    <a:pt x="19" y="106"/>
                  </a:lnTo>
                  <a:lnTo>
                    <a:pt x="20" y="106"/>
                  </a:lnTo>
                  <a:lnTo>
                    <a:pt x="21" y="106"/>
                  </a:lnTo>
                  <a:lnTo>
                    <a:pt x="22" y="106"/>
                  </a:lnTo>
                  <a:lnTo>
                    <a:pt x="23" y="106"/>
                  </a:lnTo>
                  <a:lnTo>
                    <a:pt x="24" y="106"/>
                  </a:lnTo>
                  <a:lnTo>
                    <a:pt x="25" y="106"/>
                  </a:lnTo>
                  <a:lnTo>
                    <a:pt x="26" y="106"/>
                  </a:lnTo>
                  <a:lnTo>
                    <a:pt x="27" y="106"/>
                  </a:lnTo>
                  <a:lnTo>
                    <a:pt x="26" y="106"/>
                  </a:lnTo>
                  <a:lnTo>
                    <a:pt x="25" y="106"/>
                  </a:lnTo>
                  <a:lnTo>
                    <a:pt x="25" y="105"/>
                  </a:lnTo>
                  <a:lnTo>
                    <a:pt x="24" y="105"/>
                  </a:lnTo>
                  <a:lnTo>
                    <a:pt x="23" y="105"/>
                  </a:lnTo>
                  <a:lnTo>
                    <a:pt x="23" y="104"/>
                  </a:lnTo>
                  <a:lnTo>
                    <a:pt x="22" y="104"/>
                  </a:lnTo>
                  <a:lnTo>
                    <a:pt x="22" y="103"/>
                  </a:lnTo>
                  <a:lnTo>
                    <a:pt x="21" y="103"/>
                  </a:lnTo>
                  <a:lnTo>
                    <a:pt x="21" y="102"/>
                  </a:lnTo>
                  <a:lnTo>
                    <a:pt x="20" y="102"/>
                  </a:lnTo>
                  <a:lnTo>
                    <a:pt x="20" y="101"/>
                  </a:lnTo>
                  <a:lnTo>
                    <a:pt x="19" y="101"/>
                  </a:lnTo>
                  <a:lnTo>
                    <a:pt x="19" y="100"/>
                  </a:lnTo>
                  <a:lnTo>
                    <a:pt x="18" y="100"/>
                  </a:lnTo>
                  <a:lnTo>
                    <a:pt x="18" y="99"/>
                  </a:lnTo>
                  <a:lnTo>
                    <a:pt x="17" y="98"/>
                  </a:lnTo>
                  <a:lnTo>
                    <a:pt x="16" y="97"/>
                  </a:lnTo>
                  <a:lnTo>
                    <a:pt x="16" y="96"/>
                  </a:lnTo>
                  <a:lnTo>
                    <a:pt x="16" y="95"/>
                  </a:lnTo>
                  <a:lnTo>
                    <a:pt x="15" y="95"/>
                  </a:lnTo>
                  <a:lnTo>
                    <a:pt x="15" y="94"/>
                  </a:lnTo>
                  <a:lnTo>
                    <a:pt x="14" y="93"/>
                  </a:lnTo>
                  <a:lnTo>
                    <a:pt x="14" y="92"/>
                  </a:lnTo>
                  <a:lnTo>
                    <a:pt x="13" y="92"/>
                  </a:lnTo>
                  <a:lnTo>
                    <a:pt x="13" y="91"/>
                  </a:lnTo>
                  <a:lnTo>
                    <a:pt x="12" y="90"/>
                  </a:lnTo>
                  <a:lnTo>
                    <a:pt x="12" y="89"/>
                  </a:lnTo>
                  <a:lnTo>
                    <a:pt x="11" y="89"/>
                  </a:lnTo>
                  <a:lnTo>
                    <a:pt x="11" y="88"/>
                  </a:lnTo>
                  <a:lnTo>
                    <a:pt x="10" y="88"/>
                  </a:lnTo>
                  <a:lnTo>
                    <a:pt x="10" y="87"/>
                  </a:lnTo>
                  <a:lnTo>
                    <a:pt x="9" y="87"/>
                  </a:lnTo>
                  <a:lnTo>
                    <a:pt x="8" y="87"/>
                  </a:lnTo>
                  <a:lnTo>
                    <a:pt x="7" y="87"/>
                  </a:lnTo>
                  <a:lnTo>
                    <a:pt x="6" y="87"/>
                  </a:lnTo>
                  <a:lnTo>
                    <a:pt x="5" y="87"/>
                  </a:lnTo>
                  <a:lnTo>
                    <a:pt x="3" y="87"/>
                  </a:lnTo>
                  <a:lnTo>
                    <a:pt x="2" y="87"/>
                  </a:lnTo>
                  <a:lnTo>
                    <a:pt x="1" y="87"/>
                  </a:lnTo>
                  <a:lnTo>
                    <a:pt x="1" y="86"/>
                  </a:lnTo>
                  <a:lnTo>
                    <a:pt x="0" y="86"/>
                  </a:lnTo>
                  <a:lnTo>
                    <a:pt x="0" y="85"/>
                  </a:lnTo>
                  <a:lnTo>
                    <a:pt x="0" y="84"/>
                  </a:lnTo>
                  <a:lnTo>
                    <a:pt x="1" y="84"/>
                  </a:lnTo>
                  <a:lnTo>
                    <a:pt x="1" y="83"/>
                  </a:lnTo>
                  <a:lnTo>
                    <a:pt x="1" y="82"/>
                  </a:lnTo>
                  <a:lnTo>
                    <a:pt x="2" y="81"/>
                  </a:lnTo>
                  <a:lnTo>
                    <a:pt x="3" y="80"/>
                  </a:lnTo>
                  <a:lnTo>
                    <a:pt x="3" y="79"/>
                  </a:lnTo>
                  <a:lnTo>
                    <a:pt x="3" y="78"/>
                  </a:lnTo>
                  <a:lnTo>
                    <a:pt x="2" y="77"/>
                  </a:lnTo>
                  <a:lnTo>
                    <a:pt x="2" y="76"/>
                  </a:lnTo>
                  <a:lnTo>
                    <a:pt x="1" y="75"/>
                  </a:lnTo>
                  <a:lnTo>
                    <a:pt x="1" y="74"/>
                  </a:lnTo>
                  <a:lnTo>
                    <a:pt x="0" y="74"/>
                  </a:lnTo>
                  <a:lnTo>
                    <a:pt x="0" y="73"/>
                  </a:lnTo>
                  <a:lnTo>
                    <a:pt x="0" y="72"/>
                  </a:lnTo>
                  <a:lnTo>
                    <a:pt x="0" y="71"/>
                  </a:lnTo>
                  <a:lnTo>
                    <a:pt x="0" y="70"/>
                  </a:lnTo>
                  <a:lnTo>
                    <a:pt x="1" y="70"/>
                  </a:lnTo>
                  <a:lnTo>
                    <a:pt x="1" y="69"/>
                  </a:lnTo>
                  <a:lnTo>
                    <a:pt x="1" y="68"/>
                  </a:lnTo>
                  <a:lnTo>
                    <a:pt x="2" y="68"/>
                  </a:lnTo>
                  <a:lnTo>
                    <a:pt x="2" y="67"/>
                  </a:lnTo>
                  <a:lnTo>
                    <a:pt x="2" y="66"/>
                  </a:lnTo>
                  <a:lnTo>
                    <a:pt x="1" y="65"/>
                  </a:lnTo>
                  <a:lnTo>
                    <a:pt x="1" y="64"/>
                  </a:lnTo>
                </a:path>
              </a:pathLst>
            </a:custGeom>
            <a:noFill/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13" name="Freeform 893"/>
            <p:cNvSpPr>
              <a:spLocks/>
            </p:cNvSpPr>
            <p:nvPr/>
          </p:nvSpPr>
          <p:spPr bwMode="auto">
            <a:xfrm>
              <a:off x="1754" y="1797"/>
              <a:ext cx="274" cy="98"/>
            </a:xfrm>
            <a:custGeom>
              <a:avLst/>
              <a:gdLst>
                <a:gd name="T0" fmla="*/ 2 w 274"/>
                <a:gd name="T1" fmla="*/ 92 h 98"/>
                <a:gd name="T2" fmla="*/ 0 w 274"/>
                <a:gd name="T3" fmla="*/ 86 h 98"/>
                <a:gd name="T4" fmla="*/ 5 w 274"/>
                <a:gd name="T5" fmla="*/ 82 h 98"/>
                <a:gd name="T6" fmla="*/ 10 w 274"/>
                <a:gd name="T7" fmla="*/ 75 h 98"/>
                <a:gd name="T8" fmla="*/ 6 w 274"/>
                <a:gd name="T9" fmla="*/ 67 h 98"/>
                <a:gd name="T10" fmla="*/ 8 w 274"/>
                <a:gd name="T11" fmla="*/ 61 h 98"/>
                <a:gd name="T12" fmla="*/ 16 w 274"/>
                <a:gd name="T13" fmla="*/ 59 h 98"/>
                <a:gd name="T14" fmla="*/ 22 w 274"/>
                <a:gd name="T15" fmla="*/ 56 h 98"/>
                <a:gd name="T16" fmla="*/ 26 w 274"/>
                <a:gd name="T17" fmla="*/ 49 h 98"/>
                <a:gd name="T18" fmla="*/ 25 w 274"/>
                <a:gd name="T19" fmla="*/ 48 h 98"/>
                <a:gd name="T20" fmla="*/ 21 w 274"/>
                <a:gd name="T21" fmla="*/ 55 h 98"/>
                <a:gd name="T22" fmla="*/ 13 w 274"/>
                <a:gd name="T23" fmla="*/ 58 h 98"/>
                <a:gd name="T24" fmla="*/ 11 w 274"/>
                <a:gd name="T25" fmla="*/ 55 h 98"/>
                <a:gd name="T26" fmla="*/ 15 w 274"/>
                <a:gd name="T27" fmla="*/ 44 h 98"/>
                <a:gd name="T28" fmla="*/ 17 w 274"/>
                <a:gd name="T29" fmla="*/ 36 h 98"/>
                <a:gd name="T30" fmla="*/ 23 w 274"/>
                <a:gd name="T31" fmla="*/ 31 h 98"/>
                <a:gd name="T32" fmla="*/ 29 w 274"/>
                <a:gd name="T33" fmla="*/ 28 h 98"/>
                <a:gd name="T34" fmla="*/ 33 w 274"/>
                <a:gd name="T35" fmla="*/ 20 h 98"/>
                <a:gd name="T36" fmla="*/ 30 w 274"/>
                <a:gd name="T37" fmla="*/ 20 h 98"/>
                <a:gd name="T38" fmla="*/ 34 w 274"/>
                <a:gd name="T39" fmla="*/ 14 h 98"/>
                <a:gd name="T40" fmla="*/ 37 w 274"/>
                <a:gd name="T41" fmla="*/ 10 h 98"/>
                <a:gd name="T42" fmla="*/ 44 w 274"/>
                <a:gd name="T43" fmla="*/ 7 h 98"/>
                <a:gd name="T44" fmla="*/ 51 w 274"/>
                <a:gd name="T45" fmla="*/ 5 h 98"/>
                <a:gd name="T46" fmla="*/ 54 w 274"/>
                <a:gd name="T47" fmla="*/ 4 h 98"/>
                <a:gd name="T48" fmla="*/ 50 w 274"/>
                <a:gd name="T49" fmla="*/ 11 h 98"/>
                <a:gd name="T50" fmla="*/ 49 w 274"/>
                <a:gd name="T51" fmla="*/ 18 h 98"/>
                <a:gd name="T52" fmla="*/ 56 w 274"/>
                <a:gd name="T53" fmla="*/ 21 h 98"/>
                <a:gd name="T54" fmla="*/ 58 w 274"/>
                <a:gd name="T55" fmla="*/ 34 h 98"/>
                <a:gd name="T56" fmla="*/ 65 w 274"/>
                <a:gd name="T57" fmla="*/ 41 h 98"/>
                <a:gd name="T58" fmla="*/ 68 w 274"/>
                <a:gd name="T59" fmla="*/ 45 h 98"/>
                <a:gd name="T60" fmla="*/ 76 w 274"/>
                <a:gd name="T61" fmla="*/ 50 h 98"/>
                <a:gd name="T62" fmla="*/ 81 w 274"/>
                <a:gd name="T63" fmla="*/ 55 h 98"/>
                <a:gd name="T64" fmla="*/ 87 w 274"/>
                <a:gd name="T65" fmla="*/ 61 h 98"/>
                <a:gd name="T66" fmla="*/ 93 w 274"/>
                <a:gd name="T67" fmla="*/ 64 h 98"/>
                <a:gd name="T68" fmla="*/ 98 w 274"/>
                <a:gd name="T69" fmla="*/ 70 h 98"/>
                <a:gd name="T70" fmla="*/ 102 w 274"/>
                <a:gd name="T71" fmla="*/ 74 h 98"/>
                <a:gd name="T72" fmla="*/ 108 w 274"/>
                <a:gd name="T73" fmla="*/ 79 h 98"/>
                <a:gd name="T74" fmla="*/ 116 w 274"/>
                <a:gd name="T75" fmla="*/ 83 h 98"/>
                <a:gd name="T76" fmla="*/ 122 w 274"/>
                <a:gd name="T77" fmla="*/ 80 h 98"/>
                <a:gd name="T78" fmla="*/ 127 w 274"/>
                <a:gd name="T79" fmla="*/ 81 h 98"/>
                <a:gd name="T80" fmla="*/ 134 w 274"/>
                <a:gd name="T81" fmla="*/ 79 h 98"/>
                <a:gd name="T82" fmla="*/ 138 w 274"/>
                <a:gd name="T83" fmla="*/ 74 h 98"/>
                <a:gd name="T84" fmla="*/ 148 w 274"/>
                <a:gd name="T85" fmla="*/ 72 h 98"/>
                <a:gd name="T86" fmla="*/ 156 w 274"/>
                <a:gd name="T87" fmla="*/ 70 h 98"/>
                <a:gd name="T88" fmla="*/ 164 w 274"/>
                <a:gd name="T89" fmla="*/ 70 h 98"/>
                <a:gd name="T90" fmla="*/ 173 w 274"/>
                <a:gd name="T91" fmla="*/ 73 h 98"/>
                <a:gd name="T92" fmla="*/ 180 w 274"/>
                <a:gd name="T93" fmla="*/ 73 h 98"/>
                <a:gd name="T94" fmla="*/ 185 w 274"/>
                <a:gd name="T95" fmla="*/ 74 h 98"/>
                <a:gd name="T96" fmla="*/ 192 w 274"/>
                <a:gd name="T97" fmla="*/ 71 h 98"/>
                <a:gd name="T98" fmla="*/ 200 w 274"/>
                <a:gd name="T99" fmla="*/ 74 h 98"/>
                <a:gd name="T100" fmla="*/ 206 w 274"/>
                <a:gd name="T101" fmla="*/ 69 h 98"/>
                <a:gd name="T102" fmla="*/ 213 w 274"/>
                <a:gd name="T103" fmla="*/ 64 h 98"/>
                <a:gd name="T104" fmla="*/ 223 w 274"/>
                <a:gd name="T105" fmla="*/ 64 h 98"/>
                <a:gd name="T106" fmla="*/ 225 w 274"/>
                <a:gd name="T107" fmla="*/ 56 h 98"/>
                <a:gd name="T108" fmla="*/ 229 w 274"/>
                <a:gd name="T109" fmla="*/ 48 h 98"/>
                <a:gd name="T110" fmla="*/ 228 w 274"/>
                <a:gd name="T111" fmla="*/ 43 h 98"/>
                <a:gd name="T112" fmla="*/ 235 w 274"/>
                <a:gd name="T113" fmla="*/ 40 h 98"/>
                <a:gd name="T114" fmla="*/ 243 w 274"/>
                <a:gd name="T115" fmla="*/ 38 h 98"/>
                <a:gd name="T116" fmla="*/ 251 w 274"/>
                <a:gd name="T117" fmla="*/ 36 h 98"/>
                <a:gd name="T118" fmla="*/ 266 w 274"/>
                <a:gd name="T119" fmla="*/ 37 h 98"/>
                <a:gd name="T120" fmla="*/ 273 w 274"/>
                <a:gd name="T121" fmla="*/ 34 h 9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74"/>
                <a:gd name="T184" fmla="*/ 0 h 98"/>
                <a:gd name="T185" fmla="*/ 274 w 274"/>
                <a:gd name="T186" fmla="*/ 98 h 9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74" h="98">
                  <a:moveTo>
                    <a:pt x="5" y="98"/>
                  </a:moveTo>
                  <a:lnTo>
                    <a:pt x="5" y="97"/>
                  </a:lnTo>
                  <a:lnTo>
                    <a:pt x="4" y="96"/>
                  </a:lnTo>
                  <a:lnTo>
                    <a:pt x="4" y="95"/>
                  </a:lnTo>
                  <a:lnTo>
                    <a:pt x="3" y="95"/>
                  </a:lnTo>
                  <a:lnTo>
                    <a:pt x="3" y="94"/>
                  </a:lnTo>
                  <a:lnTo>
                    <a:pt x="2" y="94"/>
                  </a:lnTo>
                  <a:lnTo>
                    <a:pt x="2" y="93"/>
                  </a:lnTo>
                  <a:lnTo>
                    <a:pt x="2" y="92"/>
                  </a:lnTo>
                  <a:lnTo>
                    <a:pt x="3" y="92"/>
                  </a:lnTo>
                  <a:lnTo>
                    <a:pt x="3" y="91"/>
                  </a:lnTo>
                  <a:lnTo>
                    <a:pt x="3" y="90"/>
                  </a:lnTo>
                  <a:lnTo>
                    <a:pt x="3" y="89"/>
                  </a:lnTo>
                  <a:lnTo>
                    <a:pt x="2" y="89"/>
                  </a:lnTo>
                  <a:lnTo>
                    <a:pt x="2" y="88"/>
                  </a:lnTo>
                  <a:lnTo>
                    <a:pt x="1" y="88"/>
                  </a:lnTo>
                  <a:lnTo>
                    <a:pt x="1" y="87"/>
                  </a:lnTo>
                  <a:lnTo>
                    <a:pt x="0" y="87"/>
                  </a:lnTo>
                  <a:lnTo>
                    <a:pt x="0" y="86"/>
                  </a:lnTo>
                  <a:lnTo>
                    <a:pt x="0" y="85"/>
                  </a:lnTo>
                  <a:lnTo>
                    <a:pt x="0" y="84"/>
                  </a:lnTo>
                  <a:lnTo>
                    <a:pt x="1" y="84"/>
                  </a:lnTo>
                  <a:lnTo>
                    <a:pt x="2" y="84"/>
                  </a:lnTo>
                  <a:lnTo>
                    <a:pt x="2" y="83"/>
                  </a:lnTo>
                  <a:lnTo>
                    <a:pt x="3" y="83"/>
                  </a:lnTo>
                  <a:lnTo>
                    <a:pt x="4" y="83"/>
                  </a:lnTo>
                  <a:lnTo>
                    <a:pt x="5" y="83"/>
                  </a:lnTo>
                  <a:lnTo>
                    <a:pt x="5" y="82"/>
                  </a:lnTo>
                  <a:lnTo>
                    <a:pt x="6" y="82"/>
                  </a:lnTo>
                  <a:lnTo>
                    <a:pt x="6" y="81"/>
                  </a:lnTo>
                  <a:lnTo>
                    <a:pt x="7" y="81"/>
                  </a:lnTo>
                  <a:lnTo>
                    <a:pt x="7" y="80"/>
                  </a:lnTo>
                  <a:lnTo>
                    <a:pt x="8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7"/>
                  </a:lnTo>
                  <a:lnTo>
                    <a:pt x="10" y="76"/>
                  </a:lnTo>
                  <a:lnTo>
                    <a:pt x="10" y="75"/>
                  </a:lnTo>
                  <a:lnTo>
                    <a:pt x="10" y="74"/>
                  </a:lnTo>
                  <a:lnTo>
                    <a:pt x="10" y="73"/>
                  </a:lnTo>
                  <a:lnTo>
                    <a:pt x="9" y="73"/>
                  </a:lnTo>
                  <a:lnTo>
                    <a:pt x="9" y="72"/>
                  </a:lnTo>
                  <a:lnTo>
                    <a:pt x="9" y="71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9"/>
                  </a:lnTo>
                  <a:lnTo>
                    <a:pt x="7" y="68"/>
                  </a:lnTo>
                  <a:lnTo>
                    <a:pt x="6" y="67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5" y="64"/>
                  </a:lnTo>
                  <a:lnTo>
                    <a:pt x="5" y="63"/>
                  </a:lnTo>
                  <a:lnTo>
                    <a:pt x="5" y="62"/>
                  </a:lnTo>
                  <a:lnTo>
                    <a:pt x="6" y="61"/>
                  </a:lnTo>
                  <a:lnTo>
                    <a:pt x="6" y="62"/>
                  </a:lnTo>
                  <a:lnTo>
                    <a:pt x="7" y="62"/>
                  </a:lnTo>
                  <a:lnTo>
                    <a:pt x="8" y="62"/>
                  </a:lnTo>
                  <a:lnTo>
                    <a:pt x="8" y="61"/>
                  </a:lnTo>
                  <a:lnTo>
                    <a:pt x="9" y="61"/>
                  </a:lnTo>
                  <a:lnTo>
                    <a:pt x="10" y="61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2" y="60"/>
                  </a:lnTo>
                  <a:lnTo>
                    <a:pt x="13" y="60"/>
                  </a:lnTo>
                  <a:lnTo>
                    <a:pt x="14" y="60"/>
                  </a:lnTo>
                  <a:lnTo>
                    <a:pt x="15" y="60"/>
                  </a:lnTo>
                  <a:lnTo>
                    <a:pt x="16" y="60"/>
                  </a:lnTo>
                  <a:lnTo>
                    <a:pt x="16" y="59"/>
                  </a:lnTo>
                  <a:lnTo>
                    <a:pt x="17" y="59"/>
                  </a:lnTo>
                  <a:lnTo>
                    <a:pt x="17" y="58"/>
                  </a:lnTo>
                  <a:lnTo>
                    <a:pt x="18" y="58"/>
                  </a:lnTo>
                  <a:lnTo>
                    <a:pt x="18" y="57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1" y="57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2" y="55"/>
                  </a:lnTo>
                  <a:lnTo>
                    <a:pt x="23" y="55"/>
                  </a:lnTo>
                  <a:lnTo>
                    <a:pt x="23" y="54"/>
                  </a:lnTo>
                  <a:lnTo>
                    <a:pt x="23" y="53"/>
                  </a:lnTo>
                  <a:lnTo>
                    <a:pt x="24" y="52"/>
                  </a:lnTo>
                  <a:lnTo>
                    <a:pt x="24" y="51"/>
                  </a:lnTo>
                  <a:lnTo>
                    <a:pt x="25" y="50"/>
                  </a:lnTo>
                  <a:lnTo>
                    <a:pt x="26" y="50"/>
                  </a:lnTo>
                  <a:lnTo>
                    <a:pt x="26" y="49"/>
                  </a:lnTo>
                  <a:lnTo>
                    <a:pt x="27" y="49"/>
                  </a:lnTo>
                  <a:lnTo>
                    <a:pt x="27" y="48"/>
                  </a:lnTo>
                  <a:lnTo>
                    <a:pt x="28" y="48"/>
                  </a:lnTo>
                  <a:lnTo>
                    <a:pt x="28" y="47"/>
                  </a:lnTo>
                  <a:lnTo>
                    <a:pt x="29" y="47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5" y="49"/>
                  </a:lnTo>
                  <a:lnTo>
                    <a:pt x="24" y="49"/>
                  </a:lnTo>
                  <a:lnTo>
                    <a:pt x="24" y="50"/>
                  </a:lnTo>
                  <a:lnTo>
                    <a:pt x="23" y="50"/>
                  </a:lnTo>
                  <a:lnTo>
                    <a:pt x="23" y="51"/>
                  </a:lnTo>
                  <a:lnTo>
                    <a:pt x="22" y="52"/>
                  </a:lnTo>
                  <a:lnTo>
                    <a:pt x="22" y="53"/>
                  </a:lnTo>
                  <a:lnTo>
                    <a:pt x="21" y="53"/>
                  </a:lnTo>
                  <a:lnTo>
                    <a:pt x="21" y="54"/>
                  </a:lnTo>
                  <a:lnTo>
                    <a:pt x="21" y="55"/>
                  </a:lnTo>
                  <a:lnTo>
                    <a:pt x="20" y="56"/>
                  </a:lnTo>
                  <a:lnTo>
                    <a:pt x="19" y="56"/>
                  </a:lnTo>
                  <a:lnTo>
                    <a:pt x="19" y="57"/>
                  </a:lnTo>
                  <a:lnTo>
                    <a:pt x="18" y="57"/>
                  </a:lnTo>
                  <a:lnTo>
                    <a:pt x="17" y="57"/>
                  </a:lnTo>
                  <a:lnTo>
                    <a:pt x="16" y="57"/>
                  </a:lnTo>
                  <a:lnTo>
                    <a:pt x="16" y="58"/>
                  </a:lnTo>
                  <a:lnTo>
                    <a:pt x="15" y="58"/>
                  </a:lnTo>
                  <a:lnTo>
                    <a:pt x="14" y="58"/>
                  </a:lnTo>
                  <a:lnTo>
                    <a:pt x="13" y="58"/>
                  </a:lnTo>
                  <a:lnTo>
                    <a:pt x="12" y="58"/>
                  </a:lnTo>
                  <a:lnTo>
                    <a:pt x="11" y="58"/>
                  </a:lnTo>
                  <a:lnTo>
                    <a:pt x="10" y="58"/>
                  </a:lnTo>
                  <a:lnTo>
                    <a:pt x="10" y="59"/>
                  </a:lnTo>
                  <a:lnTo>
                    <a:pt x="10" y="58"/>
                  </a:lnTo>
                  <a:lnTo>
                    <a:pt x="10" y="57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1" y="55"/>
                  </a:lnTo>
                  <a:lnTo>
                    <a:pt x="11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3" y="52"/>
                  </a:lnTo>
                  <a:lnTo>
                    <a:pt x="13" y="51"/>
                  </a:lnTo>
                  <a:lnTo>
                    <a:pt x="14" y="50"/>
                  </a:lnTo>
                  <a:lnTo>
                    <a:pt x="15" y="50"/>
                  </a:lnTo>
                  <a:lnTo>
                    <a:pt x="15" y="49"/>
                  </a:lnTo>
                  <a:lnTo>
                    <a:pt x="15" y="48"/>
                  </a:lnTo>
                  <a:lnTo>
                    <a:pt x="15" y="44"/>
                  </a:lnTo>
                  <a:lnTo>
                    <a:pt x="15" y="43"/>
                  </a:lnTo>
                  <a:lnTo>
                    <a:pt x="15" y="42"/>
                  </a:lnTo>
                  <a:lnTo>
                    <a:pt x="15" y="41"/>
                  </a:lnTo>
                  <a:lnTo>
                    <a:pt x="15" y="40"/>
                  </a:lnTo>
                  <a:lnTo>
                    <a:pt x="15" y="39"/>
                  </a:lnTo>
                  <a:lnTo>
                    <a:pt x="15" y="38"/>
                  </a:lnTo>
                  <a:lnTo>
                    <a:pt x="16" y="37"/>
                  </a:lnTo>
                  <a:lnTo>
                    <a:pt x="16" y="36"/>
                  </a:lnTo>
                  <a:lnTo>
                    <a:pt x="17" y="36"/>
                  </a:lnTo>
                  <a:lnTo>
                    <a:pt x="17" y="35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9" y="34"/>
                  </a:lnTo>
                  <a:lnTo>
                    <a:pt x="20" y="34"/>
                  </a:lnTo>
                  <a:lnTo>
                    <a:pt x="20" y="33"/>
                  </a:lnTo>
                  <a:lnTo>
                    <a:pt x="21" y="33"/>
                  </a:lnTo>
                  <a:lnTo>
                    <a:pt x="21" y="32"/>
                  </a:lnTo>
                  <a:lnTo>
                    <a:pt x="22" y="32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4" y="31"/>
                  </a:lnTo>
                  <a:lnTo>
                    <a:pt x="25" y="31"/>
                  </a:lnTo>
                  <a:lnTo>
                    <a:pt x="26" y="31"/>
                  </a:lnTo>
                  <a:lnTo>
                    <a:pt x="26" y="30"/>
                  </a:lnTo>
                  <a:lnTo>
                    <a:pt x="27" y="30"/>
                  </a:lnTo>
                  <a:lnTo>
                    <a:pt x="27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9" y="27"/>
                  </a:lnTo>
                  <a:lnTo>
                    <a:pt x="29" y="26"/>
                  </a:lnTo>
                  <a:lnTo>
                    <a:pt x="29" y="25"/>
                  </a:lnTo>
                  <a:lnTo>
                    <a:pt x="30" y="25"/>
                  </a:lnTo>
                  <a:lnTo>
                    <a:pt x="30" y="24"/>
                  </a:lnTo>
                  <a:lnTo>
                    <a:pt x="31" y="23"/>
                  </a:lnTo>
                  <a:lnTo>
                    <a:pt x="31" y="22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3" y="20"/>
                  </a:lnTo>
                  <a:lnTo>
                    <a:pt x="34" y="19"/>
                  </a:lnTo>
                  <a:lnTo>
                    <a:pt x="35" y="18"/>
                  </a:lnTo>
                  <a:lnTo>
                    <a:pt x="34" y="18"/>
                  </a:lnTo>
                  <a:lnTo>
                    <a:pt x="33" y="18"/>
                  </a:lnTo>
                  <a:lnTo>
                    <a:pt x="32" y="19"/>
                  </a:lnTo>
                  <a:lnTo>
                    <a:pt x="31" y="20"/>
                  </a:lnTo>
                  <a:lnTo>
                    <a:pt x="30" y="20"/>
                  </a:lnTo>
                  <a:lnTo>
                    <a:pt x="30" y="21"/>
                  </a:lnTo>
                  <a:lnTo>
                    <a:pt x="29" y="20"/>
                  </a:lnTo>
                  <a:lnTo>
                    <a:pt x="30" y="20"/>
                  </a:lnTo>
                  <a:lnTo>
                    <a:pt x="30" y="19"/>
                  </a:lnTo>
                  <a:lnTo>
                    <a:pt x="31" y="19"/>
                  </a:lnTo>
                  <a:lnTo>
                    <a:pt x="31" y="18"/>
                  </a:lnTo>
                  <a:lnTo>
                    <a:pt x="32" y="18"/>
                  </a:lnTo>
                  <a:lnTo>
                    <a:pt x="33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3" y="15"/>
                  </a:lnTo>
                  <a:lnTo>
                    <a:pt x="34" y="15"/>
                  </a:lnTo>
                  <a:lnTo>
                    <a:pt x="34" y="14"/>
                  </a:lnTo>
                  <a:lnTo>
                    <a:pt x="34" y="13"/>
                  </a:lnTo>
                  <a:lnTo>
                    <a:pt x="34" y="12"/>
                  </a:lnTo>
                  <a:lnTo>
                    <a:pt x="34" y="11"/>
                  </a:lnTo>
                  <a:lnTo>
                    <a:pt x="33" y="11"/>
                  </a:lnTo>
                  <a:lnTo>
                    <a:pt x="33" y="10"/>
                  </a:lnTo>
                  <a:lnTo>
                    <a:pt x="34" y="10"/>
                  </a:lnTo>
                  <a:lnTo>
                    <a:pt x="35" y="9"/>
                  </a:lnTo>
                  <a:lnTo>
                    <a:pt x="35" y="10"/>
                  </a:lnTo>
                  <a:lnTo>
                    <a:pt x="37" y="10"/>
                  </a:lnTo>
                  <a:lnTo>
                    <a:pt x="37" y="9"/>
                  </a:lnTo>
                  <a:lnTo>
                    <a:pt x="38" y="9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2" y="9"/>
                  </a:lnTo>
                  <a:lnTo>
                    <a:pt x="42" y="8"/>
                  </a:lnTo>
                  <a:lnTo>
                    <a:pt x="43" y="8"/>
                  </a:lnTo>
                  <a:lnTo>
                    <a:pt x="44" y="8"/>
                  </a:lnTo>
                  <a:lnTo>
                    <a:pt x="44" y="7"/>
                  </a:lnTo>
                  <a:lnTo>
                    <a:pt x="45" y="7"/>
                  </a:lnTo>
                  <a:lnTo>
                    <a:pt x="46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8" y="7"/>
                  </a:lnTo>
                  <a:lnTo>
                    <a:pt x="49" y="7"/>
                  </a:lnTo>
                  <a:lnTo>
                    <a:pt x="49" y="6"/>
                  </a:lnTo>
                  <a:lnTo>
                    <a:pt x="50" y="6"/>
                  </a:lnTo>
                  <a:lnTo>
                    <a:pt x="50" y="5"/>
                  </a:lnTo>
                  <a:lnTo>
                    <a:pt x="51" y="5"/>
                  </a:lnTo>
                  <a:lnTo>
                    <a:pt x="52" y="5"/>
                  </a:lnTo>
                  <a:lnTo>
                    <a:pt x="52" y="4"/>
                  </a:lnTo>
                  <a:lnTo>
                    <a:pt x="53" y="3"/>
                  </a:lnTo>
                  <a:lnTo>
                    <a:pt x="53" y="2"/>
                  </a:lnTo>
                  <a:lnTo>
                    <a:pt x="54" y="1"/>
                  </a:lnTo>
                  <a:lnTo>
                    <a:pt x="54" y="0"/>
                  </a:lnTo>
                  <a:lnTo>
                    <a:pt x="54" y="1"/>
                  </a:lnTo>
                  <a:lnTo>
                    <a:pt x="54" y="2"/>
                  </a:lnTo>
                  <a:lnTo>
                    <a:pt x="54" y="3"/>
                  </a:lnTo>
                  <a:lnTo>
                    <a:pt x="54" y="4"/>
                  </a:lnTo>
                  <a:lnTo>
                    <a:pt x="54" y="5"/>
                  </a:lnTo>
                  <a:lnTo>
                    <a:pt x="53" y="5"/>
                  </a:lnTo>
                  <a:lnTo>
                    <a:pt x="53" y="6"/>
                  </a:lnTo>
                  <a:lnTo>
                    <a:pt x="53" y="7"/>
                  </a:lnTo>
                  <a:lnTo>
                    <a:pt x="53" y="8"/>
                  </a:lnTo>
                  <a:lnTo>
                    <a:pt x="52" y="9"/>
                  </a:lnTo>
                  <a:lnTo>
                    <a:pt x="51" y="9"/>
                  </a:lnTo>
                  <a:lnTo>
                    <a:pt x="51" y="10"/>
                  </a:lnTo>
                  <a:lnTo>
                    <a:pt x="50" y="10"/>
                  </a:lnTo>
                  <a:lnTo>
                    <a:pt x="50" y="11"/>
                  </a:lnTo>
                  <a:lnTo>
                    <a:pt x="49" y="12"/>
                  </a:lnTo>
                  <a:lnTo>
                    <a:pt x="48" y="12"/>
                  </a:lnTo>
                  <a:lnTo>
                    <a:pt x="48" y="13"/>
                  </a:lnTo>
                  <a:lnTo>
                    <a:pt x="48" y="14"/>
                  </a:lnTo>
                  <a:lnTo>
                    <a:pt x="48" y="15"/>
                  </a:lnTo>
                  <a:lnTo>
                    <a:pt x="48" y="16"/>
                  </a:lnTo>
                  <a:lnTo>
                    <a:pt x="48" y="17"/>
                  </a:lnTo>
                  <a:lnTo>
                    <a:pt x="49" y="17"/>
                  </a:lnTo>
                  <a:lnTo>
                    <a:pt x="49" y="18"/>
                  </a:lnTo>
                  <a:lnTo>
                    <a:pt x="50" y="18"/>
                  </a:lnTo>
                  <a:lnTo>
                    <a:pt x="50" y="19"/>
                  </a:lnTo>
                  <a:lnTo>
                    <a:pt x="51" y="19"/>
                  </a:lnTo>
                  <a:lnTo>
                    <a:pt x="51" y="20"/>
                  </a:lnTo>
                  <a:lnTo>
                    <a:pt x="52" y="20"/>
                  </a:lnTo>
                  <a:lnTo>
                    <a:pt x="53" y="20"/>
                  </a:lnTo>
                  <a:lnTo>
                    <a:pt x="54" y="20"/>
                  </a:lnTo>
                  <a:lnTo>
                    <a:pt x="55" y="20"/>
                  </a:lnTo>
                  <a:lnTo>
                    <a:pt x="56" y="20"/>
                  </a:lnTo>
                  <a:lnTo>
                    <a:pt x="56" y="21"/>
                  </a:lnTo>
                  <a:lnTo>
                    <a:pt x="56" y="22"/>
                  </a:lnTo>
                  <a:lnTo>
                    <a:pt x="56" y="23"/>
                  </a:lnTo>
                  <a:lnTo>
                    <a:pt x="56" y="24"/>
                  </a:lnTo>
                  <a:lnTo>
                    <a:pt x="56" y="25"/>
                  </a:lnTo>
                  <a:lnTo>
                    <a:pt x="56" y="31"/>
                  </a:lnTo>
                  <a:lnTo>
                    <a:pt x="56" y="32"/>
                  </a:lnTo>
                  <a:lnTo>
                    <a:pt x="57" y="32"/>
                  </a:lnTo>
                  <a:lnTo>
                    <a:pt x="57" y="33"/>
                  </a:lnTo>
                  <a:lnTo>
                    <a:pt x="58" y="33"/>
                  </a:lnTo>
                  <a:lnTo>
                    <a:pt x="58" y="34"/>
                  </a:lnTo>
                  <a:lnTo>
                    <a:pt x="59" y="35"/>
                  </a:lnTo>
                  <a:lnTo>
                    <a:pt x="59" y="36"/>
                  </a:lnTo>
                  <a:lnTo>
                    <a:pt x="60" y="36"/>
                  </a:lnTo>
                  <a:lnTo>
                    <a:pt x="60" y="37"/>
                  </a:lnTo>
                  <a:lnTo>
                    <a:pt x="61" y="38"/>
                  </a:lnTo>
                  <a:lnTo>
                    <a:pt x="62" y="38"/>
                  </a:lnTo>
                  <a:lnTo>
                    <a:pt x="63" y="38"/>
                  </a:lnTo>
                  <a:lnTo>
                    <a:pt x="64" y="39"/>
                  </a:lnTo>
                  <a:lnTo>
                    <a:pt x="65" y="40"/>
                  </a:lnTo>
                  <a:lnTo>
                    <a:pt x="65" y="41"/>
                  </a:lnTo>
                  <a:lnTo>
                    <a:pt x="65" y="42"/>
                  </a:lnTo>
                  <a:lnTo>
                    <a:pt x="65" y="43"/>
                  </a:lnTo>
                  <a:lnTo>
                    <a:pt x="66" y="43"/>
                  </a:lnTo>
                  <a:lnTo>
                    <a:pt x="67" y="43"/>
                  </a:lnTo>
                  <a:lnTo>
                    <a:pt x="67" y="42"/>
                  </a:lnTo>
                  <a:lnTo>
                    <a:pt x="68" y="43"/>
                  </a:lnTo>
                  <a:lnTo>
                    <a:pt x="67" y="43"/>
                  </a:lnTo>
                  <a:lnTo>
                    <a:pt x="67" y="44"/>
                  </a:lnTo>
                  <a:lnTo>
                    <a:pt x="68" y="45"/>
                  </a:lnTo>
                  <a:lnTo>
                    <a:pt x="69" y="46"/>
                  </a:lnTo>
                  <a:lnTo>
                    <a:pt x="70" y="46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4" y="46"/>
                  </a:lnTo>
                  <a:lnTo>
                    <a:pt x="75" y="47"/>
                  </a:lnTo>
                  <a:lnTo>
                    <a:pt x="76" y="48"/>
                  </a:lnTo>
                  <a:lnTo>
                    <a:pt x="76" y="49"/>
                  </a:lnTo>
                  <a:lnTo>
                    <a:pt x="76" y="50"/>
                  </a:lnTo>
                  <a:lnTo>
                    <a:pt x="77" y="50"/>
                  </a:lnTo>
                  <a:lnTo>
                    <a:pt x="77" y="51"/>
                  </a:lnTo>
                  <a:lnTo>
                    <a:pt x="77" y="52"/>
                  </a:lnTo>
                  <a:lnTo>
                    <a:pt x="77" y="53"/>
                  </a:lnTo>
                  <a:lnTo>
                    <a:pt x="78" y="53"/>
                  </a:lnTo>
                  <a:lnTo>
                    <a:pt x="78" y="54"/>
                  </a:lnTo>
                  <a:lnTo>
                    <a:pt x="79" y="54"/>
                  </a:lnTo>
                  <a:lnTo>
                    <a:pt x="79" y="55"/>
                  </a:lnTo>
                  <a:lnTo>
                    <a:pt x="80" y="55"/>
                  </a:lnTo>
                  <a:lnTo>
                    <a:pt x="81" y="55"/>
                  </a:lnTo>
                  <a:lnTo>
                    <a:pt x="82" y="56"/>
                  </a:lnTo>
                  <a:lnTo>
                    <a:pt x="83" y="56"/>
                  </a:lnTo>
                  <a:lnTo>
                    <a:pt x="83" y="57"/>
                  </a:lnTo>
                  <a:lnTo>
                    <a:pt x="83" y="58"/>
                  </a:lnTo>
                  <a:lnTo>
                    <a:pt x="84" y="59"/>
                  </a:lnTo>
                  <a:lnTo>
                    <a:pt x="85" y="59"/>
                  </a:lnTo>
                  <a:lnTo>
                    <a:pt x="85" y="60"/>
                  </a:lnTo>
                  <a:lnTo>
                    <a:pt x="86" y="60"/>
                  </a:lnTo>
                  <a:lnTo>
                    <a:pt x="87" y="61"/>
                  </a:lnTo>
                  <a:lnTo>
                    <a:pt x="88" y="61"/>
                  </a:lnTo>
                  <a:lnTo>
                    <a:pt x="89" y="61"/>
                  </a:lnTo>
                  <a:lnTo>
                    <a:pt x="90" y="61"/>
                  </a:lnTo>
                  <a:lnTo>
                    <a:pt x="91" y="61"/>
                  </a:lnTo>
                  <a:lnTo>
                    <a:pt x="92" y="61"/>
                  </a:lnTo>
                  <a:lnTo>
                    <a:pt x="92" y="62"/>
                  </a:lnTo>
                  <a:lnTo>
                    <a:pt x="92" y="63"/>
                  </a:lnTo>
                  <a:lnTo>
                    <a:pt x="93" y="63"/>
                  </a:lnTo>
                  <a:lnTo>
                    <a:pt x="93" y="64"/>
                  </a:lnTo>
                  <a:lnTo>
                    <a:pt x="93" y="65"/>
                  </a:lnTo>
                  <a:lnTo>
                    <a:pt x="94" y="65"/>
                  </a:lnTo>
                  <a:lnTo>
                    <a:pt x="94" y="66"/>
                  </a:lnTo>
                  <a:lnTo>
                    <a:pt x="95" y="66"/>
                  </a:lnTo>
                  <a:lnTo>
                    <a:pt x="95" y="67"/>
                  </a:lnTo>
                  <a:lnTo>
                    <a:pt x="95" y="68"/>
                  </a:lnTo>
                  <a:lnTo>
                    <a:pt x="96" y="68"/>
                  </a:lnTo>
                  <a:lnTo>
                    <a:pt x="96" y="69"/>
                  </a:lnTo>
                  <a:lnTo>
                    <a:pt x="97" y="70"/>
                  </a:lnTo>
                  <a:lnTo>
                    <a:pt x="98" y="70"/>
                  </a:lnTo>
                  <a:lnTo>
                    <a:pt x="98" y="71"/>
                  </a:lnTo>
                  <a:lnTo>
                    <a:pt x="98" y="72"/>
                  </a:lnTo>
                  <a:lnTo>
                    <a:pt x="98" y="73"/>
                  </a:lnTo>
                  <a:lnTo>
                    <a:pt x="98" y="74"/>
                  </a:lnTo>
                  <a:lnTo>
                    <a:pt x="98" y="75"/>
                  </a:lnTo>
                  <a:lnTo>
                    <a:pt x="99" y="75"/>
                  </a:lnTo>
                  <a:lnTo>
                    <a:pt x="99" y="74"/>
                  </a:lnTo>
                  <a:lnTo>
                    <a:pt x="100" y="74"/>
                  </a:lnTo>
                  <a:lnTo>
                    <a:pt x="101" y="74"/>
                  </a:lnTo>
                  <a:lnTo>
                    <a:pt x="102" y="74"/>
                  </a:lnTo>
                  <a:lnTo>
                    <a:pt x="103" y="75"/>
                  </a:lnTo>
                  <a:lnTo>
                    <a:pt x="104" y="75"/>
                  </a:lnTo>
                  <a:lnTo>
                    <a:pt x="105" y="75"/>
                  </a:lnTo>
                  <a:lnTo>
                    <a:pt x="106" y="75"/>
                  </a:lnTo>
                  <a:lnTo>
                    <a:pt x="106" y="76"/>
                  </a:lnTo>
                  <a:lnTo>
                    <a:pt x="106" y="77"/>
                  </a:lnTo>
                  <a:lnTo>
                    <a:pt x="107" y="77"/>
                  </a:lnTo>
                  <a:lnTo>
                    <a:pt x="108" y="77"/>
                  </a:lnTo>
                  <a:lnTo>
                    <a:pt x="108" y="78"/>
                  </a:lnTo>
                  <a:lnTo>
                    <a:pt x="108" y="79"/>
                  </a:lnTo>
                  <a:lnTo>
                    <a:pt x="109" y="79"/>
                  </a:lnTo>
                  <a:lnTo>
                    <a:pt x="109" y="80"/>
                  </a:lnTo>
                  <a:lnTo>
                    <a:pt x="110" y="80"/>
                  </a:lnTo>
                  <a:lnTo>
                    <a:pt x="111" y="81"/>
                  </a:lnTo>
                  <a:lnTo>
                    <a:pt x="111" y="82"/>
                  </a:lnTo>
                  <a:lnTo>
                    <a:pt x="112" y="82"/>
                  </a:lnTo>
                  <a:lnTo>
                    <a:pt x="113" y="83"/>
                  </a:lnTo>
                  <a:lnTo>
                    <a:pt x="114" y="83"/>
                  </a:lnTo>
                  <a:lnTo>
                    <a:pt x="115" y="83"/>
                  </a:lnTo>
                  <a:lnTo>
                    <a:pt x="116" y="83"/>
                  </a:lnTo>
                  <a:lnTo>
                    <a:pt x="117" y="83"/>
                  </a:lnTo>
                  <a:lnTo>
                    <a:pt x="118" y="83"/>
                  </a:lnTo>
                  <a:lnTo>
                    <a:pt x="119" y="83"/>
                  </a:lnTo>
                  <a:lnTo>
                    <a:pt x="120" y="83"/>
                  </a:lnTo>
                  <a:lnTo>
                    <a:pt x="121" y="83"/>
                  </a:lnTo>
                  <a:lnTo>
                    <a:pt x="121" y="82"/>
                  </a:lnTo>
                  <a:lnTo>
                    <a:pt x="121" y="81"/>
                  </a:lnTo>
                  <a:lnTo>
                    <a:pt x="122" y="81"/>
                  </a:lnTo>
                  <a:lnTo>
                    <a:pt x="122" y="80"/>
                  </a:lnTo>
                  <a:lnTo>
                    <a:pt x="123" y="80"/>
                  </a:lnTo>
                  <a:lnTo>
                    <a:pt x="123" y="81"/>
                  </a:lnTo>
                  <a:lnTo>
                    <a:pt x="123" y="82"/>
                  </a:lnTo>
                  <a:lnTo>
                    <a:pt x="124" y="82"/>
                  </a:lnTo>
                  <a:lnTo>
                    <a:pt x="124" y="83"/>
                  </a:lnTo>
                  <a:lnTo>
                    <a:pt x="125" y="83"/>
                  </a:lnTo>
                  <a:lnTo>
                    <a:pt x="125" y="82"/>
                  </a:lnTo>
                  <a:lnTo>
                    <a:pt x="126" y="82"/>
                  </a:lnTo>
                  <a:lnTo>
                    <a:pt x="127" y="82"/>
                  </a:lnTo>
                  <a:lnTo>
                    <a:pt x="127" y="81"/>
                  </a:lnTo>
                  <a:lnTo>
                    <a:pt x="128" y="81"/>
                  </a:lnTo>
                  <a:lnTo>
                    <a:pt x="128" y="80"/>
                  </a:lnTo>
                  <a:lnTo>
                    <a:pt x="129" y="80"/>
                  </a:lnTo>
                  <a:lnTo>
                    <a:pt x="130" y="81"/>
                  </a:lnTo>
                  <a:lnTo>
                    <a:pt x="130" y="80"/>
                  </a:lnTo>
                  <a:lnTo>
                    <a:pt x="131" y="79"/>
                  </a:lnTo>
                  <a:lnTo>
                    <a:pt x="132" y="79"/>
                  </a:lnTo>
                  <a:lnTo>
                    <a:pt x="132" y="80"/>
                  </a:lnTo>
                  <a:lnTo>
                    <a:pt x="133" y="80"/>
                  </a:lnTo>
                  <a:lnTo>
                    <a:pt x="134" y="79"/>
                  </a:lnTo>
                  <a:lnTo>
                    <a:pt x="134" y="78"/>
                  </a:lnTo>
                  <a:lnTo>
                    <a:pt x="134" y="77"/>
                  </a:lnTo>
                  <a:lnTo>
                    <a:pt x="134" y="76"/>
                  </a:lnTo>
                  <a:lnTo>
                    <a:pt x="135" y="76"/>
                  </a:lnTo>
                  <a:lnTo>
                    <a:pt x="136" y="76"/>
                  </a:lnTo>
                  <a:lnTo>
                    <a:pt x="136" y="75"/>
                  </a:lnTo>
                  <a:lnTo>
                    <a:pt x="137" y="75"/>
                  </a:lnTo>
                  <a:lnTo>
                    <a:pt x="137" y="74"/>
                  </a:lnTo>
                  <a:lnTo>
                    <a:pt x="138" y="74"/>
                  </a:lnTo>
                  <a:lnTo>
                    <a:pt x="138" y="73"/>
                  </a:lnTo>
                  <a:lnTo>
                    <a:pt x="139" y="73"/>
                  </a:lnTo>
                  <a:lnTo>
                    <a:pt x="140" y="73"/>
                  </a:lnTo>
                  <a:lnTo>
                    <a:pt x="141" y="72"/>
                  </a:lnTo>
                  <a:lnTo>
                    <a:pt x="142" y="72"/>
                  </a:lnTo>
                  <a:lnTo>
                    <a:pt x="143" y="72"/>
                  </a:lnTo>
                  <a:lnTo>
                    <a:pt x="145" y="72"/>
                  </a:lnTo>
                  <a:lnTo>
                    <a:pt x="146" y="72"/>
                  </a:lnTo>
                  <a:lnTo>
                    <a:pt x="147" y="72"/>
                  </a:lnTo>
                  <a:lnTo>
                    <a:pt x="148" y="72"/>
                  </a:lnTo>
                  <a:lnTo>
                    <a:pt x="149" y="71"/>
                  </a:lnTo>
                  <a:lnTo>
                    <a:pt x="150" y="71"/>
                  </a:lnTo>
                  <a:lnTo>
                    <a:pt x="151" y="71"/>
                  </a:lnTo>
                  <a:lnTo>
                    <a:pt x="152" y="71"/>
                  </a:lnTo>
                  <a:lnTo>
                    <a:pt x="153" y="70"/>
                  </a:lnTo>
                  <a:lnTo>
                    <a:pt x="154" y="70"/>
                  </a:lnTo>
                  <a:lnTo>
                    <a:pt x="155" y="70"/>
                  </a:lnTo>
                  <a:lnTo>
                    <a:pt x="156" y="70"/>
                  </a:lnTo>
                  <a:lnTo>
                    <a:pt x="157" y="70"/>
                  </a:lnTo>
                  <a:lnTo>
                    <a:pt x="158" y="70"/>
                  </a:lnTo>
                  <a:lnTo>
                    <a:pt x="159" y="70"/>
                  </a:lnTo>
                  <a:lnTo>
                    <a:pt x="160" y="70"/>
                  </a:lnTo>
                  <a:lnTo>
                    <a:pt x="161" y="70"/>
                  </a:lnTo>
                  <a:lnTo>
                    <a:pt x="161" y="69"/>
                  </a:lnTo>
                  <a:lnTo>
                    <a:pt x="161" y="68"/>
                  </a:lnTo>
                  <a:lnTo>
                    <a:pt x="162" y="68"/>
                  </a:lnTo>
                  <a:lnTo>
                    <a:pt x="163" y="69"/>
                  </a:lnTo>
                  <a:lnTo>
                    <a:pt x="164" y="70"/>
                  </a:lnTo>
                  <a:lnTo>
                    <a:pt x="165" y="70"/>
                  </a:lnTo>
                  <a:lnTo>
                    <a:pt x="166" y="70"/>
                  </a:lnTo>
                  <a:lnTo>
                    <a:pt x="167" y="70"/>
                  </a:lnTo>
                  <a:lnTo>
                    <a:pt x="168" y="71"/>
                  </a:lnTo>
                  <a:lnTo>
                    <a:pt x="169" y="71"/>
                  </a:lnTo>
                  <a:lnTo>
                    <a:pt x="170" y="71"/>
                  </a:lnTo>
                  <a:lnTo>
                    <a:pt x="170" y="72"/>
                  </a:lnTo>
                  <a:lnTo>
                    <a:pt x="171" y="72"/>
                  </a:lnTo>
                  <a:lnTo>
                    <a:pt x="172" y="72"/>
                  </a:lnTo>
                  <a:lnTo>
                    <a:pt x="173" y="73"/>
                  </a:lnTo>
                  <a:lnTo>
                    <a:pt x="174" y="73"/>
                  </a:lnTo>
                  <a:lnTo>
                    <a:pt x="175" y="73"/>
                  </a:lnTo>
                  <a:lnTo>
                    <a:pt x="176" y="73"/>
                  </a:lnTo>
                  <a:lnTo>
                    <a:pt x="177" y="73"/>
                  </a:lnTo>
                  <a:lnTo>
                    <a:pt x="177" y="72"/>
                  </a:lnTo>
                  <a:lnTo>
                    <a:pt x="178" y="72"/>
                  </a:lnTo>
                  <a:lnTo>
                    <a:pt x="179" y="72"/>
                  </a:lnTo>
                  <a:lnTo>
                    <a:pt x="180" y="72"/>
                  </a:lnTo>
                  <a:lnTo>
                    <a:pt x="180" y="73"/>
                  </a:lnTo>
                  <a:lnTo>
                    <a:pt x="181" y="74"/>
                  </a:lnTo>
                  <a:lnTo>
                    <a:pt x="181" y="75"/>
                  </a:lnTo>
                  <a:lnTo>
                    <a:pt x="181" y="76"/>
                  </a:lnTo>
                  <a:lnTo>
                    <a:pt x="182" y="76"/>
                  </a:lnTo>
                  <a:lnTo>
                    <a:pt x="183" y="76"/>
                  </a:lnTo>
                  <a:lnTo>
                    <a:pt x="184" y="76"/>
                  </a:lnTo>
                  <a:lnTo>
                    <a:pt x="184" y="75"/>
                  </a:lnTo>
                  <a:lnTo>
                    <a:pt x="184" y="74"/>
                  </a:lnTo>
                  <a:lnTo>
                    <a:pt x="185" y="74"/>
                  </a:lnTo>
                  <a:lnTo>
                    <a:pt x="186" y="74"/>
                  </a:lnTo>
                  <a:lnTo>
                    <a:pt x="186" y="73"/>
                  </a:lnTo>
                  <a:lnTo>
                    <a:pt x="187" y="73"/>
                  </a:lnTo>
                  <a:lnTo>
                    <a:pt x="187" y="72"/>
                  </a:lnTo>
                  <a:lnTo>
                    <a:pt x="188" y="72"/>
                  </a:lnTo>
                  <a:lnTo>
                    <a:pt x="189" y="72"/>
                  </a:lnTo>
                  <a:lnTo>
                    <a:pt x="190" y="71"/>
                  </a:lnTo>
                  <a:lnTo>
                    <a:pt x="191" y="71"/>
                  </a:lnTo>
                  <a:lnTo>
                    <a:pt x="192" y="71"/>
                  </a:lnTo>
                  <a:lnTo>
                    <a:pt x="192" y="72"/>
                  </a:lnTo>
                  <a:lnTo>
                    <a:pt x="193" y="72"/>
                  </a:lnTo>
                  <a:lnTo>
                    <a:pt x="194" y="72"/>
                  </a:lnTo>
                  <a:lnTo>
                    <a:pt x="195" y="72"/>
                  </a:lnTo>
                  <a:lnTo>
                    <a:pt x="195" y="73"/>
                  </a:lnTo>
                  <a:lnTo>
                    <a:pt x="196" y="73"/>
                  </a:lnTo>
                  <a:lnTo>
                    <a:pt x="197" y="73"/>
                  </a:lnTo>
                  <a:lnTo>
                    <a:pt x="198" y="73"/>
                  </a:lnTo>
                  <a:lnTo>
                    <a:pt x="199" y="74"/>
                  </a:lnTo>
                  <a:lnTo>
                    <a:pt x="200" y="74"/>
                  </a:lnTo>
                  <a:lnTo>
                    <a:pt x="201" y="74"/>
                  </a:lnTo>
                  <a:lnTo>
                    <a:pt x="202" y="74"/>
                  </a:lnTo>
                  <a:lnTo>
                    <a:pt x="203" y="74"/>
                  </a:lnTo>
                  <a:lnTo>
                    <a:pt x="203" y="73"/>
                  </a:lnTo>
                  <a:lnTo>
                    <a:pt x="204" y="73"/>
                  </a:lnTo>
                  <a:lnTo>
                    <a:pt x="205" y="72"/>
                  </a:lnTo>
                  <a:lnTo>
                    <a:pt x="205" y="71"/>
                  </a:lnTo>
                  <a:lnTo>
                    <a:pt x="205" y="70"/>
                  </a:lnTo>
                  <a:lnTo>
                    <a:pt x="206" y="70"/>
                  </a:lnTo>
                  <a:lnTo>
                    <a:pt x="206" y="69"/>
                  </a:lnTo>
                  <a:lnTo>
                    <a:pt x="207" y="69"/>
                  </a:lnTo>
                  <a:lnTo>
                    <a:pt x="207" y="68"/>
                  </a:lnTo>
                  <a:lnTo>
                    <a:pt x="208" y="68"/>
                  </a:lnTo>
                  <a:lnTo>
                    <a:pt x="209" y="67"/>
                  </a:lnTo>
                  <a:lnTo>
                    <a:pt x="209" y="66"/>
                  </a:lnTo>
                  <a:lnTo>
                    <a:pt x="210" y="66"/>
                  </a:lnTo>
                  <a:lnTo>
                    <a:pt x="210" y="65"/>
                  </a:lnTo>
                  <a:lnTo>
                    <a:pt x="211" y="65"/>
                  </a:lnTo>
                  <a:lnTo>
                    <a:pt x="211" y="64"/>
                  </a:lnTo>
                  <a:lnTo>
                    <a:pt x="212" y="64"/>
                  </a:lnTo>
                  <a:lnTo>
                    <a:pt x="213" y="64"/>
                  </a:lnTo>
                  <a:lnTo>
                    <a:pt x="214" y="64"/>
                  </a:lnTo>
                  <a:lnTo>
                    <a:pt x="215" y="64"/>
                  </a:lnTo>
                  <a:lnTo>
                    <a:pt x="216" y="64"/>
                  </a:lnTo>
                  <a:lnTo>
                    <a:pt x="217" y="64"/>
                  </a:lnTo>
                  <a:lnTo>
                    <a:pt x="218" y="64"/>
                  </a:lnTo>
                  <a:lnTo>
                    <a:pt x="219" y="64"/>
                  </a:lnTo>
                  <a:lnTo>
                    <a:pt x="220" y="64"/>
                  </a:lnTo>
                  <a:lnTo>
                    <a:pt x="221" y="64"/>
                  </a:lnTo>
                  <a:lnTo>
                    <a:pt x="222" y="64"/>
                  </a:lnTo>
                  <a:lnTo>
                    <a:pt x="223" y="64"/>
                  </a:lnTo>
                  <a:lnTo>
                    <a:pt x="223" y="63"/>
                  </a:lnTo>
                  <a:lnTo>
                    <a:pt x="223" y="62"/>
                  </a:lnTo>
                  <a:lnTo>
                    <a:pt x="224" y="61"/>
                  </a:lnTo>
                  <a:lnTo>
                    <a:pt x="224" y="60"/>
                  </a:lnTo>
                  <a:lnTo>
                    <a:pt x="224" y="59"/>
                  </a:lnTo>
                  <a:lnTo>
                    <a:pt x="224" y="58"/>
                  </a:lnTo>
                  <a:lnTo>
                    <a:pt x="224" y="57"/>
                  </a:lnTo>
                  <a:lnTo>
                    <a:pt x="225" y="56"/>
                  </a:lnTo>
                  <a:lnTo>
                    <a:pt x="225" y="55"/>
                  </a:lnTo>
                  <a:lnTo>
                    <a:pt x="225" y="54"/>
                  </a:lnTo>
                  <a:lnTo>
                    <a:pt x="225" y="53"/>
                  </a:lnTo>
                  <a:lnTo>
                    <a:pt x="226" y="52"/>
                  </a:lnTo>
                  <a:lnTo>
                    <a:pt x="226" y="51"/>
                  </a:lnTo>
                  <a:lnTo>
                    <a:pt x="227" y="51"/>
                  </a:lnTo>
                  <a:lnTo>
                    <a:pt x="227" y="50"/>
                  </a:lnTo>
                  <a:lnTo>
                    <a:pt x="228" y="50"/>
                  </a:lnTo>
                  <a:lnTo>
                    <a:pt x="228" y="49"/>
                  </a:lnTo>
                  <a:lnTo>
                    <a:pt x="228" y="48"/>
                  </a:lnTo>
                  <a:lnTo>
                    <a:pt x="229" y="48"/>
                  </a:lnTo>
                  <a:lnTo>
                    <a:pt x="229" y="47"/>
                  </a:lnTo>
                  <a:lnTo>
                    <a:pt x="228" y="47"/>
                  </a:lnTo>
                  <a:lnTo>
                    <a:pt x="228" y="46"/>
                  </a:lnTo>
                  <a:lnTo>
                    <a:pt x="228" y="47"/>
                  </a:lnTo>
                  <a:lnTo>
                    <a:pt x="227" y="47"/>
                  </a:lnTo>
                  <a:lnTo>
                    <a:pt x="226" y="46"/>
                  </a:lnTo>
                  <a:lnTo>
                    <a:pt x="226" y="45"/>
                  </a:lnTo>
                  <a:lnTo>
                    <a:pt x="227" y="44"/>
                  </a:lnTo>
                  <a:lnTo>
                    <a:pt x="228" y="44"/>
                  </a:lnTo>
                  <a:lnTo>
                    <a:pt x="228" y="43"/>
                  </a:lnTo>
                  <a:lnTo>
                    <a:pt x="229" y="43"/>
                  </a:lnTo>
                  <a:lnTo>
                    <a:pt x="230" y="43"/>
                  </a:lnTo>
                  <a:lnTo>
                    <a:pt x="230" y="42"/>
                  </a:lnTo>
                  <a:lnTo>
                    <a:pt x="231" y="42"/>
                  </a:lnTo>
                  <a:lnTo>
                    <a:pt x="232" y="42"/>
                  </a:lnTo>
                  <a:lnTo>
                    <a:pt x="232" y="41"/>
                  </a:lnTo>
                  <a:lnTo>
                    <a:pt x="233" y="41"/>
                  </a:lnTo>
                  <a:lnTo>
                    <a:pt x="234" y="41"/>
                  </a:lnTo>
                  <a:lnTo>
                    <a:pt x="234" y="40"/>
                  </a:lnTo>
                  <a:lnTo>
                    <a:pt x="235" y="40"/>
                  </a:lnTo>
                  <a:lnTo>
                    <a:pt x="236" y="40"/>
                  </a:lnTo>
                  <a:lnTo>
                    <a:pt x="236" y="39"/>
                  </a:lnTo>
                  <a:lnTo>
                    <a:pt x="237" y="39"/>
                  </a:lnTo>
                  <a:lnTo>
                    <a:pt x="238" y="39"/>
                  </a:lnTo>
                  <a:lnTo>
                    <a:pt x="239" y="39"/>
                  </a:lnTo>
                  <a:lnTo>
                    <a:pt x="239" y="38"/>
                  </a:lnTo>
                  <a:lnTo>
                    <a:pt x="240" y="38"/>
                  </a:lnTo>
                  <a:lnTo>
                    <a:pt x="241" y="38"/>
                  </a:lnTo>
                  <a:lnTo>
                    <a:pt x="242" y="38"/>
                  </a:lnTo>
                  <a:lnTo>
                    <a:pt x="243" y="38"/>
                  </a:lnTo>
                  <a:lnTo>
                    <a:pt x="243" y="37"/>
                  </a:lnTo>
                  <a:lnTo>
                    <a:pt x="244" y="37"/>
                  </a:lnTo>
                  <a:lnTo>
                    <a:pt x="244" y="36"/>
                  </a:lnTo>
                  <a:lnTo>
                    <a:pt x="245" y="36"/>
                  </a:lnTo>
                  <a:lnTo>
                    <a:pt x="246" y="36"/>
                  </a:lnTo>
                  <a:lnTo>
                    <a:pt x="247" y="36"/>
                  </a:lnTo>
                  <a:lnTo>
                    <a:pt x="248" y="36"/>
                  </a:lnTo>
                  <a:lnTo>
                    <a:pt x="249" y="36"/>
                  </a:lnTo>
                  <a:lnTo>
                    <a:pt x="250" y="36"/>
                  </a:lnTo>
                  <a:lnTo>
                    <a:pt x="251" y="36"/>
                  </a:lnTo>
                  <a:lnTo>
                    <a:pt x="256" y="36"/>
                  </a:lnTo>
                  <a:lnTo>
                    <a:pt x="257" y="36"/>
                  </a:lnTo>
                  <a:lnTo>
                    <a:pt x="259" y="36"/>
                  </a:lnTo>
                  <a:lnTo>
                    <a:pt x="260" y="36"/>
                  </a:lnTo>
                  <a:lnTo>
                    <a:pt x="261" y="36"/>
                  </a:lnTo>
                  <a:lnTo>
                    <a:pt x="262" y="36"/>
                  </a:lnTo>
                  <a:lnTo>
                    <a:pt x="262" y="37"/>
                  </a:lnTo>
                  <a:lnTo>
                    <a:pt x="264" y="37"/>
                  </a:lnTo>
                  <a:lnTo>
                    <a:pt x="265" y="37"/>
                  </a:lnTo>
                  <a:lnTo>
                    <a:pt x="266" y="37"/>
                  </a:lnTo>
                  <a:lnTo>
                    <a:pt x="268" y="37"/>
                  </a:lnTo>
                  <a:lnTo>
                    <a:pt x="269" y="37"/>
                  </a:lnTo>
                  <a:lnTo>
                    <a:pt x="270" y="37"/>
                  </a:lnTo>
                  <a:lnTo>
                    <a:pt x="270" y="38"/>
                  </a:lnTo>
                  <a:lnTo>
                    <a:pt x="271" y="37"/>
                  </a:lnTo>
                  <a:lnTo>
                    <a:pt x="271" y="36"/>
                  </a:lnTo>
                  <a:lnTo>
                    <a:pt x="272" y="36"/>
                  </a:lnTo>
                  <a:lnTo>
                    <a:pt x="272" y="35"/>
                  </a:lnTo>
                  <a:lnTo>
                    <a:pt x="273" y="35"/>
                  </a:lnTo>
                  <a:lnTo>
                    <a:pt x="273" y="34"/>
                  </a:lnTo>
                  <a:lnTo>
                    <a:pt x="274" y="34"/>
                  </a:lnTo>
                </a:path>
              </a:pathLst>
            </a:custGeom>
            <a:noFill/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14" name="Freeform 894"/>
            <p:cNvSpPr>
              <a:spLocks/>
            </p:cNvSpPr>
            <p:nvPr/>
          </p:nvSpPr>
          <p:spPr bwMode="auto">
            <a:xfrm>
              <a:off x="1978" y="1875"/>
              <a:ext cx="1" cy="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2 h 3"/>
                <a:gd name="T4" fmla="*/ 1 w 1"/>
                <a:gd name="T5" fmla="*/ 1 h 3"/>
                <a:gd name="T6" fmla="*/ 1 w 1"/>
                <a:gd name="T7" fmla="*/ 0 h 3"/>
                <a:gd name="T8" fmla="*/ 0 w 1"/>
                <a:gd name="T9" fmla="*/ 0 h 3"/>
                <a:gd name="T10" fmla="*/ 0 w 1"/>
                <a:gd name="T11" fmla="*/ 1 h 3"/>
                <a:gd name="T12" fmla="*/ 0 w 1"/>
                <a:gd name="T13" fmla="*/ 1 h 3"/>
                <a:gd name="T14" fmla="*/ 0 w 1"/>
                <a:gd name="T15" fmla="*/ 2 h 3"/>
                <a:gd name="T16" fmla="*/ 0 w 1"/>
                <a:gd name="T17" fmla="*/ 2 h 3"/>
                <a:gd name="T18" fmla="*/ 0 w 1"/>
                <a:gd name="T19" fmla="*/ 3 h 3"/>
                <a:gd name="T20" fmla="*/ 1 w 1"/>
                <a:gd name="T21" fmla="*/ 3 h 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"/>
                <a:gd name="T34" fmla="*/ 0 h 3"/>
                <a:gd name="T35" fmla="*/ 1 w 1"/>
                <a:gd name="T36" fmla="*/ 3 h 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" h="3">
                  <a:moveTo>
                    <a:pt x="1" y="3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</a:path>
              </a:pathLst>
            </a:custGeom>
            <a:noFill/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15" name="Freeform 895"/>
            <p:cNvSpPr>
              <a:spLocks/>
            </p:cNvSpPr>
            <p:nvPr/>
          </p:nvSpPr>
          <p:spPr bwMode="auto">
            <a:xfrm>
              <a:off x="1984" y="1886"/>
              <a:ext cx="3" cy="1"/>
            </a:xfrm>
            <a:custGeom>
              <a:avLst/>
              <a:gdLst>
                <a:gd name="T0" fmla="*/ 0 w 3"/>
                <a:gd name="T1" fmla="*/ 1 h 1"/>
                <a:gd name="T2" fmla="*/ 1 w 3"/>
                <a:gd name="T3" fmla="*/ 1 h 1"/>
                <a:gd name="T4" fmla="*/ 2 w 3"/>
                <a:gd name="T5" fmla="*/ 1 h 1"/>
                <a:gd name="T6" fmla="*/ 2 w 3"/>
                <a:gd name="T7" fmla="*/ 0 h 1"/>
                <a:gd name="T8" fmla="*/ 3 w 3"/>
                <a:gd name="T9" fmla="*/ 0 h 1"/>
                <a:gd name="T10" fmla="*/ 2 w 3"/>
                <a:gd name="T11" fmla="*/ 0 h 1"/>
                <a:gd name="T12" fmla="*/ 2 w 3"/>
                <a:gd name="T13" fmla="*/ 0 h 1"/>
                <a:gd name="T14" fmla="*/ 1 w 3"/>
                <a:gd name="T15" fmla="*/ 0 h 1"/>
                <a:gd name="T16" fmla="*/ 0 w 3"/>
                <a:gd name="T17" fmla="*/ 0 h 1"/>
                <a:gd name="T18" fmla="*/ 0 w 3"/>
                <a:gd name="T19" fmla="*/ 0 h 1"/>
                <a:gd name="T20" fmla="*/ 0 w 3"/>
                <a:gd name="T21" fmla="*/ 1 h 1"/>
                <a:gd name="T22" fmla="*/ 0 w 3"/>
                <a:gd name="T23" fmla="*/ 1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"/>
                <a:gd name="T37" fmla="*/ 0 h 1"/>
                <a:gd name="T38" fmla="*/ 3 w 3"/>
                <a:gd name="T39" fmla="*/ 1 h 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" h="1">
                  <a:moveTo>
                    <a:pt x="0" y="1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</a:path>
              </a:pathLst>
            </a:custGeom>
            <a:noFill/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16" name="Freeform 896"/>
            <p:cNvSpPr>
              <a:spLocks/>
            </p:cNvSpPr>
            <p:nvPr/>
          </p:nvSpPr>
          <p:spPr bwMode="auto">
            <a:xfrm>
              <a:off x="1980" y="1887"/>
              <a:ext cx="3" cy="4"/>
            </a:xfrm>
            <a:custGeom>
              <a:avLst/>
              <a:gdLst>
                <a:gd name="T0" fmla="*/ 1 w 3"/>
                <a:gd name="T1" fmla="*/ 4 h 4"/>
                <a:gd name="T2" fmla="*/ 1 w 3"/>
                <a:gd name="T3" fmla="*/ 3 h 4"/>
                <a:gd name="T4" fmla="*/ 2 w 3"/>
                <a:gd name="T5" fmla="*/ 3 h 4"/>
                <a:gd name="T6" fmla="*/ 2 w 3"/>
                <a:gd name="T7" fmla="*/ 2 h 4"/>
                <a:gd name="T8" fmla="*/ 2 w 3"/>
                <a:gd name="T9" fmla="*/ 1 h 4"/>
                <a:gd name="T10" fmla="*/ 3 w 3"/>
                <a:gd name="T11" fmla="*/ 0 h 4"/>
                <a:gd name="T12" fmla="*/ 2 w 3"/>
                <a:gd name="T13" fmla="*/ 0 h 4"/>
                <a:gd name="T14" fmla="*/ 1 w 3"/>
                <a:gd name="T15" fmla="*/ 0 h 4"/>
                <a:gd name="T16" fmla="*/ 0 w 3"/>
                <a:gd name="T17" fmla="*/ 0 h 4"/>
                <a:gd name="T18" fmla="*/ 0 w 3"/>
                <a:gd name="T19" fmla="*/ 1 h 4"/>
                <a:gd name="T20" fmla="*/ 0 w 3"/>
                <a:gd name="T21" fmla="*/ 2 h 4"/>
                <a:gd name="T22" fmla="*/ 1 w 3"/>
                <a:gd name="T23" fmla="*/ 2 h 4"/>
                <a:gd name="T24" fmla="*/ 1 w 3"/>
                <a:gd name="T25" fmla="*/ 3 h 4"/>
                <a:gd name="T26" fmla="*/ 0 w 3"/>
                <a:gd name="T27" fmla="*/ 3 h 4"/>
                <a:gd name="T28" fmla="*/ 1 w 3"/>
                <a:gd name="T29" fmla="*/ 4 h 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"/>
                <a:gd name="T46" fmla="*/ 0 h 4"/>
                <a:gd name="T47" fmla="*/ 3 w 3"/>
                <a:gd name="T48" fmla="*/ 4 h 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" h="4">
                  <a:moveTo>
                    <a:pt x="1" y="4"/>
                  </a:move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4"/>
                  </a:lnTo>
                </a:path>
              </a:pathLst>
            </a:custGeom>
            <a:noFill/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17" name="Freeform 897"/>
            <p:cNvSpPr>
              <a:spLocks/>
            </p:cNvSpPr>
            <p:nvPr/>
          </p:nvSpPr>
          <p:spPr bwMode="auto">
            <a:xfrm>
              <a:off x="1966" y="1876"/>
              <a:ext cx="3" cy="5"/>
            </a:xfrm>
            <a:custGeom>
              <a:avLst/>
              <a:gdLst>
                <a:gd name="T0" fmla="*/ 2 w 3"/>
                <a:gd name="T1" fmla="*/ 5 h 5"/>
                <a:gd name="T2" fmla="*/ 2 w 3"/>
                <a:gd name="T3" fmla="*/ 4 h 5"/>
                <a:gd name="T4" fmla="*/ 3 w 3"/>
                <a:gd name="T5" fmla="*/ 4 h 5"/>
                <a:gd name="T6" fmla="*/ 3 w 3"/>
                <a:gd name="T7" fmla="*/ 4 h 5"/>
                <a:gd name="T8" fmla="*/ 3 w 3"/>
                <a:gd name="T9" fmla="*/ 3 h 5"/>
                <a:gd name="T10" fmla="*/ 2 w 3"/>
                <a:gd name="T11" fmla="*/ 3 h 5"/>
                <a:gd name="T12" fmla="*/ 2 w 3"/>
                <a:gd name="T13" fmla="*/ 2 h 5"/>
                <a:gd name="T14" fmla="*/ 2 w 3"/>
                <a:gd name="T15" fmla="*/ 1 h 5"/>
                <a:gd name="T16" fmla="*/ 2 w 3"/>
                <a:gd name="T17" fmla="*/ 0 h 5"/>
                <a:gd name="T18" fmla="*/ 1 w 3"/>
                <a:gd name="T19" fmla="*/ 1 h 5"/>
                <a:gd name="T20" fmla="*/ 0 w 3"/>
                <a:gd name="T21" fmla="*/ 2 h 5"/>
                <a:gd name="T22" fmla="*/ 1 w 3"/>
                <a:gd name="T23" fmla="*/ 2 h 5"/>
                <a:gd name="T24" fmla="*/ 1 w 3"/>
                <a:gd name="T25" fmla="*/ 3 h 5"/>
                <a:gd name="T26" fmla="*/ 1 w 3"/>
                <a:gd name="T27" fmla="*/ 4 h 5"/>
                <a:gd name="T28" fmla="*/ 1 w 3"/>
                <a:gd name="T29" fmla="*/ 4 h 5"/>
                <a:gd name="T30" fmla="*/ 1 w 3"/>
                <a:gd name="T31" fmla="*/ 5 h 5"/>
                <a:gd name="T32" fmla="*/ 2 w 3"/>
                <a:gd name="T33" fmla="*/ 5 h 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"/>
                <a:gd name="T52" fmla="*/ 0 h 5"/>
                <a:gd name="T53" fmla="*/ 3 w 3"/>
                <a:gd name="T54" fmla="*/ 5 h 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" h="5">
                  <a:moveTo>
                    <a:pt x="2" y="5"/>
                  </a:moveTo>
                  <a:lnTo>
                    <a:pt x="2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2" y="5"/>
                  </a:lnTo>
                </a:path>
              </a:pathLst>
            </a:custGeom>
            <a:noFill/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18" name="Freeform 898"/>
            <p:cNvSpPr>
              <a:spLocks/>
            </p:cNvSpPr>
            <p:nvPr/>
          </p:nvSpPr>
          <p:spPr bwMode="auto">
            <a:xfrm>
              <a:off x="1979" y="1871"/>
              <a:ext cx="8" cy="9"/>
            </a:xfrm>
            <a:custGeom>
              <a:avLst/>
              <a:gdLst>
                <a:gd name="T0" fmla="*/ 4 w 8"/>
                <a:gd name="T1" fmla="*/ 9 h 9"/>
                <a:gd name="T2" fmla="*/ 5 w 8"/>
                <a:gd name="T3" fmla="*/ 9 h 9"/>
                <a:gd name="T4" fmla="*/ 5 w 8"/>
                <a:gd name="T5" fmla="*/ 9 h 9"/>
                <a:gd name="T6" fmla="*/ 5 w 8"/>
                <a:gd name="T7" fmla="*/ 8 h 9"/>
                <a:gd name="T8" fmla="*/ 5 w 8"/>
                <a:gd name="T9" fmla="*/ 8 h 9"/>
                <a:gd name="T10" fmla="*/ 5 w 8"/>
                <a:gd name="T11" fmla="*/ 7 h 9"/>
                <a:gd name="T12" fmla="*/ 6 w 8"/>
                <a:gd name="T13" fmla="*/ 7 h 9"/>
                <a:gd name="T14" fmla="*/ 6 w 8"/>
                <a:gd name="T15" fmla="*/ 6 h 9"/>
                <a:gd name="T16" fmla="*/ 7 w 8"/>
                <a:gd name="T17" fmla="*/ 6 h 9"/>
                <a:gd name="T18" fmla="*/ 7 w 8"/>
                <a:gd name="T19" fmla="*/ 5 h 9"/>
                <a:gd name="T20" fmla="*/ 8 w 8"/>
                <a:gd name="T21" fmla="*/ 4 h 9"/>
                <a:gd name="T22" fmla="*/ 7 w 8"/>
                <a:gd name="T23" fmla="*/ 3 h 9"/>
                <a:gd name="T24" fmla="*/ 6 w 8"/>
                <a:gd name="T25" fmla="*/ 2 h 9"/>
                <a:gd name="T26" fmla="*/ 5 w 8"/>
                <a:gd name="T27" fmla="*/ 2 h 9"/>
                <a:gd name="T28" fmla="*/ 5 w 8"/>
                <a:gd name="T29" fmla="*/ 2 h 9"/>
                <a:gd name="T30" fmla="*/ 4 w 8"/>
                <a:gd name="T31" fmla="*/ 2 h 9"/>
                <a:gd name="T32" fmla="*/ 3 w 8"/>
                <a:gd name="T33" fmla="*/ 2 h 9"/>
                <a:gd name="T34" fmla="*/ 3 w 8"/>
                <a:gd name="T35" fmla="*/ 1 h 9"/>
                <a:gd name="T36" fmla="*/ 3 w 8"/>
                <a:gd name="T37" fmla="*/ 0 h 9"/>
                <a:gd name="T38" fmla="*/ 2 w 8"/>
                <a:gd name="T39" fmla="*/ 1 h 9"/>
                <a:gd name="T40" fmla="*/ 2 w 8"/>
                <a:gd name="T41" fmla="*/ 2 h 9"/>
                <a:gd name="T42" fmla="*/ 1 w 8"/>
                <a:gd name="T43" fmla="*/ 2 h 9"/>
                <a:gd name="T44" fmla="*/ 0 w 8"/>
                <a:gd name="T45" fmla="*/ 2 h 9"/>
                <a:gd name="T46" fmla="*/ 0 w 8"/>
                <a:gd name="T47" fmla="*/ 2 h 9"/>
                <a:gd name="T48" fmla="*/ 1 w 8"/>
                <a:gd name="T49" fmla="*/ 2 h 9"/>
                <a:gd name="T50" fmla="*/ 1 w 8"/>
                <a:gd name="T51" fmla="*/ 3 h 9"/>
                <a:gd name="T52" fmla="*/ 1 w 8"/>
                <a:gd name="T53" fmla="*/ 4 h 9"/>
                <a:gd name="T54" fmla="*/ 2 w 8"/>
                <a:gd name="T55" fmla="*/ 4 h 9"/>
                <a:gd name="T56" fmla="*/ 3 w 8"/>
                <a:gd name="T57" fmla="*/ 4 h 9"/>
                <a:gd name="T58" fmla="*/ 4 w 8"/>
                <a:gd name="T59" fmla="*/ 5 h 9"/>
                <a:gd name="T60" fmla="*/ 4 w 8"/>
                <a:gd name="T61" fmla="*/ 6 h 9"/>
                <a:gd name="T62" fmla="*/ 4 w 8"/>
                <a:gd name="T63" fmla="*/ 7 h 9"/>
                <a:gd name="T64" fmla="*/ 4 w 8"/>
                <a:gd name="T65" fmla="*/ 8 h 9"/>
                <a:gd name="T66" fmla="*/ 4 w 8"/>
                <a:gd name="T67" fmla="*/ 9 h 9"/>
                <a:gd name="T68" fmla="*/ 4 w 8"/>
                <a:gd name="T69" fmla="*/ 9 h 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8"/>
                <a:gd name="T106" fmla="*/ 0 h 9"/>
                <a:gd name="T107" fmla="*/ 8 w 8"/>
                <a:gd name="T108" fmla="*/ 9 h 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8" h="9">
                  <a:moveTo>
                    <a:pt x="4" y="9"/>
                  </a:moveTo>
                  <a:lnTo>
                    <a:pt x="5" y="9"/>
                  </a:lnTo>
                  <a:lnTo>
                    <a:pt x="5" y="8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8" y="4"/>
                  </a:lnTo>
                  <a:lnTo>
                    <a:pt x="7" y="3"/>
                  </a:lnTo>
                  <a:lnTo>
                    <a:pt x="6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8"/>
                  </a:lnTo>
                  <a:lnTo>
                    <a:pt x="4" y="9"/>
                  </a:lnTo>
                </a:path>
              </a:pathLst>
            </a:custGeom>
            <a:noFill/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19" name="Freeform 899"/>
            <p:cNvSpPr>
              <a:spLocks/>
            </p:cNvSpPr>
            <p:nvPr/>
          </p:nvSpPr>
          <p:spPr bwMode="auto">
            <a:xfrm>
              <a:off x="1971" y="1878"/>
              <a:ext cx="10" cy="7"/>
            </a:xfrm>
            <a:custGeom>
              <a:avLst/>
              <a:gdLst>
                <a:gd name="T0" fmla="*/ 3 w 10"/>
                <a:gd name="T1" fmla="*/ 7 h 7"/>
                <a:gd name="T2" fmla="*/ 4 w 10"/>
                <a:gd name="T3" fmla="*/ 7 h 7"/>
                <a:gd name="T4" fmla="*/ 5 w 10"/>
                <a:gd name="T5" fmla="*/ 6 h 7"/>
                <a:gd name="T6" fmla="*/ 6 w 10"/>
                <a:gd name="T7" fmla="*/ 6 h 7"/>
                <a:gd name="T8" fmla="*/ 7 w 10"/>
                <a:gd name="T9" fmla="*/ 6 h 7"/>
                <a:gd name="T10" fmla="*/ 7 w 10"/>
                <a:gd name="T11" fmla="*/ 6 h 7"/>
                <a:gd name="T12" fmla="*/ 7 w 10"/>
                <a:gd name="T13" fmla="*/ 5 h 7"/>
                <a:gd name="T14" fmla="*/ 8 w 10"/>
                <a:gd name="T15" fmla="*/ 5 h 7"/>
                <a:gd name="T16" fmla="*/ 8 w 10"/>
                <a:gd name="T17" fmla="*/ 6 h 7"/>
                <a:gd name="T18" fmla="*/ 9 w 10"/>
                <a:gd name="T19" fmla="*/ 6 h 7"/>
                <a:gd name="T20" fmla="*/ 10 w 10"/>
                <a:gd name="T21" fmla="*/ 6 h 7"/>
                <a:gd name="T22" fmla="*/ 10 w 10"/>
                <a:gd name="T23" fmla="*/ 5 h 7"/>
                <a:gd name="T24" fmla="*/ 10 w 10"/>
                <a:gd name="T25" fmla="*/ 4 h 7"/>
                <a:gd name="T26" fmla="*/ 9 w 10"/>
                <a:gd name="T27" fmla="*/ 4 h 7"/>
                <a:gd name="T28" fmla="*/ 8 w 10"/>
                <a:gd name="T29" fmla="*/ 4 h 7"/>
                <a:gd name="T30" fmla="*/ 8 w 10"/>
                <a:gd name="T31" fmla="*/ 3 h 7"/>
                <a:gd name="T32" fmla="*/ 9 w 10"/>
                <a:gd name="T33" fmla="*/ 3 h 7"/>
                <a:gd name="T34" fmla="*/ 10 w 10"/>
                <a:gd name="T35" fmla="*/ 3 h 7"/>
                <a:gd name="T36" fmla="*/ 10 w 10"/>
                <a:gd name="T37" fmla="*/ 2 h 7"/>
                <a:gd name="T38" fmla="*/ 9 w 10"/>
                <a:gd name="T39" fmla="*/ 2 h 7"/>
                <a:gd name="T40" fmla="*/ 8 w 10"/>
                <a:gd name="T41" fmla="*/ 2 h 7"/>
                <a:gd name="T42" fmla="*/ 7 w 10"/>
                <a:gd name="T43" fmla="*/ 2 h 7"/>
                <a:gd name="T44" fmla="*/ 7 w 10"/>
                <a:gd name="T45" fmla="*/ 1 h 7"/>
                <a:gd name="T46" fmla="*/ 7 w 10"/>
                <a:gd name="T47" fmla="*/ 1 h 7"/>
                <a:gd name="T48" fmla="*/ 6 w 10"/>
                <a:gd name="T49" fmla="*/ 0 h 7"/>
                <a:gd name="T50" fmla="*/ 5 w 10"/>
                <a:gd name="T51" fmla="*/ 0 h 7"/>
                <a:gd name="T52" fmla="*/ 5 w 10"/>
                <a:gd name="T53" fmla="*/ 1 h 7"/>
                <a:gd name="T54" fmla="*/ 4 w 10"/>
                <a:gd name="T55" fmla="*/ 1 h 7"/>
                <a:gd name="T56" fmla="*/ 3 w 10"/>
                <a:gd name="T57" fmla="*/ 1 h 7"/>
                <a:gd name="T58" fmla="*/ 2 w 10"/>
                <a:gd name="T59" fmla="*/ 1 h 7"/>
                <a:gd name="T60" fmla="*/ 2 w 10"/>
                <a:gd name="T61" fmla="*/ 0 h 7"/>
                <a:gd name="T62" fmla="*/ 1 w 10"/>
                <a:gd name="T63" fmla="*/ 0 h 7"/>
                <a:gd name="T64" fmla="*/ 1 w 10"/>
                <a:gd name="T65" fmla="*/ 0 h 7"/>
                <a:gd name="T66" fmla="*/ 1 w 10"/>
                <a:gd name="T67" fmla="*/ 1 h 7"/>
                <a:gd name="T68" fmla="*/ 1 w 10"/>
                <a:gd name="T69" fmla="*/ 2 h 7"/>
                <a:gd name="T70" fmla="*/ 0 w 10"/>
                <a:gd name="T71" fmla="*/ 2 h 7"/>
                <a:gd name="T72" fmla="*/ 0 w 10"/>
                <a:gd name="T73" fmla="*/ 2 h 7"/>
                <a:gd name="T74" fmla="*/ 1 w 10"/>
                <a:gd name="T75" fmla="*/ 2 h 7"/>
                <a:gd name="T76" fmla="*/ 1 w 10"/>
                <a:gd name="T77" fmla="*/ 2 h 7"/>
                <a:gd name="T78" fmla="*/ 1 w 10"/>
                <a:gd name="T79" fmla="*/ 3 h 7"/>
                <a:gd name="T80" fmla="*/ 2 w 10"/>
                <a:gd name="T81" fmla="*/ 3 h 7"/>
                <a:gd name="T82" fmla="*/ 3 w 10"/>
                <a:gd name="T83" fmla="*/ 4 h 7"/>
                <a:gd name="T84" fmla="*/ 2 w 10"/>
                <a:gd name="T85" fmla="*/ 5 h 7"/>
                <a:gd name="T86" fmla="*/ 1 w 10"/>
                <a:gd name="T87" fmla="*/ 4 h 7"/>
                <a:gd name="T88" fmla="*/ 1 w 10"/>
                <a:gd name="T89" fmla="*/ 5 h 7"/>
                <a:gd name="T90" fmla="*/ 1 w 10"/>
                <a:gd name="T91" fmla="*/ 6 h 7"/>
                <a:gd name="T92" fmla="*/ 1 w 10"/>
                <a:gd name="T93" fmla="*/ 7 h 7"/>
                <a:gd name="T94" fmla="*/ 2 w 10"/>
                <a:gd name="T95" fmla="*/ 7 h 7"/>
                <a:gd name="T96" fmla="*/ 3 w 10"/>
                <a:gd name="T97" fmla="*/ 7 h 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0"/>
                <a:gd name="T148" fmla="*/ 0 h 7"/>
                <a:gd name="T149" fmla="*/ 10 w 10"/>
                <a:gd name="T150" fmla="*/ 7 h 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0" h="7">
                  <a:moveTo>
                    <a:pt x="3" y="7"/>
                  </a:moveTo>
                  <a:lnTo>
                    <a:pt x="4" y="7"/>
                  </a:lnTo>
                  <a:lnTo>
                    <a:pt x="5" y="6"/>
                  </a:lnTo>
                  <a:lnTo>
                    <a:pt x="6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8" y="5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4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3" y="7"/>
                  </a:lnTo>
                </a:path>
              </a:pathLst>
            </a:custGeom>
            <a:noFill/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20" name="Freeform 900"/>
            <p:cNvSpPr>
              <a:spLocks/>
            </p:cNvSpPr>
            <p:nvPr/>
          </p:nvSpPr>
          <p:spPr bwMode="auto">
            <a:xfrm>
              <a:off x="1202" y="1794"/>
              <a:ext cx="4" cy="5"/>
            </a:xfrm>
            <a:custGeom>
              <a:avLst/>
              <a:gdLst>
                <a:gd name="T0" fmla="*/ 4 w 4"/>
                <a:gd name="T1" fmla="*/ 5 h 5"/>
                <a:gd name="T2" fmla="*/ 3 w 4"/>
                <a:gd name="T3" fmla="*/ 4 h 5"/>
                <a:gd name="T4" fmla="*/ 3 w 4"/>
                <a:gd name="T5" fmla="*/ 4 h 5"/>
                <a:gd name="T6" fmla="*/ 3 w 4"/>
                <a:gd name="T7" fmla="*/ 4 h 5"/>
                <a:gd name="T8" fmla="*/ 3 w 4"/>
                <a:gd name="T9" fmla="*/ 3 h 5"/>
                <a:gd name="T10" fmla="*/ 3 w 4"/>
                <a:gd name="T11" fmla="*/ 3 h 5"/>
                <a:gd name="T12" fmla="*/ 3 w 4"/>
                <a:gd name="T13" fmla="*/ 3 h 5"/>
                <a:gd name="T14" fmla="*/ 3 w 4"/>
                <a:gd name="T15" fmla="*/ 3 h 5"/>
                <a:gd name="T16" fmla="*/ 3 w 4"/>
                <a:gd name="T17" fmla="*/ 2 h 5"/>
                <a:gd name="T18" fmla="*/ 3 w 4"/>
                <a:gd name="T19" fmla="*/ 2 h 5"/>
                <a:gd name="T20" fmla="*/ 2 w 4"/>
                <a:gd name="T21" fmla="*/ 2 h 5"/>
                <a:gd name="T22" fmla="*/ 2 w 4"/>
                <a:gd name="T23" fmla="*/ 2 h 5"/>
                <a:gd name="T24" fmla="*/ 2 w 4"/>
                <a:gd name="T25" fmla="*/ 2 h 5"/>
                <a:gd name="T26" fmla="*/ 1 w 4"/>
                <a:gd name="T27" fmla="*/ 2 h 5"/>
                <a:gd name="T28" fmla="*/ 1 w 4"/>
                <a:gd name="T29" fmla="*/ 2 h 5"/>
                <a:gd name="T30" fmla="*/ 1 w 4"/>
                <a:gd name="T31" fmla="*/ 2 h 5"/>
                <a:gd name="T32" fmla="*/ 0 w 4"/>
                <a:gd name="T33" fmla="*/ 1 h 5"/>
                <a:gd name="T34" fmla="*/ 0 w 4"/>
                <a:gd name="T35" fmla="*/ 1 h 5"/>
                <a:gd name="T36" fmla="*/ 0 w 4"/>
                <a:gd name="T37" fmla="*/ 1 h 5"/>
                <a:gd name="T38" fmla="*/ 0 w 4"/>
                <a:gd name="T39" fmla="*/ 0 h 5"/>
                <a:gd name="T40" fmla="*/ 0 w 4"/>
                <a:gd name="T41" fmla="*/ 0 h 5"/>
                <a:gd name="T42" fmla="*/ 1 w 4"/>
                <a:gd name="T43" fmla="*/ 0 h 5"/>
                <a:gd name="T44" fmla="*/ 1 w 4"/>
                <a:gd name="T45" fmla="*/ 0 h 5"/>
                <a:gd name="T46" fmla="*/ 1 w 4"/>
                <a:gd name="T47" fmla="*/ 0 h 5"/>
                <a:gd name="T48" fmla="*/ 2 w 4"/>
                <a:gd name="T49" fmla="*/ 1 h 5"/>
                <a:gd name="T50" fmla="*/ 2 w 4"/>
                <a:gd name="T51" fmla="*/ 1 h 5"/>
                <a:gd name="T52" fmla="*/ 2 w 4"/>
                <a:gd name="T53" fmla="*/ 1 h 5"/>
                <a:gd name="T54" fmla="*/ 3 w 4"/>
                <a:gd name="T55" fmla="*/ 1 h 5"/>
                <a:gd name="T56" fmla="*/ 3 w 4"/>
                <a:gd name="T57" fmla="*/ 2 h 5"/>
                <a:gd name="T58" fmla="*/ 3 w 4"/>
                <a:gd name="T59" fmla="*/ 2 h 5"/>
                <a:gd name="T60" fmla="*/ 3 w 4"/>
                <a:gd name="T61" fmla="*/ 2 h 5"/>
                <a:gd name="T62" fmla="*/ 3 w 4"/>
                <a:gd name="T63" fmla="*/ 2 h 5"/>
                <a:gd name="T64" fmla="*/ 3 w 4"/>
                <a:gd name="T65" fmla="*/ 2 h 5"/>
                <a:gd name="T66" fmla="*/ 3 w 4"/>
                <a:gd name="T67" fmla="*/ 2 h 5"/>
                <a:gd name="T68" fmla="*/ 3 w 4"/>
                <a:gd name="T69" fmla="*/ 3 h 5"/>
                <a:gd name="T70" fmla="*/ 3 w 4"/>
                <a:gd name="T71" fmla="*/ 3 h 5"/>
                <a:gd name="T72" fmla="*/ 3 w 4"/>
                <a:gd name="T73" fmla="*/ 4 h 5"/>
                <a:gd name="T74" fmla="*/ 3 w 4"/>
                <a:gd name="T75" fmla="*/ 4 h 5"/>
                <a:gd name="T76" fmla="*/ 4 w 4"/>
                <a:gd name="T77" fmla="*/ 5 h 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4"/>
                <a:gd name="T118" fmla="*/ 0 h 5"/>
                <a:gd name="T119" fmla="*/ 4 w 4"/>
                <a:gd name="T120" fmla="*/ 5 h 5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4" h="5">
                  <a:moveTo>
                    <a:pt x="4" y="5"/>
                  </a:moveTo>
                  <a:lnTo>
                    <a:pt x="3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4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21" name="Freeform 901"/>
            <p:cNvSpPr>
              <a:spLocks/>
            </p:cNvSpPr>
            <p:nvPr/>
          </p:nvSpPr>
          <p:spPr bwMode="auto">
            <a:xfrm>
              <a:off x="1208" y="1806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1 h 2"/>
                <a:gd name="T10" fmla="*/ 0 w 1"/>
                <a:gd name="T11" fmla="*/ 1 h 2"/>
                <a:gd name="T12" fmla="*/ 0 w 1"/>
                <a:gd name="T13" fmla="*/ 0 h 2"/>
                <a:gd name="T14" fmla="*/ 1 w 1"/>
                <a:gd name="T15" fmla="*/ 0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2 h 2"/>
                <a:gd name="T22" fmla="*/ 1 w 1"/>
                <a:gd name="T23" fmla="*/ 2 h 2"/>
                <a:gd name="T24" fmla="*/ 1 w 1"/>
                <a:gd name="T25" fmla="*/ 2 h 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"/>
                <a:gd name="T40" fmla="*/ 0 h 2"/>
                <a:gd name="T41" fmla="*/ 1 w 1"/>
                <a:gd name="T42" fmla="*/ 2 h 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" h="2">
                  <a:moveTo>
                    <a:pt x="1" y="2"/>
                  </a:move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22" name="Freeform 902"/>
            <p:cNvSpPr>
              <a:spLocks/>
            </p:cNvSpPr>
            <p:nvPr/>
          </p:nvSpPr>
          <p:spPr bwMode="auto">
            <a:xfrm>
              <a:off x="1032" y="1817"/>
              <a:ext cx="13" cy="6"/>
            </a:xfrm>
            <a:custGeom>
              <a:avLst/>
              <a:gdLst>
                <a:gd name="T0" fmla="*/ 9 w 13"/>
                <a:gd name="T1" fmla="*/ 6 h 6"/>
                <a:gd name="T2" fmla="*/ 9 w 13"/>
                <a:gd name="T3" fmla="*/ 6 h 6"/>
                <a:gd name="T4" fmla="*/ 8 w 13"/>
                <a:gd name="T5" fmla="*/ 6 h 6"/>
                <a:gd name="T6" fmla="*/ 7 w 13"/>
                <a:gd name="T7" fmla="*/ 6 h 6"/>
                <a:gd name="T8" fmla="*/ 6 w 13"/>
                <a:gd name="T9" fmla="*/ 6 h 6"/>
                <a:gd name="T10" fmla="*/ 5 w 13"/>
                <a:gd name="T11" fmla="*/ 6 h 6"/>
                <a:gd name="T12" fmla="*/ 4 w 13"/>
                <a:gd name="T13" fmla="*/ 6 h 6"/>
                <a:gd name="T14" fmla="*/ 3 w 13"/>
                <a:gd name="T15" fmla="*/ 5 h 6"/>
                <a:gd name="T16" fmla="*/ 3 w 13"/>
                <a:gd name="T17" fmla="*/ 5 h 6"/>
                <a:gd name="T18" fmla="*/ 3 w 13"/>
                <a:gd name="T19" fmla="*/ 5 h 6"/>
                <a:gd name="T20" fmla="*/ 2 w 13"/>
                <a:gd name="T21" fmla="*/ 5 h 6"/>
                <a:gd name="T22" fmla="*/ 1 w 13"/>
                <a:gd name="T23" fmla="*/ 5 h 6"/>
                <a:gd name="T24" fmla="*/ 1 w 13"/>
                <a:gd name="T25" fmla="*/ 5 h 6"/>
                <a:gd name="T26" fmla="*/ 0 w 13"/>
                <a:gd name="T27" fmla="*/ 4 h 6"/>
                <a:gd name="T28" fmla="*/ 0 w 13"/>
                <a:gd name="T29" fmla="*/ 3 h 6"/>
                <a:gd name="T30" fmla="*/ 0 w 13"/>
                <a:gd name="T31" fmla="*/ 2 h 6"/>
                <a:gd name="T32" fmla="*/ 1 w 13"/>
                <a:gd name="T33" fmla="*/ 1 h 6"/>
                <a:gd name="T34" fmla="*/ 1 w 13"/>
                <a:gd name="T35" fmla="*/ 1 h 6"/>
                <a:gd name="T36" fmla="*/ 2 w 13"/>
                <a:gd name="T37" fmla="*/ 0 h 6"/>
                <a:gd name="T38" fmla="*/ 3 w 13"/>
                <a:gd name="T39" fmla="*/ 0 h 6"/>
                <a:gd name="T40" fmla="*/ 3 w 13"/>
                <a:gd name="T41" fmla="*/ 1 h 6"/>
                <a:gd name="T42" fmla="*/ 3 w 13"/>
                <a:gd name="T43" fmla="*/ 1 h 6"/>
                <a:gd name="T44" fmla="*/ 4 w 13"/>
                <a:gd name="T45" fmla="*/ 2 h 6"/>
                <a:gd name="T46" fmla="*/ 5 w 13"/>
                <a:gd name="T47" fmla="*/ 2 h 6"/>
                <a:gd name="T48" fmla="*/ 5 w 13"/>
                <a:gd name="T49" fmla="*/ 3 h 6"/>
                <a:gd name="T50" fmla="*/ 5 w 13"/>
                <a:gd name="T51" fmla="*/ 4 h 6"/>
                <a:gd name="T52" fmla="*/ 6 w 13"/>
                <a:gd name="T53" fmla="*/ 4 h 6"/>
                <a:gd name="T54" fmla="*/ 7 w 13"/>
                <a:gd name="T55" fmla="*/ 5 h 6"/>
                <a:gd name="T56" fmla="*/ 8 w 13"/>
                <a:gd name="T57" fmla="*/ 5 h 6"/>
                <a:gd name="T58" fmla="*/ 8 w 13"/>
                <a:gd name="T59" fmla="*/ 4 h 6"/>
                <a:gd name="T60" fmla="*/ 8 w 13"/>
                <a:gd name="T61" fmla="*/ 3 h 6"/>
                <a:gd name="T62" fmla="*/ 9 w 13"/>
                <a:gd name="T63" fmla="*/ 2 h 6"/>
                <a:gd name="T64" fmla="*/ 10 w 13"/>
                <a:gd name="T65" fmla="*/ 2 h 6"/>
                <a:gd name="T66" fmla="*/ 10 w 13"/>
                <a:gd name="T67" fmla="*/ 3 h 6"/>
                <a:gd name="T68" fmla="*/ 10 w 13"/>
                <a:gd name="T69" fmla="*/ 3 h 6"/>
                <a:gd name="T70" fmla="*/ 11 w 13"/>
                <a:gd name="T71" fmla="*/ 3 h 6"/>
                <a:gd name="T72" fmla="*/ 11 w 13"/>
                <a:gd name="T73" fmla="*/ 4 h 6"/>
                <a:gd name="T74" fmla="*/ 12 w 13"/>
                <a:gd name="T75" fmla="*/ 5 h 6"/>
                <a:gd name="T76" fmla="*/ 12 w 13"/>
                <a:gd name="T77" fmla="*/ 5 h 6"/>
                <a:gd name="T78" fmla="*/ 13 w 13"/>
                <a:gd name="T79" fmla="*/ 5 h 6"/>
                <a:gd name="T80" fmla="*/ 13 w 13"/>
                <a:gd name="T81" fmla="*/ 6 h 6"/>
                <a:gd name="T82" fmla="*/ 12 w 13"/>
                <a:gd name="T83" fmla="*/ 6 h 6"/>
                <a:gd name="T84" fmla="*/ 11 w 13"/>
                <a:gd name="T85" fmla="*/ 6 h 6"/>
                <a:gd name="T86" fmla="*/ 10 w 13"/>
                <a:gd name="T87" fmla="*/ 6 h 6"/>
                <a:gd name="T88" fmla="*/ 10 w 13"/>
                <a:gd name="T89" fmla="*/ 6 h 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3"/>
                <a:gd name="T136" fmla="*/ 0 h 6"/>
                <a:gd name="T137" fmla="*/ 13 w 13"/>
                <a:gd name="T138" fmla="*/ 6 h 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3" h="6">
                  <a:moveTo>
                    <a:pt x="10" y="6"/>
                  </a:moveTo>
                  <a:lnTo>
                    <a:pt x="9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4"/>
                  </a:lnTo>
                  <a:lnTo>
                    <a:pt x="6" y="4"/>
                  </a:lnTo>
                  <a:lnTo>
                    <a:pt x="7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0" y="6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23" name="Freeform 903"/>
            <p:cNvSpPr>
              <a:spLocks/>
            </p:cNvSpPr>
            <p:nvPr/>
          </p:nvSpPr>
          <p:spPr bwMode="auto">
            <a:xfrm>
              <a:off x="1042" y="182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1 h 2"/>
                <a:gd name="T10" fmla="*/ 0 w 1"/>
                <a:gd name="T11" fmla="*/ 1 h 2"/>
                <a:gd name="T12" fmla="*/ 0 w 1"/>
                <a:gd name="T13" fmla="*/ 0 h 2"/>
                <a:gd name="T14" fmla="*/ 0 w 1"/>
                <a:gd name="T15" fmla="*/ 0 h 2"/>
                <a:gd name="T16" fmla="*/ 0 w 1"/>
                <a:gd name="T17" fmla="*/ 0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2 h 2"/>
                <a:gd name="T28" fmla="*/ 0 w 1"/>
                <a:gd name="T29" fmla="*/ 2 h 2"/>
                <a:gd name="T30" fmla="*/ 0 w 1"/>
                <a:gd name="T31" fmla="*/ 2 h 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"/>
                <a:gd name="T49" fmla="*/ 0 h 2"/>
                <a:gd name="T50" fmla="*/ 1 w 1"/>
                <a:gd name="T51" fmla="*/ 2 h 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24" name="Freeform 904"/>
            <p:cNvSpPr>
              <a:spLocks/>
            </p:cNvSpPr>
            <p:nvPr/>
          </p:nvSpPr>
          <p:spPr bwMode="auto">
            <a:xfrm>
              <a:off x="935" y="1828"/>
              <a:ext cx="62" cy="71"/>
            </a:xfrm>
            <a:custGeom>
              <a:avLst/>
              <a:gdLst>
                <a:gd name="T0" fmla="*/ 40 w 62"/>
                <a:gd name="T1" fmla="*/ 56 h 71"/>
                <a:gd name="T2" fmla="*/ 39 w 62"/>
                <a:gd name="T3" fmla="*/ 52 h 71"/>
                <a:gd name="T4" fmla="*/ 37 w 62"/>
                <a:gd name="T5" fmla="*/ 50 h 71"/>
                <a:gd name="T6" fmla="*/ 34 w 62"/>
                <a:gd name="T7" fmla="*/ 47 h 71"/>
                <a:gd name="T8" fmla="*/ 31 w 62"/>
                <a:gd name="T9" fmla="*/ 45 h 71"/>
                <a:gd name="T10" fmla="*/ 29 w 62"/>
                <a:gd name="T11" fmla="*/ 43 h 71"/>
                <a:gd name="T12" fmla="*/ 25 w 62"/>
                <a:gd name="T13" fmla="*/ 43 h 71"/>
                <a:gd name="T14" fmla="*/ 23 w 62"/>
                <a:gd name="T15" fmla="*/ 42 h 71"/>
                <a:gd name="T16" fmla="*/ 23 w 62"/>
                <a:gd name="T17" fmla="*/ 39 h 71"/>
                <a:gd name="T18" fmla="*/ 22 w 62"/>
                <a:gd name="T19" fmla="*/ 35 h 71"/>
                <a:gd name="T20" fmla="*/ 20 w 62"/>
                <a:gd name="T21" fmla="*/ 32 h 71"/>
                <a:gd name="T22" fmla="*/ 19 w 62"/>
                <a:gd name="T23" fmla="*/ 30 h 71"/>
                <a:gd name="T24" fmla="*/ 17 w 62"/>
                <a:gd name="T25" fmla="*/ 27 h 71"/>
                <a:gd name="T26" fmla="*/ 15 w 62"/>
                <a:gd name="T27" fmla="*/ 25 h 71"/>
                <a:gd name="T28" fmla="*/ 13 w 62"/>
                <a:gd name="T29" fmla="*/ 21 h 71"/>
                <a:gd name="T30" fmla="*/ 11 w 62"/>
                <a:gd name="T31" fmla="*/ 19 h 71"/>
                <a:gd name="T32" fmla="*/ 8 w 62"/>
                <a:gd name="T33" fmla="*/ 17 h 71"/>
                <a:gd name="T34" fmla="*/ 6 w 62"/>
                <a:gd name="T35" fmla="*/ 14 h 71"/>
                <a:gd name="T36" fmla="*/ 5 w 62"/>
                <a:gd name="T37" fmla="*/ 12 h 71"/>
                <a:gd name="T38" fmla="*/ 2 w 62"/>
                <a:gd name="T39" fmla="*/ 10 h 71"/>
                <a:gd name="T40" fmla="*/ 0 w 62"/>
                <a:gd name="T41" fmla="*/ 10 h 71"/>
                <a:gd name="T42" fmla="*/ 3 w 62"/>
                <a:gd name="T43" fmla="*/ 8 h 71"/>
                <a:gd name="T44" fmla="*/ 6 w 62"/>
                <a:gd name="T45" fmla="*/ 9 h 71"/>
                <a:gd name="T46" fmla="*/ 8 w 62"/>
                <a:gd name="T47" fmla="*/ 9 h 71"/>
                <a:gd name="T48" fmla="*/ 12 w 62"/>
                <a:gd name="T49" fmla="*/ 10 h 71"/>
                <a:gd name="T50" fmla="*/ 14 w 62"/>
                <a:gd name="T51" fmla="*/ 8 h 71"/>
                <a:gd name="T52" fmla="*/ 17 w 62"/>
                <a:gd name="T53" fmla="*/ 7 h 71"/>
                <a:gd name="T54" fmla="*/ 19 w 62"/>
                <a:gd name="T55" fmla="*/ 3 h 71"/>
                <a:gd name="T56" fmla="*/ 19 w 62"/>
                <a:gd name="T57" fmla="*/ 0 h 71"/>
                <a:gd name="T58" fmla="*/ 23 w 62"/>
                <a:gd name="T59" fmla="*/ 3 h 71"/>
                <a:gd name="T60" fmla="*/ 25 w 62"/>
                <a:gd name="T61" fmla="*/ 3 h 71"/>
                <a:gd name="T62" fmla="*/ 29 w 62"/>
                <a:gd name="T63" fmla="*/ 6 h 71"/>
                <a:gd name="T64" fmla="*/ 31 w 62"/>
                <a:gd name="T65" fmla="*/ 8 h 71"/>
                <a:gd name="T66" fmla="*/ 34 w 62"/>
                <a:gd name="T67" fmla="*/ 12 h 71"/>
                <a:gd name="T68" fmla="*/ 37 w 62"/>
                <a:gd name="T69" fmla="*/ 15 h 71"/>
                <a:gd name="T70" fmla="*/ 39 w 62"/>
                <a:gd name="T71" fmla="*/ 19 h 71"/>
                <a:gd name="T72" fmla="*/ 42 w 62"/>
                <a:gd name="T73" fmla="*/ 23 h 71"/>
                <a:gd name="T74" fmla="*/ 44 w 62"/>
                <a:gd name="T75" fmla="*/ 26 h 71"/>
                <a:gd name="T76" fmla="*/ 47 w 62"/>
                <a:gd name="T77" fmla="*/ 27 h 71"/>
                <a:gd name="T78" fmla="*/ 50 w 62"/>
                <a:gd name="T79" fmla="*/ 28 h 71"/>
                <a:gd name="T80" fmla="*/ 53 w 62"/>
                <a:gd name="T81" fmla="*/ 31 h 71"/>
                <a:gd name="T82" fmla="*/ 55 w 62"/>
                <a:gd name="T83" fmla="*/ 34 h 71"/>
                <a:gd name="T84" fmla="*/ 58 w 62"/>
                <a:gd name="T85" fmla="*/ 35 h 71"/>
                <a:gd name="T86" fmla="*/ 61 w 62"/>
                <a:gd name="T87" fmla="*/ 37 h 71"/>
                <a:gd name="T88" fmla="*/ 62 w 62"/>
                <a:gd name="T89" fmla="*/ 40 h 71"/>
                <a:gd name="T90" fmla="*/ 61 w 62"/>
                <a:gd name="T91" fmla="*/ 44 h 71"/>
                <a:gd name="T92" fmla="*/ 59 w 62"/>
                <a:gd name="T93" fmla="*/ 46 h 71"/>
                <a:gd name="T94" fmla="*/ 59 w 62"/>
                <a:gd name="T95" fmla="*/ 51 h 71"/>
                <a:gd name="T96" fmla="*/ 58 w 62"/>
                <a:gd name="T97" fmla="*/ 54 h 71"/>
                <a:gd name="T98" fmla="*/ 58 w 62"/>
                <a:gd name="T99" fmla="*/ 60 h 71"/>
                <a:gd name="T100" fmla="*/ 58 w 62"/>
                <a:gd name="T101" fmla="*/ 65 h 71"/>
                <a:gd name="T102" fmla="*/ 56 w 62"/>
                <a:gd name="T103" fmla="*/ 68 h 71"/>
                <a:gd name="T104" fmla="*/ 53 w 62"/>
                <a:gd name="T105" fmla="*/ 71 h 71"/>
                <a:gd name="T106" fmla="*/ 50 w 62"/>
                <a:gd name="T107" fmla="*/ 70 h 71"/>
                <a:gd name="T108" fmla="*/ 48 w 62"/>
                <a:gd name="T109" fmla="*/ 69 h 71"/>
                <a:gd name="T110" fmla="*/ 44 w 62"/>
                <a:gd name="T111" fmla="*/ 68 h 71"/>
                <a:gd name="T112" fmla="*/ 44 w 62"/>
                <a:gd name="T113" fmla="*/ 65 h 71"/>
                <a:gd name="T114" fmla="*/ 42 w 62"/>
                <a:gd name="T115" fmla="*/ 63 h 71"/>
                <a:gd name="T116" fmla="*/ 42 w 62"/>
                <a:gd name="T117" fmla="*/ 58 h 7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2"/>
                <a:gd name="T178" fmla="*/ 0 h 71"/>
                <a:gd name="T179" fmla="*/ 62 w 62"/>
                <a:gd name="T180" fmla="*/ 71 h 7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2" h="71">
                  <a:moveTo>
                    <a:pt x="42" y="58"/>
                  </a:moveTo>
                  <a:lnTo>
                    <a:pt x="41" y="58"/>
                  </a:lnTo>
                  <a:lnTo>
                    <a:pt x="41" y="57"/>
                  </a:lnTo>
                  <a:lnTo>
                    <a:pt x="40" y="56"/>
                  </a:lnTo>
                  <a:lnTo>
                    <a:pt x="40" y="55"/>
                  </a:lnTo>
                  <a:lnTo>
                    <a:pt x="40" y="54"/>
                  </a:lnTo>
                  <a:lnTo>
                    <a:pt x="39" y="54"/>
                  </a:lnTo>
                  <a:lnTo>
                    <a:pt x="39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7" y="52"/>
                  </a:lnTo>
                  <a:lnTo>
                    <a:pt x="37" y="51"/>
                  </a:lnTo>
                  <a:lnTo>
                    <a:pt x="37" y="50"/>
                  </a:lnTo>
                  <a:lnTo>
                    <a:pt x="36" y="49"/>
                  </a:lnTo>
                  <a:lnTo>
                    <a:pt x="35" y="49"/>
                  </a:lnTo>
                  <a:lnTo>
                    <a:pt x="35" y="48"/>
                  </a:lnTo>
                  <a:lnTo>
                    <a:pt x="34" y="48"/>
                  </a:lnTo>
                  <a:lnTo>
                    <a:pt x="34" y="47"/>
                  </a:lnTo>
                  <a:lnTo>
                    <a:pt x="33" y="47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6"/>
                  </a:lnTo>
                  <a:lnTo>
                    <a:pt x="31" y="45"/>
                  </a:lnTo>
                  <a:lnTo>
                    <a:pt x="30" y="45"/>
                  </a:lnTo>
                  <a:lnTo>
                    <a:pt x="30" y="44"/>
                  </a:lnTo>
                  <a:lnTo>
                    <a:pt x="29" y="43"/>
                  </a:lnTo>
                  <a:lnTo>
                    <a:pt x="28" y="43"/>
                  </a:lnTo>
                  <a:lnTo>
                    <a:pt x="27" y="43"/>
                  </a:lnTo>
                  <a:lnTo>
                    <a:pt x="26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3" y="43"/>
                  </a:lnTo>
                  <a:lnTo>
                    <a:pt x="22" y="43"/>
                  </a:lnTo>
                  <a:lnTo>
                    <a:pt x="22" y="42"/>
                  </a:lnTo>
                  <a:lnTo>
                    <a:pt x="23" y="42"/>
                  </a:lnTo>
                  <a:lnTo>
                    <a:pt x="23" y="41"/>
                  </a:lnTo>
                  <a:lnTo>
                    <a:pt x="23" y="40"/>
                  </a:lnTo>
                  <a:lnTo>
                    <a:pt x="24" y="40"/>
                  </a:lnTo>
                  <a:lnTo>
                    <a:pt x="24" y="39"/>
                  </a:lnTo>
                  <a:lnTo>
                    <a:pt x="23" y="39"/>
                  </a:lnTo>
                  <a:lnTo>
                    <a:pt x="23" y="38"/>
                  </a:lnTo>
                  <a:lnTo>
                    <a:pt x="23" y="37"/>
                  </a:lnTo>
                  <a:lnTo>
                    <a:pt x="22" y="37"/>
                  </a:lnTo>
                  <a:lnTo>
                    <a:pt x="22" y="36"/>
                  </a:lnTo>
                  <a:lnTo>
                    <a:pt x="22" y="35"/>
                  </a:lnTo>
                  <a:lnTo>
                    <a:pt x="21" y="35"/>
                  </a:lnTo>
                  <a:lnTo>
                    <a:pt x="21" y="34"/>
                  </a:lnTo>
                  <a:lnTo>
                    <a:pt x="21" y="33"/>
                  </a:lnTo>
                  <a:lnTo>
                    <a:pt x="20" y="33"/>
                  </a:lnTo>
                  <a:lnTo>
                    <a:pt x="20" y="32"/>
                  </a:lnTo>
                  <a:lnTo>
                    <a:pt x="19" y="32"/>
                  </a:lnTo>
                  <a:lnTo>
                    <a:pt x="19" y="31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8" y="29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6" y="26"/>
                  </a:lnTo>
                  <a:lnTo>
                    <a:pt x="15" y="26"/>
                  </a:lnTo>
                  <a:lnTo>
                    <a:pt x="15" y="25"/>
                  </a:lnTo>
                  <a:lnTo>
                    <a:pt x="14" y="24"/>
                  </a:lnTo>
                  <a:lnTo>
                    <a:pt x="14" y="23"/>
                  </a:lnTo>
                  <a:lnTo>
                    <a:pt x="13" y="23"/>
                  </a:lnTo>
                  <a:lnTo>
                    <a:pt x="13" y="22"/>
                  </a:lnTo>
                  <a:lnTo>
                    <a:pt x="13" y="21"/>
                  </a:lnTo>
                  <a:lnTo>
                    <a:pt x="13" y="20"/>
                  </a:lnTo>
                  <a:lnTo>
                    <a:pt x="12" y="20"/>
                  </a:lnTo>
                  <a:lnTo>
                    <a:pt x="12" y="19"/>
                  </a:lnTo>
                  <a:lnTo>
                    <a:pt x="11" y="19"/>
                  </a:lnTo>
                  <a:lnTo>
                    <a:pt x="10" y="19"/>
                  </a:lnTo>
                  <a:lnTo>
                    <a:pt x="9" y="19"/>
                  </a:lnTo>
                  <a:lnTo>
                    <a:pt x="9" y="18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7" y="15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8"/>
                  </a:lnTo>
                  <a:lnTo>
                    <a:pt x="2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6" y="7"/>
                  </a:lnTo>
                  <a:lnTo>
                    <a:pt x="17" y="7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9" y="3"/>
                  </a:lnTo>
                  <a:lnTo>
                    <a:pt x="19" y="2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5" y="3"/>
                  </a:lnTo>
                  <a:lnTo>
                    <a:pt x="26" y="3"/>
                  </a:lnTo>
                  <a:lnTo>
                    <a:pt x="26" y="4"/>
                  </a:lnTo>
                  <a:lnTo>
                    <a:pt x="27" y="5"/>
                  </a:lnTo>
                  <a:lnTo>
                    <a:pt x="28" y="6"/>
                  </a:lnTo>
                  <a:lnTo>
                    <a:pt x="29" y="6"/>
                  </a:lnTo>
                  <a:lnTo>
                    <a:pt x="30" y="6"/>
                  </a:lnTo>
                  <a:lnTo>
                    <a:pt x="31" y="6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1"/>
                  </a:lnTo>
                  <a:lnTo>
                    <a:pt x="34" y="12"/>
                  </a:lnTo>
                  <a:lnTo>
                    <a:pt x="34" y="13"/>
                  </a:lnTo>
                  <a:lnTo>
                    <a:pt x="35" y="13"/>
                  </a:lnTo>
                  <a:lnTo>
                    <a:pt x="36" y="13"/>
                  </a:lnTo>
                  <a:lnTo>
                    <a:pt x="37" y="14"/>
                  </a:lnTo>
                  <a:lnTo>
                    <a:pt x="37" y="15"/>
                  </a:lnTo>
                  <a:lnTo>
                    <a:pt x="38" y="16"/>
                  </a:lnTo>
                  <a:lnTo>
                    <a:pt x="38" y="17"/>
                  </a:lnTo>
                  <a:lnTo>
                    <a:pt x="38" y="18"/>
                  </a:lnTo>
                  <a:lnTo>
                    <a:pt x="39" y="19"/>
                  </a:lnTo>
                  <a:lnTo>
                    <a:pt x="40" y="19"/>
                  </a:lnTo>
                  <a:lnTo>
                    <a:pt x="40" y="20"/>
                  </a:lnTo>
                  <a:lnTo>
                    <a:pt x="41" y="21"/>
                  </a:lnTo>
                  <a:lnTo>
                    <a:pt x="41" y="22"/>
                  </a:lnTo>
                  <a:lnTo>
                    <a:pt x="42" y="23"/>
                  </a:lnTo>
                  <a:lnTo>
                    <a:pt x="43" y="23"/>
                  </a:lnTo>
                  <a:lnTo>
                    <a:pt x="43" y="24"/>
                  </a:lnTo>
                  <a:lnTo>
                    <a:pt x="43" y="25"/>
                  </a:lnTo>
                  <a:lnTo>
                    <a:pt x="44" y="26"/>
                  </a:lnTo>
                  <a:lnTo>
                    <a:pt x="45" y="26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7" y="27"/>
                  </a:lnTo>
                  <a:lnTo>
                    <a:pt x="48" y="27"/>
                  </a:lnTo>
                  <a:lnTo>
                    <a:pt x="49" y="27"/>
                  </a:lnTo>
                  <a:lnTo>
                    <a:pt x="49" y="28"/>
                  </a:lnTo>
                  <a:lnTo>
                    <a:pt x="50" y="28"/>
                  </a:lnTo>
                  <a:lnTo>
                    <a:pt x="51" y="28"/>
                  </a:lnTo>
                  <a:lnTo>
                    <a:pt x="51" y="29"/>
                  </a:lnTo>
                  <a:lnTo>
                    <a:pt x="52" y="29"/>
                  </a:lnTo>
                  <a:lnTo>
                    <a:pt x="52" y="30"/>
                  </a:lnTo>
                  <a:lnTo>
                    <a:pt x="53" y="31"/>
                  </a:lnTo>
                  <a:lnTo>
                    <a:pt x="53" y="32"/>
                  </a:lnTo>
                  <a:lnTo>
                    <a:pt x="54" y="32"/>
                  </a:lnTo>
                  <a:lnTo>
                    <a:pt x="54" y="33"/>
                  </a:lnTo>
                  <a:lnTo>
                    <a:pt x="55" y="34"/>
                  </a:lnTo>
                  <a:lnTo>
                    <a:pt x="56" y="34"/>
                  </a:lnTo>
                  <a:lnTo>
                    <a:pt x="56" y="35"/>
                  </a:lnTo>
                  <a:lnTo>
                    <a:pt x="57" y="35"/>
                  </a:lnTo>
                  <a:lnTo>
                    <a:pt x="58" y="35"/>
                  </a:lnTo>
                  <a:lnTo>
                    <a:pt x="59" y="35"/>
                  </a:lnTo>
                  <a:lnTo>
                    <a:pt x="59" y="36"/>
                  </a:lnTo>
                  <a:lnTo>
                    <a:pt x="60" y="36"/>
                  </a:lnTo>
                  <a:lnTo>
                    <a:pt x="60" y="37"/>
                  </a:lnTo>
                  <a:lnTo>
                    <a:pt x="61" y="37"/>
                  </a:lnTo>
                  <a:lnTo>
                    <a:pt x="61" y="38"/>
                  </a:lnTo>
                  <a:lnTo>
                    <a:pt x="61" y="39"/>
                  </a:lnTo>
                  <a:lnTo>
                    <a:pt x="62" y="39"/>
                  </a:lnTo>
                  <a:lnTo>
                    <a:pt x="62" y="40"/>
                  </a:lnTo>
                  <a:lnTo>
                    <a:pt x="62" y="41"/>
                  </a:lnTo>
                  <a:lnTo>
                    <a:pt x="62" y="42"/>
                  </a:lnTo>
                  <a:lnTo>
                    <a:pt x="62" y="43"/>
                  </a:lnTo>
                  <a:lnTo>
                    <a:pt x="61" y="43"/>
                  </a:lnTo>
                  <a:lnTo>
                    <a:pt x="61" y="44"/>
                  </a:lnTo>
                  <a:lnTo>
                    <a:pt x="61" y="45"/>
                  </a:lnTo>
                  <a:lnTo>
                    <a:pt x="60" y="45"/>
                  </a:lnTo>
                  <a:lnTo>
                    <a:pt x="59" y="45"/>
                  </a:lnTo>
                  <a:lnTo>
                    <a:pt x="59" y="46"/>
                  </a:lnTo>
                  <a:lnTo>
                    <a:pt x="59" y="47"/>
                  </a:lnTo>
                  <a:lnTo>
                    <a:pt x="59" y="48"/>
                  </a:lnTo>
                  <a:lnTo>
                    <a:pt x="59" y="49"/>
                  </a:lnTo>
                  <a:lnTo>
                    <a:pt x="59" y="50"/>
                  </a:lnTo>
                  <a:lnTo>
                    <a:pt x="59" y="51"/>
                  </a:lnTo>
                  <a:lnTo>
                    <a:pt x="60" y="52"/>
                  </a:lnTo>
                  <a:lnTo>
                    <a:pt x="59" y="53"/>
                  </a:lnTo>
                  <a:lnTo>
                    <a:pt x="59" y="54"/>
                  </a:lnTo>
                  <a:lnTo>
                    <a:pt x="58" y="54"/>
                  </a:lnTo>
                  <a:lnTo>
                    <a:pt x="58" y="55"/>
                  </a:lnTo>
                  <a:lnTo>
                    <a:pt x="58" y="56"/>
                  </a:lnTo>
                  <a:lnTo>
                    <a:pt x="58" y="58"/>
                  </a:lnTo>
                  <a:lnTo>
                    <a:pt x="58" y="59"/>
                  </a:lnTo>
                  <a:lnTo>
                    <a:pt x="58" y="60"/>
                  </a:lnTo>
                  <a:lnTo>
                    <a:pt x="58" y="61"/>
                  </a:lnTo>
                  <a:lnTo>
                    <a:pt x="58" y="63"/>
                  </a:lnTo>
                  <a:lnTo>
                    <a:pt x="58" y="64"/>
                  </a:lnTo>
                  <a:lnTo>
                    <a:pt x="58" y="65"/>
                  </a:lnTo>
                  <a:lnTo>
                    <a:pt x="57" y="65"/>
                  </a:lnTo>
                  <a:lnTo>
                    <a:pt x="57" y="66"/>
                  </a:lnTo>
                  <a:lnTo>
                    <a:pt x="56" y="67"/>
                  </a:lnTo>
                  <a:lnTo>
                    <a:pt x="56" y="68"/>
                  </a:lnTo>
                  <a:lnTo>
                    <a:pt x="55" y="69"/>
                  </a:lnTo>
                  <a:lnTo>
                    <a:pt x="55" y="70"/>
                  </a:lnTo>
                  <a:lnTo>
                    <a:pt x="54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2" y="70"/>
                  </a:lnTo>
                  <a:lnTo>
                    <a:pt x="51" y="70"/>
                  </a:lnTo>
                  <a:lnTo>
                    <a:pt x="50" y="70"/>
                  </a:lnTo>
                  <a:lnTo>
                    <a:pt x="50" y="69"/>
                  </a:lnTo>
                  <a:lnTo>
                    <a:pt x="50" y="70"/>
                  </a:lnTo>
                  <a:lnTo>
                    <a:pt x="49" y="70"/>
                  </a:lnTo>
                  <a:lnTo>
                    <a:pt x="48" y="70"/>
                  </a:lnTo>
                  <a:lnTo>
                    <a:pt x="48" y="69"/>
                  </a:lnTo>
                  <a:lnTo>
                    <a:pt x="47" y="69"/>
                  </a:lnTo>
                  <a:lnTo>
                    <a:pt x="46" y="70"/>
                  </a:lnTo>
                  <a:lnTo>
                    <a:pt x="45" y="70"/>
                  </a:lnTo>
                  <a:lnTo>
                    <a:pt x="44" y="69"/>
                  </a:lnTo>
                  <a:lnTo>
                    <a:pt x="44" y="68"/>
                  </a:lnTo>
                  <a:lnTo>
                    <a:pt x="44" y="67"/>
                  </a:lnTo>
                  <a:lnTo>
                    <a:pt x="44" y="66"/>
                  </a:lnTo>
                  <a:lnTo>
                    <a:pt x="44" y="65"/>
                  </a:lnTo>
                  <a:lnTo>
                    <a:pt x="44" y="64"/>
                  </a:lnTo>
                  <a:lnTo>
                    <a:pt x="43" y="64"/>
                  </a:lnTo>
                  <a:lnTo>
                    <a:pt x="43" y="63"/>
                  </a:lnTo>
                  <a:lnTo>
                    <a:pt x="42" y="63"/>
                  </a:lnTo>
                  <a:lnTo>
                    <a:pt x="42" y="62"/>
                  </a:lnTo>
                  <a:lnTo>
                    <a:pt x="42" y="61"/>
                  </a:lnTo>
                  <a:lnTo>
                    <a:pt x="42" y="60"/>
                  </a:lnTo>
                  <a:lnTo>
                    <a:pt x="42" y="59"/>
                  </a:lnTo>
                  <a:lnTo>
                    <a:pt x="42" y="58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25" name="Freeform 905"/>
            <p:cNvSpPr>
              <a:spLocks noEditPoints="1"/>
            </p:cNvSpPr>
            <p:nvPr/>
          </p:nvSpPr>
          <p:spPr bwMode="auto">
            <a:xfrm>
              <a:off x="2472" y="1847"/>
              <a:ext cx="268" cy="312"/>
            </a:xfrm>
            <a:custGeom>
              <a:avLst/>
              <a:gdLst>
                <a:gd name="T0" fmla="*/ 90 w 268"/>
                <a:gd name="T1" fmla="*/ 11 h 312"/>
                <a:gd name="T2" fmla="*/ 101 w 268"/>
                <a:gd name="T3" fmla="*/ 1 h 312"/>
                <a:gd name="T4" fmla="*/ 122 w 268"/>
                <a:gd name="T5" fmla="*/ 8 h 312"/>
                <a:gd name="T6" fmla="*/ 132 w 268"/>
                <a:gd name="T7" fmla="*/ 10 h 312"/>
                <a:gd name="T8" fmla="*/ 151 w 268"/>
                <a:gd name="T9" fmla="*/ 19 h 312"/>
                <a:gd name="T10" fmla="*/ 172 w 268"/>
                <a:gd name="T11" fmla="*/ 21 h 312"/>
                <a:gd name="T12" fmla="*/ 140 w 268"/>
                <a:gd name="T13" fmla="*/ 31 h 312"/>
                <a:gd name="T14" fmla="*/ 117 w 268"/>
                <a:gd name="T15" fmla="*/ 59 h 312"/>
                <a:gd name="T16" fmla="*/ 96 w 268"/>
                <a:gd name="T17" fmla="*/ 63 h 312"/>
                <a:gd name="T18" fmla="*/ 75 w 268"/>
                <a:gd name="T19" fmla="*/ 56 h 312"/>
                <a:gd name="T20" fmla="*/ 53 w 268"/>
                <a:gd name="T21" fmla="*/ 65 h 312"/>
                <a:gd name="T22" fmla="*/ 43 w 268"/>
                <a:gd name="T23" fmla="*/ 83 h 312"/>
                <a:gd name="T24" fmla="*/ 35 w 268"/>
                <a:gd name="T25" fmla="*/ 105 h 312"/>
                <a:gd name="T26" fmla="*/ 40 w 268"/>
                <a:gd name="T27" fmla="*/ 131 h 312"/>
                <a:gd name="T28" fmla="*/ 51 w 268"/>
                <a:gd name="T29" fmla="*/ 149 h 312"/>
                <a:gd name="T30" fmla="*/ 68 w 268"/>
                <a:gd name="T31" fmla="*/ 157 h 312"/>
                <a:gd name="T32" fmla="*/ 75 w 268"/>
                <a:gd name="T33" fmla="*/ 175 h 312"/>
                <a:gd name="T34" fmla="*/ 90 w 268"/>
                <a:gd name="T35" fmla="*/ 183 h 312"/>
                <a:gd name="T36" fmla="*/ 110 w 268"/>
                <a:gd name="T37" fmla="*/ 185 h 312"/>
                <a:gd name="T38" fmla="*/ 122 w 268"/>
                <a:gd name="T39" fmla="*/ 166 h 312"/>
                <a:gd name="T40" fmla="*/ 134 w 268"/>
                <a:gd name="T41" fmla="*/ 150 h 312"/>
                <a:gd name="T42" fmla="*/ 149 w 268"/>
                <a:gd name="T43" fmla="*/ 153 h 312"/>
                <a:gd name="T44" fmla="*/ 172 w 268"/>
                <a:gd name="T45" fmla="*/ 153 h 312"/>
                <a:gd name="T46" fmla="*/ 190 w 268"/>
                <a:gd name="T47" fmla="*/ 142 h 312"/>
                <a:gd name="T48" fmla="*/ 214 w 268"/>
                <a:gd name="T49" fmla="*/ 142 h 312"/>
                <a:gd name="T50" fmla="*/ 233 w 268"/>
                <a:gd name="T51" fmla="*/ 140 h 312"/>
                <a:gd name="T52" fmla="*/ 228 w 268"/>
                <a:gd name="T53" fmla="*/ 133 h 312"/>
                <a:gd name="T54" fmla="*/ 251 w 268"/>
                <a:gd name="T55" fmla="*/ 129 h 312"/>
                <a:gd name="T56" fmla="*/ 266 w 268"/>
                <a:gd name="T57" fmla="*/ 139 h 312"/>
                <a:gd name="T58" fmla="*/ 263 w 268"/>
                <a:gd name="T59" fmla="*/ 160 h 312"/>
                <a:gd name="T60" fmla="*/ 248 w 268"/>
                <a:gd name="T61" fmla="*/ 151 h 312"/>
                <a:gd name="T62" fmla="*/ 228 w 268"/>
                <a:gd name="T63" fmla="*/ 152 h 312"/>
                <a:gd name="T64" fmla="*/ 214 w 268"/>
                <a:gd name="T65" fmla="*/ 171 h 312"/>
                <a:gd name="T66" fmla="*/ 198 w 268"/>
                <a:gd name="T67" fmla="*/ 187 h 312"/>
                <a:gd name="T68" fmla="*/ 179 w 268"/>
                <a:gd name="T69" fmla="*/ 199 h 312"/>
                <a:gd name="T70" fmla="*/ 161 w 268"/>
                <a:gd name="T71" fmla="*/ 205 h 312"/>
                <a:gd name="T72" fmla="*/ 149 w 268"/>
                <a:gd name="T73" fmla="*/ 220 h 312"/>
                <a:gd name="T74" fmla="*/ 130 w 268"/>
                <a:gd name="T75" fmla="*/ 212 h 312"/>
                <a:gd name="T76" fmla="*/ 125 w 268"/>
                <a:gd name="T77" fmla="*/ 225 h 312"/>
                <a:gd name="T78" fmla="*/ 139 w 268"/>
                <a:gd name="T79" fmla="*/ 231 h 312"/>
                <a:gd name="T80" fmla="*/ 155 w 268"/>
                <a:gd name="T81" fmla="*/ 243 h 312"/>
                <a:gd name="T82" fmla="*/ 167 w 268"/>
                <a:gd name="T83" fmla="*/ 262 h 312"/>
                <a:gd name="T84" fmla="*/ 180 w 268"/>
                <a:gd name="T85" fmla="*/ 280 h 312"/>
                <a:gd name="T86" fmla="*/ 187 w 268"/>
                <a:gd name="T87" fmla="*/ 295 h 312"/>
                <a:gd name="T88" fmla="*/ 199 w 268"/>
                <a:gd name="T89" fmla="*/ 307 h 312"/>
                <a:gd name="T90" fmla="*/ 165 w 268"/>
                <a:gd name="T91" fmla="*/ 296 h 312"/>
                <a:gd name="T92" fmla="*/ 85 w 268"/>
                <a:gd name="T93" fmla="*/ 240 h 312"/>
                <a:gd name="T94" fmla="*/ 27 w 268"/>
                <a:gd name="T95" fmla="*/ 212 h 312"/>
                <a:gd name="T96" fmla="*/ 12 w 268"/>
                <a:gd name="T97" fmla="*/ 142 h 312"/>
                <a:gd name="T98" fmla="*/ 21 w 268"/>
                <a:gd name="T99" fmla="*/ 143 h 312"/>
                <a:gd name="T100" fmla="*/ 22 w 268"/>
                <a:gd name="T101" fmla="*/ 135 h 312"/>
                <a:gd name="T102" fmla="*/ 19 w 268"/>
                <a:gd name="T103" fmla="*/ 112 h 312"/>
                <a:gd name="T104" fmla="*/ 11 w 268"/>
                <a:gd name="T105" fmla="*/ 96 h 312"/>
                <a:gd name="T106" fmla="*/ 21 w 268"/>
                <a:gd name="T107" fmla="*/ 97 h 312"/>
                <a:gd name="T108" fmla="*/ 21 w 268"/>
                <a:gd name="T109" fmla="*/ 78 h 312"/>
                <a:gd name="T110" fmla="*/ 28 w 268"/>
                <a:gd name="T111" fmla="*/ 61 h 312"/>
                <a:gd name="T112" fmla="*/ 38 w 268"/>
                <a:gd name="T113" fmla="*/ 43 h 312"/>
                <a:gd name="T114" fmla="*/ 52 w 268"/>
                <a:gd name="T115" fmla="*/ 27 h 312"/>
                <a:gd name="T116" fmla="*/ 64 w 268"/>
                <a:gd name="T117" fmla="*/ 37 h 312"/>
                <a:gd name="T118" fmla="*/ 78 w 268"/>
                <a:gd name="T119" fmla="*/ 28 h 312"/>
                <a:gd name="T120" fmla="*/ 81 w 268"/>
                <a:gd name="T121" fmla="*/ 225 h 312"/>
                <a:gd name="T122" fmla="*/ 73 w 268"/>
                <a:gd name="T123" fmla="*/ 211 h 312"/>
                <a:gd name="T124" fmla="*/ 77 w 268"/>
                <a:gd name="T125" fmla="*/ 227 h 31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8"/>
                <a:gd name="T190" fmla="*/ 0 h 312"/>
                <a:gd name="T191" fmla="*/ 268 w 268"/>
                <a:gd name="T192" fmla="*/ 312 h 31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8" h="312">
                  <a:moveTo>
                    <a:pt x="79" y="26"/>
                  </a:moveTo>
                  <a:lnTo>
                    <a:pt x="80" y="26"/>
                  </a:lnTo>
                  <a:lnTo>
                    <a:pt x="80" y="25"/>
                  </a:lnTo>
                  <a:lnTo>
                    <a:pt x="81" y="25"/>
                  </a:lnTo>
                  <a:lnTo>
                    <a:pt x="82" y="25"/>
                  </a:lnTo>
                  <a:lnTo>
                    <a:pt x="83" y="25"/>
                  </a:lnTo>
                  <a:lnTo>
                    <a:pt x="84" y="26"/>
                  </a:lnTo>
                  <a:lnTo>
                    <a:pt x="84" y="25"/>
                  </a:lnTo>
                  <a:lnTo>
                    <a:pt x="85" y="24"/>
                  </a:lnTo>
                  <a:lnTo>
                    <a:pt x="85" y="23"/>
                  </a:lnTo>
                  <a:lnTo>
                    <a:pt x="86" y="23"/>
                  </a:lnTo>
                  <a:lnTo>
                    <a:pt x="86" y="22"/>
                  </a:lnTo>
                  <a:lnTo>
                    <a:pt x="87" y="22"/>
                  </a:lnTo>
                  <a:lnTo>
                    <a:pt x="88" y="21"/>
                  </a:lnTo>
                  <a:lnTo>
                    <a:pt x="89" y="21"/>
                  </a:lnTo>
                  <a:lnTo>
                    <a:pt x="90" y="20"/>
                  </a:lnTo>
                  <a:lnTo>
                    <a:pt x="89" y="20"/>
                  </a:lnTo>
                  <a:lnTo>
                    <a:pt x="89" y="19"/>
                  </a:lnTo>
                  <a:lnTo>
                    <a:pt x="89" y="18"/>
                  </a:lnTo>
                  <a:lnTo>
                    <a:pt x="89" y="17"/>
                  </a:lnTo>
                  <a:lnTo>
                    <a:pt x="89" y="16"/>
                  </a:lnTo>
                  <a:lnTo>
                    <a:pt x="89" y="15"/>
                  </a:lnTo>
                  <a:lnTo>
                    <a:pt x="89" y="14"/>
                  </a:lnTo>
                  <a:lnTo>
                    <a:pt x="89" y="13"/>
                  </a:lnTo>
                  <a:lnTo>
                    <a:pt x="90" y="13"/>
                  </a:lnTo>
                  <a:lnTo>
                    <a:pt x="90" y="12"/>
                  </a:lnTo>
                  <a:lnTo>
                    <a:pt x="90" y="11"/>
                  </a:lnTo>
                  <a:lnTo>
                    <a:pt x="90" y="10"/>
                  </a:lnTo>
                  <a:lnTo>
                    <a:pt x="90" y="9"/>
                  </a:lnTo>
                  <a:lnTo>
                    <a:pt x="90" y="8"/>
                  </a:lnTo>
                  <a:lnTo>
                    <a:pt x="90" y="7"/>
                  </a:lnTo>
                  <a:lnTo>
                    <a:pt x="90" y="6"/>
                  </a:lnTo>
                  <a:lnTo>
                    <a:pt x="90" y="5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90" y="2"/>
                  </a:lnTo>
                  <a:lnTo>
                    <a:pt x="91" y="2"/>
                  </a:lnTo>
                  <a:lnTo>
                    <a:pt x="92" y="2"/>
                  </a:lnTo>
                  <a:lnTo>
                    <a:pt x="93" y="2"/>
                  </a:lnTo>
                  <a:lnTo>
                    <a:pt x="94" y="2"/>
                  </a:lnTo>
                  <a:lnTo>
                    <a:pt x="95" y="2"/>
                  </a:lnTo>
                  <a:lnTo>
                    <a:pt x="95" y="1"/>
                  </a:lnTo>
                  <a:lnTo>
                    <a:pt x="96" y="1"/>
                  </a:lnTo>
                  <a:lnTo>
                    <a:pt x="96" y="0"/>
                  </a:lnTo>
                  <a:lnTo>
                    <a:pt x="96" y="1"/>
                  </a:lnTo>
                  <a:lnTo>
                    <a:pt x="96" y="2"/>
                  </a:lnTo>
                  <a:lnTo>
                    <a:pt x="96" y="3"/>
                  </a:lnTo>
                  <a:lnTo>
                    <a:pt x="97" y="2"/>
                  </a:lnTo>
                  <a:lnTo>
                    <a:pt x="98" y="1"/>
                  </a:lnTo>
                  <a:lnTo>
                    <a:pt x="99" y="1"/>
                  </a:lnTo>
                  <a:lnTo>
                    <a:pt x="99" y="0"/>
                  </a:lnTo>
                  <a:lnTo>
                    <a:pt x="100" y="0"/>
                  </a:lnTo>
                  <a:lnTo>
                    <a:pt x="101" y="1"/>
                  </a:lnTo>
                  <a:lnTo>
                    <a:pt x="102" y="1"/>
                  </a:lnTo>
                  <a:lnTo>
                    <a:pt x="103" y="1"/>
                  </a:lnTo>
                  <a:lnTo>
                    <a:pt x="104" y="1"/>
                  </a:lnTo>
                  <a:lnTo>
                    <a:pt x="105" y="1"/>
                  </a:lnTo>
                  <a:lnTo>
                    <a:pt x="105" y="2"/>
                  </a:lnTo>
                  <a:lnTo>
                    <a:pt x="106" y="2"/>
                  </a:lnTo>
                  <a:lnTo>
                    <a:pt x="107" y="2"/>
                  </a:lnTo>
                  <a:lnTo>
                    <a:pt x="108" y="2"/>
                  </a:lnTo>
                  <a:lnTo>
                    <a:pt x="109" y="2"/>
                  </a:lnTo>
                  <a:lnTo>
                    <a:pt x="110" y="2"/>
                  </a:lnTo>
                  <a:lnTo>
                    <a:pt x="111" y="3"/>
                  </a:lnTo>
                  <a:lnTo>
                    <a:pt x="112" y="3"/>
                  </a:lnTo>
                  <a:lnTo>
                    <a:pt x="112" y="4"/>
                  </a:lnTo>
                  <a:lnTo>
                    <a:pt x="113" y="4"/>
                  </a:lnTo>
                  <a:lnTo>
                    <a:pt x="114" y="4"/>
                  </a:lnTo>
                  <a:lnTo>
                    <a:pt x="114" y="5"/>
                  </a:lnTo>
                  <a:lnTo>
                    <a:pt x="115" y="5"/>
                  </a:lnTo>
                  <a:lnTo>
                    <a:pt x="115" y="6"/>
                  </a:lnTo>
                  <a:lnTo>
                    <a:pt x="115" y="7"/>
                  </a:lnTo>
                  <a:lnTo>
                    <a:pt x="116" y="7"/>
                  </a:lnTo>
                  <a:lnTo>
                    <a:pt x="117" y="7"/>
                  </a:lnTo>
                  <a:lnTo>
                    <a:pt x="118" y="7"/>
                  </a:lnTo>
                  <a:lnTo>
                    <a:pt x="118" y="8"/>
                  </a:lnTo>
                  <a:lnTo>
                    <a:pt x="119" y="8"/>
                  </a:lnTo>
                  <a:lnTo>
                    <a:pt x="120" y="8"/>
                  </a:lnTo>
                  <a:lnTo>
                    <a:pt x="121" y="8"/>
                  </a:lnTo>
                  <a:lnTo>
                    <a:pt x="122" y="8"/>
                  </a:lnTo>
                  <a:lnTo>
                    <a:pt x="122" y="7"/>
                  </a:lnTo>
                  <a:lnTo>
                    <a:pt x="123" y="7"/>
                  </a:lnTo>
                  <a:lnTo>
                    <a:pt x="124" y="7"/>
                  </a:lnTo>
                  <a:lnTo>
                    <a:pt x="125" y="7"/>
                  </a:lnTo>
                  <a:lnTo>
                    <a:pt x="126" y="7"/>
                  </a:lnTo>
                  <a:lnTo>
                    <a:pt x="127" y="7"/>
                  </a:lnTo>
                  <a:lnTo>
                    <a:pt x="128" y="7"/>
                  </a:lnTo>
                  <a:lnTo>
                    <a:pt x="129" y="7"/>
                  </a:lnTo>
                  <a:lnTo>
                    <a:pt x="130" y="7"/>
                  </a:lnTo>
                  <a:lnTo>
                    <a:pt x="130" y="6"/>
                  </a:lnTo>
                  <a:lnTo>
                    <a:pt x="131" y="6"/>
                  </a:lnTo>
                  <a:lnTo>
                    <a:pt x="131" y="5"/>
                  </a:lnTo>
                  <a:lnTo>
                    <a:pt x="132" y="5"/>
                  </a:lnTo>
                  <a:lnTo>
                    <a:pt x="132" y="4"/>
                  </a:lnTo>
                  <a:lnTo>
                    <a:pt x="133" y="4"/>
                  </a:lnTo>
                  <a:lnTo>
                    <a:pt x="134" y="4"/>
                  </a:lnTo>
                  <a:lnTo>
                    <a:pt x="134" y="5"/>
                  </a:lnTo>
                  <a:lnTo>
                    <a:pt x="134" y="6"/>
                  </a:lnTo>
                  <a:lnTo>
                    <a:pt x="134" y="7"/>
                  </a:lnTo>
                  <a:lnTo>
                    <a:pt x="133" y="7"/>
                  </a:lnTo>
                  <a:lnTo>
                    <a:pt x="133" y="8"/>
                  </a:lnTo>
                  <a:lnTo>
                    <a:pt x="132" y="8"/>
                  </a:lnTo>
                  <a:lnTo>
                    <a:pt x="131" y="8"/>
                  </a:lnTo>
                  <a:lnTo>
                    <a:pt x="131" y="9"/>
                  </a:lnTo>
                  <a:lnTo>
                    <a:pt x="132" y="9"/>
                  </a:lnTo>
                  <a:lnTo>
                    <a:pt x="132" y="10"/>
                  </a:lnTo>
                  <a:lnTo>
                    <a:pt x="132" y="11"/>
                  </a:lnTo>
                  <a:lnTo>
                    <a:pt x="132" y="12"/>
                  </a:lnTo>
                  <a:lnTo>
                    <a:pt x="133" y="13"/>
                  </a:lnTo>
                  <a:lnTo>
                    <a:pt x="134" y="13"/>
                  </a:lnTo>
                  <a:lnTo>
                    <a:pt x="134" y="14"/>
                  </a:lnTo>
                  <a:lnTo>
                    <a:pt x="134" y="15"/>
                  </a:lnTo>
                  <a:lnTo>
                    <a:pt x="135" y="16"/>
                  </a:lnTo>
                  <a:lnTo>
                    <a:pt x="136" y="16"/>
                  </a:lnTo>
                  <a:lnTo>
                    <a:pt x="136" y="17"/>
                  </a:lnTo>
                  <a:lnTo>
                    <a:pt x="136" y="18"/>
                  </a:lnTo>
                  <a:lnTo>
                    <a:pt x="137" y="18"/>
                  </a:lnTo>
                  <a:lnTo>
                    <a:pt x="138" y="19"/>
                  </a:lnTo>
                  <a:lnTo>
                    <a:pt x="139" y="19"/>
                  </a:lnTo>
                  <a:lnTo>
                    <a:pt x="139" y="20"/>
                  </a:lnTo>
                  <a:lnTo>
                    <a:pt x="140" y="20"/>
                  </a:lnTo>
                  <a:lnTo>
                    <a:pt x="141" y="20"/>
                  </a:lnTo>
                  <a:lnTo>
                    <a:pt x="142" y="20"/>
                  </a:lnTo>
                  <a:lnTo>
                    <a:pt x="143" y="20"/>
                  </a:lnTo>
                  <a:lnTo>
                    <a:pt x="144" y="20"/>
                  </a:lnTo>
                  <a:lnTo>
                    <a:pt x="145" y="20"/>
                  </a:lnTo>
                  <a:lnTo>
                    <a:pt x="146" y="20"/>
                  </a:lnTo>
                  <a:lnTo>
                    <a:pt x="147" y="20"/>
                  </a:lnTo>
                  <a:lnTo>
                    <a:pt x="148" y="20"/>
                  </a:lnTo>
                  <a:lnTo>
                    <a:pt x="149" y="20"/>
                  </a:lnTo>
                  <a:lnTo>
                    <a:pt x="150" y="20"/>
                  </a:lnTo>
                  <a:lnTo>
                    <a:pt x="150" y="19"/>
                  </a:lnTo>
                  <a:lnTo>
                    <a:pt x="151" y="19"/>
                  </a:lnTo>
                  <a:lnTo>
                    <a:pt x="153" y="19"/>
                  </a:lnTo>
                  <a:lnTo>
                    <a:pt x="154" y="19"/>
                  </a:lnTo>
                  <a:lnTo>
                    <a:pt x="155" y="19"/>
                  </a:lnTo>
                  <a:lnTo>
                    <a:pt x="156" y="19"/>
                  </a:lnTo>
                  <a:lnTo>
                    <a:pt x="157" y="19"/>
                  </a:lnTo>
                  <a:lnTo>
                    <a:pt x="158" y="19"/>
                  </a:lnTo>
                  <a:lnTo>
                    <a:pt x="159" y="19"/>
                  </a:lnTo>
                  <a:lnTo>
                    <a:pt x="159" y="18"/>
                  </a:lnTo>
                  <a:lnTo>
                    <a:pt x="160" y="18"/>
                  </a:lnTo>
                  <a:lnTo>
                    <a:pt x="161" y="18"/>
                  </a:lnTo>
                  <a:lnTo>
                    <a:pt x="162" y="18"/>
                  </a:lnTo>
                  <a:lnTo>
                    <a:pt x="163" y="18"/>
                  </a:lnTo>
                  <a:lnTo>
                    <a:pt x="164" y="18"/>
                  </a:lnTo>
                  <a:lnTo>
                    <a:pt x="164" y="17"/>
                  </a:lnTo>
                  <a:lnTo>
                    <a:pt x="165" y="17"/>
                  </a:lnTo>
                  <a:lnTo>
                    <a:pt x="166" y="17"/>
                  </a:lnTo>
                  <a:lnTo>
                    <a:pt x="166" y="18"/>
                  </a:lnTo>
                  <a:lnTo>
                    <a:pt x="166" y="19"/>
                  </a:lnTo>
                  <a:lnTo>
                    <a:pt x="166" y="20"/>
                  </a:lnTo>
                  <a:lnTo>
                    <a:pt x="167" y="20"/>
                  </a:lnTo>
                  <a:lnTo>
                    <a:pt x="167" y="21"/>
                  </a:lnTo>
                  <a:lnTo>
                    <a:pt x="168" y="22"/>
                  </a:lnTo>
                  <a:lnTo>
                    <a:pt x="169" y="23"/>
                  </a:lnTo>
                  <a:lnTo>
                    <a:pt x="170" y="23"/>
                  </a:lnTo>
                  <a:lnTo>
                    <a:pt x="171" y="22"/>
                  </a:lnTo>
                  <a:lnTo>
                    <a:pt x="172" y="22"/>
                  </a:lnTo>
                  <a:lnTo>
                    <a:pt x="172" y="21"/>
                  </a:lnTo>
                  <a:lnTo>
                    <a:pt x="172" y="20"/>
                  </a:lnTo>
                  <a:lnTo>
                    <a:pt x="173" y="20"/>
                  </a:lnTo>
                  <a:lnTo>
                    <a:pt x="174" y="20"/>
                  </a:lnTo>
                  <a:lnTo>
                    <a:pt x="175" y="20"/>
                  </a:lnTo>
                  <a:lnTo>
                    <a:pt x="176" y="20"/>
                  </a:lnTo>
                  <a:lnTo>
                    <a:pt x="177" y="20"/>
                  </a:lnTo>
                  <a:lnTo>
                    <a:pt x="178" y="20"/>
                  </a:lnTo>
                  <a:lnTo>
                    <a:pt x="178" y="21"/>
                  </a:lnTo>
                  <a:lnTo>
                    <a:pt x="179" y="21"/>
                  </a:lnTo>
                  <a:lnTo>
                    <a:pt x="180" y="21"/>
                  </a:lnTo>
                  <a:lnTo>
                    <a:pt x="181" y="21"/>
                  </a:lnTo>
                  <a:lnTo>
                    <a:pt x="182" y="21"/>
                  </a:lnTo>
                  <a:lnTo>
                    <a:pt x="181" y="23"/>
                  </a:lnTo>
                  <a:lnTo>
                    <a:pt x="180" y="26"/>
                  </a:lnTo>
                  <a:lnTo>
                    <a:pt x="180" y="28"/>
                  </a:lnTo>
                  <a:lnTo>
                    <a:pt x="178" y="29"/>
                  </a:lnTo>
                  <a:lnTo>
                    <a:pt x="176" y="29"/>
                  </a:lnTo>
                  <a:lnTo>
                    <a:pt x="173" y="29"/>
                  </a:lnTo>
                  <a:lnTo>
                    <a:pt x="170" y="28"/>
                  </a:lnTo>
                  <a:lnTo>
                    <a:pt x="168" y="27"/>
                  </a:lnTo>
                  <a:lnTo>
                    <a:pt x="164" y="26"/>
                  </a:lnTo>
                  <a:lnTo>
                    <a:pt x="160" y="26"/>
                  </a:lnTo>
                  <a:lnTo>
                    <a:pt x="158" y="27"/>
                  </a:lnTo>
                  <a:lnTo>
                    <a:pt x="155" y="28"/>
                  </a:lnTo>
                  <a:lnTo>
                    <a:pt x="153" y="29"/>
                  </a:lnTo>
                  <a:lnTo>
                    <a:pt x="149" y="30"/>
                  </a:lnTo>
                  <a:lnTo>
                    <a:pt x="144" y="31"/>
                  </a:lnTo>
                  <a:lnTo>
                    <a:pt x="140" y="31"/>
                  </a:lnTo>
                  <a:lnTo>
                    <a:pt x="136" y="31"/>
                  </a:lnTo>
                  <a:lnTo>
                    <a:pt x="133" y="31"/>
                  </a:lnTo>
                  <a:lnTo>
                    <a:pt x="128" y="33"/>
                  </a:lnTo>
                  <a:lnTo>
                    <a:pt x="125" y="34"/>
                  </a:lnTo>
                  <a:lnTo>
                    <a:pt x="122" y="36"/>
                  </a:lnTo>
                  <a:lnTo>
                    <a:pt x="120" y="39"/>
                  </a:lnTo>
                  <a:lnTo>
                    <a:pt x="118" y="40"/>
                  </a:lnTo>
                  <a:lnTo>
                    <a:pt x="115" y="43"/>
                  </a:lnTo>
                  <a:lnTo>
                    <a:pt x="115" y="45"/>
                  </a:lnTo>
                  <a:lnTo>
                    <a:pt x="117" y="46"/>
                  </a:lnTo>
                  <a:lnTo>
                    <a:pt x="119" y="48"/>
                  </a:lnTo>
                  <a:lnTo>
                    <a:pt x="121" y="50"/>
                  </a:lnTo>
                  <a:lnTo>
                    <a:pt x="123" y="52"/>
                  </a:lnTo>
                  <a:lnTo>
                    <a:pt x="124" y="53"/>
                  </a:lnTo>
                  <a:lnTo>
                    <a:pt x="126" y="55"/>
                  </a:lnTo>
                  <a:lnTo>
                    <a:pt x="127" y="57"/>
                  </a:lnTo>
                  <a:lnTo>
                    <a:pt x="128" y="59"/>
                  </a:lnTo>
                  <a:lnTo>
                    <a:pt x="127" y="59"/>
                  </a:lnTo>
                  <a:lnTo>
                    <a:pt x="127" y="60"/>
                  </a:lnTo>
                  <a:lnTo>
                    <a:pt x="126" y="60"/>
                  </a:lnTo>
                  <a:lnTo>
                    <a:pt x="125" y="60"/>
                  </a:lnTo>
                  <a:lnTo>
                    <a:pt x="124" y="60"/>
                  </a:lnTo>
                  <a:lnTo>
                    <a:pt x="123" y="59"/>
                  </a:lnTo>
                  <a:lnTo>
                    <a:pt x="122" y="59"/>
                  </a:lnTo>
                  <a:lnTo>
                    <a:pt x="122" y="58"/>
                  </a:lnTo>
                  <a:lnTo>
                    <a:pt x="121" y="58"/>
                  </a:lnTo>
                  <a:lnTo>
                    <a:pt x="120" y="58"/>
                  </a:lnTo>
                  <a:lnTo>
                    <a:pt x="119" y="58"/>
                  </a:lnTo>
                  <a:lnTo>
                    <a:pt x="118" y="59"/>
                  </a:lnTo>
                  <a:lnTo>
                    <a:pt x="117" y="59"/>
                  </a:lnTo>
                  <a:lnTo>
                    <a:pt x="117" y="60"/>
                  </a:lnTo>
                  <a:lnTo>
                    <a:pt x="116" y="60"/>
                  </a:lnTo>
                  <a:lnTo>
                    <a:pt x="115" y="60"/>
                  </a:lnTo>
                  <a:lnTo>
                    <a:pt x="114" y="60"/>
                  </a:lnTo>
                  <a:lnTo>
                    <a:pt x="113" y="60"/>
                  </a:lnTo>
                  <a:lnTo>
                    <a:pt x="113" y="61"/>
                  </a:lnTo>
                  <a:lnTo>
                    <a:pt x="112" y="61"/>
                  </a:lnTo>
                  <a:lnTo>
                    <a:pt x="112" y="62"/>
                  </a:lnTo>
                  <a:lnTo>
                    <a:pt x="111" y="62"/>
                  </a:lnTo>
                  <a:lnTo>
                    <a:pt x="111" y="63"/>
                  </a:lnTo>
                  <a:lnTo>
                    <a:pt x="111" y="64"/>
                  </a:lnTo>
                  <a:lnTo>
                    <a:pt x="110" y="64"/>
                  </a:lnTo>
                  <a:lnTo>
                    <a:pt x="109" y="64"/>
                  </a:lnTo>
                  <a:lnTo>
                    <a:pt x="108" y="64"/>
                  </a:lnTo>
                  <a:lnTo>
                    <a:pt x="107" y="64"/>
                  </a:lnTo>
                  <a:lnTo>
                    <a:pt x="106" y="63"/>
                  </a:lnTo>
                  <a:lnTo>
                    <a:pt x="105" y="63"/>
                  </a:lnTo>
                  <a:lnTo>
                    <a:pt x="104" y="63"/>
                  </a:lnTo>
                  <a:lnTo>
                    <a:pt x="104" y="62"/>
                  </a:lnTo>
                  <a:lnTo>
                    <a:pt x="103" y="62"/>
                  </a:lnTo>
                  <a:lnTo>
                    <a:pt x="103" y="61"/>
                  </a:lnTo>
                  <a:lnTo>
                    <a:pt x="102" y="61"/>
                  </a:lnTo>
                  <a:lnTo>
                    <a:pt x="101" y="62"/>
                  </a:lnTo>
                  <a:lnTo>
                    <a:pt x="100" y="62"/>
                  </a:lnTo>
                  <a:lnTo>
                    <a:pt x="100" y="63"/>
                  </a:lnTo>
                  <a:lnTo>
                    <a:pt x="99" y="63"/>
                  </a:lnTo>
                  <a:lnTo>
                    <a:pt x="98" y="63"/>
                  </a:lnTo>
                  <a:lnTo>
                    <a:pt x="97" y="63"/>
                  </a:lnTo>
                  <a:lnTo>
                    <a:pt x="96" y="63"/>
                  </a:lnTo>
                  <a:lnTo>
                    <a:pt x="95" y="63"/>
                  </a:lnTo>
                  <a:lnTo>
                    <a:pt x="94" y="63"/>
                  </a:lnTo>
                  <a:lnTo>
                    <a:pt x="93" y="62"/>
                  </a:lnTo>
                  <a:lnTo>
                    <a:pt x="93" y="61"/>
                  </a:lnTo>
                  <a:lnTo>
                    <a:pt x="92" y="61"/>
                  </a:lnTo>
                  <a:lnTo>
                    <a:pt x="92" y="60"/>
                  </a:lnTo>
                  <a:lnTo>
                    <a:pt x="91" y="60"/>
                  </a:lnTo>
                  <a:lnTo>
                    <a:pt x="90" y="60"/>
                  </a:lnTo>
                  <a:lnTo>
                    <a:pt x="90" y="59"/>
                  </a:lnTo>
                  <a:lnTo>
                    <a:pt x="89" y="59"/>
                  </a:lnTo>
                  <a:lnTo>
                    <a:pt x="89" y="58"/>
                  </a:lnTo>
                  <a:lnTo>
                    <a:pt x="88" y="58"/>
                  </a:lnTo>
                  <a:lnTo>
                    <a:pt x="87" y="58"/>
                  </a:lnTo>
                  <a:lnTo>
                    <a:pt x="86" y="58"/>
                  </a:lnTo>
                  <a:lnTo>
                    <a:pt x="85" y="58"/>
                  </a:lnTo>
                  <a:lnTo>
                    <a:pt x="84" y="58"/>
                  </a:lnTo>
                  <a:lnTo>
                    <a:pt x="83" y="57"/>
                  </a:lnTo>
                  <a:lnTo>
                    <a:pt x="82" y="57"/>
                  </a:lnTo>
                  <a:lnTo>
                    <a:pt x="82" y="56"/>
                  </a:lnTo>
                  <a:lnTo>
                    <a:pt x="81" y="56"/>
                  </a:lnTo>
                  <a:lnTo>
                    <a:pt x="80" y="56"/>
                  </a:lnTo>
                  <a:lnTo>
                    <a:pt x="79" y="55"/>
                  </a:lnTo>
                  <a:lnTo>
                    <a:pt x="78" y="55"/>
                  </a:lnTo>
                  <a:lnTo>
                    <a:pt x="77" y="55"/>
                  </a:lnTo>
                  <a:lnTo>
                    <a:pt x="76" y="55"/>
                  </a:lnTo>
                  <a:lnTo>
                    <a:pt x="75" y="56"/>
                  </a:lnTo>
                  <a:lnTo>
                    <a:pt x="74" y="56"/>
                  </a:lnTo>
                  <a:lnTo>
                    <a:pt x="73" y="56"/>
                  </a:lnTo>
                  <a:lnTo>
                    <a:pt x="72" y="55"/>
                  </a:lnTo>
                  <a:lnTo>
                    <a:pt x="71" y="55"/>
                  </a:lnTo>
                  <a:lnTo>
                    <a:pt x="71" y="56"/>
                  </a:lnTo>
                  <a:lnTo>
                    <a:pt x="70" y="56"/>
                  </a:lnTo>
                  <a:lnTo>
                    <a:pt x="69" y="56"/>
                  </a:lnTo>
                  <a:lnTo>
                    <a:pt x="68" y="56"/>
                  </a:lnTo>
                  <a:lnTo>
                    <a:pt x="67" y="56"/>
                  </a:lnTo>
                  <a:lnTo>
                    <a:pt x="67" y="57"/>
                  </a:lnTo>
                  <a:lnTo>
                    <a:pt x="66" y="57"/>
                  </a:lnTo>
                  <a:lnTo>
                    <a:pt x="65" y="57"/>
                  </a:lnTo>
                  <a:lnTo>
                    <a:pt x="65" y="58"/>
                  </a:lnTo>
                  <a:lnTo>
                    <a:pt x="64" y="58"/>
                  </a:lnTo>
                  <a:lnTo>
                    <a:pt x="63" y="58"/>
                  </a:lnTo>
                  <a:lnTo>
                    <a:pt x="62" y="58"/>
                  </a:lnTo>
                  <a:lnTo>
                    <a:pt x="61" y="58"/>
                  </a:lnTo>
                  <a:lnTo>
                    <a:pt x="60" y="59"/>
                  </a:lnTo>
                  <a:lnTo>
                    <a:pt x="59" y="60"/>
                  </a:lnTo>
                  <a:lnTo>
                    <a:pt x="59" y="61"/>
                  </a:lnTo>
                  <a:lnTo>
                    <a:pt x="58" y="61"/>
                  </a:lnTo>
                  <a:lnTo>
                    <a:pt x="58" y="62"/>
                  </a:lnTo>
                  <a:lnTo>
                    <a:pt x="57" y="62"/>
                  </a:lnTo>
                  <a:lnTo>
                    <a:pt x="57" y="63"/>
                  </a:lnTo>
                  <a:lnTo>
                    <a:pt x="56" y="63"/>
                  </a:lnTo>
                  <a:lnTo>
                    <a:pt x="55" y="64"/>
                  </a:lnTo>
                  <a:lnTo>
                    <a:pt x="54" y="65"/>
                  </a:lnTo>
                  <a:lnTo>
                    <a:pt x="53" y="65"/>
                  </a:lnTo>
                  <a:lnTo>
                    <a:pt x="53" y="66"/>
                  </a:lnTo>
                  <a:lnTo>
                    <a:pt x="52" y="66"/>
                  </a:lnTo>
                  <a:lnTo>
                    <a:pt x="52" y="67"/>
                  </a:lnTo>
                  <a:lnTo>
                    <a:pt x="52" y="68"/>
                  </a:lnTo>
                  <a:lnTo>
                    <a:pt x="51" y="68"/>
                  </a:lnTo>
                  <a:lnTo>
                    <a:pt x="51" y="69"/>
                  </a:lnTo>
                  <a:lnTo>
                    <a:pt x="51" y="70"/>
                  </a:lnTo>
                  <a:lnTo>
                    <a:pt x="50" y="70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8" y="73"/>
                  </a:lnTo>
                  <a:lnTo>
                    <a:pt x="48" y="74"/>
                  </a:lnTo>
                  <a:lnTo>
                    <a:pt x="47" y="74"/>
                  </a:lnTo>
                  <a:lnTo>
                    <a:pt x="47" y="75"/>
                  </a:lnTo>
                  <a:lnTo>
                    <a:pt x="46" y="75"/>
                  </a:lnTo>
                  <a:lnTo>
                    <a:pt x="46" y="76"/>
                  </a:lnTo>
                  <a:lnTo>
                    <a:pt x="46" y="77"/>
                  </a:lnTo>
                  <a:lnTo>
                    <a:pt x="45" y="77"/>
                  </a:lnTo>
                  <a:lnTo>
                    <a:pt x="45" y="78"/>
                  </a:lnTo>
                  <a:lnTo>
                    <a:pt x="44" y="78"/>
                  </a:lnTo>
                  <a:lnTo>
                    <a:pt x="44" y="79"/>
                  </a:lnTo>
                  <a:lnTo>
                    <a:pt x="43" y="79"/>
                  </a:lnTo>
                  <a:lnTo>
                    <a:pt x="43" y="80"/>
                  </a:lnTo>
                  <a:lnTo>
                    <a:pt x="43" y="81"/>
                  </a:lnTo>
                  <a:lnTo>
                    <a:pt x="43" y="82"/>
                  </a:lnTo>
                  <a:lnTo>
                    <a:pt x="43" y="83"/>
                  </a:lnTo>
                  <a:lnTo>
                    <a:pt x="42" y="83"/>
                  </a:lnTo>
                  <a:lnTo>
                    <a:pt x="42" y="84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1" y="87"/>
                  </a:lnTo>
                  <a:lnTo>
                    <a:pt x="41" y="88"/>
                  </a:lnTo>
                  <a:lnTo>
                    <a:pt x="41" y="89"/>
                  </a:lnTo>
                  <a:lnTo>
                    <a:pt x="40" y="89"/>
                  </a:lnTo>
                  <a:lnTo>
                    <a:pt x="40" y="90"/>
                  </a:lnTo>
                  <a:lnTo>
                    <a:pt x="40" y="91"/>
                  </a:lnTo>
                  <a:lnTo>
                    <a:pt x="40" y="92"/>
                  </a:lnTo>
                  <a:lnTo>
                    <a:pt x="40" y="93"/>
                  </a:lnTo>
                  <a:lnTo>
                    <a:pt x="39" y="94"/>
                  </a:lnTo>
                  <a:lnTo>
                    <a:pt x="38" y="94"/>
                  </a:lnTo>
                  <a:lnTo>
                    <a:pt x="38" y="95"/>
                  </a:lnTo>
                  <a:lnTo>
                    <a:pt x="37" y="95"/>
                  </a:lnTo>
                  <a:lnTo>
                    <a:pt x="37" y="96"/>
                  </a:lnTo>
                  <a:lnTo>
                    <a:pt x="36" y="96"/>
                  </a:lnTo>
                  <a:lnTo>
                    <a:pt x="36" y="97"/>
                  </a:lnTo>
                  <a:lnTo>
                    <a:pt x="37" y="97"/>
                  </a:lnTo>
                  <a:lnTo>
                    <a:pt x="37" y="98"/>
                  </a:lnTo>
                  <a:lnTo>
                    <a:pt x="37" y="99"/>
                  </a:lnTo>
                  <a:lnTo>
                    <a:pt x="37" y="100"/>
                  </a:lnTo>
                  <a:lnTo>
                    <a:pt x="36" y="101"/>
                  </a:lnTo>
                  <a:lnTo>
                    <a:pt x="36" y="102"/>
                  </a:lnTo>
                  <a:lnTo>
                    <a:pt x="35" y="103"/>
                  </a:lnTo>
                  <a:lnTo>
                    <a:pt x="35" y="104"/>
                  </a:lnTo>
                  <a:lnTo>
                    <a:pt x="35" y="105"/>
                  </a:lnTo>
                  <a:lnTo>
                    <a:pt x="35" y="106"/>
                  </a:lnTo>
                  <a:lnTo>
                    <a:pt x="35" y="107"/>
                  </a:lnTo>
                  <a:lnTo>
                    <a:pt x="35" y="108"/>
                  </a:lnTo>
                  <a:lnTo>
                    <a:pt x="35" y="109"/>
                  </a:lnTo>
                  <a:lnTo>
                    <a:pt x="35" y="110"/>
                  </a:lnTo>
                  <a:lnTo>
                    <a:pt x="35" y="111"/>
                  </a:lnTo>
                  <a:lnTo>
                    <a:pt x="35" y="112"/>
                  </a:lnTo>
                  <a:lnTo>
                    <a:pt x="36" y="112"/>
                  </a:lnTo>
                  <a:lnTo>
                    <a:pt x="36" y="113"/>
                  </a:lnTo>
                  <a:lnTo>
                    <a:pt x="36" y="114"/>
                  </a:lnTo>
                  <a:lnTo>
                    <a:pt x="36" y="115"/>
                  </a:lnTo>
                  <a:lnTo>
                    <a:pt x="36" y="116"/>
                  </a:lnTo>
                  <a:lnTo>
                    <a:pt x="37" y="117"/>
                  </a:lnTo>
                  <a:lnTo>
                    <a:pt x="38" y="118"/>
                  </a:lnTo>
                  <a:lnTo>
                    <a:pt x="38" y="119"/>
                  </a:lnTo>
                  <a:lnTo>
                    <a:pt x="39" y="119"/>
                  </a:lnTo>
                  <a:lnTo>
                    <a:pt x="39" y="120"/>
                  </a:lnTo>
                  <a:lnTo>
                    <a:pt x="39" y="121"/>
                  </a:lnTo>
                  <a:lnTo>
                    <a:pt x="39" y="122"/>
                  </a:lnTo>
                  <a:lnTo>
                    <a:pt x="39" y="123"/>
                  </a:lnTo>
                  <a:lnTo>
                    <a:pt x="38" y="123"/>
                  </a:lnTo>
                  <a:lnTo>
                    <a:pt x="38" y="124"/>
                  </a:lnTo>
                  <a:lnTo>
                    <a:pt x="39" y="125"/>
                  </a:lnTo>
                  <a:lnTo>
                    <a:pt x="39" y="126"/>
                  </a:lnTo>
                  <a:lnTo>
                    <a:pt x="39" y="127"/>
                  </a:lnTo>
                  <a:lnTo>
                    <a:pt x="39" y="128"/>
                  </a:lnTo>
                  <a:lnTo>
                    <a:pt x="40" y="129"/>
                  </a:lnTo>
                  <a:lnTo>
                    <a:pt x="40" y="131"/>
                  </a:lnTo>
                  <a:lnTo>
                    <a:pt x="40" y="132"/>
                  </a:lnTo>
                  <a:lnTo>
                    <a:pt x="40" y="133"/>
                  </a:lnTo>
                  <a:lnTo>
                    <a:pt x="40" y="134"/>
                  </a:lnTo>
                  <a:lnTo>
                    <a:pt x="40" y="135"/>
                  </a:lnTo>
                  <a:lnTo>
                    <a:pt x="41" y="135"/>
                  </a:lnTo>
                  <a:lnTo>
                    <a:pt x="41" y="136"/>
                  </a:lnTo>
                  <a:lnTo>
                    <a:pt x="41" y="137"/>
                  </a:lnTo>
                  <a:lnTo>
                    <a:pt x="42" y="138"/>
                  </a:lnTo>
                  <a:lnTo>
                    <a:pt x="42" y="139"/>
                  </a:lnTo>
                  <a:lnTo>
                    <a:pt x="43" y="139"/>
                  </a:lnTo>
                  <a:lnTo>
                    <a:pt x="43" y="140"/>
                  </a:lnTo>
                  <a:lnTo>
                    <a:pt x="44" y="140"/>
                  </a:lnTo>
                  <a:lnTo>
                    <a:pt x="44" y="141"/>
                  </a:lnTo>
                  <a:lnTo>
                    <a:pt x="44" y="142"/>
                  </a:lnTo>
                  <a:lnTo>
                    <a:pt x="45" y="142"/>
                  </a:lnTo>
                  <a:lnTo>
                    <a:pt x="46" y="143"/>
                  </a:lnTo>
                  <a:lnTo>
                    <a:pt x="46" y="144"/>
                  </a:lnTo>
                  <a:lnTo>
                    <a:pt x="46" y="145"/>
                  </a:lnTo>
                  <a:lnTo>
                    <a:pt x="47" y="145"/>
                  </a:lnTo>
                  <a:lnTo>
                    <a:pt x="47" y="146"/>
                  </a:lnTo>
                  <a:lnTo>
                    <a:pt x="48" y="147"/>
                  </a:lnTo>
                  <a:lnTo>
                    <a:pt x="48" y="148"/>
                  </a:lnTo>
                  <a:lnTo>
                    <a:pt x="49" y="148"/>
                  </a:lnTo>
                  <a:lnTo>
                    <a:pt x="50" y="148"/>
                  </a:lnTo>
                  <a:lnTo>
                    <a:pt x="50" y="149"/>
                  </a:lnTo>
                  <a:lnTo>
                    <a:pt x="51" y="149"/>
                  </a:lnTo>
                  <a:lnTo>
                    <a:pt x="51" y="150"/>
                  </a:lnTo>
                  <a:lnTo>
                    <a:pt x="52" y="150"/>
                  </a:lnTo>
                  <a:lnTo>
                    <a:pt x="52" y="151"/>
                  </a:lnTo>
                  <a:lnTo>
                    <a:pt x="52" y="152"/>
                  </a:lnTo>
                  <a:lnTo>
                    <a:pt x="52" y="153"/>
                  </a:lnTo>
                  <a:lnTo>
                    <a:pt x="53" y="153"/>
                  </a:lnTo>
                  <a:lnTo>
                    <a:pt x="54" y="154"/>
                  </a:lnTo>
                  <a:lnTo>
                    <a:pt x="55" y="154"/>
                  </a:lnTo>
                  <a:lnTo>
                    <a:pt x="56" y="155"/>
                  </a:lnTo>
                  <a:lnTo>
                    <a:pt x="57" y="155"/>
                  </a:lnTo>
                  <a:lnTo>
                    <a:pt x="58" y="155"/>
                  </a:lnTo>
                  <a:lnTo>
                    <a:pt x="58" y="154"/>
                  </a:lnTo>
                  <a:lnTo>
                    <a:pt x="59" y="154"/>
                  </a:lnTo>
                  <a:lnTo>
                    <a:pt x="59" y="153"/>
                  </a:lnTo>
                  <a:lnTo>
                    <a:pt x="60" y="153"/>
                  </a:lnTo>
                  <a:lnTo>
                    <a:pt x="60" y="152"/>
                  </a:lnTo>
                  <a:lnTo>
                    <a:pt x="61" y="152"/>
                  </a:lnTo>
                  <a:lnTo>
                    <a:pt x="62" y="152"/>
                  </a:lnTo>
                  <a:lnTo>
                    <a:pt x="63" y="152"/>
                  </a:lnTo>
                  <a:lnTo>
                    <a:pt x="63" y="153"/>
                  </a:lnTo>
                  <a:lnTo>
                    <a:pt x="64" y="153"/>
                  </a:lnTo>
                  <a:lnTo>
                    <a:pt x="64" y="154"/>
                  </a:lnTo>
                  <a:lnTo>
                    <a:pt x="65" y="154"/>
                  </a:lnTo>
                  <a:lnTo>
                    <a:pt x="65" y="155"/>
                  </a:lnTo>
                  <a:lnTo>
                    <a:pt x="65" y="156"/>
                  </a:lnTo>
                  <a:lnTo>
                    <a:pt x="66" y="156"/>
                  </a:lnTo>
                  <a:lnTo>
                    <a:pt x="67" y="156"/>
                  </a:lnTo>
                  <a:lnTo>
                    <a:pt x="68" y="156"/>
                  </a:lnTo>
                  <a:lnTo>
                    <a:pt x="68" y="157"/>
                  </a:lnTo>
                  <a:lnTo>
                    <a:pt x="69" y="157"/>
                  </a:lnTo>
                  <a:lnTo>
                    <a:pt x="69" y="158"/>
                  </a:lnTo>
                  <a:lnTo>
                    <a:pt x="70" y="158"/>
                  </a:lnTo>
                  <a:lnTo>
                    <a:pt x="70" y="159"/>
                  </a:lnTo>
                  <a:lnTo>
                    <a:pt x="71" y="160"/>
                  </a:lnTo>
                  <a:lnTo>
                    <a:pt x="71" y="161"/>
                  </a:lnTo>
                  <a:lnTo>
                    <a:pt x="71" y="162"/>
                  </a:lnTo>
                  <a:lnTo>
                    <a:pt x="72" y="162"/>
                  </a:lnTo>
                  <a:lnTo>
                    <a:pt x="72" y="163"/>
                  </a:lnTo>
                  <a:lnTo>
                    <a:pt x="73" y="164"/>
                  </a:lnTo>
                  <a:lnTo>
                    <a:pt x="73" y="165"/>
                  </a:lnTo>
                  <a:lnTo>
                    <a:pt x="74" y="165"/>
                  </a:lnTo>
                  <a:lnTo>
                    <a:pt x="74" y="166"/>
                  </a:lnTo>
                  <a:lnTo>
                    <a:pt x="74" y="167"/>
                  </a:lnTo>
                  <a:lnTo>
                    <a:pt x="75" y="167"/>
                  </a:lnTo>
                  <a:lnTo>
                    <a:pt x="75" y="168"/>
                  </a:lnTo>
                  <a:lnTo>
                    <a:pt x="74" y="168"/>
                  </a:lnTo>
                  <a:lnTo>
                    <a:pt x="73" y="168"/>
                  </a:lnTo>
                  <a:lnTo>
                    <a:pt x="73" y="169"/>
                  </a:lnTo>
                  <a:lnTo>
                    <a:pt x="73" y="170"/>
                  </a:lnTo>
                  <a:lnTo>
                    <a:pt x="73" y="171"/>
                  </a:lnTo>
                  <a:lnTo>
                    <a:pt x="73" y="172"/>
                  </a:lnTo>
                  <a:lnTo>
                    <a:pt x="72" y="172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3" y="174"/>
                  </a:lnTo>
                  <a:lnTo>
                    <a:pt x="74" y="174"/>
                  </a:lnTo>
                  <a:lnTo>
                    <a:pt x="75" y="175"/>
                  </a:lnTo>
                  <a:lnTo>
                    <a:pt x="76" y="176"/>
                  </a:lnTo>
                  <a:lnTo>
                    <a:pt x="76" y="177"/>
                  </a:lnTo>
                  <a:lnTo>
                    <a:pt x="77" y="177"/>
                  </a:lnTo>
                  <a:lnTo>
                    <a:pt x="77" y="178"/>
                  </a:lnTo>
                  <a:lnTo>
                    <a:pt x="78" y="179"/>
                  </a:lnTo>
                  <a:lnTo>
                    <a:pt x="78" y="180"/>
                  </a:lnTo>
                  <a:lnTo>
                    <a:pt x="78" y="181"/>
                  </a:lnTo>
                  <a:lnTo>
                    <a:pt x="78" y="182"/>
                  </a:lnTo>
                  <a:lnTo>
                    <a:pt x="78" y="183"/>
                  </a:lnTo>
                  <a:lnTo>
                    <a:pt x="79" y="184"/>
                  </a:lnTo>
                  <a:lnTo>
                    <a:pt x="79" y="185"/>
                  </a:lnTo>
                  <a:lnTo>
                    <a:pt x="80" y="185"/>
                  </a:lnTo>
                  <a:lnTo>
                    <a:pt x="81" y="185"/>
                  </a:lnTo>
                  <a:lnTo>
                    <a:pt x="82" y="184"/>
                  </a:lnTo>
                  <a:lnTo>
                    <a:pt x="83" y="184"/>
                  </a:lnTo>
                  <a:lnTo>
                    <a:pt x="84" y="184"/>
                  </a:lnTo>
                  <a:lnTo>
                    <a:pt x="84" y="183"/>
                  </a:lnTo>
                  <a:lnTo>
                    <a:pt x="85" y="183"/>
                  </a:lnTo>
                  <a:lnTo>
                    <a:pt x="85" y="182"/>
                  </a:lnTo>
                  <a:lnTo>
                    <a:pt x="86" y="182"/>
                  </a:lnTo>
                  <a:lnTo>
                    <a:pt x="87" y="182"/>
                  </a:lnTo>
                  <a:lnTo>
                    <a:pt x="88" y="181"/>
                  </a:lnTo>
                  <a:lnTo>
                    <a:pt x="89" y="181"/>
                  </a:lnTo>
                  <a:lnTo>
                    <a:pt x="90" y="181"/>
                  </a:lnTo>
                  <a:lnTo>
                    <a:pt x="91" y="181"/>
                  </a:lnTo>
                  <a:lnTo>
                    <a:pt x="91" y="182"/>
                  </a:lnTo>
                  <a:lnTo>
                    <a:pt x="90" y="182"/>
                  </a:lnTo>
                  <a:lnTo>
                    <a:pt x="90" y="183"/>
                  </a:lnTo>
                  <a:lnTo>
                    <a:pt x="90" y="184"/>
                  </a:lnTo>
                  <a:lnTo>
                    <a:pt x="91" y="185"/>
                  </a:lnTo>
                  <a:lnTo>
                    <a:pt x="92" y="185"/>
                  </a:lnTo>
                  <a:lnTo>
                    <a:pt x="93" y="185"/>
                  </a:lnTo>
                  <a:lnTo>
                    <a:pt x="94" y="185"/>
                  </a:lnTo>
                  <a:lnTo>
                    <a:pt x="95" y="185"/>
                  </a:lnTo>
                  <a:lnTo>
                    <a:pt x="95" y="186"/>
                  </a:lnTo>
                  <a:lnTo>
                    <a:pt x="96" y="186"/>
                  </a:lnTo>
                  <a:lnTo>
                    <a:pt x="96" y="185"/>
                  </a:lnTo>
                  <a:lnTo>
                    <a:pt x="97" y="185"/>
                  </a:lnTo>
                  <a:lnTo>
                    <a:pt x="98" y="185"/>
                  </a:lnTo>
                  <a:lnTo>
                    <a:pt x="99" y="185"/>
                  </a:lnTo>
                  <a:lnTo>
                    <a:pt x="100" y="185"/>
                  </a:lnTo>
                  <a:lnTo>
                    <a:pt x="101" y="184"/>
                  </a:lnTo>
                  <a:lnTo>
                    <a:pt x="102" y="184"/>
                  </a:lnTo>
                  <a:lnTo>
                    <a:pt x="102" y="185"/>
                  </a:lnTo>
                  <a:lnTo>
                    <a:pt x="103" y="185"/>
                  </a:lnTo>
                  <a:lnTo>
                    <a:pt x="103" y="186"/>
                  </a:lnTo>
                  <a:lnTo>
                    <a:pt x="103" y="187"/>
                  </a:lnTo>
                  <a:lnTo>
                    <a:pt x="104" y="187"/>
                  </a:lnTo>
                  <a:lnTo>
                    <a:pt x="105" y="187"/>
                  </a:lnTo>
                  <a:lnTo>
                    <a:pt x="106" y="187"/>
                  </a:lnTo>
                  <a:lnTo>
                    <a:pt x="107" y="187"/>
                  </a:lnTo>
                  <a:lnTo>
                    <a:pt x="108" y="187"/>
                  </a:lnTo>
                  <a:lnTo>
                    <a:pt x="109" y="187"/>
                  </a:lnTo>
                  <a:lnTo>
                    <a:pt x="109" y="186"/>
                  </a:lnTo>
                  <a:lnTo>
                    <a:pt x="110" y="185"/>
                  </a:lnTo>
                  <a:lnTo>
                    <a:pt x="110" y="184"/>
                  </a:lnTo>
                  <a:lnTo>
                    <a:pt x="111" y="184"/>
                  </a:lnTo>
                  <a:lnTo>
                    <a:pt x="111" y="183"/>
                  </a:lnTo>
                  <a:lnTo>
                    <a:pt x="112" y="183"/>
                  </a:lnTo>
                  <a:lnTo>
                    <a:pt x="112" y="182"/>
                  </a:lnTo>
                  <a:lnTo>
                    <a:pt x="113" y="181"/>
                  </a:lnTo>
                  <a:lnTo>
                    <a:pt x="114" y="180"/>
                  </a:lnTo>
                  <a:lnTo>
                    <a:pt x="114" y="179"/>
                  </a:lnTo>
                  <a:lnTo>
                    <a:pt x="114" y="178"/>
                  </a:lnTo>
                  <a:lnTo>
                    <a:pt x="115" y="178"/>
                  </a:lnTo>
                  <a:lnTo>
                    <a:pt x="115" y="177"/>
                  </a:lnTo>
                  <a:lnTo>
                    <a:pt x="115" y="176"/>
                  </a:lnTo>
                  <a:lnTo>
                    <a:pt x="115" y="175"/>
                  </a:lnTo>
                  <a:lnTo>
                    <a:pt x="115" y="174"/>
                  </a:lnTo>
                  <a:lnTo>
                    <a:pt x="115" y="173"/>
                  </a:lnTo>
                  <a:lnTo>
                    <a:pt x="116" y="172"/>
                  </a:lnTo>
                  <a:lnTo>
                    <a:pt x="116" y="171"/>
                  </a:lnTo>
                  <a:lnTo>
                    <a:pt x="117" y="171"/>
                  </a:lnTo>
                  <a:lnTo>
                    <a:pt x="117" y="170"/>
                  </a:lnTo>
                  <a:lnTo>
                    <a:pt x="118" y="170"/>
                  </a:lnTo>
                  <a:lnTo>
                    <a:pt x="119" y="169"/>
                  </a:lnTo>
                  <a:lnTo>
                    <a:pt x="120" y="169"/>
                  </a:lnTo>
                  <a:lnTo>
                    <a:pt x="120" y="168"/>
                  </a:lnTo>
                  <a:lnTo>
                    <a:pt x="121" y="168"/>
                  </a:lnTo>
                  <a:lnTo>
                    <a:pt x="122" y="168"/>
                  </a:lnTo>
                  <a:lnTo>
                    <a:pt x="122" y="167"/>
                  </a:lnTo>
                  <a:lnTo>
                    <a:pt x="122" y="166"/>
                  </a:lnTo>
                  <a:lnTo>
                    <a:pt x="122" y="165"/>
                  </a:lnTo>
                  <a:lnTo>
                    <a:pt x="122" y="164"/>
                  </a:lnTo>
                  <a:lnTo>
                    <a:pt x="123" y="164"/>
                  </a:lnTo>
                  <a:lnTo>
                    <a:pt x="123" y="163"/>
                  </a:lnTo>
                  <a:lnTo>
                    <a:pt x="124" y="163"/>
                  </a:lnTo>
                  <a:lnTo>
                    <a:pt x="124" y="162"/>
                  </a:lnTo>
                  <a:lnTo>
                    <a:pt x="125" y="162"/>
                  </a:lnTo>
                  <a:lnTo>
                    <a:pt x="125" y="161"/>
                  </a:lnTo>
                  <a:lnTo>
                    <a:pt x="126" y="161"/>
                  </a:lnTo>
                  <a:lnTo>
                    <a:pt x="127" y="161"/>
                  </a:lnTo>
                  <a:lnTo>
                    <a:pt x="128" y="161"/>
                  </a:lnTo>
                  <a:lnTo>
                    <a:pt x="128" y="160"/>
                  </a:lnTo>
                  <a:lnTo>
                    <a:pt x="128" y="159"/>
                  </a:lnTo>
                  <a:lnTo>
                    <a:pt x="129" y="159"/>
                  </a:lnTo>
                  <a:lnTo>
                    <a:pt x="129" y="158"/>
                  </a:lnTo>
                  <a:lnTo>
                    <a:pt x="129" y="157"/>
                  </a:lnTo>
                  <a:lnTo>
                    <a:pt x="130" y="157"/>
                  </a:lnTo>
                  <a:lnTo>
                    <a:pt x="130" y="156"/>
                  </a:lnTo>
                  <a:lnTo>
                    <a:pt x="130" y="155"/>
                  </a:lnTo>
                  <a:lnTo>
                    <a:pt x="131" y="155"/>
                  </a:lnTo>
                  <a:lnTo>
                    <a:pt x="132" y="155"/>
                  </a:lnTo>
                  <a:lnTo>
                    <a:pt x="132" y="154"/>
                  </a:lnTo>
                  <a:lnTo>
                    <a:pt x="133" y="153"/>
                  </a:lnTo>
                  <a:lnTo>
                    <a:pt x="133" y="152"/>
                  </a:lnTo>
                  <a:lnTo>
                    <a:pt x="134" y="152"/>
                  </a:lnTo>
                  <a:lnTo>
                    <a:pt x="134" y="151"/>
                  </a:lnTo>
                  <a:lnTo>
                    <a:pt x="134" y="150"/>
                  </a:lnTo>
                  <a:lnTo>
                    <a:pt x="135" y="150"/>
                  </a:lnTo>
                  <a:lnTo>
                    <a:pt x="135" y="149"/>
                  </a:lnTo>
                  <a:lnTo>
                    <a:pt x="136" y="149"/>
                  </a:lnTo>
                  <a:lnTo>
                    <a:pt x="137" y="148"/>
                  </a:lnTo>
                  <a:lnTo>
                    <a:pt x="138" y="148"/>
                  </a:lnTo>
                  <a:lnTo>
                    <a:pt x="139" y="148"/>
                  </a:lnTo>
                  <a:lnTo>
                    <a:pt x="140" y="148"/>
                  </a:lnTo>
                  <a:lnTo>
                    <a:pt x="141" y="148"/>
                  </a:lnTo>
                  <a:lnTo>
                    <a:pt x="142" y="148"/>
                  </a:lnTo>
                  <a:lnTo>
                    <a:pt x="142" y="147"/>
                  </a:lnTo>
                  <a:lnTo>
                    <a:pt x="142" y="146"/>
                  </a:lnTo>
                  <a:lnTo>
                    <a:pt x="143" y="146"/>
                  </a:lnTo>
                  <a:lnTo>
                    <a:pt x="144" y="146"/>
                  </a:lnTo>
                  <a:lnTo>
                    <a:pt x="144" y="145"/>
                  </a:lnTo>
                  <a:lnTo>
                    <a:pt x="145" y="145"/>
                  </a:lnTo>
                  <a:lnTo>
                    <a:pt x="146" y="145"/>
                  </a:lnTo>
                  <a:lnTo>
                    <a:pt x="147" y="145"/>
                  </a:lnTo>
                  <a:lnTo>
                    <a:pt x="147" y="146"/>
                  </a:lnTo>
                  <a:lnTo>
                    <a:pt x="147" y="147"/>
                  </a:lnTo>
                  <a:lnTo>
                    <a:pt x="147" y="148"/>
                  </a:lnTo>
                  <a:lnTo>
                    <a:pt x="147" y="149"/>
                  </a:lnTo>
                  <a:lnTo>
                    <a:pt x="147" y="150"/>
                  </a:lnTo>
                  <a:lnTo>
                    <a:pt x="147" y="151"/>
                  </a:lnTo>
                  <a:lnTo>
                    <a:pt x="148" y="151"/>
                  </a:lnTo>
                  <a:lnTo>
                    <a:pt x="148" y="152"/>
                  </a:lnTo>
                  <a:lnTo>
                    <a:pt x="149" y="152"/>
                  </a:lnTo>
                  <a:lnTo>
                    <a:pt x="149" y="153"/>
                  </a:lnTo>
                  <a:lnTo>
                    <a:pt x="150" y="154"/>
                  </a:lnTo>
                  <a:lnTo>
                    <a:pt x="150" y="155"/>
                  </a:lnTo>
                  <a:lnTo>
                    <a:pt x="151" y="155"/>
                  </a:lnTo>
                  <a:lnTo>
                    <a:pt x="152" y="155"/>
                  </a:lnTo>
                  <a:lnTo>
                    <a:pt x="153" y="155"/>
                  </a:lnTo>
                  <a:lnTo>
                    <a:pt x="154" y="155"/>
                  </a:lnTo>
                  <a:lnTo>
                    <a:pt x="155" y="155"/>
                  </a:lnTo>
                  <a:lnTo>
                    <a:pt x="156" y="155"/>
                  </a:lnTo>
                  <a:lnTo>
                    <a:pt x="157" y="155"/>
                  </a:lnTo>
                  <a:lnTo>
                    <a:pt x="158" y="155"/>
                  </a:lnTo>
                  <a:lnTo>
                    <a:pt x="159" y="155"/>
                  </a:lnTo>
                  <a:lnTo>
                    <a:pt x="160" y="155"/>
                  </a:lnTo>
                  <a:lnTo>
                    <a:pt x="161" y="155"/>
                  </a:lnTo>
                  <a:lnTo>
                    <a:pt x="162" y="155"/>
                  </a:lnTo>
                  <a:lnTo>
                    <a:pt x="163" y="155"/>
                  </a:lnTo>
                  <a:lnTo>
                    <a:pt x="164" y="155"/>
                  </a:lnTo>
                  <a:lnTo>
                    <a:pt x="164" y="156"/>
                  </a:lnTo>
                  <a:lnTo>
                    <a:pt x="165" y="156"/>
                  </a:lnTo>
                  <a:lnTo>
                    <a:pt x="166" y="156"/>
                  </a:lnTo>
                  <a:lnTo>
                    <a:pt x="166" y="155"/>
                  </a:lnTo>
                  <a:lnTo>
                    <a:pt x="167" y="155"/>
                  </a:lnTo>
                  <a:lnTo>
                    <a:pt x="168" y="155"/>
                  </a:lnTo>
                  <a:lnTo>
                    <a:pt x="169" y="154"/>
                  </a:lnTo>
                  <a:lnTo>
                    <a:pt x="170" y="154"/>
                  </a:lnTo>
                  <a:lnTo>
                    <a:pt x="170" y="153"/>
                  </a:lnTo>
                  <a:lnTo>
                    <a:pt x="171" y="153"/>
                  </a:lnTo>
                  <a:lnTo>
                    <a:pt x="172" y="153"/>
                  </a:lnTo>
                  <a:lnTo>
                    <a:pt x="173" y="153"/>
                  </a:lnTo>
                  <a:lnTo>
                    <a:pt x="173" y="154"/>
                  </a:lnTo>
                  <a:lnTo>
                    <a:pt x="174" y="154"/>
                  </a:lnTo>
                  <a:lnTo>
                    <a:pt x="175" y="154"/>
                  </a:lnTo>
                  <a:lnTo>
                    <a:pt x="176" y="154"/>
                  </a:lnTo>
                  <a:lnTo>
                    <a:pt x="177" y="154"/>
                  </a:lnTo>
                  <a:lnTo>
                    <a:pt x="178" y="154"/>
                  </a:lnTo>
                  <a:lnTo>
                    <a:pt x="178" y="153"/>
                  </a:lnTo>
                  <a:lnTo>
                    <a:pt x="178" y="152"/>
                  </a:lnTo>
                  <a:lnTo>
                    <a:pt x="179" y="152"/>
                  </a:lnTo>
                  <a:lnTo>
                    <a:pt x="179" y="151"/>
                  </a:lnTo>
                  <a:lnTo>
                    <a:pt x="179" y="150"/>
                  </a:lnTo>
                  <a:lnTo>
                    <a:pt x="180" y="150"/>
                  </a:lnTo>
                  <a:lnTo>
                    <a:pt x="180" y="149"/>
                  </a:lnTo>
                  <a:lnTo>
                    <a:pt x="180" y="148"/>
                  </a:lnTo>
                  <a:lnTo>
                    <a:pt x="180" y="147"/>
                  </a:lnTo>
                  <a:lnTo>
                    <a:pt x="181" y="147"/>
                  </a:lnTo>
                  <a:lnTo>
                    <a:pt x="181" y="146"/>
                  </a:lnTo>
                  <a:lnTo>
                    <a:pt x="181" y="145"/>
                  </a:lnTo>
                  <a:lnTo>
                    <a:pt x="181" y="144"/>
                  </a:lnTo>
                  <a:lnTo>
                    <a:pt x="182" y="144"/>
                  </a:lnTo>
                  <a:lnTo>
                    <a:pt x="183" y="143"/>
                  </a:lnTo>
                  <a:lnTo>
                    <a:pt x="184" y="143"/>
                  </a:lnTo>
                  <a:lnTo>
                    <a:pt x="184" y="142"/>
                  </a:lnTo>
                  <a:lnTo>
                    <a:pt x="185" y="142"/>
                  </a:lnTo>
                  <a:lnTo>
                    <a:pt x="186" y="142"/>
                  </a:lnTo>
                  <a:lnTo>
                    <a:pt x="188" y="142"/>
                  </a:lnTo>
                  <a:lnTo>
                    <a:pt x="189" y="142"/>
                  </a:lnTo>
                  <a:lnTo>
                    <a:pt x="190" y="142"/>
                  </a:lnTo>
                  <a:lnTo>
                    <a:pt x="191" y="142"/>
                  </a:lnTo>
                  <a:lnTo>
                    <a:pt x="192" y="142"/>
                  </a:lnTo>
                  <a:lnTo>
                    <a:pt x="193" y="142"/>
                  </a:lnTo>
                  <a:lnTo>
                    <a:pt x="194" y="142"/>
                  </a:lnTo>
                  <a:lnTo>
                    <a:pt x="195" y="142"/>
                  </a:lnTo>
                  <a:lnTo>
                    <a:pt x="196" y="142"/>
                  </a:lnTo>
                  <a:lnTo>
                    <a:pt x="197" y="142"/>
                  </a:lnTo>
                  <a:lnTo>
                    <a:pt x="198" y="142"/>
                  </a:lnTo>
                  <a:lnTo>
                    <a:pt x="199" y="142"/>
                  </a:lnTo>
                  <a:lnTo>
                    <a:pt x="200" y="142"/>
                  </a:lnTo>
                  <a:lnTo>
                    <a:pt x="201" y="142"/>
                  </a:lnTo>
                  <a:lnTo>
                    <a:pt x="202" y="142"/>
                  </a:lnTo>
                  <a:lnTo>
                    <a:pt x="203" y="142"/>
                  </a:lnTo>
                  <a:lnTo>
                    <a:pt x="204" y="142"/>
                  </a:lnTo>
                  <a:lnTo>
                    <a:pt x="205" y="142"/>
                  </a:lnTo>
                  <a:lnTo>
                    <a:pt x="206" y="142"/>
                  </a:lnTo>
                  <a:lnTo>
                    <a:pt x="206" y="143"/>
                  </a:lnTo>
                  <a:lnTo>
                    <a:pt x="207" y="143"/>
                  </a:lnTo>
                  <a:lnTo>
                    <a:pt x="208" y="143"/>
                  </a:lnTo>
                  <a:lnTo>
                    <a:pt x="209" y="143"/>
                  </a:lnTo>
                  <a:lnTo>
                    <a:pt x="210" y="143"/>
                  </a:lnTo>
                  <a:lnTo>
                    <a:pt x="210" y="142"/>
                  </a:lnTo>
                  <a:lnTo>
                    <a:pt x="211" y="142"/>
                  </a:lnTo>
                  <a:lnTo>
                    <a:pt x="212" y="142"/>
                  </a:lnTo>
                  <a:lnTo>
                    <a:pt x="213" y="142"/>
                  </a:lnTo>
                  <a:lnTo>
                    <a:pt x="214" y="142"/>
                  </a:lnTo>
                  <a:lnTo>
                    <a:pt x="214" y="143"/>
                  </a:lnTo>
                  <a:lnTo>
                    <a:pt x="215" y="143"/>
                  </a:lnTo>
                  <a:lnTo>
                    <a:pt x="216" y="144"/>
                  </a:lnTo>
                  <a:lnTo>
                    <a:pt x="217" y="144"/>
                  </a:lnTo>
                  <a:lnTo>
                    <a:pt x="217" y="145"/>
                  </a:lnTo>
                  <a:lnTo>
                    <a:pt x="218" y="145"/>
                  </a:lnTo>
                  <a:lnTo>
                    <a:pt x="220" y="145"/>
                  </a:lnTo>
                  <a:lnTo>
                    <a:pt x="221" y="145"/>
                  </a:lnTo>
                  <a:lnTo>
                    <a:pt x="221" y="144"/>
                  </a:lnTo>
                  <a:lnTo>
                    <a:pt x="222" y="144"/>
                  </a:lnTo>
                  <a:lnTo>
                    <a:pt x="222" y="143"/>
                  </a:lnTo>
                  <a:lnTo>
                    <a:pt x="223" y="143"/>
                  </a:lnTo>
                  <a:lnTo>
                    <a:pt x="224" y="143"/>
                  </a:lnTo>
                  <a:lnTo>
                    <a:pt x="225" y="143"/>
                  </a:lnTo>
                  <a:lnTo>
                    <a:pt x="227" y="143"/>
                  </a:lnTo>
                  <a:lnTo>
                    <a:pt x="228" y="143"/>
                  </a:lnTo>
                  <a:lnTo>
                    <a:pt x="229" y="142"/>
                  </a:lnTo>
                  <a:lnTo>
                    <a:pt x="230" y="142"/>
                  </a:lnTo>
                  <a:lnTo>
                    <a:pt x="231" y="142"/>
                  </a:lnTo>
                  <a:lnTo>
                    <a:pt x="232" y="142"/>
                  </a:lnTo>
                  <a:lnTo>
                    <a:pt x="233" y="142"/>
                  </a:lnTo>
                  <a:lnTo>
                    <a:pt x="234" y="142"/>
                  </a:lnTo>
                  <a:lnTo>
                    <a:pt x="235" y="142"/>
                  </a:lnTo>
                  <a:lnTo>
                    <a:pt x="235" y="141"/>
                  </a:lnTo>
                  <a:lnTo>
                    <a:pt x="235" y="140"/>
                  </a:lnTo>
                  <a:lnTo>
                    <a:pt x="234" y="140"/>
                  </a:lnTo>
                  <a:lnTo>
                    <a:pt x="233" y="140"/>
                  </a:lnTo>
                  <a:lnTo>
                    <a:pt x="232" y="140"/>
                  </a:lnTo>
                  <a:lnTo>
                    <a:pt x="231" y="140"/>
                  </a:lnTo>
                  <a:lnTo>
                    <a:pt x="230" y="139"/>
                  </a:lnTo>
                  <a:lnTo>
                    <a:pt x="229" y="139"/>
                  </a:lnTo>
                  <a:lnTo>
                    <a:pt x="229" y="138"/>
                  </a:lnTo>
                  <a:lnTo>
                    <a:pt x="228" y="138"/>
                  </a:lnTo>
                  <a:lnTo>
                    <a:pt x="227" y="138"/>
                  </a:lnTo>
                  <a:lnTo>
                    <a:pt x="226" y="138"/>
                  </a:lnTo>
                  <a:lnTo>
                    <a:pt x="225" y="138"/>
                  </a:lnTo>
                  <a:lnTo>
                    <a:pt x="224" y="138"/>
                  </a:lnTo>
                  <a:lnTo>
                    <a:pt x="223" y="138"/>
                  </a:lnTo>
                  <a:lnTo>
                    <a:pt x="222" y="138"/>
                  </a:lnTo>
                  <a:lnTo>
                    <a:pt x="222" y="137"/>
                  </a:lnTo>
                  <a:lnTo>
                    <a:pt x="221" y="137"/>
                  </a:lnTo>
                  <a:lnTo>
                    <a:pt x="220" y="136"/>
                  </a:lnTo>
                  <a:lnTo>
                    <a:pt x="219" y="136"/>
                  </a:lnTo>
                  <a:lnTo>
                    <a:pt x="219" y="135"/>
                  </a:lnTo>
                  <a:lnTo>
                    <a:pt x="220" y="135"/>
                  </a:lnTo>
                  <a:lnTo>
                    <a:pt x="221" y="135"/>
                  </a:lnTo>
                  <a:lnTo>
                    <a:pt x="222" y="135"/>
                  </a:lnTo>
                  <a:lnTo>
                    <a:pt x="223" y="135"/>
                  </a:lnTo>
                  <a:lnTo>
                    <a:pt x="224" y="135"/>
                  </a:lnTo>
                  <a:lnTo>
                    <a:pt x="224" y="134"/>
                  </a:lnTo>
                  <a:lnTo>
                    <a:pt x="225" y="133"/>
                  </a:lnTo>
                  <a:lnTo>
                    <a:pt x="226" y="133"/>
                  </a:lnTo>
                  <a:lnTo>
                    <a:pt x="227" y="133"/>
                  </a:lnTo>
                  <a:lnTo>
                    <a:pt x="228" y="133"/>
                  </a:lnTo>
                  <a:lnTo>
                    <a:pt x="229" y="133"/>
                  </a:lnTo>
                  <a:lnTo>
                    <a:pt x="230" y="133"/>
                  </a:lnTo>
                  <a:lnTo>
                    <a:pt x="230" y="132"/>
                  </a:lnTo>
                  <a:lnTo>
                    <a:pt x="231" y="132"/>
                  </a:lnTo>
                  <a:lnTo>
                    <a:pt x="232" y="132"/>
                  </a:lnTo>
                  <a:lnTo>
                    <a:pt x="233" y="132"/>
                  </a:lnTo>
                  <a:lnTo>
                    <a:pt x="235" y="132"/>
                  </a:lnTo>
                  <a:lnTo>
                    <a:pt x="236" y="132"/>
                  </a:lnTo>
                  <a:lnTo>
                    <a:pt x="237" y="132"/>
                  </a:lnTo>
                  <a:lnTo>
                    <a:pt x="238" y="132"/>
                  </a:lnTo>
                  <a:lnTo>
                    <a:pt x="239" y="132"/>
                  </a:lnTo>
                  <a:lnTo>
                    <a:pt x="240" y="132"/>
                  </a:lnTo>
                  <a:lnTo>
                    <a:pt x="241" y="131"/>
                  </a:lnTo>
                  <a:lnTo>
                    <a:pt x="241" y="130"/>
                  </a:lnTo>
                  <a:lnTo>
                    <a:pt x="241" y="129"/>
                  </a:lnTo>
                  <a:lnTo>
                    <a:pt x="242" y="129"/>
                  </a:lnTo>
                  <a:lnTo>
                    <a:pt x="243" y="129"/>
                  </a:lnTo>
                  <a:lnTo>
                    <a:pt x="244" y="129"/>
                  </a:lnTo>
                  <a:lnTo>
                    <a:pt x="245" y="129"/>
                  </a:lnTo>
                  <a:lnTo>
                    <a:pt x="246" y="129"/>
                  </a:lnTo>
                  <a:lnTo>
                    <a:pt x="247" y="129"/>
                  </a:lnTo>
                  <a:lnTo>
                    <a:pt x="248" y="129"/>
                  </a:lnTo>
                  <a:lnTo>
                    <a:pt x="249" y="129"/>
                  </a:lnTo>
                  <a:lnTo>
                    <a:pt x="250" y="129"/>
                  </a:lnTo>
                  <a:lnTo>
                    <a:pt x="251" y="129"/>
                  </a:lnTo>
                  <a:lnTo>
                    <a:pt x="252" y="129"/>
                  </a:lnTo>
                  <a:lnTo>
                    <a:pt x="253" y="129"/>
                  </a:lnTo>
                  <a:lnTo>
                    <a:pt x="254" y="129"/>
                  </a:lnTo>
                  <a:lnTo>
                    <a:pt x="254" y="130"/>
                  </a:lnTo>
                  <a:lnTo>
                    <a:pt x="255" y="130"/>
                  </a:lnTo>
                  <a:lnTo>
                    <a:pt x="256" y="130"/>
                  </a:lnTo>
                  <a:lnTo>
                    <a:pt x="257" y="130"/>
                  </a:lnTo>
                  <a:lnTo>
                    <a:pt x="257" y="131"/>
                  </a:lnTo>
                  <a:lnTo>
                    <a:pt x="258" y="131"/>
                  </a:lnTo>
                  <a:lnTo>
                    <a:pt x="259" y="131"/>
                  </a:lnTo>
                  <a:lnTo>
                    <a:pt x="259" y="132"/>
                  </a:lnTo>
                  <a:lnTo>
                    <a:pt x="260" y="132"/>
                  </a:lnTo>
                  <a:lnTo>
                    <a:pt x="260" y="133"/>
                  </a:lnTo>
                  <a:lnTo>
                    <a:pt x="261" y="133"/>
                  </a:lnTo>
                  <a:lnTo>
                    <a:pt x="261" y="134"/>
                  </a:lnTo>
                  <a:lnTo>
                    <a:pt x="262" y="134"/>
                  </a:lnTo>
                  <a:lnTo>
                    <a:pt x="263" y="134"/>
                  </a:lnTo>
                  <a:lnTo>
                    <a:pt x="263" y="135"/>
                  </a:lnTo>
                  <a:lnTo>
                    <a:pt x="264" y="135"/>
                  </a:lnTo>
                  <a:lnTo>
                    <a:pt x="265" y="135"/>
                  </a:lnTo>
                  <a:lnTo>
                    <a:pt x="266" y="135"/>
                  </a:lnTo>
                  <a:lnTo>
                    <a:pt x="266" y="136"/>
                  </a:lnTo>
                  <a:lnTo>
                    <a:pt x="265" y="136"/>
                  </a:lnTo>
                  <a:lnTo>
                    <a:pt x="265" y="137"/>
                  </a:lnTo>
                  <a:lnTo>
                    <a:pt x="266" y="137"/>
                  </a:lnTo>
                  <a:lnTo>
                    <a:pt x="266" y="138"/>
                  </a:lnTo>
                  <a:lnTo>
                    <a:pt x="266" y="139"/>
                  </a:lnTo>
                  <a:lnTo>
                    <a:pt x="267" y="139"/>
                  </a:lnTo>
                  <a:lnTo>
                    <a:pt x="267" y="140"/>
                  </a:lnTo>
                  <a:lnTo>
                    <a:pt x="267" y="141"/>
                  </a:lnTo>
                  <a:lnTo>
                    <a:pt x="267" y="142"/>
                  </a:lnTo>
                  <a:lnTo>
                    <a:pt x="268" y="142"/>
                  </a:lnTo>
                  <a:lnTo>
                    <a:pt x="268" y="143"/>
                  </a:lnTo>
                  <a:lnTo>
                    <a:pt x="268" y="144"/>
                  </a:lnTo>
                  <a:lnTo>
                    <a:pt x="267" y="144"/>
                  </a:lnTo>
                  <a:lnTo>
                    <a:pt x="267" y="145"/>
                  </a:lnTo>
                  <a:lnTo>
                    <a:pt x="267" y="146"/>
                  </a:lnTo>
                  <a:lnTo>
                    <a:pt x="267" y="147"/>
                  </a:lnTo>
                  <a:lnTo>
                    <a:pt x="268" y="147"/>
                  </a:lnTo>
                  <a:lnTo>
                    <a:pt x="268" y="148"/>
                  </a:lnTo>
                  <a:lnTo>
                    <a:pt x="267" y="148"/>
                  </a:lnTo>
                  <a:lnTo>
                    <a:pt x="266" y="149"/>
                  </a:lnTo>
                  <a:lnTo>
                    <a:pt x="266" y="150"/>
                  </a:lnTo>
                  <a:lnTo>
                    <a:pt x="265" y="151"/>
                  </a:lnTo>
                  <a:lnTo>
                    <a:pt x="265" y="152"/>
                  </a:lnTo>
                  <a:lnTo>
                    <a:pt x="265" y="153"/>
                  </a:lnTo>
                  <a:lnTo>
                    <a:pt x="264" y="153"/>
                  </a:lnTo>
                  <a:lnTo>
                    <a:pt x="264" y="154"/>
                  </a:lnTo>
                  <a:lnTo>
                    <a:pt x="264" y="155"/>
                  </a:lnTo>
                  <a:lnTo>
                    <a:pt x="264" y="156"/>
                  </a:lnTo>
                  <a:lnTo>
                    <a:pt x="264" y="157"/>
                  </a:lnTo>
                  <a:lnTo>
                    <a:pt x="264" y="158"/>
                  </a:lnTo>
                  <a:lnTo>
                    <a:pt x="264" y="159"/>
                  </a:lnTo>
                  <a:lnTo>
                    <a:pt x="263" y="159"/>
                  </a:lnTo>
                  <a:lnTo>
                    <a:pt x="263" y="160"/>
                  </a:lnTo>
                  <a:lnTo>
                    <a:pt x="262" y="161"/>
                  </a:lnTo>
                  <a:lnTo>
                    <a:pt x="261" y="161"/>
                  </a:lnTo>
                  <a:lnTo>
                    <a:pt x="261" y="162"/>
                  </a:lnTo>
                  <a:lnTo>
                    <a:pt x="260" y="162"/>
                  </a:lnTo>
                  <a:lnTo>
                    <a:pt x="259" y="162"/>
                  </a:lnTo>
                  <a:lnTo>
                    <a:pt x="258" y="162"/>
                  </a:lnTo>
                  <a:lnTo>
                    <a:pt x="257" y="162"/>
                  </a:lnTo>
                  <a:lnTo>
                    <a:pt x="256" y="161"/>
                  </a:lnTo>
                  <a:lnTo>
                    <a:pt x="255" y="161"/>
                  </a:lnTo>
                  <a:lnTo>
                    <a:pt x="254" y="161"/>
                  </a:lnTo>
                  <a:lnTo>
                    <a:pt x="254" y="160"/>
                  </a:lnTo>
                  <a:lnTo>
                    <a:pt x="253" y="160"/>
                  </a:lnTo>
                  <a:lnTo>
                    <a:pt x="253" y="159"/>
                  </a:lnTo>
                  <a:lnTo>
                    <a:pt x="252" y="159"/>
                  </a:lnTo>
                  <a:lnTo>
                    <a:pt x="252" y="158"/>
                  </a:lnTo>
                  <a:lnTo>
                    <a:pt x="251" y="157"/>
                  </a:lnTo>
                  <a:lnTo>
                    <a:pt x="251" y="156"/>
                  </a:lnTo>
                  <a:lnTo>
                    <a:pt x="250" y="156"/>
                  </a:lnTo>
                  <a:lnTo>
                    <a:pt x="250" y="155"/>
                  </a:lnTo>
                  <a:lnTo>
                    <a:pt x="249" y="155"/>
                  </a:lnTo>
                  <a:lnTo>
                    <a:pt x="248" y="155"/>
                  </a:lnTo>
                  <a:lnTo>
                    <a:pt x="247" y="155"/>
                  </a:lnTo>
                  <a:lnTo>
                    <a:pt x="247" y="154"/>
                  </a:lnTo>
                  <a:lnTo>
                    <a:pt x="247" y="153"/>
                  </a:lnTo>
                  <a:lnTo>
                    <a:pt x="247" y="152"/>
                  </a:lnTo>
                  <a:lnTo>
                    <a:pt x="248" y="152"/>
                  </a:lnTo>
                  <a:lnTo>
                    <a:pt x="248" y="151"/>
                  </a:lnTo>
                  <a:lnTo>
                    <a:pt x="247" y="151"/>
                  </a:lnTo>
                  <a:lnTo>
                    <a:pt x="247" y="150"/>
                  </a:lnTo>
                  <a:lnTo>
                    <a:pt x="247" y="149"/>
                  </a:lnTo>
                  <a:lnTo>
                    <a:pt x="247" y="148"/>
                  </a:lnTo>
                  <a:lnTo>
                    <a:pt x="246" y="148"/>
                  </a:lnTo>
                  <a:lnTo>
                    <a:pt x="245" y="148"/>
                  </a:lnTo>
                  <a:lnTo>
                    <a:pt x="244" y="148"/>
                  </a:lnTo>
                  <a:lnTo>
                    <a:pt x="243" y="148"/>
                  </a:lnTo>
                  <a:lnTo>
                    <a:pt x="242" y="148"/>
                  </a:lnTo>
                  <a:lnTo>
                    <a:pt x="242" y="149"/>
                  </a:lnTo>
                  <a:lnTo>
                    <a:pt x="242" y="150"/>
                  </a:lnTo>
                  <a:lnTo>
                    <a:pt x="241" y="151"/>
                  </a:lnTo>
                  <a:lnTo>
                    <a:pt x="240" y="151"/>
                  </a:lnTo>
                  <a:lnTo>
                    <a:pt x="239" y="151"/>
                  </a:lnTo>
                  <a:lnTo>
                    <a:pt x="238" y="151"/>
                  </a:lnTo>
                  <a:lnTo>
                    <a:pt x="238" y="152"/>
                  </a:lnTo>
                  <a:lnTo>
                    <a:pt x="237" y="151"/>
                  </a:lnTo>
                  <a:lnTo>
                    <a:pt x="236" y="151"/>
                  </a:lnTo>
                  <a:lnTo>
                    <a:pt x="236" y="152"/>
                  </a:lnTo>
                  <a:lnTo>
                    <a:pt x="235" y="152"/>
                  </a:lnTo>
                  <a:lnTo>
                    <a:pt x="233" y="152"/>
                  </a:lnTo>
                  <a:lnTo>
                    <a:pt x="232" y="152"/>
                  </a:lnTo>
                  <a:lnTo>
                    <a:pt x="231" y="152"/>
                  </a:lnTo>
                  <a:lnTo>
                    <a:pt x="230" y="152"/>
                  </a:lnTo>
                  <a:lnTo>
                    <a:pt x="229" y="152"/>
                  </a:lnTo>
                  <a:lnTo>
                    <a:pt x="229" y="153"/>
                  </a:lnTo>
                  <a:lnTo>
                    <a:pt x="228" y="152"/>
                  </a:lnTo>
                  <a:lnTo>
                    <a:pt x="227" y="152"/>
                  </a:lnTo>
                  <a:lnTo>
                    <a:pt x="226" y="153"/>
                  </a:lnTo>
                  <a:lnTo>
                    <a:pt x="225" y="153"/>
                  </a:lnTo>
                  <a:lnTo>
                    <a:pt x="225" y="154"/>
                  </a:lnTo>
                  <a:lnTo>
                    <a:pt x="224" y="154"/>
                  </a:lnTo>
                  <a:lnTo>
                    <a:pt x="224" y="155"/>
                  </a:lnTo>
                  <a:lnTo>
                    <a:pt x="223" y="155"/>
                  </a:lnTo>
                  <a:lnTo>
                    <a:pt x="223" y="156"/>
                  </a:lnTo>
                  <a:lnTo>
                    <a:pt x="223" y="157"/>
                  </a:lnTo>
                  <a:lnTo>
                    <a:pt x="223" y="158"/>
                  </a:lnTo>
                  <a:lnTo>
                    <a:pt x="222" y="159"/>
                  </a:lnTo>
                  <a:lnTo>
                    <a:pt x="222" y="160"/>
                  </a:lnTo>
                  <a:lnTo>
                    <a:pt x="222" y="161"/>
                  </a:lnTo>
                  <a:lnTo>
                    <a:pt x="221" y="161"/>
                  </a:lnTo>
                  <a:lnTo>
                    <a:pt x="221" y="162"/>
                  </a:lnTo>
                  <a:lnTo>
                    <a:pt x="220" y="162"/>
                  </a:lnTo>
                  <a:lnTo>
                    <a:pt x="220" y="163"/>
                  </a:lnTo>
                  <a:lnTo>
                    <a:pt x="219" y="163"/>
                  </a:lnTo>
                  <a:lnTo>
                    <a:pt x="219" y="164"/>
                  </a:lnTo>
                  <a:lnTo>
                    <a:pt x="219" y="165"/>
                  </a:lnTo>
                  <a:lnTo>
                    <a:pt x="219" y="166"/>
                  </a:lnTo>
                  <a:lnTo>
                    <a:pt x="218" y="166"/>
                  </a:lnTo>
                  <a:lnTo>
                    <a:pt x="218" y="167"/>
                  </a:lnTo>
                  <a:lnTo>
                    <a:pt x="217" y="167"/>
                  </a:lnTo>
                  <a:lnTo>
                    <a:pt x="216" y="167"/>
                  </a:lnTo>
                  <a:lnTo>
                    <a:pt x="216" y="168"/>
                  </a:lnTo>
                  <a:lnTo>
                    <a:pt x="215" y="168"/>
                  </a:lnTo>
                  <a:lnTo>
                    <a:pt x="214" y="169"/>
                  </a:lnTo>
                  <a:lnTo>
                    <a:pt x="214" y="170"/>
                  </a:lnTo>
                  <a:lnTo>
                    <a:pt x="214" y="171"/>
                  </a:lnTo>
                  <a:lnTo>
                    <a:pt x="213" y="171"/>
                  </a:lnTo>
                  <a:lnTo>
                    <a:pt x="213" y="172"/>
                  </a:lnTo>
                  <a:lnTo>
                    <a:pt x="213" y="173"/>
                  </a:lnTo>
                  <a:lnTo>
                    <a:pt x="213" y="174"/>
                  </a:lnTo>
                  <a:lnTo>
                    <a:pt x="212" y="174"/>
                  </a:lnTo>
                  <a:lnTo>
                    <a:pt x="211" y="174"/>
                  </a:lnTo>
                  <a:lnTo>
                    <a:pt x="210" y="174"/>
                  </a:lnTo>
                  <a:lnTo>
                    <a:pt x="209" y="175"/>
                  </a:lnTo>
                  <a:lnTo>
                    <a:pt x="208" y="176"/>
                  </a:lnTo>
                  <a:lnTo>
                    <a:pt x="208" y="177"/>
                  </a:lnTo>
                  <a:lnTo>
                    <a:pt x="208" y="178"/>
                  </a:lnTo>
                  <a:lnTo>
                    <a:pt x="207" y="179"/>
                  </a:lnTo>
                  <a:lnTo>
                    <a:pt x="206" y="179"/>
                  </a:lnTo>
                  <a:lnTo>
                    <a:pt x="206" y="180"/>
                  </a:lnTo>
                  <a:lnTo>
                    <a:pt x="205" y="180"/>
                  </a:lnTo>
                  <a:lnTo>
                    <a:pt x="204" y="180"/>
                  </a:lnTo>
                  <a:lnTo>
                    <a:pt x="204" y="181"/>
                  </a:lnTo>
                  <a:lnTo>
                    <a:pt x="203" y="181"/>
                  </a:lnTo>
                  <a:lnTo>
                    <a:pt x="203" y="182"/>
                  </a:lnTo>
                  <a:lnTo>
                    <a:pt x="203" y="183"/>
                  </a:lnTo>
                  <a:lnTo>
                    <a:pt x="203" y="184"/>
                  </a:lnTo>
                  <a:lnTo>
                    <a:pt x="203" y="185"/>
                  </a:lnTo>
                  <a:lnTo>
                    <a:pt x="202" y="185"/>
                  </a:lnTo>
                  <a:lnTo>
                    <a:pt x="201" y="185"/>
                  </a:lnTo>
                  <a:lnTo>
                    <a:pt x="201" y="186"/>
                  </a:lnTo>
                  <a:lnTo>
                    <a:pt x="200" y="186"/>
                  </a:lnTo>
                  <a:lnTo>
                    <a:pt x="199" y="187"/>
                  </a:lnTo>
                  <a:lnTo>
                    <a:pt x="198" y="187"/>
                  </a:lnTo>
                  <a:lnTo>
                    <a:pt x="198" y="188"/>
                  </a:lnTo>
                  <a:lnTo>
                    <a:pt x="197" y="188"/>
                  </a:lnTo>
                  <a:lnTo>
                    <a:pt x="197" y="189"/>
                  </a:lnTo>
                  <a:lnTo>
                    <a:pt x="197" y="190"/>
                  </a:lnTo>
                  <a:lnTo>
                    <a:pt x="196" y="191"/>
                  </a:lnTo>
                  <a:lnTo>
                    <a:pt x="196" y="192"/>
                  </a:lnTo>
                  <a:lnTo>
                    <a:pt x="195" y="192"/>
                  </a:lnTo>
                  <a:lnTo>
                    <a:pt x="194" y="193"/>
                  </a:lnTo>
                  <a:lnTo>
                    <a:pt x="193" y="193"/>
                  </a:lnTo>
                  <a:lnTo>
                    <a:pt x="192" y="193"/>
                  </a:lnTo>
                  <a:lnTo>
                    <a:pt x="191" y="193"/>
                  </a:lnTo>
                  <a:lnTo>
                    <a:pt x="190" y="194"/>
                  </a:lnTo>
                  <a:lnTo>
                    <a:pt x="189" y="194"/>
                  </a:lnTo>
                  <a:lnTo>
                    <a:pt x="189" y="195"/>
                  </a:lnTo>
                  <a:lnTo>
                    <a:pt x="188" y="195"/>
                  </a:lnTo>
                  <a:lnTo>
                    <a:pt x="188" y="196"/>
                  </a:lnTo>
                  <a:lnTo>
                    <a:pt x="187" y="196"/>
                  </a:lnTo>
                  <a:lnTo>
                    <a:pt x="186" y="197"/>
                  </a:lnTo>
                  <a:lnTo>
                    <a:pt x="185" y="198"/>
                  </a:lnTo>
                  <a:lnTo>
                    <a:pt x="184" y="198"/>
                  </a:lnTo>
                  <a:lnTo>
                    <a:pt x="184" y="199"/>
                  </a:lnTo>
                  <a:lnTo>
                    <a:pt x="184" y="200"/>
                  </a:lnTo>
                  <a:lnTo>
                    <a:pt x="183" y="200"/>
                  </a:lnTo>
                  <a:lnTo>
                    <a:pt x="182" y="200"/>
                  </a:lnTo>
                  <a:lnTo>
                    <a:pt x="181" y="200"/>
                  </a:lnTo>
                  <a:lnTo>
                    <a:pt x="180" y="200"/>
                  </a:lnTo>
                  <a:lnTo>
                    <a:pt x="180" y="199"/>
                  </a:lnTo>
                  <a:lnTo>
                    <a:pt x="179" y="199"/>
                  </a:lnTo>
                  <a:lnTo>
                    <a:pt x="178" y="199"/>
                  </a:lnTo>
                  <a:lnTo>
                    <a:pt x="178" y="200"/>
                  </a:lnTo>
                  <a:lnTo>
                    <a:pt x="177" y="200"/>
                  </a:lnTo>
                  <a:lnTo>
                    <a:pt x="176" y="200"/>
                  </a:lnTo>
                  <a:lnTo>
                    <a:pt x="175" y="200"/>
                  </a:lnTo>
                  <a:lnTo>
                    <a:pt x="174" y="200"/>
                  </a:lnTo>
                  <a:lnTo>
                    <a:pt x="173" y="200"/>
                  </a:lnTo>
                  <a:lnTo>
                    <a:pt x="172" y="200"/>
                  </a:lnTo>
                  <a:lnTo>
                    <a:pt x="171" y="200"/>
                  </a:lnTo>
                  <a:lnTo>
                    <a:pt x="171" y="201"/>
                  </a:lnTo>
                  <a:lnTo>
                    <a:pt x="170" y="201"/>
                  </a:lnTo>
                  <a:lnTo>
                    <a:pt x="170" y="202"/>
                  </a:lnTo>
                  <a:lnTo>
                    <a:pt x="169" y="202"/>
                  </a:lnTo>
                  <a:lnTo>
                    <a:pt x="168" y="202"/>
                  </a:lnTo>
                  <a:lnTo>
                    <a:pt x="168" y="203"/>
                  </a:lnTo>
                  <a:lnTo>
                    <a:pt x="167" y="203"/>
                  </a:lnTo>
                  <a:lnTo>
                    <a:pt x="166" y="204"/>
                  </a:lnTo>
                  <a:lnTo>
                    <a:pt x="165" y="204"/>
                  </a:lnTo>
                  <a:lnTo>
                    <a:pt x="164" y="204"/>
                  </a:lnTo>
                  <a:lnTo>
                    <a:pt x="163" y="205"/>
                  </a:lnTo>
                  <a:lnTo>
                    <a:pt x="162" y="205"/>
                  </a:lnTo>
                  <a:lnTo>
                    <a:pt x="162" y="204"/>
                  </a:lnTo>
                  <a:lnTo>
                    <a:pt x="161" y="204"/>
                  </a:lnTo>
                  <a:lnTo>
                    <a:pt x="160" y="204"/>
                  </a:lnTo>
                  <a:lnTo>
                    <a:pt x="160" y="205"/>
                  </a:lnTo>
                  <a:lnTo>
                    <a:pt x="161" y="205"/>
                  </a:lnTo>
                  <a:lnTo>
                    <a:pt x="160" y="206"/>
                  </a:lnTo>
                  <a:lnTo>
                    <a:pt x="159" y="206"/>
                  </a:lnTo>
                  <a:lnTo>
                    <a:pt x="159" y="205"/>
                  </a:lnTo>
                  <a:lnTo>
                    <a:pt x="159" y="206"/>
                  </a:lnTo>
                  <a:lnTo>
                    <a:pt x="158" y="206"/>
                  </a:lnTo>
                  <a:lnTo>
                    <a:pt x="157" y="206"/>
                  </a:lnTo>
                  <a:lnTo>
                    <a:pt x="156" y="206"/>
                  </a:lnTo>
                  <a:lnTo>
                    <a:pt x="156" y="207"/>
                  </a:lnTo>
                  <a:lnTo>
                    <a:pt x="156" y="208"/>
                  </a:lnTo>
                  <a:lnTo>
                    <a:pt x="156" y="209"/>
                  </a:lnTo>
                  <a:lnTo>
                    <a:pt x="155" y="209"/>
                  </a:lnTo>
                  <a:lnTo>
                    <a:pt x="155" y="210"/>
                  </a:lnTo>
                  <a:lnTo>
                    <a:pt x="154" y="211"/>
                  </a:lnTo>
                  <a:lnTo>
                    <a:pt x="154" y="212"/>
                  </a:lnTo>
                  <a:lnTo>
                    <a:pt x="154" y="213"/>
                  </a:lnTo>
                  <a:lnTo>
                    <a:pt x="153" y="213"/>
                  </a:lnTo>
                  <a:lnTo>
                    <a:pt x="153" y="214"/>
                  </a:lnTo>
                  <a:lnTo>
                    <a:pt x="153" y="215"/>
                  </a:lnTo>
                  <a:lnTo>
                    <a:pt x="153" y="216"/>
                  </a:lnTo>
                  <a:lnTo>
                    <a:pt x="153" y="217"/>
                  </a:lnTo>
                  <a:lnTo>
                    <a:pt x="152" y="217"/>
                  </a:lnTo>
                  <a:lnTo>
                    <a:pt x="152" y="218"/>
                  </a:lnTo>
                  <a:lnTo>
                    <a:pt x="151" y="218"/>
                  </a:lnTo>
                  <a:lnTo>
                    <a:pt x="151" y="219"/>
                  </a:lnTo>
                  <a:lnTo>
                    <a:pt x="150" y="219"/>
                  </a:lnTo>
                  <a:lnTo>
                    <a:pt x="149" y="219"/>
                  </a:lnTo>
                  <a:lnTo>
                    <a:pt x="149" y="220"/>
                  </a:lnTo>
                  <a:lnTo>
                    <a:pt x="148" y="220"/>
                  </a:lnTo>
                  <a:lnTo>
                    <a:pt x="147" y="220"/>
                  </a:lnTo>
                  <a:lnTo>
                    <a:pt x="147" y="221"/>
                  </a:lnTo>
                  <a:lnTo>
                    <a:pt x="146" y="221"/>
                  </a:lnTo>
                  <a:lnTo>
                    <a:pt x="145" y="221"/>
                  </a:lnTo>
                  <a:lnTo>
                    <a:pt x="144" y="221"/>
                  </a:lnTo>
                  <a:lnTo>
                    <a:pt x="143" y="221"/>
                  </a:lnTo>
                  <a:lnTo>
                    <a:pt x="142" y="221"/>
                  </a:lnTo>
                  <a:lnTo>
                    <a:pt x="141" y="221"/>
                  </a:lnTo>
                  <a:lnTo>
                    <a:pt x="140" y="221"/>
                  </a:lnTo>
                  <a:lnTo>
                    <a:pt x="139" y="221"/>
                  </a:lnTo>
                  <a:lnTo>
                    <a:pt x="138" y="221"/>
                  </a:lnTo>
                  <a:lnTo>
                    <a:pt x="138" y="220"/>
                  </a:lnTo>
                  <a:lnTo>
                    <a:pt x="138" y="219"/>
                  </a:lnTo>
                  <a:lnTo>
                    <a:pt x="137" y="219"/>
                  </a:lnTo>
                  <a:lnTo>
                    <a:pt x="136" y="218"/>
                  </a:lnTo>
                  <a:lnTo>
                    <a:pt x="135" y="218"/>
                  </a:lnTo>
                  <a:lnTo>
                    <a:pt x="135" y="217"/>
                  </a:lnTo>
                  <a:lnTo>
                    <a:pt x="134" y="217"/>
                  </a:lnTo>
                  <a:lnTo>
                    <a:pt x="134" y="216"/>
                  </a:lnTo>
                  <a:lnTo>
                    <a:pt x="134" y="217"/>
                  </a:lnTo>
                  <a:lnTo>
                    <a:pt x="133" y="216"/>
                  </a:lnTo>
                  <a:lnTo>
                    <a:pt x="132" y="216"/>
                  </a:lnTo>
                  <a:lnTo>
                    <a:pt x="132" y="215"/>
                  </a:lnTo>
                  <a:lnTo>
                    <a:pt x="132" y="214"/>
                  </a:lnTo>
                  <a:lnTo>
                    <a:pt x="133" y="214"/>
                  </a:lnTo>
                  <a:lnTo>
                    <a:pt x="133" y="213"/>
                  </a:lnTo>
                  <a:lnTo>
                    <a:pt x="132" y="213"/>
                  </a:lnTo>
                  <a:lnTo>
                    <a:pt x="132" y="212"/>
                  </a:lnTo>
                  <a:lnTo>
                    <a:pt x="131" y="212"/>
                  </a:lnTo>
                  <a:lnTo>
                    <a:pt x="130" y="212"/>
                  </a:lnTo>
                  <a:lnTo>
                    <a:pt x="129" y="212"/>
                  </a:lnTo>
                  <a:lnTo>
                    <a:pt x="128" y="212"/>
                  </a:lnTo>
                  <a:lnTo>
                    <a:pt x="127" y="212"/>
                  </a:lnTo>
                  <a:lnTo>
                    <a:pt x="126" y="212"/>
                  </a:lnTo>
                  <a:lnTo>
                    <a:pt x="126" y="211"/>
                  </a:lnTo>
                  <a:lnTo>
                    <a:pt x="125" y="211"/>
                  </a:lnTo>
                  <a:lnTo>
                    <a:pt x="124" y="211"/>
                  </a:lnTo>
                  <a:lnTo>
                    <a:pt x="123" y="211"/>
                  </a:lnTo>
                  <a:lnTo>
                    <a:pt x="122" y="212"/>
                  </a:lnTo>
                  <a:lnTo>
                    <a:pt x="122" y="213"/>
                  </a:lnTo>
                  <a:lnTo>
                    <a:pt x="122" y="214"/>
                  </a:lnTo>
                  <a:lnTo>
                    <a:pt x="122" y="215"/>
                  </a:lnTo>
                  <a:lnTo>
                    <a:pt x="122" y="216"/>
                  </a:lnTo>
                  <a:lnTo>
                    <a:pt x="123" y="216"/>
                  </a:lnTo>
                  <a:lnTo>
                    <a:pt x="124" y="216"/>
                  </a:lnTo>
                  <a:lnTo>
                    <a:pt x="125" y="215"/>
                  </a:lnTo>
                  <a:lnTo>
                    <a:pt x="126" y="216"/>
                  </a:lnTo>
                  <a:lnTo>
                    <a:pt x="126" y="217"/>
                  </a:lnTo>
                  <a:lnTo>
                    <a:pt x="125" y="217"/>
                  </a:lnTo>
                  <a:lnTo>
                    <a:pt x="125" y="218"/>
                  </a:lnTo>
                  <a:lnTo>
                    <a:pt x="125" y="219"/>
                  </a:lnTo>
                  <a:lnTo>
                    <a:pt x="124" y="219"/>
                  </a:lnTo>
                  <a:lnTo>
                    <a:pt x="124" y="220"/>
                  </a:lnTo>
                  <a:lnTo>
                    <a:pt x="124" y="221"/>
                  </a:lnTo>
                  <a:lnTo>
                    <a:pt x="125" y="221"/>
                  </a:lnTo>
                  <a:lnTo>
                    <a:pt x="125" y="222"/>
                  </a:lnTo>
                  <a:lnTo>
                    <a:pt x="125" y="224"/>
                  </a:lnTo>
                  <a:lnTo>
                    <a:pt x="125" y="225"/>
                  </a:lnTo>
                  <a:lnTo>
                    <a:pt x="126" y="225"/>
                  </a:lnTo>
                  <a:lnTo>
                    <a:pt x="127" y="225"/>
                  </a:lnTo>
                  <a:lnTo>
                    <a:pt x="127" y="224"/>
                  </a:lnTo>
                  <a:lnTo>
                    <a:pt x="128" y="224"/>
                  </a:lnTo>
                  <a:lnTo>
                    <a:pt x="128" y="223"/>
                  </a:lnTo>
                  <a:lnTo>
                    <a:pt x="128" y="222"/>
                  </a:lnTo>
                  <a:lnTo>
                    <a:pt x="128" y="221"/>
                  </a:lnTo>
                  <a:lnTo>
                    <a:pt x="128" y="220"/>
                  </a:lnTo>
                  <a:lnTo>
                    <a:pt x="129" y="220"/>
                  </a:lnTo>
                  <a:lnTo>
                    <a:pt x="130" y="220"/>
                  </a:lnTo>
                  <a:lnTo>
                    <a:pt x="130" y="221"/>
                  </a:lnTo>
                  <a:lnTo>
                    <a:pt x="130" y="222"/>
                  </a:lnTo>
                  <a:lnTo>
                    <a:pt x="131" y="223"/>
                  </a:lnTo>
                  <a:lnTo>
                    <a:pt x="131" y="224"/>
                  </a:lnTo>
                  <a:lnTo>
                    <a:pt x="132" y="224"/>
                  </a:lnTo>
                  <a:lnTo>
                    <a:pt x="132" y="225"/>
                  </a:lnTo>
                  <a:lnTo>
                    <a:pt x="133" y="225"/>
                  </a:lnTo>
                  <a:lnTo>
                    <a:pt x="134" y="226"/>
                  </a:lnTo>
                  <a:lnTo>
                    <a:pt x="134" y="227"/>
                  </a:lnTo>
                  <a:lnTo>
                    <a:pt x="134" y="228"/>
                  </a:lnTo>
                  <a:lnTo>
                    <a:pt x="135" y="228"/>
                  </a:lnTo>
                  <a:lnTo>
                    <a:pt x="136" y="228"/>
                  </a:lnTo>
                  <a:lnTo>
                    <a:pt x="137" y="228"/>
                  </a:lnTo>
                  <a:lnTo>
                    <a:pt x="138" y="229"/>
                  </a:lnTo>
                  <a:lnTo>
                    <a:pt x="138" y="230"/>
                  </a:lnTo>
                  <a:lnTo>
                    <a:pt x="139" y="230"/>
                  </a:lnTo>
                  <a:lnTo>
                    <a:pt x="139" y="231"/>
                  </a:lnTo>
                  <a:lnTo>
                    <a:pt x="139" y="232"/>
                  </a:lnTo>
                  <a:lnTo>
                    <a:pt x="139" y="233"/>
                  </a:lnTo>
                  <a:lnTo>
                    <a:pt x="139" y="234"/>
                  </a:lnTo>
                  <a:lnTo>
                    <a:pt x="140" y="235"/>
                  </a:lnTo>
                  <a:lnTo>
                    <a:pt x="140" y="236"/>
                  </a:lnTo>
                  <a:lnTo>
                    <a:pt x="140" y="237"/>
                  </a:lnTo>
                  <a:lnTo>
                    <a:pt x="141" y="237"/>
                  </a:lnTo>
                  <a:lnTo>
                    <a:pt x="142" y="238"/>
                  </a:lnTo>
                  <a:lnTo>
                    <a:pt x="143" y="238"/>
                  </a:lnTo>
                  <a:lnTo>
                    <a:pt x="144" y="238"/>
                  </a:lnTo>
                  <a:lnTo>
                    <a:pt x="145" y="238"/>
                  </a:lnTo>
                  <a:lnTo>
                    <a:pt x="146" y="238"/>
                  </a:lnTo>
                  <a:lnTo>
                    <a:pt x="147" y="238"/>
                  </a:lnTo>
                  <a:lnTo>
                    <a:pt x="147" y="237"/>
                  </a:lnTo>
                  <a:lnTo>
                    <a:pt x="147" y="238"/>
                  </a:lnTo>
                  <a:lnTo>
                    <a:pt x="148" y="238"/>
                  </a:lnTo>
                  <a:lnTo>
                    <a:pt x="149" y="238"/>
                  </a:lnTo>
                  <a:lnTo>
                    <a:pt x="150" y="238"/>
                  </a:lnTo>
                  <a:lnTo>
                    <a:pt x="151" y="238"/>
                  </a:lnTo>
                  <a:lnTo>
                    <a:pt x="152" y="239"/>
                  </a:lnTo>
                  <a:lnTo>
                    <a:pt x="152" y="240"/>
                  </a:lnTo>
                  <a:lnTo>
                    <a:pt x="153" y="240"/>
                  </a:lnTo>
                  <a:lnTo>
                    <a:pt x="153" y="241"/>
                  </a:lnTo>
                  <a:lnTo>
                    <a:pt x="153" y="242"/>
                  </a:lnTo>
                  <a:lnTo>
                    <a:pt x="153" y="243"/>
                  </a:lnTo>
                  <a:lnTo>
                    <a:pt x="154" y="243"/>
                  </a:lnTo>
                  <a:lnTo>
                    <a:pt x="155" y="243"/>
                  </a:lnTo>
                  <a:lnTo>
                    <a:pt x="155" y="244"/>
                  </a:lnTo>
                  <a:lnTo>
                    <a:pt x="156" y="245"/>
                  </a:lnTo>
                  <a:lnTo>
                    <a:pt x="157" y="245"/>
                  </a:lnTo>
                  <a:lnTo>
                    <a:pt x="158" y="245"/>
                  </a:lnTo>
                  <a:lnTo>
                    <a:pt x="158" y="246"/>
                  </a:lnTo>
                  <a:lnTo>
                    <a:pt x="159" y="246"/>
                  </a:lnTo>
                  <a:lnTo>
                    <a:pt x="159" y="247"/>
                  </a:lnTo>
                  <a:lnTo>
                    <a:pt x="159" y="248"/>
                  </a:lnTo>
                  <a:lnTo>
                    <a:pt x="159" y="249"/>
                  </a:lnTo>
                  <a:lnTo>
                    <a:pt x="159" y="250"/>
                  </a:lnTo>
                  <a:lnTo>
                    <a:pt x="160" y="250"/>
                  </a:lnTo>
                  <a:lnTo>
                    <a:pt x="160" y="251"/>
                  </a:lnTo>
                  <a:lnTo>
                    <a:pt x="161" y="251"/>
                  </a:lnTo>
                  <a:lnTo>
                    <a:pt x="161" y="252"/>
                  </a:lnTo>
                  <a:lnTo>
                    <a:pt x="161" y="253"/>
                  </a:lnTo>
                  <a:lnTo>
                    <a:pt x="162" y="254"/>
                  </a:lnTo>
                  <a:lnTo>
                    <a:pt x="163" y="254"/>
                  </a:lnTo>
                  <a:lnTo>
                    <a:pt x="163" y="255"/>
                  </a:lnTo>
                  <a:lnTo>
                    <a:pt x="164" y="256"/>
                  </a:lnTo>
                  <a:lnTo>
                    <a:pt x="164" y="257"/>
                  </a:lnTo>
                  <a:lnTo>
                    <a:pt x="165" y="257"/>
                  </a:lnTo>
                  <a:lnTo>
                    <a:pt x="166" y="258"/>
                  </a:lnTo>
                  <a:lnTo>
                    <a:pt x="166" y="259"/>
                  </a:lnTo>
                  <a:lnTo>
                    <a:pt x="166" y="260"/>
                  </a:lnTo>
                  <a:lnTo>
                    <a:pt x="167" y="261"/>
                  </a:lnTo>
                  <a:lnTo>
                    <a:pt x="167" y="262"/>
                  </a:lnTo>
                  <a:lnTo>
                    <a:pt x="168" y="262"/>
                  </a:lnTo>
                  <a:lnTo>
                    <a:pt x="168" y="263"/>
                  </a:lnTo>
                  <a:lnTo>
                    <a:pt x="168" y="264"/>
                  </a:lnTo>
                  <a:lnTo>
                    <a:pt x="169" y="264"/>
                  </a:lnTo>
                  <a:lnTo>
                    <a:pt x="170" y="265"/>
                  </a:lnTo>
                  <a:lnTo>
                    <a:pt x="170" y="266"/>
                  </a:lnTo>
                  <a:lnTo>
                    <a:pt x="171" y="266"/>
                  </a:lnTo>
                  <a:lnTo>
                    <a:pt x="171" y="267"/>
                  </a:lnTo>
                  <a:lnTo>
                    <a:pt x="171" y="268"/>
                  </a:lnTo>
                  <a:lnTo>
                    <a:pt x="171" y="269"/>
                  </a:lnTo>
                  <a:lnTo>
                    <a:pt x="171" y="270"/>
                  </a:lnTo>
                  <a:lnTo>
                    <a:pt x="171" y="271"/>
                  </a:lnTo>
                  <a:lnTo>
                    <a:pt x="171" y="272"/>
                  </a:lnTo>
                  <a:lnTo>
                    <a:pt x="171" y="273"/>
                  </a:lnTo>
                  <a:lnTo>
                    <a:pt x="172" y="273"/>
                  </a:lnTo>
                  <a:lnTo>
                    <a:pt x="172" y="274"/>
                  </a:lnTo>
                  <a:lnTo>
                    <a:pt x="172" y="275"/>
                  </a:lnTo>
                  <a:lnTo>
                    <a:pt x="173" y="276"/>
                  </a:lnTo>
                  <a:lnTo>
                    <a:pt x="173" y="277"/>
                  </a:lnTo>
                  <a:lnTo>
                    <a:pt x="174" y="277"/>
                  </a:lnTo>
                  <a:lnTo>
                    <a:pt x="175" y="277"/>
                  </a:lnTo>
                  <a:lnTo>
                    <a:pt x="176" y="277"/>
                  </a:lnTo>
                  <a:lnTo>
                    <a:pt x="177" y="278"/>
                  </a:lnTo>
                  <a:lnTo>
                    <a:pt x="178" y="278"/>
                  </a:lnTo>
                  <a:lnTo>
                    <a:pt x="179" y="278"/>
                  </a:lnTo>
                  <a:lnTo>
                    <a:pt x="179" y="279"/>
                  </a:lnTo>
                  <a:lnTo>
                    <a:pt x="180" y="279"/>
                  </a:lnTo>
                  <a:lnTo>
                    <a:pt x="180" y="280"/>
                  </a:lnTo>
                  <a:lnTo>
                    <a:pt x="181" y="280"/>
                  </a:lnTo>
                  <a:lnTo>
                    <a:pt x="181" y="281"/>
                  </a:lnTo>
                  <a:lnTo>
                    <a:pt x="182" y="281"/>
                  </a:lnTo>
                  <a:lnTo>
                    <a:pt x="182" y="282"/>
                  </a:lnTo>
                  <a:lnTo>
                    <a:pt x="182" y="283"/>
                  </a:lnTo>
                  <a:lnTo>
                    <a:pt x="182" y="284"/>
                  </a:lnTo>
                  <a:lnTo>
                    <a:pt x="183" y="284"/>
                  </a:lnTo>
                  <a:lnTo>
                    <a:pt x="184" y="285"/>
                  </a:lnTo>
                  <a:lnTo>
                    <a:pt x="185" y="285"/>
                  </a:lnTo>
                  <a:lnTo>
                    <a:pt x="186" y="285"/>
                  </a:lnTo>
                  <a:lnTo>
                    <a:pt x="186" y="284"/>
                  </a:lnTo>
                  <a:lnTo>
                    <a:pt x="187" y="285"/>
                  </a:lnTo>
                  <a:lnTo>
                    <a:pt x="188" y="285"/>
                  </a:lnTo>
                  <a:lnTo>
                    <a:pt x="188" y="286"/>
                  </a:lnTo>
                  <a:lnTo>
                    <a:pt x="189" y="286"/>
                  </a:lnTo>
                  <a:lnTo>
                    <a:pt x="190" y="286"/>
                  </a:lnTo>
                  <a:lnTo>
                    <a:pt x="191" y="287"/>
                  </a:lnTo>
                  <a:lnTo>
                    <a:pt x="191" y="288"/>
                  </a:lnTo>
                  <a:lnTo>
                    <a:pt x="191" y="289"/>
                  </a:lnTo>
                  <a:lnTo>
                    <a:pt x="191" y="290"/>
                  </a:lnTo>
                  <a:lnTo>
                    <a:pt x="190" y="290"/>
                  </a:lnTo>
                  <a:lnTo>
                    <a:pt x="190" y="291"/>
                  </a:lnTo>
                  <a:lnTo>
                    <a:pt x="189" y="291"/>
                  </a:lnTo>
                  <a:lnTo>
                    <a:pt x="189" y="292"/>
                  </a:lnTo>
                  <a:lnTo>
                    <a:pt x="189" y="293"/>
                  </a:lnTo>
                  <a:lnTo>
                    <a:pt x="188" y="293"/>
                  </a:lnTo>
                  <a:lnTo>
                    <a:pt x="188" y="294"/>
                  </a:lnTo>
                  <a:lnTo>
                    <a:pt x="187" y="294"/>
                  </a:lnTo>
                  <a:lnTo>
                    <a:pt x="187" y="295"/>
                  </a:lnTo>
                  <a:lnTo>
                    <a:pt x="188" y="296"/>
                  </a:lnTo>
                  <a:lnTo>
                    <a:pt x="189" y="296"/>
                  </a:lnTo>
                  <a:lnTo>
                    <a:pt x="190" y="296"/>
                  </a:lnTo>
                  <a:lnTo>
                    <a:pt x="190" y="297"/>
                  </a:lnTo>
                  <a:lnTo>
                    <a:pt x="191" y="297"/>
                  </a:lnTo>
                  <a:lnTo>
                    <a:pt x="191" y="298"/>
                  </a:lnTo>
                  <a:lnTo>
                    <a:pt x="192" y="298"/>
                  </a:lnTo>
                  <a:lnTo>
                    <a:pt x="192" y="299"/>
                  </a:lnTo>
                  <a:lnTo>
                    <a:pt x="193" y="300"/>
                  </a:lnTo>
                  <a:lnTo>
                    <a:pt x="193" y="301"/>
                  </a:lnTo>
                  <a:lnTo>
                    <a:pt x="194" y="301"/>
                  </a:lnTo>
                  <a:lnTo>
                    <a:pt x="194" y="302"/>
                  </a:lnTo>
                  <a:lnTo>
                    <a:pt x="195" y="302"/>
                  </a:lnTo>
                  <a:lnTo>
                    <a:pt x="196" y="302"/>
                  </a:lnTo>
                  <a:lnTo>
                    <a:pt x="197" y="302"/>
                  </a:lnTo>
                  <a:lnTo>
                    <a:pt x="198" y="302"/>
                  </a:lnTo>
                  <a:lnTo>
                    <a:pt x="199" y="302"/>
                  </a:lnTo>
                  <a:lnTo>
                    <a:pt x="199" y="303"/>
                  </a:lnTo>
                  <a:lnTo>
                    <a:pt x="200" y="303"/>
                  </a:lnTo>
                  <a:lnTo>
                    <a:pt x="200" y="304"/>
                  </a:lnTo>
                  <a:lnTo>
                    <a:pt x="200" y="303"/>
                  </a:lnTo>
                  <a:lnTo>
                    <a:pt x="201" y="303"/>
                  </a:lnTo>
                  <a:lnTo>
                    <a:pt x="202" y="303"/>
                  </a:lnTo>
                  <a:lnTo>
                    <a:pt x="202" y="304"/>
                  </a:lnTo>
                  <a:lnTo>
                    <a:pt x="202" y="305"/>
                  </a:lnTo>
                  <a:lnTo>
                    <a:pt x="201" y="305"/>
                  </a:lnTo>
                  <a:lnTo>
                    <a:pt x="200" y="306"/>
                  </a:lnTo>
                  <a:lnTo>
                    <a:pt x="199" y="306"/>
                  </a:lnTo>
                  <a:lnTo>
                    <a:pt x="199" y="307"/>
                  </a:lnTo>
                  <a:lnTo>
                    <a:pt x="199" y="308"/>
                  </a:lnTo>
                  <a:lnTo>
                    <a:pt x="199" y="309"/>
                  </a:lnTo>
                  <a:lnTo>
                    <a:pt x="198" y="309"/>
                  </a:lnTo>
                  <a:lnTo>
                    <a:pt x="198" y="310"/>
                  </a:lnTo>
                  <a:lnTo>
                    <a:pt x="197" y="310"/>
                  </a:lnTo>
                  <a:lnTo>
                    <a:pt x="197" y="309"/>
                  </a:lnTo>
                  <a:lnTo>
                    <a:pt x="196" y="309"/>
                  </a:lnTo>
                  <a:lnTo>
                    <a:pt x="195" y="309"/>
                  </a:lnTo>
                  <a:lnTo>
                    <a:pt x="194" y="308"/>
                  </a:lnTo>
                  <a:lnTo>
                    <a:pt x="193" y="308"/>
                  </a:lnTo>
                  <a:lnTo>
                    <a:pt x="193" y="309"/>
                  </a:lnTo>
                  <a:lnTo>
                    <a:pt x="192" y="309"/>
                  </a:lnTo>
                  <a:lnTo>
                    <a:pt x="191" y="310"/>
                  </a:lnTo>
                  <a:lnTo>
                    <a:pt x="191" y="311"/>
                  </a:lnTo>
                  <a:lnTo>
                    <a:pt x="191" y="312"/>
                  </a:lnTo>
                  <a:lnTo>
                    <a:pt x="190" y="312"/>
                  </a:lnTo>
                  <a:lnTo>
                    <a:pt x="186" y="309"/>
                  </a:lnTo>
                  <a:lnTo>
                    <a:pt x="184" y="306"/>
                  </a:lnTo>
                  <a:lnTo>
                    <a:pt x="182" y="304"/>
                  </a:lnTo>
                  <a:lnTo>
                    <a:pt x="181" y="302"/>
                  </a:lnTo>
                  <a:lnTo>
                    <a:pt x="178" y="301"/>
                  </a:lnTo>
                  <a:lnTo>
                    <a:pt x="176" y="299"/>
                  </a:lnTo>
                  <a:lnTo>
                    <a:pt x="174" y="298"/>
                  </a:lnTo>
                  <a:lnTo>
                    <a:pt x="172" y="296"/>
                  </a:lnTo>
                  <a:lnTo>
                    <a:pt x="169" y="296"/>
                  </a:lnTo>
                  <a:lnTo>
                    <a:pt x="167" y="296"/>
                  </a:lnTo>
                  <a:lnTo>
                    <a:pt x="165" y="296"/>
                  </a:lnTo>
                  <a:lnTo>
                    <a:pt x="163" y="295"/>
                  </a:lnTo>
                  <a:lnTo>
                    <a:pt x="160" y="293"/>
                  </a:lnTo>
                  <a:lnTo>
                    <a:pt x="159" y="292"/>
                  </a:lnTo>
                  <a:lnTo>
                    <a:pt x="157" y="290"/>
                  </a:lnTo>
                  <a:lnTo>
                    <a:pt x="155" y="290"/>
                  </a:lnTo>
                  <a:lnTo>
                    <a:pt x="153" y="289"/>
                  </a:lnTo>
                  <a:lnTo>
                    <a:pt x="151" y="288"/>
                  </a:lnTo>
                  <a:lnTo>
                    <a:pt x="147" y="284"/>
                  </a:lnTo>
                  <a:lnTo>
                    <a:pt x="147" y="282"/>
                  </a:lnTo>
                  <a:lnTo>
                    <a:pt x="148" y="279"/>
                  </a:lnTo>
                  <a:lnTo>
                    <a:pt x="150" y="277"/>
                  </a:lnTo>
                  <a:lnTo>
                    <a:pt x="152" y="274"/>
                  </a:lnTo>
                  <a:lnTo>
                    <a:pt x="152" y="271"/>
                  </a:lnTo>
                  <a:lnTo>
                    <a:pt x="151" y="270"/>
                  </a:lnTo>
                  <a:lnTo>
                    <a:pt x="148" y="268"/>
                  </a:lnTo>
                  <a:lnTo>
                    <a:pt x="145" y="266"/>
                  </a:lnTo>
                  <a:lnTo>
                    <a:pt x="141" y="264"/>
                  </a:lnTo>
                  <a:lnTo>
                    <a:pt x="139" y="262"/>
                  </a:lnTo>
                  <a:lnTo>
                    <a:pt x="135" y="260"/>
                  </a:lnTo>
                  <a:lnTo>
                    <a:pt x="132" y="257"/>
                  </a:lnTo>
                  <a:lnTo>
                    <a:pt x="129" y="255"/>
                  </a:lnTo>
                  <a:lnTo>
                    <a:pt x="126" y="253"/>
                  </a:lnTo>
                  <a:lnTo>
                    <a:pt x="121" y="252"/>
                  </a:lnTo>
                  <a:lnTo>
                    <a:pt x="116" y="251"/>
                  </a:lnTo>
                  <a:lnTo>
                    <a:pt x="112" y="249"/>
                  </a:lnTo>
                  <a:lnTo>
                    <a:pt x="108" y="247"/>
                  </a:lnTo>
                  <a:lnTo>
                    <a:pt x="103" y="245"/>
                  </a:lnTo>
                  <a:lnTo>
                    <a:pt x="98" y="244"/>
                  </a:lnTo>
                  <a:lnTo>
                    <a:pt x="93" y="242"/>
                  </a:lnTo>
                  <a:lnTo>
                    <a:pt x="90" y="241"/>
                  </a:lnTo>
                  <a:lnTo>
                    <a:pt x="85" y="240"/>
                  </a:lnTo>
                  <a:lnTo>
                    <a:pt x="81" y="237"/>
                  </a:lnTo>
                  <a:lnTo>
                    <a:pt x="77" y="233"/>
                  </a:lnTo>
                  <a:lnTo>
                    <a:pt x="73" y="230"/>
                  </a:lnTo>
                  <a:lnTo>
                    <a:pt x="71" y="226"/>
                  </a:lnTo>
                  <a:lnTo>
                    <a:pt x="68" y="224"/>
                  </a:lnTo>
                  <a:lnTo>
                    <a:pt x="65" y="220"/>
                  </a:lnTo>
                  <a:lnTo>
                    <a:pt x="65" y="219"/>
                  </a:lnTo>
                  <a:lnTo>
                    <a:pt x="63" y="219"/>
                  </a:lnTo>
                  <a:lnTo>
                    <a:pt x="62" y="220"/>
                  </a:lnTo>
                  <a:lnTo>
                    <a:pt x="62" y="223"/>
                  </a:lnTo>
                  <a:lnTo>
                    <a:pt x="60" y="225"/>
                  </a:lnTo>
                  <a:lnTo>
                    <a:pt x="58" y="225"/>
                  </a:lnTo>
                  <a:lnTo>
                    <a:pt x="55" y="224"/>
                  </a:lnTo>
                  <a:lnTo>
                    <a:pt x="52" y="224"/>
                  </a:lnTo>
                  <a:lnTo>
                    <a:pt x="50" y="223"/>
                  </a:lnTo>
                  <a:lnTo>
                    <a:pt x="47" y="224"/>
                  </a:lnTo>
                  <a:lnTo>
                    <a:pt x="43" y="224"/>
                  </a:lnTo>
                  <a:lnTo>
                    <a:pt x="40" y="224"/>
                  </a:lnTo>
                  <a:lnTo>
                    <a:pt x="38" y="224"/>
                  </a:lnTo>
                  <a:lnTo>
                    <a:pt x="35" y="225"/>
                  </a:lnTo>
                  <a:lnTo>
                    <a:pt x="34" y="226"/>
                  </a:lnTo>
                  <a:lnTo>
                    <a:pt x="32" y="228"/>
                  </a:lnTo>
                  <a:lnTo>
                    <a:pt x="30" y="229"/>
                  </a:lnTo>
                  <a:lnTo>
                    <a:pt x="27" y="229"/>
                  </a:lnTo>
                  <a:lnTo>
                    <a:pt x="26" y="228"/>
                  </a:lnTo>
                  <a:lnTo>
                    <a:pt x="25" y="225"/>
                  </a:lnTo>
                  <a:lnTo>
                    <a:pt x="27" y="221"/>
                  </a:lnTo>
                  <a:lnTo>
                    <a:pt x="27" y="219"/>
                  </a:lnTo>
                  <a:lnTo>
                    <a:pt x="28" y="217"/>
                  </a:lnTo>
                  <a:lnTo>
                    <a:pt x="28" y="214"/>
                  </a:lnTo>
                  <a:lnTo>
                    <a:pt x="27" y="212"/>
                  </a:lnTo>
                  <a:lnTo>
                    <a:pt x="24" y="210"/>
                  </a:lnTo>
                  <a:lnTo>
                    <a:pt x="22" y="209"/>
                  </a:lnTo>
                  <a:lnTo>
                    <a:pt x="20" y="206"/>
                  </a:lnTo>
                  <a:lnTo>
                    <a:pt x="18" y="203"/>
                  </a:lnTo>
                  <a:lnTo>
                    <a:pt x="17" y="200"/>
                  </a:lnTo>
                  <a:lnTo>
                    <a:pt x="16" y="196"/>
                  </a:lnTo>
                  <a:lnTo>
                    <a:pt x="15" y="193"/>
                  </a:lnTo>
                  <a:lnTo>
                    <a:pt x="14" y="191"/>
                  </a:lnTo>
                  <a:lnTo>
                    <a:pt x="11" y="190"/>
                  </a:lnTo>
                  <a:lnTo>
                    <a:pt x="8" y="190"/>
                  </a:lnTo>
                  <a:lnTo>
                    <a:pt x="6" y="190"/>
                  </a:lnTo>
                  <a:lnTo>
                    <a:pt x="3" y="189"/>
                  </a:lnTo>
                  <a:lnTo>
                    <a:pt x="1" y="188"/>
                  </a:lnTo>
                  <a:lnTo>
                    <a:pt x="0" y="185"/>
                  </a:lnTo>
                  <a:lnTo>
                    <a:pt x="0" y="182"/>
                  </a:lnTo>
                  <a:lnTo>
                    <a:pt x="2" y="179"/>
                  </a:lnTo>
                  <a:lnTo>
                    <a:pt x="4" y="176"/>
                  </a:lnTo>
                  <a:lnTo>
                    <a:pt x="7" y="174"/>
                  </a:lnTo>
                  <a:lnTo>
                    <a:pt x="8" y="172"/>
                  </a:lnTo>
                  <a:lnTo>
                    <a:pt x="8" y="168"/>
                  </a:lnTo>
                  <a:lnTo>
                    <a:pt x="8" y="163"/>
                  </a:lnTo>
                  <a:lnTo>
                    <a:pt x="8" y="159"/>
                  </a:lnTo>
                  <a:lnTo>
                    <a:pt x="8" y="155"/>
                  </a:lnTo>
                  <a:lnTo>
                    <a:pt x="8" y="150"/>
                  </a:lnTo>
                  <a:lnTo>
                    <a:pt x="8" y="144"/>
                  </a:lnTo>
                  <a:lnTo>
                    <a:pt x="9" y="144"/>
                  </a:lnTo>
                  <a:lnTo>
                    <a:pt x="10" y="143"/>
                  </a:lnTo>
                  <a:lnTo>
                    <a:pt x="11" y="143"/>
                  </a:lnTo>
                  <a:lnTo>
                    <a:pt x="11" y="142"/>
                  </a:lnTo>
                  <a:lnTo>
                    <a:pt x="12" y="142"/>
                  </a:lnTo>
                  <a:lnTo>
                    <a:pt x="13" y="142"/>
                  </a:lnTo>
                  <a:lnTo>
                    <a:pt x="13" y="141"/>
                  </a:lnTo>
                  <a:lnTo>
                    <a:pt x="13" y="140"/>
                  </a:lnTo>
                  <a:lnTo>
                    <a:pt x="12" y="140"/>
                  </a:lnTo>
                  <a:lnTo>
                    <a:pt x="12" y="139"/>
                  </a:lnTo>
                  <a:lnTo>
                    <a:pt x="12" y="138"/>
                  </a:lnTo>
                  <a:lnTo>
                    <a:pt x="13" y="138"/>
                  </a:lnTo>
                  <a:lnTo>
                    <a:pt x="13" y="137"/>
                  </a:lnTo>
                  <a:lnTo>
                    <a:pt x="14" y="137"/>
                  </a:lnTo>
                  <a:lnTo>
                    <a:pt x="15" y="137"/>
                  </a:lnTo>
                  <a:lnTo>
                    <a:pt x="15" y="136"/>
                  </a:lnTo>
                  <a:lnTo>
                    <a:pt x="15" y="135"/>
                  </a:lnTo>
                  <a:lnTo>
                    <a:pt x="16" y="135"/>
                  </a:lnTo>
                  <a:lnTo>
                    <a:pt x="16" y="134"/>
                  </a:lnTo>
                  <a:lnTo>
                    <a:pt x="17" y="134"/>
                  </a:lnTo>
                  <a:lnTo>
                    <a:pt x="17" y="135"/>
                  </a:lnTo>
                  <a:lnTo>
                    <a:pt x="17" y="136"/>
                  </a:lnTo>
                  <a:lnTo>
                    <a:pt x="18" y="136"/>
                  </a:lnTo>
                  <a:lnTo>
                    <a:pt x="18" y="137"/>
                  </a:lnTo>
                  <a:lnTo>
                    <a:pt x="18" y="138"/>
                  </a:lnTo>
                  <a:lnTo>
                    <a:pt x="19" y="138"/>
                  </a:lnTo>
                  <a:lnTo>
                    <a:pt x="19" y="139"/>
                  </a:lnTo>
                  <a:lnTo>
                    <a:pt x="19" y="140"/>
                  </a:lnTo>
                  <a:lnTo>
                    <a:pt x="20" y="140"/>
                  </a:lnTo>
                  <a:lnTo>
                    <a:pt x="20" y="141"/>
                  </a:lnTo>
                  <a:lnTo>
                    <a:pt x="20" y="142"/>
                  </a:lnTo>
                  <a:lnTo>
                    <a:pt x="21" y="142"/>
                  </a:lnTo>
                  <a:lnTo>
                    <a:pt x="21" y="143"/>
                  </a:lnTo>
                  <a:lnTo>
                    <a:pt x="21" y="144"/>
                  </a:lnTo>
                  <a:lnTo>
                    <a:pt x="21" y="145"/>
                  </a:lnTo>
                  <a:lnTo>
                    <a:pt x="21" y="146"/>
                  </a:lnTo>
                  <a:lnTo>
                    <a:pt x="21" y="147"/>
                  </a:lnTo>
                  <a:lnTo>
                    <a:pt x="22" y="147"/>
                  </a:lnTo>
                  <a:lnTo>
                    <a:pt x="22" y="148"/>
                  </a:lnTo>
                  <a:lnTo>
                    <a:pt x="23" y="148"/>
                  </a:lnTo>
                  <a:lnTo>
                    <a:pt x="23" y="149"/>
                  </a:lnTo>
                  <a:lnTo>
                    <a:pt x="24" y="149"/>
                  </a:lnTo>
                  <a:lnTo>
                    <a:pt x="24" y="150"/>
                  </a:lnTo>
                  <a:lnTo>
                    <a:pt x="25" y="150"/>
                  </a:lnTo>
                  <a:lnTo>
                    <a:pt x="25" y="149"/>
                  </a:lnTo>
                  <a:lnTo>
                    <a:pt x="25" y="148"/>
                  </a:lnTo>
                  <a:lnTo>
                    <a:pt x="26" y="148"/>
                  </a:lnTo>
                  <a:lnTo>
                    <a:pt x="26" y="147"/>
                  </a:lnTo>
                  <a:lnTo>
                    <a:pt x="26" y="146"/>
                  </a:lnTo>
                  <a:lnTo>
                    <a:pt x="26" y="145"/>
                  </a:lnTo>
                  <a:lnTo>
                    <a:pt x="26" y="144"/>
                  </a:lnTo>
                  <a:lnTo>
                    <a:pt x="26" y="143"/>
                  </a:lnTo>
                  <a:lnTo>
                    <a:pt x="25" y="143"/>
                  </a:lnTo>
                  <a:lnTo>
                    <a:pt x="25" y="142"/>
                  </a:lnTo>
                  <a:lnTo>
                    <a:pt x="25" y="141"/>
                  </a:lnTo>
                  <a:lnTo>
                    <a:pt x="25" y="139"/>
                  </a:lnTo>
                  <a:lnTo>
                    <a:pt x="25" y="138"/>
                  </a:lnTo>
                  <a:lnTo>
                    <a:pt x="24" y="138"/>
                  </a:lnTo>
                  <a:lnTo>
                    <a:pt x="24" y="137"/>
                  </a:lnTo>
                  <a:lnTo>
                    <a:pt x="23" y="136"/>
                  </a:lnTo>
                  <a:lnTo>
                    <a:pt x="22" y="135"/>
                  </a:lnTo>
                  <a:lnTo>
                    <a:pt x="21" y="135"/>
                  </a:lnTo>
                  <a:lnTo>
                    <a:pt x="21" y="134"/>
                  </a:lnTo>
                  <a:lnTo>
                    <a:pt x="21" y="133"/>
                  </a:lnTo>
                  <a:lnTo>
                    <a:pt x="21" y="132"/>
                  </a:lnTo>
                  <a:lnTo>
                    <a:pt x="21" y="131"/>
                  </a:lnTo>
                  <a:lnTo>
                    <a:pt x="21" y="130"/>
                  </a:lnTo>
                  <a:lnTo>
                    <a:pt x="21" y="129"/>
                  </a:lnTo>
                  <a:lnTo>
                    <a:pt x="21" y="128"/>
                  </a:lnTo>
                  <a:lnTo>
                    <a:pt x="20" y="128"/>
                  </a:lnTo>
                  <a:lnTo>
                    <a:pt x="20" y="127"/>
                  </a:lnTo>
                  <a:lnTo>
                    <a:pt x="19" y="126"/>
                  </a:lnTo>
                  <a:lnTo>
                    <a:pt x="19" y="125"/>
                  </a:lnTo>
                  <a:lnTo>
                    <a:pt x="19" y="124"/>
                  </a:lnTo>
                  <a:lnTo>
                    <a:pt x="18" y="123"/>
                  </a:lnTo>
                  <a:lnTo>
                    <a:pt x="19" y="123"/>
                  </a:lnTo>
                  <a:lnTo>
                    <a:pt x="19" y="122"/>
                  </a:lnTo>
                  <a:lnTo>
                    <a:pt x="19" y="121"/>
                  </a:lnTo>
                  <a:lnTo>
                    <a:pt x="18" y="120"/>
                  </a:lnTo>
                  <a:lnTo>
                    <a:pt x="18" y="119"/>
                  </a:lnTo>
                  <a:lnTo>
                    <a:pt x="19" y="119"/>
                  </a:lnTo>
                  <a:lnTo>
                    <a:pt x="19" y="118"/>
                  </a:lnTo>
                  <a:lnTo>
                    <a:pt x="19" y="117"/>
                  </a:lnTo>
                  <a:lnTo>
                    <a:pt x="19" y="116"/>
                  </a:lnTo>
                  <a:lnTo>
                    <a:pt x="19" y="115"/>
                  </a:lnTo>
                  <a:lnTo>
                    <a:pt x="19" y="114"/>
                  </a:lnTo>
                  <a:lnTo>
                    <a:pt x="19" y="113"/>
                  </a:lnTo>
                  <a:lnTo>
                    <a:pt x="19" y="112"/>
                  </a:lnTo>
                  <a:lnTo>
                    <a:pt x="19" y="111"/>
                  </a:lnTo>
                  <a:lnTo>
                    <a:pt x="20" y="110"/>
                  </a:lnTo>
                  <a:lnTo>
                    <a:pt x="20" y="109"/>
                  </a:lnTo>
                  <a:lnTo>
                    <a:pt x="20" y="108"/>
                  </a:lnTo>
                  <a:lnTo>
                    <a:pt x="21" y="108"/>
                  </a:lnTo>
                  <a:lnTo>
                    <a:pt x="21" y="107"/>
                  </a:lnTo>
                  <a:lnTo>
                    <a:pt x="21" y="106"/>
                  </a:lnTo>
                  <a:lnTo>
                    <a:pt x="21" y="105"/>
                  </a:lnTo>
                  <a:lnTo>
                    <a:pt x="21" y="104"/>
                  </a:lnTo>
                  <a:lnTo>
                    <a:pt x="22" y="103"/>
                  </a:lnTo>
                  <a:lnTo>
                    <a:pt x="21" y="102"/>
                  </a:lnTo>
                  <a:lnTo>
                    <a:pt x="21" y="101"/>
                  </a:lnTo>
                  <a:lnTo>
                    <a:pt x="21" y="100"/>
                  </a:lnTo>
                  <a:lnTo>
                    <a:pt x="21" y="99"/>
                  </a:lnTo>
                  <a:lnTo>
                    <a:pt x="21" y="98"/>
                  </a:lnTo>
                  <a:lnTo>
                    <a:pt x="21" y="99"/>
                  </a:lnTo>
                  <a:lnTo>
                    <a:pt x="20" y="99"/>
                  </a:lnTo>
                  <a:lnTo>
                    <a:pt x="19" y="99"/>
                  </a:lnTo>
                  <a:lnTo>
                    <a:pt x="18" y="99"/>
                  </a:lnTo>
                  <a:lnTo>
                    <a:pt x="17" y="99"/>
                  </a:lnTo>
                  <a:lnTo>
                    <a:pt x="16" y="100"/>
                  </a:lnTo>
                  <a:lnTo>
                    <a:pt x="15" y="99"/>
                  </a:lnTo>
                  <a:lnTo>
                    <a:pt x="14" y="98"/>
                  </a:lnTo>
                  <a:lnTo>
                    <a:pt x="13" y="98"/>
                  </a:lnTo>
                  <a:lnTo>
                    <a:pt x="13" y="97"/>
                  </a:lnTo>
                  <a:lnTo>
                    <a:pt x="12" y="97"/>
                  </a:lnTo>
                  <a:lnTo>
                    <a:pt x="11" y="96"/>
                  </a:lnTo>
                  <a:lnTo>
                    <a:pt x="11" y="95"/>
                  </a:lnTo>
                  <a:lnTo>
                    <a:pt x="10" y="95"/>
                  </a:lnTo>
                  <a:lnTo>
                    <a:pt x="10" y="94"/>
                  </a:lnTo>
                  <a:lnTo>
                    <a:pt x="10" y="93"/>
                  </a:lnTo>
                  <a:lnTo>
                    <a:pt x="9" y="93"/>
                  </a:lnTo>
                  <a:lnTo>
                    <a:pt x="9" y="92"/>
                  </a:lnTo>
                  <a:lnTo>
                    <a:pt x="9" y="91"/>
                  </a:lnTo>
                  <a:lnTo>
                    <a:pt x="10" y="90"/>
                  </a:lnTo>
                  <a:lnTo>
                    <a:pt x="10" y="91"/>
                  </a:lnTo>
                  <a:lnTo>
                    <a:pt x="11" y="91"/>
                  </a:lnTo>
                  <a:lnTo>
                    <a:pt x="12" y="91"/>
                  </a:lnTo>
                  <a:lnTo>
                    <a:pt x="13" y="91"/>
                  </a:lnTo>
                  <a:lnTo>
                    <a:pt x="13" y="90"/>
                  </a:lnTo>
                  <a:lnTo>
                    <a:pt x="14" y="90"/>
                  </a:lnTo>
                  <a:lnTo>
                    <a:pt x="15" y="90"/>
                  </a:lnTo>
                  <a:lnTo>
                    <a:pt x="15" y="91"/>
                  </a:lnTo>
                  <a:lnTo>
                    <a:pt x="16" y="91"/>
                  </a:lnTo>
                  <a:lnTo>
                    <a:pt x="16" y="92"/>
                  </a:lnTo>
                  <a:lnTo>
                    <a:pt x="17" y="92"/>
                  </a:lnTo>
                  <a:lnTo>
                    <a:pt x="17" y="93"/>
                  </a:lnTo>
                  <a:lnTo>
                    <a:pt x="18" y="93"/>
                  </a:lnTo>
                  <a:lnTo>
                    <a:pt x="18" y="94"/>
                  </a:lnTo>
                  <a:lnTo>
                    <a:pt x="19" y="94"/>
                  </a:lnTo>
                  <a:lnTo>
                    <a:pt x="19" y="95"/>
                  </a:lnTo>
                  <a:lnTo>
                    <a:pt x="19" y="96"/>
                  </a:lnTo>
                  <a:lnTo>
                    <a:pt x="20" y="97"/>
                  </a:lnTo>
                  <a:lnTo>
                    <a:pt x="21" y="97"/>
                  </a:lnTo>
                  <a:lnTo>
                    <a:pt x="22" y="97"/>
                  </a:lnTo>
                  <a:lnTo>
                    <a:pt x="23" y="97"/>
                  </a:lnTo>
                  <a:lnTo>
                    <a:pt x="24" y="97"/>
                  </a:lnTo>
                  <a:lnTo>
                    <a:pt x="24" y="96"/>
                  </a:lnTo>
                  <a:lnTo>
                    <a:pt x="25" y="95"/>
                  </a:lnTo>
                  <a:lnTo>
                    <a:pt x="25" y="94"/>
                  </a:lnTo>
                  <a:lnTo>
                    <a:pt x="26" y="94"/>
                  </a:lnTo>
                  <a:lnTo>
                    <a:pt x="26" y="93"/>
                  </a:lnTo>
                  <a:lnTo>
                    <a:pt x="26" y="92"/>
                  </a:lnTo>
                  <a:lnTo>
                    <a:pt x="26" y="91"/>
                  </a:lnTo>
                  <a:lnTo>
                    <a:pt x="26" y="90"/>
                  </a:lnTo>
                  <a:lnTo>
                    <a:pt x="27" y="90"/>
                  </a:lnTo>
                  <a:lnTo>
                    <a:pt x="27" y="89"/>
                  </a:lnTo>
                  <a:lnTo>
                    <a:pt x="27" y="88"/>
                  </a:lnTo>
                  <a:lnTo>
                    <a:pt x="27" y="87"/>
                  </a:lnTo>
                  <a:lnTo>
                    <a:pt x="27" y="86"/>
                  </a:lnTo>
                  <a:lnTo>
                    <a:pt x="27" y="85"/>
                  </a:lnTo>
                  <a:lnTo>
                    <a:pt x="27" y="84"/>
                  </a:lnTo>
                  <a:lnTo>
                    <a:pt x="26" y="84"/>
                  </a:lnTo>
                  <a:lnTo>
                    <a:pt x="26" y="83"/>
                  </a:lnTo>
                  <a:lnTo>
                    <a:pt x="25" y="83"/>
                  </a:lnTo>
                  <a:lnTo>
                    <a:pt x="25" y="82"/>
                  </a:lnTo>
                  <a:lnTo>
                    <a:pt x="24" y="82"/>
                  </a:lnTo>
                  <a:lnTo>
                    <a:pt x="23" y="81"/>
                  </a:lnTo>
                  <a:lnTo>
                    <a:pt x="22" y="81"/>
                  </a:lnTo>
                  <a:lnTo>
                    <a:pt x="22" y="80"/>
                  </a:lnTo>
                  <a:lnTo>
                    <a:pt x="21" y="79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20" y="77"/>
                  </a:lnTo>
                  <a:lnTo>
                    <a:pt x="20" y="76"/>
                  </a:lnTo>
                  <a:lnTo>
                    <a:pt x="21" y="76"/>
                  </a:lnTo>
                  <a:lnTo>
                    <a:pt x="21" y="75"/>
                  </a:lnTo>
                  <a:lnTo>
                    <a:pt x="21" y="74"/>
                  </a:lnTo>
                  <a:lnTo>
                    <a:pt x="22" y="74"/>
                  </a:lnTo>
                  <a:lnTo>
                    <a:pt x="24" y="74"/>
                  </a:lnTo>
                  <a:lnTo>
                    <a:pt x="25" y="74"/>
                  </a:lnTo>
                  <a:lnTo>
                    <a:pt x="25" y="73"/>
                  </a:lnTo>
                  <a:lnTo>
                    <a:pt x="26" y="73"/>
                  </a:lnTo>
                  <a:lnTo>
                    <a:pt x="26" y="72"/>
                  </a:lnTo>
                  <a:lnTo>
                    <a:pt x="26" y="71"/>
                  </a:lnTo>
                  <a:lnTo>
                    <a:pt x="27" y="71"/>
                  </a:lnTo>
                  <a:lnTo>
                    <a:pt x="26" y="71"/>
                  </a:lnTo>
                  <a:lnTo>
                    <a:pt x="26" y="70"/>
                  </a:lnTo>
                  <a:lnTo>
                    <a:pt x="25" y="69"/>
                  </a:lnTo>
                  <a:lnTo>
                    <a:pt x="25" y="68"/>
                  </a:lnTo>
                  <a:lnTo>
                    <a:pt x="25" y="67"/>
                  </a:lnTo>
                  <a:lnTo>
                    <a:pt x="26" y="66"/>
                  </a:lnTo>
                  <a:lnTo>
                    <a:pt x="26" y="65"/>
                  </a:lnTo>
                  <a:lnTo>
                    <a:pt x="27" y="65"/>
                  </a:lnTo>
                  <a:lnTo>
                    <a:pt x="27" y="64"/>
                  </a:lnTo>
                  <a:lnTo>
                    <a:pt x="27" y="63"/>
                  </a:lnTo>
                  <a:lnTo>
                    <a:pt x="27" y="62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8" y="60"/>
                  </a:lnTo>
                  <a:lnTo>
                    <a:pt x="29" y="59"/>
                  </a:lnTo>
                  <a:lnTo>
                    <a:pt x="30" y="58"/>
                  </a:lnTo>
                  <a:lnTo>
                    <a:pt x="31" y="58"/>
                  </a:lnTo>
                  <a:lnTo>
                    <a:pt x="32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6" y="58"/>
                  </a:lnTo>
                  <a:lnTo>
                    <a:pt x="36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8" y="56"/>
                  </a:lnTo>
                  <a:lnTo>
                    <a:pt x="38" y="55"/>
                  </a:lnTo>
                  <a:lnTo>
                    <a:pt x="38" y="54"/>
                  </a:lnTo>
                  <a:lnTo>
                    <a:pt x="38" y="53"/>
                  </a:lnTo>
                  <a:lnTo>
                    <a:pt x="38" y="52"/>
                  </a:lnTo>
                  <a:lnTo>
                    <a:pt x="37" y="52"/>
                  </a:lnTo>
                  <a:lnTo>
                    <a:pt x="37" y="51"/>
                  </a:lnTo>
                  <a:lnTo>
                    <a:pt x="37" y="50"/>
                  </a:lnTo>
                  <a:lnTo>
                    <a:pt x="37" y="49"/>
                  </a:lnTo>
                  <a:lnTo>
                    <a:pt x="36" y="48"/>
                  </a:lnTo>
                  <a:lnTo>
                    <a:pt x="36" y="47"/>
                  </a:lnTo>
                  <a:lnTo>
                    <a:pt x="36" y="46"/>
                  </a:lnTo>
                  <a:lnTo>
                    <a:pt x="36" y="45"/>
                  </a:lnTo>
                  <a:lnTo>
                    <a:pt x="37" y="44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39" y="41"/>
                  </a:lnTo>
                  <a:lnTo>
                    <a:pt x="40" y="41"/>
                  </a:lnTo>
                  <a:lnTo>
                    <a:pt x="40" y="40"/>
                  </a:lnTo>
                  <a:lnTo>
                    <a:pt x="41" y="40"/>
                  </a:lnTo>
                  <a:lnTo>
                    <a:pt x="41" y="41"/>
                  </a:lnTo>
                  <a:lnTo>
                    <a:pt x="42" y="41"/>
                  </a:lnTo>
                  <a:lnTo>
                    <a:pt x="43" y="41"/>
                  </a:lnTo>
                  <a:lnTo>
                    <a:pt x="43" y="40"/>
                  </a:lnTo>
                  <a:lnTo>
                    <a:pt x="44" y="40"/>
                  </a:lnTo>
                  <a:lnTo>
                    <a:pt x="45" y="40"/>
                  </a:lnTo>
                  <a:lnTo>
                    <a:pt x="45" y="39"/>
                  </a:lnTo>
                  <a:lnTo>
                    <a:pt x="46" y="39"/>
                  </a:lnTo>
                  <a:lnTo>
                    <a:pt x="47" y="39"/>
                  </a:lnTo>
                  <a:lnTo>
                    <a:pt x="48" y="39"/>
                  </a:lnTo>
                  <a:lnTo>
                    <a:pt x="48" y="38"/>
                  </a:lnTo>
                  <a:lnTo>
                    <a:pt x="49" y="38"/>
                  </a:lnTo>
                  <a:lnTo>
                    <a:pt x="50" y="37"/>
                  </a:lnTo>
                  <a:lnTo>
                    <a:pt x="51" y="36"/>
                  </a:lnTo>
                  <a:lnTo>
                    <a:pt x="51" y="35"/>
                  </a:lnTo>
                  <a:lnTo>
                    <a:pt x="51" y="34"/>
                  </a:lnTo>
                  <a:lnTo>
                    <a:pt x="51" y="33"/>
                  </a:lnTo>
                  <a:lnTo>
                    <a:pt x="51" y="32"/>
                  </a:lnTo>
                  <a:lnTo>
                    <a:pt x="51" y="31"/>
                  </a:lnTo>
                  <a:lnTo>
                    <a:pt x="51" y="30"/>
                  </a:lnTo>
                  <a:lnTo>
                    <a:pt x="51" y="29"/>
                  </a:lnTo>
                  <a:lnTo>
                    <a:pt x="52" y="28"/>
                  </a:lnTo>
                  <a:lnTo>
                    <a:pt x="52" y="27"/>
                  </a:lnTo>
                  <a:lnTo>
                    <a:pt x="52" y="26"/>
                  </a:lnTo>
                  <a:lnTo>
                    <a:pt x="53" y="25"/>
                  </a:lnTo>
                  <a:lnTo>
                    <a:pt x="54" y="25"/>
                  </a:lnTo>
                  <a:lnTo>
                    <a:pt x="55" y="25"/>
                  </a:lnTo>
                  <a:lnTo>
                    <a:pt x="56" y="25"/>
                  </a:lnTo>
                  <a:lnTo>
                    <a:pt x="57" y="25"/>
                  </a:lnTo>
                  <a:lnTo>
                    <a:pt x="58" y="25"/>
                  </a:lnTo>
                  <a:lnTo>
                    <a:pt x="58" y="26"/>
                  </a:lnTo>
                  <a:lnTo>
                    <a:pt x="59" y="26"/>
                  </a:lnTo>
                  <a:lnTo>
                    <a:pt x="59" y="27"/>
                  </a:lnTo>
                  <a:lnTo>
                    <a:pt x="59" y="28"/>
                  </a:lnTo>
                  <a:lnTo>
                    <a:pt x="58" y="28"/>
                  </a:lnTo>
                  <a:lnTo>
                    <a:pt x="58" y="29"/>
                  </a:lnTo>
                  <a:lnTo>
                    <a:pt x="58" y="30"/>
                  </a:lnTo>
                  <a:lnTo>
                    <a:pt x="58" y="31"/>
                  </a:lnTo>
                  <a:lnTo>
                    <a:pt x="58" y="32"/>
                  </a:lnTo>
                  <a:lnTo>
                    <a:pt x="58" y="33"/>
                  </a:lnTo>
                  <a:lnTo>
                    <a:pt x="59" y="33"/>
                  </a:lnTo>
                  <a:lnTo>
                    <a:pt x="60" y="33"/>
                  </a:lnTo>
                  <a:lnTo>
                    <a:pt x="60" y="34"/>
                  </a:lnTo>
                  <a:lnTo>
                    <a:pt x="60" y="35"/>
                  </a:lnTo>
                  <a:lnTo>
                    <a:pt x="61" y="35"/>
                  </a:lnTo>
                  <a:lnTo>
                    <a:pt x="61" y="36"/>
                  </a:lnTo>
                  <a:lnTo>
                    <a:pt x="62" y="36"/>
                  </a:lnTo>
                  <a:lnTo>
                    <a:pt x="62" y="37"/>
                  </a:lnTo>
                  <a:lnTo>
                    <a:pt x="63" y="37"/>
                  </a:lnTo>
                  <a:lnTo>
                    <a:pt x="64" y="37"/>
                  </a:lnTo>
                  <a:lnTo>
                    <a:pt x="65" y="37"/>
                  </a:lnTo>
                  <a:lnTo>
                    <a:pt x="65" y="38"/>
                  </a:lnTo>
                  <a:lnTo>
                    <a:pt x="66" y="38"/>
                  </a:lnTo>
                  <a:lnTo>
                    <a:pt x="67" y="38"/>
                  </a:lnTo>
                  <a:lnTo>
                    <a:pt x="67" y="37"/>
                  </a:lnTo>
                  <a:lnTo>
                    <a:pt x="68" y="37"/>
                  </a:lnTo>
                  <a:lnTo>
                    <a:pt x="69" y="37"/>
                  </a:lnTo>
                  <a:lnTo>
                    <a:pt x="70" y="37"/>
                  </a:lnTo>
                  <a:lnTo>
                    <a:pt x="71" y="37"/>
                  </a:lnTo>
                  <a:lnTo>
                    <a:pt x="71" y="38"/>
                  </a:lnTo>
                  <a:lnTo>
                    <a:pt x="71" y="39"/>
                  </a:lnTo>
                  <a:lnTo>
                    <a:pt x="72" y="39"/>
                  </a:lnTo>
                  <a:lnTo>
                    <a:pt x="73" y="39"/>
                  </a:lnTo>
                  <a:lnTo>
                    <a:pt x="74" y="39"/>
                  </a:lnTo>
                  <a:lnTo>
                    <a:pt x="74" y="38"/>
                  </a:lnTo>
                  <a:lnTo>
                    <a:pt x="74" y="37"/>
                  </a:lnTo>
                  <a:lnTo>
                    <a:pt x="75" y="37"/>
                  </a:lnTo>
                  <a:lnTo>
                    <a:pt x="75" y="36"/>
                  </a:lnTo>
                  <a:lnTo>
                    <a:pt x="76" y="36"/>
                  </a:lnTo>
                  <a:lnTo>
                    <a:pt x="76" y="35"/>
                  </a:lnTo>
                  <a:lnTo>
                    <a:pt x="76" y="34"/>
                  </a:lnTo>
                  <a:lnTo>
                    <a:pt x="76" y="33"/>
                  </a:lnTo>
                  <a:lnTo>
                    <a:pt x="76" y="32"/>
                  </a:lnTo>
                  <a:lnTo>
                    <a:pt x="77" y="31"/>
                  </a:lnTo>
                  <a:lnTo>
                    <a:pt x="77" y="30"/>
                  </a:lnTo>
                  <a:lnTo>
                    <a:pt x="78" y="30"/>
                  </a:lnTo>
                  <a:lnTo>
                    <a:pt x="78" y="29"/>
                  </a:lnTo>
                  <a:lnTo>
                    <a:pt x="78" y="28"/>
                  </a:lnTo>
                  <a:lnTo>
                    <a:pt x="78" y="27"/>
                  </a:lnTo>
                  <a:lnTo>
                    <a:pt x="79" y="26"/>
                  </a:lnTo>
                  <a:close/>
                  <a:moveTo>
                    <a:pt x="39" y="181"/>
                  </a:moveTo>
                  <a:lnTo>
                    <a:pt x="40" y="181"/>
                  </a:lnTo>
                  <a:lnTo>
                    <a:pt x="40" y="180"/>
                  </a:lnTo>
                  <a:lnTo>
                    <a:pt x="40" y="179"/>
                  </a:lnTo>
                  <a:lnTo>
                    <a:pt x="41" y="179"/>
                  </a:lnTo>
                  <a:lnTo>
                    <a:pt x="41" y="178"/>
                  </a:lnTo>
                  <a:lnTo>
                    <a:pt x="41" y="177"/>
                  </a:lnTo>
                  <a:lnTo>
                    <a:pt x="40" y="177"/>
                  </a:lnTo>
                  <a:lnTo>
                    <a:pt x="39" y="177"/>
                  </a:lnTo>
                  <a:lnTo>
                    <a:pt x="39" y="178"/>
                  </a:lnTo>
                  <a:lnTo>
                    <a:pt x="38" y="179"/>
                  </a:lnTo>
                  <a:lnTo>
                    <a:pt x="38" y="180"/>
                  </a:lnTo>
                  <a:lnTo>
                    <a:pt x="38" y="181"/>
                  </a:lnTo>
                  <a:lnTo>
                    <a:pt x="39" y="181"/>
                  </a:lnTo>
                  <a:close/>
                  <a:moveTo>
                    <a:pt x="78" y="230"/>
                  </a:moveTo>
                  <a:lnTo>
                    <a:pt x="79" y="230"/>
                  </a:lnTo>
                  <a:lnTo>
                    <a:pt x="80" y="230"/>
                  </a:lnTo>
                  <a:lnTo>
                    <a:pt x="81" y="230"/>
                  </a:lnTo>
                  <a:lnTo>
                    <a:pt x="81" y="229"/>
                  </a:lnTo>
                  <a:lnTo>
                    <a:pt x="82" y="229"/>
                  </a:lnTo>
                  <a:lnTo>
                    <a:pt x="82" y="228"/>
                  </a:lnTo>
                  <a:lnTo>
                    <a:pt x="82" y="227"/>
                  </a:lnTo>
                  <a:lnTo>
                    <a:pt x="82" y="226"/>
                  </a:lnTo>
                  <a:lnTo>
                    <a:pt x="82" y="225"/>
                  </a:lnTo>
                  <a:lnTo>
                    <a:pt x="81" y="225"/>
                  </a:lnTo>
                  <a:lnTo>
                    <a:pt x="81" y="224"/>
                  </a:lnTo>
                  <a:lnTo>
                    <a:pt x="80" y="224"/>
                  </a:lnTo>
                  <a:lnTo>
                    <a:pt x="80" y="223"/>
                  </a:lnTo>
                  <a:lnTo>
                    <a:pt x="80" y="222"/>
                  </a:lnTo>
                  <a:lnTo>
                    <a:pt x="80" y="221"/>
                  </a:lnTo>
                  <a:lnTo>
                    <a:pt x="80" y="220"/>
                  </a:lnTo>
                  <a:lnTo>
                    <a:pt x="79" y="220"/>
                  </a:lnTo>
                  <a:lnTo>
                    <a:pt x="79" y="219"/>
                  </a:lnTo>
                  <a:lnTo>
                    <a:pt x="79" y="218"/>
                  </a:lnTo>
                  <a:lnTo>
                    <a:pt x="78" y="217"/>
                  </a:lnTo>
                  <a:lnTo>
                    <a:pt x="78" y="216"/>
                  </a:lnTo>
                  <a:lnTo>
                    <a:pt x="78" y="215"/>
                  </a:lnTo>
                  <a:lnTo>
                    <a:pt x="78" y="214"/>
                  </a:lnTo>
                  <a:lnTo>
                    <a:pt x="77" y="214"/>
                  </a:lnTo>
                  <a:lnTo>
                    <a:pt x="78" y="213"/>
                  </a:lnTo>
                  <a:lnTo>
                    <a:pt x="78" y="212"/>
                  </a:lnTo>
                  <a:lnTo>
                    <a:pt x="77" y="212"/>
                  </a:lnTo>
                  <a:lnTo>
                    <a:pt x="78" y="212"/>
                  </a:lnTo>
                  <a:lnTo>
                    <a:pt x="78" y="211"/>
                  </a:lnTo>
                  <a:lnTo>
                    <a:pt x="78" y="210"/>
                  </a:lnTo>
                  <a:lnTo>
                    <a:pt x="78" y="209"/>
                  </a:lnTo>
                  <a:lnTo>
                    <a:pt x="77" y="209"/>
                  </a:lnTo>
                  <a:lnTo>
                    <a:pt x="77" y="210"/>
                  </a:lnTo>
                  <a:lnTo>
                    <a:pt x="76" y="210"/>
                  </a:lnTo>
                  <a:lnTo>
                    <a:pt x="75" y="211"/>
                  </a:lnTo>
                  <a:lnTo>
                    <a:pt x="75" y="212"/>
                  </a:lnTo>
                  <a:lnTo>
                    <a:pt x="74" y="212"/>
                  </a:lnTo>
                  <a:lnTo>
                    <a:pt x="74" y="211"/>
                  </a:lnTo>
                  <a:lnTo>
                    <a:pt x="73" y="211"/>
                  </a:lnTo>
                  <a:lnTo>
                    <a:pt x="72" y="211"/>
                  </a:lnTo>
                  <a:lnTo>
                    <a:pt x="72" y="210"/>
                  </a:lnTo>
                  <a:lnTo>
                    <a:pt x="71" y="210"/>
                  </a:lnTo>
                  <a:lnTo>
                    <a:pt x="71" y="211"/>
                  </a:lnTo>
                  <a:lnTo>
                    <a:pt x="70" y="211"/>
                  </a:lnTo>
                  <a:lnTo>
                    <a:pt x="70" y="212"/>
                  </a:lnTo>
                  <a:lnTo>
                    <a:pt x="70" y="213"/>
                  </a:lnTo>
                  <a:lnTo>
                    <a:pt x="70" y="214"/>
                  </a:lnTo>
                  <a:lnTo>
                    <a:pt x="70" y="215"/>
                  </a:lnTo>
                  <a:lnTo>
                    <a:pt x="71" y="215"/>
                  </a:lnTo>
                  <a:lnTo>
                    <a:pt x="71" y="216"/>
                  </a:lnTo>
                  <a:lnTo>
                    <a:pt x="70" y="217"/>
                  </a:lnTo>
                  <a:lnTo>
                    <a:pt x="70" y="218"/>
                  </a:lnTo>
                  <a:lnTo>
                    <a:pt x="70" y="219"/>
                  </a:lnTo>
                  <a:lnTo>
                    <a:pt x="71" y="219"/>
                  </a:lnTo>
                  <a:lnTo>
                    <a:pt x="71" y="220"/>
                  </a:lnTo>
                  <a:lnTo>
                    <a:pt x="72" y="221"/>
                  </a:lnTo>
                  <a:lnTo>
                    <a:pt x="72" y="222"/>
                  </a:lnTo>
                  <a:lnTo>
                    <a:pt x="73" y="223"/>
                  </a:lnTo>
                  <a:lnTo>
                    <a:pt x="73" y="224"/>
                  </a:lnTo>
                  <a:lnTo>
                    <a:pt x="74" y="224"/>
                  </a:lnTo>
                  <a:lnTo>
                    <a:pt x="74" y="225"/>
                  </a:lnTo>
                  <a:lnTo>
                    <a:pt x="75" y="225"/>
                  </a:lnTo>
                  <a:lnTo>
                    <a:pt x="76" y="225"/>
                  </a:lnTo>
                  <a:lnTo>
                    <a:pt x="76" y="226"/>
                  </a:lnTo>
                  <a:lnTo>
                    <a:pt x="76" y="227"/>
                  </a:lnTo>
                  <a:lnTo>
                    <a:pt x="77" y="227"/>
                  </a:lnTo>
                  <a:lnTo>
                    <a:pt x="77" y="228"/>
                  </a:lnTo>
                  <a:lnTo>
                    <a:pt x="77" y="229"/>
                  </a:lnTo>
                  <a:lnTo>
                    <a:pt x="78" y="229"/>
                  </a:lnTo>
                  <a:lnTo>
                    <a:pt x="78" y="230"/>
                  </a:lnTo>
                  <a:close/>
                </a:path>
              </a:pathLst>
            </a:custGeom>
            <a:solidFill>
              <a:srgbClr val="F7D4C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26" name="Freeform 906"/>
            <p:cNvSpPr>
              <a:spLocks/>
            </p:cNvSpPr>
            <p:nvPr/>
          </p:nvSpPr>
          <p:spPr bwMode="auto">
            <a:xfrm>
              <a:off x="2507" y="1847"/>
              <a:ext cx="233" cy="187"/>
            </a:xfrm>
            <a:custGeom>
              <a:avLst/>
              <a:gdLst>
                <a:gd name="T0" fmla="*/ 54 w 233"/>
                <a:gd name="T1" fmla="*/ 21 h 187"/>
                <a:gd name="T2" fmla="*/ 55 w 233"/>
                <a:gd name="T3" fmla="*/ 8 h 187"/>
                <a:gd name="T4" fmla="*/ 61 w 233"/>
                <a:gd name="T5" fmla="*/ 0 h 187"/>
                <a:gd name="T6" fmla="*/ 70 w 233"/>
                <a:gd name="T7" fmla="*/ 2 h 187"/>
                <a:gd name="T8" fmla="*/ 81 w 233"/>
                <a:gd name="T9" fmla="*/ 7 h 187"/>
                <a:gd name="T10" fmla="*/ 93 w 233"/>
                <a:gd name="T11" fmla="*/ 7 h 187"/>
                <a:gd name="T12" fmla="*/ 98 w 233"/>
                <a:gd name="T13" fmla="*/ 8 h 187"/>
                <a:gd name="T14" fmla="*/ 102 w 233"/>
                <a:gd name="T15" fmla="*/ 18 h 187"/>
                <a:gd name="T16" fmla="*/ 115 w 233"/>
                <a:gd name="T17" fmla="*/ 20 h 187"/>
                <a:gd name="T18" fmla="*/ 129 w 233"/>
                <a:gd name="T19" fmla="*/ 17 h 187"/>
                <a:gd name="T20" fmla="*/ 137 w 233"/>
                <a:gd name="T21" fmla="*/ 20 h 187"/>
                <a:gd name="T22" fmla="*/ 145 w 233"/>
                <a:gd name="T23" fmla="*/ 28 h 187"/>
                <a:gd name="T24" fmla="*/ 90 w 233"/>
                <a:gd name="T25" fmla="*/ 34 h 187"/>
                <a:gd name="T26" fmla="*/ 90 w 233"/>
                <a:gd name="T27" fmla="*/ 60 h 187"/>
                <a:gd name="T28" fmla="*/ 78 w 233"/>
                <a:gd name="T29" fmla="*/ 61 h 187"/>
                <a:gd name="T30" fmla="*/ 67 w 233"/>
                <a:gd name="T31" fmla="*/ 61 h 187"/>
                <a:gd name="T32" fmla="*/ 55 w 233"/>
                <a:gd name="T33" fmla="*/ 60 h 187"/>
                <a:gd name="T34" fmla="*/ 43 w 233"/>
                <a:gd name="T35" fmla="*/ 55 h 187"/>
                <a:gd name="T36" fmla="*/ 30 w 233"/>
                <a:gd name="T37" fmla="*/ 57 h 187"/>
                <a:gd name="T38" fmla="*/ 19 w 233"/>
                <a:gd name="T39" fmla="*/ 65 h 187"/>
                <a:gd name="T40" fmla="*/ 13 w 233"/>
                <a:gd name="T41" fmla="*/ 74 h 187"/>
                <a:gd name="T42" fmla="*/ 7 w 233"/>
                <a:gd name="T43" fmla="*/ 84 h 187"/>
                <a:gd name="T44" fmla="*/ 2 w 233"/>
                <a:gd name="T45" fmla="*/ 96 h 187"/>
                <a:gd name="T46" fmla="*/ 0 w 233"/>
                <a:gd name="T47" fmla="*/ 110 h 187"/>
                <a:gd name="T48" fmla="*/ 4 w 233"/>
                <a:gd name="T49" fmla="*/ 123 h 187"/>
                <a:gd name="T50" fmla="*/ 6 w 233"/>
                <a:gd name="T51" fmla="*/ 136 h 187"/>
                <a:gd name="T52" fmla="*/ 13 w 233"/>
                <a:gd name="T53" fmla="*/ 147 h 187"/>
                <a:gd name="T54" fmla="*/ 23 w 233"/>
                <a:gd name="T55" fmla="*/ 155 h 187"/>
                <a:gd name="T56" fmla="*/ 31 w 233"/>
                <a:gd name="T57" fmla="*/ 156 h 187"/>
                <a:gd name="T58" fmla="*/ 39 w 233"/>
                <a:gd name="T59" fmla="*/ 165 h 187"/>
                <a:gd name="T60" fmla="*/ 40 w 233"/>
                <a:gd name="T61" fmla="*/ 175 h 187"/>
                <a:gd name="T62" fmla="*/ 49 w 233"/>
                <a:gd name="T63" fmla="*/ 184 h 187"/>
                <a:gd name="T64" fmla="*/ 57 w 233"/>
                <a:gd name="T65" fmla="*/ 185 h 187"/>
                <a:gd name="T66" fmla="*/ 68 w 233"/>
                <a:gd name="T67" fmla="*/ 186 h 187"/>
                <a:gd name="T68" fmla="*/ 78 w 233"/>
                <a:gd name="T69" fmla="*/ 181 h 187"/>
                <a:gd name="T70" fmla="*/ 83 w 233"/>
                <a:gd name="T71" fmla="*/ 170 h 187"/>
                <a:gd name="T72" fmla="*/ 90 w 233"/>
                <a:gd name="T73" fmla="*/ 161 h 187"/>
                <a:gd name="T74" fmla="*/ 98 w 233"/>
                <a:gd name="T75" fmla="*/ 153 h 187"/>
                <a:gd name="T76" fmla="*/ 107 w 233"/>
                <a:gd name="T77" fmla="*/ 146 h 187"/>
                <a:gd name="T78" fmla="*/ 113 w 233"/>
                <a:gd name="T79" fmla="*/ 152 h 187"/>
                <a:gd name="T80" fmla="*/ 126 w 233"/>
                <a:gd name="T81" fmla="*/ 155 h 187"/>
                <a:gd name="T82" fmla="*/ 138 w 233"/>
                <a:gd name="T83" fmla="*/ 153 h 187"/>
                <a:gd name="T84" fmla="*/ 146 w 233"/>
                <a:gd name="T85" fmla="*/ 147 h 187"/>
                <a:gd name="T86" fmla="*/ 158 w 233"/>
                <a:gd name="T87" fmla="*/ 142 h 187"/>
                <a:gd name="T88" fmla="*/ 172 w 233"/>
                <a:gd name="T89" fmla="*/ 143 h 187"/>
                <a:gd name="T90" fmla="*/ 183 w 233"/>
                <a:gd name="T91" fmla="*/ 145 h 187"/>
                <a:gd name="T92" fmla="*/ 198 w 233"/>
                <a:gd name="T93" fmla="*/ 142 h 187"/>
                <a:gd name="T94" fmla="*/ 190 w 233"/>
                <a:gd name="T95" fmla="*/ 138 h 187"/>
                <a:gd name="T96" fmla="*/ 189 w 233"/>
                <a:gd name="T97" fmla="*/ 134 h 187"/>
                <a:gd name="T98" fmla="*/ 204 w 233"/>
                <a:gd name="T99" fmla="*/ 132 h 187"/>
                <a:gd name="T100" fmla="*/ 215 w 233"/>
                <a:gd name="T101" fmla="*/ 129 h 187"/>
                <a:gd name="T102" fmla="*/ 226 w 233"/>
                <a:gd name="T103" fmla="*/ 133 h 187"/>
                <a:gd name="T104" fmla="*/ 232 w 233"/>
                <a:gd name="T105" fmla="*/ 140 h 187"/>
                <a:gd name="T106" fmla="*/ 230 w 233"/>
                <a:gd name="T107" fmla="*/ 151 h 187"/>
                <a:gd name="T108" fmla="*/ 225 w 233"/>
                <a:gd name="T109" fmla="*/ 162 h 187"/>
                <a:gd name="T110" fmla="*/ 215 w 233"/>
                <a:gd name="T111" fmla="*/ 155 h 187"/>
                <a:gd name="T112" fmla="*/ 209 w 233"/>
                <a:gd name="T113" fmla="*/ 148 h 187"/>
                <a:gd name="T114" fmla="*/ 197 w 233"/>
                <a:gd name="T115" fmla="*/ 152 h 187"/>
                <a:gd name="T116" fmla="*/ 187 w 233"/>
                <a:gd name="T117" fmla="*/ 159 h 187"/>
                <a:gd name="T118" fmla="*/ 180 w 233"/>
                <a:gd name="T119" fmla="*/ 168 h 18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33"/>
                <a:gd name="T181" fmla="*/ 0 h 187"/>
                <a:gd name="T182" fmla="*/ 233 w 233"/>
                <a:gd name="T183" fmla="*/ 187 h 187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33" h="187">
                  <a:moveTo>
                    <a:pt x="44" y="26"/>
                  </a:moveTo>
                  <a:lnTo>
                    <a:pt x="45" y="26"/>
                  </a:lnTo>
                  <a:lnTo>
                    <a:pt x="45" y="25"/>
                  </a:lnTo>
                  <a:lnTo>
                    <a:pt x="46" y="25"/>
                  </a:lnTo>
                  <a:lnTo>
                    <a:pt x="47" y="25"/>
                  </a:lnTo>
                  <a:lnTo>
                    <a:pt x="48" y="25"/>
                  </a:lnTo>
                  <a:lnTo>
                    <a:pt x="49" y="26"/>
                  </a:lnTo>
                  <a:lnTo>
                    <a:pt x="49" y="25"/>
                  </a:lnTo>
                  <a:lnTo>
                    <a:pt x="50" y="24"/>
                  </a:lnTo>
                  <a:lnTo>
                    <a:pt x="50" y="23"/>
                  </a:lnTo>
                  <a:lnTo>
                    <a:pt x="51" y="23"/>
                  </a:lnTo>
                  <a:lnTo>
                    <a:pt x="51" y="22"/>
                  </a:lnTo>
                  <a:lnTo>
                    <a:pt x="52" y="22"/>
                  </a:lnTo>
                  <a:lnTo>
                    <a:pt x="53" y="21"/>
                  </a:lnTo>
                  <a:lnTo>
                    <a:pt x="54" y="21"/>
                  </a:lnTo>
                  <a:lnTo>
                    <a:pt x="55" y="20"/>
                  </a:lnTo>
                  <a:lnTo>
                    <a:pt x="54" y="20"/>
                  </a:lnTo>
                  <a:lnTo>
                    <a:pt x="54" y="19"/>
                  </a:lnTo>
                  <a:lnTo>
                    <a:pt x="54" y="18"/>
                  </a:lnTo>
                  <a:lnTo>
                    <a:pt x="54" y="17"/>
                  </a:lnTo>
                  <a:lnTo>
                    <a:pt x="54" y="16"/>
                  </a:lnTo>
                  <a:lnTo>
                    <a:pt x="54" y="15"/>
                  </a:lnTo>
                  <a:lnTo>
                    <a:pt x="54" y="14"/>
                  </a:lnTo>
                  <a:lnTo>
                    <a:pt x="54" y="13"/>
                  </a:lnTo>
                  <a:lnTo>
                    <a:pt x="55" y="13"/>
                  </a:lnTo>
                  <a:lnTo>
                    <a:pt x="55" y="12"/>
                  </a:lnTo>
                  <a:lnTo>
                    <a:pt x="55" y="11"/>
                  </a:lnTo>
                  <a:lnTo>
                    <a:pt x="55" y="10"/>
                  </a:lnTo>
                  <a:lnTo>
                    <a:pt x="55" y="9"/>
                  </a:lnTo>
                  <a:lnTo>
                    <a:pt x="55" y="8"/>
                  </a:lnTo>
                  <a:lnTo>
                    <a:pt x="55" y="7"/>
                  </a:lnTo>
                  <a:lnTo>
                    <a:pt x="55" y="6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2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1" y="2"/>
                  </a:lnTo>
                  <a:lnTo>
                    <a:pt x="61" y="3"/>
                  </a:lnTo>
                  <a:lnTo>
                    <a:pt x="62" y="2"/>
                  </a:lnTo>
                  <a:lnTo>
                    <a:pt x="63" y="1"/>
                  </a:lnTo>
                  <a:lnTo>
                    <a:pt x="64" y="1"/>
                  </a:lnTo>
                  <a:lnTo>
                    <a:pt x="64" y="0"/>
                  </a:lnTo>
                  <a:lnTo>
                    <a:pt x="65" y="0"/>
                  </a:lnTo>
                  <a:lnTo>
                    <a:pt x="66" y="1"/>
                  </a:lnTo>
                  <a:lnTo>
                    <a:pt x="67" y="1"/>
                  </a:lnTo>
                  <a:lnTo>
                    <a:pt x="68" y="1"/>
                  </a:lnTo>
                  <a:lnTo>
                    <a:pt x="69" y="1"/>
                  </a:lnTo>
                  <a:lnTo>
                    <a:pt x="70" y="1"/>
                  </a:lnTo>
                  <a:lnTo>
                    <a:pt x="70" y="2"/>
                  </a:lnTo>
                  <a:lnTo>
                    <a:pt x="71" y="2"/>
                  </a:lnTo>
                  <a:lnTo>
                    <a:pt x="72" y="2"/>
                  </a:lnTo>
                  <a:lnTo>
                    <a:pt x="73" y="2"/>
                  </a:lnTo>
                  <a:lnTo>
                    <a:pt x="74" y="2"/>
                  </a:lnTo>
                  <a:lnTo>
                    <a:pt x="75" y="2"/>
                  </a:lnTo>
                  <a:lnTo>
                    <a:pt x="76" y="3"/>
                  </a:lnTo>
                  <a:lnTo>
                    <a:pt x="77" y="3"/>
                  </a:lnTo>
                  <a:lnTo>
                    <a:pt x="77" y="4"/>
                  </a:lnTo>
                  <a:lnTo>
                    <a:pt x="78" y="4"/>
                  </a:lnTo>
                  <a:lnTo>
                    <a:pt x="79" y="4"/>
                  </a:lnTo>
                  <a:lnTo>
                    <a:pt x="79" y="5"/>
                  </a:lnTo>
                  <a:lnTo>
                    <a:pt x="80" y="5"/>
                  </a:lnTo>
                  <a:lnTo>
                    <a:pt x="80" y="6"/>
                  </a:lnTo>
                  <a:lnTo>
                    <a:pt x="80" y="7"/>
                  </a:lnTo>
                  <a:lnTo>
                    <a:pt x="81" y="7"/>
                  </a:lnTo>
                  <a:lnTo>
                    <a:pt x="82" y="7"/>
                  </a:lnTo>
                  <a:lnTo>
                    <a:pt x="83" y="7"/>
                  </a:lnTo>
                  <a:lnTo>
                    <a:pt x="83" y="8"/>
                  </a:lnTo>
                  <a:lnTo>
                    <a:pt x="84" y="8"/>
                  </a:lnTo>
                  <a:lnTo>
                    <a:pt x="85" y="8"/>
                  </a:lnTo>
                  <a:lnTo>
                    <a:pt x="86" y="8"/>
                  </a:lnTo>
                  <a:lnTo>
                    <a:pt x="87" y="8"/>
                  </a:lnTo>
                  <a:lnTo>
                    <a:pt x="87" y="7"/>
                  </a:lnTo>
                  <a:lnTo>
                    <a:pt x="88" y="7"/>
                  </a:lnTo>
                  <a:lnTo>
                    <a:pt x="89" y="7"/>
                  </a:lnTo>
                  <a:lnTo>
                    <a:pt x="90" y="7"/>
                  </a:lnTo>
                  <a:lnTo>
                    <a:pt x="91" y="7"/>
                  </a:lnTo>
                  <a:lnTo>
                    <a:pt x="92" y="7"/>
                  </a:lnTo>
                  <a:lnTo>
                    <a:pt x="93" y="7"/>
                  </a:lnTo>
                  <a:lnTo>
                    <a:pt x="94" y="7"/>
                  </a:lnTo>
                  <a:lnTo>
                    <a:pt x="95" y="7"/>
                  </a:lnTo>
                  <a:lnTo>
                    <a:pt x="95" y="6"/>
                  </a:lnTo>
                  <a:lnTo>
                    <a:pt x="96" y="6"/>
                  </a:lnTo>
                  <a:lnTo>
                    <a:pt x="96" y="5"/>
                  </a:lnTo>
                  <a:lnTo>
                    <a:pt x="97" y="5"/>
                  </a:lnTo>
                  <a:lnTo>
                    <a:pt x="97" y="4"/>
                  </a:lnTo>
                  <a:lnTo>
                    <a:pt x="98" y="4"/>
                  </a:lnTo>
                  <a:lnTo>
                    <a:pt x="99" y="4"/>
                  </a:lnTo>
                  <a:lnTo>
                    <a:pt x="99" y="5"/>
                  </a:lnTo>
                  <a:lnTo>
                    <a:pt x="99" y="6"/>
                  </a:lnTo>
                  <a:lnTo>
                    <a:pt x="99" y="7"/>
                  </a:lnTo>
                  <a:lnTo>
                    <a:pt x="98" y="7"/>
                  </a:lnTo>
                  <a:lnTo>
                    <a:pt x="98" y="8"/>
                  </a:lnTo>
                  <a:lnTo>
                    <a:pt x="97" y="8"/>
                  </a:lnTo>
                  <a:lnTo>
                    <a:pt x="96" y="8"/>
                  </a:lnTo>
                  <a:lnTo>
                    <a:pt x="96" y="9"/>
                  </a:lnTo>
                  <a:lnTo>
                    <a:pt x="97" y="9"/>
                  </a:lnTo>
                  <a:lnTo>
                    <a:pt x="97" y="10"/>
                  </a:lnTo>
                  <a:lnTo>
                    <a:pt x="97" y="11"/>
                  </a:lnTo>
                  <a:lnTo>
                    <a:pt x="97" y="12"/>
                  </a:lnTo>
                  <a:lnTo>
                    <a:pt x="98" y="13"/>
                  </a:lnTo>
                  <a:lnTo>
                    <a:pt x="99" y="13"/>
                  </a:lnTo>
                  <a:lnTo>
                    <a:pt x="99" y="14"/>
                  </a:lnTo>
                  <a:lnTo>
                    <a:pt x="99" y="15"/>
                  </a:lnTo>
                  <a:lnTo>
                    <a:pt x="100" y="16"/>
                  </a:lnTo>
                  <a:lnTo>
                    <a:pt x="101" y="16"/>
                  </a:lnTo>
                  <a:lnTo>
                    <a:pt x="101" y="17"/>
                  </a:lnTo>
                  <a:lnTo>
                    <a:pt x="101" y="18"/>
                  </a:lnTo>
                  <a:lnTo>
                    <a:pt x="102" y="18"/>
                  </a:lnTo>
                  <a:lnTo>
                    <a:pt x="103" y="19"/>
                  </a:lnTo>
                  <a:lnTo>
                    <a:pt x="104" y="19"/>
                  </a:lnTo>
                  <a:lnTo>
                    <a:pt x="104" y="20"/>
                  </a:lnTo>
                  <a:lnTo>
                    <a:pt x="105" y="20"/>
                  </a:lnTo>
                  <a:lnTo>
                    <a:pt x="106" y="20"/>
                  </a:lnTo>
                  <a:lnTo>
                    <a:pt x="107" y="20"/>
                  </a:lnTo>
                  <a:lnTo>
                    <a:pt x="108" y="20"/>
                  </a:lnTo>
                  <a:lnTo>
                    <a:pt x="109" y="20"/>
                  </a:lnTo>
                  <a:lnTo>
                    <a:pt x="110" y="20"/>
                  </a:lnTo>
                  <a:lnTo>
                    <a:pt x="111" y="20"/>
                  </a:lnTo>
                  <a:lnTo>
                    <a:pt x="112" y="20"/>
                  </a:lnTo>
                  <a:lnTo>
                    <a:pt x="113" y="20"/>
                  </a:lnTo>
                  <a:lnTo>
                    <a:pt x="114" y="20"/>
                  </a:lnTo>
                  <a:lnTo>
                    <a:pt x="115" y="20"/>
                  </a:lnTo>
                  <a:lnTo>
                    <a:pt x="115" y="19"/>
                  </a:lnTo>
                  <a:lnTo>
                    <a:pt x="116" y="19"/>
                  </a:lnTo>
                  <a:lnTo>
                    <a:pt x="118" y="19"/>
                  </a:lnTo>
                  <a:lnTo>
                    <a:pt x="119" y="19"/>
                  </a:lnTo>
                  <a:lnTo>
                    <a:pt x="120" y="19"/>
                  </a:lnTo>
                  <a:lnTo>
                    <a:pt x="121" y="19"/>
                  </a:lnTo>
                  <a:lnTo>
                    <a:pt x="122" y="19"/>
                  </a:lnTo>
                  <a:lnTo>
                    <a:pt x="123" y="19"/>
                  </a:lnTo>
                  <a:lnTo>
                    <a:pt x="124" y="19"/>
                  </a:lnTo>
                  <a:lnTo>
                    <a:pt x="124" y="18"/>
                  </a:lnTo>
                  <a:lnTo>
                    <a:pt x="125" y="18"/>
                  </a:lnTo>
                  <a:lnTo>
                    <a:pt x="126" y="18"/>
                  </a:lnTo>
                  <a:lnTo>
                    <a:pt x="127" y="18"/>
                  </a:lnTo>
                  <a:lnTo>
                    <a:pt x="128" y="18"/>
                  </a:lnTo>
                  <a:lnTo>
                    <a:pt x="129" y="18"/>
                  </a:lnTo>
                  <a:lnTo>
                    <a:pt x="129" y="17"/>
                  </a:lnTo>
                  <a:lnTo>
                    <a:pt x="130" y="17"/>
                  </a:lnTo>
                  <a:lnTo>
                    <a:pt x="131" y="17"/>
                  </a:lnTo>
                  <a:lnTo>
                    <a:pt x="131" y="18"/>
                  </a:lnTo>
                  <a:lnTo>
                    <a:pt x="131" y="19"/>
                  </a:lnTo>
                  <a:lnTo>
                    <a:pt x="131" y="20"/>
                  </a:lnTo>
                  <a:lnTo>
                    <a:pt x="132" y="20"/>
                  </a:lnTo>
                  <a:lnTo>
                    <a:pt x="132" y="21"/>
                  </a:lnTo>
                  <a:lnTo>
                    <a:pt x="133" y="22"/>
                  </a:lnTo>
                  <a:lnTo>
                    <a:pt x="134" y="23"/>
                  </a:lnTo>
                  <a:lnTo>
                    <a:pt x="135" y="23"/>
                  </a:lnTo>
                  <a:lnTo>
                    <a:pt x="136" y="22"/>
                  </a:lnTo>
                  <a:lnTo>
                    <a:pt x="137" y="22"/>
                  </a:lnTo>
                  <a:lnTo>
                    <a:pt x="137" y="21"/>
                  </a:lnTo>
                  <a:lnTo>
                    <a:pt x="137" y="20"/>
                  </a:lnTo>
                  <a:lnTo>
                    <a:pt x="138" y="20"/>
                  </a:lnTo>
                  <a:lnTo>
                    <a:pt x="139" y="20"/>
                  </a:lnTo>
                  <a:lnTo>
                    <a:pt x="140" y="20"/>
                  </a:lnTo>
                  <a:lnTo>
                    <a:pt x="141" y="20"/>
                  </a:lnTo>
                  <a:lnTo>
                    <a:pt x="142" y="20"/>
                  </a:lnTo>
                  <a:lnTo>
                    <a:pt x="143" y="20"/>
                  </a:lnTo>
                  <a:lnTo>
                    <a:pt x="143" y="21"/>
                  </a:lnTo>
                  <a:lnTo>
                    <a:pt x="144" y="21"/>
                  </a:lnTo>
                  <a:lnTo>
                    <a:pt x="145" y="21"/>
                  </a:lnTo>
                  <a:lnTo>
                    <a:pt x="146" y="21"/>
                  </a:lnTo>
                  <a:lnTo>
                    <a:pt x="147" y="21"/>
                  </a:lnTo>
                  <a:lnTo>
                    <a:pt x="146" y="23"/>
                  </a:lnTo>
                  <a:lnTo>
                    <a:pt x="145" y="26"/>
                  </a:lnTo>
                  <a:lnTo>
                    <a:pt x="145" y="28"/>
                  </a:lnTo>
                  <a:lnTo>
                    <a:pt x="143" y="29"/>
                  </a:lnTo>
                  <a:lnTo>
                    <a:pt x="141" y="29"/>
                  </a:lnTo>
                  <a:lnTo>
                    <a:pt x="138" y="29"/>
                  </a:lnTo>
                  <a:lnTo>
                    <a:pt x="135" y="28"/>
                  </a:lnTo>
                  <a:lnTo>
                    <a:pt x="133" y="27"/>
                  </a:lnTo>
                  <a:lnTo>
                    <a:pt x="129" y="26"/>
                  </a:lnTo>
                  <a:lnTo>
                    <a:pt x="125" y="26"/>
                  </a:lnTo>
                  <a:lnTo>
                    <a:pt x="123" y="27"/>
                  </a:lnTo>
                  <a:lnTo>
                    <a:pt x="120" y="28"/>
                  </a:lnTo>
                  <a:lnTo>
                    <a:pt x="118" y="29"/>
                  </a:lnTo>
                  <a:lnTo>
                    <a:pt x="114" y="30"/>
                  </a:lnTo>
                  <a:lnTo>
                    <a:pt x="109" y="31"/>
                  </a:lnTo>
                  <a:lnTo>
                    <a:pt x="105" y="31"/>
                  </a:lnTo>
                  <a:lnTo>
                    <a:pt x="101" y="31"/>
                  </a:lnTo>
                  <a:lnTo>
                    <a:pt x="98" y="31"/>
                  </a:lnTo>
                  <a:lnTo>
                    <a:pt x="93" y="33"/>
                  </a:lnTo>
                  <a:lnTo>
                    <a:pt x="90" y="34"/>
                  </a:lnTo>
                  <a:lnTo>
                    <a:pt x="87" y="36"/>
                  </a:lnTo>
                  <a:lnTo>
                    <a:pt x="85" y="39"/>
                  </a:lnTo>
                  <a:lnTo>
                    <a:pt x="83" y="40"/>
                  </a:lnTo>
                  <a:lnTo>
                    <a:pt x="80" y="43"/>
                  </a:lnTo>
                  <a:lnTo>
                    <a:pt x="80" y="45"/>
                  </a:lnTo>
                  <a:lnTo>
                    <a:pt x="82" y="46"/>
                  </a:lnTo>
                  <a:lnTo>
                    <a:pt x="84" y="48"/>
                  </a:lnTo>
                  <a:lnTo>
                    <a:pt x="86" y="50"/>
                  </a:lnTo>
                  <a:lnTo>
                    <a:pt x="88" y="52"/>
                  </a:lnTo>
                  <a:lnTo>
                    <a:pt x="89" y="53"/>
                  </a:lnTo>
                  <a:lnTo>
                    <a:pt x="91" y="55"/>
                  </a:lnTo>
                  <a:lnTo>
                    <a:pt x="92" y="57"/>
                  </a:lnTo>
                  <a:lnTo>
                    <a:pt x="93" y="59"/>
                  </a:lnTo>
                  <a:lnTo>
                    <a:pt x="92" y="59"/>
                  </a:lnTo>
                  <a:lnTo>
                    <a:pt x="92" y="60"/>
                  </a:lnTo>
                  <a:lnTo>
                    <a:pt x="91" y="60"/>
                  </a:lnTo>
                  <a:lnTo>
                    <a:pt x="90" y="60"/>
                  </a:lnTo>
                  <a:lnTo>
                    <a:pt x="89" y="60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7" y="58"/>
                  </a:lnTo>
                  <a:lnTo>
                    <a:pt x="86" y="58"/>
                  </a:lnTo>
                  <a:lnTo>
                    <a:pt x="85" y="58"/>
                  </a:lnTo>
                  <a:lnTo>
                    <a:pt x="84" y="58"/>
                  </a:lnTo>
                  <a:lnTo>
                    <a:pt x="83" y="59"/>
                  </a:lnTo>
                  <a:lnTo>
                    <a:pt x="82" y="59"/>
                  </a:lnTo>
                  <a:lnTo>
                    <a:pt x="82" y="60"/>
                  </a:lnTo>
                  <a:lnTo>
                    <a:pt x="81" y="60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8" y="60"/>
                  </a:lnTo>
                  <a:lnTo>
                    <a:pt x="78" y="61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2"/>
                  </a:lnTo>
                  <a:lnTo>
                    <a:pt x="76" y="63"/>
                  </a:lnTo>
                  <a:lnTo>
                    <a:pt x="76" y="64"/>
                  </a:lnTo>
                  <a:lnTo>
                    <a:pt x="75" y="64"/>
                  </a:lnTo>
                  <a:lnTo>
                    <a:pt x="74" y="64"/>
                  </a:lnTo>
                  <a:lnTo>
                    <a:pt x="73" y="64"/>
                  </a:lnTo>
                  <a:lnTo>
                    <a:pt x="72" y="64"/>
                  </a:lnTo>
                  <a:lnTo>
                    <a:pt x="71" y="63"/>
                  </a:lnTo>
                  <a:lnTo>
                    <a:pt x="70" y="63"/>
                  </a:lnTo>
                  <a:lnTo>
                    <a:pt x="69" y="63"/>
                  </a:lnTo>
                  <a:lnTo>
                    <a:pt x="69" y="62"/>
                  </a:lnTo>
                  <a:lnTo>
                    <a:pt x="68" y="62"/>
                  </a:lnTo>
                  <a:lnTo>
                    <a:pt x="68" y="61"/>
                  </a:lnTo>
                  <a:lnTo>
                    <a:pt x="67" y="61"/>
                  </a:lnTo>
                  <a:lnTo>
                    <a:pt x="66" y="62"/>
                  </a:lnTo>
                  <a:lnTo>
                    <a:pt x="65" y="62"/>
                  </a:lnTo>
                  <a:lnTo>
                    <a:pt x="65" y="63"/>
                  </a:lnTo>
                  <a:lnTo>
                    <a:pt x="64" y="63"/>
                  </a:lnTo>
                  <a:lnTo>
                    <a:pt x="63" y="63"/>
                  </a:lnTo>
                  <a:lnTo>
                    <a:pt x="62" y="63"/>
                  </a:lnTo>
                  <a:lnTo>
                    <a:pt x="61" y="63"/>
                  </a:lnTo>
                  <a:lnTo>
                    <a:pt x="60" y="63"/>
                  </a:lnTo>
                  <a:lnTo>
                    <a:pt x="59" y="63"/>
                  </a:lnTo>
                  <a:lnTo>
                    <a:pt x="58" y="62"/>
                  </a:lnTo>
                  <a:lnTo>
                    <a:pt x="58" y="61"/>
                  </a:lnTo>
                  <a:lnTo>
                    <a:pt x="57" y="61"/>
                  </a:lnTo>
                  <a:lnTo>
                    <a:pt x="57" y="60"/>
                  </a:lnTo>
                  <a:lnTo>
                    <a:pt x="56" y="60"/>
                  </a:lnTo>
                  <a:lnTo>
                    <a:pt x="55" y="60"/>
                  </a:lnTo>
                  <a:lnTo>
                    <a:pt x="55" y="59"/>
                  </a:lnTo>
                  <a:lnTo>
                    <a:pt x="54" y="59"/>
                  </a:lnTo>
                  <a:lnTo>
                    <a:pt x="54" y="58"/>
                  </a:lnTo>
                  <a:lnTo>
                    <a:pt x="53" y="58"/>
                  </a:lnTo>
                  <a:lnTo>
                    <a:pt x="52" y="58"/>
                  </a:lnTo>
                  <a:lnTo>
                    <a:pt x="51" y="58"/>
                  </a:lnTo>
                  <a:lnTo>
                    <a:pt x="50" y="58"/>
                  </a:lnTo>
                  <a:lnTo>
                    <a:pt x="49" y="58"/>
                  </a:lnTo>
                  <a:lnTo>
                    <a:pt x="48" y="57"/>
                  </a:lnTo>
                  <a:lnTo>
                    <a:pt x="47" y="57"/>
                  </a:lnTo>
                  <a:lnTo>
                    <a:pt x="47" y="56"/>
                  </a:lnTo>
                  <a:lnTo>
                    <a:pt x="46" y="56"/>
                  </a:lnTo>
                  <a:lnTo>
                    <a:pt x="45" y="56"/>
                  </a:lnTo>
                  <a:lnTo>
                    <a:pt x="44" y="55"/>
                  </a:lnTo>
                  <a:lnTo>
                    <a:pt x="43" y="55"/>
                  </a:lnTo>
                  <a:lnTo>
                    <a:pt x="42" y="55"/>
                  </a:lnTo>
                  <a:lnTo>
                    <a:pt x="41" y="55"/>
                  </a:lnTo>
                  <a:lnTo>
                    <a:pt x="40" y="56"/>
                  </a:lnTo>
                  <a:lnTo>
                    <a:pt x="39" y="56"/>
                  </a:lnTo>
                  <a:lnTo>
                    <a:pt x="38" y="56"/>
                  </a:lnTo>
                  <a:lnTo>
                    <a:pt x="37" y="55"/>
                  </a:lnTo>
                  <a:lnTo>
                    <a:pt x="36" y="55"/>
                  </a:lnTo>
                  <a:lnTo>
                    <a:pt x="36" y="56"/>
                  </a:lnTo>
                  <a:lnTo>
                    <a:pt x="35" y="56"/>
                  </a:lnTo>
                  <a:lnTo>
                    <a:pt x="34" y="56"/>
                  </a:lnTo>
                  <a:lnTo>
                    <a:pt x="33" y="56"/>
                  </a:lnTo>
                  <a:lnTo>
                    <a:pt x="32" y="56"/>
                  </a:lnTo>
                  <a:lnTo>
                    <a:pt x="32" y="57"/>
                  </a:lnTo>
                  <a:lnTo>
                    <a:pt x="31" y="57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7" y="58"/>
                  </a:lnTo>
                  <a:lnTo>
                    <a:pt x="26" y="58"/>
                  </a:lnTo>
                  <a:lnTo>
                    <a:pt x="25" y="59"/>
                  </a:lnTo>
                  <a:lnTo>
                    <a:pt x="24" y="60"/>
                  </a:lnTo>
                  <a:lnTo>
                    <a:pt x="24" y="61"/>
                  </a:lnTo>
                  <a:lnTo>
                    <a:pt x="23" y="61"/>
                  </a:lnTo>
                  <a:lnTo>
                    <a:pt x="23" y="62"/>
                  </a:lnTo>
                  <a:lnTo>
                    <a:pt x="22" y="62"/>
                  </a:lnTo>
                  <a:lnTo>
                    <a:pt x="22" y="63"/>
                  </a:lnTo>
                  <a:lnTo>
                    <a:pt x="21" y="63"/>
                  </a:lnTo>
                  <a:lnTo>
                    <a:pt x="20" y="64"/>
                  </a:lnTo>
                  <a:lnTo>
                    <a:pt x="19" y="65"/>
                  </a:lnTo>
                  <a:lnTo>
                    <a:pt x="18" y="65"/>
                  </a:lnTo>
                  <a:lnTo>
                    <a:pt x="18" y="66"/>
                  </a:lnTo>
                  <a:lnTo>
                    <a:pt x="17" y="66"/>
                  </a:lnTo>
                  <a:lnTo>
                    <a:pt x="17" y="67"/>
                  </a:lnTo>
                  <a:lnTo>
                    <a:pt x="17" y="68"/>
                  </a:lnTo>
                  <a:lnTo>
                    <a:pt x="16" y="68"/>
                  </a:lnTo>
                  <a:lnTo>
                    <a:pt x="16" y="69"/>
                  </a:lnTo>
                  <a:lnTo>
                    <a:pt x="16" y="70"/>
                  </a:lnTo>
                  <a:lnTo>
                    <a:pt x="15" y="70"/>
                  </a:lnTo>
                  <a:lnTo>
                    <a:pt x="15" y="71"/>
                  </a:lnTo>
                  <a:lnTo>
                    <a:pt x="14" y="71"/>
                  </a:lnTo>
                  <a:lnTo>
                    <a:pt x="14" y="72"/>
                  </a:lnTo>
                  <a:lnTo>
                    <a:pt x="13" y="72"/>
                  </a:lnTo>
                  <a:lnTo>
                    <a:pt x="13" y="73"/>
                  </a:lnTo>
                  <a:lnTo>
                    <a:pt x="13" y="74"/>
                  </a:lnTo>
                  <a:lnTo>
                    <a:pt x="12" y="74"/>
                  </a:lnTo>
                  <a:lnTo>
                    <a:pt x="12" y="75"/>
                  </a:lnTo>
                  <a:lnTo>
                    <a:pt x="11" y="75"/>
                  </a:lnTo>
                  <a:lnTo>
                    <a:pt x="11" y="76"/>
                  </a:lnTo>
                  <a:lnTo>
                    <a:pt x="11" y="77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9" y="78"/>
                  </a:lnTo>
                  <a:lnTo>
                    <a:pt x="9" y="79"/>
                  </a:lnTo>
                  <a:lnTo>
                    <a:pt x="8" y="79"/>
                  </a:lnTo>
                  <a:lnTo>
                    <a:pt x="8" y="80"/>
                  </a:lnTo>
                  <a:lnTo>
                    <a:pt x="8" y="81"/>
                  </a:lnTo>
                  <a:lnTo>
                    <a:pt x="8" y="82"/>
                  </a:lnTo>
                  <a:lnTo>
                    <a:pt x="8" y="83"/>
                  </a:lnTo>
                  <a:lnTo>
                    <a:pt x="7" y="83"/>
                  </a:lnTo>
                  <a:lnTo>
                    <a:pt x="7" y="84"/>
                  </a:lnTo>
                  <a:lnTo>
                    <a:pt x="6" y="84"/>
                  </a:lnTo>
                  <a:lnTo>
                    <a:pt x="6" y="85"/>
                  </a:lnTo>
                  <a:lnTo>
                    <a:pt x="6" y="86"/>
                  </a:lnTo>
                  <a:lnTo>
                    <a:pt x="6" y="87"/>
                  </a:lnTo>
                  <a:lnTo>
                    <a:pt x="6" y="88"/>
                  </a:lnTo>
                  <a:lnTo>
                    <a:pt x="6" y="89"/>
                  </a:lnTo>
                  <a:lnTo>
                    <a:pt x="5" y="89"/>
                  </a:lnTo>
                  <a:lnTo>
                    <a:pt x="5" y="90"/>
                  </a:lnTo>
                  <a:lnTo>
                    <a:pt x="5" y="91"/>
                  </a:lnTo>
                  <a:lnTo>
                    <a:pt x="5" y="92"/>
                  </a:lnTo>
                  <a:lnTo>
                    <a:pt x="5" y="93"/>
                  </a:lnTo>
                  <a:lnTo>
                    <a:pt x="4" y="94"/>
                  </a:lnTo>
                  <a:lnTo>
                    <a:pt x="3" y="94"/>
                  </a:lnTo>
                  <a:lnTo>
                    <a:pt x="3" y="95"/>
                  </a:lnTo>
                  <a:lnTo>
                    <a:pt x="2" y="95"/>
                  </a:lnTo>
                  <a:lnTo>
                    <a:pt x="2" y="96"/>
                  </a:lnTo>
                  <a:lnTo>
                    <a:pt x="1" y="96"/>
                  </a:lnTo>
                  <a:lnTo>
                    <a:pt x="1" y="97"/>
                  </a:lnTo>
                  <a:lnTo>
                    <a:pt x="2" y="97"/>
                  </a:lnTo>
                  <a:lnTo>
                    <a:pt x="2" y="98"/>
                  </a:lnTo>
                  <a:lnTo>
                    <a:pt x="2" y="99"/>
                  </a:lnTo>
                  <a:lnTo>
                    <a:pt x="2" y="100"/>
                  </a:lnTo>
                  <a:lnTo>
                    <a:pt x="1" y="101"/>
                  </a:lnTo>
                  <a:lnTo>
                    <a:pt x="1" y="102"/>
                  </a:lnTo>
                  <a:lnTo>
                    <a:pt x="0" y="103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0" y="107"/>
                  </a:lnTo>
                  <a:lnTo>
                    <a:pt x="0" y="108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0" y="112"/>
                  </a:lnTo>
                  <a:lnTo>
                    <a:pt x="1" y="112"/>
                  </a:lnTo>
                  <a:lnTo>
                    <a:pt x="1" y="113"/>
                  </a:lnTo>
                  <a:lnTo>
                    <a:pt x="1" y="114"/>
                  </a:lnTo>
                  <a:lnTo>
                    <a:pt x="1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3" y="119"/>
                  </a:lnTo>
                  <a:lnTo>
                    <a:pt x="4" y="119"/>
                  </a:lnTo>
                  <a:lnTo>
                    <a:pt x="4" y="120"/>
                  </a:lnTo>
                  <a:lnTo>
                    <a:pt x="4" y="121"/>
                  </a:lnTo>
                  <a:lnTo>
                    <a:pt x="4" y="122"/>
                  </a:lnTo>
                  <a:lnTo>
                    <a:pt x="4" y="123"/>
                  </a:lnTo>
                  <a:lnTo>
                    <a:pt x="3" y="123"/>
                  </a:lnTo>
                  <a:lnTo>
                    <a:pt x="3" y="124"/>
                  </a:lnTo>
                  <a:lnTo>
                    <a:pt x="4" y="125"/>
                  </a:lnTo>
                  <a:lnTo>
                    <a:pt x="4" y="126"/>
                  </a:lnTo>
                  <a:lnTo>
                    <a:pt x="4" y="127"/>
                  </a:lnTo>
                  <a:lnTo>
                    <a:pt x="4" y="128"/>
                  </a:lnTo>
                  <a:lnTo>
                    <a:pt x="5" y="129"/>
                  </a:lnTo>
                  <a:lnTo>
                    <a:pt x="5" y="131"/>
                  </a:lnTo>
                  <a:lnTo>
                    <a:pt x="5" y="132"/>
                  </a:lnTo>
                  <a:lnTo>
                    <a:pt x="5" y="133"/>
                  </a:lnTo>
                  <a:lnTo>
                    <a:pt x="5" y="134"/>
                  </a:lnTo>
                  <a:lnTo>
                    <a:pt x="5" y="135"/>
                  </a:lnTo>
                  <a:lnTo>
                    <a:pt x="6" y="135"/>
                  </a:lnTo>
                  <a:lnTo>
                    <a:pt x="6" y="136"/>
                  </a:lnTo>
                  <a:lnTo>
                    <a:pt x="6" y="137"/>
                  </a:lnTo>
                  <a:lnTo>
                    <a:pt x="7" y="138"/>
                  </a:lnTo>
                  <a:lnTo>
                    <a:pt x="7" y="139"/>
                  </a:lnTo>
                  <a:lnTo>
                    <a:pt x="8" y="139"/>
                  </a:lnTo>
                  <a:lnTo>
                    <a:pt x="8" y="140"/>
                  </a:lnTo>
                  <a:lnTo>
                    <a:pt x="9" y="140"/>
                  </a:lnTo>
                  <a:lnTo>
                    <a:pt x="9" y="141"/>
                  </a:lnTo>
                  <a:lnTo>
                    <a:pt x="9" y="142"/>
                  </a:lnTo>
                  <a:lnTo>
                    <a:pt x="10" y="142"/>
                  </a:lnTo>
                  <a:lnTo>
                    <a:pt x="11" y="143"/>
                  </a:lnTo>
                  <a:lnTo>
                    <a:pt x="11" y="144"/>
                  </a:lnTo>
                  <a:lnTo>
                    <a:pt x="11" y="145"/>
                  </a:lnTo>
                  <a:lnTo>
                    <a:pt x="12" y="145"/>
                  </a:lnTo>
                  <a:lnTo>
                    <a:pt x="12" y="146"/>
                  </a:lnTo>
                  <a:lnTo>
                    <a:pt x="13" y="147"/>
                  </a:lnTo>
                  <a:lnTo>
                    <a:pt x="13" y="148"/>
                  </a:lnTo>
                  <a:lnTo>
                    <a:pt x="14" y="148"/>
                  </a:lnTo>
                  <a:lnTo>
                    <a:pt x="15" y="148"/>
                  </a:lnTo>
                  <a:lnTo>
                    <a:pt x="15" y="149"/>
                  </a:lnTo>
                  <a:lnTo>
                    <a:pt x="16" y="149"/>
                  </a:lnTo>
                  <a:lnTo>
                    <a:pt x="16" y="150"/>
                  </a:lnTo>
                  <a:lnTo>
                    <a:pt x="17" y="150"/>
                  </a:lnTo>
                  <a:lnTo>
                    <a:pt x="17" y="151"/>
                  </a:lnTo>
                  <a:lnTo>
                    <a:pt x="17" y="152"/>
                  </a:lnTo>
                  <a:lnTo>
                    <a:pt x="17" y="153"/>
                  </a:lnTo>
                  <a:lnTo>
                    <a:pt x="18" y="153"/>
                  </a:lnTo>
                  <a:lnTo>
                    <a:pt x="19" y="154"/>
                  </a:lnTo>
                  <a:lnTo>
                    <a:pt x="20" y="154"/>
                  </a:lnTo>
                  <a:lnTo>
                    <a:pt x="21" y="155"/>
                  </a:lnTo>
                  <a:lnTo>
                    <a:pt x="22" y="155"/>
                  </a:lnTo>
                  <a:lnTo>
                    <a:pt x="23" y="155"/>
                  </a:lnTo>
                  <a:lnTo>
                    <a:pt x="23" y="154"/>
                  </a:lnTo>
                  <a:lnTo>
                    <a:pt x="24" y="154"/>
                  </a:lnTo>
                  <a:lnTo>
                    <a:pt x="24" y="153"/>
                  </a:lnTo>
                  <a:lnTo>
                    <a:pt x="25" y="153"/>
                  </a:lnTo>
                  <a:lnTo>
                    <a:pt x="25" y="152"/>
                  </a:lnTo>
                  <a:lnTo>
                    <a:pt x="26" y="152"/>
                  </a:lnTo>
                  <a:lnTo>
                    <a:pt x="27" y="152"/>
                  </a:lnTo>
                  <a:lnTo>
                    <a:pt x="28" y="152"/>
                  </a:lnTo>
                  <a:lnTo>
                    <a:pt x="28" y="153"/>
                  </a:lnTo>
                  <a:lnTo>
                    <a:pt x="29" y="153"/>
                  </a:lnTo>
                  <a:lnTo>
                    <a:pt x="29" y="154"/>
                  </a:lnTo>
                  <a:lnTo>
                    <a:pt x="30" y="154"/>
                  </a:lnTo>
                  <a:lnTo>
                    <a:pt x="30" y="155"/>
                  </a:lnTo>
                  <a:lnTo>
                    <a:pt x="30" y="156"/>
                  </a:lnTo>
                  <a:lnTo>
                    <a:pt x="31" y="156"/>
                  </a:lnTo>
                  <a:lnTo>
                    <a:pt x="32" y="156"/>
                  </a:lnTo>
                  <a:lnTo>
                    <a:pt x="33" y="156"/>
                  </a:lnTo>
                  <a:lnTo>
                    <a:pt x="33" y="157"/>
                  </a:lnTo>
                  <a:lnTo>
                    <a:pt x="34" y="157"/>
                  </a:lnTo>
                  <a:lnTo>
                    <a:pt x="34" y="158"/>
                  </a:lnTo>
                  <a:lnTo>
                    <a:pt x="35" y="158"/>
                  </a:lnTo>
                  <a:lnTo>
                    <a:pt x="35" y="159"/>
                  </a:lnTo>
                  <a:lnTo>
                    <a:pt x="36" y="160"/>
                  </a:lnTo>
                  <a:lnTo>
                    <a:pt x="36" y="161"/>
                  </a:lnTo>
                  <a:lnTo>
                    <a:pt x="36" y="162"/>
                  </a:lnTo>
                  <a:lnTo>
                    <a:pt x="37" y="162"/>
                  </a:lnTo>
                  <a:lnTo>
                    <a:pt x="37" y="163"/>
                  </a:lnTo>
                  <a:lnTo>
                    <a:pt x="38" y="164"/>
                  </a:lnTo>
                  <a:lnTo>
                    <a:pt x="38" y="165"/>
                  </a:lnTo>
                  <a:lnTo>
                    <a:pt x="39" y="165"/>
                  </a:lnTo>
                  <a:lnTo>
                    <a:pt x="39" y="166"/>
                  </a:lnTo>
                  <a:lnTo>
                    <a:pt x="39" y="167"/>
                  </a:lnTo>
                  <a:lnTo>
                    <a:pt x="40" y="167"/>
                  </a:lnTo>
                  <a:lnTo>
                    <a:pt x="40" y="168"/>
                  </a:lnTo>
                  <a:lnTo>
                    <a:pt x="39" y="168"/>
                  </a:lnTo>
                  <a:lnTo>
                    <a:pt x="38" y="168"/>
                  </a:lnTo>
                  <a:lnTo>
                    <a:pt x="38" y="169"/>
                  </a:lnTo>
                  <a:lnTo>
                    <a:pt x="38" y="170"/>
                  </a:lnTo>
                  <a:lnTo>
                    <a:pt x="38" y="171"/>
                  </a:lnTo>
                  <a:lnTo>
                    <a:pt x="38" y="172"/>
                  </a:lnTo>
                  <a:lnTo>
                    <a:pt x="37" y="172"/>
                  </a:lnTo>
                  <a:lnTo>
                    <a:pt x="37" y="173"/>
                  </a:lnTo>
                  <a:lnTo>
                    <a:pt x="37" y="174"/>
                  </a:lnTo>
                  <a:lnTo>
                    <a:pt x="38" y="174"/>
                  </a:lnTo>
                  <a:lnTo>
                    <a:pt x="39" y="174"/>
                  </a:lnTo>
                  <a:lnTo>
                    <a:pt x="40" y="175"/>
                  </a:lnTo>
                  <a:lnTo>
                    <a:pt x="41" y="176"/>
                  </a:lnTo>
                  <a:lnTo>
                    <a:pt x="41" y="177"/>
                  </a:lnTo>
                  <a:lnTo>
                    <a:pt x="42" y="177"/>
                  </a:lnTo>
                  <a:lnTo>
                    <a:pt x="42" y="178"/>
                  </a:lnTo>
                  <a:lnTo>
                    <a:pt x="43" y="179"/>
                  </a:lnTo>
                  <a:lnTo>
                    <a:pt x="43" y="180"/>
                  </a:lnTo>
                  <a:lnTo>
                    <a:pt x="43" y="181"/>
                  </a:lnTo>
                  <a:lnTo>
                    <a:pt x="43" y="182"/>
                  </a:lnTo>
                  <a:lnTo>
                    <a:pt x="43" y="183"/>
                  </a:lnTo>
                  <a:lnTo>
                    <a:pt x="44" y="184"/>
                  </a:lnTo>
                  <a:lnTo>
                    <a:pt x="44" y="185"/>
                  </a:lnTo>
                  <a:lnTo>
                    <a:pt x="45" y="185"/>
                  </a:lnTo>
                  <a:lnTo>
                    <a:pt x="46" y="185"/>
                  </a:lnTo>
                  <a:lnTo>
                    <a:pt x="47" y="184"/>
                  </a:lnTo>
                  <a:lnTo>
                    <a:pt x="48" y="184"/>
                  </a:lnTo>
                  <a:lnTo>
                    <a:pt x="49" y="184"/>
                  </a:lnTo>
                  <a:lnTo>
                    <a:pt x="49" y="183"/>
                  </a:lnTo>
                  <a:lnTo>
                    <a:pt x="50" y="183"/>
                  </a:lnTo>
                  <a:lnTo>
                    <a:pt x="50" y="182"/>
                  </a:lnTo>
                  <a:lnTo>
                    <a:pt x="51" y="182"/>
                  </a:lnTo>
                  <a:lnTo>
                    <a:pt x="52" y="182"/>
                  </a:lnTo>
                  <a:lnTo>
                    <a:pt x="53" y="181"/>
                  </a:lnTo>
                  <a:lnTo>
                    <a:pt x="54" y="181"/>
                  </a:lnTo>
                  <a:lnTo>
                    <a:pt x="55" y="181"/>
                  </a:lnTo>
                  <a:lnTo>
                    <a:pt x="56" y="181"/>
                  </a:lnTo>
                  <a:lnTo>
                    <a:pt x="56" y="182"/>
                  </a:lnTo>
                  <a:lnTo>
                    <a:pt x="55" y="182"/>
                  </a:lnTo>
                  <a:lnTo>
                    <a:pt x="55" y="183"/>
                  </a:lnTo>
                  <a:lnTo>
                    <a:pt x="55" y="184"/>
                  </a:lnTo>
                  <a:lnTo>
                    <a:pt x="56" y="185"/>
                  </a:lnTo>
                  <a:lnTo>
                    <a:pt x="57" y="185"/>
                  </a:lnTo>
                  <a:lnTo>
                    <a:pt x="58" y="185"/>
                  </a:lnTo>
                  <a:lnTo>
                    <a:pt x="59" y="185"/>
                  </a:lnTo>
                  <a:lnTo>
                    <a:pt x="60" y="185"/>
                  </a:lnTo>
                  <a:lnTo>
                    <a:pt x="60" y="186"/>
                  </a:lnTo>
                  <a:lnTo>
                    <a:pt x="61" y="186"/>
                  </a:lnTo>
                  <a:lnTo>
                    <a:pt x="61" y="185"/>
                  </a:lnTo>
                  <a:lnTo>
                    <a:pt x="62" y="185"/>
                  </a:lnTo>
                  <a:lnTo>
                    <a:pt x="63" y="185"/>
                  </a:lnTo>
                  <a:lnTo>
                    <a:pt x="64" y="185"/>
                  </a:lnTo>
                  <a:lnTo>
                    <a:pt x="65" y="185"/>
                  </a:lnTo>
                  <a:lnTo>
                    <a:pt x="66" y="184"/>
                  </a:lnTo>
                  <a:lnTo>
                    <a:pt x="67" y="184"/>
                  </a:lnTo>
                  <a:lnTo>
                    <a:pt x="67" y="185"/>
                  </a:lnTo>
                  <a:lnTo>
                    <a:pt x="68" y="185"/>
                  </a:lnTo>
                  <a:lnTo>
                    <a:pt x="68" y="186"/>
                  </a:lnTo>
                  <a:lnTo>
                    <a:pt x="68" y="187"/>
                  </a:lnTo>
                  <a:lnTo>
                    <a:pt x="69" y="187"/>
                  </a:lnTo>
                  <a:lnTo>
                    <a:pt x="70" y="187"/>
                  </a:lnTo>
                  <a:lnTo>
                    <a:pt x="71" y="187"/>
                  </a:lnTo>
                  <a:lnTo>
                    <a:pt x="72" y="187"/>
                  </a:lnTo>
                  <a:lnTo>
                    <a:pt x="73" y="187"/>
                  </a:lnTo>
                  <a:lnTo>
                    <a:pt x="74" y="187"/>
                  </a:lnTo>
                  <a:lnTo>
                    <a:pt x="74" y="186"/>
                  </a:lnTo>
                  <a:lnTo>
                    <a:pt x="75" y="185"/>
                  </a:lnTo>
                  <a:lnTo>
                    <a:pt x="75" y="184"/>
                  </a:lnTo>
                  <a:lnTo>
                    <a:pt x="76" y="184"/>
                  </a:lnTo>
                  <a:lnTo>
                    <a:pt x="76" y="183"/>
                  </a:lnTo>
                  <a:lnTo>
                    <a:pt x="77" y="183"/>
                  </a:lnTo>
                  <a:lnTo>
                    <a:pt x="77" y="182"/>
                  </a:lnTo>
                  <a:lnTo>
                    <a:pt x="78" y="181"/>
                  </a:lnTo>
                  <a:lnTo>
                    <a:pt x="79" y="180"/>
                  </a:lnTo>
                  <a:lnTo>
                    <a:pt x="79" y="179"/>
                  </a:lnTo>
                  <a:lnTo>
                    <a:pt x="79" y="178"/>
                  </a:lnTo>
                  <a:lnTo>
                    <a:pt x="80" y="178"/>
                  </a:lnTo>
                  <a:lnTo>
                    <a:pt x="80" y="177"/>
                  </a:lnTo>
                  <a:lnTo>
                    <a:pt x="80" y="176"/>
                  </a:lnTo>
                  <a:lnTo>
                    <a:pt x="80" y="175"/>
                  </a:lnTo>
                  <a:lnTo>
                    <a:pt x="80" y="174"/>
                  </a:lnTo>
                  <a:lnTo>
                    <a:pt x="80" y="173"/>
                  </a:lnTo>
                  <a:lnTo>
                    <a:pt x="81" y="172"/>
                  </a:lnTo>
                  <a:lnTo>
                    <a:pt x="81" y="171"/>
                  </a:lnTo>
                  <a:lnTo>
                    <a:pt x="82" y="171"/>
                  </a:lnTo>
                  <a:lnTo>
                    <a:pt x="82" y="170"/>
                  </a:lnTo>
                  <a:lnTo>
                    <a:pt x="83" y="170"/>
                  </a:lnTo>
                  <a:lnTo>
                    <a:pt x="84" y="169"/>
                  </a:lnTo>
                  <a:lnTo>
                    <a:pt x="85" y="169"/>
                  </a:lnTo>
                  <a:lnTo>
                    <a:pt x="85" y="168"/>
                  </a:lnTo>
                  <a:lnTo>
                    <a:pt x="86" y="168"/>
                  </a:lnTo>
                  <a:lnTo>
                    <a:pt x="87" y="168"/>
                  </a:lnTo>
                  <a:lnTo>
                    <a:pt x="87" y="167"/>
                  </a:lnTo>
                  <a:lnTo>
                    <a:pt x="87" y="166"/>
                  </a:lnTo>
                  <a:lnTo>
                    <a:pt x="87" y="165"/>
                  </a:lnTo>
                  <a:lnTo>
                    <a:pt x="87" y="164"/>
                  </a:lnTo>
                  <a:lnTo>
                    <a:pt x="88" y="164"/>
                  </a:lnTo>
                  <a:lnTo>
                    <a:pt x="88" y="163"/>
                  </a:lnTo>
                  <a:lnTo>
                    <a:pt x="89" y="163"/>
                  </a:lnTo>
                  <a:lnTo>
                    <a:pt x="89" y="162"/>
                  </a:lnTo>
                  <a:lnTo>
                    <a:pt x="90" y="162"/>
                  </a:lnTo>
                  <a:lnTo>
                    <a:pt x="90" y="161"/>
                  </a:lnTo>
                  <a:lnTo>
                    <a:pt x="91" y="161"/>
                  </a:lnTo>
                  <a:lnTo>
                    <a:pt x="92" y="161"/>
                  </a:lnTo>
                  <a:lnTo>
                    <a:pt x="93" y="161"/>
                  </a:lnTo>
                  <a:lnTo>
                    <a:pt x="93" y="160"/>
                  </a:lnTo>
                  <a:lnTo>
                    <a:pt x="93" y="159"/>
                  </a:lnTo>
                  <a:lnTo>
                    <a:pt x="94" y="159"/>
                  </a:lnTo>
                  <a:lnTo>
                    <a:pt x="94" y="158"/>
                  </a:lnTo>
                  <a:lnTo>
                    <a:pt x="94" y="157"/>
                  </a:lnTo>
                  <a:lnTo>
                    <a:pt x="95" y="157"/>
                  </a:lnTo>
                  <a:lnTo>
                    <a:pt x="95" y="156"/>
                  </a:lnTo>
                  <a:lnTo>
                    <a:pt x="95" y="155"/>
                  </a:lnTo>
                  <a:lnTo>
                    <a:pt x="96" y="155"/>
                  </a:lnTo>
                  <a:lnTo>
                    <a:pt x="97" y="155"/>
                  </a:lnTo>
                  <a:lnTo>
                    <a:pt x="97" y="154"/>
                  </a:lnTo>
                  <a:lnTo>
                    <a:pt x="98" y="153"/>
                  </a:lnTo>
                  <a:lnTo>
                    <a:pt x="98" y="152"/>
                  </a:lnTo>
                  <a:lnTo>
                    <a:pt x="99" y="152"/>
                  </a:lnTo>
                  <a:lnTo>
                    <a:pt x="99" y="151"/>
                  </a:lnTo>
                  <a:lnTo>
                    <a:pt x="99" y="150"/>
                  </a:lnTo>
                  <a:lnTo>
                    <a:pt x="100" y="150"/>
                  </a:lnTo>
                  <a:lnTo>
                    <a:pt x="100" y="149"/>
                  </a:lnTo>
                  <a:lnTo>
                    <a:pt x="101" y="149"/>
                  </a:lnTo>
                  <a:lnTo>
                    <a:pt x="102" y="148"/>
                  </a:lnTo>
                  <a:lnTo>
                    <a:pt x="103" y="148"/>
                  </a:lnTo>
                  <a:lnTo>
                    <a:pt x="104" y="148"/>
                  </a:lnTo>
                  <a:lnTo>
                    <a:pt x="105" y="148"/>
                  </a:lnTo>
                  <a:lnTo>
                    <a:pt x="106" y="148"/>
                  </a:lnTo>
                  <a:lnTo>
                    <a:pt x="107" y="148"/>
                  </a:lnTo>
                  <a:lnTo>
                    <a:pt x="107" y="147"/>
                  </a:lnTo>
                  <a:lnTo>
                    <a:pt x="107" y="146"/>
                  </a:lnTo>
                  <a:lnTo>
                    <a:pt x="108" y="146"/>
                  </a:lnTo>
                  <a:lnTo>
                    <a:pt x="109" y="146"/>
                  </a:lnTo>
                  <a:lnTo>
                    <a:pt x="109" y="145"/>
                  </a:lnTo>
                  <a:lnTo>
                    <a:pt x="110" y="145"/>
                  </a:lnTo>
                  <a:lnTo>
                    <a:pt x="111" y="145"/>
                  </a:lnTo>
                  <a:lnTo>
                    <a:pt x="112" y="145"/>
                  </a:lnTo>
                  <a:lnTo>
                    <a:pt x="112" y="146"/>
                  </a:lnTo>
                  <a:lnTo>
                    <a:pt x="112" y="147"/>
                  </a:lnTo>
                  <a:lnTo>
                    <a:pt x="112" y="148"/>
                  </a:lnTo>
                  <a:lnTo>
                    <a:pt x="112" y="149"/>
                  </a:lnTo>
                  <a:lnTo>
                    <a:pt x="112" y="150"/>
                  </a:lnTo>
                  <a:lnTo>
                    <a:pt x="112" y="151"/>
                  </a:lnTo>
                  <a:lnTo>
                    <a:pt x="113" y="151"/>
                  </a:lnTo>
                  <a:lnTo>
                    <a:pt x="113" y="152"/>
                  </a:lnTo>
                  <a:lnTo>
                    <a:pt x="114" y="152"/>
                  </a:lnTo>
                  <a:lnTo>
                    <a:pt x="114" y="153"/>
                  </a:lnTo>
                  <a:lnTo>
                    <a:pt x="115" y="154"/>
                  </a:lnTo>
                  <a:lnTo>
                    <a:pt x="115" y="155"/>
                  </a:lnTo>
                  <a:lnTo>
                    <a:pt x="116" y="155"/>
                  </a:lnTo>
                  <a:lnTo>
                    <a:pt x="117" y="155"/>
                  </a:lnTo>
                  <a:lnTo>
                    <a:pt x="118" y="155"/>
                  </a:lnTo>
                  <a:lnTo>
                    <a:pt x="119" y="155"/>
                  </a:lnTo>
                  <a:lnTo>
                    <a:pt x="120" y="155"/>
                  </a:lnTo>
                  <a:lnTo>
                    <a:pt x="121" y="155"/>
                  </a:lnTo>
                  <a:lnTo>
                    <a:pt x="122" y="155"/>
                  </a:lnTo>
                  <a:lnTo>
                    <a:pt x="123" y="155"/>
                  </a:lnTo>
                  <a:lnTo>
                    <a:pt x="124" y="155"/>
                  </a:lnTo>
                  <a:lnTo>
                    <a:pt x="125" y="155"/>
                  </a:lnTo>
                  <a:lnTo>
                    <a:pt x="126" y="155"/>
                  </a:lnTo>
                  <a:lnTo>
                    <a:pt x="127" y="155"/>
                  </a:lnTo>
                  <a:lnTo>
                    <a:pt x="128" y="155"/>
                  </a:lnTo>
                  <a:lnTo>
                    <a:pt x="129" y="155"/>
                  </a:lnTo>
                  <a:lnTo>
                    <a:pt x="129" y="156"/>
                  </a:lnTo>
                  <a:lnTo>
                    <a:pt x="130" y="156"/>
                  </a:lnTo>
                  <a:lnTo>
                    <a:pt x="131" y="156"/>
                  </a:lnTo>
                  <a:lnTo>
                    <a:pt x="131" y="155"/>
                  </a:lnTo>
                  <a:lnTo>
                    <a:pt x="132" y="155"/>
                  </a:lnTo>
                  <a:lnTo>
                    <a:pt x="133" y="155"/>
                  </a:lnTo>
                  <a:lnTo>
                    <a:pt x="134" y="154"/>
                  </a:lnTo>
                  <a:lnTo>
                    <a:pt x="135" y="154"/>
                  </a:lnTo>
                  <a:lnTo>
                    <a:pt x="135" y="153"/>
                  </a:lnTo>
                  <a:lnTo>
                    <a:pt x="136" y="153"/>
                  </a:lnTo>
                  <a:lnTo>
                    <a:pt x="137" y="153"/>
                  </a:lnTo>
                  <a:lnTo>
                    <a:pt x="138" y="153"/>
                  </a:lnTo>
                  <a:lnTo>
                    <a:pt x="138" y="154"/>
                  </a:lnTo>
                  <a:lnTo>
                    <a:pt x="139" y="154"/>
                  </a:lnTo>
                  <a:lnTo>
                    <a:pt x="140" y="154"/>
                  </a:lnTo>
                  <a:lnTo>
                    <a:pt x="141" y="154"/>
                  </a:lnTo>
                  <a:lnTo>
                    <a:pt x="142" y="154"/>
                  </a:lnTo>
                  <a:lnTo>
                    <a:pt x="143" y="154"/>
                  </a:lnTo>
                  <a:lnTo>
                    <a:pt x="143" y="153"/>
                  </a:lnTo>
                  <a:lnTo>
                    <a:pt x="143" y="152"/>
                  </a:lnTo>
                  <a:lnTo>
                    <a:pt x="144" y="152"/>
                  </a:lnTo>
                  <a:lnTo>
                    <a:pt x="144" y="151"/>
                  </a:lnTo>
                  <a:lnTo>
                    <a:pt x="144" y="150"/>
                  </a:lnTo>
                  <a:lnTo>
                    <a:pt x="145" y="150"/>
                  </a:lnTo>
                  <a:lnTo>
                    <a:pt x="145" y="149"/>
                  </a:lnTo>
                  <a:lnTo>
                    <a:pt x="145" y="148"/>
                  </a:lnTo>
                  <a:lnTo>
                    <a:pt x="145" y="147"/>
                  </a:lnTo>
                  <a:lnTo>
                    <a:pt x="146" y="147"/>
                  </a:lnTo>
                  <a:lnTo>
                    <a:pt x="146" y="146"/>
                  </a:lnTo>
                  <a:lnTo>
                    <a:pt x="146" y="145"/>
                  </a:lnTo>
                  <a:lnTo>
                    <a:pt x="146" y="144"/>
                  </a:lnTo>
                  <a:lnTo>
                    <a:pt x="147" y="144"/>
                  </a:lnTo>
                  <a:lnTo>
                    <a:pt x="148" y="143"/>
                  </a:lnTo>
                  <a:lnTo>
                    <a:pt x="149" y="143"/>
                  </a:lnTo>
                  <a:lnTo>
                    <a:pt x="149" y="142"/>
                  </a:lnTo>
                  <a:lnTo>
                    <a:pt x="150" y="142"/>
                  </a:lnTo>
                  <a:lnTo>
                    <a:pt x="151" y="142"/>
                  </a:lnTo>
                  <a:lnTo>
                    <a:pt x="153" y="142"/>
                  </a:lnTo>
                  <a:lnTo>
                    <a:pt x="154" y="142"/>
                  </a:lnTo>
                  <a:lnTo>
                    <a:pt x="155" y="142"/>
                  </a:lnTo>
                  <a:lnTo>
                    <a:pt x="156" y="142"/>
                  </a:lnTo>
                  <a:lnTo>
                    <a:pt x="157" y="142"/>
                  </a:lnTo>
                  <a:lnTo>
                    <a:pt x="158" y="142"/>
                  </a:lnTo>
                  <a:lnTo>
                    <a:pt x="159" y="142"/>
                  </a:lnTo>
                  <a:lnTo>
                    <a:pt x="160" y="142"/>
                  </a:lnTo>
                  <a:lnTo>
                    <a:pt x="161" y="142"/>
                  </a:lnTo>
                  <a:lnTo>
                    <a:pt x="162" y="142"/>
                  </a:lnTo>
                  <a:lnTo>
                    <a:pt x="163" y="142"/>
                  </a:lnTo>
                  <a:lnTo>
                    <a:pt x="164" y="142"/>
                  </a:lnTo>
                  <a:lnTo>
                    <a:pt x="165" y="142"/>
                  </a:lnTo>
                  <a:lnTo>
                    <a:pt x="166" y="142"/>
                  </a:lnTo>
                  <a:lnTo>
                    <a:pt x="167" y="142"/>
                  </a:lnTo>
                  <a:lnTo>
                    <a:pt x="168" y="142"/>
                  </a:lnTo>
                  <a:lnTo>
                    <a:pt x="169" y="142"/>
                  </a:lnTo>
                  <a:lnTo>
                    <a:pt x="170" y="142"/>
                  </a:lnTo>
                  <a:lnTo>
                    <a:pt x="171" y="142"/>
                  </a:lnTo>
                  <a:lnTo>
                    <a:pt x="171" y="143"/>
                  </a:lnTo>
                  <a:lnTo>
                    <a:pt x="172" y="143"/>
                  </a:lnTo>
                  <a:lnTo>
                    <a:pt x="173" y="143"/>
                  </a:lnTo>
                  <a:lnTo>
                    <a:pt x="174" y="143"/>
                  </a:lnTo>
                  <a:lnTo>
                    <a:pt x="175" y="143"/>
                  </a:lnTo>
                  <a:lnTo>
                    <a:pt x="175" y="142"/>
                  </a:lnTo>
                  <a:lnTo>
                    <a:pt x="176" y="142"/>
                  </a:lnTo>
                  <a:lnTo>
                    <a:pt x="177" y="142"/>
                  </a:lnTo>
                  <a:lnTo>
                    <a:pt x="178" y="142"/>
                  </a:lnTo>
                  <a:lnTo>
                    <a:pt x="179" y="142"/>
                  </a:lnTo>
                  <a:lnTo>
                    <a:pt x="179" y="143"/>
                  </a:lnTo>
                  <a:lnTo>
                    <a:pt x="180" y="143"/>
                  </a:lnTo>
                  <a:lnTo>
                    <a:pt x="181" y="144"/>
                  </a:lnTo>
                  <a:lnTo>
                    <a:pt x="182" y="144"/>
                  </a:lnTo>
                  <a:lnTo>
                    <a:pt x="182" y="145"/>
                  </a:lnTo>
                  <a:lnTo>
                    <a:pt x="183" y="145"/>
                  </a:lnTo>
                  <a:lnTo>
                    <a:pt x="185" y="145"/>
                  </a:lnTo>
                  <a:lnTo>
                    <a:pt x="186" y="145"/>
                  </a:lnTo>
                  <a:lnTo>
                    <a:pt x="186" y="144"/>
                  </a:lnTo>
                  <a:lnTo>
                    <a:pt x="187" y="144"/>
                  </a:lnTo>
                  <a:lnTo>
                    <a:pt x="187" y="143"/>
                  </a:lnTo>
                  <a:lnTo>
                    <a:pt x="188" y="143"/>
                  </a:lnTo>
                  <a:lnTo>
                    <a:pt x="189" y="143"/>
                  </a:lnTo>
                  <a:lnTo>
                    <a:pt x="190" y="143"/>
                  </a:lnTo>
                  <a:lnTo>
                    <a:pt x="192" y="143"/>
                  </a:lnTo>
                  <a:lnTo>
                    <a:pt x="193" y="143"/>
                  </a:lnTo>
                  <a:lnTo>
                    <a:pt x="194" y="142"/>
                  </a:lnTo>
                  <a:lnTo>
                    <a:pt x="195" y="142"/>
                  </a:lnTo>
                  <a:lnTo>
                    <a:pt x="196" y="142"/>
                  </a:lnTo>
                  <a:lnTo>
                    <a:pt x="197" y="142"/>
                  </a:lnTo>
                  <a:lnTo>
                    <a:pt x="198" y="142"/>
                  </a:lnTo>
                  <a:lnTo>
                    <a:pt x="199" y="142"/>
                  </a:lnTo>
                  <a:lnTo>
                    <a:pt x="200" y="142"/>
                  </a:lnTo>
                  <a:lnTo>
                    <a:pt x="200" y="141"/>
                  </a:lnTo>
                  <a:lnTo>
                    <a:pt x="200" y="140"/>
                  </a:lnTo>
                  <a:lnTo>
                    <a:pt x="199" y="140"/>
                  </a:lnTo>
                  <a:lnTo>
                    <a:pt x="198" y="140"/>
                  </a:lnTo>
                  <a:lnTo>
                    <a:pt x="197" y="140"/>
                  </a:lnTo>
                  <a:lnTo>
                    <a:pt x="196" y="140"/>
                  </a:lnTo>
                  <a:lnTo>
                    <a:pt x="195" y="139"/>
                  </a:lnTo>
                  <a:lnTo>
                    <a:pt x="194" y="139"/>
                  </a:lnTo>
                  <a:lnTo>
                    <a:pt x="194" y="138"/>
                  </a:lnTo>
                  <a:lnTo>
                    <a:pt x="193" y="138"/>
                  </a:lnTo>
                  <a:lnTo>
                    <a:pt x="192" y="138"/>
                  </a:lnTo>
                  <a:lnTo>
                    <a:pt x="191" y="138"/>
                  </a:lnTo>
                  <a:lnTo>
                    <a:pt x="190" y="138"/>
                  </a:lnTo>
                  <a:lnTo>
                    <a:pt x="189" y="138"/>
                  </a:lnTo>
                  <a:lnTo>
                    <a:pt x="188" y="138"/>
                  </a:lnTo>
                  <a:lnTo>
                    <a:pt x="187" y="138"/>
                  </a:lnTo>
                  <a:lnTo>
                    <a:pt x="187" y="137"/>
                  </a:lnTo>
                  <a:lnTo>
                    <a:pt x="186" y="137"/>
                  </a:lnTo>
                  <a:lnTo>
                    <a:pt x="185" y="136"/>
                  </a:lnTo>
                  <a:lnTo>
                    <a:pt x="184" y="136"/>
                  </a:lnTo>
                  <a:lnTo>
                    <a:pt x="184" y="135"/>
                  </a:lnTo>
                  <a:lnTo>
                    <a:pt x="185" y="135"/>
                  </a:lnTo>
                  <a:lnTo>
                    <a:pt x="186" y="135"/>
                  </a:lnTo>
                  <a:lnTo>
                    <a:pt x="187" y="135"/>
                  </a:lnTo>
                  <a:lnTo>
                    <a:pt x="188" y="135"/>
                  </a:lnTo>
                  <a:lnTo>
                    <a:pt x="189" y="135"/>
                  </a:lnTo>
                  <a:lnTo>
                    <a:pt x="189" y="134"/>
                  </a:lnTo>
                  <a:lnTo>
                    <a:pt x="190" y="133"/>
                  </a:lnTo>
                  <a:lnTo>
                    <a:pt x="191" y="133"/>
                  </a:lnTo>
                  <a:lnTo>
                    <a:pt x="192" y="133"/>
                  </a:lnTo>
                  <a:lnTo>
                    <a:pt x="193" y="133"/>
                  </a:lnTo>
                  <a:lnTo>
                    <a:pt x="194" y="133"/>
                  </a:lnTo>
                  <a:lnTo>
                    <a:pt x="195" y="133"/>
                  </a:lnTo>
                  <a:lnTo>
                    <a:pt x="195" y="132"/>
                  </a:lnTo>
                  <a:lnTo>
                    <a:pt x="196" y="132"/>
                  </a:lnTo>
                  <a:lnTo>
                    <a:pt x="197" y="132"/>
                  </a:lnTo>
                  <a:lnTo>
                    <a:pt x="198" y="132"/>
                  </a:lnTo>
                  <a:lnTo>
                    <a:pt x="200" y="132"/>
                  </a:lnTo>
                  <a:lnTo>
                    <a:pt x="201" y="132"/>
                  </a:lnTo>
                  <a:lnTo>
                    <a:pt x="202" y="132"/>
                  </a:lnTo>
                  <a:lnTo>
                    <a:pt x="203" y="132"/>
                  </a:lnTo>
                  <a:lnTo>
                    <a:pt x="204" y="132"/>
                  </a:lnTo>
                  <a:lnTo>
                    <a:pt x="205" y="132"/>
                  </a:lnTo>
                  <a:lnTo>
                    <a:pt x="206" y="131"/>
                  </a:lnTo>
                  <a:lnTo>
                    <a:pt x="206" y="130"/>
                  </a:lnTo>
                  <a:lnTo>
                    <a:pt x="206" y="129"/>
                  </a:lnTo>
                  <a:lnTo>
                    <a:pt x="207" y="129"/>
                  </a:lnTo>
                  <a:lnTo>
                    <a:pt x="208" y="129"/>
                  </a:lnTo>
                  <a:lnTo>
                    <a:pt x="209" y="129"/>
                  </a:lnTo>
                  <a:lnTo>
                    <a:pt x="210" y="129"/>
                  </a:lnTo>
                  <a:lnTo>
                    <a:pt x="211" y="129"/>
                  </a:lnTo>
                  <a:lnTo>
                    <a:pt x="212" y="129"/>
                  </a:lnTo>
                  <a:lnTo>
                    <a:pt x="213" y="129"/>
                  </a:lnTo>
                  <a:lnTo>
                    <a:pt x="214" y="129"/>
                  </a:lnTo>
                  <a:lnTo>
                    <a:pt x="215" y="129"/>
                  </a:lnTo>
                  <a:lnTo>
                    <a:pt x="216" y="129"/>
                  </a:lnTo>
                  <a:lnTo>
                    <a:pt x="217" y="129"/>
                  </a:lnTo>
                  <a:lnTo>
                    <a:pt x="218" y="129"/>
                  </a:lnTo>
                  <a:lnTo>
                    <a:pt x="219" y="129"/>
                  </a:lnTo>
                  <a:lnTo>
                    <a:pt x="219" y="130"/>
                  </a:lnTo>
                  <a:lnTo>
                    <a:pt x="220" y="130"/>
                  </a:lnTo>
                  <a:lnTo>
                    <a:pt x="221" y="130"/>
                  </a:lnTo>
                  <a:lnTo>
                    <a:pt x="222" y="130"/>
                  </a:lnTo>
                  <a:lnTo>
                    <a:pt x="222" y="131"/>
                  </a:lnTo>
                  <a:lnTo>
                    <a:pt x="223" y="131"/>
                  </a:lnTo>
                  <a:lnTo>
                    <a:pt x="224" y="131"/>
                  </a:lnTo>
                  <a:lnTo>
                    <a:pt x="224" y="132"/>
                  </a:lnTo>
                  <a:lnTo>
                    <a:pt x="225" y="132"/>
                  </a:lnTo>
                  <a:lnTo>
                    <a:pt x="225" y="133"/>
                  </a:lnTo>
                  <a:lnTo>
                    <a:pt x="226" y="133"/>
                  </a:lnTo>
                  <a:lnTo>
                    <a:pt x="226" y="134"/>
                  </a:lnTo>
                  <a:lnTo>
                    <a:pt x="227" y="134"/>
                  </a:lnTo>
                  <a:lnTo>
                    <a:pt x="228" y="134"/>
                  </a:lnTo>
                  <a:lnTo>
                    <a:pt x="228" y="135"/>
                  </a:lnTo>
                  <a:lnTo>
                    <a:pt x="229" y="135"/>
                  </a:lnTo>
                  <a:lnTo>
                    <a:pt x="230" y="135"/>
                  </a:lnTo>
                  <a:lnTo>
                    <a:pt x="231" y="135"/>
                  </a:lnTo>
                  <a:lnTo>
                    <a:pt x="231" y="136"/>
                  </a:lnTo>
                  <a:lnTo>
                    <a:pt x="230" y="136"/>
                  </a:lnTo>
                  <a:lnTo>
                    <a:pt x="230" y="137"/>
                  </a:lnTo>
                  <a:lnTo>
                    <a:pt x="231" y="137"/>
                  </a:lnTo>
                  <a:lnTo>
                    <a:pt x="231" y="138"/>
                  </a:lnTo>
                  <a:lnTo>
                    <a:pt x="231" y="139"/>
                  </a:lnTo>
                  <a:lnTo>
                    <a:pt x="232" y="139"/>
                  </a:lnTo>
                  <a:lnTo>
                    <a:pt x="232" y="140"/>
                  </a:lnTo>
                  <a:lnTo>
                    <a:pt x="232" y="141"/>
                  </a:lnTo>
                  <a:lnTo>
                    <a:pt x="232" y="142"/>
                  </a:lnTo>
                  <a:lnTo>
                    <a:pt x="233" y="142"/>
                  </a:lnTo>
                  <a:lnTo>
                    <a:pt x="233" y="143"/>
                  </a:lnTo>
                  <a:lnTo>
                    <a:pt x="233" y="144"/>
                  </a:lnTo>
                  <a:lnTo>
                    <a:pt x="232" y="144"/>
                  </a:lnTo>
                  <a:lnTo>
                    <a:pt x="232" y="145"/>
                  </a:lnTo>
                  <a:lnTo>
                    <a:pt x="232" y="146"/>
                  </a:lnTo>
                  <a:lnTo>
                    <a:pt x="232" y="147"/>
                  </a:lnTo>
                  <a:lnTo>
                    <a:pt x="233" y="147"/>
                  </a:lnTo>
                  <a:lnTo>
                    <a:pt x="233" y="148"/>
                  </a:lnTo>
                  <a:lnTo>
                    <a:pt x="232" y="148"/>
                  </a:lnTo>
                  <a:lnTo>
                    <a:pt x="231" y="149"/>
                  </a:lnTo>
                  <a:lnTo>
                    <a:pt x="231" y="150"/>
                  </a:lnTo>
                  <a:lnTo>
                    <a:pt x="230" y="151"/>
                  </a:lnTo>
                  <a:lnTo>
                    <a:pt x="230" y="152"/>
                  </a:lnTo>
                  <a:lnTo>
                    <a:pt x="230" y="153"/>
                  </a:lnTo>
                  <a:lnTo>
                    <a:pt x="229" y="153"/>
                  </a:lnTo>
                  <a:lnTo>
                    <a:pt x="229" y="154"/>
                  </a:lnTo>
                  <a:lnTo>
                    <a:pt x="229" y="155"/>
                  </a:lnTo>
                  <a:lnTo>
                    <a:pt x="229" y="156"/>
                  </a:lnTo>
                  <a:lnTo>
                    <a:pt x="229" y="157"/>
                  </a:lnTo>
                  <a:lnTo>
                    <a:pt x="229" y="158"/>
                  </a:lnTo>
                  <a:lnTo>
                    <a:pt x="229" y="159"/>
                  </a:lnTo>
                  <a:lnTo>
                    <a:pt x="228" y="159"/>
                  </a:lnTo>
                  <a:lnTo>
                    <a:pt x="228" y="160"/>
                  </a:lnTo>
                  <a:lnTo>
                    <a:pt x="227" y="161"/>
                  </a:lnTo>
                  <a:lnTo>
                    <a:pt x="226" y="161"/>
                  </a:lnTo>
                  <a:lnTo>
                    <a:pt x="226" y="162"/>
                  </a:lnTo>
                  <a:lnTo>
                    <a:pt x="225" y="162"/>
                  </a:lnTo>
                  <a:lnTo>
                    <a:pt x="224" y="162"/>
                  </a:lnTo>
                  <a:lnTo>
                    <a:pt x="223" y="162"/>
                  </a:lnTo>
                  <a:lnTo>
                    <a:pt x="222" y="162"/>
                  </a:lnTo>
                  <a:lnTo>
                    <a:pt x="221" y="161"/>
                  </a:lnTo>
                  <a:lnTo>
                    <a:pt x="220" y="161"/>
                  </a:lnTo>
                  <a:lnTo>
                    <a:pt x="219" y="161"/>
                  </a:lnTo>
                  <a:lnTo>
                    <a:pt x="219" y="160"/>
                  </a:lnTo>
                  <a:lnTo>
                    <a:pt x="218" y="160"/>
                  </a:lnTo>
                  <a:lnTo>
                    <a:pt x="218" y="159"/>
                  </a:lnTo>
                  <a:lnTo>
                    <a:pt x="217" y="159"/>
                  </a:lnTo>
                  <a:lnTo>
                    <a:pt x="217" y="158"/>
                  </a:lnTo>
                  <a:lnTo>
                    <a:pt x="216" y="157"/>
                  </a:lnTo>
                  <a:lnTo>
                    <a:pt x="216" y="156"/>
                  </a:lnTo>
                  <a:lnTo>
                    <a:pt x="215" y="156"/>
                  </a:lnTo>
                  <a:lnTo>
                    <a:pt x="215" y="155"/>
                  </a:lnTo>
                  <a:lnTo>
                    <a:pt x="214" y="155"/>
                  </a:lnTo>
                  <a:lnTo>
                    <a:pt x="213" y="155"/>
                  </a:lnTo>
                  <a:lnTo>
                    <a:pt x="212" y="155"/>
                  </a:lnTo>
                  <a:lnTo>
                    <a:pt x="212" y="154"/>
                  </a:lnTo>
                  <a:lnTo>
                    <a:pt x="212" y="153"/>
                  </a:lnTo>
                  <a:lnTo>
                    <a:pt x="212" y="152"/>
                  </a:lnTo>
                  <a:lnTo>
                    <a:pt x="213" y="152"/>
                  </a:lnTo>
                  <a:lnTo>
                    <a:pt x="213" y="151"/>
                  </a:lnTo>
                  <a:lnTo>
                    <a:pt x="212" y="151"/>
                  </a:lnTo>
                  <a:lnTo>
                    <a:pt x="212" y="150"/>
                  </a:lnTo>
                  <a:lnTo>
                    <a:pt x="212" y="149"/>
                  </a:lnTo>
                  <a:lnTo>
                    <a:pt x="212" y="148"/>
                  </a:lnTo>
                  <a:lnTo>
                    <a:pt x="211" y="148"/>
                  </a:lnTo>
                  <a:lnTo>
                    <a:pt x="210" y="148"/>
                  </a:lnTo>
                  <a:lnTo>
                    <a:pt x="209" y="148"/>
                  </a:lnTo>
                  <a:lnTo>
                    <a:pt x="208" y="148"/>
                  </a:lnTo>
                  <a:lnTo>
                    <a:pt x="207" y="148"/>
                  </a:lnTo>
                  <a:lnTo>
                    <a:pt x="207" y="149"/>
                  </a:lnTo>
                  <a:lnTo>
                    <a:pt x="207" y="150"/>
                  </a:lnTo>
                  <a:lnTo>
                    <a:pt x="206" y="151"/>
                  </a:lnTo>
                  <a:lnTo>
                    <a:pt x="205" y="151"/>
                  </a:lnTo>
                  <a:lnTo>
                    <a:pt x="204" y="151"/>
                  </a:lnTo>
                  <a:lnTo>
                    <a:pt x="203" y="151"/>
                  </a:lnTo>
                  <a:lnTo>
                    <a:pt x="203" y="152"/>
                  </a:lnTo>
                  <a:lnTo>
                    <a:pt x="202" y="151"/>
                  </a:lnTo>
                  <a:lnTo>
                    <a:pt x="201" y="151"/>
                  </a:lnTo>
                  <a:lnTo>
                    <a:pt x="201" y="152"/>
                  </a:lnTo>
                  <a:lnTo>
                    <a:pt x="200" y="152"/>
                  </a:lnTo>
                  <a:lnTo>
                    <a:pt x="198" y="152"/>
                  </a:lnTo>
                  <a:lnTo>
                    <a:pt x="197" y="152"/>
                  </a:lnTo>
                  <a:lnTo>
                    <a:pt x="196" y="152"/>
                  </a:lnTo>
                  <a:lnTo>
                    <a:pt x="195" y="152"/>
                  </a:lnTo>
                  <a:lnTo>
                    <a:pt x="194" y="152"/>
                  </a:lnTo>
                  <a:lnTo>
                    <a:pt x="194" y="153"/>
                  </a:lnTo>
                  <a:lnTo>
                    <a:pt x="193" y="152"/>
                  </a:lnTo>
                  <a:lnTo>
                    <a:pt x="192" y="152"/>
                  </a:lnTo>
                  <a:lnTo>
                    <a:pt x="191" y="153"/>
                  </a:lnTo>
                  <a:lnTo>
                    <a:pt x="190" y="153"/>
                  </a:lnTo>
                  <a:lnTo>
                    <a:pt x="190" y="154"/>
                  </a:lnTo>
                  <a:lnTo>
                    <a:pt x="189" y="154"/>
                  </a:lnTo>
                  <a:lnTo>
                    <a:pt x="189" y="155"/>
                  </a:lnTo>
                  <a:lnTo>
                    <a:pt x="188" y="155"/>
                  </a:lnTo>
                  <a:lnTo>
                    <a:pt x="188" y="156"/>
                  </a:lnTo>
                  <a:lnTo>
                    <a:pt x="188" y="157"/>
                  </a:lnTo>
                  <a:lnTo>
                    <a:pt x="188" y="158"/>
                  </a:lnTo>
                  <a:lnTo>
                    <a:pt x="187" y="159"/>
                  </a:lnTo>
                  <a:lnTo>
                    <a:pt x="187" y="160"/>
                  </a:lnTo>
                  <a:lnTo>
                    <a:pt x="187" y="161"/>
                  </a:lnTo>
                  <a:lnTo>
                    <a:pt x="186" y="161"/>
                  </a:lnTo>
                  <a:lnTo>
                    <a:pt x="186" y="162"/>
                  </a:lnTo>
                  <a:lnTo>
                    <a:pt x="185" y="162"/>
                  </a:lnTo>
                  <a:lnTo>
                    <a:pt x="185" y="163"/>
                  </a:lnTo>
                  <a:lnTo>
                    <a:pt x="184" y="163"/>
                  </a:lnTo>
                  <a:lnTo>
                    <a:pt x="184" y="164"/>
                  </a:lnTo>
                  <a:lnTo>
                    <a:pt x="184" y="165"/>
                  </a:lnTo>
                  <a:lnTo>
                    <a:pt x="184" y="166"/>
                  </a:lnTo>
                  <a:lnTo>
                    <a:pt x="183" y="166"/>
                  </a:lnTo>
                  <a:lnTo>
                    <a:pt x="183" y="167"/>
                  </a:lnTo>
                  <a:lnTo>
                    <a:pt x="182" y="167"/>
                  </a:lnTo>
                  <a:lnTo>
                    <a:pt x="181" y="167"/>
                  </a:lnTo>
                  <a:lnTo>
                    <a:pt x="181" y="168"/>
                  </a:lnTo>
                  <a:lnTo>
                    <a:pt x="180" y="168"/>
                  </a:lnTo>
                  <a:lnTo>
                    <a:pt x="179" y="169"/>
                  </a:lnTo>
                  <a:lnTo>
                    <a:pt x="179" y="170"/>
                  </a:lnTo>
                  <a:lnTo>
                    <a:pt x="179" y="171"/>
                  </a:lnTo>
                  <a:lnTo>
                    <a:pt x="178" y="171"/>
                  </a:lnTo>
                </a:path>
              </a:pathLst>
            </a:custGeom>
            <a:noFill/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27" name="Freeform 907"/>
            <p:cNvSpPr>
              <a:spLocks/>
            </p:cNvSpPr>
            <p:nvPr/>
          </p:nvSpPr>
          <p:spPr bwMode="auto">
            <a:xfrm>
              <a:off x="2472" y="1872"/>
              <a:ext cx="213" cy="287"/>
            </a:xfrm>
            <a:custGeom>
              <a:avLst/>
              <a:gdLst>
                <a:gd name="T0" fmla="*/ 207 w 213"/>
                <a:gd name="T1" fmla="*/ 154 h 287"/>
                <a:gd name="T2" fmla="*/ 201 w 213"/>
                <a:gd name="T3" fmla="*/ 161 h 287"/>
                <a:gd name="T4" fmla="*/ 192 w 213"/>
                <a:gd name="T5" fmla="*/ 168 h 287"/>
                <a:gd name="T6" fmla="*/ 184 w 213"/>
                <a:gd name="T7" fmla="*/ 175 h 287"/>
                <a:gd name="T8" fmla="*/ 173 w 213"/>
                <a:gd name="T9" fmla="*/ 175 h 287"/>
                <a:gd name="T10" fmla="*/ 166 w 213"/>
                <a:gd name="T11" fmla="*/ 179 h 287"/>
                <a:gd name="T12" fmla="*/ 159 w 213"/>
                <a:gd name="T13" fmla="*/ 181 h 287"/>
                <a:gd name="T14" fmla="*/ 153 w 213"/>
                <a:gd name="T15" fmla="*/ 189 h 287"/>
                <a:gd name="T16" fmla="*/ 147 w 213"/>
                <a:gd name="T17" fmla="*/ 195 h 287"/>
                <a:gd name="T18" fmla="*/ 136 w 213"/>
                <a:gd name="T19" fmla="*/ 193 h 287"/>
                <a:gd name="T20" fmla="*/ 131 w 213"/>
                <a:gd name="T21" fmla="*/ 187 h 287"/>
                <a:gd name="T22" fmla="*/ 122 w 213"/>
                <a:gd name="T23" fmla="*/ 188 h 287"/>
                <a:gd name="T24" fmla="*/ 124 w 213"/>
                <a:gd name="T25" fmla="*/ 196 h 287"/>
                <a:gd name="T26" fmla="*/ 128 w 213"/>
                <a:gd name="T27" fmla="*/ 196 h 287"/>
                <a:gd name="T28" fmla="*/ 134 w 213"/>
                <a:gd name="T29" fmla="*/ 203 h 287"/>
                <a:gd name="T30" fmla="*/ 140 w 213"/>
                <a:gd name="T31" fmla="*/ 211 h 287"/>
                <a:gd name="T32" fmla="*/ 150 w 213"/>
                <a:gd name="T33" fmla="*/ 213 h 287"/>
                <a:gd name="T34" fmla="*/ 157 w 213"/>
                <a:gd name="T35" fmla="*/ 220 h 287"/>
                <a:gd name="T36" fmla="*/ 161 w 213"/>
                <a:gd name="T37" fmla="*/ 228 h 287"/>
                <a:gd name="T38" fmla="*/ 168 w 213"/>
                <a:gd name="T39" fmla="*/ 237 h 287"/>
                <a:gd name="T40" fmla="*/ 171 w 213"/>
                <a:gd name="T41" fmla="*/ 247 h 287"/>
                <a:gd name="T42" fmla="*/ 179 w 213"/>
                <a:gd name="T43" fmla="*/ 254 h 287"/>
                <a:gd name="T44" fmla="*/ 186 w 213"/>
                <a:gd name="T45" fmla="*/ 260 h 287"/>
                <a:gd name="T46" fmla="*/ 189 w 213"/>
                <a:gd name="T47" fmla="*/ 267 h 287"/>
                <a:gd name="T48" fmla="*/ 193 w 213"/>
                <a:gd name="T49" fmla="*/ 275 h 287"/>
                <a:gd name="T50" fmla="*/ 200 w 213"/>
                <a:gd name="T51" fmla="*/ 278 h 287"/>
                <a:gd name="T52" fmla="*/ 197 w 213"/>
                <a:gd name="T53" fmla="*/ 285 h 287"/>
                <a:gd name="T54" fmla="*/ 190 w 213"/>
                <a:gd name="T55" fmla="*/ 287 h 287"/>
                <a:gd name="T56" fmla="*/ 159 w 213"/>
                <a:gd name="T57" fmla="*/ 267 h 287"/>
                <a:gd name="T58" fmla="*/ 141 w 213"/>
                <a:gd name="T59" fmla="*/ 239 h 287"/>
                <a:gd name="T60" fmla="*/ 85 w 213"/>
                <a:gd name="T61" fmla="*/ 215 h 287"/>
                <a:gd name="T62" fmla="*/ 52 w 213"/>
                <a:gd name="T63" fmla="*/ 199 h 287"/>
                <a:gd name="T64" fmla="*/ 27 w 213"/>
                <a:gd name="T65" fmla="*/ 194 h 287"/>
                <a:gd name="T66" fmla="*/ 6 w 213"/>
                <a:gd name="T67" fmla="*/ 165 h 287"/>
                <a:gd name="T68" fmla="*/ 8 w 213"/>
                <a:gd name="T69" fmla="*/ 119 h 287"/>
                <a:gd name="T70" fmla="*/ 13 w 213"/>
                <a:gd name="T71" fmla="*/ 112 h 287"/>
                <a:gd name="T72" fmla="*/ 18 w 213"/>
                <a:gd name="T73" fmla="*/ 113 h 287"/>
                <a:gd name="T74" fmla="*/ 21 w 213"/>
                <a:gd name="T75" fmla="*/ 122 h 287"/>
                <a:gd name="T76" fmla="*/ 26 w 213"/>
                <a:gd name="T77" fmla="*/ 120 h 287"/>
                <a:gd name="T78" fmla="*/ 21 w 213"/>
                <a:gd name="T79" fmla="*/ 109 h 287"/>
                <a:gd name="T80" fmla="*/ 18 w 213"/>
                <a:gd name="T81" fmla="*/ 98 h 287"/>
                <a:gd name="T82" fmla="*/ 19 w 213"/>
                <a:gd name="T83" fmla="*/ 88 h 287"/>
                <a:gd name="T84" fmla="*/ 21 w 213"/>
                <a:gd name="T85" fmla="*/ 77 h 287"/>
                <a:gd name="T86" fmla="*/ 13 w 213"/>
                <a:gd name="T87" fmla="*/ 73 h 287"/>
                <a:gd name="T88" fmla="*/ 11 w 213"/>
                <a:gd name="T89" fmla="*/ 66 h 287"/>
                <a:gd name="T90" fmla="*/ 18 w 213"/>
                <a:gd name="T91" fmla="*/ 68 h 287"/>
                <a:gd name="T92" fmla="*/ 25 w 213"/>
                <a:gd name="T93" fmla="*/ 69 h 287"/>
                <a:gd name="T94" fmla="*/ 26 w 213"/>
                <a:gd name="T95" fmla="*/ 59 h 287"/>
                <a:gd name="T96" fmla="*/ 20 w 213"/>
                <a:gd name="T97" fmla="*/ 52 h 287"/>
                <a:gd name="T98" fmla="*/ 26 w 213"/>
                <a:gd name="T99" fmla="*/ 45 h 287"/>
                <a:gd name="T100" fmla="*/ 28 w 213"/>
                <a:gd name="T101" fmla="*/ 35 h 287"/>
                <a:gd name="T102" fmla="*/ 38 w 213"/>
                <a:gd name="T103" fmla="*/ 30 h 287"/>
                <a:gd name="T104" fmla="*/ 37 w 213"/>
                <a:gd name="T105" fmla="*/ 19 h 287"/>
                <a:gd name="T106" fmla="*/ 45 w 213"/>
                <a:gd name="T107" fmla="*/ 15 h 287"/>
                <a:gd name="T108" fmla="*/ 51 w 213"/>
                <a:gd name="T109" fmla="*/ 7 h 287"/>
                <a:gd name="T110" fmla="*/ 58 w 213"/>
                <a:gd name="T111" fmla="*/ 0 h 287"/>
                <a:gd name="T112" fmla="*/ 60 w 213"/>
                <a:gd name="T113" fmla="*/ 8 h 287"/>
                <a:gd name="T114" fmla="*/ 67 w 213"/>
                <a:gd name="T115" fmla="*/ 12 h 287"/>
                <a:gd name="T116" fmla="*/ 76 w 213"/>
                <a:gd name="T117" fmla="*/ 11 h 2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13"/>
                <a:gd name="T178" fmla="*/ 0 h 287"/>
                <a:gd name="T179" fmla="*/ 213 w 213"/>
                <a:gd name="T180" fmla="*/ 287 h 28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13" h="287">
                  <a:moveTo>
                    <a:pt x="213" y="146"/>
                  </a:moveTo>
                  <a:lnTo>
                    <a:pt x="213" y="147"/>
                  </a:lnTo>
                  <a:lnTo>
                    <a:pt x="213" y="148"/>
                  </a:lnTo>
                  <a:lnTo>
                    <a:pt x="213" y="149"/>
                  </a:lnTo>
                  <a:lnTo>
                    <a:pt x="212" y="149"/>
                  </a:lnTo>
                  <a:lnTo>
                    <a:pt x="211" y="149"/>
                  </a:lnTo>
                  <a:lnTo>
                    <a:pt x="210" y="149"/>
                  </a:lnTo>
                  <a:lnTo>
                    <a:pt x="209" y="150"/>
                  </a:lnTo>
                  <a:lnTo>
                    <a:pt x="208" y="151"/>
                  </a:lnTo>
                  <a:lnTo>
                    <a:pt x="208" y="152"/>
                  </a:lnTo>
                  <a:lnTo>
                    <a:pt x="208" y="153"/>
                  </a:lnTo>
                  <a:lnTo>
                    <a:pt x="207" y="154"/>
                  </a:lnTo>
                  <a:lnTo>
                    <a:pt x="206" y="154"/>
                  </a:lnTo>
                  <a:lnTo>
                    <a:pt x="206" y="155"/>
                  </a:lnTo>
                  <a:lnTo>
                    <a:pt x="205" y="155"/>
                  </a:lnTo>
                  <a:lnTo>
                    <a:pt x="204" y="155"/>
                  </a:lnTo>
                  <a:lnTo>
                    <a:pt x="204" y="156"/>
                  </a:lnTo>
                  <a:lnTo>
                    <a:pt x="203" y="156"/>
                  </a:lnTo>
                  <a:lnTo>
                    <a:pt x="203" y="157"/>
                  </a:lnTo>
                  <a:lnTo>
                    <a:pt x="203" y="158"/>
                  </a:lnTo>
                  <a:lnTo>
                    <a:pt x="203" y="159"/>
                  </a:lnTo>
                  <a:lnTo>
                    <a:pt x="203" y="160"/>
                  </a:lnTo>
                  <a:lnTo>
                    <a:pt x="202" y="160"/>
                  </a:lnTo>
                  <a:lnTo>
                    <a:pt x="201" y="160"/>
                  </a:lnTo>
                  <a:lnTo>
                    <a:pt x="201" y="161"/>
                  </a:lnTo>
                  <a:lnTo>
                    <a:pt x="200" y="161"/>
                  </a:lnTo>
                  <a:lnTo>
                    <a:pt x="199" y="162"/>
                  </a:lnTo>
                  <a:lnTo>
                    <a:pt x="198" y="162"/>
                  </a:lnTo>
                  <a:lnTo>
                    <a:pt x="198" y="163"/>
                  </a:lnTo>
                  <a:lnTo>
                    <a:pt x="197" y="163"/>
                  </a:lnTo>
                  <a:lnTo>
                    <a:pt x="197" y="164"/>
                  </a:lnTo>
                  <a:lnTo>
                    <a:pt x="197" y="165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5" y="167"/>
                  </a:lnTo>
                  <a:lnTo>
                    <a:pt x="194" y="168"/>
                  </a:lnTo>
                  <a:lnTo>
                    <a:pt x="193" y="168"/>
                  </a:lnTo>
                  <a:lnTo>
                    <a:pt x="192" y="168"/>
                  </a:lnTo>
                  <a:lnTo>
                    <a:pt x="191" y="168"/>
                  </a:lnTo>
                  <a:lnTo>
                    <a:pt x="190" y="169"/>
                  </a:lnTo>
                  <a:lnTo>
                    <a:pt x="189" y="169"/>
                  </a:lnTo>
                  <a:lnTo>
                    <a:pt x="189" y="170"/>
                  </a:lnTo>
                  <a:lnTo>
                    <a:pt x="188" y="170"/>
                  </a:lnTo>
                  <a:lnTo>
                    <a:pt x="188" y="171"/>
                  </a:lnTo>
                  <a:lnTo>
                    <a:pt x="187" y="171"/>
                  </a:lnTo>
                  <a:lnTo>
                    <a:pt x="186" y="172"/>
                  </a:lnTo>
                  <a:lnTo>
                    <a:pt x="185" y="173"/>
                  </a:lnTo>
                  <a:lnTo>
                    <a:pt x="184" y="173"/>
                  </a:lnTo>
                  <a:lnTo>
                    <a:pt x="184" y="174"/>
                  </a:lnTo>
                  <a:lnTo>
                    <a:pt x="184" y="175"/>
                  </a:lnTo>
                  <a:lnTo>
                    <a:pt x="183" y="175"/>
                  </a:lnTo>
                  <a:lnTo>
                    <a:pt x="182" y="175"/>
                  </a:lnTo>
                  <a:lnTo>
                    <a:pt x="181" y="175"/>
                  </a:lnTo>
                  <a:lnTo>
                    <a:pt x="180" y="175"/>
                  </a:lnTo>
                  <a:lnTo>
                    <a:pt x="180" y="174"/>
                  </a:lnTo>
                  <a:lnTo>
                    <a:pt x="179" y="174"/>
                  </a:lnTo>
                  <a:lnTo>
                    <a:pt x="178" y="174"/>
                  </a:lnTo>
                  <a:lnTo>
                    <a:pt x="178" y="175"/>
                  </a:lnTo>
                  <a:lnTo>
                    <a:pt x="177" y="175"/>
                  </a:lnTo>
                  <a:lnTo>
                    <a:pt x="176" y="175"/>
                  </a:lnTo>
                  <a:lnTo>
                    <a:pt x="175" y="175"/>
                  </a:lnTo>
                  <a:lnTo>
                    <a:pt x="174" y="175"/>
                  </a:lnTo>
                  <a:lnTo>
                    <a:pt x="173" y="175"/>
                  </a:lnTo>
                  <a:lnTo>
                    <a:pt x="172" y="175"/>
                  </a:lnTo>
                  <a:lnTo>
                    <a:pt x="171" y="175"/>
                  </a:lnTo>
                  <a:lnTo>
                    <a:pt x="171" y="176"/>
                  </a:lnTo>
                  <a:lnTo>
                    <a:pt x="170" y="176"/>
                  </a:lnTo>
                  <a:lnTo>
                    <a:pt x="170" y="177"/>
                  </a:lnTo>
                  <a:lnTo>
                    <a:pt x="169" y="177"/>
                  </a:lnTo>
                  <a:lnTo>
                    <a:pt x="168" y="177"/>
                  </a:lnTo>
                  <a:lnTo>
                    <a:pt x="168" y="178"/>
                  </a:lnTo>
                  <a:lnTo>
                    <a:pt x="167" y="178"/>
                  </a:lnTo>
                  <a:lnTo>
                    <a:pt x="166" y="179"/>
                  </a:lnTo>
                  <a:lnTo>
                    <a:pt x="165" y="179"/>
                  </a:lnTo>
                  <a:lnTo>
                    <a:pt x="164" y="179"/>
                  </a:lnTo>
                  <a:lnTo>
                    <a:pt x="163" y="180"/>
                  </a:lnTo>
                  <a:lnTo>
                    <a:pt x="162" y="180"/>
                  </a:lnTo>
                  <a:lnTo>
                    <a:pt x="162" y="179"/>
                  </a:lnTo>
                  <a:lnTo>
                    <a:pt x="161" y="179"/>
                  </a:lnTo>
                  <a:lnTo>
                    <a:pt x="160" y="179"/>
                  </a:lnTo>
                  <a:lnTo>
                    <a:pt x="160" y="180"/>
                  </a:lnTo>
                  <a:lnTo>
                    <a:pt x="161" y="180"/>
                  </a:lnTo>
                  <a:lnTo>
                    <a:pt x="160" y="181"/>
                  </a:lnTo>
                  <a:lnTo>
                    <a:pt x="159" y="181"/>
                  </a:lnTo>
                  <a:lnTo>
                    <a:pt x="159" y="180"/>
                  </a:lnTo>
                  <a:lnTo>
                    <a:pt x="159" y="181"/>
                  </a:lnTo>
                  <a:lnTo>
                    <a:pt x="158" y="181"/>
                  </a:lnTo>
                  <a:lnTo>
                    <a:pt x="157" y="181"/>
                  </a:lnTo>
                  <a:lnTo>
                    <a:pt x="156" y="181"/>
                  </a:lnTo>
                  <a:lnTo>
                    <a:pt x="156" y="182"/>
                  </a:lnTo>
                  <a:lnTo>
                    <a:pt x="156" y="183"/>
                  </a:lnTo>
                  <a:lnTo>
                    <a:pt x="156" y="184"/>
                  </a:lnTo>
                  <a:lnTo>
                    <a:pt x="155" y="184"/>
                  </a:lnTo>
                  <a:lnTo>
                    <a:pt x="155" y="185"/>
                  </a:lnTo>
                  <a:lnTo>
                    <a:pt x="154" y="186"/>
                  </a:lnTo>
                  <a:lnTo>
                    <a:pt x="154" y="187"/>
                  </a:lnTo>
                  <a:lnTo>
                    <a:pt x="154" y="188"/>
                  </a:lnTo>
                  <a:lnTo>
                    <a:pt x="153" y="188"/>
                  </a:lnTo>
                  <a:lnTo>
                    <a:pt x="153" y="189"/>
                  </a:lnTo>
                  <a:lnTo>
                    <a:pt x="153" y="190"/>
                  </a:lnTo>
                  <a:lnTo>
                    <a:pt x="153" y="191"/>
                  </a:lnTo>
                  <a:lnTo>
                    <a:pt x="153" y="192"/>
                  </a:lnTo>
                  <a:lnTo>
                    <a:pt x="152" y="192"/>
                  </a:lnTo>
                  <a:lnTo>
                    <a:pt x="152" y="193"/>
                  </a:lnTo>
                  <a:lnTo>
                    <a:pt x="151" y="193"/>
                  </a:lnTo>
                  <a:lnTo>
                    <a:pt x="151" y="194"/>
                  </a:lnTo>
                  <a:lnTo>
                    <a:pt x="150" y="194"/>
                  </a:lnTo>
                  <a:lnTo>
                    <a:pt x="149" y="194"/>
                  </a:lnTo>
                  <a:lnTo>
                    <a:pt x="149" y="195"/>
                  </a:lnTo>
                  <a:lnTo>
                    <a:pt x="148" y="195"/>
                  </a:lnTo>
                  <a:lnTo>
                    <a:pt x="147" y="195"/>
                  </a:lnTo>
                  <a:lnTo>
                    <a:pt x="147" y="196"/>
                  </a:lnTo>
                  <a:lnTo>
                    <a:pt x="146" y="196"/>
                  </a:lnTo>
                  <a:lnTo>
                    <a:pt x="145" y="196"/>
                  </a:lnTo>
                  <a:lnTo>
                    <a:pt x="144" y="196"/>
                  </a:lnTo>
                  <a:lnTo>
                    <a:pt x="143" y="196"/>
                  </a:lnTo>
                  <a:lnTo>
                    <a:pt x="142" y="196"/>
                  </a:lnTo>
                  <a:lnTo>
                    <a:pt x="141" y="196"/>
                  </a:lnTo>
                  <a:lnTo>
                    <a:pt x="140" y="196"/>
                  </a:lnTo>
                  <a:lnTo>
                    <a:pt x="139" y="196"/>
                  </a:lnTo>
                  <a:lnTo>
                    <a:pt x="138" y="196"/>
                  </a:lnTo>
                  <a:lnTo>
                    <a:pt x="138" y="195"/>
                  </a:lnTo>
                  <a:lnTo>
                    <a:pt x="138" y="194"/>
                  </a:lnTo>
                  <a:lnTo>
                    <a:pt x="137" y="194"/>
                  </a:lnTo>
                  <a:lnTo>
                    <a:pt x="136" y="193"/>
                  </a:lnTo>
                  <a:lnTo>
                    <a:pt x="135" y="193"/>
                  </a:lnTo>
                  <a:lnTo>
                    <a:pt x="135" y="192"/>
                  </a:lnTo>
                  <a:lnTo>
                    <a:pt x="134" y="192"/>
                  </a:lnTo>
                  <a:lnTo>
                    <a:pt x="134" y="191"/>
                  </a:lnTo>
                  <a:lnTo>
                    <a:pt x="134" y="192"/>
                  </a:lnTo>
                  <a:lnTo>
                    <a:pt x="133" y="191"/>
                  </a:lnTo>
                  <a:lnTo>
                    <a:pt x="132" y="191"/>
                  </a:lnTo>
                  <a:lnTo>
                    <a:pt x="132" y="190"/>
                  </a:lnTo>
                  <a:lnTo>
                    <a:pt x="132" y="189"/>
                  </a:lnTo>
                  <a:lnTo>
                    <a:pt x="133" y="189"/>
                  </a:lnTo>
                  <a:lnTo>
                    <a:pt x="133" y="188"/>
                  </a:lnTo>
                  <a:lnTo>
                    <a:pt x="132" y="188"/>
                  </a:lnTo>
                  <a:lnTo>
                    <a:pt x="132" y="187"/>
                  </a:lnTo>
                  <a:lnTo>
                    <a:pt x="131" y="187"/>
                  </a:lnTo>
                  <a:lnTo>
                    <a:pt x="130" y="187"/>
                  </a:lnTo>
                  <a:lnTo>
                    <a:pt x="129" y="187"/>
                  </a:lnTo>
                  <a:lnTo>
                    <a:pt x="128" y="187"/>
                  </a:lnTo>
                  <a:lnTo>
                    <a:pt x="127" y="187"/>
                  </a:lnTo>
                  <a:lnTo>
                    <a:pt x="126" y="187"/>
                  </a:lnTo>
                  <a:lnTo>
                    <a:pt x="126" y="186"/>
                  </a:lnTo>
                  <a:lnTo>
                    <a:pt x="125" y="186"/>
                  </a:lnTo>
                  <a:lnTo>
                    <a:pt x="124" y="186"/>
                  </a:lnTo>
                  <a:lnTo>
                    <a:pt x="123" y="186"/>
                  </a:lnTo>
                  <a:lnTo>
                    <a:pt x="122" y="187"/>
                  </a:lnTo>
                  <a:lnTo>
                    <a:pt x="122" y="188"/>
                  </a:lnTo>
                  <a:lnTo>
                    <a:pt x="122" y="189"/>
                  </a:lnTo>
                  <a:lnTo>
                    <a:pt x="122" y="190"/>
                  </a:lnTo>
                  <a:lnTo>
                    <a:pt x="122" y="191"/>
                  </a:lnTo>
                  <a:lnTo>
                    <a:pt x="123" y="191"/>
                  </a:lnTo>
                  <a:lnTo>
                    <a:pt x="124" y="191"/>
                  </a:lnTo>
                  <a:lnTo>
                    <a:pt x="125" y="190"/>
                  </a:lnTo>
                  <a:lnTo>
                    <a:pt x="126" y="191"/>
                  </a:lnTo>
                  <a:lnTo>
                    <a:pt x="126" y="192"/>
                  </a:lnTo>
                  <a:lnTo>
                    <a:pt x="125" y="192"/>
                  </a:lnTo>
                  <a:lnTo>
                    <a:pt x="125" y="193"/>
                  </a:lnTo>
                  <a:lnTo>
                    <a:pt x="125" y="194"/>
                  </a:lnTo>
                  <a:lnTo>
                    <a:pt x="124" y="194"/>
                  </a:lnTo>
                  <a:lnTo>
                    <a:pt x="124" y="195"/>
                  </a:lnTo>
                  <a:lnTo>
                    <a:pt x="124" y="196"/>
                  </a:lnTo>
                  <a:lnTo>
                    <a:pt x="125" y="196"/>
                  </a:lnTo>
                  <a:lnTo>
                    <a:pt x="125" y="197"/>
                  </a:lnTo>
                  <a:lnTo>
                    <a:pt x="125" y="199"/>
                  </a:lnTo>
                  <a:lnTo>
                    <a:pt x="125" y="200"/>
                  </a:lnTo>
                  <a:lnTo>
                    <a:pt x="126" y="200"/>
                  </a:lnTo>
                  <a:lnTo>
                    <a:pt x="127" y="200"/>
                  </a:lnTo>
                  <a:lnTo>
                    <a:pt x="127" y="199"/>
                  </a:lnTo>
                  <a:lnTo>
                    <a:pt x="128" y="199"/>
                  </a:lnTo>
                  <a:lnTo>
                    <a:pt x="128" y="198"/>
                  </a:lnTo>
                  <a:lnTo>
                    <a:pt x="128" y="197"/>
                  </a:lnTo>
                  <a:lnTo>
                    <a:pt x="128" y="196"/>
                  </a:lnTo>
                  <a:lnTo>
                    <a:pt x="128" y="195"/>
                  </a:lnTo>
                  <a:lnTo>
                    <a:pt x="129" y="195"/>
                  </a:lnTo>
                  <a:lnTo>
                    <a:pt x="130" y="195"/>
                  </a:lnTo>
                  <a:lnTo>
                    <a:pt x="130" y="196"/>
                  </a:lnTo>
                  <a:lnTo>
                    <a:pt x="130" y="197"/>
                  </a:lnTo>
                  <a:lnTo>
                    <a:pt x="131" y="198"/>
                  </a:lnTo>
                  <a:lnTo>
                    <a:pt x="131" y="199"/>
                  </a:lnTo>
                  <a:lnTo>
                    <a:pt x="132" y="199"/>
                  </a:lnTo>
                  <a:lnTo>
                    <a:pt x="132" y="200"/>
                  </a:lnTo>
                  <a:lnTo>
                    <a:pt x="133" y="200"/>
                  </a:lnTo>
                  <a:lnTo>
                    <a:pt x="134" y="201"/>
                  </a:lnTo>
                  <a:lnTo>
                    <a:pt x="134" y="202"/>
                  </a:lnTo>
                  <a:lnTo>
                    <a:pt x="134" y="203"/>
                  </a:lnTo>
                  <a:lnTo>
                    <a:pt x="135" y="203"/>
                  </a:lnTo>
                  <a:lnTo>
                    <a:pt x="136" y="203"/>
                  </a:lnTo>
                  <a:lnTo>
                    <a:pt x="137" y="203"/>
                  </a:lnTo>
                  <a:lnTo>
                    <a:pt x="138" y="204"/>
                  </a:lnTo>
                  <a:lnTo>
                    <a:pt x="138" y="205"/>
                  </a:lnTo>
                  <a:lnTo>
                    <a:pt x="139" y="205"/>
                  </a:lnTo>
                  <a:lnTo>
                    <a:pt x="139" y="206"/>
                  </a:lnTo>
                  <a:lnTo>
                    <a:pt x="139" y="207"/>
                  </a:lnTo>
                  <a:lnTo>
                    <a:pt x="139" y="208"/>
                  </a:lnTo>
                  <a:lnTo>
                    <a:pt x="139" y="209"/>
                  </a:lnTo>
                  <a:lnTo>
                    <a:pt x="140" y="210"/>
                  </a:lnTo>
                  <a:lnTo>
                    <a:pt x="140" y="211"/>
                  </a:lnTo>
                  <a:lnTo>
                    <a:pt x="140" y="212"/>
                  </a:lnTo>
                  <a:lnTo>
                    <a:pt x="141" y="212"/>
                  </a:lnTo>
                  <a:lnTo>
                    <a:pt x="142" y="213"/>
                  </a:lnTo>
                  <a:lnTo>
                    <a:pt x="143" y="213"/>
                  </a:lnTo>
                  <a:lnTo>
                    <a:pt x="144" y="213"/>
                  </a:lnTo>
                  <a:lnTo>
                    <a:pt x="145" y="213"/>
                  </a:lnTo>
                  <a:lnTo>
                    <a:pt x="146" y="213"/>
                  </a:lnTo>
                  <a:lnTo>
                    <a:pt x="147" y="213"/>
                  </a:lnTo>
                  <a:lnTo>
                    <a:pt x="147" y="212"/>
                  </a:lnTo>
                  <a:lnTo>
                    <a:pt x="147" y="213"/>
                  </a:lnTo>
                  <a:lnTo>
                    <a:pt x="148" y="213"/>
                  </a:lnTo>
                  <a:lnTo>
                    <a:pt x="149" y="213"/>
                  </a:lnTo>
                  <a:lnTo>
                    <a:pt x="150" y="213"/>
                  </a:lnTo>
                  <a:lnTo>
                    <a:pt x="151" y="213"/>
                  </a:lnTo>
                  <a:lnTo>
                    <a:pt x="152" y="214"/>
                  </a:lnTo>
                  <a:lnTo>
                    <a:pt x="152" y="215"/>
                  </a:lnTo>
                  <a:lnTo>
                    <a:pt x="153" y="215"/>
                  </a:lnTo>
                  <a:lnTo>
                    <a:pt x="153" y="216"/>
                  </a:lnTo>
                  <a:lnTo>
                    <a:pt x="153" y="217"/>
                  </a:lnTo>
                  <a:lnTo>
                    <a:pt x="153" y="218"/>
                  </a:lnTo>
                  <a:lnTo>
                    <a:pt x="154" y="218"/>
                  </a:lnTo>
                  <a:lnTo>
                    <a:pt x="155" y="218"/>
                  </a:lnTo>
                  <a:lnTo>
                    <a:pt x="155" y="219"/>
                  </a:lnTo>
                  <a:lnTo>
                    <a:pt x="156" y="220"/>
                  </a:lnTo>
                  <a:lnTo>
                    <a:pt x="157" y="220"/>
                  </a:lnTo>
                  <a:lnTo>
                    <a:pt x="158" y="220"/>
                  </a:lnTo>
                  <a:lnTo>
                    <a:pt x="158" y="221"/>
                  </a:lnTo>
                  <a:lnTo>
                    <a:pt x="159" y="221"/>
                  </a:lnTo>
                  <a:lnTo>
                    <a:pt x="159" y="222"/>
                  </a:lnTo>
                  <a:lnTo>
                    <a:pt x="159" y="223"/>
                  </a:lnTo>
                  <a:lnTo>
                    <a:pt x="159" y="224"/>
                  </a:lnTo>
                  <a:lnTo>
                    <a:pt x="159" y="225"/>
                  </a:lnTo>
                  <a:lnTo>
                    <a:pt x="160" y="225"/>
                  </a:lnTo>
                  <a:lnTo>
                    <a:pt x="160" y="226"/>
                  </a:lnTo>
                  <a:lnTo>
                    <a:pt x="161" y="226"/>
                  </a:lnTo>
                  <a:lnTo>
                    <a:pt x="161" y="227"/>
                  </a:lnTo>
                  <a:lnTo>
                    <a:pt x="161" y="228"/>
                  </a:lnTo>
                  <a:lnTo>
                    <a:pt x="162" y="229"/>
                  </a:lnTo>
                  <a:lnTo>
                    <a:pt x="163" y="229"/>
                  </a:lnTo>
                  <a:lnTo>
                    <a:pt x="163" y="230"/>
                  </a:lnTo>
                  <a:lnTo>
                    <a:pt x="164" y="231"/>
                  </a:lnTo>
                  <a:lnTo>
                    <a:pt x="164" y="232"/>
                  </a:lnTo>
                  <a:lnTo>
                    <a:pt x="165" y="232"/>
                  </a:lnTo>
                  <a:lnTo>
                    <a:pt x="166" y="233"/>
                  </a:lnTo>
                  <a:lnTo>
                    <a:pt x="166" y="234"/>
                  </a:lnTo>
                  <a:lnTo>
                    <a:pt x="166" y="235"/>
                  </a:lnTo>
                  <a:lnTo>
                    <a:pt x="167" y="236"/>
                  </a:lnTo>
                  <a:lnTo>
                    <a:pt x="167" y="237"/>
                  </a:lnTo>
                  <a:lnTo>
                    <a:pt x="168" y="237"/>
                  </a:lnTo>
                  <a:lnTo>
                    <a:pt x="168" y="238"/>
                  </a:lnTo>
                  <a:lnTo>
                    <a:pt x="168" y="239"/>
                  </a:lnTo>
                  <a:lnTo>
                    <a:pt x="169" y="239"/>
                  </a:lnTo>
                  <a:lnTo>
                    <a:pt x="170" y="240"/>
                  </a:lnTo>
                  <a:lnTo>
                    <a:pt x="170" y="241"/>
                  </a:lnTo>
                  <a:lnTo>
                    <a:pt x="171" y="241"/>
                  </a:lnTo>
                  <a:lnTo>
                    <a:pt x="171" y="242"/>
                  </a:lnTo>
                  <a:lnTo>
                    <a:pt x="171" y="243"/>
                  </a:lnTo>
                  <a:lnTo>
                    <a:pt x="171" y="244"/>
                  </a:lnTo>
                  <a:lnTo>
                    <a:pt x="171" y="245"/>
                  </a:lnTo>
                  <a:lnTo>
                    <a:pt x="171" y="246"/>
                  </a:lnTo>
                  <a:lnTo>
                    <a:pt x="171" y="247"/>
                  </a:lnTo>
                  <a:lnTo>
                    <a:pt x="171" y="248"/>
                  </a:lnTo>
                  <a:lnTo>
                    <a:pt x="172" y="248"/>
                  </a:lnTo>
                  <a:lnTo>
                    <a:pt x="172" y="249"/>
                  </a:lnTo>
                  <a:lnTo>
                    <a:pt x="172" y="250"/>
                  </a:lnTo>
                  <a:lnTo>
                    <a:pt x="173" y="251"/>
                  </a:lnTo>
                  <a:lnTo>
                    <a:pt x="173" y="252"/>
                  </a:lnTo>
                  <a:lnTo>
                    <a:pt x="174" y="252"/>
                  </a:lnTo>
                  <a:lnTo>
                    <a:pt x="175" y="252"/>
                  </a:lnTo>
                  <a:lnTo>
                    <a:pt x="176" y="252"/>
                  </a:lnTo>
                  <a:lnTo>
                    <a:pt x="177" y="253"/>
                  </a:lnTo>
                  <a:lnTo>
                    <a:pt x="178" y="253"/>
                  </a:lnTo>
                  <a:lnTo>
                    <a:pt x="179" y="253"/>
                  </a:lnTo>
                  <a:lnTo>
                    <a:pt x="179" y="254"/>
                  </a:lnTo>
                  <a:lnTo>
                    <a:pt x="180" y="254"/>
                  </a:lnTo>
                  <a:lnTo>
                    <a:pt x="180" y="255"/>
                  </a:lnTo>
                  <a:lnTo>
                    <a:pt x="181" y="255"/>
                  </a:lnTo>
                  <a:lnTo>
                    <a:pt x="181" y="256"/>
                  </a:lnTo>
                  <a:lnTo>
                    <a:pt x="182" y="256"/>
                  </a:lnTo>
                  <a:lnTo>
                    <a:pt x="182" y="257"/>
                  </a:lnTo>
                  <a:lnTo>
                    <a:pt x="182" y="258"/>
                  </a:lnTo>
                  <a:lnTo>
                    <a:pt x="182" y="259"/>
                  </a:lnTo>
                  <a:lnTo>
                    <a:pt x="183" y="259"/>
                  </a:lnTo>
                  <a:lnTo>
                    <a:pt x="184" y="260"/>
                  </a:lnTo>
                  <a:lnTo>
                    <a:pt x="185" y="260"/>
                  </a:lnTo>
                  <a:lnTo>
                    <a:pt x="186" y="260"/>
                  </a:lnTo>
                  <a:lnTo>
                    <a:pt x="186" y="259"/>
                  </a:lnTo>
                  <a:lnTo>
                    <a:pt x="187" y="260"/>
                  </a:lnTo>
                  <a:lnTo>
                    <a:pt x="188" y="260"/>
                  </a:lnTo>
                  <a:lnTo>
                    <a:pt x="188" y="261"/>
                  </a:lnTo>
                  <a:lnTo>
                    <a:pt x="189" y="261"/>
                  </a:lnTo>
                  <a:lnTo>
                    <a:pt x="190" y="261"/>
                  </a:lnTo>
                  <a:lnTo>
                    <a:pt x="191" y="262"/>
                  </a:lnTo>
                  <a:lnTo>
                    <a:pt x="191" y="263"/>
                  </a:lnTo>
                  <a:lnTo>
                    <a:pt x="191" y="264"/>
                  </a:lnTo>
                  <a:lnTo>
                    <a:pt x="191" y="265"/>
                  </a:lnTo>
                  <a:lnTo>
                    <a:pt x="190" y="265"/>
                  </a:lnTo>
                  <a:lnTo>
                    <a:pt x="190" y="266"/>
                  </a:lnTo>
                  <a:lnTo>
                    <a:pt x="189" y="266"/>
                  </a:lnTo>
                  <a:lnTo>
                    <a:pt x="189" y="267"/>
                  </a:lnTo>
                  <a:lnTo>
                    <a:pt x="189" y="268"/>
                  </a:lnTo>
                  <a:lnTo>
                    <a:pt x="188" y="268"/>
                  </a:lnTo>
                  <a:lnTo>
                    <a:pt x="188" y="269"/>
                  </a:lnTo>
                  <a:lnTo>
                    <a:pt x="187" y="269"/>
                  </a:lnTo>
                  <a:lnTo>
                    <a:pt x="187" y="270"/>
                  </a:lnTo>
                  <a:lnTo>
                    <a:pt x="188" y="271"/>
                  </a:lnTo>
                  <a:lnTo>
                    <a:pt x="189" y="271"/>
                  </a:lnTo>
                  <a:lnTo>
                    <a:pt x="190" y="271"/>
                  </a:lnTo>
                  <a:lnTo>
                    <a:pt x="190" y="272"/>
                  </a:lnTo>
                  <a:lnTo>
                    <a:pt x="191" y="272"/>
                  </a:lnTo>
                  <a:lnTo>
                    <a:pt x="191" y="273"/>
                  </a:lnTo>
                  <a:lnTo>
                    <a:pt x="192" y="273"/>
                  </a:lnTo>
                  <a:lnTo>
                    <a:pt x="192" y="274"/>
                  </a:lnTo>
                  <a:lnTo>
                    <a:pt x="193" y="275"/>
                  </a:lnTo>
                  <a:lnTo>
                    <a:pt x="193" y="276"/>
                  </a:lnTo>
                  <a:lnTo>
                    <a:pt x="194" y="276"/>
                  </a:lnTo>
                  <a:lnTo>
                    <a:pt x="194" y="277"/>
                  </a:lnTo>
                  <a:lnTo>
                    <a:pt x="195" y="277"/>
                  </a:lnTo>
                  <a:lnTo>
                    <a:pt x="196" y="277"/>
                  </a:lnTo>
                  <a:lnTo>
                    <a:pt x="197" y="277"/>
                  </a:lnTo>
                  <a:lnTo>
                    <a:pt x="198" y="277"/>
                  </a:lnTo>
                  <a:lnTo>
                    <a:pt x="199" y="277"/>
                  </a:lnTo>
                  <a:lnTo>
                    <a:pt x="199" y="278"/>
                  </a:lnTo>
                  <a:lnTo>
                    <a:pt x="200" y="278"/>
                  </a:lnTo>
                  <a:lnTo>
                    <a:pt x="200" y="279"/>
                  </a:lnTo>
                  <a:lnTo>
                    <a:pt x="200" y="278"/>
                  </a:lnTo>
                  <a:lnTo>
                    <a:pt x="201" y="278"/>
                  </a:lnTo>
                  <a:lnTo>
                    <a:pt x="202" y="278"/>
                  </a:lnTo>
                  <a:lnTo>
                    <a:pt x="202" y="279"/>
                  </a:lnTo>
                  <a:lnTo>
                    <a:pt x="202" y="280"/>
                  </a:lnTo>
                  <a:lnTo>
                    <a:pt x="201" y="280"/>
                  </a:lnTo>
                  <a:lnTo>
                    <a:pt x="200" y="281"/>
                  </a:lnTo>
                  <a:lnTo>
                    <a:pt x="199" y="281"/>
                  </a:lnTo>
                  <a:lnTo>
                    <a:pt x="199" y="282"/>
                  </a:lnTo>
                  <a:lnTo>
                    <a:pt x="199" y="283"/>
                  </a:lnTo>
                  <a:lnTo>
                    <a:pt x="199" y="284"/>
                  </a:lnTo>
                  <a:lnTo>
                    <a:pt x="198" y="284"/>
                  </a:lnTo>
                  <a:lnTo>
                    <a:pt x="198" y="285"/>
                  </a:lnTo>
                  <a:lnTo>
                    <a:pt x="197" y="285"/>
                  </a:lnTo>
                  <a:lnTo>
                    <a:pt x="197" y="284"/>
                  </a:lnTo>
                  <a:lnTo>
                    <a:pt x="196" y="284"/>
                  </a:lnTo>
                  <a:lnTo>
                    <a:pt x="195" y="284"/>
                  </a:lnTo>
                  <a:lnTo>
                    <a:pt x="194" y="283"/>
                  </a:lnTo>
                  <a:lnTo>
                    <a:pt x="193" y="283"/>
                  </a:lnTo>
                  <a:lnTo>
                    <a:pt x="193" y="284"/>
                  </a:lnTo>
                  <a:lnTo>
                    <a:pt x="192" y="284"/>
                  </a:lnTo>
                  <a:lnTo>
                    <a:pt x="191" y="285"/>
                  </a:lnTo>
                  <a:lnTo>
                    <a:pt x="191" y="286"/>
                  </a:lnTo>
                  <a:lnTo>
                    <a:pt x="191" y="287"/>
                  </a:lnTo>
                  <a:lnTo>
                    <a:pt x="190" y="287"/>
                  </a:lnTo>
                  <a:lnTo>
                    <a:pt x="186" y="284"/>
                  </a:lnTo>
                  <a:lnTo>
                    <a:pt x="184" y="281"/>
                  </a:lnTo>
                  <a:lnTo>
                    <a:pt x="182" y="279"/>
                  </a:lnTo>
                  <a:lnTo>
                    <a:pt x="181" y="277"/>
                  </a:lnTo>
                  <a:lnTo>
                    <a:pt x="178" y="276"/>
                  </a:lnTo>
                  <a:lnTo>
                    <a:pt x="176" y="274"/>
                  </a:lnTo>
                  <a:lnTo>
                    <a:pt x="174" y="273"/>
                  </a:lnTo>
                  <a:lnTo>
                    <a:pt x="172" y="271"/>
                  </a:lnTo>
                  <a:lnTo>
                    <a:pt x="169" y="271"/>
                  </a:lnTo>
                  <a:lnTo>
                    <a:pt x="167" y="271"/>
                  </a:lnTo>
                  <a:lnTo>
                    <a:pt x="165" y="271"/>
                  </a:lnTo>
                  <a:lnTo>
                    <a:pt x="163" y="270"/>
                  </a:lnTo>
                  <a:lnTo>
                    <a:pt x="160" y="268"/>
                  </a:lnTo>
                  <a:lnTo>
                    <a:pt x="159" y="267"/>
                  </a:lnTo>
                  <a:lnTo>
                    <a:pt x="157" y="265"/>
                  </a:lnTo>
                  <a:lnTo>
                    <a:pt x="155" y="265"/>
                  </a:lnTo>
                  <a:lnTo>
                    <a:pt x="153" y="264"/>
                  </a:lnTo>
                  <a:lnTo>
                    <a:pt x="151" y="263"/>
                  </a:lnTo>
                  <a:lnTo>
                    <a:pt x="147" y="259"/>
                  </a:lnTo>
                  <a:lnTo>
                    <a:pt x="147" y="257"/>
                  </a:lnTo>
                  <a:lnTo>
                    <a:pt x="148" y="254"/>
                  </a:lnTo>
                  <a:lnTo>
                    <a:pt x="150" y="252"/>
                  </a:lnTo>
                  <a:lnTo>
                    <a:pt x="152" y="249"/>
                  </a:lnTo>
                  <a:lnTo>
                    <a:pt x="152" y="246"/>
                  </a:lnTo>
                  <a:lnTo>
                    <a:pt x="151" y="245"/>
                  </a:lnTo>
                  <a:lnTo>
                    <a:pt x="148" y="243"/>
                  </a:lnTo>
                  <a:lnTo>
                    <a:pt x="145" y="241"/>
                  </a:lnTo>
                  <a:lnTo>
                    <a:pt x="141" y="239"/>
                  </a:lnTo>
                  <a:lnTo>
                    <a:pt x="139" y="237"/>
                  </a:lnTo>
                  <a:lnTo>
                    <a:pt x="135" y="235"/>
                  </a:lnTo>
                  <a:lnTo>
                    <a:pt x="132" y="232"/>
                  </a:lnTo>
                  <a:lnTo>
                    <a:pt x="129" y="230"/>
                  </a:lnTo>
                  <a:lnTo>
                    <a:pt x="126" y="228"/>
                  </a:lnTo>
                  <a:lnTo>
                    <a:pt x="121" y="227"/>
                  </a:lnTo>
                  <a:lnTo>
                    <a:pt x="116" y="226"/>
                  </a:lnTo>
                  <a:lnTo>
                    <a:pt x="112" y="224"/>
                  </a:lnTo>
                  <a:lnTo>
                    <a:pt x="108" y="222"/>
                  </a:lnTo>
                  <a:lnTo>
                    <a:pt x="103" y="220"/>
                  </a:lnTo>
                  <a:lnTo>
                    <a:pt x="98" y="219"/>
                  </a:lnTo>
                  <a:lnTo>
                    <a:pt x="93" y="217"/>
                  </a:lnTo>
                  <a:lnTo>
                    <a:pt x="90" y="216"/>
                  </a:lnTo>
                  <a:lnTo>
                    <a:pt x="85" y="215"/>
                  </a:lnTo>
                  <a:lnTo>
                    <a:pt x="81" y="212"/>
                  </a:lnTo>
                  <a:lnTo>
                    <a:pt x="77" y="208"/>
                  </a:lnTo>
                  <a:lnTo>
                    <a:pt x="73" y="205"/>
                  </a:lnTo>
                  <a:lnTo>
                    <a:pt x="71" y="201"/>
                  </a:lnTo>
                  <a:lnTo>
                    <a:pt x="68" y="199"/>
                  </a:lnTo>
                  <a:lnTo>
                    <a:pt x="65" y="195"/>
                  </a:lnTo>
                  <a:lnTo>
                    <a:pt x="65" y="194"/>
                  </a:lnTo>
                  <a:lnTo>
                    <a:pt x="63" y="194"/>
                  </a:lnTo>
                  <a:lnTo>
                    <a:pt x="62" y="195"/>
                  </a:lnTo>
                  <a:lnTo>
                    <a:pt x="62" y="198"/>
                  </a:lnTo>
                  <a:lnTo>
                    <a:pt x="60" y="200"/>
                  </a:lnTo>
                  <a:lnTo>
                    <a:pt x="58" y="200"/>
                  </a:lnTo>
                  <a:lnTo>
                    <a:pt x="55" y="199"/>
                  </a:lnTo>
                  <a:lnTo>
                    <a:pt x="52" y="199"/>
                  </a:lnTo>
                  <a:lnTo>
                    <a:pt x="50" y="198"/>
                  </a:lnTo>
                  <a:lnTo>
                    <a:pt x="47" y="199"/>
                  </a:lnTo>
                  <a:lnTo>
                    <a:pt x="43" y="199"/>
                  </a:lnTo>
                  <a:lnTo>
                    <a:pt x="40" y="199"/>
                  </a:lnTo>
                  <a:lnTo>
                    <a:pt x="38" y="199"/>
                  </a:lnTo>
                  <a:lnTo>
                    <a:pt x="35" y="200"/>
                  </a:lnTo>
                  <a:lnTo>
                    <a:pt x="34" y="201"/>
                  </a:lnTo>
                  <a:lnTo>
                    <a:pt x="32" y="203"/>
                  </a:lnTo>
                  <a:lnTo>
                    <a:pt x="30" y="204"/>
                  </a:lnTo>
                  <a:lnTo>
                    <a:pt x="27" y="204"/>
                  </a:lnTo>
                  <a:lnTo>
                    <a:pt x="26" y="203"/>
                  </a:lnTo>
                  <a:lnTo>
                    <a:pt x="25" y="200"/>
                  </a:lnTo>
                  <a:lnTo>
                    <a:pt x="27" y="196"/>
                  </a:lnTo>
                  <a:lnTo>
                    <a:pt x="27" y="194"/>
                  </a:lnTo>
                  <a:lnTo>
                    <a:pt x="28" y="192"/>
                  </a:lnTo>
                  <a:lnTo>
                    <a:pt x="28" y="189"/>
                  </a:lnTo>
                  <a:lnTo>
                    <a:pt x="27" y="187"/>
                  </a:lnTo>
                  <a:lnTo>
                    <a:pt x="24" y="185"/>
                  </a:lnTo>
                  <a:lnTo>
                    <a:pt x="22" y="184"/>
                  </a:lnTo>
                  <a:lnTo>
                    <a:pt x="20" y="181"/>
                  </a:lnTo>
                  <a:lnTo>
                    <a:pt x="18" y="178"/>
                  </a:lnTo>
                  <a:lnTo>
                    <a:pt x="17" y="175"/>
                  </a:lnTo>
                  <a:lnTo>
                    <a:pt x="16" y="171"/>
                  </a:lnTo>
                  <a:lnTo>
                    <a:pt x="15" y="168"/>
                  </a:lnTo>
                  <a:lnTo>
                    <a:pt x="14" y="166"/>
                  </a:lnTo>
                  <a:lnTo>
                    <a:pt x="11" y="165"/>
                  </a:lnTo>
                  <a:lnTo>
                    <a:pt x="8" y="165"/>
                  </a:lnTo>
                  <a:lnTo>
                    <a:pt x="6" y="165"/>
                  </a:lnTo>
                  <a:lnTo>
                    <a:pt x="3" y="164"/>
                  </a:lnTo>
                  <a:lnTo>
                    <a:pt x="1" y="163"/>
                  </a:lnTo>
                  <a:lnTo>
                    <a:pt x="0" y="160"/>
                  </a:lnTo>
                  <a:lnTo>
                    <a:pt x="0" y="157"/>
                  </a:lnTo>
                  <a:lnTo>
                    <a:pt x="2" y="154"/>
                  </a:lnTo>
                  <a:lnTo>
                    <a:pt x="4" y="151"/>
                  </a:lnTo>
                  <a:lnTo>
                    <a:pt x="7" y="149"/>
                  </a:lnTo>
                  <a:lnTo>
                    <a:pt x="8" y="147"/>
                  </a:lnTo>
                  <a:lnTo>
                    <a:pt x="8" y="143"/>
                  </a:lnTo>
                  <a:lnTo>
                    <a:pt x="8" y="138"/>
                  </a:lnTo>
                  <a:lnTo>
                    <a:pt x="8" y="134"/>
                  </a:lnTo>
                  <a:lnTo>
                    <a:pt x="8" y="130"/>
                  </a:lnTo>
                  <a:lnTo>
                    <a:pt x="8" y="125"/>
                  </a:lnTo>
                  <a:lnTo>
                    <a:pt x="8" y="119"/>
                  </a:lnTo>
                  <a:lnTo>
                    <a:pt x="9" y="119"/>
                  </a:lnTo>
                  <a:lnTo>
                    <a:pt x="10" y="118"/>
                  </a:lnTo>
                  <a:lnTo>
                    <a:pt x="11" y="118"/>
                  </a:lnTo>
                  <a:lnTo>
                    <a:pt x="11" y="117"/>
                  </a:lnTo>
                  <a:lnTo>
                    <a:pt x="12" y="117"/>
                  </a:lnTo>
                  <a:lnTo>
                    <a:pt x="13" y="117"/>
                  </a:lnTo>
                  <a:lnTo>
                    <a:pt x="13" y="116"/>
                  </a:lnTo>
                  <a:lnTo>
                    <a:pt x="13" y="115"/>
                  </a:lnTo>
                  <a:lnTo>
                    <a:pt x="12" y="115"/>
                  </a:lnTo>
                  <a:lnTo>
                    <a:pt x="12" y="114"/>
                  </a:lnTo>
                  <a:lnTo>
                    <a:pt x="12" y="113"/>
                  </a:lnTo>
                  <a:lnTo>
                    <a:pt x="13" y="113"/>
                  </a:lnTo>
                  <a:lnTo>
                    <a:pt x="13" y="112"/>
                  </a:lnTo>
                  <a:lnTo>
                    <a:pt x="14" y="112"/>
                  </a:lnTo>
                  <a:lnTo>
                    <a:pt x="15" y="112"/>
                  </a:lnTo>
                  <a:lnTo>
                    <a:pt x="15" y="111"/>
                  </a:lnTo>
                  <a:lnTo>
                    <a:pt x="15" y="110"/>
                  </a:lnTo>
                  <a:lnTo>
                    <a:pt x="16" y="110"/>
                  </a:lnTo>
                  <a:lnTo>
                    <a:pt x="16" y="109"/>
                  </a:lnTo>
                  <a:lnTo>
                    <a:pt x="17" y="109"/>
                  </a:lnTo>
                  <a:lnTo>
                    <a:pt x="17" y="110"/>
                  </a:lnTo>
                  <a:lnTo>
                    <a:pt x="17" y="111"/>
                  </a:lnTo>
                  <a:lnTo>
                    <a:pt x="18" y="111"/>
                  </a:lnTo>
                  <a:lnTo>
                    <a:pt x="18" y="112"/>
                  </a:lnTo>
                  <a:lnTo>
                    <a:pt x="18" y="113"/>
                  </a:lnTo>
                  <a:lnTo>
                    <a:pt x="19" y="113"/>
                  </a:lnTo>
                  <a:lnTo>
                    <a:pt x="19" y="114"/>
                  </a:lnTo>
                  <a:lnTo>
                    <a:pt x="19" y="115"/>
                  </a:lnTo>
                  <a:lnTo>
                    <a:pt x="20" y="115"/>
                  </a:lnTo>
                  <a:lnTo>
                    <a:pt x="20" y="116"/>
                  </a:lnTo>
                  <a:lnTo>
                    <a:pt x="20" y="117"/>
                  </a:lnTo>
                  <a:lnTo>
                    <a:pt x="21" y="117"/>
                  </a:lnTo>
                  <a:lnTo>
                    <a:pt x="21" y="118"/>
                  </a:lnTo>
                  <a:lnTo>
                    <a:pt x="21" y="119"/>
                  </a:lnTo>
                  <a:lnTo>
                    <a:pt x="21" y="120"/>
                  </a:lnTo>
                  <a:lnTo>
                    <a:pt x="21" y="121"/>
                  </a:lnTo>
                  <a:lnTo>
                    <a:pt x="21" y="122"/>
                  </a:lnTo>
                  <a:lnTo>
                    <a:pt x="22" y="122"/>
                  </a:lnTo>
                  <a:lnTo>
                    <a:pt x="22" y="123"/>
                  </a:lnTo>
                  <a:lnTo>
                    <a:pt x="23" y="123"/>
                  </a:lnTo>
                  <a:lnTo>
                    <a:pt x="23" y="124"/>
                  </a:lnTo>
                  <a:lnTo>
                    <a:pt x="24" y="124"/>
                  </a:lnTo>
                  <a:lnTo>
                    <a:pt x="24" y="125"/>
                  </a:lnTo>
                  <a:lnTo>
                    <a:pt x="25" y="125"/>
                  </a:lnTo>
                  <a:lnTo>
                    <a:pt x="25" y="124"/>
                  </a:lnTo>
                  <a:lnTo>
                    <a:pt x="25" y="123"/>
                  </a:lnTo>
                  <a:lnTo>
                    <a:pt x="26" y="123"/>
                  </a:lnTo>
                  <a:lnTo>
                    <a:pt x="26" y="122"/>
                  </a:lnTo>
                  <a:lnTo>
                    <a:pt x="26" y="121"/>
                  </a:lnTo>
                  <a:lnTo>
                    <a:pt x="26" y="120"/>
                  </a:lnTo>
                  <a:lnTo>
                    <a:pt x="26" y="119"/>
                  </a:lnTo>
                  <a:lnTo>
                    <a:pt x="26" y="118"/>
                  </a:lnTo>
                  <a:lnTo>
                    <a:pt x="25" y="118"/>
                  </a:lnTo>
                  <a:lnTo>
                    <a:pt x="25" y="117"/>
                  </a:lnTo>
                  <a:lnTo>
                    <a:pt x="25" y="116"/>
                  </a:lnTo>
                  <a:lnTo>
                    <a:pt x="25" y="114"/>
                  </a:lnTo>
                  <a:lnTo>
                    <a:pt x="25" y="113"/>
                  </a:lnTo>
                  <a:lnTo>
                    <a:pt x="24" y="113"/>
                  </a:lnTo>
                  <a:lnTo>
                    <a:pt x="24" y="112"/>
                  </a:lnTo>
                  <a:lnTo>
                    <a:pt x="23" y="111"/>
                  </a:lnTo>
                  <a:lnTo>
                    <a:pt x="22" y="110"/>
                  </a:lnTo>
                  <a:lnTo>
                    <a:pt x="21" y="110"/>
                  </a:lnTo>
                  <a:lnTo>
                    <a:pt x="21" y="109"/>
                  </a:lnTo>
                  <a:lnTo>
                    <a:pt x="21" y="108"/>
                  </a:lnTo>
                  <a:lnTo>
                    <a:pt x="21" y="107"/>
                  </a:lnTo>
                  <a:lnTo>
                    <a:pt x="21" y="106"/>
                  </a:lnTo>
                  <a:lnTo>
                    <a:pt x="21" y="105"/>
                  </a:lnTo>
                  <a:lnTo>
                    <a:pt x="21" y="104"/>
                  </a:lnTo>
                  <a:lnTo>
                    <a:pt x="21" y="103"/>
                  </a:lnTo>
                  <a:lnTo>
                    <a:pt x="20" y="103"/>
                  </a:lnTo>
                  <a:lnTo>
                    <a:pt x="20" y="102"/>
                  </a:lnTo>
                  <a:lnTo>
                    <a:pt x="19" y="101"/>
                  </a:lnTo>
                  <a:lnTo>
                    <a:pt x="19" y="100"/>
                  </a:lnTo>
                  <a:lnTo>
                    <a:pt x="19" y="99"/>
                  </a:lnTo>
                  <a:lnTo>
                    <a:pt x="18" y="98"/>
                  </a:lnTo>
                  <a:lnTo>
                    <a:pt x="19" y="98"/>
                  </a:lnTo>
                  <a:lnTo>
                    <a:pt x="19" y="97"/>
                  </a:lnTo>
                  <a:lnTo>
                    <a:pt x="19" y="96"/>
                  </a:lnTo>
                  <a:lnTo>
                    <a:pt x="18" y="95"/>
                  </a:lnTo>
                  <a:lnTo>
                    <a:pt x="18" y="94"/>
                  </a:lnTo>
                  <a:lnTo>
                    <a:pt x="19" y="94"/>
                  </a:lnTo>
                  <a:lnTo>
                    <a:pt x="19" y="93"/>
                  </a:lnTo>
                  <a:lnTo>
                    <a:pt x="19" y="92"/>
                  </a:lnTo>
                  <a:lnTo>
                    <a:pt x="19" y="91"/>
                  </a:lnTo>
                  <a:lnTo>
                    <a:pt x="19" y="90"/>
                  </a:lnTo>
                  <a:lnTo>
                    <a:pt x="19" y="89"/>
                  </a:lnTo>
                  <a:lnTo>
                    <a:pt x="19" y="88"/>
                  </a:lnTo>
                  <a:lnTo>
                    <a:pt x="19" y="87"/>
                  </a:lnTo>
                  <a:lnTo>
                    <a:pt x="19" y="86"/>
                  </a:lnTo>
                  <a:lnTo>
                    <a:pt x="20" y="85"/>
                  </a:lnTo>
                  <a:lnTo>
                    <a:pt x="20" y="84"/>
                  </a:lnTo>
                  <a:lnTo>
                    <a:pt x="20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1"/>
                  </a:lnTo>
                  <a:lnTo>
                    <a:pt x="21" y="80"/>
                  </a:lnTo>
                  <a:lnTo>
                    <a:pt x="21" y="79"/>
                  </a:lnTo>
                  <a:lnTo>
                    <a:pt x="22" y="78"/>
                  </a:lnTo>
                  <a:lnTo>
                    <a:pt x="21" y="77"/>
                  </a:lnTo>
                  <a:lnTo>
                    <a:pt x="21" y="76"/>
                  </a:lnTo>
                  <a:lnTo>
                    <a:pt x="21" y="75"/>
                  </a:lnTo>
                  <a:lnTo>
                    <a:pt x="21" y="74"/>
                  </a:lnTo>
                  <a:lnTo>
                    <a:pt x="21" y="73"/>
                  </a:lnTo>
                  <a:lnTo>
                    <a:pt x="21" y="74"/>
                  </a:lnTo>
                  <a:lnTo>
                    <a:pt x="20" y="74"/>
                  </a:lnTo>
                  <a:lnTo>
                    <a:pt x="19" y="74"/>
                  </a:lnTo>
                  <a:lnTo>
                    <a:pt x="18" y="74"/>
                  </a:lnTo>
                  <a:lnTo>
                    <a:pt x="17" y="74"/>
                  </a:lnTo>
                  <a:lnTo>
                    <a:pt x="16" y="75"/>
                  </a:lnTo>
                  <a:lnTo>
                    <a:pt x="15" y="74"/>
                  </a:lnTo>
                  <a:lnTo>
                    <a:pt x="14" y="73"/>
                  </a:lnTo>
                  <a:lnTo>
                    <a:pt x="13" y="73"/>
                  </a:lnTo>
                  <a:lnTo>
                    <a:pt x="13" y="72"/>
                  </a:lnTo>
                  <a:lnTo>
                    <a:pt x="12" y="72"/>
                  </a:lnTo>
                  <a:lnTo>
                    <a:pt x="11" y="71"/>
                  </a:lnTo>
                  <a:lnTo>
                    <a:pt x="11" y="70"/>
                  </a:lnTo>
                  <a:lnTo>
                    <a:pt x="10" y="70"/>
                  </a:lnTo>
                  <a:lnTo>
                    <a:pt x="10" y="69"/>
                  </a:lnTo>
                  <a:lnTo>
                    <a:pt x="10" y="68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66"/>
                  </a:lnTo>
                  <a:lnTo>
                    <a:pt x="10" y="65"/>
                  </a:lnTo>
                  <a:lnTo>
                    <a:pt x="10" y="66"/>
                  </a:lnTo>
                  <a:lnTo>
                    <a:pt x="11" y="66"/>
                  </a:lnTo>
                  <a:lnTo>
                    <a:pt x="12" y="66"/>
                  </a:lnTo>
                  <a:lnTo>
                    <a:pt x="13" y="66"/>
                  </a:lnTo>
                  <a:lnTo>
                    <a:pt x="13" y="65"/>
                  </a:lnTo>
                  <a:lnTo>
                    <a:pt x="14" y="65"/>
                  </a:lnTo>
                  <a:lnTo>
                    <a:pt x="15" y="65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6" y="67"/>
                  </a:lnTo>
                  <a:lnTo>
                    <a:pt x="17" y="67"/>
                  </a:lnTo>
                  <a:lnTo>
                    <a:pt x="17" y="68"/>
                  </a:lnTo>
                  <a:lnTo>
                    <a:pt x="18" y="68"/>
                  </a:lnTo>
                  <a:lnTo>
                    <a:pt x="18" y="69"/>
                  </a:lnTo>
                  <a:lnTo>
                    <a:pt x="19" y="69"/>
                  </a:lnTo>
                  <a:lnTo>
                    <a:pt x="19" y="70"/>
                  </a:lnTo>
                  <a:lnTo>
                    <a:pt x="19" y="71"/>
                  </a:lnTo>
                  <a:lnTo>
                    <a:pt x="20" y="72"/>
                  </a:lnTo>
                  <a:lnTo>
                    <a:pt x="21" y="72"/>
                  </a:lnTo>
                  <a:lnTo>
                    <a:pt x="22" y="72"/>
                  </a:lnTo>
                  <a:lnTo>
                    <a:pt x="23" y="72"/>
                  </a:lnTo>
                  <a:lnTo>
                    <a:pt x="24" y="72"/>
                  </a:lnTo>
                  <a:lnTo>
                    <a:pt x="24" y="71"/>
                  </a:lnTo>
                  <a:lnTo>
                    <a:pt x="25" y="70"/>
                  </a:lnTo>
                  <a:lnTo>
                    <a:pt x="25" y="69"/>
                  </a:lnTo>
                  <a:lnTo>
                    <a:pt x="26" y="69"/>
                  </a:lnTo>
                  <a:lnTo>
                    <a:pt x="26" y="68"/>
                  </a:lnTo>
                  <a:lnTo>
                    <a:pt x="26" y="67"/>
                  </a:lnTo>
                  <a:lnTo>
                    <a:pt x="26" y="66"/>
                  </a:lnTo>
                  <a:lnTo>
                    <a:pt x="26" y="65"/>
                  </a:lnTo>
                  <a:lnTo>
                    <a:pt x="27" y="65"/>
                  </a:lnTo>
                  <a:lnTo>
                    <a:pt x="27" y="64"/>
                  </a:lnTo>
                  <a:lnTo>
                    <a:pt x="27" y="63"/>
                  </a:lnTo>
                  <a:lnTo>
                    <a:pt x="27" y="62"/>
                  </a:lnTo>
                  <a:lnTo>
                    <a:pt x="27" y="61"/>
                  </a:lnTo>
                  <a:lnTo>
                    <a:pt x="27" y="60"/>
                  </a:lnTo>
                  <a:lnTo>
                    <a:pt x="27" y="59"/>
                  </a:lnTo>
                  <a:lnTo>
                    <a:pt x="26" y="59"/>
                  </a:lnTo>
                  <a:lnTo>
                    <a:pt x="26" y="58"/>
                  </a:lnTo>
                  <a:lnTo>
                    <a:pt x="25" y="58"/>
                  </a:lnTo>
                  <a:lnTo>
                    <a:pt x="25" y="57"/>
                  </a:lnTo>
                  <a:lnTo>
                    <a:pt x="24" y="57"/>
                  </a:lnTo>
                  <a:lnTo>
                    <a:pt x="23" y="56"/>
                  </a:lnTo>
                  <a:lnTo>
                    <a:pt x="22" y="56"/>
                  </a:lnTo>
                  <a:lnTo>
                    <a:pt x="22" y="55"/>
                  </a:lnTo>
                  <a:lnTo>
                    <a:pt x="21" y="54"/>
                  </a:lnTo>
                  <a:lnTo>
                    <a:pt x="21" y="53"/>
                  </a:lnTo>
                  <a:lnTo>
                    <a:pt x="20" y="53"/>
                  </a:lnTo>
                  <a:lnTo>
                    <a:pt x="20" y="52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50"/>
                  </a:lnTo>
                  <a:lnTo>
                    <a:pt x="21" y="49"/>
                  </a:lnTo>
                  <a:lnTo>
                    <a:pt x="22" y="49"/>
                  </a:lnTo>
                  <a:lnTo>
                    <a:pt x="24" y="49"/>
                  </a:lnTo>
                  <a:lnTo>
                    <a:pt x="25" y="49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6" y="47"/>
                  </a:lnTo>
                  <a:lnTo>
                    <a:pt x="26" y="46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6" y="45"/>
                  </a:lnTo>
                  <a:lnTo>
                    <a:pt x="25" y="44"/>
                  </a:lnTo>
                  <a:lnTo>
                    <a:pt x="25" y="43"/>
                  </a:lnTo>
                  <a:lnTo>
                    <a:pt x="25" y="42"/>
                  </a:lnTo>
                  <a:lnTo>
                    <a:pt x="26" y="41"/>
                  </a:lnTo>
                  <a:lnTo>
                    <a:pt x="26" y="40"/>
                  </a:lnTo>
                  <a:lnTo>
                    <a:pt x="27" y="40"/>
                  </a:lnTo>
                  <a:lnTo>
                    <a:pt x="27" y="39"/>
                  </a:lnTo>
                  <a:lnTo>
                    <a:pt x="27" y="38"/>
                  </a:lnTo>
                  <a:lnTo>
                    <a:pt x="27" y="37"/>
                  </a:lnTo>
                  <a:lnTo>
                    <a:pt x="27" y="36"/>
                  </a:lnTo>
                  <a:lnTo>
                    <a:pt x="28" y="36"/>
                  </a:lnTo>
                  <a:lnTo>
                    <a:pt x="28" y="35"/>
                  </a:lnTo>
                  <a:lnTo>
                    <a:pt x="29" y="34"/>
                  </a:lnTo>
                  <a:lnTo>
                    <a:pt x="30" y="33"/>
                  </a:lnTo>
                  <a:lnTo>
                    <a:pt x="31" y="33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5" y="33"/>
                  </a:lnTo>
                  <a:lnTo>
                    <a:pt x="36" y="33"/>
                  </a:lnTo>
                  <a:lnTo>
                    <a:pt x="36" y="32"/>
                  </a:lnTo>
                  <a:lnTo>
                    <a:pt x="37" y="32"/>
                  </a:lnTo>
                  <a:lnTo>
                    <a:pt x="37" y="31"/>
                  </a:lnTo>
                  <a:lnTo>
                    <a:pt x="38" y="31"/>
                  </a:lnTo>
                  <a:lnTo>
                    <a:pt x="38" y="30"/>
                  </a:lnTo>
                  <a:lnTo>
                    <a:pt x="38" y="29"/>
                  </a:lnTo>
                  <a:lnTo>
                    <a:pt x="38" y="28"/>
                  </a:lnTo>
                  <a:lnTo>
                    <a:pt x="38" y="27"/>
                  </a:lnTo>
                  <a:lnTo>
                    <a:pt x="37" y="27"/>
                  </a:lnTo>
                  <a:lnTo>
                    <a:pt x="37" y="26"/>
                  </a:lnTo>
                  <a:lnTo>
                    <a:pt x="37" y="25"/>
                  </a:lnTo>
                  <a:lnTo>
                    <a:pt x="37" y="24"/>
                  </a:lnTo>
                  <a:lnTo>
                    <a:pt x="36" y="23"/>
                  </a:lnTo>
                  <a:lnTo>
                    <a:pt x="36" y="22"/>
                  </a:lnTo>
                  <a:lnTo>
                    <a:pt x="36" y="21"/>
                  </a:lnTo>
                  <a:lnTo>
                    <a:pt x="36" y="20"/>
                  </a:lnTo>
                  <a:lnTo>
                    <a:pt x="37" y="19"/>
                  </a:lnTo>
                  <a:lnTo>
                    <a:pt x="37" y="18"/>
                  </a:lnTo>
                  <a:lnTo>
                    <a:pt x="38" y="18"/>
                  </a:lnTo>
                  <a:lnTo>
                    <a:pt x="38" y="17"/>
                  </a:lnTo>
                  <a:lnTo>
                    <a:pt x="39" y="17"/>
                  </a:lnTo>
                  <a:lnTo>
                    <a:pt x="39" y="16"/>
                  </a:lnTo>
                  <a:lnTo>
                    <a:pt x="40" y="16"/>
                  </a:lnTo>
                  <a:lnTo>
                    <a:pt x="40" y="15"/>
                  </a:lnTo>
                  <a:lnTo>
                    <a:pt x="41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3" y="15"/>
                  </a:lnTo>
                  <a:lnTo>
                    <a:pt x="44" y="15"/>
                  </a:lnTo>
                  <a:lnTo>
                    <a:pt x="45" y="15"/>
                  </a:lnTo>
                  <a:lnTo>
                    <a:pt x="45" y="14"/>
                  </a:lnTo>
                  <a:lnTo>
                    <a:pt x="46" y="14"/>
                  </a:lnTo>
                  <a:lnTo>
                    <a:pt x="47" y="14"/>
                  </a:lnTo>
                  <a:lnTo>
                    <a:pt x="48" y="14"/>
                  </a:lnTo>
                  <a:lnTo>
                    <a:pt x="48" y="13"/>
                  </a:lnTo>
                  <a:lnTo>
                    <a:pt x="49" y="13"/>
                  </a:lnTo>
                  <a:lnTo>
                    <a:pt x="50" y="12"/>
                  </a:lnTo>
                  <a:lnTo>
                    <a:pt x="51" y="11"/>
                  </a:lnTo>
                  <a:lnTo>
                    <a:pt x="51" y="10"/>
                  </a:lnTo>
                  <a:lnTo>
                    <a:pt x="51" y="9"/>
                  </a:lnTo>
                  <a:lnTo>
                    <a:pt x="51" y="8"/>
                  </a:lnTo>
                  <a:lnTo>
                    <a:pt x="51" y="7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1" y="4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2" y="1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2"/>
                  </a:lnTo>
                  <a:lnTo>
                    <a:pt x="59" y="3"/>
                  </a:lnTo>
                  <a:lnTo>
                    <a:pt x="58" y="3"/>
                  </a:lnTo>
                  <a:lnTo>
                    <a:pt x="58" y="4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8" y="7"/>
                  </a:lnTo>
                  <a:lnTo>
                    <a:pt x="58" y="8"/>
                  </a:lnTo>
                  <a:lnTo>
                    <a:pt x="59" y="8"/>
                  </a:lnTo>
                  <a:lnTo>
                    <a:pt x="60" y="8"/>
                  </a:lnTo>
                  <a:lnTo>
                    <a:pt x="60" y="9"/>
                  </a:lnTo>
                  <a:lnTo>
                    <a:pt x="60" y="10"/>
                  </a:lnTo>
                  <a:lnTo>
                    <a:pt x="61" y="10"/>
                  </a:lnTo>
                  <a:lnTo>
                    <a:pt x="61" y="11"/>
                  </a:lnTo>
                  <a:lnTo>
                    <a:pt x="62" y="11"/>
                  </a:lnTo>
                  <a:lnTo>
                    <a:pt x="62" y="12"/>
                  </a:lnTo>
                  <a:lnTo>
                    <a:pt x="63" y="12"/>
                  </a:lnTo>
                  <a:lnTo>
                    <a:pt x="64" y="12"/>
                  </a:lnTo>
                  <a:lnTo>
                    <a:pt x="65" y="12"/>
                  </a:lnTo>
                  <a:lnTo>
                    <a:pt x="65" y="13"/>
                  </a:lnTo>
                  <a:lnTo>
                    <a:pt x="66" y="13"/>
                  </a:lnTo>
                  <a:lnTo>
                    <a:pt x="67" y="13"/>
                  </a:lnTo>
                  <a:lnTo>
                    <a:pt x="67" y="12"/>
                  </a:lnTo>
                  <a:lnTo>
                    <a:pt x="68" y="12"/>
                  </a:lnTo>
                  <a:lnTo>
                    <a:pt x="69" y="12"/>
                  </a:lnTo>
                  <a:lnTo>
                    <a:pt x="70" y="12"/>
                  </a:lnTo>
                  <a:lnTo>
                    <a:pt x="71" y="12"/>
                  </a:lnTo>
                  <a:lnTo>
                    <a:pt x="71" y="13"/>
                  </a:lnTo>
                  <a:lnTo>
                    <a:pt x="71" y="14"/>
                  </a:lnTo>
                  <a:lnTo>
                    <a:pt x="72" y="14"/>
                  </a:lnTo>
                  <a:lnTo>
                    <a:pt x="73" y="14"/>
                  </a:lnTo>
                  <a:lnTo>
                    <a:pt x="74" y="14"/>
                  </a:lnTo>
                  <a:lnTo>
                    <a:pt x="74" y="13"/>
                  </a:lnTo>
                  <a:lnTo>
                    <a:pt x="74" y="12"/>
                  </a:lnTo>
                  <a:lnTo>
                    <a:pt x="75" y="12"/>
                  </a:lnTo>
                  <a:lnTo>
                    <a:pt x="75" y="11"/>
                  </a:lnTo>
                  <a:lnTo>
                    <a:pt x="76" y="11"/>
                  </a:lnTo>
                  <a:lnTo>
                    <a:pt x="76" y="10"/>
                  </a:lnTo>
                  <a:lnTo>
                    <a:pt x="76" y="9"/>
                  </a:lnTo>
                  <a:lnTo>
                    <a:pt x="76" y="8"/>
                  </a:lnTo>
                  <a:lnTo>
                    <a:pt x="76" y="7"/>
                  </a:lnTo>
                  <a:lnTo>
                    <a:pt x="77" y="6"/>
                  </a:lnTo>
                  <a:lnTo>
                    <a:pt x="77" y="5"/>
                  </a:lnTo>
                  <a:lnTo>
                    <a:pt x="78" y="5"/>
                  </a:lnTo>
                  <a:lnTo>
                    <a:pt x="78" y="4"/>
                  </a:lnTo>
                  <a:lnTo>
                    <a:pt x="78" y="3"/>
                  </a:lnTo>
                  <a:lnTo>
                    <a:pt x="78" y="2"/>
                  </a:lnTo>
                  <a:lnTo>
                    <a:pt x="79" y="1"/>
                  </a:lnTo>
                </a:path>
              </a:pathLst>
            </a:custGeom>
            <a:noFill/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28" name="Freeform 908"/>
            <p:cNvSpPr>
              <a:spLocks/>
            </p:cNvSpPr>
            <p:nvPr/>
          </p:nvSpPr>
          <p:spPr bwMode="auto">
            <a:xfrm>
              <a:off x="2510" y="2024"/>
              <a:ext cx="3" cy="4"/>
            </a:xfrm>
            <a:custGeom>
              <a:avLst/>
              <a:gdLst>
                <a:gd name="T0" fmla="*/ 1 w 3"/>
                <a:gd name="T1" fmla="*/ 4 h 4"/>
                <a:gd name="T2" fmla="*/ 2 w 3"/>
                <a:gd name="T3" fmla="*/ 4 h 4"/>
                <a:gd name="T4" fmla="*/ 2 w 3"/>
                <a:gd name="T5" fmla="*/ 3 h 4"/>
                <a:gd name="T6" fmla="*/ 2 w 3"/>
                <a:gd name="T7" fmla="*/ 3 h 4"/>
                <a:gd name="T8" fmla="*/ 2 w 3"/>
                <a:gd name="T9" fmla="*/ 2 h 4"/>
                <a:gd name="T10" fmla="*/ 3 w 3"/>
                <a:gd name="T11" fmla="*/ 2 h 4"/>
                <a:gd name="T12" fmla="*/ 3 w 3"/>
                <a:gd name="T13" fmla="*/ 1 h 4"/>
                <a:gd name="T14" fmla="*/ 3 w 3"/>
                <a:gd name="T15" fmla="*/ 0 h 4"/>
                <a:gd name="T16" fmla="*/ 2 w 3"/>
                <a:gd name="T17" fmla="*/ 0 h 4"/>
                <a:gd name="T18" fmla="*/ 2 w 3"/>
                <a:gd name="T19" fmla="*/ 0 h 4"/>
                <a:gd name="T20" fmla="*/ 1 w 3"/>
                <a:gd name="T21" fmla="*/ 0 h 4"/>
                <a:gd name="T22" fmla="*/ 1 w 3"/>
                <a:gd name="T23" fmla="*/ 1 h 4"/>
                <a:gd name="T24" fmla="*/ 0 w 3"/>
                <a:gd name="T25" fmla="*/ 2 h 4"/>
                <a:gd name="T26" fmla="*/ 0 w 3"/>
                <a:gd name="T27" fmla="*/ 3 h 4"/>
                <a:gd name="T28" fmla="*/ 0 w 3"/>
                <a:gd name="T29" fmla="*/ 3 h 4"/>
                <a:gd name="T30" fmla="*/ 0 w 3"/>
                <a:gd name="T31" fmla="*/ 4 h 4"/>
                <a:gd name="T32" fmla="*/ 1 w 3"/>
                <a:gd name="T33" fmla="*/ 4 h 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"/>
                <a:gd name="T52" fmla="*/ 0 h 4"/>
                <a:gd name="T53" fmla="*/ 3 w 3"/>
                <a:gd name="T54" fmla="*/ 4 h 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" h="4">
                  <a:moveTo>
                    <a:pt x="1" y="4"/>
                  </a:moveTo>
                  <a:lnTo>
                    <a:pt x="2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4"/>
                  </a:lnTo>
                </a:path>
              </a:pathLst>
            </a:custGeom>
            <a:noFill/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29" name="Freeform 909"/>
            <p:cNvSpPr>
              <a:spLocks/>
            </p:cNvSpPr>
            <p:nvPr/>
          </p:nvSpPr>
          <p:spPr bwMode="auto">
            <a:xfrm>
              <a:off x="2542" y="2056"/>
              <a:ext cx="12" cy="21"/>
            </a:xfrm>
            <a:custGeom>
              <a:avLst/>
              <a:gdLst>
                <a:gd name="T0" fmla="*/ 9 w 12"/>
                <a:gd name="T1" fmla="*/ 21 h 21"/>
                <a:gd name="T2" fmla="*/ 11 w 12"/>
                <a:gd name="T3" fmla="*/ 21 h 21"/>
                <a:gd name="T4" fmla="*/ 12 w 12"/>
                <a:gd name="T5" fmla="*/ 20 h 21"/>
                <a:gd name="T6" fmla="*/ 12 w 12"/>
                <a:gd name="T7" fmla="*/ 18 h 21"/>
                <a:gd name="T8" fmla="*/ 12 w 12"/>
                <a:gd name="T9" fmla="*/ 16 h 21"/>
                <a:gd name="T10" fmla="*/ 11 w 12"/>
                <a:gd name="T11" fmla="*/ 16 h 21"/>
                <a:gd name="T12" fmla="*/ 10 w 12"/>
                <a:gd name="T13" fmla="*/ 15 h 21"/>
                <a:gd name="T14" fmla="*/ 10 w 12"/>
                <a:gd name="T15" fmla="*/ 13 h 21"/>
                <a:gd name="T16" fmla="*/ 10 w 12"/>
                <a:gd name="T17" fmla="*/ 11 h 21"/>
                <a:gd name="T18" fmla="*/ 9 w 12"/>
                <a:gd name="T19" fmla="*/ 10 h 21"/>
                <a:gd name="T20" fmla="*/ 9 w 12"/>
                <a:gd name="T21" fmla="*/ 9 h 21"/>
                <a:gd name="T22" fmla="*/ 8 w 12"/>
                <a:gd name="T23" fmla="*/ 7 h 21"/>
                <a:gd name="T24" fmla="*/ 8 w 12"/>
                <a:gd name="T25" fmla="*/ 6 h 21"/>
                <a:gd name="T26" fmla="*/ 7 w 12"/>
                <a:gd name="T27" fmla="*/ 5 h 21"/>
                <a:gd name="T28" fmla="*/ 8 w 12"/>
                <a:gd name="T29" fmla="*/ 3 h 21"/>
                <a:gd name="T30" fmla="*/ 8 w 12"/>
                <a:gd name="T31" fmla="*/ 3 h 21"/>
                <a:gd name="T32" fmla="*/ 8 w 12"/>
                <a:gd name="T33" fmla="*/ 1 h 21"/>
                <a:gd name="T34" fmla="*/ 7 w 12"/>
                <a:gd name="T35" fmla="*/ 0 h 21"/>
                <a:gd name="T36" fmla="*/ 6 w 12"/>
                <a:gd name="T37" fmla="*/ 1 h 21"/>
                <a:gd name="T38" fmla="*/ 5 w 12"/>
                <a:gd name="T39" fmla="*/ 3 h 21"/>
                <a:gd name="T40" fmla="*/ 4 w 12"/>
                <a:gd name="T41" fmla="*/ 2 h 21"/>
                <a:gd name="T42" fmla="*/ 2 w 12"/>
                <a:gd name="T43" fmla="*/ 2 h 21"/>
                <a:gd name="T44" fmla="*/ 1 w 12"/>
                <a:gd name="T45" fmla="*/ 1 h 21"/>
                <a:gd name="T46" fmla="*/ 1 w 12"/>
                <a:gd name="T47" fmla="*/ 2 h 21"/>
                <a:gd name="T48" fmla="*/ 0 w 12"/>
                <a:gd name="T49" fmla="*/ 3 h 21"/>
                <a:gd name="T50" fmla="*/ 0 w 12"/>
                <a:gd name="T51" fmla="*/ 4 h 21"/>
                <a:gd name="T52" fmla="*/ 0 w 12"/>
                <a:gd name="T53" fmla="*/ 6 h 21"/>
                <a:gd name="T54" fmla="*/ 1 w 12"/>
                <a:gd name="T55" fmla="*/ 7 h 21"/>
                <a:gd name="T56" fmla="*/ 0 w 12"/>
                <a:gd name="T57" fmla="*/ 9 h 21"/>
                <a:gd name="T58" fmla="*/ 1 w 12"/>
                <a:gd name="T59" fmla="*/ 10 h 21"/>
                <a:gd name="T60" fmla="*/ 1 w 12"/>
                <a:gd name="T61" fmla="*/ 10 h 21"/>
                <a:gd name="T62" fmla="*/ 2 w 12"/>
                <a:gd name="T63" fmla="*/ 12 h 21"/>
                <a:gd name="T64" fmla="*/ 3 w 12"/>
                <a:gd name="T65" fmla="*/ 14 h 21"/>
                <a:gd name="T66" fmla="*/ 4 w 12"/>
                <a:gd name="T67" fmla="*/ 15 h 21"/>
                <a:gd name="T68" fmla="*/ 5 w 12"/>
                <a:gd name="T69" fmla="*/ 16 h 21"/>
                <a:gd name="T70" fmla="*/ 6 w 12"/>
                <a:gd name="T71" fmla="*/ 17 h 21"/>
                <a:gd name="T72" fmla="*/ 7 w 12"/>
                <a:gd name="T73" fmla="*/ 18 h 21"/>
                <a:gd name="T74" fmla="*/ 7 w 12"/>
                <a:gd name="T75" fmla="*/ 20 h 21"/>
                <a:gd name="T76" fmla="*/ 8 w 12"/>
                <a:gd name="T77" fmla="*/ 21 h 2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2"/>
                <a:gd name="T118" fmla="*/ 0 h 21"/>
                <a:gd name="T119" fmla="*/ 12 w 12"/>
                <a:gd name="T120" fmla="*/ 21 h 2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2" h="21">
                  <a:moveTo>
                    <a:pt x="8" y="21"/>
                  </a:moveTo>
                  <a:lnTo>
                    <a:pt x="9" y="21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2" y="19"/>
                  </a:lnTo>
                  <a:lnTo>
                    <a:pt x="12" y="18"/>
                  </a:lnTo>
                  <a:lnTo>
                    <a:pt x="12" y="17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0" y="15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9" y="9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8" y="5"/>
                  </a:lnTo>
                  <a:lnTo>
                    <a:pt x="7" y="5"/>
                  </a:lnTo>
                  <a:lnTo>
                    <a:pt x="8" y="4"/>
                  </a:lnTo>
                  <a:lnTo>
                    <a:pt x="8" y="3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5" y="16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8" y="20"/>
                  </a:lnTo>
                  <a:lnTo>
                    <a:pt x="8" y="21"/>
                  </a:lnTo>
                </a:path>
              </a:pathLst>
            </a:custGeom>
            <a:noFill/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30" name="Freeform 910"/>
            <p:cNvSpPr>
              <a:spLocks/>
            </p:cNvSpPr>
            <p:nvPr/>
          </p:nvSpPr>
          <p:spPr bwMode="auto">
            <a:xfrm>
              <a:off x="2549" y="1866"/>
              <a:ext cx="4" cy="2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0 h 2"/>
                <a:gd name="T4" fmla="*/ 0 w 4"/>
                <a:gd name="T5" fmla="*/ 0 h 2"/>
                <a:gd name="T6" fmla="*/ 1 w 4"/>
                <a:gd name="T7" fmla="*/ 0 h 2"/>
                <a:gd name="T8" fmla="*/ 1 w 4"/>
                <a:gd name="T9" fmla="*/ 0 h 2"/>
                <a:gd name="T10" fmla="*/ 1 w 4"/>
                <a:gd name="T11" fmla="*/ 0 h 2"/>
                <a:gd name="T12" fmla="*/ 1 w 4"/>
                <a:gd name="T13" fmla="*/ 0 h 2"/>
                <a:gd name="T14" fmla="*/ 1 w 4"/>
                <a:gd name="T15" fmla="*/ 1 h 2"/>
                <a:gd name="T16" fmla="*/ 1 w 4"/>
                <a:gd name="T17" fmla="*/ 1 h 2"/>
                <a:gd name="T18" fmla="*/ 2 w 4"/>
                <a:gd name="T19" fmla="*/ 1 h 2"/>
                <a:gd name="T20" fmla="*/ 2 w 4"/>
                <a:gd name="T21" fmla="*/ 1 h 2"/>
                <a:gd name="T22" fmla="*/ 2 w 4"/>
                <a:gd name="T23" fmla="*/ 1 h 2"/>
                <a:gd name="T24" fmla="*/ 3 w 4"/>
                <a:gd name="T25" fmla="*/ 1 h 2"/>
                <a:gd name="T26" fmla="*/ 3 w 4"/>
                <a:gd name="T27" fmla="*/ 1 h 2"/>
                <a:gd name="T28" fmla="*/ 3 w 4"/>
                <a:gd name="T29" fmla="*/ 1 h 2"/>
                <a:gd name="T30" fmla="*/ 4 w 4"/>
                <a:gd name="T31" fmla="*/ 1 h 2"/>
                <a:gd name="T32" fmla="*/ 4 w 4"/>
                <a:gd name="T33" fmla="*/ 2 h 2"/>
                <a:gd name="T34" fmla="*/ 4 w 4"/>
                <a:gd name="T35" fmla="*/ 2 h 2"/>
                <a:gd name="T36" fmla="*/ 3 w 4"/>
                <a:gd name="T37" fmla="*/ 2 h 2"/>
                <a:gd name="T38" fmla="*/ 3 w 4"/>
                <a:gd name="T39" fmla="*/ 2 h 2"/>
                <a:gd name="T40" fmla="*/ 3 w 4"/>
                <a:gd name="T41" fmla="*/ 2 h 2"/>
                <a:gd name="T42" fmla="*/ 2 w 4"/>
                <a:gd name="T43" fmla="*/ 2 h 2"/>
                <a:gd name="T44" fmla="*/ 2 w 4"/>
                <a:gd name="T45" fmla="*/ 1 h 2"/>
                <a:gd name="T46" fmla="*/ 2 w 4"/>
                <a:gd name="T47" fmla="*/ 1 h 2"/>
                <a:gd name="T48" fmla="*/ 2 w 4"/>
                <a:gd name="T49" fmla="*/ 1 h 2"/>
                <a:gd name="T50" fmla="*/ 1 w 4"/>
                <a:gd name="T51" fmla="*/ 1 h 2"/>
                <a:gd name="T52" fmla="*/ 1 w 4"/>
                <a:gd name="T53" fmla="*/ 1 h 2"/>
                <a:gd name="T54" fmla="*/ 1 w 4"/>
                <a:gd name="T55" fmla="*/ 1 h 2"/>
                <a:gd name="T56" fmla="*/ 1 w 4"/>
                <a:gd name="T57" fmla="*/ 1 h 2"/>
                <a:gd name="T58" fmla="*/ 1 w 4"/>
                <a:gd name="T59" fmla="*/ 1 h 2"/>
                <a:gd name="T60" fmla="*/ 1 w 4"/>
                <a:gd name="T61" fmla="*/ 1 h 2"/>
                <a:gd name="T62" fmla="*/ 0 w 4"/>
                <a:gd name="T63" fmla="*/ 1 h 2"/>
                <a:gd name="T64" fmla="*/ 0 w 4"/>
                <a:gd name="T65" fmla="*/ 1 h 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"/>
                <a:gd name="T100" fmla="*/ 0 h 2"/>
                <a:gd name="T101" fmla="*/ 4 w 4"/>
                <a:gd name="T102" fmla="*/ 2 h 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" h="2"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31" name="Freeform 911"/>
            <p:cNvSpPr>
              <a:spLocks/>
            </p:cNvSpPr>
            <p:nvPr/>
          </p:nvSpPr>
          <p:spPr bwMode="auto">
            <a:xfrm>
              <a:off x="2555" y="1870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1 h 2"/>
                <a:gd name="T4" fmla="*/ 0 w 1"/>
                <a:gd name="T5" fmla="*/ 1 h 2"/>
                <a:gd name="T6" fmla="*/ 0 w 1"/>
                <a:gd name="T7" fmla="*/ 1 h 2"/>
                <a:gd name="T8" fmla="*/ 1 w 1"/>
                <a:gd name="T9" fmla="*/ 0 h 2"/>
                <a:gd name="T10" fmla="*/ 1 w 1"/>
                <a:gd name="T11" fmla="*/ 0 h 2"/>
                <a:gd name="T12" fmla="*/ 1 w 1"/>
                <a:gd name="T13" fmla="*/ 0 h 2"/>
                <a:gd name="T14" fmla="*/ 1 w 1"/>
                <a:gd name="T15" fmla="*/ 0 h 2"/>
                <a:gd name="T16" fmla="*/ 1 w 1"/>
                <a:gd name="T17" fmla="*/ 0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1 h 2"/>
                <a:gd name="T28" fmla="*/ 1 w 1"/>
                <a:gd name="T29" fmla="*/ 2 h 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"/>
                <a:gd name="T46" fmla="*/ 0 h 2"/>
                <a:gd name="T47" fmla="*/ 1 w 1"/>
                <a:gd name="T48" fmla="*/ 2 h 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" h="2">
                  <a:moveTo>
                    <a:pt x="1" y="2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32" name="Freeform 912"/>
            <p:cNvSpPr>
              <a:spLocks noEditPoints="1"/>
            </p:cNvSpPr>
            <p:nvPr/>
          </p:nvSpPr>
          <p:spPr bwMode="auto">
            <a:xfrm>
              <a:off x="1084" y="1876"/>
              <a:ext cx="190" cy="235"/>
            </a:xfrm>
            <a:custGeom>
              <a:avLst/>
              <a:gdLst>
                <a:gd name="T0" fmla="*/ 25 w 190"/>
                <a:gd name="T1" fmla="*/ 25 h 235"/>
                <a:gd name="T2" fmla="*/ 55 w 190"/>
                <a:gd name="T3" fmla="*/ 25 h 235"/>
                <a:gd name="T4" fmla="*/ 52 w 190"/>
                <a:gd name="T5" fmla="*/ 0 h 235"/>
                <a:gd name="T6" fmla="*/ 74 w 190"/>
                <a:gd name="T7" fmla="*/ 18 h 235"/>
                <a:gd name="T8" fmla="*/ 84 w 190"/>
                <a:gd name="T9" fmla="*/ 36 h 235"/>
                <a:gd name="T10" fmla="*/ 110 w 190"/>
                <a:gd name="T11" fmla="*/ 46 h 235"/>
                <a:gd name="T12" fmla="*/ 117 w 190"/>
                <a:gd name="T13" fmla="*/ 61 h 235"/>
                <a:gd name="T14" fmla="*/ 116 w 190"/>
                <a:gd name="T15" fmla="*/ 82 h 235"/>
                <a:gd name="T16" fmla="*/ 131 w 190"/>
                <a:gd name="T17" fmla="*/ 88 h 235"/>
                <a:gd name="T18" fmla="*/ 146 w 190"/>
                <a:gd name="T19" fmla="*/ 105 h 235"/>
                <a:gd name="T20" fmla="*/ 170 w 190"/>
                <a:gd name="T21" fmla="*/ 120 h 235"/>
                <a:gd name="T22" fmla="*/ 186 w 190"/>
                <a:gd name="T23" fmla="*/ 131 h 235"/>
                <a:gd name="T24" fmla="*/ 178 w 190"/>
                <a:gd name="T25" fmla="*/ 154 h 235"/>
                <a:gd name="T26" fmla="*/ 161 w 190"/>
                <a:gd name="T27" fmla="*/ 178 h 235"/>
                <a:gd name="T28" fmla="*/ 138 w 190"/>
                <a:gd name="T29" fmla="*/ 190 h 235"/>
                <a:gd name="T30" fmla="*/ 150 w 190"/>
                <a:gd name="T31" fmla="*/ 222 h 235"/>
                <a:gd name="T32" fmla="*/ 130 w 190"/>
                <a:gd name="T33" fmla="*/ 233 h 235"/>
                <a:gd name="T34" fmla="*/ 125 w 190"/>
                <a:gd name="T35" fmla="*/ 226 h 235"/>
                <a:gd name="T36" fmla="*/ 121 w 190"/>
                <a:gd name="T37" fmla="*/ 218 h 235"/>
                <a:gd name="T38" fmla="*/ 120 w 190"/>
                <a:gd name="T39" fmla="*/ 210 h 235"/>
                <a:gd name="T40" fmla="*/ 121 w 190"/>
                <a:gd name="T41" fmla="*/ 202 h 235"/>
                <a:gd name="T42" fmla="*/ 119 w 190"/>
                <a:gd name="T43" fmla="*/ 193 h 235"/>
                <a:gd name="T44" fmla="*/ 114 w 190"/>
                <a:gd name="T45" fmla="*/ 189 h 235"/>
                <a:gd name="T46" fmla="*/ 110 w 190"/>
                <a:gd name="T47" fmla="*/ 182 h 235"/>
                <a:gd name="T48" fmla="*/ 105 w 190"/>
                <a:gd name="T49" fmla="*/ 174 h 235"/>
                <a:gd name="T50" fmla="*/ 102 w 190"/>
                <a:gd name="T51" fmla="*/ 166 h 235"/>
                <a:gd name="T52" fmla="*/ 99 w 190"/>
                <a:gd name="T53" fmla="*/ 160 h 235"/>
                <a:gd name="T54" fmla="*/ 98 w 190"/>
                <a:gd name="T55" fmla="*/ 155 h 235"/>
                <a:gd name="T56" fmla="*/ 91 w 190"/>
                <a:gd name="T57" fmla="*/ 151 h 235"/>
                <a:gd name="T58" fmla="*/ 90 w 190"/>
                <a:gd name="T59" fmla="*/ 148 h 235"/>
                <a:gd name="T60" fmla="*/ 84 w 190"/>
                <a:gd name="T61" fmla="*/ 144 h 235"/>
                <a:gd name="T62" fmla="*/ 87 w 190"/>
                <a:gd name="T63" fmla="*/ 137 h 235"/>
                <a:gd name="T64" fmla="*/ 86 w 190"/>
                <a:gd name="T65" fmla="*/ 132 h 235"/>
                <a:gd name="T66" fmla="*/ 83 w 190"/>
                <a:gd name="T67" fmla="*/ 126 h 235"/>
                <a:gd name="T68" fmla="*/ 79 w 190"/>
                <a:gd name="T69" fmla="*/ 119 h 235"/>
                <a:gd name="T70" fmla="*/ 75 w 190"/>
                <a:gd name="T71" fmla="*/ 113 h 235"/>
                <a:gd name="T72" fmla="*/ 69 w 190"/>
                <a:gd name="T73" fmla="*/ 107 h 235"/>
                <a:gd name="T74" fmla="*/ 64 w 190"/>
                <a:gd name="T75" fmla="*/ 101 h 235"/>
                <a:gd name="T76" fmla="*/ 60 w 190"/>
                <a:gd name="T77" fmla="*/ 96 h 235"/>
                <a:gd name="T78" fmla="*/ 54 w 190"/>
                <a:gd name="T79" fmla="*/ 91 h 235"/>
                <a:gd name="T80" fmla="*/ 49 w 190"/>
                <a:gd name="T81" fmla="*/ 86 h 235"/>
                <a:gd name="T82" fmla="*/ 46 w 190"/>
                <a:gd name="T83" fmla="*/ 79 h 235"/>
                <a:gd name="T84" fmla="*/ 41 w 190"/>
                <a:gd name="T85" fmla="*/ 73 h 235"/>
                <a:gd name="T86" fmla="*/ 41 w 190"/>
                <a:gd name="T87" fmla="*/ 65 h 235"/>
                <a:gd name="T88" fmla="*/ 34 w 190"/>
                <a:gd name="T89" fmla="*/ 58 h 235"/>
                <a:gd name="T90" fmla="*/ 28 w 190"/>
                <a:gd name="T91" fmla="*/ 54 h 235"/>
                <a:gd name="T92" fmla="*/ 20 w 190"/>
                <a:gd name="T93" fmla="*/ 51 h 235"/>
                <a:gd name="T94" fmla="*/ 14 w 190"/>
                <a:gd name="T95" fmla="*/ 47 h 235"/>
                <a:gd name="T96" fmla="*/ 7 w 190"/>
                <a:gd name="T97" fmla="*/ 47 h 235"/>
                <a:gd name="T98" fmla="*/ 0 w 190"/>
                <a:gd name="T99" fmla="*/ 45 h 235"/>
                <a:gd name="T100" fmla="*/ 114 w 190"/>
                <a:gd name="T101" fmla="*/ 139 h 235"/>
                <a:gd name="T102" fmla="*/ 111 w 190"/>
                <a:gd name="T103" fmla="*/ 134 h 235"/>
                <a:gd name="T104" fmla="*/ 98 w 190"/>
                <a:gd name="T105" fmla="*/ 103 h 235"/>
                <a:gd name="T106" fmla="*/ 94 w 190"/>
                <a:gd name="T107" fmla="*/ 104 h 235"/>
                <a:gd name="T108" fmla="*/ 98 w 190"/>
                <a:gd name="T109" fmla="*/ 109 h 235"/>
                <a:gd name="T110" fmla="*/ 75 w 190"/>
                <a:gd name="T111" fmla="*/ 87 h 235"/>
                <a:gd name="T112" fmla="*/ 71 w 190"/>
                <a:gd name="T113" fmla="*/ 81 h 235"/>
                <a:gd name="T114" fmla="*/ 71 w 190"/>
                <a:gd name="T115" fmla="*/ 88 h 23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90"/>
                <a:gd name="T175" fmla="*/ 0 h 235"/>
                <a:gd name="T176" fmla="*/ 190 w 190"/>
                <a:gd name="T177" fmla="*/ 235 h 23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90" h="235">
                  <a:moveTo>
                    <a:pt x="0" y="45"/>
                  </a:moveTo>
                  <a:lnTo>
                    <a:pt x="0" y="43"/>
                  </a:lnTo>
                  <a:lnTo>
                    <a:pt x="2" y="42"/>
                  </a:lnTo>
                  <a:lnTo>
                    <a:pt x="4" y="40"/>
                  </a:lnTo>
                  <a:lnTo>
                    <a:pt x="8" y="38"/>
                  </a:lnTo>
                  <a:lnTo>
                    <a:pt x="10" y="36"/>
                  </a:lnTo>
                  <a:lnTo>
                    <a:pt x="13" y="34"/>
                  </a:lnTo>
                  <a:lnTo>
                    <a:pt x="15" y="30"/>
                  </a:lnTo>
                  <a:lnTo>
                    <a:pt x="18" y="28"/>
                  </a:lnTo>
                  <a:lnTo>
                    <a:pt x="20" y="26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31" y="25"/>
                  </a:lnTo>
                  <a:lnTo>
                    <a:pt x="33" y="25"/>
                  </a:lnTo>
                  <a:lnTo>
                    <a:pt x="35" y="28"/>
                  </a:lnTo>
                  <a:lnTo>
                    <a:pt x="39" y="29"/>
                  </a:lnTo>
                  <a:lnTo>
                    <a:pt x="41" y="29"/>
                  </a:lnTo>
                  <a:lnTo>
                    <a:pt x="45" y="29"/>
                  </a:lnTo>
                  <a:lnTo>
                    <a:pt x="47" y="29"/>
                  </a:lnTo>
                  <a:lnTo>
                    <a:pt x="51" y="29"/>
                  </a:lnTo>
                  <a:lnTo>
                    <a:pt x="53" y="28"/>
                  </a:lnTo>
                  <a:lnTo>
                    <a:pt x="55" y="25"/>
                  </a:lnTo>
                  <a:lnTo>
                    <a:pt x="56" y="23"/>
                  </a:lnTo>
                  <a:lnTo>
                    <a:pt x="55" y="21"/>
                  </a:lnTo>
                  <a:lnTo>
                    <a:pt x="53" y="18"/>
                  </a:lnTo>
                  <a:lnTo>
                    <a:pt x="53" y="16"/>
                  </a:lnTo>
                  <a:lnTo>
                    <a:pt x="52" y="15"/>
                  </a:lnTo>
                  <a:lnTo>
                    <a:pt x="50" y="13"/>
                  </a:lnTo>
                  <a:lnTo>
                    <a:pt x="47" y="10"/>
                  </a:lnTo>
                  <a:lnTo>
                    <a:pt x="48" y="7"/>
                  </a:lnTo>
                  <a:lnTo>
                    <a:pt x="47" y="3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5" y="1"/>
                  </a:lnTo>
                  <a:lnTo>
                    <a:pt x="58" y="4"/>
                  </a:lnTo>
                  <a:lnTo>
                    <a:pt x="61" y="4"/>
                  </a:lnTo>
                  <a:lnTo>
                    <a:pt x="64" y="6"/>
                  </a:lnTo>
                  <a:lnTo>
                    <a:pt x="68" y="8"/>
                  </a:lnTo>
                  <a:lnTo>
                    <a:pt x="71" y="9"/>
                  </a:lnTo>
                  <a:lnTo>
                    <a:pt x="74" y="10"/>
                  </a:lnTo>
                  <a:lnTo>
                    <a:pt x="76" y="12"/>
                  </a:lnTo>
                  <a:lnTo>
                    <a:pt x="76" y="14"/>
                  </a:lnTo>
                  <a:lnTo>
                    <a:pt x="76" y="15"/>
                  </a:lnTo>
                  <a:lnTo>
                    <a:pt x="74" y="18"/>
                  </a:lnTo>
                  <a:lnTo>
                    <a:pt x="73" y="22"/>
                  </a:lnTo>
                  <a:lnTo>
                    <a:pt x="74" y="24"/>
                  </a:lnTo>
                  <a:lnTo>
                    <a:pt x="75" y="26"/>
                  </a:lnTo>
                  <a:lnTo>
                    <a:pt x="76" y="29"/>
                  </a:lnTo>
                  <a:lnTo>
                    <a:pt x="77" y="30"/>
                  </a:lnTo>
                  <a:lnTo>
                    <a:pt x="78" y="33"/>
                  </a:lnTo>
                  <a:lnTo>
                    <a:pt x="78" y="34"/>
                  </a:lnTo>
                  <a:lnTo>
                    <a:pt x="78" y="37"/>
                  </a:lnTo>
                  <a:lnTo>
                    <a:pt x="80" y="38"/>
                  </a:lnTo>
                  <a:lnTo>
                    <a:pt x="82" y="37"/>
                  </a:lnTo>
                  <a:lnTo>
                    <a:pt x="84" y="36"/>
                  </a:lnTo>
                  <a:lnTo>
                    <a:pt x="86" y="37"/>
                  </a:lnTo>
                  <a:lnTo>
                    <a:pt x="89" y="40"/>
                  </a:lnTo>
                  <a:lnTo>
                    <a:pt x="90" y="43"/>
                  </a:lnTo>
                  <a:lnTo>
                    <a:pt x="90" y="45"/>
                  </a:lnTo>
                  <a:lnTo>
                    <a:pt x="92" y="46"/>
                  </a:lnTo>
                  <a:lnTo>
                    <a:pt x="95" y="47"/>
                  </a:lnTo>
                  <a:lnTo>
                    <a:pt x="98" y="48"/>
                  </a:lnTo>
                  <a:lnTo>
                    <a:pt x="101" y="49"/>
                  </a:lnTo>
                  <a:lnTo>
                    <a:pt x="104" y="49"/>
                  </a:lnTo>
                  <a:lnTo>
                    <a:pt x="107" y="48"/>
                  </a:lnTo>
                  <a:lnTo>
                    <a:pt x="110" y="46"/>
                  </a:lnTo>
                  <a:lnTo>
                    <a:pt x="112" y="44"/>
                  </a:lnTo>
                  <a:lnTo>
                    <a:pt x="115" y="43"/>
                  </a:lnTo>
                  <a:lnTo>
                    <a:pt x="116" y="44"/>
                  </a:lnTo>
                  <a:lnTo>
                    <a:pt x="117" y="47"/>
                  </a:lnTo>
                  <a:lnTo>
                    <a:pt x="117" y="49"/>
                  </a:lnTo>
                  <a:lnTo>
                    <a:pt x="117" y="51"/>
                  </a:lnTo>
                  <a:lnTo>
                    <a:pt x="116" y="53"/>
                  </a:lnTo>
                  <a:lnTo>
                    <a:pt x="117" y="55"/>
                  </a:lnTo>
                  <a:lnTo>
                    <a:pt x="117" y="57"/>
                  </a:lnTo>
                  <a:lnTo>
                    <a:pt x="118" y="60"/>
                  </a:lnTo>
                  <a:lnTo>
                    <a:pt x="117" y="61"/>
                  </a:lnTo>
                  <a:lnTo>
                    <a:pt x="117" y="63"/>
                  </a:lnTo>
                  <a:lnTo>
                    <a:pt x="115" y="64"/>
                  </a:lnTo>
                  <a:lnTo>
                    <a:pt x="113" y="64"/>
                  </a:lnTo>
                  <a:lnTo>
                    <a:pt x="112" y="66"/>
                  </a:lnTo>
                  <a:lnTo>
                    <a:pt x="112" y="69"/>
                  </a:lnTo>
                  <a:lnTo>
                    <a:pt x="113" y="72"/>
                  </a:lnTo>
                  <a:lnTo>
                    <a:pt x="113" y="74"/>
                  </a:lnTo>
                  <a:lnTo>
                    <a:pt x="114" y="75"/>
                  </a:lnTo>
                  <a:lnTo>
                    <a:pt x="114" y="79"/>
                  </a:lnTo>
                  <a:lnTo>
                    <a:pt x="115" y="81"/>
                  </a:lnTo>
                  <a:lnTo>
                    <a:pt x="116" y="82"/>
                  </a:lnTo>
                  <a:lnTo>
                    <a:pt x="117" y="82"/>
                  </a:lnTo>
                  <a:lnTo>
                    <a:pt x="117" y="84"/>
                  </a:lnTo>
                  <a:lnTo>
                    <a:pt x="118" y="85"/>
                  </a:lnTo>
                  <a:lnTo>
                    <a:pt x="120" y="86"/>
                  </a:lnTo>
                  <a:lnTo>
                    <a:pt x="121" y="87"/>
                  </a:lnTo>
                  <a:lnTo>
                    <a:pt x="123" y="86"/>
                  </a:lnTo>
                  <a:lnTo>
                    <a:pt x="124" y="84"/>
                  </a:lnTo>
                  <a:lnTo>
                    <a:pt x="127" y="84"/>
                  </a:lnTo>
                  <a:lnTo>
                    <a:pt x="129" y="84"/>
                  </a:lnTo>
                  <a:lnTo>
                    <a:pt x="130" y="87"/>
                  </a:lnTo>
                  <a:lnTo>
                    <a:pt x="131" y="88"/>
                  </a:lnTo>
                  <a:lnTo>
                    <a:pt x="131" y="90"/>
                  </a:lnTo>
                  <a:lnTo>
                    <a:pt x="132" y="93"/>
                  </a:lnTo>
                  <a:lnTo>
                    <a:pt x="133" y="95"/>
                  </a:lnTo>
                  <a:lnTo>
                    <a:pt x="134" y="97"/>
                  </a:lnTo>
                  <a:lnTo>
                    <a:pt x="136" y="98"/>
                  </a:lnTo>
                  <a:lnTo>
                    <a:pt x="139" y="99"/>
                  </a:lnTo>
                  <a:lnTo>
                    <a:pt x="140" y="100"/>
                  </a:lnTo>
                  <a:lnTo>
                    <a:pt x="142" y="100"/>
                  </a:lnTo>
                  <a:lnTo>
                    <a:pt x="144" y="102"/>
                  </a:lnTo>
                  <a:lnTo>
                    <a:pt x="146" y="104"/>
                  </a:lnTo>
                  <a:lnTo>
                    <a:pt x="146" y="105"/>
                  </a:lnTo>
                  <a:lnTo>
                    <a:pt x="150" y="106"/>
                  </a:lnTo>
                  <a:lnTo>
                    <a:pt x="152" y="106"/>
                  </a:lnTo>
                  <a:lnTo>
                    <a:pt x="153" y="107"/>
                  </a:lnTo>
                  <a:lnTo>
                    <a:pt x="154" y="110"/>
                  </a:lnTo>
                  <a:lnTo>
                    <a:pt x="157" y="113"/>
                  </a:lnTo>
                  <a:lnTo>
                    <a:pt x="159" y="114"/>
                  </a:lnTo>
                  <a:lnTo>
                    <a:pt x="161" y="116"/>
                  </a:lnTo>
                  <a:lnTo>
                    <a:pt x="163" y="117"/>
                  </a:lnTo>
                  <a:lnTo>
                    <a:pt x="165" y="119"/>
                  </a:lnTo>
                  <a:lnTo>
                    <a:pt x="167" y="119"/>
                  </a:lnTo>
                  <a:lnTo>
                    <a:pt x="170" y="120"/>
                  </a:lnTo>
                  <a:lnTo>
                    <a:pt x="171" y="121"/>
                  </a:lnTo>
                  <a:lnTo>
                    <a:pt x="173" y="124"/>
                  </a:lnTo>
                  <a:lnTo>
                    <a:pt x="175" y="126"/>
                  </a:lnTo>
                  <a:lnTo>
                    <a:pt x="177" y="127"/>
                  </a:lnTo>
                  <a:lnTo>
                    <a:pt x="180" y="128"/>
                  </a:lnTo>
                  <a:lnTo>
                    <a:pt x="182" y="128"/>
                  </a:lnTo>
                  <a:lnTo>
                    <a:pt x="184" y="129"/>
                  </a:lnTo>
                  <a:lnTo>
                    <a:pt x="186" y="129"/>
                  </a:lnTo>
                  <a:lnTo>
                    <a:pt x="186" y="130"/>
                  </a:lnTo>
                  <a:lnTo>
                    <a:pt x="186" y="131"/>
                  </a:lnTo>
                  <a:lnTo>
                    <a:pt x="186" y="132"/>
                  </a:lnTo>
                  <a:lnTo>
                    <a:pt x="186" y="134"/>
                  </a:lnTo>
                  <a:lnTo>
                    <a:pt x="186" y="136"/>
                  </a:lnTo>
                  <a:lnTo>
                    <a:pt x="188" y="139"/>
                  </a:lnTo>
                  <a:lnTo>
                    <a:pt x="190" y="139"/>
                  </a:lnTo>
                  <a:lnTo>
                    <a:pt x="189" y="143"/>
                  </a:lnTo>
                  <a:lnTo>
                    <a:pt x="188" y="145"/>
                  </a:lnTo>
                  <a:lnTo>
                    <a:pt x="184" y="146"/>
                  </a:lnTo>
                  <a:lnTo>
                    <a:pt x="179" y="148"/>
                  </a:lnTo>
                  <a:lnTo>
                    <a:pt x="177" y="151"/>
                  </a:lnTo>
                  <a:lnTo>
                    <a:pt x="178" y="154"/>
                  </a:lnTo>
                  <a:lnTo>
                    <a:pt x="178" y="158"/>
                  </a:lnTo>
                  <a:lnTo>
                    <a:pt x="179" y="160"/>
                  </a:lnTo>
                  <a:lnTo>
                    <a:pt x="178" y="163"/>
                  </a:lnTo>
                  <a:lnTo>
                    <a:pt x="177" y="165"/>
                  </a:lnTo>
                  <a:lnTo>
                    <a:pt x="175" y="167"/>
                  </a:lnTo>
                  <a:lnTo>
                    <a:pt x="173" y="169"/>
                  </a:lnTo>
                  <a:lnTo>
                    <a:pt x="170" y="171"/>
                  </a:lnTo>
                  <a:lnTo>
                    <a:pt x="167" y="173"/>
                  </a:lnTo>
                  <a:lnTo>
                    <a:pt x="165" y="176"/>
                  </a:lnTo>
                  <a:lnTo>
                    <a:pt x="163" y="178"/>
                  </a:lnTo>
                  <a:lnTo>
                    <a:pt x="161" y="178"/>
                  </a:lnTo>
                  <a:lnTo>
                    <a:pt x="159" y="179"/>
                  </a:lnTo>
                  <a:lnTo>
                    <a:pt x="156" y="178"/>
                  </a:lnTo>
                  <a:lnTo>
                    <a:pt x="152" y="178"/>
                  </a:lnTo>
                  <a:lnTo>
                    <a:pt x="149" y="179"/>
                  </a:lnTo>
                  <a:lnTo>
                    <a:pt x="146" y="180"/>
                  </a:lnTo>
                  <a:lnTo>
                    <a:pt x="144" y="180"/>
                  </a:lnTo>
                  <a:lnTo>
                    <a:pt x="140" y="179"/>
                  </a:lnTo>
                  <a:lnTo>
                    <a:pt x="139" y="179"/>
                  </a:lnTo>
                  <a:lnTo>
                    <a:pt x="138" y="182"/>
                  </a:lnTo>
                  <a:lnTo>
                    <a:pt x="138" y="185"/>
                  </a:lnTo>
                  <a:lnTo>
                    <a:pt x="138" y="190"/>
                  </a:lnTo>
                  <a:lnTo>
                    <a:pt x="139" y="192"/>
                  </a:lnTo>
                  <a:lnTo>
                    <a:pt x="141" y="197"/>
                  </a:lnTo>
                  <a:lnTo>
                    <a:pt x="143" y="200"/>
                  </a:lnTo>
                  <a:lnTo>
                    <a:pt x="146" y="203"/>
                  </a:lnTo>
                  <a:lnTo>
                    <a:pt x="148" y="205"/>
                  </a:lnTo>
                  <a:lnTo>
                    <a:pt x="149" y="208"/>
                  </a:lnTo>
                  <a:lnTo>
                    <a:pt x="150" y="210"/>
                  </a:lnTo>
                  <a:lnTo>
                    <a:pt x="150" y="214"/>
                  </a:lnTo>
                  <a:lnTo>
                    <a:pt x="151" y="216"/>
                  </a:lnTo>
                  <a:lnTo>
                    <a:pt x="151" y="218"/>
                  </a:lnTo>
                  <a:lnTo>
                    <a:pt x="150" y="222"/>
                  </a:lnTo>
                  <a:lnTo>
                    <a:pt x="147" y="224"/>
                  </a:lnTo>
                  <a:lnTo>
                    <a:pt x="145" y="226"/>
                  </a:lnTo>
                  <a:lnTo>
                    <a:pt x="142" y="228"/>
                  </a:lnTo>
                  <a:lnTo>
                    <a:pt x="140" y="230"/>
                  </a:lnTo>
                  <a:lnTo>
                    <a:pt x="137" y="232"/>
                  </a:lnTo>
                  <a:lnTo>
                    <a:pt x="134" y="233"/>
                  </a:lnTo>
                  <a:lnTo>
                    <a:pt x="132" y="235"/>
                  </a:lnTo>
                  <a:lnTo>
                    <a:pt x="131" y="235"/>
                  </a:lnTo>
                  <a:lnTo>
                    <a:pt x="131" y="234"/>
                  </a:lnTo>
                  <a:lnTo>
                    <a:pt x="130" y="234"/>
                  </a:lnTo>
                  <a:lnTo>
                    <a:pt x="130" y="233"/>
                  </a:lnTo>
                  <a:lnTo>
                    <a:pt x="129" y="232"/>
                  </a:lnTo>
                  <a:lnTo>
                    <a:pt x="129" y="231"/>
                  </a:lnTo>
                  <a:lnTo>
                    <a:pt x="128" y="231"/>
                  </a:lnTo>
                  <a:lnTo>
                    <a:pt x="128" y="230"/>
                  </a:lnTo>
                  <a:lnTo>
                    <a:pt x="127" y="230"/>
                  </a:lnTo>
                  <a:lnTo>
                    <a:pt x="127" y="229"/>
                  </a:lnTo>
                  <a:lnTo>
                    <a:pt x="127" y="228"/>
                  </a:lnTo>
                  <a:lnTo>
                    <a:pt x="126" y="228"/>
                  </a:lnTo>
                  <a:lnTo>
                    <a:pt x="126" y="227"/>
                  </a:lnTo>
                  <a:lnTo>
                    <a:pt x="125" y="226"/>
                  </a:lnTo>
                  <a:lnTo>
                    <a:pt x="124" y="225"/>
                  </a:lnTo>
                  <a:lnTo>
                    <a:pt x="124" y="224"/>
                  </a:lnTo>
                  <a:lnTo>
                    <a:pt x="123" y="224"/>
                  </a:lnTo>
                  <a:lnTo>
                    <a:pt x="123" y="223"/>
                  </a:lnTo>
                  <a:lnTo>
                    <a:pt x="123" y="222"/>
                  </a:lnTo>
                  <a:lnTo>
                    <a:pt x="122" y="222"/>
                  </a:lnTo>
                  <a:lnTo>
                    <a:pt x="122" y="221"/>
                  </a:lnTo>
                  <a:lnTo>
                    <a:pt x="121" y="220"/>
                  </a:lnTo>
                  <a:lnTo>
                    <a:pt x="121" y="219"/>
                  </a:lnTo>
                  <a:lnTo>
                    <a:pt x="121" y="218"/>
                  </a:lnTo>
                  <a:lnTo>
                    <a:pt x="121" y="217"/>
                  </a:lnTo>
                  <a:lnTo>
                    <a:pt x="121" y="216"/>
                  </a:lnTo>
                  <a:lnTo>
                    <a:pt x="120" y="216"/>
                  </a:lnTo>
                  <a:lnTo>
                    <a:pt x="119" y="216"/>
                  </a:lnTo>
                  <a:lnTo>
                    <a:pt x="119" y="215"/>
                  </a:lnTo>
                  <a:lnTo>
                    <a:pt x="118" y="214"/>
                  </a:lnTo>
                  <a:lnTo>
                    <a:pt x="118" y="213"/>
                  </a:lnTo>
                  <a:lnTo>
                    <a:pt x="118" y="212"/>
                  </a:lnTo>
                  <a:lnTo>
                    <a:pt x="119" y="211"/>
                  </a:lnTo>
                  <a:lnTo>
                    <a:pt x="119" y="210"/>
                  </a:lnTo>
                  <a:lnTo>
                    <a:pt x="120" y="210"/>
                  </a:lnTo>
                  <a:lnTo>
                    <a:pt x="120" y="209"/>
                  </a:lnTo>
                  <a:lnTo>
                    <a:pt x="121" y="209"/>
                  </a:lnTo>
                  <a:lnTo>
                    <a:pt x="121" y="208"/>
                  </a:lnTo>
                  <a:lnTo>
                    <a:pt x="121" y="207"/>
                  </a:lnTo>
                  <a:lnTo>
                    <a:pt x="121" y="206"/>
                  </a:lnTo>
                  <a:lnTo>
                    <a:pt x="121" y="205"/>
                  </a:lnTo>
                  <a:lnTo>
                    <a:pt x="121" y="204"/>
                  </a:lnTo>
                  <a:lnTo>
                    <a:pt x="121" y="203"/>
                  </a:lnTo>
                  <a:lnTo>
                    <a:pt x="121" y="202"/>
                  </a:lnTo>
                  <a:lnTo>
                    <a:pt x="121" y="201"/>
                  </a:lnTo>
                  <a:lnTo>
                    <a:pt x="121" y="200"/>
                  </a:lnTo>
                  <a:lnTo>
                    <a:pt x="121" y="199"/>
                  </a:lnTo>
                  <a:lnTo>
                    <a:pt x="121" y="198"/>
                  </a:lnTo>
                  <a:lnTo>
                    <a:pt x="121" y="197"/>
                  </a:lnTo>
                  <a:lnTo>
                    <a:pt x="121" y="196"/>
                  </a:lnTo>
                  <a:lnTo>
                    <a:pt x="120" y="196"/>
                  </a:lnTo>
                  <a:lnTo>
                    <a:pt x="120" y="195"/>
                  </a:lnTo>
                  <a:lnTo>
                    <a:pt x="119" y="195"/>
                  </a:lnTo>
                  <a:lnTo>
                    <a:pt x="119" y="194"/>
                  </a:lnTo>
                  <a:lnTo>
                    <a:pt x="119" y="193"/>
                  </a:lnTo>
                  <a:lnTo>
                    <a:pt x="118" y="193"/>
                  </a:lnTo>
                  <a:lnTo>
                    <a:pt x="118" y="192"/>
                  </a:lnTo>
                  <a:lnTo>
                    <a:pt x="117" y="192"/>
                  </a:lnTo>
                  <a:lnTo>
                    <a:pt x="117" y="191"/>
                  </a:lnTo>
                  <a:lnTo>
                    <a:pt x="116" y="191"/>
                  </a:lnTo>
                  <a:lnTo>
                    <a:pt x="116" y="190"/>
                  </a:lnTo>
                  <a:lnTo>
                    <a:pt x="115" y="190"/>
                  </a:lnTo>
                  <a:lnTo>
                    <a:pt x="115" y="189"/>
                  </a:lnTo>
                  <a:lnTo>
                    <a:pt x="114" y="189"/>
                  </a:lnTo>
                  <a:lnTo>
                    <a:pt x="114" y="188"/>
                  </a:lnTo>
                  <a:lnTo>
                    <a:pt x="114" y="187"/>
                  </a:lnTo>
                  <a:lnTo>
                    <a:pt x="113" y="187"/>
                  </a:lnTo>
                  <a:lnTo>
                    <a:pt x="113" y="186"/>
                  </a:lnTo>
                  <a:lnTo>
                    <a:pt x="113" y="185"/>
                  </a:lnTo>
                  <a:lnTo>
                    <a:pt x="112" y="184"/>
                  </a:lnTo>
                  <a:lnTo>
                    <a:pt x="112" y="183"/>
                  </a:lnTo>
                  <a:lnTo>
                    <a:pt x="111" y="183"/>
                  </a:lnTo>
                  <a:lnTo>
                    <a:pt x="110" y="183"/>
                  </a:lnTo>
                  <a:lnTo>
                    <a:pt x="110" y="182"/>
                  </a:lnTo>
                  <a:lnTo>
                    <a:pt x="109" y="181"/>
                  </a:lnTo>
                  <a:lnTo>
                    <a:pt x="109" y="180"/>
                  </a:lnTo>
                  <a:lnTo>
                    <a:pt x="108" y="180"/>
                  </a:lnTo>
                  <a:lnTo>
                    <a:pt x="108" y="179"/>
                  </a:lnTo>
                  <a:lnTo>
                    <a:pt x="108" y="178"/>
                  </a:lnTo>
                  <a:lnTo>
                    <a:pt x="107" y="177"/>
                  </a:lnTo>
                  <a:lnTo>
                    <a:pt x="106" y="177"/>
                  </a:lnTo>
                  <a:lnTo>
                    <a:pt x="105" y="176"/>
                  </a:lnTo>
                  <a:lnTo>
                    <a:pt x="105" y="175"/>
                  </a:lnTo>
                  <a:lnTo>
                    <a:pt x="105" y="174"/>
                  </a:lnTo>
                  <a:lnTo>
                    <a:pt x="105" y="173"/>
                  </a:lnTo>
                  <a:lnTo>
                    <a:pt x="105" y="172"/>
                  </a:lnTo>
                  <a:lnTo>
                    <a:pt x="104" y="171"/>
                  </a:lnTo>
                  <a:lnTo>
                    <a:pt x="103" y="170"/>
                  </a:lnTo>
                  <a:lnTo>
                    <a:pt x="103" y="169"/>
                  </a:lnTo>
                  <a:lnTo>
                    <a:pt x="103" y="168"/>
                  </a:lnTo>
                  <a:lnTo>
                    <a:pt x="103" y="167"/>
                  </a:lnTo>
                  <a:lnTo>
                    <a:pt x="102" y="167"/>
                  </a:lnTo>
                  <a:lnTo>
                    <a:pt x="102" y="166"/>
                  </a:lnTo>
                  <a:lnTo>
                    <a:pt x="101" y="165"/>
                  </a:lnTo>
                  <a:lnTo>
                    <a:pt x="101" y="164"/>
                  </a:lnTo>
                  <a:lnTo>
                    <a:pt x="100" y="164"/>
                  </a:lnTo>
                  <a:lnTo>
                    <a:pt x="99" y="164"/>
                  </a:lnTo>
                  <a:lnTo>
                    <a:pt x="100" y="163"/>
                  </a:lnTo>
                  <a:lnTo>
                    <a:pt x="100" y="162"/>
                  </a:lnTo>
                  <a:lnTo>
                    <a:pt x="101" y="162"/>
                  </a:lnTo>
                  <a:lnTo>
                    <a:pt x="100" y="161"/>
                  </a:lnTo>
                  <a:lnTo>
                    <a:pt x="99" y="161"/>
                  </a:lnTo>
                  <a:lnTo>
                    <a:pt x="99" y="160"/>
                  </a:lnTo>
                  <a:lnTo>
                    <a:pt x="100" y="160"/>
                  </a:lnTo>
                  <a:lnTo>
                    <a:pt x="100" y="159"/>
                  </a:lnTo>
                  <a:lnTo>
                    <a:pt x="101" y="159"/>
                  </a:lnTo>
                  <a:lnTo>
                    <a:pt x="101" y="158"/>
                  </a:lnTo>
                  <a:lnTo>
                    <a:pt x="100" y="158"/>
                  </a:lnTo>
                  <a:lnTo>
                    <a:pt x="99" y="158"/>
                  </a:lnTo>
                  <a:lnTo>
                    <a:pt x="99" y="157"/>
                  </a:lnTo>
                  <a:lnTo>
                    <a:pt x="99" y="156"/>
                  </a:lnTo>
                  <a:lnTo>
                    <a:pt x="99" y="155"/>
                  </a:lnTo>
                  <a:lnTo>
                    <a:pt x="98" y="155"/>
                  </a:lnTo>
                  <a:lnTo>
                    <a:pt x="98" y="154"/>
                  </a:lnTo>
                  <a:lnTo>
                    <a:pt x="97" y="154"/>
                  </a:lnTo>
                  <a:lnTo>
                    <a:pt x="96" y="154"/>
                  </a:lnTo>
                  <a:lnTo>
                    <a:pt x="95" y="153"/>
                  </a:lnTo>
                  <a:lnTo>
                    <a:pt x="94" y="153"/>
                  </a:lnTo>
                  <a:lnTo>
                    <a:pt x="94" y="152"/>
                  </a:lnTo>
                  <a:lnTo>
                    <a:pt x="93" y="152"/>
                  </a:lnTo>
                  <a:lnTo>
                    <a:pt x="93" y="151"/>
                  </a:lnTo>
                  <a:lnTo>
                    <a:pt x="92" y="151"/>
                  </a:lnTo>
                  <a:lnTo>
                    <a:pt x="91" y="151"/>
                  </a:lnTo>
                  <a:lnTo>
                    <a:pt x="90" y="151"/>
                  </a:lnTo>
                  <a:lnTo>
                    <a:pt x="89" y="151"/>
                  </a:lnTo>
                  <a:lnTo>
                    <a:pt x="88" y="151"/>
                  </a:lnTo>
                  <a:lnTo>
                    <a:pt x="88" y="150"/>
                  </a:lnTo>
                  <a:lnTo>
                    <a:pt x="89" y="150"/>
                  </a:lnTo>
                  <a:lnTo>
                    <a:pt x="89" y="149"/>
                  </a:lnTo>
                  <a:lnTo>
                    <a:pt x="90" y="149"/>
                  </a:lnTo>
                  <a:lnTo>
                    <a:pt x="90" y="148"/>
                  </a:lnTo>
                  <a:lnTo>
                    <a:pt x="90" y="147"/>
                  </a:lnTo>
                  <a:lnTo>
                    <a:pt x="90" y="146"/>
                  </a:lnTo>
                  <a:lnTo>
                    <a:pt x="89" y="146"/>
                  </a:lnTo>
                  <a:lnTo>
                    <a:pt x="89" y="145"/>
                  </a:lnTo>
                  <a:lnTo>
                    <a:pt x="88" y="145"/>
                  </a:lnTo>
                  <a:lnTo>
                    <a:pt x="87" y="145"/>
                  </a:lnTo>
                  <a:lnTo>
                    <a:pt x="87" y="144"/>
                  </a:lnTo>
                  <a:lnTo>
                    <a:pt x="86" y="144"/>
                  </a:lnTo>
                  <a:lnTo>
                    <a:pt x="85" y="144"/>
                  </a:lnTo>
                  <a:lnTo>
                    <a:pt x="84" y="144"/>
                  </a:lnTo>
                  <a:lnTo>
                    <a:pt x="84" y="143"/>
                  </a:lnTo>
                  <a:lnTo>
                    <a:pt x="85" y="142"/>
                  </a:lnTo>
                  <a:lnTo>
                    <a:pt x="85" y="141"/>
                  </a:lnTo>
                  <a:lnTo>
                    <a:pt x="86" y="141"/>
                  </a:lnTo>
                  <a:lnTo>
                    <a:pt x="86" y="140"/>
                  </a:lnTo>
                  <a:lnTo>
                    <a:pt x="86" y="139"/>
                  </a:lnTo>
                  <a:lnTo>
                    <a:pt x="85" y="139"/>
                  </a:lnTo>
                  <a:lnTo>
                    <a:pt x="85" y="138"/>
                  </a:lnTo>
                  <a:lnTo>
                    <a:pt x="86" y="138"/>
                  </a:lnTo>
                  <a:lnTo>
                    <a:pt x="87" y="137"/>
                  </a:lnTo>
                  <a:lnTo>
                    <a:pt x="87" y="138"/>
                  </a:lnTo>
                  <a:lnTo>
                    <a:pt x="88" y="138"/>
                  </a:lnTo>
                  <a:lnTo>
                    <a:pt x="88" y="137"/>
                  </a:lnTo>
                  <a:lnTo>
                    <a:pt x="89" y="137"/>
                  </a:lnTo>
                  <a:lnTo>
                    <a:pt x="89" y="136"/>
                  </a:lnTo>
                  <a:lnTo>
                    <a:pt x="88" y="135"/>
                  </a:lnTo>
                  <a:lnTo>
                    <a:pt x="87" y="135"/>
                  </a:lnTo>
                  <a:lnTo>
                    <a:pt x="86" y="135"/>
                  </a:lnTo>
                  <a:lnTo>
                    <a:pt x="86" y="134"/>
                  </a:lnTo>
                  <a:lnTo>
                    <a:pt x="86" y="133"/>
                  </a:lnTo>
                  <a:lnTo>
                    <a:pt x="86" y="132"/>
                  </a:lnTo>
                  <a:lnTo>
                    <a:pt x="85" y="132"/>
                  </a:lnTo>
                  <a:lnTo>
                    <a:pt x="84" y="132"/>
                  </a:lnTo>
                  <a:lnTo>
                    <a:pt x="84" y="131"/>
                  </a:lnTo>
                  <a:lnTo>
                    <a:pt x="84" y="130"/>
                  </a:lnTo>
                  <a:lnTo>
                    <a:pt x="83" y="130"/>
                  </a:lnTo>
                  <a:lnTo>
                    <a:pt x="83" y="129"/>
                  </a:lnTo>
                  <a:lnTo>
                    <a:pt x="83" y="128"/>
                  </a:lnTo>
                  <a:lnTo>
                    <a:pt x="83" y="127"/>
                  </a:lnTo>
                  <a:lnTo>
                    <a:pt x="83" y="126"/>
                  </a:lnTo>
                  <a:lnTo>
                    <a:pt x="83" y="125"/>
                  </a:lnTo>
                  <a:lnTo>
                    <a:pt x="83" y="124"/>
                  </a:lnTo>
                  <a:lnTo>
                    <a:pt x="83" y="123"/>
                  </a:lnTo>
                  <a:lnTo>
                    <a:pt x="82" y="122"/>
                  </a:lnTo>
                  <a:lnTo>
                    <a:pt x="82" y="121"/>
                  </a:lnTo>
                  <a:lnTo>
                    <a:pt x="81" y="121"/>
                  </a:lnTo>
                  <a:lnTo>
                    <a:pt x="81" y="120"/>
                  </a:lnTo>
                  <a:lnTo>
                    <a:pt x="80" y="119"/>
                  </a:lnTo>
                  <a:lnTo>
                    <a:pt x="79" y="119"/>
                  </a:lnTo>
                  <a:lnTo>
                    <a:pt x="79" y="118"/>
                  </a:lnTo>
                  <a:lnTo>
                    <a:pt x="78" y="118"/>
                  </a:lnTo>
                  <a:lnTo>
                    <a:pt x="78" y="117"/>
                  </a:lnTo>
                  <a:lnTo>
                    <a:pt x="77" y="117"/>
                  </a:lnTo>
                  <a:lnTo>
                    <a:pt x="77" y="116"/>
                  </a:lnTo>
                  <a:lnTo>
                    <a:pt x="77" y="115"/>
                  </a:lnTo>
                  <a:lnTo>
                    <a:pt x="76" y="115"/>
                  </a:lnTo>
                  <a:lnTo>
                    <a:pt x="76" y="114"/>
                  </a:lnTo>
                  <a:lnTo>
                    <a:pt x="75" y="114"/>
                  </a:lnTo>
                  <a:lnTo>
                    <a:pt x="75" y="113"/>
                  </a:lnTo>
                  <a:lnTo>
                    <a:pt x="74" y="113"/>
                  </a:lnTo>
                  <a:lnTo>
                    <a:pt x="73" y="113"/>
                  </a:lnTo>
                  <a:lnTo>
                    <a:pt x="73" y="112"/>
                  </a:lnTo>
                  <a:lnTo>
                    <a:pt x="72" y="112"/>
                  </a:lnTo>
                  <a:lnTo>
                    <a:pt x="71" y="111"/>
                  </a:lnTo>
                  <a:lnTo>
                    <a:pt x="71" y="110"/>
                  </a:lnTo>
                  <a:lnTo>
                    <a:pt x="70" y="109"/>
                  </a:lnTo>
                  <a:lnTo>
                    <a:pt x="69" y="108"/>
                  </a:lnTo>
                  <a:lnTo>
                    <a:pt x="69" y="107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7" y="106"/>
                  </a:lnTo>
                  <a:lnTo>
                    <a:pt x="67" y="105"/>
                  </a:lnTo>
                  <a:lnTo>
                    <a:pt x="66" y="105"/>
                  </a:lnTo>
                  <a:lnTo>
                    <a:pt x="66" y="104"/>
                  </a:lnTo>
                  <a:lnTo>
                    <a:pt x="66" y="103"/>
                  </a:lnTo>
                  <a:lnTo>
                    <a:pt x="65" y="102"/>
                  </a:lnTo>
                  <a:lnTo>
                    <a:pt x="65" y="101"/>
                  </a:lnTo>
                  <a:lnTo>
                    <a:pt x="64" y="101"/>
                  </a:lnTo>
                  <a:lnTo>
                    <a:pt x="64" y="100"/>
                  </a:lnTo>
                  <a:lnTo>
                    <a:pt x="64" y="99"/>
                  </a:lnTo>
                  <a:lnTo>
                    <a:pt x="63" y="99"/>
                  </a:lnTo>
                  <a:lnTo>
                    <a:pt x="63" y="98"/>
                  </a:lnTo>
                  <a:lnTo>
                    <a:pt x="62" y="98"/>
                  </a:lnTo>
                  <a:lnTo>
                    <a:pt x="62" y="97"/>
                  </a:lnTo>
                  <a:lnTo>
                    <a:pt x="61" y="97"/>
                  </a:lnTo>
                  <a:lnTo>
                    <a:pt x="61" y="96"/>
                  </a:lnTo>
                  <a:lnTo>
                    <a:pt x="60" y="96"/>
                  </a:lnTo>
                  <a:lnTo>
                    <a:pt x="60" y="95"/>
                  </a:lnTo>
                  <a:lnTo>
                    <a:pt x="59" y="95"/>
                  </a:lnTo>
                  <a:lnTo>
                    <a:pt x="59" y="94"/>
                  </a:lnTo>
                  <a:lnTo>
                    <a:pt x="58" y="94"/>
                  </a:lnTo>
                  <a:lnTo>
                    <a:pt x="58" y="93"/>
                  </a:lnTo>
                  <a:lnTo>
                    <a:pt x="57" y="93"/>
                  </a:lnTo>
                  <a:lnTo>
                    <a:pt x="56" y="92"/>
                  </a:lnTo>
                  <a:lnTo>
                    <a:pt x="55" y="92"/>
                  </a:lnTo>
                  <a:lnTo>
                    <a:pt x="54" y="91"/>
                  </a:lnTo>
                  <a:lnTo>
                    <a:pt x="53" y="91"/>
                  </a:lnTo>
                  <a:lnTo>
                    <a:pt x="53" y="90"/>
                  </a:lnTo>
                  <a:lnTo>
                    <a:pt x="52" y="90"/>
                  </a:lnTo>
                  <a:lnTo>
                    <a:pt x="52" y="89"/>
                  </a:lnTo>
                  <a:lnTo>
                    <a:pt x="52" y="88"/>
                  </a:lnTo>
                  <a:lnTo>
                    <a:pt x="52" y="87"/>
                  </a:lnTo>
                  <a:lnTo>
                    <a:pt x="51" y="87"/>
                  </a:lnTo>
                  <a:lnTo>
                    <a:pt x="50" y="87"/>
                  </a:lnTo>
                  <a:lnTo>
                    <a:pt x="49" y="87"/>
                  </a:lnTo>
                  <a:lnTo>
                    <a:pt x="49" y="86"/>
                  </a:lnTo>
                  <a:lnTo>
                    <a:pt x="48" y="86"/>
                  </a:lnTo>
                  <a:lnTo>
                    <a:pt x="47" y="86"/>
                  </a:lnTo>
                  <a:lnTo>
                    <a:pt x="47" y="85"/>
                  </a:lnTo>
                  <a:lnTo>
                    <a:pt x="46" y="85"/>
                  </a:lnTo>
                  <a:lnTo>
                    <a:pt x="46" y="84"/>
                  </a:lnTo>
                  <a:lnTo>
                    <a:pt x="46" y="83"/>
                  </a:lnTo>
                  <a:lnTo>
                    <a:pt x="46" y="81"/>
                  </a:lnTo>
                  <a:lnTo>
                    <a:pt x="46" y="80"/>
                  </a:lnTo>
                  <a:lnTo>
                    <a:pt x="46" y="79"/>
                  </a:lnTo>
                  <a:lnTo>
                    <a:pt x="45" y="78"/>
                  </a:lnTo>
                  <a:lnTo>
                    <a:pt x="45" y="77"/>
                  </a:lnTo>
                  <a:lnTo>
                    <a:pt x="44" y="77"/>
                  </a:lnTo>
                  <a:lnTo>
                    <a:pt x="44" y="76"/>
                  </a:lnTo>
                  <a:lnTo>
                    <a:pt x="43" y="76"/>
                  </a:lnTo>
                  <a:lnTo>
                    <a:pt x="43" y="75"/>
                  </a:lnTo>
                  <a:lnTo>
                    <a:pt x="42" y="75"/>
                  </a:lnTo>
                  <a:lnTo>
                    <a:pt x="42" y="74"/>
                  </a:lnTo>
                  <a:lnTo>
                    <a:pt x="41" y="74"/>
                  </a:lnTo>
                  <a:lnTo>
                    <a:pt x="41" y="73"/>
                  </a:lnTo>
                  <a:lnTo>
                    <a:pt x="41" y="72"/>
                  </a:lnTo>
                  <a:lnTo>
                    <a:pt x="41" y="71"/>
                  </a:lnTo>
                  <a:lnTo>
                    <a:pt x="42" y="71"/>
                  </a:lnTo>
                  <a:lnTo>
                    <a:pt x="42" y="70"/>
                  </a:lnTo>
                  <a:lnTo>
                    <a:pt x="42" y="69"/>
                  </a:lnTo>
                  <a:lnTo>
                    <a:pt x="43" y="68"/>
                  </a:lnTo>
                  <a:lnTo>
                    <a:pt x="42" y="68"/>
                  </a:lnTo>
                  <a:lnTo>
                    <a:pt x="42" y="67"/>
                  </a:lnTo>
                  <a:lnTo>
                    <a:pt x="42" y="66"/>
                  </a:lnTo>
                  <a:lnTo>
                    <a:pt x="41" y="66"/>
                  </a:lnTo>
                  <a:lnTo>
                    <a:pt x="41" y="65"/>
                  </a:lnTo>
                  <a:lnTo>
                    <a:pt x="40" y="64"/>
                  </a:lnTo>
                  <a:lnTo>
                    <a:pt x="39" y="63"/>
                  </a:lnTo>
                  <a:lnTo>
                    <a:pt x="39" y="62"/>
                  </a:lnTo>
                  <a:lnTo>
                    <a:pt x="38" y="61"/>
                  </a:lnTo>
                  <a:lnTo>
                    <a:pt x="37" y="61"/>
                  </a:lnTo>
                  <a:lnTo>
                    <a:pt x="36" y="61"/>
                  </a:lnTo>
                  <a:lnTo>
                    <a:pt x="36" y="60"/>
                  </a:lnTo>
                  <a:lnTo>
                    <a:pt x="35" y="59"/>
                  </a:lnTo>
                  <a:lnTo>
                    <a:pt x="35" y="58"/>
                  </a:lnTo>
                  <a:lnTo>
                    <a:pt x="34" y="58"/>
                  </a:lnTo>
                  <a:lnTo>
                    <a:pt x="34" y="57"/>
                  </a:lnTo>
                  <a:lnTo>
                    <a:pt x="33" y="57"/>
                  </a:lnTo>
                  <a:lnTo>
                    <a:pt x="33" y="56"/>
                  </a:lnTo>
                  <a:lnTo>
                    <a:pt x="32" y="56"/>
                  </a:lnTo>
                  <a:lnTo>
                    <a:pt x="32" y="55"/>
                  </a:lnTo>
                  <a:lnTo>
                    <a:pt x="31" y="55"/>
                  </a:lnTo>
                  <a:lnTo>
                    <a:pt x="30" y="55"/>
                  </a:lnTo>
                  <a:lnTo>
                    <a:pt x="29" y="55"/>
                  </a:lnTo>
                  <a:lnTo>
                    <a:pt x="28" y="54"/>
                  </a:lnTo>
                  <a:lnTo>
                    <a:pt x="27" y="54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5" y="52"/>
                  </a:lnTo>
                  <a:lnTo>
                    <a:pt x="24" y="52"/>
                  </a:lnTo>
                  <a:lnTo>
                    <a:pt x="23" y="52"/>
                  </a:lnTo>
                  <a:lnTo>
                    <a:pt x="22" y="52"/>
                  </a:lnTo>
                  <a:lnTo>
                    <a:pt x="22" y="51"/>
                  </a:lnTo>
                  <a:lnTo>
                    <a:pt x="21" y="51"/>
                  </a:lnTo>
                  <a:lnTo>
                    <a:pt x="20" y="51"/>
                  </a:lnTo>
                  <a:lnTo>
                    <a:pt x="19" y="51"/>
                  </a:lnTo>
                  <a:lnTo>
                    <a:pt x="17" y="51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5" y="50"/>
                  </a:lnTo>
                  <a:lnTo>
                    <a:pt x="15" y="49"/>
                  </a:lnTo>
                  <a:lnTo>
                    <a:pt x="14" y="48"/>
                  </a:lnTo>
                  <a:lnTo>
                    <a:pt x="14" y="47"/>
                  </a:lnTo>
                  <a:lnTo>
                    <a:pt x="14" y="46"/>
                  </a:lnTo>
                  <a:lnTo>
                    <a:pt x="13" y="46"/>
                  </a:lnTo>
                  <a:lnTo>
                    <a:pt x="12" y="46"/>
                  </a:lnTo>
                  <a:lnTo>
                    <a:pt x="11" y="45"/>
                  </a:lnTo>
                  <a:lnTo>
                    <a:pt x="10" y="45"/>
                  </a:lnTo>
                  <a:lnTo>
                    <a:pt x="10" y="46"/>
                  </a:lnTo>
                  <a:lnTo>
                    <a:pt x="9" y="46"/>
                  </a:lnTo>
                  <a:lnTo>
                    <a:pt x="8" y="46"/>
                  </a:lnTo>
                  <a:lnTo>
                    <a:pt x="8" y="47"/>
                  </a:lnTo>
                  <a:lnTo>
                    <a:pt x="7" y="47"/>
                  </a:lnTo>
                  <a:lnTo>
                    <a:pt x="6" y="47"/>
                  </a:lnTo>
                  <a:lnTo>
                    <a:pt x="5" y="47"/>
                  </a:lnTo>
                  <a:lnTo>
                    <a:pt x="4" y="47"/>
                  </a:lnTo>
                  <a:lnTo>
                    <a:pt x="3" y="47"/>
                  </a:lnTo>
                  <a:lnTo>
                    <a:pt x="3" y="46"/>
                  </a:lnTo>
                  <a:lnTo>
                    <a:pt x="2" y="46"/>
                  </a:lnTo>
                  <a:lnTo>
                    <a:pt x="2" y="45"/>
                  </a:lnTo>
                  <a:lnTo>
                    <a:pt x="2" y="44"/>
                  </a:lnTo>
                  <a:lnTo>
                    <a:pt x="2" y="45"/>
                  </a:lnTo>
                  <a:lnTo>
                    <a:pt x="1" y="45"/>
                  </a:lnTo>
                  <a:lnTo>
                    <a:pt x="0" y="45"/>
                  </a:lnTo>
                  <a:close/>
                  <a:moveTo>
                    <a:pt x="114" y="139"/>
                  </a:moveTo>
                  <a:lnTo>
                    <a:pt x="114" y="138"/>
                  </a:lnTo>
                  <a:lnTo>
                    <a:pt x="114" y="137"/>
                  </a:lnTo>
                  <a:lnTo>
                    <a:pt x="113" y="137"/>
                  </a:lnTo>
                  <a:lnTo>
                    <a:pt x="113" y="136"/>
                  </a:lnTo>
                  <a:lnTo>
                    <a:pt x="112" y="136"/>
                  </a:lnTo>
                  <a:lnTo>
                    <a:pt x="111" y="136"/>
                  </a:lnTo>
                  <a:lnTo>
                    <a:pt x="111" y="137"/>
                  </a:lnTo>
                  <a:lnTo>
                    <a:pt x="112" y="138"/>
                  </a:lnTo>
                  <a:lnTo>
                    <a:pt x="113" y="139"/>
                  </a:lnTo>
                  <a:lnTo>
                    <a:pt x="114" y="139"/>
                  </a:lnTo>
                  <a:close/>
                  <a:moveTo>
                    <a:pt x="111" y="134"/>
                  </a:moveTo>
                  <a:lnTo>
                    <a:pt x="111" y="133"/>
                  </a:lnTo>
                  <a:lnTo>
                    <a:pt x="111" y="132"/>
                  </a:lnTo>
                  <a:lnTo>
                    <a:pt x="110" y="132"/>
                  </a:lnTo>
                  <a:lnTo>
                    <a:pt x="109" y="132"/>
                  </a:lnTo>
                  <a:lnTo>
                    <a:pt x="109" y="133"/>
                  </a:lnTo>
                  <a:lnTo>
                    <a:pt x="110" y="133"/>
                  </a:lnTo>
                  <a:lnTo>
                    <a:pt x="110" y="134"/>
                  </a:lnTo>
                  <a:lnTo>
                    <a:pt x="111" y="134"/>
                  </a:lnTo>
                  <a:close/>
                  <a:moveTo>
                    <a:pt x="100" y="112"/>
                  </a:moveTo>
                  <a:lnTo>
                    <a:pt x="101" y="111"/>
                  </a:lnTo>
                  <a:lnTo>
                    <a:pt x="101" y="110"/>
                  </a:lnTo>
                  <a:lnTo>
                    <a:pt x="100" y="109"/>
                  </a:lnTo>
                  <a:lnTo>
                    <a:pt x="100" y="108"/>
                  </a:lnTo>
                  <a:lnTo>
                    <a:pt x="100" y="107"/>
                  </a:lnTo>
                  <a:lnTo>
                    <a:pt x="100" y="106"/>
                  </a:lnTo>
                  <a:lnTo>
                    <a:pt x="99" y="106"/>
                  </a:lnTo>
                  <a:lnTo>
                    <a:pt x="99" y="105"/>
                  </a:lnTo>
                  <a:lnTo>
                    <a:pt x="99" y="104"/>
                  </a:lnTo>
                  <a:lnTo>
                    <a:pt x="98" y="103"/>
                  </a:lnTo>
                  <a:lnTo>
                    <a:pt x="98" y="102"/>
                  </a:lnTo>
                  <a:lnTo>
                    <a:pt x="97" y="102"/>
                  </a:lnTo>
                  <a:lnTo>
                    <a:pt x="97" y="101"/>
                  </a:lnTo>
                  <a:lnTo>
                    <a:pt x="96" y="101"/>
                  </a:lnTo>
                  <a:lnTo>
                    <a:pt x="96" y="100"/>
                  </a:lnTo>
                  <a:lnTo>
                    <a:pt x="95" y="100"/>
                  </a:lnTo>
                  <a:lnTo>
                    <a:pt x="94" y="100"/>
                  </a:lnTo>
                  <a:lnTo>
                    <a:pt x="94" y="101"/>
                  </a:lnTo>
                  <a:lnTo>
                    <a:pt x="94" y="102"/>
                  </a:lnTo>
                  <a:lnTo>
                    <a:pt x="94" y="103"/>
                  </a:lnTo>
                  <a:lnTo>
                    <a:pt x="94" y="104"/>
                  </a:lnTo>
                  <a:lnTo>
                    <a:pt x="95" y="104"/>
                  </a:lnTo>
                  <a:lnTo>
                    <a:pt x="95" y="105"/>
                  </a:lnTo>
                  <a:lnTo>
                    <a:pt x="95" y="106"/>
                  </a:lnTo>
                  <a:lnTo>
                    <a:pt x="96" y="106"/>
                  </a:lnTo>
                  <a:lnTo>
                    <a:pt x="96" y="107"/>
                  </a:lnTo>
                  <a:lnTo>
                    <a:pt x="96" y="108"/>
                  </a:lnTo>
                  <a:lnTo>
                    <a:pt x="97" y="108"/>
                  </a:lnTo>
                  <a:lnTo>
                    <a:pt x="97" y="109"/>
                  </a:lnTo>
                  <a:lnTo>
                    <a:pt x="98" y="109"/>
                  </a:lnTo>
                  <a:lnTo>
                    <a:pt x="99" y="110"/>
                  </a:lnTo>
                  <a:lnTo>
                    <a:pt x="99" y="111"/>
                  </a:lnTo>
                  <a:lnTo>
                    <a:pt x="100" y="111"/>
                  </a:lnTo>
                  <a:lnTo>
                    <a:pt x="100" y="112"/>
                  </a:lnTo>
                  <a:close/>
                  <a:moveTo>
                    <a:pt x="72" y="90"/>
                  </a:moveTo>
                  <a:lnTo>
                    <a:pt x="73" y="90"/>
                  </a:lnTo>
                  <a:lnTo>
                    <a:pt x="74" y="89"/>
                  </a:lnTo>
                  <a:lnTo>
                    <a:pt x="74" y="88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5" y="85"/>
                  </a:lnTo>
                  <a:lnTo>
                    <a:pt x="75" y="84"/>
                  </a:lnTo>
                  <a:lnTo>
                    <a:pt x="75" y="83"/>
                  </a:lnTo>
                  <a:lnTo>
                    <a:pt x="75" y="82"/>
                  </a:lnTo>
                  <a:lnTo>
                    <a:pt x="75" y="81"/>
                  </a:lnTo>
                  <a:lnTo>
                    <a:pt x="74" y="81"/>
                  </a:lnTo>
                  <a:lnTo>
                    <a:pt x="73" y="81"/>
                  </a:lnTo>
                  <a:lnTo>
                    <a:pt x="73" y="80"/>
                  </a:lnTo>
                  <a:lnTo>
                    <a:pt x="72" y="80"/>
                  </a:lnTo>
                  <a:lnTo>
                    <a:pt x="71" y="81"/>
                  </a:lnTo>
                  <a:lnTo>
                    <a:pt x="71" y="82"/>
                  </a:lnTo>
                  <a:lnTo>
                    <a:pt x="71" y="83"/>
                  </a:lnTo>
                  <a:lnTo>
                    <a:pt x="71" y="84"/>
                  </a:lnTo>
                  <a:lnTo>
                    <a:pt x="71" y="85"/>
                  </a:lnTo>
                  <a:lnTo>
                    <a:pt x="71" y="86"/>
                  </a:lnTo>
                  <a:lnTo>
                    <a:pt x="71" y="87"/>
                  </a:lnTo>
                  <a:lnTo>
                    <a:pt x="71" y="88"/>
                  </a:lnTo>
                  <a:lnTo>
                    <a:pt x="71" y="89"/>
                  </a:lnTo>
                  <a:lnTo>
                    <a:pt x="71" y="90"/>
                  </a:lnTo>
                  <a:lnTo>
                    <a:pt x="72" y="9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33" name="Freeform 913"/>
            <p:cNvSpPr>
              <a:spLocks noEditPoints="1"/>
            </p:cNvSpPr>
            <p:nvPr/>
          </p:nvSpPr>
          <p:spPr bwMode="auto">
            <a:xfrm>
              <a:off x="1880" y="1886"/>
              <a:ext cx="345" cy="293"/>
            </a:xfrm>
            <a:custGeom>
              <a:avLst/>
              <a:gdLst>
                <a:gd name="T0" fmla="*/ 266 w 345"/>
                <a:gd name="T1" fmla="*/ 6 h 293"/>
                <a:gd name="T2" fmla="*/ 289 w 345"/>
                <a:gd name="T3" fmla="*/ 30 h 293"/>
                <a:gd name="T4" fmla="*/ 302 w 345"/>
                <a:gd name="T5" fmla="*/ 59 h 293"/>
                <a:gd name="T6" fmla="*/ 327 w 345"/>
                <a:gd name="T7" fmla="*/ 113 h 293"/>
                <a:gd name="T8" fmla="*/ 315 w 345"/>
                <a:gd name="T9" fmla="*/ 180 h 293"/>
                <a:gd name="T10" fmla="*/ 272 w 345"/>
                <a:gd name="T11" fmla="*/ 236 h 293"/>
                <a:gd name="T12" fmla="*/ 246 w 345"/>
                <a:gd name="T13" fmla="*/ 283 h 293"/>
                <a:gd name="T14" fmla="*/ 243 w 345"/>
                <a:gd name="T15" fmla="*/ 276 h 293"/>
                <a:gd name="T16" fmla="*/ 245 w 345"/>
                <a:gd name="T17" fmla="*/ 270 h 293"/>
                <a:gd name="T18" fmla="*/ 236 w 345"/>
                <a:gd name="T19" fmla="*/ 279 h 293"/>
                <a:gd name="T20" fmla="*/ 230 w 345"/>
                <a:gd name="T21" fmla="*/ 271 h 293"/>
                <a:gd name="T22" fmla="*/ 229 w 345"/>
                <a:gd name="T23" fmla="*/ 274 h 293"/>
                <a:gd name="T24" fmla="*/ 219 w 345"/>
                <a:gd name="T25" fmla="*/ 281 h 293"/>
                <a:gd name="T26" fmla="*/ 208 w 345"/>
                <a:gd name="T27" fmla="*/ 285 h 293"/>
                <a:gd name="T28" fmla="*/ 198 w 345"/>
                <a:gd name="T29" fmla="*/ 280 h 293"/>
                <a:gd name="T30" fmla="*/ 197 w 345"/>
                <a:gd name="T31" fmla="*/ 265 h 293"/>
                <a:gd name="T32" fmla="*/ 186 w 345"/>
                <a:gd name="T33" fmla="*/ 269 h 293"/>
                <a:gd name="T34" fmla="*/ 178 w 345"/>
                <a:gd name="T35" fmla="*/ 266 h 293"/>
                <a:gd name="T36" fmla="*/ 178 w 345"/>
                <a:gd name="T37" fmla="*/ 270 h 293"/>
                <a:gd name="T38" fmla="*/ 170 w 345"/>
                <a:gd name="T39" fmla="*/ 262 h 293"/>
                <a:gd name="T40" fmla="*/ 161 w 345"/>
                <a:gd name="T41" fmla="*/ 256 h 293"/>
                <a:gd name="T42" fmla="*/ 156 w 345"/>
                <a:gd name="T43" fmla="*/ 257 h 293"/>
                <a:gd name="T44" fmla="*/ 157 w 345"/>
                <a:gd name="T45" fmla="*/ 264 h 293"/>
                <a:gd name="T46" fmla="*/ 148 w 345"/>
                <a:gd name="T47" fmla="*/ 270 h 293"/>
                <a:gd name="T48" fmla="*/ 137 w 345"/>
                <a:gd name="T49" fmla="*/ 277 h 293"/>
                <a:gd name="T50" fmla="*/ 128 w 345"/>
                <a:gd name="T51" fmla="*/ 283 h 293"/>
                <a:gd name="T52" fmla="*/ 119 w 345"/>
                <a:gd name="T53" fmla="*/ 280 h 293"/>
                <a:gd name="T54" fmla="*/ 107 w 345"/>
                <a:gd name="T55" fmla="*/ 275 h 293"/>
                <a:gd name="T56" fmla="*/ 96 w 345"/>
                <a:gd name="T57" fmla="*/ 281 h 293"/>
                <a:gd name="T58" fmla="*/ 85 w 345"/>
                <a:gd name="T59" fmla="*/ 290 h 293"/>
                <a:gd name="T60" fmla="*/ 75 w 345"/>
                <a:gd name="T61" fmla="*/ 290 h 293"/>
                <a:gd name="T62" fmla="*/ 78 w 345"/>
                <a:gd name="T63" fmla="*/ 278 h 293"/>
                <a:gd name="T64" fmla="*/ 76 w 345"/>
                <a:gd name="T65" fmla="*/ 263 h 293"/>
                <a:gd name="T66" fmla="*/ 73 w 345"/>
                <a:gd name="T67" fmla="*/ 251 h 293"/>
                <a:gd name="T68" fmla="*/ 71 w 345"/>
                <a:gd name="T69" fmla="*/ 239 h 293"/>
                <a:gd name="T70" fmla="*/ 68 w 345"/>
                <a:gd name="T71" fmla="*/ 245 h 293"/>
                <a:gd name="T72" fmla="*/ 63 w 345"/>
                <a:gd name="T73" fmla="*/ 253 h 293"/>
                <a:gd name="T74" fmla="*/ 54 w 345"/>
                <a:gd name="T75" fmla="*/ 251 h 293"/>
                <a:gd name="T76" fmla="*/ 41 w 345"/>
                <a:gd name="T77" fmla="*/ 250 h 293"/>
                <a:gd name="T78" fmla="*/ 29 w 345"/>
                <a:gd name="T79" fmla="*/ 257 h 293"/>
                <a:gd name="T80" fmla="*/ 16 w 345"/>
                <a:gd name="T81" fmla="*/ 261 h 293"/>
                <a:gd name="T82" fmla="*/ 4 w 345"/>
                <a:gd name="T83" fmla="*/ 257 h 293"/>
                <a:gd name="T84" fmla="*/ 12 w 345"/>
                <a:gd name="T85" fmla="*/ 251 h 293"/>
                <a:gd name="T86" fmla="*/ 14 w 345"/>
                <a:gd name="T87" fmla="*/ 249 h 293"/>
                <a:gd name="T88" fmla="*/ 4 w 345"/>
                <a:gd name="T89" fmla="*/ 255 h 293"/>
                <a:gd name="T90" fmla="*/ 24 w 345"/>
                <a:gd name="T91" fmla="*/ 240 h 293"/>
                <a:gd name="T92" fmla="*/ 25 w 345"/>
                <a:gd name="T93" fmla="*/ 200 h 293"/>
                <a:gd name="T94" fmla="*/ 18 w 345"/>
                <a:gd name="T95" fmla="*/ 165 h 293"/>
                <a:gd name="T96" fmla="*/ 28 w 345"/>
                <a:gd name="T97" fmla="*/ 155 h 293"/>
                <a:gd name="T98" fmla="*/ 47 w 345"/>
                <a:gd name="T99" fmla="*/ 138 h 293"/>
                <a:gd name="T100" fmla="*/ 70 w 345"/>
                <a:gd name="T101" fmla="*/ 115 h 293"/>
                <a:gd name="T102" fmla="*/ 96 w 345"/>
                <a:gd name="T103" fmla="*/ 101 h 293"/>
                <a:gd name="T104" fmla="*/ 118 w 345"/>
                <a:gd name="T105" fmla="*/ 99 h 293"/>
                <a:gd name="T106" fmla="*/ 147 w 345"/>
                <a:gd name="T107" fmla="*/ 90 h 293"/>
                <a:gd name="T108" fmla="*/ 170 w 345"/>
                <a:gd name="T109" fmla="*/ 74 h 293"/>
                <a:gd name="T110" fmla="*/ 183 w 345"/>
                <a:gd name="T111" fmla="*/ 45 h 293"/>
                <a:gd name="T112" fmla="*/ 197 w 345"/>
                <a:gd name="T113" fmla="*/ 25 h 293"/>
                <a:gd name="T114" fmla="*/ 110 w 345"/>
                <a:gd name="T115" fmla="*/ 242 h 293"/>
                <a:gd name="T116" fmla="*/ 115 w 345"/>
                <a:gd name="T117" fmla="*/ 234 h 293"/>
                <a:gd name="T118" fmla="*/ 114 w 345"/>
                <a:gd name="T119" fmla="*/ 228 h 293"/>
                <a:gd name="T120" fmla="*/ 109 w 345"/>
                <a:gd name="T121" fmla="*/ 238 h 29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5"/>
                <a:gd name="T184" fmla="*/ 0 h 293"/>
                <a:gd name="T185" fmla="*/ 345 w 345"/>
                <a:gd name="T186" fmla="*/ 293 h 29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5" h="293">
                  <a:moveTo>
                    <a:pt x="211" y="6"/>
                  </a:moveTo>
                  <a:lnTo>
                    <a:pt x="222" y="6"/>
                  </a:lnTo>
                  <a:lnTo>
                    <a:pt x="227" y="6"/>
                  </a:lnTo>
                  <a:lnTo>
                    <a:pt x="230" y="5"/>
                  </a:lnTo>
                  <a:lnTo>
                    <a:pt x="233" y="6"/>
                  </a:lnTo>
                  <a:lnTo>
                    <a:pt x="233" y="10"/>
                  </a:lnTo>
                  <a:lnTo>
                    <a:pt x="235" y="13"/>
                  </a:lnTo>
                  <a:lnTo>
                    <a:pt x="240" y="15"/>
                  </a:lnTo>
                  <a:lnTo>
                    <a:pt x="245" y="16"/>
                  </a:lnTo>
                  <a:lnTo>
                    <a:pt x="249" y="18"/>
                  </a:lnTo>
                  <a:lnTo>
                    <a:pt x="251" y="17"/>
                  </a:lnTo>
                  <a:lnTo>
                    <a:pt x="253" y="14"/>
                  </a:lnTo>
                  <a:lnTo>
                    <a:pt x="256" y="13"/>
                  </a:lnTo>
                  <a:lnTo>
                    <a:pt x="259" y="12"/>
                  </a:lnTo>
                  <a:lnTo>
                    <a:pt x="261" y="9"/>
                  </a:lnTo>
                  <a:lnTo>
                    <a:pt x="264" y="8"/>
                  </a:lnTo>
                  <a:lnTo>
                    <a:pt x="266" y="6"/>
                  </a:lnTo>
                  <a:lnTo>
                    <a:pt x="268" y="3"/>
                  </a:lnTo>
                  <a:lnTo>
                    <a:pt x="270" y="4"/>
                  </a:lnTo>
                  <a:lnTo>
                    <a:pt x="272" y="3"/>
                  </a:lnTo>
                  <a:lnTo>
                    <a:pt x="276" y="1"/>
                  </a:lnTo>
                  <a:lnTo>
                    <a:pt x="279" y="2"/>
                  </a:lnTo>
                  <a:lnTo>
                    <a:pt x="281" y="4"/>
                  </a:lnTo>
                  <a:lnTo>
                    <a:pt x="281" y="2"/>
                  </a:lnTo>
                  <a:lnTo>
                    <a:pt x="282" y="0"/>
                  </a:lnTo>
                  <a:lnTo>
                    <a:pt x="286" y="0"/>
                  </a:lnTo>
                  <a:lnTo>
                    <a:pt x="289" y="3"/>
                  </a:lnTo>
                  <a:lnTo>
                    <a:pt x="291" y="8"/>
                  </a:lnTo>
                  <a:lnTo>
                    <a:pt x="293" y="14"/>
                  </a:lnTo>
                  <a:lnTo>
                    <a:pt x="298" y="20"/>
                  </a:lnTo>
                  <a:lnTo>
                    <a:pt x="299" y="25"/>
                  </a:lnTo>
                  <a:lnTo>
                    <a:pt x="296" y="29"/>
                  </a:lnTo>
                  <a:lnTo>
                    <a:pt x="293" y="31"/>
                  </a:lnTo>
                  <a:lnTo>
                    <a:pt x="289" y="30"/>
                  </a:lnTo>
                  <a:lnTo>
                    <a:pt x="285" y="29"/>
                  </a:lnTo>
                  <a:lnTo>
                    <a:pt x="282" y="32"/>
                  </a:lnTo>
                  <a:lnTo>
                    <a:pt x="280" y="36"/>
                  </a:lnTo>
                  <a:lnTo>
                    <a:pt x="278" y="39"/>
                  </a:lnTo>
                  <a:lnTo>
                    <a:pt x="276" y="43"/>
                  </a:lnTo>
                  <a:lnTo>
                    <a:pt x="277" y="45"/>
                  </a:lnTo>
                  <a:lnTo>
                    <a:pt x="281" y="46"/>
                  </a:lnTo>
                  <a:lnTo>
                    <a:pt x="284" y="50"/>
                  </a:lnTo>
                  <a:lnTo>
                    <a:pt x="284" y="54"/>
                  </a:lnTo>
                  <a:lnTo>
                    <a:pt x="285" y="58"/>
                  </a:lnTo>
                  <a:lnTo>
                    <a:pt x="286" y="63"/>
                  </a:lnTo>
                  <a:lnTo>
                    <a:pt x="288" y="64"/>
                  </a:lnTo>
                  <a:lnTo>
                    <a:pt x="293" y="65"/>
                  </a:lnTo>
                  <a:lnTo>
                    <a:pt x="295" y="64"/>
                  </a:lnTo>
                  <a:lnTo>
                    <a:pt x="298" y="62"/>
                  </a:lnTo>
                  <a:lnTo>
                    <a:pt x="300" y="62"/>
                  </a:lnTo>
                  <a:lnTo>
                    <a:pt x="302" y="59"/>
                  </a:lnTo>
                  <a:lnTo>
                    <a:pt x="306" y="57"/>
                  </a:lnTo>
                  <a:lnTo>
                    <a:pt x="310" y="55"/>
                  </a:lnTo>
                  <a:lnTo>
                    <a:pt x="311" y="58"/>
                  </a:lnTo>
                  <a:lnTo>
                    <a:pt x="311" y="60"/>
                  </a:lnTo>
                  <a:lnTo>
                    <a:pt x="309" y="64"/>
                  </a:lnTo>
                  <a:lnTo>
                    <a:pt x="307" y="69"/>
                  </a:lnTo>
                  <a:lnTo>
                    <a:pt x="306" y="72"/>
                  </a:lnTo>
                  <a:lnTo>
                    <a:pt x="307" y="77"/>
                  </a:lnTo>
                  <a:lnTo>
                    <a:pt x="309" y="80"/>
                  </a:lnTo>
                  <a:lnTo>
                    <a:pt x="309" y="84"/>
                  </a:lnTo>
                  <a:lnTo>
                    <a:pt x="311" y="86"/>
                  </a:lnTo>
                  <a:lnTo>
                    <a:pt x="314" y="90"/>
                  </a:lnTo>
                  <a:lnTo>
                    <a:pt x="315" y="96"/>
                  </a:lnTo>
                  <a:lnTo>
                    <a:pt x="316" y="103"/>
                  </a:lnTo>
                  <a:lnTo>
                    <a:pt x="318" y="107"/>
                  </a:lnTo>
                  <a:lnTo>
                    <a:pt x="324" y="109"/>
                  </a:lnTo>
                  <a:lnTo>
                    <a:pt x="327" y="113"/>
                  </a:lnTo>
                  <a:lnTo>
                    <a:pt x="330" y="116"/>
                  </a:lnTo>
                  <a:lnTo>
                    <a:pt x="336" y="120"/>
                  </a:lnTo>
                  <a:lnTo>
                    <a:pt x="337" y="123"/>
                  </a:lnTo>
                  <a:lnTo>
                    <a:pt x="343" y="127"/>
                  </a:lnTo>
                  <a:lnTo>
                    <a:pt x="345" y="131"/>
                  </a:lnTo>
                  <a:lnTo>
                    <a:pt x="343" y="139"/>
                  </a:lnTo>
                  <a:lnTo>
                    <a:pt x="341" y="141"/>
                  </a:lnTo>
                  <a:lnTo>
                    <a:pt x="336" y="143"/>
                  </a:lnTo>
                  <a:lnTo>
                    <a:pt x="330" y="146"/>
                  </a:lnTo>
                  <a:lnTo>
                    <a:pt x="324" y="148"/>
                  </a:lnTo>
                  <a:lnTo>
                    <a:pt x="319" y="148"/>
                  </a:lnTo>
                  <a:lnTo>
                    <a:pt x="317" y="154"/>
                  </a:lnTo>
                  <a:lnTo>
                    <a:pt x="316" y="160"/>
                  </a:lnTo>
                  <a:lnTo>
                    <a:pt x="313" y="167"/>
                  </a:lnTo>
                  <a:lnTo>
                    <a:pt x="312" y="173"/>
                  </a:lnTo>
                  <a:lnTo>
                    <a:pt x="313" y="177"/>
                  </a:lnTo>
                  <a:lnTo>
                    <a:pt x="315" y="180"/>
                  </a:lnTo>
                  <a:lnTo>
                    <a:pt x="314" y="182"/>
                  </a:lnTo>
                  <a:lnTo>
                    <a:pt x="311" y="185"/>
                  </a:lnTo>
                  <a:lnTo>
                    <a:pt x="311" y="186"/>
                  </a:lnTo>
                  <a:lnTo>
                    <a:pt x="313" y="192"/>
                  </a:lnTo>
                  <a:lnTo>
                    <a:pt x="311" y="196"/>
                  </a:lnTo>
                  <a:lnTo>
                    <a:pt x="309" y="199"/>
                  </a:lnTo>
                  <a:lnTo>
                    <a:pt x="305" y="201"/>
                  </a:lnTo>
                  <a:lnTo>
                    <a:pt x="299" y="206"/>
                  </a:lnTo>
                  <a:lnTo>
                    <a:pt x="292" y="211"/>
                  </a:lnTo>
                  <a:lnTo>
                    <a:pt x="286" y="215"/>
                  </a:lnTo>
                  <a:lnTo>
                    <a:pt x="284" y="218"/>
                  </a:lnTo>
                  <a:lnTo>
                    <a:pt x="283" y="221"/>
                  </a:lnTo>
                  <a:lnTo>
                    <a:pt x="280" y="225"/>
                  </a:lnTo>
                  <a:lnTo>
                    <a:pt x="280" y="227"/>
                  </a:lnTo>
                  <a:lnTo>
                    <a:pt x="279" y="231"/>
                  </a:lnTo>
                  <a:lnTo>
                    <a:pt x="275" y="235"/>
                  </a:lnTo>
                  <a:lnTo>
                    <a:pt x="272" y="236"/>
                  </a:lnTo>
                  <a:lnTo>
                    <a:pt x="271" y="238"/>
                  </a:lnTo>
                  <a:lnTo>
                    <a:pt x="267" y="240"/>
                  </a:lnTo>
                  <a:lnTo>
                    <a:pt x="264" y="242"/>
                  </a:lnTo>
                  <a:lnTo>
                    <a:pt x="261" y="246"/>
                  </a:lnTo>
                  <a:lnTo>
                    <a:pt x="260" y="251"/>
                  </a:lnTo>
                  <a:lnTo>
                    <a:pt x="259" y="257"/>
                  </a:lnTo>
                  <a:lnTo>
                    <a:pt x="257" y="261"/>
                  </a:lnTo>
                  <a:lnTo>
                    <a:pt x="255" y="267"/>
                  </a:lnTo>
                  <a:lnTo>
                    <a:pt x="253" y="270"/>
                  </a:lnTo>
                  <a:lnTo>
                    <a:pt x="251" y="274"/>
                  </a:lnTo>
                  <a:lnTo>
                    <a:pt x="250" y="278"/>
                  </a:lnTo>
                  <a:lnTo>
                    <a:pt x="249" y="285"/>
                  </a:lnTo>
                  <a:lnTo>
                    <a:pt x="249" y="284"/>
                  </a:lnTo>
                  <a:lnTo>
                    <a:pt x="248" y="284"/>
                  </a:lnTo>
                  <a:lnTo>
                    <a:pt x="247" y="284"/>
                  </a:lnTo>
                  <a:lnTo>
                    <a:pt x="246" y="283"/>
                  </a:lnTo>
                  <a:lnTo>
                    <a:pt x="245" y="283"/>
                  </a:lnTo>
                  <a:lnTo>
                    <a:pt x="244" y="283"/>
                  </a:lnTo>
                  <a:lnTo>
                    <a:pt x="243" y="283"/>
                  </a:lnTo>
                  <a:lnTo>
                    <a:pt x="242" y="283"/>
                  </a:lnTo>
                  <a:lnTo>
                    <a:pt x="242" y="282"/>
                  </a:lnTo>
                  <a:lnTo>
                    <a:pt x="241" y="282"/>
                  </a:lnTo>
                  <a:lnTo>
                    <a:pt x="241" y="281"/>
                  </a:lnTo>
                  <a:lnTo>
                    <a:pt x="241" y="280"/>
                  </a:lnTo>
                  <a:lnTo>
                    <a:pt x="241" y="279"/>
                  </a:lnTo>
                  <a:lnTo>
                    <a:pt x="242" y="279"/>
                  </a:lnTo>
                  <a:lnTo>
                    <a:pt x="242" y="278"/>
                  </a:lnTo>
                  <a:lnTo>
                    <a:pt x="242" y="277"/>
                  </a:lnTo>
                  <a:lnTo>
                    <a:pt x="243" y="277"/>
                  </a:lnTo>
                  <a:lnTo>
                    <a:pt x="243" y="276"/>
                  </a:lnTo>
                  <a:lnTo>
                    <a:pt x="243" y="275"/>
                  </a:lnTo>
                  <a:lnTo>
                    <a:pt x="244" y="275"/>
                  </a:lnTo>
                  <a:lnTo>
                    <a:pt x="244" y="274"/>
                  </a:lnTo>
                  <a:lnTo>
                    <a:pt x="244" y="273"/>
                  </a:lnTo>
                  <a:lnTo>
                    <a:pt x="245" y="272"/>
                  </a:lnTo>
                  <a:lnTo>
                    <a:pt x="246" y="271"/>
                  </a:lnTo>
                  <a:lnTo>
                    <a:pt x="247" y="271"/>
                  </a:lnTo>
                  <a:lnTo>
                    <a:pt x="247" y="270"/>
                  </a:lnTo>
                  <a:lnTo>
                    <a:pt x="248" y="269"/>
                  </a:lnTo>
                  <a:lnTo>
                    <a:pt x="248" y="268"/>
                  </a:lnTo>
                  <a:lnTo>
                    <a:pt x="247" y="268"/>
                  </a:lnTo>
                  <a:lnTo>
                    <a:pt x="247" y="269"/>
                  </a:lnTo>
                  <a:lnTo>
                    <a:pt x="246" y="269"/>
                  </a:lnTo>
                  <a:lnTo>
                    <a:pt x="246" y="270"/>
                  </a:lnTo>
                  <a:lnTo>
                    <a:pt x="245" y="270"/>
                  </a:lnTo>
                  <a:lnTo>
                    <a:pt x="244" y="271"/>
                  </a:lnTo>
                  <a:lnTo>
                    <a:pt x="244" y="272"/>
                  </a:lnTo>
                  <a:lnTo>
                    <a:pt x="243" y="273"/>
                  </a:lnTo>
                  <a:lnTo>
                    <a:pt x="243" y="274"/>
                  </a:lnTo>
                  <a:lnTo>
                    <a:pt x="242" y="274"/>
                  </a:lnTo>
                  <a:lnTo>
                    <a:pt x="242" y="275"/>
                  </a:lnTo>
                  <a:lnTo>
                    <a:pt x="242" y="276"/>
                  </a:lnTo>
                  <a:lnTo>
                    <a:pt x="241" y="276"/>
                  </a:lnTo>
                  <a:lnTo>
                    <a:pt x="240" y="277"/>
                  </a:lnTo>
                  <a:lnTo>
                    <a:pt x="239" y="278"/>
                  </a:lnTo>
                  <a:lnTo>
                    <a:pt x="239" y="279"/>
                  </a:lnTo>
                  <a:lnTo>
                    <a:pt x="238" y="279"/>
                  </a:lnTo>
                  <a:lnTo>
                    <a:pt x="237" y="279"/>
                  </a:lnTo>
                  <a:lnTo>
                    <a:pt x="237" y="280"/>
                  </a:lnTo>
                  <a:lnTo>
                    <a:pt x="236" y="279"/>
                  </a:lnTo>
                  <a:lnTo>
                    <a:pt x="235" y="279"/>
                  </a:lnTo>
                  <a:lnTo>
                    <a:pt x="234" y="279"/>
                  </a:lnTo>
                  <a:lnTo>
                    <a:pt x="233" y="279"/>
                  </a:lnTo>
                  <a:lnTo>
                    <a:pt x="232" y="279"/>
                  </a:lnTo>
                  <a:lnTo>
                    <a:pt x="231" y="279"/>
                  </a:lnTo>
                  <a:lnTo>
                    <a:pt x="231" y="278"/>
                  </a:lnTo>
                  <a:lnTo>
                    <a:pt x="230" y="278"/>
                  </a:lnTo>
                  <a:lnTo>
                    <a:pt x="230" y="277"/>
                  </a:lnTo>
                  <a:lnTo>
                    <a:pt x="230" y="276"/>
                  </a:lnTo>
                  <a:lnTo>
                    <a:pt x="230" y="275"/>
                  </a:lnTo>
                  <a:lnTo>
                    <a:pt x="230" y="274"/>
                  </a:lnTo>
                  <a:lnTo>
                    <a:pt x="230" y="273"/>
                  </a:lnTo>
                  <a:lnTo>
                    <a:pt x="230" y="272"/>
                  </a:lnTo>
                  <a:lnTo>
                    <a:pt x="230" y="271"/>
                  </a:lnTo>
                  <a:lnTo>
                    <a:pt x="230" y="270"/>
                  </a:lnTo>
                  <a:lnTo>
                    <a:pt x="231" y="270"/>
                  </a:lnTo>
                  <a:lnTo>
                    <a:pt x="231" y="269"/>
                  </a:lnTo>
                  <a:lnTo>
                    <a:pt x="231" y="268"/>
                  </a:lnTo>
                  <a:lnTo>
                    <a:pt x="231" y="267"/>
                  </a:lnTo>
                  <a:lnTo>
                    <a:pt x="230" y="267"/>
                  </a:lnTo>
                  <a:lnTo>
                    <a:pt x="230" y="268"/>
                  </a:lnTo>
                  <a:lnTo>
                    <a:pt x="230" y="269"/>
                  </a:lnTo>
                  <a:lnTo>
                    <a:pt x="230" y="270"/>
                  </a:lnTo>
                  <a:lnTo>
                    <a:pt x="230" y="271"/>
                  </a:lnTo>
                  <a:lnTo>
                    <a:pt x="230" y="272"/>
                  </a:lnTo>
                  <a:lnTo>
                    <a:pt x="230" y="273"/>
                  </a:lnTo>
                  <a:lnTo>
                    <a:pt x="229" y="273"/>
                  </a:lnTo>
                  <a:lnTo>
                    <a:pt x="229" y="274"/>
                  </a:lnTo>
                  <a:lnTo>
                    <a:pt x="228" y="274"/>
                  </a:lnTo>
                  <a:lnTo>
                    <a:pt x="227" y="275"/>
                  </a:lnTo>
                  <a:lnTo>
                    <a:pt x="227" y="276"/>
                  </a:lnTo>
                  <a:lnTo>
                    <a:pt x="226" y="276"/>
                  </a:lnTo>
                  <a:lnTo>
                    <a:pt x="226" y="277"/>
                  </a:lnTo>
                  <a:lnTo>
                    <a:pt x="225" y="278"/>
                  </a:lnTo>
                  <a:lnTo>
                    <a:pt x="224" y="278"/>
                  </a:lnTo>
                  <a:lnTo>
                    <a:pt x="223" y="278"/>
                  </a:lnTo>
                  <a:lnTo>
                    <a:pt x="223" y="279"/>
                  </a:lnTo>
                  <a:lnTo>
                    <a:pt x="222" y="279"/>
                  </a:lnTo>
                  <a:lnTo>
                    <a:pt x="222" y="280"/>
                  </a:lnTo>
                  <a:lnTo>
                    <a:pt x="221" y="280"/>
                  </a:lnTo>
                  <a:lnTo>
                    <a:pt x="220" y="280"/>
                  </a:lnTo>
                  <a:lnTo>
                    <a:pt x="220" y="281"/>
                  </a:lnTo>
                  <a:lnTo>
                    <a:pt x="219" y="281"/>
                  </a:lnTo>
                  <a:lnTo>
                    <a:pt x="218" y="281"/>
                  </a:lnTo>
                  <a:lnTo>
                    <a:pt x="218" y="282"/>
                  </a:lnTo>
                  <a:lnTo>
                    <a:pt x="217" y="282"/>
                  </a:lnTo>
                  <a:lnTo>
                    <a:pt x="217" y="283"/>
                  </a:lnTo>
                  <a:lnTo>
                    <a:pt x="216" y="283"/>
                  </a:lnTo>
                  <a:lnTo>
                    <a:pt x="215" y="283"/>
                  </a:lnTo>
                  <a:lnTo>
                    <a:pt x="214" y="283"/>
                  </a:lnTo>
                  <a:lnTo>
                    <a:pt x="214" y="284"/>
                  </a:lnTo>
                  <a:lnTo>
                    <a:pt x="213" y="284"/>
                  </a:lnTo>
                  <a:lnTo>
                    <a:pt x="212" y="284"/>
                  </a:lnTo>
                  <a:lnTo>
                    <a:pt x="211" y="284"/>
                  </a:lnTo>
                  <a:lnTo>
                    <a:pt x="211" y="285"/>
                  </a:lnTo>
                  <a:lnTo>
                    <a:pt x="210" y="285"/>
                  </a:lnTo>
                  <a:lnTo>
                    <a:pt x="209" y="285"/>
                  </a:lnTo>
                  <a:lnTo>
                    <a:pt x="208" y="285"/>
                  </a:lnTo>
                  <a:lnTo>
                    <a:pt x="207" y="285"/>
                  </a:lnTo>
                  <a:lnTo>
                    <a:pt x="206" y="285"/>
                  </a:lnTo>
                  <a:lnTo>
                    <a:pt x="206" y="286"/>
                  </a:lnTo>
                  <a:lnTo>
                    <a:pt x="205" y="286"/>
                  </a:lnTo>
                  <a:lnTo>
                    <a:pt x="202" y="286"/>
                  </a:lnTo>
                  <a:lnTo>
                    <a:pt x="201" y="286"/>
                  </a:lnTo>
                  <a:lnTo>
                    <a:pt x="200" y="285"/>
                  </a:lnTo>
                  <a:lnTo>
                    <a:pt x="199" y="285"/>
                  </a:lnTo>
                  <a:lnTo>
                    <a:pt x="198" y="285"/>
                  </a:lnTo>
                  <a:lnTo>
                    <a:pt x="198" y="284"/>
                  </a:lnTo>
                  <a:lnTo>
                    <a:pt x="197" y="283"/>
                  </a:lnTo>
                  <a:lnTo>
                    <a:pt x="197" y="282"/>
                  </a:lnTo>
                  <a:lnTo>
                    <a:pt x="198" y="281"/>
                  </a:lnTo>
                  <a:lnTo>
                    <a:pt x="198" y="280"/>
                  </a:lnTo>
                  <a:lnTo>
                    <a:pt x="198" y="279"/>
                  </a:lnTo>
                  <a:lnTo>
                    <a:pt x="198" y="278"/>
                  </a:lnTo>
                  <a:lnTo>
                    <a:pt x="198" y="277"/>
                  </a:lnTo>
                  <a:lnTo>
                    <a:pt x="198" y="276"/>
                  </a:lnTo>
                  <a:lnTo>
                    <a:pt x="199" y="276"/>
                  </a:lnTo>
                  <a:lnTo>
                    <a:pt x="199" y="275"/>
                  </a:lnTo>
                  <a:lnTo>
                    <a:pt x="199" y="271"/>
                  </a:lnTo>
                  <a:lnTo>
                    <a:pt x="199" y="270"/>
                  </a:lnTo>
                  <a:lnTo>
                    <a:pt x="198" y="270"/>
                  </a:lnTo>
                  <a:lnTo>
                    <a:pt x="198" y="269"/>
                  </a:lnTo>
                  <a:lnTo>
                    <a:pt x="198" y="268"/>
                  </a:lnTo>
                  <a:lnTo>
                    <a:pt x="198" y="267"/>
                  </a:lnTo>
                  <a:lnTo>
                    <a:pt x="198" y="266"/>
                  </a:lnTo>
                  <a:lnTo>
                    <a:pt x="197" y="266"/>
                  </a:lnTo>
                  <a:lnTo>
                    <a:pt x="197" y="265"/>
                  </a:lnTo>
                  <a:lnTo>
                    <a:pt x="196" y="265"/>
                  </a:lnTo>
                  <a:lnTo>
                    <a:pt x="195" y="265"/>
                  </a:lnTo>
                  <a:lnTo>
                    <a:pt x="194" y="266"/>
                  </a:lnTo>
                  <a:lnTo>
                    <a:pt x="193" y="266"/>
                  </a:lnTo>
                  <a:lnTo>
                    <a:pt x="193" y="265"/>
                  </a:lnTo>
                  <a:lnTo>
                    <a:pt x="192" y="265"/>
                  </a:lnTo>
                  <a:lnTo>
                    <a:pt x="191" y="265"/>
                  </a:lnTo>
                  <a:lnTo>
                    <a:pt x="190" y="265"/>
                  </a:lnTo>
                  <a:lnTo>
                    <a:pt x="189" y="265"/>
                  </a:lnTo>
                  <a:lnTo>
                    <a:pt x="189" y="266"/>
                  </a:lnTo>
                  <a:lnTo>
                    <a:pt x="188" y="266"/>
                  </a:lnTo>
                  <a:lnTo>
                    <a:pt x="187" y="266"/>
                  </a:lnTo>
                  <a:lnTo>
                    <a:pt x="186" y="266"/>
                  </a:lnTo>
                  <a:lnTo>
                    <a:pt x="186" y="267"/>
                  </a:lnTo>
                  <a:lnTo>
                    <a:pt x="186" y="268"/>
                  </a:lnTo>
                  <a:lnTo>
                    <a:pt x="186" y="269"/>
                  </a:lnTo>
                  <a:lnTo>
                    <a:pt x="186" y="270"/>
                  </a:lnTo>
                  <a:lnTo>
                    <a:pt x="185" y="270"/>
                  </a:lnTo>
                  <a:lnTo>
                    <a:pt x="184" y="270"/>
                  </a:lnTo>
                  <a:lnTo>
                    <a:pt x="183" y="270"/>
                  </a:lnTo>
                  <a:lnTo>
                    <a:pt x="182" y="270"/>
                  </a:lnTo>
                  <a:lnTo>
                    <a:pt x="182" y="271"/>
                  </a:lnTo>
                  <a:lnTo>
                    <a:pt x="181" y="271"/>
                  </a:lnTo>
                  <a:lnTo>
                    <a:pt x="180" y="271"/>
                  </a:lnTo>
                  <a:lnTo>
                    <a:pt x="179" y="271"/>
                  </a:lnTo>
                  <a:lnTo>
                    <a:pt x="179" y="270"/>
                  </a:lnTo>
                  <a:lnTo>
                    <a:pt x="179" y="269"/>
                  </a:lnTo>
                  <a:lnTo>
                    <a:pt x="179" y="268"/>
                  </a:lnTo>
                  <a:lnTo>
                    <a:pt x="179" y="267"/>
                  </a:lnTo>
                  <a:lnTo>
                    <a:pt x="178" y="267"/>
                  </a:lnTo>
                  <a:lnTo>
                    <a:pt x="178" y="266"/>
                  </a:lnTo>
                  <a:lnTo>
                    <a:pt x="177" y="265"/>
                  </a:lnTo>
                  <a:lnTo>
                    <a:pt x="176" y="265"/>
                  </a:lnTo>
                  <a:lnTo>
                    <a:pt x="176" y="266"/>
                  </a:lnTo>
                  <a:lnTo>
                    <a:pt x="177" y="266"/>
                  </a:lnTo>
                  <a:lnTo>
                    <a:pt x="177" y="267"/>
                  </a:lnTo>
                  <a:lnTo>
                    <a:pt x="177" y="268"/>
                  </a:lnTo>
                  <a:lnTo>
                    <a:pt x="178" y="268"/>
                  </a:lnTo>
                  <a:lnTo>
                    <a:pt x="178" y="269"/>
                  </a:lnTo>
                  <a:lnTo>
                    <a:pt x="178" y="270"/>
                  </a:lnTo>
                  <a:lnTo>
                    <a:pt x="179" y="270"/>
                  </a:lnTo>
                  <a:lnTo>
                    <a:pt x="179" y="271"/>
                  </a:lnTo>
                  <a:lnTo>
                    <a:pt x="179" y="272"/>
                  </a:lnTo>
                  <a:lnTo>
                    <a:pt x="179" y="271"/>
                  </a:lnTo>
                  <a:lnTo>
                    <a:pt x="178" y="271"/>
                  </a:lnTo>
                  <a:lnTo>
                    <a:pt x="178" y="270"/>
                  </a:lnTo>
                  <a:lnTo>
                    <a:pt x="177" y="270"/>
                  </a:lnTo>
                  <a:lnTo>
                    <a:pt x="176" y="269"/>
                  </a:lnTo>
                  <a:lnTo>
                    <a:pt x="175" y="269"/>
                  </a:lnTo>
                  <a:lnTo>
                    <a:pt x="175" y="268"/>
                  </a:lnTo>
                  <a:lnTo>
                    <a:pt x="174" y="268"/>
                  </a:lnTo>
                  <a:lnTo>
                    <a:pt x="174" y="267"/>
                  </a:lnTo>
                  <a:lnTo>
                    <a:pt x="173" y="267"/>
                  </a:lnTo>
                  <a:lnTo>
                    <a:pt x="173" y="266"/>
                  </a:lnTo>
                  <a:lnTo>
                    <a:pt x="172" y="266"/>
                  </a:lnTo>
                  <a:lnTo>
                    <a:pt x="172" y="265"/>
                  </a:lnTo>
                  <a:lnTo>
                    <a:pt x="171" y="265"/>
                  </a:lnTo>
                  <a:lnTo>
                    <a:pt x="171" y="264"/>
                  </a:lnTo>
                  <a:lnTo>
                    <a:pt x="171" y="263"/>
                  </a:lnTo>
                  <a:lnTo>
                    <a:pt x="170" y="263"/>
                  </a:lnTo>
                  <a:lnTo>
                    <a:pt x="170" y="262"/>
                  </a:lnTo>
                  <a:lnTo>
                    <a:pt x="170" y="261"/>
                  </a:lnTo>
                  <a:lnTo>
                    <a:pt x="169" y="261"/>
                  </a:lnTo>
                  <a:lnTo>
                    <a:pt x="169" y="260"/>
                  </a:lnTo>
                  <a:lnTo>
                    <a:pt x="168" y="260"/>
                  </a:lnTo>
                  <a:lnTo>
                    <a:pt x="168" y="259"/>
                  </a:lnTo>
                  <a:lnTo>
                    <a:pt x="167" y="259"/>
                  </a:lnTo>
                  <a:lnTo>
                    <a:pt x="166" y="259"/>
                  </a:lnTo>
                  <a:lnTo>
                    <a:pt x="166" y="258"/>
                  </a:lnTo>
                  <a:lnTo>
                    <a:pt x="165" y="258"/>
                  </a:lnTo>
                  <a:lnTo>
                    <a:pt x="164" y="258"/>
                  </a:lnTo>
                  <a:lnTo>
                    <a:pt x="164" y="257"/>
                  </a:lnTo>
                  <a:lnTo>
                    <a:pt x="163" y="257"/>
                  </a:lnTo>
                  <a:lnTo>
                    <a:pt x="162" y="257"/>
                  </a:lnTo>
                  <a:lnTo>
                    <a:pt x="162" y="256"/>
                  </a:lnTo>
                  <a:lnTo>
                    <a:pt x="161" y="256"/>
                  </a:lnTo>
                  <a:lnTo>
                    <a:pt x="161" y="255"/>
                  </a:lnTo>
                  <a:lnTo>
                    <a:pt x="161" y="254"/>
                  </a:lnTo>
                  <a:lnTo>
                    <a:pt x="160" y="253"/>
                  </a:lnTo>
                  <a:lnTo>
                    <a:pt x="160" y="252"/>
                  </a:lnTo>
                  <a:lnTo>
                    <a:pt x="159" y="251"/>
                  </a:lnTo>
                  <a:lnTo>
                    <a:pt x="159" y="250"/>
                  </a:lnTo>
                  <a:lnTo>
                    <a:pt x="158" y="250"/>
                  </a:lnTo>
                  <a:lnTo>
                    <a:pt x="158" y="252"/>
                  </a:lnTo>
                  <a:lnTo>
                    <a:pt x="158" y="253"/>
                  </a:lnTo>
                  <a:lnTo>
                    <a:pt x="158" y="254"/>
                  </a:lnTo>
                  <a:lnTo>
                    <a:pt x="158" y="255"/>
                  </a:lnTo>
                  <a:lnTo>
                    <a:pt x="157" y="256"/>
                  </a:lnTo>
                  <a:lnTo>
                    <a:pt x="157" y="257"/>
                  </a:lnTo>
                  <a:lnTo>
                    <a:pt x="156" y="257"/>
                  </a:lnTo>
                  <a:lnTo>
                    <a:pt x="155" y="257"/>
                  </a:lnTo>
                  <a:lnTo>
                    <a:pt x="154" y="257"/>
                  </a:lnTo>
                  <a:lnTo>
                    <a:pt x="154" y="258"/>
                  </a:lnTo>
                  <a:lnTo>
                    <a:pt x="153" y="259"/>
                  </a:lnTo>
                  <a:lnTo>
                    <a:pt x="152" y="259"/>
                  </a:lnTo>
                  <a:lnTo>
                    <a:pt x="152" y="260"/>
                  </a:lnTo>
                  <a:lnTo>
                    <a:pt x="152" y="261"/>
                  </a:lnTo>
                  <a:lnTo>
                    <a:pt x="152" y="262"/>
                  </a:lnTo>
                  <a:lnTo>
                    <a:pt x="152" y="263"/>
                  </a:lnTo>
                  <a:lnTo>
                    <a:pt x="153" y="263"/>
                  </a:lnTo>
                  <a:lnTo>
                    <a:pt x="154" y="263"/>
                  </a:lnTo>
                  <a:lnTo>
                    <a:pt x="154" y="264"/>
                  </a:lnTo>
                  <a:lnTo>
                    <a:pt x="156" y="264"/>
                  </a:lnTo>
                  <a:lnTo>
                    <a:pt x="157" y="264"/>
                  </a:lnTo>
                  <a:lnTo>
                    <a:pt x="157" y="265"/>
                  </a:lnTo>
                  <a:lnTo>
                    <a:pt x="156" y="265"/>
                  </a:lnTo>
                  <a:lnTo>
                    <a:pt x="156" y="266"/>
                  </a:lnTo>
                  <a:lnTo>
                    <a:pt x="155" y="266"/>
                  </a:lnTo>
                  <a:lnTo>
                    <a:pt x="155" y="267"/>
                  </a:lnTo>
                  <a:lnTo>
                    <a:pt x="154" y="267"/>
                  </a:lnTo>
                  <a:lnTo>
                    <a:pt x="154" y="268"/>
                  </a:lnTo>
                  <a:lnTo>
                    <a:pt x="153" y="268"/>
                  </a:lnTo>
                  <a:lnTo>
                    <a:pt x="152" y="268"/>
                  </a:lnTo>
                  <a:lnTo>
                    <a:pt x="152" y="269"/>
                  </a:lnTo>
                  <a:lnTo>
                    <a:pt x="151" y="269"/>
                  </a:lnTo>
                  <a:lnTo>
                    <a:pt x="150" y="269"/>
                  </a:lnTo>
                  <a:lnTo>
                    <a:pt x="150" y="270"/>
                  </a:lnTo>
                  <a:lnTo>
                    <a:pt x="149" y="270"/>
                  </a:lnTo>
                  <a:lnTo>
                    <a:pt x="148" y="270"/>
                  </a:lnTo>
                  <a:lnTo>
                    <a:pt x="148" y="271"/>
                  </a:lnTo>
                  <a:lnTo>
                    <a:pt x="147" y="271"/>
                  </a:lnTo>
                  <a:lnTo>
                    <a:pt x="146" y="271"/>
                  </a:lnTo>
                  <a:lnTo>
                    <a:pt x="146" y="272"/>
                  </a:lnTo>
                  <a:lnTo>
                    <a:pt x="145" y="272"/>
                  </a:lnTo>
                  <a:lnTo>
                    <a:pt x="144" y="272"/>
                  </a:lnTo>
                  <a:lnTo>
                    <a:pt x="144" y="273"/>
                  </a:lnTo>
                  <a:lnTo>
                    <a:pt x="143" y="273"/>
                  </a:lnTo>
                  <a:lnTo>
                    <a:pt x="143" y="274"/>
                  </a:lnTo>
                  <a:lnTo>
                    <a:pt x="142" y="274"/>
                  </a:lnTo>
                  <a:lnTo>
                    <a:pt x="142" y="275"/>
                  </a:lnTo>
                  <a:lnTo>
                    <a:pt x="141" y="275"/>
                  </a:lnTo>
                  <a:lnTo>
                    <a:pt x="141" y="276"/>
                  </a:lnTo>
                  <a:lnTo>
                    <a:pt x="140" y="276"/>
                  </a:lnTo>
                  <a:lnTo>
                    <a:pt x="139" y="276"/>
                  </a:lnTo>
                  <a:lnTo>
                    <a:pt x="138" y="277"/>
                  </a:lnTo>
                  <a:lnTo>
                    <a:pt x="137" y="277"/>
                  </a:lnTo>
                  <a:lnTo>
                    <a:pt x="137" y="278"/>
                  </a:lnTo>
                  <a:lnTo>
                    <a:pt x="136" y="278"/>
                  </a:lnTo>
                  <a:lnTo>
                    <a:pt x="136" y="279"/>
                  </a:lnTo>
                  <a:lnTo>
                    <a:pt x="135" y="279"/>
                  </a:lnTo>
                  <a:lnTo>
                    <a:pt x="135" y="280"/>
                  </a:lnTo>
                  <a:lnTo>
                    <a:pt x="134" y="280"/>
                  </a:lnTo>
                  <a:lnTo>
                    <a:pt x="134" y="281"/>
                  </a:lnTo>
                  <a:lnTo>
                    <a:pt x="133" y="281"/>
                  </a:lnTo>
                  <a:lnTo>
                    <a:pt x="133" y="282"/>
                  </a:lnTo>
                  <a:lnTo>
                    <a:pt x="132" y="282"/>
                  </a:lnTo>
                  <a:lnTo>
                    <a:pt x="132" y="283"/>
                  </a:lnTo>
                  <a:lnTo>
                    <a:pt x="131" y="283"/>
                  </a:lnTo>
                  <a:lnTo>
                    <a:pt x="130" y="283"/>
                  </a:lnTo>
                  <a:lnTo>
                    <a:pt x="129" y="283"/>
                  </a:lnTo>
                  <a:lnTo>
                    <a:pt x="128" y="283"/>
                  </a:lnTo>
                  <a:lnTo>
                    <a:pt x="128" y="282"/>
                  </a:lnTo>
                  <a:lnTo>
                    <a:pt x="127" y="283"/>
                  </a:lnTo>
                  <a:lnTo>
                    <a:pt x="126" y="283"/>
                  </a:lnTo>
                  <a:lnTo>
                    <a:pt x="126" y="284"/>
                  </a:lnTo>
                  <a:lnTo>
                    <a:pt x="125" y="284"/>
                  </a:lnTo>
                  <a:lnTo>
                    <a:pt x="124" y="284"/>
                  </a:lnTo>
                  <a:lnTo>
                    <a:pt x="124" y="283"/>
                  </a:lnTo>
                  <a:lnTo>
                    <a:pt x="123" y="283"/>
                  </a:lnTo>
                  <a:lnTo>
                    <a:pt x="122" y="283"/>
                  </a:lnTo>
                  <a:lnTo>
                    <a:pt x="122" y="282"/>
                  </a:lnTo>
                  <a:lnTo>
                    <a:pt x="121" y="282"/>
                  </a:lnTo>
                  <a:lnTo>
                    <a:pt x="120" y="281"/>
                  </a:lnTo>
                  <a:lnTo>
                    <a:pt x="119" y="281"/>
                  </a:lnTo>
                  <a:lnTo>
                    <a:pt x="119" y="280"/>
                  </a:lnTo>
                  <a:lnTo>
                    <a:pt x="118" y="279"/>
                  </a:lnTo>
                  <a:lnTo>
                    <a:pt x="117" y="278"/>
                  </a:lnTo>
                  <a:lnTo>
                    <a:pt x="117" y="277"/>
                  </a:lnTo>
                  <a:lnTo>
                    <a:pt x="116" y="277"/>
                  </a:lnTo>
                  <a:lnTo>
                    <a:pt x="115" y="277"/>
                  </a:lnTo>
                  <a:lnTo>
                    <a:pt x="114" y="277"/>
                  </a:lnTo>
                  <a:lnTo>
                    <a:pt x="114" y="276"/>
                  </a:lnTo>
                  <a:lnTo>
                    <a:pt x="113" y="276"/>
                  </a:lnTo>
                  <a:lnTo>
                    <a:pt x="112" y="276"/>
                  </a:lnTo>
                  <a:lnTo>
                    <a:pt x="111" y="276"/>
                  </a:lnTo>
                  <a:lnTo>
                    <a:pt x="110" y="276"/>
                  </a:lnTo>
                  <a:lnTo>
                    <a:pt x="109" y="276"/>
                  </a:lnTo>
                  <a:lnTo>
                    <a:pt x="108" y="275"/>
                  </a:lnTo>
                  <a:lnTo>
                    <a:pt x="107" y="275"/>
                  </a:lnTo>
                  <a:lnTo>
                    <a:pt x="107" y="276"/>
                  </a:lnTo>
                  <a:lnTo>
                    <a:pt x="105" y="276"/>
                  </a:lnTo>
                  <a:lnTo>
                    <a:pt x="104" y="276"/>
                  </a:lnTo>
                  <a:lnTo>
                    <a:pt x="103" y="276"/>
                  </a:lnTo>
                  <a:lnTo>
                    <a:pt x="102" y="276"/>
                  </a:lnTo>
                  <a:lnTo>
                    <a:pt x="101" y="276"/>
                  </a:lnTo>
                  <a:lnTo>
                    <a:pt x="100" y="276"/>
                  </a:lnTo>
                  <a:lnTo>
                    <a:pt x="100" y="277"/>
                  </a:lnTo>
                  <a:lnTo>
                    <a:pt x="99" y="277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0"/>
                  </a:lnTo>
                  <a:lnTo>
                    <a:pt x="97" y="280"/>
                  </a:lnTo>
                  <a:lnTo>
                    <a:pt x="97" y="281"/>
                  </a:lnTo>
                  <a:lnTo>
                    <a:pt x="96" y="281"/>
                  </a:lnTo>
                  <a:lnTo>
                    <a:pt x="95" y="282"/>
                  </a:lnTo>
                  <a:lnTo>
                    <a:pt x="94" y="283"/>
                  </a:lnTo>
                  <a:lnTo>
                    <a:pt x="93" y="283"/>
                  </a:lnTo>
                  <a:lnTo>
                    <a:pt x="92" y="283"/>
                  </a:lnTo>
                  <a:lnTo>
                    <a:pt x="92" y="284"/>
                  </a:lnTo>
                  <a:lnTo>
                    <a:pt x="91" y="285"/>
                  </a:lnTo>
                  <a:lnTo>
                    <a:pt x="90" y="286"/>
                  </a:lnTo>
                  <a:lnTo>
                    <a:pt x="89" y="287"/>
                  </a:lnTo>
                  <a:lnTo>
                    <a:pt x="88" y="288"/>
                  </a:lnTo>
                  <a:lnTo>
                    <a:pt x="88" y="289"/>
                  </a:lnTo>
                  <a:lnTo>
                    <a:pt x="87" y="289"/>
                  </a:lnTo>
                  <a:lnTo>
                    <a:pt x="86" y="289"/>
                  </a:lnTo>
                  <a:lnTo>
                    <a:pt x="86" y="290"/>
                  </a:lnTo>
                  <a:lnTo>
                    <a:pt x="85" y="290"/>
                  </a:lnTo>
                  <a:lnTo>
                    <a:pt x="85" y="291"/>
                  </a:lnTo>
                  <a:lnTo>
                    <a:pt x="84" y="292"/>
                  </a:lnTo>
                  <a:lnTo>
                    <a:pt x="83" y="292"/>
                  </a:lnTo>
                  <a:lnTo>
                    <a:pt x="83" y="293"/>
                  </a:lnTo>
                  <a:lnTo>
                    <a:pt x="82" y="293"/>
                  </a:lnTo>
                  <a:lnTo>
                    <a:pt x="81" y="293"/>
                  </a:lnTo>
                  <a:lnTo>
                    <a:pt x="80" y="293"/>
                  </a:lnTo>
                  <a:lnTo>
                    <a:pt x="79" y="293"/>
                  </a:lnTo>
                  <a:lnTo>
                    <a:pt x="79" y="292"/>
                  </a:lnTo>
                  <a:lnTo>
                    <a:pt x="78" y="292"/>
                  </a:lnTo>
                  <a:lnTo>
                    <a:pt x="78" y="291"/>
                  </a:lnTo>
                  <a:lnTo>
                    <a:pt x="77" y="291"/>
                  </a:lnTo>
                  <a:lnTo>
                    <a:pt x="76" y="291"/>
                  </a:lnTo>
                  <a:lnTo>
                    <a:pt x="76" y="290"/>
                  </a:lnTo>
                  <a:lnTo>
                    <a:pt x="75" y="290"/>
                  </a:lnTo>
                  <a:lnTo>
                    <a:pt x="75" y="289"/>
                  </a:lnTo>
                  <a:lnTo>
                    <a:pt x="76" y="289"/>
                  </a:lnTo>
                  <a:lnTo>
                    <a:pt x="76" y="288"/>
                  </a:lnTo>
                  <a:lnTo>
                    <a:pt x="76" y="287"/>
                  </a:lnTo>
                  <a:lnTo>
                    <a:pt x="77" y="287"/>
                  </a:lnTo>
                  <a:lnTo>
                    <a:pt x="77" y="286"/>
                  </a:lnTo>
                  <a:lnTo>
                    <a:pt x="77" y="285"/>
                  </a:lnTo>
                  <a:lnTo>
                    <a:pt x="77" y="284"/>
                  </a:lnTo>
                  <a:lnTo>
                    <a:pt x="78" y="284"/>
                  </a:lnTo>
                  <a:lnTo>
                    <a:pt x="78" y="283"/>
                  </a:lnTo>
                  <a:lnTo>
                    <a:pt x="78" y="282"/>
                  </a:lnTo>
                  <a:lnTo>
                    <a:pt x="78" y="281"/>
                  </a:lnTo>
                  <a:lnTo>
                    <a:pt x="78" y="280"/>
                  </a:lnTo>
                  <a:lnTo>
                    <a:pt x="78" y="279"/>
                  </a:lnTo>
                  <a:lnTo>
                    <a:pt x="78" y="278"/>
                  </a:lnTo>
                  <a:lnTo>
                    <a:pt x="78" y="277"/>
                  </a:lnTo>
                  <a:lnTo>
                    <a:pt x="77" y="277"/>
                  </a:lnTo>
                  <a:lnTo>
                    <a:pt x="77" y="276"/>
                  </a:lnTo>
                  <a:lnTo>
                    <a:pt x="77" y="275"/>
                  </a:lnTo>
                  <a:lnTo>
                    <a:pt x="77" y="274"/>
                  </a:lnTo>
                  <a:lnTo>
                    <a:pt x="77" y="273"/>
                  </a:lnTo>
                  <a:lnTo>
                    <a:pt x="77" y="272"/>
                  </a:lnTo>
                  <a:lnTo>
                    <a:pt x="76" y="272"/>
                  </a:lnTo>
                  <a:lnTo>
                    <a:pt x="76" y="271"/>
                  </a:lnTo>
                  <a:lnTo>
                    <a:pt x="76" y="270"/>
                  </a:lnTo>
                  <a:lnTo>
                    <a:pt x="76" y="269"/>
                  </a:lnTo>
                  <a:lnTo>
                    <a:pt x="76" y="268"/>
                  </a:lnTo>
                  <a:lnTo>
                    <a:pt x="76" y="267"/>
                  </a:lnTo>
                  <a:lnTo>
                    <a:pt x="76" y="264"/>
                  </a:lnTo>
                  <a:lnTo>
                    <a:pt x="76" y="263"/>
                  </a:lnTo>
                  <a:lnTo>
                    <a:pt x="77" y="262"/>
                  </a:lnTo>
                  <a:lnTo>
                    <a:pt x="77" y="261"/>
                  </a:lnTo>
                  <a:lnTo>
                    <a:pt x="77" y="260"/>
                  </a:lnTo>
                  <a:lnTo>
                    <a:pt x="77" y="258"/>
                  </a:lnTo>
                  <a:lnTo>
                    <a:pt x="77" y="257"/>
                  </a:lnTo>
                  <a:lnTo>
                    <a:pt x="77" y="256"/>
                  </a:lnTo>
                  <a:lnTo>
                    <a:pt x="76" y="256"/>
                  </a:lnTo>
                  <a:lnTo>
                    <a:pt x="76" y="255"/>
                  </a:lnTo>
                  <a:lnTo>
                    <a:pt x="75" y="254"/>
                  </a:lnTo>
                  <a:lnTo>
                    <a:pt x="75" y="253"/>
                  </a:lnTo>
                  <a:lnTo>
                    <a:pt x="74" y="253"/>
                  </a:lnTo>
                  <a:lnTo>
                    <a:pt x="74" y="252"/>
                  </a:lnTo>
                  <a:lnTo>
                    <a:pt x="74" y="251"/>
                  </a:lnTo>
                  <a:lnTo>
                    <a:pt x="73" y="251"/>
                  </a:lnTo>
                  <a:lnTo>
                    <a:pt x="73" y="250"/>
                  </a:lnTo>
                  <a:lnTo>
                    <a:pt x="73" y="249"/>
                  </a:lnTo>
                  <a:lnTo>
                    <a:pt x="72" y="249"/>
                  </a:lnTo>
                  <a:lnTo>
                    <a:pt x="72" y="248"/>
                  </a:lnTo>
                  <a:lnTo>
                    <a:pt x="72" y="247"/>
                  </a:lnTo>
                  <a:lnTo>
                    <a:pt x="71" y="246"/>
                  </a:lnTo>
                  <a:lnTo>
                    <a:pt x="72" y="245"/>
                  </a:lnTo>
                  <a:lnTo>
                    <a:pt x="72" y="244"/>
                  </a:lnTo>
                  <a:lnTo>
                    <a:pt x="72" y="243"/>
                  </a:lnTo>
                  <a:lnTo>
                    <a:pt x="71" y="243"/>
                  </a:lnTo>
                  <a:lnTo>
                    <a:pt x="71" y="242"/>
                  </a:lnTo>
                  <a:lnTo>
                    <a:pt x="70" y="242"/>
                  </a:lnTo>
                  <a:lnTo>
                    <a:pt x="70" y="241"/>
                  </a:lnTo>
                  <a:lnTo>
                    <a:pt x="70" y="240"/>
                  </a:lnTo>
                  <a:lnTo>
                    <a:pt x="70" y="239"/>
                  </a:lnTo>
                  <a:lnTo>
                    <a:pt x="71" y="239"/>
                  </a:lnTo>
                  <a:lnTo>
                    <a:pt x="71" y="238"/>
                  </a:lnTo>
                  <a:lnTo>
                    <a:pt x="72" y="238"/>
                  </a:lnTo>
                  <a:lnTo>
                    <a:pt x="72" y="237"/>
                  </a:lnTo>
                  <a:lnTo>
                    <a:pt x="71" y="237"/>
                  </a:lnTo>
                  <a:lnTo>
                    <a:pt x="71" y="238"/>
                  </a:lnTo>
                  <a:lnTo>
                    <a:pt x="70" y="238"/>
                  </a:lnTo>
                  <a:lnTo>
                    <a:pt x="69" y="238"/>
                  </a:lnTo>
                  <a:lnTo>
                    <a:pt x="69" y="239"/>
                  </a:lnTo>
                  <a:lnTo>
                    <a:pt x="68" y="239"/>
                  </a:lnTo>
                  <a:lnTo>
                    <a:pt x="68" y="240"/>
                  </a:lnTo>
                  <a:lnTo>
                    <a:pt x="68" y="241"/>
                  </a:lnTo>
                  <a:lnTo>
                    <a:pt x="68" y="242"/>
                  </a:lnTo>
                  <a:lnTo>
                    <a:pt x="68" y="243"/>
                  </a:lnTo>
                  <a:lnTo>
                    <a:pt x="68" y="244"/>
                  </a:lnTo>
                  <a:lnTo>
                    <a:pt x="69" y="244"/>
                  </a:lnTo>
                  <a:lnTo>
                    <a:pt x="68" y="245"/>
                  </a:lnTo>
                  <a:lnTo>
                    <a:pt x="67" y="246"/>
                  </a:lnTo>
                  <a:lnTo>
                    <a:pt x="66" y="246"/>
                  </a:lnTo>
                  <a:lnTo>
                    <a:pt x="66" y="247"/>
                  </a:lnTo>
                  <a:lnTo>
                    <a:pt x="66" y="248"/>
                  </a:lnTo>
                  <a:lnTo>
                    <a:pt x="66" y="249"/>
                  </a:lnTo>
                  <a:lnTo>
                    <a:pt x="67" y="249"/>
                  </a:lnTo>
                  <a:lnTo>
                    <a:pt x="67" y="250"/>
                  </a:lnTo>
                  <a:lnTo>
                    <a:pt x="68" y="250"/>
                  </a:lnTo>
                  <a:lnTo>
                    <a:pt x="68" y="251"/>
                  </a:lnTo>
                  <a:lnTo>
                    <a:pt x="67" y="251"/>
                  </a:lnTo>
                  <a:lnTo>
                    <a:pt x="66" y="251"/>
                  </a:lnTo>
                  <a:lnTo>
                    <a:pt x="65" y="251"/>
                  </a:lnTo>
                  <a:lnTo>
                    <a:pt x="65" y="252"/>
                  </a:lnTo>
                  <a:lnTo>
                    <a:pt x="64" y="252"/>
                  </a:lnTo>
                  <a:lnTo>
                    <a:pt x="63" y="253"/>
                  </a:lnTo>
                  <a:lnTo>
                    <a:pt x="62" y="253"/>
                  </a:lnTo>
                  <a:lnTo>
                    <a:pt x="62" y="254"/>
                  </a:lnTo>
                  <a:lnTo>
                    <a:pt x="61" y="254"/>
                  </a:lnTo>
                  <a:lnTo>
                    <a:pt x="61" y="255"/>
                  </a:lnTo>
                  <a:lnTo>
                    <a:pt x="60" y="255"/>
                  </a:lnTo>
                  <a:lnTo>
                    <a:pt x="60" y="256"/>
                  </a:lnTo>
                  <a:lnTo>
                    <a:pt x="59" y="256"/>
                  </a:lnTo>
                  <a:lnTo>
                    <a:pt x="58" y="256"/>
                  </a:lnTo>
                  <a:lnTo>
                    <a:pt x="57" y="256"/>
                  </a:lnTo>
                  <a:lnTo>
                    <a:pt x="57" y="255"/>
                  </a:lnTo>
                  <a:lnTo>
                    <a:pt x="56" y="255"/>
                  </a:lnTo>
                  <a:lnTo>
                    <a:pt x="56" y="254"/>
                  </a:lnTo>
                  <a:lnTo>
                    <a:pt x="56" y="253"/>
                  </a:lnTo>
                  <a:lnTo>
                    <a:pt x="55" y="253"/>
                  </a:lnTo>
                  <a:lnTo>
                    <a:pt x="55" y="252"/>
                  </a:lnTo>
                  <a:lnTo>
                    <a:pt x="54" y="251"/>
                  </a:lnTo>
                  <a:lnTo>
                    <a:pt x="53" y="251"/>
                  </a:lnTo>
                  <a:lnTo>
                    <a:pt x="52" y="250"/>
                  </a:lnTo>
                  <a:lnTo>
                    <a:pt x="51" y="250"/>
                  </a:lnTo>
                  <a:lnTo>
                    <a:pt x="50" y="250"/>
                  </a:lnTo>
                  <a:lnTo>
                    <a:pt x="49" y="250"/>
                  </a:lnTo>
                  <a:lnTo>
                    <a:pt x="48" y="250"/>
                  </a:lnTo>
                  <a:lnTo>
                    <a:pt x="47" y="250"/>
                  </a:lnTo>
                  <a:lnTo>
                    <a:pt x="46" y="250"/>
                  </a:lnTo>
                  <a:lnTo>
                    <a:pt x="45" y="250"/>
                  </a:lnTo>
                  <a:lnTo>
                    <a:pt x="44" y="250"/>
                  </a:lnTo>
                  <a:lnTo>
                    <a:pt x="44" y="249"/>
                  </a:lnTo>
                  <a:lnTo>
                    <a:pt x="43" y="249"/>
                  </a:lnTo>
                  <a:lnTo>
                    <a:pt x="42" y="249"/>
                  </a:lnTo>
                  <a:lnTo>
                    <a:pt x="42" y="250"/>
                  </a:lnTo>
                  <a:lnTo>
                    <a:pt x="41" y="250"/>
                  </a:lnTo>
                  <a:lnTo>
                    <a:pt x="41" y="251"/>
                  </a:lnTo>
                  <a:lnTo>
                    <a:pt x="40" y="251"/>
                  </a:lnTo>
                  <a:lnTo>
                    <a:pt x="39" y="251"/>
                  </a:lnTo>
                  <a:lnTo>
                    <a:pt x="38" y="251"/>
                  </a:lnTo>
                  <a:lnTo>
                    <a:pt x="37" y="252"/>
                  </a:lnTo>
                  <a:lnTo>
                    <a:pt x="36" y="252"/>
                  </a:lnTo>
                  <a:lnTo>
                    <a:pt x="35" y="252"/>
                  </a:lnTo>
                  <a:lnTo>
                    <a:pt x="35" y="253"/>
                  </a:lnTo>
                  <a:lnTo>
                    <a:pt x="34" y="253"/>
                  </a:lnTo>
                  <a:lnTo>
                    <a:pt x="33" y="254"/>
                  </a:lnTo>
                  <a:lnTo>
                    <a:pt x="32" y="254"/>
                  </a:lnTo>
                  <a:lnTo>
                    <a:pt x="32" y="255"/>
                  </a:lnTo>
                  <a:lnTo>
                    <a:pt x="31" y="255"/>
                  </a:lnTo>
                  <a:lnTo>
                    <a:pt x="31" y="256"/>
                  </a:lnTo>
                  <a:lnTo>
                    <a:pt x="30" y="256"/>
                  </a:lnTo>
                  <a:lnTo>
                    <a:pt x="29" y="257"/>
                  </a:lnTo>
                  <a:lnTo>
                    <a:pt x="28" y="257"/>
                  </a:lnTo>
                  <a:lnTo>
                    <a:pt x="27" y="257"/>
                  </a:lnTo>
                  <a:lnTo>
                    <a:pt x="27" y="258"/>
                  </a:lnTo>
                  <a:lnTo>
                    <a:pt x="26" y="258"/>
                  </a:lnTo>
                  <a:lnTo>
                    <a:pt x="25" y="259"/>
                  </a:lnTo>
                  <a:lnTo>
                    <a:pt x="24" y="259"/>
                  </a:lnTo>
                  <a:lnTo>
                    <a:pt x="23" y="259"/>
                  </a:lnTo>
                  <a:lnTo>
                    <a:pt x="23" y="260"/>
                  </a:lnTo>
                  <a:lnTo>
                    <a:pt x="22" y="260"/>
                  </a:lnTo>
                  <a:lnTo>
                    <a:pt x="21" y="260"/>
                  </a:lnTo>
                  <a:lnTo>
                    <a:pt x="20" y="260"/>
                  </a:lnTo>
                  <a:lnTo>
                    <a:pt x="20" y="261"/>
                  </a:lnTo>
                  <a:lnTo>
                    <a:pt x="19" y="261"/>
                  </a:lnTo>
                  <a:lnTo>
                    <a:pt x="18" y="261"/>
                  </a:lnTo>
                  <a:lnTo>
                    <a:pt x="17" y="261"/>
                  </a:lnTo>
                  <a:lnTo>
                    <a:pt x="16" y="261"/>
                  </a:lnTo>
                  <a:lnTo>
                    <a:pt x="15" y="261"/>
                  </a:lnTo>
                  <a:lnTo>
                    <a:pt x="14" y="261"/>
                  </a:lnTo>
                  <a:lnTo>
                    <a:pt x="14" y="260"/>
                  </a:lnTo>
                  <a:lnTo>
                    <a:pt x="13" y="260"/>
                  </a:lnTo>
                  <a:lnTo>
                    <a:pt x="12" y="260"/>
                  </a:lnTo>
                  <a:lnTo>
                    <a:pt x="12" y="259"/>
                  </a:lnTo>
                  <a:lnTo>
                    <a:pt x="11" y="259"/>
                  </a:lnTo>
                  <a:lnTo>
                    <a:pt x="11" y="258"/>
                  </a:lnTo>
                  <a:lnTo>
                    <a:pt x="10" y="258"/>
                  </a:lnTo>
                  <a:lnTo>
                    <a:pt x="10" y="257"/>
                  </a:lnTo>
                  <a:lnTo>
                    <a:pt x="9" y="257"/>
                  </a:lnTo>
                  <a:lnTo>
                    <a:pt x="8" y="257"/>
                  </a:lnTo>
                  <a:lnTo>
                    <a:pt x="7" y="257"/>
                  </a:lnTo>
                  <a:lnTo>
                    <a:pt x="6" y="257"/>
                  </a:lnTo>
                  <a:lnTo>
                    <a:pt x="5" y="257"/>
                  </a:lnTo>
                  <a:lnTo>
                    <a:pt x="4" y="257"/>
                  </a:lnTo>
                  <a:lnTo>
                    <a:pt x="4" y="256"/>
                  </a:lnTo>
                  <a:lnTo>
                    <a:pt x="4" y="255"/>
                  </a:lnTo>
                  <a:lnTo>
                    <a:pt x="5" y="254"/>
                  </a:lnTo>
                  <a:lnTo>
                    <a:pt x="5" y="253"/>
                  </a:lnTo>
                  <a:lnTo>
                    <a:pt x="6" y="253"/>
                  </a:lnTo>
                  <a:lnTo>
                    <a:pt x="6" y="252"/>
                  </a:lnTo>
                  <a:lnTo>
                    <a:pt x="7" y="252"/>
                  </a:lnTo>
                  <a:lnTo>
                    <a:pt x="8" y="252"/>
                  </a:lnTo>
                  <a:lnTo>
                    <a:pt x="8" y="251"/>
                  </a:lnTo>
                  <a:lnTo>
                    <a:pt x="9" y="251"/>
                  </a:lnTo>
                  <a:lnTo>
                    <a:pt x="10" y="251"/>
                  </a:lnTo>
                  <a:lnTo>
                    <a:pt x="11" y="251"/>
                  </a:lnTo>
                  <a:lnTo>
                    <a:pt x="12" y="251"/>
                  </a:lnTo>
                  <a:lnTo>
                    <a:pt x="13" y="251"/>
                  </a:lnTo>
                  <a:lnTo>
                    <a:pt x="13" y="250"/>
                  </a:lnTo>
                  <a:lnTo>
                    <a:pt x="14" y="250"/>
                  </a:lnTo>
                  <a:lnTo>
                    <a:pt x="15" y="250"/>
                  </a:lnTo>
                  <a:lnTo>
                    <a:pt x="15" y="249"/>
                  </a:lnTo>
                  <a:lnTo>
                    <a:pt x="16" y="249"/>
                  </a:lnTo>
                  <a:lnTo>
                    <a:pt x="16" y="248"/>
                  </a:lnTo>
                  <a:lnTo>
                    <a:pt x="17" y="248"/>
                  </a:lnTo>
                  <a:lnTo>
                    <a:pt x="18" y="248"/>
                  </a:lnTo>
                  <a:lnTo>
                    <a:pt x="18" y="247"/>
                  </a:lnTo>
                  <a:lnTo>
                    <a:pt x="17" y="247"/>
                  </a:lnTo>
                  <a:lnTo>
                    <a:pt x="16" y="247"/>
                  </a:lnTo>
                  <a:lnTo>
                    <a:pt x="15" y="247"/>
                  </a:lnTo>
                  <a:lnTo>
                    <a:pt x="14" y="247"/>
                  </a:lnTo>
                  <a:lnTo>
                    <a:pt x="14" y="248"/>
                  </a:lnTo>
                  <a:lnTo>
                    <a:pt x="14" y="249"/>
                  </a:lnTo>
                  <a:lnTo>
                    <a:pt x="13" y="249"/>
                  </a:lnTo>
                  <a:lnTo>
                    <a:pt x="12" y="250"/>
                  </a:lnTo>
                  <a:lnTo>
                    <a:pt x="11" y="250"/>
                  </a:lnTo>
                  <a:lnTo>
                    <a:pt x="10" y="250"/>
                  </a:lnTo>
                  <a:lnTo>
                    <a:pt x="9" y="250"/>
                  </a:lnTo>
                  <a:lnTo>
                    <a:pt x="9" y="251"/>
                  </a:lnTo>
                  <a:lnTo>
                    <a:pt x="8" y="251"/>
                  </a:lnTo>
                  <a:lnTo>
                    <a:pt x="7" y="251"/>
                  </a:lnTo>
                  <a:lnTo>
                    <a:pt x="6" y="251"/>
                  </a:lnTo>
                  <a:lnTo>
                    <a:pt x="5" y="252"/>
                  </a:lnTo>
                  <a:lnTo>
                    <a:pt x="5" y="253"/>
                  </a:lnTo>
                  <a:lnTo>
                    <a:pt x="4" y="253"/>
                  </a:lnTo>
                  <a:lnTo>
                    <a:pt x="4" y="254"/>
                  </a:lnTo>
                  <a:lnTo>
                    <a:pt x="4" y="255"/>
                  </a:lnTo>
                  <a:lnTo>
                    <a:pt x="3" y="256"/>
                  </a:lnTo>
                  <a:lnTo>
                    <a:pt x="3" y="257"/>
                  </a:lnTo>
                  <a:lnTo>
                    <a:pt x="2" y="257"/>
                  </a:lnTo>
                  <a:lnTo>
                    <a:pt x="2" y="258"/>
                  </a:lnTo>
                  <a:lnTo>
                    <a:pt x="1" y="258"/>
                  </a:lnTo>
                  <a:lnTo>
                    <a:pt x="1" y="259"/>
                  </a:lnTo>
                  <a:lnTo>
                    <a:pt x="0" y="259"/>
                  </a:lnTo>
                  <a:lnTo>
                    <a:pt x="2" y="252"/>
                  </a:lnTo>
                  <a:lnTo>
                    <a:pt x="4" y="251"/>
                  </a:lnTo>
                  <a:lnTo>
                    <a:pt x="5" y="249"/>
                  </a:lnTo>
                  <a:lnTo>
                    <a:pt x="9" y="248"/>
                  </a:lnTo>
                  <a:lnTo>
                    <a:pt x="12" y="246"/>
                  </a:lnTo>
                  <a:lnTo>
                    <a:pt x="14" y="246"/>
                  </a:lnTo>
                  <a:lnTo>
                    <a:pt x="17" y="244"/>
                  </a:lnTo>
                  <a:lnTo>
                    <a:pt x="20" y="243"/>
                  </a:lnTo>
                  <a:lnTo>
                    <a:pt x="22" y="241"/>
                  </a:lnTo>
                  <a:lnTo>
                    <a:pt x="24" y="240"/>
                  </a:lnTo>
                  <a:lnTo>
                    <a:pt x="28" y="238"/>
                  </a:lnTo>
                  <a:lnTo>
                    <a:pt x="30" y="237"/>
                  </a:lnTo>
                  <a:lnTo>
                    <a:pt x="31" y="235"/>
                  </a:lnTo>
                  <a:lnTo>
                    <a:pt x="31" y="232"/>
                  </a:lnTo>
                  <a:lnTo>
                    <a:pt x="29" y="231"/>
                  </a:lnTo>
                  <a:lnTo>
                    <a:pt x="29" y="230"/>
                  </a:lnTo>
                  <a:lnTo>
                    <a:pt x="29" y="226"/>
                  </a:lnTo>
                  <a:lnTo>
                    <a:pt x="29" y="223"/>
                  </a:lnTo>
                  <a:lnTo>
                    <a:pt x="29" y="221"/>
                  </a:lnTo>
                  <a:lnTo>
                    <a:pt x="28" y="218"/>
                  </a:lnTo>
                  <a:lnTo>
                    <a:pt x="27" y="216"/>
                  </a:lnTo>
                  <a:lnTo>
                    <a:pt x="26" y="212"/>
                  </a:lnTo>
                  <a:lnTo>
                    <a:pt x="26" y="211"/>
                  </a:lnTo>
                  <a:lnTo>
                    <a:pt x="25" y="208"/>
                  </a:lnTo>
                  <a:lnTo>
                    <a:pt x="23" y="206"/>
                  </a:lnTo>
                  <a:lnTo>
                    <a:pt x="23" y="202"/>
                  </a:lnTo>
                  <a:lnTo>
                    <a:pt x="25" y="200"/>
                  </a:lnTo>
                  <a:lnTo>
                    <a:pt x="25" y="198"/>
                  </a:lnTo>
                  <a:lnTo>
                    <a:pt x="24" y="194"/>
                  </a:lnTo>
                  <a:lnTo>
                    <a:pt x="23" y="192"/>
                  </a:lnTo>
                  <a:lnTo>
                    <a:pt x="24" y="191"/>
                  </a:lnTo>
                  <a:lnTo>
                    <a:pt x="26" y="188"/>
                  </a:lnTo>
                  <a:lnTo>
                    <a:pt x="25" y="186"/>
                  </a:lnTo>
                  <a:lnTo>
                    <a:pt x="22" y="186"/>
                  </a:lnTo>
                  <a:lnTo>
                    <a:pt x="19" y="185"/>
                  </a:lnTo>
                  <a:lnTo>
                    <a:pt x="18" y="183"/>
                  </a:lnTo>
                  <a:lnTo>
                    <a:pt x="20" y="180"/>
                  </a:lnTo>
                  <a:lnTo>
                    <a:pt x="18" y="179"/>
                  </a:lnTo>
                  <a:lnTo>
                    <a:pt x="19" y="176"/>
                  </a:lnTo>
                  <a:lnTo>
                    <a:pt x="20" y="174"/>
                  </a:lnTo>
                  <a:lnTo>
                    <a:pt x="21" y="173"/>
                  </a:lnTo>
                  <a:lnTo>
                    <a:pt x="21" y="170"/>
                  </a:lnTo>
                  <a:lnTo>
                    <a:pt x="20" y="167"/>
                  </a:lnTo>
                  <a:lnTo>
                    <a:pt x="18" y="165"/>
                  </a:lnTo>
                  <a:lnTo>
                    <a:pt x="16" y="167"/>
                  </a:lnTo>
                  <a:lnTo>
                    <a:pt x="15" y="167"/>
                  </a:lnTo>
                  <a:lnTo>
                    <a:pt x="13" y="167"/>
                  </a:lnTo>
                  <a:lnTo>
                    <a:pt x="10" y="166"/>
                  </a:lnTo>
                  <a:lnTo>
                    <a:pt x="10" y="164"/>
                  </a:lnTo>
                  <a:lnTo>
                    <a:pt x="11" y="162"/>
                  </a:lnTo>
                  <a:lnTo>
                    <a:pt x="12" y="161"/>
                  </a:lnTo>
                  <a:lnTo>
                    <a:pt x="14" y="160"/>
                  </a:lnTo>
                  <a:lnTo>
                    <a:pt x="16" y="159"/>
                  </a:lnTo>
                  <a:lnTo>
                    <a:pt x="17" y="157"/>
                  </a:lnTo>
                  <a:lnTo>
                    <a:pt x="19" y="157"/>
                  </a:lnTo>
                  <a:lnTo>
                    <a:pt x="21" y="158"/>
                  </a:lnTo>
                  <a:lnTo>
                    <a:pt x="22" y="156"/>
                  </a:lnTo>
                  <a:lnTo>
                    <a:pt x="24" y="156"/>
                  </a:lnTo>
                  <a:lnTo>
                    <a:pt x="25" y="157"/>
                  </a:lnTo>
                  <a:lnTo>
                    <a:pt x="28" y="157"/>
                  </a:lnTo>
                  <a:lnTo>
                    <a:pt x="28" y="155"/>
                  </a:lnTo>
                  <a:lnTo>
                    <a:pt x="28" y="153"/>
                  </a:lnTo>
                  <a:lnTo>
                    <a:pt x="29" y="152"/>
                  </a:lnTo>
                  <a:lnTo>
                    <a:pt x="30" y="152"/>
                  </a:lnTo>
                  <a:lnTo>
                    <a:pt x="32" y="153"/>
                  </a:lnTo>
                  <a:lnTo>
                    <a:pt x="33" y="154"/>
                  </a:lnTo>
                  <a:lnTo>
                    <a:pt x="33" y="152"/>
                  </a:lnTo>
                  <a:lnTo>
                    <a:pt x="33" y="150"/>
                  </a:lnTo>
                  <a:lnTo>
                    <a:pt x="34" y="149"/>
                  </a:lnTo>
                  <a:lnTo>
                    <a:pt x="35" y="148"/>
                  </a:lnTo>
                  <a:lnTo>
                    <a:pt x="36" y="148"/>
                  </a:lnTo>
                  <a:lnTo>
                    <a:pt x="37" y="148"/>
                  </a:lnTo>
                  <a:lnTo>
                    <a:pt x="39" y="147"/>
                  </a:lnTo>
                  <a:lnTo>
                    <a:pt x="41" y="146"/>
                  </a:lnTo>
                  <a:lnTo>
                    <a:pt x="41" y="143"/>
                  </a:lnTo>
                  <a:lnTo>
                    <a:pt x="42" y="141"/>
                  </a:lnTo>
                  <a:lnTo>
                    <a:pt x="45" y="141"/>
                  </a:lnTo>
                  <a:lnTo>
                    <a:pt x="47" y="138"/>
                  </a:lnTo>
                  <a:lnTo>
                    <a:pt x="48" y="136"/>
                  </a:lnTo>
                  <a:lnTo>
                    <a:pt x="49" y="135"/>
                  </a:lnTo>
                  <a:lnTo>
                    <a:pt x="53" y="135"/>
                  </a:lnTo>
                  <a:lnTo>
                    <a:pt x="56" y="134"/>
                  </a:lnTo>
                  <a:lnTo>
                    <a:pt x="59" y="133"/>
                  </a:lnTo>
                  <a:lnTo>
                    <a:pt x="58" y="131"/>
                  </a:lnTo>
                  <a:lnTo>
                    <a:pt x="59" y="129"/>
                  </a:lnTo>
                  <a:lnTo>
                    <a:pt x="58" y="128"/>
                  </a:lnTo>
                  <a:lnTo>
                    <a:pt x="58" y="125"/>
                  </a:lnTo>
                  <a:lnTo>
                    <a:pt x="60" y="125"/>
                  </a:lnTo>
                  <a:lnTo>
                    <a:pt x="62" y="123"/>
                  </a:lnTo>
                  <a:lnTo>
                    <a:pt x="62" y="120"/>
                  </a:lnTo>
                  <a:lnTo>
                    <a:pt x="63" y="118"/>
                  </a:lnTo>
                  <a:lnTo>
                    <a:pt x="65" y="118"/>
                  </a:lnTo>
                  <a:lnTo>
                    <a:pt x="67" y="116"/>
                  </a:lnTo>
                  <a:lnTo>
                    <a:pt x="69" y="116"/>
                  </a:lnTo>
                  <a:lnTo>
                    <a:pt x="70" y="115"/>
                  </a:lnTo>
                  <a:lnTo>
                    <a:pt x="72" y="115"/>
                  </a:lnTo>
                  <a:lnTo>
                    <a:pt x="75" y="114"/>
                  </a:lnTo>
                  <a:lnTo>
                    <a:pt x="77" y="114"/>
                  </a:lnTo>
                  <a:lnTo>
                    <a:pt x="79" y="111"/>
                  </a:lnTo>
                  <a:lnTo>
                    <a:pt x="80" y="110"/>
                  </a:lnTo>
                  <a:lnTo>
                    <a:pt x="82" y="110"/>
                  </a:lnTo>
                  <a:lnTo>
                    <a:pt x="81" y="109"/>
                  </a:lnTo>
                  <a:lnTo>
                    <a:pt x="81" y="104"/>
                  </a:lnTo>
                  <a:lnTo>
                    <a:pt x="83" y="105"/>
                  </a:lnTo>
                  <a:lnTo>
                    <a:pt x="85" y="107"/>
                  </a:lnTo>
                  <a:lnTo>
                    <a:pt x="86" y="107"/>
                  </a:lnTo>
                  <a:lnTo>
                    <a:pt x="88" y="107"/>
                  </a:lnTo>
                  <a:lnTo>
                    <a:pt x="90" y="105"/>
                  </a:lnTo>
                  <a:lnTo>
                    <a:pt x="89" y="103"/>
                  </a:lnTo>
                  <a:lnTo>
                    <a:pt x="90" y="100"/>
                  </a:lnTo>
                  <a:lnTo>
                    <a:pt x="92" y="100"/>
                  </a:lnTo>
                  <a:lnTo>
                    <a:pt x="96" y="101"/>
                  </a:lnTo>
                  <a:lnTo>
                    <a:pt x="98" y="101"/>
                  </a:lnTo>
                  <a:lnTo>
                    <a:pt x="98" y="98"/>
                  </a:lnTo>
                  <a:lnTo>
                    <a:pt x="98" y="97"/>
                  </a:lnTo>
                  <a:lnTo>
                    <a:pt x="99" y="96"/>
                  </a:lnTo>
                  <a:lnTo>
                    <a:pt x="100" y="95"/>
                  </a:lnTo>
                  <a:lnTo>
                    <a:pt x="103" y="95"/>
                  </a:lnTo>
                  <a:lnTo>
                    <a:pt x="104" y="96"/>
                  </a:lnTo>
                  <a:lnTo>
                    <a:pt x="107" y="100"/>
                  </a:lnTo>
                  <a:lnTo>
                    <a:pt x="108" y="101"/>
                  </a:lnTo>
                  <a:lnTo>
                    <a:pt x="109" y="101"/>
                  </a:lnTo>
                  <a:lnTo>
                    <a:pt x="110" y="100"/>
                  </a:lnTo>
                  <a:lnTo>
                    <a:pt x="111" y="101"/>
                  </a:lnTo>
                  <a:lnTo>
                    <a:pt x="113" y="100"/>
                  </a:lnTo>
                  <a:lnTo>
                    <a:pt x="115" y="99"/>
                  </a:lnTo>
                  <a:lnTo>
                    <a:pt x="117" y="98"/>
                  </a:lnTo>
                  <a:lnTo>
                    <a:pt x="117" y="97"/>
                  </a:lnTo>
                  <a:lnTo>
                    <a:pt x="118" y="99"/>
                  </a:lnTo>
                  <a:lnTo>
                    <a:pt x="118" y="101"/>
                  </a:lnTo>
                  <a:lnTo>
                    <a:pt x="120" y="101"/>
                  </a:lnTo>
                  <a:lnTo>
                    <a:pt x="121" y="99"/>
                  </a:lnTo>
                  <a:lnTo>
                    <a:pt x="123" y="99"/>
                  </a:lnTo>
                  <a:lnTo>
                    <a:pt x="125" y="99"/>
                  </a:lnTo>
                  <a:lnTo>
                    <a:pt x="128" y="99"/>
                  </a:lnTo>
                  <a:lnTo>
                    <a:pt x="129" y="96"/>
                  </a:lnTo>
                  <a:lnTo>
                    <a:pt x="131" y="96"/>
                  </a:lnTo>
                  <a:lnTo>
                    <a:pt x="132" y="96"/>
                  </a:lnTo>
                  <a:lnTo>
                    <a:pt x="135" y="96"/>
                  </a:lnTo>
                  <a:lnTo>
                    <a:pt x="137" y="94"/>
                  </a:lnTo>
                  <a:lnTo>
                    <a:pt x="138" y="93"/>
                  </a:lnTo>
                  <a:lnTo>
                    <a:pt x="138" y="91"/>
                  </a:lnTo>
                  <a:lnTo>
                    <a:pt x="140" y="90"/>
                  </a:lnTo>
                  <a:lnTo>
                    <a:pt x="142" y="90"/>
                  </a:lnTo>
                  <a:lnTo>
                    <a:pt x="146" y="90"/>
                  </a:lnTo>
                  <a:lnTo>
                    <a:pt x="147" y="90"/>
                  </a:lnTo>
                  <a:lnTo>
                    <a:pt x="148" y="88"/>
                  </a:lnTo>
                  <a:lnTo>
                    <a:pt x="151" y="87"/>
                  </a:lnTo>
                  <a:lnTo>
                    <a:pt x="153" y="87"/>
                  </a:lnTo>
                  <a:lnTo>
                    <a:pt x="154" y="85"/>
                  </a:lnTo>
                  <a:lnTo>
                    <a:pt x="158" y="85"/>
                  </a:lnTo>
                  <a:lnTo>
                    <a:pt x="160" y="85"/>
                  </a:lnTo>
                  <a:lnTo>
                    <a:pt x="162" y="85"/>
                  </a:lnTo>
                  <a:lnTo>
                    <a:pt x="164" y="83"/>
                  </a:lnTo>
                  <a:lnTo>
                    <a:pt x="166" y="84"/>
                  </a:lnTo>
                  <a:lnTo>
                    <a:pt x="168" y="84"/>
                  </a:lnTo>
                  <a:lnTo>
                    <a:pt x="169" y="86"/>
                  </a:lnTo>
                  <a:lnTo>
                    <a:pt x="171" y="84"/>
                  </a:lnTo>
                  <a:lnTo>
                    <a:pt x="172" y="83"/>
                  </a:lnTo>
                  <a:lnTo>
                    <a:pt x="173" y="80"/>
                  </a:lnTo>
                  <a:lnTo>
                    <a:pt x="172" y="78"/>
                  </a:lnTo>
                  <a:lnTo>
                    <a:pt x="171" y="77"/>
                  </a:lnTo>
                  <a:lnTo>
                    <a:pt x="170" y="74"/>
                  </a:lnTo>
                  <a:lnTo>
                    <a:pt x="172" y="72"/>
                  </a:lnTo>
                  <a:lnTo>
                    <a:pt x="173" y="71"/>
                  </a:lnTo>
                  <a:lnTo>
                    <a:pt x="174" y="70"/>
                  </a:lnTo>
                  <a:lnTo>
                    <a:pt x="176" y="68"/>
                  </a:lnTo>
                  <a:lnTo>
                    <a:pt x="179" y="67"/>
                  </a:lnTo>
                  <a:lnTo>
                    <a:pt x="180" y="65"/>
                  </a:lnTo>
                  <a:lnTo>
                    <a:pt x="183" y="63"/>
                  </a:lnTo>
                  <a:lnTo>
                    <a:pt x="182" y="61"/>
                  </a:lnTo>
                  <a:lnTo>
                    <a:pt x="183" y="59"/>
                  </a:lnTo>
                  <a:lnTo>
                    <a:pt x="185" y="58"/>
                  </a:lnTo>
                  <a:lnTo>
                    <a:pt x="184" y="56"/>
                  </a:lnTo>
                  <a:lnTo>
                    <a:pt x="183" y="55"/>
                  </a:lnTo>
                  <a:lnTo>
                    <a:pt x="185" y="53"/>
                  </a:lnTo>
                  <a:lnTo>
                    <a:pt x="184" y="51"/>
                  </a:lnTo>
                  <a:lnTo>
                    <a:pt x="183" y="49"/>
                  </a:lnTo>
                  <a:lnTo>
                    <a:pt x="183" y="46"/>
                  </a:lnTo>
                  <a:lnTo>
                    <a:pt x="183" y="45"/>
                  </a:lnTo>
                  <a:lnTo>
                    <a:pt x="182" y="44"/>
                  </a:lnTo>
                  <a:lnTo>
                    <a:pt x="179" y="42"/>
                  </a:lnTo>
                  <a:lnTo>
                    <a:pt x="178" y="41"/>
                  </a:lnTo>
                  <a:lnTo>
                    <a:pt x="177" y="40"/>
                  </a:lnTo>
                  <a:lnTo>
                    <a:pt x="175" y="39"/>
                  </a:lnTo>
                  <a:lnTo>
                    <a:pt x="174" y="37"/>
                  </a:lnTo>
                  <a:lnTo>
                    <a:pt x="176" y="35"/>
                  </a:lnTo>
                  <a:lnTo>
                    <a:pt x="179" y="34"/>
                  </a:lnTo>
                  <a:lnTo>
                    <a:pt x="182" y="35"/>
                  </a:lnTo>
                  <a:lnTo>
                    <a:pt x="185" y="35"/>
                  </a:lnTo>
                  <a:lnTo>
                    <a:pt x="186" y="33"/>
                  </a:lnTo>
                  <a:lnTo>
                    <a:pt x="188" y="32"/>
                  </a:lnTo>
                  <a:lnTo>
                    <a:pt x="190" y="31"/>
                  </a:lnTo>
                  <a:lnTo>
                    <a:pt x="192" y="28"/>
                  </a:lnTo>
                  <a:lnTo>
                    <a:pt x="193" y="27"/>
                  </a:lnTo>
                  <a:lnTo>
                    <a:pt x="195" y="26"/>
                  </a:lnTo>
                  <a:lnTo>
                    <a:pt x="197" y="25"/>
                  </a:lnTo>
                  <a:lnTo>
                    <a:pt x="199" y="24"/>
                  </a:lnTo>
                  <a:lnTo>
                    <a:pt x="200" y="21"/>
                  </a:lnTo>
                  <a:lnTo>
                    <a:pt x="201" y="19"/>
                  </a:lnTo>
                  <a:lnTo>
                    <a:pt x="202" y="18"/>
                  </a:lnTo>
                  <a:lnTo>
                    <a:pt x="204" y="17"/>
                  </a:lnTo>
                  <a:lnTo>
                    <a:pt x="205" y="17"/>
                  </a:lnTo>
                  <a:lnTo>
                    <a:pt x="206" y="15"/>
                  </a:lnTo>
                  <a:lnTo>
                    <a:pt x="207" y="14"/>
                  </a:lnTo>
                  <a:lnTo>
                    <a:pt x="208" y="13"/>
                  </a:lnTo>
                  <a:lnTo>
                    <a:pt x="210" y="12"/>
                  </a:lnTo>
                  <a:lnTo>
                    <a:pt x="210" y="10"/>
                  </a:lnTo>
                  <a:lnTo>
                    <a:pt x="211" y="6"/>
                  </a:lnTo>
                  <a:close/>
                  <a:moveTo>
                    <a:pt x="108" y="244"/>
                  </a:moveTo>
                  <a:lnTo>
                    <a:pt x="108" y="244"/>
                  </a:lnTo>
                  <a:lnTo>
                    <a:pt x="109" y="244"/>
                  </a:lnTo>
                  <a:lnTo>
                    <a:pt x="110" y="243"/>
                  </a:lnTo>
                  <a:lnTo>
                    <a:pt x="110" y="242"/>
                  </a:lnTo>
                  <a:lnTo>
                    <a:pt x="110" y="241"/>
                  </a:lnTo>
                  <a:lnTo>
                    <a:pt x="111" y="240"/>
                  </a:lnTo>
                  <a:lnTo>
                    <a:pt x="110" y="239"/>
                  </a:lnTo>
                  <a:lnTo>
                    <a:pt x="110" y="238"/>
                  </a:lnTo>
                  <a:lnTo>
                    <a:pt x="111" y="238"/>
                  </a:lnTo>
                  <a:lnTo>
                    <a:pt x="112" y="238"/>
                  </a:lnTo>
                  <a:lnTo>
                    <a:pt x="112" y="239"/>
                  </a:lnTo>
                  <a:lnTo>
                    <a:pt x="112" y="238"/>
                  </a:lnTo>
                  <a:lnTo>
                    <a:pt x="112" y="237"/>
                  </a:lnTo>
                  <a:lnTo>
                    <a:pt x="113" y="237"/>
                  </a:lnTo>
                  <a:lnTo>
                    <a:pt x="113" y="236"/>
                  </a:lnTo>
                  <a:lnTo>
                    <a:pt x="114" y="236"/>
                  </a:lnTo>
                  <a:lnTo>
                    <a:pt x="115" y="236"/>
                  </a:lnTo>
                  <a:lnTo>
                    <a:pt x="115" y="235"/>
                  </a:lnTo>
                  <a:lnTo>
                    <a:pt x="115" y="234"/>
                  </a:lnTo>
                  <a:lnTo>
                    <a:pt x="115" y="233"/>
                  </a:lnTo>
                  <a:lnTo>
                    <a:pt x="115" y="232"/>
                  </a:lnTo>
                  <a:lnTo>
                    <a:pt x="116" y="232"/>
                  </a:lnTo>
                  <a:lnTo>
                    <a:pt x="116" y="231"/>
                  </a:lnTo>
                  <a:lnTo>
                    <a:pt x="116" y="230"/>
                  </a:lnTo>
                  <a:lnTo>
                    <a:pt x="116" y="229"/>
                  </a:lnTo>
                  <a:lnTo>
                    <a:pt x="115" y="229"/>
                  </a:lnTo>
                  <a:lnTo>
                    <a:pt x="115" y="228"/>
                  </a:lnTo>
                  <a:lnTo>
                    <a:pt x="115" y="227"/>
                  </a:lnTo>
                  <a:lnTo>
                    <a:pt x="116" y="226"/>
                  </a:lnTo>
                  <a:lnTo>
                    <a:pt x="116" y="225"/>
                  </a:lnTo>
                  <a:lnTo>
                    <a:pt x="115" y="225"/>
                  </a:lnTo>
                  <a:lnTo>
                    <a:pt x="115" y="226"/>
                  </a:lnTo>
                  <a:lnTo>
                    <a:pt x="114" y="226"/>
                  </a:lnTo>
                  <a:lnTo>
                    <a:pt x="114" y="227"/>
                  </a:lnTo>
                  <a:lnTo>
                    <a:pt x="114" y="228"/>
                  </a:lnTo>
                  <a:lnTo>
                    <a:pt x="115" y="229"/>
                  </a:lnTo>
                  <a:lnTo>
                    <a:pt x="115" y="230"/>
                  </a:lnTo>
                  <a:lnTo>
                    <a:pt x="115" y="231"/>
                  </a:lnTo>
                  <a:lnTo>
                    <a:pt x="114" y="231"/>
                  </a:lnTo>
                  <a:lnTo>
                    <a:pt x="114" y="232"/>
                  </a:lnTo>
                  <a:lnTo>
                    <a:pt x="113" y="233"/>
                  </a:lnTo>
                  <a:lnTo>
                    <a:pt x="112" y="234"/>
                  </a:lnTo>
                  <a:lnTo>
                    <a:pt x="112" y="235"/>
                  </a:lnTo>
                  <a:lnTo>
                    <a:pt x="112" y="236"/>
                  </a:lnTo>
                  <a:lnTo>
                    <a:pt x="111" y="236"/>
                  </a:lnTo>
                  <a:lnTo>
                    <a:pt x="111" y="237"/>
                  </a:lnTo>
                  <a:lnTo>
                    <a:pt x="110" y="237"/>
                  </a:lnTo>
                  <a:lnTo>
                    <a:pt x="110" y="238"/>
                  </a:lnTo>
                  <a:lnTo>
                    <a:pt x="109" y="238"/>
                  </a:lnTo>
                  <a:lnTo>
                    <a:pt x="109" y="239"/>
                  </a:lnTo>
                  <a:lnTo>
                    <a:pt x="109" y="240"/>
                  </a:lnTo>
                  <a:lnTo>
                    <a:pt x="109" y="241"/>
                  </a:lnTo>
                  <a:lnTo>
                    <a:pt x="109" y="242"/>
                  </a:lnTo>
                  <a:lnTo>
                    <a:pt x="108" y="242"/>
                  </a:lnTo>
                  <a:lnTo>
                    <a:pt x="108" y="243"/>
                  </a:lnTo>
                  <a:lnTo>
                    <a:pt x="107" y="243"/>
                  </a:lnTo>
                  <a:lnTo>
                    <a:pt x="107" y="244"/>
                  </a:lnTo>
                  <a:lnTo>
                    <a:pt x="108" y="244"/>
                  </a:lnTo>
                  <a:close/>
                </a:path>
              </a:pathLst>
            </a:custGeom>
            <a:solidFill>
              <a:srgbClr val="F7D4C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34" name="Freeform 914"/>
            <p:cNvSpPr>
              <a:spLocks/>
            </p:cNvSpPr>
            <p:nvPr/>
          </p:nvSpPr>
          <p:spPr bwMode="auto">
            <a:xfrm>
              <a:off x="1880" y="1886"/>
              <a:ext cx="345" cy="293"/>
            </a:xfrm>
            <a:custGeom>
              <a:avLst/>
              <a:gdLst>
                <a:gd name="T0" fmla="*/ 264 w 345"/>
                <a:gd name="T1" fmla="*/ 8 h 293"/>
                <a:gd name="T2" fmla="*/ 296 w 345"/>
                <a:gd name="T3" fmla="*/ 29 h 293"/>
                <a:gd name="T4" fmla="*/ 295 w 345"/>
                <a:gd name="T5" fmla="*/ 64 h 293"/>
                <a:gd name="T6" fmla="*/ 315 w 345"/>
                <a:gd name="T7" fmla="*/ 96 h 293"/>
                <a:gd name="T8" fmla="*/ 317 w 345"/>
                <a:gd name="T9" fmla="*/ 154 h 293"/>
                <a:gd name="T10" fmla="*/ 284 w 345"/>
                <a:gd name="T11" fmla="*/ 218 h 293"/>
                <a:gd name="T12" fmla="*/ 251 w 345"/>
                <a:gd name="T13" fmla="*/ 274 h 293"/>
                <a:gd name="T14" fmla="*/ 241 w 345"/>
                <a:gd name="T15" fmla="*/ 280 h 293"/>
                <a:gd name="T16" fmla="*/ 247 w 345"/>
                <a:gd name="T17" fmla="*/ 270 h 293"/>
                <a:gd name="T18" fmla="*/ 242 w 345"/>
                <a:gd name="T19" fmla="*/ 276 h 293"/>
                <a:gd name="T20" fmla="*/ 231 w 345"/>
                <a:gd name="T21" fmla="*/ 278 h 293"/>
                <a:gd name="T22" fmla="*/ 231 w 345"/>
                <a:gd name="T23" fmla="*/ 268 h 293"/>
                <a:gd name="T24" fmla="*/ 227 w 345"/>
                <a:gd name="T25" fmla="*/ 276 h 293"/>
                <a:gd name="T26" fmla="*/ 217 w 345"/>
                <a:gd name="T27" fmla="*/ 282 h 293"/>
                <a:gd name="T28" fmla="*/ 206 w 345"/>
                <a:gd name="T29" fmla="*/ 285 h 293"/>
                <a:gd name="T30" fmla="*/ 198 w 345"/>
                <a:gd name="T31" fmla="*/ 279 h 293"/>
                <a:gd name="T32" fmla="*/ 197 w 345"/>
                <a:gd name="T33" fmla="*/ 265 h 293"/>
                <a:gd name="T34" fmla="*/ 186 w 345"/>
                <a:gd name="T35" fmla="*/ 268 h 293"/>
                <a:gd name="T36" fmla="*/ 179 w 345"/>
                <a:gd name="T37" fmla="*/ 267 h 293"/>
                <a:gd name="T38" fmla="*/ 179 w 345"/>
                <a:gd name="T39" fmla="*/ 272 h 293"/>
                <a:gd name="T40" fmla="*/ 171 w 345"/>
                <a:gd name="T41" fmla="*/ 264 h 293"/>
                <a:gd name="T42" fmla="*/ 164 w 345"/>
                <a:gd name="T43" fmla="*/ 257 h 293"/>
                <a:gd name="T44" fmla="*/ 158 w 345"/>
                <a:gd name="T45" fmla="*/ 253 h 293"/>
                <a:gd name="T46" fmla="*/ 152 w 345"/>
                <a:gd name="T47" fmla="*/ 263 h 293"/>
                <a:gd name="T48" fmla="*/ 153 w 345"/>
                <a:gd name="T49" fmla="*/ 268 h 293"/>
                <a:gd name="T50" fmla="*/ 143 w 345"/>
                <a:gd name="T51" fmla="*/ 273 h 293"/>
                <a:gd name="T52" fmla="*/ 134 w 345"/>
                <a:gd name="T53" fmla="*/ 280 h 293"/>
                <a:gd name="T54" fmla="*/ 125 w 345"/>
                <a:gd name="T55" fmla="*/ 284 h 293"/>
                <a:gd name="T56" fmla="*/ 116 w 345"/>
                <a:gd name="T57" fmla="*/ 277 h 293"/>
                <a:gd name="T58" fmla="*/ 104 w 345"/>
                <a:gd name="T59" fmla="*/ 276 h 293"/>
                <a:gd name="T60" fmla="*/ 93 w 345"/>
                <a:gd name="T61" fmla="*/ 283 h 293"/>
                <a:gd name="T62" fmla="*/ 85 w 345"/>
                <a:gd name="T63" fmla="*/ 291 h 293"/>
                <a:gd name="T64" fmla="*/ 75 w 345"/>
                <a:gd name="T65" fmla="*/ 289 h 293"/>
                <a:gd name="T66" fmla="*/ 78 w 345"/>
                <a:gd name="T67" fmla="*/ 278 h 293"/>
                <a:gd name="T68" fmla="*/ 76 w 345"/>
                <a:gd name="T69" fmla="*/ 264 h 293"/>
                <a:gd name="T70" fmla="*/ 74 w 345"/>
                <a:gd name="T71" fmla="*/ 251 h 293"/>
                <a:gd name="T72" fmla="*/ 70 w 345"/>
                <a:gd name="T73" fmla="*/ 241 h 293"/>
                <a:gd name="T74" fmla="*/ 68 w 345"/>
                <a:gd name="T75" fmla="*/ 242 h 293"/>
                <a:gd name="T76" fmla="*/ 66 w 345"/>
                <a:gd name="T77" fmla="*/ 251 h 293"/>
                <a:gd name="T78" fmla="*/ 57 w 345"/>
                <a:gd name="T79" fmla="*/ 255 h 293"/>
                <a:gd name="T80" fmla="*/ 45 w 345"/>
                <a:gd name="T81" fmla="*/ 250 h 293"/>
                <a:gd name="T82" fmla="*/ 34 w 345"/>
                <a:gd name="T83" fmla="*/ 253 h 293"/>
                <a:gd name="T84" fmla="*/ 23 w 345"/>
                <a:gd name="T85" fmla="*/ 260 h 293"/>
                <a:gd name="T86" fmla="*/ 11 w 345"/>
                <a:gd name="T87" fmla="*/ 259 h 293"/>
                <a:gd name="T88" fmla="*/ 5 w 345"/>
                <a:gd name="T89" fmla="*/ 253 h 293"/>
                <a:gd name="T90" fmla="*/ 15 w 345"/>
                <a:gd name="T91" fmla="*/ 249 h 293"/>
                <a:gd name="T92" fmla="*/ 10 w 345"/>
                <a:gd name="T93" fmla="*/ 250 h 293"/>
                <a:gd name="T94" fmla="*/ 2 w 345"/>
                <a:gd name="T95" fmla="*/ 257 h 293"/>
                <a:gd name="T96" fmla="*/ 30 w 345"/>
                <a:gd name="T97" fmla="*/ 237 h 293"/>
                <a:gd name="T98" fmla="*/ 25 w 345"/>
                <a:gd name="T99" fmla="*/ 198 h 293"/>
                <a:gd name="T100" fmla="*/ 18 w 345"/>
                <a:gd name="T101" fmla="*/ 165 h 293"/>
                <a:gd name="T102" fmla="*/ 28 w 345"/>
                <a:gd name="T103" fmla="*/ 157 h 293"/>
                <a:gd name="T104" fmla="*/ 42 w 345"/>
                <a:gd name="T105" fmla="*/ 141 h 293"/>
                <a:gd name="T106" fmla="*/ 65 w 345"/>
                <a:gd name="T107" fmla="*/ 118 h 293"/>
                <a:gd name="T108" fmla="*/ 90 w 345"/>
                <a:gd name="T109" fmla="*/ 105 h 293"/>
                <a:gd name="T110" fmla="*/ 111 w 345"/>
                <a:gd name="T111" fmla="*/ 101 h 293"/>
                <a:gd name="T112" fmla="*/ 137 w 345"/>
                <a:gd name="T113" fmla="*/ 94 h 293"/>
                <a:gd name="T114" fmla="*/ 168 w 345"/>
                <a:gd name="T115" fmla="*/ 84 h 293"/>
                <a:gd name="T116" fmla="*/ 183 w 345"/>
                <a:gd name="T117" fmla="*/ 59 h 293"/>
                <a:gd name="T118" fmla="*/ 179 w 345"/>
                <a:gd name="T119" fmla="*/ 34 h 293"/>
                <a:gd name="T120" fmla="*/ 206 w 345"/>
                <a:gd name="T121" fmla="*/ 15 h 29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5"/>
                <a:gd name="T184" fmla="*/ 0 h 293"/>
                <a:gd name="T185" fmla="*/ 345 w 345"/>
                <a:gd name="T186" fmla="*/ 293 h 29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5" h="293">
                  <a:moveTo>
                    <a:pt x="211" y="6"/>
                  </a:moveTo>
                  <a:lnTo>
                    <a:pt x="222" y="6"/>
                  </a:lnTo>
                  <a:lnTo>
                    <a:pt x="227" y="6"/>
                  </a:lnTo>
                  <a:lnTo>
                    <a:pt x="230" y="5"/>
                  </a:lnTo>
                  <a:lnTo>
                    <a:pt x="233" y="6"/>
                  </a:lnTo>
                  <a:lnTo>
                    <a:pt x="233" y="10"/>
                  </a:lnTo>
                  <a:lnTo>
                    <a:pt x="235" y="13"/>
                  </a:lnTo>
                  <a:lnTo>
                    <a:pt x="240" y="15"/>
                  </a:lnTo>
                  <a:lnTo>
                    <a:pt x="245" y="16"/>
                  </a:lnTo>
                  <a:lnTo>
                    <a:pt x="249" y="18"/>
                  </a:lnTo>
                  <a:lnTo>
                    <a:pt x="251" y="17"/>
                  </a:lnTo>
                  <a:lnTo>
                    <a:pt x="253" y="14"/>
                  </a:lnTo>
                  <a:lnTo>
                    <a:pt x="256" y="13"/>
                  </a:lnTo>
                  <a:lnTo>
                    <a:pt x="259" y="12"/>
                  </a:lnTo>
                  <a:lnTo>
                    <a:pt x="261" y="9"/>
                  </a:lnTo>
                  <a:lnTo>
                    <a:pt x="264" y="8"/>
                  </a:lnTo>
                  <a:lnTo>
                    <a:pt x="266" y="6"/>
                  </a:lnTo>
                  <a:lnTo>
                    <a:pt x="268" y="3"/>
                  </a:lnTo>
                  <a:lnTo>
                    <a:pt x="270" y="4"/>
                  </a:lnTo>
                  <a:lnTo>
                    <a:pt x="272" y="3"/>
                  </a:lnTo>
                  <a:lnTo>
                    <a:pt x="276" y="1"/>
                  </a:lnTo>
                  <a:lnTo>
                    <a:pt x="279" y="2"/>
                  </a:lnTo>
                  <a:lnTo>
                    <a:pt x="281" y="4"/>
                  </a:lnTo>
                  <a:lnTo>
                    <a:pt x="281" y="2"/>
                  </a:lnTo>
                  <a:lnTo>
                    <a:pt x="282" y="0"/>
                  </a:lnTo>
                  <a:lnTo>
                    <a:pt x="286" y="0"/>
                  </a:lnTo>
                  <a:lnTo>
                    <a:pt x="289" y="3"/>
                  </a:lnTo>
                  <a:lnTo>
                    <a:pt x="291" y="8"/>
                  </a:lnTo>
                  <a:lnTo>
                    <a:pt x="293" y="14"/>
                  </a:lnTo>
                  <a:lnTo>
                    <a:pt x="298" y="20"/>
                  </a:lnTo>
                  <a:lnTo>
                    <a:pt x="299" y="25"/>
                  </a:lnTo>
                  <a:lnTo>
                    <a:pt x="296" y="29"/>
                  </a:lnTo>
                  <a:lnTo>
                    <a:pt x="293" y="31"/>
                  </a:lnTo>
                  <a:lnTo>
                    <a:pt x="289" y="30"/>
                  </a:lnTo>
                  <a:lnTo>
                    <a:pt x="285" y="29"/>
                  </a:lnTo>
                  <a:lnTo>
                    <a:pt x="282" y="32"/>
                  </a:lnTo>
                  <a:lnTo>
                    <a:pt x="280" y="36"/>
                  </a:lnTo>
                  <a:lnTo>
                    <a:pt x="278" y="39"/>
                  </a:lnTo>
                  <a:lnTo>
                    <a:pt x="276" y="43"/>
                  </a:lnTo>
                  <a:lnTo>
                    <a:pt x="277" y="45"/>
                  </a:lnTo>
                  <a:lnTo>
                    <a:pt x="281" y="46"/>
                  </a:lnTo>
                  <a:lnTo>
                    <a:pt x="284" y="50"/>
                  </a:lnTo>
                  <a:lnTo>
                    <a:pt x="284" y="54"/>
                  </a:lnTo>
                  <a:lnTo>
                    <a:pt x="285" y="58"/>
                  </a:lnTo>
                  <a:lnTo>
                    <a:pt x="286" y="63"/>
                  </a:lnTo>
                  <a:lnTo>
                    <a:pt x="288" y="64"/>
                  </a:lnTo>
                  <a:lnTo>
                    <a:pt x="293" y="65"/>
                  </a:lnTo>
                  <a:lnTo>
                    <a:pt x="295" y="64"/>
                  </a:lnTo>
                  <a:lnTo>
                    <a:pt x="298" y="62"/>
                  </a:lnTo>
                  <a:lnTo>
                    <a:pt x="300" y="62"/>
                  </a:lnTo>
                  <a:lnTo>
                    <a:pt x="302" y="59"/>
                  </a:lnTo>
                  <a:lnTo>
                    <a:pt x="306" y="57"/>
                  </a:lnTo>
                  <a:lnTo>
                    <a:pt x="310" y="55"/>
                  </a:lnTo>
                  <a:lnTo>
                    <a:pt x="311" y="58"/>
                  </a:lnTo>
                  <a:lnTo>
                    <a:pt x="311" y="60"/>
                  </a:lnTo>
                  <a:lnTo>
                    <a:pt x="309" y="64"/>
                  </a:lnTo>
                  <a:lnTo>
                    <a:pt x="307" y="69"/>
                  </a:lnTo>
                  <a:lnTo>
                    <a:pt x="306" y="72"/>
                  </a:lnTo>
                  <a:lnTo>
                    <a:pt x="307" y="77"/>
                  </a:lnTo>
                  <a:lnTo>
                    <a:pt x="309" y="80"/>
                  </a:lnTo>
                  <a:lnTo>
                    <a:pt x="309" y="84"/>
                  </a:lnTo>
                  <a:lnTo>
                    <a:pt x="311" y="86"/>
                  </a:lnTo>
                  <a:lnTo>
                    <a:pt x="314" y="90"/>
                  </a:lnTo>
                  <a:lnTo>
                    <a:pt x="315" y="96"/>
                  </a:lnTo>
                  <a:lnTo>
                    <a:pt x="316" y="103"/>
                  </a:lnTo>
                  <a:lnTo>
                    <a:pt x="318" y="107"/>
                  </a:lnTo>
                  <a:lnTo>
                    <a:pt x="324" y="109"/>
                  </a:lnTo>
                  <a:lnTo>
                    <a:pt x="327" y="113"/>
                  </a:lnTo>
                  <a:lnTo>
                    <a:pt x="330" y="116"/>
                  </a:lnTo>
                  <a:lnTo>
                    <a:pt x="336" y="120"/>
                  </a:lnTo>
                  <a:lnTo>
                    <a:pt x="337" y="123"/>
                  </a:lnTo>
                  <a:lnTo>
                    <a:pt x="343" y="127"/>
                  </a:lnTo>
                  <a:lnTo>
                    <a:pt x="345" y="131"/>
                  </a:lnTo>
                  <a:lnTo>
                    <a:pt x="343" y="139"/>
                  </a:lnTo>
                  <a:lnTo>
                    <a:pt x="341" y="141"/>
                  </a:lnTo>
                  <a:lnTo>
                    <a:pt x="336" y="143"/>
                  </a:lnTo>
                  <a:lnTo>
                    <a:pt x="330" y="146"/>
                  </a:lnTo>
                  <a:lnTo>
                    <a:pt x="324" y="148"/>
                  </a:lnTo>
                  <a:lnTo>
                    <a:pt x="319" y="148"/>
                  </a:lnTo>
                  <a:lnTo>
                    <a:pt x="317" y="154"/>
                  </a:lnTo>
                  <a:lnTo>
                    <a:pt x="316" y="160"/>
                  </a:lnTo>
                  <a:lnTo>
                    <a:pt x="313" y="167"/>
                  </a:lnTo>
                  <a:lnTo>
                    <a:pt x="312" y="173"/>
                  </a:lnTo>
                  <a:lnTo>
                    <a:pt x="313" y="177"/>
                  </a:lnTo>
                  <a:lnTo>
                    <a:pt x="315" y="180"/>
                  </a:lnTo>
                  <a:lnTo>
                    <a:pt x="314" y="182"/>
                  </a:lnTo>
                  <a:lnTo>
                    <a:pt x="311" y="185"/>
                  </a:lnTo>
                  <a:lnTo>
                    <a:pt x="311" y="186"/>
                  </a:lnTo>
                  <a:lnTo>
                    <a:pt x="313" y="192"/>
                  </a:lnTo>
                  <a:lnTo>
                    <a:pt x="311" y="196"/>
                  </a:lnTo>
                  <a:lnTo>
                    <a:pt x="309" y="199"/>
                  </a:lnTo>
                  <a:lnTo>
                    <a:pt x="305" y="201"/>
                  </a:lnTo>
                  <a:lnTo>
                    <a:pt x="299" y="206"/>
                  </a:lnTo>
                  <a:lnTo>
                    <a:pt x="292" y="211"/>
                  </a:lnTo>
                  <a:lnTo>
                    <a:pt x="286" y="215"/>
                  </a:lnTo>
                  <a:lnTo>
                    <a:pt x="284" y="218"/>
                  </a:lnTo>
                  <a:lnTo>
                    <a:pt x="283" y="221"/>
                  </a:lnTo>
                  <a:lnTo>
                    <a:pt x="280" y="225"/>
                  </a:lnTo>
                  <a:lnTo>
                    <a:pt x="280" y="227"/>
                  </a:lnTo>
                  <a:lnTo>
                    <a:pt x="279" y="231"/>
                  </a:lnTo>
                  <a:lnTo>
                    <a:pt x="275" y="235"/>
                  </a:lnTo>
                  <a:lnTo>
                    <a:pt x="272" y="236"/>
                  </a:lnTo>
                  <a:lnTo>
                    <a:pt x="271" y="238"/>
                  </a:lnTo>
                  <a:lnTo>
                    <a:pt x="267" y="240"/>
                  </a:lnTo>
                  <a:lnTo>
                    <a:pt x="264" y="242"/>
                  </a:lnTo>
                  <a:lnTo>
                    <a:pt x="261" y="246"/>
                  </a:lnTo>
                  <a:lnTo>
                    <a:pt x="260" y="251"/>
                  </a:lnTo>
                  <a:lnTo>
                    <a:pt x="259" y="257"/>
                  </a:lnTo>
                  <a:lnTo>
                    <a:pt x="257" y="261"/>
                  </a:lnTo>
                  <a:lnTo>
                    <a:pt x="255" y="267"/>
                  </a:lnTo>
                  <a:lnTo>
                    <a:pt x="253" y="270"/>
                  </a:lnTo>
                  <a:lnTo>
                    <a:pt x="251" y="274"/>
                  </a:lnTo>
                  <a:lnTo>
                    <a:pt x="250" y="278"/>
                  </a:lnTo>
                  <a:lnTo>
                    <a:pt x="249" y="285"/>
                  </a:lnTo>
                  <a:lnTo>
                    <a:pt x="249" y="284"/>
                  </a:lnTo>
                  <a:lnTo>
                    <a:pt x="248" y="284"/>
                  </a:lnTo>
                  <a:lnTo>
                    <a:pt x="247" y="284"/>
                  </a:lnTo>
                  <a:lnTo>
                    <a:pt x="246" y="283"/>
                  </a:lnTo>
                  <a:lnTo>
                    <a:pt x="245" y="283"/>
                  </a:lnTo>
                  <a:lnTo>
                    <a:pt x="244" y="283"/>
                  </a:lnTo>
                  <a:lnTo>
                    <a:pt x="243" y="283"/>
                  </a:lnTo>
                  <a:lnTo>
                    <a:pt x="242" y="283"/>
                  </a:lnTo>
                  <a:lnTo>
                    <a:pt x="242" y="282"/>
                  </a:lnTo>
                  <a:lnTo>
                    <a:pt x="241" y="282"/>
                  </a:lnTo>
                  <a:lnTo>
                    <a:pt x="241" y="281"/>
                  </a:lnTo>
                  <a:lnTo>
                    <a:pt x="241" y="280"/>
                  </a:lnTo>
                  <a:lnTo>
                    <a:pt x="241" y="279"/>
                  </a:lnTo>
                  <a:lnTo>
                    <a:pt x="242" y="279"/>
                  </a:lnTo>
                  <a:lnTo>
                    <a:pt x="242" y="278"/>
                  </a:lnTo>
                  <a:lnTo>
                    <a:pt x="242" y="277"/>
                  </a:lnTo>
                  <a:lnTo>
                    <a:pt x="243" y="277"/>
                  </a:lnTo>
                  <a:lnTo>
                    <a:pt x="243" y="276"/>
                  </a:lnTo>
                  <a:lnTo>
                    <a:pt x="243" y="275"/>
                  </a:lnTo>
                  <a:lnTo>
                    <a:pt x="244" y="275"/>
                  </a:lnTo>
                  <a:lnTo>
                    <a:pt x="244" y="274"/>
                  </a:lnTo>
                  <a:lnTo>
                    <a:pt x="244" y="273"/>
                  </a:lnTo>
                  <a:lnTo>
                    <a:pt x="245" y="272"/>
                  </a:lnTo>
                  <a:lnTo>
                    <a:pt x="246" y="271"/>
                  </a:lnTo>
                  <a:lnTo>
                    <a:pt x="247" y="271"/>
                  </a:lnTo>
                  <a:lnTo>
                    <a:pt x="247" y="270"/>
                  </a:lnTo>
                  <a:lnTo>
                    <a:pt x="248" y="269"/>
                  </a:lnTo>
                  <a:lnTo>
                    <a:pt x="248" y="268"/>
                  </a:lnTo>
                  <a:lnTo>
                    <a:pt x="247" y="268"/>
                  </a:lnTo>
                  <a:lnTo>
                    <a:pt x="247" y="269"/>
                  </a:lnTo>
                  <a:lnTo>
                    <a:pt x="246" y="269"/>
                  </a:lnTo>
                  <a:lnTo>
                    <a:pt x="246" y="270"/>
                  </a:lnTo>
                  <a:lnTo>
                    <a:pt x="245" y="270"/>
                  </a:lnTo>
                  <a:lnTo>
                    <a:pt x="244" y="271"/>
                  </a:lnTo>
                  <a:lnTo>
                    <a:pt x="244" y="272"/>
                  </a:lnTo>
                  <a:lnTo>
                    <a:pt x="243" y="273"/>
                  </a:lnTo>
                  <a:lnTo>
                    <a:pt x="243" y="274"/>
                  </a:lnTo>
                  <a:lnTo>
                    <a:pt x="242" y="274"/>
                  </a:lnTo>
                  <a:lnTo>
                    <a:pt x="242" y="275"/>
                  </a:lnTo>
                  <a:lnTo>
                    <a:pt x="242" y="276"/>
                  </a:lnTo>
                  <a:lnTo>
                    <a:pt x="241" y="276"/>
                  </a:lnTo>
                  <a:lnTo>
                    <a:pt x="240" y="277"/>
                  </a:lnTo>
                  <a:lnTo>
                    <a:pt x="239" y="278"/>
                  </a:lnTo>
                  <a:lnTo>
                    <a:pt x="239" y="279"/>
                  </a:lnTo>
                  <a:lnTo>
                    <a:pt x="238" y="279"/>
                  </a:lnTo>
                  <a:lnTo>
                    <a:pt x="237" y="279"/>
                  </a:lnTo>
                  <a:lnTo>
                    <a:pt x="237" y="280"/>
                  </a:lnTo>
                  <a:lnTo>
                    <a:pt x="236" y="279"/>
                  </a:lnTo>
                  <a:lnTo>
                    <a:pt x="235" y="279"/>
                  </a:lnTo>
                  <a:lnTo>
                    <a:pt x="234" y="279"/>
                  </a:lnTo>
                  <a:lnTo>
                    <a:pt x="233" y="279"/>
                  </a:lnTo>
                  <a:lnTo>
                    <a:pt x="232" y="279"/>
                  </a:lnTo>
                  <a:lnTo>
                    <a:pt x="231" y="279"/>
                  </a:lnTo>
                  <a:lnTo>
                    <a:pt x="231" y="278"/>
                  </a:lnTo>
                  <a:lnTo>
                    <a:pt x="230" y="278"/>
                  </a:lnTo>
                  <a:lnTo>
                    <a:pt x="230" y="277"/>
                  </a:lnTo>
                  <a:lnTo>
                    <a:pt x="230" y="276"/>
                  </a:lnTo>
                  <a:lnTo>
                    <a:pt x="230" y="275"/>
                  </a:lnTo>
                  <a:lnTo>
                    <a:pt x="230" y="274"/>
                  </a:lnTo>
                  <a:lnTo>
                    <a:pt x="230" y="273"/>
                  </a:lnTo>
                  <a:lnTo>
                    <a:pt x="230" y="272"/>
                  </a:lnTo>
                  <a:lnTo>
                    <a:pt x="230" y="271"/>
                  </a:lnTo>
                  <a:lnTo>
                    <a:pt x="230" y="270"/>
                  </a:lnTo>
                  <a:lnTo>
                    <a:pt x="231" y="270"/>
                  </a:lnTo>
                  <a:lnTo>
                    <a:pt x="231" y="269"/>
                  </a:lnTo>
                  <a:lnTo>
                    <a:pt x="231" y="268"/>
                  </a:lnTo>
                  <a:lnTo>
                    <a:pt x="231" y="267"/>
                  </a:lnTo>
                  <a:lnTo>
                    <a:pt x="230" y="267"/>
                  </a:lnTo>
                  <a:lnTo>
                    <a:pt x="230" y="268"/>
                  </a:lnTo>
                  <a:lnTo>
                    <a:pt x="230" y="269"/>
                  </a:lnTo>
                  <a:lnTo>
                    <a:pt x="230" y="270"/>
                  </a:lnTo>
                  <a:lnTo>
                    <a:pt x="230" y="271"/>
                  </a:lnTo>
                  <a:lnTo>
                    <a:pt x="230" y="272"/>
                  </a:lnTo>
                  <a:lnTo>
                    <a:pt x="230" y="273"/>
                  </a:lnTo>
                  <a:lnTo>
                    <a:pt x="229" y="273"/>
                  </a:lnTo>
                  <a:lnTo>
                    <a:pt x="229" y="274"/>
                  </a:lnTo>
                  <a:lnTo>
                    <a:pt x="228" y="274"/>
                  </a:lnTo>
                  <a:lnTo>
                    <a:pt x="227" y="275"/>
                  </a:lnTo>
                  <a:lnTo>
                    <a:pt x="227" y="276"/>
                  </a:lnTo>
                  <a:lnTo>
                    <a:pt x="226" y="276"/>
                  </a:lnTo>
                  <a:lnTo>
                    <a:pt x="226" y="277"/>
                  </a:lnTo>
                  <a:lnTo>
                    <a:pt x="225" y="278"/>
                  </a:lnTo>
                  <a:lnTo>
                    <a:pt x="224" y="278"/>
                  </a:lnTo>
                  <a:lnTo>
                    <a:pt x="223" y="278"/>
                  </a:lnTo>
                  <a:lnTo>
                    <a:pt x="223" y="279"/>
                  </a:lnTo>
                  <a:lnTo>
                    <a:pt x="222" y="279"/>
                  </a:lnTo>
                  <a:lnTo>
                    <a:pt x="222" y="280"/>
                  </a:lnTo>
                  <a:lnTo>
                    <a:pt x="221" y="280"/>
                  </a:lnTo>
                  <a:lnTo>
                    <a:pt x="220" y="280"/>
                  </a:lnTo>
                  <a:lnTo>
                    <a:pt x="220" y="281"/>
                  </a:lnTo>
                  <a:lnTo>
                    <a:pt x="219" y="281"/>
                  </a:lnTo>
                  <a:lnTo>
                    <a:pt x="218" y="281"/>
                  </a:lnTo>
                  <a:lnTo>
                    <a:pt x="218" y="282"/>
                  </a:lnTo>
                  <a:lnTo>
                    <a:pt x="217" y="282"/>
                  </a:lnTo>
                  <a:lnTo>
                    <a:pt x="217" y="283"/>
                  </a:lnTo>
                  <a:lnTo>
                    <a:pt x="216" y="283"/>
                  </a:lnTo>
                  <a:lnTo>
                    <a:pt x="215" y="283"/>
                  </a:lnTo>
                  <a:lnTo>
                    <a:pt x="214" y="283"/>
                  </a:lnTo>
                  <a:lnTo>
                    <a:pt x="214" y="284"/>
                  </a:lnTo>
                  <a:lnTo>
                    <a:pt x="213" y="284"/>
                  </a:lnTo>
                  <a:lnTo>
                    <a:pt x="212" y="284"/>
                  </a:lnTo>
                  <a:lnTo>
                    <a:pt x="211" y="284"/>
                  </a:lnTo>
                  <a:lnTo>
                    <a:pt x="211" y="285"/>
                  </a:lnTo>
                  <a:lnTo>
                    <a:pt x="210" y="285"/>
                  </a:lnTo>
                  <a:lnTo>
                    <a:pt x="209" y="285"/>
                  </a:lnTo>
                  <a:lnTo>
                    <a:pt x="208" y="285"/>
                  </a:lnTo>
                  <a:lnTo>
                    <a:pt x="207" y="285"/>
                  </a:lnTo>
                  <a:lnTo>
                    <a:pt x="206" y="285"/>
                  </a:lnTo>
                  <a:lnTo>
                    <a:pt x="206" y="286"/>
                  </a:lnTo>
                  <a:lnTo>
                    <a:pt x="205" y="286"/>
                  </a:lnTo>
                  <a:lnTo>
                    <a:pt x="202" y="286"/>
                  </a:lnTo>
                  <a:lnTo>
                    <a:pt x="201" y="286"/>
                  </a:lnTo>
                  <a:lnTo>
                    <a:pt x="200" y="285"/>
                  </a:lnTo>
                  <a:lnTo>
                    <a:pt x="199" y="285"/>
                  </a:lnTo>
                  <a:lnTo>
                    <a:pt x="198" y="285"/>
                  </a:lnTo>
                  <a:lnTo>
                    <a:pt x="198" y="284"/>
                  </a:lnTo>
                  <a:lnTo>
                    <a:pt x="197" y="283"/>
                  </a:lnTo>
                  <a:lnTo>
                    <a:pt x="197" y="282"/>
                  </a:lnTo>
                  <a:lnTo>
                    <a:pt x="198" y="281"/>
                  </a:lnTo>
                  <a:lnTo>
                    <a:pt x="198" y="280"/>
                  </a:lnTo>
                  <a:lnTo>
                    <a:pt x="198" y="279"/>
                  </a:lnTo>
                  <a:lnTo>
                    <a:pt x="198" y="278"/>
                  </a:lnTo>
                  <a:lnTo>
                    <a:pt x="198" y="277"/>
                  </a:lnTo>
                  <a:lnTo>
                    <a:pt x="198" y="276"/>
                  </a:lnTo>
                  <a:lnTo>
                    <a:pt x="199" y="276"/>
                  </a:lnTo>
                  <a:lnTo>
                    <a:pt x="199" y="275"/>
                  </a:lnTo>
                  <a:lnTo>
                    <a:pt x="199" y="271"/>
                  </a:lnTo>
                  <a:lnTo>
                    <a:pt x="199" y="270"/>
                  </a:lnTo>
                  <a:lnTo>
                    <a:pt x="198" y="270"/>
                  </a:lnTo>
                  <a:lnTo>
                    <a:pt x="198" y="269"/>
                  </a:lnTo>
                  <a:lnTo>
                    <a:pt x="198" y="268"/>
                  </a:lnTo>
                  <a:lnTo>
                    <a:pt x="198" y="267"/>
                  </a:lnTo>
                  <a:lnTo>
                    <a:pt x="198" y="266"/>
                  </a:lnTo>
                  <a:lnTo>
                    <a:pt x="197" y="266"/>
                  </a:lnTo>
                  <a:lnTo>
                    <a:pt x="197" y="265"/>
                  </a:lnTo>
                  <a:lnTo>
                    <a:pt x="196" y="265"/>
                  </a:lnTo>
                  <a:lnTo>
                    <a:pt x="195" y="265"/>
                  </a:lnTo>
                  <a:lnTo>
                    <a:pt x="194" y="266"/>
                  </a:lnTo>
                  <a:lnTo>
                    <a:pt x="193" y="266"/>
                  </a:lnTo>
                  <a:lnTo>
                    <a:pt x="193" y="265"/>
                  </a:lnTo>
                  <a:lnTo>
                    <a:pt x="192" y="265"/>
                  </a:lnTo>
                  <a:lnTo>
                    <a:pt x="191" y="265"/>
                  </a:lnTo>
                  <a:lnTo>
                    <a:pt x="190" y="265"/>
                  </a:lnTo>
                  <a:lnTo>
                    <a:pt x="189" y="265"/>
                  </a:lnTo>
                  <a:lnTo>
                    <a:pt x="189" y="266"/>
                  </a:lnTo>
                  <a:lnTo>
                    <a:pt x="188" y="266"/>
                  </a:lnTo>
                  <a:lnTo>
                    <a:pt x="187" y="266"/>
                  </a:lnTo>
                  <a:lnTo>
                    <a:pt x="186" y="266"/>
                  </a:lnTo>
                  <a:lnTo>
                    <a:pt x="186" y="267"/>
                  </a:lnTo>
                  <a:lnTo>
                    <a:pt x="186" y="268"/>
                  </a:lnTo>
                  <a:lnTo>
                    <a:pt x="186" y="269"/>
                  </a:lnTo>
                  <a:lnTo>
                    <a:pt x="186" y="270"/>
                  </a:lnTo>
                  <a:lnTo>
                    <a:pt x="185" y="270"/>
                  </a:lnTo>
                  <a:lnTo>
                    <a:pt x="184" y="270"/>
                  </a:lnTo>
                  <a:lnTo>
                    <a:pt x="183" y="270"/>
                  </a:lnTo>
                  <a:lnTo>
                    <a:pt x="182" y="270"/>
                  </a:lnTo>
                  <a:lnTo>
                    <a:pt x="182" y="271"/>
                  </a:lnTo>
                  <a:lnTo>
                    <a:pt x="181" y="271"/>
                  </a:lnTo>
                  <a:lnTo>
                    <a:pt x="180" y="271"/>
                  </a:lnTo>
                  <a:lnTo>
                    <a:pt x="179" y="271"/>
                  </a:lnTo>
                  <a:lnTo>
                    <a:pt x="179" y="270"/>
                  </a:lnTo>
                  <a:lnTo>
                    <a:pt x="179" y="269"/>
                  </a:lnTo>
                  <a:lnTo>
                    <a:pt x="179" y="268"/>
                  </a:lnTo>
                  <a:lnTo>
                    <a:pt x="179" y="267"/>
                  </a:lnTo>
                  <a:lnTo>
                    <a:pt x="178" y="267"/>
                  </a:lnTo>
                  <a:lnTo>
                    <a:pt x="178" y="266"/>
                  </a:lnTo>
                  <a:lnTo>
                    <a:pt x="177" y="265"/>
                  </a:lnTo>
                  <a:lnTo>
                    <a:pt x="176" y="265"/>
                  </a:lnTo>
                  <a:lnTo>
                    <a:pt x="176" y="266"/>
                  </a:lnTo>
                  <a:lnTo>
                    <a:pt x="177" y="266"/>
                  </a:lnTo>
                  <a:lnTo>
                    <a:pt x="177" y="267"/>
                  </a:lnTo>
                  <a:lnTo>
                    <a:pt x="177" y="268"/>
                  </a:lnTo>
                  <a:lnTo>
                    <a:pt x="178" y="268"/>
                  </a:lnTo>
                  <a:lnTo>
                    <a:pt x="178" y="269"/>
                  </a:lnTo>
                  <a:lnTo>
                    <a:pt x="178" y="270"/>
                  </a:lnTo>
                  <a:lnTo>
                    <a:pt x="179" y="270"/>
                  </a:lnTo>
                  <a:lnTo>
                    <a:pt x="179" y="271"/>
                  </a:lnTo>
                  <a:lnTo>
                    <a:pt x="179" y="272"/>
                  </a:lnTo>
                  <a:lnTo>
                    <a:pt x="179" y="271"/>
                  </a:lnTo>
                  <a:lnTo>
                    <a:pt x="178" y="271"/>
                  </a:lnTo>
                  <a:lnTo>
                    <a:pt x="178" y="270"/>
                  </a:lnTo>
                  <a:lnTo>
                    <a:pt x="177" y="270"/>
                  </a:lnTo>
                  <a:lnTo>
                    <a:pt x="176" y="269"/>
                  </a:lnTo>
                  <a:lnTo>
                    <a:pt x="175" y="269"/>
                  </a:lnTo>
                  <a:lnTo>
                    <a:pt x="175" y="268"/>
                  </a:lnTo>
                  <a:lnTo>
                    <a:pt x="174" y="268"/>
                  </a:lnTo>
                  <a:lnTo>
                    <a:pt x="174" y="267"/>
                  </a:lnTo>
                  <a:lnTo>
                    <a:pt x="173" y="267"/>
                  </a:lnTo>
                  <a:lnTo>
                    <a:pt x="173" y="266"/>
                  </a:lnTo>
                  <a:lnTo>
                    <a:pt x="172" y="266"/>
                  </a:lnTo>
                  <a:lnTo>
                    <a:pt x="172" y="265"/>
                  </a:lnTo>
                  <a:lnTo>
                    <a:pt x="171" y="265"/>
                  </a:lnTo>
                  <a:lnTo>
                    <a:pt x="171" y="264"/>
                  </a:lnTo>
                  <a:lnTo>
                    <a:pt x="171" y="263"/>
                  </a:lnTo>
                  <a:lnTo>
                    <a:pt x="170" y="263"/>
                  </a:lnTo>
                  <a:lnTo>
                    <a:pt x="170" y="262"/>
                  </a:lnTo>
                  <a:lnTo>
                    <a:pt x="170" y="261"/>
                  </a:lnTo>
                  <a:lnTo>
                    <a:pt x="169" y="261"/>
                  </a:lnTo>
                  <a:lnTo>
                    <a:pt x="169" y="260"/>
                  </a:lnTo>
                  <a:lnTo>
                    <a:pt x="168" y="260"/>
                  </a:lnTo>
                  <a:lnTo>
                    <a:pt x="168" y="259"/>
                  </a:lnTo>
                  <a:lnTo>
                    <a:pt x="167" y="259"/>
                  </a:lnTo>
                  <a:lnTo>
                    <a:pt x="166" y="259"/>
                  </a:lnTo>
                  <a:lnTo>
                    <a:pt x="166" y="258"/>
                  </a:lnTo>
                  <a:lnTo>
                    <a:pt x="165" y="258"/>
                  </a:lnTo>
                  <a:lnTo>
                    <a:pt x="164" y="258"/>
                  </a:lnTo>
                  <a:lnTo>
                    <a:pt x="164" y="257"/>
                  </a:lnTo>
                  <a:lnTo>
                    <a:pt x="163" y="257"/>
                  </a:lnTo>
                  <a:lnTo>
                    <a:pt x="162" y="257"/>
                  </a:lnTo>
                  <a:lnTo>
                    <a:pt x="162" y="256"/>
                  </a:lnTo>
                  <a:lnTo>
                    <a:pt x="161" y="256"/>
                  </a:lnTo>
                  <a:lnTo>
                    <a:pt x="161" y="255"/>
                  </a:lnTo>
                  <a:lnTo>
                    <a:pt x="161" y="254"/>
                  </a:lnTo>
                  <a:lnTo>
                    <a:pt x="160" y="253"/>
                  </a:lnTo>
                  <a:lnTo>
                    <a:pt x="160" y="252"/>
                  </a:lnTo>
                  <a:lnTo>
                    <a:pt x="159" y="251"/>
                  </a:lnTo>
                  <a:lnTo>
                    <a:pt x="159" y="250"/>
                  </a:lnTo>
                  <a:lnTo>
                    <a:pt x="158" y="250"/>
                  </a:lnTo>
                  <a:lnTo>
                    <a:pt x="158" y="252"/>
                  </a:lnTo>
                  <a:lnTo>
                    <a:pt x="158" y="253"/>
                  </a:lnTo>
                  <a:lnTo>
                    <a:pt x="158" y="254"/>
                  </a:lnTo>
                  <a:lnTo>
                    <a:pt x="158" y="255"/>
                  </a:lnTo>
                  <a:lnTo>
                    <a:pt x="157" y="256"/>
                  </a:lnTo>
                  <a:lnTo>
                    <a:pt x="157" y="257"/>
                  </a:lnTo>
                  <a:lnTo>
                    <a:pt x="156" y="257"/>
                  </a:lnTo>
                  <a:lnTo>
                    <a:pt x="155" y="257"/>
                  </a:lnTo>
                  <a:lnTo>
                    <a:pt x="154" y="257"/>
                  </a:lnTo>
                  <a:lnTo>
                    <a:pt x="154" y="258"/>
                  </a:lnTo>
                  <a:lnTo>
                    <a:pt x="153" y="259"/>
                  </a:lnTo>
                  <a:lnTo>
                    <a:pt x="152" y="259"/>
                  </a:lnTo>
                  <a:lnTo>
                    <a:pt x="152" y="260"/>
                  </a:lnTo>
                  <a:lnTo>
                    <a:pt x="152" y="261"/>
                  </a:lnTo>
                  <a:lnTo>
                    <a:pt x="152" y="262"/>
                  </a:lnTo>
                  <a:lnTo>
                    <a:pt x="152" y="263"/>
                  </a:lnTo>
                  <a:lnTo>
                    <a:pt x="153" y="263"/>
                  </a:lnTo>
                  <a:lnTo>
                    <a:pt x="154" y="263"/>
                  </a:lnTo>
                  <a:lnTo>
                    <a:pt x="154" y="264"/>
                  </a:lnTo>
                  <a:lnTo>
                    <a:pt x="156" y="264"/>
                  </a:lnTo>
                  <a:lnTo>
                    <a:pt x="157" y="264"/>
                  </a:lnTo>
                  <a:lnTo>
                    <a:pt x="157" y="265"/>
                  </a:lnTo>
                  <a:lnTo>
                    <a:pt x="156" y="265"/>
                  </a:lnTo>
                  <a:lnTo>
                    <a:pt x="156" y="266"/>
                  </a:lnTo>
                  <a:lnTo>
                    <a:pt x="155" y="266"/>
                  </a:lnTo>
                  <a:lnTo>
                    <a:pt x="155" y="267"/>
                  </a:lnTo>
                  <a:lnTo>
                    <a:pt x="154" y="267"/>
                  </a:lnTo>
                  <a:lnTo>
                    <a:pt x="154" y="268"/>
                  </a:lnTo>
                  <a:lnTo>
                    <a:pt x="153" y="268"/>
                  </a:lnTo>
                  <a:lnTo>
                    <a:pt x="152" y="268"/>
                  </a:lnTo>
                  <a:lnTo>
                    <a:pt x="152" y="269"/>
                  </a:lnTo>
                  <a:lnTo>
                    <a:pt x="151" y="269"/>
                  </a:lnTo>
                  <a:lnTo>
                    <a:pt x="150" y="269"/>
                  </a:lnTo>
                  <a:lnTo>
                    <a:pt x="150" y="270"/>
                  </a:lnTo>
                  <a:lnTo>
                    <a:pt x="149" y="270"/>
                  </a:lnTo>
                  <a:lnTo>
                    <a:pt x="148" y="270"/>
                  </a:lnTo>
                  <a:lnTo>
                    <a:pt x="148" y="271"/>
                  </a:lnTo>
                  <a:lnTo>
                    <a:pt x="147" y="271"/>
                  </a:lnTo>
                  <a:lnTo>
                    <a:pt x="146" y="271"/>
                  </a:lnTo>
                  <a:lnTo>
                    <a:pt x="146" y="272"/>
                  </a:lnTo>
                  <a:lnTo>
                    <a:pt x="145" y="272"/>
                  </a:lnTo>
                  <a:lnTo>
                    <a:pt x="144" y="272"/>
                  </a:lnTo>
                  <a:lnTo>
                    <a:pt x="144" y="273"/>
                  </a:lnTo>
                  <a:lnTo>
                    <a:pt x="143" y="273"/>
                  </a:lnTo>
                  <a:lnTo>
                    <a:pt x="143" y="274"/>
                  </a:lnTo>
                  <a:lnTo>
                    <a:pt x="142" y="274"/>
                  </a:lnTo>
                  <a:lnTo>
                    <a:pt x="142" y="275"/>
                  </a:lnTo>
                  <a:lnTo>
                    <a:pt x="141" y="275"/>
                  </a:lnTo>
                  <a:lnTo>
                    <a:pt x="141" y="276"/>
                  </a:lnTo>
                  <a:lnTo>
                    <a:pt x="140" y="276"/>
                  </a:lnTo>
                  <a:lnTo>
                    <a:pt x="139" y="276"/>
                  </a:lnTo>
                  <a:lnTo>
                    <a:pt x="138" y="277"/>
                  </a:lnTo>
                  <a:lnTo>
                    <a:pt x="137" y="277"/>
                  </a:lnTo>
                  <a:lnTo>
                    <a:pt x="137" y="278"/>
                  </a:lnTo>
                  <a:lnTo>
                    <a:pt x="136" y="278"/>
                  </a:lnTo>
                  <a:lnTo>
                    <a:pt x="136" y="279"/>
                  </a:lnTo>
                  <a:lnTo>
                    <a:pt x="135" y="279"/>
                  </a:lnTo>
                  <a:lnTo>
                    <a:pt x="135" y="280"/>
                  </a:lnTo>
                  <a:lnTo>
                    <a:pt x="134" y="280"/>
                  </a:lnTo>
                  <a:lnTo>
                    <a:pt x="134" y="281"/>
                  </a:lnTo>
                  <a:lnTo>
                    <a:pt x="133" y="281"/>
                  </a:lnTo>
                  <a:lnTo>
                    <a:pt x="133" y="282"/>
                  </a:lnTo>
                  <a:lnTo>
                    <a:pt x="132" y="282"/>
                  </a:lnTo>
                  <a:lnTo>
                    <a:pt x="132" y="283"/>
                  </a:lnTo>
                  <a:lnTo>
                    <a:pt x="131" y="283"/>
                  </a:lnTo>
                  <a:lnTo>
                    <a:pt x="130" y="283"/>
                  </a:lnTo>
                  <a:lnTo>
                    <a:pt x="129" y="283"/>
                  </a:lnTo>
                  <a:lnTo>
                    <a:pt x="128" y="283"/>
                  </a:lnTo>
                  <a:lnTo>
                    <a:pt x="128" y="282"/>
                  </a:lnTo>
                  <a:lnTo>
                    <a:pt x="127" y="283"/>
                  </a:lnTo>
                  <a:lnTo>
                    <a:pt x="126" y="283"/>
                  </a:lnTo>
                  <a:lnTo>
                    <a:pt x="126" y="284"/>
                  </a:lnTo>
                  <a:lnTo>
                    <a:pt x="125" y="284"/>
                  </a:lnTo>
                  <a:lnTo>
                    <a:pt x="124" y="284"/>
                  </a:lnTo>
                  <a:lnTo>
                    <a:pt x="124" y="283"/>
                  </a:lnTo>
                  <a:lnTo>
                    <a:pt x="123" y="283"/>
                  </a:lnTo>
                  <a:lnTo>
                    <a:pt x="122" y="283"/>
                  </a:lnTo>
                  <a:lnTo>
                    <a:pt x="122" y="282"/>
                  </a:lnTo>
                  <a:lnTo>
                    <a:pt x="121" y="282"/>
                  </a:lnTo>
                  <a:lnTo>
                    <a:pt x="120" y="281"/>
                  </a:lnTo>
                  <a:lnTo>
                    <a:pt x="119" y="281"/>
                  </a:lnTo>
                  <a:lnTo>
                    <a:pt x="119" y="280"/>
                  </a:lnTo>
                  <a:lnTo>
                    <a:pt x="118" y="279"/>
                  </a:lnTo>
                  <a:lnTo>
                    <a:pt x="117" y="278"/>
                  </a:lnTo>
                  <a:lnTo>
                    <a:pt x="117" y="277"/>
                  </a:lnTo>
                  <a:lnTo>
                    <a:pt x="116" y="277"/>
                  </a:lnTo>
                  <a:lnTo>
                    <a:pt x="115" y="277"/>
                  </a:lnTo>
                  <a:lnTo>
                    <a:pt x="114" y="277"/>
                  </a:lnTo>
                  <a:lnTo>
                    <a:pt x="114" y="276"/>
                  </a:lnTo>
                  <a:lnTo>
                    <a:pt x="113" y="276"/>
                  </a:lnTo>
                  <a:lnTo>
                    <a:pt x="112" y="276"/>
                  </a:lnTo>
                  <a:lnTo>
                    <a:pt x="111" y="276"/>
                  </a:lnTo>
                  <a:lnTo>
                    <a:pt x="110" y="276"/>
                  </a:lnTo>
                  <a:lnTo>
                    <a:pt x="109" y="276"/>
                  </a:lnTo>
                  <a:lnTo>
                    <a:pt x="108" y="275"/>
                  </a:lnTo>
                  <a:lnTo>
                    <a:pt x="107" y="275"/>
                  </a:lnTo>
                  <a:lnTo>
                    <a:pt x="107" y="276"/>
                  </a:lnTo>
                  <a:lnTo>
                    <a:pt x="105" y="276"/>
                  </a:lnTo>
                  <a:lnTo>
                    <a:pt x="104" y="276"/>
                  </a:lnTo>
                  <a:lnTo>
                    <a:pt x="103" y="276"/>
                  </a:lnTo>
                  <a:lnTo>
                    <a:pt x="102" y="276"/>
                  </a:lnTo>
                  <a:lnTo>
                    <a:pt x="101" y="276"/>
                  </a:lnTo>
                  <a:lnTo>
                    <a:pt x="100" y="276"/>
                  </a:lnTo>
                  <a:lnTo>
                    <a:pt x="100" y="277"/>
                  </a:lnTo>
                  <a:lnTo>
                    <a:pt x="99" y="277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0"/>
                  </a:lnTo>
                  <a:lnTo>
                    <a:pt x="97" y="280"/>
                  </a:lnTo>
                  <a:lnTo>
                    <a:pt x="97" y="281"/>
                  </a:lnTo>
                  <a:lnTo>
                    <a:pt x="96" y="281"/>
                  </a:lnTo>
                  <a:lnTo>
                    <a:pt x="95" y="282"/>
                  </a:lnTo>
                  <a:lnTo>
                    <a:pt x="94" y="283"/>
                  </a:lnTo>
                  <a:lnTo>
                    <a:pt x="93" y="283"/>
                  </a:lnTo>
                  <a:lnTo>
                    <a:pt x="92" y="283"/>
                  </a:lnTo>
                  <a:lnTo>
                    <a:pt x="92" y="284"/>
                  </a:lnTo>
                  <a:lnTo>
                    <a:pt x="91" y="285"/>
                  </a:lnTo>
                  <a:lnTo>
                    <a:pt x="90" y="286"/>
                  </a:lnTo>
                  <a:lnTo>
                    <a:pt x="89" y="287"/>
                  </a:lnTo>
                  <a:lnTo>
                    <a:pt x="88" y="288"/>
                  </a:lnTo>
                  <a:lnTo>
                    <a:pt x="88" y="289"/>
                  </a:lnTo>
                  <a:lnTo>
                    <a:pt x="87" y="289"/>
                  </a:lnTo>
                  <a:lnTo>
                    <a:pt x="86" y="289"/>
                  </a:lnTo>
                  <a:lnTo>
                    <a:pt x="86" y="290"/>
                  </a:lnTo>
                  <a:lnTo>
                    <a:pt x="85" y="290"/>
                  </a:lnTo>
                  <a:lnTo>
                    <a:pt x="85" y="291"/>
                  </a:lnTo>
                  <a:lnTo>
                    <a:pt x="84" y="292"/>
                  </a:lnTo>
                  <a:lnTo>
                    <a:pt x="83" y="292"/>
                  </a:lnTo>
                  <a:lnTo>
                    <a:pt x="83" y="293"/>
                  </a:lnTo>
                  <a:lnTo>
                    <a:pt x="82" y="293"/>
                  </a:lnTo>
                  <a:lnTo>
                    <a:pt x="81" y="293"/>
                  </a:lnTo>
                  <a:lnTo>
                    <a:pt x="80" y="293"/>
                  </a:lnTo>
                  <a:lnTo>
                    <a:pt x="79" y="293"/>
                  </a:lnTo>
                  <a:lnTo>
                    <a:pt x="79" y="292"/>
                  </a:lnTo>
                  <a:lnTo>
                    <a:pt x="78" y="292"/>
                  </a:lnTo>
                  <a:lnTo>
                    <a:pt x="78" y="291"/>
                  </a:lnTo>
                  <a:lnTo>
                    <a:pt x="77" y="291"/>
                  </a:lnTo>
                  <a:lnTo>
                    <a:pt x="76" y="291"/>
                  </a:lnTo>
                  <a:lnTo>
                    <a:pt x="76" y="290"/>
                  </a:lnTo>
                  <a:lnTo>
                    <a:pt x="75" y="290"/>
                  </a:lnTo>
                  <a:lnTo>
                    <a:pt x="75" y="289"/>
                  </a:lnTo>
                  <a:lnTo>
                    <a:pt x="76" y="289"/>
                  </a:lnTo>
                  <a:lnTo>
                    <a:pt x="76" y="288"/>
                  </a:lnTo>
                  <a:lnTo>
                    <a:pt x="76" y="287"/>
                  </a:lnTo>
                  <a:lnTo>
                    <a:pt x="77" y="287"/>
                  </a:lnTo>
                  <a:lnTo>
                    <a:pt x="77" y="286"/>
                  </a:lnTo>
                  <a:lnTo>
                    <a:pt x="77" y="285"/>
                  </a:lnTo>
                  <a:lnTo>
                    <a:pt x="77" y="284"/>
                  </a:lnTo>
                  <a:lnTo>
                    <a:pt x="78" y="284"/>
                  </a:lnTo>
                  <a:lnTo>
                    <a:pt x="78" y="283"/>
                  </a:lnTo>
                  <a:lnTo>
                    <a:pt x="78" y="282"/>
                  </a:lnTo>
                  <a:lnTo>
                    <a:pt x="78" y="281"/>
                  </a:lnTo>
                  <a:lnTo>
                    <a:pt x="78" y="280"/>
                  </a:lnTo>
                  <a:lnTo>
                    <a:pt x="78" y="279"/>
                  </a:lnTo>
                  <a:lnTo>
                    <a:pt x="78" y="278"/>
                  </a:lnTo>
                  <a:lnTo>
                    <a:pt x="78" y="277"/>
                  </a:lnTo>
                  <a:lnTo>
                    <a:pt x="77" y="277"/>
                  </a:lnTo>
                  <a:lnTo>
                    <a:pt x="77" y="276"/>
                  </a:lnTo>
                  <a:lnTo>
                    <a:pt x="77" y="275"/>
                  </a:lnTo>
                  <a:lnTo>
                    <a:pt x="77" y="274"/>
                  </a:lnTo>
                  <a:lnTo>
                    <a:pt x="77" y="273"/>
                  </a:lnTo>
                  <a:lnTo>
                    <a:pt x="77" y="272"/>
                  </a:lnTo>
                  <a:lnTo>
                    <a:pt x="76" y="272"/>
                  </a:lnTo>
                  <a:lnTo>
                    <a:pt x="76" y="271"/>
                  </a:lnTo>
                  <a:lnTo>
                    <a:pt x="76" y="270"/>
                  </a:lnTo>
                  <a:lnTo>
                    <a:pt x="76" y="269"/>
                  </a:lnTo>
                  <a:lnTo>
                    <a:pt x="76" y="268"/>
                  </a:lnTo>
                  <a:lnTo>
                    <a:pt x="76" y="267"/>
                  </a:lnTo>
                  <a:lnTo>
                    <a:pt x="76" y="264"/>
                  </a:lnTo>
                  <a:lnTo>
                    <a:pt x="76" y="263"/>
                  </a:lnTo>
                  <a:lnTo>
                    <a:pt x="77" y="262"/>
                  </a:lnTo>
                  <a:lnTo>
                    <a:pt x="77" y="261"/>
                  </a:lnTo>
                  <a:lnTo>
                    <a:pt x="77" y="260"/>
                  </a:lnTo>
                  <a:lnTo>
                    <a:pt x="77" y="258"/>
                  </a:lnTo>
                  <a:lnTo>
                    <a:pt x="77" y="257"/>
                  </a:lnTo>
                  <a:lnTo>
                    <a:pt x="77" y="256"/>
                  </a:lnTo>
                  <a:lnTo>
                    <a:pt x="76" y="256"/>
                  </a:lnTo>
                  <a:lnTo>
                    <a:pt x="76" y="255"/>
                  </a:lnTo>
                  <a:lnTo>
                    <a:pt x="75" y="254"/>
                  </a:lnTo>
                  <a:lnTo>
                    <a:pt x="75" y="253"/>
                  </a:lnTo>
                  <a:lnTo>
                    <a:pt x="74" y="253"/>
                  </a:lnTo>
                  <a:lnTo>
                    <a:pt x="74" y="252"/>
                  </a:lnTo>
                  <a:lnTo>
                    <a:pt x="74" y="251"/>
                  </a:lnTo>
                  <a:lnTo>
                    <a:pt x="73" y="251"/>
                  </a:lnTo>
                  <a:lnTo>
                    <a:pt x="73" y="250"/>
                  </a:lnTo>
                  <a:lnTo>
                    <a:pt x="73" y="249"/>
                  </a:lnTo>
                  <a:lnTo>
                    <a:pt x="72" y="249"/>
                  </a:lnTo>
                  <a:lnTo>
                    <a:pt x="72" y="248"/>
                  </a:lnTo>
                  <a:lnTo>
                    <a:pt x="72" y="247"/>
                  </a:lnTo>
                  <a:lnTo>
                    <a:pt x="71" y="246"/>
                  </a:lnTo>
                  <a:lnTo>
                    <a:pt x="72" y="245"/>
                  </a:lnTo>
                  <a:lnTo>
                    <a:pt x="72" y="244"/>
                  </a:lnTo>
                  <a:lnTo>
                    <a:pt x="72" y="243"/>
                  </a:lnTo>
                  <a:lnTo>
                    <a:pt x="71" y="243"/>
                  </a:lnTo>
                  <a:lnTo>
                    <a:pt x="71" y="242"/>
                  </a:lnTo>
                  <a:lnTo>
                    <a:pt x="70" y="242"/>
                  </a:lnTo>
                  <a:lnTo>
                    <a:pt x="70" y="241"/>
                  </a:lnTo>
                  <a:lnTo>
                    <a:pt x="70" y="240"/>
                  </a:lnTo>
                  <a:lnTo>
                    <a:pt x="70" y="239"/>
                  </a:lnTo>
                  <a:lnTo>
                    <a:pt x="71" y="239"/>
                  </a:lnTo>
                  <a:lnTo>
                    <a:pt x="71" y="238"/>
                  </a:lnTo>
                  <a:lnTo>
                    <a:pt x="72" y="238"/>
                  </a:lnTo>
                  <a:lnTo>
                    <a:pt x="72" y="237"/>
                  </a:lnTo>
                  <a:lnTo>
                    <a:pt x="71" y="237"/>
                  </a:lnTo>
                  <a:lnTo>
                    <a:pt x="71" y="238"/>
                  </a:lnTo>
                  <a:lnTo>
                    <a:pt x="70" y="238"/>
                  </a:lnTo>
                  <a:lnTo>
                    <a:pt x="69" y="238"/>
                  </a:lnTo>
                  <a:lnTo>
                    <a:pt x="69" y="239"/>
                  </a:lnTo>
                  <a:lnTo>
                    <a:pt x="68" y="239"/>
                  </a:lnTo>
                  <a:lnTo>
                    <a:pt x="68" y="240"/>
                  </a:lnTo>
                  <a:lnTo>
                    <a:pt x="68" y="241"/>
                  </a:lnTo>
                  <a:lnTo>
                    <a:pt x="68" y="242"/>
                  </a:lnTo>
                  <a:lnTo>
                    <a:pt x="68" y="243"/>
                  </a:lnTo>
                  <a:lnTo>
                    <a:pt x="68" y="244"/>
                  </a:lnTo>
                  <a:lnTo>
                    <a:pt x="69" y="244"/>
                  </a:lnTo>
                  <a:lnTo>
                    <a:pt x="68" y="245"/>
                  </a:lnTo>
                  <a:lnTo>
                    <a:pt x="67" y="246"/>
                  </a:lnTo>
                  <a:lnTo>
                    <a:pt x="66" y="246"/>
                  </a:lnTo>
                  <a:lnTo>
                    <a:pt x="66" y="247"/>
                  </a:lnTo>
                  <a:lnTo>
                    <a:pt x="66" y="248"/>
                  </a:lnTo>
                  <a:lnTo>
                    <a:pt x="66" y="249"/>
                  </a:lnTo>
                  <a:lnTo>
                    <a:pt x="67" y="249"/>
                  </a:lnTo>
                  <a:lnTo>
                    <a:pt x="67" y="250"/>
                  </a:lnTo>
                  <a:lnTo>
                    <a:pt x="68" y="250"/>
                  </a:lnTo>
                  <a:lnTo>
                    <a:pt x="68" y="251"/>
                  </a:lnTo>
                  <a:lnTo>
                    <a:pt x="67" y="251"/>
                  </a:lnTo>
                  <a:lnTo>
                    <a:pt x="66" y="251"/>
                  </a:lnTo>
                  <a:lnTo>
                    <a:pt x="65" y="251"/>
                  </a:lnTo>
                  <a:lnTo>
                    <a:pt x="65" y="252"/>
                  </a:lnTo>
                  <a:lnTo>
                    <a:pt x="64" y="252"/>
                  </a:lnTo>
                  <a:lnTo>
                    <a:pt x="63" y="253"/>
                  </a:lnTo>
                  <a:lnTo>
                    <a:pt x="62" y="253"/>
                  </a:lnTo>
                  <a:lnTo>
                    <a:pt x="62" y="254"/>
                  </a:lnTo>
                  <a:lnTo>
                    <a:pt x="61" y="254"/>
                  </a:lnTo>
                  <a:lnTo>
                    <a:pt x="61" y="255"/>
                  </a:lnTo>
                  <a:lnTo>
                    <a:pt x="60" y="255"/>
                  </a:lnTo>
                  <a:lnTo>
                    <a:pt x="60" y="256"/>
                  </a:lnTo>
                  <a:lnTo>
                    <a:pt x="59" y="256"/>
                  </a:lnTo>
                  <a:lnTo>
                    <a:pt x="58" y="256"/>
                  </a:lnTo>
                  <a:lnTo>
                    <a:pt x="57" y="256"/>
                  </a:lnTo>
                  <a:lnTo>
                    <a:pt x="57" y="255"/>
                  </a:lnTo>
                  <a:lnTo>
                    <a:pt x="56" y="255"/>
                  </a:lnTo>
                  <a:lnTo>
                    <a:pt x="56" y="254"/>
                  </a:lnTo>
                  <a:lnTo>
                    <a:pt x="56" y="253"/>
                  </a:lnTo>
                  <a:lnTo>
                    <a:pt x="55" y="253"/>
                  </a:lnTo>
                  <a:lnTo>
                    <a:pt x="55" y="252"/>
                  </a:lnTo>
                  <a:lnTo>
                    <a:pt x="54" y="251"/>
                  </a:lnTo>
                  <a:lnTo>
                    <a:pt x="53" y="251"/>
                  </a:lnTo>
                  <a:lnTo>
                    <a:pt x="52" y="250"/>
                  </a:lnTo>
                  <a:lnTo>
                    <a:pt x="51" y="250"/>
                  </a:lnTo>
                  <a:lnTo>
                    <a:pt x="50" y="250"/>
                  </a:lnTo>
                  <a:lnTo>
                    <a:pt x="49" y="250"/>
                  </a:lnTo>
                  <a:lnTo>
                    <a:pt x="48" y="250"/>
                  </a:lnTo>
                  <a:lnTo>
                    <a:pt x="47" y="250"/>
                  </a:lnTo>
                  <a:lnTo>
                    <a:pt x="46" y="250"/>
                  </a:lnTo>
                  <a:lnTo>
                    <a:pt x="45" y="250"/>
                  </a:lnTo>
                  <a:lnTo>
                    <a:pt x="44" y="250"/>
                  </a:lnTo>
                  <a:lnTo>
                    <a:pt x="44" y="249"/>
                  </a:lnTo>
                  <a:lnTo>
                    <a:pt x="43" y="249"/>
                  </a:lnTo>
                  <a:lnTo>
                    <a:pt x="42" y="249"/>
                  </a:lnTo>
                  <a:lnTo>
                    <a:pt x="42" y="250"/>
                  </a:lnTo>
                  <a:lnTo>
                    <a:pt x="41" y="250"/>
                  </a:lnTo>
                  <a:lnTo>
                    <a:pt x="41" y="251"/>
                  </a:lnTo>
                  <a:lnTo>
                    <a:pt x="40" y="251"/>
                  </a:lnTo>
                  <a:lnTo>
                    <a:pt x="39" y="251"/>
                  </a:lnTo>
                  <a:lnTo>
                    <a:pt x="38" y="251"/>
                  </a:lnTo>
                  <a:lnTo>
                    <a:pt x="37" y="252"/>
                  </a:lnTo>
                  <a:lnTo>
                    <a:pt x="36" y="252"/>
                  </a:lnTo>
                  <a:lnTo>
                    <a:pt x="35" y="252"/>
                  </a:lnTo>
                  <a:lnTo>
                    <a:pt x="35" y="253"/>
                  </a:lnTo>
                  <a:lnTo>
                    <a:pt x="34" y="253"/>
                  </a:lnTo>
                  <a:lnTo>
                    <a:pt x="33" y="254"/>
                  </a:lnTo>
                  <a:lnTo>
                    <a:pt x="32" y="254"/>
                  </a:lnTo>
                  <a:lnTo>
                    <a:pt x="32" y="255"/>
                  </a:lnTo>
                  <a:lnTo>
                    <a:pt x="31" y="255"/>
                  </a:lnTo>
                  <a:lnTo>
                    <a:pt x="31" y="256"/>
                  </a:lnTo>
                  <a:lnTo>
                    <a:pt x="30" y="256"/>
                  </a:lnTo>
                  <a:lnTo>
                    <a:pt x="29" y="257"/>
                  </a:lnTo>
                  <a:lnTo>
                    <a:pt x="28" y="257"/>
                  </a:lnTo>
                  <a:lnTo>
                    <a:pt x="27" y="257"/>
                  </a:lnTo>
                  <a:lnTo>
                    <a:pt x="27" y="258"/>
                  </a:lnTo>
                  <a:lnTo>
                    <a:pt x="26" y="258"/>
                  </a:lnTo>
                  <a:lnTo>
                    <a:pt x="25" y="259"/>
                  </a:lnTo>
                  <a:lnTo>
                    <a:pt x="24" y="259"/>
                  </a:lnTo>
                  <a:lnTo>
                    <a:pt x="23" y="259"/>
                  </a:lnTo>
                  <a:lnTo>
                    <a:pt x="23" y="260"/>
                  </a:lnTo>
                  <a:lnTo>
                    <a:pt x="22" y="260"/>
                  </a:lnTo>
                  <a:lnTo>
                    <a:pt x="21" y="260"/>
                  </a:lnTo>
                  <a:lnTo>
                    <a:pt x="20" y="260"/>
                  </a:lnTo>
                  <a:lnTo>
                    <a:pt x="20" y="261"/>
                  </a:lnTo>
                  <a:lnTo>
                    <a:pt x="19" y="261"/>
                  </a:lnTo>
                  <a:lnTo>
                    <a:pt x="18" y="261"/>
                  </a:lnTo>
                  <a:lnTo>
                    <a:pt x="17" y="261"/>
                  </a:lnTo>
                  <a:lnTo>
                    <a:pt x="16" y="261"/>
                  </a:lnTo>
                  <a:lnTo>
                    <a:pt x="15" y="261"/>
                  </a:lnTo>
                  <a:lnTo>
                    <a:pt x="14" y="261"/>
                  </a:lnTo>
                  <a:lnTo>
                    <a:pt x="14" y="260"/>
                  </a:lnTo>
                  <a:lnTo>
                    <a:pt x="13" y="260"/>
                  </a:lnTo>
                  <a:lnTo>
                    <a:pt x="12" y="260"/>
                  </a:lnTo>
                  <a:lnTo>
                    <a:pt x="12" y="259"/>
                  </a:lnTo>
                  <a:lnTo>
                    <a:pt x="11" y="259"/>
                  </a:lnTo>
                  <a:lnTo>
                    <a:pt x="11" y="258"/>
                  </a:lnTo>
                  <a:lnTo>
                    <a:pt x="10" y="258"/>
                  </a:lnTo>
                  <a:lnTo>
                    <a:pt x="10" y="257"/>
                  </a:lnTo>
                  <a:lnTo>
                    <a:pt x="9" y="257"/>
                  </a:lnTo>
                  <a:lnTo>
                    <a:pt x="8" y="257"/>
                  </a:lnTo>
                  <a:lnTo>
                    <a:pt x="7" y="257"/>
                  </a:lnTo>
                  <a:lnTo>
                    <a:pt x="6" y="257"/>
                  </a:lnTo>
                  <a:lnTo>
                    <a:pt x="5" y="257"/>
                  </a:lnTo>
                  <a:lnTo>
                    <a:pt x="4" y="257"/>
                  </a:lnTo>
                  <a:lnTo>
                    <a:pt x="4" y="256"/>
                  </a:lnTo>
                  <a:lnTo>
                    <a:pt x="4" y="255"/>
                  </a:lnTo>
                  <a:lnTo>
                    <a:pt x="5" y="254"/>
                  </a:lnTo>
                  <a:lnTo>
                    <a:pt x="5" y="253"/>
                  </a:lnTo>
                  <a:lnTo>
                    <a:pt x="6" y="253"/>
                  </a:lnTo>
                  <a:lnTo>
                    <a:pt x="6" y="252"/>
                  </a:lnTo>
                  <a:lnTo>
                    <a:pt x="7" y="252"/>
                  </a:lnTo>
                  <a:lnTo>
                    <a:pt x="8" y="252"/>
                  </a:lnTo>
                  <a:lnTo>
                    <a:pt x="8" y="251"/>
                  </a:lnTo>
                  <a:lnTo>
                    <a:pt x="9" y="251"/>
                  </a:lnTo>
                  <a:lnTo>
                    <a:pt x="10" y="251"/>
                  </a:lnTo>
                  <a:lnTo>
                    <a:pt x="11" y="251"/>
                  </a:lnTo>
                  <a:lnTo>
                    <a:pt x="12" y="251"/>
                  </a:lnTo>
                  <a:lnTo>
                    <a:pt x="13" y="251"/>
                  </a:lnTo>
                  <a:lnTo>
                    <a:pt x="13" y="250"/>
                  </a:lnTo>
                  <a:lnTo>
                    <a:pt x="14" y="250"/>
                  </a:lnTo>
                  <a:lnTo>
                    <a:pt x="15" y="250"/>
                  </a:lnTo>
                  <a:lnTo>
                    <a:pt x="15" y="249"/>
                  </a:lnTo>
                  <a:lnTo>
                    <a:pt x="16" y="249"/>
                  </a:lnTo>
                  <a:lnTo>
                    <a:pt x="16" y="248"/>
                  </a:lnTo>
                  <a:lnTo>
                    <a:pt x="17" y="248"/>
                  </a:lnTo>
                  <a:lnTo>
                    <a:pt x="18" y="248"/>
                  </a:lnTo>
                  <a:lnTo>
                    <a:pt x="18" y="247"/>
                  </a:lnTo>
                  <a:lnTo>
                    <a:pt x="17" y="247"/>
                  </a:lnTo>
                  <a:lnTo>
                    <a:pt x="16" y="247"/>
                  </a:lnTo>
                  <a:lnTo>
                    <a:pt x="15" y="247"/>
                  </a:lnTo>
                  <a:lnTo>
                    <a:pt x="14" y="247"/>
                  </a:lnTo>
                  <a:lnTo>
                    <a:pt x="14" y="248"/>
                  </a:lnTo>
                  <a:lnTo>
                    <a:pt x="14" y="249"/>
                  </a:lnTo>
                  <a:lnTo>
                    <a:pt x="13" y="249"/>
                  </a:lnTo>
                  <a:lnTo>
                    <a:pt x="12" y="250"/>
                  </a:lnTo>
                  <a:lnTo>
                    <a:pt x="11" y="250"/>
                  </a:lnTo>
                  <a:lnTo>
                    <a:pt x="10" y="250"/>
                  </a:lnTo>
                  <a:lnTo>
                    <a:pt x="9" y="250"/>
                  </a:lnTo>
                  <a:lnTo>
                    <a:pt x="9" y="251"/>
                  </a:lnTo>
                  <a:lnTo>
                    <a:pt x="8" y="251"/>
                  </a:lnTo>
                  <a:lnTo>
                    <a:pt x="7" y="251"/>
                  </a:lnTo>
                  <a:lnTo>
                    <a:pt x="6" y="251"/>
                  </a:lnTo>
                  <a:lnTo>
                    <a:pt x="5" y="252"/>
                  </a:lnTo>
                  <a:lnTo>
                    <a:pt x="5" y="253"/>
                  </a:lnTo>
                  <a:lnTo>
                    <a:pt x="4" y="253"/>
                  </a:lnTo>
                  <a:lnTo>
                    <a:pt x="4" y="254"/>
                  </a:lnTo>
                  <a:lnTo>
                    <a:pt x="4" y="255"/>
                  </a:lnTo>
                  <a:lnTo>
                    <a:pt x="3" y="256"/>
                  </a:lnTo>
                  <a:lnTo>
                    <a:pt x="3" y="257"/>
                  </a:lnTo>
                  <a:lnTo>
                    <a:pt x="2" y="257"/>
                  </a:lnTo>
                  <a:lnTo>
                    <a:pt x="2" y="258"/>
                  </a:lnTo>
                  <a:lnTo>
                    <a:pt x="1" y="258"/>
                  </a:lnTo>
                  <a:lnTo>
                    <a:pt x="1" y="259"/>
                  </a:lnTo>
                  <a:lnTo>
                    <a:pt x="0" y="259"/>
                  </a:lnTo>
                  <a:lnTo>
                    <a:pt x="2" y="252"/>
                  </a:lnTo>
                  <a:lnTo>
                    <a:pt x="4" y="251"/>
                  </a:lnTo>
                  <a:lnTo>
                    <a:pt x="5" y="249"/>
                  </a:lnTo>
                  <a:lnTo>
                    <a:pt x="9" y="248"/>
                  </a:lnTo>
                  <a:lnTo>
                    <a:pt x="12" y="246"/>
                  </a:lnTo>
                  <a:lnTo>
                    <a:pt x="14" y="246"/>
                  </a:lnTo>
                  <a:lnTo>
                    <a:pt x="17" y="244"/>
                  </a:lnTo>
                  <a:lnTo>
                    <a:pt x="20" y="243"/>
                  </a:lnTo>
                  <a:lnTo>
                    <a:pt x="22" y="241"/>
                  </a:lnTo>
                  <a:lnTo>
                    <a:pt x="24" y="240"/>
                  </a:lnTo>
                  <a:lnTo>
                    <a:pt x="28" y="238"/>
                  </a:lnTo>
                  <a:lnTo>
                    <a:pt x="30" y="237"/>
                  </a:lnTo>
                  <a:lnTo>
                    <a:pt x="31" y="235"/>
                  </a:lnTo>
                  <a:lnTo>
                    <a:pt x="31" y="232"/>
                  </a:lnTo>
                  <a:lnTo>
                    <a:pt x="29" y="231"/>
                  </a:lnTo>
                  <a:lnTo>
                    <a:pt x="29" y="230"/>
                  </a:lnTo>
                  <a:lnTo>
                    <a:pt x="29" y="226"/>
                  </a:lnTo>
                  <a:lnTo>
                    <a:pt x="29" y="223"/>
                  </a:lnTo>
                  <a:lnTo>
                    <a:pt x="29" y="221"/>
                  </a:lnTo>
                  <a:lnTo>
                    <a:pt x="28" y="218"/>
                  </a:lnTo>
                  <a:lnTo>
                    <a:pt x="27" y="216"/>
                  </a:lnTo>
                  <a:lnTo>
                    <a:pt x="26" y="212"/>
                  </a:lnTo>
                  <a:lnTo>
                    <a:pt x="26" y="211"/>
                  </a:lnTo>
                  <a:lnTo>
                    <a:pt x="25" y="208"/>
                  </a:lnTo>
                  <a:lnTo>
                    <a:pt x="23" y="206"/>
                  </a:lnTo>
                  <a:lnTo>
                    <a:pt x="23" y="202"/>
                  </a:lnTo>
                  <a:lnTo>
                    <a:pt x="25" y="200"/>
                  </a:lnTo>
                  <a:lnTo>
                    <a:pt x="25" y="198"/>
                  </a:lnTo>
                  <a:lnTo>
                    <a:pt x="24" y="194"/>
                  </a:lnTo>
                  <a:lnTo>
                    <a:pt x="23" y="192"/>
                  </a:lnTo>
                  <a:lnTo>
                    <a:pt x="24" y="191"/>
                  </a:lnTo>
                  <a:lnTo>
                    <a:pt x="26" y="188"/>
                  </a:lnTo>
                  <a:lnTo>
                    <a:pt x="25" y="186"/>
                  </a:lnTo>
                  <a:lnTo>
                    <a:pt x="22" y="186"/>
                  </a:lnTo>
                  <a:lnTo>
                    <a:pt x="19" y="185"/>
                  </a:lnTo>
                  <a:lnTo>
                    <a:pt x="18" y="183"/>
                  </a:lnTo>
                  <a:lnTo>
                    <a:pt x="20" y="180"/>
                  </a:lnTo>
                  <a:lnTo>
                    <a:pt x="18" y="179"/>
                  </a:lnTo>
                  <a:lnTo>
                    <a:pt x="19" y="176"/>
                  </a:lnTo>
                  <a:lnTo>
                    <a:pt x="20" y="174"/>
                  </a:lnTo>
                  <a:lnTo>
                    <a:pt x="21" y="173"/>
                  </a:lnTo>
                  <a:lnTo>
                    <a:pt x="21" y="170"/>
                  </a:lnTo>
                  <a:lnTo>
                    <a:pt x="20" y="167"/>
                  </a:lnTo>
                  <a:lnTo>
                    <a:pt x="18" y="165"/>
                  </a:lnTo>
                  <a:lnTo>
                    <a:pt x="16" y="167"/>
                  </a:lnTo>
                  <a:lnTo>
                    <a:pt x="15" y="167"/>
                  </a:lnTo>
                  <a:lnTo>
                    <a:pt x="13" y="167"/>
                  </a:lnTo>
                  <a:lnTo>
                    <a:pt x="10" y="166"/>
                  </a:lnTo>
                  <a:lnTo>
                    <a:pt x="10" y="164"/>
                  </a:lnTo>
                  <a:lnTo>
                    <a:pt x="11" y="162"/>
                  </a:lnTo>
                  <a:lnTo>
                    <a:pt x="12" y="161"/>
                  </a:lnTo>
                  <a:lnTo>
                    <a:pt x="14" y="160"/>
                  </a:lnTo>
                  <a:lnTo>
                    <a:pt x="16" y="159"/>
                  </a:lnTo>
                  <a:lnTo>
                    <a:pt x="17" y="157"/>
                  </a:lnTo>
                  <a:lnTo>
                    <a:pt x="19" y="157"/>
                  </a:lnTo>
                  <a:lnTo>
                    <a:pt x="21" y="158"/>
                  </a:lnTo>
                  <a:lnTo>
                    <a:pt x="22" y="156"/>
                  </a:lnTo>
                  <a:lnTo>
                    <a:pt x="24" y="156"/>
                  </a:lnTo>
                  <a:lnTo>
                    <a:pt x="25" y="157"/>
                  </a:lnTo>
                  <a:lnTo>
                    <a:pt x="28" y="157"/>
                  </a:lnTo>
                  <a:lnTo>
                    <a:pt x="28" y="155"/>
                  </a:lnTo>
                  <a:lnTo>
                    <a:pt x="28" y="153"/>
                  </a:lnTo>
                  <a:lnTo>
                    <a:pt x="29" y="152"/>
                  </a:lnTo>
                  <a:lnTo>
                    <a:pt x="30" y="152"/>
                  </a:lnTo>
                  <a:lnTo>
                    <a:pt x="32" y="153"/>
                  </a:lnTo>
                  <a:lnTo>
                    <a:pt x="33" y="154"/>
                  </a:lnTo>
                  <a:lnTo>
                    <a:pt x="33" y="152"/>
                  </a:lnTo>
                  <a:lnTo>
                    <a:pt x="33" y="150"/>
                  </a:lnTo>
                  <a:lnTo>
                    <a:pt x="34" y="149"/>
                  </a:lnTo>
                  <a:lnTo>
                    <a:pt x="35" y="148"/>
                  </a:lnTo>
                  <a:lnTo>
                    <a:pt x="36" y="148"/>
                  </a:lnTo>
                  <a:lnTo>
                    <a:pt x="37" y="148"/>
                  </a:lnTo>
                  <a:lnTo>
                    <a:pt x="39" y="147"/>
                  </a:lnTo>
                  <a:lnTo>
                    <a:pt x="41" y="146"/>
                  </a:lnTo>
                  <a:lnTo>
                    <a:pt x="41" y="143"/>
                  </a:lnTo>
                  <a:lnTo>
                    <a:pt x="42" y="141"/>
                  </a:lnTo>
                  <a:lnTo>
                    <a:pt x="45" y="141"/>
                  </a:lnTo>
                  <a:lnTo>
                    <a:pt x="47" y="138"/>
                  </a:lnTo>
                  <a:lnTo>
                    <a:pt x="48" y="136"/>
                  </a:lnTo>
                  <a:lnTo>
                    <a:pt x="49" y="135"/>
                  </a:lnTo>
                  <a:lnTo>
                    <a:pt x="53" y="135"/>
                  </a:lnTo>
                  <a:lnTo>
                    <a:pt x="56" y="134"/>
                  </a:lnTo>
                  <a:lnTo>
                    <a:pt x="59" y="133"/>
                  </a:lnTo>
                  <a:lnTo>
                    <a:pt x="58" y="131"/>
                  </a:lnTo>
                  <a:lnTo>
                    <a:pt x="59" y="129"/>
                  </a:lnTo>
                  <a:lnTo>
                    <a:pt x="58" y="128"/>
                  </a:lnTo>
                  <a:lnTo>
                    <a:pt x="58" y="125"/>
                  </a:lnTo>
                  <a:lnTo>
                    <a:pt x="60" y="125"/>
                  </a:lnTo>
                  <a:lnTo>
                    <a:pt x="62" y="123"/>
                  </a:lnTo>
                  <a:lnTo>
                    <a:pt x="62" y="120"/>
                  </a:lnTo>
                  <a:lnTo>
                    <a:pt x="63" y="118"/>
                  </a:lnTo>
                  <a:lnTo>
                    <a:pt x="65" y="118"/>
                  </a:lnTo>
                  <a:lnTo>
                    <a:pt x="67" y="116"/>
                  </a:lnTo>
                  <a:lnTo>
                    <a:pt x="69" y="116"/>
                  </a:lnTo>
                  <a:lnTo>
                    <a:pt x="70" y="115"/>
                  </a:lnTo>
                  <a:lnTo>
                    <a:pt x="72" y="115"/>
                  </a:lnTo>
                  <a:lnTo>
                    <a:pt x="75" y="114"/>
                  </a:lnTo>
                  <a:lnTo>
                    <a:pt x="77" y="114"/>
                  </a:lnTo>
                  <a:lnTo>
                    <a:pt x="79" y="111"/>
                  </a:lnTo>
                  <a:lnTo>
                    <a:pt x="80" y="110"/>
                  </a:lnTo>
                  <a:lnTo>
                    <a:pt x="82" y="110"/>
                  </a:lnTo>
                  <a:lnTo>
                    <a:pt x="81" y="109"/>
                  </a:lnTo>
                  <a:lnTo>
                    <a:pt x="81" y="104"/>
                  </a:lnTo>
                  <a:lnTo>
                    <a:pt x="83" y="105"/>
                  </a:lnTo>
                  <a:lnTo>
                    <a:pt x="85" y="107"/>
                  </a:lnTo>
                  <a:lnTo>
                    <a:pt x="86" y="107"/>
                  </a:lnTo>
                  <a:lnTo>
                    <a:pt x="88" y="107"/>
                  </a:lnTo>
                  <a:lnTo>
                    <a:pt x="90" y="105"/>
                  </a:lnTo>
                  <a:lnTo>
                    <a:pt x="89" y="103"/>
                  </a:lnTo>
                  <a:lnTo>
                    <a:pt x="90" y="100"/>
                  </a:lnTo>
                  <a:lnTo>
                    <a:pt x="92" y="100"/>
                  </a:lnTo>
                  <a:lnTo>
                    <a:pt x="96" y="101"/>
                  </a:lnTo>
                  <a:lnTo>
                    <a:pt x="98" y="101"/>
                  </a:lnTo>
                  <a:lnTo>
                    <a:pt x="98" y="98"/>
                  </a:lnTo>
                  <a:lnTo>
                    <a:pt x="98" y="97"/>
                  </a:lnTo>
                  <a:lnTo>
                    <a:pt x="99" y="96"/>
                  </a:lnTo>
                  <a:lnTo>
                    <a:pt x="100" y="95"/>
                  </a:lnTo>
                  <a:lnTo>
                    <a:pt x="103" y="95"/>
                  </a:lnTo>
                  <a:lnTo>
                    <a:pt x="104" y="96"/>
                  </a:lnTo>
                  <a:lnTo>
                    <a:pt x="107" y="100"/>
                  </a:lnTo>
                  <a:lnTo>
                    <a:pt x="108" y="101"/>
                  </a:lnTo>
                  <a:lnTo>
                    <a:pt x="109" y="101"/>
                  </a:lnTo>
                  <a:lnTo>
                    <a:pt x="110" y="100"/>
                  </a:lnTo>
                  <a:lnTo>
                    <a:pt x="111" y="101"/>
                  </a:lnTo>
                  <a:lnTo>
                    <a:pt x="113" y="100"/>
                  </a:lnTo>
                  <a:lnTo>
                    <a:pt x="115" y="99"/>
                  </a:lnTo>
                  <a:lnTo>
                    <a:pt x="117" y="98"/>
                  </a:lnTo>
                  <a:lnTo>
                    <a:pt x="117" y="97"/>
                  </a:lnTo>
                  <a:lnTo>
                    <a:pt x="118" y="99"/>
                  </a:lnTo>
                  <a:lnTo>
                    <a:pt x="118" y="101"/>
                  </a:lnTo>
                  <a:lnTo>
                    <a:pt x="120" y="101"/>
                  </a:lnTo>
                  <a:lnTo>
                    <a:pt x="121" y="99"/>
                  </a:lnTo>
                  <a:lnTo>
                    <a:pt x="123" y="99"/>
                  </a:lnTo>
                  <a:lnTo>
                    <a:pt x="125" y="99"/>
                  </a:lnTo>
                  <a:lnTo>
                    <a:pt x="128" y="99"/>
                  </a:lnTo>
                  <a:lnTo>
                    <a:pt x="129" y="96"/>
                  </a:lnTo>
                  <a:lnTo>
                    <a:pt x="131" y="96"/>
                  </a:lnTo>
                  <a:lnTo>
                    <a:pt x="132" y="96"/>
                  </a:lnTo>
                  <a:lnTo>
                    <a:pt x="135" y="96"/>
                  </a:lnTo>
                  <a:lnTo>
                    <a:pt x="137" y="94"/>
                  </a:lnTo>
                  <a:lnTo>
                    <a:pt x="138" y="93"/>
                  </a:lnTo>
                  <a:lnTo>
                    <a:pt x="138" y="91"/>
                  </a:lnTo>
                  <a:lnTo>
                    <a:pt x="140" y="90"/>
                  </a:lnTo>
                  <a:lnTo>
                    <a:pt x="142" y="90"/>
                  </a:lnTo>
                  <a:lnTo>
                    <a:pt x="146" y="90"/>
                  </a:lnTo>
                  <a:lnTo>
                    <a:pt x="147" y="90"/>
                  </a:lnTo>
                  <a:lnTo>
                    <a:pt x="148" y="88"/>
                  </a:lnTo>
                  <a:lnTo>
                    <a:pt x="151" y="87"/>
                  </a:lnTo>
                  <a:lnTo>
                    <a:pt x="153" y="87"/>
                  </a:lnTo>
                  <a:lnTo>
                    <a:pt x="154" y="85"/>
                  </a:lnTo>
                  <a:lnTo>
                    <a:pt x="158" y="85"/>
                  </a:lnTo>
                  <a:lnTo>
                    <a:pt x="160" y="85"/>
                  </a:lnTo>
                  <a:lnTo>
                    <a:pt x="162" y="85"/>
                  </a:lnTo>
                  <a:lnTo>
                    <a:pt x="164" y="83"/>
                  </a:lnTo>
                  <a:lnTo>
                    <a:pt x="166" y="84"/>
                  </a:lnTo>
                  <a:lnTo>
                    <a:pt x="168" y="84"/>
                  </a:lnTo>
                  <a:lnTo>
                    <a:pt x="169" y="86"/>
                  </a:lnTo>
                  <a:lnTo>
                    <a:pt x="171" y="84"/>
                  </a:lnTo>
                  <a:lnTo>
                    <a:pt x="172" y="83"/>
                  </a:lnTo>
                  <a:lnTo>
                    <a:pt x="173" y="80"/>
                  </a:lnTo>
                  <a:lnTo>
                    <a:pt x="172" y="78"/>
                  </a:lnTo>
                  <a:lnTo>
                    <a:pt x="171" y="77"/>
                  </a:lnTo>
                  <a:lnTo>
                    <a:pt x="170" y="74"/>
                  </a:lnTo>
                  <a:lnTo>
                    <a:pt x="172" y="72"/>
                  </a:lnTo>
                  <a:lnTo>
                    <a:pt x="173" y="71"/>
                  </a:lnTo>
                  <a:lnTo>
                    <a:pt x="174" y="70"/>
                  </a:lnTo>
                  <a:lnTo>
                    <a:pt x="176" y="68"/>
                  </a:lnTo>
                  <a:lnTo>
                    <a:pt x="179" y="67"/>
                  </a:lnTo>
                  <a:lnTo>
                    <a:pt x="180" y="65"/>
                  </a:lnTo>
                  <a:lnTo>
                    <a:pt x="183" y="63"/>
                  </a:lnTo>
                  <a:lnTo>
                    <a:pt x="182" y="61"/>
                  </a:lnTo>
                  <a:lnTo>
                    <a:pt x="183" y="59"/>
                  </a:lnTo>
                  <a:lnTo>
                    <a:pt x="185" y="58"/>
                  </a:lnTo>
                  <a:lnTo>
                    <a:pt x="184" y="56"/>
                  </a:lnTo>
                  <a:lnTo>
                    <a:pt x="183" y="55"/>
                  </a:lnTo>
                  <a:lnTo>
                    <a:pt x="185" y="53"/>
                  </a:lnTo>
                  <a:lnTo>
                    <a:pt x="184" y="51"/>
                  </a:lnTo>
                  <a:lnTo>
                    <a:pt x="183" y="49"/>
                  </a:lnTo>
                  <a:lnTo>
                    <a:pt x="183" y="46"/>
                  </a:lnTo>
                  <a:lnTo>
                    <a:pt x="183" y="45"/>
                  </a:lnTo>
                  <a:lnTo>
                    <a:pt x="182" y="44"/>
                  </a:lnTo>
                  <a:lnTo>
                    <a:pt x="179" y="42"/>
                  </a:lnTo>
                  <a:lnTo>
                    <a:pt x="178" y="41"/>
                  </a:lnTo>
                  <a:lnTo>
                    <a:pt x="177" y="40"/>
                  </a:lnTo>
                  <a:lnTo>
                    <a:pt x="175" y="39"/>
                  </a:lnTo>
                  <a:lnTo>
                    <a:pt x="174" y="37"/>
                  </a:lnTo>
                  <a:lnTo>
                    <a:pt x="176" y="35"/>
                  </a:lnTo>
                  <a:lnTo>
                    <a:pt x="179" y="34"/>
                  </a:lnTo>
                  <a:lnTo>
                    <a:pt x="182" y="35"/>
                  </a:lnTo>
                  <a:lnTo>
                    <a:pt x="185" y="35"/>
                  </a:lnTo>
                  <a:lnTo>
                    <a:pt x="186" y="33"/>
                  </a:lnTo>
                  <a:lnTo>
                    <a:pt x="188" y="32"/>
                  </a:lnTo>
                  <a:lnTo>
                    <a:pt x="190" y="31"/>
                  </a:lnTo>
                  <a:lnTo>
                    <a:pt x="192" y="28"/>
                  </a:lnTo>
                  <a:lnTo>
                    <a:pt x="193" y="27"/>
                  </a:lnTo>
                  <a:lnTo>
                    <a:pt x="195" y="26"/>
                  </a:lnTo>
                  <a:lnTo>
                    <a:pt x="197" y="25"/>
                  </a:lnTo>
                  <a:lnTo>
                    <a:pt x="199" y="24"/>
                  </a:lnTo>
                  <a:lnTo>
                    <a:pt x="200" y="21"/>
                  </a:lnTo>
                  <a:lnTo>
                    <a:pt x="201" y="19"/>
                  </a:lnTo>
                  <a:lnTo>
                    <a:pt x="202" y="18"/>
                  </a:lnTo>
                  <a:lnTo>
                    <a:pt x="204" y="17"/>
                  </a:lnTo>
                  <a:lnTo>
                    <a:pt x="205" y="17"/>
                  </a:lnTo>
                  <a:lnTo>
                    <a:pt x="206" y="15"/>
                  </a:lnTo>
                  <a:lnTo>
                    <a:pt x="207" y="14"/>
                  </a:lnTo>
                  <a:lnTo>
                    <a:pt x="208" y="13"/>
                  </a:lnTo>
                  <a:lnTo>
                    <a:pt x="210" y="12"/>
                  </a:lnTo>
                  <a:lnTo>
                    <a:pt x="210" y="10"/>
                  </a:lnTo>
                  <a:lnTo>
                    <a:pt x="211" y="6"/>
                  </a:lnTo>
                </a:path>
              </a:pathLst>
            </a:custGeom>
            <a:noFill/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35" name="Freeform 915"/>
            <p:cNvSpPr>
              <a:spLocks/>
            </p:cNvSpPr>
            <p:nvPr/>
          </p:nvSpPr>
          <p:spPr bwMode="auto">
            <a:xfrm>
              <a:off x="1987" y="2111"/>
              <a:ext cx="9" cy="19"/>
            </a:xfrm>
            <a:custGeom>
              <a:avLst/>
              <a:gdLst>
                <a:gd name="T0" fmla="*/ 1 w 9"/>
                <a:gd name="T1" fmla="*/ 19 h 19"/>
                <a:gd name="T2" fmla="*/ 3 w 9"/>
                <a:gd name="T3" fmla="*/ 18 h 19"/>
                <a:gd name="T4" fmla="*/ 3 w 9"/>
                <a:gd name="T5" fmla="*/ 16 h 19"/>
                <a:gd name="T6" fmla="*/ 3 w 9"/>
                <a:gd name="T7" fmla="*/ 14 h 19"/>
                <a:gd name="T8" fmla="*/ 3 w 9"/>
                <a:gd name="T9" fmla="*/ 13 h 19"/>
                <a:gd name="T10" fmla="*/ 5 w 9"/>
                <a:gd name="T11" fmla="*/ 13 h 19"/>
                <a:gd name="T12" fmla="*/ 5 w 9"/>
                <a:gd name="T13" fmla="*/ 13 h 19"/>
                <a:gd name="T14" fmla="*/ 5 w 9"/>
                <a:gd name="T15" fmla="*/ 12 h 19"/>
                <a:gd name="T16" fmla="*/ 6 w 9"/>
                <a:gd name="T17" fmla="*/ 11 h 19"/>
                <a:gd name="T18" fmla="*/ 8 w 9"/>
                <a:gd name="T19" fmla="*/ 11 h 19"/>
                <a:gd name="T20" fmla="*/ 8 w 9"/>
                <a:gd name="T21" fmla="*/ 9 h 19"/>
                <a:gd name="T22" fmla="*/ 8 w 9"/>
                <a:gd name="T23" fmla="*/ 7 h 19"/>
                <a:gd name="T24" fmla="*/ 9 w 9"/>
                <a:gd name="T25" fmla="*/ 6 h 19"/>
                <a:gd name="T26" fmla="*/ 9 w 9"/>
                <a:gd name="T27" fmla="*/ 5 h 19"/>
                <a:gd name="T28" fmla="*/ 8 w 9"/>
                <a:gd name="T29" fmla="*/ 4 h 19"/>
                <a:gd name="T30" fmla="*/ 8 w 9"/>
                <a:gd name="T31" fmla="*/ 2 h 19"/>
                <a:gd name="T32" fmla="*/ 9 w 9"/>
                <a:gd name="T33" fmla="*/ 0 h 19"/>
                <a:gd name="T34" fmla="*/ 8 w 9"/>
                <a:gd name="T35" fmla="*/ 1 h 19"/>
                <a:gd name="T36" fmla="*/ 7 w 9"/>
                <a:gd name="T37" fmla="*/ 2 h 19"/>
                <a:gd name="T38" fmla="*/ 8 w 9"/>
                <a:gd name="T39" fmla="*/ 4 h 19"/>
                <a:gd name="T40" fmla="*/ 8 w 9"/>
                <a:gd name="T41" fmla="*/ 6 h 19"/>
                <a:gd name="T42" fmla="*/ 7 w 9"/>
                <a:gd name="T43" fmla="*/ 6 h 19"/>
                <a:gd name="T44" fmla="*/ 6 w 9"/>
                <a:gd name="T45" fmla="*/ 8 h 19"/>
                <a:gd name="T46" fmla="*/ 5 w 9"/>
                <a:gd name="T47" fmla="*/ 10 h 19"/>
                <a:gd name="T48" fmla="*/ 4 w 9"/>
                <a:gd name="T49" fmla="*/ 11 h 19"/>
                <a:gd name="T50" fmla="*/ 3 w 9"/>
                <a:gd name="T51" fmla="*/ 12 h 19"/>
                <a:gd name="T52" fmla="*/ 3 w 9"/>
                <a:gd name="T53" fmla="*/ 13 h 19"/>
                <a:gd name="T54" fmla="*/ 2 w 9"/>
                <a:gd name="T55" fmla="*/ 13 h 19"/>
                <a:gd name="T56" fmla="*/ 2 w 9"/>
                <a:gd name="T57" fmla="*/ 15 h 19"/>
                <a:gd name="T58" fmla="*/ 2 w 9"/>
                <a:gd name="T59" fmla="*/ 17 h 19"/>
                <a:gd name="T60" fmla="*/ 1 w 9"/>
                <a:gd name="T61" fmla="*/ 18 h 19"/>
                <a:gd name="T62" fmla="*/ 0 w 9"/>
                <a:gd name="T63" fmla="*/ 19 h 19"/>
                <a:gd name="T64" fmla="*/ 1 w 9"/>
                <a:gd name="T65" fmla="*/ 19 h 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"/>
                <a:gd name="T100" fmla="*/ 0 h 19"/>
                <a:gd name="T101" fmla="*/ 9 w 9"/>
                <a:gd name="T102" fmla="*/ 19 h 1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" h="19">
                  <a:moveTo>
                    <a:pt x="1" y="19"/>
                  </a:moveTo>
                  <a:lnTo>
                    <a:pt x="1" y="19"/>
                  </a:lnTo>
                  <a:lnTo>
                    <a:pt x="2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8" y="9"/>
                  </a:lnTo>
                  <a:lnTo>
                    <a:pt x="8" y="8"/>
                  </a:lnTo>
                  <a:lnTo>
                    <a:pt x="8" y="7"/>
                  </a:lnTo>
                  <a:lnTo>
                    <a:pt x="9" y="7"/>
                  </a:lnTo>
                  <a:lnTo>
                    <a:pt x="9" y="6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3"/>
                  </a:lnTo>
                  <a:lnTo>
                    <a:pt x="8" y="2"/>
                  </a:lnTo>
                  <a:lnTo>
                    <a:pt x="9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3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7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1" y="19"/>
                  </a:lnTo>
                </a:path>
              </a:pathLst>
            </a:custGeom>
            <a:noFill/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36" name="Freeform 916"/>
            <p:cNvSpPr>
              <a:spLocks/>
            </p:cNvSpPr>
            <p:nvPr/>
          </p:nvSpPr>
          <p:spPr bwMode="auto">
            <a:xfrm>
              <a:off x="2620" y="1904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0 w 2"/>
                <a:gd name="T5" fmla="*/ 1 h 1"/>
                <a:gd name="T6" fmla="*/ 0 w 2"/>
                <a:gd name="T7" fmla="*/ 1 h 1"/>
                <a:gd name="T8" fmla="*/ 0 w 2"/>
                <a:gd name="T9" fmla="*/ 1 h 1"/>
                <a:gd name="T10" fmla="*/ 0 w 2"/>
                <a:gd name="T11" fmla="*/ 1 h 1"/>
                <a:gd name="T12" fmla="*/ 0 w 2"/>
                <a:gd name="T13" fmla="*/ 0 h 1"/>
                <a:gd name="T14" fmla="*/ 0 w 2"/>
                <a:gd name="T15" fmla="*/ 0 h 1"/>
                <a:gd name="T16" fmla="*/ 1 w 2"/>
                <a:gd name="T17" fmla="*/ 0 h 1"/>
                <a:gd name="T18" fmla="*/ 1 w 2"/>
                <a:gd name="T19" fmla="*/ 0 h 1"/>
                <a:gd name="T20" fmla="*/ 2 w 2"/>
                <a:gd name="T21" fmla="*/ 0 h 1"/>
                <a:gd name="T22" fmla="*/ 2 w 2"/>
                <a:gd name="T23" fmla="*/ 1 h 1"/>
                <a:gd name="T24" fmla="*/ 2 w 2"/>
                <a:gd name="T25" fmla="*/ 1 h 1"/>
                <a:gd name="T26" fmla="*/ 2 w 2"/>
                <a:gd name="T27" fmla="*/ 1 h 1"/>
                <a:gd name="T28" fmla="*/ 2 w 2"/>
                <a:gd name="T29" fmla="*/ 1 h 1"/>
                <a:gd name="T30" fmla="*/ 2 w 2"/>
                <a:gd name="T31" fmla="*/ 1 h 1"/>
                <a:gd name="T32" fmla="*/ 1 w 2"/>
                <a:gd name="T33" fmla="*/ 1 h 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"/>
                <a:gd name="T52" fmla="*/ 0 h 1"/>
                <a:gd name="T53" fmla="*/ 2 w 2"/>
                <a:gd name="T54" fmla="*/ 1 h 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37" name="Freeform 917"/>
            <p:cNvSpPr>
              <a:spLocks/>
            </p:cNvSpPr>
            <p:nvPr/>
          </p:nvSpPr>
          <p:spPr bwMode="auto">
            <a:xfrm>
              <a:off x="1038" y="1925"/>
              <a:ext cx="23" cy="7"/>
            </a:xfrm>
            <a:custGeom>
              <a:avLst/>
              <a:gdLst>
                <a:gd name="T0" fmla="*/ 8 w 23"/>
                <a:gd name="T1" fmla="*/ 7 h 7"/>
                <a:gd name="T2" fmla="*/ 7 w 23"/>
                <a:gd name="T3" fmla="*/ 7 h 7"/>
                <a:gd name="T4" fmla="*/ 6 w 23"/>
                <a:gd name="T5" fmla="*/ 6 h 7"/>
                <a:gd name="T6" fmla="*/ 4 w 23"/>
                <a:gd name="T7" fmla="*/ 6 h 7"/>
                <a:gd name="T8" fmla="*/ 4 w 23"/>
                <a:gd name="T9" fmla="*/ 6 h 7"/>
                <a:gd name="T10" fmla="*/ 1 w 23"/>
                <a:gd name="T11" fmla="*/ 6 h 7"/>
                <a:gd name="T12" fmla="*/ 0 w 23"/>
                <a:gd name="T13" fmla="*/ 5 h 7"/>
                <a:gd name="T14" fmla="*/ 0 w 23"/>
                <a:gd name="T15" fmla="*/ 4 h 7"/>
                <a:gd name="T16" fmla="*/ 0 w 23"/>
                <a:gd name="T17" fmla="*/ 3 h 7"/>
                <a:gd name="T18" fmla="*/ 1 w 23"/>
                <a:gd name="T19" fmla="*/ 2 h 7"/>
                <a:gd name="T20" fmla="*/ 2 w 23"/>
                <a:gd name="T21" fmla="*/ 1 h 7"/>
                <a:gd name="T22" fmla="*/ 3 w 23"/>
                <a:gd name="T23" fmla="*/ 1 h 7"/>
                <a:gd name="T24" fmla="*/ 4 w 23"/>
                <a:gd name="T25" fmla="*/ 0 h 7"/>
                <a:gd name="T26" fmla="*/ 4 w 23"/>
                <a:gd name="T27" fmla="*/ 1 h 7"/>
                <a:gd name="T28" fmla="*/ 6 w 23"/>
                <a:gd name="T29" fmla="*/ 1 h 7"/>
                <a:gd name="T30" fmla="*/ 7 w 23"/>
                <a:gd name="T31" fmla="*/ 0 h 7"/>
                <a:gd name="T32" fmla="*/ 8 w 23"/>
                <a:gd name="T33" fmla="*/ 1 h 7"/>
                <a:gd name="T34" fmla="*/ 10 w 23"/>
                <a:gd name="T35" fmla="*/ 1 h 7"/>
                <a:gd name="T36" fmla="*/ 10 w 23"/>
                <a:gd name="T37" fmla="*/ 1 h 7"/>
                <a:gd name="T38" fmla="*/ 12 w 23"/>
                <a:gd name="T39" fmla="*/ 0 h 7"/>
                <a:gd name="T40" fmla="*/ 13 w 23"/>
                <a:gd name="T41" fmla="*/ 1 h 7"/>
                <a:gd name="T42" fmla="*/ 14 w 23"/>
                <a:gd name="T43" fmla="*/ 1 h 7"/>
                <a:gd name="T44" fmla="*/ 15 w 23"/>
                <a:gd name="T45" fmla="*/ 1 h 7"/>
                <a:gd name="T46" fmla="*/ 16 w 23"/>
                <a:gd name="T47" fmla="*/ 1 h 7"/>
                <a:gd name="T48" fmla="*/ 17 w 23"/>
                <a:gd name="T49" fmla="*/ 1 h 7"/>
                <a:gd name="T50" fmla="*/ 19 w 23"/>
                <a:gd name="T51" fmla="*/ 1 h 7"/>
                <a:gd name="T52" fmla="*/ 20 w 23"/>
                <a:gd name="T53" fmla="*/ 2 h 7"/>
                <a:gd name="T54" fmla="*/ 20 w 23"/>
                <a:gd name="T55" fmla="*/ 3 h 7"/>
                <a:gd name="T56" fmla="*/ 21 w 23"/>
                <a:gd name="T57" fmla="*/ 4 h 7"/>
                <a:gd name="T58" fmla="*/ 22 w 23"/>
                <a:gd name="T59" fmla="*/ 4 h 7"/>
                <a:gd name="T60" fmla="*/ 22 w 23"/>
                <a:gd name="T61" fmla="*/ 5 h 7"/>
                <a:gd name="T62" fmla="*/ 22 w 23"/>
                <a:gd name="T63" fmla="*/ 6 h 7"/>
                <a:gd name="T64" fmla="*/ 23 w 23"/>
                <a:gd name="T65" fmla="*/ 7 h 7"/>
                <a:gd name="T66" fmla="*/ 22 w 23"/>
                <a:gd name="T67" fmla="*/ 7 h 7"/>
                <a:gd name="T68" fmla="*/ 21 w 23"/>
                <a:gd name="T69" fmla="*/ 6 h 7"/>
                <a:gd name="T70" fmla="*/ 20 w 23"/>
                <a:gd name="T71" fmla="*/ 6 h 7"/>
                <a:gd name="T72" fmla="*/ 19 w 23"/>
                <a:gd name="T73" fmla="*/ 7 h 7"/>
                <a:gd name="T74" fmla="*/ 17 w 23"/>
                <a:gd name="T75" fmla="*/ 7 h 7"/>
                <a:gd name="T76" fmla="*/ 16 w 23"/>
                <a:gd name="T77" fmla="*/ 7 h 7"/>
                <a:gd name="T78" fmla="*/ 15 w 23"/>
                <a:gd name="T79" fmla="*/ 7 h 7"/>
                <a:gd name="T80" fmla="*/ 14 w 23"/>
                <a:gd name="T81" fmla="*/ 7 h 7"/>
                <a:gd name="T82" fmla="*/ 13 w 23"/>
                <a:gd name="T83" fmla="*/ 7 h 7"/>
                <a:gd name="T84" fmla="*/ 10 w 23"/>
                <a:gd name="T85" fmla="*/ 7 h 7"/>
                <a:gd name="T86" fmla="*/ 10 w 23"/>
                <a:gd name="T87" fmla="*/ 7 h 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3"/>
                <a:gd name="T133" fmla="*/ 0 h 7"/>
                <a:gd name="T134" fmla="*/ 23 w 23"/>
                <a:gd name="T135" fmla="*/ 7 h 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3" h="7">
                  <a:moveTo>
                    <a:pt x="9" y="7"/>
                  </a:moveTo>
                  <a:lnTo>
                    <a:pt x="9" y="7"/>
                  </a:lnTo>
                  <a:lnTo>
                    <a:pt x="8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5" y="6"/>
                  </a:lnTo>
                  <a:lnTo>
                    <a:pt x="4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2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1" y="4"/>
                  </a:lnTo>
                  <a:lnTo>
                    <a:pt x="22" y="4"/>
                  </a:lnTo>
                  <a:lnTo>
                    <a:pt x="22" y="5"/>
                  </a:lnTo>
                  <a:lnTo>
                    <a:pt x="22" y="6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2" y="7"/>
                  </a:lnTo>
                  <a:lnTo>
                    <a:pt x="22" y="6"/>
                  </a:lnTo>
                  <a:lnTo>
                    <a:pt x="21" y="6"/>
                  </a:lnTo>
                  <a:lnTo>
                    <a:pt x="20" y="6"/>
                  </a:lnTo>
                  <a:lnTo>
                    <a:pt x="19" y="6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6" y="7"/>
                  </a:lnTo>
                  <a:lnTo>
                    <a:pt x="15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9" y="7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38" name="Freeform 918"/>
            <p:cNvSpPr>
              <a:spLocks/>
            </p:cNvSpPr>
            <p:nvPr/>
          </p:nvSpPr>
          <p:spPr bwMode="auto">
            <a:xfrm>
              <a:off x="1387" y="1950"/>
              <a:ext cx="4" cy="1"/>
            </a:xfrm>
            <a:custGeom>
              <a:avLst/>
              <a:gdLst>
                <a:gd name="T0" fmla="*/ 1 w 4"/>
                <a:gd name="T1" fmla="*/ 1 h 1"/>
                <a:gd name="T2" fmla="*/ 0 w 4"/>
                <a:gd name="T3" fmla="*/ 1 h 1"/>
                <a:gd name="T4" fmla="*/ 0 w 4"/>
                <a:gd name="T5" fmla="*/ 1 h 1"/>
                <a:gd name="T6" fmla="*/ 0 w 4"/>
                <a:gd name="T7" fmla="*/ 1 h 1"/>
                <a:gd name="T8" fmla="*/ 0 w 4"/>
                <a:gd name="T9" fmla="*/ 1 h 1"/>
                <a:gd name="T10" fmla="*/ 1 w 4"/>
                <a:gd name="T11" fmla="*/ 1 h 1"/>
                <a:gd name="T12" fmla="*/ 1 w 4"/>
                <a:gd name="T13" fmla="*/ 0 h 1"/>
                <a:gd name="T14" fmla="*/ 2 w 4"/>
                <a:gd name="T15" fmla="*/ 0 h 1"/>
                <a:gd name="T16" fmla="*/ 2 w 4"/>
                <a:gd name="T17" fmla="*/ 0 h 1"/>
                <a:gd name="T18" fmla="*/ 3 w 4"/>
                <a:gd name="T19" fmla="*/ 0 h 1"/>
                <a:gd name="T20" fmla="*/ 3 w 4"/>
                <a:gd name="T21" fmla="*/ 1 h 1"/>
                <a:gd name="T22" fmla="*/ 3 w 4"/>
                <a:gd name="T23" fmla="*/ 0 h 1"/>
                <a:gd name="T24" fmla="*/ 4 w 4"/>
                <a:gd name="T25" fmla="*/ 1 h 1"/>
                <a:gd name="T26" fmla="*/ 4 w 4"/>
                <a:gd name="T27" fmla="*/ 1 h 1"/>
                <a:gd name="T28" fmla="*/ 4 w 4"/>
                <a:gd name="T29" fmla="*/ 1 h 1"/>
                <a:gd name="T30" fmla="*/ 4 w 4"/>
                <a:gd name="T31" fmla="*/ 1 h 1"/>
                <a:gd name="T32" fmla="*/ 4 w 4"/>
                <a:gd name="T33" fmla="*/ 1 h 1"/>
                <a:gd name="T34" fmla="*/ 3 w 4"/>
                <a:gd name="T35" fmla="*/ 1 h 1"/>
                <a:gd name="T36" fmla="*/ 3 w 4"/>
                <a:gd name="T37" fmla="*/ 1 h 1"/>
                <a:gd name="T38" fmla="*/ 2 w 4"/>
                <a:gd name="T39" fmla="*/ 1 h 1"/>
                <a:gd name="T40" fmla="*/ 2 w 4"/>
                <a:gd name="T41" fmla="*/ 1 h 1"/>
                <a:gd name="T42" fmla="*/ 1 w 4"/>
                <a:gd name="T43" fmla="*/ 1 h 1"/>
                <a:gd name="T44" fmla="*/ 1 w 4"/>
                <a:gd name="T45" fmla="*/ 1 h 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"/>
                <a:gd name="T70" fmla="*/ 0 h 1"/>
                <a:gd name="T71" fmla="*/ 4 w 4"/>
                <a:gd name="T72" fmla="*/ 1 h 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" h="1">
                  <a:moveTo>
                    <a:pt x="1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39" name="Freeform 919"/>
            <p:cNvSpPr>
              <a:spLocks/>
            </p:cNvSpPr>
            <p:nvPr/>
          </p:nvSpPr>
          <p:spPr bwMode="auto">
            <a:xfrm>
              <a:off x="1384" y="1954"/>
              <a:ext cx="22" cy="11"/>
            </a:xfrm>
            <a:custGeom>
              <a:avLst/>
              <a:gdLst>
                <a:gd name="T0" fmla="*/ 10 w 22"/>
                <a:gd name="T1" fmla="*/ 11 h 11"/>
                <a:gd name="T2" fmla="*/ 9 w 22"/>
                <a:gd name="T3" fmla="*/ 10 h 11"/>
                <a:gd name="T4" fmla="*/ 8 w 22"/>
                <a:gd name="T5" fmla="*/ 10 h 11"/>
                <a:gd name="T6" fmla="*/ 7 w 22"/>
                <a:gd name="T7" fmla="*/ 10 h 11"/>
                <a:gd name="T8" fmla="*/ 6 w 22"/>
                <a:gd name="T9" fmla="*/ 10 h 11"/>
                <a:gd name="T10" fmla="*/ 5 w 22"/>
                <a:gd name="T11" fmla="*/ 10 h 11"/>
                <a:gd name="T12" fmla="*/ 4 w 22"/>
                <a:gd name="T13" fmla="*/ 9 h 11"/>
                <a:gd name="T14" fmla="*/ 3 w 22"/>
                <a:gd name="T15" fmla="*/ 9 h 11"/>
                <a:gd name="T16" fmla="*/ 2 w 22"/>
                <a:gd name="T17" fmla="*/ 9 h 11"/>
                <a:gd name="T18" fmla="*/ 0 w 22"/>
                <a:gd name="T19" fmla="*/ 9 h 11"/>
                <a:gd name="T20" fmla="*/ 0 w 22"/>
                <a:gd name="T21" fmla="*/ 9 h 11"/>
                <a:gd name="T22" fmla="*/ 1 w 22"/>
                <a:gd name="T23" fmla="*/ 8 h 11"/>
                <a:gd name="T24" fmla="*/ 1 w 22"/>
                <a:gd name="T25" fmla="*/ 7 h 11"/>
                <a:gd name="T26" fmla="*/ 2 w 22"/>
                <a:gd name="T27" fmla="*/ 6 h 11"/>
                <a:gd name="T28" fmla="*/ 2 w 22"/>
                <a:gd name="T29" fmla="*/ 4 h 11"/>
                <a:gd name="T30" fmla="*/ 3 w 22"/>
                <a:gd name="T31" fmla="*/ 3 h 11"/>
                <a:gd name="T32" fmla="*/ 3 w 22"/>
                <a:gd name="T33" fmla="*/ 3 h 11"/>
                <a:gd name="T34" fmla="*/ 3 w 22"/>
                <a:gd name="T35" fmla="*/ 3 h 11"/>
                <a:gd name="T36" fmla="*/ 4 w 22"/>
                <a:gd name="T37" fmla="*/ 2 h 11"/>
                <a:gd name="T38" fmla="*/ 5 w 22"/>
                <a:gd name="T39" fmla="*/ 1 h 11"/>
                <a:gd name="T40" fmla="*/ 6 w 22"/>
                <a:gd name="T41" fmla="*/ 0 h 11"/>
                <a:gd name="T42" fmla="*/ 7 w 22"/>
                <a:gd name="T43" fmla="*/ 0 h 11"/>
                <a:gd name="T44" fmla="*/ 9 w 22"/>
                <a:gd name="T45" fmla="*/ 0 h 11"/>
                <a:gd name="T46" fmla="*/ 9 w 22"/>
                <a:gd name="T47" fmla="*/ 0 h 11"/>
                <a:gd name="T48" fmla="*/ 11 w 22"/>
                <a:gd name="T49" fmla="*/ 0 h 11"/>
                <a:gd name="T50" fmla="*/ 12 w 22"/>
                <a:gd name="T51" fmla="*/ 0 h 11"/>
                <a:gd name="T52" fmla="*/ 13 w 22"/>
                <a:gd name="T53" fmla="*/ 1 h 11"/>
                <a:gd name="T54" fmla="*/ 14 w 22"/>
                <a:gd name="T55" fmla="*/ 2 h 11"/>
                <a:gd name="T56" fmla="*/ 15 w 22"/>
                <a:gd name="T57" fmla="*/ 2 h 11"/>
                <a:gd name="T58" fmla="*/ 16 w 22"/>
                <a:gd name="T59" fmla="*/ 3 h 11"/>
                <a:gd name="T60" fmla="*/ 17 w 22"/>
                <a:gd name="T61" fmla="*/ 3 h 11"/>
                <a:gd name="T62" fmla="*/ 18 w 22"/>
                <a:gd name="T63" fmla="*/ 3 h 11"/>
                <a:gd name="T64" fmla="*/ 19 w 22"/>
                <a:gd name="T65" fmla="*/ 3 h 11"/>
                <a:gd name="T66" fmla="*/ 20 w 22"/>
                <a:gd name="T67" fmla="*/ 4 h 11"/>
                <a:gd name="T68" fmla="*/ 21 w 22"/>
                <a:gd name="T69" fmla="*/ 5 h 11"/>
                <a:gd name="T70" fmla="*/ 22 w 22"/>
                <a:gd name="T71" fmla="*/ 6 h 11"/>
                <a:gd name="T72" fmla="*/ 22 w 22"/>
                <a:gd name="T73" fmla="*/ 7 h 11"/>
                <a:gd name="T74" fmla="*/ 22 w 22"/>
                <a:gd name="T75" fmla="*/ 8 h 11"/>
                <a:gd name="T76" fmla="*/ 21 w 22"/>
                <a:gd name="T77" fmla="*/ 9 h 11"/>
                <a:gd name="T78" fmla="*/ 20 w 22"/>
                <a:gd name="T79" fmla="*/ 9 h 11"/>
                <a:gd name="T80" fmla="*/ 18 w 22"/>
                <a:gd name="T81" fmla="*/ 9 h 11"/>
                <a:gd name="T82" fmla="*/ 17 w 22"/>
                <a:gd name="T83" fmla="*/ 9 h 11"/>
                <a:gd name="T84" fmla="*/ 16 w 22"/>
                <a:gd name="T85" fmla="*/ 9 h 11"/>
                <a:gd name="T86" fmla="*/ 15 w 22"/>
                <a:gd name="T87" fmla="*/ 9 h 11"/>
                <a:gd name="T88" fmla="*/ 14 w 22"/>
                <a:gd name="T89" fmla="*/ 9 h 11"/>
                <a:gd name="T90" fmla="*/ 13 w 22"/>
                <a:gd name="T91" fmla="*/ 10 h 11"/>
                <a:gd name="T92" fmla="*/ 12 w 22"/>
                <a:gd name="T93" fmla="*/ 11 h 11"/>
                <a:gd name="T94" fmla="*/ 11 w 22"/>
                <a:gd name="T95" fmla="*/ 11 h 1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2"/>
                <a:gd name="T145" fmla="*/ 0 h 11"/>
                <a:gd name="T146" fmla="*/ 22 w 22"/>
                <a:gd name="T147" fmla="*/ 11 h 1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2" h="11">
                  <a:moveTo>
                    <a:pt x="11" y="11"/>
                  </a:moveTo>
                  <a:lnTo>
                    <a:pt x="10" y="11"/>
                  </a:lnTo>
                  <a:lnTo>
                    <a:pt x="10" y="10"/>
                  </a:lnTo>
                  <a:lnTo>
                    <a:pt x="9" y="10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1" y="9"/>
                  </a:lnTo>
                  <a:lnTo>
                    <a:pt x="0" y="9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1" y="5"/>
                  </a:lnTo>
                  <a:lnTo>
                    <a:pt x="22" y="6"/>
                  </a:lnTo>
                  <a:lnTo>
                    <a:pt x="22" y="7"/>
                  </a:lnTo>
                  <a:lnTo>
                    <a:pt x="22" y="8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7" y="9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4" y="10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1" y="1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40" name="Freeform 920"/>
            <p:cNvSpPr>
              <a:spLocks/>
            </p:cNvSpPr>
            <p:nvPr/>
          </p:nvSpPr>
          <p:spPr bwMode="auto">
            <a:xfrm>
              <a:off x="1432" y="1961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1 h 2"/>
                <a:gd name="T6" fmla="*/ 0 w 2"/>
                <a:gd name="T7" fmla="*/ 1 h 2"/>
                <a:gd name="T8" fmla="*/ 0 w 2"/>
                <a:gd name="T9" fmla="*/ 1 h 2"/>
                <a:gd name="T10" fmla="*/ 1 w 2"/>
                <a:gd name="T11" fmla="*/ 0 h 2"/>
                <a:gd name="T12" fmla="*/ 1 w 2"/>
                <a:gd name="T13" fmla="*/ 0 h 2"/>
                <a:gd name="T14" fmla="*/ 1 w 2"/>
                <a:gd name="T15" fmla="*/ 0 h 2"/>
                <a:gd name="T16" fmla="*/ 1 w 2"/>
                <a:gd name="T17" fmla="*/ 0 h 2"/>
                <a:gd name="T18" fmla="*/ 2 w 2"/>
                <a:gd name="T19" fmla="*/ 0 h 2"/>
                <a:gd name="T20" fmla="*/ 2 w 2"/>
                <a:gd name="T21" fmla="*/ 0 h 2"/>
                <a:gd name="T22" fmla="*/ 2 w 2"/>
                <a:gd name="T23" fmla="*/ 1 h 2"/>
                <a:gd name="T24" fmla="*/ 2 w 2"/>
                <a:gd name="T25" fmla="*/ 1 h 2"/>
                <a:gd name="T26" fmla="*/ 2 w 2"/>
                <a:gd name="T27" fmla="*/ 1 h 2"/>
                <a:gd name="T28" fmla="*/ 1 w 2"/>
                <a:gd name="T29" fmla="*/ 1 h 2"/>
                <a:gd name="T30" fmla="*/ 1 w 2"/>
                <a:gd name="T31" fmla="*/ 2 h 2"/>
                <a:gd name="T32" fmla="*/ 1 w 2"/>
                <a:gd name="T33" fmla="*/ 2 h 2"/>
                <a:gd name="T34" fmla="*/ 0 w 2"/>
                <a:gd name="T35" fmla="*/ 2 h 2"/>
                <a:gd name="T36" fmla="*/ 0 w 2"/>
                <a:gd name="T37" fmla="*/ 2 h 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"/>
                <a:gd name="T58" fmla="*/ 0 h 2"/>
                <a:gd name="T59" fmla="*/ 2 w 2"/>
                <a:gd name="T60" fmla="*/ 2 h 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41" name="Freeform 921"/>
            <p:cNvSpPr>
              <a:spLocks/>
            </p:cNvSpPr>
            <p:nvPr/>
          </p:nvSpPr>
          <p:spPr bwMode="auto">
            <a:xfrm>
              <a:off x="1437" y="1961"/>
              <a:ext cx="2" cy="1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0 w 2"/>
                <a:gd name="T5" fmla="*/ 1 h 1"/>
                <a:gd name="T6" fmla="*/ 0 w 2"/>
                <a:gd name="T7" fmla="*/ 0 h 1"/>
                <a:gd name="T8" fmla="*/ 1 w 2"/>
                <a:gd name="T9" fmla="*/ 0 h 1"/>
                <a:gd name="T10" fmla="*/ 1 w 2"/>
                <a:gd name="T11" fmla="*/ 0 h 1"/>
                <a:gd name="T12" fmla="*/ 1 w 2"/>
                <a:gd name="T13" fmla="*/ 0 h 1"/>
                <a:gd name="T14" fmla="*/ 2 w 2"/>
                <a:gd name="T15" fmla="*/ 1 h 1"/>
                <a:gd name="T16" fmla="*/ 1 w 2"/>
                <a:gd name="T17" fmla="*/ 1 h 1"/>
                <a:gd name="T18" fmla="*/ 1 w 2"/>
                <a:gd name="T19" fmla="*/ 1 h 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"/>
                <a:gd name="T31" fmla="*/ 0 h 1"/>
                <a:gd name="T32" fmla="*/ 2 w 2"/>
                <a:gd name="T33" fmla="*/ 1 h 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" h="1">
                  <a:moveTo>
                    <a:pt x="1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42" name="Freeform 922"/>
            <p:cNvSpPr>
              <a:spLocks/>
            </p:cNvSpPr>
            <p:nvPr/>
          </p:nvSpPr>
          <p:spPr bwMode="auto">
            <a:xfrm>
              <a:off x="1439" y="1962"/>
              <a:ext cx="24" cy="22"/>
            </a:xfrm>
            <a:custGeom>
              <a:avLst/>
              <a:gdLst>
                <a:gd name="T0" fmla="*/ 7 w 24"/>
                <a:gd name="T1" fmla="*/ 22 h 22"/>
                <a:gd name="T2" fmla="*/ 7 w 24"/>
                <a:gd name="T3" fmla="*/ 20 h 22"/>
                <a:gd name="T4" fmla="*/ 7 w 24"/>
                <a:gd name="T5" fmla="*/ 18 h 22"/>
                <a:gd name="T6" fmla="*/ 7 w 24"/>
                <a:gd name="T7" fmla="*/ 16 h 22"/>
                <a:gd name="T8" fmla="*/ 6 w 24"/>
                <a:gd name="T9" fmla="*/ 14 h 22"/>
                <a:gd name="T10" fmla="*/ 5 w 24"/>
                <a:gd name="T11" fmla="*/ 14 h 22"/>
                <a:gd name="T12" fmla="*/ 5 w 24"/>
                <a:gd name="T13" fmla="*/ 13 h 22"/>
                <a:gd name="T14" fmla="*/ 4 w 24"/>
                <a:gd name="T15" fmla="*/ 13 h 22"/>
                <a:gd name="T16" fmla="*/ 3 w 24"/>
                <a:gd name="T17" fmla="*/ 12 h 22"/>
                <a:gd name="T18" fmla="*/ 2 w 24"/>
                <a:gd name="T19" fmla="*/ 10 h 22"/>
                <a:gd name="T20" fmla="*/ 1 w 24"/>
                <a:gd name="T21" fmla="*/ 10 h 22"/>
                <a:gd name="T22" fmla="*/ 0 w 24"/>
                <a:gd name="T23" fmla="*/ 8 h 22"/>
                <a:gd name="T24" fmla="*/ 1 w 24"/>
                <a:gd name="T25" fmla="*/ 8 h 22"/>
                <a:gd name="T26" fmla="*/ 1 w 24"/>
                <a:gd name="T27" fmla="*/ 6 h 22"/>
                <a:gd name="T28" fmla="*/ 2 w 24"/>
                <a:gd name="T29" fmla="*/ 5 h 22"/>
                <a:gd name="T30" fmla="*/ 3 w 24"/>
                <a:gd name="T31" fmla="*/ 3 h 22"/>
                <a:gd name="T32" fmla="*/ 4 w 24"/>
                <a:gd name="T33" fmla="*/ 3 h 22"/>
                <a:gd name="T34" fmla="*/ 5 w 24"/>
                <a:gd name="T35" fmla="*/ 2 h 22"/>
                <a:gd name="T36" fmla="*/ 5 w 24"/>
                <a:gd name="T37" fmla="*/ 1 h 22"/>
                <a:gd name="T38" fmla="*/ 6 w 24"/>
                <a:gd name="T39" fmla="*/ 1 h 22"/>
                <a:gd name="T40" fmla="*/ 6 w 24"/>
                <a:gd name="T41" fmla="*/ 2 h 22"/>
                <a:gd name="T42" fmla="*/ 6 w 24"/>
                <a:gd name="T43" fmla="*/ 3 h 22"/>
                <a:gd name="T44" fmla="*/ 5 w 24"/>
                <a:gd name="T45" fmla="*/ 5 h 22"/>
                <a:gd name="T46" fmla="*/ 6 w 24"/>
                <a:gd name="T47" fmla="*/ 6 h 22"/>
                <a:gd name="T48" fmla="*/ 7 w 24"/>
                <a:gd name="T49" fmla="*/ 4 h 22"/>
                <a:gd name="T50" fmla="*/ 7 w 24"/>
                <a:gd name="T51" fmla="*/ 3 h 22"/>
                <a:gd name="T52" fmla="*/ 9 w 24"/>
                <a:gd name="T53" fmla="*/ 4 h 22"/>
                <a:gd name="T54" fmla="*/ 11 w 24"/>
                <a:gd name="T55" fmla="*/ 4 h 22"/>
                <a:gd name="T56" fmla="*/ 11 w 24"/>
                <a:gd name="T57" fmla="*/ 3 h 22"/>
                <a:gd name="T58" fmla="*/ 12 w 24"/>
                <a:gd name="T59" fmla="*/ 1 h 22"/>
                <a:gd name="T60" fmla="*/ 13 w 24"/>
                <a:gd name="T61" fmla="*/ 1 h 22"/>
                <a:gd name="T62" fmla="*/ 14 w 24"/>
                <a:gd name="T63" fmla="*/ 0 h 22"/>
                <a:gd name="T64" fmla="*/ 16 w 24"/>
                <a:gd name="T65" fmla="*/ 0 h 22"/>
                <a:gd name="T66" fmla="*/ 17 w 24"/>
                <a:gd name="T67" fmla="*/ 0 h 22"/>
                <a:gd name="T68" fmla="*/ 17 w 24"/>
                <a:gd name="T69" fmla="*/ 1 h 22"/>
                <a:gd name="T70" fmla="*/ 18 w 24"/>
                <a:gd name="T71" fmla="*/ 1 h 22"/>
                <a:gd name="T72" fmla="*/ 20 w 24"/>
                <a:gd name="T73" fmla="*/ 2 h 22"/>
                <a:gd name="T74" fmla="*/ 20 w 24"/>
                <a:gd name="T75" fmla="*/ 3 h 22"/>
                <a:gd name="T76" fmla="*/ 21 w 24"/>
                <a:gd name="T77" fmla="*/ 4 h 22"/>
                <a:gd name="T78" fmla="*/ 22 w 24"/>
                <a:gd name="T79" fmla="*/ 6 h 22"/>
                <a:gd name="T80" fmla="*/ 23 w 24"/>
                <a:gd name="T81" fmla="*/ 7 h 22"/>
                <a:gd name="T82" fmla="*/ 24 w 24"/>
                <a:gd name="T83" fmla="*/ 8 h 22"/>
                <a:gd name="T84" fmla="*/ 24 w 24"/>
                <a:gd name="T85" fmla="*/ 9 h 22"/>
                <a:gd name="T86" fmla="*/ 24 w 24"/>
                <a:gd name="T87" fmla="*/ 10 h 22"/>
                <a:gd name="T88" fmla="*/ 22 w 24"/>
                <a:gd name="T89" fmla="*/ 11 h 22"/>
                <a:gd name="T90" fmla="*/ 21 w 24"/>
                <a:gd name="T91" fmla="*/ 11 h 22"/>
                <a:gd name="T92" fmla="*/ 20 w 24"/>
                <a:gd name="T93" fmla="*/ 13 h 22"/>
                <a:gd name="T94" fmla="*/ 19 w 24"/>
                <a:gd name="T95" fmla="*/ 14 h 22"/>
                <a:gd name="T96" fmla="*/ 19 w 24"/>
                <a:gd name="T97" fmla="*/ 15 h 22"/>
                <a:gd name="T98" fmla="*/ 18 w 24"/>
                <a:gd name="T99" fmla="*/ 17 h 22"/>
                <a:gd name="T100" fmla="*/ 18 w 24"/>
                <a:gd name="T101" fmla="*/ 18 h 22"/>
                <a:gd name="T102" fmla="*/ 17 w 24"/>
                <a:gd name="T103" fmla="*/ 20 h 22"/>
                <a:gd name="T104" fmla="*/ 16 w 24"/>
                <a:gd name="T105" fmla="*/ 19 h 22"/>
                <a:gd name="T106" fmla="*/ 15 w 24"/>
                <a:gd name="T107" fmla="*/ 18 h 22"/>
                <a:gd name="T108" fmla="*/ 14 w 24"/>
                <a:gd name="T109" fmla="*/ 17 h 22"/>
                <a:gd name="T110" fmla="*/ 13 w 24"/>
                <a:gd name="T111" fmla="*/ 16 h 22"/>
                <a:gd name="T112" fmla="*/ 11 w 24"/>
                <a:gd name="T113" fmla="*/ 16 h 22"/>
                <a:gd name="T114" fmla="*/ 11 w 24"/>
                <a:gd name="T115" fmla="*/ 17 h 22"/>
                <a:gd name="T116" fmla="*/ 11 w 24"/>
                <a:gd name="T117" fmla="*/ 19 h 22"/>
                <a:gd name="T118" fmla="*/ 10 w 24"/>
                <a:gd name="T119" fmla="*/ 20 h 22"/>
                <a:gd name="T120" fmla="*/ 10 w 24"/>
                <a:gd name="T121" fmla="*/ 21 h 22"/>
                <a:gd name="T122" fmla="*/ 9 w 24"/>
                <a:gd name="T123" fmla="*/ 22 h 2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"/>
                <a:gd name="T187" fmla="*/ 0 h 22"/>
                <a:gd name="T188" fmla="*/ 24 w 24"/>
                <a:gd name="T189" fmla="*/ 22 h 2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" h="22">
                  <a:moveTo>
                    <a:pt x="9" y="22"/>
                  </a:moveTo>
                  <a:lnTo>
                    <a:pt x="8" y="22"/>
                  </a:lnTo>
                  <a:lnTo>
                    <a:pt x="7" y="22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1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3"/>
                  </a:lnTo>
                  <a:lnTo>
                    <a:pt x="4" y="3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6" y="5"/>
                  </a:lnTo>
                  <a:lnTo>
                    <a:pt x="7" y="4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2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1" y="4"/>
                  </a:lnTo>
                  <a:lnTo>
                    <a:pt x="22" y="5"/>
                  </a:lnTo>
                  <a:lnTo>
                    <a:pt x="22" y="6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4" y="7"/>
                  </a:lnTo>
                  <a:lnTo>
                    <a:pt x="24" y="8"/>
                  </a:lnTo>
                  <a:lnTo>
                    <a:pt x="24" y="9"/>
                  </a:lnTo>
                  <a:lnTo>
                    <a:pt x="24" y="10"/>
                  </a:lnTo>
                  <a:lnTo>
                    <a:pt x="23" y="10"/>
                  </a:lnTo>
                  <a:lnTo>
                    <a:pt x="23" y="11"/>
                  </a:lnTo>
                  <a:lnTo>
                    <a:pt x="22" y="11"/>
                  </a:lnTo>
                  <a:lnTo>
                    <a:pt x="21" y="11"/>
                  </a:lnTo>
                  <a:lnTo>
                    <a:pt x="20" y="12"/>
                  </a:lnTo>
                  <a:lnTo>
                    <a:pt x="20" y="13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6"/>
                  </a:lnTo>
                  <a:lnTo>
                    <a:pt x="18" y="17"/>
                  </a:lnTo>
                  <a:lnTo>
                    <a:pt x="18" y="18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7" y="20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5" y="19"/>
                  </a:lnTo>
                  <a:lnTo>
                    <a:pt x="15" y="18"/>
                  </a:lnTo>
                  <a:lnTo>
                    <a:pt x="14" y="17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5"/>
                  </a:lnTo>
                  <a:lnTo>
                    <a:pt x="12" y="15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11" y="18"/>
                  </a:lnTo>
                  <a:lnTo>
                    <a:pt x="11" y="19"/>
                  </a:lnTo>
                  <a:lnTo>
                    <a:pt x="10" y="19"/>
                  </a:lnTo>
                  <a:lnTo>
                    <a:pt x="10" y="20"/>
                  </a:lnTo>
                  <a:lnTo>
                    <a:pt x="10" y="21"/>
                  </a:lnTo>
                  <a:lnTo>
                    <a:pt x="9" y="2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43" name="Freeform 923"/>
            <p:cNvSpPr>
              <a:spLocks/>
            </p:cNvSpPr>
            <p:nvPr/>
          </p:nvSpPr>
          <p:spPr bwMode="auto">
            <a:xfrm>
              <a:off x="1440" y="1962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0 h 1"/>
                <a:gd name="T10" fmla="*/ 0 w 1"/>
                <a:gd name="T11" fmla="*/ 0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1 w 1"/>
                <a:gd name="T19" fmla="*/ 1 h 1"/>
                <a:gd name="T20" fmla="*/ 1 w 1"/>
                <a:gd name="T21" fmla="*/ 1 h 1"/>
                <a:gd name="T22" fmla="*/ 1 w 1"/>
                <a:gd name="T23" fmla="*/ 1 h 1"/>
                <a:gd name="T24" fmla="*/ 1 w 1"/>
                <a:gd name="T25" fmla="*/ 1 h 1"/>
                <a:gd name="T26" fmla="*/ 0 w 1"/>
                <a:gd name="T27" fmla="*/ 1 h 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"/>
                <a:gd name="T43" fmla="*/ 0 h 1"/>
                <a:gd name="T44" fmla="*/ 1 w 1"/>
                <a:gd name="T45" fmla="*/ 1 h 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44" name="Freeform 924"/>
            <p:cNvSpPr>
              <a:spLocks/>
            </p:cNvSpPr>
            <p:nvPr/>
          </p:nvSpPr>
          <p:spPr bwMode="auto">
            <a:xfrm>
              <a:off x="1434" y="1963"/>
              <a:ext cx="4" cy="1"/>
            </a:xfrm>
            <a:custGeom>
              <a:avLst/>
              <a:gdLst>
                <a:gd name="T0" fmla="*/ 3 w 4"/>
                <a:gd name="T1" fmla="*/ 1 h 1"/>
                <a:gd name="T2" fmla="*/ 3 w 4"/>
                <a:gd name="T3" fmla="*/ 1 h 1"/>
                <a:gd name="T4" fmla="*/ 3 w 4"/>
                <a:gd name="T5" fmla="*/ 1 h 1"/>
                <a:gd name="T6" fmla="*/ 3 w 4"/>
                <a:gd name="T7" fmla="*/ 1 h 1"/>
                <a:gd name="T8" fmla="*/ 2 w 4"/>
                <a:gd name="T9" fmla="*/ 0 h 1"/>
                <a:gd name="T10" fmla="*/ 1 w 4"/>
                <a:gd name="T11" fmla="*/ 0 h 1"/>
                <a:gd name="T12" fmla="*/ 1 w 4"/>
                <a:gd name="T13" fmla="*/ 0 h 1"/>
                <a:gd name="T14" fmla="*/ 0 w 4"/>
                <a:gd name="T15" fmla="*/ 0 h 1"/>
                <a:gd name="T16" fmla="*/ 1 w 4"/>
                <a:gd name="T17" fmla="*/ 0 h 1"/>
                <a:gd name="T18" fmla="*/ 1 w 4"/>
                <a:gd name="T19" fmla="*/ 0 h 1"/>
                <a:gd name="T20" fmla="*/ 1 w 4"/>
                <a:gd name="T21" fmla="*/ 0 h 1"/>
                <a:gd name="T22" fmla="*/ 1 w 4"/>
                <a:gd name="T23" fmla="*/ 0 h 1"/>
                <a:gd name="T24" fmla="*/ 2 w 4"/>
                <a:gd name="T25" fmla="*/ 0 h 1"/>
                <a:gd name="T26" fmla="*/ 2 w 4"/>
                <a:gd name="T27" fmla="*/ 0 h 1"/>
                <a:gd name="T28" fmla="*/ 2 w 4"/>
                <a:gd name="T29" fmla="*/ 0 h 1"/>
                <a:gd name="T30" fmla="*/ 3 w 4"/>
                <a:gd name="T31" fmla="*/ 0 h 1"/>
                <a:gd name="T32" fmla="*/ 3 w 4"/>
                <a:gd name="T33" fmla="*/ 0 h 1"/>
                <a:gd name="T34" fmla="*/ 3 w 4"/>
                <a:gd name="T35" fmla="*/ 0 h 1"/>
                <a:gd name="T36" fmla="*/ 3 w 4"/>
                <a:gd name="T37" fmla="*/ 0 h 1"/>
                <a:gd name="T38" fmla="*/ 4 w 4"/>
                <a:gd name="T39" fmla="*/ 0 h 1"/>
                <a:gd name="T40" fmla="*/ 4 w 4"/>
                <a:gd name="T41" fmla="*/ 0 h 1"/>
                <a:gd name="T42" fmla="*/ 4 w 4"/>
                <a:gd name="T43" fmla="*/ 0 h 1"/>
                <a:gd name="T44" fmla="*/ 4 w 4"/>
                <a:gd name="T45" fmla="*/ 1 h 1"/>
                <a:gd name="T46" fmla="*/ 3 w 4"/>
                <a:gd name="T47" fmla="*/ 1 h 1"/>
                <a:gd name="T48" fmla="*/ 3 w 4"/>
                <a:gd name="T49" fmla="*/ 1 h 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"/>
                <a:gd name="T76" fmla="*/ 0 h 1"/>
                <a:gd name="T77" fmla="*/ 4 w 4"/>
                <a:gd name="T78" fmla="*/ 1 h 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" h="1">
                  <a:moveTo>
                    <a:pt x="3" y="1"/>
                  </a:move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45" name="Freeform 925"/>
            <p:cNvSpPr>
              <a:spLocks/>
            </p:cNvSpPr>
            <p:nvPr/>
          </p:nvSpPr>
          <p:spPr bwMode="auto">
            <a:xfrm>
              <a:off x="1436" y="1965"/>
              <a:ext cx="2" cy="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0 w 2"/>
                <a:gd name="T7" fmla="*/ 2 h 2"/>
                <a:gd name="T8" fmla="*/ 0 w 2"/>
                <a:gd name="T9" fmla="*/ 2 h 2"/>
                <a:gd name="T10" fmla="*/ 0 w 2"/>
                <a:gd name="T11" fmla="*/ 1 h 2"/>
                <a:gd name="T12" fmla="*/ 0 w 2"/>
                <a:gd name="T13" fmla="*/ 1 h 2"/>
                <a:gd name="T14" fmla="*/ 0 w 2"/>
                <a:gd name="T15" fmla="*/ 1 h 2"/>
                <a:gd name="T16" fmla="*/ 0 w 2"/>
                <a:gd name="T17" fmla="*/ 0 h 2"/>
                <a:gd name="T18" fmla="*/ 0 w 2"/>
                <a:gd name="T19" fmla="*/ 0 h 2"/>
                <a:gd name="T20" fmla="*/ 0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1 w 2"/>
                <a:gd name="T33" fmla="*/ 0 h 2"/>
                <a:gd name="T34" fmla="*/ 2 w 2"/>
                <a:gd name="T35" fmla="*/ 0 h 2"/>
                <a:gd name="T36" fmla="*/ 1 w 2"/>
                <a:gd name="T37" fmla="*/ 1 h 2"/>
                <a:gd name="T38" fmla="*/ 1 w 2"/>
                <a:gd name="T39" fmla="*/ 1 h 2"/>
                <a:gd name="T40" fmla="*/ 1 w 2"/>
                <a:gd name="T41" fmla="*/ 1 h 2"/>
                <a:gd name="T42" fmla="*/ 1 w 2"/>
                <a:gd name="T43" fmla="*/ 2 h 2"/>
                <a:gd name="T44" fmla="*/ 1 w 2"/>
                <a:gd name="T45" fmla="*/ 2 h 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"/>
                <a:gd name="T70" fmla="*/ 0 h 2"/>
                <a:gd name="T71" fmla="*/ 2 w 2"/>
                <a:gd name="T72" fmla="*/ 2 h 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" h="2">
                  <a:moveTo>
                    <a:pt x="1" y="2"/>
                  </a:move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46" name="Freeform 926"/>
            <p:cNvSpPr>
              <a:spLocks/>
            </p:cNvSpPr>
            <p:nvPr/>
          </p:nvSpPr>
          <p:spPr bwMode="auto">
            <a:xfrm>
              <a:off x="2625" y="1987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1 w 1"/>
                <a:gd name="T11" fmla="*/ 0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1 h 1"/>
                <a:gd name="T18" fmla="*/ 1 w 1"/>
                <a:gd name="T19" fmla="*/ 1 h 1"/>
                <a:gd name="T20" fmla="*/ 0 w 1"/>
                <a:gd name="T21" fmla="*/ 1 h 1"/>
                <a:gd name="T22" fmla="*/ 0 w 1"/>
                <a:gd name="T23" fmla="*/ 1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"/>
                <a:gd name="T37" fmla="*/ 0 h 1"/>
                <a:gd name="T38" fmla="*/ 1 w 1"/>
                <a:gd name="T39" fmla="*/ 1 h 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47" name="Freeform 927"/>
            <p:cNvSpPr>
              <a:spLocks noEditPoints="1"/>
            </p:cNvSpPr>
            <p:nvPr/>
          </p:nvSpPr>
          <p:spPr bwMode="auto">
            <a:xfrm>
              <a:off x="1222" y="1990"/>
              <a:ext cx="235" cy="140"/>
            </a:xfrm>
            <a:custGeom>
              <a:avLst/>
              <a:gdLst>
                <a:gd name="T0" fmla="*/ 161 w 235"/>
                <a:gd name="T1" fmla="*/ 5 h 140"/>
                <a:gd name="T2" fmla="*/ 166 w 235"/>
                <a:gd name="T3" fmla="*/ 4 h 140"/>
                <a:gd name="T4" fmla="*/ 169 w 235"/>
                <a:gd name="T5" fmla="*/ 8 h 140"/>
                <a:gd name="T6" fmla="*/ 173 w 235"/>
                <a:gd name="T7" fmla="*/ 11 h 140"/>
                <a:gd name="T8" fmla="*/ 177 w 235"/>
                <a:gd name="T9" fmla="*/ 14 h 140"/>
                <a:gd name="T10" fmla="*/ 181 w 235"/>
                <a:gd name="T11" fmla="*/ 16 h 140"/>
                <a:gd name="T12" fmla="*/ 185 w 235"/>
                <a:gd name="T13" fmla="*/ 18 h 140"/>
                <a:gd name="T14" fmla="*/ 187 w 235"/>
                <a:gd name="T15" fmla="*/ 22 h 140"/>
                <a:gd name="T16" fmla="*/ 189 w 235"/>
                <a:gd name="T17" fmla="*/ 19 h 140"/>
                <a:gd name="T18" fmla="*/ 193 w 235"/>
                <a:gd name="T19" fmla="*/ 17 h 140"/>
                <a:gd name="T20" fmla="*/ 198 w 235"/>
                <a:gd name="T21" fmla="*/ 16 h 140"/>
                <a:gd name="T22" fmla="*/ 202 w 235"/>
                <a:gd name="T23" fmla="*/ 18 h 140"/>
                <a:gd name="T24" fmla="*/ 209 w 235"/>
                <a:gd name="T25" fmla="*/ 19 h 140"/>
                <a:gd name="T26" fmla="*/ 214 w 235"/>
                <a:gd name="T27" fmla="*/ 22 h 140"/>
                <a:gd name="T28" fmla="*/ 218 w 235"/>
                <a:gd name="T29" fmla="*/ 21 h 140"/>
                <a:gd name="T30" fmla="*/ 222 w 235"/>
                <a:gd name="T31" fmla="*/ 19 h 140"/>
                <a:gd name="T32" fmla="*/ 227 w 235"/>
                <a:gd name="T33" fmla="*/ 21 h 140"/>
                <a:gd name="T34" fmla="*/ 228 w 235"/>
                <a:gd name="T35" fmla="*/ 26 h 140"/>
                <a:gd name="T36" fmla="*/ 228 w 235"/>
                <a:gd name="T37" fmla="*/ 31 h 140"/>
                <a:gd name="T38" fmla="*/ 229 w 235"/>
                <a:gd name="T39" fmla="*/ 36 h 140"/>
                <a:gd name="T40" fmla="*/ 231 w 235"/>
                <a:gd name="T41" fmla="*/ 41 h 140"/>
                <a:gd name="T42" fmla="*/ 231 w 235"/>
                <a:gd name="T43" fmla="*/ 45 h 140"/>
                <a:gd name="T44" fmla="*/ 231 w 235"/>
                <a:gd name="T45" fmla="*/ 51 h 140"/>
                <a:gd name="T46" fmla="*/ 232 w 235"/>
                <a:gd name="T47" fmla="*/ 57 h 140"/>
                <a:gd name="T48" fmla="*/ 234 w 235"/>
                <a:gd name="T49" fmla="*/ 61 h 140"/>
                <a:gd name="T50" fmla="*/ 224 w 235"/>
                <a:gd name="T51" fmla="*/ 62 h 140"/>
                <a:gd name="T52" fmla="*/ 203 w 235"/>
                <a:gd name="T53" fmla="*/ 70 h 140"/>
                <a:gd name="T54" fmla="*/ 184 w 235"/>
                <a:gd name="T55" fmla="*/ 72 h 140"/>
                <a:gd name="T56" fmla="*/ 162 w 235"/>
                <a:gd name="T57" fmla="*/ 78 h 140"/>
                <a:gd name="T58" fmla="*/ 167 w 235"/>
                <a:gd name="T59" fmla="*/ 94 h 140"/>
                <a:gd name="T60" fmla="*/ 161 w 235"/>
                <a:gd name="T61" fmla="*/ 108 h 140"/>
                <a:gd name="T62" fmla="*/ 150 w 235"/>
                <a:gd name="T63" fmla="*/ 101 h 140"/>
                <a:gd name="T64" fmla="*/ 142 w 235"/>
                <a:gd name="T65" fmla="*/ 102 h 140"/>
                <a:gd name="T66" fmla="*/ 136 w 235"/>
                <a:gd name="T67" fmla="*/ 110 h 140"/>
                <a:gd name="T68" fmla="*/ 122 w 235"/>
                <a:gd name="T69" fmla="*/ 108 h 140"/>
                <a:gd name="T70" fmla="*/ 116 w 235"/>
                <a:gd name="T71" fmla="*/ 121 h 140"/>
                <a:gd name="T72" fmla="*/ 102 w 235"/>
                <a:gd name="T73" fmla="*/ 134 h 140"/>
                <a:gd name="T74" fmla="*/ 81 w 235"/>
                <a:gd name="T75" fmla="*/ 129 h 140"/>
                <a:gd name="T76" fmla="*/ 65 w 235"/>
                <a:gd name="T77" fmla="*/ 140 h 140"/>
                <a:gd name="T78" fmla="*/ 52 w 235"/>
                <a:gd name="T79" fmla="*/ 137 h 140"/>
                <a:gd name="T80" fmla="*/ 39 w 235"/>
                <a:gd name="T81" fmla="*/ 124 h 140"/>
                <a:gd name="T82" fmla="*/ 30 w 235"/>
                <a:gd name="T83" fmla="*/ 121 h 140"/>
                <a:gd name="T84" fmla="*/ 19 w 235"/>
                <a:gd name="T85" fmla="*/ 109 h 140"/>
                <a:gd name="T86" fmla="*/ 11 w 235"/>
                <a:gd name="T87" fmla="*/ 94 h 140"/>
                <a:gd name="T88" fmla="*/ 0 w 235"/>
                <a:gd name="T89" fmla="*/ 71 h 140"/>
                <a:gd name="T90" fmla="*/ 14 w 235"/>
                <a:gd name="T91" fmla="*/ 64 h 140"/>
                <a:gd name="T92" fmla="*/ 32 w 235"/>
                <a:gd name="T93" fmla="*/ 57 h 140"/>
                <a:gd name="T94" fmla="*/ 40 w 235"/>
                <a:gd name="T95" fmla="*/ 40 h 140"/>
                <a:gd name="T96" fmla="*/ 50 w 235"/>
                <a:gd name="T97" fmla="*/ 25 h 140"/>
                <a:gd name="T98" fmla="*/ 54 w 235"/>
                <a:gd name="T99" fmla="*/ 12 h 140"/>
                <a:gd name="T100" fmla="*/ 75 w 235"/>
                <a:gd name="T101" fmla="*/ 13 h 140"/>
                <a:gd name="T102" fmla="*/ 90 w 235"/>
                <a:gd name="T103" fmla="*/ 19 h 140"/>
                <a:gd name="T104" fmla="*/ 109 w 235"/>
                <a:gd name="T105" fmla="*/ 23 h 140"/>
                <a:gd name="T106" fmla="*/ 127 w 235"/>
                <a:gd name="T107" fmla="*/ 7 h 140"/>
                <a:gd name="T108" fmla="*/ 146 w 235"/>
                <a:gd name="T109" fmla="*/ 1 h 140"/>
                <a:gd name="T110" fmla="*/ 21 w 235"/>
                <a:gd name="T111" fmla="*/ 68 h 140"/>
                <a:gd name="T112" fmla="*/ 21 w 235"/>
                <a:gd name="T113" fmla="*/ 66 h 140"/>
                <a:gd name="T114" fmla="*/ 27 w 235"/>
                <a:gd name="T115" fmla="*/ 99 h 140"/>
                <a:gd name="T116" fmla="*/ 27 w 235"/>
                <a:gd name="T117" fmla="*/ 96 h 140"/>
                <a:gd name="T118" fmla="*/ 24 w 235"/>
                <a:gd name="T119" fmla="*/ 98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35"/>
                <a:gd name="T181" fmla="*/ 0 h 140"/>
                <a:gd name="T182" fmla="*/ 235 w 235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35" h="140">
                  <a:moveTo>
                    <a:pt x="163" y="1"/>
                  </a:moveTo>
                  <a:lnTo>
                    <a:pt x="163" y="2"/>
                  </a:lnTo>
                  <a:lnTo>
                    <a:pt x="163" y="3"/>
                  </a:lnTo>
                  <a:lnTo>
                    <a:pt x="162" y="3"/>
                  </a:lnTo>
                  <a:lnTo>
                    <a:pt x="162" y="4"/>
                  </a:lnTo>
                  <a:lnTo>
                    <a:pt x="161" y="4"/>
                  </a:lnTo>
                  <a:lnTo>
                    <a:pt x="161" y="5"/>
                  </a:lnTo>
                  <a:lnTo>
                    <a:pt x="162" y="5"/>
                  </a:lnTo>
                  <a:lnTo>
                    <a:pt x="163" y="5"/>
                  </a:lnTo>
                  <a:lnTo>
                    <a:pt x="163" y="4"/>
                  </a:lnTo>
                  <a:lnTo>
                    <a:pt x="164" y="4"/>
                  </a:lnTo>
                  <a:lnTo>
                    <a:pt x="165" y="4"/>
                  </a:lnTo>
                  <a:lnTo>
                    <a:pt x="166" y="4"/>
                  </a:lnTo>
                  <a:lnTo>
                    <a:pt x="166" y="5"/>
                  </a:lnTo>
                  <a:lnTo>
                    <a:pt x="167" y="5"/>
                  </a:lnTo>
                  <a:lnTo>
                    <a:pt x="168" y="5"/>
                  </a:lnTo>
                  <a:lnTo>
                    <a:pt x="168" y="6"/>
                  </a:lnTo>
                  <a:lnTo>
                    <a:pt x="168" y="7"/>
                  </a:lnTo>
                  <a:lnTo>
                    <a:pt x="169" y="8"/>
                  </a:lnTo>
                  <a:lnTo>
                    <a:pt x="170" y="9"/>
                  </a:lnTo>
                  <a:lnTo>
                    <a:pt x="171" y="9"/>
                  </a:lnTo>
                  <a:lnTo>
                    <a:pt x="171" y="10"/>
                  </a:lnTo>
                  <a:lnTo>
                    <a:pt x="172" y="10"/>
                  </a:lnTo>
                  <a:lnTo>
                    <a:pt x="172" y="11"/>
                  </a:lnTo>
                  <a:lnTo>
                    <a:pt x="173" y="11"/>
                  </a:lnTo>
                  <a:lnTo>
                    <a:pt x="173" y="12"/>
                  </a:lnTo>
                  <a:lnTo>
                    <a:pt x="174" y="12"/>
                  </a:lnTo>
                  <a:lnTo>
                    <a:pt x="175" y="12"/>
                  </a:lnTo>
                  <a:lnTo>
                    <a:pt x="176" y="13"/>
                  </a:lnTo>
                  <a:lnTo>
                    <a:pt x="176" y="14"/>
                  </a:lnTo>
                  <a:lnTo>
                    <a:pt x="177" y="14"/>
                  </a:lnTo>
                  <a:lnTo>
                    <a:pt x="178" y="14"/>
                  </a:lnTo>
                  <a:lnTo>
                    <a:pt x="179" y="14"/>
                  </a:lnTo>
                  <a:lnTo>
                    <a:pt x="179" y="15"/>
                  </a:lnTo>
                  <a:lnTo>
                    <a:pt x="180" y="15"/>
                  </a:lnTo>
                  <a:lnTo>
                    <a:pt x="180" y="16"/>
                  </a:lnTo>
                  <a:lnTo>
                    <a:pt x="181" y="16"/>
                  </a:lnTo>
                  <a:lnTo>
                    <a:pt x="181" y="17"/>
                  </a:lnTo>
                  <a:lnTo>
                    <a:pt x="182" y="17"/>
                  </a:lnTo>
                  <a:lnTo>
                    <a:pt x="183" y="17"/>
                  </a:lnTo>
                  <a:lnTo>
                    <a:pt x="184" y="17"/>
                  </a:lnTo>
                  <a:lnTo>
                    <a:pt x="184" y="18"/>
                  </a:lnTo>
                  <a:lnTo>
                    <a:pt x="185" y="18"/>
                  </a:lnTo>
                  <a:lnTo>
                    <a:pt x="186" y="18"/>
                  </a:lnTo>
                  <a:lnTo>
                    <a:pt x="186" y="19"/>
                  </a:lnTo>
                  <a:lnTo>
                    <a:pt x="187" y="19"/>
                  </a:lnTo>
                  <a:lnTo>
                    <a:pt x="187" y="20"/>
                  </a:lnTo>
                  <a:lnTo>
                    <a:pt x="187" y="21"/>
                  </a:lnTo>
                  <a:lnTo>
                    <a:pt x="187" y="22"/>
                  </a:lnTo>
                  <a:lnTo>
                    <a:pt x="188" y="22"/>
                  </a:lnTo>
                  <a:lnTo>
                    <a:pt x="188" y="23"/>
                  </a:lnTo>
                  <a:lnTo>
                    <a:pt x="188" y="22"/>
                  </a:lnTo>
                  <a:lnTo>
                    <a:pt x="188" y="21"/>
                  </a:lnTo>
                  <a:lnTo>
                    <a:pt x="189" y="21"/>
                  </a:lnTo>
                  <a:lnTo>
                    <a:pt x="189" y="20"/>
                  </a:lnTo>
                  <a:lnTo>
                    <a:pt x="189" y="19"/>
                  </a:lnTo>
                  <a:lnTo>
                    <a:pt x="190" y="18"/>
                  </a:lnTo>
                  <a:lnTo>
                    <a:pt x="191" y="18"/>
                  </a:lnTo>
                  <a:lnTo>
                    <a:pt x="191" y="17"/>
                  </a:lnTo>
                  <a:lnTo>
                    <a:pt x="192" y="17"/>
                  </a:lnTo>
                  <a:lnTo>
                    <a:pt x="193" y="17"/>
                  </a:lnTo>
                  <a:lnTo>
                    <a:pt x="194" y="17"/>
                  </a:lnTo>
                  <a:lnTo>
                    <a:pt x="195" y="17"/>
                  </a:lnTo>
                  <a:lnTo>
                    <a:pt x="195" y="16"/>
                  </a:lnTo>
                  <a:lnTo>
                    <a:pt x="196" y="16"/>
                  </a:lnTo>
                  <a:lnTo>
                    <a:pt x="197" y="16"/>
                  </a:lnTo>
                  <a:lnTo>
                    <a:pt x="198" y="16"/>
                  </a:lnTo>
                  <a:lnTo>
                    <a:pt x="198" y="17"/>
                  </a:lnTo>
                  <a:lnTo>
                    <a:pt x="199" y="17"/>
                  </a:lnTo>
                  <a:lnTo>
                    <a:pt x="200" y="17"/>
                  </a:lnTo>
                  <a:lnTo>
                    <a:pt x="200" y="18"/>
                  </a:lnTo>
                  <a:lnTo>
                    <a:pt x="201" y="18"/>
                  </a:lnTo>
                  <a:lnTo>
                    <a:pt x="202" y="18"/>
                  </a:lnTo>
                  <a:lnTo>
                    <a:pt x="203" y="18"/>
                  </a:lnTo>
                  <a:lnTo>
                    <a:pt x="206" y="18"/>
                  </a:lnTo>
                  <a:lnTo>
                    <a:pt x="207" y="18"/>
                  </a:lnTo>
                  <a:lnTo>
                    <a:pt x="208" y="18"/>
                  </a:lnTo>
                  <a:lnTo>
                    <a:pt x="208" y="19"/>
                  </a:lnTo>
                  <a:lnTo>
                    <a:pt x="209" y="19"/>
                  </a:lnTo>
                  <a:lnTo>
                    <a:pt x="209" y="20"/>
                  </a:lnTo>
                  <a:lnTo>
                    <a:pt x="210" y="20"/>
                  </a:lnTo>
                  <a:lnTo>
                    <a:pt x="211" y="20"/>
                  </a:lnTo>
                  <a:lnTo>
                    <a:pt x="211" y="21"/>
                  </a:lnTo>
                  <a:lnTo>
                    <a:pt x="212" y="21"/>
                  </a:lnTo>
                  <a:lnTo>
                    <a:pt x="213" y="22"/>
                  </a:lnTo>
                  <a:lnTo>
                    <a:pt x="214" y="22"/>
                  </a:lnTo>
                  <a:lnTo>
                    <a:pt x="215" y="23"/>
                  </a:lnTo>
                  <a:lnTo>
                    <a:pt x="215" y="22"/>
                  </a:lnTo>
                  <a:lnTo>
                    <a:pt x="215" y="21"/>
                  </a:lnTo>
                  <a:lnTo>
                    <a:pt x="216" y="21"/>
                  </a:lnTo>
                  <a:lnTo>
                    <a:pt x="217" y="21"/>
                  </a:lnTo>
                  <a:lnTo>
                    <a:pt x="218" y="21"/>
                  </a:lnTo>
                  <a:lnTo>
                    <a:pt x="218" y="20"/>
                  </a:lnTo>
                  <a:lnTo>
                    <a:pt x="219" y="20"/>
                  </a:lnTo>
                  <a:lnTo>
                    <a:pt x="220" y="20"/>
                  </a:lnTo>
                  <a:lnTo>
                    <a:pt x="221" y="20"/>
                  </a:lnTo>
                  <a:lnTo>
                    <a:pt x="221" y="19"/>
                  </a:lnTo>
                  <a:lnTo>
                    <a:pt x="222" y="19"/>
                  </a:lnTo>
                  <a:lnTo>
                    <a:pt x="223" y="19"/>
                  </a:lnTo>
                  <a:lnTo>
                    <a:pt x="223" y="18"/>
                  </a:lnTo>
                  <a:lnTo>
                    <a:pt x="224" y="18"/>
                  </a:lnTo>
                  <a:lnTo>
                    <a:pt x="225" y="18"/>
                  </a:lnTo>
                  <a:lnTo>
                    <a:pt x="226" y="19"/>
                  </a:lnTo>
                  <a:lnTo>
                    <a:pt x="227" y="20"/>
                  </a:lnTo>
                  <a:lnTo>
                    <a:pt x="227" y="21"/>
                  </a:lnTo>
                  <a:lnTo>
                    <a:pt x="227" y="22"/>
                  </a:lnTo>
                  <a:lnTo>
                    <a:pt x="227" y="23"/>
                  </a:lnTo>
                  <a:lnTo>
                    <a:pt x="228" y="23"/>
                  </a:lnTo>
                  <a:lnTo>
                    <a:pt x="228" y="24"/>
                  </a:lnTo>
                  <a:lnTo>
                    <a:pt x="228" y="25"/>
                  </a:lnTo>
                  <a:lnTo>
                    <a:pt x="228" y="26"/>
                  </a:lnTo>
                  <a:lnTo>
                    <a:pt x="228" y="27"/>
                  </a:lnTo>
                  <a:lnTo>
                    <a:pt x="228" y="28"/>
                  </a:lnTo>
                  <a:lnTo>
                    <a:pt x="228" y="29"/>
                  </a:lnTo>
                  <a:lnTo>
                    <a:pt x="228" y="30"/>
                  </a:lnTo>
                  <a:lnTo>
                    <a:pt x="228" y="31"/>
                  </a:lnTo>
                  <a:lnTo>
                    <a:pt x="228" y="32"/>
                  </a:lnTo>
                  <a:lnTo>
                    <a:pt x="228" y="33"/>
                  </a:lnTo>
                  <a:lnTo>
                    <a:pt x="228" y="34"/>
                  </a:lnTo>
                  <a:lnTo>
                    <a:pt x="228" y="35"/>
                  </a:lnTo>
                  <a:lnTo>
                    <a:pt x="228" y="36"/>
                  </a:lnTo>
                  <a:lnTo>
                    <a:pt x="229" y="36"/>
                  </a:lnTo>
                  <a:lnTo>
                    <a:pt x="229" y="37"/>
                  </a:lnTo>
                  <a:lnTo>
                    <a:pt x="230" y="37"/>
                  </a:lnTo>
                  <a:lnTo>
                    <a:pt x="230" y="38"/>
                  </a:lnTo>
                  <a:lnTo>
                    <a:pt x="231" y="38"/>
                  </a:lnTo>
                  <a:lnTo>
                    <a:pt x="231" y="39"/>
                  </a:lnTo>
                  <a:lnTo>
                    <a:pt x="231" y="40"/>
                  </a:lnTo>
                  <a:lnTo>
                    <a:pt x="231" y="41"/>
                  </a:lnTo>
                  <a:lnTo>
                    <a:pt x="232" y="41"/>
                  </a:lnTo>
                  <a:lnTo>
                    <a:pt x="232" y="42"/>
                  </a:lnTo>
                  <a:lnTo>
                    <a:pt x="232" y="43"/>
                  </a:lnTo>
                  <a:lnTo>
                    <a:pt x="232" y="44"/>
                  </a:lnTo>
                  <a:lnTo>
                    <a:pt x="232" y="45"/>
                  </a:lnTo>
                  <a:lnTo>
                    <a:pt x="231" y="45"/>
                  </a:lnTo>
                  <a:lnTo>
                    <a:pt x="231" y="46"/>
                  </a:lnTo>
                  <a:lnTo>
                    <a:pt x="231" y="47"/>
                  </a:lnTo>
                  <a:lnTo>
                    <a:pt x="231" y="48"/>
                  </a:lnTo>
                  <a:lnTo>
                    <a:pt x="231" y="49"/>
                  </a:lnTo>
                  <a:lnTo>
                    <a:pt x="231" y="50"/>
                  </a:lnTo>
                  <a:lnTo>
                    <a:pt x="231" y="51"/>
                  </a:lnTo>
                  <a:lnTo>
                    <a:pt x="231" y="52"/>
                  </a:lnTo>
                  <a:lnTo>
                    <a:pt x="231" y="53"/>
                  </a:lnTo>
                  <a:lnTo>
                    <a:pt x="232" y="53"/>
                  </a:lnTo>
                  <a:lnTo>
                    <a:pt x="232" y="54"/>
                  </a:lnTo>
                  <a:lnTo>
                    <a:pt x="232" y="55"/>
                  </a:lnTo>
                  <a:lnTo>
                    <a:pt x="232" y="56"/>
                  </a:lnTo>
                  <a:lnTo>
                    <a:pt x="232" y="57"/>
                  </a:lnTo>
                  <a:lnTo>
                    <a:pt x="233" y="57"/>
                  </a:lnTo>
                  <a:lnTo>
                    <a:pt x="233" y="58"/>
                  </a:lnTo>
                  <a:lnTo>
                    <a:pt x="233" y="59"/>
                  </a:lnTo>
                  <a:lnTo>
                    <a:pt x="234" y="59"/>
                  </a:lnTo>
                  <a:lnTo>
                    <a:pt x="234" y="60"/>
                  </a:lnTo>
                  <a:lnTo>
                    <a:pt x="234" y="61"/>
                  </a:lnTo>
                  <a:lnTo>
                    <a:pt x="234" y="62"/>
                  </a:lnTo>
                  <a:lnTo>
                    <a:pt x="234" y="63"/>
                  </a:lnTo>
                  <a:lnTo>
                    <a:pt x="235" y="63"/>
                  </a:lnTo>
                  <a:lnTo>
                    <a:pt x="233" y="61"/>
                  </a:lnTo>
                  <a:lnTo>
                    <a:pt x="229" y="60"/>
                  </a:lnTo>
                  <a:lnTo>
                    <a:pt x="228" y="60"/>
                  </a:lnTo>
                  <a:lnTo>
                    <a:pt x="224" y="62"/>
                  </a:lnTo>
                  <a:lnTo>
                    <a:pt x="223" y="65"/>
                  </a:lnTo>
                  <a:lnTo>
                    <a:pt x="222" y="68"/>
                  </a:lnTo>
                  <a:lnTo>
                    <a:pt x="219" y="68"/>
                  </a:lnTo>
                  <a:lnTo>
                    <a:pt x="214" y="69"/>
                  </a:lnTo>
                  <a:lnTo>
                    <a:pt x="210" y="69"/>
                  </a:lnTo>
                  <a:lnTo>
                    <a:pt x="207" y="70"/>
                  </a:lnTo>
                  <a:lnTo>
                    <a:pt x="203" y="70"/>
                  </a:lnTo>
                  <a:lnTo>
                    <a:pt x="199" y="70"/>
                  </a:lnTo>
                  <a:lnTo>
                    <a:pt x="196" y="70"/>
                  </a:lnTo>
                  <a:lnTo>
                    <a:pt x="193" y="69"/>
                  </a:lnTo>
                  <a:lnTo>
                    <a:pt x="190" y="69"/>
                  </a:lnTo>
                  <a:lnTo>
                    <a:pt x="188" y="70"/>
                  </a:lnTo>
                  <a:lnTo>
                    <a:pt x="186" y="71"/>
                  </a:lnTo>
                  <a:lnTo>
                    <a:pt x="184" y="72"/>
                  </a:lnTo>
                  <a:lnTo>
                    <a:pt x="180" y="72"/>
                  </a:lnTo>
                  <a:lnTo>
                    <a:pt x="177" y="73"/>
                  </a:lnTo>
                  <a:lnTo>
                    <a:pt x="173" y="72"/>
                  </a:lnTo>
                  <a:lnTo>
                    <a:pt x="171" y="72"/>
                  </a:lnTo>
                  <a:lnTo>
                    <a:pt x="166" y="74"/>
                  </a:lnTo>
                  <a:lnTo>
                    <a:pt x="164" y="76"/>
                  </a:lnTo>
                  <a:lnTo>
                    <a:pt x="162" y="78"/>
                  </a:lnTo>
                  <a:lnTo>
                    <a:pt x="161" y="81"/>
                  </a:lnTo>
                  <a:lnTo>
                    <a:pt x="163" y="82"/>
                  </a:lnTo>
                  <a:lnTo>
                    <a:pt x="165" y="84"/>
                  </a:lnTo>
                  <a:lnTo>
                    <a:pt x="168" y="86"/>
                  </a:lnTo>
                  <a:lnTo>
                    <a:pt x="169" y="89"/>
                  </a:lnTo>
                  <a:lnTo>
                    <a:pt x="166" y="92"/>
                  </a:lnTo>
                  <a:lnTo>
                    <a:pt x="167" y="94"/>
                  </a:lnTo>
                  <a:lnTo>
                    <a:pt x="167" y="96"/>
                  </a:lnTo>
                  <a:lnTo>
                    <a:pt x="165" y="97"/>
                  </a:lnTo>
                  <a:lnTo>
                    <a:pt x="163" y="98"/>
                  </a:lnTo>
                  <a:lnTo>
                    <a:pt x="161" y="100"/>
                  </a:lnTo>
                  <a:lnTo>
                    <a:pt x="161" y="102"/>
                  </a:lnTo>
                  <a:lnTo>
                    <a:pt x="161" y="105"/>
                  </a:lnTo>
                  <a:lnTo>
                    <a:pt x="161" y="108"/>
                  </a:lnTo>
                  <a:lnTo>
                    <a:pt x="160" y="110"/>
                  </a:lnTo>
                  <a:lnTo>
                    <a:pt x="158" y="109"/>
                  </a:lnTo>
                  <a:lnTo>
                    <a:pt x="157" y="107"/>
                  </a:lnTo>
                  <a:lnTo>
                    <a:pt x="156" y="106"/>
                  </a:lnTo>
                  <a:lnTo>
                    <a:pt x="153" y="105"/>
                  </a:lnTo>
                  <a:lnTo>
                    <a:pt x="152" y="102"/>
                  </a:lnTo>
                  <a:lnTo>
                    <a:pt x="150" y="101"/>
                  </a:lnTo>
                  <a:lnTo>
                    <a:pt x="149" y="98"/>
                  </a:lnTo>
                  <a:lnTo>
                    <a:pt x="148" y="95"/>
                  </a:lnTo>
                  <a:lnTo>
                    <a:pt x="146" y="95"/>
                  </a:lnTo>
                  <a:lnTo>
                    <a:pt x="145" y="97"/>
                  </a:lnTo>
                  <a:lnTo>
                    <a:pt x="144" y="99"/>
                  </a:lnTo>
                  <a:lnTo>
                    <a:pt x="143" y="101"/>
                  </a:lnTo>
                  <a:lnTo>
                    <a:pt x="142" y="102"/>
                  </a:lnTo>
                  <a:lnTo>
                    <a:pt x="143" y="104"/>
                  </a:lnTo>
                  <a:lnTo>
                    <a:pt x="144" y="107"/>
                  </a:lnTo>
                  <a:lnTo>
                    <a:pt x="143" y="108"/>
                  </a:lnTo>
                  <a:lnTo>
                    <a:pt x="142" y="109"/>
                  </a:lnTo>
                  <a:lnTo>
                    <a:pt x="140" y="109"/>
                  </a:lnTo>
                  <a:lnTo>
                    <a:pt x="138" y="110"/>
                  </a:lnTo>
                  <a:lnTo>
                    <a:pt x="136" y="110"/>
                  </a:lnTo>
                  <a:lnTo>
                    <a:pt x="134" y="109"/>
                  </a:lnTo>
                  <a:lnTo>
                    <a:pt x="132" y="109"/>
                  </a:lnTo>
                  <a:lnTo>
                    <a:pt x="131" y="110"/>
                  </a:lnTo>
                  <a:lnTo>
                    <a:pt x="129" y="109"/>
                  </a:lnTo>
                  <a:lnTo>
                    <a:pt x="127" y="108"/>
                  </a:lnTo>
                  <a:lnTo>
                    <a:pt x="125" y="108"/>
                  </a:lnTo>
                  <a:lnTo>
                    <a:pt x="122" y="108"/>
                  </a:lnTo>
                  <a:lnTo>
                    <a:pt x="121" y="108"/>
                  </a:lnTo>
                  <a:lnTo>
                    <a:pt x="120" y="111"/>
                  </a:lnTo>
                  <a:lnTo>
                    <a:pt x="120" y="113"/>
                  </a:lnTo>
                  <a:lnTo>
                    <a:pt x="121" y="114"/>
                  </a:lnTo>
                  <a:lnTo>
                    <a:pt x="120" y="117"/>
                  </a:lnTo>
                  <a:lnTo>
                    <a:pt x="119" y="119"/>
                  </a:lnTo>
                  <a:lnTo>
                    <a:pt x="116" y="121"/>
                  </a:lnTo>
                  <a:lnTo>
                    <a:pt x="115" y="123"/>
                  </a:lnTo>
                  <a:lnTo>
                    <a:pt x="112" y="126"/>
                  </a:lnTo>
                  <a:lnTo>
                    <a:pt x="111" y="126"/>
                  </a:lnTo>
                  <a:lnTo>
                    <a:pt x="109" y="127"/>
                  </a:lnTo>
                  <a:lnTo>
                    <a:pt x="107" y="128"/>
                  </a:lnTo>
                  <a:lnTo>
                    <a:pt x="104" y="131"/>
                  </a:lnTo>
                  <a:lnTo>
                    <a:pt x="102" y="134"/>
                  </a:lnTo>
                  <a:lnTo>
                    <a:pt x="101" y="134"/>
                  </a:lnTo>
                  <a:lnTo>
                    <a:pt x="96" y="134"/>
                  </a:lnTo>
                  <a:lnTo>
                    <a:pt x="94" y="134"/>
                  </a:lnTo>
                  <a:lnTo>
                    <a:pt x="90" y="134"/>
                  </a:lnTo>
                  <a:lnTo>
                    <a:pt x="87" y="133"/>
                  </a:lnTo>
                  <a:lnTo>
                    <a:pt x="85" y="131"/>
                  </a:lnTo>
                  <a:lnTo>
                    <a:pt x="81" y="129"/>
                  </a:lnTo>
                  <a:lnTo>
                    <a:pt x="78" y="130"/>
                  </a:lnTo>
                  <a:lnTo>
                    <a:pt x="77" y="134"/>
                  </a:lnTo>
                  <a:lnTo>
                    <a:pt x="73" y="136"/>
                  </a:lnTo>
                  <a:lnTo>
                    <a:pt x="70" y="138"/>
                  </a:lnTo>
                  <a:lnTo>
                    <a:pt x="67" y="139"/>
                  </a:lnTo>
                  <a:lnTo>
                    <a:pt x="65" y="140"/>
                  </a:lnTo>
                  <a:lnTo>
                    <a:pt x="64" y="139"/>
                  </a:lnTo>
                  <a:lnTo>
                    <a:pt x="62" y="138"/>
                  </a:lnTo>
                  <a:lnTo>
                    <a:pt x="60" y="137"/>
                  </a:lnTo>
                  <a:lnTo>
                    <a:pt x="58" y="137"/>
                  </a:lnTo>
                  <a:lnTo>
                    <a:pt x="55" y="137"/>
                  </a:lnTo>
                  <a:lnTo>
                    <a:pt x="53" y="137"/>
                  </a:lnTo>
                  <a:lnTo>
                    <a:pt x="52" y="137"/>
                  </a:lnTo>
                  <a:lnTo>
                    <a:pt x="50" y="135"/>
                  </a:lnTo>
                  <a:lnTo>
                    <a:pt x="49" y="134"/>
                  </a:lnTo>
                  <a:lnTo>
                    <a:pt x="46" y="132"/>
                  </a:lnTo>
                  <a:lnTo>
                    <a:pt x="45" y="129"/>
                  </a:lnTo>
                  <a:lnTo>
                    <a:pt x="43" y="127"/>
                  </a:lnTo>
                  <a:lnTo>
                    <a:pt x="41" y="127"/>
                  </a:lnTo>
                  <a:lnTo>
                    <a:pt x="39" y="124"/>
                  </a:lnTo>
                  <a:lnTo>
                    <a:pt x="38" y="124"/>
                  </a:lnTo>
                  <a:lnTo>
                    <a:pt x="35" y="124"/>
                  </a:lnTo>
                  <a:lnTo>
                    <a:pt x="33" y="125"/>
                  </a:lnTo>
                  <a:lnTo>
                    <a:pt x="32" y="126"/>
                  </a:lnTo>
                  <a:lnTo>
                    <a:pt x="30" y="125"/>
                  </a:lnTo>
                  <a:lnTo>
                    <a:pt x="30" y="122"/>
                  </a:lnTo>
                  <a:lnTo>
                    <a:pt x="30" y="121"/>
                  </a:lnTo>
                  <a:lnTo>
                    <a:pt x="30" y="118"/>
                  </a:lnTo>
                  <a:lnTo>
                    <a:pt x="29" y="116"/>
                  </a:lnTo>
                  <a:lnTo>
                    <a:pt x="28" y="115"/>
                  </a:lnTo>
                  <a:lnTo>
                    <a:pt x="26" y="114"/>
                  </a:lnTo>
                  <a:lnTo>
                    <a:pt x="24" y="113"/>
                  </a:lnTo>
                  <a:lnTo>
                    <a:pt x="21" y="111"/>
                  </a:lnTo>
                  <a:lnTo>
                    <a:pt x="19" y="109"/>
                  </a:lnTo>
                  <a:lnTo>
                    <a:pt x="15" y="108"/>
                  </a:lnTo>
                  <a:lnTo>
                    <a:pt x="14" y="107"/>
                  </a:lnTo>
                  <a:lnTo>
                    <a:pt x="13" y="104"/>
                  </a:lnTo>
                  <a:lnTo>
                    <a:pt x="13" y="102"/>
                  </a:lnTo>
                  <a:lnTo>
                    <a:pt x="12" y="100"/>
                  </a:lnTo>
                  <a:lnTo>
                    <a:pt x="12" y="96"/>
                  </a:lnTo>
                  <a:lnTo>
                    <a:pt x="11" y="94"/>
                  </a:lnTo>
                  <a:lnTo>
                    <a:pt x="10" y="91"/>
                  </a:lnTo>
                  <a:lnTo>
                    <a:pt x="8" y="89"/>
                  </a:lnTo>
                  <a:lnTo>
                    <a:pt x="5" y="86"/>
                  </a:lnTo>
                  <a:lnTo>
                    <a:pt x="3" y="83"/>
                  </a:lnTo>
                  <a:lnTo>
                    <a:pt x="1" y="78"/>
                  </a:lnTo>
                  <a:lnTo>
                    <a:pt x="0" y="76"/>
                  </a:lnTo>
                  <a:lnTo>
                    <a:pt x="0" y="71"/>
                  </a:lnTo>
                  <a:lnTo>
                    <a:pt x="0" y="68"/>
                  </a:lnTo>
                  <a:lnTo>
                    <a:pt x="1" y="65"/>
                  </a:lnTo>
                  <a:lnTo>
                    <a:pt x="2" y="65"/>
                  </a:lnTo>
                  <a:lnTo>
                    <a:pt x="6" y="66"/>
                  </a:lnTo>
                  <a:lnTo>
                    <a:pt x="8" y="66"/>
                  </a:lnTo>
                  <a:lnTo>
                    <a:pt x="11" y="65"/>
                  </a:lnTo>
                  <a:lnTo>
                    <a:pt x="14" y="64"/>
                  </a:lnTo>
                  <a:lnTo>
                    <a:pt x="18" y="64"/>
                  </a:lnTo>
                  <a:lnTo>
                    <a:pt x="21" y="65"/>
                  </a:lnTo>
                  <a:lnTo>
                    <a:pt x="23" y="64"/>
                  </a:lnTo>
                  <a:lnTo>
                    <a:pt x="25" y="64"/>
                  </a:lnTo>
                  <a:lnTo>
                    <a:pt x="27" y="62"/>
                  </a:lnTo>
                  <a:lnTo>
                    <a:pt x="29" y="59"/>
                  </a:lnTo>
                  <a:lnTo>
                    <a:pt x="32" y="57"/>
                  </a:lnTo>
                  <a:lnTo>
                    <a:pt x="35" y="55"/>
                  </a:lnTo>
                  <a:lnTo>
                    <a:pt x="37" y="53"/>
                  </a:lnTo>
                  <a:lnTo>
                    <a:pt x="39" y="51"/>
                  </a:lnTo>
                  <a:lnTo>
                    <a:pt x="40" y="49"/>
                  </a:lnTo>
                  <a:lnTo>
                    <a:pt x="41" y="46"/>
                  </a:lnTo>
                  <a:lnTo>
                    <a:pt x="40" y="44"/>
                  </a:lnTo>
                  <a:lnTo>
                    <a:pt x="40" y="40"/>
                  </a:lnTo>
                  <a:lnTo>
                    <a:pt x="39" y="37"/>
                  </a:lnTo>
                  <a:lnTo>
                    <a:pt x="41" y="34"/>
                  </a:lnTo>
                  <a:lnTo>
                    <a:pt x="46" y="32"/>
                  </a:lnTo>
                  <a:lnTo>
                    <a:pt x="50" y="31"/>
                  </a:lnTo>
                  <a:lnTo>
                    <a:pt x="51" y="29"/>
                  </a:lnTo>
                  <a:lnTo>
                    <a:pt x="52" y="25"/>
                  </a:lnTo>
                  <a:lnTo>
                    <a:pt x="50" y="25"/>
                  </a:lnTo>
                  <a:lnTo>
                    <a:pt x="48" y="22"/>
                  </a:lnTo>
                  <a:lnTo>
                    <a:pt x="48" y="20"/>
                  </a:lnTo>
                  <a:lnTo>
                    <a:pt x="48" y="18"/>
                  </a:lnTo>
                  <a:lnTo>
                    <a:pt x="48" y="17"/>
                  </a:lnTo>
                  <a:lnTo>
                    <a:pt x="50" y="16"/>
                  </a:lnTo>
                  <a:lnTo>
                    <a:pt x="52" y="15"/>
                  </a:lnTo>
                  <a:lnTo>
                    <a:pt x="54" y="12"/>
                  </a:lnTo>
                  <a:lnTo>
                    <a:pt x="58" y="11"/>
                  </a:lnTo>
                  <a:lnTo>
                    <a:pt x="61" y="10"/>
                  </a:lnTo>
                  <a:lnTo>
                    <a:pt x="64" y="10"/>
                  </a:lnTo>
                  <a:lnTo>
                    <a:pt x="67" y="12"/>
                  </a:lnTo>
                  <a:lnTo>
                    <a:pt x="71" y="12"/>
                  </a:lnTo>
                  <a:lnTo>
                    <a:pt x="73" y="12"/>
                  </a:lnTo>
                  <a:lnTo>
                    <a:pt x="75" y="13"/>
                  </a:lnTo>
                  <a:lnTo>
                    <a:pt x="78" y="12"/>
                  </a:lnTo>
                  <a:lnTo>
                    <a:pt x="81" y="12"/>
                  </a:lnTo>
                  <a:lnTo>
                    <a:pt x="82" y="14"/>
                  </a:lnTo>
                  <a:lnTo>
                    <a:pt x="85" y="16"/>
                  </a:lnTo>
                  <a:lnTo>
                    <a:pt x="87" y="17"/>
                  </a:lnTo>
                  <a:lnTo>
                    <a:pt x="87" y="18"/>
                  </a:lnTo>
                  <a:lnTo>
                    <a:pt x="90" y="19"/>
                  </a:lnTo>
                  <a:lnTo>
                    <a:pt x="91" y="20"/>
                  </a:lnTo>
                  <a:lnTo>
                    <a:pt x="93" y="22"/>
                  </a:lnTo>
                  <a:lnTo>
                    <a:pt x="96" y="24"/>
                  </a:lnTo>
                  <a:lnTo>
                    <a:pt x="100" y="24"/>
                  </a:lnTo>
                  <a:lnTo>
                    <a:pt x="103" y="24"/>
                  </a:lnTo>
                  <a:lnTo>
                    <a:pt x="106" y="24"/>
                  </a:lnTo>
                  <a:lnTo>
                    <a:pt x="109" y="23"/>
                  </a:lnTo>
                  <a:lnTo>
                    <a:pt x="112" y="21"/>
                  </a:lnTo>
                  <a:lnTo>
                    <a:pt x="113" y="19"/>
                  </a:lnTo>
                  <a:lnTo>
                    <a:pt x="115" y="17"/>
                  </a:lnTo>
                  <a:lnTo>
                    <a:pt x="118" y="14"/>
                  </a:lnTo>
                  <a:lnTo>
                    <a:pt x="122" y="12"/>
                  </a:lnTo>
                  <a:lnTo>
                    <a:pt x="125" y="10"/>
                  </a:lnTo>
                  <a:lnTo>
                    <a:pt x="127" y="7"/>
                  </a:lnTo>
                  <a:lnTo>
                    <a:pt x="128" y="4"/>
                  </a:lnTo>
                  <a:lnTo>
                    <a:pt x="129" y="2"/>
                  </a:lnTo>
                  <a:lnTo>
                    <a:pt x="132" y="1"/>
                  </a:lnTo>
                  <a:lnTo>
                    <a:pt x="135" y="0"/>
                  </a:lnTo>
                  <a:lnTo>
                    <a:pt x="140" y="0"/>
                  </a:lnTo>
                  <a:lnTo>
                    <a:pt x="142" y="0"/>
                  </a:lnTo>
                  <a:lnTo>
                    <a:pt x="146" y="1"/>
                  </a:lnTo>
                  <a:lnTo>
                    <a:pt x="150" y="2"/>
                  </a:lnTo>
                  <a:lnTo>
                    <a:pt x="153" y="2"/>
                  </a:lnTo>
                  <a:lnTo>
                    <a:pt x="156" y="3"/>
                  </a:lnTo>
                  <a:lnTo>
                    <a:pt x="159" y="3"/>
                  </a:lnTo>
                  <a:lnTo>
                    <a:pt x="162" y="2"/>
                  </a:lnTo>
                  <a:lnTo>
                    <a:pt x="163" y="1"/>
                  </a:lnTo>
                  <a:close/>
                  <a:moveTo>
                    <a:pt x="21" y="68"/>
                  </a:moveTo>
                  <a:lnTo>
                    <a:pt x="21" y="68"/>
                  </a:lnTo>
                  <a:lnTo>
                    <a:pt x="22" y="67"/>
                  </a:lnTo>
                  <a:lnTo>
                    <a:pt x="22" y="66"/>
                  </a:lnTo>
                  <a:lnTo>
                    <a:pt x="22" y="65"/>
                  </a:lnTo>
                  <a:lnTo>
                    <a:pt x="21" y="65"/>
                  </a:lnTo>
                  <a:lnTo>
                    <a:pt x="21" y="66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20" y="68"/>
                  </a:lnTo>
                  <a:lnTo>
                    <a:pt x="21" y="68"/>
                  </a:lnTo>
                  <a:close/>
                  <a:moveTo>
                    <a:pt x="26" y="100"/>
                  </a:moveTo>
                  <a:lnTo>
                    <a:pt x="27" y="100"/>
                  </a:lnTo>
                  <a:lnTo>
                    <a:pt x="27" y="99"/>
                  </a:lnTo>
                  <a:lnTo>
                    <a:pt x="28" y="99"/>
                  </a:lnTo>
                  <a:lnTo>
                    <a:pt x="28" y="98"/>
                  </a:lnTo>
                  <a:lnTo>
                    <a:pt x="28" y="97"/>
                  </a:lnTo>
                  <a:lnTo>
                    <a:pt x="28" y="96"/>
                  </a:lnTo>
                  <a:lnTo>
                    <a:pt x="27" y="96"/>
                  </a:lnTo>
                  <a:lnTo>
                    <a:pt x="26" y="96"/>
                  </a:lnTo>
                  <a:lnTo>
                    <a:pt x="25" y="96"/>
                  </a:lnTo>
                  <a:lnTo>
                    <a:pt x="25" y="97"/>
                  </a:lnTo>
                  <a:lnTo>
                    <a:pt x="24" y="97"/>
                  </a:lnTo>
                  <a:lnTo>
                    <a:pt x="23" y="97"/>
                  </a:lnTo>
                  <a:lnTo>
                    <a:pt x="23" y="98"/>
                  </a:lnTo>
                  <a:lnTo>
                    <a:pt x="24" y="98"/>
                  </a:lnTo>
                  <a:lnTo>
                    <a:pt x="24" y="99"/>
                  </a:lnTo>
                  <a:lnTo>
                    <a:pt x="25" y="99"/>
                  </a:lnTo>
                  <a:lnTo>
                    <a:pt x="25" y="100"/>
                  </a:lnTo>
                  <a:lnTo>
                    <a:pt x="26" y="10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48" name="Freeform 928"/>
            <p:cNvSpPr>
              <a:spLocks/>
            </p:cNvSpPr>
            <p:nvPr/>
          </p:nvSpPr>
          <p:spPr bwMode="auto">
            <a:xfrm>
              <a:off x="1043" y="2002"/>
              <a:ext cx="51" cy="64"/>
            </a:xfrm>
            <a:custGeom>
              <a:avLst/>
              <a:gdLst>
                <a:gd name="T0" fmla="*/ 49 w 51"/>
                <a:gd name="T1" fmla="*/ 55 h 64"/>
                <a:gd name="T2" fmla="*/ 47 w 51"/>
                <a:gd name="T3" fmla="*/ 52 h 64"/>
                <a:gd name="T4" fmla="*/ 44 w 51"/>
                <a:gd name="T5" fmla="*/ 51 h 64"/>
                <a:gd name="T6" fmla="*/ 46 w 51"/>
                <a:gd name="T7" fmla="*/ 55 h 64"/>
                <a:gd name="T8" fmla="*/ 48 w 51"/>
                <a:gd name="T9" fmla="*/ 58 h 64"/>
                <a:gd name="T10" fmla="*/ 47 w 51"/>
                <a:gd name="T11" fmla="*/ 62 h 64"/>
                <a:gd name="T12" fmla="*/ 43 w 51"/>
                <a:gd name="T13" fmla="*/ 61 h 64"/>
                <a:gd name="T14" fmla="*/ 39 w 51"/>
                <a:gd name="T15" fmla="*/ 63 h 64"/>
                <a:gd name="T16" fmla="*/ 36 w 51"/>
                <a:gd name="T17" fmla="*/ 63 h 64"/>
                <a:gd name="T18" fmla="*/ 32 w 51"/>
                <a:gd name="T19" fmla="*/ 61 h 64"/>
                <a:gd name="T20" fmla="*/ 30 w 51"/>
                <a:gd name="T21" fmla="*/ 59 h 64"/>
                <a:gd name="T22" fmla="*/ 27 w 51"/>
                <a:gd name="T23" fmla="*/ 57 h 64"/>
                <a:gd name="T24" fmla="*/ 24 w 51"/>
                <a:gd name="T25" fmla="*/ 56 h 64"/>
                <a:gd name="T26" fmla="*/ 21 w 51"/>
                <a:gd name="T27" fmla="*/ 54 h 64"/>
                <a:gd name="T28" fmla="*/ 19 w 51"/>
                <a:gd name="T29" fmla="*/ 51 h 64"/>
                <a:gd name="T30" fmla="*/ 17 w 51"/>
                <a:gd name="T31" fmla="*/ 48 h 64"/>
                <a:gd name="T32" fmla="*/ 16 w 51"/>
                <a:gd name="T33" fmla="*/ 45 h 64"/>
                <a:gd name="T34" fmla="*/ 14 w 51"/>
                <a:gd name="T35" fmla="*/ 42 h 64"/>
                <a:gd name="T36" fmla="*/ 12 w 51"/>
                <a:gd name="T37" fmla="*/ 39 h 64"/>
                <a:gd name="T38" fmla="*/ 10 w 51"/>
                <a:gd name="T39" fmla="*/ 36 h 64"/>
                <a:gd name="T40" fmla="*/ 8 w 51"/>
                <a:gd name="T41" fmla="*/ 33 h 64"/>
                <a:gd name="T42" fmla="*/ 5 w 51"/>
                <a:gd name="T43" fmla="*/ 30 h 64"/>
                <a:gd name="T44" fmla="*/ 4 w 51"/>
                <a:gd name="T45" fmla="*/ 27 h 64"/>
                <a:gd name="T46" fmla="*/ 2 w 51"/>
                <a:gd name="T47" fmla="*/ 24 h 64"/>
                <a:gd name="T48" fmla="*/ 0 w 51"/>
                <a:gd name="T49" fmla="*/ 20 h 64"/>
                <a:gd name="T50" fmla="*/ 2 w 51"/>
                <a:gd name="T51" fmla="*/ 17 h 64"/>
                <a:gd name="T52" fmla="*/ 4 w 51"/>
                <a:gd name="T53" fmla="*/ 13 h 64"/>
                <a:gd name="T54" fmla="*/ 5 w 51"/>
                <a:gd name="T55" fmla="*/ 10 h 64"/>
                <a:gd name="T56" fmla="*/ 5 w 51"/>
                <a:gd name="T57" fmla="*/ 6 h 64"/>
                <a:gd name="T58" fmla="*/ 7 w 51"/>
                <a:gd name="T59" fmla="*/ 3 h 64"/>
                <a:gd name="T60" fmla="*/ 11 w 51"/>
                <a:gd name="T61" fmla="*/ 4 h 64"/>
                <a:gd name="T62" fmla="*/ 15 w 51"/>
                <a:gd name="T63" fmla="*/ 3 h 64"/>
                <a:gd name="T64" fmla="*/ 18 w 51"/>
                <a:gd name="T65" fmla="*/ 1 h 64"/>
                <a:gd name="T66" fmla="*/ 22 w 51"/>
                <a:gd name="T67" fmla="*/ 0 h 64"/>
                <a:gd name="T68" fmla="*/ 24 w 51"/>
                <a:gd name="T69" fmla="*/ 3 h 64"/>
                <a:gd name="T70" fmla="*/ 25 w 51"/>
                <a:gd name="T71" fmla="*/ 6 h 64"/>
                <a:gd name="T72" fmla="*/ 24 w 51"/>
                <a:gd name="T73" fmla="*/ 6 h 64"/>
                <a:gd name="T74" fmla="*/ 24 w 51"/>
                <a:gd name="T75" fmla="*/ 8 h 64"/>
                <a:gd name="T76" fmla="*/ 26 w 51"/>
                <a:gd name="T77" fmla="*/ 12 h 64"/>
                <a:gd name="T78" fmla="*/ 29 w 51"/>
                <a:gd name="T79" fmla="*/ 14 h 64"/>
                <a:gd name="T80" fmla="*/ 30 w 51"/>
                <a:gd name="T81" fmla="*/ 18 h 64"/>
                <a:gd name="T82" fmla="*/ 32 w 51"/>
                <a:gd name="T83" fmla="*/ 20 h 64"/>
                <a:gd name="T84" fmla="*/ 34 w 51"/>
                <a:gd name="T85" fmla="*/ 23 h 64"/>
                <a:gd name="T86" fmla="*/ 34 w 51"/>
                <a:gd name="T87" fmla="*/ 25 h 64"/>
                <a:gd name="T88" fmla="*/ 36 w 51"/>
                <a:gd name="T89" fmla="*/ 29 h 64"/>
                <a:gd name="T90" fmla="*/ 37 w 51"/>
                <a:gd name="T91" fmla="*/ 32 h 64"/>
                <a:gd name="T92" fmla="*/ 40 w 51"/>
                <a:gd name="T93" fmla="*/ 34 h 64"/>
                <a:gd name="T94" fmla="*/ 42 w 51"/>
                <a:gd name="T95" fmla="*/ 38 h 64"/>
                <a:gd name="T96" fmla="*/ 39 w 51"/>
                <a:gd name="T97" fmla="*/ 38 h 64"/>
                <a:gd name="T98" fmla="*/ 40 w 51"/>
                <a:gd name="T99" fmla="*/ 39 h 64"/>
                <a:gd name="T100" fmla="*/ 42 w 51"/>
                <a:gd name="T101" fmla="*/ 42 h 64"/>
                <a:gd name="T102" fmla="*/ 44 w 51"/>
                <a:gd name="T103" fmla="*/ 44 h 64"/>
                <a:gd name="T104" fmla="*/ 44 w 51"/>
                <a:gd name="T105" fmla="*/ 46 h 64"/>
                <a:gd name="T106" fmla="*/ 48 w 51"/>
                <a:gd name="T107" fmla="*/ 48 h 64"/>
                <a:gd name="T108" fmla="*/ 49 w 51"/>
                <a:gd name="T109" fmla="*/ 51 h 64"/>
                <a:gd name="T110" fmla="*/ 50 w 51"/>
                <a:gd name="T111" fmla="*/ 55 h 64"/>
                <a:gd name="T112" fmla="*/ 50 w 51"/>
                <a:gd name="T113" fmla="*/ 57 h 6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51"/>
                <a:gd name="T172" fmla="*/ 0 h 64"/>
                <a:gd name="T173" fmla="*/ 51 w 51"/>
                <a:gd name="T174" fmla="*/ 64 h 6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51" h="64">
                  <a:moveTo>
                    <a:pt x="49" y="58"/>
                  </a:moveTo>
                  <a:lnTo>
                    <a:pt x="49" y="57"/>
                  </a:lnTo>
                  <a:lnTo>
                    <a:pt x="49" y="56"/>
                  </a:lnTo>
                  <a:lnTo>
                    <a:pt x="49" y="55"/>
                  </a:lnTo>
                  <a:lnTo>
                    <a:pt x="48" y="55"/>
                  </a:lnTo>
                  <a:lnTo>
                    <a:pt x="48" y="54"/>
                  </a:lnTo>
                  <a:lnTo>
                    <a:pt x="48" y="53"/>
                  </a:lnTo>
                  <a:lnTo>
                    <a:pt x="48" y="52"/>
                  </a:lnTo>
                  <a:lnTo>
                    <a:pt x="47" y="52"/>
                  </a:lnTo>
                  <a:lnTo>
                    <a:pt x="47" y="51"/>
                  </a:lnTo>
                  <a:lnTo>
                    <a:pt x="46" y="51"/>
                  </a:lnTo>
                  <a:lnTo>
                    <a:pt x="45" y="51"/>
                  </a:lnTo>
                  <a:lnTo>
                    <a:pt x="44" y="51"/>
                  </a:lnTo>
                  <a:lnTo>
                    <a:pt x="44" y="52"/>
                  </a:lnTo>
                  <a:lnTo>
                    <a:pt x="45" y="52"/>
                  </a:lnTo>
                  <a:lnTo>
                    <a:pt x="45" y="53"/>
                  </a:lnTo>
                  <a:lnTo>
                    <a:pt x="45" y="54"/>
                  </a:lnTo>
                  <a:lnTo>
                    <a:pt x="46" y="55"/>
                  </a:lnTo>
                  <a:lnTo>
                    <a:pt x="47" y="55"/>
                  </a:lnTo>
                  <a:lnTo>
                    <a:pt x="47" y="56"/>
                  </a:lnTo>
                  <a:lnTo>
                    <a:pt x="47" y="57"/>
                  </a:lnTo>
                  <a:lnTo>
                    <a:pt x="48" y="58"/>
                  </a:lnTo>
                  <a:lnTo>
                    <a:pt x="48" y="59"/>
                  </a:lnTo>
                  <a:lnTo>
                    <a:pt x="48" y="60"/>
                  </a:lnTo>
                  <a:lnTo>
                    <a:pt x="48" y="61"/>
                  </a:lnTo>
                  <a:lnTo>
                    <a:pt x="48" y="62"/>
                  </a:lnTo>
                  <a:lnTo>
                    <a:pt x="47" y="62"/>
                  </a:lnTo>
                  <a:lnTo>
                    <a:pt x="46" y="62"/>
                  </a:lnTo>
                  <a:lnTo>
                    <a:pt x="45" y="61"/>
                  </a:lnTo>
                  <a:lnTo>
                    <a:pt x="44" y="61"/>
                  </a:lnTo>
                  <a:lnTo>
                    <a:pt x="43" y="61"/>
                  </a:lnTo>
                  <a:lnTo>
                    <a:pt x="42" y="62"/>
                  </a:lnTo>
                  <a:lnTo>
                    <a:pt x="41" y="62"/>
                  </a:lnTo>
                  <a:lnTo>
                    <a:pt x="41" y="63"/>
                  </a:lnTo>
                  <a:lnTo>
                    <a:pt x="40" y="63"/>
                  </a:lnTo>
                  <a:lnTo>
                    <a:pt x="39" y="63"/>
                  </a:lnTo>
                  <a:lnTo>
                    <a:pt x="39" y="64"/>
                  </a:lnTo>
                  <a:lnTo>
                    <a:pt x="38" y="64"/>
                  </a:lnTo>
                  <a:lnTo>
                    <a:pt x="37" y="64"/>
                  </a:lnTo>
                  <a:lnTo>
                    <a:pt x="36" y="64"/>
                  </a:lnTo>
                  <a:lnTo>
                    <a:pt x="36" y="63"/>
                  </a:lnTo>
                  <a:lnTo>
                    <a:pt x="35" y="63"/>
                  </a:lnTo>
                  <a:lnTo>
                    <a:pt x="34" y="62"/>
                  </a:lnTo>
                  <a:lnTo>
                    <a:pt x="33" y="62"/>
                  </a:lnTo>
                  <a:lnTo>
                    <a:pt x="32" y="61"/>
                  </a:lnTo>
                  <a:lnTo>
                    <a:pt x="31" y="61"/>
                  </a:lnTo>
                  <a:lnTo>
                    <a:pt x="31" y="60"/>
                  </a:lnTo>
                  <a:lnTo>
                    <a:pt x="30" y="60"/>
                  </a:lnTo>
                  <a:lnTo>
                    <a:pt x="30" y="59"/>
                  </a:lnTo>
                  <a:lnTo>
                    <a:pt x="29" y="59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8" y="57"/>
                  </a:lnTo>
                  <a:lnTo>
                    <a:pt x="27" y="57"/>
                  </a:lnTo>
                  <a:lnTo>
                    <a:pt x="26" y="57"/>
                  </a:lnTo>
                  <a:lnTo>
                    <a:pt x="25" y="57"/>
                  </a:lnTo>
                  <a:lnTo>
                    <a:pt x="25" y="56"/>
                  </a:lnTo>
                  <a:lnTo>
                    <a:pt x="24" y="56"/>
                  </a:lnTo>
                  <a:lnTo>
                    <a:pt x="23" y="55"/>
                  </a:lnTo>
                  <a:lnTo>
                    <a:pt x="22" y="55"/>
                  </a:lnTo>
                  <a:lnTo>
                    <a:pt x="21" y="55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20" y="53"/>
                  </a:lnTo>
                  <a:lnTo>
                    <a:pt x="20" y="52"/>
                  </a:lnTo>
                  <a:lnTo>
                    <a:pt x="20" y="51"/>
                  </a:lnTo>
                  <a:lnTo>
                    <a:pt x="19" y="51"/>
                  </a:lnTo>
                  <a:lnTo>
                    <a:pt x="18" y="51"/>
                  </a:lnTo>
                  <a:lnTo>
                    <a:pt x="17" y="51"/>
                  </a:lnTo>
                  <a:lnTo>
                    <a:pt x="17" y="50"/>
                  </a:lnTo>
                  <a:lnTo>
                    <a:pt x="17" y="49"/>
                  </a:lnTo>
                  <a:lnTo>
                    <a:pt x="17" y="48"/>
                  </a:lnTo>
                  <a:lnTo>
                    <a:pt x="17" y="47"/>
                  </a:lnTo>
                  <a:lnTo>
                    <a:pt x="17" y="46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6" y="44"/>
                  </a:lnTo>
                  <a:lnTo>
                    <a:pt x="16" y="43"/>
                  </a:lnTo>
                  <a:lnTo>
                    <a:pt x="15" y="43"/>
                  </a:lnTo>
                  <a:lnTo>
                    <a:pt x="15" y="42"/>
                  </a:lnTo>
                  <a:lnTo>
                    <a:pt x="14" y="42"/>
                  </a:lnTo>
                  <a:lnTo>
                    <a:pt x="14" y="41"/>
                  </a:lnTo>
                  <a:lnTo>
                    <a:pt x="13" y="41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2" y="39"/>
                  </a:lnTo>
                  <a:lnTo>
                    <a:pt x="12" y="38"/>
                  </a:lnTo>
                  <a:lnTo>
                    <a:pt x="11" y="38"/>
                  </a:lnTo>
                  <a:lnTo>
                    <a:pt x="11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9" y="35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8" y="33"/>
                  </a:lnTo>
                  <a:lnTo>
                    <a:pt x="7" y="33"/>
                  </a:lnTo>
                  <a:lnTo>
                    <a:pt x="7" y="32"/>
                  </a:lnTo>
                  <a:lnTo>
                    <a:pt x="6" y="32"/>
                  </a:lnTo>
                  <a:lnTo>
                    <a:pt x="6" y="31"/>
                  </a:lnTo>
                  <a:lnTo>
                    <a:pt x="5" y="30"/>
                  </a:lnTo>
                  <a:lnTo>
                    <a:pt x="5" y="29"/>
                  </a:lnTo>
                  <a:lnTo>
                    <a:pt x="5" y="28"/>
                  </a:lnTo>
                  <a:lnTo>
                    <a:pt x="4" y="28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3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5" y="9"/>
                  </a:lnTo>
                  <a:lnTo>
                    <a:pt x="5" y="8"/>
                  </a:lnTo>
                  <a:lnTo>
                    <a:pt x="5" y="7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5" y="7"/>
                  </a:lnTo>
                  <a:lnTo>
                    <a:pt x="24" y="7"/>
                  </a:lnTo>
                  <a:lnTo>
                    <a:pt x="24" y="6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4" y="7"/>
                  </a:lnTo>
                  <a:lnTo>
                    <a:pt x="24" y="8"/>
                  </a:lnTo>
                  <a:lnTo>
                    <a:pt x="24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6" y="13"/>
                  </a:lnTo>
                  <a:lnTo>
                    <a:pt x="27" y="13"/>
                  </a:lnTo>
                  <a:lnTo>
                    <a:pt x="28" y="13"/>
                  </a:lnTo>
                  <a:lnTo>
                    <a:pt x="29" y="14"/>
                  </a:lnTo>
                  <a:lnTo>
                    <a:pt x="29" y="15"/>
                  </a:lnTo>
                  <a:lnTo>
                    <a:pt x="29" y="16"/>
                  </a:lnTo>
                  <a:lnTo>
                    <a:pt x="30" y="16"/>
                  </a:lnTo>
                  <a:lnTo>
                    <a:pt x="30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1" y="19"/>
                  </a:lnTo>
                  <a:lnTo>
                    <a:pt x="32" y="20"/>
                  </a:lnTo>
                  <a:lnTo>
                    <a:pt x="31" y="21"/>
                  </a:lnTo>
                  <a:lnTo>
                    <a:pt x="32" y="22"/>
                  </a:lnTo>
                  <a:lnTo>
                    <a:pt x="33" y="22"/>
                  </a:lnTo>
                  <a:lnTo>
                    <a:pt x="33" y="23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5" y="24"/>
                  </a:lnTo>
                  <a:lnTo>
                    <a:pt x="35" y="25"/>
                  </a:lnTo>
                  <a:lnTo>
                    <a:pt x="34" y="25"/>
                  </a:lnTo>
                  <a:lnTo>
                    <a:pt x="34" y="26"/>
                  </a:lnTo>
                  <a:lnTo>
                    <a:pt x="35" y="27"/>
                  </a:lnTo>
                  <a:lnTo>
                    <a:pt x="36" y="27"/>
                  </a:lnTo>
                  <a:lnTo>
                    <a:pt x="36" y="28"/>
                  </a:lnTo>
                  <a:lnTo>
                    <a:pt x="36" y="29"/>
                  </a:lnTo>
                  <a:lnTo>
                    <a:pt x="36" y="30"/>
                  </a:lnTo>
                  <a:lnTo>
                    <a:pt x="36" y="31"/>
                  </a:lnTo>
                  <a:lnTo>
                    <a:pt x="36" y="32"/>
                  </a:lnTo>
                  <a:lnTo>
                    <a:pt x="37" y="32"/>
                  </a:lnTo>
                  <a:lnTo>
                    <a:pt x="37" y="33"/>
                  </a:lnTo>
                  <a:lnTo>
                    <a:pt x="38" y="33"/>
                  </a:lnTo>
                  <a:lnTo>
                    <a:pt x="38" y="34"/>
                  </a:lnTo>
                  <a:lnTo>
                    <a:pt x="39" y="34"/>
                  </a:lnTo>
                  <a:lnTo>
                    <a:pt x="40" y="34"/>
                  </a:lnTo>
                  <a:lnTo>
                    <a:pt x="41" y="34"/>
                  </a:lnTo>
                  <a:lnTo>
                    <a:pt x="41" y="35"/>
                  </a:lnTo>
                  <a:lnTo>
                    <a:pt x="42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1" y="38"/>
                  </a:lnTo>
                  <a:lnTo>
                    <a:pt x="40" y="38"/>
                  </a:lnTo>
                  <a:lnTo>
                    <a:pt x="39" y="38"/>
                  </a:lnTo>
                  <a:lnTo>
                    <a:pt x="38" y="38"/>
                  </a:lnTo>
                  <a:lnTo>
                    <a:pt x="39" y="38"/>
                  </a:lnTo>
                  <a:lnTo>
                    <a:pt x="39" y="39"/>
                  </a:lnTo>
                  <a:lnTo>
                    <a:pt x="40" y="39"/>
                  </a:lnTo>
                  <a:lnTo>
                    <a:pt x="40" y="40"/>
                  </a:lnTo>
                  <a:lnTo>
                    <a:pt x="41" y="40"/>
                  </a:lnTo>
                  <a:lnTo>
                    <a:pt x="41" y="41"/>
                  </a:lnTo>
                  <a:lnTo>
                    <a:pt x="42" y="41"/>
                  </a:lnTo>
                  <a:lnTo>
                    <a:pt x="42" y="42"/>
                  </a:lnTo>
                  <a:lnTo>
                    <a:pt x="43" y="42"/>
                  </a:lnTo>
                  <a:lnTo>
                    <a:pt x="43" y="43"/>
                  </a:lnTo>
                  <a:lnTo>
                    <a:pt x="44" y="43"/>
                  </a:lnTo>
                  <a:lnTo>
                    <a:pt x="44" y="44"/>
                  </a:lnTo>
                  <a:lnTo>
                    <a:pt x="44" y="45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4" y="46"/>
                  </a:lnTo>
                  <a:lnTo>
                    <a:pt x="45" y="47"/>
                  </a:lnTo>
                  <a:lnTo>
                    <a:pt x="45" y="48"/>
                  </a:lnTo>
                  <a:lnTo>
                    <a:pt x="46" y="48"/>
                  </a:lnTo>
                  <a:lnTo>
                    <a:pt x="47" y="48"/>
                  </a:lnTo>
                  <a:lnTo>
                    <a:pt x="48" y="48"/>
                  </a:lnTo>
                  <a:lnTo>
                    <a:pt x="49" y="49"/>
                  </a:lnTo>
                  <a:lnTo>
                    <a:pt x="49" y="50"/>
                  </a:lnTo>
                  <a:lnTo>
                    <a:pt x="49" y="51"/>
                  </a:lnTo>
                  <a:lnTo>
                    <a:pt x="49" y="52"/>
                  </a:lnTo>
                  <a:lnTo>
                    <a:pt x="49" y="53"/>
                  </a:lnTo>
                  <a:lnTo>
                    <a:pt x="49" y="54"/>
                  </a:lnTo>
                  <a:lnTo>
                    <a:pt x="50" y="54"/>
                  </a:lnTo>
                  <a:lnTo>
                    <a:pt x="50" y="55"/>
                  </a:lnTo>
                  <a:lnTo>
                    <a:pt x="50" y="56"/>
                  </a:lnTo>
                  <a:lnTo>
                    <a:pt x="51" y="56"/>
                  </a:lnTo>
                  <a:lnTo>
                    <a:pt x="51" y="57"/>
                  </a:lnTo>
                  <a:lnTo>
                    <a:pt x="50" y="57"/>
                  </a:lnTo>
                  <a:lnTo>
                    <a:pt x="50" y="58"/>
                  </a:lnTo>
                  <a:lnTo>
                    <a:pt x="49" y="58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49" name="Freeform 929"/>
            <p:cNvSpPr>
              <a:spLocks/>
            </p:cNvSpPr>
            <p:nvPr/>
          </p:nvSpPr>
          <p:spPr bwMode="auto">
            <a:xfrm>
              <a:off x="1436" y="2008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1 h 2"/>
                <a:gd name="T4" fmla="*/ 0 w 3"/>
                <a:gd name="T5" fmla="*/ 1 h 2"/>
                <a:gd name="T6" fmla="*/ 1 w 3"/>
                <a:gd name="T7" fmla="*/ 1 h 2"/>
                <a:gd name="T8" fmla="*/ 1 w 3"/>
                <a:gd name="T9" fmla="*/ 0 h 2"/>
                <a:gd name="T10" fmla="*/ 1 w 3"/>
                <a:gd name="T11" fmla="*/ 0 h 2"/>
                <a:gd name="T12" fmla="*/ 1 w 3"/>
                <a:gd name="T13" fmla="*/ 0 h 2"/>
                <a:gd name="T14" fmla="*/ 1 w 3"/>
                <a:gd name="T15" fmla="*/ 0 h 2"/>
                <a:gd name="T16" fmla="*/ 1 w 3"/>
                <a:gd name="T17" fmla="*/ 0 h 2"/>
                <a:gd name="T18" fmla="*/ 2 w 3"/>
                <a:gd name="T19" fmla="*/ 0 h 2"/>
                <a:gd name="T20" fmla="*/ 2 w 3"/>
                <a:gd name="T21" fmla="*/ 0 h 2"/>
                <a:gd name="T22" fmla="*/ 3 w 3"/>
                <a:gd name="T23" fmla="*/ 0 h 2"/>
                <a:gd name="T24" fmla="*/ 3 w 3"/>
                <a:gd name="T25" fmla="*/ 1 h 2"/>
                <a:gd name="T26" fmla="*/ 2 w 3"/>
                <a:gd name="T27" fmla="*/ 1 h 2"/>
                <a:gd name="T28" fmla="*/ 2 w 3"/>
                <a:gd name="T29" fmla="*/ 1 h 2"/>
                <a:gd name="T30" fmla="*/ 1 w 3"/>
                <a:gd name="T31" fmla="*/ 1 h 2"/>
                <a:gd name="T32" fmla="*/ 1 w 3"/>
                <a:gd name="T33" fmla="*/ 1 h 2"/>
                <a:gd name="T34" fmla="*/ 1 w 3"/>
                <a:gd name="T35" fmla="*/ 1 h 2"/>
                <a:gd name="T36" fmla="*/ 1 w 3"/>
                <a:gd name="T37" fmla="*/ 1 h 2"/>
                <a:gd name="T38" fmla="*/ 1 w 3"/>
                <a:gd name="T39" fmla="*/ 1 h 2"/>
                <a:gd name="T40" fmla="*/ 0 w 3"/>
                <a:gd name="T41" fmla="*/ 2 h 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"/>
                <a:gd name="T64" fmla="*/ 0 h 2"/>
                <a:gd name="T65" fmla="*/ 3 w 3"/>
                <a:gd name="T66" fmla="*/ 2 h 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" h="2">
                  <a:moveTo>
                    <a:pt x="0" y="2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50" name="Freeform 930"/>
            <p:cNvSpPr>
              <a:spLocks/>
            </p:cNvSpPr>
            <p:nvPr/>
          </p:nvSpPr>
          <p:spPr bwMode="auto">
            <a:xfrm>
              <a:off x="1167" y="2022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0 w 1"/>
                <a:gd name="T19" fmla="*/ 0 h 1"/>
                <a:gd name="T20" fmla="*/ 1 w 1"/>
                <a:gd name="T21" fmla="*/ 0 h 1"/>
                <a:gd name="T22" fmla="*/ 1 w 1"/>
                <a:gd name="T23" fmla="*/ 0 h 1"/>
                <a:gd name="T24" fmla="*/ 1 w 1"/>
                <a:gd name="T25" fmla="*/ 1 h 1"/>
                <a:gd name="T26" fmla="*/ 0 w 1"/>
                <a:gd name="T27" fmla="*/ 1 h 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"/>
                <a:gd name="T43" fmla="*/ 0 h 1"/>
                <a:gd name="T44" fmla="*/ 1 w 1"/>
                <a:gd name="T45" fmla="*/ 1 h 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51" name="Freeform 931"/>
            <p:cNvSpPr>
              <a:spLocks/>
            </p:cNvSpPr>
            <p:nvPr/>
          </p:nvSpPr>
          <p:spPr bwMode="auto">
            <a:xfrm>
              <a:off x="1170" y="2021"/>
              <a:ext cx="2" cy="3"/>
            </a:xfrm>
            <a:custGeom>
              <a:avLst/>
              <a:gdLst>
                <a:gd name="T0" fmla="*/ 1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0 w 2"/>
                <a:gd name="T7" fmla="*/ 3 h 3"/>
                <a:gd name="T8" fmla="*/ 0 w 2"/>
                <a:gd name="T9" fmla="*/ 2 h 3"/>
                <a:gd name="T10" fmla="*/ 0 w 2"/>
                <a:gd name="T11" fmla="*/ 2 h 3"/>
                <a:gd name="T12" fmla="*/ 0 w 2"/>
                <a:gd name="T13" fmla="*/ 1 h 3"/>
                <a:gd name="T14" fmla="*/ 0 w 2"/>
                <a:gd name="T15" fmla="*/ 1 h 3"/>
                <a:gd name="T16" fmla="*/ 0 w 2"/>
                <a:gd name="T17" fmla="*/ 1 h 3"/>
                <a:gd name="T18" fmla="*/ 1 w 2"/>
                <a:gd name="T19" fmla="*/ 0 h 3"/>
                <a:gd name="T20" fmla="*/ 1 w 2"/>
                <a:gd name="T21" fmla="*/ 1 h 3"/>
                <a:gd name="T22" fmla="*/ 2 w 2"/>
                <a:gd name="T23" fmla="*/ 1 h 3"/>
                <a:gd name="T24" fmla="*/ 2 w 2"/>
                <a:gd name="T25" fmla="*/ 1 h 3"/>
                <a:gd name="T26" fmla="*/ 2 w 2"/>
                <a:gd name="T27" fmla="*/ 1 h 3"/>
                <a:gd name="T28" fmla="*/ 2 w 2"/>
                <a:gd name="T29" fmla="*/ 2 h 3"/>
                <a:gd name="T30" fmla="*/ 2 w 2"/>
                <a:gd name="T31" fmla="*/ 2 h 3"/>
                <a:gd name="T32" fmla="*/ 2 w 2"/>
                <a:gd name="T33" fmla="*/ 3 h 3"/>
                <a:gd name="T34" fmla="*/ 2 w 2"/>
                <a:gd name="T35" fmla="*/ 3 h 3"/>
                <a:gd name="T36" fmla="*/ 2 w 2"/>
                <a:gd name="T37" fmla="*/ 3 h 3"/>
                <a:gd name="T38" fmla="*/ 1 w 2"/>
                <a:gd name="T39" fmla="*/ 3 h 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"/>
                <a:gd name="T61" fmla="*/ 0 h 3"/>
                <a:gd name="T62" fmla="*/ 2 w 2"/>
                <a:gd name="T63" fmla="*/ 3 h 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" h="3">
                  <a:moveTo>
                    <a:pt x="1" y="3"/>
                  </a:move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52" name="Freeform 932"/>
            <p:cNvSpPr>
              <a:spLocks/>
            </p:cNvSpPr>
            <p:nvPr/>
          </p:nvSpPr>
          <p:spPr bwMode="auto">
            <a:xfrm>
              <a:off x="2129" y="2027"/>
              <a:ext cx="146" cy="193"/>
            </a:xfrm>
            <a:custGeom>
              <a:avLst/>
              <a:gdLst>
                <a:gd name="T0" fmla="*/ 88 w 146"/>
                <a:gd name="T1" fmla="*/ 30 h 193"/>
                <a:gd name="T2" fmla="*/ 95 w 146"/>
                <a:gd name="T3" fmla="*/ 54 h 193"/>
                <a:gd name="T4" fmla="*/ 114 w 146"/>
                <a:gd name="T5" fmla="*/ 67 h 193"/>
                <a:gd name="T6" fmla="*/ 146 w 146"/>
                <a:gd name="T7" fmla="*/ 74 h 193"/>
                <a:gd name="T8" fmla="*/ 144 w 146"/>
                <a:gd name="T9" fmla="*/ 81 h 193"/>
                <a:gd name="T10" fmla="*/ 140 w 146"/>
                <a:gd name="T11" fmla="*/ 81 h 193"/>
                <a:gd name="T12" fmla="*/ 135 w 146"/>
                <a:gd name="T13" fmla="*/ 79 h 193"/>
                <a:gd name="T14" fmla="*/ 129 w 146"/>
                <a:gd name="T15" fmla="*/ 80 h 193"/>
                <a:gd name="T16" fmla="*/ 129 w 146"/>
                <a:gd name="T17" fmla="*/ 85 h 193"/>
                <a:gd name="T18" fmla="*/ 133 w 146"/>
                <a:gd name="T19" fmla="*/ 83 h 193"/>
                <a:gd name="T20" fmla="*/ 133 w 146"/>
                <a:gd name="T21" fmla="*/ 89 h 193"/>
                <a:gd name="T22" fmla="*/ 133 w 146"/>
                <a:gd name="T23" fmla="*/ 99 h 193"/>
                <a:gd name="T24" fmla="*/ 132 w 146"/>
                <a:gd name="T25" fmla="*/ 105 h 193"/>
                <a:gd name="T26" fmla="*/ 128 w 146"/>
                <a:gd name="T27" fmla="*/ 111 h 193"/>
                <a:gd name="T28" fmla="*/ 124 w 146"/>
                <a:gd name="T29" fmla="*/ 112 h 193"/>
                <a:gd name="T30" fmla="*/ 121 w 146"/>
                <a:gd name="T31" fmla="*/ 107 h 193"/>
                <a:gd name="T32" fmla="*/ 119 w 146"/>
                <a:gd name="T33" fmla="*/ 101 h 193"/>
                <a:gd name="T34" fmla="*/ 117 w 146"/>
                <a:gd name="T35" fmla="*/ 105 h 193"/>
                <a:gd name="T36" fmla="*/ 116 w 146"/>
                <a:gd name="T37" fmla="*/ 111 h 193"/>
                <a:gd name="T38" fmla="*/ 120 w 146"/>
                <a:gd name="T39" fmla="*/ 114 h 193"/>
                <a:gd name="T40" fmla="*/ 124 w 146"/>
                <a:gd name="T41" fmla="*/ 119 h 193"/>
                <a:gd name="T42" fmla="*/ 125 w 146"/>
                <a:gd name="T43" fmla="*/ 122 h 193"/>
                <a:gd name="T44" fmla="*/ 119 w 146"/>
                <a:gd name="T45" fmla="*/ 123 h 193"/>
                <a:gd name="T46" fmla="*/ 121 w 146"/>
                <a:gd name="T47" fmla="*/ 129 h 193"/>
                <a:gd name="T48" fmla="*/ 118 w 146"/>
                <a:gd name="T49" fmla="*/ 129 h 193"/>
                <a:gd name="T50" fmla="*/ 117 w 146"/>
                <a:gd name="T51" fmla="*/ 129 h 193"/>
                <a:gd name="T52" fmla="*/ 113 w 146"/>
                <a:gd name="T53" fmla="*/ 134 h 193"/>
                <a:gd name="T54" fmla="*/ 111 w 146"/>
                <a:gd name="T55" fmla="*/ 140 h 193"/>
                <a:gd name="T56" fmla="*/ 109 w 146"/>
                <a:gd name="T57" fmla="*/ 146 h 193"/>
                <a:gd name="T58" fmla="*/ 107 w 146"/>
                <a:gd name="T59" fmla="*/ 153 h 193"/>
                <a:gd name="T60" fmla="*/ 100 w 146"/>
                <a:gd name="T61" fmla="*/ 154 h 193"/>
                <a:gd name="T62" fmla="*/ 94 w 146"/>
                <a:gd name="T63" fmla="*/ 158 h 193"/>
                <a:gd name="T64" fmla="*/ 88 w 146"/>
                <a:gd name="T65" fmla="*/ 161 h 193"/>
                <a:gd name="T66" fmla="*/ 81 w 146"/>
                <a:gd name="T67" fmla="*/ 165 h 193"/>
                <a:gd name="T68" fmla="*/ 74 w 146"/>
                <a:gd name="T69" fmla="*/ 167 h 193"/>
                <a:gd name="T70" fmla="*/ 69 w 146"/>
                <a:gd name="T71" fmla="*/ 170 h 193"/>
                <a:gd name="T72" fmla="*/ 62 w 146"/>
                <a:gd name="T73" fmla="*/ 172 h 193"/>
                <a:gd name="T74" fmla="*/ 55 w 146"/>
                <a:gd name="T75" fmla="*/ 174 h 193"/>
                <a:gd name="T76" fmla="*/ 50 w 146"/>
                <a:gd name="T77" fmla="*/ 178 h 193"/>
                <a:gd name="T78" fmla="*/ 43 w 146"/>
                <a:gd name="T79" fmla="*/ 180 h 193"/>
                <a:gd name="T80" fmla="*/ 37 w 146"/>
                <a:gd name="T81" fmla="*/ 182 h 193"/>
                <a:gd name="T82" fmla="*/ 31 w 146"/>
                <a:gd name="T83" fmla="*/ 186 h 193"/>
                <a:gd name="T84" fmla="*/ 26 w 146"/>
                <a:gd name="T85" fmla="*/ 189 h 193"/>
                <a:gd name="T86" fmla="*/ 20 w 146"/>
                <a:gd name="T87" fmla="*/ 192 h 193"/>
                <a:gd name="T88" fmla="*/ 15 w 146"/>
                <a:gd name="T89" fmla="*/ 190 h 193"/>
                <a:gd name="T90" fmla="*/ 17 w 146"/>
                <a:gd name="T91" fmla="*/ 180 h 193"/>
                <a:gd name="T92" fmla="*/ 15 w 146"/>
                <a:gd name="T93" fmla="*/ 174 h 193"/>
                <a:gd name="T94" fmla="*/ 15 w 146"/>
                <a:gd name="T95" fmla="*/ 163 h 193"/>
                <a:gd name="T96" fmla="*/ 14 w 146"/>
                <a:gd name="T97" fmla="*/ 156 h 193"/>
                <a:gd name="T98" fmla="*/ 11 w 146"/>
                <a:gd name="T99" fmla="*/ 151 h 193"/>
                <a:gd name="T100" fmla="*/ 10 w 146"/>
                <a:gd name="T101" fmla="*/ 144 h 193"/>
                <a:gd name="T102" fmla="*/ 11 w 146"/>
                <a:gd name="T103" fmla="*/ 138 h 193"/>
                <a:gd name="T104" fmla="*/ 7 w 146"/>
                <a:gd name="T105" fmla="*/ 139 h 193"/>
                <a:gd name="T106" fmla="*/ 6 w 146"/>
                <a:gd name="T107" fmla="*/ 146 h 193"/>
                <a:gd name="T108" fmla="*/ 0 w 146"/>
                <a:gd name="T109" fmla="*/ 144 h 193"/>
                <a:gd name="T110" fmla="*/ 15 w 146"/>
                <a:gd name="T111" fmla="*/ 101 h 193"/>
                <a:gd name="T112" fmla="*/ 35 w 146"/>
                <a:gd name="T113" fmla="*/ 77 h 193"/>
                <a:gd name="T114" fmla="*/ 62 w 146"/>
                <a:gd name="T115" fmla="*/ 44 h 193"/>
                <a:gd name="T116" fmla="*/ 75 w 146"/>
                <a:gd name="T117" fmla="*/ 7 h 19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46"/>
                <a:gd name="T178" fmla="*/ 0 h 193"/>
                <a:gd name="T179" fmla="*/ 146 w 146"/>
                <a:gd name="T180" fmla="*/ 193 h 19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46" h="193">
                  <a:moveTo>
                    <a:pt x="92" y="0"/>
                  </a:moveTo>
                  <a:lnTo>
                    <a:pt x="90" y="5"/>
                  </a:lnTo>
                  <a:lnTo>
                    <a:pt x="86" y="11"/>
                  </a:lnTo>
                  <a:lnTo>
                    <a:pt x="85" y="14"/>
                  </a:lnTo>
                  <a:lnTo>
                    <a:pt x="87" y="17"/>
                  </a:lnTo>
                  <a:lnTo>
                    <a:pt x="87" y="20"/>
                  </a:lnTo>
                  <a:lnTo>
                    <a:pt x="88" y="25"/>
                  </a:lnTo>
                  <a:lnTo>
                    <a:pt x="88" y="27"/>
                  </a:lnTo>
                  <a:lnTo>
                    <a:pt x="88" y="30"/>
                  </a:lnTo>
                  <a:lnTo>
                    <a:pt x="91" y="32"/>
                  </a:lnTo>
                  <a:lnTo>
                    <a:pt x="92" y="36"/>
                  </a:lnTo>
                  <a:lnTo>
                    <a:pt x="91" y="39"/>
                  </a:lnTo>
                  <a:lnTo>
                    <a:pt x="89" y="41"/>
                  </a:lnTo>
                  <a:lnTo>
                    <a:pt x="90" y="45"/>
                  </a:lnTo>
                  <a:lnTo>
                    <a:pt x="93" y="47"/>
                  </a:lnTo>
                  <a:lnTo>
                    <a:pt x="94" y="48"/>
                  </a:lnTo>
                  <a:lnTo>
                    <a:pt x="95" y="51"/>
                  </a:lnTo>
                  <a:lnTo>
                    <a:pt x="95" y="54"/>
                  </a:lnTo>
                  <a:lnTo>
                    <a:pt x="94" y="58"/>
                  </a:lnTo>
                  <a:lnTo>
                    <a:pt x="95" y="62"/>
                  </a:lnTo>
                  <a:lnTo>
                    <a:pt x="97" y="65"/>
                  </a:lnTo>
                  <a:lnTo>
                    <a:pt x="99" y="67"/>
                  </a:lnTo>
                  <a:lnTo>
                    <a:pt x="102" y="66"/>
                  </a:lnTo>
                  <a:lnTo>
                    <a:pt x="104" y="65"/>
                  </a:lnTo>
                  <a:lnTo>
                    <a:pt x="107" y="65"/>
                  </a:lnTo>
                  <a:lnTo>
                    <a:pt x="110" y="66"/>
                  </a:lnTo>
                  <a:lnTo>
                    <a:pt x="114" y="67"/>
                  </a:lnTo>
                  <a:lnTo>
                    <a:pt x="119" y="67"/>
                  </a:lnTo>
                  <a:lnTo>
                    <a:pt x="125" y="68"/>
                  </a:lnTo>
                  <a:lnTo>
                    <a:pt x="131" y="68"/>
                  </a:lnTo>
                  <a:lnTo>
                    <a:pt x="136" y="68"/>
                  </a:lnTo>
                  <a:lnTo>
                    <a:pt x="139" y="70"/>
                  </a:lnTo>
                  <a:lnTo>
                    <a:pt x="143" y="71"/>
                  </a:lnTo>
                  <a:lnTo>
                    <a:pt x="146" y="72"/>
                  </a:lnTo>
                  <a:lnTo>
                    <a:pt x="146" y="73"/>
                  </a:lnTo>
                  <a:lnTo>
                    <a:pt x="146" y="74"/>
                  </a:lnTo>
                  <a:lnTo>
                    <a:pt x="145" y="75"/>
                  </a:lnTo>
                  <a:lnTo>
                    <a:pt x="145" y="76"/>
                  </a:lnTo>
                  <a:lnTo>
                    <a:pt x="145" y="77"/>
                  </a:lnTo>
                  <a:lnTo>
                    <a:pt x="145" y="78"/>
                  </a:lnTo>
                  <a:lnTo>
                    <a:pt x="145" y="79"/>
                  </a:lnTo>
                  <a:lnTo>
                    <a:pt x="144" y="79"/>
                  </a:lnTo>
                  <a:lnTo>
                    <a:pt x="144" y="80"/>
                  </a:lnTo>
                  <a:lnTo>
                    <a:pt x="144" y="81"/>
                  </a:lnTo>
                  <a:lnTo>
                    <a:pt x="144" y="82"/>
                  </a:lnTo>
                  <a:lnTo>
                    <a:pt x="144" y="83"/>
                  </a:lnTo>
                  <a:lnTo>
                    <a:pt x="143" y="83"/>
                  </a:lnTo>
                  <a:lnTo>
                    <a:pt x="142" y="83"/>
                  </a:lnTo>
                  <a:lnTo>
                    <a:pt x="141" y="84"/>
                  </a:lnTo>
                  <a:lnTo>
                    <a:pt x="141" y="83"/>
                  </a:lnTo>
                  <a:lnTo>
                    <a:pt x="140" y="83"/>
                  </a:lnTo>
                  <a:lnTo>
                    <a:pt x="140" y="82"/>
                  </a:lnTo>
                  <a:lnTo>
                    <a:pt x="140" y="81"/>
                  </a:lnTo>
                  <a:lnTo>
                    <a:pt x="140" y="80"/>
                  </a:lnTo>
                  <a:lnTo>
                    <a:pt x="139" y="80"/>
                  </a:lnTo>
                  <a:lnTo>
                    <a:pt x="139" y="79"/>
                  </a:lnTo>
                  <a:lnTo>
                    <a:pt x="138" y="79"/>
                  </a:lnTo>
                  <a:lnTo>
                    <a:pt x="138" y="78"/>
                  </a:lnTo>
                  <a:lnTo>
                    <a:pt x="137" y="78"/>
                  </a:lnTo>
                  <a:lnTo>
                    <a:pt x="136" y="78"/>
                  </a:lnTo>
                  <a:lnTo>
                    <a:pt x="136" y="79"/>
                  </a:lnTo>
                  <a:lnTo>
                    <a:pt x="135" y="79"/>
                  </a:lnTo>
                  <a:lnTo>
                    <a:pt x="135" y="80"/>
                  </a:lnTo>
                  <a:lnTo>
                    <a:pt x="134" y="80"/>
                  </a:lnTo>
                  <a:lnTo>
                    <a:pt x="133" y="80"/>
                  </a:lnTo>
                  <a:lnTo>
                    <a:pt x="133" y="79"/>
                  </a:lnTo>
                  <a:lnTo>
                    <a:pt x="132" y="79"/>
                  </a:lnTo>
                  <a:lnTo>
                    <a:pt x="132" y="80"/>
                  </a:lnTo>
                  <a:lnTo>
                    <a:pt x="131" y="80"/>
                  </a:lnTo>
                  <a:lnTo>
                    <a:pt x="130" y="80"/>
                  </a:lnTo>
                  <a:lnTo>
                    <a:pt x="129" y="80"/>
                  </a:lnTo>
                  <a:lnTo>
                    <a:pt x="129" y="81"/>
                  </a:lnTo>
                  <a:lnTo>
                    <a:pt x="129" y="82"/>
                  </a:lnTo>
                  <a:lnTo>
                    <a:pt x="130" y="82"/>
                  </a:lnTo>
                  <a:lnTo>
                    <a:pt x="131" y="82"/>
                  </a:lnTo>
                  <a:lnTo>
                    <a:pt x="131" y="83"/>
                  </a:lnTo>
                  <a:lnTo>
                    <a:pt x="131" y="84"/>
                  </a:lnTo>
                  <a:lnTo>
                    <a:pt x="130" y="84"/>
                  </a:lnTo>
                  <a:lnTo>
                    <a:pt x="129" y="85"/>
                  </a:lnTo>
                  <a:lnTo>
                    <a:pt x="129" y="86"/>
                  </a:lnTo>
                  <a:lnTo>
                    <a:pt x="130" y="86"/>
                  </a:lnTo>
                  <a:lnTo>
                    <a:pt x="131" y="86"/>
                  </a:lnTo>
                  <a:lnTo>
                    <a:pt x="131" y="85"/>
                  </a:lnTo>
                  <a:lnTo>
                    <a:pt x="131" y="84"/>
                  </a:lnTo>
                  <a:lnTo>
                    <a:pt x="132" y="84"/>
                  </a:lnTo>
                  <a:lnTo>
                    <a:pt x="132" y="83"/>
                  </a:lnTo>
                  <a:lnTo>
                    <a:pt x="133" y="83"/>
                  </a:lnTo>
                  <a:lnTo>
                    <a:pt x="134" y="83"/>
                  </a:lnTo>
                  <a:lnTo>
                    <a:pt x="135" y="84"/>
                  </a:lnTo>
                  <a:lnTo>
                    <a:pt x="134" y="85"/>
                  </a:lnTo>
                  <a:lnTo>
                    <a:pt x="134" y="86"/>
                  </a:lnTo>
                  <a:lnTo>
                    <a:pt x="134" y="87"/>
                  </a:lnTo>
                  <a:lnTo>
                    <a:pt x="134" y="88"/>
                  </a:lnTo>
                  <a:lnTo>
                    <a:pt x="133" y="88"/>
                  </a:lnTo>
                  <a:lnTo>
                    <a:pt x="133" y="89"/>
                  </a:lnTo>
                  <a:lnTo>
                    <a:pt x="133" y="90"/>
                  </a:lnTo>
                  <a:lnTo>
                    <a:pt x="133" y="94"/>
                  </a:lnTo>
                  <a:lnTo>
                    <a:pt x="133" y="95"/>
                  </a:lnTo>
                  <a:lnTo>
                    <a:pt x="133" y="96"/>
                  </a:lnTo>
                  <a:lnTo>
                    <a:pt x="133" y="97"/>
                  </a:lnTo>
                  <a:lnTo>
                    <a:pt x="133" y="98"/>
                  </a:lnTo>
                  <a:lnTo>
                    <a:pt x="133" y="99"/>
                  </a:lnTo>
                  <a:lnTo>
                    <a:pt x="134" y="100"/>
                  </a:lnTo>
                  <a:lnTo>
                    <a:pt x="134" y="101"/>
                  </a:lnTo>
                  <a:lnTo>
                    <a:pt x="134" y="102"/>
                  </a:lnTo>
                  <a:lnTo>
                    <a:pt x="134" y="103"/>
                  </a:lnTo>
                  <a:lnTo>
                    <a:pt x="133" y="103"/>
                  </a:lnTo>
                  <a:lnTo>
                    <a:pt x="133" y="104"/>
                  </a:lnTo>
                  <a:lnTo>
                    <a:pt x="132" y="104"/>
                  </a:lnTo>
                  <a:lnTo>
                    <a:pt x="132" y="105"/>
                  </a:lnTo>
                  <a:lnTo>
                    <a:pt x="132" y="106"/>
                  </a:lnTo>
                  <a:lnTo>
                    <a:pt x="132" y="107"/>
                  </a:lnTo>
                  <a:lnTo>
                    <a:pt x="131" y="108"/>
                  </a:lnTo>
                  <a:lnTo>
                    <a:pt x="131" y="109"/>
                  </a:lnTo>
                  <a:lnTo>
                    <a:pt x="130" y="109"/>
                  </a:lnTo>
                  <a:lnTo>
                    <a:pt x="130" y="110"/>
                  </a:lnTo>
                  <a:lnTo>
                    <a:pt x="129" y="110"/>
                  </a:lnTo>
                  <a:lnTo>
                    <a:pt x="128" y="111"/>
                  </a:lnTo>
                  <a:lnTo>
                    <a:pt x="128" y="112"/>
                  </a:lnTo>
                  <a:lnTo>
                    <a:pt x="127" y="112"/>
                  </a:lnTo>
                  <a:lnTo>
                    <a:pt x="127" y="113"/>
                  </a:lnTo>
                  <a:lnTo>
                    <a:pt x="126" y="113"/>
                  </a:lnTo>
                  <a:lnTo>
                    <a:pt x="125" y="113"/>
                  </a:lnTo>
                  <a:lnTo>
                    <a:pt x="125" y="114"/>
                  </a:lnTo>
                  <a:lnTo>
                    <a:pt x="125" y="113"/>
                  </a:lnTo>
                  <a:lnTo>
                    <a:pt x="124" y="113"/>
                  </a:lnTo>
                  <a:lnTo>
                    <a:pt x="124" y="112"/>
                  </a:lnTo>
                  <a:lnTo>
                    <a:pt x="123" y="112"/>
                  </a:lnTo>
                  <a:lnTo>
                    <a:pt x="123" y="111"/>
                  </a:lnTo>
                  <a:lnTo>
                    <a:pt x="123" y="110"/>
                  </a:lnTo>
                  <a:lnTo>
                    <a:pt x="123" y="109"/>
                  </a:lnTo>
                  <a:lnTo>
                    <a:pt x="123" y="108"/>
                  </a:lnTo>
                  <a:lnTo>
                    <a:pt x="123" y="107"/>
                  </a:lnTo>
                  <a:lnTo>
                    <a:pt x="122" y="107"/>
                  </a:lnTo>
                  <a:lnTo>
                    <a:pt x="121" y="107"/>
                  </a:lnTo>
                  <a:lnTo>
                    <a:pt x="121" y="106"/>
                  </a:lnTo>
                  <a:lnTo>
                    <a:pt x="120" y="106"/>
                  </a:lnTo>
                  <a:lnTo>
                    <a:pt x="119" y="106"/>
                  </a:lnTo>
                  <a:lnTo>
                    <a:pt x="119" y="105"/>
                  </a:lnTo>
                  <a:lnTo>
                    <a:pt x="119" y="104"/>
                  </a:lnTo>
                  <a:lnTo>
                    <a:pt x="119" y="103"/>
                  </a:lnTo>
                  <a:lnTo>
                    <a:pt x="119" y="102"/>
                  </a:lnTo>
                  <a:lnTo>
                    <a:pt x="119" y="101"/>
                  </a:lnTo>
                  <a:lnTo>
                    <a:pt x="119" y="100"/>
                  </a:lnTo>
                  <a:lnTo>
                    <a:pt x="118" y="100"/>
                  </a:lnTo>
                  <a:lnTo>
                    <a:pt x="118" y="101"/>
                  </a:lnTo>
                  <a:lnTo>
                    <a:pt x="118" y="102"/>
                  </a:lnTo>
                  <a:lnTo>
                    <a:pt x="118" y="103"/>
                  </a:lnTo>
                  <a:lnTo>
                    <a:pt x="118" y="104"/>
                  </a:lnTo>
                  <a:lnTo>
                    <a:pt x="118" y="105"/>
                  </a:lnTo>
                  <a:lnTo>
                    <a:pt x="117" y="105"/>
                  </a:lnTo>
                  <a:lnTo>
                    <a:pt x="117" y="106"/>
                  </a:lnTo>
                  <a:lnTo>
                    <a:pt x="116" y="106"/>
                  </a:lnTo>
                  <a:lnTo>
                    <a:pt x="116" y="107"/>
                  </a:lnTo>
                  <a:lnTo>
                    <a:pt x="116" y="108"/>
                  </a:lnTo>
                  <a:lnTo>
                    <a:pt x="116" y="109"/>
                  </a:lnTo>
                  <a:lnTo>
                    <a:pt x="117" y="110"/>
                  </a:lnTo>
                  <a:lnTo>
                    <a:pt x="117" y="111"/>
                  </a:lnTo>
                  <a:lnTo>
                    <a:pt x="116" y="111"/>
                  </a:lnTo>
                  <a:lnTo>
                    <a:pt x="116" y="112"/>
                  </a:lnTo>
                  <a:lnTo>
                    <a:pt x="116" y="113"/>
                  </a:lnTo>
                  <a:lnTo>
                    <a:pt x="117" y="113"/>
                  </a:lnTo>
                  <a:lnTo>
                    <a:pt x="118" y="112"/>
                  </a:lnTo>
                  <a:lnTo>
                    <a:pt x="119" y="112"/>
                  </a:lnTo>
                  <a:lnTo>
                    <a:pt x="119" y="113"/>
                  </a:lnTo>
                  <a:lnTo>
                    <a:pt x="120" y="113"/>
                  </a:lnTo>
                  <a:lnTo>
                    <a:pt x="120" y="114"/>
                  </a:lnTo>
                  <a:lnTo>
                    <a:pt x="120" y="115"/>
                  </a:lnTo>
                  <a:lnTo>
                    <a:pt x="120" y="116"/>
                  </a:lnTo>
                  <a:lnTo>
                    <a:pt x="121" y="116"/>
                  </a:lnTo>
                  <a:lnTo>
                    <a:pt x="121" y="117"/>
                  </a:lnTo>
                  <a:lnTo>
                    <a:pt x="122" y="117"/>
                  </a:lnTo>
                  <a:lnTo>
                    <a:pt x="123" y="118"/>
                  </a:lnTo>
                  <a:lnTo>
                    <a:pt x="124" y="118"/>
                  </a:lnTo>
                  <a:lnTo>
                    <a:pt x="124" y="119"/>
                  </a:lnTo>
                  <a:lnTo>
                    <a:pt x="125" y="119"/>
                  </a:lnTo>
                  <a:lnTo>
                    <a:pt x="125" y="120"/>
                  </a:lnTo>
                  <a:lnTo>
                    <a:pt x="126" y="120"/>
                  </a:lnTo>
                  <a:lnTo>
                    <a:pt x="126" y="121"/>
                  </a:lnTo>
                  <a:lnTo>
                    <a:pt x="127" y="121"/>
                  </a:lnTo>
                  <a:lnTo>
                    <a:pt x="127" y="122"/>
                  </a:lnTo>
                  <a:lnTo>
                    <a:pt x="126" y="122"/>
                  </a:lnTo>
                  <a:lnTo>
                    <a:pt x="125" y="122"/>
                  </a:lnTo>
                  <a:lnTo>
                    <a:pt x="124" y="122"/>
                  </a:lnTo>
                  <a:lnTo>
                    <a:pt x="123" y="122"/>
                  </a:lnTo>
                  <a:lnTo>
                    <a:pt x="122" y="122"/>
                  </a:lnTo>
                  <a:lnTo>
                    <a:pt x="122" y="123"/>
                  </a:lnTo>
                  <a:lnTo>
                    <a:pt x="121" y="123"/>
                  </a:lnTo>
                  <a:lnTo>
                    <a:pt x="120" y="123"/>
                  </a:lnTo>
                  <a:lnTo>
                    <a:pt x="119" y="123"/>
                  </a:lnTo>
                  <a:lnTo>
                    <a:pt x="119" y="124"/>
                  </a:lnTo>
                  <a:lnTo>
                    <a:pt x="119" y="125"/>
                  </a:lnTo>
                  <a:lnTo>
                    <a:pt x="120" y="125"/>
                  </a:lnTo>
                  <a:lnTo>
                    <a:pt x="120" y="126"/>
                  </a:lnTo>
                  <a:lnTo>
                    <a:pt x="121" y="126"/>
                  </a:lnTo>
                  <a:lnTo>
                    <a:pt x="121" y="127"/>
                  </a:lnTo>
                  <a:lnTo>
                    <a:pt x="121" y="128"/>
                  </a:lnTo>
                  <a:lnTo>
                    <a:pt x="121" y="129"/>
                  </a:lnTo>
                  <a:lnTo>
                    <a:pt x="120" y="130"/>
                  </a:lnTo>
                  <a:lnTo>
                    <a:pt x="119" y="130"/>
                  </a:lnTo>
                  <a:lnTo>
                    <a:pt x="119" y="131"/>
                  </a:lnTo>
                  <a:lnTo>
                    <a:pt x="118" y="131"/>
                  </a:lnTo>
                  <a:lnTo>
                    <a:pt x="117" y="131"/>
                  </a:lnTo>
                  <a:lnTo>
                    <a:pt x="117" y="130"/>
                  </a:lnTo>
                  <a:lnTo>
                    <a:pt x="118" y="130"/>
                  </a:lnTo>
                  <a:lnTo>
                    <a:pt x="118" y="129"/>
                  </a:lnTo>
                  <a:lnTo>
                    <a:pt x="119" y="129"/>
                  </a:lnTo>
                  <a:lnTo>
                    <a:pt x="120" y="129"/>
                  </a:lnTo>
                  <a:lnTo>
                    <a:pt x="120" y="128"/>
                  </a:lnTo>
                  <a:lnTo>
                    <a:pt x="119" y="128"/>
                  </a:lnTo>
                  <a:lnTo>
                    <a:pt x="118" y="128"/>
                  </a:lnTo>
                  <a:lnTo>
                    <a:pt x="118" y="129"/>
                  </a:lnTo>
                  <a:lnTo>
                    <a:pt x="117" y="129"/>
                  </a:lnTo>
                  <a:lnTo>
                    <a:pt x="116" y="129"/>
                  </a:lnTo>
                  <a:lnTo>
                    <a:pt x="115" y="130"/>
                  </a:lnTo>
                  <a:lnTo>
                    <a:pt x="115" y="131"/>
                  </a:lnTo>
                  <a:lnTo>
                    <a:pt x="114" y="131"/>
                  </a:lnTo>
                  <a:lnTo>
                    <a:pt x="114" y="132"/>
                  </a:lnTo>
                  <a:lnTo>
                    <a:pt x="114" y="133"/>
                  </a:lnTo>
                  <a:lnTo>
                    <a:pt x="114" y="134"/>
                  </a:lnTo>
                  <a:lnTo>
                    <a:pt x="113" y="134"/>
                  </a:lnTo>
                  <a:lnTo>
                    <a:pt x="113" y="135"/>
                  </a:lnTo>
                  <a:lnTo>
                    <a:pt x="113" y="136"/>
                  </a:lnTo>
                  <a:lnTo>
                    <a:pt x="113" y="137"/>
                  </a:lnTo>
                  <a:lnTo>
                    <a:pt x="112" y="137"/>
                  </a:lnTo>
                  <a:lnTo>
                    <a:pt x="112" y="138"/>
                  </a:lnTo>
                  <a:lnTo>
                    <a:pt x="111" y="139"/>
                  </a:lnTo>
                  <a:lnTo>
                    <a:pt x="111" y="140"/>
                  </a:lnTo>
                  <a:lnTo>
                    <a:pt x="110" y="140"/>
                  </a:lnTo>
                  <a:lnTo>
                    <a:pt x="110" y="141"/>
                  </a:lnTo>
                  <a:lnTo>
                    <a:pt x="110" y="142"/>
                  </a:lnTo>
                  <a:lnTo>
                    <a:pt x="109" y="142"/>
                  </a:lnTo>
                  <a:lnTo>
                    <a:pt x="109" y="143"/>
                  </a:lnTo>
                  <a:lnTo>
                    <a:pt x="109" y="144"/>
                  </a:lnTo>
                  <a:lnTo>
                    <a:pt x="109" y="145"/>
                  </a:lnTo>
                  <a:lnTo>
                    <a:pt x="109" y="146"/>
                  </a:lnTo>
                  <a:lnTo>
                    <a:pt x="109" y="147"/>
                  </a:lnTo>
                  <a:lnTo>
                    <a:pt x="108" y="147"/>
                  </a:lnTo>
                  <a:lnTo>
                    <a:pt x="108" y="148"/>
                  </a:lnTo>
                  <a:lnTo>
                    <a:pt x="108" y="149"/>
                  </a:lnTo>
                  <a:lnTo>
                    <a:pt x="108" y="150"/>
                  </a:lnTo>
                  <a:lnTo>
                    <a:pt x="108" y="151"/>
                  </a:lnTo>
                  <a:lnTo>
                    <a:pt x="107" y="152"/>
                  </a:lnTo>
                  <a:lnTo>
                    <a:pt x="107" y="153"/>
                  </a:lnTo>
                  <a:lnTo>
                    <a:pt x="106" y="153"/>
                  </a:lnTo>
                  <a:lnTo>
                    <a:pt x="106" y="154"/>
                  </a:lnTo>
                  <a:lnTo>
                    <a:pt x="105" y="154"/>
                  </a:lnTo>
                  <a:lnTo>
                    <a:pt x="104" y="154"/>
                  </a:lnTo>
                  <a:lnTo>
                    <a:pt x="103" y="154"/>
                  </a:lnTo>
                  <a:lnTo>
                    <a:pt x="102" y="154"/>
                  </a:lnTo>
                  <a:lnTo>
                    <a:pt x="101" y="154"/>
                  </a:lnTo>
                  <a:lnTo>
                    <a:pt x="100" y="154"/>
                  </a:lnTo>
                  <a:lnTo>
                    <a:pt x="100" y="155"/>
                  </a:lnTo>
                  <a:lnTo>
                    <a:pt x="99" y="155"/>
                  </a:lnTo>
                  <a:lnTo>
                    <a:pt x="98" y="155"/>
                  </a:lnTo>
                  <a:lnTo>
                    <a:pt x="97" y="155"/>
                  </a:lnTo>
                  <a:lnTo>
                    <a:pt x="96" y="156"/>
                  </a:lnTo>
                  <a:lnTo>
                    <a:pt x="96" y="157"/>
                  </a:lnTo>
                  <a:lnTo>
                    <a:pt x="95" y="157"/>
                  </a:lnTo>
                  <a:lnTo>
                    <a:pt x="94" y="158"/>
                  </a:lnTo>
                  <a:lnTo>
                    <a:pt x="94" y="159"/>
                  </a:lnTo>
                  <a:lnTo>
                    <a:pt x="93" y="160"/>
                  </a:lnTo>
                  <a:lnTo>
                    <a:pt x="92" y="160"/>
                  </a:lnTo>
                  <a:lnTo>
                    <a:pt x="92" y="161"/>
                  </a:lnTo>
                  <a:lnTo>
                    <a:pt x="91" y="161"/>
                  </a:lnTo>
                  <a:lnTo>
                    <a:pt x="90" y="161"/>
                  </a:lnTo>
                  <a:lnTo>
                    <a:pt x="89" y="161"/>
                  </a:lnTo>
                  <a:lnTo>
                    <a:pt x="88" y="161"/>
                  </a:lnTo>
                  <a:lnTo>
                    <a:pt x="87" y="161"/>
                  </a:lnTo>
                  <a:lnTo>
                    <a:pt x="86" y="161"/>
                  </a:lnTo>
                  <a:lnTo>
                    <a:pt x="86" y="162"/>
                  </a:lnTo>
                  <a:lnTo>
                    <a:pt x="85" y="162"/>
                  </a:lnTo>
                  <a:lnTo>
                    <a:pt x="84" y="163"/>
                  </a:lnTo>
                  <a:lnTo>
                    <a:pt x="83" y="164"/>
                  </a:lnTo>
                  <a:lnTo>
                    <a:pt x="82" y="164"/>
                  </a:lnTo>
                  <a:lnTo>
                    <a:pt x="81" y="165"/>
                  </a:lnTo>
                  <a:lnTo>
                    <a:pt x="80" y="166"/>
                  </a:lnTo>
                  <a:lnTo>
                    <a:pt x="79" y="166"/>
                  </a:lnTo>
                  <a:lnTo>
                    <a:pt x="78" y="166"/>
                  </a:lnTo>
                  <a:lnTo>
                    <a:pt x="78" y="167"/>
                  </a:lnTo>
                  <a:lnTo>
                    <a:pt x="77" y="167"/>
                  </a:lnTo>
                  <a:lnTo>
                    <a:pt x="76" y="167"/>
                  </a:lnTo>
                  <a:lnTo>
                    <a:pt x="75" y="167"/>
                  </a:lnTo>
                  <a:lnTo>
                    <a:pt x="74" y="167"/>
                  </a:lnTo>
                  <a:lnTo>
                    <a:pt x="73" y="167"/>
                  </a:lnTo>
                  <a:lnTo>
                    <a:pt x="72" y="167"/>
                  </a:lnTo>
                  <a:lnTo>
                    <a:pt x="72" y="168"/>
                  </a:lnTo>
                  <a:lnTo>
                    <a:pt x="71" y="168"/>
                  </a:lnTo>
                  <a:lnTo>
                    <a:pt x="70" y="168"/>
                  </a:lnTo>
                  <a:lnTo>
                    <a:pt x="70" y="169"/>
                  </a:lnTo>
                  <a:lnTo>
                    <a:pt x="69" y="169"/>
                  </a:lnTo>
                  <a:lnTo>
                    <a:pt x="69" y="170"/>
                  </a:lnTo>
                  <a:lnTo>
                    <a:pt x="68" y="170"/>
                  </a:lnTo>
                  <a:lnTo>
                    <a:pt x="67" y="170"/>
                  </a:lnTo>
                  <a:lnTo>
                    <a:pt x="66" y="170"/>
                  </a:lnTo>
                  <a:lnTo>
                    <a:pt x="66" y="171"/>
                  </a:lnTo>
                  <a:lnTo>
                    <a:pt x="65" y="171"/>
                  </a:lnTo>
                  <a:lnTo>
                    <a:pt x="64" y="171"/>
                  </a:lnTo>
                  <a:lnTo>
                    <a:pt x="63" y="172"/>
                  </a:lnTo>
                  <a:lnTo>
                    <a:pt x="62" y="172"/>
                  </a:lnTo>
                  <a:lnTo>
                    <a:pt x="61" y="173"/>
                  </a:lnTo>
                  <a:lnTo>
                    <a:pt x="60" y="173"/>
                  </a:lnTo>
                  <a:lnTo>
                    <a:pt x="59" y="173"/>
                  </a:lnTo>
                  <a:lnTo>
                    <a:pt x="58" y="173"/>
                  </a:lnTo>
                  <a:lnTo>
                    <a:pt x="58" y="174"/>
                  </a:lnTo>
                  <a:lnTo>
                    <a:pt x="57" y="174"/>
                  </a:lnTo>
                  <a:lnTo>
                    <a:pt x="56" y="174"/>
                  </a:lnTo>
                  <a:lnTo>
                    <a:pt x="55" y="174"/>
                  </a:lnTo>
                  <a:lnTo>
                    <a:pt x="55" y="175"/>
                  </a:lnTo>
                  <a:lnTo>
                    <a:pt x="54" y="175"/>
                  </a:lnTo>
                  <a:lnTo>
                    <a:pt x="53" y="175"/>
                  </a:lnTo>
                  <a:lnTo>
                    <a:pt x="53" y="176"/>
                  </a:lnTo>
                  <a:lnTo>
                    <a:pt x="52" y="176"/>
                  </a:lnTo>
                  <a:lnTo>
                    <a:pt x="51" y="177"/>
                  </a:lnTo>
                  <a:lnTo>
                    <a:pt x="50" y="177"/>
                  </a:lnTo>
                  <a:lnTo>
                    <a:pt x="50" y="178"/>
                  </a:lnTo>
                  <a:lnTo>
                    <a:pt x="49" y="178"/>
                  </a:lnTo>
                  <a:lnTo>
                    <a:pt x="48" y="178"/>
                  </a:lnTo>
                  <a:lnTo>
                    <a:pt x="47" y="178"/>
                  </a:lnTo>
                  <a:lnTo>
                    <a:pt x="47" y="179"/>
                  </a:lnTo>
                  <a:lnTo>
                    <a:pt x="46" y="179"/>
                  </a:lnTo>
                  <a:lnTo>
                    <a:pt x="45" y="179"/>
                  </a:lnTo>
                  <a:lnTo>
                    <a:pt x="44" y="180"/>
                  </a:lnTo>
                  <a:lnTo>
                    <a:pt x="43" y="180"/>
                  </a:lnTo>
                  <a:lnTo>
                    <a:pt x="42" y="180"/>
                  </a:lnTo>
                  <a:lnTo>
                    <a:pt x="41" y="180"/>
                  </a:lnTo>
                  <a:lnTo>
                    <a:pt x="41" y="181"/>
                  </a:lnTo>
                  <a:lnTo>
                    <a:pt x="40" y="181"/>
                  </a:lnTo>
                  <a:lnTo>
                    <a:pt x="39" y="181"/>
                  </a:lnTo>
                  <a:lnTo>
                    <a:pt x="38" y="182"/>
                  </a:lnTo>
                  <a:lnTo>
                    <a:pt x="37" y="182"/>
                  </a:lnTo>
                  <a:lnTo>
                    <a:pt x="37" y="183"/>
                  </a:lnTo>
                  <a:lnTo>
                    <a:pt x="36" y="183"/>
                  </a:lnTo>
                  <a:lnTo>
                    <a:pt x="35" y="183"/>
                  </a:lnTo>
                  <a:lnTo>
                    <a:pt x="35" y="184"/>
                  </a:lnTo>
                  <a:lnTo>
                    <a:pt x="34" y="184"/>
                  </a:lnTo>
                  <a:lnTo>
                    <a:pt x="33" y="185"/>
                  </a:lnTo>
                  <a:lnTo>
                    <a:pt x="32" y="185"/>
                  </a:lnTo>
                  <a:lnTo>
                    <a:pt x="32" y="186"/>
                  </a:lnTo>
                  <a:lnTo>
                    <a:pt x="31" y="186"/>
                  </a:lnTo>
                  <a:lnTo>
                    <a:pt x="31" y="187"/>
                  </a:lnTo>
                  <a:lnTo>
                    <a:pt x="30" y="187"/>
                  </a:lnTo>
                  <a:lnTo>
                    <a:pt x="29" y="187"/>
                  </a:lnTo>
                  <a:lnTo>
                    <a:pt x="28" y="187"/>
                  </a:lnTo>
                  <a:lnTo>
                    <a:pt x="28" y="188"/>
                  </a:lnTo>
                  <a:lnTo>
                    <a:pt x="27" y="188"/>
                  </a:lnTo>
                  <a:lnTo>
                    <a:pt x="26" y="188"/>
                  </a:lnTo>
                  <a:lnTo>
                    <a:pt x="26" y="189"/>
                  </a:lnTo>
                  <a:lnTo>
                    <a:pt x="25" y="189"/>
                  </a:lnTo>
                  <a:lnTo>
                    <a:pt x="25" y="190"/>
                  </a:lnTo>
                  <a:lnTo>
                    <a:pt x="24" y="190"/>
                  </a:lnTo>
                  <a:lnTo>
                    <a:pt x="24" y="191"/>
                  </a:lnTo>
                  <a:lnTo>
                    <a:pt x="23" y="191"/>
                  </a:lnTo>
                  <a:lnTo>
                    <a:pt x="22" y="192"/>
                  </a:lnTo>
                  <a:lnTo>
                    <a:pt x="21" y="192"/>
                  </a:lnTo>
                  <a:lnTo>
                    <a:pt x="20" y="192"/>
                  </a:lnTo>
                  <a:lnTo>
                    <a:pt x="19" y="192"/>
                  </a:lnTo>
                  <a:lnTo>
                    <a:pt x="18" y="192"/>
                  </a:lnTo>
                  <a:lnTo>
                    <a:pt x="18" y="193"/>
                  </a:lnTo>
                  <a:lnTo>
                    <a:pt x="17" y="192"/>
                  </a:lnTo>
                  <a:lnTo>
                    <a:pt x="16" y="192"/>
                  </a:lnTo>
                  <a:lnTo>
                    <a:pt x="16" y="191"/>
                  </a:lnTo>
                  <a:lnTo>
                    <a:pt x="16" y="190"/>
                  </a:lnTo>
                  <a:lnTo>
                    <a:pt x="15" y="190"/>
                  </a:lnTo>
                  <a:lnTo>
                    <a:pt x="15" y="189"/>
                  </a:lnTo>
                  <a:lnTo>
                    <a:pt x="15" y="188"/>
                  </a:lnTo>
                  <a:lnTo>
                    <a:pt x="15" y="187"/>
                  </a:lnTo>
                  <a:lnTo>
                    <a:pt x="15" y="185"/>
                  </a:lnTo>
                  <a:lnTo>
                    <a:pt x="16" y="184"/>
                  </a:lnTo>
                  <a:lnTo>
                    <a:pt x="16" y="183"/>
                  </a:lnTo>
                  <a:lnTo>
                    <a:pt x="17" y="182"/>
                  </a:lnTo>
                  <a:lnTo>
                    <a:pt x="17" y="181"/>
                  </a:lnTo>
                  <a:lnTo>
                    <a:pt x="17" y="180"/>
                  </a:lnTo>
                  <a:lnTo>
                    <a:pt x="16" y="180"/>
                  </a:lnTo>
                  <a:lnTo>
                    <a:pt x="16" y="179"/>
                  </a:lnTo>
                  <a:lnTo>
                    <a:pt x="16" y="178"/>
                  </a:lnTo>
                  <a:lnTo>
                    <a:pt x="16" y="177"/>
                  </a:lnTo>
                  <a:lnTo>
                    <a:pt x="16" y="176"/>
                  </a:lnTo>
                  <a:lnTo>
                    <a:pt x="16" y="175"/>
                  </a:lnTo>
                  <a:lnTo>
                    <a:pt x="15" y="175"/>
                  </a:lnTo>
                  <a:lnTo>
                    <a:pt x="15" y="174"/>
                  </a:lnTo>
                  <a:lnTo>
                    <a:pt x="15" y="173"/>
                  </a:lnTo>
                  <a:lnTo>
                    <a:pt x="15" y="172"/>
                  </a:lnTo>
                  <a:lnTo>
                    <a:pt x="15" y="171"/>
                  </a:lnTo>
                  <a:lnTo>
                    <a:pt x="15" y="169"/>
                  </a:lnTo>
                  <a:lnTo>
                    <a:pt x="15" y="166"/>
                  </a:lnTo>
                  <a:lnTo>
                    <a:pt x="15" y="165"/>
                  </a:lnTo>
                  <a:lnTo>
                    <a:pt x="15" y="164"/>
                  </a:lnTo>
                  <a:lnTo>
                    <a:pt x="15" y="163"/>
                  </a:lnTo>
                  <a:lnTo>
                    <a:pt x="15" y="162"/>
                  </a:lnTo>
                  <a:lnTo>
                    <a:pt x="15" y="161"/>
                  </a:lnTo>
                  <a:lnTo>
                    <a:pt x="15" y="160"/>
                  </a:lnTo>
                  <a:lnTo>
                    <a:pt x="15" y="159"/>
                  </a:lnTo>
                  <a:lnTo>
                    <a:pt x="15" y="158"/>
                  </a:lnTo>
                  <a:lnTo>
                    <a:pt x="15" y="157"/>
                  </a:lnTo>
                  <a:lnTo>
                    <a:pt x="15" y="156"/>
                  </a:lnTo>
                  <a:lnTo>
                    <a:pt x="14" y="156"/>
                  </a:lnTo>
                  <a:lnTo>
                    <a:pt x="14" y="155"/>
                  </a:lnTo>
                  <a:lnTo>
                    <a:pt x="13" y="155"/>
                  </a:lnTo>
                  <a:lnTo>
                    <a:pt x="13" y="154"/>
                  </a:lnTo>
                  <a:lnTo>
                    <a:pt x="12" y="154"/>
                  </a:lnTo>
                  <a:lnTo>
                    <a:pt x="12" y="153"/>
                  </a:lnTo>
                  <a:lnTo>
                    <a:pt x="12" y="152"/>
                  </a:lnTo>
                  <a:lnTo>
                    <a:pt x="11" y="151"/>
                  </a:lnTo>
                  <a:lnTo>
                    <a:pt x="10" y="150"/>
                  </a:lnTo>
                  <a:lnTo>
                    <a:pt x="10" y="149"/>
                  </a:lnTo>
                  <a:lnTo>
                    <a:pt x="9" y="149"/>
                  </a:lnTo>
                  <a:lnTo>
                    <a:pt x="9" y="148"/>
                  </a:lnTo>
                  <a:lnTo>
                    <a:pt x="9" y="147"/>
                  </a:lnTo>
                  <a:lnTo>
                    <a:pt x="9" y="146"/>
                  </a:lnTo>
                  <a:lnTo>
                    <a:pt x="10" y="145"/>
                  </a:lnTo>
                  <a:lnTo>
                    <a:pt x="10" y="144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10" y="142"/>
                  </a:lnTo>
                  <a:lnTo>
                    <a:pt x="10" y="141"/>
                  </a:lnTo>
                  <a:lnTo>
                    <a:pt x="10" y="140"/>
                  </a:lnTo>
                  <a:lnTo>
                    <a:pt x="10" y="139"/>
                  </a:lnTo>
                  <a:lnTo>
                    <a:pt x="11" y="139"/>
                  </a:lnTo>
                  <a:lnTo>
                    <a:pt x="11" y="138"/>
                  </a:lnTo>
                  <a:lnTo>
                    <a:pt x="11" y="137"/>
                  </a:lnTo>
                  <a:lnTo>
                    <a:pt x="11" y="136"/>
                  </a:lnTo>
                  <a:lnTo>
                    <a:pt x="10" y="136"/>
                  </a:lnTo>
                  <a:lnTo>
                    <a:pt x="10" y="137"/>
                  </a:lnTo>
                  <a:lnTo>
                    <a:pt x="9" y="137"/>
                  </a:lnTo>
                  <a:lnTo>
                    <a:pt x="8" y="137"/>
                  </a:lnTo>
                  <a:lnTo>
                    <a:pt x="8" y="138"/>
                  </a:lnTo>
                  <a:lnTo>
                    <a:pt x="7" y="138"/>
                  </a:lnTo>
                  <a:lnTo>
                    <a:pt x="7" y="139"/>
                  </a:lnTo>
                  <a:lnTo>
                    <a:pt x="7" y="140"/>
                  </a:lnTo>
                  <a:lnTo>
                    <a:pt x="7" y="141"/>
                  </a:lnTo>
                  <a:lnTo>
                    <a:pt x="7" y="142"/>
                  </a:lnTo>
                  <a:lnTo>
                    <a:pt x="7" y="143"/>
                  </a:lnTo>
                  <a:lnTo>
                    <a:pt x="7" y="144"/>
                  </a:lnTo>
                  <a:lnTo>
                    <a:pt x="7" y="145"/>
                  </a:lnTo>
                  <a:lnTo>
                    <a:pt x="7" y="146"/>
                  </a:lnTo>
                  <a:lnTo>
                    <a:pt x="6" y="146"/>
                  </a:lnTo>
                  <a:lnTo>
                    <a:pt x="6" y="147"/>
                  </a:lnTo>
                  <a:lnTo>
                    <a:pt x="5" y="147"/>
                  </a:lnTo>
                  <a:lnTo>
                    <a:pt x="4" y="147"/>
                  </a:lnTo>
                  <a:lnTo>
                    <a:pt x="3" y="146"/>
                  </a:lnTo>
                  <a:lnTo>
                    <a:pt x="2" y="146"/>
                  </a:lnTo>
                  <a:lnTo>
                    <a:pt x="2" y="145"/>
                  </a:lnTo>
                  <a:lnTo>
                    <a:pt x="1" y="145"/>
                  </a:lnTo>
                  <a:lnTo>
                    <a:pt x="1" y="144"/>
                  </a:lnTo>
                  <a:lnTo>
                    <a:pt x="0" y="144"/>
                  </a:lnTo>
                  <a:lnTo>
                    <a:pt x="1" y="137"/>
                  </a:lnTo>
                  <a:lnTo>
                    <a:pt x="2" y="133"/>
                  </a:lnTo>
                  <a:lnTo>
                    <a:pt x="4" y="129"/>
                  </a:lnTo>
                  <a:lnTo>
                    <a:pt x="6" y="126"/>
                  </a:lnTo>
                  <a:lnTo>
                    <a:pt x="8" y="120"/>
                  </a:lnTo>
                  <a:lnTo>
                    <a:pt x="10" y="116"/>
                  </a:lnTo>
                  <a:lnTo>
                    <a:pt x="11" y="110"/>
                  </a:lnTo>
                  <a:lnTo>
                    <a:pt x="12" y="105"/>
                  </a:lnTo>
                  <a:lnTo>
                    <a:pt x="15" y="101"/>
                  </a:lnTo>
                  <a:lnTo>
                    <a:pt x="18" y="99"/>
                  </a:lnTo>
                  <a:lnTo>
                    <a:pt x="22" y="97"/>
                  </a:lnTo>
                  <a:lnTo>
                    <a:pt x="23" y="95"/>
                  </a:lnTo>
                  <a:lnTo>
                    <a:pt x="26" y="94"/>
                  </a:lnTo>
                  <a:lnTo>
                    <a:pt x="30" y="90"/>
                  </a:lnTo>
                  <a:lnTo>
                    <a:pt x="31" y="86"/>
                  </a:lnTo>
                  <a:lnTo>
                    <a:pt x="31" y="84"/>
                  </a:lnTo>
                  <a:lnTo>
                    <a:pt x="34" y="80"/>
                  </a:lnTo>
                  <a:lnTo>
                    <a:pt x="35" y="77"/>
                  </a:lnTo>
                  <a:lnTo>
                    <a:pt x="37" y="74"/>
                  </a:lnTo>
                  <a:lnTo>
                    <a:pt x="43" y="70"/>
                  </a:lnTo>
                  <a:lnTo>
                    <a:pt x="50" y="65"/>
                  </a:lnTo>
                  <a:lnTo>
                    <a:pt x="56" y="60"/>
                  </a:lnTo>
                  <a:lnTo>
                    <a:pt x="60" y="58"/>
                  </a:lnTo>
                  <a:lnTo>
                    <a:pt x="62" y="55"/>
                  </a:lnTo>
                  <a:lnTo>
                    <a:pt x="64" y="51"/>
                  </a:lnTo>
                  <a:lnTo>
                    <a:pt x="62" y="45"/>
                  </a:lnTo>
                  <a:lnTo>
                    <a:pt x="62" y="44"/>
                  </a:lnTo>
                  <a:lnTo>
                    <a:pt x="65" y="41"/>
                  </a:lnTo>
                  <a:lnTo>
                    <a:pt x="66" y="39"/>
                  </a:lnTo>
                  <a:lnTo>
                    <a:pt x="64" y="36"/>
                  </a:lnTo>
                  <a:lnTo>
                    <a:pt x="63" y="32"/>
                  </a:lnTo>
                  <a:lnTo>
                    <a:pt x="64" y="26"/>
                  </a:lnTo>
                  <a:lnTo>
                    <a:pt x="67" y="19"/>
                  </a:lnTo>
                  <a:lnTo>
                    <a:pt x="68" y="13"/>
                  </a:lnTo>
                  <a:lnTo>
                    <a:pt x="70" y="7"/>
                  </a:lnTo>
                  <a:lnTo>
                    <a:pt x="75" y="7"/>
                  </a:lnTo>
                  <a:lnTo>
                    <a:pt x="81" y="5"/>
                  </a:lnTo>
                  <a:lnTo>
                    <a:pt x="87" y="2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53" name="Freeform 933"/>
            <p:cNvSpPr>
              <a:spLocks/>
            </p:cNvSpPr>
            <p:nvPr/>
          </p:nvSpPr>
          <p:spPr bwMode="auto">
            <a:xfrm>
              <a:off x="1500" y="2040"/>
              <a:ext cx="118" cy="110"/>
            </a:xfrm>
            <a:custGeom>
              <a:avLst/>
              <a:gdLst>
                <a:gd name="T0" fmla="*/ 0 w 118"/>
                <a:gd name="T1" fmla="*/ 32 h 110"/>
                <a:gd name="T2" fmla="*/ 7 w 118"/>
                <a:gd name="T3" fmla="*/ 29 h 110"/>
                <a:gd name="T4" fmla="*/ 13 w 118"/>
                <a:gd name="T5" fmla="*/ 26 h 110"/>
                <a:gd name="T6" fmla="*/ 18 w 118"/>
                <a:gd name="T7" fmla="*/ 22 h 110"/>
                <a:gd name="T8" fmla="*/ 16 w 118"/>
                <a:gd name="T9" fmla="*/ 16 h 110"/>
                <a:gd name="T10" fmla="*/ 17 w 118"/>
                <a:gd name="T11" fmla="*/ 11 h 110"/>
                <a:gd name="T12" fmla="*/ 21 w 118"/>
                <a:gd name="T13" fmla="*/ 7 h 110"/>
                <a:gd name="T14" fmla="*/ 29 w 118"/>
                <a:gd name="T15" fmla="*/ 4 h 110"/>
                <a:gd name="T16" fmla="*/ 33 w 118"/>
                <a:gd name="T17" fmla="*/ 7 h 110"/>
                <a:gd name="T18" fmla="*/ 38 w 118"/>
                <a:gd name="T19" fmla="*/ 12 h 110"/>
                <a:gd name="T20" fmla="*/ 36 w 118"/>
                <a:gd name="T21" fmla="*/ 17 h 110"/>
                <a:gd name="T22" fmla="*/ 42 w 118"/>
                <a:gd name="T23" fmla="*/ 19 h 110"/>
                <a:gd name="T24" fmla="*/ 47 w 118"/>
                <a:gd name="T25" fmla="*/ 20 h 110"/>
                <a:gd name="T26" fmla="*/ 43 w 118"/>
                <a:gd name="T27" fmla="*/ 14 h 110"/>
                <a:gd name="T28" fmla="*/ 42 w 118"/>
                <a:gd name="T29" fmla="*/ 7 h 110"/>
                <a:gd name="T30" fmla="*/ 40 w 118"/>
                <a:gd name="T31" fmla="*/ 2 h 110"/>
                <a:gd name="T32" fmla="*/ 49 w 118"/>
                <a:gd name="T33" fmla="*/ 2 h 110"/>
                <a:gd name="T34" fmla="*/ 54 w 118"/>
                <a:gd name="T35" fmla="*/ 0 h 110"/>
                <a:gd name="T36" fmla="*/ 59 w 118"/>
                <a:gd name="T37" fmla="*/ 4 h 110"/>
                <a:gd name="T38" fmla="*/ 62 w 118"/>
                <a:gd name="T39" fmla="*/ 11 h 110"/>
                <a:gd name="T40" fmla="*/ 66 w 118"/>
                <a:gd name="T41" fmla="*/ 17 h 110"/>
                <a:gd name="T42" fmla="*/ 69 w 118"/>
                <a:gd name="T43" fmla="*/ 23 h 110"/>
                <a:gd name="T44" fmla="*/ 72 w 118"/>
                <a:gd name="T45" fmla="*/ 28 h 110"/>
                <a:gd name="T46" fmla="*/ 71 w 118"/>
                <a:gd name="T47" fmla="*/ 37 h 110"/>
                <a:gd name="T48" fmla="*/ 73 w 118"/>
                <a:gd name="T49" fmla="*/ 44 h 110"/>
                <a:gd name="T50" fmla="*/ 76 w 118"/>
                <a:gd name="T51" fmla="*/ 52 h 110"/>
                <a:gd name="T52" fmla="*/ 78 w 118"/>
                <a:gd name="T53" fmla="*/ 60 h 110"/>
                <a:gd name="T54" fmla="*/ 83 w 118"/>
                <a:gd name="T55" fmla="*/ 65 h 110"/>
                <a:gd name="T56" fmla="*/ 90 w 118"/>
                <a:gd name="T57" fmla="*/ 67 h 110"/>
                <a:gd name="T58" fmla="*/ 97 w 118"/>
                <a:gd name="T59" fmla="*/ 70 h 110"/>
                <a:gd name="T60" fmla="*/ 105 w 118"/>
                <a:gd name="T61" fmla="*/ 71 h 110"/>
                <a:gd name="T62" fmla="*/ 112 w 118"/>
                <a:gd name="T63" fmla="*/ 72 h 110"/>
                <a:gd name="T64" fmla="*/ 116 w 118"/>
                <a:gd name="T65" fmla="*/ 75 h 110"/>
                <a:gd name="T66" fmla="*/ 109 w 118"/>
                <a:gd name="T67" fmla="*/ 78 h 110"/>
                <a:gd name="T68" fmla="*/ 106 w 118"/>
                <a:gd name="T69" fmla="*/ 84 h 110"/>
                <a:gd name="T70" fmla="*/ 103 w 118"/>
                <a:gd name="T71" fmla="*/ 92 h 110"/>
                <a:gd name="T72" fmla="*/ 103 w 118"/>
                <a:gd name="T73" fmla="*/ 100 h 110"/>
                <a:gd name="T74" fmla="*/ 110 w 118"/>
                <a:gd name="T75" fmla="*/ 103 h 110"/>
                <a:gd name="T76" fmla="*/ 112 w 118"/>
                <a:gd name="T77" fmla="*/ 107 h 110"/>
                <a:gd name="T78" fmla="*/ 107 w 118"/>
                <a:gd name="T79" fmla="*/ 109 h 110"/>
                <a:gd name="T80" fmla="*/ 100 w 118"/>
                <a:gd name="T81" fmla="*/ 109 h 110"/>
                <a:gd name="T82" fmla="*/ 95 w 118"/>
                <a:gd name="T83" fmla="*/ 108 h 110"/>
                <a:gd name="T84" fmla="*/ 91 w 118"/>
                <a:gd name="T85" fmla="*/ 102 h 110"/>
                <a:gd name="T86" fmla="*/ 84 w 118"/>
                <a:gd name="T87" fmla="*/ 100 h 110"/>
                <a:gd name="T88" fmla="*/ 77 w 118"/>
                <a:gd name="T89" fmla="*/ 96 h 110"/>
                <a:gd name="T90" fmla="*/ 69 w 118"/>
                <a:gd name="T91" fmla="*/ 94 h 110"/>
                <a:gd name="T92" fmla="*/ 63 w 118"/>
                <a:gd name="T93" fmla="*/ 92 h 110"/>
                <a:gd name="T94" fmla="*/ 57 w 118"/>
                <a:gd name="T95" fmla="*/ 88 h 110"/>
                <a:gd name="T96" fmla="*/ 55 w 118"/>
                <a:gd name="T97" fmla="*/ 82 h 110"/>
                <a:gd name="T98" fmla="*/ 55 w 118"/>
                <a:gd name="T99" fmla="*/ 74 h 110"/>
                <a:gd name="T100" fmla="*/ 56 w 118"/>
                <a:gd name="T101" fmla="*/ 67 h 110"/>
                <a:gd name="T102" fmla="*/ 50 w 118"/>
                <a:gd name="T103" fmla="*/ 64 h 110"/>
                <a:gd name="T104" fmla="*/ 48 w 118"/>
                <a:gd name="T105" fmla="*/ 56 h 110"/>
                <a:gd name="T106" fmla="*/ 46 w 118"/>
                <a:gd name="T107" fmla="*/ 48 h 110"/>
                <a:gd name="T108" fmla="*/ 41 w 118"/>
                <a:gd name="T109" fmla="*/ 44 h 110"/>
                <a:gd name="T110" fmla="*/ 34 w 118"/>
                <a:gd name="T111" fmla="*/ 43 h 110"/>
                <a:gd name="T112" fmla="*/ 28 w 118"/>
                <a:gd name="T113" fmla="*/ 41 h 110"/>
                <a:gd name="T114" fmla="*/ 21 w 118"/>
                <a:gd name="T115" fmla="*/ 44 h 110"/>
                <a:gd name="T116" fmla="*/ 13 w 118"/>
                <a:gd name="T117" fmla="*/ 45 h 110"/>
                <a:gd name="T118" fmla="*/ 8 w 118"/>
                <a:gd name="T119" fmla="*/ 40 h 11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8"/>
                <a:gd name="T181" fmla="*/ 0 h 110"/>
                <a:gd name="T182" fmla="*/ 118 w 118"/>
                <a:gd name="T183" fmla="*/ 110 h 11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8" h="110">
                  <a:moveTo>
                    <a:pt x="0" y="40"/>
                  </a:moveTo>
                  <a:lnTo>
                    <a:pt x="0" y="39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5" y="30"/>
                  </a:lnTo>
                  <a:lnTo>
                    <a:pt x="6" y="29"/>
                  </a:lnTo>
                  <a:lnTo>
                    <a:pt x="7" y="29"/>
                  </a:lnTo>
                  <a:lnTo>
                    <a:pt x="8" y="29"/>
                  </a:lnTo>
                  <a:lnTo>
                    <a:pt x="8" y="28"/>
                  </a:lnTo>
                  <a:lnTo>
                    <a:pt x="9" y="28"/>
                  </a:lnTo>
                  <a:lnTo>
                    <a:pt x="10" y="28"/>
                  </a:lnTo>
                  <a:lnTo>
                    <a:pt x="10" y="27"/>
                  </a:lnTo>
                  <a:lnTo>
                    <a:pt x="11" y="27"/>
                  </a:lnTo>
                  <a:lnTo>
                    <a:pt x="12" y="27"/>
                  </a:lnTo>
                  <a:lnTo>
                    <a:pt x="12" y="26"/>
                  </a:lnTo>
                  <a:lnTo>
                    <a:pt x="13" y="26"/>
                  </a:lnTo>
                  <a:lnTo>
                    <a:pt x="14" y="25"/>
                  </a:lnTo>
                  <a:lnTo>
                    <a:pt x="15" y="25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7" y="24"/>
                  </a:lnTo>
                  <a:lnTo>
                    <a:pt x="17" y="23"/>
                  </a:lnTo>
                  <a:lnTo>
                    <a:pt x="18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19" y="21"/>
                  </a:lnTo>
                  <a:lnTo>
                    <a:pt x="19" y="20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18" y="17"/>
                  </a:lnTo>
                  <a:lnTo>
                    <a:pt x="17" y="17"/>
                  </a:lnTo>
                  <a:lnTo>
                    <a:pt x="17" y="16"/>
                  </a:lnTo>
                  <a:lnTo>
                    <a:pt x="16" y="16"/>
                  </a:lnTo>
                  <a:lnTo>
                    <a:pt x="15" y="16"/>
                  </a:lnTo>
                  <a:lnTo>
                    <a:pt x="14" y="15"/>
                  </a:lnTo>
                  <a:lnTo>
                    <a:pt x="14" y="14"/>
                  </a:lnTo>
                  <a:lnTo>
                    <a:pt x="15" y="14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5" y="11"/>
                  </a:lnTo>
                  <a:lnTo>
                    <a:pt x="16" y="11"/>
                  </a:lnTo>
                  <a:lnTo>
                    <a:pt x="17" y="11"/>
                  </a:lnTo>
                  <a:lnTo>
                    <a:pt x="17" y="10"/>
                  </a:lnTo>
                  <a:lnTo>
                    <a:pt x="18" y="10"/>
                  </a:lnTo>
                  <a:lnTo>
                    <a:pt x="18" y="9"/>
                  </a:lnTo>
                  <a:lnTo>
                    <a:pt x="18" y="8"/>
                  </a:lnTo>
                  <a:lnTo>
                    <a:pt x="19" y="8"/>
                  </a:lnTo>
                  <a:lnTo>
                    <a:pt x="20" y="8"/>
                  </a:lnTo>
                  <a:lnTo>
                    <a:pt x="20" y="7"/>
                  </a:lnTo>
                  <a:lnTo>
                    <a:pt x="21" y="7"/>
                  </a:lnTo>
                  <a:lnTo>
                    <a:pt x="22" y="7"/>
                  </a:lnTo>
                  <a:lnTo>
                    <a:pt x="22" y="6"/>
                  </a:lnTo>
                  <a:lnTo>
                    <a:pt x="23" y="6"/>
                  </a:lnTo>
                  <a:lnTo>
                    <a:pt x="23" y="5"/>
                  </a:lnTo>
                  <a:lnTo>
                    <a:pt x="25" y="5"/>
                  </a:lnTo>
                  <a:lnTo>
                    <a:pt x="27" y="5"/>
                  </a:lnTo>
                  <a:lnTo>
                    <a:pt x="28" y="5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30" y="4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3" y="4"/>
                  </a:lnTo>
                  <a:lnTo>
                    <a:pt x="33" y="5"/>
                  </a:lnTo>
                  <a:lnTo>
                    <a:pt x="33" y="6"/>
                  </a:lnTo>
                  <a:lnTo>
                    <a:pt x="33" y="7"/>
                  </a:lnTo>
                  <a:lnTo>
                    <a:pt x="34" y="7"/>
                  </a:lnTo>
                  <a:lnTo>
                    <a:pt x="34" y="8"/>
                  </a:lnTo>
                  <a:lnTo>
                    <a:pt x="34" y="9"/>
                  </a:lnTo>
                  <a:lnTo>
                    <a:pt x="35" y="9"/>
                  </a:lnTo>
                  <a:lnTo>
                    <a:pt x="35" y="10"/>
                  </a:lnTo>
                  <a:lnTo>
                    <a:pt x="36" y="10"/>
                  </a:lnTo>
                  <a:lnTo>
                    <a:pt x="37" y="11"/>
                  </a:lnTo>
                  <a:lnTo>
                    <a:pt x="38" y="11"/>
                  </a:lnTo>
                  <a:lnTo>
                    <a:pt x="38" y="12"/>
                  </a:lnTo>
                  <a:lnTo>
                    <a:pt x="39" y="12"/>
                  </a:lnTo>
                  <a:lnTo>
                    <a:pt x="39" y="13"/>
                  </a:lnTo>
                  <a:lnTo>
                    <a:pt x="38" y="13"/>
                  </a:lnTo>
                  <a:lnTo>
                    <a:pt x="38" y="14"/>
                  </a:lnTo>
                  <a:lnTo>
                    <a:pt x="37" y="14"/>
                  </a:lnTo>
                  <a:lnTo>
                    <a:pt x="36" y="15"/>
                  </a:lnTo>
                  <a:lnTo>
                    <a:pt x="36" y="16"/>
                  </a:lnTo>
                  <a:lnTo>
                    <a:pt x="36" y="17"/>
                  </a:lnTo>
                  <a:lnTo>
                    <a:pt x="37" y="17"/>
                  </a:lnTo>
                  <a:lnTo>
                    <a:pt x="37" y="18"/>
                  </a:lnTo>
                  <a:lnTo>
                    <a:pt x="38" y="18"/>
                  </a:lnTo>
                  <a:lnTo>
                    <a:pt x="38" y="19"/>
                  </a:lnTo>
                  <a:lnTo>
                    <a:pt x="39" y="19"/>
                  </a:lnTo>
                  <a:lnTo>
                    <a:pt x="40" y="19"/>
                  </a:lnTo>
                  <a:lnTo>
                    <a:pt x="41" y="20"/>
                  </a:lnTo>
                  <a:lnTo>
                    <a:pt x="41" y="19"/>
                  </a:lnTo>
                  <a:lnTo>
                    <a:pt x="42" y="19"/>
                  </a:lnTo>
                  <a:lnTo>
                    <a:pt x="43" y="19"/>
                  </a:lnTo>
                  <a:lnTo>
                    <a:pt x="44" y="19"/>
                  </a:lnTo>
                  <a:lnTo>
                    <a:pt x="44" y="20"/>
                  </a:lnTo>
                  <a:lnTo>
                    <a:pt x="45" y="21"/>
                  </a:lnTo>
                  <a:lnTo>
                    <a:pt x="46" y="21"/>
                  </a:lnTo>
                  <a:lnTo>
                    <a:pt x="47" y="21"/>
                  </a:lnTo>
                  <a:lnTo>
                    <a:pt x="47" y="20"/>
                  </a:lnTo>
                  <a:lnTo>
                    <a:pt x="46" y="19"/>
                  </a:lnTo>
                  <a:lnTo>
                    <a:pt x="45" y="19"/>
                  </a:lnTo>
                  <a:lnTo>
                    <a:pt x="45" y="18"/>
                  </a:lnTo>
                  <a:lnTo>
                    <a:pt x="44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3" y="15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3" y="12"/>
                  </a:lnTo>
                  <a:lnTo>
                    <a:pt x="44" y="12"/>
                  </a:lnTo>
                  <a:lnTo>
                    <a:pt x="43" y="11"/>
                  </a:lnTo>
                  <a:lnTo>
                    <a:pt x="43" y="10"/>
                  </a:lnTo>
                  <a:lnTo>
                    <a:pt x="42" y="10"/>
                  </a:lnTo>
                  <a:lnTo>
                    <a:pt x="42" y="9"/>
                  </a:lnTo>
                  <a:lnTo>
                    <a:pt x="42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6"/>
                  </a:lnTo>
                  <a:lnTo>
                    <a:pt x="40" y="5"/>
                  </a:lnTo>
                  <a:lnTo>
                    <a:pt x="40" y="4"/>
                  </a:lnTo>
                  <a:lnTo>
                    <a:pt x="39" y="4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4" y="3"/>
                  </a:lnTo>
                  <a:lnTo>
                    <a:pt x="45" y="3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7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5" y="1"/>
                  </a:lnTo>
                  <a:lnTo>
                    <a:pt x="55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7" y="3"/>
                  </a:lnTo>
                  <a:lnTo>
                    <a:pt x="57" y="4"/>
                  </a:lnTo>
                  <a:lnTo>
                    <a:pt x="57" y="3"/>
                  </a:lnTo>
                  <a:lnTo>
                    <a:pt x="58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5"/>
                  </a:lnTo>
                  <a:lnTo>
                    <a:pt x="61" y="6"/>
                  </a:lnTo>
                  <a:lnTo>
                    <a:pt x="62" y="6"/>
                  </a:lnTo>
                  <a:lnTo>
                    <a:pt x="63" y="7"/>
                  </a:lnTo>
                  <a:lnTo>
                    <a:pt x="63" y="8"/>
                  </a:lnTo>
                  <a:lnTo>
                    <a:pt x="62" y="8"/>
                  </a:lnTo>
                  <a:lnTo>
                    <a:pt x="62" y="9"/>
                  </a:lnTo>
                  <a:lnTo>
                    <a:pt x="62" y="11"/>
                  </a:lnTo>
                  <a:lnTo>
                    <a:pt x="62" y="12"/>
                  </a:lnTo>
                  <a:lnTo>
                    <a:pt x="62" y="13"/>
                  </a:lnTo>
                  <a:lnTo>
                    <a:pt x="63" y="13"/>
                  </a:lnTo>
                  <a:lnTo>
                    <a:pt x="63" y="14"/>
                  </a:lnTo>
                  <a:lnTo>
                    <a:pt x="64" y="14"/>
                  </a:lnTo>
                  <a:lnTo>
                    <a:pt x="64" y="15"/>
                  </a:lnTo>
                  <a:lnTo>
                    <a:pt x="64" y="16"/>
                  </a:lnTo>
                  <a:lnTo>
                    <a:pt x="65" y="17"/>
                  </a:lnTo>
                  <a:lnTo>
                    <a:pt x="66" y="17"/>
                  </a:lnTo>
                  <a:lnTo>
                    <a:pt x="66" y="18"/>
                  </a:lnTo>
                  <a:lnTo>
                    <a:pt x="66" y="19"/>
                  </a:lnTo>
                  <a:lnTo>
                    <a:pt x="67" y="19"/>
                  </a:lnTo>
                  <a:lnTo>
                    <a:pt x="67" y="20"/>
                  </a:lnTo>
                  <a:lnTo>
                    <a:pt x="68" y="20"/>
                  </a:lnTo>
                  <a:lnTo>
                    <a:pt x="69" y="20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9" y="25"/>
                  </a:lnTo>
                  <a:lnTo>
                    <a:pt x="70" y="25"/>
                  </a:lnTo>
                  <a:lnTo>
                    <a:pt x="70" y="26"/>
                  </a:lnTo>
                  <a:lnTo>
                    <a:pt x="71" y="26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1" y="29"/>
                  </a:lnTo>
                  <a:lnTo>
                    <a:pt x="71" y="30"/>
                  </a:lnTo>
                  <a:lnTo>
                    <a:pt x="71" y="31"/>
                  </a:lnTo>
                  <a:lnTo>
                    <a:pt x="71" y="32"/>
                  </a:lnTo>
                  <a:lnTo>
                    <a:pt x="71" y="33"/>
                  </a:lnTo>
                  <a:lnTo>
                    <a:pt x="71" y="34"/>
                  </a:lnTo>
                  <a:lnTo>
                    <a:pt x="71" y="35"/>
                  </a:lnTo>
                  <a:lnTo>
                    <a:pt x="71" y="36"/>
                  </a:lnTo>
                  <a:lnTo>
                    <a:pt x="71" y="37"/>
                  </a:lnTo>
                  <a:lnTo>
                    <a:pt x="71" y="38"/>
                  </a:lnTo>
                  <a:lnTo>
                    <a:pt x="71" y="39"/>
                  </a:lnTo>
                  <a:lnTo>
                    <a:pt x="72" y="39"/>
                  </a:lnTo>
                  <a:lnTo>
                    <a:pt x="72" y="40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3"/>
                  </a:lnTo>
                  <a:lnTo>
                    <a:pt x="73" y="43"/>
                  </a:lnTo>
                  <a:lnTo>
                    <a:pt x="73" y="44"/>
                  </a:lnTo>
                  <a:lnTo>
                    <a:pt x="73" y="45"/>
                  </a:lnTo>
                  <a:lnTo>
                    <a:pt x="74" y="46"/>
                  </a:lnTo>
                  <a:lnTo>
                    <a:pt x="74" y="47"/>
                  </a:lnTo>
                  <a:lnTo>
                    <a:pt x="74" y="48"/>
                  </a:lnTo>
                  <a:lnTo>
                    <a:pt x="75" y="49"/>
                  </a:lnTo>
                  <a:lnTo>
                    <a:pt x="75" y="50"/>
                  </a:lnTo>
                  <a:lnTo>
                    <a:pt x="76" y="51"/>
                  </a:lnTo>
                  <a:lnTo>
                    <a:pt x="76" y="52"/>
                  </a:lnTo>
                  <a:lnTo>
                    <a:pt x="76" y="53"/>
                  </a:lnTo>
                  <a:lnTo>
                    <a:pt x="76" y="54"/>
                  </a:lnTo>
                  <a:lnTo>
                    <a:pt x="76" y="55"/>
                  </a:lnTo>
                  <a:lnTo>
                    <a:pt x="76" y="56"/>
                  </a:lnTo>
                  <a:lnTo>
                    <a:pt x="77" y="57"/>
                  </a:lnTo>
                  <a:lnTo>
                    <a:pt x="77" y="58"/>
                  </a:lnTo>
                  <a:lnTo>
                    <a:pt x="78" y="58"/>
                  </a:lnTo>
                  <a:lnTo>
                    <a:pt x="78" y="59"/>
                  </a:lnTo>
                  <a:lnTo>
                    <a:pt x="78" y="60"/>
                  </a:lnTo>
                  <a:lnTo>
                    <a:pt x="79" y="60"/>
                  </a:lnTo>
                  <a:lnTo>
                    <a:pt x="79" y="61"/>
                  </a:lnTo>
                  <a:lnTo>
                    <a:pt x="80" y="61"/>
                  </a:lnTo>
                  <a:lnTo>
                    <a:pt x="80" y="62"/>
                  </a:lnTo>
                  <a:lnTo>
                    <a:pt x="81" y="63"/>
                  </a:lnTo>
                  <a:lnTo>
                    <a:pt x="82" y="64"/>
                  </a:lnTo>
                  <a:lnTo>
                    <a:pt x="82" y="65"/>
                  </a:lnTo>
                  <a:lnTo>
                    <a:pt x="83" y="65"/>
                  </a:lnTo>
                  <a:lnTo>
                    <a:pt x="83" y="66"/>
                  </a:lnTo>
                  <a:lnTo>
                    <a:pt x="84" y="66"/>
                  </a:lnTo>
                  <a:lnTo>
                    <a:pt x="84" y="67"/>
                  </a:lnTo>
                  <a:lnTo>
                    <a:pt x="85" y="67"/>
                  </a:lnTo>
                  <a:lnTo>
                    <a:pt x="86" y="67"/>
                  </a:lnTo>
                  <a:lnTo>
                    <a:pt x="87" y="68"/>
                  </a:lnTo>
                  <a:lnTo>
                    <a:pt x="88" y="68"/>
                  </a:lnTo>
                  <a:lnTo>
                    <a:pt x="89" y="67"/>
                  </a:lnTo>
                  <a:lnTo>
                    <a:pt x="90" y="67"/>
                  </a:lnTo>
                  <a:lnTo>
                    <a:pt x="91" y="67"/>
                  </a:lnTo>
                  <a:lnTo>
                    <a:pt x="92" y="67"/>
                  </a:lnTo>
                  <a:lnTo>
                    <a:pt x="92" y="68"/>
                  </a:lnTo>
                  <a:lnTo>
                    <a:pt x="93" y="68"/>
                  </a:lnTo>
                  <a:lnTo>
                    <a:pt x="94" y="68"/>
                  </a:lnTo>
                  <a:lnTo>
                    <a:pt x="95" y="69"/>
                  </a:lnTo>
                  <a:lnTo>
                    <a:pt x="96" y="69"/>
                  </a:lnTo>
                  <a:lnTo>
                    <a:pt x="96" y="70"/>
                  </a:lnTo>
                  <a:lnTo>
                    <a:pt x="97" y="70"/>
                  </a:lnTo>
                  <a:lnTo>
                    <a:pt x="98" y="70"/>
                  </a:lnTo>
                  <a:lnTo>
                    <a:pt x="99" y="70"/>
                  </a:lnTo>
                  <a:lnTo>
                    <a:pt x="100" y="70"/>
                  </a:lnTo>
                  <a:lnTo>
                    <a:pt x="100" y="71"/>
                  </a:lnTo>
                  <a:lnTo>
                    <a:pt x="101" y="71"/>
                  </a:lnTo>
                  <a:lnTo>
                    <a:pt x="102" y="71"/>
                  </a:lnTo>
                  <a:lnTo>
                    <a:pt x="103" y="71"/>
                  </a:lnTo>
                  <a:lnTo>
                    <a:pt x="104" y="71"/>
                  </a:lnTo>
                  <a:lnTo>
                    <a:pt x="105" y="71"/>
                  </a:lnTo>
                  <a:lnTo>
                    <a:pt x="106" y="71"/>
                  </a:lnTo>
                  <a:lnTo>
                    <a:pt x="107" y="71"/>
                  </a:lnTo>
                  <a:lnTo>
                    <a:pt x="108" y="71"/>
                  </a:lnTo>
                  <a:lnTo>
                    <a:pt x="109" y="71"/>
                  </a:lnTo>
                  <a:lnTo>
                    <a:pt x="109" y="72"/>
                  </a:lnTo>
                  <a:lnTo>
                    <a:pt x="110" y="72"/>
                  </a:lnTo>
                  <a:lnTo>
                    <a:pt x="111" y="72"/>
                  </a:lnTo>
                  <a:lnTo>
                    <a:pt x="112" y="72"/>
                  </a:lnTo>
                  <a:lnTo>
                    <a:pt x="113" y="72"/>
                  </a:lnTo>
                  <a:lnTo>
                    <a:pt x="114" y="72"/>
                  </a:lnTo>
                  <a:lnTo>
                    <a:pt x="115" y="72"/>
                  </a:lnTo>
                  <a:lnTo>
                    <a:pt x="116" y="73"/>
                  </a:lnTo>
                  <a:lnTo>
                    <a:pt x="117" y="73"/>
                  </a:lnTo>
                  <a:lnTo>
                    <a:pt x="118" y="73"/>
                  </a:lnTo>
                  <a:lnTo>
                    <a:pt x="118" y="74"/>
                  </a:lnTo>
                  <a:lnTo>
                    <a:pt x="117" y="75"/>
                  </a:lnTo>
                  <a:lnTo>
                    <a:pt x="116" y="75"/>
                  </a:lnTo>
                  <a:lnTo>
                    <a:pt x="115" y="75"/>
                  </a:lnTo>
                  <a:lnTo>
                    <a:pt x="114" y="75"/>
                  </a:lnTo>
                  <a:lnTo>
                    <a:pt x="113" y="75"/>
                  </a:lnTo>
                  <a:lnTo>
                    <a:pt x="113" y="76"/>
                  </a:lnTo>
                  <a:lnTo>
                    <a:pt x="112" y="76"/>
                  </a:lnTo>
                  <a:lnTo>
                    <a:pt x="112" y="77"/>
                  </a:lnTo>
                  <a:lnTo>
                    <a:pt x="111" y="77"/>
                  </a:lnTo>
                  <a:lnTo>
                    <a:pt x="110" y="77"/>
                  </a:lnTo>
                  <a:lnTo>
                    <a:pt x="109" y="78"/>
                  </a:lnTo>
                  <a:lnTo>
                    <a:pt x="109" y="79"/>
                  </a:lnTo>
                  <a:lnTo>
                    <a:pt x="108" y="79"/>
                  </a:lnTo>
                  <a:lnTo>
                    <a:pt x="108" y="80"/>
                  </a:lnTo>
                  <a:lnTo>
                    <a:pt x="107" y="80"/>
                  </a:lnTo>
                  <a:lnTo>
                    <a:pt x="107" y="81"/>
                  </a:lnTo>
                  <a:lnTo>
                    <a:pt x="107" y="82"/>
                  </a:lnTo>
                  <a:lnTo>
                    <a:pt x="107" y="83"/>
                  </a:lnTo>
                  <a:lnTo>
                    <a:pt x="106" y="83"/>
                  </a:lnTo>
                  <a:lnTo>
                    <a:pt x="106" y="84"/>
                  </a:lnTo>
                  <a:lnTo>
                    <a:pt x="106" y="85"/>
                  </a:lnTo>
                  <a:lnTo>
                    <a:pt x="105" y="86"/>
                  </a:lnTo>
                  <a:lnTo>
                    <a:pt x="105" y="87"/>
                  </a:lnTo>
                  <a:lnTo>
                    <a:pt x="105" y="88"/>
                  </a:lnTo>
                  <a:lnTo>
                    <a:pt x="104" y="88"/>
                  </a:lnTo>
                  <a:lnTo>
                    <a:pt x="104" y="89"/>
                  </a:lnTo>
                  <a:lnTo>
                    <a:pt x="104" y="90"/>
                  </a:lnTo>
                  <a:lnTo>
                    <a:pt x="103" y="91"/>
                  </a:lnTo>
                  <a:lnTo>
                    <a:pt x="103" y="92"/>
                  </a:lnTo>
                  <a:lnTo>
                    <a:pt x="102" y="93"/>
                  </a:lnTo>
                  <a:lnTo>
                    <a:pt x="102" y="94"/>
                  </a:lnTo>
                  <a:lnTo>
                    <a:pt x="102" y="95"/>
                  </a:lnTo>
                  <a:lnTo>
                    <a:pt x="102" y="96"/>
                  </a:lnTo>
                  <a:lnTo>
                    <a:pt x="101" y="97"/>
                  </a:lnTo>
                  <a:lnTo>
                    <a:pt x="101" y="98"/>
                  </a:lnTo>
                  <a:lnTo>
                    <a:pt x="102" y="99"/>
                  </a:lnTo>
                  <a:lnTo>
                    <a:pt x="102" y="100"/>
                  </a:lnTo>
                  <a:lnTo>
                    <a:pt x="103" y="100"/>
                  </a:lnTo>
                  <a:lnTo>
                    <a:pt x="104" y="100"/>
                  </a:lnTo>
                  <a:lnTo>
                    <a:pt x="105" y="100"/>
                  </a:lnTo>
                  <a:lnTo>
                    <a:pt x="105" y="101"/>
                  </a:lnTo>
                  <a:lnTo>
                    <a:pt x="106" y="101"/>
                  </a:lnTo>
                  <a:lnTo>
                    <a:pt x="107" y="101"/>
                  </a:lnTo>
                  <a:lnTo>
                    <a:pt x="107" y="102"/>
                  </a:lnTo>
                  <a:lnTo>
                    <a:pt x="108" y="103"/>
                  </a:lnTo>
                  <a:lnTo>
                    <a:pt x="109" y="103"/>
                  </a:lnTo>
                  <a:lnTo>
                    <a:pt x="110" y="103"/>
                  </a:lnTo>
                  <a:lnTo>
                    <a:pt x="111" y="103"/>
                  </a:lnTo>
                  <a:lnTo>
                    <a:pt x="112" y="103"/>
                  </a:lnTo>
                  <a:lnTo>
                    <a:pt x="111" y="104"/>
                  </a:lnTo>
                  <a:lnTo>
                    <a:pt x="111" y="105"/>
                  </a:lnTo>
                  <a:lnTo>
                    <a:pt x="111" y="106"/>
                  </a:lnTo>
                  <a:lnTo>
                    <a:pt x="112" y="106"/>
                  </a:lnTo>
                  <a:lnTo>
                    <a:pt x="111" y="106"/>
                  </a:lnTo>
                  <a:lnTo>
                    <a:pt x="111" y="107"/>
                  </a:lnTo>
                  <a:lnTo>
                    <a:pt x="112" y="107"/>
                  </a:lnTo>
                  <a:lnTo>
                    <a:pt x="112" y="108"/>
                  </a:lnTo>
                  <a:lnTo>
                    <a:pt x="111" y="108"/>
                  </a:lnTo>
                  <a:lnTo>
                    <a:pt x="111" y="109"/>
                  </a:lnTo>
                  <a:lnTo>
                    <a:pt x="110" y="109"/>
                  </a:lnTo>
                  <a:lnTo>
                    <a:pt x="109" y="109"/>
                  </a:lnTo>
                  <a:lnTo>
                    <a:pt x="108" y="109"/>
                  </a:lnTo>
                  <a:lnTo>
                    <a:pt x="107" y="109"/>
                  </a:lnTo>
                  <a:lnTo>
                    <a:pt x="106" y="109"/>
                  </a:lnTo>
                  <a:lnTo>
                    <a:pt x="105" y="108"/>
                  </a:lnTo>
                  <a:lnTo>
                    <a:pt x="104" y="108"/>
                  </a:lnTo>
                  <a:lnTo>
                    <a:pt x="104" y="109"/>
                  </a:lnTo>
                  <a:lnTo>
                    <a:pt x="103" y="108"/>
                  </a:lnTo>
                  <a:lnTo>
                    <a:pt x="102" y="108"/>
                  </a:lnTo>
                  <a:lnTo>
                    <a:pt x="101" y="108"/>
                  </a:lnTo>
                  <a:lnTo>
                    <a:pt x="100" y="109"/>
                  </a:lnTo>
                  <a:lnTo>
                    <a:pt x="99" y="109"/>
                  </a:lnTo>
                  <a:lnTo>
                    <a:pt x="98" y="109"/>
                  </a:lnTo>
                  <a:lnTo>
                    <a:pt x="98" y="110"/>
                  </a:lnTo>
                  <a:lnTo>
                    <a:pt x="97" y="110"/>
                  </a:lnTo>
                  <a:lnTo>
                    <a:pt x="96" y="110"/>
                  </a:lnTo>
                  <a:lnTo>
                    <a:pt x="96" y="109"/>
                  </a:lnTo>
                  <a:lnTo>
                    <a:pt x="95" y="109"/>
                  </a:lnTo>
                  <a:lnTo>
                    <a:pt x="95" y="108"/>
                  </a:lnTo>
                  <a:lnTo>
                    <a:pt x="95" y="107"/>
                  </a:lnTo>
                  <a:lnTo>
                    <a:pt x="95" y="106"/>
                  </a:lnTo>
                  <a:lnTo>
                    <a:pt x="95" y="105"/>
                  </a:lnTo>
                  <a:lnTo>
                    <a:pt x="94" y="105"/>
                  </a:lnTo>
                  <a:lnTo>
                    <a:pt x="93" y="104"/>
                  </a:lnTo>
                  <a:lnTo>
                    <a:pt x="92" y="104"/>
                  </a:lnTo>
                  <a:lnTo>
                    <a:pt x="92" y="103"/>
                  </a:lnTo>
                  <a:lnTo>
                    <a:pt x="91" y="102"/>
                  </a:lnTo>
                  <a:lnTo>
                    <a:pt x="90" y="102"/>
                  </a:lnTo>
                  <a:lnTo>
                    <a:pt x="90" y="101"/>
                  </a:lnTo>
                  <a:lnTo>
                    <a:pt x="89" y="101"/>
                  </a:lnTo>
                  <a:lnTo>
                    <a:pt x="88" y="101"/>
                  </a:lnTo>
                  <a:lnTo>
                    <a:pt x="87" y="101"/>
                  </a:lnTo>
                  <a:lnTo>
                    <a:pt x="86" y="101"/>
                  </a:lnTo>
                  <a:lnTo>
                    <a:pt x="85" y="101"/>
                  </a:lnTo>
                  <a:lnTo>
                    <a:pt x="84" y="101"/>
                  </a:lnTo>
                  <a:lnTo>
                    <a:pt x="84" y="100"/>
                  </a:lnTo>
                  <a:lnTo>
                    <a:pt x="83" y="100"/>
                  </a:lnTo>
                  <a:lnTo>
                    <a:pt x="83" y="99"/>
                  </a:lnTo>
                  <a:lnTo>
                    <a:pt x="82" y="98"/>
                  </a:lnTo>
                  <a:lnTo>
                    <a:pt x="82" y="97"/>
                  </a:lnTo>
                  <a:lnTo>
                    <a:pt x="81" y="97"/>
                  </a:lnTo>
                  <a:lnTo>
                    <a:pt x="80" y="97"/>
                  </a:lnTo>
                  <a:lnTo>
                    <a:pt x="79" y="97"/>
                  </a:lnTo>
                  <a:lnTo>
                    <a:pt x="78" y="97"/>
                  </a:lnTo>
                  <a:lnTo>
                    <a:pt x="77" y="96"/>
                  </a:lnTo>
                  <a:lnTo>
                    <a:pt x="76" y="96"/>
                  </a:lnTo>
                  <a:lnTo>
                    <a:pt x="75" y="95"/>
                  </a:lnTo>
                  <a:lnTo>
                    <a:pt x="74" y="95"/>
                  </a:lnTo>
                  <a:lnTo>
                    <a:pt x="73" y="95"/>
                  </a:lnTo>
                  <a:lnTo>
                    <a:pt x="72" y="95"/>
                  </a:lnTo>
                  <a:lnTo>
                    <a:pt x="71" y="95"/>
                  </a:lnTo>
                  <a:lnTo>
                    <a:pt x="71" y="94"/>
                  </a:lnTo>
                  <a:lnTo>
                    <a:pt x="70" y="94"/>
                  </a:lnTo>
                  <a:lnTo>
                    <a:pt x="69" y="94"/>
                  </a:lnTo>
                  <a:lnTo>
                    <a:pt x="69" y="93"/>
                  </a:lnTo>
                  <a:lnTo>
                    <a:pt x="68" y="93"/>
                  </a:lnTo>
                  <a:lnTo>
                    <a:pt x="68" y="92"/>
                  </a:lnTo>
                  <a:lnTo>
                    <a:pt x="67" y="92"/>
                  </a:lnTo>
                  <a:lnTo>
                    <a:pt x="66" y="92"/>
                  </a:lnTo>
                  <a:lnTo>
                    <a:pt x="65" y="92"/>
                  </a:lnTo>
                  <a:lnTo>
                    <a:pt x="64" y="92"/>
                  </a:lnTo>
                  <a:lnTo>
                    <a:pt x="63" y="92"/>
                  </a:lnTo>
                  <a:lnTo>
                    <a:pt x="62" y="92"/>
                  </a:lnTo>
                  <a:lnTo>
                    <a:pt x="61" y="92"/>
                  </a:lnTo>
                  <a:lnTo>
                    <a:pt x="60" y="91"/>
                  </a:lnTo>
                  <a:lnTo>
                    <a:pt x="59" y="91"/>
                  </a:lnTo>
                  <a:lnTo>
                    <a:pt x="59" y="90"/>
                  </a:lnTo>
                  <a:lnTo>
                    <a:pt x="58" y="90"/>
                  </a:lnTo>
                  <a:lnTo>
                    <a:pt x="58" y="89"/>
                  </a:lnTo>
                  <a:lnTo>
                    <a:pt x="57" y="89"/>
                  </a:lnTo>
                  <a:lnTo>
                    <a:pt x="57" y="88"/>
                  </a:lnTo>
                  <a:lnTo>
                    <a:pt x="57" y="87"/>
                  </a:lnTo>
                  <a:lnTo>
                    <a:pt x="56" y="87"/>
                  </a:lnTo>
                  <a:lnTo>
                    <a:pt x="56" y="86"/>
                  </a:lnTo>
                  <a:lnTo>
                    <a:pt x="56" y="85"/>
                  </a:lnTo>
                  <a:lnTo>
                    <a:pt x="55" y="85"/>
                  </a:lnTo>
                  <a:lnTo>
                    <a:pt x="55" y="84"/>
                  </a:lnTo>
                  <a:lnTo>
                    <a:pt x="55" y="83"/>
                  </a:lnTo>
                  <a:lnTo>
                    <a:pt x="55" y="82"/>
                  </a:lnTo>
                  <a:lnTo>
                    <a:pt x="54" y="81"/>
                  </a:lnTo>
                  <a:lnTo>
                    <a:pt x="54" y="80"/>
                  </a:lnTo>
                  <a:lnTo>
                    <a:pt x="54" y="79"/>
                  </a:lnTo>
                  <a:lnTo>
                    <a:pt x="53" y="78"/>
                  </a:lnTo>
                  <a:lnTo>
                    <a:pt x="53" y="77"/>
                  </a:lnTo>
                  <a:lnTo>
                    <a:pt x="54" y="77"/>
                  </a:lnTo>
                  <a:lnTo>
                    <a:pt x="54" y="76"/>
                  </a:lnTo>
                  <a:lnTo>
                    <a:pt x="54" y="75"/>
                  </a:lnTo>
                  <a:lnTo>
                    <a:pt x="55" y="75"/>
                  </a:lnTo>
                  <a:lnTo>
                    <a:pt x="55" y="74"/>
                  </a:lnTo>
                  <a:lnTo>
                    <a:pt x="55" y="73"/>
                  </a:lnTo>
                  <a:lnTo>
                    <a:pt x="56" y="72"/>
                  </a:lnTo>
                  <a:lnTo>
                    <a:pt x="56" y="71"/>
                  </a:lnTo>
                  <a:lnTo>
                    <a:pt x="57" y="71"/>
                  </a:lnTo>
                  <a:lnTo>
                    <a:pt x="57" y="70"/>
                  </a:lnTo>
                  <a:lnTo>
                    <a:pt x="57" y="69"/>
                  </a:lnTo>
                  <a:lnTo>
                    <a:pt x="56" y="69"/>
                  </a:lnTo>
                  <a:lnTo>
                    <a:pt x="56" y="68"/>
                  </a:lnTo>
                  <a:lnTo>
                    <a:pt x="56" y="67"/>
                  </a:lnTo>
                  <a:lnTo>
                    <a:pt x="56" y="66"/>
                  </a:lnTo>
                  <a:lnTo>
                    <a:pt x="55" y="66"/>
                  </a:lnTo>
                  <a:lnTo>
                    <a:pt x="54" y="65"/>
                  </a:lnTo>
                  <a:lnTo>
                    <a:pt x="53" y="65"/>
                  </a:lnTo>
                  <a:lnTo>
                    <a:pt x="52" y="65"/>
                  </a:lnTo>
                  <a:lnTo>
                    <a:pt x="52" y="64"/>
                  </a:lnTo>
                  <a:lnTo>
                    <a:pt x="51" y="64"/>
                  </a:lnTo>
                  <a:lnTo>
                    <a:pt x="50" y="64"/>
                  </a:lnTo>
                  <a:lnTo>
                    <a:pt x="50" y="63"/>
                  </a:lnTo>
                  <a:lnTo>
                    <a:pt x="49" y="63"/>
                  </a:lnTo>
                  <a:lnTo>
                    <a:pt x="48" y="62"/>
                  </a:lnTo>
                  <a:lnTo>
                    <a:pt x="48" y="61"/>
                  </a:lnTo>
                  <a:lnTo>
                    <a:pt x="48" y="60"/>
                  </a:lnTo>
                  <a:lnTo>
                    <a:pt x="48" y="59"/>
                  </a:lnTo>
                  <a:lnTo>
                    <a:pt x="48" y="58"/>
                  </a:lnTo>
                  <a:lnTo>
                    <a:pt x="48" y="57"/>
                  </a:lnTo>
                  <a:lnTo>
                    <a:pt x="48" y="56"/>
                  </a:lnTo>
                  <a:lnTo>
                    <a:pt x="48" y="55"/>
                  </a:lnTo>
                  <a:lnTo>
                    <a:pt x="47" y="54"/>
                  </a:lnTo>
                  <a:lnTo>
                    <a:pt x="47" y="53"/>
                  </a:lnTo>
                  <a:lnTo>
                    <a:pt x="47" y="52"/>
                  </a:lnTo>
                  <a:lnTo>
                    <a:pt x="46" y="52"/>
                  </a:lnTo>
                  <a:lnTo>
                    <a:pt x="46" y="51"/>
                  </a:lnTo>
                  <a:lnTo>
                    <a:pt x="46" y="50"/>
                  </a:lnTo>
                  <a:lnTo>
                    <a:pt x="46" y="49"/>
                  </a:lnTo>
                  <a:lnTo>
                    <a:pt x="46" y="48"/>
                  </a:lnTo>
                  <a:lnTo>
                    <a:pt x="46" y="47"/>
                  </a:lnTo>
                  <a:lnTo>
                    <a:pt x="46" y="46"/>
                  </a:lnTo>
                  <a:lnTo>
                    <a:pt x="45" y="46"/>
                  </a:lnTo>
                  <a:lnTo>
                    <a:pt x="45" y="45"/>
                  </a:lnTo>
                  <a:lnTo>
                    <a:pt x="44" y="45"/>
                  </a:lnTo>
                  <a:lnTo>
                    <a:pt x="43" y="44"/>
                  </a:lnTo>
                  <a:lnTo>
                    <a:pt x="42" y="44"/>
                  </a:lnTo>
                  <a:lnTo>
                    <a:pt x="41" y="44"/>
                  </a:lnTo>
                  <a:lnTo>
                    <a:pt x="40" y="44"/>
                  </a:lnTo>
                  <a:lnTo>
                    <a:pt x="39" y="44"/>
                  </a:lnTo>
                  <a:lnTo>
                    <a:pt x="38" y="44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3"/>
                  </a:lnTo>
                  <a:lnTo>
                    <a:pt x="36" y="44"/>
                  </a:lnTo>
                  <a:lnTo>
                    <a:pt x="35" y="44"/>
                  </a:lnTo>
                  <a:lnTo>
                    <a:pt x="34" y="43"/>
                  </a:lnTo>
                  <a:lnTo>
                    <a:pt x="33" y="43"/>
                  </a:lnTo>
                  <a:lnTo>
                    <a:pt x="32" y="43"/>
                  </a:lnTo>
                  <a:lnTo>
                    <a:pt x="32" y="42"/>
                  </a:lnTo>
                  <a:lnTo>
                    <a:pt x="32" y="41"/>
                  </a:lnTo>
                  <a:lnTo>
                    <a:pt x="32" y="40"/>
                  </a:lnTo>
                  <a:lnTo>
                    <a:pt x="31" y="40"/>
                  </a:lnTo>
                  <a:lnTo>
                    <a:pt x="30" y="40"/>
                  </a:lnTo>
                  <a:lnTo>
                    <a:pt x="29" y="40"/>
                  </a:lnTo>
                  <a:lnTo>
                    <a:pt x="28" y="41"/>
                  </a:lnTo>
                  <a:lnTo>
                    <a:pt x="27" y="41"/>
                  </a:lnTo>
                  <a:lnTo>
                    <a:pt x="26" y="41"/>
                  </a:lnTo>
                  <a:lnTo>
                    <a:pt x="25" y="41"/>
                  </a:lnTo>
                  <a:lnTo>
                    <a:pt x="25" y="42"/>
                  </a:lnTo>
                  <a:lnTo>
                    <a:pt x="24" y="42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3" y="44"/>
                  </a:lnTo>
                  <a:lnTo>
                    <a:pt x="22" y="44"/>
                  </a:lnTo>
                  <a:lnTo>
                    <a:pt x="21" y="44"/>
                  </a:lnTo>
                  <a:lnTo>
                    <a:pt x="20" y="44"/>
                  </a:lnTo>
                  <a:lnTo>
                    <a:pt x="19" y="43"/>
                  </a:lnTo>
                  <a:lnTo>
                    <a:pt x="18" y="43"/>
                  </a:lnTo>
                  <a:lnTo>
                    <a:pt x="17" y="44"/>
                  </a:lnTo>
                  <a:lnTo>
                    <a:pt x="16" y="44"/>
                  </a:lnTo>
                  <a:lnTo>
                    <a:pt x="15" y="44"/>
                  </a:lnTo>
                  <a:lnTo>
                    <a:pt x="14" y="44"/>
                  </a:lnTo>
                  <a:lnTo>
                    <a:pt x="14" y="45"/>
                  </a:lnTo>
                  <a:lnTo>
                    <a:pt x="13" y="45"/>
                  </a:lnTo>
                  <a:lnTo>
                    <a:pt x="12" y="45"/>
                  </a:lnTo>
                  <a:lnTo>
                    <a:pt x="12" y="44"/>
                  </a:lnTo>
                  <a:lnTo>
                    <a:pt x="11" y="44"/>
                  </a:lnTo>
                  <a:lnTo>
                    <a:pt x="11" y="43"/>
                  </a:lnTo>
                  <a:lnTo>
                    <a:pt x="10" y="43"/>
                  </a:lnTo>
                  <a:lnTo>
                    <a:pt x="10" y="42"/>
                  </a:lnTo>
                  <a:lnTo>
                    <a:pt x="10" y="41"/>
                  </a:lnTo>
                  <a:lnTo>
                    <a:pt x="9" y="41"/>
                  </a:lnTo>
                  <a:lnTo>
                    <a:pt x="9" y="40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6" y="40"/>
                  </a:lnTo>
                  <a:lnTo>
                    <a:pt x="5" y="40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2" y="40"/>
                  </a:lnTo>
                  <a:lnTo>
                    <a:pt x="1" y="41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54" name="Freeform 934"/>
            <p:cNvSpPr>
              <a:spLocks/>
            </p:cNvSpPr>
            <p:nvPr/>
          </p:nvSpPr>
          <p:spPr bwMode="auto">
            <a:xfrm>
              <a:off x="1287" y="2050"/>
              <a:ext cx="279" cy="225"/>
            </a:xfrm>
            <a:custGeom>
              <a:avLst/>
              <a:gdLst>
                <a:gd name="T0" fmla="*/ 172 w 279"/>
                <a:gd name="T1" fmla="*/ 10 h 225"/>
                <a:gd name="T2" fmla="*/ 169 w 279"/>
                <a:gd name="T3" fmla="*/ 18 h 225"/>
                <a:gd name="T4" fmla="*/ 174 w 279"/>
                <a:gd name="T5" fmla="*/ 16 h 225"/>
                <a:gd name="T6" fmla="*/ 178 w 279"/>
                <a:gd name="T7" fmla="*/ 22 h 225"/>
                <a:gd name="T8" fmla="*/ 179 w 279"/>
                <a:gd name="T9" fmla="*/ 25 h 225"/>
                <a:gd name="T10" fmla="*/ 185 w 279"/>
                <a:gd name="T11" fmla="*/ 27 h 225"/>
                <a:gd name="T12" fmla="*/ 194 w 279"/>
                <a:gd name="T13" fmla="*/ 29 h 225"/>
                <a:gd name="T14" fmla="*/ 195 w 279"/>
                <a:gd name="T15" fmla="*/ 38 h 225"/>
                <a:gd name="T16" fmla="*/ 191 w 279"/>
                <a:gd name="T17" fmla="*/ 45 h 225"/>
                <a:gd name="T18" fmla="*/ 182 w 279"/>
                <a:gd name="T19" fmla="*/ 49 h 225"/>
                <a:gd name="T20" fmla="*/ 179 w 279"/>
                <a:gd name="T21" fmla="*/ 53 h 225"/>
                <a:gd name="T22" fmla="*/ 186 w 279"/>
                <a:gd name="T23" fmla="*/ 54 h 225"/>
                <a:gd name="T24" fmla="*/ 185 w 279"/>
                <a:gd name="T25" fmla="*/ 65 h 225"/>
                <a:gd name="T26" fmla="*/ 176 w 279"/>
                <a:gd name="T27" fmla="*/ 69 h 225"/>
                <a:gd name="T28" fmla="*/ 173 w 279"/>
                <a:gd name="T29" fmla="*/ 78 h 225"/>
                <a:gd name="T30" fmla="*/ 177 w 279"/>
                <a:gd name="T31" fmla="*/ 72 h 225"/>
                <a:gd name="T32" fmla="*/ 185 w 279"/>
                <a:gd name="T33" fmla="*/ 67 h 225"/>
                <a:gd name="T34" fmla="*/ 188 w 279"/>
                <a:gd name="T35" fmla="*/ 59 h 225"/>
                <a:gd name="T36" fmla="*/ 192 w 279"/>
                <a:gd name="T37" fmla="*/ 50 h 225"/>
                <a:gd name="T38" fmla="*/ 198 w 279"/>
                <a:gd name="T39" fmla="*/ 48 h 225"/>
                <a:gd name="T40" fmla="*/ 203 w 279"/>
                <a:gd name="T41" fmla="*/ 48 h 225"/>
                <a:gd name="T42" fmla="*/ 212 w 279"/>
                <a:gd name="T43" fmla="*/ 51 h 225"/>
                <a:gd name="T44" fmla="*/ 220 w 279"/>
                <a:gd name="T45" fmla="*/ 48 h 225"/>
                <a:gd name="T46" fmla="*/ 231 w 279"/>
                <a:gd name="T47" fmla="*/ 51 h 225"/>
                <a:gd name="T48" fmla="*/ 241 w 279"/>
                <a:gd name="T49" fmla="*/ 52 h 225"/>
                <a:gd name="T50" fmla="*/ 248 w 279"/>
                <a:gd name="T51" fmla="*/ 54 h 225"/>
                <a:gd name="T52" fmla="*/ 246 w 279"/>
                <a:gd name="T53" fmla="*/ 65 h 225"/>
                <a:gd name="T54" fmla="*/ 252 w 279"/>
                <a:gd name="T55" fmla="*/ 71 h 225"/>
                <a:gd name="T56" fmla="*/ 259 w 279"/>
                <a:gd name="T57" fmla="*/ 77 h 225"/>
                <a:gd name="T58" fmla="*/ 261 w 279"/>
                <a:gd name="T59" fmla="*/ 87 h 225"/>
                <a:gd name="T60" fmla="*/ 270 w 279"/>
                <a:gd name="T61" fmla="*/ 90 h 225"/>
                <a:gd name="T62" fmla="*/ 277 w 279"/>
                <a:gd name="T63" fmla="*/ 96 h 225"/>
                <a:gd name="T64" fmla="*/ 278 w 279"/>
                <a:gd name="T65" fmla="*/ 106 h 225"/>
                <a:gd name="T66" fmla="*/ 275 w 279"/>
                <a:gd name="T67" fmla="*/ 113 h 225"/>
                <a:gd name="T68" fmla="*/ 268 w 279"/>
                <a:gd name="T69" fmla="*/ 119 h 225"/>
                <a:gd name="T70" fmla="*/ 265 w 279"/>
                <a:gd name="T71" fmla="*/ 128 h 225"/>
                <a:gd name="T72" fmla="*/ 262 w 279"/>
                <a:gd name="T73" fmla="*/ 138 h 225"/>
                <a:gd name="T74" fmla="*/ 266 w 279"/>
                <a:gd name="T75" fmla="*/ 146 h 225"/>
                <a:gd name="T76" fmla="*/ 271 w 279"/>
                <a:gd name="T77" fmla="*/ 153 h 225"/>
                <a:gd name="T78" fmla="*/ 267 w 279"/>
                <a:gd name="T79" fmla="*/ 160 h 225"/>
                <a:gd name="T80" fmla="*/ 264 w 279"/>
                <a:gd name="T81" fmla="*/ 170 h 225"/>
                <a:gd name="T82" fmla="*/ 251 w 279"/>
                <a:gd name="T83" fmla="*/ 168 h 225"/>
                <a:gd name="T84" fmla="*/ 239 w 279"/>
                <a:gd name="T85" fmla="*/ 150 h 225"/>
                <a:gd name="T86" fmla="*/ 220 w 279"/>
                <a:gd name="T87" fmla="*/ 153 h 225"/>
                <a:gd name="T88" fmla="*/ 197 w 279"/>
                <a:gd name="T89" fmla="*/ 176 h 225"/>
                <a:gd name="T90" fmla="*/ 165 w 279"/>
                <a:gd name="T91" fmla="*/ 183 h 225"/>
                <a:gd name="T92" fmla="*/ 159 w 279"/>
                <a:gd name="T93" fmla="*/ 213 h 225"/>
                <a:gd name="T94" fmla="*/ 140 w 279"/>
                <a:gd name="T95" fmla="*/ 223 h 225"/>
                <a:gd name="T96" fmla="*/ 117 w 279"/>
                <a:gd name="T97" fmla="*/ 217 h 225"/>
                <a:gd name="T98" fmla="*/ 110 w 279"/>
                <a:gd name="T99" fmla="*/ 190 h 225"/>
                <a:gd name="T100" fmla="*/ 79 w 279"/>
                <a:gd name="T101" fmla="*/ 173 h 225"/>
                <a:gd name="T102" fmla="*/ 55 w 279"/>
                <a:gd name="T103" fmla="*/ 162 h 225"/>
                <a:gd name="T104" fmla="*/ 52 w 279"/>
                <a:gd name="T105" fmla="*/ 137 h 225"/>
                <a:gd name="T106" fmla="*/ 63 w 279"/>
                <a:gd name="T107" fmla="*/ 121 h 225"/>
                <a:gd name="T108" fmla="*/ 39 w 279"/>
                <a:gd name="T109" fmla="*/ 118 h 225"/>
                <a:gd name="T110" fmla="*/ 14 w 279"/>
                <a:gd name="T111" fmla="*/ 98 h 225"/>
                <a:gd name="T112" fmla="*/ 16 w 279"/>
                <a:gd name="T113" fmla="*/ 69 h 225"/>
                <a:gd name="T114" fmla="*/ 50 w 279"/>
                <a:gd name="T115" fmla="*/ 63 h 225"/>
                <a:gd name="T116" fmla="*/ 67 w 279"/>
                <a:gd name="T117" fmla="*/ 49 h 225"/>
                <a:gd name="T118" fmla="*/ 81 w 279"/>
                <a:gd name="T119" fmla="*/ 35 h 225"/>
                <a:gd name="T120" fmla="*/ 96 w 279"/>
                <a:gd name="T121" fmla="*/ 40 h 225"/>
                <a:gd name="T122" fmla="*/ 101 w 279"/>
                <a:gd name="T123" fmla="*/ 14 h 225"/>
                <a:gd name="T124" fmla="*/ 142 w 279"/>
                <a:gd name="T125" fmla="*/ 10 h 22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79"/>
                <a:gd name="T190" fmla="*/ 0 h 225"/>
                <a:gd name="T191" fmla="*/ 279 w 279"/>
                <a:gd name="T192" fmla="*/ 225 h 22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79" h="225">
                  <a:moveTo>
                    <a:pt x="170" y="3"/>
                  </a:moveTo>
                  <a:lnTo>
                    <a:pt x="170" y="3"/>
                  </a:lnTo>
                  <a:lnTo>
                    <a:pt x="170" y="4"/>
                  </a:lnTo>
                  <a:lnTo>
                    <a:pt x="171" y="4"/>
                  </a:lnTo>
                  <a:lnTo>
                    <a:pt x="171" y="5"/>
                  </a:lnTo>
                  <a:lnTo>
                    <a:pt x="171" y="6"/>
                  </a:lnTo>
                  <a:lnTo>
                    <a:pt x="172" y="6"/>
                  </a:lnTo>
                  <a:lnTo>
                    <a:pt x="172" y="7"/>
                  </a:lnTo>
                  <a:lnTo>
                    <a:pt x="172" y="8"/>
                  </a:lnTo>
                  <a:lnTo>
                    <a:pt x="172" y="9"/>
                  </a:lnTo>
                  <a:lnTo>
                    <a:pt x="173" y="10"/>
                  </a:lnTo>
                  <a:lnTo>
                    <a:pt x="172" y="10"/>
                  </a:lnTo>
                  <a:lnTo>
                    <a:pt x="172" y="11"/>
                  </a:lnTo>
                  <a:lnTo>
                    <a:pt x="172" y="12"/>
                  </a:lnTo>
                  <a:lnTo>
                    <a:pt x="171" y="12"/>
                  </a:lnTo>
                  <a:lnTo>
                    <a:pt x="171" y="13"/>
                  </a:lnTo>
                  <a:lnTo>
                    <a:pt x="170" y="13"/>
                  </a:lnTo>
                  <a:lnTo>
                    <a:pt x="170" y="14"/>
                  </a:lnTo>
                  <a:lnTo>
                    <a:pt x="169" y="14"/>
                  </a:lnTo>
                  <a:lnTo>
                    <a:pt x="169" y="15"/>
                  </a:lnTo>
                  <a:lnTo>
                    <a:pt x="169" y="16"/>
                  </a:lnTo>
                  <a:lnTo>
                    <a:pt x="169" y="17"/>
                  </a:lnTo>
                  <a:lnTo>
                    <a:pt x="169" y="18"/>
                  </a:lnTo>
                  <a:lnTo>
                    <a:pt x="169" y="19"/>
                  </a:lnTo>
                  <a:lnTo>
                    <a:pt x="169" y="20"/>
                  </a:lnTo>
                  <a:lnTo>
                    <a:pt x="169" y="21"/>
                  </a:lnTo>
                  <a:lnTo>
                    <a:pt x="169" y="22"/>
                  </a:lnTo>
                  <a:lnTo>
                    <a:pt x="170" y="21"/>
                  </a:lnTo>
                  <a:lnTo>
                    <a:pt x="171" y="21"/>
                  </a:lnTo>
                  <a:lnTo>
                    <a:pt x="171" y="20"/>
                  </a:lnTo>
                  <a:lnTo>
                    <a:pt x="171" y="19"/>
                  </a:lnTo>
                  <a:lnTo>
                    <a:pt x="171" y="18"/>
                  </a:lnTo>
                  <a:lnTo>
                    <a:pt x="172" y="17"/>
                  </a:lnTo>
                  <a:lnTo>
                    <a:pt x="172" y="16"/>
                  </a:lnTo>
                  <a:lnTo>
                    <a:pt x="173" y="16"/>
                  </a:lnTo>
                  <a:lnTo>
                    <a:pt x="174" y="16"/>
                  </a:lnTo>
                  <a:lnTo>
                    <a:pt x="175" y="16"/>
                  </a:lnTo>
                  <a:lnTo>
                    <a:pt x="176" y="16"/>
                  </a:lnTo>
                  <a:lnTo>
                    <a:pt x="176" y="17"/>
                  </a:lnTo>
                  <a:lnTo>
                    <a:pt x="176" y="18"/>
                  </a:lnTo>
                  <a:lnTo>
                    <a:pt x="177" y="18"/>
                  </a:lnTo>
                  <a:lnTo>
                    <a:pt x="177" y="19"/>
                  </a:lnTo>
                  <a:lnTo>
                    <a:pt x="178" y="19"/>
                  </a:lnTo>
                  <a:lnTo>
                    <a:pt x="178" y="20"/>
                  </a:lnTo>
                  <a:lnTo>
                    <a:pt x="179" y="20"/>
                  </a:lnTo>
                  <a:lnTo>
                    <a:pt x="179" y="21"/>
                  </a:lnTo>
                  <a:lnTo>
                    <a:pt x="179" y="22"/>
                  </a:lnTo>
                  <a:lnTo>
                    <a:pt x="178" y="22"/>
                  </a:lnTo>
                  <a:lnTo>
                    <a:pt x="178" y="23"/>
                  </a:lnTo>
                  <a:lnTo>
                    <a:pt x="178" y="24"/>
                  </a:lnTo>
                  <a:lnTo>
                    <a:pt x="178" y="25"/>
                  </a:lnTo>
                  <a:lnTo>
                    <a:pt x="177" y="25"/>
                  </a:lnTo>
                  <a:lnTo>
                    <a:pt x="176" y="26"/>
                  </a:lnTo>
                  <a:lnTo>
                    <a:pt x="176" y="27"/>
                  </a:lnTo>
                  <a:lnTo>
                    <a:pt x="177" y="27"/>
                  </a:lnTo>
                  <a:lnTo>
                    <a:pt x="178" y="27"/>
                  </a:lnTo>
                  <a:lnTo>
                    <a:pt x="178" y="26"/>
                  </a:lnTo>
                  <a:lnTo>
                    <a:pt x="179" y="26"/>
                  </a:lnTo>
                  <a:lnTo>
                    <a:pt x="179" y="25"/>
                  </a:lnTo>
                  <a:lnTo>
                    <a:pt x="179" y="24"/>
                  </a:lnTo>
                  <a:lnTo>
                    <a:pt x="180" y="24"/>
                  </a:lnTo>
                  <a:lnTo>
                    <a:pt x="181" y="24"/>
                  </a:lnTo>
                  <a:lnTo>
                    <a:pt x="181" y="25"/>
                  </a:lnTo>
                  <a:lnTo>
                    <a:pt x="181" y="26"/>
                  </a:lnTo>
                  <a:lnTo>
                    <a:pt x="181" y="27"/>
                  </a:lnTo>
                  <a:lnTo>
                    <a:pt x="181" y="28"/>
                  </a:lnTo>
                  <a:lnTo>
                    <a:pt x="182" y="28"/>
                  </a:lnTo>
                  <a:lnTo>
                    <a:pt x="182" y="29"/>
                  </a:lnTo>
                  <a:lnTo>
                    <a:pt x="183" y="29"/>
                  </a:lnTo>
                  <a:lnTo>
                    <a:pt x="184" y="28"/>
                  </a:lnTo>
                  <a:lnTo>
                    <a:pt x="185" y="27"/>
                  </a:lnTo>
                  <a:lnTo>
                    <a:pt x="186" y="26"/>
                  </a:lnTo>
                  <a:lnTo>
                    <a:pt x="187" y="26"/>
                  </a:lnTo>
                  <a:lnTo>
                    <a:pt x="188" y="26"/>
                  </a:lnTo>
                  <a:lnTo>
                    <a:pt x="188" y="25"/>
                  </a:lnTo>
                  <a:lnTo>
                    <a:pt x="189" y="25"/>
                  </a:lnTo>
                  <a:lnTo>
                    <a:pt x="190" y="25"/>
                  </a:lnTo>
                  <a:lnTo>
                    <a:pt x="191" y="26"/>
                  </a:lnTo>
                  <a:lnTo>
                    <a:pt x="192" y="26"/>
                  </a:lnTo>
                  <a:lnTo>
                    <a:pt x="193" y="27"/>
                  </a:lnTo>
                  <a:lnTo>
                    <a:pt x="194" y="28"/>
                  </a:lnTo>
                  <a:lnTo>
                    <a:pt x="194" y="29"/>
                  </a:lnTo>
                  <a:lnTo>
                    <a:pt x="195" y="30"/>
                  </a:lnTo>
                  <a:lnTo>
                    <a:pt x="195" y="31"/>
                  </a:lnTo>
                  <a:lnTo>
                    <a:pt x="195" y="32"/>
                  </a:lnTo>
                  <a:lnTo>
                    <a:pt x="195" y="33"/>
                  </a:lnTo>
                  <a:lnTo>
                    <a:pt x="196" y="33"/>
                  </a:lnTo>
                  <a:lnTo>
                    <a:pt x="196" y="34"/>
                  </a:lnTo>
                  <a:lnTo>
                    <a:pt x="196" y="35"/>
                  </a:lnTo>
                  <a:lnTo>
                    <a:pt x="196" y="36"/>
                  </a:lnTo>
                  <a:lnTo>
                    <a:pt x="196" y="37"/>
                  </a:lnTo>
                  <a:lnTo>
                    <a:pt x="195" y="37"/>
                  </a:lnTo>
                  <a:lnTo>
                    <a:pt x="195" y="38"/>
                  </a:lnTo>
                  <a:lnTo>
                    <a:pt x="195" y="39"/>
                  </a:lnTo>
                  <a:lnTo>
                    <a:pt x="194" y="39"/>
                  </a:lnTo>
                  <a:lnTo>
                    <a:pt x="194" y="40"/>
                  </a:lnTo>
                  <a:lnTo>
                    <a:pt x="194" y="41"/>
                  </a:lnTo>
                  <a:lnTo>
                    <a:pt x="194" y="42"/>
                  </a:lnTo>
                  <a:lnTo>
                    <a:pt x="193" y="42"/>
                  </a:lnTo>
                  <a:lnTo>
                    <a:pt x="193" y="43"/>
                  </a:lnTo>
                  <a:lnTo>
                    <a:pt x="192" y="43"/>
                  </a:lnTo>
                  <a:lnTo>
                    <a:pt x="192" y="44"/>
                  </a:lnTo>
                  <a:lnTo>
                    <a:pt x="191" y="44"/>
                  </a:lnTo>
                  <a:lnTo>
                    <a:pt x="191" y="45"/>
                  </a:lnTo>
                  <a:lnTo>
                    <a:pt x="190" y="45"/>
                  </a:lnTo>
                  <a:lnTo>
                    <a:pt x="189" y="46"/>
                  </a:lnTo>
                  <a:lnTo>
                    <a:pt x="188" y="46"/>
                  </a:lnTo>
                  <a:lnTo>
                    <a:pt x="188" y="47"/>
                  </a:lnTo>
                  <a:lnTo>
                    <a:pt x="188" y="48"/>
                  </a:lnTo>
                  <a:lnTo>
                    <a:pt x="187" y="49"/>
                  </a:lnTo>
                  <a:lnTo>
                    <a:pt x="186" y="49"/>
                  </a:lnTo>
                  <a:lnTo>
                    <a:pt x="185" y="49"/>
                  </a:lnTo>
                  <a:lnTo>
                    <a:pt x="184" y="49"/>
                  </a:lnTo>
                  <a:lnTo>
                    <a:pt x="183" y="49"/>
                  </a:lnTo>
                  <a:lnTo>
                    <a:pt x="182" y="49"/>
                  </a:lnTo>
                  <a:lnTo>
                    <a:pt x="182" y="50"/>
                  </a:lnTo>
                  <a:lnTo>
                    <a:pt x="181" y="50"/>
                  </a:lnTo>
                  <a:lnTo>
                    <a:pt x="180" y="51"/>
                  </a:lnTo>
                  <a:lnTo>
                    <a:pt x="180" y="52"/>
                  </a:lnTo>
                  <a:lnTo>
                    <a:pt x="179" y="52"/>
                  </a:lnTo>
                  <a:lnTo>
                    <a:pt x="178" y="52"/>
                  </a:lnTo>
                  <a:lnTo>
                    <a:pt x="178" y="53"/>
                  </a:lnTo>
                  <a:lnTo>
                    <a:pt x="177" y="53"/>
                  </a:lnTo>
                  <a:lnTo>
                    <a:pt x="177" y="54"/>
                  </a:lnTo>
                  <a:lnTo>
                    <a:pt x="178" y="54"/>
                  </a:lnTo>
                  <a:lnTo>
                    <a:pt x="178" y="53"/>
                  </a:lnTo>
                  <a:lnTo>
                    <a:pt x="179" y="53"/>
                  </a:lnTo>
                  <a:lnTo>
                    <a:pt x="180" y="52"/>
                  </a:lnTo>
                  <a:lnTo>
                    <a:pt x="181" y="52"/>
                  </a:lnTo>
                  <a:lnTo>
                    <a:pt x="182" y="52"/>
                  </a:lnTo>
                  <a:lnTo>
                    <a:pt x="182" y="51"/>
                  </a:lnTo>
                  <a:lnTo>
                    <a:pt x="183" y="51"/>
                  </a:lnTo>
                  <a:lnTo>
                    <a:pt x="184" y="51"/>
                  </a:lnTo>
                  <a:lnTo>
                    <a:pt x="185" y="51"/>
                  </a:lnTo>
                  <a:lnTo>
                    <a:pt x="185" y="52"/>
                  </a:lnTo>
                  <a:lnTo>
                    <a:pt x="186" y="52"/>
                  </a:lnTo>
                  <a:lnTo>
                    <a:pt x="186" y="53"/>
                  </a:lnTo>
                  <a:lnTo>
                    <a:pt x="186" y="54"/>
                  </a:lnTo>
                  <a:lnTo>
                    <a:pt x="186" y="55"/>
                  </a:lnTo>
                  <a:lnTo>
                    <a:pt x="186" y="56"/>
                  </a:lnTo>
                  <a:lnTo>
                    <a:pt x="186" y="57"/>
                  </a:lnTo>
                  <a:lnTo>
                    <a:pt x="186" y="58"/>
                  </a:lnTo>
                  <a:lnTo>
                    <a:pt x="186" y="59"/>
                  </a:lnTo>
                  <a:lnTo>
                    <a:pt x="185" y="59"/>
                  </a:lnTo>
                  <a:lnTo>
                    <a:pt x="185" y="60"/>
                  </a:lnTo>
                  <a:lnTo>
                    <a:pt x="185" y="61"/>
                  </a:lnTo>
                  <a:lnTo>
                    <a:pt x="185" y="62"/>
                  </a:lnTo>
                  <a:lnTo>
                    <a:pt x="185" y="63"/>
                  </a:lnTo>
                  <a:lnTo>
                    <a:pt x="185" y="64"/>
                  </a:lnTo>
                  <a:lnTo>
                    <a:pt x="185" y="65"/>
                  </a:lnTo>
                  <a:lnTo>
                    <a:pt x="184" y="66"/>
                  </a:lnTo>
                  <a:lnTo>
                    <a:pt x="183" y="66"/>
                  </a:lnTo>
                  <a:lnTo>
                    <a:pt x="182" y="66"/>
                  </a:lnTo>
                  <a:lnTo>
                    <a:pt x="182" y="67"/>
                  </a:lnTo>
                  <a:lnTo>
                    <a:pt x="181" y="67"/>
                  </a:lnTo>
                  <a:lnTo>
                    <a:pt x="180" y="67"/>
                  </a:lnTo>
                  <a:lnTo>
                    <a:pt x="179" y="67"/>
                  </a:lnTo>
                  <a:lnTo>
                    <a:pt x="179" y="68"/>
                  </a:lnTo>
                  <a:lnTo>
                    <a:pt x="178" y="68"/>
                  </a:lnTo>
                  <a:lnTo>
                    <a:pt x="177" y="68"/>
                  </a:lnTo>
                  <a:lnTo>
                    <a:pt x="177" y="69"/>
                  </a:lnTo>
                  <a:lnTo>
                    <a:pt x="176" y="69"/>
                  </a:lnTo>
                  <a:lnTo>
                    <a:pt x="176" y="70"/>
                  </a:lnTo>
                  <a:lnTo>
                    <a:pt x="176" y="71"/>
                  </a:lnTo>
                  <a:lnTo>
                    <a:pt x="175" y="71"/>
                  </a:lnTo>
                  <a:lnTo>
                    <a:pt x="175" y="72"/>
                  </a:lnTo>
                  <a:lnTo>
                    <a:pt x="174" y="73"/>
                  </a:lnTo>
                  <a:lnTo>
                    <a:pt x="174" y="74"/>
                  </a:lnTo>
                  <a:lnTo>
                    <a:pt x="173" y="74"/>
                  </a:lnTo>
                  <a:lnTo>
                    <a:pt x="173" y="75"/>
                  </a:lnTo>
                  <a:lnTo>
                    <a:pt x="173" y="76"/>
                  </a:lnTo>
                  <a:lnTo>
                    <a:pt x="173" y="77"/>
                  </a:lnTo>
                  <a:lnTo>
                    <a:pt x="173" y="78"/>
                  </a:lnTo>
                  <a:lnTo>
                    <a:pt x="173" y="79"/>
                  </a:lnTo>
                  <a:lnTo>
                    <a:pt x="173" y="78"/>
                  </a:lnTo>
                  <a:lnTo>
                    <a:pt x="174" y="78"/>
                  </a:lnTo>
                  <a:lnTo>
                    <a:pt x="174" y="77"/>
                  </a:lnTo>
                  <a:lnTo>
                    <a:pt x="175" y="77"/>
                  </a:lnTo>
                  <a:lnTo>
                    <a:pt x="175" y="76"/>
                  </a:lnTo>
                  <a:lnTo>
                    <a:pt x="175" y="75"/>
                  </a:lnTo>
                  <a:lnTo>
                    <a:pt x="176" y="74"/>
                  </a:lnTo>
                  <a:lnTo>
                    <a:pt x="176" y="73"/>
                  </a:lnTo>
                  <a:lnTo>
                    <a:pt x="176" y="72"/>
                  </a:lnTo>
                  <a:lnTo>
                    <a:pt x="177" y="72"/>
                  </a:lnTo>
                  <a:lnTo>
                    <a:pt x="177" y="71"/>
                  </a:lnTo>
                  <a:lnTo>
                    <a:pt x="178" y="71"/>
                  </a:lnTo>
                  <a:lnTo>
                    <a:pt x="179" y="70"/>
                  </a:lnTo>
                  <a:lnTo>
                    <a:pt x="180" y="70"/>
                  </a:lnTo>
                  <a:lnTo>
                    <a:pt x="180" y="69"/>
                  </a:lnTo>
                  <a:lnTo>
                    <a:pt x="181" y="69"/>
                  </a:lnTo>
                  <a:lnTo>
                    <a:pt x="182" y="69"/>
                  </a:lnTo>
                  <a:lnTo>
                    <a:pt x="182" y="68"/>
                  </a:lnTo>
                  <a:lnTo>
                    <a:pt x="183" y="68"/>
                  </a:lnTo>
                  <a:lnTo>
                    <a:pt x="183" y="67"/>
                  </a:lnTo>
                  <a:lnTo>
                    <a:pt x="184" y="67"/>
                  </a:lnTo>
                  <a:lnTo>
                    <a:pt x="185" y="67"/>
                  </a:lnTo>
                  <a:lnTo>
                    <a:pt x="186" y="67"/>
                  </a:lnTo>
                  <a:lnTo>
                    <a:pt x="187" y="67"/>
                  </a:lnTo>
                  <a:lnTo>
                    <a:pt x="187" y="66"/>
                  </a:lnTo>
                  <a:lnTo>
                    <a:pt x="187" y="65"/>
                  </a:lnTo>
                  <a:lnTo>
                    <a:pt x="188" y="65"/>
                  </a:lnTo>
                  <a:lnTo>
                    <a:pt x="188" y="64"/>
                  </a:lnTo>
                  <a:lnTo>
                    <a:pt x="188" y="63"/>
                  </a:lnTo>
                  <a:lnTo>
                    <a:pt x="188" y="62"/>
                  </a:lnTo>
                  <a:lnTo>
                    <a:pt x="188" y="61"/>
                  </a:lnTo>
                  <a:lnTo>
                    <a:pt x="188" y="60"/>
                  </a:lnTo>
                  <a:lnTo>
                    <a:pt x="188" y="59"/>
                  </a:lnTo>
                  <a:lnTo>
                    <a:pt x="188" y="58"/>
                  </a:lnTo>
                  <a:lnTo>
                    <a:pt x="188" y="57"/>
                  </a:lnTo>
                  <a:lnTo>
                    <a:pt x="188" y="56"/>
                  </a:lnTo>
                  <a:lnTo>
                    <a:pt x="188" y="55"/>
                  </a:lnTo>
                  <a:lnTo>
                    <a:pt x="188" y="54"/>
                  </a:lnTo>
                  <a:lnTo>
                    <a:pt x="188" y="53"/>
                  </a:lnTo>
                  <a:lnTo>
                    <a:pt x="189" y="53"/>
                  </a:lnTo>
                  <a:lnTo>
                    <a:pt x="190" y="52"/>
                  </a:lnTo>
                  <a:lnTo>
                    <a:pt x="191" y="52"/>
                  </a:lnTo>
                  <a:lnTo>
                    <a:pt x="191" y="51"/>
                  </a:lnTo>
                  <a:lnTo>
                    <a:pt x="192" y="51"/>
                  </a:lnTo>
                  <a:lnTo>
                    <a:pt x="192" y="50"/>
                  </a:lnTo>
                  <a:lnTo>
                    <a:pt x="193" y="49"/>
                  </a:lnTo>
                  <a:lnTo>
                    <a:pt x="193" y="48"/>
                  </a:lnTo>
                  <a:lnTo>
                    <a:pt x="194" y="48"/>
                  </a:lnTo>
                  <a:lnTo>
                    <a:pt x="194" y="47"/>
                  </a:lnTo>
                  <a:lnTo>
                    <a:pt x="194" y="46"/>
                  </a:lnTo>
                  <a:lnTo>
                    <a:pt x="195" y="45"/>
                  </a:lnTo>
                  <a:lnTo>
                    <a:pt x="196" y="45"/>
                  </a:lnTo>
                  <a:lnTo>
                    <a:pt x="197" y="45"/>
                  </a:lnTo>
                  <a:lnTo>
                    <a:pt x="197" y="46"/>
                  </a:lnTo>
                  <a:lnTo>
                    <a:pt x="198" y="46"/>
                  </a:lnTo>
                  <a:lnTo>
                    <a:pt x="198" y="47"/>
                  </a:lnTo>
                  <a:lnTo>
                    <a:pt x="198" y="48"/>
                  </a:lnTo>
                  <a:lnTo>
                    <a:pt x="198" y="49"/>
                  </a:lnTo>
                  <a:lnTo>
                    <a:pt x="198" y="50"/>
                  </a:lnTo>
                  <a:lnTo>
                    <a:pt x="199" y="51"/>
                  </a:lnTo>
                  <a:lnTo>
                    <a:pt x="200" y="51"/>
                  </a:lnTo>
                  <a:lnTo>
                    <a:pt x="200" y="50"/>
                  </a:lnTo>
                  <a:lnTo>
                    <a:pt x="200" y="49"/>
                  </a:lnTo>
                  <a:lnTo>
                    <a:pt x="200" y="48"/>
                  </a:lnTo>
                  <a:lnTo>
                    <a:pt x="201" y="48"/>
                  </a:lnTo>
                  <a:lnTo>
                    <a:pt x="202" y="48"/>
                  </a:lnTo>
                  <a:lnTo>
                    <a:pt x="203" y="48"/>
                  </a:lnTo>
                  <a:lnTo>
                    <a:pt x="204" y="48"/>
                  </a:lnTo>
                  <a:lnTo>
                    <a:pt x="205" y="48"/>
                  </a:lnTo>
                  <a:lnTo>
                    <a:pt x="206" y="49"/>
                  </a:lnTo>
                  <a:lnTo>
                    <a:pt x="207" y="49"/>
                  </a:lnTo>
                  <a:lnTo>
                    <a:pt x="207" y="50"/>
                  </a:lnTo>
                  <a:lnTo>
                    <a:pt x="207" y="51"/>
                  </a:lnTo>
                  <a:lnTo>
                    <a:pt x="208" y="50"/>
                  </a:lnTo>
                  <a:lnTo>
                    <a:pt x="209" y="50"/>
                  </a:lnTo>
                  <a:lnTo>
                    <a:pt x="210" y="50"/>
                  </a:lnTo>
                  <a:lnTo>
                    <a:pt x="211" y="50"/>
                  </a:lnTo>
                  <a:lnTo>
                    <a:pt x="212" y="50"/>
                  </a:lnTo>
                  <a:lnTo>
                    <a:pt x="212" y="51"/>
                  </a:lnTo>
                  <a:lnTo>
                    <a:pt x="213" y="51"/>
                  </a:lnTo>
                  <a:lnTo>
                    <a:pt x="213" y="52"/>
                  </a:lnTo>
                  <a:lnTo>
                    <a:pt x="213" y="51"/>
                  </a:lnTo>
                  <a:lnTo>
                    <a:pt x="214" y="51"/>
                  </a:lnTo>
                  <a:lnTo>
                    <a:pt x="215" y="51"/>
                  </a:lnTo>
                  <a:lnTo>
                    <a:pt x="215" y="50"/>
                  </a:lnTo>
                  <a:lnTo>
                    <a:pt x="216" y="50"/>
                  </a:lnTo>
                  <a:lnTo>
                    <a:pt x="217" y="50"/>
                  </a:lnTo>
                  <a:lnTo>
                    <a:pt x="217" y="49"/>
                  </a:lnTo>
                  <a:lnTo>
                    <a:pt x="218" y="49"/>
                  </a:lnTo>
                  <a:lnTo>
                    <a:pt x="219" y="49"/>
                  </a:lnTo>
                  <a:lnTo>
                    <a:pt x="220" y="49"/>
                  </a:lnTo>
                  <a:lnTo>
                    <a:pt x="220" y="48"/>
                  </a:lnTo>
                  <a:lnTo>
                    <a:pt x="221" y="48"/>
                  </a:lnTo>
                  <a:lnTo>
                    <a:pt x="222" y="49"/>
                  </a:lnTo>
                  <a:lnTo>
                    <a:pt x="223" y="49"/>
                  </a:lnTo>
                  <a:lnTo>
                    <a:pt x="224" y="49"/>
                  </a:lnTo>
                  <a:lnTo>
                    <a:pt x="224" y="50"/>
                  </a:lnTo>
                  <a:lnTo>
                    <a:pt x="225" y="50"/>
                  </a:lnTo>
                  <a:lnTo>
                    <a:pt x="226" y="50"/>
                  </a:lnTo>
                  <a:lnTo>
                    <a:pt x="226" y="51"/>
                  </a:lnTo>
                  <a:lnTo>
                    <a:pt x="227" y="51"/>
                  </a:lnTo>
                  <a:lnTo>
                    <a:pt x="228" y="51"/>
                  </a:lnTo>
                  <a:lnTo>
                    <a:pt x="229" y="51"/>
                  </a:lnTo>
                  <a:lnTo>
                    <a:pt x="231" y="51"/>
                  </a:lnTo>
                  <a:lnTo>
                    <a:pt x="232" y="51"/>
                  </a:lnTo>
                  <a:lnTo>
                    <a:pt x="233" y="51"/>
                  </a:lnTo>
                  <a:lnTo>
                    <a:pt x="234" y="51"/>
                  </a:lnTo>
                  <a:lnTo>
                    <a:pt x="235" y="51"/>
                  </a:lnTo>
                  <a:lnTo>
                    <a:pt x="235" y="52"/>
                  </a:lnTo>
                  <a:lnTo>
                    <a:pt x="236" y="52"/>
                  </a:lnTo>
                  <a:lnTo>
                    <a:pt x="237" y="52"/>
                  </a:lnTo>
                  <a:lnTo>
                    <a:pt x="238" y="52"/>
                  </a:lnTo>
                  <a:lnTo>
                    <a:pt x="239" y="52"/>
                  </a:lnTo>
                  <a:lnTo>
                    <a:pt x="240" y="52"/>
                  </a:lnTo>
                  <a:lnTo>
                    <a:pt x="241" y="52"/>
                  </a:lnTo>
                  <a:lnTo>
                    <a:pt x="242" y="53"/>
                  </a:lnTo>
                  <a:lnTo>
                    <a:pt x="242" y="54"/>
                  </a:lnTo>
                  <a:lnTo>
                    <a:pt x="243" y="54"/>
                  </a:lnTo>
                  <a:lnTo>
                    <a:pt x="244" y="54"/>
                  </a:lnTo>
                  <a:lnTo>
                    <a:pt x="244" y="53"/>
                  </a:lnTo>
                  <a:lnTo>
                    <a:pt x="245" y="53"/>
                  </a:lnTo>
                  <a:lnTo>
                    <a:pt x="245" y="52"/>
                  </a:lnTo>
                  <a:lnTo>
                    <a:pt x="246" y="52"/>
                  </a:lnTo>
                  <a:lnTo>
                    <a:pt x="247" y="52"/>
                  </a:lnTo>
                  <a:lnTo>
                    <a:pt x="247" y="53"/>
                  </a:lnTo>
                  <a:lnTo>
                    <a:pt x="248" y="54"/>
                  </a:lnTo>
                  <a:lnTo>
                    <a:pt x="248" y="55"/>
                  </a:lnTo>
                  <a:lnTo>
                    <a:pt x="248" y="56"/>
                  </a:lnTo>
                  <a:lnTo>
                    <a:pt x="248" y="57"/>
                  </a:lnTo>
                  <a:lnTo>
                    <a:pt x="247" y="57"/>
                  </a:lnTo>
                  <a:lnTo>
                    <a:pt x="247" y="58"/>
                  </a:lnTo>
                  <a:lnTo>
                    <a:pt x="247" y="59"/>
                  </a:lnTo>
                  <a:lnTo>
                    <a:pt x="246" y="60"/>
                  </a:lnTo>
                  <a:lnTo>
                    <a:pt x="246" y="61"/>
                  </a:lnTo>
                  <a:lnTo>
                    <a:pt x="246" y="63"/>
                  </a:lnTo>
                  <a:lnTo>
                    <a:pt x="246" y="64"/>
                  </a:lnTo>
                  <a:lnTo>
                    <a:pt x="246" y="65"/>
                  </a:lnTo>
                  <a:lnTo>
                    <a:pt x="247" y="65"/>
                  </a:lnTo>
                  <a:lnTo>
                    <a:pt x="247" y="66"/>
                  </a:lnTo>
                  <a:lnTo>
                    <a:pt x="247" y="67"/>
                  </a:lnTo>
                  <a:lnTo>
                    <a:pt x="248" y="67"/>
                  </a:lnTo>
                  <a:lnTo>
                    <a:pt x="248" y="68"/>
                  </a:lnTo>
                  <a:lnTo>
                    <a:pt x="249" y="68"/>
                  </a:lnTo>
                  <a:lnTo>
                    <a:pt x="249" y="69"/>
                  </a:lnTo>
                  <a:lnTo>
                    <a:pt x="250" y="69"/>
                  </a:lnTo>
                  <a:lnTo>
                    <a:pt x="250" y="70"/>
                  </a:lnTo>
                  <a:lnTo>
                    <a:pt x="251" y="70"/>
                  </a:lnTo>
                  <a:lnTo>
                    <a:pt x="251" y="71"/>
                  </a:lnTo>
                  <a:lnTo>
                    <a:pt x="252" y="71"/>
                  </a:lnTo>
                  <a:lnTo>
                    <a:pt x="253" y="71"/>
                  </a:lnTo>
                  <a:lnTo>
                    <a:pt x="253" y="72"/>
                  </a:lnTo>
                  <a:lnTo>
                    <a:pt x="254" y="72"/>
                  </a:lnTo>
                  <a:lnTo>
                    <a:pt x="255" y="72"/>
                  </a:lnTo>
                  <a:lnTo>
                    <a:pt x="257" y="72"/>
                  </a:lnTo>
                  <a:lnTo>
                    <a:pt x="258" y="72"/>
                  </a:lnTo>
                  <a:lnTo>
                    <a:pt x="258" y="73"/>
                  </a:lnTo>
                  <a:lnTo>
                    <a:pt x="259" y="74"/>
                  </a:lnTo>
                  <a:lnTo>
                    <a:pt x="259" y="75"/>
                  </a:lnTo>
                  <a:lnTo>
                    <a:pt x="259" y="76"/>
                  </a:lnTo>
                  <a:lnTo>
                    <a:pt x="259" y="77"/>
                  </a:lnTo>
                  <a:lnTo>
                    <a:pt x="259" y="78"/>
                  </a:lnTo>
                  <a:lnTo>
                    <a:pt x="259" y="79"/>
                  </a:lnTo>
                  <a:lnTo>
                    <a:pt x="259" y="80"/>
                  </a:lnTo>
                  <a:lnTo>
                    <a:pt x="259" y="81"/>
                  </a:lnTo>
                  <a:lnTo>
                    <a:pt x="259" y="82"/>
                  </a:lnTo>
                  <a:lnTo>
                    <a:pt x="259" y="83"/>
                  </a:lnTo>
                  <a:lnTo>
                    <a:pt x="259" y="84"/>
                  </a:lnTo>
                  <a:lnTo>
                    <a:pt x="259" y="85"/>
                  </a:lnTo>
                  <a:lnTo>
                    <a:pt x="260" y="85"/>
                  </a:lnTo>
                  <a:lnTo>
                    <a:pt x="260" y="86"/>
                  </a:lnTo>
                  <a:lnTo>
                    <a:pt x="260" y="87"/>
                  </a:lnTo>
                  <a:lnTo>
                    <a:pt x="261" y="87"/>
                  </a:lnTo>
                  <a:lnTo>
                    <a:pt x="262" y="87"/>
                  </a:lnTo>
                  <a:lnTo>
                    <a:pt x="262" y="88"/>
                  </a:lnTo>
                  <a:lnTo>
                    <a:pt x="263" y="88"/>
                  </a:lnTo>
                  <a:lnTo>
                    <a:pt x="263" y="89"/>
                  </a:lnTo>
                  <a:lnTo>
                    <a:pt x="264" y="89"/>
                  </a:lnTo>
                  <a:lnTo>
                    <a:pt x="264" y="90"/>
                  </a:lnTo>
                  <a:lnTo>
                    <a:pt x="265" y="90"/>
                  </a:lnTo>
                  <a:lnTo>
                    <a:pt x="266" y="91"/>
                  </a:lnTo>
                  <a:lnTo>
                    <a:pt x="267" y="91"/>
                  </a:lnTo>
                  <a:lnTo>
                    <a:pt x="268" y="91"/>
                  </a:lnTo>
                  <a:lnTo>
                    <a:pt x="269" y="91"/>
                  </a:lnTo>
                  <a:lnTo>
                    <a:pt x="270" y="90"/>
                  </a:lnTo>
                  <a:lnTo>
                    <a:pt x="271" y="90"/>
                  </a:lnTo>
                  <a:lnTo>
                    <a:pt x="272" y="90"/>
                  </a:lnTo>
                  <a:lnTo>
                    <a:pt x="273" y="91"/>
                  </a:lnTo>
                  <a:lnTo>
                    <a:pt x="274" y="91"/>
                  </a:lnTo>
                  <a:lnTo>
                    <a:pt x="274" y="92"/>
                  </a:lnTo>
                  <a:lnTo>
                    <a:pt x="275" y="92"/>
                  </a:lnTo>
                  <a:lnTo>
                    <a:pt x="276" y="93"/>
                  </a:lnTo>
                  <a:lnTo>
                    <a:pt x="276" y="94"/>
                  </a:lnTo>
                  <a:lnTo>
                    <a:pt x="277" y="94"/>
                  </a:lnTo>
                  <a:lnTo>
                    <a:pt x="277" y="95"/>
                  </a:lnTo>
                  <a:lnTo>
                    <a:pt x="277" y="96"/>
                  </a:lnTo>
                  <a:lnTo>
                    <a:pt x="277" y="97"/>
                  </a:lnTo>
                  <a:lnTo>
                    <a:pt x="277" y="98"/>
                  </a:lnTo>
                  <a:lnTo>
                    <a:pt x="277" y="99"/>
                  </a:lnTo>
                  <a:lnTo>
                    <a:pt x="277" y="100"/>
                  </a:lnTo>
                  <a:lnTo>
                    <a:pt x="277" y="101"/>
                  </a:lnTo>
                  <a:lnTo>
                    <a:pt x="277" y="102"/>
                  </a:lnTo>
                  <a:lnTo>
                    <a:pt x="277" y="103"/>
                  </a:lnTo>
                  <a:lnTo>
                    <a:pt x="277" y="104"/>
                  </a:lnTo>
                  <a:lnTo>
                    <a:pt x="277" y="105"/>
                  </a:lnTo>
                  <a:lnTo>
                    <a:pt x="277" y="106"/>
                  </a:lnTo>
                  <a:lnTo>
                    <a:pt x="278" y="106"/>
                  </a:lnTo>
                  <a:lnTo>
                    <a:pt x="279" y="106"/>
                  </a:lnTo>
                  <a:lnTo>
                    <a:pt x="279" y="107"/>
                  </a:lnTo>
                  <a:lnTo>
                    <a:pt x="279" y="108"/>
                  </a:lnTo>
                  <a:lnTo>
                    <a:pt x="279" y="109"/>
                  </a:lnTo>
                  <a:lnTo>
                    <a:pt x="279" y="110"/>
                  </a:lnTo>
                  <a:lnTo>
                    <a:pt x="279" y="111"/>
                  </a:lnTo>
                  <a:lnTo>
                    <a:pt x="278" y="111"/>
                  </a:lnTo>
                  <a:lnTo>
                    <a:pt x="278" y="112"/>
                  </a:lnTo>
                  <a:lnTo>
                    <a:pt x="277" y="112"/>
                  </a:lnTo>
                  <a:lnTo>
                    <a:pt x="276" y="112"/>
                  </a:lnTo>
                  <a:lnTo>
                    <a:pt x="276" y="113"/>
                  </a:lnTo>
                  <a:lnTo>
                    <a:pt x="275" y="113"/>
                  </a:lnTo>
                  <a:lnTo>
                    <a:pt x="274" y="113"/>
                  </a:lnTo>
                  <a:lnTo>
                    <a:pt x="274" y="114"/>
                  </a:lnTo>
                  <a:lnTo>
                    <a:pt x="273" y="114"/>
                  </a:lnTo>
                  <a:lnTo>
                    <a:pt x="273" y="115"/>
                  </a:lnTo>
                  <a:lnTo>
                    <a:pt x="272" y="115"/>
                  </a:lnTo>
                  <a:lnTo>
                    <a:pt x="271" y="116"/>
                  </a:lnTo>
                  <a:lnTo>
                    <a:pt x="270" y="117"/>
                  </a:lnTo>
                  <a:lnTo>
                    <a:pt x="270" y="118"/>
                  </a:lnTo>
                  <a:lnTo>
                    <a:pt x="270" y="119"/>
                  </a:lnTo>
                  <a:lnTo>
                    <a:pt x="269" y="119"/>
                  </a:lnTo>
                  <a:lnTo>
                    <a:pt x="268" y="119"/>
                  </a:lnTo>
                  <a:lnTo>
                    <a:pt x="268" y="120"/>
                  </a:lnTo>
                  <a:lnTo>
                    <a:pt x="267" y="120"/>
                  </a:lnTo>
                  <a:lnTo>
                    <a:pt x="267" y="121"/>
                  </a:lnTo>
                  <a:lnTo>
                    <a:pt x="267" y="122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6" y="124"/>
                  </a:lnTo>
                  <a:lnTo>
                    <a:pt x="266" y="125"/>
                  </a:lnTo>
                  <a:lnTo>
                    <a:pt x="265" y="125"/>
                  </a:lnTo>
                  <a:lnTo>
                    <a:pt x="265" y="126"/>
                  </a:lnTo>
                  <a:lnTo>
                    <a:pt x="265" y="127"/>
                  </a:lnTo>
                  <a:lnTo>
                    <a:pt x="265" y="128"/>
                  </a:lnTo>
                  <a:lnTo>
                    <a:pt x="264" y="128"/>
                  </a:lnTo>
                  <a:lnTo>
                    <a:pt x="264" y="129"/>
                  </a:lnTo>
                  <a:lnTo>
                    <a:pt x="264" y="130"/>
                  </a:lnTo>
                  <a:lnTo>
                    <a:pt x="264" y="131"/>
                  </a:lnTo>
                  <a:lnTo>
                    <a:pt x="264" y="132"/>
                  </a:lnTo>
                  <a:lnTo>
                    <a:pt x="264" y="133"/>
                  </a:lnTo>
                  <a:lnTo>
                    <a:pt x="264" y="134"/>
                  </a:lnTo>
                  <a:lnTo>
                    <a:pt x="264" y="135"/>
                  </a:lnTo>
                  <a:lnTo>
                    <a:pt x="263" y="135"/>
                  </a:lnTo>
                  <a:lnTo>
                    <a:pt x="263" y="136"/>
                  </a:lnTo>
                  <a:lnTo>
                    <a:pt x="263" y="137"/>
                  </a:lnTo>
                  <a:lnTo>
                    <a:pt x="262" y="138"/>
                  </a:lnTo>
                  <a:lnTo>
                    <a:pt x="262" y="139"/>
                  </a:lnTo>
                  <a:lnTo>
                    <a:pt x="262" y="140"/>
                  </a:lnTo>
                  <a:lnTo>
                    <a:pt x="262" y="141"/>
                  </a:lnTo>
                  <a:lnTo>
                    <a:pt x="262" y="142"/>
                  </a:lnTo>
                  <a:lnTo>
                    <a:pt x="262" y="143"/>
                  </a:lnTo>
                  <a:lnTo>
                    <a:pt x="262" y="144"/>
                  </a:lnTo>
                  <a:lnTo>
                    <a:pt x="263" y="144"/>
                  </a:lnTo>
                  <a:lnTo>
                    <a:pt x="264" y="144"/>
                  </a:lnTo>
                  <a:lnTo>
                    <a:pt x="264" y="145"/>
                  </a:lnTo>
                  <a:lnTo>
                    <a:pt x="265" y="145"/>
                  </a:lnTo>
                  <a:lnTo>
                    <a:pt x="265" y="146"/>
                  </a:lnTo>
                  <a:lnTo>
                    <a:pt x="266" y="146"/>
                  </a:lnTo>
                  <a:lnTo>
                    <a:pt x="267" y="146"/>
                  </a:lnTo>
                  <a:lnTo>
                    <a:pt x="268" y="147"/>
                  </a:lnTo>
                  <a:lnTo>
                    <a:pt x="269" y="147"/>
                  </a:lnTo>
                  <a:lnTo>
                    <a:pt x="270" y="147"/>
                  </a:lnTo>
                  <a:lnTo>
                    <a:pt x="270" y="148"/>
                  </a:lnTo>
                  <a:lnTo>
                    <a:pt x="270" y="149"/>
                  </a:lnTo>
                  <a:lnTo>
                    <a:pt x="271" y="149"/>
                  </a:lnTo>
                  <a:lnTo>
                    <a:pt x="271" y="150"/>
                  </a:lnTo>
                  <a:lnTo>
                    <a:pt x="271" y="151"/>
                  </a:lnTo>
                  <a:lnTo>
                    <a:pt x="271" y="152"/>
                  </a:lnTo>
                  <a:lnTo>
                    <a:pt x="271" y="153"/>
                  </a:lnTo>
                  <a:lnTo>
                    <a:pt x="270" y="153"/>
                  </a:lnTo>
                  <a:lnTo>
                    <a:pt x="270" y="154"/>
                  </a:lnTo>
                  <a:lnTo>
                    <a:pt x="270" y="155"/>
                  </a:lnTo>
                  <a:lnTo>
                    <a:pt x="270" y="156"/>
                  </a:lnTo>
                  <a:lnTo>
                    <a:pt x="270" y="157"/>
                  </a:lnTo>
                  <a:lnTo>
                    <a:pt x="269" y="157"/>
                  </a:lnTo>
                  <a:lnTo>
                    <a:pt x="268" y="157"/>
                  </a:lnTo>
                  <a:lnTo>
                    <a:pt x="268" y="158"/>
                  </a:lnTo>
                  <a:lnTo>
                    <a:pt x="268" y="159"/>
                  </a:lnTo>
                  <a:lnTo>
                    <a:pt x="267" y="159"/>
                  </a:lnTo>
                  <a:lnTo>
                    <a:pt x="267" y="160"/>
                  </a:lnTo>
                  <a:lnTo>
                    <a:pt x="266" y="161"/>
                  </a:lnTo>
                  <a:lnTo>
                    <a:pt x="266" y="162"/>
                  </a:lnTo>
                  <a:lnTo>
                    <a:pt x="265" y="163"/>
                  </a:lnTo>
                  <a:lnTo>
                    <a:pt x="265" y="164"/>
                  </a:lnTo>
                  <a:lnTo>
                    <a:pt x="264" y="164"/>
                  </a:lnTo>
                  <a:lnTo>
                    <a:pt x="264" y="165"/>
                  </a:lnTo>
                  <a:lnTo>
                    <a:pt x="264" y="166"/>
                  </a:lnTo>
                  <a:lnTo>
                    <a:pt x="264" y="167"/>
                  </a:lnTo>
                  <a:lnTo>
                    <a:pt x="264" y="168"/>
                  </a:lnTo>
                  <a:lnTo>
                    <a:pt x="264" y="169"/>
                  </a:lnTo>
                  <a:lnTo>
                    <a:pt x="264" y="170"/>
                  </a:lnTo>
                  <a:lnTo>
                    <a:pt x="264" y="171"/>
                  </a:lnTo>
                  <a:lnTo>
                    <a:pt x="263" y="172"/>
                  </a:lnTo>
                  <a:lnTo>
                    <a:pt x="263" y="173"/>
                  </a:lnTo>
                  <a:lnTo>
                    <a:pt x="263" y="174"/>
                  </a:lnTo>
                  <a:lnTo>
                    <a:pt x="262" y="175"/>
                  </a:lnTo>
                  <a:lnTo>
                    <a:pt x="262" y="176"/>
                  </a:lnTo>
                  <a:lnTo>
                    <a:pt x="258" y="170"/>
                  </a:lnTo>
                  <a:lnTo>
                    <a:pt x="257" y="169"/>
                  </a:lnTo>
                  <a:lnTo>
                    <a:pt x="256" y="169"/>
                  </a:lnTo>
                  <a:lnTo>
                    <a:pt x="255" y="169"/>
                  </a:lnTo>
                  <a:lnTo>
                    <a:pt x="252" y="169"/>
                  </a:lnTo>
                  <a:lnTo>
                    <a:pt x="251" y="168"/>
                  </a:lnTo>
                  <a:lnTo>
                    <a:pt x="250" y="166"/>
                  </a:lnTo>
                  <a:lnTo>
                    <a:pt x="249" y="164"/>
                  </a:lnTo>
                  <a:lnTo>
                    <a:pt x="248" y="164"/>
                  </a:lnTo>
                  <a:lnTo>
                    <a:pt x="246" y="163"/>
                  </a:lnTo>
                  <a:lnTo>
                    <a:pt x="245" y="161"/>
                  </a:lnTo>
                  <a:lnTo>
                    <a:pt x="245" y="160"/>
                  </a:lnTo>
                  <a:lnTo>
                    <a:pt x="245" y="158"/>
                  </a:lnTo>
                  <a:lnTo>
                    <a:pt x="245" y="157"/>
                  </a:lnTo>
                  <a:lnTo>
                    <a:pt x="245" y="156"/>
                  </a:lnTo>
                  <a:lnTo>
                    <a:pt x="243" y="154"/>
                  </a:lnTo>
                  <a:lnTo>
                    <a:pt x="241" y="153"/>
                  </a:lnTo>
                  <a:lnTo>
                    <a:pt x="240" y="151"/>
                  </a:lnTo>
                  <a:lnTo>
                    <a:pt x="239" y="150"/>
                  </a:lnTo>
                  <a:lnTo>
                    <a:pt x="238" y="149"/>
                  </a:lnTo>
                  <a:lnTo>
                    <a:pt x="235" y="149"/>
                  </a:lnTo>
                  <a:lnTo>
                    <a:pt x="233" y="146"/>
                  </a:lnTo>
                  <a:lnTo>
                    <a:pt x="232" y="145"/>
                  </a:lnTo>
                  <a:lnTo>
                    <a:pt x="229" y="146"/>
                  </a:lnTo>
                  <a:lnTo>
                    <a:pt x="228" y="144"/>
                  </a:lnTo>
                  <a:lnTo>
                    <a:pt x="226" y="143"/>
                  </a:lnTo>
                  <a:lnTo>
                    <a:pt x="225" y="143"/>
                  </a:lnTo>
                  <a:lnTo>
                    <a:pt x="223" y="144"/>
                  </a:lnTo>
                  <a:lnTo>
                    <a:pt x="222" y="147"/>
                  </a:lnTo>
                  <a:lnTo>
                    <a:pt x="222" y="149"/>
                  </a:lnTo>
                  <a:lnTo>
                    <a:pt x="222" y="151"/>
                  </a:lnTo>
                  <a:lnTo>
                    <a:pt x="220" y="153"/>
                  </a:lnTo>
                  <a:lnTo>
                    <a:pt x="218" y="154"/>
                  </a:lnTo>
                  <a:lnTo>
                    <a:pt x="215" y="154"/>
                  </a:lnTo>
                  <a:lnTo>
                    <a:pt x="213" y="156"/>
                  </a:lnTo>
                  <a:lnTo>
                    <a:pt x="212" y="158"/>
                  </a:lnTo>
                  <a:lnTo>
                    <a:pt x="211" y="161"/>
                  </a:lnTo>
                  <a:lnTo>
                    <a:pt x="210" y="163"/>
                  </a:lnTo>
                  <a:lnTo>
                    <a:pt x="209" y="164"/>
                  </a:lnTo>
                  <a:lnTo>
                    <a:pt x="208" y="166"/>
                  </a:lnTo>
                  <a:lnTo>
                    <a:pt x="207" y="169"/>
                  </a:lnTo>
                  <a:lnTo>
                    <a:pt x="205" y="171"/>
                  </a:lnTo>
                  <a:lnTo>
                    <a:pt x="202" y="173"/>
                  </a:lnTo>
                  <a:lnTo>
                    <a:pt x="200" y="174"/>
                  </a:lnTo>
                  <a:lnTo>
                    <a:pt x="197" y="176"/>
                  </a:lnTo>
                  <a:lnTo>
                    <a:pt x="194" y="177"/>
                  </a:lnTo>
                  <a:lnTo>
                    <a:pt x="193" y="178"/>
                  </a:lnTo>
                  <a:lnTo>
                    <a:pt x="190" y="178"/>
                  </a:lnTo>
                  <a:lnTo>
                    <a:pt x="187" y="178"/>
                  </a:lnTo>
                  <a:lnTo>
                    <a:pt x="185" y="178"/>
                  </a:lnTo>
                  <a:lnTo>
                    <a:pt x="183" y="178"/>
                  </a:lnTo>
                  <a:lnTo>
                    <a:pt x="182" y="178"/>
                  </a:lnTo>
                  <a:lnTo>
                    <a:pt x="179" y="177"/>
                  </a:lnTo>
                  <a:lnTo>
                    <a:pt x="176" y="178"/>
                  </a:lnTo>
                  <a:lnTo>
                    <a:pt x="172" y="180"/>
                  </a:lnTo>
                  <a:lnTo>
                    <a:pt x="170" y="182"/>
                  </a:lnTo>
                  <a:lnTo>
                    <a:pt x="168" y="183"/>
                  </a:lnTo>
                  <a:lnTo>
                    <a:pt x="165" y="183"/>
                  </a:lnTo>
                  <a:lnTo>
                    <a:pt x="163" y="185"/>
                  </a:lnTo>
                  <a:lnTo>
                    <a:pt x="161" y="188"/>
                  </a:lnTo>
                  <a:lnTo>
                    <a:pt x="159" y="189"/>
                  </a:lnTo>
                  <a:lnTo>
                    <a:pt x="157" y="193"/>
                  </a:lnTo>
                  <a:lnTo>
                    <a:pt x="157" y="196"/>
                  </a:lnTo>
                  <a:lnTo>
                    <a:pt x="158" y="197"/>
                  </a:lnTo>
                  <a:lnTo>
                    <a:pt x="159" y="201"/>
                  </a:lnTo>
                  <a:lnTo>
                    <a:pt x="158" y="203"/>
                  </a:lnTo>
                  <a:lnTo>
                    <a:pt x="157" y="205"/>
                  </a:lnTo>
                  <a:lnTo>
                    <a:pt x="157" y="208"/>
                  </a:lnTo>
                  <a:lnTo>
                    <a:pt x="157" y="209"/>
                  </a:lnTo>
                  <a:lnTo>
                    <a:pt x="157" y="211"/>
                  </a:lnTo>
                  <a:lnTo>
                    <a:pt x="159" y="213"/>
                  </a:lnTo>
                  <a:lnTo>
                    <a:pt x="160" y="215"/>
                  </a:lnTo>
                  <a:lnTo>
                    <a:pt x="160" y="216"/>
                  </a:lnTo>
                  <a:lnTo>
                    <a:pt x="160" y="219"/>
                  </a:lnTo>
                  <a:lnTo>
                    <a:pt x="159" y="221"/>
                  </a:lnTo>
                  <a:lnTo>
                    <a:pt x="157" y="222"/>
                  </a:lnTo>
                  <a:lnTo>
                    <a:pt x="155" y="222"/>
                  </a:lnTo>
                  <a:lnTo>
                    <a:pt x="152" y="222"/>
                  </a:lnTo>
                  <a:lnTo>
                    <a:pt x="150" y="222"/>
                  </a:lnTo>
                  <a:lnTo>
                    <a:pt x="149" y="222"/>
                  </a:lnTo>
                  <a:lnTo>
                    <a:pt x="147" y="223"/>
                  </a:lnTo>
                  <a:lnTo>
                    <a:pt x="145" y="224"/>
                  </a:lnTo>
                  <a:lnTo>
                    <a:pt x="143" y="224"/>
                  </a:lnTo>
                  <a:lnTo>
                    <a:pt x="140" y="223"/>
                  </a:lnTo>
                  <a:lnTo>
                    <a:pt x="138" y="223"/>
                  </a:lnTo>
                  <a:lnTo>
                    <a:pt x="136" y="224"/>
                  </a:lnTo>
                  <a:lnTo>
                    <a:pt x="133" y="224"/>
                  </a:lnTo>
                  <a:lnTo>
                    <a:pt x="131" y="224"/>
                  </a:lnTo>
                  <a:lnTo>
                    <a:pt x="129" y="224"/>
                  </a:lnTo>
                  <a:lnTo>
                    <a:pt x="126" y="225"/>
                  </a:lnTo>
                  <a:lnTo>
                    <a:pt x="125" y="224"/>
                  </a:lnTo>
                  <a:lnTo>
                    <a:pt x="125" y="222"/>
                  </a:lnTo>
                  <a:lnTo>
                    <a:pt x="125" y="220"/>
                  </a:lnTo>
                  <a:lnTo>
                    <a:pt x="125" y="219"/>
                  </a:lnTo>
                  <a:lnTo>
                    <a:pt x="123" y="217"/>
                  </a:lnTo>
                  <a:lnTo>
                    <a:pt x="119" y="217"/>
                  </a:lnTo>
                  <a:lnTo>
                    <a:pt x="117" y="217"/>
                  </a:lnTo>
                  <a:lnTo>
                    <a:pt x="118" y="215"/>
                  </a:lnTo>
                  <a:lnTo>
                    <a:pt x="117" y="214"/>
                  </a:lnTo>
                  <a:lnTo>
                    <a:pt x="115" y="211"/>
                  </a:lnTo>
                  <a:lnTo>
                    <a:pt x="115" y="209"/>
                  </a:lnTo>
                  <a:lnTo>
                    <a:pt x="113" y="206"/>
                  </a:lnTo>
                  <a:lnTo>
                    <a:pt x="111" y="204"/>
                  </a:lnTo>
                  <a:lnTo>
                    <a:pt x="110" y="203"/>
                  </a:lnTo>
                  <a:lnTo>
                    <a:pt x="109" y="201"/>
                  </a:lnTo>
                  <a:lnTo>
                    <a:pt x="108" y="198"/>
                  </a:lnTo>
                  <a:lnTo>
                    <a:pt x="107" y="196"/>
                  </a:lnTo>
                  <a:lnTo>
                    <a:pt x="108" y="194"/>
                  </a:lnTo>
                  <a:lnTo>
                    <a:pt x="110" y="192"/>
                  </a:lnTo>
                  <a:lnTo>
                    <a:pt x="110" y="190"/>
                  </a:lnTo>
                  <a:lnTo>
                    <a:pt x="108" y="188"/>
                  </a:lnTo>
                  <a:lnTo>
                    <a:pt x="107" y="188"/>
                  </a:lnTo>
                  <a:lnTo>
                    <a:pt x="104" y="188"/>
                  </a:lnTo>
                  <a:lnTo>
                    <a:pt x="101" y="187"/>
                  </a:lnTo>
                  <a:lnTo>
                    <a:pt x="98" y="186"/>
                  </a:lnTo>
                  <a:lnTo>
                    <a:pt x="94" y="185"/>
                  </a:lnTo>
                  <a:lnTo>
                    <a:pt x="92" y="183"/>
                  </a:lnTo>
                  <a:lnTo>
                    <a:pt x="89" y="181"/>
                  </a:lnTo>
                  <a:lnTo>
                    <a:pt x="87" y="180"/>
                  </a:lnTo>
                  <a:lnTo>
                    <a:pt x="84" y="179"/>
                  </a:lnTo>
                  <a:lnTo>
                    <a:pt x="81" y="179"/>
                  </a:lnTo>
                  <a:lnTo>
                    <a:pt x="79" y="177"/>
                  </a:lnTo>
                  <a:lnTo>
                    <a:pt x="79" y="173"/>
                  </a:lnTo>
                  <a:lnTo>
                    <a:pt x="78" y="170"/>
                  </a:lnTo>
                  <a:lnTo>
                    <a:pt x="77" y="169"/>
                  </a:lnTo>
                  <a:lnTo>
                    <a:pt x="76" y="167"/>
                  </a:lnTo>
                  <a:lnTo>
                    <a:pt x="75" y="165"/>
                  </a:lnTo>
                  <a:lnTo>
                    <a:pt x="72" y="164"/>
                  </a:lnTo>
                  <a:lnTo>
                    <a:pt x="70" y="164"/>
                  </a:lnTo>
                  <a:lnTo>
                    <a:pt x="68" y="164"/>
                  </a:lnTo>
                  <a:lnTo>
                    <a:pt x="65" y="164"/>
                  </a:lnTo>
                  <a:lnTo>
                    <a:pt x="63" y="164"/>
                  </a:lnTo>
                  <a:lnTo>
                    <a:pt x="62" y="162"/>
                  </a:lnTo>
                  <a:lnTo>
                    <a:pt x="59" y="162"/>
                  </a:lnTo>
                  <a:lnTo>
                    <a:pt x="57" y="163"/>
                  </a:lnTo>
                  <a:lnTo>
                    <a:pt x="55" y="162"/>
                  </a:lnTo>
                  <a:lnTo>
                    <a:pt x="52" y="160"/>
                  </a:lnTo>
                  <a:lnTo>
                    <a:pt x="50" y="158"/>
                  </a:lnTo>
                  <a:lnTo>
                    <a:pt x="49" y="156"/>
                  </a:lnTo>
                  <a:lnTo>
                    <a:pt x="45" y="154"/>
                  </a:lnTo>
                  <a:lnTo>
                    <a:pt x="44" y="152"/>
                  </a:lnTo>
                  <a:lnTo>
                    <a:pt x="41" y="150"/>
                  </a:lnTo>
                  <a:lnTo>
                    <a:pt x="43" y="148"/>
                  </a:lnTo>
                  <a:lnTo>
                    <a:pt x="45" y="147"/>
                  </a:lnTo>
                  <a:lnTo>
                    <a:pt x="47" y="145"/>
                  </a:lnTo>
                  <a:lnTo>
                    <a:pt x="48" y="143"/>
                  </a:lnTo>
                  <a:lnTo>
                    <a:pt x="49" y="141"/>
                  </a:lnTo>
                  <a:lnTo>
                    <a:pt x="50" y="138"/>
                  </a:lnTo>
                  <a:lnTo>
                    <a:pt x="52" y="137"/>
                  </a:lnTo>
                  <a:lnTo>
                    <a:pt x="53" y="134"/>
                  </a:lnTo>
                  <a:lnTo>
                    <a:pt x="54" y="132"/>
                  </a:lnTo>
                  <a:lnTo>
                    <a:pt x="56" y="134"/>
                  </a:lnTo>
                  <a:lnTo>
                    <a:pt x="58" y="137"/>
                  </a:lnTo>
                  <a:lnTo>
                    <a:pt x="60" y="137"/>
                  </a:lnTo>
                  <a:lnTo>
                    <a:pt x="62" y="136"/>
                  </a:lnTo>
                  <a:lnTo>
                    <a:pt x="63" y="133"/>
                  </a:lnTo>
                  <a:lnTo>
                    <a:pt x="64" y="131"/>
                  </a:lnTo>
                  <a:lnTo>
                    <a:pt x="65" y="128"/>
                  </a:lnTo>
                  <a:lnTo>
                    <a:pt x="65" y="126"/>
                  </a:lnTo>
                  <a:lnTo>
                    <a:pt x="66" y="124"/>
                  </a:lnTo>
                  <a:lnTo>
                    <a:pt x="65" y="122"/>
                  </a:lnTo>
                  <a:lnTo>
                    <a:pt x="63" y="121"/>
                  </a:lnTo>
                  <a:lnTo>
                    <a:pt x="60" y="120"/>
                  </a:lnTo>
                  <a:lnTo>
                    <a:pt x="58" y="119"/>
                  </a:lnTo>
                  <a:lnTo>
                    <a:pt x="57" y="119"/>
                  </a:lnTo>
                  <a:lnTo>
                    <a:pt x="56" y="119"/>
                  </a:lnTo>
                  <a:lnTo>
                    <a:pt x="53" y="119"/>
                  </a:lnTo>
                  <a:lnTo>
                    <a:pt x="51" y="116"/>
                  </a:lnTo>
                  <a:lnTo>
                    <a:pt x="50" y="115"/>
                  </a:lnTo>
                  <a:lnTo>
                    <a:pt x="49" y="116"/>
                  </a:lnTo>
                  <a:lnTo>
                    <a:pt x="46" y="117"/>
                  </a:lnTo>
                  <a:lnTo>
                    <a:pt x="45" y="117"/>
                  </a:lnTo>
                  <a:lnTo>
                    <a:pt x="44" y="118"/>
                  </a:lnTo>
                  <a:lnTo>
                    <a:pt x="41" y="118"/>
                  </a:lnTo>
                  <a:lnTo>
                    <a:pt x="39" y="118"/>
                  </a:lnTo>
                  <a:lnTo>
                    <a:pt x="37" y="117"/>
                  </a:lnTo>
                  <a:lnTo>
                    <a:pt x="36" y="116"/>
                  </a:lnTo>
                  <a:lnTo>
                    <a:pt x="34" y="115"/>
                  </a:lnTo>
                  <a:lnTo>
                    <a:pt x="32" y="113"/>
                  </a:lnTo>
                  <a:lnTo>
                    <a:pt x="31" y="109"/>
                  </a:lnTo>
                  <a:lnTo>
                    <a:pt x="31" y="106"/>
                  </a:lnTo>
                  <a:lnTo>
                    <a:pt x="30" y="104"/>
                  </a:lnTo>
                  <a:lnTo>
                    <a:pt x="29" y="101"/>
                  </a:lnTo>
                  <a:lnTo>
                    <a:pt x="26" y="99"/>
                  </a:lnTo>
                  <a:lnTo>
                    <a:pt x="22" y="99"/>
                  </a:lnTo>
                  <a:lnTo>
                    <a:pt x="19" y="99"/>
                  </a:lnTo>
                  <a:lnTo>
                    <a:pt x="17" y="99"/>
                  </a:lnTo>
                  <a:lnTo>
                    <a:pt x="14" y="98"/>
                  </a:lnTo>
                  <a:lnTo>
                    <a:pt x="13" y="95"/>
                  </a:lnTo>
                  <a:lnTo>
                    <a:pt x="12" y="92"/>
                  </a:lnTo>
                  <a:lnTo>
                    <a:pt x="10" y="90"/>
                  </a:lnTo>
                  <a:lnTo>
                    <a:pt x="7" y="88"/>
                  </a:lnTo>
                  <a:lnTo>
                    <a:pt x="5" y="86"/>
                  </a:lnTo>
                  <a:lnTo>
                    <a:pt x="3" y="83"/>
                  </a:lnTo>
                  <a:lnTo>
                    <a:pt x="0" y="80"/>
                  </a:lnTo>
                  <a:lnTo>
                    <a:pt x="2" y="79"/>
                  </a:lnTo>
                  <a:lnTo>
                    <a:pt x="5" y="78"/>
                  </a:lnTo>
                  <a:lnTo>
                    <a:pt x="8" y="76"/>
                  </a:lnTo>
                  <a:lnTo>
                    <a:pt x="12" y="74"/>
                  </a:lnTo>
                  <a:lnTo>
                    <a:pt x="13" y="70"/>
                  </a:lnTo>
                  <a:lnTo>
                    <a:pt x="16" y="69"/>
                  </a:lnTo>
                  <a:lnTo>
                    <a:pt x="20" y="71"/>
                  </a:lnTo>
                  <a:lnTo>
                    <a:pt x="22" y="73"/>
                  </a:lnTo>
                  <a:lnTo>
                    <a:pt x="25" y="74"/>
                  </a:lnTo>
                  <a:lnTo>
                    <a:pt x="29" y="74"/>
                  </a:lnTo>
                  <a:lnTo>
                    <a:pt x="31" y="74"/>
                  </a:lnTo>
                  <a:lnTo>
                    <a:pt x="36" y="74"/>
                  </a:lnTo>
                  <a:lnTo>
                    <a:pt x="37" y="74"/>
                  </a:lnTo>
                  <a:lnTo>
                    <a:pt x="39" y="71"/>
                  </a:lnTo>
                  <a:lnTo>
                    <a:pt x="42" y="68"/>
                  </a:lnTo>
                  <a:lnTo>
                    <a:pt x="44" y="67"/>
                  </a:lnTo>
                  <a:lnTo>
                    <a:pt x="46" y="66"/>
                  </a:lnTo>
                  <a:lnTo>
                    <a:pt x="47" y="66"/>
                  </a:lnTo>
                  <a:lnTo>
                    <a:pt x="50" y="63"/>
                  </a:lnTo>
                  <a:lnTo>
                    <a:pt x="51" y="61"/>
                  </a:lnTo>
                  <a:lnTo>
                    <a:pt x="54" y="59"/>
                  </a:lnTo>
                  <a:lnTo>
                    <a:pt x="55" y="57"/>
                  </a:lnTo>
                  <a:lnTo>
                    <a:pt x="56" y="54"/>
                  </a:lnTo>
                  <a:lnTo>
                    <a:pt x="55" y="53"/>
                  </a:lnTo>
                  <a:lnTo>
                    <a:pt x="55" y="51"/>
                  </a:lnTo>
                  <a:lnTo>
                    <a:pt x="56" y="48"/>
                  </a:lnTo>
                  <a:lnTo>
                    <a:pt x="57" y="48"/>
                  </a:lnTo>
                  <a:lnTo>
                    <a:pt x="60" y="48"/>
                  </a:lnTo>
                  <a:lnTo>
                    <a:pt x="62" y="48"/>
                  </a:lnTo>
                  <a:lnTo>
                    <a:pt x="64" y="49"/>
                  </a:lnTo>
                  <a:lnTo>
                    <a:pt x="66" y="50"/>
                  </a:lnTo>
                  <a:lnTo>
                    <a:pt x="67" y="49"/>
                  </a:lnTo>
                  <a:lnTo>
                    <a:pt x="69" y="49"/>
                  </a:lnTo>
                  <a:lnTo>
                    <a:pt x="71" y="50"/>
                  </a:lnTo>
                  <a:lnTo>
                    <a:pt x="73" y="50"/>
                  </a:lnTo>
                  <a:lnTo>
                    <a:pt x="75" y="49"/>
                  </a:lnTo>
                  <a:lnTo>
                    <a:pt x="77" y="49"/>
                  </a:lnTo>
                  <a:lnTo>
                    <a:pt x="78" y="48"/>
                  </a:lnTo>
                  <a:lnTo>
                    <a:pt x="79" y="47"/>
                  </a:lnTo>
                  <a:lnTo>
                    <a:pt x="78" y="44"/>
                  </a:lnTo>
                  <a:lnTo>
                    <a:pt x="77" y="42"/>
                  </a:lnTo>
                  <a:lnTo>
                    <a:pt x="78" y="41"/>
                  </a:lnTo>
                  <a:lnTo>
                    <a:pt x="79" y="39"/>
                  </a:lnTo>
                  <a:lnTo>
                    <a:pt x="80" y="37"/>
                  </a:lnTo>
                  <a:lnTo>
                    <a:pt x="81" y="35"/>
                  </a:lnTo>
                  <a:lnTo>
                    <a:pt x="83" y="35"/>
                  </a:lnTo>
                  <a:lnTo>
                    <a:pt x="84" y="38"/>
                  </a:lnTo>
                  <a:lnTo>
                    <a:pt x="85" y="41"/>
                  </a:lnTo>
                  <a:lnTo>
                    <a:pt x="87" y="42"/>
                  </a:lnTo>
                  <a:lnTo>
                    <a:pt x="88" y="45"/>
                  </a:lnTo>
                  <a:lnTo>
                    <a:pt x="91" y="46"/>
                  </a:lnTo>
                  <a:lnTo>
                    <a:pt x="92" y="47"/>
                  </a:lnTo>
                  <a:lnTo>
                    <a:pt x="93" y="49"/>
                  </a:lnTo>
                  <a:lnTo>
                    <a:pt x="95" y="50"/>
                  </a:lnTo>
                  <a:lnTo>
                    <a:pt x="96" y="48"/>
                  </a:lnTo>
                  <a:lnTo>
                    <a:pt x="96" y="45"/>
                  </a:lnTo>
                  <a:lnTo>
                    <a:pt x="96" y="42"/>
                  </a:lnTo>
                  <a:lnTo>
                    <a:pt x="96" y="40"/>
                  </a:lnTo>
                  <a:lnTo>
                    <a:pt x="98" y="38"/>
                  </a:lnTo>
                  <a:lnTo>
                    <a:pt x="100" y="37"/>
                  </a:lnTo>
                  <a:lnTo>
                    <a:pt x="102" y="36"/>
                  </a:lnTo>
                  <a:lnTo>
                    <a:pt x="102" y="34"/>
                  </a:lnTo>
                  <a:lnTo>
                    <a:pt x="101" y="32"/>
                  </a:lnTo>
                  <a:lnTo>
                    <a:pt x="104" y="29"/>
                  </a:lnTo>
                  <a:lnTo>
                    <a:pt x="103" y="26"/>
                  </a:lnTo>
                  <a:lnTo>
                    <a:pt x="100" y="24"/>
                  </a:lnTo>
                  <a:lnTo>
                    <a:pt x="98" y="22"/>
                  </a:lnTo>
                  <a:lnTo>
                    <a:pt x="96" y="21"/>
                  </a:lnTo>
                  <a:lnTo>
                    <a:pt x="97" y="18"/>
                  </a:lnTo>
                  <a:lnTo>
                    <a:pt x="99" y="16"/>
                  </a:lnTo>
                  <a:lnTo>
                    <a:pt x="101" y="14"/>
                  </a:lnTo>
                  <a:lnTo>
                    <a:pt x="106" y="12"/>
                  </a:lnTo>
                  <a:lnTo>
                    <a:pt x="108" y="12"/>
                  </a:lnTo>
                  <a:lnTo>
                    <a:pt x="112" y="13"/>
                  </a:lnTo>
                  <a:lnTo>
                    <a:pt x="115" y="12"/>
                  </a:lnTo>
                  <a:lnTo>
                    <a:pt x="119" y="12"/>
                  </a:lnTo>
                  <a:lnTo>
                    <a:pt x="121" y="11"/>
                  </a:lnTo>
                  <a:lnTo>
                    <a:pt x="123" y="10"/>
                  </a:lnTo>
                  <a:lnTo>
                    <a:pt x="125" y="9"/>
                  </a:lnTo>
                  <a:lnTo>
                    <a:pt x="128" y="9"/>
                  </a:lnTo>
                  <a:lnTo>
                    <a:pt x="131" y="10"/>
                  </a:lnTo>
                  <a:lnTo>
                    <a:pt x="134" y="10"/>
                  </a:lnTo>
                  <a:lnTo>
                    <a:pt x="138" y="10"/>
                  </a:lnTo>
                  <a:lnTo>
                    <a:pt x="142" y="10"/>
                  </a:lnTo>
                  <a:lnTo>
                    <a:pt x="145" y="9"/>
                  </a:lnTo>
                  <a:lnTo>
                    <a:pt x="149" y="9"/>
                  </a:lnTo>
                  <a:lnTo>
                    <a:pt x="154" y="8"/>
                  </a:lnTo>
                  <a:lnTo>
                    <a:pt x="157" y="8"/>
                  </a:lnTo>
                  <a:lnTo>
                    <a:pt x="158" y="5"/>
                  </a:lnTo>
                  <a:lnTo>
                    <a:pt x="159" y="2"/>
                  </a:lnTo>
                  <a:lnTo>
                    <a:pt x="163" y="0"/>
                  </a:lnTo>
                  <a:lnTo>
                    <a:pt x="164" y="0"/>
                  </a:lnTo>
                  <a:lnTo>
                    <a:pt x="168" y="1"/>
                  </a:lnTo>
                  <a:lnTo>
                    <a:pt x="170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55" name="Freeform 935"/>
            <p:cNvSpPr>
              <a:spLocks/>
            </p:cNvSpPr>
            <p:nvPr/>
          </p:nvSpPr>
          <p:spPr bwMode="auto">
            <a:xfrm>
              <a:off x="2600" y="2061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1 h 2"/>
                <a:gd name="T6" fmla="*/ 0 w 2"/>
                <a:gd name="T7" fmla="*/ 1 h 2"/>
                <a:gd name="T8" fmla="*/ 0 w 2"/>
                <a:gd name="T9" fmla="*/ 1 h 2"/>
                <a:gd name="T10" fmla="*/ 0 w 2"/>
                <a:gd name="T11" fmla="*/ 0 h 2"/>
                <a:gd name="T12" fmla="*/ 0 w 2"/>
                <a:gd name="T13" fmla="*/ 0 h 2"/>
                <a:gd name="T14" fmla="*/ 0 w 2"/>
                <a:gd name="T15" fmla="*/ 0 h 2"/>
                <a:gd name="T16" fmla="*/ 0 w 2"/>
                <a:gd name="T17" fmla="*/ 0 h 2"/>
                <a:gd name="T18" fmla="*/ 1 w 2"/>
                <a:gd name="T19" fmla="*/ 0 h 2"/>
                <a:gd name="T20" fmla="*/ 1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1 h 2"/>
                <a:gd name="T28" fmla="*/ 2 w 2"/>
                <a:gd name="T29" fmla="*/ 1 h 2"/>
                <a:gd name="T30" fmla="*/ 2 w 2"/>
                <a:gd name="T31" fmla="*/ 1 h 2"/>
                <a:gd name="T32" fmla="*/ 2 w 2"/>
                <a:gd name="T33" fmla="*/ 1 h 2"/>
                <a:gd name="T34" fmla="*/ 1 w 2"/>
                <a:gd name="T35" fmla="*/ 1 h 2"/>
                <a:gd name="T36" fmla="*/ 1 w 2"/>
                <a:gd name="T37" fmla="*/ 1 h 2"/>
                <a:gd name="T38" fmla="*/ 0 w 2"/>
                <a:gd name="T39" fmla="*/ 1 h 2"/>
                <a:gd name="T40" fmla="*/ 0 w 2"/>
                <a:gd name="T41" fmla="*/ 2 h 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"/>
                <a:gd name="T64" fmla="*/ 0 h 2"/>
                <a:gd name="T65" fmla="*/ 2 w 2"/>
                <a:gd name="T66" fmla="*/ 2 h 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56" name="Freeform 936"/>
            <p:cNvSpPr>
              <a:spLocks/>
            </p:cNvSpPr>
            <p:nvPr/>
          </p:nvSpPr>
          <p:spPr bwMode="auto">
            <a:xfrm>
              <a:off x="2599" y="2066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1 w 1"/>
                <a:gd name="T17" fmla="*/ 0 h 1"/>
                <a:gd name="T18" fmla="*/ 1 w 1"/>
                <a:gd name="T19" fmla="*/ 0 h 1"/>
                <a:gd name="T20" fmla="*/ 1 w 1"/>
                <a:gd name="T21" fmla="*/ 0 h 1"/>
                <a:gd name="T22" fmla="*/ 1 w 1"/>
                <a:gd name="T23" fmla="*/ 0 h 1"/>
                <a:gd name="T24" fmla="*/ 1 w 1"/>
                <a:gd name="T25" fmla="*/ 0 h 1"/>
                <a:gd name="T26" fmla="*/ 1 w 1"/>
                <a:gd name="T27" fmla="*/ 1 h 1"/>
                <a:gd name="T28" fmla="*/ 0 w 1"/>
                <a:gd name="T29" fmla="*/ 1 h 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"/>
                <a:gd name="T46" fmla="*/ 0 h 1"/>
                <a:gd name="T47" fmla="*/ 1 w 1"/>
                <a:gd name="T48" fmla="*/ 1 h 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57" name="Freeform 937"/>
            <p:cNvSpPr>
              <a:spLocks/>
            </p:cNvSpPr>
            <p:nvPr/>
          </p:nvSpPr>
          <p:spPr bwMode="auto">
            <a:xfrm>
              <a:off x="2604" y="20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1 h 2"/>
                <a:gd name="T4" fmla="*/ 0 w 1"/>
                <a:gd name="T5" fmla="*/ 1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0 h 2"/>
                <a:gd name="T12" fmla="*/ 0 w 1"/>
                <a:gd name="T13" fmla="*/ 0 h 2"/>
                <a:gd name="T14" fmla="*/ 0 w 1"/>
                <a:gd name="T15" fmla="*/ 0 h 2"/>
                <a:gd name="T16" fmla="*/ 1 w 1"/>
                <a:gd name="T17" fmla="*/ 0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2 h 2"/>
                <a:gd name="T24" fmla="*/ 0 w 1"/>
                <a:gd name="T25" fmla="*/ 2 h 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"/>
                <a:gd name="T40" fmla="*/ 0 h 2"/>
                <a:gd name="T41" fmla="*/ 1 w 1"/>
                <a:gd name="T42" fmla="*/ 2 h 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" h="2">
                  <a:moveTo>
                    <a:pt x="0" y="2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58" name="Freeform 938"/>
            <p:cNvSpPr>
              <a:spLocks/>
            </p:cNvSpPr>
            <p:nvPr/>
          </p:nvSpPr>
          <p:spPr bwMode="auto">
            <a:xfrm>
              <a:off x="2606" y="2067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1 h 1"/>
                <a:gd name="T16" fmla="*/ 0 w 1"/>
                <a:gd name="T17" fmla="*/ 1 h 1"/>
                <a:gd name="T18" fmla="*/ 0 w 1"/>
                <a:gd name="T19" fmla="*/ 1 h 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"/>
                <a:gd name="T31" fmla="*/ 0 h 1"/>
                <a:gd name="T32" fmla="*/ 1 w 1"/>
                <a:gd name="T33" fmla="*/ 1 h 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59" name="Freeform 939"/>
            <p:cNvSpPr>
              <a:spLocks/>
            </p:cNvSpPr>
            <p:nvPr/>
          </p:nvSpPr>
          <p:spPr bwMode="auto">
            <a:xfrm>
              <a:off x="2265" y="2079"/>
              <a:ext cx="8" cy="6"/>
            </a:xfrm>
            <a:custGeom>
              <a:avLst/>
              <a:gdLst>
                <a:gd name="T0" fmla="*/ 1 w 8"/>
                <a:gd name="T1" fmla="*/ 6 h 6"/>
                <a:gd name="T2" fmla="*/ 0 w 8"/>
                <a:gd name="T3" fmla="*/ 6 h 6"/>
                <a:gd name="T4" fmla="*/ 0 w 8"/>
                <a:gd name="T5" fmla="*/ 6 h 6"/>
                <a:gd name="T6" fmla="*/ 0 w 8"/>
                <a:gd name="T7" fmla="*/ 6 h 6"/>
                <a:gd name="T8" fmla="*/ 0 w 8"/>
                <a:gd name="T9" fmla="*/ 5 h 6"/>
                <a:gd name="T10" fmla="*/ 0 w 8"/>
                <a:gd name="T11" fmla="*/ 5 h 6"/>
                <a:gd name="T12" fmla="*/ 0 w 8"/>
                <a:gd name="T13" fmla="*/ 4 h 6"/>
                <a:gd name="T14" fmla="*/ 0 w 8"/>
                <a:gd name="T15" fmla="*/ 3 h 6"/>
                <a:gd name="T16" fmla="*/ 0 w 8"/>
                <a:gd name="T17" fmla="*/ 3 h 6"/>
                <a:gd name="T18" fmla="*/ 0 w 8"/>
                <a:gd name="T19" fmla="*/ 2 h 6"/>
                <a:gd name="T20" fmla="*/ 0 w 8"/>
                <a:gd name="T21" fmla="*/ 2 h 6"/>
                <a:gd name="T22" fmla="*/ 0 w 8"/>
                <a:gd name="T23" fmla="*/ 2 h 6"/>
                <a:gd name="T24" fmla="*/ 1 w 8"/>
                <a:gd name="T25" fmla="*/ 2 h 6"/>
                <a:gd name="T26" fmla="*/ 1 w 8"/>
                <a:gd name="T27" fmla="*/ 2 h 6"/>
                <a:gd name="T28" fmla="*/ 2 w 8"/>
                <a:gd name="T29" fmla="*/ 2 h 6"/>
                <a:gd name="T30" fmla="*/ 2 w 8"/>
                <a:gd name="T31" fmla="*/ 2 h 6"/>
                <a:gd name="T32" fmla="*/ 2 w 8"/>
                <a:gd name="T33" fmla="*/ 3 h 6"/>
                <a:gd name="T34" fmla="*/ 2 w 8"/>
                <a:gd name="T35" fmla="*/ 3 h 6"/>
                <a:gd name="T36" fmla="*/ 2 w 8"/>
                <a:gd name="T37" fmla="*/ 3 h 6"/>
                <a:gd name="T38" fmla="*/ 2 w 8"/>
                <a:gd name="T39" fmla="*/ 3 h 6"/>
                <a:gd name="T40" fmla="*/ 3 w 8"/>
                <a:gd name="T41" fmla="*/ 3 h 6"/>
                <a:gd name="T42" fmla="*/ 3 w 8"/>
                <a:gd name="T43" fmla="*/ 2 h 6"/>
                <a:gd name="T44" fmla="*/ 4 w 8"/>
                <a:gd name="T45" fmla="*/ 2 h 6"/>
                <a:gd name="T46" fmla="*/ 4 w 8"/>
                <a:gd name="T47" fmla="*/ 2 h 6"/>
                <a:gd name="T48" fmla="*/ 4 w 8"/>
                <a:gd name="T49" fmla="*/ 2 h 6"/>
                <a:gd name="T50" fmla="*/ 5 w 8"/>
                <a:gd name="T51" fmla="*/ 2 h 6"/>
                <a:gd name="T52" fmla="*/ 5 w 8"/>
                <a:gd name="T53" fmla="*/ 1 h 6"/>
                <a:gd name="T54" fmla="*/ 5 w 8"/>
                <a:gd name="T55" fmla="*/ 1 h 6"/>
                <a:gd name="T56" fmla="*/ 5 w 8"/>
                <a:gd name="T57" fmla="*/ 1 h 6"/>
                <a:gd name="T58" fmla="*/ 6 w 8"/>
                <a:gd name="T59" fmla="*/ 1 h 6"/>
                <a:gd name="T60" fmla="*/ 6 w 8"/>
                <a:gd name="T61" fmla="*/ 1 h 6"/>
                <a:gd name="T62" fmla="*/ 7 w 8"/>
                <a:gd name="T63" fmla="*/ 0 h 6"/>
                <a:gd name="T64" fmla="*/ 7 w 8"/>
                <a:gd name="T65" fmla="*/ 0 h 6"/>
                <a:gd name="T66" fmla="*/ 7 w 8"/>
                <a:gd name="T67" fmla="*/ 1 h 6"/>
                <a:gd name="T68" fmla="*/ 8 w 8"/>
                <a:gd name="T69" fmla="*/ 1 h 6"/>
                <a:gd name="T70" fmla="*/ 8 w 8"/>
                <a:gd name="T71" fmla="*/ 1 h 6"/>
                <a:gd name="T72" fmla="*/ 8 w 8"/>
                <a:gd name="T73" fmla="*/ 2 h 6"/>
                <a:gd name="T74" fmla="*/ 8 w 8"/>
                <a:gd name="T75" fmla="*/ 2 h 6"/>
                <a:gd name="T76" fmla="*/ 8 w 8"/>
                <a:gd name="T77" fmla="*/ 2 h 6"/>
                <a:gd name="T78" fmla="*/ 8 w 8"/>
                <a:gd name="T79" fmla="*/ 3 h 6"/>
                <a:gd name="T80" fmla="*/ 8 w 8"/>
                <a:gd name="T81" fmla="*/ 3 h 6"/>
                <a:gd name="T82" fmla="*/ 7 w 8"/>
                <a:gd name="T83" fmla="*/ 3 h 6"/>
                <a:gd name="T84" fmla="*/ 7 w 8"/>
                <a:gd name="T85" fmla="*/ 3 h 6"/>
                <a:gd name="T86" fmla="*/ 7 w 8"/>
                <a:gd name="T87" fmla="*/ 4 h 6"/>
                <a:gd name="T88" fmla="*/ 6 w 8"/>
                <a:gd name="T89" fmla="*/ 4 h 6"/>
                <a:gd name="T90" fmla="*/ 6 w 8"/>
                <a:gd name="T91" fmla="*/ 4 h 6"/>
                <a:gd name="T92" fmla="*/ 6 w 8"/>
                <a:gd name="T93" fmla="*/ 4 h 6"/>
                <a:gd name="T94" fmla="*/ 5 w 8"/>
                <a:gd name="T95" fmla="*/ 4 h 6"/>
                <a:gd name="T96" fmla="*/ 5 w 8"/>
                <a:gd name="T97" fmla="*/ 4 h 6"/>
                <a:gd name="T98" fmla="*/ 4 w 8"/>
                <a:gd name="T99" fmla="*/ 5 h 6"/>
                <a:gd name="T100" fmla="*/ 4 w 8"/>
                <a:gd name="T101" fmla="*/ 5 h 6"/>
                <a:gd name="T102" fmla="*/ 4 w 8"/>
                <a:gd name="T103" fmla="*/ 5 h 6"/>
                <a:gd name="T104" fmla="*/ 3 w 8"/>
                <a:gd name="T105" fmla="*/ 5 h 6"/>
                <a:gd name="T106" fmla="*/ 3 w 8"/>
                <a:gd name="T107" fmla="*/ 5 h 6"/>
                <a:gd name="T108" fmla="*/ 2 w 8"/>
                <a:gd name="T109" fmla="*/ 5 h 6"/>
                <a:gd name="T110" fmla="*/ 2 w 8"/>
                <a:gd name="T111" fmla="*/ 5 h 6"/>
                <a:gd name="T112" fmla="*/ 2 w 8"/>
                <a:gd name="T113" fmla="*/ 6 h 6"/>
                <a:gd name="T114" fmla="*/ 2 w 8"/>
                <a:gd name="T115" fmla="*/ 6 h 6"/>
                <a:gd name="T116" fmla="*/ 2 w 8"/>
                <a:gd name="T117" fmla="*/ 6 h 6"/>
                <a:gd name="T118" fmla="*/ 2 w 8"/>
                <a:gd name="T119" fmla="*/ 6 h 6"/>
                <a:gd name="T120" fmla="*/ 1 w 8"/>
                <a:gd name="T121" fmla="*/ 6 h 6"/>
                <a:gd name="T122" fmla="*/ 1 w 8"/>
                <a:gd name="T123" fmla="*/ 6 h 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"/>
                <a:gd name="T187" fmla="*/ 0 h 6"/>
                <a:gd name="T188" fmla="*/ 8 w 8"/>
                <a:gd name="T189" fmla="*/ 6 h 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" h="6">
                  <a:moveTo>
                    <a:pt x="1" y="6"/>
                  </a:move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4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60" name="Freeform 940"/>
            <p:cNvSpPr>
              <a:spLocks/>
            </p:cNvSpPr>
            <p:nvPr/>
          </p:nvSpPr>
          <p:spPr bwMode="auto">
            <a:xfrm>
              <a:off x="1216" y="2094"/>
              <a:ext cx="189" cy="183"/>
            </a:xfrm>
            <a:custGeom>
              <a:avLst/>
              <a:gdLst>
                <a:gd name="T0" fmla="*/ 18 w 189"/>
                <a:gd name="T1" fmla="*/ 4 h 183"/>
                <a:gd name="T2" fmla="*/ 34 w 189"/>
                <a:gd name="T3" fmla="*/ 11 h 183"/>
                <a:gd name="T4" fmla="*/ 41 w 189"/>
                <a:gd name="T5" fmla="*/ 20 h 183"/>
                <a:gd name="T6" fmla="*/ 56 w 189"/>
                <a:gd name="T7" fmla="*/ 31 h 183"/>
                <a:gd name="T8" fmla="*/ 71 w 189"/>
                <a:gd name="T9" fmla="*/ 36 h 183"/>
                <a:gd name="T10" fmla="*/ 85 w 189"/>
                <a:gd name="T11" fmla="*/ 54 h 183"/>
                <a:gd name="T12" fmla="*/ 102 w 189"/>
                <a:gd name="T13" fmla="*/ 65 h 183"/>
                <a:gd name="T14" fmla="*/ 116 w 189"/>
                <a:gd name="T15" fmla="*/ 73 h 183"/>
                <a:gd name="T16" fmla="*/ 129 w 189"/>
                <a:gd name="T17" fmla="*/ 75 h 183"/>
                <a:gd name="T18" fmla="*/ 134 w 189"/>
                <a:gd name="T19" fmla="*/ 89 h 183"/>
                <a:gd name="T20" fmla="*/ 121 w 189"/>
                <a:gd name="T21" fmla="*/ 94 h 183"/>
                <a:gd name="T22" fmla="*/ 116 w 189"/>
                <a:gd name="T23" fmla="*/ 110 h 183"/>
                <a:gd name="T24" fmla="*/ 134 w 189"/>
                <a:gd name="T25" fmla="*/ 120 h 183"/>
                <a:gd name="T26" fmla="*/ 149 w 189"/>
                <a:gd name="T27" fmla="*/ 126 h 183"/>
                <a:gd name="T28" fmla="*/ 165 w 189"/>
                <a:gd name="T29" fmla="*/ 141 h 183"/>
                <a:gd name="T30" fmla="*/ 179 w 189"/>
                <a:gd name="T31" fmla="*/ 150 h 183"/>
                <a:gd name="T32" fmla="*/ 186 w 189"/>
                <a:gd name="T33" fmla="*/ 167 h 183"/>
                <a:gd name="T34" fmla="*/ 178 w 189"/>
                <a:gd name="T35" fmla="*/ 183 h 183"/>
                <a:gd name="T36" fmla="*/ 173 w 189"/>
                <a:gd name="T37" fmla="*/ 179 h 183"/>
                <a:gd name="T38" fmla="*/ 168 w 189"/>
                <a:gd name="T39" fmla="*/ 178 h 183"/>
                <a:gd name="T40" fmla="*/ 163 w 189"/>
                <a:gd name="T41" fmla="*/ 176 h 183"/>
                <a:gd name="T42" fmla="*/ 159 w 189"/>
                <a:gd name="T43" fmla="*/ 171 h 183"/>
                <a:gd name="T44" fmla="*/ 155 w 189"/>
                <a:gd name="T45" fmla="*/ 167 h 183"/>
                <a:gd name="T46" fmla="*/ 151 w 189"/>
                <a:gd name="T47" fmla="*/ 164 h 183"/>
                <a:gd name="T48" fmla="*/ 146 w 189"/>
                <a:gd name="T49" fmla="*/ 160 h 183"/>
                <a:gd name="T50" fmla="*/ 141 w 189"/>
                <a:gd name="T51" fmla="*/ 158 h 183"/>
                <a:gd name="T52" fmla="*/ 135 w 189"/>
                <a:gd name="T53" fmla="*/ 156 h 183"/>
                <a:gd name="T54" fmla="*/ 132 w 189"/>
                <a:gd name="T55" fmla="*/ 152 h 183"/>
                <a:gd name="T56" fmla="*/ 128 w 189"/>
                <a:gd name="T57" fmla="*/ 148 h 183"/>
                <a:gd name="T58" fmla="*/ 124 w 189"/>
                <a:gd name="T59" fmla="*/ 145 h 183"/>
                <a:gd name="T60" fmla="*/ 121 w 189"/>
                <a:gd name="T61" fmla="*/ 141 h 183"/>
                <a:gd name="T62" fmla="*/ 116 w 189"/>
                <a:gd name="T63" fmla="*/ 138 h 183"/>
                <a:gd name="T64" fmla="*/ 112 w 189"/>
                <a:gd name="T65" fmla="*/ 135 h 183"/>
                <a:gd name="T66" fmla="*/ 108 w 189"/>
                <a:gd name="T67" fmla="*/ 133 h 183"/>
                <a:gd name="T68" fmla="*/ 102 w 189"/>
                <a:gd name="T69" fmla="*/ 129 h 183"/>
                <a:gd name="T70" fmla="*/ 97 w 189"/>
                <a:gd name="T71" fmla="*/ 126 h 183"/>
                <a:gd name="T72" fmla="*/ 92 w 189"/>
                <a:gd name="T73" fmla="*/ 122 h 183"/>
                <a:gd name="T74" fmla="*/ 89 w 189"/>
                <a:gd name="T75" fmla="*/ 118 h 183"/>
                <a:gd name="T76" fmla="*/ 91 w 189"/>
                <a:gd name="T77" fmla="*/ 113 h 183"/>
                <a:gd name="T78" fmla="*/ 87 w 189"/>
                <a:gd name="T79" fmla="*/ 107 h 183"/>
                <a:gd name="T80" fmla="*/ 86 w 189"/>
                <a:gd name="T81" fmla="*/ 102 h 183"/>
                <a:gd name="T82" fmla="*/ 83 w 189"/>
                <a:gd name="T83" fmla="*/ 97 h 183"/>
                <a:gd name="T84" fmla="*/ 79 w 189"/>
                <a:gd name="T85" fmla="*/ 94 h 183"/>
                <a:gd name="T86" fmla="*/ 75 w 189"/>
                <a:gd name="T87" fmla="*/ 91 h 183"/>
                <a:gd name="T88" fmla="*/ 70 w 189"/>
                <a:gd name="T89" fmla="*/ 88 h 183"/>
                <a:gd name="T90" fmla="*/ 64 w 189"/>
                <a:gd name="T91" fmla="*/ 85 h 183"/>
                <a:gd name="T92" fmla="*/ 59 w 189"/>
                <a:gd name="T93" fmla="*/ 81 h 183"/>
                <a:gd name="T94" fmla="*/ 55 w 189"/>
                <a:gd name="T95" fmla="*/ 79 h 183"/>
                <a:gd name="T96" fmla="*/ 51 w 189"/>
                <a:gd name="T97" fmla="*/ 75 h 183"/>
                <a:gd name="T98" fmla="*/ 46 w 189"/>
                <a:gd name="T99" fmla="*/ 73 h 183"/>
                <a:gd name="T100" fmla="*/ 43 w 189"/>
                <a:gd name="T101" fmla="*/ 69 h 183"/>
                <a:gd name="T102" fmla="*/ 39 w 189"/>
                <a:gd name="T103" fmla="*/ 65 h 183"/>
                <a:gd name="T104" fmla="*/ 36 w 189"/>
                <a:gd name="T105" fmla="*/ 61 h 183"/>
                <a:gd name="T106" fmla="*/ 33 w 189"/>
                <a:gd name="T107" fmla="*/ 55 h 183"/>
                <a:gd name="T108" fmla="*/ 30 w 189"/>
                <a:gd name="T109" fmla="*/ 50 h 183"/>
                <a:gd name="T110" fmla="*/ 27 w 189"/>
                <a:gd name="T111" fmla="*/ 45 h 183"/>
                <a:gd name="T112" fmla="*/ 24 w 189"/>
                <a:gd name="T113" fmla="*/ 41 h 183"/>
                <a:gd name="T114" fmla="*/ 21 w 189"/>
                <a:gd name="T115" fmla="*/ 35 h 183"/>
                <a:gd name="T116" fmla="*/ 16 w 189"/>
                <a:gd name="T117" fmla="*/ 31 h 183"/>
                <a:gd name="T118" fmla="*/ 11 w 189"/>
                <a:gd name="T119" fmla="*/ 29 h 183"/>
                <a:gd name="T120" fmla="*/ 7 w 189"/>
                <a:gd name="T121" fmla="*/ 25 h 183"/>
                <a:gd name="T122" fmla="*/ 2 w 189"/>
                <a:gd name="T123" fmla="*/ 21 h 18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89"/>
                <a:gd name="T187" fmla="*/ 0 h 183"/>
                <a:gd name="T188" fmla="*/ 189 w 189"/>
                <a:gd name="T189" fmla="*/ 183 h 18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89" h="183">
                  <a:moveTo>
                    <a:pt x="0" y="17"/>
                  </a:moveTo>
                  <a:lnTo>
                    <a:pt x="2" y="15"/>
                  </a:lnTo>
                  <a:lnTo>
                    <a:pt x="5" y="14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8" y="4"/>
                  </a:lnTo>
                  <a:lnTo>
                    <a:pt x="19" y="0"/>
                  </a:lnTo>
                  <a:lnTo>
                    <a:pt x="20" y="3"/>
                  </a:lnTo>
                  <a:lnTo>
                    <a:pt x="21" y="4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30" y="9"/>
                  </a:lnTo>
                  <a:lnTo>
                    <a:pt x="32" y="10"/>
                  </a:lnTo>
                  <a:lnTo>
                    <a:pt x="34" y="11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6" y="17"/>
                  </a:lnTo>
                  <a:lnTo>
                    <a:pt x="36" y="18"/>
                  </a:lnTo>
                  <a:lnTo>
                    <a:pt x="36" y="21"/>
                  </a:lnTo>
                  <a:lnTo>
                    <a:pt x="38" y="22"/>
                  </a:lnTo>
                  <a:lnTo>
                    <a:pt x="39" y="21"/>
                  </a:lnTo>
                  <a:lnTo>
                    <a:pt x="41" y="20"/>
                  </a:lnTo>
                  <a:lnTo>
                    <a:pt x="44" y="20"/>
                  </a:lnTo>
                  <a:lnTo>
                    <a:pt x="45" y="20"/>
                  </a:lnTo>
                  <a:lnTo>
                    <a:pt x="47" y="23"/>
                  </a:lnTo>
                  <a:lnTo>
                    <a:pt x="49" y="23"/>
                  </a:lnTo>
                  <a:lnTo>
                    <a:pt x="51" y="25"/>
                  </a:lnTo>
                  <a:lnTo>
                    <a:pt x="52" y="28"/>
                  </a:lnTo>
                  <a:lnTo>
                    <a:pt x="55" y="30"/>
                  </a:lnTo>
                  <a:lnTo>
                    <a:pt x="56" y="31"/>
                  </a:lnTo>
                  <a:lnTo>
                    <a:pt x="58" y="33"/>
                  </a:lnTo>
                  <a:lnTo>
                    <a:pt x="59" y="33"/>
                  </a:lnTo>
                  <a:lnTo>
                    <a:pt x="61" y="33"/>
                  </a:lnTo>
                  <a:lnTo>
                    <a:pt x="64" y="33"/>
                  </a:lnTo>
                  <a:lnTo>
                    <a:pt x="66" y="33"/>
                  </a:lnTo>
                  <a:lnTo>
                    <a:pt x="68" y="34"/>
                  </a:lnTo>
                  <a:lnTo>
                    <a:pt x="70" y="35"/>
                  </a:lnTo>
                  <a:lnTo>
                    <a:pt x="71" y="36"/>
                  </a:lnTo>
                  <a:lnTo>
                    <a:pt x="74" y="39"/>
                  </a:lnTo>
                  <a:lnTo>
                    <a:pt x="76" y="42"/>
                  </a:lnTo>
                  <a:lnTo>
                    <a:pt x="78" y="44"/>
                  </a:lnTo>
                  <a:lnTo>
                    <a:pt x="81" y="46"/>
                  </a:lnTo>
                  <a:lnTo>
                    <a:pt x="83" y="48"/>
                  </a:lnTo>
                  <a:lnTo>
                    <a:pt x="84" y="51"/>
                  </a:lnTo>
                  <a:lnTo>
                    <a:pt x="85" y="54"/>
                  </a:lnTo>
                  <a:lnTo>
                    <a:pt x="88" y="55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7" y="55"/>
                  </a:lnTo>
                  <a:lnTo>
                    <a:pt x="100" y="57"/>
                  </a:lnTo>
                  <a:lnTo>
                    <a:pt x="101" y="60"/>
                  </a:lnTo>
                  <a:lnTo>
                    <a:pt x="102" y="62"/>
                  </a:lnTo>
                  <a:lnTo>
                    <a:pt x="102" y="65"/>
                  </a:lnTo>
                  <a:lnTo>
                    <a:pt x="103" y="69"/>
                  </a:lnTo>
                  <a:lnTo>
                    <a:pt x="105" y="71"/>
                  </a:lnTo>
                  <a:lnTo>
                    <a:pt x="107" y="72"/>
                  </a:lnTo>
                  <a:lnTo>
                    <a:pt x="108" y="73"/>
                  </a:lnTo>
                  <a:lnTo>
                    <a:pt x="110" y="74"/>
                  </a:lnTo>
                  <a:lnTo>
                    <a:pt x="112" y="74"/>
                  </a:lnTo>
                  <a:lnTo>
                    <a:pt x="115" y="74"/>
                  </a:lnTo>
                  <a:lnTo>
                    <a:pt x="116" y="73"/>
                  </a:lnTo>
                  <a:lnTo>
                    <a:pt x="117" y="73"/>
                  </a:lnTo>
                  <a:lnTo>
                    <a:pt x="120" y="72"/>
                  </a:lnTo>
                  <a:lnTo>
                    <a:pt x="121" y="71"/>
                  </a:lnTo>
                  <a:lnTo>
                    <a:pt x="122" y="72"/>
                  </a:lnTo>
                  <a:lnTo>
                    <a:pt x="124" y="75"/>
                  </a:lnTo>
                  <a:lnTo>
                    <a:pt x="127" y="75"/>
                  </a:lnTo>
                  <a:lnTo>
                    <a:pt x="128" y="75"/>
                  </a:lnTo>
                  <a:lnTo>
                    <a:pt x="129" y="75"/>
                  </a:lnTo>
                  <a:lnTo>
                    <a:pt x="131" y="76"/>
                  </a:lnTo>
                  <a:lnTo>
                    <a:pt x="134" y="77"/>
                  </a:lnTo>
                  <a:lnTo>
                    <a:pt x="136" y="78"/>
                  </a:lnTo>
                  <a:lnTo>
                    <a:pt x="137" y="80"/>
                  </a:lnTo>
                  <a:lnTo>
                    <a:pt x="136" y="82"/>
                  </a:lnTo>
                  <a:lnTo>
                    <a:pt x="136" y="84"/>
                  </a:lnTo>
                  <a:lnTo>
                    <a:pt x="135" y="87"/>
                  </a:lnTo>
                  <a:lnTo>
                    <a:pt x="134" y="89"/>
                  </a:lnTo>
                  <a:lnTo>
                    <a:pt x="133" y="92"/>
                  </a:lnTo>
                  <a:lnTo>
                    <a:pt x="131" y="93"/>
                  </a:lnTo>
                  <a:lnTo>
                    <a:pt x="129" y="93"/>
                  </a:lnTo>
                  <a:lnTo>
                    <a:pt x="127" y="90"/>
                  </a:lnTo>
                  <a:lnTo>
                    <a:pt x="125" y="88"/>
                  </a:lnTo>
                  <a:lnTo>
                    <a:pt x="124" y="90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0" y="97"/>
                  </a:lnTo>
                  <a:lnTo>
                    <a:pt x="119" y="99"/>
                  </a:lnTo>
                  <a:lnTo>
                    <a:pt x="118" y="101"/>
                  </a:lnTo>
                  <a:lnTo>
                    <a:pt x="116" y="103"/>
                  </a:lnTo>
                  <a:lnTo>
                    <a:pt x="114" y="104"/>
                  </a:lnTo>
                  <a:lnTo>
                    <a:pt x="112" y="106"/>
                  </a:lnTo>
                  <a:lnTo>
                    <a:pt x="115" y="108"/>
                  </a:lnTo>
                  <a:lnTo>
                    <a:pt x="116" y="110"/>
                  </a:lnTo>
                  <a:lnTo>
                    <a:pt x="120" y="112"/>
                  </a:lnTo>
                  <a:lnTo>
                    <a:pt x="121" y="114"/>
                  </a:lnTo>
                  <a:lnTo>
                    <a:pt x="123" y="116"/>
                  </a:lnTo>
                  <a:lnTo>
                    <a:pt x="126" y="118"/>
                  </a:lnTo>
                  <a:lnTo>
                    <a:pt x="128" y="119"/>
                  </a:lnTo>
                  <a:lnTo>
                    <a:pt x="130" y="118"/>
                  </a:lnTo>
                  <a:lnTo>
                    <a:pt x="133" y="118"/>
                  </a:lnTo>
                  <a:lnTo>
                    <a:pt x="134" y="120"/>
                  </a:lnTo>
                  <a:lnTo>
                    <a:pt x="136" y="120"/>
                  </a:lnTo>
                  <a:lnTo>
                    <a:pt x="139" y="120"/>
                  </a:lnTo>
                  <a:lnTo>
                    <a:pt x="141" y="120"/>
                  </a:lnTo>
                  <a:lnTo>
                    <a:pt x="143" y="120"/>
                  </a:lnTo>
                  <a:lnTo>
                    <a:pt x="146" y="121"/>
                  </a:lnTo>
                  <a:lnTo>
                    <a:pt x="147" y="123"/>
                  </a:lnTo>
                  <a:lnTo>
                    <a:pt x="148" y="125"/>
                  </a:lnTo>
                  <a:lnTo>
                    <a:pt x="149" y="126"/>
                  </a:lnTo>
                  <a:lnTo>
                    <a:pt x="150" y="129"/>
                  </a:lnTo>
                  <a:lnTo>
                    <a:pt x="150" y="133"/>
                  </a:lnTo>
                  <a:lnTo>
                    <a:pt x="152" y="135"/>
                  </a:lnTo>
                  <a:lnTo>
                    <a:pt x="155" y="135"/>
                  </a:lnTo>
                  <a:lnTo>
                    <a:pt x="158" y="136"/>
                  </a:lnTo>
                  <a:lnTo>
                    <a:pt x="160" y="137"/>
                  </a:lnTo>
                  <a:lnTo>
                    <a:pt x="163" y="139"/>
                  </a:lnTo>
                  <a:lnTo>
                    <a:pt x="165" y="141"/>
                  </a:lnTo>
                  <a:lnTo>
                    <a:pt x="169" y="142"/>
                  </a:lnTo>
                  <a:lnTo>
                    <a:pt x="172" y="143"/>
                  </a:lnTo>
                  <a:lnTo>
                    <a:pt x="175" y="144"/>
                  </a:lnTo>
                  <a:lnTo>
                    <a:pt x="178" y="144"/>
                  </a:lnTo>
                  <a:lnTo>
                    <a:pt x="179" y="144"/>
                  </a:lnTo>
                  <a:lnTo>
                    <a:pt x="181" y="146"/>
                  </a:lnTo>
                  <a:lnTo>
                    <a:pt x="181" y="148"/>
                  </a:lnTo>
                  <a:lnTo>
                    <a:pt x="179" y="150"/>
                  </a:lnTo>
                  <a:lnTo>
                    <a:pt x="178" y="152"/>
                  </a:lnTo>
                  <a:lnTo>
                    <a:pt x="179" y="154"/>
                  </a:lnTo>
                  <a:lnTo>
                    <a:pt x="180" y="157"/>
                  </a:lnTo>
                  <a:lnTo>
                    <a:pt x="181" y="159"/>
                  </a:lnTo>
                  <a:lnTo>
                    <a:pt x="182" y="160"/>
                  </a:lnTo>
                  <a:lnTo>
                    <a:pt x="184" y="162"/>
                  </a:lnTo>
                  <a:lnTo>
                    <a:pt x="186" y="165"/>
                  </a:lnTo>
                  <a:lnTo>
                    <a:pt x="186" y="167"/>
                  </a:lnTo>
                  <a:lnTo>
                    <a:pt x="188" y="170"/>
                  </a:lnTo>
                  <a:lnTo>
                    <a:pt x="189" y="171"/>
                  </a:lnTo>
                  <a:lnTo>
                    <a:pt x="188" y="173"/>
                  </a:lnTo>
                  <a:lnTo>
                    <a:pt x="187" y="175"/>
                  </a:lnTo>
                  <a:lnTo>
                    <a:pt x="186" y="177"/>
                  </a:lnTo>
                  <a:lnTo>
                    <a:pt x="184" y="178"/>
                  </a:lnTo>
                  <a:lnTo>
                    <a:pt x="181" y="180"/>
                  </a:lnTo>
                  <a:lnTo>
                    <a:pt x="178" y="183"/>
                  </a:lnTo>
                  <a:lnTo>
                    <a:pt x="177" y="183"/>
                  </a:lnTo>
                  <a:lnTo>
                    <a:pt x="177" y="182"/>
                  </a:lnTo>
                  <a:lnTo>
                    <a:pt x="176" y="181"/>
                  </a:lnTo>
                  <a:lnTo>
                    <a:pt x="175" y="181"/>
                  </a:lnTo>
                  <a:lnTo>
                    <a:pt x="175" y="180"/>
                  </a:lnTo>
                  <a:lnTo>
                    <a:pt x="174" y="180"/>
                  </a:lnTo>
                  <a:lnTo>
                    <a:pt x="173" y="179"/>
                  </a:lnTo>
                  <a:lnTo>
                    <a:pt x="172" y="179"/>
                  </a:lnTo>
                  <a:lnTo>
                    <a:pt x="171" y="179"/>
                  </a:lnTo>
                  <a:lnTo>
                    <a:pt x="171" y="180"/>
                  </a:lnTo>
                  <a:lnTo>
                    <a:pt x="170" y="180"/>
                  </a:lnTo>
                  <a:lnTo>
                    <a:pt x="169" y="180"/>
                  </a:lnTo>
                  <a:lnTo>
                    <a:pt x="168" y="179"/>
                  </a:lnTo>
                  <a:lnTo>
                    <a:pt x="168" y="178"/>
                  </a:lnTo>
                  <a:lnTo>
                    <a:pt x="167" y="177"/>
                  </a:lnTo>
                  <a:lnTo>
                    <a:pt x="167" y="176"/>
                  </a:lnTo>
                  <a:lnTo>
                    <a:pt x="166" y="176"/>
                  </a:lnTo>
                  <a:lnTo>
                    <a:pt x="165" y="175"/>
                  </a:lnTo>
                  <a:lnTo>
                    <a:pt x="164" y="176"/>
                  </a:lnTo>
                  <a:lnTo>
                    <a:pt x="163" y="176"/>
                  </a:lnTo>
                  <a:lnTo>
                    <a:pt x="162" y="175"/>
                  </a:lnTo>
                  <a:lnTo>
                    <a:pt x="162" y="174"/>
                  </a:lnTo>
                  <a:lnTo>
                    <a:pt x="162" y="173"/>
                  </a:lnTo>
                  <a:lnTo>
                    <a:pt x="161" y="172"/>
                  </a:lnTo>
                  <a:lnTo>
                    <a:pt x="161" y="171"/>
                  </a:lnTo>
                  <a:lnTo>
                    <a:pt x="160" y="171"/>
                  </a:lnTo>
                  <a:lnTo>
                    <a:pt x="159" y="171"/>
                  </a:lnTo>
                  <a:lnTo>
                    <a:pt x="159" y="170"/>
                  </a:lnTo>
                  <a:lnTo>
                    <a:pt x="159" y="169"/>
                  </a:lnTo>
                  <a:lnTo>
                    <a:pt x="158" y="169"/>
                  </a:lnTo>
                  <a:lnTo>
                    <a:pt x="158" y="168"/>
                  </a:lnTo>
                  <a:lnTo>
                    <a:pt x="157" y="168"/>
                  </a:lnTo>
                  <a:lnTo>
                    <a:pt x="156" y="167"/>
                  </a:lnTo>
                  <a:lnTo>
                    <a:pt x="155" y="167"/>
                  </a:lnTo>
                  <a:lnTo>
                    <a:pt x="155" y="166"/>
                  </a:lnTo>
                  <a:lnTo>
                    <a:pt x="154" y="166"/>
                  </a:lnTo>
                  <a:lnTo>
                    <a:pt x="154" y="165"/>
                  </a:lnTo>
                  <a:lnTo>
                    <a:pt x="153" y="165"/>
                  </a:lnTo>
                  <a:lnTo>
                    <a:pt x="152" y="165"/>
                  </a:lnTo>
                  <a:lnTo>
                    <a:pt x="152" y="164"/>
                  </a:lnTo>
                  <a:lnTo>
                    <a:pt x="151" y="164"/>
                  </a:lnTo>
                  <a:lnTo>
                    <a:pt x="150" y="163"/>
                  </a:lnTo>
                  <a:lnTo>
                    <a:pt x="149" y="163"/>
                  </a:lnTo>
                  <a:lnTo>
                    <a:pt x="149" y="162"/>
                  </a:lnTo>
                  <a:lnTo>
                    <a:pt x="148" y="162"/>
                  </a:lnTo>
                  <a:lnTo>
                    <a:pt x="148" y="161"/>
                  </a:lnTo>
                  <a:lnTo>
                    <a:pt x="147" y="161"/>
                  </a:lnTo>
                  <a:lnTo>
                    <a:pt x="147" y="160"/>
                  </a:lnTo>
                  <a:lnTo>
                    <a:pt x="146" y="160"/>
                  </a:lnTo>
                  <a:lnTo>
                    <a:pt x="146" y="159"/>
                  </a:lnTo>
                  <a:lnTo>
                    <a:pt x="145" y="159"/>
                  </a:lnTo>
                  <a:lnTo>
                    <a:pt x="144" y="158"/>
                  </a:lnTo>
                  <a:lnTo>
                    <a:pt x="143" y="158"/>
                  </a:lnTo>
                  <a:lnTo>
                    <a:pt x="142" y="158"/>
                  </a:lnTo>
                  <a:lnTo>
                    <a:pt x="141" y="158"/>
                  </a:lnTo>
                  <a:lnTo>
                    <a:pt x="140" y="158"/>
                  </a:lnTo>
                  <a:lnTo>
                    <a:pt x="140" y="157"/>
                  </a:lnTo>
                  <a:lnTo>
                    <a:pt x="139" y="157"/>
                  </a:lnTo>
                  <a:lnTo>
                    <a:pt x="138" y="156"/>
                  </a:lnTo>
                  <a:lnTo>
                    <a:pt x="137" y="156"/>
                  </a:lnTo>
                  <a:lnTo>
                    <a:pt x="136" y="156"/>
                  </a:lnTo>
                  <a:lnTo>
                    <a:pt x="135" y="156"/>
                  </a:lnTo>
                  <a:lnTo>
                    <a:pt x="135" y="155"/>
                  </a:lnTo>
                  <a:lnTo>
                    <a:pt x="134" y="155"/>
                  </a:lnTo>
                  <a:lnTo>
                    <a:pt x="133" y="155"/>
                  </a:lnTo>
                  <a:lnTo>
                    <a:pt x="133" y="154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2"/>
                  </a:lnTo>
                  <a:lnTo>
                    <a:pt x="132" y="151"/>
                  </a:lnTo>
                  <a:lnTo>
                    <a:pt x="131" y="151"/>
                  </a:lnTo>
                  <a:lnTo>
                    <a:pt x="131" y="150"/>
                  </a:lnTo>
                  <a:lnTo>
                    <a:pt x="130" y="150"/>
                  </a:lnTo>
                  <a:lnTo>
                    <a:pt x="130" y="149"/>
                  </a:lnTo>
                  <a:lnTo>
                    <a:pt x="129" y="149"/>
                  </a:lnTo>
                  <a:lnTo>
                    <a:pt x="129" y="148"/>
                  </a:lnTo>
                  <a:lnTo>
                    <a:pt x="128" y="148"/>
                  </a:lnTo>
                  <a:lnTo>
                    <a:pt x="128" y="147"/>
                  </a:lnTo>
                  <a:lnTo>
                    <a:pt x="127" y="147"/>
                  </a:lnTo>
                  <a:lnTo>
                    <a:pt x="127" y="146"/>
                  </a:lnTo>
                  <a:lnTo>
                    <a:pt x="126" y="146"/>
                  </a:lnTo>
                  <a:lnTo>
                    <a:pt x="126" y="145"/>
                  </a:lnTo>
                  <a:lnTo>
                    <a:pt x="125" y="145"/>
                  </a:lnTo>
                  <a:lnTo>
                    <a:pt x="124" y="145"/>
                  </a:lnTo>
                  <a:lnTo>
                    <a:pt x="123" y="145"/>
                  </a:lnTo>
                  <a:lnTo>
                    <a:pt x="123" y="144"/>
                  </a:lnTo>
                  <a:lnTo>
                    <a:pt x="122" y="144"/>
                  </a:lnTo>
                  <a:lnTo>
                    <a:pt x="122" y="143"/>
                  </a:lnTo>
                  <a:lnTo>
                    <a:pt x="121" y="143"/>
                  </a:lnTo>
                  <a:lnTo>
                    <a:pt x="121" y="142"/>
                  </a:lnTo>
                  <a:lnTo>
                    <a:pt x="121" y="141"/>
                  </a:lnTo>
                  <a:lnTo>
                    <a:pt x="120" y="141"/>
                  </a:lnTo>
                  <a:lnTo>
                    <a:pt x="119" y="140"/>
                  </a:lnTo>
                  <a:lnTo>
                    <a:pt x="118" y="140"/>
                  </a:lnTo>
                  <a:lnTo>
                    <a:pt x="118" y="139"/>
                  </a:lnTo>
                  <a:lnTo>
                    <a:pt x="117" y="139"/>
                  </a:lnTo>
                  <a:lnTo>
                    <a:pt x="116" y="139"/>
                  </a:lnTo>
                  <a:lnTo>
                    <a:pt x="116" y="138"/>
                  </a:lnTo>
                  <a:lnTo>
                    <a:pt x="115" y="138"/>
                  </a:lnTo>
                  <a:lnTo>
                    <a:pt x="115" y="137"/>
                  </a:lnTo>
                  <a:lnTo>
                    <a:pt x="114" y="137"/>
                  </a:lnTo>
                  <a:lnTo>
                    <a:pt x="114" y="136"/>
                  </a:lnTo>
                  <a:lnTo>
                    <a:pt x="113" y="136"/>
                  </a:lnTo>
                  <a:lnTo>
                    <a:pt x="112" y="136"/>
                  </a:lnTo>
                  <a:lnTo>
                    <a:pt x="112" y="135"/>
                  </a:lnTo>
                  <a:lnTo>
                    <a:pt x="111" y="135"/>
                  </a:lnTo>
                  <a:lnTo>
                    <a:pt x="111" y="134"/>
                  </a:lnTo>
                  <a:lnTo>
                    <a:pt x="110" y="134"/>
                  </a:lnTo>
                  <a:lnTo>
                    <a:pt x="109" y="134"/>
                  </a:lnTo>
                  <a:lnTo>
                    <a:pt x="109" y="133"/>
                  </a:lnTo>
                  <a:lnTo>
                    <a:pt x="108" y="133"/>
                  </a:lnTo>
                  <a:lnTo>
                    <a:pt x="107" y="132"/>
                  </a:lnTo>
                  <a:lnTo>
                    <a:pt x="106" y="132"/>
                  </a:lnTo>
                  <a:lnTo>
                    <a:pt x="106" y="131"/>
                  </a:lnTo>
                  <a:lnTo>
                    <a:pt x="105" y="131"/>
                  </a:lnTo>
                  <a:lnTo>
                    <a:pt x="104" y="130"/>
                  </a:lnTo>
                  <a:lnTo>
                    <a:pt x="103" y="130"/>
                  </a:lnTo>
                  <a:lnTo>
                    <a:pt x="103" y="129"/>
                  </a:lnTo>
                  <a:lnTo>
                    <a:pt x="102" y="129"/>
                  </a:lnTo>
                  <a:lnTo>
                    <a:pt x="102" y="128"/>
                  </a:lnTo>
                  <a:lnTo>
                    <a:pt x="101" y="128"/>
                  </a:lnTo>
                  <a:lnTo>
                    <a:pt x="101" y="127"/>
                  </a:lnTo>
                  <a:lnTo>
                    <a:pt x="100" y="127"/>
                  </a:lnTo>
                  <a:lnTo>
                    <a:pt x="99" y="126"/>
                  </a:lnTo>
                  <a:lnTo>
                    <a:pt x="98" y="126"/>
                  </a:lnTo>
                  <a:lnTo>
                    <a:pt x="97" y="126"/>
                  </a:lnTo>
                  <a:lnTo>
                    <a:pt x="97" y="125"/>
                  </a:lnTo>
                  <a:lnTo>
                    <a:pt x="96" y="125"/>
                  </a:lnTo>
                  <a:lnTo>
                    <a:pt x="96" y="124"/>
                  </a:lnTo>
                  <a:lnTo>
                    <a:pt x="95" y="124"/>
                  </a:lnTo>
                  <a:lnTo>
                    <a:pt x="94" y="123"/>
                  </a:lnTo>
                  <a:lnTo>
                    <a:pt x="93" y="123"/>
                  </a:lnTo>
                  <a:lnTo>
                    <a:pt x="93" y="122"/>
                  </a:lnTo>
                  <a:lnTo>
                    <a:pt x="92" y="122"/>
                  </a:lnTo>
                  <a:lnTo>
                    <a:pt x="92" y="121"/>
                  </a:lnTo>
                  <a:lnTo>
                    <a:pt x="91" y="121"/>
                  </a:lnTo>
                  <a:lnTo>
                    <a:pt x="91" y="120"/>
                  </a:lnTo>
                  <a:lnTo>
                    <a:pt x="90" y="120"/>
                  </a:lnTo>
                  <a:lnTo>
                    <a:pt x="89" y="120"/>
                  </a:lnTo>
                  <a:lnTo>
                    <a:pt x="89" y="119"/>
                  </a:lnTo>
                  <a:lnTo>
                    <a:pt x="89" y="118"/>
                  </a:lnTo>
                  <a:lnTo>
                    <a:pt x="89" y="117"/>
                  </a:lnTo>
                  <a:lnTo>
                    <a:pt x="89" y="116"/>
                  </a:lnTo>
                  <a:lnTo>
                    <a:pt x="89" y="115"/>
                  </a:lnTo>
                  <a:lnTo>
                    <a:pt x="89" y="114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1" y="113"/>
                  </a:lnTo>
                  <a:lnTo>
                    <a:pt x="91" y="112"/>
                  </a:lnTo>
                  <a:lnTo>
                    <a:pt x="90" y="111"/>
                  </a:lnTo>
                  <a:lnTo>
                    <a:pt x="90" y="110"/>
                  </a:lnTo>
                  <a:lnTo>
                    <a:pt x="89" y="110"/>
                  </a:lnTo>
                  <a:lnTo>
                    <a:pt x="89" y="109"/>
                  </a:lnTo>
                  <a:lnTo>
                    <a:pt x="88" y="108"/>
                  </a:lnTo>
                  <a:lnTo>
                    <a:pt x="88" y="107"/>
                  </a:lnTo>
                  <a:lnTo>
                    <a:pt x="87" y="107"/>
                  </a:lnTo>
                  <a:lnTo>
                    <a:pt x="87" y="106"/>
                  </a:lnTo>
                  <a:lnTo>
                    <a:pt x="88" y="106"/>
                  </a:lnTo>
                  <a:lnTo>
                    <a:pt x="88" y="105"/>
                  </a:lnTo>
                  <a:lnTo>
                    <a:pt x="87" y="104"/>
                  </a:lnTo>
                  <a:lnTo>
                    <a:pt x="86" y="104"/>
                  </a:lnTo>
                  <a:lnTo>
                    <a:pt x="86" y="103"/>
                  </a:lnTo>
                  <a:lnTo>
                    <a:pt x="86" y="102"/>
                  </a:lnTo>
                  <a:lnTo>
                    <a:pt x="86" y="101"/>
                  </a:lnTo>
                  <a:lnTo>
                    <a:pt x="86" y="100"/>
                  </a:lnTo>
                  <a:lnTo>
                    <a:pt x="86" y="99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4" y="97"/>
                  </a:lnTo>
                  <a:lnTo>
                    <a:pt x="83" y="97"/>
                  </a:lnTo>
                  <a:lnTo>
                    <a:pt x="83" y="96"/>
                  </a:lnTo>
                  <a:lnTo>
                    <a:pt x="82" y="95"/>
                  </a:lnTo>
                  <a:lnTo>
                    <a:pt x="81" y="95"/>
                  </a:lnTo>
                  <a:lnTo>
                    <a:pt x="81" y="94"/>
                  </a:lnTo>
                  <a:lnTo>
                    <a:pt x="80" y="94"/>
                  </a:lnTo>
                  <a:lnTo>
                    <a:pt x="79" y="94"/>
                  </a:lnTo>
                  <a:lnTo>
                    <a:pt x="78" y="94"/>
                  </a:lnTo>
                  <a:lnTo>
                    <a:pt x="77" y="94"/>
                  </a:lnTo>
                  <a:lnTo>
                    <a:pt x="77" y="93"/>
                  </a:lnTo>
                  <a:lnTo>
                    <a:pt x="77" y="92"/>
                  </a:lnTo>
                  <a:lnTo>
                    <a:pt x="76" y="92"/>
                  </a:lnTo>
                  <a:lnTo>
                    <a:pt x="76" y="91"/>
                  </a:lnTo>
                  <a:lnTo>
                    <a:pt x="75" y="91"/>
                  </a:lnTo>
                  <a:lnTo>
                    <a:pt x="74" y="91"/>
                  </a:lnTo>
                  <a:lnTo>
                    <a:pt x="73" y="90"/>
                  </a:lnTo>
                  <a:lnTo>
                    <a:pt x="72" y="90"/>
                  </a:lnTo>
                  <a:lnTo>
                    <a:pt x="72" y="89"/>
                  </a:lnTo>
                  <a:lnTo>
                    <a:pt x="71" y="89"/>
                  </a:lnTo>
                  <a:lnTo>
                    <a:pt x="71" y="88"/>
                  </a:lnTo>
                  <a:lnTo>
                    <a:pt x="70" y="88"/>
                  </a:lnTo>
                  <a:lnTo>
                    <a:pt x="69" y="88"/>
                  </a:lnTo>
                  <a:lnTo>
                    <a:pt x="68" y="88"/>
                  </a:lnTo>
                  <a:lnTo>
                    <a:pt x="67" y="87"/>
                  </a:lnTo>
                  <a:lnTo>
                    <a:pt x="66" y="87"/>
                  </a:lnTo>
                  <a:lnTo>
                    <a:pt x="65" y="86"/>
                  </a:lnTo>
                  <a:lnTo>
                    <a:pt x="64" y="86"/>
                  </a:lnTo>
                  <a:lnTo>
                    <a:pt x="64" y="85"/>
                  </a:lnTo>
                  <a:lnTo>
                    <a:pt x="63" y="84"/>
                  </a:lnTo>
                  <a:lnTo>
                    <a:pt x="62" y="84"/>
                  </a:lnTo>
                  <a:lnTo>
                    <a:pt x="62" y="83"/>
                  </a:lnTo>
                  <a:lnTo>
                    <a:pt x="61" y="83"/>
                  </a:lnTo>
                  <a:lnTo>
                    <a:pt x="61" y="82"/>
                  </a:lnTo>
                  <a:lnTo>
                    <a:pt x="60" y="82"/>
                  </a:lnTo>
                  <a:lnTo>
                    <a:pt x="59" y="81"/>
                  </a:lnTo>
                  <a:lnTo>
                    <a:pt x="58" y="81"/>
                  </a:lnTo>
                  <a:lnTo>
                    <a:pt x="58" y="80"/>
                  </a:lnTo>
                  <a:lnTo>
                    <a:pt x="57" y="80"/>
                  </a:lnTo>
                  <a:lnTo>
                    <a:pt x="57" y="79"/>
                  </a:lnTo>
                  <a:lnTo>
                    <a:pt x="56" y="79"/>
                  </a:lnTo>
                  <a:lnTo>
                    <a:pt x="55" y="79"/>
                  </a:lnTo>
                  <a:lnTo>
                    <a:pt x="55" y="78"/>
                  </a:lnTo>
                  <a:lnTo>
                    <a:pt x="54" y="78"/>
                  </a:lnTo>
                  <a:lnTo>
                    <a:pt x="54" y="77"/>
                  </a:lnTo>
                  <a:lnTo>
                    <a:pt x="53" y="77"/>
                  </a:lnTo>
                  <a:lnTo>
                    <a:pt x="52" y="77"/>
                  </a:lnTo>
                  <a:lnTo>
                    <a:pt x="52" y="76"/>
                  </a:lnTo>
                  <a:lnTo>
                    <a:pt x="51" y="75"/>
                  </a:lnTo>
                  <a:lnTo>
                    <a:pt x="50" y="75"/>
                  </a:lnTo>
                  <a:lnTo>
                    <a:pt x="49" y="75"/>
                  </a:lnTo>
                  <a:lnTo>
                    <a:pt x="49" y="74"/>
                  </a:lnTo>
                  <a:lnTo>
                    <a:pt x="48" y="74"/>
                  </a:lnTo>
                  <a:lnTo>
                    <a:pt x="47" y="74"/>
                  </a:lnTo>
                  <a:lnTo>
                    <a:pt x="47" y="73"/>
                  </a:lnTo>
                  <a:lnTo>
                    <a:pt x="46" y="73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5" y="71"/>
                  </a:lnTo>
                  <a:lnTo>
                    <a:pt x="44" y="71"/>
                  </a:lnTo>
                  <a:lnTo>
                    <a:pt x="44" y="70"/>
                  </a:lnTo>
                  <a:lnTo>
                    <a:pt x="43" y="70"/>
                  </a:lnTo>
                  <a:lnTo>
                    <a:pt x="43" y="69"/>
                  </a:lnTo>
                  <a:lnTo>
                    <a:pt x="42" y="69"/>
                  </a:lnTo>
                  <a:lnTo>
                    <a:pt x="42" y="68"/>
                  </a:lnTo>
                  <a:lnTo>
                    <a:pt x="41" y="68"/>
                  </a:lnTo>
                  <a:lnTo>
                    <a:pt x="40" y="68"/>
                  </a:lnTo>
                  <a:lnTo>
                    <a:pt x="40" y="67"/>
                  </a:lnTo>
                  <a:lnTo>
                    <a:pt x="39" y="66"/>
                  </a:lnTo>
                  <a:lnTo>
                    <a:pt x="39" y="65"/>
                  </a:lnTo>
                  <a:lnTo>
                    <a:pt x="39" y="64"/>
                  </a:lnTo>
                  <a:lnTo>
                    <a:pt x="38" y="64"/>
                  </a:lnTo>
                  <a:lnTo>
                    <a:pt x="38" y="63"/>
                  </a:lnTo>
                  <a:lnTo>
                    <a:pt x="37" y="62"/>
                  </a:lnTo>
                  <a:lnTo>
                    <a:pt x="36" y="62"/>
                  </a:lnTo>
                  <a:lnTo>
                    <a:pt x="36" y="61"/>
                  </a:lnTo>
                  <a:lnTo>
                    <a:pt x="35" y="60"/>
                  </a:lnTo>
                  <a:lnTo>
                    <a:pt x="35" y="59"/>
                  </a:lnTo>
                  <a:lnTo>
                    <a:pt x="34" y="58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3" y="56"/>
                  </a:lnTo>
                  <a:lnTo>
                    <a:pt x="33" y="55"/>
                  </a:lnTo>
                  <a:lnTo>
                    <a:pt x="32" y="55"/>
                  </a:lnTo>
                  <a:lnTo>
                    <a:pt x="31" y="55"/>
                  </a:lnTo>
                  <a:lnTo>
                    <a:pt x="31" y="54"/>
                  </a:lnTo>
                  <a:lnTo>
                    <a:pt x="31" y="53"/>
                  </a:lnTo>
                  <a:lnTo>
                    <a:pt x="31" y="52"/>
                  </a:lnTo>
                  <a:lnTo>
                    <a:pt x="30" y="51"/>
                  </a:lnTo>
                  <a:lnTo>
                    <a:pt x="30" y="50"/>
                  </a:lnTo>
                  <a:lnTo>
                    <a:pt x="29" y="50"/>
                  </a:lnTo>
                  <a:lnTo>
                    <a:pt x="29" y="49"/>
                  </a:lnTo>
                  <a:lnTo>
                    <a:pt x="28" y="49"/>
                  </a:lnTo>
                  <a:lnTo>
                    <a:pt x="27" y="48"/>
                  </a:lnTo>
                  <a:lnTo>
                    <a:pt x="27" y="47"/>
                  </a:lnTo>
                  <a:lnTo>
                    <a:pt x="27" y="46"/>
                  </a:lnTo>
                  <a:lnTo>
                    <a:pt x="27" y="45"/>
                  </a:lnTo>
                  <a:lnTo>
                    <a:pt x="27" y="44"/>
                  </a:lnTo>
                  <a:lnTo>
                    <a:pt x="26" y="44"/>
                  </a:lnTo>
                  <a:lnTo>
                    <a:pt x="26" y="43"/>
                  </a:lnTo>
                  <a:lnTo>
                    <a:pt x="25" y="43"/>
                  </a:lnTo>
                  <a:lnTo>
                    <a:pt x="25" y="42"/>
                  </a:lnTo>
                  <a:lnTo>
                    <a:pt x="25" y="41"/>
                  </a:lnTo>
                  <a:lnTo>
                    <a:pt x="24" y="41"/>
                  </a:lnTo>
                  <a:lnTo>
                    <a:pt x="24" y="40"/>
                  </a:lnTo>
                  <a:lnTo>
                    <a:pt x="23" y="39"/>
                  </a:lnTo>
                  <a:lnTo>
                    <a:pt x="23" y="38"/>
                  </a:lnTo>
                  <a:lnTo>
                    <a:pt x="22" y="37"/>
                  </a:lnTo>
                  <a:lnTo>
                    <a:pt x="22" y="36"/>
                  </a:lnTo>
                  <a:lnTo>
                    <a:pt x="21" y="36"/>
                  </a:lnTo>
                  <a:lnTo>
                    <a:pt x="21" y="35"/>
                  </a:lnTo>
                  <a:lnTo>
                    <a:pt x="20" y="34"/>
                  </a:lnTo>
                  <a:lnTo>
                    <a:pt x="20" y="33"/>
                  </a:lnTo>
                  <a:lnTo>
                    <a:pt x="19" y="33"/>
                  </a:lnTo>
                  <a:lnTo>
                    <a:pt x="19" y="32"/>
                  </a:lnTo>
                  <a:lnTo>
                    <a:pt x="18" y="32"/>
                  </a:lnTo>
                  <a:lnTo>
                    <a:pt x="18" y="31"/>
                  </a:lnTo>
                  <a:lnTo>
                    <a:pt x="17" y="31"/>
                  </a:lnTo>
                  <a:lnTo>
                    <a:pt x="16" y="31"/>
                  </a:lnTo>
                  <a:lnTo>
                    <a:pt x="15" y="30"/>
                  </a:lnTo>
                  <a:lnTo>
                    <a:pt x="14" y="30"/>
                  </a:lnTo>
                  <a:lnTo>
                    <a:pt x="13" y="30"/>
                  </a:lnTo>
                  <a:lnTo>
                    <a:pt x="12" y="30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8" y="27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7" y="25"/>
                  </a:lnTo>
                  <a:lnTo>
                    <a:pt x="6" y="25"/>
                  </a:lnTo>
                  <a:lnTo>
                    <a:pt x="6" y="24"/>
                  </a:lnTo>
                  <a:lnTo>
                    <a:pt x="5" y="24"/>
                  </a:lnTo>
                  <a:lnTo>
                    <a:pt x="4" y="23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61" name="Freeform 941"/>
            <p:cNvSpPr>
              <a:spLocks/>
            </p:cNvSpPr>
            <p:nvPr/>
          </p:nvSpPr>
          <p:spPr bwMode="auto">
            <a:xfrm>
              <a:off x="1141" y="2113"/>
              <a:ext cx="19" cy="24"/>
            </a:xfrm>
            <a:custGeom>
              <a:avLst/>
              <a:gdLst>
                <a:gd name="T0" fmla="*/ 4 w 19"/>
                <a:gd name="T1" fmla="*/ 24 h 24"/>
                <a:gd name="T2" fmla="*/ 4 w 19"/>
                <a:gd name="T3" fmla="*/ 20 h 24"/>
                <a:gd name="T4" fmla="*/ 2 w 19"/>
                <a:gd name="T5" fmla="*/ 20 h 24"/>
                <a:gd name="T6" fmla="*/ 1 w 19"/>
                <a:gd name="T7" fmla="*/ 19 h 24"/>
                <a:gd name="T8" fmla="*/ 2 w 19"/>
                <a:gd name="T9" fmla="*/ 18 h 24"/>
                <a:gd name="T10" fmla="*/ 3 w 19"/>
                <a:gd name="T11" fmla="*/ 16 h 24"/>
                <a:gd name="T12" fmla="*/ 3 w 19"/>
                <a:gd name="T13" fmla="*/ 15 h 24"/>
                <a:gd name="T14" fmla="*/ 3 w 19"/>
                <a:gd name="T15" fmla="*/ 13 h 24"/>
                <a:gd name="T16" fmla="*/ 3 w 19"/>
                <a:gd name="T17" fmla="*/ 11 h 24"/>
                <a:gd name="T18" fmla="*/ 2 w 19"/>
                <a:gd name="T19" fmla="*/ 10 h 24"/>
                <a:gd name="T20" fmla="*/ 1 w 19"/>
                <a:gd name="T21" fmla="*/ 9 h 24"/>
                <a:gd name="T22" fmla="*/ 1 w 19"/>
                <a:gd name="T23" fmla="*/ 8 h 24"/>
                <a:gd name="T24" fmla="*/ 1 w 19"/>
                <a:gd name="T25" fmla="*/ 6 h 24"/>
                <a:gd name="T26" fmla="*/ 0 w 19"/>
                <a:gd name="T27" fmla="*/ 5 h 24"/>
                <a:gd name="T28" fmla="*/ 0 w 19"/>
                <a:gd name="T29" fmla="*/ 4 h 24"/>
                <a:gd name="T30" fmla="*/ 1 w 19"/>
                <a:gd name="T31" fmla="*/ 4 h 24"/>
                <a:gd name="T32" fmla="*/ 1 w 19"/>
                <a:gd name="T33" fmla="*/ 2 h 24"/>
                <a:gd name="T34" fmla="*/ 1 w 19"/>
                <a:gd name="T35" fmla="*/ 0 h 24"/>
                <a:gd name="T36" fmla="*/ 2 w 19"/>
                <a:gd name="T37" fmla="*/ 0 h 24"/>
                <a:gd name="T38" fmla="*/ 4 w 19"/>
                <a:gd name="T39" fmla="*/ 0 h 24"/>
                <a:gd name="T40" fmla="*/ 4 w 19"/>
                <a:gd name="T41" fmla="*/ 2 h 24"/>
                <a:gd name="T42" fmla="*/ 6 w 19"/>
                <a:gd name="T43" fmla="*/ 3 h 24"/>
                <a:gd name="T44" fmla="*/ 6 w 19"/>
                <a:gd name="T45" fmla="*/ 4 h 24"/>
                <a:gd name="T46" fmla="*/ 7 w 19"/>
                <a:gd name="T47" fmla="*/ 4 h 24"/>
                <a:gd name="T48" fmla="*/ 8 w 19"/>
                <a:gd name="T49" fmla="*/ 5 h 24"/>
                <a:gd name="T50" fmla="*/ 9 w 19"/>
                <a:gd name="T51" fmla="*/ 6 h 24"/>
                <a:gd name="T52" fmla="*/ 10 w 19"/>
                <a:gd name="T53" fmla="*/ 7 h 24"/>
                <a:gd name="T54" fmla="*/ 12 w 19"/>
                <a:gd name="T55" fmla="*/ 8 h 24"/>
                <a:gd name="T56" fmla="*/ 13 w 19"/>
                <a:gd name="T57" fmla="*/ 9 h 24"/>
                <a:gd name="T58" fmla="*/ 14 w 19"/>
                <a:gd name="T59" fmla="*/ 9 h 24"/>
                <a:gd name="T60" fmla="*/ 15 w 19"/>
                <a:gd name="T61" fmla="*/ 11 h 24"/>
                <a:gd name="T62" fmla="*/ 16 w 19"/>
                <a:gd name="T63" fmla="*/ 11 h 24"/>
                <a:gd name="T64" fmla="*/ 17 w 19"/>
                <a:gd name="T65" fmla="*/ 12 h 24"/>
                <a:gd name="T66" fmla="*/ 18 w 19"/>
                <a:gd name="T67" fmla="*/ 13 h 24"/>
                <a:gd name="T68" fmla="*/ 18 w 19"/>
                <a:gd name="T69" fmla="*/ 15 h 24"/>
                <a:gd name="T70" fmla="*/ 19 w 19"/>
                <a:gd name="T71" fmla="*/ 17 h 24"/>
                <a:gd name="T72" fmla="*/ 19 w 19"/>
                <a:gd name="T73" fmla="*/ 18 h 24"/>
                <a:gd name="T74" fmla="*/ 17 w 19"/>
                <a:gd name="T75" fmla="*/ 18 h 24"/>
                <a:gd name="T76" fmla="*/ 16 w 19"/>
                <a:gd name="T77" fmla="*/ 19 h 24"/>
                <a:gd name="T78" fmla="*/ 14 w 19"/>
                <a:gd name="T79" fmla="*/ 20 h 24"/>
                <a:gd name="T80" fmla="*/ 14 w 19"/>
                <a:gd name="T81" fmla="*/ 21 h 24"/>
                <a:gd name="T82" fmla="*/ 14 w 19"/>
                <a:gd name="T83" fmla="*/ 23 h 24"/>
                <a:gd name="T84" fmla="*/ 12 w 19"/>
                <a:gd name="T85" fmla="*/ 24 h 24"/>
                <a:gd name="T86" fmla="*/ 10 w 19"/>
                <a:gd name="T87" fmla="*/ 23 h 24"/>
                <a:gd name="T88" fmla="*/ 9 w 19"/>
                <a:gd name="T89" fmla="*/ 24 h 24"/>
                <a:gd name="T90" fmla="*/ 8 w 19"/>
                <a:gd name="T91" fmla="*/ 23 h 24"/>
                <a:gd name="T92" fmla="*/ 7 w 19"/>
                <a:gd name="T93" fmla="*/ 23 h 24"/>
                <a:gd name="T94" fmla="*/ 6 w 19"/>
                <a:gd name="T95" fmla="*/ 24 h 24"/>
                <a:gd name="T96" fmla="*/ 5 w 19"/>
                <a:gd name="T97" fmla="*/ 24 h 2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9"/>
                <a:gd name="T148" fmla="*/ 0 h 24"/>
                <a:gd name="T149" fmla="*/ 19 w 19"/>
                <a:gd name="T150" fmla="*/ 24 h 2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9" h="24">
                  <a:moveTo>
                    <a:pt x="5" y="24"/>
                  </a:moveTo>
                  <a:lnTo>
                    <a:pt x="5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2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8" y="5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11" y="7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10"/>
                  </a:lnTo>
                  <a:lnTo>
                    <a:pt x="15" y="11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7" y="12"/>
                  </a:lnTo>
                  <a:lnTo>
                    <a:pt x="17" y="13"/>
                  </a:lnTo>
                  <a:lnTo>
                    <a:pt x="18" y="13"/>
                  </a:lnTo>
                  <a:lnTo>
                    <a:pt x="18" y="14"/>
                  </a:lnTo>
                  <a:lnTo>
                    <a:pt x="18" y="15"/>
                  </a:lnTo>
                  <a:lnTo>
                    <a:pt x="19" y="16"/>
                  </a:lnTo>
                  <a:lnTo>
                    <a:pt x="19" y="17"/>
                  </a:lnTo>
                  <a:lnTo>
                    <a:pt x="19" y="18"/>
                  </a:lnTo>
                  <a:lnTo>
                    <a:pt x="18" y="18"/>
                  </a:lnTo>
                  <a:lnTo>
                    <a:pt x="17" y="18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5" y="19"/>
                  </a:lnTo>
                  <a:lnTo>
                    <a:pt x="14" y="20"/>
                  </a:lnTo>
                  <a:lnTo>
                    <a:pt x="14" y="21"/>
                  </a:lnTo>
                  <a:lnTo>
                    <a:pt x="14" y="22"/>
                  </a:lnTo>
                  <a:lnTo>
                    <a:pt x="14" y="23"/>
                  </a:lnTo>
                  <a:lnTo>
                    <a:pt x="13" y="24"/>
                  </a:lnTo>
                  <a:lnTo>
                    <a:pt x="12" y="24"/>
                  </a:lnTo>
                  <a:lnTo>
                    <a:pt x="11" y="24"/>
                  </a:lnTo>
                  <a:lnTo>
                    <a:pt x="10" y="23"/>
                  </a:lnTo>
                  <a:lnTo>
                    <a:pt x="10" y="24"/>
                  </a:lnTo>
                  <a:lnTo>
                    <a:pt x="9" y="24"/>
                  </a:lnTo>
                  <a:lnTo>
                    <a:pt x="8" y="24"/>
                  </a:lnTo>
                  <a:lnTo>
                    <a:pt x="8" y="23"/>
                  </a:lnTo>
                  <a:lnTo>
                    <a:pt x="7" y="23"/>
                  </a:lnTo>
                  <a:lnTo>
                    <a:pt x="7" y="24"/>
                  </a:lnTo>
                  <a:lnTo>
                    <a:pt x="6" y="24"/>
                  </a:lnTo>
                  <a:lnTo>
                    <a:pt x="5" y="2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62" name="Freeform 942"/>
            <p:cNvSpPr>
              <a:spLocks/>
            </p:cNvSpPr>
            <p:nvPr/>
          </p:nvSpPr>
          <p:spPr bwMode="auto">
            <a:xfrm>
              <a:off x="2431" y="2113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0 w 1"/>
                <a:gd name="T5" fmla="*/ 2 h 2"/>
                <a:gd name="T6" fmla="*/ 0 w 1"/>
                <a:gd name="T7" fmla="*/ 1 h 2"/>
                <a:gd name="T8" fmla="*/ 1 w 1"/>
                <a:gd name="T9" fmla="*/ 1 h 2"/>
                <a:gd name="T10" fmla="*/ 1 w 1"/>
                <a:gd name="T11" fmla="*/ 0 h 2"/>
                <a:gd name="T12" fmla="*/ 1 w 1"/>
                <a:gd name="T13" fmla="*/ 0 h 2"/>
                <a:gd name="T14" fmla="*/ 1 w 1"/>
                <a:gd name="T15" fmla="*/ 0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2 h 2"/>
                <a:gd name="T24" fmla="*/ 1 w 1"/>
                <a:gd name="T25" fmla="*/ 2 h 2"/>
                <a:gd name="T26" fmla="*/ 1 w 1"/>
                <a:gd name="T27" fmla="*/ 2 h 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"/>
                <a:gd name="T43" fmla="*/ 0 h 2"/>
                <a:gd name="T44" fmla="*/ 1 w 1"/>
                <a:gd name="T45" fmla="*/ 2 h 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" h="2">
                  <a:moveTo>
                    <a:pt x="1" y="2"/>
                  </a:move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63" name="Freeform 943"/>
            <p:cNvSpPr>
              <a:spLocks/>
            </p:cNvSpPr>
            <p:nvPr/>
          </p:nvSpPr>
          <p:spPr bwMode="auto">
            <a:xfrm>
              <a:off x="1156" y="2133"/>
              <a:ext cx="23" cy="38"/>
            </a:xfrm>
            <a:custGeom>
              <a:avLst/>
              <a:gdLst>
                <a:gd name="T0" fmla="*/ 20 w 23"/>
                <a:gd name="T1" fmla="*/ 38 h 38"/>
                <a:gd name="T2" fmla="*/ 18 w 23"/>
                <a:gd name="T3" fmla="*/ 36 h 38"/>
                <a:gd name="T4" fmla="*/ 18 w 23"/>
                <a:gd name="T5" fmla="*/ 36 h 38"/>
                <a:gd name="T6" fmla="*/ 16 w 23"/>
                <a:gd name="T7" fmla="*/ 35 h 38"/>
                <a:gd name="T8" fmla="*/ 15 w 23"/>
                <a:gd name="T9" fmla="*/ 33 h 38"/>
                <a:gd name="T10" fmla="*/ 14 w 23"/>
                <a:gd name="T11" fmla="*/ 32 h 38"/>
                <a:gd name="T12" fmla="*/ 12 w 23"/>
                <a:gd name="T13" fmla="*/ 31 h 38"/>
                <a:gd name="T14" fmla="*/ 12 w 23"/>
                <a:gd name="T15" fmla="*/ 29 h 38"/>
                <a:gd name="T16" fmla="*/ 14 w 23"/>
                <a:gd name="T17" fmla="*/ 30 h 38"/>
                <a:gd name="T18" fmla="*/ 13 w 23"/>
                <a:gd name="T19" fmla="*/ 29 h 38"/>
                <a:gd name="T20" fmla="*/ 12 w 23"/>
                <a:gd name="T21" fmla="*/ 27 h 38"/>
                <a:gd name="T22" fmla="*/ 12 w 23"/>
                <a:gd name="T23" fmla="*/ 25 h 38"/>
                <a:gd name="T24" fmla="*/ 12 w 23"/>
                <a:gd name="T25" fmla="*/ 23 h 38"/>
                <a:gd name="T26" fmla="*/ 11 w 23"/>
                <a:gd name="T27" fmla="*/ 23 h 38"/>
                <a:gd name="T28" fmla="*/ 10 w 23"/>
                <a:gd name="T29" fmla="*/ 21 h 38"/>
                <a:gd name="T30" fmla="*/ 7 w 23"/>
                <a:gd name="T31" fmla="*/ 21 h 38"/>
                <a:gd name="T32" fmla="*/ 6 w 23"/>
                <a:gd name="T33" fmla="*/ 20 h 38"/>
                <a:gd name="T34" fmla="*/ 5 w 23"/>
                <a:gd name="T35" fmla="*/ 18 h 38"/>
                <a:gd name="T36" fmla="*/ 5 w 23"/>
                <a:gd name="T37" fmla="*/ 17 h 38"/>
                <a:gd name="T38" fmla="*/ 4 w 23"/>
                <a:gd name="T39" fmla="*/ 16 h 38"/>
                <a:gd name="T40" fmla="*/ 2 w 23"/>
                <a:gd name="T41" fmla="*/ 14 h 38"/>
                <a:gd name="T42" fmla="*/ 1 w 23"/>
                <a:gd name="T43" fmla="*/ 13 h 38"/>
                <a:gd name="T44" fmla="*/ 2 w 23"/>
                <a:gd name="T45" fmla="*/ 10 h 38"/>
                <a:gd name="T46" fmla="*/ 2 w 23"/>
                <a:gd name="T47" fmla="*/ 10 h 38"/>
                <a:gd name="T48" fmla="*/ 2 w 23"/>
                <a:gd name="T49" fmla="*/ 6 h 38"/>
                <a:gd name="T50" fmla="*/ 1 w 23"/>
                <a:gd name="T51" fmla="*/ 4 h 38"/>
                <a:gd name="T52" fmla="*/ 0 w 23"/>
                <a:gd name="T53" fmla="*/ 3 h 38"/>
                <a:gd name="T54" fmla="*/ 1 w 23"/>
                <a:gd name="T55" fmla="*/ 1 h 38"/>
                <a:gd name="T56" fmla="*/ 3 w 23"/>
                <a:gd name="T57" fmla="*/ 0 h 38"/>
                <a:gd name="T58" fmla="*/ 5 w 23"/>
                <a:gd name="T59" fmla="*/ 0 h 38"/>
                <a:gd name="T60" fmla="*/ 6 w 23"/>
                <a:gd name="T61" fmla="*/ 1 h 38"/>
                <a:gd name="T62" fmla="*/ 7 w 23"/>
                <a:gd name="T63" fmla="*/ 2 h 38"/>
                <a:gd name="T64" fmla="*/ 8 w 23"/>
                <a:gd name="T65" fmla="*/ 4 h 38"/>
                <a:gd name="T66" fmla="*/ 10 w 23"/>
                <a:gd name="T67" fmla="*/ 4 h 38"/>
                <a:gd name="T68" fmla="*/ 11 w 23"/>
                <a:gd name="T69" fmla="*/ 6 h 38"/>
                <a:gd name="T70" fmla="*/ 12 w 23"/>
                <a:gd name="T71" fmla="*/ 7 h 38"/>
                <a:gd name="T72" fmla="*/ 13 w 23"/>
                <a:gd name="T73" fmla="*/ 8 h 38"/>
                <a:gd name="T74" fmla="*/ 15 w 23"/>
                <a:gd name="T75" fmla="*/ 10 h 38"/>
                <a:gd name="T76" fmla="*/ 16 w 23"/>
                <a:gd name="T77" fmla="*/ 10 h 38"/>
                <a:gd name="T78" fmla="*/ 17 w 23"/>
                <a:gd name="T79" fmla="*/ 12 h 38"/>
                <a:gd name="T80" fmla="*/ 18 w 23"/>
                <a:gd name="T81" fmla="*/ 13 h 38"/>
                <a:gd name="T82" fmla="*/ 19 w 23"/>
                <a:gd name="T83" fmla="*/ 15 h 38"/>
                <a:gd name="T84" fmla="*/ 20 w 23"/>
                <a:gd name="T85" fmla="*/ 16 h 38"/>
                <a:gd name="T86" fmla="*/ 22 w 23"/>
                <a:gd name="T87" fmla="*/ 16 h 38"/>
                <a:gd name="T88" fmla="*/ 22 w 23"/>
                <a:gd name="T89" fmla="*/ 19 h 38"/>
                <a:gd name="T90" fmla="*/ 22 w 23"/>
                <a:gd name="T91" fmla="*/ 21 h 38"/>
                <a:gd name="T92" fmla="*/ 22 w 23"/>
                <a:gd name="T93" fmla="*/ 23 h 38"/>
                <a:gd name="T94" fmla="*/ 21 w 23"/>
                <a:gd name="T95" fmla="*/ 24 h 38"/>
                <a:gd name="T96" fmla="*/ 19 w 23"/>
                <a:gd name="T97" fmla="*/ 25 h 38"/>
                <a:gd name="T98" fmla="*/ 18 w 23"/>
                <a:gd name="T99" fmla="*/ 24 h 38"/>
                <a:gd name="T100" fmla="*/ 16 w 23"/>
                <a:gd name="T101" fmla="*/ 25 h 38"/>
                <a:gd name="T102" fmla="*/ 16 w 23"/>
                <a:gd name="T103" fmla="*/ 26 h 38"/>
                <a:gd name="T104" fmla="*/ 18 w 23"/>
                <a:gd name="T105" fmla="*/ 27 h 38"/>
                <a:gd name="T106" fmla="*/ 17 w 23"/>
                <a:gd name="T107" fmla="*/ 29 h 38"/>
                <a:gd name="T108" fmla="*/ 18 w 23"/>
                <a:gd name="T109" fmla="*/ 30 h 38"/>
                <a:gd name="T110" fmla="*/ 18 w 23"/>
                <a:gd name="T111" fmla="*/ 32 h 38"/>
                <a:gd name="T112" fmla="*/ 19 w 23"/>
                <a:gd name="T113" fmla="*/ 33 h 38"/>
                <a:gd name="T114" fmla="*/ 21 w 23"/>
                <a:gd name="T115" fmla="*/ 35 h 38"/>
                <a:gd name="T116" fmla="*/ 22 w 23"/>
                <a:gd name="T117" fmla="*/ 36 h 38"/>
                <a:gd name="T118" fmla="*/ 23 w 23"/>
                <a:gd name="T119" fmla="*/ 37 h 38"/>
                <a:gd name="T120" fmla="*/ 21 w 23"/>
                <a:gd name="T121" fmla="*/ 38 h 3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3"/>
                <a:gd name="T184" fmla="*/ 0 h 38"/>
                <a:gd name="T185" fmla="*/ 23 w 23"/>
                <a:gd name="T186" fmla="*/ 38 h 3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3" h="38">
                  <a:moveTo>
                    <a:pt x="21" y="38"/>
                  </a:moveTo>
                  <a:lnTo>
                    <a:pt x="21" y="38"/>
                  </a:lnTo>
                  <a:lnTo>
                    <a:pt x="20" y="38"/>
                  </a:lnTo>
                  <a:lnTo>
                    <a:pt x="19" y="37"/>
                  </a:lnTo>
                  <a:lnTo>
                    <a:pt x="18" y="36"/>
                  </a:lnTo>
                  <a:lnTo>
                    <a:pt x="18" y="35"/>
                  </a:lnTo>
                  <a:lnTo>
                    <a:pt x="17" y="35"/>
                  </a:lnTo>
                  <a:lnTo>
                    <a:pt x="16" y="35"/>
                  </a:lnTo>
                  <a:lnTo>
                    <a:pt x="15" y="34"/>
                  </a:lnTo>
                  <a:lnTo>
                    <a:pt x="15" y="33"/>
                  </a:lnTo>
                  <a:lnTo>
                    <a:pt x="15" y="32"/>
                  </a:lnTo>
                  <a:lnTo>
                    <a:pt x="14" y="32"/>
                  </a:lnTo>
                  <a:lnTo>
                    <a:pt x="13" y="32"/>
                  </a:lnTo>
                  <a:lnTo>
                    <a:pt x="13" y="31"/>
                  </a:lnTo>
                  <a:lnTo>
                    <a:pt x="12" y="31"/>
                  </a:lnTo>
                  <a:lnTo>
                    <a:pt x="12" y="30"/>
                  </a:lnTo>
                  <a:lnTo>
                    <a:pt x="12" y="29"/>
                  </a:lnTo>
                  <a:lnTo>
                    <a:pt x="13" y="29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28"/>
                  </a:lnTo>
                  <a:lnTo>
                    <a:pt x="12" y="27"/>
                  </a:lnTo>
                  <a:lnTo>
                    <a:pt x="12" y="26"/>
                  </a:lnTo>
                  <a:lnTo>
                    <a:pt x="12" y="25"/>
                  </a:lnTo>
                  <a:lnTo>
                    <a:pt x="12" y="24"/>
                  </a:lnTo>
                  <a:lnTo>
                    <a:pt x="12" y="23"/>
                  </a:lnTo>
                  <a:lnTo>
                    <a:pt x="11" y="23"/>
                  </a:lnTo>
                  <a:lnTo>
                    <a:pt x="11" y="22"/>
                  </a:lnTo>
                  <a:lnTo>
                    <a:pt x="10" y="22"/>
                  </a:lnTo>
                  <a:lnTo>
                    <a:pt x="10" y="21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7" y="21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3"/>
                  </a:lnTo>
                  <a:lnTo>
                    <a:pt x="8" y="4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2" y="7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4" y="8"/>
                  </a:lnTo>
                  <a:lnTo>
                    <a:pt x="14" y="9"/>
                  </a:lnTo>
                  <a:lnTo>
                    <a:pt x="15" y="9"/>
                  </a:lnTo>
                  <a:lnTo>
                    <a:pt x="15" y="10"/>
                  </a:lnTo>
                  <a:lnTo>
                    <a:pt x="16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8" y="12"/>
                  </a:lnTo>
                  <a:lnTo>
                    <a:pt x="18" y="13"/>
                  </a:lnTo>
                  <a:lnTo>
                    <a:pt x="18" y="14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20" y="15"/>
                  </a:lnTo>
                  <a:lnTo>
                    <a:pt x="20" y="16"/>
                  </a:lnTo>
                  <a:lnTo>
                    <a:pt x="21" y="16"/>
                  </a:lnTo>
                  <a:lnTo>
                    <a:pt x="22" y="16"/>
                  </a:lnTo>
                  <a:lnTo>
                    <a:pt x="22" y="17"/>
                  </a:lnTo>
                  <a:lnTo>
                    <a:pt x="22" y="18"/>
                  </a:lnTo>
                  <a:lnTo>
                    <a:pt x="22" y="19"/>
                  </a:lnTo>
                  <a:lnTo>
                    <a:pt x="22" y="20"/>
                  </a:lnTo>
                  <a:lnTo>
                    <a:pt x="22" y="21"/>
                  </a:lnTo>
                  <a:lnTo>
                    <a:pt x="22" y="22"/>
                  </a:lnTo>
                  <a:lnTo>
                    <a:pt x="22" y="23"/>
                  </a:lnTo>
                  <a:lnTo>
                    <a:pt x="22" y="24"/>
                  </a:lnTo>
                  <a:lnTo>
                    <a:pt x="21" y="24"/>
                  </a:lnTo>
                  <a:lnTo>
                    <a:pt x="20" y="24"/>
                  </a:lnTo>
                  <a:lnTo>
                    <a:pt x="19" y="24"/>
                  </a:lnTo>
                  <a:lnTo>
                    <a:pt x="19" y="25"/>
                  </a:lnTo>
                  <a:lnTo>
                    <a:pt x="18" y="25"/>
                  </a:lnTo>
                  <a:lnTo>
                    <a:pt x="18" y="24"/>
                  </a:lnTo>
                  <a:lnTo>
                    <a:pt x="17" y="24"/>
                  </a:lnTo>
                  <a:lnTo>
                    <a:pt x="17" y="25"/>
                  </a:lnTo>
                  <a:lnTo>
                    <a:pt x="16" y="25"/>
                  </a:lnTo>
                  <a:lnTo>
                    <a:pt x="15" y="26"/>
                  </a:lnTo>
                  <a:lnTo>
                    <a:pt x="16" y="26"/>
                  </a:lnTo>
                  <a:lnTo>
                    <a:pt x="17" y="26"/>
                  </a:lnTo>
                  <a:lnTo>
                    <a:pt x="17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29"/>
                  </a:lnTo>
                  <a:lnTo>
                    <a:pt x="18" y="29"/>
                  </a:lnTo>
                  <a:lnTo>
                    <a:pt x="18" y="30"/>
                  </a:lnTo>
                  <a:lnTo>
                    <a:pt x="18" y="31"/>
                  </a:lnTo>
                  <a:lnTo>
                    <a:pt x="18" y="32"/>
                  </a:lnTo>
                  <a:lnTo>
                    <a:pt x="19" y="32"/>
                  </a:lnTo>
                  <a:lnTo>
                    <a:pt x="19" y="33"/>
                  </a:lnTo>
                  <a:lnTo>
                    <a:pt x="20" y="34"/>
                  </a:lnTo>
                  <a:lnTo>
                    <a:pt x="21" y="34"/>
                  </a:lnTo>
                  <a:lnTo>
                    <a:pt x="21" y="35"/>
                  </a:lnTo>
                  <a:lnTo>
                    <a:pt x="21" y="36"/>
                  </a:lnTo>
                  <a:lnTo>
                    <a:pt x="22" y="36"/>
                  </a:lnTo>
                  <a:lnTo>
                    <a:pt x="23" y="36"/>
                  </a:lnTo>
                  <a:lnTo>
                    <a:pt x="23" y="37"/>
                  </a:lnTo>
                  <a:lnTo>
                    <a:pt x="23" y="38"/>
                  </a:lnTo>
                  <a:lnTo>
                    <a:pt x="22" y="38"/>
                  </a:lnTo>
                  <a:lnTo>
                    <a:pt x="21" y="38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64" name="Freeform 944"/>
            <p:cNvSpPr>
              <a:spLocks/>
            </p:cNvSpPr>
            <p:nvPr/>
          </p:nvSpPr>
          <p:spPr bwMode="auto">
            <a:xfrm>
              <a:off x="1840" y="2131"/>
              <a:ext cx="5" cy="5"/>
            </a:xfrm>
            <a:custGeom>
              <a:avLst/>
              <a:gdLst>
                <a:gd name="T0" fmla="*/ 2 w 5"/>
                <a:gd name="T1" fmla="*/ 5 h 5"/>
                <a:gd name="T2" fmla="*/ 2 w 5"/>
                <a:gd name="T3" fmla="*/ 5 h 5"/>
                <a:gd name="T4" fmla="*/ 2 w 5"/>
                <a:gd name="T5" fmla="*/ 5 h 5"/>
                <a:gd name="T6" fmla="*/ 2 w 5"/>
                <a:gd name="T7" fmla="*/ 4 h 5"/>
                <a:gd name="T8" fmla="*/ 1 w 5"/>
                <a:gd name="T9" fmla="*/ 4 h 5"/>
                <a:gd name="T10" fmla="*/ 1 w 5"/>
                <a:gd name="T11" fmla="*/ 4 h 5"/>
                <a:gd name="T12" fmla="*/ 0 w 5"/>
                <a:gd name="T13" fmla="*/ 4 h 5"/>
                <a:gd name="T14" fmla="*/ 0 w 5"/>
                <a:gd name="T15" fmla="*/ 4 h 5"/>
                <a:gd name="T16" fmla="*/ 0 w 5"/>
                <a:gd name="T17" fmla="*/ 4 h 5"/>
                <a:gd name="T18" fmla="*/ 0 w 5"/>
                <a:gd name="T19" fmla="*/ 4 h 5"/>
                <a:gd name="T20" fmla="*/ 0 w 5"/>
                <a:gd name="T21" fmla="*/ 3 h 5"/>
                <a:gd name="T22" fmla="*/ 0 w 5"/>
                <a:gd name="T23" fmla="*/ 3 h 5"/>
                <a:gd name="T24" fmla="*/ 0 w 5"/>
                <a:gd name="T25" fmla="*/ 3 h 5"/>
                <a:gd name="T26" fmla="*/ 1 w 5"/>
                <a:gd name="T27" fmla="*/ 3 h 5"/>
                <a:gd name="T28" fmla="*/ 1 w 5"/>
                <a:gd name="T29" fmla="*/ 3 h 5"/>
                <a:gd name="T30" fmla="*/ 1 w 5"/>
                <a:gd name="T31" fmla="*/ 3 h 5"/>
                <a:gd name="T32" fmla="*/ 2 w 5"/>
                <a:gd name="T33" fmla="*/ 3 h 5"/>
                <a:gd name="T34" fmla="*/ 2 w 5"/>
                <a:gd name="T35" fmla="*/ 2 h 5"/>
                <a:gd name="T36" fmla="*/ 2 w 5"/>
                <a:gd name="T37" fmla="*/ 2 h 5"/>
                <a:gd name="T38" fmla="*/ 2 w 5"/>
                <a:gd name="T39" fmla="*/ 1 h 5"/>
                <a:gd name="T40" fmla="*/ 3 w 5"/>
                <a:gd name="T41" fmla="*/ 1 h 5"/>
                <a:gd name="T42" fmla="*/ 3 w 5"/>
                <a:gd name="T43" fmla="*/ 1 h 5"/>
                <a:gd name="T44" fmla="*/ 3 w 5"/>
                <a:gd name="T45" fmla="*/ 1 h 5"/>
                <a:gd name="T46" fmla="*/ 3 w 5"/>
                <a:gd name="T47" fmla="*/ 0 h 5"/>
                <a:gd name="T48" fmla="*/ 4 w 5"/>
                <a:gd name="T49" fmla="*/ 0 h 5"/>
                <a:gd name="T50" fmla="*/ 4 w 5"/>
                <a:gd name="T51" fmla="*/ 1 h 5"/>
                <a:gd name="T52" fmla="*/ 4 w 5"/>
                <a:gd name="T53" fmla="*/ 1 h 5"/>
                <a:gd name="T54" fmla="*/ 4 w 5"/>
                <a:gd name="T55" fmla="*/ 1 h 5"/>
                <a:gd name="T56" fmla="*/ 4 w 5"/>
                <a:gd name="T57" fmla="*/ 1 h 5"/>
                <a:gd name="T58" fmla="*/ 5 w 5"/>
                <a:gd name="T59" fmla="*/ 2 h 5"/>
                <a:gd name="T60" fmla="*/ 5 w 5"/>
                <a:gd name="T61" fmla="*/ 2 h 5"/>
                <a:gd name="T62" fmla="*/ 5 w 5"/>
                <a:gd name="T63" fmla="*/ 2 h 5"/>
                <a:gd name="T64" fmla="*/ 5 w 5"/>
                <a:gd name="T65" fmla="*/ 3 h 5"/>
                <a:gd name="T66" fmla="*/ 5 w 5"/>
                <a:gd name="T67" fmla="*/ 3 h 5"/>
                <a:gd name="T68" fmla="*/ 5 w 5"/>
                <a:gd name="T69" fmla="*/ 4 h 5"/>
                <a:gd name="T70" fmla="*/ 5 w 5"/>
                <a:gd name="T71" fmla="*/ 4 h 5"/>
                <a:gd name="T72" fmla="*/ 5 w 5"/>
                <a:gd name="T73" fmla="*/ 4 h 5"/>
                <a:gd name="T74" fmla="*/ 5 w 5"/>
                <a:gd name="T75" fmla="*/ 5 h 5"/>
                <a:gd name="T76" fmla="*/ 4 w 5"/>
                <a:gd name="T77" fmla="*/ 5 h 5"/>
                <a:gd name="T78" fmla="*/ 4 w 5"/>
                <a:gd name="T79" fmla="*/ 5 h 5"/>
                <a:gd name="T80" fmla="*/ 3 w 5"/>
                <a:gd name="T81" fmla="*/ 5 h 5"/>
                <a:gd name="T82" fmla="*/ 3 w 5"/>
                <a:gd name="T83" fmla="*/ 5 h 5"/>
                <a:gd name="T84" fmla="*/ 2 w 5"/>
                <a:gd name="T85" fmla="*/ 5 h 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"/>
                <a:gd name="T130" fmla="*/ 0 h 5"/>
                <a:gd name="T131" fmla="*/ 5 w 5"/>
                <a:gd name="T132" fmla="*/ 5 h 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" h="5">
                  <a:moveTo>
                    <a:pt x="2" y="5"/>
                  </a:moveTo>
                  <a:lnTo>
                    <a:pt x="2" y="5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5"/>
                  </a:lnTo>
                  <a:lnTo>
                    <a:pt x="4" y="5"/>
                  </a:lnTo>
                  <a:lnTo>
                    <a:pt x="3" y="5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65" name="Freeform 945"/>
            <p:cNvSpPr>
              <a:spLocks/>
            </p:cNvSpPr>
            <p:nvPr/>
          </p:nvSpPr>
          <p:spPr bwMode="auto">
            <a:xfrm>
              <a:off x="2565" y="2131"/>
              <a:ext cx="137" cy="134"/>
            </a:xfrm>
            <a:custGeom>
              <a:avLst/>
              <a:gdLst>
                <a:gd name="T0" fmla="*/ 35 w 137"/>
                <a:gd name="T1" fmla="*/ 10 h 134"/>
                <a:gd name="T2" fmla="*/ 58 w 137"/>
                <a:gd name="T3" fmla="*/ 4 h 134"/>
                <a:gd name="T4" fmla="*/ 81 w 137"/>
                <a:gd name="T5" fmla="*/ 14 h 134"/>
                <a:gd name="T6" fmla="*/ 97 w 137"/>
                <a:gd name="T7" fmla="*/ 32 h 134"/>
                <a:gd name="T8" fmla="*/ 103 w 137"/>
                <a:gd name="T9" fmla="*/ 37 h 134"/>
                <a:gd name="T10" fmla="*/ 98 w 137"/>
                <a:gd name="T11" fmla="*/ 36 h 134"/>
                <a:gd name="T12" fmla="*/ 93 w 137"/>
                <a:gd name="T13" fmla="*/ 36 h 134"/>
                <a:gd name="T14" fmla="*/ 95 w 137"/>
                <a:gd name="T15" fmla="*/ 44 h 134"/>
                <a:gd name="T16" fmla="*/ 90 w 137"/>
                <a:gd name="T17" fmla="*/ 49 h 134"/>
                <a:gd name="T18" fmla="*/ 96 w 137"/>
                <a:gd name="T19" fmla="*/ 55 h 134"/>
                <a:gd name="T20" fmla="*/ 101 w 137"/>
                <a:gd name="T21" fmla="*/ 59 h 134"/>
                <a:gd name="T22" fmla="*/ 108 w 137"/>
                <a:gd name="T23" fmla="*/ 62 h 134"/>
                <a:gd name="T24" fmla="*/ 112 w 137"/>
                <a:gd name="T25" fmla="*/ 69 h 134"/>
                <a:gd name="T26" fmla="*/ 121 w 137"/>
                <a:gd name="T27" fmla="*/ 70 h 134"/>
                <a:gd name="T28" fmla="*/ 116 w 137"/>
                <a:gd name="T29" fmla="*/ 74 h 134"/>
                <a:gd name="T30" fmla="*/ 118 w 137"/>
                <a:gd name="T31" fmla="*/ 76 h 134"/>
                <a:gd name="T32" fmla="*/ 121 w 137"/>
                <a:gd name="T33" fmla="*/ 83 h 134"/>
                <a:gd name="T34" fmla="*/ 125 w 137"/>
                <a:gd name="T35" fmla="*/ 85 h 134"/>
                <a:gd name="T36" fmla="*/ 133 w 137"/>
                <a:gd name="T37" fmla="*/ 85 h 134"/>
                <a:gd name="T38" fmla="*/ 128 w 137"/>
                <a:gd name="T39" fmla="*/ 81 h 134"/>
                <a:gd name="T40" fmla="*/ 134 w 137"/>
                <a:gd name="T41" fmla="*/ 83 h 134"/>
                <a:gd name="T42" fmla="*/ 136 w 137"/>
                <a:gd name="T43" fmla="*/ 89 h 134"/>
                <a:gd name="T44" fmla="*/ 136 w 137"/>
                <a:gd name="T45" fmla="*/ 97 h 134"/>
                <a:gd name="T46" fmla="*/ 135 w 137"/>
                <a:gd name="T47" fmla="*/ 104 h 134"/>
                <a:gd name="T48" fmla="*/ 130 w 137"/>
                <a:gd name="T49" fmla="*/ 104 h 134"/>
                <a:gd name="T50" fmla="*/ 124 w 137"/>
                <a:gd name="T51" fmla="*/ 99 h 134"/>
                <a:gd name="T52" fmla="*/ 124 w 137"/>
                <a:gd name="T53" fmla="*/ 102 h 134"/>
                <a:gd name="T54" fmla="*/ 128 w 137"/>
                <a:gd name="T55" fmla="*/ 106 h 134"/>
                <a:gd name="T56" fmla="*/ 124 w 137"/>
                <a:gd name="T57" fmla="*/ 108 h 134"/>
                <a:gd name="T58" fmla="*/ 122 w 137"/>
                <a:gd name="T59" fmla="*/ 107 h 134"/>
                <a:gd name="T60" fmla="*/ 115 w 137"/>
                <a:gd name="T61" fmla="*/ 103 h 134"/>
                <a:gd name="T62" fmla="*/ 109 w 137"/>
                <a:gd name="T63" fmla="*/ 106 h 134"/>
                <a:gd name="T64" fmla="*/ 101 w 137"/>
                <a:gd name="T65" fmla="*/ 107 h 134"/>
                <a:gd name="T66" fmla="*/ 91 w 137"/>
                <a:gd name="T67" fmla="*/ 108 h 134"/>
                <a:gd name="T68" fmla="*/ 85 w 137"/>
                <a:gd name="T69" fmla="*/ 112 h 134"/>
                <a:gd name="T70" fmla="*/ 80 w 137"/>
                <a:gd name="T71" fmla="*/ 118 h 134"/>
                <a:gd name="T72" fmla="*/ 79 w 137"/>
                <a:gd name="T73" fmla="*/ 127 h 134"/>
                <a:gd name="T74" fmla="*/ 83 w 137"/>
                <a:gd name="T75" fmla="*/ 132 h 134"/>
                <a:gd name="T76" fmla="*/ 75 w 137"/>
                <a:gd name="T77" fmla="*/ 134 h 134"/>
                <a:gd name="T78" fmla="*/ 66 w 137"/>
                <a:gd name="T79" fmla="*/ 133 h 134"/>
                <a:gd name="T80" fmla="*/ 60 w 137"/>
                <a:gd name="T81" fmla="*/ 131 h 134"/>
                <a:gd name="T82" fmla="*/ 54 w 137"/>
                <a:gd name="T83" fmla="*/ 130 h 134"/>
                <a:gd name="T84" fmla="*/ 47 w 137"/>
                <a:gd name="T85" fmla="*/ 128 h 134"/>
                <a:gd name="T86" fmla="*/ 42 w 137"/>
                <a:gd name="T87" fmla="*/ 121 h 134"/>
                <a:gd name="T88" fmla="*/ 41 w 137"/>
                <a:gd name="T89" fmla="*/ 113 h 134"/>
                <a:gd name="T90" fmla="*/ 44 w 137"/>
                <a:gd name="T91" fmla="*/ 106 h 134"/>
                <a:gd name="T92" fmla="*/ 44 w 137"/>
                <a:gd name="T93" fmla="*/ 96 h 134"/>
                <a:gd name="T94" fmla="*/ 47 w 137"/>
                <a:gd name="T95" fmla="*/ 94 h 134"/>
                <a:gd name="T96" fmla="*/ 50 w 137"/>
                <a:gd name="T97" fmla="*/ 88 h 134"/>
                <a:gd name="T98" fmla="*/ 49 w 137"/>
                <a:gd name="T99" fmla="*/ 80 h 134"/>
                <a:gd name="T100" fmla="*/ 41 w 137"/>
                <a:gd name="T101" fmla="*/ 76 h 134"/>
                <a:gd name="T102" fmla="*/ 33 w 137"/>
                <a:gd name="T103" fmla="*/ 75 h 134"/>
                <a:gd name="T104" fmla="*/ 29 w 137"/>
                <a:gd name="T105" fmla="*/ 69 h 134"/>
                <a:gd name="T106" fmla="*/ 27 w 137"/>
                <a:gd name="T107" fmla="*/ 65 h 134"/>
                <a:gd name="T108" fmla="*/ 20 w 137"/>
                <a:gd name="T109" fmla="*/ 63 h 134"/>
                <a:gd name="T110" fmla="*/ 15 w 137"/>
                <a:gd name="T111" fmla="*/ 57 h 134"/>
                <a:gd name="T112" fmla="*/ 9 w 137"/>
                <a:gd name="T113" fmla="*/ 52 h 134"/>
                <a:gd name="T114" fmla="*/ 3 w 137"/>
                <a:gd name="T115" fmla="*/ 47 h 134"/>
                <a:gd name="T116" fmla="*/ 0 w 137"/>
                <a:gd name="T117" fmla="*/ 41 h 134"/>
                <a:gd name="T118" fmla="*/ 3 w 137"/>
                <a:gd name="T119" fmla="*/ 34 h 134"/>
                <a:gd name="T120" fmla="*/ 7 w 137"/>
                <a:gd name="T121" fmla="*/ 28 h 134"/>
                <a:gd name="T122" fmla="*/ 12 w 137"/>
                <a:gd name="T123" fmla="*/ 23 h 134"/>
                <a:gd name="T124" fmla="*/ 14 w 137"/>
                <a:gd name="T125" fmla="*/ 15 h 1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7"/>
                <a:gd name="T190" fmla="*/ 0 h 134"/>
                <a:gd name="T191" fmla="*/ 137 w 137"/>
                <a:gd name="T192" fmla="*/ 134 h 1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7" h="134">
                  <a:moveTo>
                    <a:pt x="14" y="9"/>
                  </a:moveTo>
                  <a:lnTo>
                    <a:pt x="16" y="9"/>
                  </a:lnTo>
                  <a:lnTo>
                    <a:pt x="18" y="9"/>
                  </a:lnTo>
                  <a:lnTo>
                    <a:pt x="20" y="10"/>
                  </a:lnTo>
                  <a:lnTo>
                    <a:pt x="22" y="10"/>
                  </a:lnTo>
                  <a:lnTo>
                    <a:pt x="23" y="10"/>
                  </a:lnTo>
                  <a:lnTo>
                    <a:pt x="26" y="10"/>
                  </a:lnTo>
                  <a:lnTo>
                    <a:pt x="28" y="9"/>
                  </a:lnTo>
                  <a:lnTo>
                    <a:pt x="30" y="9"/>
                  </a:lnTo>
                  <a:lnTo>
                    <a:pt x="32" y="9"/>
                  </a:lnTo>
                  <a:lnTo>
                    <a:pt x="35" y="10"/>
                  </a:lnTo>
                  <a:lnTo>
                    <a:pt x="36" y="10"/>
                  </a:lnTo>
                  <a:lnTo>
                    <a:pt x="39" y="10"/>
                  </a:lnTo>
                  <a:lnTo>
                    <a:pt x="41" y="10"/>
                  </a:lnTo>
                  <a:lnTo>
                    <a:pt x="43" y="9"/>
                  </a:lnTo>
                  <a:lnTo>
                    <a:pt x="45" y="7"/>
                  </a:lnTo>
                  <a:lnTo>
                    <a:pt x="47" y="6"/>
                  </a:lnTo>
                  <a:lnTo>
                    <a:pt x="48" y="5"/>
                  </a:lnTo>
                  <a:lnTo>
                    <a:pt x="50" y="2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2" y="6"/>
                  </a:lnTo>
                  <a:lnTo>
                    <a:pt x="64" y="6"/>
                  </a:lnTo>
                  <a:lnTo>
                    <a:pt x="66" y="8"/>
                  </a:lnTo>
                  <a:lnTo>
                    <a:pt x="67" y="9"/>
                  </a:lnTo>
                  <a:lnTo>
                    <a:pt x="70" y="11"/>
                  </a:lnTo>
                  <a:lnTo>
                    <a:pt x="72" y="12"/>
                  </a:lnTo>
                  <a:lnTo>
                    <a:pt x="74" y="12"/>
                  </a:lnTo>
                  <a:lnTo>
                    <a:pt x="76" y="12"/>
                  </a:lnTo>
                  <a:lnTo>
                    <a:pt x="79" y="12"/>
                  </a:lnTo>
                  <a:lnTo>
                    <a:pt x="81" y="14"/>
                  </a:lnTo>
                  <a:lnTo>
                    <a:pt x="83" y="15"/>
                  </a:lnTo>
                  <a:lnTo>
                    <a:pt x="85" y="17"/>
                  </a:lnTo>
                  <a:lnTo>
                    <a:pt x="88" y="18"/>
                  </a:lnTo>
                  <a:lnTo>
                    <a:pt x="89" y="20"/>
                  </a:lnTo>
                  <a:lnTo>
                    <a:pt x="91" y="22"/>
                  </a:lnTo>
                  <a:lnTo>
                    <a:pt x="93" y="25"/>
                  </a:lnTo>
                  <a:lnTo>
                    <a:pt x="97" y="28"/>
                  </a:lnTo>
                  <a:lnTo>
                    <a:pt x="97" y="29"/>
                  </a:lnTo>
                  <a:lnTo>
                    <a:pt x="97" y="30"/>
                  </a:lnTo>
                  <a:lnTo>
                    <a:pt x="97" y="31"/>
                  </a:lnTo>
                  <a:lnTo>
                    <a:pt x="97" y="32"/>
                  </a:lnTo>
                  <a:lnTo>
                    <a:pt x="98" y="32"/>
                  </a:lnTo>
                  <a:lnTo>
                    <a:pt x="98" y="33"/>
                  </a:lnTo>
                  <a:lnTo>
                    <a:pt x="99" y="33"/>
                  </a:lnTo>
                  <a:lnTo>
                    <a:pt x="99" y="34"/>
                  </a:lnTo>
                  <a:lnTo>
                    <a:pt x="100" y="34"/>
                  </a:lnTo>
                  <a:lnTo>
                    <a:pt x="101" y="34"/>
                  </a:lnTo>
                  <a:lnTo>
                    <a:pt x="101" y="35"/>
                  </a:lnTo>
                  <a:lnTo>
                    <a:pt x="102" y="35"/>
                  </a:lnTo>
                  <a:lnTo>
                    <a:pt x="102" y="36"/>
                  </a:lnTo>
                  <a:lnTo>
                    <a:pt x="103" y="37"/>
                  </a:lnTo>
                  <a:lnTo>
                    <a:pt x="103" y="38"/>
                  </a:lnTo>
                  <a:lnTo>
                    <a:pt x="102" y="38"/>
                  </a:lnTo>
                  <a:lnTo>
                    <a:pt x="102" y="39"/>
                  </a:lnTo>
                  <a:lnTo>
                    <a:pt x="101" y="39"/>
                  </a:lnTo>
                  <a:lnTo>
                    <a:pt x="101" y="38"/>
                  </a:lnTo>
                  <a:lnTo>
                    <a:pt x="100" y="37"/>
                  </a:lnTo>
                  <a:lnTo>
                    <a:pt x="99" y="37"/>
                  </a:lnTo>
                  <a:lnTo>
                    <a:pt x="98" y="37"/>
                  </a:lnTo>
                  <a:lnTo>
                    <a:pt x="98" y="36"/>
                  </a:lnTo>
                  <a:lnTo>
                    <a:pt x="98" y="35"/>
                  </a:lnTo>
                  <a:lnTo>
                    <a:pt x="98" y="34"/>
                  </a:lnTo>
                  <a:lnTo>
                    <a:pt x="97" y="34"/>
                  </a:lnTo>
                  <a:lnTo>
                    <a:pt x="96" y="34"/>
                  </a:lnTo>
                  <a:lnTo>
                    <a:pt x="96" y="33"/>
                  </a:lnTo>
                  <a:lnTo>
                    <a:pt x="95" y="33"/>
                  </a:lnTo>
                  <a:lnTo>
                    <a:pt x="95" y="34"/>
                  </a:lnTo>
                  <a:lnTo>
                    <a:pt x="94" y="35"/>
                  </a:lnTo>
                  <a:lnTo>
                    <a:pt x="93" y="35"/>
                  </a:lnTo>
                  <a:lnTo>
                    <a:pt x="93" y="36"/>
                  </a:lnTo>
                  <a:lnTo>
                    <a:pt x="93" y="37"/>
                  </a:lnTo>
                  <a:lnTo>
                    <a:pt x="94" y="37"/>
                  </a:lnTo>
                  <a:lnTo>
                    <a:pt x="94" y="38"/>
                  </a:lnTo>
                  <a:lnTo>
                    <a:pt x="95" y="38"/>
                  </a:lnTo>
                  <a:lnTo>
                    <a:pt x="96" y="39"/>
                  </a:lnTo>
                  <a:lnTo>
                    <a:pt x="96" y="40"/>
                  </a:lnTo>
                  <a:lnTo>
                    <a:pt x="96" y="41"/>
                  </a:lnTo>
                  <a:lnTo>
                    <a:pt x="96" y="42"/>
                  </a:lnTo>
                  <a:lnTo>
                    <a:pt x="95" y="43"/>
                  </a:lnTo>
                  <a:lnTo>
                    <a:pt x="95" y="44"/>
                  </a:lnTo>
                  <a:lnTo>
                    <a:pt x="94" y="44"/>
                  </a:lnTo>
                  <a:lnTo>
                    <a:pt x="94" y="45"/>
                  </a:lnTo>
                  <a:lnTo>
                    <a:pt x="93" y="45"/>
                  </a:lnTo>
                  <a:lnTo>
                    <a:pt x="93" y="46"/>
                  </a:lnTo>
                  <a:lnTo>
                    <a:pt x="92" y="46"/>
                  </a:lnTo>
                  <a:lnTo>
                    <a:pt x="91" y="46"/>
                  </a:lnTo>
                  <a:lnTo>
                    <a:pt x="91" y="47"/>
                  </a:lnTo>
                  <a:lnTo>
                    <a:pt x="90" y="47"/>
                  </a:lnTo>
                  <a:lnTo>
                    <a:pt x="90" y="48"/>
                  </a:lnTo>
                  <a:lnTo>
                    <a:pt x="90" y="49"/>
                  </a:lnTo>
                  <a:lnTo>
                    <a:pt x="91" y="50"/>
                  </a:lnTo>
                  <a:lnTo>
                    <a:pt x="91" y="51"/>
                  </a:lnTo>
                  <a:lnTo>
                    <a:pt x="91" y="52"/>
                  </a:lnTo>
                  <a:lnTo>
                    <a:pt x="92" y="52"/>
                  </a:lnTo>
                  <a:lnTo>
                    <a:pt x="92" y="53"/>
                  </a:lnTo>
                  <a:lnTo>
                    <a:pt x="93" y="54"/>
                  </a:lnTo>
                  <a:lnTo>
                    <a:pt x="94" y="54"/>
                  </a:lnTo>
                  <a:lnTo>
                    <a:pt x="95" y="54"/>
                  </a:lnTo>
                  <a:lnTo>
                    <a:pt x="96" y="55"/>
                  </a:lnTo>
                  <a:lnTo>
                    <a:pt x="97" y="55"/>
                  </a:lnTo>
                  <a:lnTo>
                    <a:pt x="97" y="56"/>
                  </a:lnTo>
                  <a:lnTo>
                    <a:pt x="98" y="56"/>
                  </a:lnTo>
                  <a:lnTo>
                    <a:pt x="98" y="57"/>
                  </a:lnTo>
                  <a:lnTo>
                    <a:pt x="98" y="58"/>
                  </a:lnTo>
                  <a:lnTo>
                    <a:pt x="99" y="58"/>
                  </a:lnTo>
                  <a:lnTo>
                    <a:pt x="100" y="58"/>
                  </a:lnTo>
                  <a:lnTo>
                    <a:pt x="101" y="58"/>
                  </a:lnTo>
                  <a:lnTo>
                    <a:pt x="101" y="59"/>
                  </a:lnTo>
                  <a:lnTo>
                    <a:pt x="102" y="58"/>
                  </a:lnTo>
                  <a:lnTo>
                    <a:pt x="103" y="58"/>
                  </a:lnTo>
                  <a:lnTo>
                    <a:pt x="104" y="58"/>
                  </a:lnTo>
                  <a:lnTo>
                    <a:pt x="105" y="58"/>
                  </a:lnTo>
                  <a:lnTo>
                    <a:pt x="106" y="59"/>
                  </a:lnTo>
                  <a:lnTo>
                    <a:pt x="107" y="59"/>
                  </a:lnTo>
                  <a:lnTo>
                    <a:pt x="107" y="60"/>
                  </a:lnTo>
                  <a:lnTo>
                    <a:pt x="107" y="61"/>
                  </a:lnTo>
                  <a:lnTo>
                    <a:pt x="107" y="62"/>
                  </a:lnTo>
                  <a:lnTo>
                    <a:pt x="108" y="62"/>
                  </a:lnTo>
                  <a:lnTo>
                    <a:pt x="108" y="63"/>
                  </a:lnTo>
                  <a:lnTo>
                    <a:pt x="109" y="63"/>
                  </a:lnTo>
                  <a:lnTo>
                    <a:pt x="110" y="64"/>
                  </a:lnTo>
                  <a:lnTo>
                    <a:pt x="110" y="65"/>
                  </a:lnTo>
                  <a:lnTo>
                    <a:pt x="110" y="66"/>
                  </a:lnTo>
                  <a:lnTo>
                    <a:pt x="110" y="67"/>
                  </a:lnTo>
                  <a:lnTo>
                    <a:pt x="111" y="67"/>
                  </a:lnTo>
                  <a:lnTo>
                    <a:pt x="111" y="68"/>
                  </a:lnTo>
                  <a:lnTo>
                    <a:pt x="112" y="68"/>
                  </a:lnTo>
                  <a:lnTo>
                    <a:pt x="112" y="69"/>
                  </a:lnTo>
                  <a:lnTo>
                    <a:pt x="113" y="69"/>
                  </a:lnTo>
                  <a:lnTo>
                    <a:pt x="114" y="69"/>
                  </a:lnTo>
                  <a:lnTo>
                    <a:pt x="115" y="69"/>
                  </a:lnTo>
                  <a:lnTo>
                    <a:pt x="116" y="69"/>
                  </a:lnTo>
                  <a:lnTo>
                    <a:pt x="117" y="69"/>
                  </a:lnTo>
                  <a:lnTo>
                    <a:pt x="118" y="69"/>
                  </a:lnTo>
                  <a:lnTo>
                    <a:pt x="118" y="70"/>
                  </a:lnTo>
                  <a:lnTo>
                    <a:pt x="119" y="70"/>
                  </a:lnTo>
                  <a:lnTo>
                    <a:pt x="120" y="70"/>
                  </a:lnTo>
                  <a:lnTo>
                    <a:pt x="121" y="70"/>
                  </a:lnTo>
                  <a:lnTo>
                    <a:pt x="121" y="71"/>
                  </a:lnTo>
                  <a:lnTo>
                    <a:pt x="121" y="72"/>
                  </a:lnTo>
                  <a:lnTo>
                    <a:pt x="120" y="72"/>
                  </a:lnTo>
                  <a:lnTo>
                    <a:pt x="119" y="72"/>
                  </a:lnTo>
                  <a:lnTo>
                    <a:pt x="119" y="73"/>
                  </a:lnTo>
                  <a:lnTo>
                    <a:pt x="118" y="73"/>
                  </a:lnTo>
                  <a:lnTo>
                    <a:pt x="118" y="74"/>
                  </a:lnTo>
                  <a:lnTo>
                    <a:pt x="117" y="74"/>
                  </a:lnTo>
                  <a:lnTo>
                    <a:pt x="116" y="74"/>
                  </a:lnTo>
                  <a:lnTo>
                    <a:pt x="115" y="74"/>
                  </a:lnTo>
                  <a:lnTo>
                    <a:pt x="114" y="75"/>
                  </a:lnTo>
                  <a:lnTo>
                    <a:pt x="113" y="75"/>
                  </a:lnTo>
                  <a:lnTo>
                    <a:pt x="113" y="76"/>
                  </a:lnTo>
                  <a:lnTo>
                    <a:pt x="114" y="76"/>
                  </a:lnTo>
                  <a:lnTo>
                    <a:pt x="115" y="76"/>
                  </a:lnTo>
                  <a:lnTo>
                    <a:pt x="116" y="76"/>
                  </a:lnTo>
                  <a:lnTo>
                    <a:pt x="117" y="76"/>
                  </a:lnTo>
                  <a:lnTo>
                    <a:pt x="118" y="76"/>
                  </a:lnTo>
                  <a:lnTo>
                    <a:pt x="119" y="76"/>
                  </a:lnTo>
                  <a:lnTo>
                    <a:pt x="120" y="76"/>
                  </a:lnTo>
                  <a:lnTo>
                    <a:pt x="120" y="77"/>
                  </a:lnTo>
                  <a:lnTo>
                    <a:pt x="121" y="77"/>
                  </a:lnTo>
                  <a:lnTo>
                    <a:pt x="121" y="78"/>
                  </a:lnTo>
                  <a:lnTo>
                    <a:pt x="121" y="79"/>
                  </a:lnTo>
                  <a:lnTo>
                    <a:pt x="121" y="80"/>
                  </a:lnTo>
                  <a:lnTo>
                    <a:pt x="121" y="81"/>
                  </a:lnTo>
                  <a:lnTo>
                    <a:pt x="121" y="82"/>
                  </a:lnTo>
                  <a:lnTo>
                    <a:pt x="121" y="83"/>
                  </a:lnTo>
                  <a:lnTo>
                    <a:pt x="121" y="84"/>
                  </a:lnTo>
                  <a:lnTo>
                    <a:pt x="122" y="84"/>
                  </a:lnTo>
                  <a:lnTo>
                    <a:pt x="122" y="85"/>
                  </a:lnTo>
                  <a:lnTo>
                    <a:pt x="122" y="86"/>
                  </a:lnTo>
                  <a:lnTo>
                    <a:pt x="123" y="86"/>
                  </a:lnTo>
                  <a:lnTo>
                    <a:pt x="123" y="87"/>
                  </a:lnTo>
                  <a:lnTo>
                    <a:pt x="123" y="86"/>
                  </a:lnTo>
                  <a:lnTo>
                    <a:pt x="124" y="86"/>
                  </a:lnTo>
                  <a:lnTo>
                    <a:pt x="124" y="85"/>
                  </a:lnTo>
                  <a:lnTo>
                    <a:pt x="125" y="85"/>
                  </a:lnTo>
                  <a:lnTo>
                    <a:pt x="125" y="86"/>
                  </a:lnTo>
                  <a:lnTo>
                    <a:pt x="126" y="86"/>
                  </a:lnTo>
                  <a:lnTo>
                    <a:pt x="127" y="86"/>
                  </a:lnTo>
                  <a:lnTo>
                    <a:pt x="128" y="86"/>
                  </a:lnTo>
                  <a:lnTo>
                    <a:pt x="129" y="86"/>
                  </a:lnTo>
                  <a:lnTo>
                    <a:pt x="130" y="86"/>
                  </a:lnTo>
                  <a:lnTo>
                    <a:pt x="131" y="86"/>
                  </a:lnTo>
                  <a:lnTo>
                    <a:pt x="132" y="86"/>
                  </a:lnTo>
                  <a:lnTo>
                    <a:pt x="133" y="86"/>
                  </a:lnTo>
                  <a:lnTo>
                    <a:pt x="133" y="85"/>
                  </a:lnTo>
                  <a:lnTo>
                    <a:pt x="132" y="85"/>
                  </a:lnTo>
                  <a:lnTo>
                    <a:pt x="132" y="84"/>
                  </a:lnTo>
                  <a:lnTo>
                    <a:pt x="131" y="84"/>
                  </a:lnTo>
                  <a:lnTo>
                    <a:pt x="131" y="83"/>
                  </a:lnTo>
                  <a:lnTo>
                    <a:pt x="130" y="83"/>
                  </a:lnTo>
                  <a:lnTo>
                    <a:pt x="129" y="83"/>
                  </a:lnTo>
                  <a:lnTo>
                    <a:pt x="129" y="82"/>
                  </a:lnTo>
                  <a:lnTo>
                    <a:pt x="129" y="81"/>
                  </a:lnTo>
                  <a:lnTo>
                    <a:pt x="128" y="81"/>
                  </a:lnTo>
                  <a:lnTo>
                    <a:pt x="128" y="80"/>
                  </a:lnTo>
                  <a:lnTo>
                    <a:pt x="129" y="80"/>
                  </a:lnTo>
                  <a:lnTo>
                    <a:pt x="130" y="80"/>
                  </a:lnTo>
                  <a:lnTo>
                    <a:pt x="131" y="80"/>
                  </a:lnTo>
                  <a:lnTo>
                    <a:pt x="132" y="80"/>
                  </a:lnTo>
                  <a:lnTo>
                    <a:pt x="132" y="81"/>
                  </a:lnTo>
                  <a:lnTo>
                    <a:pt x="133" y="81"/>
                  </a:lnTo>
                  <a:lnTo>
                    <a:pt x="133" y="82"/>
                  </a:lnTo>
                  <a:lnTo>
                    <a:pt x="134" y="82"/>
                  </a:lnTo>
                  <a:lnTo>
                    <a:pt x="134" y="83"/>
                  </a:lnTo>
                  <a:lnTo>
                    <a:pt x="135" y="83"/>
                  </a:lnTo>
                  <a:lnTo>
                    <a:pt x="135" y="84"/>
                  </a:lnTo>
                  <a:lnTo>
                    <a:pt x="135" y="85"/>
                  </a:lnTo>
                  <a:lnTo>
                    <a:pt x="135" y="86"/>
                  </a:lnTo>
                  <a:lnTo>
                    <a:pt x="136" y="86"/>
                  </a:lnTo>
                  <a:lnTo>
                    <a:pt x="136" y="87"/>
                  </a:lnTo>
                  <a:lnTo>
                    <a:pt x="136" y="88"/>
                  </a:lnTo>
                  <a:lnTo>
                    <a:pt x="136" y="89"/>
                  </a:lnTo>
                  <a:lnTo>
                    <a:pt x="136" y="90"/>
                  </a:lnTo>
                  <a:lnTo>
                    <a:pt x="136" y="91"/>
                  </a:lnTo>
                  <a:lnTo>
                    <a:pt x="137" y="91"/>
                  </a:lnTo>
                  <a:lnTo>
                    <a:pt x="137" y="92"/>
                  </a:lnTo>
                  <a:lnTo>
                    <a:pt x="137" y="93"/>
                  </a:lnTo>
                  <a:lnTo>
                    <a:pt x="137" y="94"/>
                  </a:lnTo>
                  <a:lnTo>
                    <a:pt x="136" y="94"/>
                  </a:lnTo>
                  <a:lnTo>
                    <a:pt x="136" y="95"/>
                  </a:lnTo>
                  <a:lnTo>
                    <a:pt x="136" y="96"/>
                  </a:lnTo>
                  <a:lnTo>
                    <a:pt x="136" y="97"/>
                  </a:lnTo>
                  <a:lnTo>
                    <a:pt x="137" y="97"/>
                  </a:lnTo>
                  <a:lnTo>
                    <a:pt x="137" y="98"/>
                  </a:lnTo>
                  <a:lnTo>
                    <a:pt x="137" y="99"/>
                  </a:lnTo>
                  <a:lnTo>
                    <a:pt x="137" y="100"/>
                  </a:lnTo>
                  <a:lnTo>
                    <a:pt x="137" y="101"/>
                  </a:lnTo>
                  <a:lnTo>
                    <a:pt x="137" y="102"/>
                  </a:lnTo>
                  <a:lnTo>
                    <a:pt x="136" y="102"/>
                  </a:lnTo>
                  <a:lnTo>
                    <a:pt x="136" y="103"/>
                  </a:lnTo>
                  <a:lnTo>
                    <a:pt x="136" y="104"/>
                  </a:lnTo>
                  <a:lnTo>
                    <a:pt x="135" y="104"/>
                  </a:lnTo>
                  <a:lnTo>
                    <a:pt x="134" y="104"/>
                  </a:lnTo>
                  <a:lnTo>
                    <a:pt x="134" y="105"/>
                  </a:lnTo>
                  <a:lnTo>
                    <a:pt x="134" y="106"/>
                  </a:lnTo>
                  <a:lnTo>
                    <a:pt x="133" y="106"/>
                  </a:lnTo>
                  <a:lnTo>
                    <a:pt x="133" y="107"/>
                  </a:lnTo>
                  <a:lnTo>
                    <a:pt x="133" y="106"/>
                  </a:lnTo>
                  <a:lnTo>
                    <a:pt x="132" y="106"/>
                  </a:lnTo>
                  <a:lnTo>
                    <a:pt x="131" y="106"/>
                  </a:lnTo>
                  <a:lnTo>
                    <a:pt x="131" y="105"/>
                  </a:lnTo>
                  <a:lnTo>
                    <a:pt x="130" y="105"/>
                  </a:lnTo>
                  <a:lnTo>
                    <a:pt x="130" y="104"/>
                  </a:lnTo>
                  <a:lnTo>
                    <a:pt x="129" y="104"/>
                  </a:lnTo>
                  <a:lnTo>
                    <a:pt x="129" y="103"/>
                  </a:lnTo>
                  <a:lnTo>
                    <a:pt x="128" y="102"/>
                  </a:lnTo>
                  <a:lnTo>
                    <a:pt x="127" y="102"/>
                  </a:lnTo>
                  <a:lnTo>
                    <a:pt x="126" y="102"/>
                  </a:lnTo>
                  <a:lnTo>
                    <a:pt x="126" y="101"/>
                  </a:lnTo>
                  <a:lnTo>
                    <a:pt x="125" y="101"/>
                  </a:lnTo>
                  <a:lnTo>
                    <a:pt x="125" y="100"/>
                  </a:lnTo>
                  <a:lnTo>
                    <a:pt x="124" y="100"/>
                  </a:lnTo>
                  <a:lnTo>
                    <a:pt x="124" y="99"/>
                  </a:lnTo>
                  <a:lnTo>
                    <a:pt x="123" y="99"/>
                  </a:lnTo>
                  <a:lnTo>
                    <a:pt x="123" y="98"/>
                  </a:lnTo>
                  <a:lnTo>
                    <a:pt x="122" y="98"/>
                  </a:lnTo>
                  <a:lnTo>
                    <a:pt x="121" y="98"/>
                  </a:lnTo>
                  <a:lnTo>
                    <a:pt x="122" y="99"/>
                  </a:lnTo>
                  <a:lnTo>
                    <a:pt x="122" y="100"/>
                  </a:lnTo>
                  <a:lnTo>
                    <a:pt x="122" y="101"/>
                  </a:lnTo>
                  <a:lnTo>
                    <a:pt x="123" y="101"/>
                  </a:lnTo>
                  <a:lnTo>
                    <a:pt x="124" y="102"/>
                  </a:lnTo>
                  <a:lnTo>
                    <a:pt x="125" y="102"/>
                  </a:lnTo>
                  <a:lnTo>
                    <a:pt x="125" y="103"/>
                  </a:lnTo>
                  <a:lnTo>
                    <a:pt x="125" y="104"/>
                  </a:lnTo>
                  <a:lnTo>
                    <a:pt x="126" y="104"/>
                  </a:lnTo>
                  <a:lnTo>
                    <a:pt x="126" y="105"/>
                  </a:lnTo>
                  <a:lnTo>
                    <a:pt x="127" y="105"/>
                  </a:lnTo>
                  <a:lnTo>
                    <a:pt x="127" y="104"/>
                  </a:lnTo>
                  <a:lnTo>
                    <a:pt x="128" y="104"/>
                  </a:lnTo>
                  <a:lnTo>
                    <a:pt x="128" y="105"/>
                  </a:lnTo>
                  <a:lnTo>
                    <a:pt x="128" y="106"/>
                  </a:lnTo>
                  <a:lnTo>
                    <a:pt x="128" y="107"/>
                  </a:lnTo>
                  <a:lnTo>
                    <a:pt x="129" y="107"/>
                  </a:lnTo>
                  <a:lnTo>
                    <a:pt x="129" y="108"/>
                  </a:lnTo>
                  <a:lnTo>
                    <a:pt x="128" y="108"/>
                  </a:lnTo>
                  <a:lnTo>
                    <a:pt x="128" y="109"/>
                  </a:lnTo>
                  <a:lnTo>
                    <a:pt x="127" y="109"/>
                  </a:lnTo>
                  <a:lnTo>
                    <a:pt x="126" y="109"/>
                  </a:lnTo>
                  <a:lnTo>
                    <a:pt x="125" y="109"/>
                  </a:lnTo>
                  <a:lnTo>
                    <a:pt x="124" y="109"/>
                  </a:lnTo>
                  <a:lnTo>
                    <a:pt x="124" y="108"/>
                  </a:lnTo>
                  <a:lnTo>
                    <a:pt x="123" y="108"/>
                  </a:lnTo>
                  <a:lnTo>
                    <a:pt x="123" y="109"/>
                  </a:lnTo>
                  <a:lnTo>
                    <a:pt x="122" y="109"/>
                  </a:lnTo>
                  <a:lnTo>
                    <a:pt x="122" y="108"/>
                  </a:lnTo>
                  <a:lnTo>
                    <a:pt x="122" y="107"/>
                  </a:lnTo>
                  <a:lnTo>
                    <a:pt x="121" y="106"/>
                  </a:lnTo>
                  <a:lnTo>
                    <a:pt x="120" y="106"/>
                  </a:lnTo>
                  <a:lnTo>
                    <a:pt x="120" y="105"/>
                  </a:lnTo>
                  <a:lnTo>
                    <a:pt x="119" y="105"/>
                  </a:lnTo>
                  <a:lnTo>
                    <a:pt x="119" y="104"/>
                  </a:lnTo>
                  <a:lnTo>
                    <a:pt x="118" y="104"/>
                  </a:lnTo>
                  <a:lnTo>
                    <a:pt x="117" y="104"/>
                  </a:lnTo>
                  <a:lnTo>
                    <a:pt x="117" y="103"/>
                  </a:lnTo>
                  <a:lnTo>
                    <a:pt x="116" y="103"/>
                  </a:lnTo>
                  <a:lnTo>
                    <a:pt x="115" y="103"/>
                  </a:lnTo>
                  <a:lnTo>
                    <a:pt x="115" y="104"/>
                  </a:lnTo>
                  <a:lnTo>
                    <a:pt x="114" y="104"/>
                  </a:lnTo>
                  <a:lnTo>
                    <a:pt x="114" y="105"/>
                  </a:lnTo>
                  <a:lnTo>
                    <a:pt x="113" y="105"/>
                  </a:lnTo>
                  <a:lnTo>
                    <a:pt x="112" y="105"/>
                  </a:lnTo>
                  <a:lnTo>
                    <a:pt x="112" y="106"/>
                  </a:lnTo>
                  <a:lnTo>
                    <a:pt x="111" y="106"/>
                  </a:lnTo>
                  <a:lnTo>
                    <a:pt x="110" y="107"/>
                  </a:lnTo>
                  <a:lnTo>
                    <a:pt x="109" y="107"/>
                  </a:lnTo>
                  <a:lnTo>
                    <a:pt x="109" y="106"/>
                  </a:lnTo>
                  <a:lnTo>
                    <a:pt x="108" y="106"/>
                  </a:lnTo>
                  <a:lnTo>
                    <a:pt x="107" y="106"/>
                  </a:lnTo>
                  <a:lnTo>
                    <a:pt x="106" y="105"/>
                  </a:lnTo>
                  <a:lnTo>
                    <a:pt x="105" y="105"/>
                  </a:lnTo>
                  <a:lnTo>
                    <a:pt x="104" y="105"/>
                  </a:lnTo>
                  <a:lnTo>
                    <a:pt x="104" y="106"/>
                  </a:lnTo>
                  <a:lnTo>
                    <a:pt x="103" y="106"/>
                  </a:lnTo>
                  <a:lnTo>
                    <a:pt x="102" y="106"/>
                  </a:lnTo>
                  <a:lnTo>
                    <a:pt x="102" y="107"/>
                  </a:lnTo>
                  <a:lnTo>
                    <a:pt x="101" y="107"/>
                  </a:lnTo>
                  <a:lnTo>
                    <a:pt x="100" y="107"/>
                  </a:lnTo>
                  <a:lnTo>
                    <a:pt x="99" y="108"/>
                  </a:lnTo>
                  <a:lnTo>
                    <a:pt x="98" y="108"/>
                  </a:lnTo>
                  <a:lnTo>
                    <a:pt x="97" y="108"/>
                  </a:lnTo>
                  <a:lnTo>
                    <a:pt x="96" y="108"/>
                  </a:lnTo>
                  <a:lnTo>
                    <a:pt x="94" y="108"/>
                  </a:lnTo>
                  <a:lnTo>
                    <a:pt x="93" y="108"/>
                  </a:lnTo>
                  <a:lnTo>
                    <a:pt x="92" y="108"/>
                  </a:lnTo>
                  <a:lnTo>
                    <a:pt x="91" y="108"/>
                  </a:lnTo>
                  <a:lnTo>
                    <a:pt x="91" y="109"/>
                  </a:lnTo>
                  <a:lnTo>
                    <a:pt x="90" y="109"/>
                  </a:lnTo>
                  <a:lnTo>
                    <a:pt x="89" y="109"/>
                  </a:lnTo>
                  <a:lnTo>
                    <a:pt x="88" y="110"/>
                  </a:lnTo>
                  <a:lnTo>
                    <a:pt x="87" y="110"/>
                  </a:lnTo>
                  <a:lnTo>
                    <a:pt x="87" y="111"/>
                  </a:lnTo>
                  <a:lnTo>
                    <a:pt x="86" y="111"/>
                  </a:lnTo>
                  <a:lnTo>
                    <a:pt x="85" y="111"/>
                  </a:lnTo>
                  <a:lnTo>
                    <a:pt x="85" y="112"/>
                  </a:lnTo>
                  <a:lnTo>
                    <a:pt x="84" y="112"/>
                  </a:lnTo>
                  <a:lnTo>
                    <a:pt x="83" y="112"/>
                  </a:lnTo>
                  <a:lnTo>
                    <a:pt x="83" y="113"/>
                  </a:lnTo>
                  <a:lnTo>
                    <a:pt x="82" y="113"/>
                  </a:lnTo>
                  <a:lnTo>
                    <a:pt x="82" y="114"/>
                  </a:lnTo>
                  <a:lnTo>
                    <a:pt x="81" y="115"/>
                  </a:lnTo>
                  <a:lnTo>
                    <a:pt x="80" y="115"/>
                  </a:lnTo>
                  <a:lnTo>
                    <a:pt x="80" y="116"/>
                  </a:lnTo>
                  <a:lnTo>
                    <a:pt x="80" y="117"/>
                  </a:lnTo>
                  <a:lnTo>
                    <a:pt x="80" y="118"/>
                  </a:lnTo>
                  <a:lnTo>
                    <a:pt x="79" y="118"/>
                  </a:lnTo>
                  <a:lnTo>
                    <a:pt x="79" y="119"/>
                  </a:lnTo>
                  <a:lnTo>
                    <a:pt x="79" y="120"/>
                  </a:lnTo>
                  <a:lnTo>
                    <a:pt x="79" y="121"/>
                  </a:lnTo>
                  <a:lnTo>
                    <a:pt x="79" y="122"/>
                  </a:lnTo>
                  <a:lnTo>
                    <a:pt x="79" y="123"/>
                  </a:lnTo>
                  <a:lnTo>
                    <a:pt x="79" y="124"/>
                  </a:lnTo>
                  <a:lnTo>
                    <a:pt x="79" y="125"/>
                  </a:lnTo>
                  <a:lnTo>
                    <a:pt x="79" y="126"/>
                  </a:lnTo>
                  <a:lnTo>
                    <a:pt x="79" y="127"/>
                  </a:lnTo>
                  <a:lnTo>
                    <a:pt x="80" y="128"/>
                  </a:lnTo>
                  <a:lnTo>
                    <a:pt x="81" y="128"/>
                  </a:lnTo>
                  <a:lnTo>
                    <a:pt x="82" y="129"/>
                  </a:lnTo>
                  <a:lnTo>
                    <a:pt x="83" y="130"/>
                  </a:lnTo>
                  <a:lnTo>
                    <a:pt x="84" y="130"/>
                  </a:lnTo>
                  <a:lnTo>
                    <a:pt x="84" y="131"/>
                  </a:lnTo>
                  <a:lnTo>
                    <a:pt x="85" y="131"/>
                  </a:lnTo>
                  <a:lnTo>
                    <a:pt x="84" y="131"/>
                  </a:lnTo>
                  <a:lnTo>
                    <a:pt x="83" y="131"/>
                  </a:lnTo>
                  <a:lnTo>
                    <a:pt x="83" y="132"/>
                  </a:lnTo>
                  <a:lnTo>
                    <a:pt x="82" y="132"/>
                  </a:lnTo>
                  <a:lnTo>
                    <a:pt x="82" y="133"/>
                  </a:lnTo>
                  <a:lnTo>
                    <a:pt x="82" y="134"/>
                  </a:lnTo>
                  <a:lnTo>
                    <a:pt x="81" y="134"/>
                  </a:lnTo>
                  <a:lnTo>
                    <a:pt x="80" y="134"/>
                  </a:lnTo>
                  <a:lnTo>
                    <a:pt x="79" y="134"/>
                  </a:lnTo>
                  <a:lnTo>
                    <a:pt x="78" y="134"/>
                  </a:lnTo>
                  <a:lnTo>
                    <a:pt x="77" y="134"/>
                  </a:lnTo>
                  <a:lnTo>
                    <a:pt x="75" y="134"/>
                  </a:lnTo>
                  <a:lnTo>
                    <a:pt x="74" y="134"/>
                  </a:lnTo>
                  <a:lnTo>
                    <a:pt x="73" y="134"/>
                  </a:lnTo>
                  <a:lnTo>
                    <a:pt x="72" y="134"/>
                  </a:lnTo>
                  <a:lnTo>
                    <a:pt x="71" y="134"/>
                  </a:lnTo>
                  <a:lnTo>
                    <a:pt x="70" y="134"/>
                  </a:lnTo>
                  <a:lnTo>
                    <a:pt x="69" y="134"/>
                  </a:lnTo>
                  <a:lnTo>
                    <a:pt x="68" y="134"/>
                  </a:lnTo>
                  <a:lnTo>
                    <a:pt x="67" y="134"/>
                  </a:lnTo>
                  <a:lnTo>
                    <a:pt x="66" y="134"/>
                  </a:lnTo>
                  <a:lnTo>
                    <a:pt x="66" y="133"/>
                  </a:lnTo>
                  <a:lnTo>
                    <a:pt x="65" y="133"/>
                  </a:lnTo>
                  <a:lnTo>
                    <a:pt x="65" y="132"/>
                  </a:lnTo>
                  <a:lnTo>
                    <a:pt x="64" y="132"/>
                  </a:lnTo>
                  <a:lnTo>
                    <a:pt x="64" y="131"/>
                  </a:lnTo>
                  <a:lnTo>
                    <a:pt x="63" y="131"/>
                  </a:lnTo>
                  <a:lnTo>
                    <a:pt x="62" y="131"/>
                  </a:lnTo>
                  <a:lnTo>
                    <a:pt x="62" y="132"/>
                  </a:lnTo>
                  <a:lnTo>
                    <a:pt x="61" y="132"/>
                  </a:lnTo>
                  <a:lnTo>
                    <a:pt x="60" y="132"/>
                  </a:lnTo>
                  <a:lnTo>
                    <a:pt x="60" y="131"/>
                  </a:lnTo>
                  <a:lnTo>
                    <a:pt x="59" y="131"/>
                  </a:lnTo>
                  <a:lnTo>
                    <a:pt x="59" y="132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57" y="133"/>
                  </a:lnTo>
                  <a:lnTo>
                    <a:pt x="56" y="133"/>
                  </a:lnTo>
                  <a:lnTo>
                    <a:pt x="55" y="133"/>
                  </a:lnTo>
                  <a:lnTo>
                    <a:pt x="55" y="132"/>
                  </a:lnTo>
                  <a:lnTo>
                    <a:pt x="54" y="132"/>
                  </a:lnTo>
                  <a:lnTo>
                    <a:pt x="54" y="131"/>
                  </a:lnTo>
                  <a:lnTo>
                    <a:pt x="54" y="130"/>
                  </a:lnTo>
                  <a:lnTo>
                    <a:pt x="53" y="130"/>
                  </a:lnTo>
                  <a:lnTo>
                    <a:pt x="52" y="130"/>
                  </a:lnTo>
                  <a:lnTo>
                    <a:pt x="52" y="129"/>
                  </a:lnTo>
                  <a:lnTo>
                    <a:pt x="51" y="129"/>
                  </a:lnTo>
                  <a:lnTo>
                    <a:pt x="51" y="128"/>
                  </a:lnTo>
                  <a:lnTo>
                    <a:pt x="50" y="128"/>
                  </a:lnTo>
                  <a:lnTo>
                    <a:pt x="49" y="128"/>
                  </a:lnTo>
                  <a:lnTo>
                    <a:pt x="48" y="128"/>
                  </a:lnTo>
                  <a:lnTo>
                    <a:pt x="47" y="128"/>
                  </a:lnTo>
                  <a:lnTo>
                    <a:pt x="47" y="127"/>
                  </a:lnTo>
                  <a:lnTo>
                    <a:pt x="46" y="127"/>
                  </a:lnTo>
                  <a:lnTo>
                    <a:pt x="46" y="126"/>
                  </a:lnTo>
                  <a:lnTo>
                    <a:pt x="45" y="126"/>
                  </a:lnTo>
                  <a:lnTo>
                    <a:pt x="44" y="125"/>
                  </a:lnTo>
                  <a:lnTo>
                    <a:pt x="44" y="124"/>
                  </a:lnTo>
                  <a:lnTo>
                    <a:pt x="44" y="123"/>
                  </a:lnTo>
                  <a:lnTo>
                    <a:pt x="43" y="123"/>
                  </a:lnTo>
                  <a:lnTo>
                    <a:pt x="43" y="122"/>
                  </a:lnTo>
                  <a:lnTo>
                    <a:pt x="42" y="122"/>
                  </a:lnTo>
                  <a:lnTo>
                    <a:pt x="42" y="121"/>
                  </a:lnTo>
                  <a:lnTo>
                    <a:pt x="41" y="121"/>
                  </a:lnTo>
                  <a:lnTo>
                    <a:pt x="41" y="120"/>
                  </a:lnTo>
                  <a:lnTo>
                    <a:pt x="41" y="119"/>
                  </a:lnTo>
                  <a:lnTo>
                    <a:pt x="41" y="118"/>
                  </a:lnTo>
                  <a:lnTo>
                    <a:pt x="41" y="117"/>
                  </a:lnTo>
                  <a:lnTo>
                    <a:pt x="41" y="116"/>
                  </a:lnTo>
                  <a:lnTo>
                    <a:pt x="41" y="115"/>
                  </a:lnTo>
                  <a:lnTo>
                    <a:pt x="41" y="114"/>
                  </a:lnTo>
                  <a:lnTo>
                    <a:pt x="41" y="113"/>
                  </a:lnTo>
                  <a:lnTo>
                    <a:pt x="41" y="112"/>
                  </a:lnTo>
                  <a:lnTo>
                    <a:pt x="42" y="112"/>
                  </a:lnTo>
                  <a:lnTo>
                    <a:pt x="42" y="111"/>
                  </a:lnTo>
                  <a:lnTo>
                    <a:pt x="42" y="110"/>
                  </a:lnTo>
                  <a:lnTo>
                    <a:pt x="42" y="109"/>
                  </a:lnTo>
                  <a:lnTo>
                    <a:pt x="42" y="108"/>
                  </a:lnTo>
                  <a:lnTo>
                    <a:pt x="43" y="108"/>
                  </a:lnTo>
                  <a:lnTo>
                    <a:pt x="43" y="107"/>
                  </a:lnTo>
                  <a:lnTo>
                    <a:pt x="44" y="107"/>
                  </a:lnTo>
                  <a:lnTo>
                    <a:pt x="44" y="106"/>
                  </a:lnTo>
                  <a:lnTo>
                    <a:pt x="44" y="105"/>
                  </a:lnTo>
                  <a:lnTo>
                    <a:pt x="44" y="104"/>
                  </a:lnTo>
                  <a:lnTo>
                    <a:pt x="44" y="103"/>
                  </a:lnTo>
                  <a:lnTo>
                    <a:pt x="44" y="102"/>
                  </a:lnTo>
                  <a:lnTo>
                    <a:pt x="44" y="101"/>
                  </a:lnTo>
                  <a:lnTo>
                    <a:pt x="44" y="100"/>
                  </a:lnTo>
                  <a:lnTo>
                    <a:pt x="44" y="99"/>
                  </a:lnTo>
                  <a:lnTo>
                    <a:pt x="44" y="98"/>
                  </a:lnTo>
                  <a:lnTo>
                    <a:pt x="44" y="97"/>
                  </a:lnTo>
                  <a:lnTo>
                    <a:pt x="44" y="96"/>
                  </a:lnTo>
                  <a:lnTo>
                    <a:pt x="44" y="95"/>
                  </a:lnTo>
                  <a:lnTo>
                    <a:pt x="44" y="94"/>
                  </a:lnTo>
                  <a:lnTo>
                    <a:pt x="44" y="93"/>
                  </a:lnTo>
                  <a:lnTo>
                    <a:pt x="45" y="92"/>
                  </a:lnTo>
                  <a:lnTo>
                    <a:pt x="46" y="92"/>
                  </a:lnTo>
                  <a:lnTo>
                    <a:pt x="46" y="91"/>
                  </a:lnTo>
                  <a:lnTo>
                    <a:pt x="47" y="92"/>
                  </a:lnTo>
                  <a:lnTo>
                    <a:pt x="47" y="93"/>
                  </a:lnTo>
                  <a:lnTo>
                    <a:pt x="46" y="93"/>
                  </a:lnTo>
                  <a:lnTo>
                    <a:pt x="46" y="94"/>
                  </a:lnTo>
                  <a:lnTo>
                    <a:pt x="47" y="94"/>
                  </a:lnTo>
                  <a:lnTo>
                    <a:pt x="47" y="93"/>
                  </a:lnTo>
                  <a:lnTo>
                    <a:pt x="48" y="93"/>
                  </a:lnTo>
                  <a:lnTo>
                    <a:pt x="48" y="92"/>
                  </a:lnTo>
                  <a:lnTo>
                    <a:pt x="49" y="92"/>
                  </a:lnTo>
                  <a:lnTo>
                    <a:pt x="49" y="91"/>
                  </a:lnTo>
                  <a:lnTo>
                    <a:pt x="49" y="90"/>
                  </a:lnTo>
                  <a:lnTo>
                    <a:pt x="49" y="89"/>
                  </a:lnTo>
                  <a:lnTo>
                    <a:pt x="50" y="89"/>
                  </a:lnTo>
                  <a:lnTo>
                    <a:pt x="50" y="88"/>
                  </a:lnTo>
                  <a:lnTo>
                    <a:pt x="50" y="87"/>
                  </a:lnTo>
                  <a:lnTo>
                    <a:pt x="51" y="87"/>
                  </a:lnTo>
                  <a:lnTo>
                    <a:pt x="51" y="86"/>
                  </a:lnTo>
                  <a:lnTo>
                    <a:pt x="51" y="85"/>
                  </a:lnTo>
                  <a:lnTo>
                    <a:pt x="51" y="84"/>
                  </a:lnTo>
                  <a:lnTo>
                    <a:pt x="51" y="83"/>
                  </a:lnTo>
                  <a:lnTo>
                    <a:pt x="50" y="82"/>
                  </a:lnTo>
                  <a:lnTo>
                    <a:pt x="50" y="81"/>
                  </a:lnTo>
                  <a:lnTo>
                    <a:pt x="50" y="80"/>
                  </a:lnTo>
                  <a:lnTo>
                    <a:pt x="49" y="80"/>
                  </a:lnTo>
                  <a:lnTo>
                    <a:pt x="49" y="79"/>
                  </a:lnTo>
                  <a:lnTo>
                    <a:pt x="48" y="79"/>
                  </a:lnTo>
                  <a:lnTo>
                    <a:pt x="47" y="79"/>
                  </a:lnTo>
                  <a:lnTo>
                    <a:pt x="47" y="78"/>
                  </a:lnTo>
                  <a:lnTo>
                    <a:pt x="46" y="78"/>
                  </a:lnTo>
                  <a:lnTo>
                    <a:pt x="45" y="78"/>
                  </a:lnTo>
                  <a:lnTo>
                    <a:pt x="44" y="77"/>
                  </a:lnTo>
                  <a:lnTo>
                    <a:pt x="43" y="77"/>
                  </a:lnTo>
                  <a:lnTo>
                    <a:pt x="42" y="77"/>
                  </a:lnTo>
                  <a:lnTo>
                    <a:pt x="41" y="76"/>
                  </a:lnTo>
                  <a:lnTo>
                    <a:pt x="40" y="76"/>
                  </a:lnTo>
                  <a:lnTo>
                    <a:pt x="39" y="76"/>
                  </a:lnTo>
                  <a:lnTo>
                    <a:pt x="38" y="76"/>
                  </a:lnTo>
                  <a:lnTo>
                    <a:pt x="37" y="76"/>
                  </a:lnTo>
                  <a:lnTo>
                    <a:pt x="36" y="76"/>
                  </a:lnTo>
                  <a:lnTo>
                    <a:pt x="35" y="76"/>
                  </a:lnTo>
                  <a:lnTo>
                    <a:pt x="34" y="76"/>
                  </a:lnTo>
                  <a:lnTo>
                    <a:pt x="34" y="75"/>
                  </a:lnTo>
                  <a:lnTo>
                    <a:pt x="33" y="75"/>
                  </a:lnTo>
                  <a:lnTo>
                    <a:pt x="33" y="74"/>
                  </a:lnTo>
                  <a:lnTo>
                    <a:pt x="32" y="74"/>
                  </a:lnTo>
                  <a:lnTo>
                    <a:pt x="32" y="73"/>
                  </a:lnTo>
                  <a:lnTo>
                    <a:pt x="31" y="73"/>
                  </a:lnTo>
                  <a:lnTo>
                    <a:pt x="31" y="72"/>
                  </a:lnTo>
                  <a:lnTo>
                    <a:pt x="31" y="71"/>
                  </a:lnTo>
                  <a:lnTo>
                    <a:pt x="31" y="70"/>
                  </a:lnTo>
                  <a:lnTo>
                    <a:pt x="30" y="70"/>
                  </a:lnTo>
                  <a:lnTo>
                    <a:pt x="29" y="69"/>
                  </a:lnTo>
                  <a:lnTo>
                    <a:pt x="28" y="69"/>
                  </a:lnTo>
                  <a:lnTo>
                    <a:pt x="27" y="70"/>
                  </a:lnTo>
                  <a:lnTo>
                    <a:pt x="26" y="70"/>
                  </a:lnTo>
                  <a:lnTo>
                    <a:pt x="25" y="70"/>
                  </a:lnTo>
                  <a:lnTo>
                    <a:pt x="25" y="69"/>
                  </a:lnTo>
                  <a:lnTo>
                    <a:pt x="26" y="68"/>
                  </a:lnTo>
                  <a:lnTo>
                    <a:pt x="26" y="67"/>
                  </a:lnTo>
                  <a:lnTo>
                    <a:pt x="26" y="66"/>
                  </a:lnTo>
                  <a:lnTo>
                    <a:pt x="27" y="65"/>
                  </a:lnTo>
                  <a:lnTo>
                    <a:pt x="26" y="64"/>
                  </a:lnTo>
                  <a:lnTo>
                    <a:pt x="26" y="63"/>
                  </a:lnTo>
                  <a:lnTo>
                    <a:pt x="25" y="63"/>
                  </a:lnTo>
                  <a:lnTo>
                    <a:pt x="24" y="63"/>
                  </a:lnTo>
                  <a:lnTo>
                    <a:pt x="23" y="63"/>
                  </a:lnTo>
                  <a:lnTo>
                    <a:pt x="22" y="63"/>
                  </a:lnTo>
                  <a:lnTo>
                    <a:pt x="21" y="63"/>
                  </a:lnTo>
                  <a:lnTo>
                    <a:pt x="20" y="63"/>
                  </a:lnTo>
                  <a:lnTo>
                    <a:pt x="19" y="63"/>
                  </a:lnTo>
                  <a:lnTo>
                    <a:pt x="19" y="62"/>
                  </a:lnTo>
                  <a:lnTo>
                    <a:pt x="18" y="61"/>
                  </a:lnTo>
                  <a:lnTo>
                    <a:pt x="18" y="60"/>
                  </a:lnTo>
                  <a:lnTo>
                    <a:pt x="17" y="60"/>
                  </a:lnTo>
                  <a:lnTo>
                    <a:pt x="17" y="59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6" y="57"/>
                  </a:lnTo>
                  <a:lnTo>
                    <a:pt x="15" y="57"/>
                  </a:lnTo>
                  <a:lnTo>
                    <a:pt x="15" y="56"/>
                  </a:lnTo>
                  <a:lnTo>
                    <a:pt x="14" y="56"/>
                  </a:lnTo>
                  <a:lnTo>
                    <a:pt x="13" y="55"/>
                  </a:lnTo>
                  <a:lnTo>
                    <a:pt x="12" y="55"/>
                  </a:lnTo>
                  <a:lnTo>
                    <a:pt x="12" y="54"/>
                  </a:lnTo>
                  <a:lnTo>
                    <a:pt x="11" y="54"/>
                  </a:lnTo>
                  <a:lnTo>
                    <a:pt x="10" y="53"/>
                  </a:lnTo>
                  <a:lnTo>
                    <a:pt x="10" y="52"/>
                  </a:lnTo>
                  <a:lnTo>
                    <a:pt x="9" y="52"/>
                  </a:lnTo>
                  <a:lnTo>
                    <a:pt x="9" y="51"/>
                  </a:lnTo>
                  <a:lnTo>
                    <a:pt x="8" y="51"/>
                  </a:lnTo>
                  <a:lnTo>
                    <a:pt x="7" y="51"/>
                  </a:lnTo>
                  <a:lnTo>
                    <a:pt x="7" y="50"/>
                  </a:lnTo>
                  <a:lnTo>
                    <a:pt x="6" y="50"/>
                  </a:lnTo>
                  <a:lnTo>
                    <a:pt x="5" y="49"/>
                  </a:lnTo>
                  <a:lnTo>
                    <a:pt x="4" y="49"/>
                  </a:lnTo>
                  <a:lnTo>
                    <a:pt x="4" y="48"/>
                  </a:lnTo>
                  <a:lnTo>
                    <a:pt x="3" y="48"/>
                  </a:lnTo>
                  <a:lnTo>
                    <a:pt x="3" y="47"/>
                  </a:lnTo>
                  <a:lnTo>
                    <a:pt x="3" y="46"/>
                  </a:lnTo>
                  <a:lnTo>
                    <a:pt x="3" y="45"/>
                  </a:lnTo>
                  <a:lnTo>
                    <a:pt x="2" y="45"/>
                  </a:lnTo>
                  <a:lnTo>
                    <a:pt x="1" y="45"/>
                  </a:lnTo>
                  <a:lnTo>
                    <a:pt x="1" y="44"/>
                  </a:lnTo>
                  <a:lnTo>
                    <a:pt x="1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8"/>
                  </a:lnTo>
                  <a:lnTo>
                    <a:pt x="1" y="38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2" y="36"/>
                  </a:lnTo>
                  <a:lnTo>
                    <a:pt x="2" y="35"/>
                  </a:lnTo>
                  <a:lnTo>
                    <a:pt x="2" y="34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6" y="31"/>
                  </a:lnTo>
                  <a:lnTo>
                    <a:pt x="6" y="30"/>
                  </a:lnTo>
                  <a:lnTo>
                    <a:pt x="6" y="29"/>
                  </a:lnTo>
                  <a:lnTo>
                    <a:pt x="7" y="29"/>
                  </a:lnTo>
                  <a:lnTo>
                    <a:pt x="7" y="28"/>
                  </a:lnTo>
                  <a:lnTo>
                    <a:pt x="7" y="27"/>
                  </a:lnTo>
                  <a:lnTo>
                    <a:pt x="8" y="27"/>
                  </a:lnTo>
                  <a:lnTo>
                    <a:pt x="8" y="26"/>
                  </a:lnTo>
                  <a:lnTo>
                    <a:pt x="9" y="26"/>
                  </a:lnTo>
                  <a:lnTo>
                    <a:pt x="10" y="26"/>
                  </a:lnTo>
                  <a:lnTo>
                    <a:pt x="10" y="25"/>
                  </a:lnTo>
                  <a:lnTo>
                    <a:pt x="11" y="25"/>
                  </a:lnTo>
                  <a:lnTo>
                    <a:pt x="11" y="24"/>
                  </a:lnTo>
                  <a:lnTo>
                    <a:pt x="12" y="24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4" y="20"/>
                  </a:lnTo>
                  <a:lnTo>
                    <a:pt x="13" y="20"/>
                  </a:lnTo>
                  <a:lnTo>
                    <a:pt x="13" y="19"/>
                  </a:lnTo>
                  <a:lnTo>
                    <a:pt x="13" y="18"/>
                  </a:lnTo>
                  <a:lnTo>
                    <a:pt x="14" y="17"/>
                  </a:lnTo>
                  <a:lnTo>
                    <a:pt x="14" y="16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3" y="14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3" y="12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10"/>
                  </a:lnTo>
                  <a:lnTo>
                    <a:pt x="14" y="9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66" name="Freeform 946"/>
            <p:cNvSpPr>
              <a:spLocks/>
            </p:cNvSpPr>
            <p:nvPr/>
          </p:nvSpPr>
          <p:spPr bwMode="auto">
            <a:xfrm>
              <a:off x="2248" y="2133"/>
              <a:ext cx="3" cy="4"/>
            </a:xfrm>
            <a:custGeom>
              <a:avLst/>
              <a:gdLst>
                <a:gd name="T0" fmla="*/ 2 w 3"/>
                <a:gd name="T1" fmla="*/ 4 h 4"/>
                <a:gd name="T2" fmla="*/ 1 w 3"/>
                <a:gd name="T3" fmla="*/ 4 h 4"/>
                <a:gd name="T4" fmla="*/ 1 w 3"/>
                <a:gd name="T5" fmla="*/ 4 h 4"/>
                <a:gd name="T6" fmla="*/ 1 w 3"/>
                <a:gd name="T7" fmla="*/ 4 h 4"/>
                <a:gd name="T8" fmla="*/ 0 w 3"/>
                <a:gd name="T9" fmla="*/ 3 h 4"/>
                <a:gd name="T10" fmla="*/ 0 w 3"/>
                <a:gd name="T11" fmla="*/ 3 h 4"/>
                <a:gd name="T12" fmla="*/ 0 w 3"/>
                <a:gd name="T13" fmla="*/ 3 h 4"/>
                <a:gd name="T14" fmla="*/ 0 w 3"/>
                <a:gd name="T15" fmla="*/ 3 h 4"/>
                <a:gd name="T16" fmla="*/ 0 w 3"/>
                <a:gd name="T17" fmla="*/ 2 h 4"/>
                <a:gd name="T18" fmla="*/ 0 w 3"/>
                <a:gd name="T19" fmla="*/ 2 h 4"/>
                <a:gd name="T20" fmla="*/ 0 w 3"/>
                <a:gd name="T21" fmla="*/ 2 h 4"/>
                <a:gd name="T22" fmla="*/ 0 w 3"/>
                <a:gd name="T23" fmla="*/ 1 h 4"/>
                <a:gd name="T24" fmla="*/ 0 w 3"/>
                <a:gd name="T25" fmla="*/ 1 h 4"/>
                <a:gd name="T26" fmla="*/ 0 w 3"/>
                <a:gd name="T27" fmla="*/ 0 h 4"/>
                <a:gd name="T28" fmla="*/ 0 w 3"/>
                <a:gd name="T29" fmla="*/ 0 h 4"/>
                <a:gd name="T30" fmla="*/ 0 w 3"/>
                <a:gd name="T31" fmla="*/ 1 h 4"/>
                <a:gd name="T32" fmla="*/ 1 w 3"/>
                <a:gd name="T33" fmla="*/ 1 h 4"/>
                <a:gd name="T34" fmla="*/ 1 w 3"/>
                <a:gd name="T35" fmla="*/ 1 h 4"/>
                <a:gd name="T36" fmla="*/ 1 w 3"/>
                <a:gd name="T37" fmla="*/ 1 h 4"/>
                <a:gd name="T38" fmla="*/ 1 w 3"/>
                <a:gd name="T39" fmla="*/ 2 h 4"/>
                <a:gd name="T40" fmla="*/ 2 w 3"/>
                <a:gd name="T41" fmla="*/ 2 h 4"/>
                <a:gd name="T42" fmla="*/ 2 w 3"/>
                <a:gd name="T43" fmla="*/ 2 h 4"/>
                <a:gd name="T44" fmla="*/ 2 w 3"/>
                <a:gd name="T45" fmla="*/ 2 h 4"/>
                <a:gd name="T46" fmla="*/ 2 w 3"/>
                <a:gd name="T47" fmla="*/ 3 h 4"/>
                <a:gd name="T48" fmla="*/ 3 w 3"/>
                <a:gd name="T49" fmla="*/ 3 h 4"/>
                <a:gd name="T50" fmla="*/ 3 w 3"/>
                <a:gd name="T51" fmla="*/ 3 h 4"/>
                <a:gd name="T52" fmla="*/ 2 w 3"/>
                <a:gd name="T53" fmla="*/ 4 h 4"/>
                <a:gd name="T54" fmla="*/ 2 w 3"/>
                <a:gd name="T55" fmla="*/ 4 h 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4"/>
                <a:gd name="T86" fmla="*/ 3 w 3"/>
                <a:gd name="T87" fmla="*/ 4 h 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4">
                  <a:moveTo>
                    <a:pt x="2" y="4"/>
                  </a:moveTo>
                  <a:lnTo>
                    <a:pt x="1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67" name="Freeform 947"/>
            <p:cNvSpPr>
              <a:spLocks/>
            </p:cNvSpPr>
            <p:nvPr/>
          </p:nvSpPr>
          <p:spPr bwMode="auto">
            <a:xfrm>
              <a:off x="2664" y="2140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0 w 2"/>
                <a:gd name="T5" fmla="*/ 1 h 1"/>
                <a:gd name="T6" fmla="*/ 0 w 2"/>
                <a:gd name="T7" fmla="*/ 1 h 1"/>
                <a:gd name="T8" fmla="*/ 0 w 2"/>
                <a:gd name="T9" fmla="*/ 1 h 1"/>
                <a:gd name="T10" fmla="*/ 0 w 2"/>
                <a:gd name="T11" fmla="*/ 0 h 1"/>
                <a:gd name="T12" fmla="*/ 0 w 2"/>
                <a:gd name="T13" fmla="*/ 0 h 1"/>
                <a:gd name="T14" fmla="*/ 0 w 2"/>
                <a:gd name="T15" fmla="*/ 0 h 1"/>
                <a:gd name="T16" fmla="*/ 1 w 2"/>
                <a:gd name="T17" fmla="*/ 0 h 1"/>
                <a:gd name="T18" fmla="*/ 1 w 2"/>
                <a:gd name="T19" fmla="*/ 0 h 1"/>
                <a:gd name="T20" fmla="*/ 1 w 2"/>
                <a:gd name="T21" fmla="*/ 0 h 1"/>
                <a:gd name="T22" fmla="*/ 2 w 2"/>
                <a:gd name="T23" fmla="*/ 1 h 1"/>
                <a:gd name="T24" fmla="*/ 2 w 2"/>
                <a:gd name="T25" fmla="*/ 1 h 1"/>
                <a:gd name="T26" fmla="*/ 1 w 2"/>
                <a:gd name="T27" fmla="*/ 1 h 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1"/>
                <a:gd name="T44" fmla="*/ 2 w 2"/>
                <a:gd name="T45" fmla="*/ 1 h 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68" name="Freeform 948"/>
            <p:cNvSpPr>
              <a:spLocks/>
            </p:cNvSpPr>
            <p:nvPr/>
          </p:nvSpPr>
          <p:spPr bwMode="auto">
            <a:xfrm>
              <a:off x="1155" y="2149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0 w 1"/>
                <a:gd name="T19" fmla="*/ 0 h 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"/>
                <a:gd name="T31" fmla="*/ 0 h 1"/>
                <a:gd name="T32" fmla="*/ 1 w 1"/>
                <a:gd name="T33" fmla="*/ 1 h 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69" name="Freeform 949"/>
            <p:cNvSpPr>
              <a:spLocks/>
            </p:cNvSpPr>
            <p:nvPr/>
          </p:nvSpPr>
          <p:spPr bwMode="auto">
            <a:xfrm>
              <a:off x="2668" y="2142"/>
              <a:ext cx="2" cy="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1 h 2"/>
                <a:gd name="T4" fmla="*/ 1 w 2"/>
                <a:gd name="T5" fmla="*/ 1 h 2"/>
                <a:gd name="T6" fmla="*/ 1 w 2"/>
                <a:gd name="T7" fmla="*/ 1 h 2"/>
                <a:gd name="T8" fmla="*/ 1 w 2"/>
                <a:gd name="T9" fmla="*/ 1 h 2"/>
                <a:gd name="T10" fmla="*/ 0 w 2"/>
                <a:gd name="T11" fmla="*/ 1 h 2"/>
                <a:gd name="T12" fmla="*/ 0 w 2"/>
                <a:gd name="T13" fmla="*/ 1 h 2"/>
                <a:gd name="T14" fmla="*/ 0 w 2"/>
                <a:gd name="T15" fmla="*/ 0 h 2"/>
                <a:gd name="T16" fmla="*/ 0 w 2"/>
                <a:gd name="T17" fmla="*/ 0 h 2"/>
                <a:gd name="T18" fmla="*/ 1 w 2"/>
                <a:gd name="T19" fmla="*/ 0 h 2"/>
                <a:gd name="T20" fmla="*/ 1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1 h 2"/>
                <a:gd name="T30" fmla="*/ 1 w 2"/>
                <a:gd name="T31" fmla="*/ 1 h 2"/>
                <a:gd name="T32" fmla="*/ 1 w 2"/>
                <a:gd name="T33" fmla="*/ 1 h 2"/>
                <a:gd name="T34" fmla="*/ 2 w 2"/>
                <a:gd name="T35" fmla="*/ 1 h 2"/>
                <a:gd name="T36" fmla="*/ 1 w 2"/>
                <a:gd name="T37" fmla="*/ 1 h 2"/>
                <a:gd name="T38" fmla="*/ 1 w 2"/>
                <a:gd name="T39" fmla="*/ 1 h 2"/>
                <a:gd name="T40" fmla="*/ 1 w 2"/>
                <a:gd name="T41" fmla="*/ 2 h 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"/>
                <a:gd name="T64" fmla="*/ 0 h 2"/>
                <a:gd name="T65" fmla="*/ 2 w 2"/>
                <a:gd name="T66" fmla="*/ 2 h 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" h="2">
                  <a:moveTo>
                    <a:pt x="1" y="2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70" name="Freeform 950"/>
            <p:cNvSpPr>
              <a:spLocks/>
            </p:cNvSpPr>
            <p:nvPr/>
          </p:nvSpPr>
          <p:spPr bwMode="auto">
            <a:xfrm>
              <a:off x="2666" y="2142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0 h 1"/>
                <a:gd name="T10" fmla="*/ 1 w 1"/>
                <a:gd name="T11" fmla="*/ 0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1 h 1"/>
                <a:gd name="T18" fmla="*/ 1 w 1"/>
                <a:gd name="T19" fmla="*/ 1 h 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"/>
                <a:gd name="T31" fmla="*/ 0 h 1"/>
                <a:gd name="T32" fmla="*/ 1 w 1"/>
                <a:gd name="T33" fmla="*/ 1 h 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" h="1">
                  <a:moveTo>
                    <a:pt x="1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71" name="Freeform 951"/>
            <p:cNvSpPr>
              <a:spLocks/>
            </p:cNvSpPr>
            <p:nvPr/>
          </p:nvSpPr>
          <p:spPr bwMode="auto">
            <a:xfrm>
              <a:off x="1156" y="2150"/>
              <a:ext cx="2" cy="3"/>
            </a:xfrm>
            <a:custGeom>
              <a:avLst/>
              <a:gdLst>
                <a:gd name="T0" fmla="*/ 2 w 2"/>
                <a:gd name="T1" fmla="*/ 3 h 3"/>
                <a:gd name="T2" fmla="*/ 2 w 2"/>
                <a:gd name="T3" fmla="*/ 3 h 3"/>
                <a:gd name="T4" fmla="*/ 1 w 2"/>
                <a:gd name="T5" fmla="*/ 2 h 3"/>
                <a:gd name="T6" fmla="*/ 1 w 2"/>
                <a:gd name="T7" fmla="*/ 2 h 3"/>
                <a:gd name="T8" fmla="*/ 1 w 2"/>
                <a:gd name="T9" fmla="*/ 2 h 3"/>
                <a:gd name="T10" fmla="*/ 0 w 2"/>
                <a:gd name="T11" fmla="*/ 2 h 3"/>
                <a:gd name="T12" fmla="*/ 0 w 2"/>
                <a:gd name="T13" fmla="*/ 1 h 3"/>
                <a:gd name="T14" fmla="*/ 0 w 2"/>
                <a:gd name="T15" fmla="*/ 1 h 3"/>
                <a:gd name="T16" fmla="*/ 0 w 2"/>
                <a:gd name="T17" fmla="*/ 0 h 3"/>
                <a:gd name="T18" fmla="*/ 1 w 2"/>
                <a:gd name="T19" fmla="*/ 0 h 3"/>
                <a:gd name="T20" fmla="*/ 1 w 2"/>
                <a:gd name="T21" fmla="*/ 0 h 3"/>
                <a:gd name="T22" fmla="*/ 2 w 2"/>
                <a:gd name="T23" fmla="*/ 0 h 3"/>
                <a:gd name="T24" fmla="*/ 2 w 2"/>
                <a:gd name="T25" fmla="*/ 0 h 3"/>
                <a:gd name="T26" fmla="*/ 2 w 2"/>
                <a:gd name="T27" fmla="*/ 1 h 3"/>
                <a:gd name="T28" fmla="*/ 2 w 2"/>
                <a:gd name="T29" fmla="*/ 1 h 3"/>
                <a:gd name="T30" fmla="*/ 2 w 2"/>
                <a:gd name="T31" fmla="*/ 1 h 3"/>
                <a:gd name="T32" fmla="*/ 2 w 2"/>
                <a:gd name="T33" fmla="*/ 1 h 3"/>
                <a:gd name="T34" fmla="*/ 2 w 2"/>
                <a:gd name="T35" fmla="*/ 2 h 3"/>
                <a:gd name="T36" fmla="*/ 2 w 2"/>
                <a:gd name="T37" fmla="*/ 2 h 3"/>
                <a:gd name="T38" fmla="*/ 2 w 2"/>
                <a:gd name="T39" fmla="*/ 3 h 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"/>
                <a:gd name="T61" fmla="*/ 0 h 3"/>
                <a:gd name="T62" fmla="*/ 2 w 2"/>
                <a:gd name="T63" fmla="*/ 3 h 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" h="3">
                  <a:moveTo>
                    <a:pt x="2" y="3"/>
                  </a:moveTo>
                  <a:lnTo>
                    <a:pt x="2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72" name="Freeform 952"/>
            <p:cNvSpPr>
              <a:spLocks/>
            </p:cNvSpPr>
            <p:nvPr/>
          </p:nvSpPr>
          <p:spPr bwMode="auto">
            <a:xfrm>
              <a:off x="2673" y="2144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1 w 1"/>
                <a:gd name="T19" fmla="*/ 1 h 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"/>
                <a:gd name="T31" fmla="*/ 0 h 1"/>
                <a:gd name="T32" fmla="*/ 1 w 1"/>
                <a:gd name="T33" fmla="*/ 1 h 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" h="1">
                  <a:moveTo>
                    <a:pt x="1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73" name="Freeform 953"/>
            <p:cNvSpPr>
              <a:spLocks/>
            </p:cNvSpPr>
            <p:nvPr/>
          </p:nvSpPr>
          <p:spPr bwMode="auto">
            <a:xfrm>
              <a:off x="2675" y="21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1 h 2"/>
                <a:gd name="T8" fmla="*/ 0 w 1"/>
                <a:gd name="T9" fmla="*/ 1 h 2"/>
                <a:gd name="T10" fmla="*/ 0 w 1"/>
                <a:gd name="T11" fmla="*/ 0 h 2"/>
                <a:gd name="T12" fmla="*/ 0 w 1"/>
                <a:gd name="T13" fmla="*/ 0 h 2"/>
                <a:gd name="T14" fmla="*/ 0 w 1"/>
                <a:gd name="T15" fmla="*/ 0 h 2"/>
                <a:gd name="T16" fmla="*/ 0 w 1"/>
                <a:gd name="T17" fmla="*/ 0 h 2"/>
                <a:gd name="T18" fmla="*/ 1 w 1"/>
                <a:gd name="T19" fmla="*/ 0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1 h 2"/>
                <a:gd name="T26" fmla="*/ 1 w 1"/>
                <a:gd name="T27" fmla="*/ 1 h 2"/>
                <a:gd name="T28" fmla="*/ 1 w 1"/>
                <a:gd name="T29" fmla="*/ 2 h 2"/>
                <a:gd name="T30" fmla="*/ 0 w 1"/>
                <a:gd name="T31" fmla="*/ 2 h 2"/>
                <a:gd name="T32" fmla="*/ 0 w 1"/>
                <a:gd name="T33" fmla="*/ 2 h 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"/>
                <a:gd name="T52" fmla="*/ 0 h 2"/>
                <a:gd name="T53" fmla="*/ 1 w 1"/>
                <a:gd name="T54" fmla="*/ 2 h 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74" name="Freeform 954"/>
            <p:cNvSpPr>
              <a:spLocks/>
            </p:cNvSpPr>
            <p:nvPr/>
          </p:nvSpPr>
          <p:spPr bwMode="auto">
            <a:xfrm>
              <a:off x="1166" y="2156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1 w 1"/>
                <a:gd name="T19" fmla="*/ 0 h 1"/>
                <a:gd name="T20" fmla="*/ 1 w 1"/>
                <a:gd name="T21" fmla="*/ 0 h 1"/>
                <a:gd name="T22" fmla="*/ 1 w 1"/>
                <a:gd name="T23" fmla="*/ 1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"/>
                <a:gd name="T37" fmla="*/ 0 h 1"/>
                <a:gd name="T38" fmla="*/ 1 w 1"/>
                <a:gd name="T39" fmla="*/ 1 h 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75" name="Freeform 955"/>
            <p:cNvSpPr>
              <a:spLocks/>
            </p:cNvSpPr>
            <p:nvPr/>
          </p:nvSpPr>
          <p:spPr bwMode="auto">
            <a:xfrm>
              <a:off x="1179" y="2157"/>
              <a:ext cx="3" cy="4"/>
            </a:xfrm>
            <a:custGeom>
              <a:avLst/>
              <a:gdLst>
                <a:gd name="T0" fmla="*/ 2 w 3"/>
                <a:gd name="T1" fmla="*/ 4 h 4"/>
                <a:gd name="T2" fmla="*/ 1 w 3"/>
                <a:gd name="T3" fmla="*/ 4 h 4"/>
                <a:gd name="T4" fmla="*/ 1 w 3"/>
                <a:gd name="T5" fmla="*/ 4 h 4"/>
                <a:gd name="T6" fmla="*/ 1 w 3"/>
                <a:gd name="T7" fmla="*/ 4 h 4"/>
                <a:gd name="T8" fmla="*/ 1 w 3"/>
                <a:gd name="T9" fmla="*/ 3 h 4"/>
                <a:gd name="T10" fmla="*/ 1 w 3"/>
                <a:gd name="T11" fmla="*/ 3 h 4"/>
                <a:gd name="T12" fmla="*/ 1 w 3"/>
                <a:gd name="T13" fmla="*/ 3 h 4"/>
                <a:gd name="T14" fmla="*/ 1 w 3"/>
                <a:gd name="T15" fmla="*/ 3 h 4"/>
                <a:gd name="T16" fmla="*/ 0 w 3"/>
                <a:gd name="T17" fmla="*/ 2 h 4"/>
                <a:gd name="T18" fmla="*/ 0 w 3"/>
                <a:gd name="T19" fmla="*/ 2 h 4"/>
                <a:gd name="T20" fmla="*/ 1 w 3"/>
                <a:gd name="T21" fmla="*/ 1 h 4"/>
                <a:gd name="T22" fmla="*/ 1 w 3"/>
                <a:gd name="T23" fmla="*/ 1 h 4"/>
                <a:gd name="T24" fmla="*/ 1 w 3"/>
                <a:gd name="T25" fmla="*/ 0 h 4"/>
                <a:gd name="T26" fmla="*/ 1 w 3"/>
                <a:gd name="T27" fmla="*/ 0 h 4"/>
                <a:gd name="T28" fmla="*/ 1 w 3"/>
                <a:gd name="T29" fmla="*/ 0 h 4"/>
                <a:gd name="T30" fmla="*/ 1 w 3"/>
                <a:gd name="T31" fmla="*/ 0 h 4"/>
                <a:gd name="T32" fmla="*/ 1 w 3"/>
                <a:gd name="T33" fmla="*/ 0 h 4"/>
                <a:gd name="T34" fmla="*/ 1 w 3"/>
                <a:gd name="T35" fmla="*/ 0 h 4"/>
                <a:gd name="T36" fmla="*/ 1 w 3"/>
                <a:gd name="T37" fmla="*/ 1 h 4"/>
                <a:gd name="T38" fmla="*/ 1 w 3"/>
                <a:gd name="T39" fmla="*/ 1 h 4"/>
                <a:gd name="T40" fmla="*/ 1 w 3"/>
                <a:gd name="T41" fmla="*/ 2 h 4"/>
                <a:gd name="T42" fmla="*/ 1 w 3"/>
                <a:gd name="T43" fmla="*/ 2 h 4"/>
                <a:gd name="T44" fmla="*/ 2 w 3"/>
                <a:gd name="T45" fmla="*/ 2 h 4"/>
                <a:gd name="T46" fmla="*/ 2 w 3"/>
                <a:gd name="T47" fmla="*/ 3 h 4"/>
                <a:gd name="T48" fmla="*/ 2 w 3"/>
                <a:gd name="T49" fmla="*/ 3 h 4"/>
                <a:gd name="T50" fmla="*/ 3 w 3"/>
                <a:gd name="T51" fmla="*/ 3 h 4"/>
                <a:gd name="T52" fmla="*/ 3 w 3"/>
                <a:gd name="T53" fmla="*/ 3 h 4"/>
                <a:gd name="T54" fmla="*/ 3 w 3"/>
                <a:gd name="T55" fmla="*/ 4 h 4"/>
                <a:gd name="T56" fmla="*/ 3 w 3"/>
                <a:gd name="T57" fmla="*/ 4 h 4"/>
                <a:gd name="T58" fmla="*/ 2 w 3"/>
                <a:gd name="T59" fmla="*/ 4 h 4"/>
                <a:gd name="T60" fmla="*/ 2 w 3"/>
                <a:gd name="T61" fmla="*/ 4 h 4"/>
                <a:gd name="T62" fmla="*/ 2 w 3"/>
                <a:gd name="T63" fmla="*/ 4 h 4"/>
                <a:gd name="T64" fmla="*/ 2 w 3"/>
                <a:gd name="T65" fmla="*/ 4 h 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"/>
                <a:gd name="T100" fmla="*/ 0 h 4"/>
                <a:gd name="T101" fmla="*/ 3 w 3"/>
                <a:gd name="T102" fmla="*/ 4 h 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" h="4">
                  <a:moveTo>
                    <a:pt x="2" y="4"/>
                  </a:moveTo>
                  <a:lnTo>
                    <a:pt x="1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76" name="Freeform 956"/>
            <p:cNvSpPr>
              <a:spLocks/>
            </p:cNvSpPr>
            <p:nvPr/>
          </p:nvSpPr>
          <p:spPr bwMode="auto">
            <a:xfrm>
              <a:off x="2238" y="2155"/>
              <a:ext cx="23" cy="56"/>
            </a:xfrm>
            <a:custGeom>
              <a:avLst/>
              <a:gdLst>
                <a:gd name="T0" fmla="*/ 5 w 23"/>
                <a:gd name="T1" fmla="*/ 54 h 56"/>
                <a:gd name="T2" fmla="*/ 4 w 23"/>
                <a:gd name="T3" fmla="*/ 54 h 56"/>
                <a:gd name="T4" fmla="*/ 4 w 23"/>
                <a:gd name="T5" fmla="*/ 51 h 56"/>
                <a:gd name="T6" fmla="*/ 4 w 23"/>
                <a:gd name="T7" fmla="*/ 48 h 56"/>
                <a:gd name="T8" fmla="*/ 6 w 23"/>
                <a:gd name="T9" fmla="*/ 47 h 56"/>
                <a:gd name="T10" fmla="*/ 4 w 23"/>
                <a:gd name="T11" fmla="*/ 46 h 56"/>
                <a:gd name="T12" fmla="*/ 4 w 23"/>
                <a:gd name="T13" fmla="*/ 43 h 56"/>
                <a:gd name="T14" fmla="*/ 4 w 23"/>
                <a:gd name="T15" fmla="*/ 40 h 56"/>
                <a:gd name="T16" fmla="*/ 4 w 23"/>
                <a:gd name="T17" fmla="*/ 38 h 56"/>
                <a:gd name="T18" fmla="*/ 3 w 23"/>
                <a:gd name="T19" fmla="*/ 36 h 56"/>
                <a:gd name="T20" fmla="*/ 2 w 23"/>
                <a:gd name="T21" fmla="*/ 34 h 56"/>
                <a:gd name="T22" fmla="*/ 0 w 23"/>
                <a:gd name="T23" fmla="*/ 32 h 56"/>
                <a:gd name="T24" fmla="*/ 0 w 23"/>
                <a:gd name="T25" fmla="*/ 29 h 56"/>
                <a:gd name="T26" fmla="*/ 1 w 23"/>
                <a:gd name="T27" fmla="*/ 27 h 56"/>
                <a:gd name="T28" fmla="*/ 2 w 23"/>
                <a:gd name="T29" fmla="*/ 24 h 56"/>
                <a:gd name="T30" fmla="*/ 3 w 23"/>
                <a:gd name="T31" fmla="*/ 22 h 56"/>
                <a:gd name="T32" fmla="*/ 3 w 23"/>
                <a:gd name="T33" fmla="*/ 18 h 56"/>
                <a:gd name="T34" fmla="*/ 4 w 23"/>
                <a:gd name="T35" fmla="*/ 16 h 56"/>
                <a:gd name="T36" fmla="*/ 4 w 23"/>
                <a:gd name="T37" fmla="*/ 14 h 56"/>
                <a:gd name="T38" fmla="*/ 6 w 23"/>
                <a:gd name="T39" fmla="*/ 12 h 56"/>
                <a:gd name="T40" fmla="*/ 7 w 23"/>
                <a:gd name="T41" fmla="*/ 9 h 56"/>
                <a:gd name="T42" fmla="*/ 7 w 23"/>
                <a:gd name="T43" fmla="*/ 7 h 56"/>
                <a:gd name="T44" fmla="*/ 10 w 23"/>
                <a:gd name="T45" fmla="*/ 6 h 56"/>
                <a:gd name="T46" fmla="*/ 11 w 23"/>
                <a:gd name="T47" fmla="*/ 4 h 56"/>
                <a:gd name="T48" fmla="*/ 13 w 23"/>
                <a:gd name="T49" fmla="*/ 3 h 56"/>
                <a:gd name="T50" fmla="*/ 15 w 23"/>
                <a:gd name="T51" fmla="*/ 1 h 56"/>
                <a:gd name="T52" fmla="*/ 16 w 23"/>
                <a:gd name="T53" fmla="*/ 0 h 56"/>
                <a:gd name="T54" fmla="*/ 18 w 23"/>
                <a:gd name="T55" fmla="*/ 1 h 56"/>
                <a:gd name="T56" fmla="*/ 18 w 23"/>
                <a:gd name="T57" fmla="*/ 3 h 56"/>
                <a:gd name="T58" fmla="*/ 17 w 23"/>
                <a:gd name="T59" fmla="*/ 6 h 56"/>
                <a:gd name="T60" fmla="*/ 17 w 23"/>
                <a:gd name="T61" fmla="*/ 8 h 56"/>
                <a:gd name="T62" fmla="*/ 17 w 23"/>
                <a:gd name="T63" fmla="*/ 13 h 56"/>
                <a:gd name="T64" fmla="*/ 19 w 23"/>
                <a:gd name="T65" fmla="*/ 14 h 56"/>
                <a:gd name="T66" fmla="*/ 21 w 23"/>
                <a:gd name="T67" fmla="*/ 15 h 56"/>
                <a:gd name="T68" fmla="*/ 21 w 23"/>
                <a:gd name="T69" fmla="*/ 18 h 56"/>
                <a:gd name="T70" fmla="*/ 19 w 23"/>
                <a:gd name="T71" fmla="*/ 19 h 56"/>
                <a:gd name="T72" fmla="*/ 18 w 23"/>
                <a:gd name="T73" fmla="*/ 21 h 56"/>
                <a:gd name="T74" fmla="*/ 19 w 23"/>
                <a:gd name="T75" fmla="*/ 23 h 56"/>
                <a:gd name="T76" fmla="*/ 19 w 23"/>
                <a:gd name="T77" fmla="*/ 26 h 56"/>
                <a:gd name="T78" fmla="*/ 20 w 23"/>
                <a:gd name="T79" fmla="*/ 28 h 56"/>
                <a:gd name="T80" fmla="*/ 20 w 23"/>
                <a:gd name="T81" fmla="*/ 31 h 56"/>
                <a:gd name="T82" fmla="*/ 21 w 23"/>
                <a:gd name="T83" fmla="*/ 33 h 56"/>
                <a:gd name="T84" fmla="*/ 23 w 23"/>
                <a:gd name="T85" fmla="*/ 34 h 56"/>
                <a:gd name="T86" fmla="*/ 21 w 23"/>
                <a:gd name="T87" fmla="*/ 36 h 56"/>
                <a:gd name="T88" fmla="*/ 19 w 23"/>
                <a:gd name="T89" fmla="*/ 38 h 56"/>
                <a:gd name="T90" fmla="*/ 19 w 23"/>
                <a:gd name="T91" fmla="*/ 41 h 56"/>
                <a:gd name="T92" fmla="*/ 20 w 23"/>
                <a:gd name="T93" fmla="*/ 43 h 56"/>
                <a:gd name="T94" fmla="*/ 20 w 23"/>
                <a:gd name="T95" fmla="*/ 46 h 56"/>
                <a:gd name="T96" fmla="*/ 18 w 23"/>
                <a:gd name="T97" fmla="*/ 46 h 56"/>
                <a:gd name="T98" fmla="*/ 16 w 23"/>
                <a:gd name="T99" fmla="*/ 47 h 56"/>
                <a:gd name="T100" fmla="*/ 14 w 23"/>
                <a:gd name="T101" fmla="*/ 48 h 56"/>
                <a:gd name="T102" fmla="*/ 13 w 23"/>
                <a:gd name="T103" fmla="*/ 51 h 56"/>
                <a:gd name="T104" fmla="*/ 11 w 23"/>
                <a:gd name="T105" fmla="*/ 52 h 56"/>
                <a:gd name="T106" fmla="*/ 10 w 23"/>
                <a:gd name="T107" fmla="*/ 53 h 56"/>
                <a:gd name="T108" fmla="*/ 7 w 23"/>
                <a:gd name="T109" fmla="*/ 54 h 56"/>
                <a:gd name="T110" fmla="*/ 6 w 23"/>
                <a:gd name="T111" fmla="*/ 56 h 5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3"/>
                <a:gd name="T169" fmla="*/ 0 h 56"/>
                <a:gd name="T170" fmla="*/ 23 w 23"/>
                <a:gd name="T171" fmla="*/ 56 h 5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3" h="56">
                  <a:moveTo>
                    <a:pt x="6" y="56"/>
                  </a:moveTo>
                  <a:lnTo>
                    <a:pt x="5" y="56"/>
                  </a:lnTo>
                  <a:lnTo>
                    <a:pt x="5" y="55"/>
                  </a:lnTo>
                  <a:lnTo>
                    <a:pt x="5" y="54"/>
                  </a:lnTo>
                  <a:lnTo>
                    <a:pt x="4" y="54"/>
                  </a:lnTo>
                  <a:lnTo>
                    <a:pt x="4" y="53"/>
                  </a:lnTo>
                  <a:lnTo>
                    <a:pt x="4" y="52"/>
                  </a:lnTo>
                  <a:lnTo>
                    <a:pt x="4" y="51"/>
                  </a:lnTo>
                  <a:lnTo>
                    <a:pt x="4" y="50"/>
                  </a:lnTo>
                  <a:lnTo>
                    <a:pt x="4" y="49"/>
                  </a:lnTo>
                  <a:lnTo>
                    <a:pt x="4" y="48"/>
                  </a:lnTo>
                  <a:lnTo>
                    <a:pt x="5" y="48"/>
                  </a:lnTo>
                  <a:lnTo>
                    <a:pt x="6" y="48"/>
                  </a:lnTo>
                  <a:lnTo>
                    <a:pt x="6" y="47"/>
                  </a:lnTo>
                  <a:lnTo>
                    <a:pt x="5" y="46"/>
                  </a:lnTo>
                  <a:lnTo>
                    <a:pt x="4" y="46"/>
                  </a:lnTo>
                  <a:lnTo>
                    <a:pt x="4" y="45"/>
                  </a:lnTo>
                  <a:lnTo>
                    <a:pt x="4" y="44"/>
                  </a:lnTo>
                  <a:lnTo>
                    <a:pt x="4" y="43"/>
                  </a:lnTo>
                  <a:lnTo>
                    <a:pt x="4" y="42"/>
                  </a:lnTo>
                  <a:lnTo>
                    <a:pt x="4" y="41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4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4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0" y="32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7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8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9"/>
                  </a:lnTo>
                  <a:lnTo>
                    <a:pt x="16" y="9"/>
                  </a:lnTo>
                  <a:lnTo>
                    <a:pt x="16" y="10"/>
                  </a:lnTo>
                  <a:lnTo>
                    <a:pt x="16" y="11"/>
                  </a:lnTo>
                  <a:lnTo>
                    <a:pt x="17" y="12"/>
                  </a:lnTo>
                  <a:lnTo>
                    <a:pt x="17" y="13"/>
                  </a:lnTo>
                  <a:lnTo>
                    <a:pt x="17" y="14"/>
                  </a:lnTo>
                  <a:lnTo>
                    <a:pt x="18" y="14"/>
                  </a:lnTo>
                  <a:lnTo>
                    <a:pt x="19" y="14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6"/>
                  </a:lnTo>
                  <a:lnTo>
                    <a:pt x="21" y="17"/>
                  </a:lnTo>
                  <a:lnTo>
                    <a:pt x="21" y="18"/>
                  </a:lnTo>
                  <a:lnTo>
                    <a:pt x="20" y="19"/>
                  </a:lnTo>
                  <a:lnTo>
                    <a:pt x="19" y="19"/>
                  </a:lnTo>
                  <a:lnTo>
                    <a:pt x="19" y="20"/>
                  </a:lnTo>
                  <a:lnTo>
                    <a:pt x="18" y="20"/>
                  </a:lnTo>
                  <a:lnTo>
                    <a:pt x="18" y="21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19" y="23"/>
                  </a:lnTo>
                  <a:lnTo>
                    <a:pt x="19" y="24"/>
                  </a:lnTo>
                  <a:lnTo>
                    <a:pt x="20" y="24"/>
                  </a:lnTo>
                  <a:lnTo>
                    <a:pt x="20" y="25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8"/>
                  </a:lnTo>
                  <a:lnTo>
                    <a:pt x="20" y="29"/>
                  </a:lnTo>
                  <a:lnTo>
                    <a:pt x="20" y="30"/>
                  </a:lnTo>
                  <a:lnTo>
                    <a:pt x="20" y="31"/>
                  </a:lnTo>
                  <a:lnTo>
                    <a:pt x="20" y="32"/>
                  </a:lnTo>
                  <a:lnTo>
                    <a:pt x="20" y="33"/>
                  </a:lnTo>
                  <a:lnTo>
                    <a:pt x="21" y="33"/>
                  </a:lnTo>
                  <a:lnTo>
                    <a:pt x="22" y="33"/>
                  </a:lnTo>
                  <a:lnTo>
                    <a:pt x="22" y="34"/>
                  </a:lnTo>
                  <a:lnTo>
                    <a:pt x="23" y="34"/>
                  </a:lnTo>
                  <a:lnTo>
                    <a:pt x="23" y="35"/>
                  </a:lnTo>
                  <a:lnTo>
                    <a:pt x="22" y="35"/>
                  </a:lnTo>
                  <a:lnTo>
                    <a:pt x="21" y="36"/>
                  </a:lnTo>
                  <a:lnTo>
                    <a:pt x="21" y="37"/>
                  </a:lnTo>
                  <a:lnTo>
                    <a:pt x="20" y="37"/>
                  </a:lnTo>
                  <a:lnTo>
                    <a:pt x="20" y="38"/>
                  </a:lnTo>
                  <a:lnTo>
                    <a:pt x="19" y="38"/>
                  </a:lnTo>
                  <a:lnTo>
                    <a:pt x="19" y="39"/>
                  </a:lnTo>
                  <a:lnTo>
                    <a:pt x="19" y="40"/>
                  </a:lnTo>
                  <a:lnTo>
                    <a:pt x="19" y="41"/>
                  </a:lnTo>
                  <a:lnTo>
                    <a:pt x="19" y="42"/>
                  </a:lnTo>
                  <a:lnTo>
                    <a:pt x="20" y="42"/>
                  </a:lnTo>
                  <a:lnTo>
                    <a:pt x="20" y="43"/>
                  </a:lnTo>
                  <a:lnTo>
                    <a:pt x="21" y="44"/>
                  </a:lnTo>
                  <a:lnTo>
                    <a:pt x="21" y="45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9" y="45"/>
                  </a:lnTo>
                  <a:lnTo>
                    <a:pt x="18" y="45"/>
                  </a:lnTo>
                  <a:lnTo>
                    <a:pt x="18" y="46"/>
                  </a:lnTo>
                  <a:lnTo>
                    <a:pt x="17" y="46"/>
                  </a:lnTo>
                  <a:lnTo>
                    <a:pt x="17" y="47"/>
                  </a:lnTo>
                  <a:lnTo>
                    <a:pt x="16" y="47"/>
                  </a:lnTo>
                  <a:lnTo>
                    <a:pt x="15" y="47"/>
                  </a:lnTo>
                  <a:lnTo>
                    <a:pt x="14" y="47"/>
                  </a:lnTo>
                  <a:lnTo>
                    <a:pt x="14" y="48"/>
                  </a:lnTo>
                  <a:lnTo>
                    <a:pt x="14" y="49"/>
                  </a:lnTo>
                  <a:lnTo>
                    <a:pt x="14" y="50"/>
                  </a:lnTo>
                  <a:lnTo>
                    <a:pt x="13" y="50"/>
                  </a:lnTo>
                  <a:lnTo>
                    <a:pt x="13" y="51"/>
                  </a:lnTo>
                  <a:lnTo>
                    <a:pt x="12" y="51"/>
                  </a:lnTo>
                  <a:lnTo>
                    <a:pt x="11" y="51"/>
                  </a:lnTo>
                  <a:lnTo>
                    <a:pt x="11" y="52"/>
                  </a:lnTo>
                  <a:lnTo>
                    <a:pt x="10" y="52"/>
                  </a:lnTo>
                  <a:lnTo>
                    <a:pt x="10" y="53"/>
                  </a:lnTo>
                  <a:lnTo>
                    <a:pt x="9" y="53"/>
                  </a:lnTo>
                  <a:lnTo>
                    <a:pt x="8" y="53"/>
                  </a:lnTo>
                  <a:lnTo>
                    <a:pt x="8" y="54"/>
                  </a:lnTo>
                  <a:lnTo>
                    <a:pt x="7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6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77" name="Freeform 957"/>
            <p:cNvSpPr>
              <a:spLocks/>
            </p:cNvSpPr>
            <p:nvPr/>
          </p:nvSpPr>
          <p:spPr bwMode="auto">
            <a:xfrm>
              <a:off x="2242" y="216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1 h 2"/>
                <a:gd name="T8" fmla="*/ 0 w 1"/>
                <a:gd name="T9" fmla="*/ 1 h 2"/>
                <a:gd name="T10" fmla="*/ 0 w 1"/>
                <a:gd name="T11" fmla="*/ 1 h 2"/>
                <a:gd name="T12" fmla="*/ 0 w 1"/>
                <a:gd name="T13" fmla="*/ 0 h 2"/>
                <a:gd name="T14" fmla="*/ 0 w 1"/>
                <a:gd name="T15" fmla="*/ 1 h 2"/>
                <a:gd name="T16" fmla="*/ 0 w 1"/>
                <a:gd name="T17" fmla="*/ 1 h 2"/>
                <a:gd name="T18" fmla="*/ 0 w 1"/>
                <a:gd name="T19" fmla="*/ 1 h 2"/>
                <a:gd name="T20" fmla="*/ 0 w 1"/>
                <a:gd name="T21" fmla="*/ 2 h 2"/>
                <a:gd name="T22" fmla="*/ 0 w 1"/>
                <a:gd name="T23" fmla="*/ 2 h 2"/>
                <a:gd name="T24" fmla="*/ 0 w 1"/>
                <a:gd name="T25" fmla="*/ 2 h 2"/>
                <a:gd name="T26" fmla="*/ 0 w 1"/>
                <a:gd name="T27" fmla="*/ 2 h 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"/>
                <a:gd name="T43" fmla="*/ 0 h 2"/>
                <a:gd name="T44" fmla="*/ 1 w 1"/>
                <a:gd name="T45" fmla="*/ 2 h 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78" name="Freeform 958"/>
            <p:cNvSpPr>
              <a:spLocks/>
            </p:cNvSpPr>
            <p:nvPr/>
          </p:nvSpPr>
          <p:spPr bwMode="auto">
            <a:xfrm>
              <a:off x="2259" y="2165"/>
              <a:ext cx="8" cy="17"/>
            </a:xfrm>
            <a:custGeom>
              <a:avLst/>
              <a:gdLst>
                <a:gd name="T0" fmla="*/ 4 w 8"/>
                <a:gd name="T1" fmla="*/ 17 h 17"/>
                <a:gd name="T2" fmla="*/ 3 w 8"/>
                <a:gd name="T3" fmla="*/ 17 h 17"/>
                <a:gd name="T4" fmla="*/ 3 w 8"/>
                <a:gd name="T5" fmla="*/ 17 h 17"/>
                <a:gd name="T6" fmla="*/ 3 w 8"/>
                <a:gd name="T7" fmla="*/ 16 h 17"/>
                <a:gd name="T8" fmla="*/ 2 w 8"/>
                <a:gd name="T9" fmla="*/ 15 h 17"/>
                <a:gd name="T10" fmla="*/ 2 w 8"/>
                <a:gd name="T11" fmla="*/ 15 h 17"/>
                <a:gd name="T12" fmla="*/ 2 w 8"/>
                <a:gd name="T13" fmla="*/ 14 h 17"/>
                <a:gd name="T14" fmla="*/ 2 w 8"/>
                <a:gd name="T15" fmla="*/ 13 h 17"/>
                <a:gd name="T16" fmla="*/ 2 w 8"/>
                <a:gd name="T17" fmla="*/ 13 h 17"/>
                <a:gd name="T18" fmla="*/ 1 w 8"/>
                <a:gd name="T19" fmla="*/ 12 h 17"/>
                <a:gd name="T20" fmla="*/ 1 w 8"/>
                <a:gd name="T21" fmla="*/ 11 h 17"/>
                <a:gd name="T22" fmla="*/ 0 w 8"/>
                <a:gd name="T23" fmla="*/ 11 h 17"/>
                <a:gd name="T24" fmla="*/ 0 w 8"/>
                <a:gd name="T25" fmla="*/ 10 h 17"/>
                <a:gd name="T26" fmla="*/ 1 w 8"/>
                <a:gd name="T27" fmla="*/ 10 h 17"/>
                <a:gd name="T28" fmla="*/ 1 w 8"/>
                <a:gd name="T29" fmla="*/ 10 h 17"/>
                <a:gd name="T30" fmla="*/ 1 w 8"/>
                <a:gd name="T31" fmla="*/ 9 h 17"/>
                <a:gd name="T32" fmla="*/ 2 w 8"/>
                <a:gd name="T33" fmla="*/ 8 h 17"/>
                <a:gd name="T34" fmla="*/ 2 w 8"/>
                <a:gd name="T35" fmla="*/ 8 h 17"/>
                <a:gd name="T36" fmla="*/ 2 w 8"/>
                <a:gd name="T37" fmla="*/ 7 h 17"/>
                <a:gd name="T38" fmla="*/ 2 w 8"/>
                <a:gd name="T39" fmla="*/ 6 h 17"/>
                <a:gd name="T40" fmla="*/ 2 w 8"/>
                <a:gd name="T41" fmla="*/ 5 h 17"/>
                <a:gd name="T42" fmla="*/ 2 w 8"/>
                <a:gd name="T43" fmla="*/ 4 h 17"/>
                <a:gd name="T44" fmla="*/ 2 w 8"/>
                <a:gd name="T45" fmla="*/ 4 h 17"/>
                <a:gd name="T46" fmla="*/ 3 w 8"/>
                <a:gd name="T47" fmla="*/ 4 h 17"/>
                <a:gd name="T48" fmla="*/ 4 w 8"/>
                <a:gd name="T49" fmla="*/ 4 h 17"/>
                <a:gd name="T50" fmla="*/ 4 w 8"/>
                <a:gd name="T51" fmla="*/ 3 h 17"/>
                <a:gd name="T52" fmla="*/ 5 w 8"/>
                <a:gd name="T53" fmla="*/ 3 h 17"/>
                <a:gd name="T54" fmla="*/ 5 w 8"/>
                <a:gd name="T55" fmla="*/ 2 h 17"/>
                <a:gd name="T56" fmla="*/ 5 w 8"/>
                <a:gd name="T57" fmla="*/ 1 h 17"/>
                <a:gd name="T58" fmla="*/ 6 w 8"/>
                <a:gd name="T59" fmla="*/ 0 h 17"/>
                <a:gd name="T60" fmla="*/ 6 w 8"/>
                <a:gd name="T61" fmla="*/ 0 h 17"/>
                <a:gd name="T62" fmla="*/ 7 w 8"/>
                <a:gd name="T63" fmla="*/ 0 h 17"/>
                <a:gd name="T64" fmla="*/ 8 w 8"/>
                <a:gd name="T65" fmla="*/ 0 h 17"/>
                <a:gd name="T66" fmla="*/ 8 w 8"/>
                <a:gd name="T67" fmla="*/ 1 h 17"/>
                <a:gd name="T68" fmla="*/ 8 w 8"/>
                <a:gd name="T69" fmla="*/ 2 h 17"/>
                <a:gd name="T70" fmla="*/ 8 w 8"/>
                <a:gd name="T71" fmla="*/ 2 h 17"/>
                <a:gd name="T72" fmla="*/ 8 w 8"/>
                <a:gd name="T73" fmla="*/ 3 h 17"/>
                <a:gd name="T74" fmla="*/ 8 w 8"/>
                <a:gd name="T75" fmla="*/ 4 h 17"/>
                <a:gd name="T76" fmla="*/ 8 w 8"/>
                <a:gd name="T77" fmla="*/ 5 h 17"/>
                <a:gd name="T78" fmla="*/ 8 w 8"/>
                <a:gd name="T79" fmla="*/ 6 h 17"/>
                <a:gd name="T80" fmla="*/ 7 w 8"/>
                <a:gd name="T81" fmla="*/ 7 h 17"/>
                <a:gd name="T82" fmla="*/ 7 w 8"/>
                <a:gd name="T83" fmla="*/ 7 h 17"/>
                <a:gd name="T84" fmla="*/ 7 w 8"/>
                <a:gd name="T85" fmla="*/ 8 h 17"/>
                <a:gd name="T86" fmla="*/ 7 w 8"/>
                <a:gd name="T87" fmla="*/ 9 h 17"/>
                <a:gd name="T88" fmla="*/ 7 w 8"/>
                <a:gd name="T89" fmla="*/ 10 h 17"/>
                <a:gd name="T90" fmla="*/ 7 w 8"/>
                <a:gd name="T91" fmla="*/ 10 h 17"/>
                <a:gd name="T92" fmla="*/ 6 w 8"/>
                <a:gd name="T93" fmla="*/ 11 h 17"/>
                <a:gd name="T94" fmla="*/ 6 w 8"/>
                <a:gd name="T95" fmla="*/ 12 h 17"/>
                <a:gd name="T96" fmla="*/ 6 w 8"/>
                <a:gd name="T97" fmla="*/ 13 h 17"/>
                <a:gd name="T98" fmla="*/ 6 w 8"/>
                <a:gd name="T99" fmla="*/ 14 h 17"/>
                <a:gd name="T100" fmla="*/ 6 w 8"/>
                <a:gd name="T101" fmla="*/ 14 h 17"/>
                <a:gd name="T102" fmla="*/ 6 w 8"/>
                <a:gd name="T103" fmla="*/ 15 h 17"/>
                <a:gd name="T104" fmla="*/ 5 w 8"/>
                <a:gd name="T105" fmla="*/ 16 h 17"/>
                <a:gd name="T106" fmla="*/ 5 w 8"/>
                <a:gd name="T107" fmla="*/ 17 h 17"/>
                <a:gd name="T108" fmla="*/ 5 w 8"/>
                <a:gd name="T109" fmla="*/ 17 h 17"/>
                <a:gd name="T110" fmla="*/ 4 w 8"/>
                <a:gd name="T111" fmla="*/ 17 h 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"/>
                <a:gd name="T169" fmla="*/ 0 h 17"/>
                <a:gd name="T170" fmla="*/ 8 w 8"/>
                <a:gd name="T171" fmla="*/ 17 h 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" h="17">
                  <a:moveTo>
                    <a:pt x="4" y="17"/>
                  </a:moveTo>
                  <a:lnTo>
                    <a:pt x="4" y="17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7" y="8"/>
                  </a:lnTo>
                  <a:lnTo>
                    <a:pt x="7" y="9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6" y="14"/>
                  </a:lnTo>
                  <a:lnTo>
                    <a:pt x="6" y="15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4" y="17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79" name="Freeform 959"/>
            <p:cNvSpPr>
              <a:spLocks/>
            </p:cNvSpPr>
            <p:nvPr/>
          </p:nvSpPr>
          <p:spPr bwMode="auto">
            <a:xfrm>
              <a:off x="2669" y="2166"/>
              <a:ext cx="4" cy="8"/>
            </a:xfrm>
            <a:custGeom>
              <a:avLst/>
              <a:gdLst>
                <a:gd name="T0" fmla="*/ 2 w 4"/>
                <a:gd name="T1" fmla="*/ 8 h 8"/>
                <a:gd name="T2" fmla="*/ 1 w 4"/>
                <a:gd name="T3" fmla="*/ 7 h 8"/>
                <a:gd name="T4" fmla="*/ 1 w 4"/>
                <a:gd name="T5" fmla="*/ 7 h 8"/>
                <a:gd name="T6" fmla="*/ 1 w 4"/>
                <a:gd name="T7" fmla="*/ 7 h 8"/>
                <a:gd name="T8" fmla="*/ 1 w 4"/>
                <a:gd name="T9" fmla="*/ 7 h 8"/>
                <a:gd name="T10" fmla="*/ 1 w 4"/>
                <a:gd name="T11" fmla="*/ 6 h 8"/>
                <a:gd name="T12" fmla="*/ 0 w 4"/>
                <a:gd name="T13" fmla="*/ 6 h 8"/>
                <a:gd name="T14" fmla="*/ 0 w 4"/>
                <a:gd name="T15" fmla="*/ 6 h 8"/>
                <a:gd name="T16" fmla="*/ 0 w 4"/>
                <a:gd name="T17" fmla="*/ 5 h 8"/>
                <a:gd name="T18" fmla="*/ 0 w 4"/>
                <a:gd name="T19" fmla="*/ 5 h 8"/>
                <a:gd name="T20" fmla="*/ 0 w 4"/>
                <a:gd name="T21" fmla="*/ 5 h 8"/>
                <a:gd name="T22" fmla="*/ 0 w 4"/>
                <a:gd name="T23" fmla="*/ 4 h 8"/>
                <a:gd name="T24" fmla="*/ 0 w 4"/>
                <a:gd name="T25" fmla="*/ 4 h 8"/>
                <a:gd name="T26" fmla="*/ 0 w 4"/>
                <a:gd name="T27" fmla="*/ 3 h 8"/>
                <a:gd name="T28" fmla="*/ 0 w 4"/>
                <a:gd name="T29" fmla="*/ 3 h 8"/>
                <a:gd name="T30" fmla="*/ 0 w 4"/>
                <a:gd name="T31" fmla="*/ 3 h 8"/>
                <a:gd name="T32" fmla="*/ 0 w 4"/>
                <a:gd name="T33" fmla="*/ 2 h 8"/>
                <a:gd name="T34" fmla="*/ 0 w 4"/>
                <a:gd name="T35" fmla="*/ 2 h 8"/>
                <a:gd name="T36" fmla="*/ 0 w 4"/>
                <a:gd name="T37" fmla="*/ 1 h 8"/>
                <a:gd name="T38" fmla="*/ 0 w 4"/>
                <a:gd name="T39" fmla="*/ 1 h 8"/>
                <a:gd name="T40" fmla="*/ 0 w 4"/>
                <a:gd name="T41" fmla="*/ 1 h 8"/>
                <a:gd name="T42" fmla="*/ 0 w 4"/>
                <a:gd name="T43" fmla="*/ 0 h 8"/>
                <a:gd name="T44" fmla="*/ 0 w 4"/>
                <a:gd name="T45" fmla="*/ 0 h 8"/>
                <a:gd name="T46" fmla="*/ 1 w 4"/>
                <a:gd name="T47" fmla="*/ 0 h 8"/>
                <a:gd name="T48" fmla="*/ 1 w 4"/>
                <a:gd name="T49" fmla="*/ 1 h 8"/>
                <a:gd name="T50" fmla="*/ 1 w 4"/>
                <a:gd name="T51" fmla="*/ 1 h 8"/>
                <a:gd name="T52" fmla="*/ 1 w 4"/>
                <a:gd name="T53" fmla="*/ 2 h 8"/>
                <a:gd name="T54" fmla="*/ 1 w 4"/>
                <a:gd name="T55" fmla="*/ 2 h 8"/>
                <a:gd name="T56" fmla="*/ 1 w 4"/>
                <a:gd name="T57" fmla="*/ 3 h 8"/>
                <a:gd name="T58" fmla="*/ 1 w 4"/>
                <a:gd name="T59" fmla="*/ 3 h 8"/>
                <a:gd name="T60" fmla="*/ 1 w 4"/>
                <a:gd name="T61" fmla="*/ 3 h 8"/>
                <a:gd name="T62" fmla="*/ 2 w 4"/>
                <a:gd name="T63" fmla="*/ 3 h 8"/>
                <a:gd name="T64" fmla="*/ 2 w 4"/>
                <a:gd name="T65" fmla="*/ 3 h 8"/>
                <a:gd name="T66" fmla="*/ 2 w 4"/>
                <a:gd name="T67" fmla="*/ 3 h 8"/>
                <a:gd name="T68" fmla="*/ 2 w 4"/>
                <a:gd name="T69" fmla="*/ 3 h 8"/>
                <a:gd name="T70" fmla="*/ 3 w 4"/>
                <a:gd name="T71" fmla="*/ 3 h 8"/>
                <a:gd name="T72" fmla="*/ 3 w 4"/>
                <a:gd name="T73" fmla="*/ 4 h 8"/>
                <a:gd name="T74" fmla="*/ 3 w 4"/>
                <a:gd name="T75" fmla="*/ 4 h 8"/>
                <a:gd name="T76" fmla="*/ 4 w 4"/>
                <a:gd name="T77" fmla="*/ 4 h 8"/>
                <a:gd name="T78" fmla="*/ 4 w 4"/>
                <a:gd name="T79" fmla="*/ 4 h 8"/>
                <a:gd name="T80" fmla="*/ 4 w 4"/>
                <a:gd name="T81" fmla="*/ 5 h 8"/>
                <a:gd name="T82" fmla="*/ 4 w 4"/>
                <a:gd name="T83" fmla="*/ 5 h 8"/>
                <a:gd name="T84" fmla="*/ 4 w 4"/>
                <a:gd name="T85" fmla="*/ 5 h 8"/>
                <a:gd name="T86" fmla="*/ 4 w 4"/>
                <a:gd name="T87" fmla="*/ 5 h 8"/>
                <a:gd name="T88" fmla="*/ 3 w 4"/>
                <a:gd name="T89" fmla="*/ 6 h 8"/>
                <a:gd name="T90" fmla="*/ 3 w 4"/>
                <a:gd name="T91" fmla="*/ 6 h 8"/>
                <a:gd name="T92" fmla="*/ 3 w 4"/>
                <a:gd name="T93" fmla="*/ 6 h 8"/>
                <a:gd name="T94" fmla="*/ 3 w 4"/>
                <a:gd name="T95" fmla="*/ 6 h 8"/>
                <a:gd name="T96" fmla="*/ 3 w 4"/>
                <a:gd name="T97" fmla="*/ 7 h 8"/>
                <a:gd name="T98" fmla="*/ 3 w 4"/>
                <a:gd name="T99" fmla="*/ 7 h 8"/>
                <a:gd name="T100" fmla="*/ 2 w 4"/>
                <a:gd name="T101" fmla="*/ 8 h 8"/>
                <a:gd name="T102" fmla="*/ 2 w 4"/>
                <a:gd name="T103" fmla="*/ 8 h 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"/>
                <a:gd name="T157" fmla="*/ 0 h 8"/>
                <a:gd name="T158" fmla="*/ 4 w 4"/>
                <a:gd name="T159" fmla="*/ 8 h 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" h="8">
                  <a:moveTo>
                    <a:pt x="2" y="8"/>
                  </a:moveTo>
                  <a:lnTo>
                    <a:pt x="1" y="7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3" y="6"/>
                  </a:lnTo>
                  <a:lnTo>
                    <a:pt x="3" y="7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80" name="Freeform 960"/>
            <p:cNvSpPr>
              <a:spLocks/>
            </p:cNvSpPr>
            <p:nvPr/>
          </p:nvSpPr>
          <p:spPr bwMode="auto">
            <a:xfrm>
              <a:off x="2660" y="2175"/>
              <a:ext cx="5" cy="5"/>
            </a:xfrm>
            <a:custGeom>
              <a:avLst/>
              <a:gdLst>
                <a:gd name="T0" fmla="*/ 1 w 5"/>
                <a:gd name="T1" fmla="*/ 5 h 5"/>
                <a:gd name="T2" fmla="*/ 1 w 5"/>
                <a:gd name="T3" fmla="*/ 4 h 5"/>
                <a:gd name="T4" fmla="*/ 1 w 5"/>
                <a:gd name="T5" fmla="*/ 4 h 5"/>
                <a:gd name="T6" fmla="*/ 0 w 5"/>
                <a:gd name="T7" fmla="*/ 4 h 5"/>
                <a:gd name="T8" fmla="*/ 0 w 5"/>
                <a:gd name="T9" fmla="*/ 3 h 5"/>
                <a:gd name="T10" fmla="*/ 1 w 5"/>
                <a:gd name="T11" fmla="*/ 3 h 5"/>
                <a:gd name="T12" fmla="*/ 1 w 5"/>
                <a:gd name="T13" fmla="*/ 3 h 5"/>
                <a:gd name="T14" fmla="*/ 1 w 5"/>
                <a:gd name="T15" fmla="*/ 2 h 5"/>
                <a:gd name="T16" fmla="*/ 1 w 5"/>
                <a:gd name="T17" fmla="*/ 2 h 5"/>
                <a:gd name="T18" fmla="*/ 1 w 5"/>
                <a:gd name="T19" fmla="*/ 2 h 5"/>
                <a:gd name="T20" fmla="*/ 1 w 5"/>
                <a:gd name="T21" fmla="*/ 1 h 5"/>
                <a:gd name="T22" fmla="*/ 2 w 5"/>
                <a:gd name="T23" fmla="*/ 1 h 5"/>
                <a:gd name="T24" fmla="*/ 2 w 5"/>
                <a:gd name="T25" fmla="*/ 1 h 5"/>
                <a:gd name="T26" fmla="*/ 2 w 5"/>
                <a:gd name="T27" fmla="*/ 0 h 5"/>
                <a:gd name="T28" fmla="*/ 2 w 5"/>
                <a:gd name="T29" fmla="*/ 0 h 5"/>
                <a:gd name="T30" fmla="*/ 3 w 5"/>
                <a:gd name="T31" fmla="*/ 0 h 5"/>
                <a:gd name="T32" fmla="*/ 3 w 5"/>
                <a:gd name="T33" fmla="*/ 0 h 5"/>
                <a:gd name="T34" fmla="*/ 3 w 5"/>
                <a:gd name="T35" fmla="*/ 0 h 5"/>
                <a:gd name="T36" fmla="*/ 3 w 5"/>
                <a:gd name="T37" fmla="*/ 0 h 5"/>
                <a:gd name="T38" fmla="*/ 3 w 5"/>
                <a:gd name="T39" fmla="*/ 0 h 5"/>
                <a:gd name="T40" fmla="*/ 3 w 5"/>
                <a:gd name="T41" fmla="*/ 0 h 5"/>
                <a:gd name="T42" fmla="*/ 3 w 5"/>
                <a:gd name="T43" fmla="*/ 0 h 5"/>
                <a:gd name="T44" fmla="*/ 4 w 5"/>
                <a:gd name="T45" fmla="*/ 0 h 5"/>
                <a:gd name="T46" fmla="*/ 4 w 5"/>
                <a:gd name="T47" fmla="*/ 0 h 5"/>
                <a:gd name="T48" fmla="*/ 4 w 5"/>
                <a:gd name="T49" fmla="*/ 0 h 5"/>
                <a:gd name="T50" fmla="*/ 4 w 5"/>
                <a:gd name="T51" fmla="*/ 1 h 5"/>
                <a:gd name="T52" fmla="*/ 4 w 5"/>
                <a:gd name="T53" fmla="*/ 1 h 5"/>
                <a:gd name="T54" fmla="*/ 4 w 5"/>
                <a:gd name="T55" fmla="*/ 2 h 5"/>
                <a:gd name="T56" fmla="*/ 4 w 5"/>
                <a:gd name="T57" fmla="*/ 2 h 5"/>
                <a:gd name="T58" fmla="*/ 5 w 5"/>
                <a:gd name="T59" fmla="*/ 2 h 5"/>
                <a:gd name="T60" fmla="*/ 5 w 5"/>
                <a:gd name="T61" fmla="*/ 2 h 5"/>
                <a:gd name="T62" fmla="*/ 5 w 5"/>
                <a:gd name="T63" fmla="*/ 3 h 5"/>
                <a:gd name="T64" fmla="*/ 5 w 5"/>
                <a:gd name="T65" fmla="*/ 3 h 5"/>
                <a:gd name="T66" fmla="*/ 3 w 5"/>
                <a:gd name="T67" fmla="*/ 3 h 5"/>
                <a:gd name="T68" fmla="*/ 3 w 5"/>
                <a:gd name="T69" fmla="*/ 3 h 5"/>
                <a:gd name="T70" fmla="*/ 3 w 5"/>
                <a:gd name="T71" fmla="*/ 3 h 5"/>
                <a:gd name="T72" fmla="*/ 3 w 5"/>
                <a:gd name="T73" fmla="*/ 3 h 5"/>
                <a:gd name="T74" fmla="*/ 2 w 5"/>
                <a:gd name="T75" fmla="*/ 4 h 5"/>
                <a:gd name="T76" fmla="*/ 2 w 5"/>
                <a:gd name="T77" fmla="*/ 4 h 5"/>
                <a:gd name="T78" fmla="*/ 2 w 5"/>
                <a:gd name="T79" fmla="*/ 4 h 5"/>
                <a:gd name="T80" fmla="*/ 2 w 5"/>
                <a:gd name="T81" fmla="*/ 4 h 5"/>
                <a:gd name="T82" fmla="*/ 1 w 5"/>
                <a:gd name="T83" fmla="*/ 5 h 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"/>
                <a:gd name="T127" fmla="*/ 0 h 5"/>
                <a:gd name="T128" fmla="*/ 5 w 5"/>
                <a:gd name="T129" fmla="*/ 5 h 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" h="5">
                  <a:moveTo>
                    <a:pt x="1" y="5"/>
                  </a:move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3" y="3"/>
                  </a:lnTo>
                  <a:lnTo>
                    <a:pt x="2" y="4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81" name="Freeform 961"/>
            <p:cNvSpPr>
              <a:spLocks/>
            </p:cNvSpPr>
            <p:nvPr/>
          </p:nvSpPr>
          <p:spPr bwMode="auto">
            <a:xfrm>
              <a:off x="1394" y="2193"/>
              <a:ext cx="163" cy="153"/>
            </a:xfrm>
            <a:custGeom>
              <a:avLst/>
              <a:gdLst>
                <a:gd name="T0" fmla="*/ 26 w 163"/>
                <a:gd name="T1" fmla="*/ 81 h 153"/>
                <a:gd name="T2" fmla="*/ 50 w 163"/>
                <a:gd name="T3" fmla="*/ 79 h 153"/>
                <a:gd name="T4" fmla="*/ 52 w 163"/>
                <a:gd name="T5" fmla="*/ 58 h 153"/>
                <a:gd name="T6" fmla="*/ 69 w 163"/>
                <a:gd name="T7" fmla="*/ 35 h 153"/>
                <a:gd name="T8" fmla="*/ 95 w 163"/>
                <a:gd name="T9" fmla="*/ 30 h 153"/>
                <a:gd name="T10" fmla="*/ 113 w 163"/>
                <a:gd name="T11" fmla="*/ 10 h 153"/>
                <a:gd name="T12" fmla="*/ 128 w 163"/>
                <a:gd name="T13" fmla="*/ 6 h 153"/>
                <a:gd name="T14" fmla="*/ 139 w 163"/>
                <a:gd name="T15" fmla="*/ 20 h 153"/>
                <a:gd name="T16" fmla="*/ 155 w 163"/>
                <a:gd name="T17" fmla="*/ 34 h 153"/>
                <a:gd name="T18" fmla="*/ 157 w 163"/>
                <a:gd name="T19" fmla="*/ 43 h 153"/>
                <a:gd name="T20" fmla="*/ 162 w 163"/>
                <a:gd name="T21" fmla="*/ 50 h 153"/>
                <a:gd name="T22" fmla="*/ 160 w 163"/>
                <a:gd name="T23" fmla="*/ 59 h 153"/>
                <a:gd name="T24" fmla="*/ 160 w 163"/>
                <a:gd name="T25" fmla="*/ 66 h 153"/>
                <a:gd name="T26" fmla="*/ 159 w 163"/>
                <a:gd name="T27" fmla="*/ 75 h 153"/>
                <a:gd name="T28" fmla="*/ 163 w 163"/>
                <a:gd name="T29" fmla="*/ 83 h 153"/>
                <a:gd name="T30" fmla="*/ 159 w 163"/>
                <a:gd name="T31" fmla="*/ 91 h 153"/>
                <a:gd name="T32" fmla="*/ 160 w 163"/>
                <a:gd name="T33" fmla="*/ 103 h 153"/>
                <a:gd name="T34" fmla="*/ 157 w 163"/>
                <a:gd name="T35" fmla="*/ 111 h 153"/>
                <a:gd name="T36" fmla="*/ 157 w 163"/>
                <a:gd name="T37" fmla="*/ 122 h 153"/>
                <a:gd name="T38" fmla="*/ 157 w 163"/>
                <a:gd name="T39" fmla="*/ 130 h 153"/>
                <a:gd name="T40" fmla="*/ 156 w 163"/>
                <a:gd name="T41" fmla="*/ 138 h 153"/>
                <a:gd name="T42" fmla="*/ 153 w 163"/>
                <a:gd name="T43" fmla="*/ 146 h 153"/>
                <a:gd name="T44" fmla="*/ 149 w 163"/>
                <a:gd name="T45" fmla="*/ 144 h 153"/>
                <a:gd name="T46" fmla="*/ 141 w 163"/>
                <a:gd name="T47" fmla="*/ 142 h 153"/>
                <a:gd name="T48" fmla="*/ 139 w 163"/>
                <a:gd name="T49" fmla="*/ 134 h 153"/>
                <a:gd name="T50" fmla="*/ 134 w 163"/>
                <a:gd name="T51" fmla="*/ 132 h 153"/>
                <a:gd name="T52" fmla="*/ 127 w 163"/>
                <a:gd name="T53" fmla="*/ 127 h 153"/>
                <a:gd name="T54" fmla="*/ 122 w 163"/>
                <a:gd name="T55" fmla="*/ 121 h 153"/>
                <a:gd name="T56" fmla="*/ 118 w 163"/>
                <a:gd name="T57" fmla="*/ 122 h 153"/>
                <a:gd name="T58" fmla="*/ 116 w 163"/>
                <a:gd name="T59" fmla="*/ 127 h 153"/>
                <a:gd name="T60" fmla="*/ 114 w 163"/>
                <a:gd name="T61" fmla="*/ 132 h 153"/>
                <a:gd name="T62" fmla="*/ 113 w 163"/>
                <a:gd name="T63" fmla="*/ 136 h 153"/>
                <a:gd name="T64" fmla="*/ 115 w 163"/>
                <a:gd name="T65" fmla="*/ 139 h 153"/>
                <a:gd name="T66" fmla="*/ 110 w 163"/>
                <a:gd name="T67" fmla="*/ 143 h 153"/>
                <a:gd name="T68" fmla="*/ 104 w 163"/>
                <a:gd name="T69" fmla="*/ 139 h 153"/>
                <a:gd name="T70" fmla="*/ 96 w 163"/>
                <a:gd name="T71" fmla="*/ 136 h 153"/>
                <a:gd name="T72" fmla="*/ 90 w 163"/>
                <a:gd name="T73" fmla="*/ 131 h 153"/>
                <a:gd name="T74" fmla="*/ 84 w 163"/>
                <a:gd name="T75" fmla="*/ 128 h 153"/>
                <a:gd name="T76" fmla="*/ 78 w 163"/>
                <a:gd name="T77" fmla="*/ 123 h 153"/>
                <a:gd name="T78" fmla="*/ 70 w 163"/>
                <a:gd name="T79" fmla="*/ 123 h 153"/>
                <a:gd name="T80" fmla="*/ 70 w 163"/>
                <a:gd name="T81" fmla="*/ 130 h 153"/>
                <a:gd name="T82" fmla="*/ 75 w 163"/>
                <a:gd name="T83" fmla="*/ 136 h 153"/>
                <a:gd name="T84" fmla="*/ 80 w 163"/>
                <a:gd name="T85" fmla="*/ 144 h 153"/>
                <a:gd name="T86" fmla="*/ 81 w 163"/>
                <a:gd name="T87" fmla="*/ 152 h 153"/>
                <a:gd name="T88" fmla="*/ 71 w 163"/>
                <a:gd name="T89" fmla="*/ 152 h 153"/>
                <a:gd name="T90" fmla="*/ 69 w 163"/>
                <a:gd name="T91" fmla="*/ 146 h 153"/>
                <a:gd name="T92" fmla="*/ 63 w 163"/>
                <a:gd name="T93" fmla="*/ 141 h 153"/>
                <a:gd name="T94" fmla="*/ 58 w 163"/>
                <a:gd name="T95" fmla="*/ 136 h 153"/>
                <a:gd name="T96" fmla="*/ 52 w 163"/>
                <a:gd name="T97" fmla="*/ 132 h 153"/>
                <a:gd name="T98" fmla="*/ 49 w 163"/>
                <a:gd name="T99" fmla="*/ 126 h 153"/>
                <a:gd name="T100" fmla="*/ 43 w 163"/>
                <a:gd name="T101" fmla="*/ 122 h 153"/>
                <a:gd name="T102" fmla="*/ 35 w 163"/>
                <a:gd name="T103" fmla="*/ 115 h 153"/>
                <a:gd name="T104" fmla="*/ 31 w 163"/>
                <a:gd name="T105" fmla="*/ 109 h 153"/>
                <a:gd name="T106" fmla="*/ 25 w 163"/>
                <a:gd name="T107" fmla="*/ 105 h 153"/>
                <a:gd name="T108" fmla="*/ 24 w 163"/>
                <a:gd name="T109" fmla="*/ 98 h 153"/>
                <a:gd name="T110" fmla="*/ 18 w 163"/>
                <a:gd name="T111" fmla="*/ 93 h 153"/>
                <a:gd name="T112" fmla="*/ 12 w 163"/>
                <a:gd name="T113" fmla="*/ 91 h 153"/>
                <a:gd name="T114" fmla="*/ 9 w 163"/>
                <a:gd name="T115" fmla="*/ 87 h 153"/>
                <a:gd name="T116" fmla="*/ 2 w 163"/>
                <a:gd name="T117" fmla="*/ 84 h 15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63"/>
                <a:gd name="T178" fmla="*/ 0 h 153"/>
                <a:gd name="T179" fmla="*/ 163 w 163"/>
                <a:gd name="T180" fmla="*/ 153 h 15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63" h="153">
                  <a:moveTo>
                    <a:pt x="10" y="74"/>
                  </a:moveTo>
                  <a:lnTo>
                    <a:pt x="12" y="74"/>
                  </a:lnTo>
                  <a:lnTo>
                    <a:pt x="16" y="74"/>
                  </a:lnTo>
                  <a:lnTo>
                    <a:pt x="18" y="76"/>
                  </a:lnTo>
                  <a:lnTo>
                    <a:pt x="18" y="77"/>
                  </a:lnTo>
                  <a:lnTo>
                    <a:pt x="18" y="79"/>
                  </a:lnTo>
                  <a:lnTo>
                    <a:pt x="18" y="81"/>
                  </a:lnTo>
                  <a:lnTo>
                    <a:pt x="19" y="82"/>
                  </a:lnTo>
                  <a:lnTo>
                    <a:pt x="22" y="81"/>
                  </a:lnTo>
                  <a:lnTo>
                    <a:pt x="24" y="81"/>
                  </a:lnTo>
                  <a:lnTo>
                    <a:pt x="26" y="81"/>
                  </a:lnTo>
                  <a:lnTo>
                    <a:pt x="29" y="81"/>
                  </a:lnTo>
                  <a:lnTo>
                    <a:pt x="31" y="80"/>
                  </a:lnTo>
                  <a:lnTo>
                    <a:pt x="33" y="80"/>
                  </a:lnTo>
                  <a:lnTo>
                    <a:pt x="36" y="81"/>
                  </a:lnTo>
                  <a:lnTo>
                    <a:pt x="38" y="81"/>
                  </a:lnTo>
                  <a:lnTo>
                    <a:pt x="40" y="80"/>
                  </a:lnTo>
                  <a:lnTo>
                    <a:pt x="42" y="79"/>
                  </a:lnTo>
                  <a:lnTo>
                    <a:pt x="43" y="79"/>
                  </a:lnTo>
                  <a:lnTo>
                    <a:pt x="45" y="79"/>
                  </a:lnTo>
                  <a:lnTo>
                    <a:pt x="48" y="79"/>
                  </a:lnTo>
                  <a:lnTo>
                    <a:pt x="50" y="79"/>
                  </a:lnTo>
                  <a:lnTo>
                    <a:pt x="52" y="78"/>
                  </a:lnTo>
                  <a:lnTo>
                    <a:pt x="53" y="76"/>
                  </a:lnTo>
                  <a:lnTo>
                    <a:pt x="53" y="73"/>
                  </a:lnTo>
                  <a:lnTo>
                    <a:pt x="53" y="72"/>
                  </a:lnTo>
                  <a:lnTo>
                    <a:pt x="52" y="70"/>
                  </a:lnTo>
                  <a:lnTo>
                    <a:pt x="50" y="68"/>
                  </a:lnTo>
                  <a:lnTo>
                    <a:pt x="50" y="66"/>
                  </a:lnTo>
                  <a:lnTo>
                    <a:pt x="50" y="65"/>
                  </a:lnTo>
                  <a:lnTo>
                    <a:pt x="50" y="62"/>
                  </a:lnTo>
                  <a:lnTo>
                    <a:pt x="51" y="60"/>
                  </a:lnTo>
                  <a:lnTo>
                    <a:pt x="52" y="58"/>
                  </a:lnTo>
                  <a:lnTo>
                    <a:pt x="51" y="54"/>
                  </a:lnTo>
                  <a:lnTo>
                    <a:pt x="50" y="53"/>
                  </a:lnTo>
                  <a:lnTo>
                    <a:pt x="50" y="50"/>
                  </a:lnTo>
                  <a:lnTo>
                    <a:pt x="52" y="46"/>
                  </a:lnTo>
                  <a:lnTo>
                    <a:pt x="54" y="45"/>
                  </a:lnTo>
                  <a:lnTo>
                    <a:pt x="56" y="42"/>
                  </a:lnTo>
                  <a:lnTo>
                    <a:pt x="58" y="40"/>
                  </a:lnTo>
                  <a:lnTo>
                    <a:pt x="61" y="40"/>
                  </a:lnTo>
                  <a:lnTo>
                    <a:pt x="63" y="39"/>
                  </a:lnTo>
                  <a:lnTo>
                    <a:pt x="65" y="37"/>
                  </a:lnTo>
                  <a:lnTo>
                    <a:pt x="69" y="35"/>
                  </a:lnTo>
                  <a:lnTo>
                    <a:pt x="72" y="34"/>
                  </a:lnTo>
                  <a:lnTo>
                    <a:pt x="75" y="35"/>
                  </a:lnTo>
                  <a:lnTo>
                    <a:pt x="76" y="35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3" y="35"/>
                  </a:lnTo>
                  <a:lnTo>
                    <a:pt x="86" y="35"/>
                  </a:lnTo>
                  <a:lnTo>
                    <a:pt x="87" y="34"/>
                  </a:lnTo>
                  <a:lnTo>
                    <a:pt x="90" y="33"/>
                  </a:lnTo>
                  <a:lnTo>
                    <a:pt x="93" y="31"/>
                  </a:lnTo>
                  <a:lnTo>
                    <a:pt x="95" y="30"/>
                  </a:lnTo>
                  <a:lnTo>
                    <a:pt x="98" y="28"/>
                  </a:lnTo>
                  <a:lnTo>
                    <a:pt x="100" y="26"/>
                  </a:lnTo>
                  <a:lnTo>
                    <a:pt x="101" y="23"/>
                  </a:lnTo>
                  <a:lnTo>
                    <a:pt x="102" y="21"/>
                  </a:lnTo>
                  <a:lnTo>
                    <a:pt x="103" y="20"/>
                  </a:lnTo>
                  <a:lnTo>
                    <a:pt x="104" y="18"/>
                  </a:lnTo>
                  <a:lnTo>
                    <a:pt x="105" y="15"/>
                  </a:lnTo>
                  <a:lnTo>
                    <a:pt x="106" y="13"/>
                  </a:lnTo>
                  <a:lnTo>
                    <a:pt x="108" y="11"/>
                  </a:lnTo>
                  <a:lnTo>
                    <a:pt x="111" y="11"/>
                  </a:lnTo>
                  <a:lnTo>
                    <a:pt x="113" y="10"/>
                  </a:lnTo>
                  <a:lnTo>
                    <a:pt x="115" y="8"/>
                  </a:lnTo>
                  <a:lnTo>
                    <a:pt x="115" y="6"/>
                  </a:lnTo>
                  <a:lnTo>
                    <a:pt x="115" y="4"/>
                  </a:lnTo>
                  <a:lnTo>
                    <a:pt x="116" y="1"/>
                  </a:lnTo>
                  <a:lnTo>
                    <a:pt x="118" y="0"/>
                  </a:lnTo>
                  <a:lnTo>
                    <a:pt x="119" y="0"/>
                  </a:lnTo>
                  <a:lnTo>
                    <a:pt x="121" y="1"/>
                  </a:lnTo>
                  <a:lnTo>
                    <a:pt x="122" y="3"/>
                  </a:lnTo>
                  <a:lnTo>
                    <a:pt x="125" y="2"/>
                  </a:lnTo>
                  <a:lnTo>
                    <a:pt x="126" y="3"/>
                  </a:lnTo>
                  <a:lnTo>
                    <a:pt x="128" y="6"/>
                  </a:lnTo>
                  <a:lnTo>
                    <a:pt x="131" y="6"/>
                  </a:lnTo>
                  <a:lnTo>
                    <a:pt x="132" y="7"/>
                  </a:lnTo>
                  <a:lnTo>
                    <a:pt x="133" y="8"/>
                  </a:lnTo>
                  <a:lnTo>
                    <a:pt x="134" y="10"/>
                  </a:lnTo>
                  <a:lnTo>
                    <a:pt x="136" y="11"/>
                  </a:lnTo>
                  <a:lnTo>
                    <a:pt x="138" y="13"/>
                  </a:lnTo>
                  <a:lnTo>
                    <a:pt x="138" y="14"/>
                  </a:lnTo>
                  <a:lnTo>
                    <a:pt x="138" y="15"/>
                  </a:lnTo>
                  <a:lnTo>
                    <a:pt x="138" y="17"/>
                  </a:lnTo>
                  <a:lnTo>
                    <a:pt x="138" y="18"/>
                  </a:lnTo>
                  <a:lnTo>
                    <a:pt x="139" y="20"/>
                  </a:lnTo>
                  <a:lnTo>
                    <a:pt x="141" y="21"/>
                  </a:lnTo>
                  <a:lnTo>
                    <a:pt x="142" y="21"/>
                  </a:lnTo>
                  <a:lnTo>
                    <a:pt x="143" y="23"/>
                  </a:lnTo>
                  <a:lnTo>
                    <a:pt x="144" y="25"/>
                  </a:lnTo>
                  <a:lnTo>
                    <a:pt x="145" y="26"/>
                  </a:lnTo>
                  <a:lnTo>
                    <a:pt x="148" y="26"/>
                  </a:lnTo>
                  <a:lnTo>
                    <a:pt x="149" y="26"/>
                  </a:lnTo>
                  <a:lnTo>
                    <a:pt x="150" y="26"/>
                  </a:lnTo>
                  <a:lnTo>
                    <a:pt x="151" y="27"/>
                  </a:lnTo>
                  <a:lnTo>
                    <a:pt x="155" y="33"/>
                  </a:lnTo>
                  <a:lnTo>
                    <a:pt x="155" y="34"/>
                  </a:lnTo>
                  <a:lnTo>
                    <a:pt x="155" y="35"/>
                  </a:lnTo>
                  <a:lnTo>
                    <a:pt x="155" y="38"/>
                  </a:lnTo>
                  <a:lnTo>
                    <a:pt x="155" y="39"/>
                  </a:lnTo>
                  <a:lnTo>
                    <a:pt x="155" y="40"/>
                  </a:lnTo>
                  <a:lnTo>
                    <a:pt x="156" y="40"/>
                  </a:lnTo>
                  <a:lnTo>
                    <a:pt x="156" y="41"/>
                  </a:lnTo>
                  <a:lnTo>
                    <a:pt x="156" y="42"/>
                  </a:lnTo>
                  <a:lnTo>
                    <a:pt x="157" y="42"/>
                  </a:lnTo>
                  <a:lnTo>
                    <a:pt x="157" y="43"/>
                  </a:lnTo>
                  <a:lnTo>
                    <a:pt x="157" y="44"/>
                  </a:lnTo>
                  <a:lnTo>
                    <a:pt x="158" y="45"/>
                  </a:lnTo>
                  <a:lnTo>
                    <a:pt x="158" y="46"/>
                  </a:lnTo>
                  <a:lnTo>
                    <a:pt x="158" y="47"/>
                  </a:lnTo>
                  <a:lnTo>
                    <a:pt x="159" y="47"/>
                  </a:lnTo>
                  <a:lnTo>
                    <a:pt x="160" y="48"/>
                  </a:lnTo>
                  <a:lnTo>
                    <a:pt x="160" y="49"/>
                  </a:lnTo>
                  <a:lnTo>
                    <a:pt x="160" y="50"/>
                  </a:lnTo>
                  <a:lnTo>
                    <a:pt x="161" y="50"/>
                  </a:lnTo>
                  <a:lnTo>
                    <a:pt x="162" y="50"/>
                  </a:lnTo>
                  <a:lnTo>
                    <a:pt x="162" y="51"/>
                  </a:lnTo>
                  <a:lnTo>
                    <a:pt x="162" y="52"/>
                  </a:lnTo>
                  <a:lnTo>
                    <a:pt x="162" y="53"/>
                  </a:lnTo>
                  <a:lnTo>
                    <a:pt x="162" y="55"/>
                  </a:lnTo>
                  <a:lnTo>
                    <a:pt x="162" y="56"/>
                  </a:lnTo>
                  <a:lnTo>
                    <a:pt x="162" y="57"/>
                  </a:lnTo>
                  <a:lnTo>
                    <a:pt x="161" y="57"/>
                  </a:lnTo>
                  <a:lnTo>
                    <a:pt x="161" y="58"/>
                  </a:lnTo>
                  <a:lnTo>
                    <a:pt x="161" y="59"/>
                  </a:lnTo>
                  <a:lnTo>
                    <a:pt x="160" y="59"/>
                  </a:lnTo>
                  <a:lnTo>
                    <a:pt x="160" y="60"/>
                  </a:lnTo>
                  <a:lnTo>
                    <a:pt x="160" y="61"/>
                  </a:lnTo>
                  <a:lnTo>
                    <a:pt x="160" y="62"/>
                  </a:lnTo>
                  <a:lnTo>
                    <a:pt x="161" y="62"/>
                  </a:lnTo>
                  <a:lnTo>
                    <a:pt x="161" y="63"/>
                  </a:lnTo>
                  <a:lnTo>
                    <a:pt x="162" y="63"/>
                  </a:lnTo>
                  <a:lnTo>
                    <a:pt x="162" y="64"/>
                  </a:lnTo>
                  <a:lnTo>
                    <a:pt x="162" y="65"/>
                  </a:lnTo>
                  <a:lnTo>
                    <a:pt x="161" y="65"/>
                  </a:lnTo>
                  <a:lnTo>
                    <a:pt x="161" y="66"/>
                  </a:lnTo>
                  <a:lnTo>
                    <a:pt x="160" y="66"/>
                  </a:lnTo>
                  <a:lnTo>
                    <a:pt x="160" y="67"/>
                  </a:lnTo>
                  <a:lnTo>
                    <a:pt x="160" y="68"/>
                  </a:lnTo>
                  <a:lnTo>
                    <a:pt x="160" y="69"/>
                  </a:lnTo>
                  <a:lnTo>
                    <a:pt x="159" y="70"/>
                  </a:lnTo>
                  <a:lnTo>
                    <a:pt x="159" y="71"/>
                  </a:lnTo>
                  <a:lnTo>
                    <a:pt x="159" y="72"/>
                  </a:lnTo>
                  <a:lnTo>
                    <a:pt x="159" y="73"/>
                  </a:lnTo>
                  <a:lnTo>
                    <a:pt x="159" y="74"/>
                  </a:lnTo>
                  <a:lnTo>
                    <a:pt x="159" y="75"/>
                  </a:lnTo>
                  <a:lnTo>
                    <a:pt x="159" y="76"/>
                  </a:lnTo>
                  <a:lnTo>
                    <a:pt x="160" y="77"/>
                  </a:lnTo>
                  <a:lnTo>
                    <a:pt x="160" y="78"/>
                  </a:lnTo>
                  <a:lnTo>
                    <a:pt x="160" y="79"/>
                  </a:lnTo>
                  <a:lnTo>
                    <a:pt x="161" y="79"/>
                  </a:lnTo>
                  <a:lnTo>
                    <a:pt x="161" y="80"/>
                  </a:lnTo>
                  <a:lnTo>
                    <a:pt x="162" y="80"/>
                  </a:lnTo>
                  <a:lnTo>
                    <a:pt x="162" y="81"/>
                  </a:lnTo>
                  <a:lnTo>
                    <a:pt x="163" y="81"/>
                  </a:lnTo>
                  <a:lnTo>
                    <a:pt x="163" y="82"/>
                  </a:lnTo>
                  <a:lnTo>
                    <a:pt x="163" y="83"/>
                  </a:lnTo>
                  <a:lnTo>
                    <a:pt x="162" y="84"/>
                  </a:lnTo>
                  <a:lnTo>
                    <a:pt x="162" y="85"/>
                  </a:lnTo>
                  <a:lnTo>
                    <a:pt x="161" y="85"/>
                  </a:lnTo>
                  <a:lnTo>
                    <a:pt x="161" y="86"/>
                  </a:lnTo>
                  <a:lnTo>
                    <a:pt x="160" y="87"/>
                  </a:lnTo>
                  <a:lnTo>
                    <a:pt x="160" y="88"/>
                  </a:lnTo>
                  <a:lnTo>
                    <a:pt x="160" y="89"/>
                  </a:lnTo>
                  <a:lnTo>
                    <a:pt x="159" y="89"/>
                  </a:lnTo>
                  <a:lnTo>
                    <a:pt x="159" y="90"/>
                  </a:lnTo>
                  <a:lnTo>
                    <a:pt x="159" y="91"/>
                  </a:lnTo>
                  <a:lnTo>
                    <a:pt x="159" y="92"/>
                  </a:lnTo>
                  <a:lnTo>
                    <a:pt x="159" y="93"/>
                  </a:lnTo>
                  <a:lnTo>
                    <a:pt x="159" y="94"/>
                  </a:lnTo>
                  <a:lnTo>
                    <a:pt x="159" y="97"/>
                  </a:lnTo>
                  <a:lnTo>
                    <a:pt x="159" y="98"/>
                  </a:lnTo>
                  <a:lnTo>
                    <a:pt x="159" y="99"/>
                  </a:lnTo>
                  <a:lnTo>
                    <a:pt x="159" y="101"/>
                  </a:lnTo>
                  <a:lnTo>
                    <a:pt x="159" y="102"/>
                  </a:lnTo>
                  <a:lnTo>
                    <a:pt x="160" y="103"/>
                  </a:lnTo>
                  <a:lnTo>
                    <a:pt x="160" y="104"/>
                  </a:lnTo>
                  <a:lnTo>
                    <a:pt x="159" y="104"/>
                  </a:lnTo>
                  <a:lnTo>
                    <a:pt x="159" y="105"/>
                  </a:lnTo>
                  <a:lnTo>
                    <a:pt x="159" y="106"/>
                  </a:lnTo>
                  <a:lnTo>
                    <a:pt x="158" y="107"/>
                  </a:lnTo>
                  <a:lnTo>
                    <a:pt x="158" y="108"/>
                  </a:lnTo>
                  <a:lnTo>
                    <a:pt x="157" y="109"/>
                  </a:lnTo>
                  <a:lnTo>
                    <a:pt x="157" y="110"/>
                  </a:lnTo>
                  <a:lnTo>
                    <a:pt x="157" y="111"/>
                  </a:lnTo>
                  <a:lnTo>
                    <a:pt x="157" y="114"/>
                  </a:lnTo>
                  <a:lnTo>
                    <a:pt x="157" y="116"/>
                  </a:lnTo>
                  <a:lnTo>
                    <a:pt x="157" y="117"/>
                  </a:lnTo>
                  <a:lnTo>
                    <a:pt x="157" y="118"/>
                  </a:lnTo>
                  <a:lnTo>
                    <a:pt x="158" y="118"/>
                  </a:lnTo>
                  <a:lnTo>
                    <a:pt x="158" y="119"/>
                  </a:lnTo>
                  <a:lnTo>
                    <a:pt x="158" y="120"/>
                  </a:lnTo>
                  <a:lnTo>
                    <a:pt x="157" y="120"/>
                  </a:lnTo>
                  <a:lnTo>
                    <a:pt x="157" y="121"/>
                  </a:lnTo>
                  <a:lnTo>
                    <a:pt x="157" y="122"/>
                  </a:lnTo>
                  <a:lnTo>
                    <a:pt x="157" y="123"/>
                  </a:lnTo>
                  <a:lnTo>
                    <a:pt x="157" y="124"/>
                  </a:lnTo>
                  <a:lnTo>
                    <a:pt x="157" y="125"/>
                  </a:lnTo>
                  <a:lnTo>
                    <a:pt x="157" y="126"/>
                  </a:lnTo>
                  <a:lnTo>
                    <a:pt x="158" y="127"/>
                  </a:lnTo>
                  <a:lnTo>
                    <a:pt x="158" y="128"/>
                  </a:lnTo>
                  <a:lnTo>
                    <a:pt x="158" y="129"/>
                  </a:lnTo>
                  <a:lnTo>
                    <a:pt x="158" y="130"/>
                  </a:lnTo>
                  <a:lnTo>
                    <a:pt x="157" y="130"/>
                  </a:lnTo>
                  <a:lnTo>
                    <a:pt x="157" y="131"/>
                  </a:lnTo>
                  <a:lnTo>
                    <a:pt x="157" y="132"/>
                  </a:lnTo>
                  <a:lnTo>
                    <a:pt x="157" y="133"/>
                  </a:lnTo>
                  <a:lnTo>
                    <a:pt x="157" y="134"/>
                  </a:lnTo>
                  <a:lnTo>
                    <a:pt x="157" y="135"/>
                  </a:lnTo>
                  <a:lnTo>
                    <a:pt x="156" y="135"/>
                  </a:lnTo>
                  <a:lnTo>
                    <a:pt x="156" y="136"/>
                  </a:lnTo>
                  <a:lnTo>
                    <a:pt x="156" y="137"/>
                  </a:lnTo>
                  <a:lnTo>
                    <a:pt x="156" y="138"/>
                  </a:lnTo>
                  <a:lnTo>
                    <a:pt x="156" y="139"/>
                  </a:lnTo>
                  <a:lnTo>
                    <a:pt x="156" y="140"/>
                  </a:lnTo>
                  <a:lnTo>
                    <a:pt x="156" y="141"/>
                  </a:lnTo>
                  <a:lnTo>
                    <a:pt x="156" y="142"/>
                  </a:lnTo>
                  <a:lnTo>
                    <a:pt x="155" y="143"/>
                  </a:lnTo>
                  <a:lnTo>
                    <a:pt x="155" y="144"/>
                  </a:lnTo>
                  <a:lnTo>
                    <a:pt x="154" y="144"/>
                  </a:lnTo>
                  <a:lnTo>
                    <a:pt x="154" y="145"/>
                  </a:lnTo>
                  <a:lnTo>
                    <a:pt x="154" y="146"/>
                  </a:lnTo>
                  <a:lnTo>
                    <a:pt x="153" y="146"/>
                  </a:lnTo>
                  <a:lnTo>
                    <a:pt x="152" y="147"/>
                  </a:lnTo>
                  <a:lnTo>
                    <a:pt x="151" y="148"/>
                  </a:lnTo>
                  <a:lnTo>
                    <a:pt x="151" y="149"/>
                  </a:lnTo>
                  <a:lnTo>
                    <a:pt x="150" y="149"/>
                  </a:lnTo>
                  <a:lnTo>
                    <a:pt x="150" y="148"/>
                  </a:lnTo>
                  <a:lnTo>
                    <a:pt x="150" y="147"/>
                  </a:lnTo>
                  <a:lnTo>
                    <a:pt x="150" y="146"/>
                  </a:lnTo>
                  <a:lnTo>
                    <a:pt x="150" y="145"/>
                  </a:lnTo>
                  <a:lnTo>
                    <a:pt x="150" y="144"/>
                  </a:lnTo>
                  <a:lnTo>
                    <a:pt x="149" y="144"/>
                  </a:lnTo>
                  <a:lnTo>
                    <a:pt x="149" y="143"/>
                  </a:lnTo>
                  <a:lnTo>
                    <a:pt x="148" y="143"/>
                  </a:lnTo>
                  <a:lnTo>
                    <a:pt x="147" y="143"/>
                  </a:lnTo>
                  <a:lnTo>
                    <a:pt x="146" y="143"/>
                  </a:lnTo>
                  <a:lnTo>
                    <a:pt x="145" y="143"/>
                  </a:lnTo>
                  <a:lnTo>
                    <a:pt x="144" y="143"/>
                  </a:lnTo>
                  <a:lnTo>
                    <a:pt x="143" y="143"/>
                  </a:lnTo>
                  <a:lnTo>
                    <a:pt x="142" y="143"/>
                  </a:lnTo>
                  <a:lnTo>
                    <a:pt x="141" y="142"/>
                  </a:lnTo>
                  <a:lnTo>
                    <a:pt x="141" y="141"/>
                  </a:lnTo>
                  <a:lnTo>
                    <a:pt x="141" y="140"/>
                  </a:lnTo>
                  <a:lnTo>
                    <a:pt x="141" y="139"/>
                  </a:lnTo>
                  <a:lnTo>
                    <a:pt x="141" y="138"/>
                  </a:lnTo>
                  <a:lnTo>
                    <a:pt x="141" y="137"/>
                  </a:lnTo>
                  <a:lnTo>
                    <a:pt x="141" y="136"/>
                  </a:lnTo>
                  <a:lnTo>
                    <a:pt x="140" y="136"/>
                  </a:lnTo>
                  <a:lnTo>
                    <a:pt x="140" y="135"/>
                  </a:lnTo>
                  <a:lnTo>
                    <a:pt x="139" y="135"/>
                  </a:lnTo>
                  <a:lnTo>
                    <a:pt x="139" y="134"/>
                  </a:lnTo>
                  <a:lnTo>
                    <a:pt x="139" y="133"/>
                  </a:lnTo>
                  <a:lnTo>
                    <a:pt x="138" y="133"/>
                  </a:lnTo>
                  <a:lnTo>
                    <a:pt x="138" y="132"/>
                  </a:lnTo>
                  <a:lnTo>
                    <a:pt x="138" y="133"/>
                  </a:lnTo>
                  <a:lnTo>
                    <a:pt x="138" y="134"/>
                  </a:lnTo>
                  <a:lnTo>
                    <a:pt x="137" y="134"/>
                  </a:lnTo>
                  <a:lnTo>
                    <a:pt x="136" y="134"/>
                  </a:lnTo>
                  <a:lnTo>
                    <a:pt x="135" y="134"/>
                  </a:lnTo>
                  <a:lnTo>
                    <a:pt x="135" y="133"/>
                  </a:lnTo>
                  <a:lnTo>
                    <a:pt x="134" y="133"/>
                  </a:lnTo>
                  <a:lnTo>
                    <a:pt x="134" y="132"/>
                  </a:lnTo>
                  <a:lnTo>
                    <a:pt x="133" y="132"/>
                  </a:lnTo>
                  <a:lnTo>
                    <a:pt x="132" y="131"/>
                  </a:lnTo>
                  <a:lnTo>
                    <a:pt x="131" y="131"/>
                  </a:lnTo>
                  <a:lnTo>
                    <a:pt x="131" y="130"/>
                  </a:lnTo>
                  <a:lnTo>
                    <a:pt x="130" y="130"/>
                  </a:lnTo>
                  <a:lnTo>
                    <a:pt x="129" y="129"/>
                  </a:lnTo>
                  <a:lnTo>
                    <a:pt x="128" y="129"/>
                  </a:lnTo>
                  <a:lnTo>
                    <a:pt x="128" y="128"/>
                  </a:lnTo>
                  <a:lnTo>
                    <a:pt x="127" y="128"/>
                  </a:lnTo>
                  <a:lnTo>
                    <a:pt x="127" y="127"/>
                  </a:lnTo>
                  <a:lnTo>
                    <a:pt x="126" y="126"/>
                  </a:lnTo>
                  <a:lnTo>
                    <a:pt x="125" y="126"/>
                  </a:lnTo>
                  <a:lnTo>
                    <a:pt x="125" y="125"/>
                  </a:lnTo>
                  <a:lnTo>
                    <a:pt x="125" y="124"/>
                  </a:lnTo>
                  <a:lnTo>
                    <a:pt x="125" y="123"/>
                  </a:lnTo>
                  <a:lnTo>
                    <a:pt x="124" y="123"/>
                  </a:lnTo>
                  <a:lnTo>
                    <a:pt x="124" y="122"/>
                  </a:lnTo>
                  <a:lnTo>
                    <a:pt x="123" y="122"/>
                  </a:lnTo>
                  <a:lnTo>
                    <a:pt x="123" y="121"/>
                  </a:lnTo>
                  <a:lnTo>
                    <a:pt x="122" y="121"/>
                  </a:lnTo>
                  <a:lnTo>
                    <a:pt x="122" y="120"/>
                  </a:lnTo>
                  <a:lnTo>
                    <a:pt x="121" y="120"/>
                  </a:lnTo>
                  <a:lnTo>
                    <a:pt x="121" y="119"/>
                  </a:lnTo>
                  <a:lnTo>
                    <a:pt x="120" y="118"/>
                  </a:lnTo>
                  <a:lnTo>
                    <a:pt x="119" y="118"/>
                  </a:lnTo>
                  <a:lnTo>
                    <a:pt x="118" y="118"/>
                  </a:lnTo>
                  <a:lnTo>
                    <a:pt x="118" y="119"/>
                  </a:lnTo>
                  <a:lnTo>
                    <a:pt x="118" y="120"/>
                  </a:lnTo>
                  <a:lnTo>
                    <a:pt x="118" y="121"/>
                  </a:lnTo>
                  <a:lnTo>
                    <a:pt x="118" y="122"/>
                  </a:lnTo>
                  <a:lnTo>
                    <a:pt x="119" y="123"/>
                  </a:lnTo>
                  <a:lnTo>
                    <a:pt x="118" y="123"/>
                  </a:lnTo>
                  <a:lnTo>
                    <a:pt x="118" y="124"/>
                  </a:lnTo>
                  <a:lnTo>
                    <a:pt x="118" y="125"/>
                  </a:lnTo>
                  <a:lnTo>
                    <a:pt x="118" y="126"/>
                  </a:lnTo>
                  <a:lnTo>
                    <a:pt x="118" y="127"/>
                  </a:lnTo>
                  <a:lnTo>
                    <a:pt x="117" y="127"/>
                  </a:lnTo>
                  <a:lnTo>
                    <a:pt x="116" y="127"/>
                  </a:lnTo>
                  <a:lnTo>
                    <a:pt x="116" y="128"/>
                  </a:lnTo>
                  <a:lnTo>
                    <a:pt x="116" y="127"/>
                  </a:lnTo>
                  <a:lnTo>
                    <a:pt x="115" y="127"/>
                  </a:lnTo>
                  <a:lnTo>
                    <a:pt x="114" y="127"/>
                  </a:lnTo>
                  <a:lnTo>
                    <a:pt x="114" y="128"/>
                  </a:lnTo>
                  <a:lnTo>
                    <a:pt x="113" y="128"/>
                  </a:lnTo>
                  <a:lnTo>
                    <a:pt x="113" y="129"/>
                  </a:lnTo>
                  <a:lnTo>
                    <a:pt x="113" y="130"/>
                  </a:lnTo>
                  <a:lnTo>
                    <a:pt x="114" y="130"/>
                  </a:lnTo>
                  <a:lnTo>
                    <a:pt x="114" y="131"/>
                  </a:lnTo>
                  <a:lnTo>
                    <a:pt x="114" y="132"/>
                  </a:lnTo>
                  <a:lnTo>
                    <a:pt x="113" y="133"/>
                  </a:lnTo>
                  <a:lnTo>
                    <a:pt x="114" y="133"/>
                  </a:lnTo>
                  <a:lnTo>
                    <a:pt x="114" y="134"/>
                  </a:lnTo>
                  <a:lnTo>
                    <a:pt x="114" y="135"/>
                  </a:lnTo>
                  <a:lnTo>
                    <a:pt x="115" y="135"/>
                  </a:lnTo>
                  <a:lnTo>
                    <a:pt x="115" y="136"/>
                  </a:lnTo>
                  <a:lnTo>
                    <a:pt x="116" y="136"/>
                  </a:lnTo>
                  <a:lnTo>
                    <a:pt x="115" y="136"/>
                  </a:lnTo>
                  <a:lnTo>
                    <a:pt x="114" y="136"/>
                  </a:lnTo>
                  <a:lnTo>
                    <a:pt x="113" y="136"/>
                  </a:lnTo>
                  <a:lnTo>
                    <a:pt x="113" y="137"/>
                  </a:lnTo>
                  <a:lnTo>
                    <a:pt x="112" y="137"/>
                  </a:lnTo>
                  <a:lnTo>
                    <a:pt x="112" y="138"/>
                  </a:lnTo>
                  <a:lnTo>
                    <a:pt x="112" y="139"/>
                  </a:lnTo>
                  <a:lnTo>
                    <a:pt x="113" y="139"/>
                  </a:lnTo>
                  <a:lnTo>
                    <a:pt x="113" y="140"/>
                  </a:lnTo>
                  <a:lnTo>
                    <a:pt x="114" y="140"/>
                  </a:lnTo>
                  <a:lnTo>
                    <a:pt x="114" y="139"/>
                  </a:lnTo>
                  <a:lnTo>
                    <a:pt x="115" y="139"/>
                  </a:lnTo>
                  <a:lnTo>
                    <a:pt x="115" y="140"/>
                  </a:lnTo>
                  <a:lnTo>
                    <a:pt x="116" y="140"/>
                  </a:lnTo>
                  <a:lnTo>
                    <a:pt x="116" y="141"/>
                  </a:lnTo>
                  <a:lnTo>
                    <a:pt x="115" y="141"/>
                  </a:lnTo>
                  <a:lnTo>
                    <a:pt x="114" y="141"/>
                  </a:lnTo>
                  <a:lnTo>
                    <a:pt x="114" y="142"/>
                  </a:lnTo>
                  <a:lnTo>
                    <a:pt x="113" y="142"/>
                  </a:lnTo>
                  <a:lnTo>
                    <a:pt x="112" y="142"/>
                  </a:lnTo>
                  <a:lnTo>
                    <a:pt x="112" y="143"/>
                  </a:lnTo>
                  <a:lnTo>
                    <a:pt x="111" y="143"/>
                  </a:lnTo>
                  <a:lnTo>
                    <a:pt x="110" y="143"/>
                  </a:lnTo>
                  <a:lnTo>
                    <a:pt x="110" y="142"/>
                  </a:lnTo>
                  <a:lnTo>
                    <a:pt x="109" y="142"/>
                  </a:lnTo>
                  <a:lnTo>
                    <a:pt x="109" y="141"/>
                  </a:lnTo>
                  <a:lnTo>
                    <a:pt x="108" y="141"/>
                  </a:lnTo>
                  <a:lnTo>
                    <a:pt x="107" y="141"/>
                  </a:lnTo>
                  <a:lnTo>
                    <a:pt x="107" y="140"/>
                  </a:lnTo>
                  <a:lnTo>
                    <a:pt x="106" y="139"/>
                  </a:lnTo>
                  <a:lnTo>
                    <a:pt x="106" y="140"/>
                  </a:lnTo>
                  <a:lnTo>
                    <a:pt x="105" y="139"/>
                  </a:lnTo>
                  <a:lnTo>
                    <a:pt x="104" y="139"/>
                  </a:lnTo>
                  <a:lnTo>
                    <a:pt x="103" y="138"/>
                  </a:lnTo>
                  <a:lnTo>
                    <a:pt x="102" y="138"/>
                  </a:lnTo>
                  <a:lnTo>
                    <a:pt x="101" y="138"/>
                  </a:lnTo>
                  <a:lnTo>
                    <a:pt x="101" y="137"/>
                  </a:lnTo>
                  <a:lnTo>
                    <a:pt x="100" y="137"/>
                  </a:lnTo>
                  <a:lnTo>
                    <a:pt x="100" y="136"/>
                  </a:lnTo>
                  <a:lnTo>
                    <a:pt x="99" y="136"/>
                  </a:lnTo>
                  <a:lnTo>
                    <a:pt x="98" y="136"/>
                  </a:lnTo>
                  <a:lnTo>
                    <a:pt x="97" y="136"/>
                  </a:lnTo>
                  <a:lnTo>
                    <a:pt x="96" y="136"/>
                  </a:lnTo>
                  <a:lnTo>
                    <a:pt x="95" y="135"/>
                  </a:lnTo>
                  <a:lnTo>
                    <a:pt x="94" y="135"/>
                  </a:lnTo>
                  <a:lnTo>
                    <a:pt x="94" y="134"/>
                  </a:lnTo>
                  <a:lnTo>
                    <a:pt x="93" y="134"/>
                  </a:lnTo>
                  <a:lnTo>
                    <a:pt x="93" y="133"/>
                  </a:lnTo>
                  <a:lnTo>
                    <a:pt x="92" y="133"/>
                  </a:lnTo>
                  <a:lnTo>
                    <a:pt x="92" y="132"/>
                  </a:lnTo>
                  <a:lnTo>
                    <a:pt x="91" y="132"/>
                  </a:lnTo>
                  <a:lnTo>
                    <a:pt x="90" y="132"/>
                  </a:lnTo>
                  <a:lnTo>
                    <a:pt x="90" y="131"/>
                  </a:lnTo>
                  <a:lnTo>
                    <a:pt x="89" y="131"/>
                  </a:lnTo>
                  <a:lnTo>
                    <a:pt x="88" y="131"/>
                  </a:lnTo>
                  <a:lnTo>
                    <a:pt x="88" y="130"/>
                  </a:lnTo>
                  <a:lnTo>
                    <a:pt x="87" y="130"/>
                  </a:lnTo>
                  <a:lnTo>
                    <a:pt x="86" y="130"/>
                  </a:lnTo>
                  <a:lnTo>
                    <a:pt x="85" y="130"/>
                  </a:lnTo>
                  <a:lnTo>
                    <a:pt x="85" y="129"/>
                  </a:lnTo>
                  <a:lnTo>
                    <a:pt x="84" y="129"/>
                  </a:lnTo>
                  <a:lnTo>
                    <a:pt x="84" y="128"/>
                  </a:lnTo>
                  <a:lnTo>
                    <a:pt x="83" y="128"/>
                  </a:lnTo>
                  <a:lnTo>
                    <a:pt x="83" y="127"/>
                  </a:lnTo>
                  <a:lnTo>
                    <a:pt x="82" y="127"/>
                  </a:lnTo>
                  <a:lnTo>
                    <a:pt x="82" y="126"/>
                  </a:lnTo>
                  <a:lnTo>
                    <a:pt x="81" y="125"/>
                  </a:lnTo>
                  <a:lnTo>
                    <a:pt x="81" y="124"/>
                  </a:lnTo>
                  <a:lnTo>
                    <a:pt x="80" y="124"/>
                  </a:lnTo>
                  <a:lnTo>
                    <a:pt x="80" y="123"/>
                  </a:lnTo>
                  <a:lnTo>
                    <a:pt x="79" y="123"/>
                  </a:lnTo>
                  <a:lnTo>
                    <a:pt x="78" y="123"/>
                  </a:lnTo>
                  <a:lnTo>
                    <a:pt x="77" y="123"/>
                  </a:lnTo>
                  <a:lnTo>
                    <a:pt x="76" y="123"/>
                  </a:lnTo>
                  <a:lnTo>
                    <a:pt x="75" y="123"/>
                  </a:lnTo>
                  <a:lnTo>
                    <a:pt x="75" y="122"/>
                  </a:lnTo>
                  <a:lnTo>
                    <a:pt x="74" y="122"/>
                  </a:lnTo>
                  <a:lnTo>
                    <a:pt x="74" y="123"/>
                  </a:lnTo>
                  <a:lnTo>
                    <a:pt x="73" y="123"/>
                  </a:lnTo>
                  <a:lnTo>
                    <a:pt x="72" y="123"/>
                  </a:lnTo>
                  <a:lnTo>
                    <a:pt x="71" y="123"/>
                  </a:lnTo>
                  <a:lnTo>
                    <a:pt x="70" y="123"/>
                  </a:lnTo>
                  <a:lnTo>
                    <a:pt x="69" y="123"/>
                  </a:lnTo>
                  <a:lnTo>
                    <a:pt x="69" y="124"/>
                  </a:lnTo>
                  <a:lnTo>
                    <a:pt x="69" y="125"/>
                  </a:lnTo>
                  <a:lnTo>
                    <a:pt x="69" y="126"/>
                  </a:lnTo>
                  <a:lnTo>
                    <a:pt x="69" y="127"/>
                  </a:lnTo>
                  <a:lnTo>
                    <a:pt x="69" y="128"/>
                  </a:lnTo>
                  <a:lnTo>
                    <a:pt x="69" y="129"/>
                  </a:lnTo>
                  <a:lnTo>
                    <a:pt x="69" y="130"/>
                  </a:lnTo>
                  <a:lnTo>
                    <a:pt x="70" y="130"/>
                  </a:lnTo>
                  <a:lnTo>
                    <a:pt x="71" y="131"/>
                  </a:lnTo>
                  <a:lnTo>
                    <a:pt x="71" y="132"/>
                  </a:lnTo>
                  <a:lnTo>
                    <a:pt x="72" y="132"/>
                  </a:lnTo>
                  <a:lnTo>
                    <a:pt x="72" y="133"/>
                  </a:lnTo>
                  <a:lnTo>
                    <a:pt x="73" y="133"/>
                  </a:lnTo>
                  <a:lnTo>
                    <a:pt x="73" y="134"/>
                  </a:lnTo>
                  <a:lnTo>
                    <a:pt x="74" y="134"/>
                  </a:lnTo>
                  <a:lnTo>
                    <a:pt x="74" y="135"/>
                  </a:lnTo>
                  <a:lnTo>
                    <a:pt x="75" y="136"/>
                  </a:lnTo>
                  <a:lnTo>
                    <a:pt x="75" y="137"/>
                  </a:lnTo>
                  <a:lnTo>
                    <a:pt x="76" y="138"/>
                  </a:lnTo>
                  <a:lnTo>
                    <a:pt x="76" y="139"/>
                  </a:lnTo>
                  <a:lnTo>
                    <a:pt x="76" y="140"/>
                  </a:lnTo>
                  <a:lnTo>
                    <a:pt x="77" y="141"/>
                  </a:lnTo>
                  <a:lnTo>
                    <a:pt x="78" y="142"/>
                  </a:lnTo>
                  <a:lnTo>
                    <a:pt x="78" y="143"/>
                  </a:lnTo>
                  <a:lnTo>
                    <a:pt x="79" y="143"/>
                  </a:lnTo>
                  <a:lnTo>
                    <a:pt x="80" y="144"/>
                  </a:lnTo>
                  <a:lnTo>
                    <a:pt x="80" y="145"/>
                  </a:lnTo>
                  <a:lnTo>
                    <a:pt x="80" y="146"/>
                  </a:lnTo>
                  <a:lnTo>
                    <a:pt x="80" y="147"/>
                  </a:lnTo>
                  <a:lnTo>
                    <a:pt x="80" y="148"/>
                  </a:lnTo>
                  <a:lnTo>
                    <a:pt x="81" y="148"/>
                  </a:lnTo>
                  <a:lnTo>
                    <a:pt x="81" y="149"/>
                  </a:lnTo>
                  <a:lnTo>
                    <a:pt x="81" y="150"/>
                  </a:lnTo>
                  <a:lnTo>
                    <a:pt x="81" y="151"/>
                  </a:lnTo>
                  <a:lnTo>
                    <a:pt x="81" y="152"/>
                  </a:lnTo>
                  <a:lnTo>
                    <a:pt x="81" y="153"/>
                  </a:lnTo>
                  <a:lnTo>
                    <a:pt x="80" y="153"/>
                  </a:lnTo>
                  <a:lnTo>
                    <a:pt x="78" y="153"/>
                  </a:lnTo>
                  <a:lnTo>
                    <a:pt x="76" y="153"/>
                  </a:lnTo>
                  <a:lnTo>
                    <a:pt x="75" y="153"/>
                  </a:lnTo>
                  <a:lnTo>
                    <a:pt x="74" y="153"/>
                  </a:lnTo>
                  <a:lnTo>
                    <a:pt x="73" y="153"/>
                  </a:lnTo>
                  <a:lnTo>
                    <a:pt x="72" y="153"/>
                  </a:lnTo>
                  <a:lnTo>
                    <a:pt x="71" y="153"/>
                  </a:lnTo>
                  <a:lnTo>
                    <a:pt x="71" y="152"/>
                  </a:lnTo>
                  <a:lnTo>
                    <a:pt x="70" y="152"/>
                  </a:lnTo>
                  <a:lnTo>
                    <a:pt x="70" y="151"/>
                  </a:lnTo>
                  <a:lnTo>
                    <a:pt x="70" y="150"/>
                  </a:lnTo>
                  <a:lnTo>
                    <a:pt x="71" y="150"/>
                  </a:lnTo>
                  <a:lnTo>
                    <a:pt x="71" y="149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69" y="147"/>
                  </a:lnTo>
                  <a:lnTo>
                    <a:pt x="69" y="146"/>
                  </a:lnTo>
                  <a:lnTo>
                    <a:pt x="69" y="145"/>
                  </a:lnTo>
                  <a:lnTo>
                    <a:pt x="68" y="145"/>
                  </a:lnTo>
                  <a:lnTo>
                    <a:pt x="68" y="144"/>
                  </a:lnTo>
                  <a:lnTo>
                    <a:pt x="67" y="144"/>
                  </a:lnTo>
                  <a:lnTo>
                    <a:pt x="66" y="144"/>
                  </a:lnTo>
                  <a:lnTo>
                    <a:pt x="66" y="143"/>
                  </a:lnTo>
                  <a:lnTo>
                    <a:pt x="65" y="143"/>
                  </a:lnTo>
                  <a:lnTo>
                    <a:pt x="64" y="143"/>
                  </a:lnTo>
                  <a:lnTo>
                    <a:pt x="64" y="142"/>
                  </a:lnTo>
                  <a:lnTo>
                    <a:pt x="63" y="142"/>
                  </a:lnTo>
                  <a:lnTo>
                    <a:pt x="63" y="141"/>
                  </a:lnTo>
                  <a:lnTo>
                    <a:pt x="62" y="141"/>
                  </a:lnTo>
                  <a:lnTo>
                    <a:pt x="62" y="140"/>
                  </a:lnTo>
                  <a:lnTo>
                    <a:pt x="61" y="139"/>
                  </a:lnTo>
                  <a:lnTo>
                    <a:pt x="61" y="138"/>
                  </a:lnTo>
                  <a:lnTo>
                    <a:pt x="60" y="138"/>
                  </a:lnTo>
                  <a:lnTo>
                    <a:pt x="60" y="137"/>
                  </a:lnTo>
                  <a:lnTo>
                    <a:pt x="59" y="137"/>
                  </a:lnTo>
                  <a:lnTo>
                    <a:pt x="59" y="136"/>
                  </a:lnTo>
                  <a:lnTo>
                    <a:pt x="58" y="136"/>
                  </a:lnTo>
                  <a:lnTo>
                    <a:pt x="57" y="136"/>
                  </a:lnTo>
                  <a:lnTo>
                    <a:pt x="56" y="136"/>
                  </a:lnTo>
                  <a:lnTo>
                    <a:pt x="56" y="135"/>
                  </a:lnTo>
                  <a:lnTo>
                    <a:pt x="55" y="134"/>
                  </a:lnTo>
                  <a:lnTo>
                    <a:pt x="54" y="134"/>
                  </a:lnTo>
                  <a:lnTo>
                    <a:pt x="53" y="134"/>
                  </a:lnTo>
                  <a:lnTo>
                    <a:pt x="52" y="133"/>
                  </a:lnTo>
                  <a:lnTo>
                    <a:pt x="51" y="132"/>
                  </a:lnTo>
                  <a:lnTo>
                    <a:pt x="52" y="131"/>
                  </a:lnTo>
                  <a:lnTo>
                    <a:pt x="52" y="132"/>
                  </a:lnTo>
                  <a:lnTo>
                    <a:pt x="53" y="132"/>
                  </a:lnTo>
                  <a:lnTo>
                    <a:pt x="54" y="131"/>
                  </a:lnTo>
                  <a:lnTo>
                    <a:pt x="54" y="130"/>
                  </a:lnTo>
                  <a:lnTo>
                    <a:pt x="53" y="130"/>
                  </a:lnTo>
                  <a:lnTo>
                    <a:pt x="52" y="129"/>
                  </a:lnTo>
                  <a:lnTo>
                    <a:pt x="51" y="128"/>
                  </a:lnTo>
                  <a:lnTo>
                    <a:pt x="51" y="127"/>
                  </a:lnTo>
                  <a:lnTo>
                    <a:pt x="50" y="127"/>
                  </a:lnTo>
                  <a:lnTo>
                    <a:pt x="50" y="126"/>
                  </a:lnTo>
                  <a:lnTo>
                    <a:pt x="49" y="126"/>
                  </a:lnTo>
                  <a:lnTo>
                    <a:pt x="49" y="125"/>
                  </a:lnTo>
                  <a:lnTo>
                    <a:pt x="48" y="125"/>
                  </a:lnTo>
                  <a:lnTo>
                    <a:pt x="47" y="125"/>
                  </a:lnTo>
                  <a:lnTo>
                    <a:pt x="46" y="125"/>
                  </a:lnTo>
                  <a:lnTo>
                    <a:pt x="45" y="124"/>
                  </a:lnTo>
                  <a:lnTo>
                    <a:pt x="45" y="123"/>
                  </a:lnTo>
                  <a:lnTo>
                    <a:pt x="44" y="123"/>
                  </a:lnTo>
                  <a:lnTo>
                    <a:pt x="43" y="123"/>
                  </a:lnTo>
                  <a:lnTo>
                    <a:pt x="43" y="122"/>
                  </a:lnTo>
                  <a:lnTo>
                    <a:pt x="42" y="122"/>
                  </a:lnTo>
                  <a:lnTo>
                    <a:pt x="41" y="121"/>
                  </a:lnTo>
                  <a:lnTo>
                    <a:pt x="40" y="121"/>
                  </a:lnTo>
                  <a:lnTo>
                    <a:pt x="39" y="120"/>
                  </a:lnTo>
                  <a:lnTo>
                    <a:pt x="39" y="119"/>
                  </a:lnTo>
                  <a:lnTo>
                    <a:pt x="38" y="119"/>
                  </a:lnTo>
                  <a:lnTo>
                    <a:pt x="38" y="118"/>
                  </a:lnTo>
                  <a:lnTo>
                    <a:pt x="37" y="117"/>
                  </a:lnTo>
                  <a:lnTo>
                    <a:pt x="36" y="116"/>
                  </a:lnTo>
                  <a:lnTo>
                    <a:pt x="35" y="115"/>
                  </a:lnTo>
                  <a:lnTo>
                    <a:pt x="34" y="115"/>
                  </a:lnTo>
                  <a:lnTo>
                    <a:pt x="34" y="114"/>
                  </a:lnTo>
                  <a:lnTo>
                    <a:pt x="33" y="113"/>
                  </a:lnTo>
                  <a:lnTo>
                    <a:pt x="33" y="112"/>
                  </a:lnTo>
                  <a:lnTo>
                    <a:pt x="32" y="112"/>
                  </a:lnTo>
                  <a:lnTo>
                    <a:pt x="31" y="112"/>
                  </a:lnTo>
                  <a:lnTo>
                    <a:pt x="31" y="111"/>
                  </a:lnTo>
                  <a:lnTo>
                    <a:pt x="31" y="110"/>
                  </a:lnTo>
                  <a:lnTo>
                    <a:pt x="31" y="109"/>
                  </a:lnTo>
                  <a:lnTo>
                    <a:pt x="32" y="108"/>
                  </a:lnTo>
                  <a:lnTo>
                    <a:pt x="31" y="108"/>
                  </a:lnTo>
                  <a:lnTo>
                    <a:pt x="31" y="107"/>
                  </a:lnTo>
                  <a:lnTo>
                    <a:pt x="31" y="106"/>
                  </a:lnTo>
                  <a:lnTo>
                    <a:pt x="30" y="106"/>
                  </a:lnTo>
                  <a:lnTo>
                    <a:pt x="30" y="105"/>
                  </a:lnTo>
                  <a:lnTo>
                    <a:pt x="29" y="105"/>
                  </a:lnTo>
                  <a:lnTo>
                    <a:pt x="28" y="105"/>
                  </a:lnTo>
                  <a:lnTo>
                    <a:pt x="27" y="105"/>
                  </a:lnTo>
                  <a:lnTo>
                    <a:pt x="26" y="105"/>
                  </a:lnTo>
                  <a:lnTo>
                    <a:pt x="25" y="105"/>
                  </a:lnTo>
                  <a:lnTo>
                    <a:pt x="25" y="104"/>
                  </a:lnTo>
                  <a:lnTo>
                    <a:pt x="25" y="103"/>
                  </a:lnTo>
                  <a:lnTo>
                    <a:pt x="25" y="102"/>
                  </a:lnTo>
                  <a:lnTo>
                    <a:pt x="25" y="101"/>
                  </a:lnTo>
                  <a:lnTo>
                    <a:pt x="25" y="100"/>
                  </a:lnTo>
                  <a:lnTo>
                    <a:pt x="25" y="99"/>
                  </a:lnTo>
                  <a:lnTo>
                    <a:pt x="25" y="98"/>
                  </a:lnTo>
                  <a:lnTo>
                    <a:pt x="24" y="98"/>
                  </a:lnTo>
                  <a:lnTo>
                    <a:pt x="24" y="97"/>
                  </a:lnTo>
                  <a:lnTo>
                    <a:pt x="23" y="97"/>
                  </a:lnTo>
                  <a:lnTo>
                    <a:pt x="22" y="97"/>
                  </a:lnTo>
                  <a:lnTo>
                    <a:pt x="22" y="96"/>
                  </a:lnTo>
                  <a:lnTo>
                    <a:pt x="21" y="96"/>
                  </a:lnTo>
                  <a:lnTo>
                    <a:pt x="21" y="95"/>
                  </a:lnTo>
                  <a:lnTo>
                    <a:pt x="20" y="95"/>
                  </a:lnTo>
                  <a:lnTo>
                    <a:pt x="20" y="94"/>
                  </a:lnTo>
                  <a:lnTo>
                    <a:pt x="19" y="94"/>
                  </a:lnTo>
                  <a:lnTo>
                    <a:pt x="18" y="93"/>
                  </a:lnTo>
                  <a:lnTo>
                    <a:pt x="18" y="92"/>
                  </a:lnTo>
                  <a:lnTo>
                    <a:pt x="17" y="92"/>
                  </a:lnTo>
                  <a:lnTo>
                    <a:pt x="17" y="91"/>
                  </a:lnTo>
                  <a:lnTo>
                    <a:pt x="16" y="91"/>
                  </a:lnTo>
                  <a:lnTo>
                    <a:pt x="15" y="91"/>
                  </a:lnTo>
                  <a:lnTo>
                    <a:pt x="14" y="91"/>
                  </a:lnTo>
                  <a:lnTo>
                    <a:pt x="14" y="92"/>
                  </a:lnTo>
                  <a:lnTo>
                    <a:pt x="13" y="92"/>
                  </a:lnTo>
                  <a:lnTo>
                    <a:pt x="13" y="91"/>
                  </a:lnTo>
                  <a:lnTo>
                    <a:pt x="12" y="91"/>
                  </a:lnTo>
                  <a:lnTo>
                    <a:pt x="12" y="90"/>
                  </a:lnTo>
                  <a:lnTo>
                    <a:pt x="12" y="89"/>
                  </a:lnTo>
                  <a:lnTo>
                    <a:pt x="13" y="89"/>
                  </a:lnTo>
                  <a:lnTo>
                    <a:pt x="13" y="88"/>
                  </a:lnTo>
                  <a:lnTo>
                    <a:pt x="12" y="88"/>
                  </a:lnTo>
                  <a:lnTo>
                    <a:pt x="12" y="87"/>
                  </a:lnTo>
                  <a:lnTo>
                    <a:pt x="12" y="86"/>
                  </a:lnTo>
                  <a:lnTo>
                    <a:pt x="11" y="86"/>
                  </a:lnTo>
                  <a:lnTo>
                    <a:pt x="10" y="86"/>
                  </a:lnTo>
                  <a:lnTo>
                    <a:pt x="9" y="87"/>
                  </a:lnTo>
                  <a:lnTo>
                    <a:pt x="8" y="88"/>
                  </a:lnTo>
                  <a:lnTo>
                    <a:pt x="7" y="88"/>
                  </a:lnTo>
                  <a:lnTo>
                    <a:pt x="6" y="88"/>
                  </a:lnTo>
                  <a:lnTo>
                    <a:pt x="6" y="87"/>
                  </a:lnTo>
                  <a:lnTo>
                    <a:pt x="6" y="86"/>
                  </a:lnTo>
                  <a:lnTo>
                    <a:pt x="6" y="85"/>
                  </a:lnTo>
                  <a:lnTo>
                    <a:pt x="5" y="85"/>
                  </a:lnTo>
                  <a:lnTo>
                    <a:pt x="4" y="85"/>
                  </a:lnTo>
                  <a:lnTo>
                    <a:pt x="3" y="84"/>
                  </a:lnTo>
                  <a:lnTo>
                    <a:pt x="2" y="84"/>
                  </a:lnTo>
                  <a:lnTo>
                    <a:pt x="1" y="84"/>
                  </a:lnTo>
                  <a:lnTo>
                    <a:pt x="0" y="84"/>
                  </a:lnTo>
                  <a:lnTo>
                    <a:pt x="3" y="81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10" y="7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82" name="Freeform 962"/>
            <p:cNvSpPr>
              <a:spLocks/>
            </p:cNvSpPr>
            <p:nvPr/>
          </p:nvSpPr>
          <p:spPr bwMode="auto">
            <a:xfrm>
              <a:off x="1414" y="2290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0 w 2"/>
                <a:gd name="T5" fmla="*/ 1 h 1"/>
                <a:gd name="T6" fmla="*/ 0 w 2"/>
                <a:gd name="T7" fmla="*/ 1 h 1"/>
                <a:gd name="T8" fmla="*/ 0 w 2"/>
                <a:gd name="T9" fmla="*/ 1 h 1"/>
                <a:gd name="T10" fmla="*/ 0 w 2"/>
                <a:gd name="T11" fmla="*/ 1 h 1"/>
                <a:gd name="T12" fmla="*/ 0 w 2"/>
                <a:gd name="T13" fmla="*/ 1 h 1"/>
                <a:gd name="T14" fmla="*/ 0 w 2"/>
                <a:gd name="T15" fmla="*/ 1 h 1"/>
                <a:gd name="T16" fmla="*/ 1 w 2"/>
                <a:gd name="T17" fmla="*/ 0 h 1"/>
                <a:gd name="T18" fmla="*/ 1 w 2"/>
                <a:gd name="T19" fmla="*/ 1 h 1"/>
                <a:gd name="T20" fmla="*/ 1 w 2"/>
                <a:gd name="T21" fmla="*/ 1 h 1"/>
                <a:gd name="T22" fmla="*/ 2 w 2"/>
                <a:gd name="T23" fmla="*/ 1 h 1"/>
                <a:gd name="T24" fmla="*/ 1 w 2"/>
                <a:gd name="T25" fmla="*/ 1 h 1"/>
                <a:gd name="T26" fmla="*/ 1 w 2"/>
                <a:gd name="T27" fmla="*/ 1 h 1"/>
                <a:gd name="T28" fmla="*/ 1 w 2"/>
                <a:gd name="T29" fmla="*/ 1 h 1"/>
                <a:gd name="T30" fmla="*/ 1 w 2"/>
                <a:gd name="T31" fmla="*/ 1 h 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"/>
                <a:gd name="T49" fmla="*/ 0 h 1"/>
                <a:gd name="T50" fmla="*/ 2 w 2"/>
                <a:gd name="T51" fmla="*/ 1 h 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83" name="Freeform 963"/>
            <p:cNvSpPr>
              <a:spLocks/>
            </p:cNvSpPr>
            <p:nvPr/>
          </p:nvSpPr>
          <p:spPr bwMode="auto">
            <a:xfrm>
              <a:off x="1479" y="2332"/>
              <a:ext cx="6" cy="6"/>
            </a:xfrm>
            <a:custGeom>
              <a:avLst/>
              <a:gdLst>
                <a:gd name="T0" fmla="*/ 5 w 6"/>
                <a:gd name="T1" fmla="*/ 6 h 6"/>
                <a:gd name="T2" fmla="*/ 4 w 6"/>
                <a:gd name="T3" fmla="*/ 6 h 6"/>
                <a:gd name="T4" fmla="*/ 4 w 6"/>
                <a:gd name="T5" fmla="*/ 6 h 6"/>
                <a:gd name="T6" fmla="*/ 4 w 6"/>
                <a:gd name="T7" fmla="*/ 6 h 6"/>
                <a:gd name="T8" fmla="*/ 3 w 6"/>
                <a:gd name="T9" fmla="*/ 5 h 6"/>
                <a:gd name="T10" fmla="*/ 3 w 6"/>
                <a:gd name="T11" fmla="*/ 5 h 6"/>
                <a:gd name="T12" fmla="*/ 3 w 6"/>
                <a:gd name="T13" fmla="*/ 5 h 6"/>
                <a:gd name="T14" fmla="*/ 2 w 6"/>
                <a:gd name="T15" fmla="*/ 5 h 6"/>
                <a:gd name="T16" fmla="*/ 2 w 6"/>
                <a:gd name="T17" fmla="*/ 4 h 6"/>
                <a:gd name="T18" fmla="*/ 2 w 6"/>
                <a:gd name="T19" fmla="*/ 4 h 6"/>
                <a:gd name="T20" fmla="*/ 2 w 6"/>
                <a:gd name="T21" fmla="*/ 4 h 6"/>
                <a:gd name="T22" fmla="*/ 2 w 6"/>
                <a:gd name="T23" fmla="*/ 4 h 6"/>
                <a:gd name="T24" fmla="*/ 2 w 6"/>
                <a:gd name="T25" fmla="*/ 4 h 6"/>
                <a:gd name="T26" fmla="*/ 2 w 6"/>
                <a:gd name="T27" fmla="*/ 4 h 6"/>
                <a:gd name="T28" fmla="*/ 2 w 6"/>
                <a:gd name="T29" fmla="*/ 3 h 6"/>
                <a:gd name="T30" fmla="*/ 2 w 6"/>
                <a:gd name="T31" fmla="*/ 3 h 6"/>
                <a:gd name="T32" fmla="*/ 1 w 6"/>
                <a:gd name="T33" fmla="*/ 3 h 6"/>
                <a:gd name="T34" fmla="*/ 1 w 6"/>
                <a:gd name="T35" fmla="*/ 3 h 6"/>
                <a:gd name="T36" fmla="*/ 1 w 6"/>
                <a:gd name="T37" fmla="*/ 2 h 6"/>
                <a:gd name="T38" fmla="*/ 1 w 6"/>
                <a:gd name="T39" fmla="*/ 2 h 6"/>
                <a:gd name="T40" fmla="*/ 0 w 6"/>
                <a:gd name="T41" fmla="*/ 2 h 6"/>
                <a:gd name="T42" fmla="*/ 0 w 6"/>
                <a:gd name="T43" fmla="*/ 1 h 6"/>
                <a:gd name="T44" fmla="*/ 0 w 6"/>
                <a:gd name="T45" fmla="*/ 1 h 6"/>
                <a:gd name="T46" fmla="*/ 1 w 6"/>
                <a:gd name="T47" fmla="*/ 0 h 6"/>
                <a:gd name="T48" fmla="*/ 1 w 6"/>
                <a:gd name="T49" fmla="*/ 0 h 6"/>
                <a:gd name="T50" fmla="*/ 2 w 6"/>
                <a:gd name="T51" fmla="*/ 0 h 6"/>
                <a:gd name="T52" fmla="*/ 2 w 6"/>
                <a:gd name="T53" fmla="*/ 0 h 6"/>
                <a:gd name="T54" fmla="*/ 2 w 6"/>
                <a:gd name="T55" fmla="*/ 1 h 6"/>
                <a:gd name="T56" fmla="*/ 2 w 6"/>
                <a:gd name="T57" fmla="*/ 1 h 6"/>
                <a:gd name="T58" fmla="*/ 2 w 6"/>
                <a:gd name="T59" fmla="*/ 1 h 6"/>
                <a:gd name="T60" fmla="*/ 2 w 6"/>
                <a:gd name="T61" fmla="*/ 1 h 6"/>
                <a:gd name="T62" fmla="*/ 2 w 6"/>
                <a:gd name="T63" fmla="*/ 2 h 6"/>
                <a:gd name="T64" fmla="*/ 3 w 6"/>
                <a:gd name="T65" fmla="*/ 2 h 6"/>
                <a:gd name="T66" fmla="*/ 3 w 6"/>
                <a:gd name="T67" fmla="*/ 2 h 6"/>
                <a:gd name="T68" fmla="*/ 4 w 6"/>
                <a:gd name="T69" fmla="*/ 2 h 6"/>
                <a:gd name="T70" fmla="*/ 4 w 6"/>
                <a:gd name="T71" fmla="*/ 2 h 6"/>
                <a:gd name="T72" fmla="*/ 5 w 6"/>
                <a:gd name="T73" fmla="*/ 2 h 6"/>
                <a:gd name="T74" fmla="*/ 5 w 6"/>
                <a:gd name="T75" fmla="*/ 2 h 6"/>
                <a:gd name="T76" fmla="*/ 5 w 6"/>
                <a:gd name="T77" fmla="*/ 2 h 6"/>
                <a:gd name="T78" fmla="*/ 6 w 6"/>
                <a:gd name="T79" fmla="*/ 3 h 6"/>
                <a:gd name="T80" fmla="*/ 6 w 6"/>
                <a:gd name="T81" fmla="*/ 3 h 6"/>
                <a:gd name="T82" fmla="*/ 6 w 6"/>
                <a:gd name="T83" fmla="*/ 4 h 6"/>
                <a:gd name="T84" fmla="*/ 6 w 6"/>
                <a:gd name="T85" fmla="*/ 4 h 6"/>
                <a:gd name="T86" fmla="*/ 6 w 6"/>
                <a:gd name="T87" fmla="*/ 4 h 6"/>
                <a:gd name="T88" fmla="*/ 6 w 6"/>
                <a:gd name="T89" fmla="*/ 5 h 6"/>
                <a:gd name="T90" fmla="*/ 5 w 6"/>
                <a:gd name="T91" fmla="*/ 5 h 6"/>
                <a:gd name="T92" fmla="*/ 5 w 6"/>
                <a:gd name="T93" fmla="*/ 5 h 6"/>
                <a:gd name="T94" fmla="*/ 5 w 6"/>
                <a:gd name="T95" fmla="*/ 6 h 6"/>
                <a:gd name="T96" fmla="*/ 5 w 6"/>
                <a:gd name="T97" fmla="*/ 6 h 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"/>
                <a:gd name="T148" fmla="*/ 0 h 6"/>
                <a:gd name="T149" fmla="*/ 6 w 6"/>
                <a:gd name="T150" fmla="*/ 6 h 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" h="6">
                  <a:moveTo>
                    <a:pt x="5" y="6"/>
                  </a:moveTo>
                  <a:lnTo>
                    <a:pt x="4" y="6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6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84" name="Freeform 964"/>
            <p:cNvSpPr>
              <a:spLocks/>
            </p:cNvSpPr>
            <p:nvPr/>
          </p:nvSpPr>
          <p:spPr bwMode="auto">
            <a:xfrm>
              <a:off x="1516" y="2333"/>
              <a:ext cx="2" cy="3"/>
            </a:xfrm>
            <a:custGeom>
              <a:avLst/>
              <a:gdLst>
                <a:gd name="T0" fmla="*/ 2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0 w 2"/>
                <a:gd name="T11" fmla="*/ 2 h 3"/>
                <a:gd name="T12" fmla="*/ 0 w 2"/>
                <a:gd name="T13" fmla="*/ 2 h 3"/>
                <a:gd name="T14" fmla="*/ 0 w 2"/>
                <a:gd name="T15" fmla="*/ 2 h 3"/>
                <a:gd name="T16" fmla="*/ 0 w 2"/>
                <a:gd name="T17" fmla="*/ 1 h 3"/>
                <a:gd name="T18" fmla="*/ 0 w 2"/>
                <a:gd name="T19" fmla="*/ 1 h 3"/>
                <a:gd name="T20" fmla="*/ 0 w 2"/>
                <a:gd name="T21" fmla="*/ 0 h 3"/>
                <a:gd name="T22" fmla="*/ 0 w 2"/>
                <a:gd name="T23" fmla="*/ 0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1 h 3"/>
                <a:gd name="T32" fmla="*/ 2 w 2"/>
                <a:gd name="T33" fmla="*/ 2 h 3"/>
                <a:gd name="T34" fmla="*/ 2 w 2"/>
                <a:gd name="T35" fmla="*/ 2 h 3"/>
                <a:gd name="T36" fmla="*/ 2 w 2"/>
                <a:gd name="T37" fmla="*/ 3 h 3"/>
                <a:gd name="T38" fmla="*/ 2 w 2"/>
                <a:gd name="T39" fmla="*/ 3 h 3"/>
                <a:gd name="T40" fmla="*/ 2 w 2"/>
                <a:gd name="T41" fmla="*/ 3 h 3"/>
                <a:gd name="T42" fmla="*/ 2 w 2"/>
                <a:gd name="T43" fmla="*/ 3 h 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"/>
                <a:gd name="T67" fmla="*/ 0 h 3"/>
                <a:gd name="T68" fmla="*/ 2 w 2"/>
                <a:gd name="T69" fmla="*/ 3 h 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" h="3">
                  <a:moveTo>
                    <a:pt x="2" y="3"/>
                  </a:moveTo>
                  <a:lnTo>
                    <a:pt x="1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85" name="Freeform 965"/>
            <p:cNvSpPr>
              <a:spLocks/>
            </p:cNvSpPr>
            <p:nvPr/>
          </p:nvSpPr>
          <p:spPr bwMode="auto">
            <a:xfrm>
              <a:off x="1512" y="2335"/>
              <a:ext cx="4" cy="2"/>
            </a:xfrm>
            <a:custGeom>
              <a:avLst/>
              <a:gdLst>
                <a:gd name="T0" fmla="*/ 2 w 4"/>
                <a:gd name="T1" fmla="*/ 2 h 2"/>
                <a:gd name="T2" fmla="*/ 2 w 4"/>
                <a:gd name="T3" fmla="*/ 2 h 2"/>
                <a:gd name="T4" fmla="*/ 1 w 4"/>
                <a:gd name="T5" fmla="*/ 2 h 2"/>
                <a:gd name="T6" fmla="*/ 1 w 4"/>
                <a:gd name="T7" fmla="*/ 2 h 2"/>
                <a:gd name="T8" fmla="*/ 1 w 4"/>
                <a:gd name="T9" fmla="*/ 2 h 2"/>
                <a:gd name="T10" fmla="*/ 1 w 4"/>
                <a:gd name="T11" fmla="*/ 2 h 2"/>
                <a:gd name="T12" fmla="*/ 1 w 4"/>
                <a:gd name="T13" fmla="*/ 2 h 2"/>
                <a:gd name="T14" fmla="*/ 0 w 4"/>
                <a:gd name="T15" fmla="*/ 1 h 2"/>
                <a:gd name="T16" fmla="*/ 0 w 4"/>
                <a:gd name="T17" fmla="*/ 1 h 2"/>
                <a:gd name="T18" fmla="*/ 0 w 4"/>
                <a:gd name="T19" fmla="*/ 1 h 2"/>
                <a:gd name="T20" fmla="*/ 0 w 4"/>
                <a:gd name="T21" fmla="*/ 1 h 2"/>
                <a:gd name="T22" fmla="*/ 0 w 4"/>
                <a:gd name="T23" fmla="*/ 1 h 2"/>
                <a:gd name="T24" fmla="*/ 0 w 4"/>
                <a:gd name="T25" fmla="*/ 1 h 2"/>
                <a:gd name="T26" fmla="*/ 1 w 4"/>
                <a:gd name="T27" fmla="*/ 1 h 2"/>
                <a:gd name="T28" fmla="*/ 1 w 4"/>
                <a:gd name="T29" fmla="*/ 1 h 2"/>
                <a:gd name="T30" fmla="*/ 1 w 4"/>
                <a:gd name="T31" fmla="*/ 1 h 2"/>
                <a:gd name="T32" fmla="*/ 1 w 4"/>
                <a:gd name="T33" fmla="*/ 1 h 2"/>
                <a:gd name="T34" fmla="*/ 1 w 4"/>
                <a:gd name="T35" fmla="*/ 1 h 2"/>
                <a:gd name="T36" fmla="*/ 2 w 4"/>
                <a:gd name="T37" fmla="*/ 1 h 2"/>
                <a:gd name="T38" fmla="*/ 2 w 4"/>
                <a:gd name="T39" fmla="*/ 1 h 2"/>
                <a:gd name="T40" fmla="*/ 2 w 4"/>
                <a:gd name="T41" fmla="*/ 1 h 2"/>
                <a:gd name="T42" fmla="*/ 2 w 4"/>
                <a:gd name="T43" fmla="*/ 0 h 2"/>
                <a:gd name="T44" fmla="*/ 3 w 4"/>
                <a:gd name="T45" fmla="*/ 0 h 2"/>
                <a:gd name="T46" fmla="*/ 3 w 4"/>
                <a:gd name="T47" fmla="*/ 0 h 2"/>
                <a:gd name="T48" fmla="*/ 3 w 4"/>
                <a:gd name="T49" fmla="*/ 0 h 2"/>
                <a:gd name="T50" fmla="*/ 3 w 4"/>
                <a:gd name="T51" fmla="*/ 0 h 2"/>
                <a:gd name="T52" fmla="*/ 3 w 4"/>
                <a:gd name="T53" fmla="*/ 0 h 2"/>
                <a:gd name="T54" fmla="*/ 3 w 4"/>
                <a:gd name="T55" fmla="*/ 1 h 2"/>
                <a:gd name="T56" fmla="*/ 4 w 4"/>
                <a:gd name="T57" fmla="*/ 1 h 2"/>
                <a:gd name="T58" fmla="*/ 3 w 4"/>
                <a:gd name="T59" fmla="*/ 1 h 2"/>
                <a:gd name="T60" fmla="*/ 3 w 4"/>
                <a:gd name="T61" fmla="*/ 1 h 2"/>
                <a:gd name="T62" fmla="*/ 3 w 4"/>
                <a:gd name="T63" fmla="*/ 1 h 2"/>
                <a:gd name="T64" fmla="*/ 3 w 4"/>
                <a:gd name="T65" fmla="*/ 1 h 2"/>
                <a:gd name="T66" fmla="*/ 3 w 4"/>
                <a:gd name="T67" fmla="*/ 2 h 2"/>
                <a:gd name="T68" fmla="*/ 2 w 4"/>
                <a:gd name="T69" fmla="*/ 2 h 2"/>
                <a:gd name="T70" fmla="*/ 2 w 4"/>
                <a:gd name="T71" fmla="*/ 2 h 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"/>
                <a:gd name="T109" fmla="*/ 0 h 2"/>
                <a:gd name="T110" fmla="*/ 4 w 4"/>
                <a:gd name="T111" fmla="*/ 2 h 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" h="2">
                  <a:moveTo>
                    <a:pt x="2" y="2"/>
                  </a:moveTo>
                  <a:lnTo>
                    <a:pt x="2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86" name="Freeform 966"/>
            <p:cNvSpPr>
              <a:spLocks/>
            </p:cNvSpPr>
            <p:nvPr/>
          </p:nvSpPr>
          <p:spPr bwMode="auto">
            <a:xfrm>
              <a:off x="1581" y="2334"/>
              <a:ext cx="2" cy="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0 w 2"/>
                <a:gd name="T9" fmla="*/ 1 h 2"/>
                <a:gd name="T10" fmla="*/ 0 w 2"/>
                <a:gd name="T11" fmla="*/ 1 h 2"/>
                <a:gd name="T12" fmla="*/ 0 w 2"/>
                <a:gd name="T13" fmla="*/ 1 h 2"/>
                <a:gd name="T14" fmla="*/ 0 w 2"/>
                <a:gd name="T15" fmla="*/ 0 h 2"/>
                <a:gd name="T16" fmla="*/ 1 w 2"/>
                <a:gd name="T17" fmla="*/ 0 h 2"/>
                <a:gd name="T18" fmla="*/ 1 w 2"/>
                <a:gd name="T19" fmla="*/ 0 h 2"/>
                <a:gd name="T20" fmla="*/ 1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2 w 2"/>
                <a:gd name="T27" fmla="*/ 1 h 2"/>
                <a:gd name="T28" fmla="*/ 2 w 2"/>
                <a:gd name="T29" fmla="*/ 1 h 2"/>
                <a:gd name="T30" fmla="*/ 2 w 2"/>
                <a:gd name="T31" fmla="*/ 1 h 2"/>
                <a:gd name="T32" fmla="*/ 2 w 2"/>
                <a:gd name="T33" fmla="*/ 1 h 2"/>
                <a:gd name="T34" fmla="*/ 2 w 2"/>
                <a:gd name="T35" fmla="*/ 2 h 2"/>
                <a:gd name="T36" fmla="*/ 1 w 2"/>
                <a:gd name="T37" fmla="*/ 2 h 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"/>
                <a:gd name="T58" fmla="*/ 0 h 2"/>
                <a:gd name="T59" fmla="*/ 2 w 2"/>
                <a:gd name="T60" fmla="*/ 2 h 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" h="2">
                  <a:moveTo>
                    <a:pt x="1" y="2"/>
                  </a:move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87" name="Freeform 967"/>
            <p:cNvSpPr>
              <a:spLocks/>
            </p:cNvSpPr>
            <p:nvPr/>
          </p:nvSpPr>
          <p:spPr bwMode="auto">
            <a:xfrm>
              <a:off x="1529" y="2338"/>
              <a:ext cx="3" cy="4"/>
            </a:xfrm>
            <a:custGeom>
              <a:avLst/>
              <a:gdLst>
                <a:gd name="T0" fmla="*/ 2 w 3"/>
                <a:gd name="T1" fmla="*/ 4 h 4"/>
                <a:gd name="T2" fmla="*/ 1 w 3"/>
                <a:gd name="T3" fmla="*/ 4 h 4"/>
                <a:gd name="T4" fmla="*/ 1 w 3"/>
                <a:gd name="T5" fmla="*/ 3 h 4"/>
                <a:gd name="T6" fmla="*/ 1 w 3"/>
                <a:gd name="T7" fmla="*/ 3 h 4"/>
                <a:gd name="T8" fmla="*/ 1 w 3"/>
                <a:gd name="T9" fmla="*/ 3 h 4"/>
                <a:gd name="T10" fmla="*/ 1 w 3"/>
                <a:gd name="T11" fmla="*/ 2 h 4"/>
                <a:gd name="T12" fmla="*/ 0 w 3"/>
                <a:gd name="T13" fmla="*/ 2 h 4"/>
                <a:gd name="T14" fmla="*/ 0 w 3"/>
                <a:gd name="T15" fmla="*/ 1 h 4"/>
                <a:gd name="T16" fmla="*/ 0 w 3"/>
                <a:gd name="T17" fmla="*/ 1 h 4"/>
                <a:gd name="T18" fmla="*/ 1 w 3"/>
                <a:gd name="T19" fmla="*/ 0 h 4"/>
                <a:gd name="T20" fmla="*/ 1 w 3"/>
                <a:gd name="T21" fmla="*/ 0 h 4"/>
                <a:gd name="T22" fmla="*/ 1 w 3"/>
                <a:gd name="T23" fmla="*/ 0 h 4"/>
                <a:gd name="T24" fmla="*/ 2 w 3"/>
                <a:gd name="T25" fmla="*/ 0 h 4"/>
                <a:gd name="T26" fmla="*/ 2 w 3"/>
                <a:gd name="T27" fmla="*/ 0 h 4"/>
                <a:gd name="T28" fmla="*/ 2 w 3"/>
                <a:gd name="T29" fmla="*/ 0 h 4"/>
                <a:gd name="T30" fmla="*/ 3 w 3"/>
                <a:gd name="T31" fmla="*/ 0 h 4"/>
                <a:gd name="T32" fmla="*/ 3 w 3"/>
                <a:gd name="T33" fmla="*/ 0 h 4"/>
                <a:gd name="T34" fmla="*/ 3 w 3"/>
                <a:gd name="T35" fmla="*/ 0 h 4"/>
                <a:gd name="T36" fmla="*/ 3 w 3"/>
                <a:gd name="T37" fmla="*/ 0 h 4"/>
                <a:gd name="T38" fmla="*/ 3 w 3"/>
                <a:gd name="T39" fmla="*/ 1 h 4"/>
                <a:gd name="T40" fmla="*/ 3 w 3"/>
                <a:gd name="T41" fmla="*/ 1 h 4"/>
                <a:gd name="T42" fmla="*/ 3 w 3"/>
                <a:gd name="T43" fmla="*/ 1 h 4"/>
                <a:gd name="T44" fmla="*/ 3 w 3"/>
                <a:gd name="T45" fmla="*/ 2 h 4"/>
                <a:gd name="T46" fmla="*/ 3 w 3"/>
                <a:gd name="T47" fmla="*/ 2 h 4"/>
                <a:gd name="T48" fmla="*/ 3 w 3"/>
                <a:gd name="T49" fmla="*/ 3 h 4"/>
                <a:gd name="T50" fmla="*/ 3 w 3"/>
                <a:gd name="T51" fmla="*/ 3 h 4"/>
                <a:gd name="T52" fmla="*/ 3 w 3"/>
                <a:gd name="T53" fmla="*/ 3 h 4"/>
                <a:gd name="T54" fmla="*/ 2 w 3"/>
                <a:gd name="T55" fmla="*/ 3 h 4"/>
                <a:gd name="T56" fmla="*/ 2 w 3"/>
                <a:gd name="T57" fmla="*/ 4 h 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"/>
                <a:gd name="T88" fmla="*/ 0 h 4"/>
                <a:gd name="T89" fmla="*/ 3 w 3"/>
                <a:gd name="T90" fmla="*/ 4 h 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" h="4">
                  <a:moveTo>
                    <a:pt x="2" y="4"/>
                  </a:move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88" name="Freeform 968"/>
            <p:cNvSpPr>
              <a:spLocks/>
            </p:cNvSpPr>
            <p:nvPr/>
          </p:nvSpPr>
          <p:spPr bwMode="auto">
            <a:xfrm>
              <a:off x="1573" y="2342"/>
              <a:ext cx="2" cy="1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0 w 2"/>
                <a:gd name="T9" fmla="*/ 0 h 1"/>
                <a:gd name="T10" fmla="*/ 0 w 2"/>
                <a:gd name="T11" fmla="*/ 0 h 1"/>
                <a:gd name="T12" fmla="*/ 0 w 2"/>
                <a:gd name="T13" fmla="*/ 0 h 1"/>
                <a:gd name="T14" fmla="*/ 1 w 2"/>
                <a:gd name="T15" fmla="*/ 0 h 1"/>
                <a:gd name="T16" fmla="*/ 1 w 2"/>
                <a:gd name="T17" fmla="*/ 0 h 1"/>
                <a:gd name="T18" fmla="*/ 2 w 2"/>
                <a:gd name="T19" fmla="*/ 0 h 1"/>
                <a:gd name="T20" fmla="*/ 2 w 2"/>
                <a:gd name="T21" fmla="*/ 0 h 1"/>
                <a:gd name="T22" fmla="*/ 2 w 2"/>
                <a:gd name="T23" fmla="*/ 0 h 1"/>
                <a:gd name="T24" fmla="*/ 2 w 2"/>
                <a:gd name="T25" fmla="*/ 0 h 1"/>
                <a:gd name="T26" fmla="*/ 2 w 2"/>
                <a:gd name="T27" fmla="*/ 0 h 1"/>
                <a:gd name="T28" fmla="*/ 2 w 2"/>
                <a:gd name="T29" fmla="*/ 0 h 1"/>
                <a:gd name="T30" fmla="*/ 1 w 2"/>
                <a:gd name="T31" fmla="*/ 0 h 1"/>
                <a:gd name="T32" fmla="*/ 1 w 2"/>
                <a:gd name="T33" fmla="*/ 1 h 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"/>
                <a:gd name="T52" fmla="*/ 0 h 1"/>
                <a:gd name="T53" fmla="*/ 2 w 2"/>
                <a:gd name="T54" fmla="*/ 1 h 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" h="1">
                  <a:moveTo>
                    <a:pt x="1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89" name="Freeform 969"/>
            <p:cNvSpPr>
              <a:spLocks/>
            </p:cNvSpPr>
            <p:nvPr/>
          </p:nvSpPr>
          <p:spPr bwMode="auto">
            <a:xfrm>
              <a:off x="1528" y="2343"/>
              <a:ext cx="3" cy="3"/>
            </a:xfrm>
            <a:custGeom>
              <a:avLst/>
              <a:gdLst>
                <a:gd name="T0" fmla="*/ 1 w 3"/>
                <a:gd name="T1" fmla="*/ 3 h 3"/>
                <a:gd name="T2" fmla="*/ 0 w 3"/>
                <a:gd name="T3" fmla="*/ 3 h 3"/>
                <a:gd name="T4" fmla="*/ 0 w 3"/>
                <a:gd name="T5" fmla="*/ 2 h 3"/>
                <a:gd name="T6" fmla="*/ 0 w 3"/>
                <a:gd name="T7" fmla="*/ 2 h 3"/>
                <a:gd name="T8" fmla="*/ 0 w 3"/>
                <a:gd name="T9" fmla="*/ 2 h 3"/>
                <a:gd name="T10" fmla="*/ 0 w 3"/>
                <a:gd name="T11" fmla="*/ 1 h 3"/>
                <a:gd name="T12" fmla="*/ 0 w 3"/>
                <a:gd name="T13" fmla="*/ 1 h 3"/>
                <a:gd name="T14" fmla="*/ 0 w 3"/>
                <a:gd name="T15" fmla="*/ 1 h 3"/>
                <a:gd name="T16" fmla="*/ 0 w 3"/>
                <a:gd name="T17" fmla="*/ 0 h 3"/>
                <a:gd name="T18" fmla="*/ 1 w 3"/>
                <a:gd name="T19" fmla="*/ 0 h 3"/>
                <a:gd name="T20" fmla="*/ 1 w 3"/>
                <a:gd name="T21" fmla="*/ 0 h 3"/>
                <a:gd name="T22" fmla="*/ 2 w 3"/>
                <a:gd name="T23" fmla="*/ 0 h 3"/>
                <a:gd name="T24" fmla="*/ 2 w 3"/>
                <a:gd name="T25" fmla="*/ 0 h 3"/>
                <a:gd name="T26" fmla="*/ 2 w 3"/>
                <a:gd name="T27" fmla="*/ 0 h 3"/>
                <a:gd name="T28" fmla="*/ 2 w 3"/>
                <a:gd name="T29" fmla="*/ 0 h 3"/>
                <a:gd name="T30" fmla="*/ 3 w 3"/>
                <a:gd name="T31" fmla="*/ 1 h 3"/>
                <a:gd name="T32" fmla="*/ 3 w 3"/>
                <a:gd name="T33" fmla="*/ 1 h 3"/>
                <a:gd name="T34" fmla="*/ 2 w 3"/>
                <a:gd name="T35" fmla="*/ 2 h 3"/>
                <a:gd name="T36" fmla="*/ 2 w 3"/>
                <a:gd name="T37" fmla="*/ 2 h 3"/>
                <a:gd name="T38" fmla="*/ 2 w 3"/>
                <a:gd name="T39" fmla="*/ 2 h 3"/>
                <a:gd name="T40" fmla="*/ 2 w 3"/>
                <a:gd name="T41" fmla="*/ 3 h 3"/>
                <a:gd name="T42" fmla="*/ 2 w 3"/>
                <a:gd name="T43" fmla="*/ 3 h 3"/>
                <a:gd name="T44" fmla="*/ 1 w 3"/>
                <a:gd name="T45" fmla="*/ 3 h 3"/>
                <a:gd name="T46" fmla="*/ 1 w 3"/>
                <a:gd name="T47" fmla="*/ 3 h 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"/>
                <a:gd name="T73" fmla="*/ 0 h 3"/>
                <a:gd name="T74" fmla="*/ 3 w 3"/>
                <a:gd name="T75" fmla="*/ 3 h 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" h="3">
                  <a:moveTo>
                    <a:pt x="1" y="3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90" name="Freeform 970"/>
            <p:cNvSpPr>
              <a:spLocks/>
            </p:cNvSpPr>
            <p:nvPr/>
          </p:nvSpPr>
          <p:spPr bwMode="auto">
            <a:xfrm>
              <a:off x="1552" y="2343"/>
              <a:ext cx="2" cy="3"/>
            </a:xfrm>
            <a:custGeom>
              <a:avLst/>
              <a:gdLst>
                <a:gd name="T0" fmla="*/ 2 w 2"/>
                <a:gd name="T1" fmla="*/ 3 h 3"/>
                <a:gd name="T2" fmla="*/ 2 w 2"/>
                <a:gd name="T3" fmla="*/ 3 h 3"/>
                <a:gd name="T4" fmla="*/ 1 w 2"/>
                <a:gd name="T5" fmla="*/ 2 h 3"/>
                <a:gd name="T6" fmla="*/ 1 w 2"/>
                <a:gd name="T7" fmla="*/ 2 h 3"/>
                <a:gd name="T8" fmla="*/ 1 w 2"/>
                <a:gd name="T9" fmla="*/ 2 h 3"/>
                <a:gd name="T10" fmla="*/ 1 w 2"/>
                <a:gd name="T11" fmla="*/ 2 h 3"/>
                <a:gd name="T12" fmla="*/ 0 w 2"/>
                <a:gd name="T13" fmla="*/ 1 h 3"/>
                <a:gd name="T14" fmla="*/ 0 w 2"/>
                <a:gd name="T15" fmla="*/ 1 h 3"/>
                <a:gd name="T16" fmla="*/ 1 w 2"/>
                <a:gd name="T17" fmla="*/ 1 h 3"/>
                <a:gd name="T18" fmla="*/ 1 w 2"/>
                <a:gd name="T19" fmla="*/ 1 h 3"/>
                <a:gd name="T20" fmla="*/ 2 w 2"/>
                <a:gd name="T21" fmla="*/ 1 h 3"/>
                <a:gd name="T22" fmla="*/ 2 w 2"/>
                <a:gd name="T23" fmla="*/ 0 h 3"/>
                <a:gd name="T24" fmla="*/ 2 w 2"/>
                <a:gd name="T25" fmla="*/ 1 h 3"/>
                <a:gd name="T26" fmla="*/ 2 w 2"/>
                <a:gd name="T27" fmla="*/ 1 h 3"/>
                <a:gd name="T28" fmla="*/ 2 w 2"/>
                <a:gd name="T29" fmla="*/ 1 h 3"/>
                <a:gd name="T30" fmla="*/ 2 w 2"/>
                <a:gd name="T31" fmla="*/ 2 h 3"/>
                <a:gd name="T32" fmla="*/ 2 w 2"/>
                <a:gd name="T33" fmla="*/ 2 h 3"/>
                <a:gd name="T34" fmla="*/ 2 w 2"/>
                <a:gd name="T35" fmla="*/ 3 h 3"/>
                <a:gd name="T36" fmla="*/ 2 w 2"/>
                <a:gd name="T37" fmla="*/ 3 h 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"/>
                <a:gd name="T58" fmla="*/ 0 h 3"/>
                <a:gd name="T59" fmla="*/ 2 w 2"/>
                <a:gd name="T60" fmla="*/ 3 h 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" h="3">
                  <a:moveTo>
                    <a:pt x="2" y="3"/>
                  </a:moveTo>
                  <a:lnTo>
                    <a:pt x="2" y="3"/>
                  </a:lnTo>
                  <a:lnTo>
                    <a:pt x="1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91" name="Freeform 971"/>
            <p:cNvSpPr>
              <a:spLocks/>
            </p:cNvSpPr>
            <p:nvPr/>
          </p:nvSpPr>
          <p:spPr bwMode="auto">
            <a:xfrm>
              <a:off x="1520" y="2352"/>
              <a:ext cx="3" cy="4"/>
            </a:xfrm>
            <a:custGeom>
              <a:avLst/>
              <a:gdLst>
                <a:gd name="T0" fmla="*/ 1 w 3"/>
                <a:gd name="T1" fmla="*/ 4 h 4"/>
                <a:gd name="T2" fmla="*/ 0 w 3"/>
                <a:gd name="T3" fmla="*/ 4 h 4"/>
                <a:gd name="T4" fmla="*/ 0 w 3"/>
                <a:gd name="T5" fmla="*/ 3 h 4"/>
                <a:gd name="T6" fmla="*/ 0 w 3"/>
                <a:gd name="T7" fmla="*/ 3 h 4"/>
                <a:gd name="T8" fmla="*/ 0 w 3"/>
                <a:gd name="T9" fmla="*/ 3 h 4"/>
                <a:gd name="T10" fmla="*/ 1 w 3"/>
                <a:gd name="T11" fmla="*/ 3 h 4"/>
                <a:gd name="T12" fmla="*/ 1 w 3"/>
                <a:gd name="T13" fmla="*/ 3 h 4"/>
                <a:gd name="T14" fmla="*/ 1 w 3"/>
                <a:gd name="T15" fmla="*/ 3 h 4"/>
                <a:gd name="T16" fmla="*/ 1 w 3"/>
                <a:gd name="T17" fmla="*/ 2 h 4"/>
                <a:gd name="T18" fmla="*/ 1 w 3"/>
                <a:gd name="T19" fmla="*/ 2 h 4"/>
                <a:gd name="T20" fmla="*/ 2 w 3"/>
                <a:gd name="T21" fmla="*/ 2 h 4"/>
                <a:gd name="T22" fmla="*/ 2 w 3"/>
                <a:gd name="T23" fmla="*/ 1 h 4"/>
                <a:gd name="T24" fmla="*/ 2 w 3"/>
                <a:gd name="T25" fmla="*/ 1 h 4"/>
                <a:gd name="T26" fmla="*/ 2 w 3"/>
                <a:gd name="T27" fmla="*/ 1 h 4"/>
                <a:gd name="T28" fmla="*/ 2 w 3"/>
                <a:gd name="T29" fmla="*/ 0 h 4"/>
                <a:gd name="T30" fmla="*/ 3 w 3"/>
                <a:gd name="T31" fmla="*/ 0 h 4"/>
                <a:gd name="T32" fmla="*/ 3 w 3"/>
                <a:gd name="T33" fmla="*/ 1 h 4"/>
                <a:gd name="T34" fmla="*/ 3 w 3"/>
                <a:gd name="T35" fmla="*/ 1 h 4"/>
                <a:gd name="T36" fmla="*/ 3 w 3"/>
                <a:gd name="T37" fmla="*/ 2 h 4"/>
                <a:gd name="T38" fmla="*/ 3 w 3"/>
                <a:gd name="T39" fmla="*/ 2 h 4"/>
                <a:gd name="T40" fmla="*/ 3 w 3"/>
                <a:gd name="T41" fmla="*/ 2 h 4"/>
                <a:gd name="T42" fmla="*/ 3 w 3"/>
                <a:gd name="T43" fmla="*/ 3 h 4"/>
                <a:gd name="T44" fmla="*/ 3 w 3"/>
                <a:gd name="T45" fmla="*/ 3 h 4"/>
                <a:gd name="T46" fmla="*/ 3 w 3"/>
                <a:gd name="T47" fmla="*/ 3 h 4"/>
                <a:gd name="T48" fmla="*/ 2 w 3"/>
                <a:gd name="T49" fmla="*/ 3 h 4"/>
                <a:gd name="T50" fmla="*/ 2 w 3"/>
                <a:gd name="T51" fmla="*/ 3 h 4"/>
                <a:gd name="T52" fmla="*/ 2 w 3"/>
                <a:gd name="T53" fmla="*/ 3 h 4"/>
                <a:gd name="T54" fmla="*/ 1 w 3"/>
                <a:gd name="T55" fmla="*/ 4 h 4"/>
                <a:gd name="T56" fmla="*/ 1 w 3"/>
                <a:gd name="T57" fmla="*/ 4 h 4"/>
                <a:gd name="T58" fmla="*/ 1 w 3"/>
                <a:gd name="T59" fmla="*/ 4 h 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"/>
                <a:gd name="T91" fmla="*/ 0 h 4"/>
                <a:gd name="T92" fmla="*/ 3 w 3"/>
                <a:gd name="T93" fmla="*/ 4 h 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" h="4">
                  <a:moveTo>
                    <a:pt x="1" y="4"/>
                  </a:moveTo>
                  <a:lnTo>
                    <a:pt x="0" y="4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92" name="Freeform 972"/>
            <p:cNvSpPr>
              <a:spLocks/>
            </p:cNvSpPr>
            <p:nvPr/>
          </p:nvSpPr>
          <p:spPr bwMode="auto">
            <a:xfrm>
              <a:off x="1611" y="2353"/>
              <a:ext cx="20" cy="20"/>
            </a:xfrm>
            <a:custGeom>
              <a:avLst/>
              <a:gdLst>
                <a:gd name="T0" fmla="*/ 3 w 20"/>
                <a:gd name="T1" fmla="*/ 1 h 20"/>
                <a:gd name="T2" fmla="*/ 3 w 20"/>
                <a:gd name="T3" fmla="*/ 1 h 20"/>
                <a:gd name="T4" fmla="*/ 4 w 20"/>
                <a:gd name="T5" fmla="*/ 1 h 20"/>
                <a:gd name="T6" fmla="*/ 5 w 20"/>
                <a:gd name="T7" fmla="*/ 1 h 20"/>
                <a:gd name="T8" fmla="*/ 6 w 20"/>
                <a:gd name="T9" fmla="*/ 1 h 20"/>
                <a:gd name="T10" fmla="*/ 7 w 20"/>
                <a:gd name="T11" fmla="*/ 1 h 20"/>
                <a:gd name="T12" fmla="*/ 8 w 20"/>
                <a:gd name="T13" fmla="*/ 1 h 20"/>
                <a:gd name="T14" fmla="*/ 8 w 20"/>
                <a:gd name="T15" fmla="*/ 1 h 20"/>
                <a:gd name="T16" fmla="*/ 9 w 20"/>
                <a:gd name="T17" fmla="*/ 2 h 20"/>
                <a:gd name="T18" fmla="*/ 9 w 20"/>
                <a:gd name="T19" fmla="*/ 2 h 20"/>
                <a:gd name="T20" fmla="*/ 10 w 20"/>
                <a:gd name="T21" fmla="*/ 2 h 20"/>
                <a:gd name="T22" fmla="*/ 11 w 20"/>
                <a:gd name="T23" fmla="*/ 2 h 20"/>
                <a:gd name="T24" fmla="*/ 12 w 20"/>
                <a:gd name="T25" fmla="*/ 1 h 20"/>
                <a:gd name="T26" fmla="*/ 13 w 20"/>
                <a:gd name="T27" fmla="*/ 1 h 20"/>
                <a:gd name="T28" fmla="*/ 13 w 20"/>
                <a:gd name="T29" fmla="*/ 1 h 20"/>
                <a:gd name="T30" fmla="*/ 14 w 20"/>
                <a:gd name="T31" fmla="*/ 0 h 20"/>
                <a:gd name="T32" fmla="*/ 15 w 20"/>
                <a:gd name="T33" fmla="*/ 0 h 20"/>
                <a:gd name="T34" fmla="*/ 15 w 20"/>
                <a:gd name="T35" fmla="*/ 0 h 20"/>
                <a:gd name="T36" fmla="*/ 16 w 20"/>
                <a:gd name="T37" fmla="*/ 0 h 20"/>
                <a:gd name="T38" fmla="*/ 17 w 20"/>
                <a:gd name="T39" fmla="*/ 0 h 20"/>
                <a:gd name="T40" fmla="*/ 18 w 20"/>
                <a:gd name="T41" fmla="*/ 0 h 20"/>
                <a:gd name="T42" fmla="*/ 19 w 20"/>
                <a:gd name="T43" fmla="*/ 0 h 20"/>
                <a:gd name="T44" fmla="*/ 20 w 20"/>
                <a:gd name="T45" fmla="*/ 2 h 20"/>
                <a:gd name="T46" fmla="*/ 20 w 20"/>
                <a:gd name="T47" fmla="*/ 6 h 20"/>
                <a:gd name="T48" fmla="*/ 19 w 20"/>
                <a:gd name="T49" fmla="*/ 8 h 20"/>
                <a:gd name="T50" fmla="*/ 18 w 20"/>
                <a:gd name="T51" fmla="*/ 11 h 20"/>
                <a:gd name="T52" fmla="*/ 16 w 20"/>
                <a:gd name="T53" fmla="*/ 12 h 20"/>
                <a:gd name="T54" fmla="*/ 15 w 20"/>
                <a:gd name="T55" fmla="*/ 14 h 20"/>
                <a:gd name="T56" fmla="*/ 16 w 20"/>
                <a:gd name="T57" fmla="*/ 15 h 20"/>
                <a:gd name="T58" fmla="*/ 16 w 20"/>
                <a:gd name="T59" fmla="*/ 18 h 20"/>
                <a:gd name="T60" fmla="*/ 15 w 20"/>
                <a:gd name="T61" fmla="*/ 20 h 20"/>
                <a:gd name="T62" fmla="*/ 13 w 20"/>
                <a:gd name="T63" fmla="*/ 19 h 20"/>
                <a:gd name="T64" fmla="*/ 12 w 20"/>
                <a:gd name="T65" fmla="*/ 18 h 20"/>
                <a:gd name="T66" fmla="*/ 10 w 20"/>
                <a:gd name="T67" fmla="*/ 18 h 20"/>
                <a:gd name="T68" fmla="*/ 9 w 20"/>
                <a:gd name="T69" fmla="*/ 19 h 20"/>
                <a:gd name="T70" fmla="*/ 8 w 20"/>
                <a:gd name="T71" fmla="*/ 19 h 20"/>
                <a:gd name="T72" fmla="*/ 8 w 20"/>
                <a:gd name="T73" fmla="*/ 18 h 20"/>
                <a:gd name="T74" fmla="*/ 9 w 20"/>
                <a:gd name="T75" fmla="*/ 16 h 20"/>
                <a:gd name="T76" fmla="*/ 7 w 20"/>
                <a:gd name="T77" fmla="*/ 15 h 20"/>
                <a:gd name="T78" fmla="*/ 6 w 20"/>
                <a:gd name="T79" fmla="*/ 15 h 20"/>
                <a:gd name="T80" fmla="*/ 5 w 20"/>
                <a:gd name="T81" fmla="*/ 13 h 20"/>
                <a:gd name="T82" fmla="*/ 4 w 20"/>
                <a:gd name="T83" fmla="*/ 11 h 20"/>
                <a:gd name="T84" fmla="*/ 2 w 20"/>
                <a:gd name="T85" fmla="*/ 9 h 20"/>
                <a:gd name="T86" fmla="*/ 2 w 20"/>
                <a:gd name="T87" fmla="*/ 8 h 20"/>
                <a:gd name="T88" fmla="*/ 1 w 20"/>
                <a:gd name="T89" fmla="*/ 7 h 20"/>
                <a:gd name="T90" fmla="*/ 0 w 20"/>
                <a:gd name="T91" fmla="*/ 5 h 20"/>
                <a:gd name="T92" fmla="*/ 0 w 20"/>
                <a:gd name="T93" fmla="*/ 2 h 20"/>
                <a:gd name="T94" fmla="*/ 0 w 20"/>
                <a:gd name="T95" fmla="*/ 1 h 20"/>
                <a:gd name="T96" fmla="*/ 3 w 20"/>
                <a:gd name="T97" fmla="*/ 0 h 2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"/>
                <a:gd name="T148" fmla="*/ 0 h 20"/>
                <a:gd name="T149" fmla="*/ 20 w 20"/>
                <a:gd name="T150" fmla="*/ 20 h 2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" h="20">
                  <a:moveTo>
                    <a:pt x="3" y="0"/>
                  </a:move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9"/>
                  </a:lnTo>
                  <a:lnTo>
                    <a:pt x="18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6" y="15"/>
                  </a:lnTo>
                  <a:lnTo>
                    <a:pt x="16" y="17"/>
                  </a:lnTo>
                  <a:lnTo>
                    <a:pt x="16" y="18"/>
                  </a:lnTo>
                  <a:lnTo>
                    <a:pt x="15" y="20"/>
                  </a:lnTo>
                  <a:lnTo>
                    <a:pt x="14" y="19"/>
                  </a:lnTo>
                  <a:lnTo>
                    <a:pt x="13" y="19"/>
                  </a:lnTo>
                  <a:lnTo>
                    <a:pt x="12" y="18"/>
                  </a:lnTo>
                  <a:lnTo>
                    <a:pt x="11" y="18"/>
                  </a:lnTo>
                  <a:lnTo>
                    <a:pt x="10" y="18"/>
                  </a:lnTo>
                  <a:lnTo>
                    <a:pt x="9" y="18"/>
                  </a:lnTo>
                  <a:lnTo>
                    <a:pt x="9" y="19"/>
                  </a:lnTo>
                  <a:lnTo>
                    <a:pt x="8" y="19"/>
                  </a:lnTo>
                  <a:lnTo>
                    <a:pt x="8" y="18"/>
                  </a:lnTo>
                  <a:lnTo>
                    <a:pt x="9" y="16"/>
                  </a:lnTo>
                  <a:lnTo>
                    <a:pt x="8" y="15"/>
                  </a:lnTo>
                  <a:lnTo>
                    <a:pt x="7" y="15"/>
                  </a:lnTo>
                  <a:lnTo>
                    <a:pt x="6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3" y="10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2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93" name="Freeform 973"/>
            <p:cNvSpPr>
              <a:spLocks/>
            </p:cNvSpPr>
            <p:nvPr/>
          </p:nvSpPr>
          <p:spPr bwMode="auto">
            <a:xfrm>
              <a:off x="1525" y="2357"/>
              <a:ext cx="2" cy="3"/>
            </a:xfrm>
            <a:custGeom>
              <a:avLst/>
              <a:gdLst>
                <a:gd name="T0" fmla="*/ 1 w 2"/>
                <a:gd name="T1" fmla="*/ 3 h 3"/>
                <a:gd name="T2" fmla="*/ 0 w 2"/>
                <a:gd name="T3" fmla="*/ 3 h 3"/>
                <a:gd name="T4" fmla="*/ 0 w 2"/>
                <a:gd name="T5" fmla="*/ 3 h 3"/>
                <a:gd name="T6" fmla="*/ 0 w 2"/>
                <a:gd name="T7" fmla="*/ 3 h 3"/>
                <a:gd name="T8" fmla="*/ 0 w 2"/>
                <a:gd name="T9" fmla="*/ 3 h 3"/>
                <a:gd name="T10" fmla="*/ 0 w 2"/>
                <a:gd name="T11" fmla="*/ 3 h 3"/>
                <a:gd name="T12" fmla="*/ 0 w 2"/>
                <a:gd name="T13" fmla="*/ 2 h 3"/>
                <a:gd name="T14" fmla="*/ 0 w 2"/>
                <a:gd name="T15" fmla="*/ 2 h 3"/>
                <a:gd name="T16" fmla="*/ 0 w 2"/>
                <a:gd name="T17" fmla="*/ 2 h 3"/>
                <a:gd name="T18" fmla="*/ 0 w 2"/>
                <a:gd name="T19" fmla="*/ 1 h 3"/>
                <a:gd name="T20" fmla="*/ 0 w 2"/>
                <a:gd name="T21" fmla="*/ 1 h 3"/>
                <a:gd name="T22" fmla="*/ 0 w 2"/>
                <a:gd name="T23" fmla="*/ 1 h 3"/>
                <a:gd name="T24" fmla="*/ 0 w 2"/>
                <a:gd name="T25" fmla="*/ 1 h 3"/>
                <a:gd name="T26" fmla="*/ 0 w 2"/>
                <a:gd name="T27" fmla="*/ 0 h 3"/>
                <a:gd name="T28" fmla="*/ 1 w 2"/>
                <a:gd name="T29" fmla="*/ 0 h 3"/>
                <a:gd name="T30" fmla="*/ 1 w 2"/>
                <a:gd name="T31" fmla="*/ 0 h 3"/>
                <a:gd name="T32" fmla="*/ 2 w 2"/>
                <a:gd name="T33" fmla="*/ 0 h 3"/>
                <a:gd name="T34" fmla="*/ 2 w 2"/>
                <a:gd name="T35" fmla="*/ 0 h 3"/>
                <a:gd name="T36" fmla="*/ 2 w 2"/>
                <a:gd name="T37" fmla="*/ 1 h 3"/>
                <a:gd name="T38" fmla="*/ 2 w 2"/>
                <a:gd name="T39" fmla="*/ 1 h 3"/>
                <a:gd name="T40" fmla="*/ 2 w 2"/>
                <a:gd name="T41" fmla="*/ 2 h 3"/>
                <a:gd name="T42" fmla="*/ 2 w 2"/>
                <a:gd name="T43" fmla="*/ 2 h 3"/>
                <a:gd name="T44" fmla="*/ 2 w 2"/>
                <a:gd name="T45" fmla="*/ 3 h 3"/>
                <a:gd name="T46" fmla="*/ 1 w 2"/>
                <a:gd name="T47" fmla="*/ 3 h 3"/>
                <a:gd name="T48" fmla="*/ 1 w 2"/>
                <a:gd name="T49" fmla="*/ 3 h 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"/>
                <a:gd name="T76" fmla="*/ 0 h 3"/>
                <a:gd name="T77" fmla="*/ 2 w 2"/>
                <a:gd name="T78" fmla="*/ 3 h 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" h="3">
                  <a:moveTo>
                    <a:pt x="1" y="3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94" name="Freeform 974"/>
            <p:cNvSpPr>
              <a:spLocks/>
            </p:cNvSpPr>
            <p:nvPr/>
          </p:nvSpPr>
          <p:spPr bwMode="auto">
            <a:xfrm>
              <a:off x="1739" y="2371"/>
              <a:ext cx="210" cy="122"/>
            </a:xfrm>
            <a:custGeom>
              <a:avLst/>
              <a:gdLst>
                <a:gd name="T0" fmla="*/ 131 w 210"/>
                <a:gd name="T1" fmla="*/ 34 h 122"/>
                <a:gd name="T2" fmla="*/ 137 w 210"/>
                <a:gd name="T3" fmla="*/ 25 h 122"/>
                <a:gd name="T4" fmla="*/ 141 w 210"/>
                <a:gd name="T5" fmla="*/ 14 h 122"/>
                <a:gd name="T6" fmla="*/ 145 w 210"/>
                <a:gd name="T7" fmla="*/ 3 h 122"/>
                <a:gd name="T8" fmla="*/ 157 w 210"/>
                <a:gd name="T9" fmla="*/ 0 h 122"/>
                <a:gd name="T10" fmla="*/ 168 w 210"/>
                <a:gd name="T11" fmla="*/ 4 h 122"/>
                <a:gd name="T12" fmla="*/ 171 w 210"/>
                <a:gd name="T13" fmla="*/ 15 h 122"/>
                <a:gd name="T14" fmla="*/ 181 w 210"/>
                <a:gd name="T15" fmla="*/ 19 h 122"/>
                <a:gd name="T16" fmla="*/ 193 w 210"/>
                <a:gd name="T17" fmla="*/ 18 h 122"/>
                <a:gd name="T18" fmla="*/ 203 w 210"/>
                <a:gd name="T19" fmla="*/ 16 h 122"/>
                <a:gd name="T20" fmla="*/ 210 w 210"/>
                <a:gd name="T21" fmla="*/ 23 h 122"/>
                <a:gd name="T22" fmla="*/ 205 w 210"/>
                <a:gd name="T23" fmla="*/ 29 h 122"/>
                <a:gd name="T24" fmla="*/ 206 w 210"/>
                <a:gd name="T25" fmla="*/ 40 h 122"/>
                <a:gd name="T26" fmla="*/ 203 w 210"/>
                <a:gd name="T27" fmla="*/ 51 h 122"/>
                <a:gd name="T28" fmla="*/ 195 w 210"/>
                <a:gd name="T29" fmla="*/ 55 h 122"/>
                <a:gd name="T30" fmla="*/ 195 w 210"/>
                <a:gd name="T31" fmla="*/ 63 h 122"/>
                <a:gd name="T32" fmla="*/ 185 w 210"/>
                <a:gd name="T33" fmla="*/ 60 h 122"/>
                <a:gd name="T34" fmla="*/ 175 w 210"/>
                <a:gd name="T35" fmla="*/ 57 h 122"/>
                <a:gd name="T36" fmla="*/ 173 w 210"/>
                <a:gd name="T37" fmla="*/ 68 h 122"/>
                <a:gd name="T38" fmla="*/ 178 w 210"/>
                <a:gd name="T39" fmla="*/ 80 h 122"/>
                <a:gd name="T40" fmla="*/ 182 w 210"/>
                <a:gd name="T41" fmla="*/ 89 h 122"/>
                <a:gd name="T42" fmla="*/ 184 w 210"/>
                <a:gd name="T43" fmla="*/ 100 h 122"/>
                <a:gd name="T44" fmla="*/ 175 w 210"/>
                <a:gd name="T45" fmla="*/ 103 h 122"/>
                <a:gd name="T46" fmla="*/ 170 w 210"/>
                <a:gd name="T47" fmla="*/ 112 h 122"/>
                <a:gd name="T48" fmla="*/ 159 w 210"/>
                <a:gd name="T49" fmla="*/ 116 h 122"/>
                <a:gd name="T50" fmla="*/ 155 w 210"/>
                <a:gd name="T51" fmla="*/ 119 h 122"/>
                <a:gd name="T52" fmla="*/ 151 w 210"/>
                <a:gd name="T53" fmla="*/ 116 h 122"/>
                <a:gd name="T54" fmla="*/ 150 w 210"/>
                <a:gd name="T55" fmla="*/ 104 h 122"/>
                <a:gd name="T56" fmla="*/ 148 w 210"/>
                <a:gd name="T57" fmla="*/ 94 h 122"/>
                <a:gd name="T58" fmla="*/ 137 w 210"/>
                <a:gd name="T59" fmla="*/ 93 h 122"/>
                <a:gd name="T60" fmla="*/ 130 w 210"/>
                <a:gd name="T61" fmla="*/ 85 h 122"/>
                <a:gd name="T62" fmla="*/ 125 w 210"/>
                <a:gd name="T63" fmla="*/ 79 h 122"/>
                <a:gd name="T64" fmla="*/ 116 w 210"/>
                <a:gd name="T65" fmla="*/ 87 h 122"/>
                <a:gd name="T66" fmla="*/ 107 w 210"/>
                <a:gd name="T67" fmla="*/ 85 h 122"/>
                <a:gd name="T68" fmla="*/ 103 w 210"/>
                <a:gd name="T69" fmla="*/ 94 h 122"/>
                <a:gd name="T70" fmla="*/ 96 w 210"/>
                <a:gd name="T71" fmla="*/ 100 h 122"/>
                <a:gd name="T72" fmla="*/ 87 w 210"/>
                <a:gd name="T73" fmla="*/ 97 h 122"/>
                <a:gd name="T74" fmla="*/ 76 w 210"/>
                <a:gd name="T75" fmla="*/ 94 h 122"/>
                <a:gd name="T76" fmla="*/ 66 w 210"/>
                <a:gd name="T77" fmla="*/ 93 h 122"/>
                <a:gd name="T78" fmla="*/ 57 w 210"/>
                <a:gd name="T79" fmla="*/ 90 h 122"/>
                <a:gd name="T80" fmla="*/ 46 w 210"/>
                <a:gd name="T81" fmla="*/ 88 h 122"/>
                <a:gd name="T82" fmla="*/ 34 w 210"/>
                <a:gd name="T83" fmla="*/ 89 h 122"/>
                <a:gd name="T84" fmla="*/ 24 w 210"/>
                <a:gd name="T85" fmla="*/ 88 h 122"/>
                <a:gd name="T86" fmla="*/ 19 w 210"/>
                <a:gd name="T87" fmla="*/ 85 h 122"/>
                <a:gd name="T88" fmla="*/ 13 w 210"/>
                <a:gd name="T89" fmla="*/ 77 h 122"/>
                <a:gd name="T90" fmla="*/ 0 w 210"/>
                <a:gd name="T91" fmla="*/ 64 h 122"/>
                <a:gd name="T92" fmla="*/ 1 w 210"/>
                <a:gd name="T93" fmla="*/ 53 h 122"/>
                <a:gd name="T94" fmla="*/ 13 w 210"/>
                <a:gd name="T95" fmla="*/ 49 h 122"/>
                <a:gd name="T96" fmla="*/ 13 w 210"/>
                <a:gd name="T97" fmla="*/ 41 h 122"/>
                <a:gd name="T98" fmla="*/ 18 w 210"/>
                <a:gd name="T99" fmla="*/ 31 h 122"/>
                <a:gd name="T100" fmla="*/ 24 w 210"/>
                <a:gd name="T101" fmla="*/ 31 h 122"/>
                <a:gd name="T102" fmla="*/ 32 w 210"/>
                <a:gd name="T103" fmla="*/ 28 h 122"/>
                <a:gd name="T104" fmla="*/ 43 w 210"/>
                <a:gd name="T105" fmla="*/ 32 h 122"/>
                <a:gd name="T106" fmla="*/ 55 w 210"/>
                <a:gd name="T107" fmla="*/ 32 h 122"/>
                <a:gd name="T108" fmla="*/ 64 w 210"/>
                <a:gd name="T109" fmla="*/ 29 h 122"/>
                <a:gd name="T110" fmla="*/ 75 w 210"/>
                <a:gd name="T111" fmla="*/ 31 h 122"/>
                <a:gd name="T112" fmla="*/ 87 w 210"/>
                <a:gd name="T113" fmla="*/ 35 h 122"/>
                <a:gd name="T114" fmla="*/ 100 w 210"/>
                <a:gd name="T115" fmla="*/ 35 h 122"/>
                <a:gd name="T116" fmla="*/ 110 w 210"/>
                <a:gd name="T117" fmla="*/ 32 h 122"/>
                <a:gd name="T118" fmla="*/ 119 w 210"/>
                <a:gd name="T119" fmla="*/ 36 h 12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10"/>
                <a:gd name="T181" fmla="*/ 0 h 122"/>
                <a:gd name="T182" fmla="*/ 210 w 210"/>
                <a:gd name="T183" fmla="*/ 122 h 12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10" h="122">
                  <a:moveTo>
                    <a:pt x="122" y="39"/>
                  </a:moveTo>
                  <a:lnTo>
                    <a:pt x="123" y="39"/>
                  </a:lnTo>
                  <a:lnTo>
                    <a:pt x="124" y="38"/>
                  </a:lnTo>
                  <a:lnTo>
                    <a:pt x="125" y="38"/>
                  </a:lnTo>
                  <a:lnTo>
                    <a:pt x="125" y="37"/>
                  </a:lnTo>
                  <a:lnTo>
                    <a:pt x="126" y="37"/>
                  </a:lnTo>
                  <a:lnTo>
                    <a:pt x="127" y="36"/>
                  </a:lnTo>
                  <a:lnTo>
                    <a:pt x="128" y="36"/>
                  </a:lnTo>
                  <a:lnTo>
                    <a:pt x="129" y="36"/>
                  </a:lnTo>
                  <a:lnTo>
                    <a:pt x="129" y="35"/>
                  </a:lnTo>
                  <a:lnTo>
                    <a:pt x="130" y="35"/>
                  </a:lnTo>
                  <a:lnTo>
                    <a:pt x="131" y="35"/>
                  </a:lnTo>
                  <a:lnTo>
                    <a:pt x="131" y="34"/>
                  </a:lnTo>
                  <a:lnTo>
                    <a:pt x="132" y="34"/>
                  </a:lnTo>
                  <a:lnTo>
                    <a:pt x="132" y="33"/>
                  </a:lnTo>
                  <a:lnTo>
                    <a:pt x="132" y="32"/>
                  </a:lnTo>
                  <a:lnTo>
                    <a:pt x="133" y="32"/>
                  </a:lnTo>
                  <a:lnTo>
                    <a:pt x="133" y="31"/>
                  </a:lnTo>
                  <a:lnTo>
                    <a:pt x="134" y="30"/>
                  </a:lnTo>
                  <a:lnTo>
                    <a:pt x="135" y="29"/>
                  </a:lnTo>
                  <a:lnTo>
                    <a:pt x="136" y="29"/>
                  </a:lnTo>
                  <a:lnTo>
                    <a:pt x="136" y="28"/>
                  </a:lnTo>
                  <a:lnTo>
                    <a:pt x="136" y="27"/>
                  </a:lnTo>
                  <a:lnTo>
                    <a:pt x="136" y="26"/>
                  </a:lnTo>
                  <a:lnTo>
                    <a:pt x="137" y="26"/>
                  </a:lnTo>
                  <a:lnTo>
                    <a:pt x="137" y="25"/>
                  </a:lnTo>
                  <a:lnTo>
                    <a:pt x="137" y="24"/>
                  </a:lnTo>
                  <a:lnTo>
                    <a:pt x="137" y="23"/>
                  </a:lnTo>
                  <a:lnTo>
                    <a:pt x="138" y="23"/>
                  </a:lnTo>
                  <a:lnTo>
                    <a:pt x="138" y="22"/>
                  </a:lnTo>
                  <a:lnTo>
                    <a:pt x="139" y="21"/>
                  </a:lnTo>
                  <a:lnTo>
                    <a:pt x="139" y="20"/>
                  </a:lnTo>
                  <a:lnTo>
                    <a:pt x="139" y="19"/>
                  </a:lnTo>
                  <a:lnTo>
                    <a:pt x="140" y="18"/>
                  </a:lnTo>
                  <a:lnTo>
                    <a:pt x="140" y="17"/>
                  </a:lnTo>
                  <a:lnTo>
                    <a:pt x="140" y="16"/>
                  </a:lnTo>
                  <a:lnTo>
                    <a:pt x="140" y="15"/>
                  </a:lnTo>
                  <a:lnTo>
                    <a:pt x="141" y="15"/>
                  </a:lnTo>
                  <a:lnTo>
                    <a:pt x="141" y="14"/>
                  </a:lnTo>
                  <a:lnTo>
                    <a:pt x="141" y="13"/>
                  </a:lnTo>
                  <a:lnTo>
                    <a:pt x="141" y="12"/>
                  </a:lnTo>
                  <a:lnTo>
                    <a:pt x="141" y="11"/>
                  </a:lnTo>
                  <a:lnTo>
                    <a:pt x="141" y="10"/>
                  </a:lnTo>
                  <a:lnTo>
                    <a:pt x="142" y="9"/>
                  </a:lnTo>
                  <a:lnTo>
                    <a:pt x="143" y="9"/>
                  </a:lnTo>
                  <a:lnTo>
                    <a:pt x="143" y="8"/>
                  </a:lnTo>
                  <a:lnTo>
                    <a:pt x="142" y="7"/>
                  </a:lnTo>
                  <a:lnTo>
                    <a:pt x="142" y="6"/>
                  </a:lnTo>
                  <a:lnTo>
                    <a:pt x="143" y="6"/>
                  </a:lnTo>
                  <a:lnTo>
                    <a:pt x="144" y="5"/>
                  </a:lnTo>
                  <a:lnTo>
                    <a:pt x="145" y="5"/>
                  </a:lnTo>
                  <a:lnTo>
                    <a:pt x="145" y="4"/>
                  </a:lnTo>
                  <a:lnTo>
                    <a:pt x="145" y="3"/>
                  </a:lnTo>
                  <a:lnTo>
                    <a:pt x="146" y="3"/>
                  </a:lnTo>
                  <a:lnTo>
                    <a:pt x="147" y="3"/>
                  </a:lnTo>
                  <a:lnTo>
                    <a:pt x="148" y="2"/>
                  </a:lnTo>
                  <a:lnTo>
                    <a:pt x="149" y="2"/>
                  </a:lnTo>
                  <a:lnTo>
                    <a:pt x="150" y="2"/>
                  </a:lnTo>
                  <a:lnTo>
                    <a:pt x="151" y="2"/>
                  </a:lnTo>
                  <a:lnTo>
                    <a:pt x="152" y="1"/>
                  </a:lnTo>
                  <a:lnTo>
                    <a:pt x="153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5" y="0"/>
                  </a:lnTo>
                  <a:lnTo>
                    <a:pt x="156" y="0"/>
                  </a:lnTo>
                  <a:lnTo>
                    <a:pt x="157" y="0"/>
                  </a:lnTo>
                  <a:lnTo>
                    <a:pt x="158" y="0"/>
                  </a:lnTo>
                  <a:lnTo>
                    <a:pt x="159" y="0"/>
                  </a:lnTo>
                  <a:lnTo>
                    <a:pt x="160" y="0"/>
                  </a:lnTo>
                  <a:lnTo>
                    <a:pt x="161" y="1"/>
                  </a:lnTo>
                  <a:lnTo>
                    <a:pt x="162" y="1"/>
                  </a:lnTo>
                  <a:lnTo>
                    <a:pt x="163" y="1"/>
                  </a:lnTo>
                  <a:lnTo>
                    <a:pt x="164" y="1"/>
                  </a:lnTo>
                  <a:lnTo>
                    <a:pt x="165" y="1"/>
                  </a:lnTo>
                  <a:lnTo>
                    <a:pt x="165" y="2"/>
                  </a:lnTo>
                  <a:lnTo>
                    <a:pt x="166" y="3"/>
                  </a:lnTo>
                  <a:lnTo>
                    <a:pt x="167" y="3"/>
                  </a:lnTo>
                  <a:lnTo>
                    <a:pt x="168" y="3"/>
                  </a:lnTo>
                  <a:lnTo>
                    <a:pt x="168" y="4"/>
                  </a:lnTo>
                  <a:lnTo>
                    <a:pt x="168" y="5"/>
                  </a:lnTo>
                  <a:lnTo>
                    <a:pt x="168" y="6"/>
                  </a:lnTo>
                  <a:lnTo>
                    <a:pt x="169" y="7"/>
                  </a:lnTo>
                  <a:lnTo>
                    <a:pt x="169" y="8"/>
                  </a:lnTo>
                  <a:lnTo>
                    <a:pt x="170" y="8"/>
                  </a:lnTo>
                  <a:lnTo>
                    <a:pt x="170" y="9"/>
                  </a:lnTo>
                  <a:lnTo>
                    <a:pt x="170" y="10"/>
                  </a:lnTo>
                  <a:lnTo>
                    <a:pt x="170" y="11"/>
                  </a:lnTo>
                  <a:lnTo>
                    <a:pt x="170" y="12"/>
                  </a:lnTo>
                  <a:lnTo>
                    <a:pt x="170" y="13"/>
                  </a:lnTo>
                  <a:lnTo>
                    <a:pt x="170" y="14"/>
                  </a:lnTo>
                  <a:lnTo>
                    <a:pt x="171" y="14"/>
                  </a:lnTo>
                  <a:lnTo>
                    <a:pt x="171" y="15"/>
                  </a:lnTo>
                  <a:lnTo>
                    <a:pt x="171" y="16"/>
                  </a:lnTo>
                  <a:lnTo>
                    <a:pt x="172" y="16"/>
                  </a:lnTo>
                  <a:lnTo>
                    <a:pt x="172" y="17"/>
                  </a:lnTo>
                  <a:lnTo>
                    <a:pt x="173" y="17"/>
                  </a:lnTo>
                  <a:lnTo>
                    <a:pt x="173" y="18"/>
                  </a:lnTo>
                  <a:lnTo>
                    <a:pt x="174" y="19"/>
                  </a:lnTo>
                  <a:lnTo>
                    <a:pt x="175" y="19"/>
                  </a:lnTo>
                  <a:lnTo>
                    <a:pt x="176" y="18"/>
                  </a:lnTo>
                  <a:lnTo>
                    <a:pt x="176" y="19"/>
                  </a:lnTo>
                  <a:lnTo>
                    <a:pt x="177" y="19"/>
                  </a:lnTo>
                  <a:lnTo>
                    <a:pt x="179" y="19"/>
                  </a:lnTo>
                  <a:lnTo>
                    <a:pt x="180" y="19"/>
                  </a:lnTo>
                  <a:lnTo>
                    <a:pt x="181" y="19"/>
                  </a:lnTo>
                  <a:lnTo>
                    <a:pt x="182" y="19"/>
                  </a:lnTo>
                  <a:lnTo>
                    <a:pt x="183" y="19"/>
                  </a:lnTo>
                  <a:lnTo>
                    <a:pt x="184" y="19"/>
                  </a:lnTo>
                  <a:lnTo>
                    <a:pt x="185" y="19"/>
                  </a:lnTo>
                  <a:lnTo>
                    <a:pt x="186" y="20"/>
                  </a:lnTo>
                  <a:lnTo>
                    <a:pt x="187" y="20"/>
                  </a:lnTo>
                  <a:lnTo>
                    <a:pt x="188" y="20"/>
                  </a:lnTo>
                  <a:lnTo>
                    <a:pt x="189" y="20"/>
                  </a:lnTo>
                  <a:lnTo>
                    <a:pt x="190" y="20"/>
                  </a:lnTo>
                  <a:lnTo>
                    <a:pt x="191" y="19"/>
                  </a:lnTo>
                  <a:lnTo>
                    <a:pt x="192" y="19"/>
                  </a:lnTo>
                  <a:lnTo>
                    <a:pt x="193" y="19"/>
                  </a:lnTo>
                  <a:lnTo>
                    <a:pt x="193" y="18"/>
                  </a:lnTo>
                  <a:lnTo>
                    <a:pt x="194" y="18"/>
                  </a:lnTo>
                  <a:lnTo>
                    <a:pt x="194" y="17"/>
                  </a:lnTo>
                  <a:lnTo>
                    <a:pt x="195" y="17"/>
                  </a:lnTo>
                  <a:lnTo>
                    <a:pt x="195" y="16"/>
                  </a:lnTo>
                  <a:lnTo>
                    <a:pt x="195" y="15"/>
                  </a:lnTo>
                  <a:lnTo>
                    <a:pt x="196" y="14"/>
                  </a:lnTo>
                  <a:lnTo>
                    <a:pt x="197" y="14"/>
                  </a:lnTo>
                  <a:lnTo>
                    <a:pt x="198" y="15"/>
                  </a:lnTo>
                  <a:lnTo>
                    <a:pt x="199" y="15"/>
                  </a:lnTo>
                  <a:lnTo>
                    <a:pt x="200" y="16"/>
                  </a:lnTo>
                  <a:lnTo>
                    <a:pt x="201" y="16"/>
                  </a:lnTo>
                  <a:lnTo>
                    <a:pt x="202" y="16"/>
                  </a:lnTo>
                  <a:lnTo>
                    <a:pt x="203" y="16"/>
                  </a:lnTo>
                  <a:lnTo>
                    <a:pt x="204" y="16"/>
                  </a:lnTo>
                  <a:lnTo>
                    <a:pt x="205" y="16"/>
                  </a:lnTo>
                  <a:lnTo>
                    <a:pt x="205" y="17"/>
                  </a:lnTo>
                  <a:lnTo>
                    <a:pt x="206" y="17"/>
                  </a:lnTo>
                  <a:lnTo>
                    <a:pt x="206" y="18"/>
                  </a:lnTo>
                  <a:lnTo>
                    <a:pt x="207" y="18"/>
                  </a:lnTo>
                  <a:lnTo>
                    <a:pt x="207" y="19"/>
                  </a:lnTo>
                  <a:lnTo>
                    <a:pt x="207" y="20"/>
                  </a:lnTo>
                  <a:lnTo>
                    <a:pt x="208" y="20"/>
                  </a:lnTo>
                  <a:lnTo>
                    <a:pt x="208" y="21"/>
                  </a:lnTo>
                  <a:lnTo>
                    <a:pt x="209" y="22"/>
                  </a:lnTo>
                  <a:lnTo>
                    <a:pt x="210" y="22"/>
                  </a:lnTo>
                  <a:lnTo>
                    <a:pt x="210" y="23"/>
                  </a:lnTo>
                  <a:lnTo>
                    <a:pt x="209" y="23"/>
                  </a:lnTo>
                  <a:lnTo>
                    <a:pt x="209" y="24"/>
                  </a:lnTo>
                  <a:lnTo>
                    <a:pt x="208" y="24"/>
                  </a:lnTo>
                  <a:lnTo>
                    <a:pt x="208" y="25"/>
                  </a:lnTo>
                  <a:lnTo>
                    <a:pt x="209" y="25"/>
                  </a:lnTo>
                  <a:lnTo>
                    <a:pt x="209" y="26"/>
                  </a:lnTo>
                  <a:lnTo>
                    <a:pt x="208" y="27"/>
                  </a:lnTo>
                  <a:lnTo>
                    <a:pt x="207" y="27"/>
                  </a:lnTo>
                  <a:lnTo>
                    <a:pt x="206" y="27"/>
                  </a:lnTo>
                  <a:lnTo>
                    <a:pt x="206" y="28"/>
                  </a:lnTo>
                  <a:lnTo>
                    <a:pt x="205" y="28"/>
                  </a:lnTo>
                  <a:lnTo>
                    <a:pt x="205" y="29"/>
                  </a:lnTo>
                  <a:lnTo>
                    <a:pt x="205" y="30"/>
                  </a:lnTo>
                  <a:lnTo>
                    <a:pt x="205" y="31"/>
                  </a:lnTo>
                  <a:lnTo>
                    <a:pt x="205" y="32"/>
                  </a:lnTo>
                  <a:lnTo>
                    <a:pt x="205" y="33"/>
                  </a:lnTo>
                  <a:lnTo>
                    <a:pt x="204" y="33"/>
                  </a:lnTo>
                  <a:lnTo>
                    <a:pt x="203" y="33"/>
                  </a:lnTo>
                  <a:lnTo>
                    <a:pt x="202" y="34"/>
                  </a:lnTo>
                  <a:lnTo>
                    <a:pt x="202" y="35"/>
                  </a:lnTo>
                  <a:lnTo>
                    <a:pt x="203" y="36"/>
                  </a:lnTo>
                  <a:lnTo>
                    <a:pt x="204" y="36"/>
                  </a:lnTo>
                  <a:lnTo>
                    <a:pt x="205" y="37"/>
                  </a:lnTo>
                  <a:lnTo>
                    <a:pt x="206" y="38"/>
                  </a:lnTo>
                  <a:lnTo>
                    <a:pt x="206" y="39"/>
                  </a:lnTo>
                  <a:lnTo>
                    <a:pt x="206" y="40"/>
                  </a:lnTo>
                  <a:lnTo>
                    <a:pt x="206" y="41"/>
                  </a:lnTo>
                  <a:lnTo>
                    <a:pt x="206" y="42"/>
                  </a:lnTo>
                  <a:lnTo>
                    <a:pt x="207" y="42"/>
                  </a:lnTo>
                  <a:lnTo>
                    <a:pt x="207" y="43"/>
                  </a:lnTo>
                  <a:lnTo>
                    <a:pt x="206" y="44"/>
                  </a:lnTo>
                  <a:lnTo>
                    <a:pt x="206" y="45"/>
                  </a:lnTo>
                  <a:lnTo>
                    <a:pt x="206" y="46"/>
                  </a:lnTo>
                  <a:lnTo>
                    <a:pt x="206" y="47"/>
                  </a:lnTo>
                  <a:lnTo>
                    <a:pt x="205" y="48"/>
                  </a:lnTo>
                  <a:lnTo>
                    <a:pt x="204" y="49"/>
                  </a:lnTo>
                  <a:lnTo>
                    <a:pt x="204" y="50"/>
                  </a:lnTo>
                  <a:lnTo>
                    <a:pt x="203" y="50"/>
                  </a:lnTo>
                  <a:lnTo>
                    <a:pt x="203" y="51"/>
                  </a:lnTo>
                  <a:lnTo>
                    <a:pt x="203" y="52"/>
                  </a:lnTo>
                  <a:lnTo>
                    <a:pt x="203" y="53"/>
                  </a:lnTo>
                  <a:lnTo>
                    <a:pt x="202" y="53"/>
                  </a:lnTo>
                  <a:lnTo>
                    <a:pt x="201" y="53"/>
                  </a:lnTo>
                  <a:lnTo>
                    <a:pt x="201" y="54"/>
                  </a:lnTo>
                  <a:lnTo>
                    <a:pt x="201" y="55"/>
                  </a:lnTo>
                  <a:lnTo>
                    <a:pt x="200" y="55"/>
                  </a:lnTo>
                  <a:lnTo>
                    <a:pt x="199" y="55"/>
                  </a:lnTo>
                  <a:lnTo>
                    <a:pt x="198" y="56"/>
                  </a:lnTo>
                  <a:lnTo>
                    <a:pt x="197" y="56"/>
                  </a:lnTo>
                  <a:lnTo>
                    <a:pt x="197" y="55"/>
                  </a:lnTo>
                  <a:lnTo>
                    <a:pt x="196" y="55"/>
                  </a:lnTo>
                  <a:lnTo>
                    <a:pt x="195" y="56"/>
                  </a:lnTo>
                  <a:lnTo>
                    <a:pt x="195" y="55"/>
                  </a:lnTo>
                  <a:lnTo>
                    <a:pt x="195" y="56"/>
                  </a:lnTo>
                  <a:lnTo>
                    <a:pt x="194" y="56"/>
                  </a:lnTo>
                  <a:lnTo>
                    <a:pt x="194" y="57"/>
                  </a:lnTo>
                  <a:lnTo>
                    <a:pt x="194" y="58"/>
                  </a:lnTo>
                  <a:lnTo>
                    <a:pt x="194" y="59"/>
                  </a:lnTo>
                  <a:lnTo>
                    <a:pt x="193" y="59"/>
                  </a:lnTo>
                  <a:lnTo>
                    <a:pt x="193" y="60"/>
                  </a:lnTo>
                  <a:lnTo>
                    <a:pt x="193" y="61"/>
                  </a:lnTo>
                  <a:lnTo>
                    <a:pt x="194" y="61"/>
                  </a:lnTo>
                  <a:lnTo>
                    <a:pt x="195" y="61"/>
                  </a:lnTo>
                  <a:lnTo>
                    <a:pt x="195" y="62"/>
                  </a:lnTo>
                  <a:lnTo>
                    <a:pt x="195" y="63"/>
                  </a:lnTo>
                  <a:lnTo>
                    <a:pt x="195" y="64"/>
                  </a:lnTo>
                  <a:lnTo>
                    <a:pt x="194" y="64"/>
                  </a:lnTo>
                  <a:lnTo>
                    <a:pt x="194" y="63"/>
                  </a:lnTo>
                  <a:lnTo>
                    <a:pt x="193" y="63"/>
                  </a:lnTo>
                  <a:lnTo>
                    <a:pt x="193" y="62"/>
                  </a:lnTo>
                  <a:lnTo>
                    <a:pt x="192" y="62"/>
                  </a:lnTo>
                  <a:lnTo>
                    <a:pt x="191" y="62"/>
                  </a:lnTo>
                  <a:lnTo>
                    <a:pt x="190" y="62"/>
                  </a:lnTo>
                  <a:lnTo>
                    <a:pt x="189" y="61"/>
                  </a:lnTo>
                  <a:lnTo>
                    <a:pt x="188" y="61"/>
                  </a:lnTo>
                  <a:lnTo>
                    <a:pt x="187" y="61"/>
                  </a:lnTo>
                  <a:lnTo>
                    <a:pt x="186" y="61"/>
                  </a:lnTo>
                  <a:lnTo>
                    <a:pt x="185" y="60"/>
                  </a:lnTo>
                  <a:lnTo>
                    <a:pt x="184" y="60"/>
                  </a:lnTo>
                  <a:lnTo>
                    <a:pt x="183" y="59"/>
                  </a:lnTo>
                  <a:lnTo>
                    <a:pt x="182" y="59"/>
                  </a:lnTo>
                  <a:lnTo>
                    <a:pt x="181" y="59"/>
                  </a:lnTo>
                  <a:lnTo>
                    <a:pt x="180" y="58"/>
                  </a:lnTo>
                  <a:lnTo>
                    <a:pt x="180" y="57"/>
                  </a:lnTo>
                  <a:lnTo>
                    <a:pt x="179" y="57"/>
                  </a:lnTo>
                  <a:lnTo>
                    <a:pt x="179" y="56"/>
                  </a:lnTo>
                  <a:lnTo>
                    <a:pt x="178" y="55"/>
                  </a:lnTo>
                  <a:lnTo>
                    <a:pt x="177" y="56"/>
                  </a:lnTo>
                  <a:lnTo>
                    <a:pt x="176" y="57"/>
                  </a:lnTo>
                  <a:lnTo>
                    <a:pt x="175" y="56"/>
                  </a:lnTo>
                  <a:lnTo>
                    <a:pt x="175" y="57"/>
                  </a:lnTo>
                  <a:lnTo>
                    <a:pt x="174" y="58"/>
                  </a:lnTo>
                  <a:lnTo>
                    <a:pt x="174" y="59"/>
                  </a:lnTo>
                  <a:lnTo>
                    <a:pt x="174" y="60"/>
                  </a:lnTo>
                  <a:lnTo>
                    <a:pt x="175" y="60"/>
                  </a:lnTo>
                  <a:lnTo>
                    <a:pt x="175" y="61"/>
                  </a:lnTo>
                  <a:lnTo>
                    <a:pt x="174" y="61"/>
                  </a:lnTo>
                  <a:lnTo>
                    <a:pt x="174" y="62"/>
                  </a:lnTo>
                  <a:lnTo>
                    <a:pt x="174" y="63"/>
                  </a:lnTo>
                  <a:lnTo>
                    <a:pt x="175" y="63"/>
                  </a:lnTo>
                  <a:lnTo>
                    <a:pt x="175" y="64"/>
                  </a:lnTo>
                  <a:lnTo>
                    <a:pt x="174" y="65"/>
                  </a:lnTo>
                  <a:lnTo>
                    <a:pt x="174" y="66"/>
                  </a:lnTo>
                  <a:lnTo>
                    <a:pt x="173" y="67"/>
                  </a:lnTo>
                  <a:lnTo>
                    <a:pt x="173" y="68"/>
                  </a:lnTo>
                  <a:lnTo>
                    <a:pt x="173" y="69"/>
                  </a:lnTo>
                  <a:lnTo>
                    <a:pt x="174" y="70"/>
                  </a:lnTo>
                  <a:lnTo>
                    <a:pt x="174" y="71"/>
                  </a:lnTo>
                  <a:lnTo>
                    <a:pt x="175" y="72"/>
                  </a:lnTo>
                  <a:lnTo>
                    <a:pt x="175" y="73"/>
                  </a:lnTo>
                  <a:lnTo>
                    <a:pt x="175" y="74"/>
                  </a:lnTo>
                  <a:lnTo>
                    <a:pt x="175" y="75"/>
                  </a:lnTo>
                  <a:lnTo>
                    <a:pt x="175" y="76"/>
                  </a:lnTo>
                  <a:lnTo>
                    <a:pt x="176" y="76"/>
                  </a:lnTo>
                  <a:lnTo>
                    <a:pt x="176" y="77"/>
                  </a:lnTo>
                  <a:lnTo>
                    <a:pt x="176" y="78"/>
                  </a:lnTo>
                  <a:lnTo>
                    <a:pt x="176" y="79"/>
                  </a:lnTo>
                  <a:lnTo>
                    <a:pt x="177" y="80"/>
                  </a:lnTo>
                  <a:lnTo>
                    <a:pt x="178" y="80"/>
                  </a:lnTo>
                  <a:lnTo>
                    <a:pt x="178" y="81"/>
                  </a:lnTo>
                  <a:lnTo>
                    <a:pt x="177" y="82"/>
                  </a:lnTo>
                  <a:lnTo>
                    <a:pt x="177" y="83"/>
                  </a:lnTo>
                  <a:lnTo>
                    <a:pt x="177" y="84"/>
                  </a:lnTo>
                  <a:lnTo>
                    <a:pt x="178" y="85"/>
                  </a:lnTo>
                  <a:lnTo>
                    <a:pt x="177" y="86"/>
                  </a:lnTo>
                  <a:lnTo>
                    <a:pt x="177" y="87"/>
                  </a:lnTo>
                  <a:lnTo>
                    <a:pt x="178" y="87"/>
                  </a:lnTo>
                  <a:lnTo>
                    <a:pt x="179" y="87"/>
                  </a:lnTo>
                  <a:lnTo>
                    <a:pt x="180" y="88"/>
                  </a:lnTo>
                  <a:lnTo>
                    <a:pt x="180" y="89"/>
                  </a:lnTo>
                  <a:lnTo>
                    <a:pt x="181" y="89"/>
                  </a:lnTo>
                  <a:lnTo>
                    <a:pt x="182" y="89"/>
                  </a:lnTo>
                  <a:lnTo>
                    <a:pt x="183" y="89"/>
                  </a:lnTo>
                  <a:lnTo>
                    <a:pt x="184" y="90"/>
                  </a:lnTo>
                  <a:lnTo>
                    <a:pt x="184" y="91"/>
                  </a:lnTo>
                  <a:lnTo>
                    <a:pt x="184" y="92"/>
                  </a:lnTo>
                  <a:lnTo>
                    <a:pt x="185" y="93"/>
                  </a:lnTo>
                  <a:lnTo>
                    <a:pt x="185" y="94"/>
                  </a:lnTo>
                  <a:lnTo>
                    <a:pt x="186" y="94"/>
                  </a:lnTo>
                  <a:lnTo>
                    <a:pt x="186" y="95"/>
                  </a:lnTo>
                  <a:lnTo>
                    <a:pt x="186" y="96"/>
                  </a:lnTo>
                  <a:lnTo>
                    <a:pt x="186" y="97"/>
                  </a:lnTo>
                  <a:lnTo>
                    <a:pt x="185" y="97"/>
                  </a:lnTo>
                  <a:lnTo>
                    <a:pt x="185" y="98"/>
                  </a:lnTo>
                  <a:lnTo>
                    <a:pt x="185" y="99"/>
                  </a:lnTo>
                  <a:lnTo>
                    <a:pt x="184" y="100"/>
                  </a:lnTo>
                  <a:lnTo>
                    <a:pt x="183" y="101"/>
                  </a:lnTo>
                  <a:lnTo>
                    <a:pt x="183" y="102"/>
                  </a:lnTo>
                  <a:lnTo>
                    <a:pt x="182" y="102"/>
                  </a:lnTo>
                  <a:lnTo>
                    <a:pt x="182" y="103"/>
                  </a:lnTo>
                  <a:lnTo>
                    <a:pt x="181" y="103"/>
                  </a:lnTo>
                  <a:lnTo>
                    <a:pt x="181" y="102"/>
                  </a:lnTo>
                  <a:lnTo>
                    <a:pt x="180" y="102"/>
                  </a:lnTo>
                  <a:lnTo>
                    <a:pt x="179" y="102"/>
                  </a:lnTo>
                  <a:lnTo>
                    <a:pt x="178" y="102"/>
                  </a:lnTo>
                  <a:lnTo>
                    <a:pt x="178" y="101"/>
                  </a:lnTo>
                  <a:lnTo>
                    <a:pt x="177" y="101"/>
                  </a:lnTo>
                  <a:lnTo>
                    <a:pt x="176" y="101"/>
                  </a:lnTo>
                  <a:lnTo>
                    <a:pt x="176" y="102"/>
                  </a:lnTo>
                  <a:lnTo>
                    <a:pt x="175" y="103"/>
                  </a:lnTo>
                  <a:lnTo>
                    <a:pt x="175" y="104"/>
                  </a:lnTo>
                  <a:lnTo>
                    <a:pt x="174" y="105"/>
                  </a:lnTo>
                  <a:lnTo>
                    <a:pt x="174" y="106"/>
                  </a:lnTo>
                  <a:lnTo>
                    <a:pt x="175" y="106"/>
                  </a:lnTo>
                  <a:lnTo>
                    <a:pt x="175" y="107"/>
                  </a:lnTo>
                  <a:lnTo>
                    <a:pt x="175" y="108"/>
                  </a:lnTo>
                  <a:lnTo>
                    <a:pt x="175" y="109"/>
                  </a:lnTo>
                  <a:lnTo>
                    <a:pt x="174" y="110"/>
                  </a:lnTo>
                  <a:lnTo>
                    <a:pt x="174" y="111"/>
                  </a:lnTo>
                  <a:lnTo>
                    <a:pt x="173" y="111"/>
                  </a:lnTo>
                  <a:lnTo>
                    <a:pt x="172" y="111"/>
                  </a:lnTo>
                  <a:lnTo>
                    <a:pt x="171" y="111"/>
                  </a:lnTo>
                  <a:lnTo>
                    <a:pt x="170" y="111"/>
                  </a:lnTo>
                  <a:lnTo>
                    <a:pt x="170" y="112"/>
                  </a:lnTo>
                  <a:lnTo>
                    <a:pt x="169" y="113"/>
                  </a:lnTo>
                  <a:lnTo>
                    <a:pt x="168" y="113"/>
                  </a:lnTo>
                  <a:lnTo>
                    <a:pt x="167" y="113"/>
                  </a:lnTo>
                  <a:lnTo>
                    <a:pt x="166" y="113"/>
                  </a:lnTo>
                  <a:lnTo>
                    <a:pt x="165" y="113"/>
                  </a:lnTo>
                  <a:lnTo>
                    <a:pt x="164" y="113"/>
                  </a:lnTo>
                  <a:lnTo>
                    <a:pt x="163" y="112"/>
                  </a:lnTo>
                  <a:lnTo>
                    <a:pt x="162" y="113"/>
                  </a:lnTo>
                  <a:lnTo>
                    <a:pt x="161" y="113"/>
                  </a:lnTo>
                  <a:lnTo>
                    <a:pt x="161" y="114"/>
                  </a:lnTo>
                  <a:lnTo>
                    <a:pt x="160" y="114"/>
                  </a:lnTo>
                  <a:lnTo>
                    <a:pt x="160" y="115"/>
                  </a:lnTo>
                  <a:lnTo>
                    <a:pt x="159" y="116"/>
                  </a:lnTo>
                  <a:lnTo>
                    <a:pt x="159" y="117"/>
                  </a:lnTo>
                  <a:lnTo>
                    <a:pt x="159" y="118"/>
                  </a:lnTo>
                  <a:lnTo>
                    <a:pt x="159" y="119"/>
                  </a:lnTo>
                  <a:lnTo>
                    <a:pt x="159" y="120"/>
                  </a:lnTo>
                  <a:lnTo>
                    <a:pt x="159" y="121"/>
                  </a:lnTo>
                  <a:lnTo>
                    <a:pt x="159" y="122"/>
                  </a:lnTo>
                  <a:lnTo>
                    <a:pt x="158" y="122"/>
                  </a:lnTo>
                  <a:lnTo>
                    <a:pt x="158" y="121"/>
                  </a:lnTo>
                  <a:lnTo>
                    <a:pt x="157" y="121"/>
                  </a:lnTo>
                  <a:lnTo>
                    <a:pt x="156" y="121"/>
                  </a:lnTo>
                  <a:lnTo>
                    <a:pt x="155" y="121"/>
                  </a:lnTo>
                  <a:lnTo>
                    <a:pt x="155" y="120"/>
                  </a:lnTo>
                  <a:lnTo>
                    <a:pt x="155" y="119"/>
                  </a:lnTo>
                  <a:lnTo>
                    <a:pt x="155" y="118"/>
                  </a:lnTo>
                  <a:lnTo>
                    <a:pt x="154" y="118"/>
                  </a:lnTo>
                  <a:lnTo>
                    <a:pt x="154" y="119"/>
                  </a:lnTo>
                  <a:lnTo>
                    <a:pt x="153" y="119"/>
                  </a:lnTo>
                  <a:lnTo>
                    <a:pt x="153" y="118"/>
                  </a:lnTo>
                  <a:lnTo>
                    <a:pt x="154" y="117"/>
                  </a:lnTo>
                  <a:lnTo>
                    <a:pt x="154" y="116"/>
                  </a:lnTo>
                  <a:lnTo>
                    <a:pt x="153" y="116"/>
                  </a:lnTo>
                  <a:lnTo>
                    <a:pt x="153" y="117"/>
                  </a:lnTo>
                  <a:lnTo>
                    <a:pt x="152" y="117"/>
                  </a:lnTo>
                  <a:lnTo>
                    <a:pt x="152" y="118"/>
                  </a:lnTo>
                  <a:lnTo>
                    <a:pt x="151" y="118"/>
                  </a:lnTo>
                  <a:lnTo>
                    <a:pt x="151" y="117"/>
                  </a:lnTo>
                  <a:lnTo>
                    <a:pt x="151" y="116"/>
                  </a:lnTo>
                  <a:lnTo>
                    <a:pt x="151" y="115"/>
                  </a:lnTo>
                  <a:lnTo>
                    <a:pt x="151" y="114"/>
                  </a:lnTo>
                  <a:lnTo>
                    <a:pt x="151" y="113"/>
                  </a:lnTo>
                  <a:lnTo>
                    <a:pt x="151" y="112"/>
                  </a:lnTo>
                  <a:lnTo>
                    <a:pt x="151" y="111"/>
                  </a:lnTo>
                  <a:lnTo>
                    <a:pt x="150" y="110"/>
                  </a:lnTo>
                  <a:lnTo>
                    <a:pt x="150" y="109"/>
                  </a:lnTo>
                  <a:lnTo>
                    <a:pt x="149" y="108"/>
                  </a:lnTo>
                  <a:lnTo>
                    <a:pt x="149" y="107"/>
                  </a:lnTo>
                  <a:lnTo>
                    <a:pt x="149" y="106"/>
                  </a:lnTo>
                  <a:lnTo>
                    <a:pt x="150" y="106"/>
                  </a:lnTo>
                  <a:lnTo>
                    <a:pt x="150" y="105"/>
                  </a:lnTo>
                  <a:lnTo>
                    <a:pt x="150" y="104"/>
                  </a:lnTo>
                  <a:lnTo>
                    <a:pt x="150" y="103"/>
                  </a:lnTo>
                  <a:lnTo>
                    <a:pt x="150" y="102"/>
                  </a:lnTo>
                  <a:lnTo>
                    <a:pt x="150" y="101"/>
                  </a:lnTo>
                  <a:lnTo>
                    <a:pt x="150" y="100"/>
                  </a:lnTo>
                  <a:lnTo>
                    <a:pt x="150" y="99"/>
                  </a:lnTo>
                  <a:lnTo>
                    <a:pt x="151" y="98"/>
                  </a:lnTo>
                  <a:lnTo>
                    <a:pt x="151" y="97"/>
                  </a:lnTo>
                  <a:lnTo>
                    <a:pt x="151" y="96"/>
                  </a:lnTo>
                  <a:lnTo>
                    <a:pt x="151" y="95"/>
                  </a:lnTo>
                  <a:lnTo>
                    <a:pt x="151" y="94"/>
                  </a:lnTo>
                  <a:lnTo>
                    <a:pt x="150" y="93"/>
                  </a:lnTo>
                  <a:lnTo>
                    <a:pt x="149" y="94"/>
                  </a:lnTo>
                  <a:lnTo>
                    <a:pt x="149" y="95"/>
                  </a:lnTo>
                  <a:lnTo>
                    <a:pt x="148" y="94"/>
                  </a:lnTo>
                  <a:lnTo>
                    <a:pt x="147" y="93"/>
                  </a:lnTo>
                  <a:lnTo>
                    <a:pt x="146" y="93"/>
                  </a:lnTo>
                  <a:lnTo>
                    <a:pt x="145" y="93"/>
                  </a:lnTo>
                  <a:lnTo>
                    <a:pt x="144" y="93"/>
                  </a:lnTo>
                  <a:lnTo>
                    <a:pt x="143" y="93"/>
                  </a:lnTo>
                  <a:lnTo>
                    <a:pt x="142" y="93"/>
                  </a:lnTo>
                  <a:lnTo>
                    <a:pt x="141" y="93"/>
                  </a:lnTo>
                  <a:lnTo>
                    <a:pt x="140" y="93"/>
                  </a:lnTo>
                  <a:lnTo>
                    <a:pt x="139" y="93"/>
                  </a:lnTo>
                  <a:lnTo>
                    <a:pt x="138" y="93"/>
                  </a:lnTo>
                  <a:lnTo>
                    <a:pt x="137" y="93"/>
                  </a:lnTo>
                  <a:lnTo>
                    <a:pt x="136" y="93"/>
                  </a:lnTo>
                  <a:lnTo>
                    <a:pt x="135" y="93"/>
                  </a:lnTo>
                  <a:lnTo>
                    <a:pt x="134" y="93"/>
                  </a:lnTo>
                  <a:lnTo>
                    <a:pt x="133" y="93"/>
                  </a:lnTo>
                  <a:lnTo>
                    <a:pt x="132" y="92"/>
                  </a:lnTo>
                  <a:lnTo>
                    <a:pt x="131" y="91"/>
                  </a:lnTo>
                  <a:lnTo>
                    <a:pt x="131" y="90"/>
                  </a:lnTo>
                  <a:lnTo>
                    <a:pt x="131" y="89"/>
                  </a:lnTo>
                  <a:lnTo>
                    <a:pt x="131" y="88"/>
                  </a:lnTo>
                  <a:lnTo>
                    <a:pt x="131" y="87"/>
                  </a:lnTo>
                  <a:lnTo>
                    <a:pt x="130" y="87"/>
                  </a:lnTo>
                  <a:lnTo>
                    <a:pt x="130" y="86"/>
                  </a:lnTo>
                  <a:lnTo>
                    <a:pt x="130" y="85"/>
                  </a:lnTo>
                  <a:lnTo>
                    <a:pt x="130" y="84"/>
                  </a:lnTo>
                  <a:lnTo>
                    <a:pt x="129" y="84"/>
                  </a:lnTo>
                  <a:lnTo>
                    <a:pt x="129" y="83"/>
                  </a:lnTo>
                  <a:lnTo>
                    <a:pt x="129" y="82"/>
                  </a:lnTo>
                  <a:lnTo>
                    <a:pt x="129" y="81"/>
                  </a:lnTo>
                  <a:lnTo>
                    <a:pt x="129" y="80"/>
                  </a:lnTo>
                  <a:lnTo>
                    <a:pt x="128" y="79"/>
                  </a:lnTo>
                  <a:lnTo>
                    <a:pt x="128" y="78"/>
                  </a:lnTo>
                  <a:lnTo>
                    <a:pt x="128" y="77"/>
                  </a:lnTo>
                  <a:lnTo>
                    <a:pt x="127" y="77"/>
                  </a:lnTo>
                  <a:lnTo>
                    <a:pt x="126" y="77"/>
                  </a:lnTo>
                  <a:lnTo>
                    <a:pt x="126" y="78"/>
                  </a:lnTo>
                  <a:lnTo>
                    <a:pt x="125" y="79"/>
                  </a:lnTo>
                  <a:lnTo>
                    <a:pt x="125" y="80"/>
                  </a:lnTo>
                  <a:lnTo>
                    <a:pt x="124" y="80"/>
                  </a:lnTo>
                  <a:lnTo>
                    <a:pt x="123" y="81"/>
                  </a:lnTo>
                  <a:lnTo>
                    <a:pt x="122" y="81"/>
                  </a:lnTo>
                  <a:lnTo>
                    <a:pt x="122" y="82"/>
                  </a:lnTo>
                  <a:lnTo>
                    <a:pt x="121" y="82"/>
                  </a:lnTo>
                  <a:lnTo>
                    <a:pt x="120" y="83"/>
                  </a:lnTo>
                  <a:lnTo>
                    <a:pt x="120" y="84"/>
                  </a:lnTo>
                  <a:lnTo>
                    <a:pt x="119" y="84"/>
                  </a:lnTo>
                  <a:lnTo>
                    <a:pt x="119" y="85"/>
                  </a:lnTo>
                  <a:lnTo>
                    <a:pt x="118" y="86"/>
                  </a:lnTo>
                  <a:lnTo>
                    <a:pt x="117" y="87"/>
                  </a:lnTo>
                  <a:lnTo>
                    <a:pt x="116" y="87"/>
                  </a:lnTo>
                  <a:lnTo>
                    <a:pt x="115" y="87"/>
                  </a:lnTo>
                  <a:lnTo>
                    <a:pt x="115" y="86"/>
                  </a:lnTo>
                  <a:lnTo>
                    <a:pt x="116" y="85"/>
                  </a:lnTo>
                  <a:lnTo>
                    <a:pt x="115" y="85"/>
                  </a:lnTo>
                  <a:lnTo>
                    <a:pt x="115" y="84"/>
                  </a:lnTo>
                  <a:lnTo>
                    <a:pt x="114" y="84"/>
                  </a:lnTo>
                  <a:lnTo>
                    <a:pt x="113" y="84"/>
                  </a:lnTo>
                  <a:lnTo>
                    <a:pt x="112" y="84"/>
                  </a:lnTo>
                  <a:lnTo>
                    <a:pt x="111" y="84"/>
                  </a:lnTo>
                  <a:lnTo>
                    <a:pt x="110" y="84"/>
                  </a:lnTo>
                  <a:lnTo>
                    <a:pt x="109" y="84"/>
                  </a:lnTo>
                  <a:lnTo>
                    <a:pt x="108" y="84"/>
                  </a:lnTo>
                  <a:lnTo>
                    <a:pt x="107" y="84"/>
                  </a:lnTo>
                  <a:lnTo>
                    <a:pt x="107" y="85"/>
                  </a:lnTo>
                  <a:lnTo>
                    <a:pt x="107" y="87"/>
                  </a:lnTo>
                  <a:lnTo>
                    <a:pt x="107" y="88"/>
                  </a:lnTo>
                  <a:lnTo>
                    <a:pt x="107" y="89"/>
                  </a:lnTo>
                  <a:lnTo>
                    <a:pt x="107" y="90"/>
                  </a:lnTo>
                  <a:lnTo>
                    <a:pt x="107" y="91"/>
                  </a:lnTo>
                  <a:lnTo>
                    <a:pt x="106" y="91"/>
                  </a:lnTo>
                  <a:lnTo>
                    <a:pt x="106" y="92"/>
                  </a:lnTo>
                  <a:lnTo>
                    <a:pt x="106" y="93"/>
                  </a:lnTo>
                  <a:lnTo>
                    <a:pt x="105" y="93"/>
                  </a:lnTo>
                  <a:lnTo>
                    <a:pt x="104" y="93"/>
                  </a:lnTo>
                  <a:lnTo>
                    <a:pt x="104" y="94"/>
                  </a:lnTo>
                  <a:lnTo>
                    <a:pt x="103" y="94"/>
                  </a:lnTo>
                  <a:lnTo>
                    <a:pt x="103" y="95"/>
                  </a:lnTo>
                  <a:lnTo>
                    <a:pt x="102" y="95"/>
                  </a:lnTo>
                  <a:lnTo>
                    <a:pt x="102" y="96"/>
                  </a:lnTo>
                  <a:lnTo>
                    <a:pt x="102" y="97"/>
                  </a:lnTo>
                  <a:lnTo>
                    <a:pt x="101" y="98"/>
                  </a:lnTo>
                  <a:lnTo>
                    <a:pt x="101" y="99"/>
                  </a:lnTo>
                  <a:lnTo>
                    <a:pt x="101" y="100"/>
                  </a:lnTo>
                  <a:lnTo>
                    <a:pt x="100" y="100"/>
                  </a:lnTo>
                  <a:lnTo>
                    <a:pt x="99" y="100"/>
                  </a:lnTo>
                  <a:lnTo>
                    <a:pt x="98" y="100"/>
                  </a:lnTo>
                  <a:lnTo>
                    <a:pt x="97" y="100"/>
                  </a:lnTo>
                  <a:lnTo>
                    <a:pt x="96" y="100"/>
                  </a:lnTo>
                  <a:lnTo>
                    <a:pt x="95" y="100"/>
                  </a:lnTo>
                  <a:lnTo>
                    <a:pt x="95" y="99"/>
                  </a:lnTo>
                  <a:lnTo>
                    <a:pt x="94" y="99"/>
                  </a:lnTo>
                  <a:lnTo>
                    <a:pt x="93" y="98"/>
                  </a:lnTo>
                  <a:lnTo>
                    <a:pt x="92" y="98"/>
                  </a:lnTo>
                  <a:lnTo>
                    <a:pt x="92" y="97"/>
                  </a:lnTo>
                  <a:lnTo>
                    <a:pt x="91" y="97"/>
                  </a:lnTo>
                  <a:lnTo>
                    <a:pt x="91" y="98"/>
                  </a:lnTo>
                  <a:lnTo>
                    <a:pt x="90" y="98"/>
                  </a:lnTo>
                  <a:lnTo>
                    <a:pt x="89" y="98"/>
                  </a:lnTo>
                  <a:lnTo>
                    <a:pt x="88" y="98"/>
                  </a:lnTo>
                  <a:lnTo>
                    <a:pt x="88" y="97"/>
                  </a:lnTo>
                  <a:lnTo>
                    <a:pt x="87" y="97"/>
                  </a:lnTo>
                  <a:lnTo>
                    <a:pt x="87" y="96"/>
                  </a:lnTo>
                  <a:lnTo>
                    <a:pt x="86" y="96"/>
                  </a:lnTo>
                  <a:lnTo>
                    <a:pt x="86" y="97"/>
                  </a:lnTo>
                  <a:lnTo>
                    <a:pt x="85" y="97"/>
                  </a:lnTo>
                  <a:lnTo>
                    <a:pt x="84" y="96"/>
                  </a:lnTo>
                  <a:lnTo>
                    <a:pt x="83" y="96"/>
                  </a:lnTo>
                  <a:lnTo>
                    <a:pt x="82" y="96"/>
                  </a:lnTo>
                  <a:lnTo>
                    <a:pt x="82" y="95"/>
                  </a:lnTo>
                  <a:lnTo>
                    <a:pt x="81" y="95"/>
                  </a:lnTo>
                  <a:lnTo>
                    <a:pt x="80" y="95"/>
                  </a:lnTo>
                  <a:lnTo>
                    <a:pt x="79" y="95"/>
                  </a:lnTo>
                  <a:lnTo>
                    <a:pt x="79" y="94"/>
                  </a:lnTo>
                  <a:lnTo>
                    <a:pt x="78" y="94"/>
                  </a:lnTo>
                  <a:lnTo>
                    <a:pt x="77" y="94"/>
                  </a:lnTo>
                  <a:lnTo>
                    <a:pt x="76" y="94"/>
                  </a:lnTo>
                  <a:lnTo>
                    <a:pt x="75" y="94"/>
                  </a:lnTo>
                  <a:lnTo>
                    <a:pt x="75" y="93"/>
                  </a:lnTo>
                  <a:lnTo>
                    <a:pt x="74" y="93"/>
                  </a:lnTo>
                  <a:lnTo>
                    <a:pt x="73" y="94"/>
                  </a:lnTo>
                  <a:lnTo>
                    <a:pt x="73" y="93"/>
                  </a:lnTo>
                  <a:lnTo>
                    <a:pt x="72" y="93"/>
                  </a:lnTo>
                  <a:lnTo>
                    <a:pt x="71" y="93"/>
                  </a:lnTo>
                  <a:lnTo>
                    <a:pt x="70" y="93"/>
                  </a:lnTo>
                  <a:lnTo>
                    <a:pt x="69" y="93"/>
                  </a:lnTo>
                  <a:lnTo>
                    <a:pt x="68" y="93"/>
                  </a:lnTo>
                  <a:lnTo>
                    <a:pt x="67" y="93"/>
                  </a:lnTo>
                  <a:lnTo>
                    <a:pt x="66" y="93"/>
                  </a:lnTo>
                  <a:lnTo>
                    <a:pt x="65" y="93"/>
                  </a:lnTo>
                  <a:lnTo>
                    <a:pt x="64" y="93"/>
                  </a:lnTo>
                  <a:lnTo>
                    <a:pt x="63" y="93"/>
                  </a:lnTo>
                  <a:lnTo>
                    <a:pt x="62" y="93"/>
                  </a:lnTo>
                  <a:lnTo>
                    <a:pt x="61" y="93"/>
                  </a:lnTo>
                  <a:lnTo>
                    <a:pt x="60" y="93"/>
                  </a:lnTo>
                  <a:lnTo>
                    <a:pt x="59" y="93"/>
                  </a:lnTo>
                  <a:lnTo>
                    <a:pt x="58" y="93"/>
                  </a:lnTo>
                  <a:lnTo>
                    <a:pt x="57" y="93"/>
                  </a:lnTo>
                  <a:lnTo>
                    <a:pt x="57" y="92"/>
                  </a:lnTo>
                  <a:lnTo>
                    <a:pt x="57" y="91"/>
                  </a:lnTo>
                  <a:lnTo>
                    <a:pt x="57" y="90"/>
                  </a:lnTo>
                  <a:lnTo>
                    <a:pt x="56" y="90"/>
                  </a:lnTo>
                  <a:lnTo>
                    <a:pt x="56" y="89"/>
                  </a:lnTo>
                  <a:lnTo>
                    <a:pt x="55" y="89"/>
                  </a:lnTo>
                  <a:lnTo>
                    <a:pt x="54" y="89"/>
                  </a:lnTo>
                  <a:lnTo>
                    <a:pt x="53" y="89"/>
                  </a:lnTo>
                  <a:lnTo>
                    <a:pt x="52" y="89"/>
                  </a:lnTo>
                  <a:lnTo>
                    <a:pt x="51" y="89"/>
                  </a:lnTo>
                  <a:lnTo>
                    <a:pt x="51" y="88"/>
                  </a:lnTo>
                  <a:lnTo>
                    <a:pt x="50" y="88"/>
                  </a:lnTo>
                  <a:lnTo>
                    <a:pt x="49" y="88"/>
                  </a:lnTo>
                  <a:lnTo>
                    <a:pt x="48" y="88"/>
                  </a:lnTo>
                  <a:lnTo>
                    <a:pt x="47" y="88"/>
                  </a:lnTo>
                  <a:lnTo>
                    <a:pt x="46" y="88"/>
                  </a:lnTo>
                  <a:lnTo>
                    <a:pt x="45" y="88"/>
                  </a:lnTo>
                  <a:lnTo>
                    <a:pt x="44" y="88"/>
                  </a:lnTo>
                  <a:lnTo>
                    <a:pt x="43" y="88"/>
                  </a:lnTo>
                  <a:lnTo>
                    <a:pt x="42" y="88"/>
                  </a:lnTo>
                  <a:lnTo>
                    <a:pt x="41" y="88"/>
                  </a:lnTo>
                  <a:lnTo>
                    <a:pt x="40" y="88"/>
                  </a:lnTo>
                  <a:lnTo>
                    <a:pt x="39" y="88"/>
                  </a:lnTo>
                  <a:lnTo>
                    <a:pt x="38" y="88"/>
                  </a:lnTo>
                  <a:lnTo>
                    <a:pt x="37" y="88"/>
                  </a:lnTo>
                  <a:lnTo>
                    <a:pt x="36" y="88"/>
                  </a:lnTo>
                  <a:lnTo>
                    <a:pt x="35" y="88"/>
                  </a:lnTo>
                  <a:lnTo>
                    <a:pt x="35" y="89"/>
                  </a:lnTo>
                  <a:lnTo>
                    <a:pt x="34" y="89"/>
                  </a:lnTo>
                  <a:lnTo>
                    <a:pt x="33" y="89"/>
                  </a:lnTo>
                  <a:lnTo>
                    <a:pt x="33" y="90"/>
                  </a:lnTo>
                  <a:lnTo>
                    <a:pt x="32" y="90"/>
                  </a:lnTo>
                  <a:lnTo>
                    <a:pt x="32" y="91"/>
                  </a:lnTo>
                  <a:lnTo>
                    <a:pt x="31" y="91"/>
                  </a:lnTo>
                  <a:lnTo>
                    <a:pt x="31" y="90"/>
                  </a:lnTo>
                  <a:lnTo>
                    <a:pt x="30" y="90"/>
                  </a:lnTo>
                  <a:lnTo>
                    <a:pt x="29" y="89"/>
                  </a:lnTo>
                  <a:lnTo>
                    <a:pt x="28" y="89"/>
                  </a:lnTo>
                  <a:lnTo>
                    <a:pt x="26" y="89"/>
                  </a:lnTo>
                  <a:lnTo>
                    <a:pt x="25" y="89"/>
                  </a:lnTo>
                  <a:lnTo>
                    <a:pt x="24" y="89"/>
                  </a:lnTo>
                  <a:lnTo>
                    <a:pt x="24" y="88"/>
                  </a:lnTo>
                  <a:lnTo>
                    <a:pt x="23" y="88"/>
                  </a:lnTo>
                  <a:lnTo>
                    <a:pt x="23" y="87"/>
                  </a:lnTo>
                  <a:lnTo>
                    <a:pt x="22" y="87"/>
                  </a:lnTo>
                  <a:lnTo>
                    <a:pt x="22" y="86"/>
                  </a:lnTo>
                  <a:lnTo>
                    <a:pt x="22" y="85"/>
                  </a:lnTo>
                  <a:lnTo>
                    <a:pt x="22" y="84"/>
                  </a:lnTo>
                  <a:lnTo>
                    <a:pt x="22" y="83"/>
                  </a:lnTo>
                  <a:lnTo>
                    <a:pt x="21" y="83"/>
                  </a:lnTo>
                  <a:lnTo>
                    <a:pt x="20" y="83"/>
                  </a:lnTo>
                  <a:lnTo>
                    <a:pt x="20" y="84"/>
                  </a:lnTo>
                  <a:lnTo>
                    <a:pt x="19" y="83"/>
                  </a:lnTo>
                  <a:lnTo>
                    <a:pt x="19" y="84"/>
                  </a:lnTo>
                  <a:lnTo>
                    <a:pt x="19" y="85"/>
                  </a:lnTo>
                  <a:lnTo>
                    <a:pt x="18" y="86"/>
                  </a:lnTo>
                  <a:lnTo>
                    <a:pt x="17" y="87"/>
                  </a:lnTo>
                  <a:lnTo>
                    <a:pt x="16" y="87"/>
                  </a:lnTo>
                  <a:lnTo>
                    <a:pt x="15" y="87"/>
                  </a:lnTo>
                  <a:lnTo>
                    <a:pt x="14" y="86"/>
                  </a:lnTo>
                  <a:lnTo>
                    <a:pt x="13" y="86"/>
                  </a:lnTo>
                  <a:lnTo>
                    <a:pt x="13" y="85"/>
                  </a:lnTo>
                  <a:lnTo>
                    <a:pt x="13" y="84"/>
                  </a:lnTo>
                  <a:lnTo>
                    <a:pt x="13" y="83"/>
                  </a:lnTo>
                  <a:lnTo>
                    <a:pt x="13" y="82"/>
                  </a:lnTo>
                  <a:lnTo>
                    <a:pt x="14" y="80"/>
                  </a:lnTo>
                  <a:lnTo>
                    <a:pt x="13" y="79"/>
                  </a:lnTo>
                  <a:lnTo>
                    <a:pt x="13" y="77"/>
                  </a:lnTo>
                  <a:lnTo>
                    <a:pt x="12" y="75"/>
                  </a:lnTo>
                  <a:lnTo>
                    <a:pt x="11" y="74"/>
                  </a:lnTo>
                  <a:lnTo>
                    <a:pt x="11" y="72"/>
                  </a:lnTo>
                  <a:lnTo>
                    <a:pt x="10" y="71"/>
                  </a:lnTo>
                  <a:lnTo>
                    <a:pt x="9" y="69"/>
                  </a:lnTo>
                  <a:lnTo>
                    <a:pt x="8" y="68"/>
                  </a:lnTo>
                  <a:lnTo>
                    <a:pt x="7" y="66"/>
                  </a:lnTo>
                  <a:lnTo>
                    <a:pt x="6" y="66"/>
                  </a:lnTo>
                  <a:lnTo>
                    <a:pt x="4" y="66"/>
                  </a:lnTo>
                  <a:lnTo>
                    <a:pt x="2" y="66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0" y="65"/>
                  </a:lnTo>
                  <a:lnTo>
                    <a:pt x="0" y="64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1" y="59"/>
                  </a:lnTo>
                  <a:lnTo>
                    <a:pt x="1" y="58"/>
                  </a:lnTo>
                  <a:lnTo>
                    <a:pt x="1" y="57"/>
                  </a:lnTo>
                  <a:lnTo>
                    <a:pt x="1" y="56"/>
                  </a:lnTo>
                  <a:lnTo>
                    <a:pt x="0" y="55"/>
                  </a:lnTo>
                  <a:lnTo>
                    <a:pt x="0" y="54"/>
                  </a:lnTo>
                  <a:lnTo>
                    <a:pt x="1" y="54"/>
                  </a:lnTo>
                  <a:lnTo>
                    <a:pt x="1" y="53"/>
                  </a:lnTo>
                  <a:lnTo>
                    <a:pt x="2" y="53"/>
                  </a:lnTo>
                  <a:lnTo>
                    <a:pt x="3" y="52"/>
                  </a:lnTo>
                  <a:lnTo>
                    <a:pt x="4" y="52"/>
                  </a:lnTo>
                  <a:lnTo>
                    <a:pt x="5" y="51"/>
                  </a:lnTo>
                  <a:lnTo>
                    <a:pt x="6" y="52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9" y="52"/>
                  </a:lnTo>
                  <a:lnTo>
                    <a:pt x="10" y="52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1" y="50"/>
                  </a:lnTo>
                  <a:lnTo>
                    <a:pt x="12" y="50"/>
                  </a:lnTo>
                  <a:lnTo>
                    <a:pt x="13" y="49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7"/>
                  </a:lnTo>
                  <a:lnTo>
                    <a:pt x="15" y="46"/>
                  </a:lnTo>
                  <a:lnTo>
                    <a:pt x="15" y="45"/>
                  </a:lnTo>
                  <a:lnTo>
                    <a:pt x="15" y="44"/>
                  </a:lnTo>
                  <a:lnTo>
                    <a:pt x="15" y="43"/>
                  </a:lnTo>
                  <a:lnTo>
                    <a:pt x="16" y="43"/>
                  </a:lnTo>
                  <a:lnTo>
                    <a:pt x="16" y="42"/>
                  </a:lnTo>
                  <a:lnTo>
                    <a:pt x="15" y="42"/>
                  </a:lnTo>
                  <a:lnTo>
                    <a:pt x="14" y="42"/>
                  </a:lnTo>
                  <a:lnTo>
                    <a:pt x="14" y="41"/>
                  </a:lnTo>
                  <a:lnTo>
                    <a:pt x="13" y="41"/>
                  </a:lnTo>
                  <a:lnTo>
                    <a:pt x="13" y="40"/>
                  </a:lnTo>
                  <a:lnTo>
                    <a:pt x="13" y="39"/>
                  </a:lnTo>
                  <a:lnTo>
                    <a:pt x="13" y="38"/>
                  </a:lnTo>
                  <a:lnTo>
                    <a:pt x="13" y="37"/>
                  </a:lnTo>
                  <a:lnTo>
                    <a:pt x="13" y="36"/>
                  </a:lnTo>
                  <a:lnTo>
                    <a:pt x="13" y="35"/>
                  </a:lnTo>
                  <a:lnTo>
                    <a:pt x="14" y="35"/>
                  </a:lnTo>
                  <a:lnTo>
                    <a:pt x="15" y="35"/>
                  </a:lnTo>
                  <a:lnTo>
                    <a:pt x="15" y="34"/>
                  </a:lnTo>
                  <a:lnTo>
                    <a:pt x="16" y="34"/>
                  </a:lnTo>
                  <a:lnTo>
                    <a:pt x="16" y="33"/>
                  </a:lnTo>
                  <a:lnTo>
                    <a:pt x="16" y="32"/>
                  </a:lnTo>
                  <a:lnTo>
                    <a:pt x="17" y="32"/>
                  </a:lnTo>
                  <a:lnTo>
                    <a:pt x="17" y="31"/>
                  </a:lnTo>
                  <a:lnTo>
                    <a:pt x="18" y="31"/>
                  </a:lnTo>
                  <a:lnTo>
                    <a:pt x="18" y="30"/>
                  </a:lnTo>
                  <a:lnTo>
                    <a:pt x="18" y="29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19" y="29"/>
                  </a:lnTo>
                  <a:lnTo>
                    <a:pt x="20" y="28"/>
                  </a:lnTo>
                  <a:lnTo>
                    <a:pt x="21" y="29"/>
                  </a:lnTo>
                  <a:lnTo>
                    <a:pt x="22" y="29"/>
                  </a:lnTo>
                  <a:lnTo>
                    <a:pt x="22" y="30"/>
                  </a:lnTo>
                  <a:lnTo>
                    <a:pt x="23" y="30"/>
                  </a:lnTo>
                  <a:lnTo>
                    <a:pt x="23" y="31"/>
                  </a:lnTo>
                  <a:lnTo>
                    <a:pt x="24" y="31"/>
                  </a:lnTo>
                  <a:lnTo>
                    <a:pt x="25" y="31"/>
                  </a:lnTo>
                  <a:lnTo>
                    <a:pt x="26" y="31"/>
                  </a:lnTo>
                  <a:lnTo>
                    <a:pt x="27" y="31"/>
                  </a:lnTo>
                  <a:lnTo>
                    <a:pt x="28" y="31"/>
                  </a:lnTo>
                  <a:lnTo>
                    <a:pt x="29" y="31"/>
                  </a:lnTo>
                  <a:lnTo>
                    <a:pt x="29" y="30"/>
                  </a:lnTo>
                  <a:lnTo>
                    <a:pt x="29" y="29"/>
                  </a:lnTo>
                  <a:lnTo>
                    <a:pt x="29" y="28"/>
                  </a:lnTo>
                  <a:lnTo>
                    <a:pt x="30" y="28"/>
                  </a:lnTo>
                  <a:lnTo>
                    <a:pt x="30" y="27"/>
                  </a:lnTo>
                  <a:lnTo>
                    <a:pt x="31" y="27"/>
                  </a:lnTo>
                  <a:lnTo>
                    <a:pt x="31" y="28"/>
                  </a:lnTo>
                  <a:lnTo>
                    <a:pt x="32" y="28"/>
                  </a:lnTo>
                  <a:lnTo>
                    <a:pt x="33" y="28"/>
                  </a:lnTo>
                  <a:lnTo>
                    <a:pt x="33" y="29"/>
                  </a:lnTo>
                  <a:lnTo>
                    <a:pt x="34" y="29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0"/>
                  </a:lnTo>
                  <a:lnTo>
                    <a:pt x="38" y="31"/>
                  </a:lnTo>
                  <a:lnTo>
                    <a:pt x="39" y="31"/>
                  </a:lnTo>
                  <a:lnTo>
                    <a:pt x="40" y="31"/>
                  </a:lnTo>
                  <a:lnTo>
                    <a:pt x="41" y="31"/>
                  </a:lnTo>
                  <a:lnTo>
                    <a:pt x="41" y="32"/>
                  </a:lnTo>
                  <a:lnTo>
                    <a:pt x="42" y="32"/>
                  </a:lnTo>
                  <a:lnTo>
                    <a:pt x="43" y="32"/>
                  </a:lnTo>
                  <a:lnTo>
                    <a:pt x="44" y="32"/>
                  </a:lnTo>
                  <a:lnTo>
                    <a:pt x="45" y="32"/>
                  </a:lnTo>
                  <a:lnTo>
                    <a:pt x="46" y="32"/>
                  </a:lnTo>
                  <a:lnTo>
                    <a:pt x="46" y="33"/>
                  </a:lnTo>
                  <a:lnTo>
                    <a:pt x="47" y="33"/>
                  </a:lnTo>
                  <a:lnTo>
                    <a:pt x="48" y="33"/>
                  </a:lnTo>
                  <a:lnTo>
                    <a:pt x="49" y="33"/>
                  </a:lnTo>
                  <a:lnTo>
                    <a:pt x="50" y="33"/>
                  </a:lnTo>
                  <a:lnTo>
                    <a:pt x="51" y="33"/>
                  </a:lnTo>
                  <a:lnTo>
                    <a:pt x="52" y="33"/>
                  </a:lnTo>
                  <a:lnTo>
                    <a:pt x="53" y="33"/>
                  </a:lnTo>
                  <a:lnTo>
                    <a:pt x="54" y="32"/>
                  </a:lnTo>
                  <a:lnTo>
                    <a:pt x="55" y="32"/>
                  </a:lnTo>
                  <a:lnTo>
                    <a:pt x="56" y="32"/>
                  </a:lnTo>
                  <a:lnTo>
                    <a:pt x="57" y="32"/>
                  </a:lnTo>
                  <a:lnTo>
                    <a:pt x="58" y="32"/>
                  </a:lnTo>
                  <a:lnTo>
                    <a:pt x="59" y="31"/>
                  </a:lnTo>
                  <a:lnTo>
                    <a:pt x="60" y="31"/>
                  </a:lnTo>
                  <a:lnTo>
                    <a:pt x="61" y="30"/>
                  </a:lnTo>
                  <a:lnTo>
                    <a:pt x="61" y="29"/>
                  </a:lnTo>
                  <a:lnTo>
                    <a:pt x="62" y="29"/>
                  </a:lnTo>
                  <a:lnTo>
                    <a:pt x="63" y="28"/>
                  </a:lnTo>
                  <a:lnTo>
                    <a:pt x="63" y="29"/>
                  </a:lnTo>
                  <a:lnTo>
                    <a:pt x="64" y="29"/>
                  </a:lnTo>
                  <a:lnTo>
                    <a:pt x="65" y="29"/>
                  </a:lnTo>
                  <a:lnTo>
                    <a:pt x="66" y="29"/>
                  </a:lnTo>
                  <a:lnTo>
                    <a:pt x="67" y="29"/>
                  </a:lnTo>
                  <a:lnTo>
                    <a:pt x="67" y="30"/>
                  </a:lnTo>
                  <a:lnTo>
                    <a:pt x="68" y="30"/>
                  </a:lnTo>
                  <a:lnTo>
                    <a:pt x="69" y="30"/>
                  </a:lnTo>
                  <a:lnTo>
                    <a:pt x="70" y="30"/>
                  </a:lnTo>
                  <a:lnTo>
                    <a:pt x="71" y="30"/>
                  </a:lnTo>
                  <a:lnTo>
                    <a:pt x="72" y="30"/>
                  </a:lnTo>
                  <a:lnTo>
                    <a:pt x="72" y="31"/>
                  </a:lnTo>
                  <a:lnTo>
                    <a:pt x="73" y="31"/>
                  </a:lnTo>
                  <a:lnTo>
                    <a:pt x="74" y="31"/>
                  </a:lnTo>
                  <a:lnTo>
                    <a:pt x="75" y="31"/>
                  </a:lnTo>
                  <a:lnTo>
                    <a:pt x="76" y="31"/>
                  </a:lnTo>
                  <a:lnTo>
                    <a:pt x="77" y="31"/>
                  </a:lnTo>
                  <a:lnTo>
                    <a:pt x="78" y="32"/>
                  </a:lnTo>
                  <a:lnTo>
                    <a:pt x="79" y="32"/>
                  </a:lnTo>
                  <a:lnTo>
                    <a:pt x="80" y="32"/>
                  </a:lnTo>
                  <a:lnTo>
                    <a:pt x="80" y="33"/>
                  </a:lnTo>
                  <a:lnTo>
                    <a:pt x="81" y="33"/>
                  </a:lnTo>
                  <a:lnTo>
                    <a:pt x="82" y="33"/>
                  </a:lnTo>
                  <a:lnTo>
                    <a:pt x="83" y="33"/>
                  </a:lnTo>
                  <a:lnTo>
                    <a:pt x="83" y="34"/>
                  </a:lnTo>
                  <a:lnTo>
                    <a:pt x="84" y="34"/>
                  </a:lnTo>
                  <a:lnTo>
                    <a:pt x="85" y="34"/>
                  </a:lnTo>
                  <a:lnTo>
                    <a:pt x="86" y="35"/>
                  </a:lnTo>
                  <a:lnTo>
                    <a:pt x="87" y="35"/>
                  </a:lnTo>
                  <a:lnTo>
                    <a:pt x="88" y="35"/>
                  </a:lnTo>
                  <a:lnTo>
                    <a:pt x="89" y="35"/>
                  </a:lnTo>
                  <a:lnTo>
                    <a:pt x="90" y="35"/>
                  </a:lnTo>
                  <a:lnTo>
                    <a:pt x="91" y="35"/>
                  </a:lnTo>
                  <a:lnTo>
                    <a:pt x="92" y="35"/>
                  </a:lnTo>
                  <a:lnTo>
                    <a:pt x="93" y="35"/>
                  </a:lnTo>
                  <a:lnTo>
                    <a:pt x="94" y="35"/>
                  </a:lnTo>
                  <a:lnTo>
                    <a:pt x="95" y="35"/>
                  </a:lnTo>
                  <a:lnTo>
                    <a:pt x="96" y="35"/>
                  </a:lnTo>
                  <a:lnTo>
                    <a:pt x="97" y="35"/>
                  </a:lnTo>
                  <a:lnTo>
                    <a:pt x="98" y="35"/>
                  </a:lnTo>
                  <a:lnTo>
                    <a:pt x="99" y="35"/>
                  </a:lnTo>
                  <a:lnTo>
                    <a:pt x="100" y="35"/>
                  </a:lnTo>
                  <a:lnTo>
                    <a:pt x="101" y="35"/>
                  </a:lnTo>
                  <a:lnTo>
                    <a:pt x="102" y="35"/>
                  </a:lnTo>
                  <a:lnTo>
                    <a:pt x="103" y="35"/>
                  </a:lnTo>
                  <a:lnTo>
                    <a:pt x="103" y="34"/>
                  </a:lnTo>
                  <a:lnTo>
                    <a:pt x="104" y="34"/>
                  </a:lnTo>
                  <a:lnTo>
                    <a:pt x="105" y="34"/>
                  </a:lnTo>
                  <a:lnTo>
                    <a:pt x="106" y="34"/>
                  </a:lnTo>
                  <a:lnTo>
                    <a:pt x="106" y="33"/>
                  </a:lnTo>
                  <a:lnTo>
                    <a:pt x="107" y="33"/>
                  </a:lnTo>
                  <a:lnTo>
                    <a:pt x="107" y="32"/>
                  </a:lnTo>
                  <a:lnTo>
                    <a:pt x="107" y="31"/>
                  </a:lnTo>
                  <a:lnTo>
                    <a:pt x="108" y="31"/>
                  </a:lnTo>
                  <a:lnTo>
                    <a:pt x="109" y="31"/>
                  </a:lnTo>
                  <a:lnTo>
                    <a:pt x="110" y="32"/>
                  </a:lnTo>
                  <a:lnTo>
                    <a:pt x="110" y="33"/>
                  </a:lnTo>
                  <a:lnTo>
                    <a:pt x="111" y="33"/>
                  </a:lnTo>
                  <a:lnTo>
                    <a:pt x="111" y="34"/>
                  </a:lnTo>
                  <a:lnTo>
                    <a:pt x="112" y="34"/>
                  </a:lnTo>
                  <a:lnTo>
                    <a:pt x="113" y="34"/>
                  </a:lnTo>
                  <a:lnTo>
                    <a:pt x="113" y="35"/>
                  </a:lnTo>
                  <a:lnTo>
                    <a:pt x="114" y="35"/>
                  </a:lnTo>
                  <a:lnTo>
                    <a:pt x="115" y="35"/>
                  </a:lnTo>
                  <a:lnTo>
                    <a:pt x="116" y="35"/>
                  </a:lnTo>
                  <a:lnTo>
                    <a:pt x="117" y="35"/>
                  </a:lnTo>
                  <a:lnTo>
                    <a:pt x="117" y="36"/>
                  </a:lnTo>
                  <a:lnTo>
                    <a:pt x="118" y="36"/>
                  </a:lnTo>
                  <a:lnTo>
                    <a:pt x="119" y="36"/>
                  </a:lnTo>
                  <a:lnTo>
                    <a:pt x="119" y="37"/>
                  </a:lnTo>
                  <a:lnTo>
                    <a:pt x="119" y="38"/>
                  </a:lnTo>
                  <a:lnTo>
                    <a:pt x="120" y="38"/>
                  </a:lnTo>
                  <a:lnTo>
                    <a:pt x="121" y="38"/>
                  </a:lnTo>
                  <a:lnTo>
                    <a:pt x="121" y="39"/>
                  </a:lnTo>
                  <a:lnTo>
                    <a:pt x="122" y="39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95" name="Freeform 975"/>
            <p:cNvSpPr>
              <a:spLocks/>
            </p:cNvSpPr>
            <p:nvPr/>
          </p:nvSpPr>
          <p:spPr bwMode="auto">
            <a:xfrm>
              <a:off x="1504" y="2386"/>
              <a:ext cx="10" cy="10"/>
            </a:xfrm>
            <a:custGeom>
              <a:avLst/>
              <a:gdLst>
                <a:gd name="T0" fmla="*/ 5 w 10"/>
                <a:gd name="T1" fmla="*/ 10 h 10"/>
                <a:gd name="T2" fmla="*/ 5 w 10"/>
                <a:gd name="T3" fmla="*/ 10 h 10"/>
                <a:gd name="T4" fmla="*/ 5 w 10"/>
                <a:gd name="T5" fmla="*/ 9 h 10"/>
                <a:gd name="T6" fmla="*/ 5 w 10"/>
                <a:gd name="T7" fmla="*/ 8 h 10"/>
                <a:gd name="T8" fmla="*/ 5 w 10"/>
                <a:gd name="T9" fmla="*/ 8 h 10"/>
                <a:gd name="T10" fmla="*/ 6 w 10"/>
                <a:gd name="T11" fmla="*/ 7 h 10"/>
                <a:gd name="T12" fmla="*/ 6 w 10"/>
                <a:gd name="T13" fmla="*/ 6 h 10"/>
                <a:gd name="T14" fmla="*/ 5 w 10"/>
                <a:gd name="T15" fmla="*/ 6 h 10"/>
                <a:gd name="T16" fmla="*/ 5 w 10"/>
                <a:gd name="T17" fmla="*/ 6 h 10"/>
                <a:gd name="T18" fmla="*/ 5 w 10"/>
                <a:gd name="T19" fmla="*/ 5 h 10"/>
                <a:gd name="T20" fmla="*/ 5 w 10"/>
                <a:gd name="T21" fmla="*/ 4 h 10"/>
                <a:gd name="T22" fmla="*/ 4 w 10"/>
                <a:gd name="T23" fmla="*/ 4 h 10"/>
                <a:gd name="T24" fmla="*/ 3 w 10"/>
                <a:gd name="T25" fmla="*/ 4 h 10"/>
                <a:gd name="T26" fmla="*/ 3 w 10"/>
                <a:gd name="T27" fmla="*/ 5 h 10"/>
                <a:gd name="T28" fmla="*/ 3 w 10"/>
                <a:gd name="T29" fmla="*/ 5 h 10"/>
                <a:gd name="T30" fmla="*/ 3 w 10"/>
                <a:gd name="T31" fmla="*/ 6 h 10"/>
                <a:gd name="T32" fmla="*/ 2 w 10"/>
                <a:gd name="T33" fmla="*/ 7 h 10"/>
                <a:gd name="T34" fmla="*/ 2 w 10"/>
                <a:gd name="T35" fmla="*/ 7 h 10"/>
                <a:gd name="T36" fmla="*/ 1 w 10"/>
                <a:gd name="T37" fmla="*/ 7 h 10"/>
                <a:gd name="T38" fmla="*/ 0 w 10"/>
                <a:gd name="T39" fmla="*/ 6 h 10"/>
                <a:gd name="T40" fmla="*/ 0 w 10"/>
                <a:gd name="T41" fmla="*/ 6 h 10"/>
                <a:gd name="T42" fmla="*/ 1 w 10"/>
                <a:gd name="T43" fmla="*/ 5 h 10"/>
                <a:gd name="T44" fmla="*/ 1 w 10"/>
                <a:gd name="T45" fmla="*/ 5 h 10"/>
                <a:gd name="T46" fmla="*/ 2 w 10"/>
                <a:gd name="T47" fmla="*/ 4 h 10"/>
                <a:gd name="T48" fmla="*/ 3 w 10"/>
                <a:gd name="T49" fmla="*/ 4 h 10"/>
                <a:gd name="T50" fmla="*/ 3 w 10"/>
                <a:gd name="T51" fmla="*/ 3 h 10"/>
                <a:gd name="T52" fmla="*/ 3 w 10"/>
                <a:gd name="T53" fmla="*/ 3 h 10"/>
                <a:gd name="T54" fmla="*/ 3 w 10"/>
                <a:gd name="T55" fmla="*/ 2 h 10"/>
                <a:gd name="T56" fmla="*/ 4 w 10"/>
                <a:gd name="T57" fmla="*/ 1 h 10"/>
                <a:gd name="T58" fmla="*/ 4 w 10"/>
                <a:gd name="T59" fmla="*/ 1 h 10"/>
                <a:gd name="T60" fmla="*/ 5 w 10"/>
                <a:gd name="T61" fmla="*/ 1 h 10"/>
                <a:gd name="T62" fmla="*/ 6 w 10"/>
                <a:gd name="T63" fmla="*/ 1 h 10"/>
                <a:gd name="T64" fmla="*/ 6 w 10"/>
                <a:gd name="T65" fmla="*/ 1 h 10"/>
                <a:gd name="T66" fmla="*/ 7 w 10"/>
                <a:gd name="T67" fmla="*/ 1 h 10"/>
                <a:gd name="T68" fmla="*/ 8 w 10"/>
                <a:gd name="T69" fmla="*/ 1 h 10"/>
                <a:gd name="T70" fmla="*/ 8 w 10"/>
                <a:gd name="T71" fmla="*/ 1 h 10"/>
                <a:gd name="T72" fmla="*/ 9 w 10"/>
                <a:gd name="T73" fmla="*/ 0 h 10"/>
                <a:gd name="T74" fmla="*/ 9 w 10"/>
                <a:gd name="T75" fmla="*/ 0 h 10"/>
                <a:gd name="T76" fmla="*/ 10 w 10"/>
                <a:gd name="T77" fmla="*/ 0 h 10"/>
                <a:gd name="T78" fmla="*/ 10 w 10"/>
                <a:gd name="T79" fmla="*/ 1 h 10"/>
                <a:gd name="T80" fmla="*/ 10 w 10"/>
                <a:gd name="T81" fmla="*/ 1 h 10"/>
                <a:gd name="T82" fmla="*/ 10 w 10"/>
                <a:gd name="T83" fmla="*/ 1 h 10"/>
                <a:gd name="T84" fmla="*/ 10 w 10"/>
                <a:gd name="T85" fmla="*/ 2 h 10"/>
                <a:gd name="T86" fmla="*/ 10 w 10"/>
                <a:gd name="T87" fmla="*/ 3 h 10"/>
                <a:gd name="T88" fmla="*/ 10 w 10"/>
                <a:gd name="T89" fmla="*/ 4 h 10"/>
                <a:gd name="T90" fmla="*/ 10 w 10"/>
                <a:gd name="T91" fmla="*/ 5 h 10"/>
                <a:gd name="T92" fmla="*/ 10 w 10"/>
                <a:gd name="T93" fmla="*/ 6 h 10"/>
                <a:gd name="T94" fmla="*/ 10 w 10"/>
                <a:gd name="T95" fmla="*/ 7 h 10"/>
                <a:gd name="T96" fmla="*/ 9 w 10"/>
                <a:gd name="T97" fmla="*/ 7 h 10"/>
                <a:gd name="T98" fmla="*/ 9 w 10"/>
                <a:gd name="T99" fmla="*/ 8 h 10"/>
                <a:gd name="T100" fmla="*/ 9 w 10"/>
                <a:gd name="T101" fmla="*/ 8 h 10"/>
                <a:gd name="T102" fmla="*/ 8 w 10"/>
                <a:gd name="T103" fmla="*/ 8 h 10"/>
                <a:gd name="T104" fmla="*/ 7 w 10"/>
                <a:gd name="T105" fmla="*/ 8 h 10"/>
                <a:gd name="T106" fmla="*/ 7 w 10"/>
                <a:gd name="T107" fmla="*/ 9 h 10"/>
                <a:gd name="T108" fmla="*/ 6 w 10"/>
                <a:gd name="T109" fmla="*/ 9 h 10"/>
                <a:gd name="T110" fmla="*/ 6 w 10"/>
                <a:gd name="T111" fmla="*/ 10 h 1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0"/>
                <a:gd name="T169" fmla="*/ 0 h 10"/>
                <a:gd name="T170" fmla="*/ 10 w 10"/>
                <a:gd name="T171" fmla="*/ 10 h 1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0" h="10">
                  <a:moveTo>
                    <a:pt x="6" y="10"/>
                  </a:moveTo>
                  <a:lnTo>
                    <a:pt x="5" y="10"/>
                  </a:lnTo>
                  <a:lnTo>
                    <a:pt x="5" y="9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7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9"/>
                  </a:lnTo>
                  <a:lnTo>
                    <a:pt x="6" y="9"/>
                  </a:lnTo>
                  <a:lnTo>
                    <a:pt x="6" y="1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96" name="Freeform 976"/>
            <p:cNvSpPr>
              <a:spLocks noEditPoints="1"/>
            </p:cNvSpPr>
            <p:nvPr/>
          </p:nvSpPr>
          <p:spPr bwMode="auto">
            <a:xfrm>
              <a:off x="1898" y="2394"/>
              <a:ext cx="249" cy="134"/>
            </a:xfrm>
            <a:custGeom>
              <a:avLst/>
              <a:gdLst>
                <a:gd name="T0" fmla="*/ 63 w 249"/>
                <a:gd name="T1" fmla="*/ 4 h 134"/>
                <a:gd name="T2" fmla="*/ 74 w 249"/>
                <a:gd name="T3" fmla="*/ 5 h 134"/>
                <a:gd name="T4" fmla="*/ 85 w 249"/>
                <a:gd name="T5" fmla="*/ 9 h 134"/>
                <a:gd name="T6" fmla="*/ 98 w 249"/>
                <a:gd name="T7" fmla="*/ 7 h 134"/>
                <a:gd name="T8" fmla="*/ 110 w 249"/>
                <a:gd name="T9" fmla="*/ 6 h 134"/>
                <a:gd name="T10" fmla="*/ 112 w 249"/>
                <a:gd name="T11" fmla="*/ 18 h 134"/>
                <a:gd name="T12" fmla="*/ 114 w 249"/>
                <a:gd name="T13" fmla="*/ 23 h 134"/>
                <a:gd name="T14" fmla="*/ 113 w 249"/>
                <a:gd name="T15" fmla="*/ 29 h 134"/>
                <a:gd name="T16" fmla="*/ 123 w 249"/>
                <a:gd name="T17" fmla="*/ 29 h 134"/>
                <a:gd name="T18" fmla="*/ 127 w 249"/>
                <a:gd name="T19" fmla="*/ 41 h 134"/>
                <a:gd name="T20" fmla="*/ 126 w 249"/>
                <a:gd name="T21" fmla="*/ 52 h 134"/>
                <a:gd name="T22" fmla="*/ 138 w 249"/>
                <a:gd name="T23" fmla="*/ 58 h 134"/>
                <a:gd name="T24" fmla="*/ 150 w 249"/>
                <a:gd name="T25" fmla="*/ 64 h 134"/>
                <a:gd name="T26" fmla="*/ 161 w 249"/>
                <a:gd name="T27" fmla="*/ 67 h 134"/>
                <a:gd name="T28" fmla="*/ 172 w 249"/>
                <a:gd name="T29" fmla="*/ 62 h 134"/>
                <a:gd name="T30" fmla="*/ 186 w 249"/>
                <a:gd name="T31" fmla="*/ 63 h 134"/>
                <a:gd name="T32" fmla="*/ 198 w 249"/>
                <a:gd name="T33" fmla="*/ 60 h 134"/>
                <a:gd name="T34" fmla="*/ 212 w 249"/>
                <a:gd name="T35" fmla="*/ 57 h 134"/>
                <a:gd name="T36" fmla="*/ 221 w 249"/>
                <a:gd name="T37" fmla="*/ 63 h 134"/>
                <a:gd name="T38" fmla="*/ 232 w 249"/>
                <a:gd name="T39" fmla="*/ 65 h 134"/>
                <a:gd name="T40" fmla="*/ 237 w 249"/>
                <a:gd name="T41" fmla="*/ 75 h 134"/>
                <a:gd name="T42" fmla="*/ 236 w 249"/>
                <a:gd name="T43" fmla="*/ 88 h 134"/>
                <a:gd name="T44" fmla="*/ 232 w 249"/>
                <a:gd name="T45" fmla="*/ 102 h 134"/>
                <a:gd name="T46" fmla="*/ 231 w 249"/>
                <a:gd name="T47" fmla="*/ 116 h 134"/>
                <a:gd name="T48" fmla="*/ 236 w 249"/>
                <a:gd name="T49" fmla="*/ 117 h 134"/>
                <a:gd name="T50" fmla="*/ 243 w 249"/>
                <a:gd name="T51" fmla="*/ 125 h 134"/>
                <a:gd name="T52" fmla="*/ 244 w 249"/>
                <a:gd name="T53" fmla="*/ 134 h 134"/>
                <a:gd name="T54" fmla="*/ 231 w 249"/>
                <a:gd name="T55" fmla="*/ 130 h 134"/>
                <a:gd name="T56" fmla="*/ 226 w 249"/>
                <a:gd name="T57" fmla="*/ 122 h 134"/>
                <a:gd name="T58" fmla="*/ 214 w 249"/>
                <a:gd name="T59" fmla="*/ 124 h 134"/>
                <a:gd name="T60" fmla="*/ 205 w 249"/>
                <a:gd name="T61" fmla="*/ 121 h 134"/>
                <a:gd name="T62" fmla="*/ 194 w 249"/>
                <a:gd name="T63" fmla="*/ 119 h 134"/>
                <a:gd name="T64" fmla="*/ 187 w 249"/>
                <a:gd name="T65" fmla="*/ 115 h 134"/>
                <a:gd name="T66" fmla="*/ 177 w 249"/>
                <a:gd name="T67" fmla="*/ 111 h 134"/>
                <a:gd name="T68" fmla="*/ 167 w 249"/>
                <a:gd name="T69" fmla="*/ 109 h 134"/>
                <a:gd name="T70" fmla="*/ 158 w 249"/>
                <a:gd name="T71" fmla="*/ 102 h 134"/>
                <a:gd name="T72" fmla="*/ 143 w 249"/>
                <a:gd name="T73" fmla="*/ 102 h 134"/>
                <a:gd name="T74" fmla="*/ 131 w 249"/>
                <a:gd name="T75" fmla="*/ 109 h 134"/>
                <a:gd name="T76" fmla="*/ 123 w 249"/>
                <a:gd name="T77" fmla="*/ 110 h 134"/>
                <a:gd name="T78" fmla="*/ 111 w 249"/>
                <a:gd name="T79" fmla="*/ 109 h 134"/>
                <a:gd name="T80" fmla="*/ 99 w 249"/>
                <a:gd name="T81" fmla="*/ 108 h 134"/>
                <a:gd name="T82" fmla="*/ 86 w 249"/>
                <a:gd name="T83" fmla="*/ 104 h 134"/>
                <a:gd name="T84" fmla="*/ 72 w 249"/>
                <a:gd name="T85" fmla="*/ 102 h 134"/>
                <a:gd name="T86" fmla="*/ 61 w 249"/>
                <a:gd name="T87" fmla="*/ 102 h 134"/>
                <a:gd name="T88" fmla="*/ 54 w 249"/>
                <a:gd name="T89" fmla="*/ 105 h 134"/>
                <a:gd name="T90" fmla="*/ 46 w 249"/>
                <a:gd name="T91" fmla="*/ 106 h 134"/>
                <a:gd name="T92" fmla="*/ 36 w 249"/>
                <a:gd name="T93" fmla="*/ 104 h 134"/>
                <a:gd name="T94" fmla="*/ 26 w 249"/>
                <a:gd name="T95" fmla="*/ 102 h 134"/>
                <a:gd name="T96" fmla="*/ 14 w 249"/>
                <a:gd name="T97" fmla="*/ 101 h 134"/>
                <a:gd name="T98" fmla="*/ 3 w 249"/>
                <a:gd name="T99" fmla="*/ 99 h 134"/>
                <a:gd name="T100" fmla="*/ 4 w 249"/>
                <a:gd name="T101" fmla="*/ 89 h 134"/>
                <a:gd name="T102" fmla="*/ 16 w 249"/>
                <a:gd name="T103" fmla="*/ 83 h 134"/>
                <a:gd name="T104" fmla="*/ 25 w 249"/>
                <a:gd name="T105" fmla="*/ 77 h 134"/>
                <a:gd name="T106" fmla="*/ 21 w 249"/>
                <a:gd name="T107" fmla="*/ 66 h 134"/>
                <a:gd name="T108" fmla="*/ 17 w 249"/>
                <a:gd name="T109" fmla="*/ 53 h 134"/>
                <a:gd name="T110" fmla="*/ 15 w 249"/>
                <a:gd name="T111" fmla="*/ 39 h 134"/>
                <a:gd name="T112" fmla="*/ 23 w 249"/>
                <a:gd name="T113" fmla="*/ 36 h 134"/>
                <a:gd name="T114" fmla="*/ 36 w 249"/>
                <a:gd name="T115" fmla="*/ 41 h 134"/>
                <a:gd name="T116" fmla="*/ 37 w 249"/>
                <a:gd name="T117" fmla="*/ 32 h 134"/>
                <a:gd name="T118" fmla="*/ 46 w 249"/>
                <a:gd name="T119" fmla="*/ 25 h 134"/>
                <a:gd name="T120" fmla="*/ 43 w 249"/>
                <a:gd name="T121" fmla="*/ 11 h 134"/>
                <a:gd name="T122" fmla="*/ 49 w 249"/>
                <a:gd name="T123" fmla="*/ 1 h 134"/>
                <a:gd name="T124" fmla="*/ 110 w 249"/>
                <a:gd name="T125" fmla="*/ 25 h 1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49"/>
                <a:gd name="T190" fmla="*/ 0 h 134"/>
                <a:gd name="T191" fmla="*/ 249 w 249"/>
                <a:gd name="T192" fmla="*/ 134 h 1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49" h="134">
                  <a:moveTo>
                    <a:pt x="51" y="0"/>
                  </a:moveTo>
                  <a:lnTo>
                    <a:pt x="52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2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1" y="2"/>
                  </a:lnTo>
                  <a:lnTo>
                    <a:pt x="61" y="3"/>
                  </a:lnTo>
                  <a:lnTo>
                    <a:pt x="62" y="3"/>
                  </a:lnTo>
                  <a:lnTo>
                    <a:pt x="63" y="4"/>
                  </a:lnTo>
                  <a:lnTo>
                    <a:pt x="64" y="4"/>
                  </a:lnTo>
                  <a:lnTo>
                    <a:pt x="65" y="3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7" y="2"/>
                  </a:lnTo>
                  <a:lnTo>
                    <a:pt x="67" y="1"/>
                  </a:lnTo>
                  <a:lnTo>
                    <a:pt x="68" y="1"/>
                  </a:lnTo>
                  <a:lnTo>
                    <a:pt x="69" y="1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2" y="2"/>
                  </a:lnTo>
                  <a:lnTo>
                    <a:pt x="72" y="3"/>
                  </a:lnTo>
                  <a:lnTo>
                    <a:pt x="73" y="3"/>
                  </a:lnTo>
                  <a:lnTo>
                    <a:pt x="73" y="4"/>
                  </a:lnTo>
                  <a:lnTo>
                    <a:pt x="74" y="4"/>
                  </a:lnTo>
                  <a:lnTo>
                    <a:pt x="74" y="5"/>
                  </a:lnTo>
                  <a:lnTo>
                    <a:pt x="74" y="6"/>
                  </a:lnTo>
                  <a:lnTo>
                    <a:pt x="75" y="6"/>
                  </a:lnTo>
                  <a:lnTo>
                    <a:pt x="75" y="7"/>
                  </a:lnTo>
                  <a:lnTo>
                    <a:pt x="76" y="7"/>
                  </a:lnTo>
                  <a:lnTo>
                    <a:pt x="76" y="8"/>
                  </a:lnTo>
                  <a:lnTo>
                    <a:pt x="77" y="8"/>
                  </a:lnTo>
                  <a:lnTo>
                    <a:pt x="77" y="9"/>
                  </a:lnTo>
                  <a:lnTo>
                    <a:pt x="78" y="9"/>
                  </a:lnTo>
                  <a:lnTo>
                    <a:pt x="79" y="10"/>
                  </a:lnTo>
                  <a:lnTo>
                    <a:pt x="80" y="10"/>
                  </a:lnTo>
                  <a:lnTo>
                    <a:pt x="81" y="10"/>
                  </a:lnTo>
                  <a:lnTo>
                    <a:pt x="82" y="10"/>
                  </a:lnTo>
                  <a:lnTo>
                    <a:pt x="83" y="10"/>
                  </a:lnTo>
                  <a:lnTo>
                    <a:pt x="83" y="9"/>
                  </a:lnTo>
                  <a:lnTo>
                    <a:pt x="84" y="9"/>
                  </a:lnTo>
                  <a:lnTo>
                    <a:pt x="85" y="9"/>
                  </a:lnTo>
                  <a:lnTo>
                    <a:pt x="86" y="9"/>
                  </a:lnTo>
                  <a:lnTo>
                    <a:pt x="87" y="9"/>
                  </a:lnTo>
                  <a:lnTo>
                    <a:pt x="87" y="8"/>
                  </a:lnTo>
                  <a:lnTo>
                    <a:pt x="88" y="8"/>
                  </a:lnTo>
                  <a:lnTo>
                    <a:pt x="89" y="8"/>
                  </a:lnTo>
                  <a:lnTo>
                    <a:pt x="90" y="8"/>
                  </a:lnTo>
                  <a:lnTo>
                    <a:pt x="91" y="8"/>
                  </a:lnTo>
                  <a:lnTo>
                    <a:pt x="92" y="8"/>
                  </a:lnTo>
                  <a:lnTo>
                    <a:pt x="92" y="7"/>
                  </a:lnTo>
                  <a:lnTo>
                    <a:pt x="93" y="7"/>
                  </a:lnTo>
                  <a:lnTo>
                    <a:pt x="94" y="7"/>
                  </a:lnTo>
                  <a:lnTo>
                    <a:pt x="94" y="6"/>
                  </a:lnTo>
                  <a:lnTo>
                    <a:pt x="95" y="6"/>
                  </a:lnTo>
                  <a:lnTo>
                    <a:pt x="96" y="6"/>
                  </a:lnTo>
                  <a:lnTo>
                    <a:pt x="97" y="7"/>
                  </a:lnTo>
                  <a:lnTo>
                    <a:pt x="98" y="7"/>
                  </a:lnTo>
                  <a:lnTo>
                    <a:pt x="99" y="7"/>
                  </a:lnTo>
                  <a:lnTo>
                    <a:pt x="100" y="7"/>
                  </a:lnTo>
                  <a:lnTo>
                    <a:pt x="101" y="7"/>
                  </a:lnTo>
                  <a:lnTo>
                    <a:pt x="102" y="7"/>
                  </a:lnTo>
                  <a:lnTo>
                    <a:pt x="103" y="7"/>
                  </a:lnTo>
                  <a:lnTo>
                    <a:pt x="104" y="8"/>
                  </a:lnTo>
                  <a:lnTo>
                    <a:pt x="105" y="8"/>
                  </a:lnTo>
                  <a:lnTo>
                    <a:pt x="105" y="9"/>
                  </a:lnTo>
                  <a:lnTo>
                    <a:pt x="106" y="9"/>
                  </a:lnTo>
                  <a:lnTo>
                    <a:pt x="107" y="10"/>
                  </a:lnTo>
                  <a:lnTo>
                    <a:pt x="108" y="10"/>
                  </a:lnTo>
                  <a:lnTo>
                    <a:pt x="109" y="10"/>
                  </a:lnTo>
                  <a:lnTo>
                    <a:pt x="110" y="9"/>
                  </a:lnTo>
                  <a:lnTo>
                    <a:pt x="110" y="8"/>
                  </a:lnTo>
                  <a:lnTo>
                    <a:pt x="110" y="7"/>
                  </a:lnTo>
                  <a:lnTo>
                    <a:pt x="110" y="6"/>
                  </a:lnTo>
                  <a:lnTo>
                    <a:pt x="111" y="6"/>
                  </a:lnTo>
                  <a:lnTo>
                    <a:pt x="111" y="7"/>
                  </a:lnTo>
                  <a:lnTo>
                    <a:pt x="112" y="8"/>
                  </a:lnTo>
                  <a:lnTo>
                    <a:pt x="112" y="9"/>
                  </a:lnTo>
                  <a:lnTo>
                    <a:pt x="113" y="9"/>
                  </a:lnTo>
                  <a:lnTo>
                    <a:pt x="113" y="10"/>
                  </a:lnTo>
                  <a:lnTo>
                    <a:pt x="112" y="11"/>
                  </a:lnTo>
                  <a:lnTo>
                    <a:pt x="112" y="12"/>
                  </a:lnTo>
                  <a:lnTo>
                    <a:pt x="111" y="12"/>
                  </a:lnTo>
                  <a:lnTo>
                    <a:pt x="111" y="13"/>
                  </a:lnTo>
                  <a:lnTo>
                    <a:pt x="111" y="14"/>
                  </a:lnTo>
                  <a:lnTo>
                    <a:pt x="111" y="15"/>
                  </a:lnTo>
                  <a:lnTo>
                    <a:pt x="112" y="15"/>
                  </a:lnTo>
                  <a:lnTo>
                    <a:pt x="112" y="16"/>
                  </a:lnTo>
                  <a:lnTo>
                    <a:pt x="112" y="17"/>
                  </a:lnTo>
                  <a:lnTo>
                    <a:pt x="112" y="18"/>
                  </a:lnTo>
                  <a:lnTo>
                    <a:pt x="113" y="18"/>
                  </a:lnTo>
                  <a:lnTo>
                    <a:pt x="113" y="19"/>
                  </a:lnTo>
                  <a:lnTo>
                    <a:pt x="114" y="19"/>
                  </a:lnTo>
                  <a:lnTo>
                    <a:pt x="115" y="19"/>
                  </a:lnTo>
                  <a:lnTo>
                    <a:pt x="115" y="18"/>
                  </a:lnTo>
                  <a:lnTo>
                    <a:pt x="116" y="18"/>
                  </a:lnTo>
                  <a:lnTo>
                    <a:pt x="117" y="18"/>
                  </a:lnTo>
                  <a:lnTo>
                    <a:pt x="117" y="19"/>
                  </a:lnTo>
                  <a:lnTo>
                    <a:pt x="116" y="19"/>
                  </a:lnTo>
                  <a:lnTo>
                    <a:pt x="115" y="19"/>
                  </a:lnTo>
                  <a:lnTo>
                    <a:pt x="114" y="19"/>
                  </a:lnTo>
                  <a:lnTo>
                    <a:pt x="114" y="20"/>
                  </a:lnTo>
                  <a:lnTo>
                    <a:pt x="113" y="20"/>
                  </a:lnTo>
                  <a:lnTo>
                    <a:pt x="113" y="21"/>
                  </a:lnTo>
                  <a:lnTo>
                    <a:pt x="113" y="22"/>
                  </a:lnTo>
                  <a:lnTo>
                    <a:pt x="114" y="22"/>
                  </a:lnTo>
                  <a:lnTo>
                    <a:pt x="114" y="23"/>
                  </a:lnTo>
                  <a:lnTo>
                    <a:pt x="115" y="23"/>
                  </a:lnTo>
                  <a:lnTo>
                    <a:pt x="115" y="24"/>
                  </a:lnTo>
                  <a:lnTo>
                    <a:pt x="116" y="25"/>
                  </a:lnTo>
                  <a:lnTo>
                    <a:pt x="117" y="25"/>
                  </a:lnTo>
                  <a:lnTo>
                    <a:pt x="118" y="25"/>
                  </a:lnTo>
                  <a:lnTo>
                    <a:pt x="118" y="26"/>
                  </a:lnTo>
                  <a:lnTo>
                    <a:pt x="118" y="27"/>
                  </a:lnTo>
                  <a:lnTo>
                    <a:pt x="118" y="28"/>
                  </a:lnTo>
                  <a:lnTo>
                    <a:pt x="118" y="29"/>
                  </a:lnTo>
                  <a:lnTo>
                    <a:pt x="117" y="29"/>
                  </a:lnTo>
                  <a:lnTo>
                    <a:pt x="116" y="29"/>
                  </a:lnTo>
                  <a:lnTo>
                    <a:pt x="116" y="28"/>
                  </a:lnTo>
                  <a:lnTo>
                    <a:pt x="115" y="28"/>
                  </a:lnTo>
                  <a:lnTo>
                    <a:pt x="114" y="28"/>
                  </a:lnTo>
                  <a:lnTo>
                    <a:pt x="113" y="28"/>
                  </a:lnTo>
                  <a:lnTo>
                    <a:pt x="113" y="29"/>
                  </a:lnTo>
                  <a:lnTo>
                    <a:pt x="113" y="30"/>
                  </a:lnTo>
                  <a:lnTo>
                    <a:pt x="114" y="30"/>
                  </a:lnTo>
                  <a:lnTo>
                    <a:pt x="115" y="30"/>
                  </a:lnTo>
                  <a:lnTo>
                    <a:pt x="115" y="31"/>
                  </a:lnTo>
                  <a:lnTo>
                    <a:pt x="116" y="31"/>
                  </a:lnTo>
                  <a:lnTo>
                    <a:pt x="117" y="32"/>
                  </a:lnTo>
                  <a:lnTo>
                    <a:pt x="118" y="32"/>
                  </a:lnTo>
                  <a:lnTo>
                    <a:pt x="119" y="32"/>
                  </a:lnTo>
                  <a:lnTo>
                    <a:pt x="120" y="32"/>
                  </a:lnTo>
                  <a:lnTo>
                    <a:pt x="121" y="32"/>
                  </a:lnTo>
                  <a:lnTo>
                    <a:pt x="121" y="31"/>
                  </a:lnTo>
                  <a:lnTo>
                    <a:pt x="121" y="30"/>
                  </a:lnTo>
                  <a:lnTo>
                    <a:pt x="122" y="30"/>
                  </a:lnTo>
                  <a:lnTo>
                    <a:pt x="122" y="29"/>
                  </a:lnTo>
                  <a:lnTo>
                    <a:pt x="123" y="29"/>
                  </a:lnTo>
                  <a:lnTo>
                    <a:pt x="124" y="29"/>
                  </a:lnTo>
                  <a:lnTo>
                    <a:pt x="125" y="29"/>
                  </a:lnTo>
                  <a:lnTo>
                    <a:pt x="125" y="30"/>
                  </a:lnTo>
                  <a:lnTo>
                    <a:pt x="126" y="31"/>
                  </a:lnTo>
                  <a:lnTo>
                    <a:pt x="127" y="32"/>
                  </a:lnTo>
                  <a:lnTo>
                    <a:pt x="127" y="33"/>
                  </a:lnTo>
                  <a:lnTo>
                    <a:pt x="128" y="33"/>
                  </a:lnTo>
                  <a:lnTo>
                    <a:pt x="128" y="34"/>
                  </a:lnTo>
                  <a:lnTo>
                    <a:pt x="128" y="35"/>
                  </a:lnTo>
                  <a:lnTo>
                    <a:pt x="128" y="36"/>
                  </a:lnTo>
                  <a:lnTo>
                    <a:pt x="127" y="37"/>
                  </a:lnTo>
                  <a:lnTo>
                    <a:pt x="127" y="38"/>
                  </a:lnTo>
                  <a:lnTo>
                    <a:pt x="127" y="39"/>
                  </a:lnTo>
                  <a:lnTo>
                    <a:pt x="127" y="40"/>
                  </a:lnTo>
                  <a:lnTo>
                    <a:pt x="127" y="41"/>
                  </a:lnTo>
                  <a:lnTo>
                    <a:pt x="127" y="42"/>
                  </a:lnTo>
                  <a:lnTo>
                    <a:pt x="127" y="43"/>
                  </a:lnTo>
                  <a:lnTo>
                    <a:pt x="126" y="43"/>
                  </a:lnTo>
                  <a:lnTo>
                    <a:pt x="125" y="44"/>
                  </a:lnTo>
                  <a:lnTo>
                    <a:pt x="125" y="45"/>
                  </a:lnTo>
                  <a:lnTo>
                    <a:pt x="124" y="45"/>
                  </a:lnTo>
                  <a:lnTo>
                    <a:pt x="124" y="46"/>
                  </a:lnTo>
                  <a:lnTo>
                    <a:pt x="124" y="47"/>
                  </a:lnTo>
                  <a:lnTo>
                    <a:pt x="124" y="48"/>
                  </a:lnTo>
                  <a:lnTo>
                    <a:pt x="124" y="49"/>
                  </a:lnTo>
                  <a:lnTo>
                    <a:pt x="124" y="50"/>
                  </a:lnTo>
                  <a:lnTo>
                    <a:pt x="124" y="51"/>
                  </a:lnTo>
                  <a:lnTo>
                    <a:pt x="125" y="51"/>
                  </a:lnTo>
                  <a:lnTo>
                    <a:pt x="126" y="52"/>
                  </a:lnTo>
                  <a:lnTo>
                    <a:pt x="126" y="53"/>
                  </a:lnTo>
                  <a:lnTo>
                    <a:pt x="127" y="53"/>
                  </a:lnTo>
                  <a:lnTo>
                    <a:pt x="127" y="54"/>
                  </a:lnTo>
                  <a:lnTo>
                    <a:pt x="128" y="54"/>
                  </a:lnTo>
                  <a:lnTo>
                    <a:pt x="128" y="55"/>
                  </a:lnTo>
                  <a:lnTo>
                    <a:pt x="129" y="55"/>
                  </a:lnTo>
                  <a:lnTo>
                    <a:pt x="130" y="56"/>
                  </a:lnTo>
                  <a:lnTo>
                    <a:pt x="131" y="56"/>
                  </a:lnTo>
                  <a:lnTo>
                    <a:pt x="132" y="56"/>
                  </a:lnTo>
                  <a:lnTo>
                    <a:pt x="132" y="57"/>
                  </a:lnTo>
                  <a:lnTo>
                    <a:pt x="133" y="57"/>
                  </a:lnTo>
                  <a:lnTo>
                    <a:pt x="134" y="57"/>
                  </a:lnTo>
                  <a:lnTo>
                    <a:pt x="135" y="57"/>
                  </a:lnTo>
                  <a:lnTo>
                    <a:pt x="136" y="57"/>
                  </a:lnTo>
                  <a:lnTo>
                    <a:pt x="137" y="58"/>
                  </a:lnTo>
                  <a:lnTo>
                    <a:pt x="138" y="58"/>
                  </a:lnTo>
                  <a:lnTo>
                    <a:pt x="139" y="58"/>
                  </a:lnTo>
                  <a:lnTo>
                    <a:pt x="139" y="59"/>
                  </a:lnTo>
                  <a:lnTo>
                    <a:pt x="140" y="59"/>
                  </a:lnTo>
                  <a:lnTo>
                    <a:pt x="142" y="59"/>
                  </a:lnTo>
                  <a:lnTo>
                    <a:pt x="143" y="59"/>
                  </a:lnTo>
                  <a:lnTo>
                    <a:pt x="144" y="60"/>
                  </a:lnTo>
                  <a:lnTo>
                    <a:pt x="144" y="61"/>
                  </a:lnTo>
                  <a:lnTo>
                    <a:pt x="145" y="61"/>
                  </a:lnTo>
                  <a:lnTo>
                    <a:pt x="145" y="62"/>
                  </a:lnTo>
                  <a:lnTo>
                    <a:pt x="146" y="62"/>
                  </a:lnTo>
                  <a:lnTo>
                    <a:pt x="146" y="63"/>
                  </a:lnTo>
                  <a:lnTo>
                    <a:pt x="147" y="63"/>
                  </a:lnTo>
                  <a:lnTo>
                    <a:pt x="148" y="64"/>
                  </a:lnTo>
                  <a:lnTo>
                    <a:pt x="149" y="64"/>
                  </a:lnTo>
                  <a:lnTo>
                    <a:pt x="150" y="64"/>
                  </a:lnTo>
                  <a:lnTo>
                    <a:pt x="151" y="64"/>
                  </a:lnTo>
                  <a:lnTo>
                    <a:pt x="151" y="65"/>
                  </a:lnTo>
                  <a:lnTo>
                    <a:pt x="152" y="65"/>
                  </a:lnTo>
                  <a:lnTo>
                    <a:pt x="153" y="65"/>
                  </a:lnTo>
                  <a:lnTo>
                    <a:pt x="154" y="65"/>
                  </a:lnTo>
                  <a:lnTo>
                    <a:pt x="154" y="64"/>
                  </a:lnTo>
                  <a:lnTo>
                    <a:pt x="155" y="64"/>
                  </a:lnTo>
                  <a:lnTo>
                    <a:pt x="156" y="64"/>
                  </a:lnTo>
                  <a:lnTo>
                    <a:pt x="157" y="65"/>
                  </a:lnTo>
                  <a:lnTo>
                    <a:pt x="158" y="65"/>
                  </a:lnTo>
                  <a:lnTo>
                    <a:pt x="158" y="66"/>
                  </a:lnTo>
                  <a:lnTo>
                    <a:pt x="158" y="67"/>
                  </a:lnTo>
                  <a:lnTo>
                    <a:pt x="159" y="67"/>
                  </a:lnTo>
                  <a:lnTo>
                    <a:pt x="159" y="68"/>
                  </a:lnTo>
                  <a:lnTo>
                    <a:pt x="160" y="68"/>
                  </a:lnTo>
                  <a:lnTo>
                    <a:pt x="161" y="68"/>
                  </a:lnTo>
                  <a:lnTo>
                    <a:pt x="161" y="67"/>
                  </a:lnTo>
                  <a:lnTo>
                    <a:pt x="162" y="67"/>
                  </a:lnTo>
                  <a:lnTo>
                    <a:pt x="163" y="67"/>
                  </a:lnTo>
                  <a:lnTo>
                    <a:pt x="164" y="67"/>
                  </a:lnTo>
                  <a:lnTo>
                    <a:pt x="164" y="66"/>
                  </a:lnTo>
                  <a:lnTo>
                    <a:pt x="165" y="66"/>
                  </a:lnTo>
                  <a:lnTo>
                    <a:pt x="165" y="65"/>
                  </a:lnTo>
                  <a:lnTo>
                    <a:pt x="166" y="65"/>
                  </a:lnTo>
                  <a:lnTo>
                    <a:pt x="166" y="64"/>
                  </a:lnTo>
                  <a:lnTo>
                    <a:pt x="167" y="64"/>
                  </a:lnTo>
                  <a:lnTo>
                    <a:pt x="168" y="64"/>
                  </a:lnTo>
                  <a:lnTo>
                    <a:pt x="169" y="64"/>
                  </a:lnTo>
                  <a:lnTo>
                    <a:pt x="170" y="64"/>
                  </a:lnTo>
                  <a:lnTo>
                    <a:pt x="171" y="64"/>
                  </a:lnTo>
                  <a:lnTo>
                    <a:pt x="171" y="63"/>
                  </a:lnTo>
                  <a:lnTo>
                    <a:pt x="172" y="63"/>
                  </a:lnTo>
                  <a:lnTo>
                    <a:pt x="172" y="62"/>
                  </a:lnTo>
                  <a:lnTo>
                    <a:pt x="173" y="62"/>
                  </a:lnTo>
                  <a:lnTo>
                    <a:pt x="174" y="62"/>
                  </a:lnTo>
                  <a:lnTo>
                    <a:pt x="175" y="62"/>
                  </a:lnTo>
                  <a:lnTo>
                    <a:pt x="176" y="62"/>
                  </a:lnTo>
                  <a:lnTo>
                    <a:pt x="177" y="62"/>
                  </a:lnTo>
                  <a:lnTo>
                    <a:pt x="177" y="63"/>
                  </a:lnTo>
                  <a:lnTo>
                    <a:pt x="177" y="62"/>
                  </a:lnTo>
                  <a:lnTo>
                    <a:pt x="178" y="62"/>
                  </a:lnTo>
                  <a:lnTo>
                    <a:pt x="179" y="62"/>
                  </a:lnTo>
                  <a:lnTo>
                    <a:pt x="180" y="63"/>
                  </a:lnTo>
                  <a:lnTo>
                    <a:pt x="182" y="63"/>
                  </a:lnTo>
                  <a:lnTo>
                    <a:pt x="183" y="63"/>
                  </a:lnTo>
                  <a:lnTo>
                    <a:pt x="184" y="63"/>
                  </a:lnTo>
                  <a:lnTo>
                    <a:pt x="185" y="63"/>
                  </a:lnTo>
                  <a:lnTo>
                    <a:pt x="185" y="64"/>
                  </a:lnTo>
                  <a:lnTo>
                    <a:pt x="186" y="63"/>
                  </a:lnTo>
                  <a:lnTo>
                    <a:pt x="187" y="63"/>
                  </a:lnTo>
                  <a:lnTo>
                    <a:pt x="187" y="62"/>
                  </a:lnTo>
                  <a:lnTo>
                    <a:pt x="188" y="63"/>
                  </a:lnTo>
                  <a:lnTo>
                    <a:pt x="189" y="63"/>
                  </a:lnTo>
                  <a:lnTo>
                    <a:pt x="190" y="64"/>
                  </a:lnTo>
                  <a:lnTo>
                    <a:pt x="191" y="64"/>
                  </a:lnTo>
                  <a:lnTo>
                    <a:pt x="192" y="64"/>
                  </a:lnTo>
                  <a:lnTo>
                    <a:pt x="193" y="64"/>
                  </a:lnTo>
                  <a:lnTo>
                    <a:pt x="193" y="63"/>
                  </a:lnTo>
                  <a:lnTo>
                    <a:pt x="194" y="63"/>
                  </a:lnTo>
                  <a:lnTo>
                    <a:pt x="194" y="62"/>
                  </a:lnTo>
                  <a:lnTo>
                    <a:pt x="195" y="62"/>
                  </a:lnTo>
                  <a:lnTo>
                    <a:pt x="195" y="61"/>
                  </a:lnTo>
                  <a:lnTo>
                    <a:pt x="196" y="61"/>
                  </a:lnTo>
                  <a:lnTo>
                    <a:pt x="196" y="60"/>
                  </a:lnTo>
                  <a:lnTo>
                    <a:pt x="197" y="60"/>
                  </a:lnTo>
                  <a:lnTo>
                    <a:pt x="198" y="60"/>
                  </a:lnTo>
                  <a:lnTo>
                    <a:pt x="199" y="60"/>
                  </a:lnTo>
                  <a:lnTo>
                    <a:pt x="199" y="61"/>
                  </a:lnTo>
                  <a:lnTo>
                    <a:pt x="200" y="61"/>
                  </a:lnTo>
                  <a:lnTo>
                    <a:pt x="201" y="61"/>
                  </a:lnTo>
                  <a:lnTo>
                    <a:pt x="202" y="61"/>
                  </a:lnTo>
                  <a:lnTo>
                    <a:pt x="202" y="60"/>
                  </a:lnTo>
                  <a:lnTo>
                    <a:pt x="203" y="60"/>
                  </a:lnTo>
                  <a:lnTo>
                    <a:pt x="204" y="59"/>
                  </a:lnTo>
                  <a:lnTo>
                    <a:pt x="205" y="58"/>
                  </a:lnTo>
                  <a:lnTo>
                    <a:pt x="205" y="57"/>
                  </a:lnTo>
                  <a:lnTo>
                    <a:pt x="206" y="57"/>
                  </a:lnTo>
                  <a:lnTo>
                    <a:pt x="207" y="57"/>
                  </a:lnTo>
                  <a:lnTo>
                    <a:pt x="207" y="56"/>
                  </a:lnTo>
                  <a:lnTo>
                    <a:pt x="208" y="56"/>
                  </a:lnTo>
                  <a:lnTo>
                    <a:pt x="209" y="56"/>
                  </a:lnTo>
                  <a:lnTo>
                    <a:pt x="210" y="56"/>
                  </a:lnTo>
                  <a:lnTo>
                    <a:pt x="211" y="57"/>
                  </a:lnTo>
                  <a:lnTo>
                    <a:pt x="212" y="57"/>
                  </a:lnTo>
                  <a:lnTo>
                    <a:pt x="212" y="58"/>
                  </a:lnTo>
                  <a:lnTo>
                    <a:pt x="212" y="59"/>
                  </a:lnTo>
                  <a:lnTo>
                    <a:pt x="213" y="59"/>
                  </a:lnTo>
                  <a:lnTo>
                    <a:pt x="213" y="60"/>
                  </a:lnTo>
                  <a:lnTo>
                    <a:pt x="214" y="60"/>
                  </a:lnTo>
                  <a:lnTo>
                    <a:pt x="214" y="61"/>
                  </a:lnTo>
                  <a:lnTo>
                    <a:pt x="215" y="61"/>
                  </a:lnTo>
                  <a:lnTo>
                    <a:pt x="216" y="61"/>
                  </a:lnTo>
                  <a:lnTo>
                    <a:pt x="216" y="62"/>
                  </a:lnTo>
                  <a:lnTo>
                    <a:pt x="217" y="62"/>
                  </a:lnTo>
                  <a:lnTo>
                    <a:pt x="218" y="62"/>
                  </a:lnTo>
                  <a:lnTo>
                    <a:pt x="218" y="63"/>
                  </a:lnTo>
                  <a:lnTo>
                    <a:pt x="219" y="63"/>
                  </a:lnTo>
                  <a:lnTo>
                    <a:pt x="220" y="63"/>
                  </a:lnTo>
                  <a:lnTo>
                    <a:pt x="221" y="63"/>
                  </a:lnTo>
                  <a:lnTo>
                    <a:pt x="221" y="62"/>
                  </a:lnTo>
                  <a:lnTo>
                    <a:pt x="222" y="62"/>
                  </a:lnTo>
                  <a:lnTo>
                    <a:pt x="223" y="62"/>
                  </a:lnTo>
                  <a:lnTo>
                    <a:pt x="223" y="61"/>
                  </a:lnTo>
                  <a:lnTo>
                    <a:pt x="224" y="61"/>
                  </a:lnTo>
                  <a:lnTo>
                    <a:pt x="224" y="62"/>
                  </a:lnTo>
                  <a:lnTo>
                    <a:pt x="225" y="62"/>
                  </a:lnTo>
                  <a:lnTo>
                    <a:pt x="225" y="63"/>
                  </a:lnTo>
                  <a:lnTo>
                    <a:pt x="226" y="63"/>
                  </a:lnTo>
                  <a:lnTo>
                    <a:pt x="226" y="64"/>
                  </a:lnTo>
                  <a:lnTo>
                    <a:pt x="227" y="64"/>
                  </a:lnTo>
                  <a:lnTo>
                    <a:pt x="228" y="64"/>
                  </a:lnTo>
                  <a:lnTo>
                    <a:pt x="228" y="65"/>
                  </a:lnTo>
                  <a:lnTo>
                    <a:pt x="229" y="65"/>
                  </a:lnTo>
                  <a:lnTo>
                    <a:pt x="230" y="65"/>
                  </a:lnTo>
                  <a:lnTo>
                    <a:pt x="231" y="65"/>
                  </a:lnTo>
                  <a:lnTo>
                    <a:pt x="232" y="65"/>
                  </a:lnTo>
                  <a:lnTo>
                    <a:pt x="233" y="66"/>
                  </a:lnTo>
                  <a:lnTo>
                    <a:pt x="234" y="67"/>
                  </a:lnTo>
                  <a:lnTo>
                    <a:pt x="235" y="67"/>
                  </a:lnTo>
                  <a:lnTo>
                    <a:pt x="236" y="67"/>
                  </a:lnTo>
                  <a:lnTo>
                    <a:pt x="236" y="68"/>
                  </a:lnTo>
                  <a:lnTo>
                    <a:pt x="237" y="68"/>
                  </a:lnTo>
                  <a:lnTo>
                    <a:pt x="237" y="69"/>
                  </a:lnTo>
                  <a:lnTo>
                    <a:pt x="237" y="70"/>
                  </a:lnTo>
                  <a:lnTo>
                    <a:pt x="237" y="71"/>
                  </a:lnTo>
                  <a:lnTo>
                    <a:pt x="237" y="72"/>
                  </a:lnTo>
                  <a:lnTo>
                    <a:pt x="238" y="72"/>
                  </a:lnTo>
                  <a:lnTo>
                    <a:pt x="238" y="73"/>
                  </a:lnTo>
                  <a:lnTo>
                    <a:pt x="238" y="74"/>
                  </a:lnTo>
                  <a:lnTo>
                    <a:pt x="237" y="74"/>
                  </a:lnTo>
                  <a:lnTo>
                    <a:pt x="237" y="75"/>
                  </a:lnTo>
                  <a:lnTo>
                    <a:pt x="237" y="76"/>
                  </a:lnTo>
                  <a:lnTo>
                    <a:pt x="236" y="76"/>
                  </a:lnTo>
                  <a:lnTo>
                    <a:pt x="236" y="77"/>
                  </a:lnTo>
                  <a:lnTo>
                    <a:pt x="236" y="78"/>
                  </a:lnTo>
                  <a:lnTo>
                    <a:pt x="237" y="78"/>
                  </a:lnTo>
                  <a:lnTo>
                    <a:pt x="237" y="79"/>
                  </a:lnTo>
                  <a:lnTo>
                    <a:pt x="237" y="80"/>
                  </a:lnTo>
                  <a:lnTo>
                    <a:pt x="237" y="81"/>
                  </a:lnTo>
                  <a:lnTo>
                    <a:pt x="237" y="82"/>
                  </a:lnTo>
                  <a:lnTo>
                    <a:pt x="237" y="83"/>
                  </a:lnTo>
                  <a:lnTo>
                    <a:pt x="237" y="84"/>
                  </a:lnTo>
                  <a:lnTo>
                    <a:pt x="237" y="85"/>
                  </a:lnTo>
                  <a:lnTo>
                    <a:pt x="236" y="85"/>
                  </a:lnTo>
                  <a:lnTo>
                    <a:pt x="236" y="86"/>
                  </a:lnTo>
                  <a:lnTo>
                    <a:pt x="236" y="87"/>
                  </a:lnTo>
                  <a:lnTo>
                    <a:pt x="236" y="88"/>
                  </a:lnTo>
                  <a:lnTo>
                    <a:pt x="235" y="88"/>
                  </a:lnTo>
                  <a:lnTo>
                    <a:pt x="235" y="89"/>
                  </a:lnTo>
                  <a:lnTo>
                    <a:pt x="235" y="90"/>
                  </a:lnTo>
                  <a:lnTo>
                    <a:pt x="234" y="90"/>
                  </a:lnTo>
                  <a:lnTo>
                    <a:pt x="234" y="91"/>
                  </a:lnTo>
                  <a:lnTo>
                    <a:pt x="234" y="92"/>
                  </a:lnTo>
                  <a:lnTo>
                    <a:pt x="234" y="94"/>
                  </a:lnTo>
                  <a:lnTo>
                    <a:pt x="234" y="95"/>
                  </a:lnTo>
                  <a:lnTo>
                    <a:pt x="234" y="96"/>
                  </a:lnTo>
                  <a:lnTo>
                    <a:pt x="233" y="96"/>
                  </a:lnTo>
                  <a:lnTo>
                    <a:pt x="233" y="97"/>
                  </a:lnTo>
                  <a:lnTo>
                    <a:pt x="233" y="98"/>
                  </a:lnTo>
                  <a:lnTo>
                    <a:pt x="233" y="99"/>
                  </a:lnTo>
                  <a:lnTo>
                    <a:pt x="233" y="100"/>
                  </a:lnTo>
                  <a:lnTo>
                    <a:pt x="232" y="101"/>
                  </a:lnTo>
                  <a:lnTo>
                    <a:pt x="232" y="102"/>
                  </a:lnTo>
                  <a:lnTo>
                    <a:pt x="231" y="103"/>
                  </a:lnTo>
                  <a:lnTo>
                    <a:pt x="231" y="104"/>
                  </a:lnTo>
                  <a:lnTo>
                    <a:pt x="231" y="105"/>
                  </a:lnTo>
                  <a:lnTo>
                    <a:pt x="231" y="106"/>
                  </a:lnTo>
                  <a:lnTo>
                    <a:pt x="231" y="107"/>
                  </a:lnTo>
                  <a:lnTo>
                    <a:pt x="231" y="108"/>
                  </a:lnTo>
                  <a:lnTo>
                    <a:pt x="231" y="109"/>
                  </a:lnTo>
                  <a:lnTo>
                    <a:pt x="231" y="110"/>
                  </a:lnTo>
                  <a:lnTo>
                    <a:pt x="231" y="111"/>
                  </a:lnTo>
                  <a:lnTo>
                    <a:pt x="231" y="112"/>
                  </a:lnTo>
                  <a:lnTo>
                    <a:pt x="231" y="113"/>
                  </a:lnTo>
                  <a:lnTo>
                    <a:pt x="232" y="113"/>
                  </a:lnTo>
                  <a:lnTo>
                    <a:pt x="232" y="114"/>
                  </a:lnTo>
                  <a:lnTo>
                    <a:pt x="232" y="115"/>
                  </a:lnTo>
                  <a:lnTo>
                    <a:pt x="231" y="115"/>
                  </a:lnTo>
                  <a:lnTo>
                    <a:pt x="231" y="116"/>
                  </a:lnTo>
                  <a:lnTo>
                    <a:pt x="232" y="116"/>
                  </a:lnTo>
                  <a:lnTo>
                    <a:pt x="232" y="117"/>
                  </a:lnTo>
                  <a:lnTo>
                    <a:pt x="233" y="117"/>
                  </a:lnTo>
                  <a:lnTo>
                    <a:pt x="233" y="116"/>
                  </a:lnTo>
                  <a:lnTo>
                    <a:pt x="234" y="116"/>
                  </a:lnTo>
                  <a:lnTo>
                    <a:pt x="234" y="115"/>
                  </a:lnTo>
                  <a:lnTo>
                    <a:pt x="234" y="114"/>
                  </a:lnTo>
                  <a:lnTo>
                    <a:pt x="234" y="113"/>
                  </a:lnTo>
                  <a:lnTo>
                    <a:pt x="234" y="112"/>
                  </a:lnTo>
                  <a:lnTo>
                    <a:pt x="234" y="111"/>
                  </a:lnTo>
                  <a:lnTo>
                    <a:pt x="235" y="112"/>
                  </a:lnTo>
                  <a:lnTo>
                    <a:pt x="235" y="113"/>
                  </a:lnTo>
                  <a:lnTo>
                    <a:pt x="235" y="114"/>
                  </a:lnTo>
                  <a:lnTo>
                    <a:pt x="235" y="115"/>
                  </a:lnTo>
                  <a:lnTo>
                    <a:pt x="236" y="115"/>
                  </a:lnTo>
                  <a:lnTo>
                    <a:pt x="236" y="116"/>
                  </a:lnTo>
                  <a:lnTo>
                    <a:pt x="236" y="117"/>
                  </a:lnTo>
                  <a:lnTo>
                    <a:pt x="236" y="118"/>
                  </a:lnTo>
                  <a:lnTo>
                    <a:pt x="235" y="118"/>
                  </a:lnTo>
                  <a:lnTo>
                    <a:pt x="235" y="119"/>
                  </a:lnTo>
                  <a:lnTo>
                    <a:pt x="236" y="119"/>
                  </a:lnTo>
                  <a:lnTo>
                    <a:pt x="236" y="120"/>
                  </a:lnTo>
                  <a:lnTo>
                    <a:pt x="236" y="121"/>
                  </a:lnTo>
                  <a:lnTo>
                    <a:pt x="237" y="122"/>
                  </a:lnTo>
                  <a:lnTo>
                    <a:pt x="237" y="123"/>
                  </a:lnTo>
                  <a:lnTo>
                    <a:pt x="238" y="124"/>
                  </a:lnTo>
                  <a:lnTo>
                    <a:pt x="238" y="123"/>
                  </a:lnTo>
                  <a:lnTo>
                    <a:pt x="239" y="123"/>
                  </a:lnTo>
                  <a:lnTo>
                    <a:pt x="240" y="123"/>
                  </a:lnTo>
                  <a:lnTo>
                    <a:pt x="241" y="123"/>
                  </a:lnTo>
                  <a:lnTo>
                    <a:pt x="242" y="124"/>
                  </a:lnTo>
                  <a:lnTo>
                    <a:pt x="243" y="124"/>
                  </a:lnTo>
                  <a:lnTo>
                    <a:pt x="243" y="125"/>
                  </a:lnTo>
                  <a:lnTo>
                    <a:pt x="243" y="126"/>
                  </a:lnTo>
                  <a:lnTo>
                    <a:pt x="244" y="126"/>
                  </a:lnTo>
                  <a:lnTo>
                    <a:pt x="245" y="126"/>
                  </a:lnTo>
                  <a:lnTo>
                    <a:pt x="246" y="126"/>
                  </a:lnTo>
                  <a:lnTo>
                    <a:pt x="247" y="127"/>
                  </a:lnTo>
                  <a:lnTo>
                    <a:pt x="248" y="128"/>
                  </a:lnTo>
                  <a:lnTo>
                    <a:pt x="249" y="128"/>
                  </a:lnTo>
                  <a:lnTo>
                    <a:pt x="249" y="129"/>
                  </a:lnTo>
                  <a:lnTo>
                    <a:pt x="249" y="130"/>
                  </a:lnTo>
                  <a:lnTo>
                    <a:pt x="249" y="131"/>
                  </a:lnTo>
                  <a:lnTo>
                    <a:pt x="249" y="132"/>
                  </a:lnTo>
                  <a:lnTo>
                    <a:pt x="248" y="133"/>
                  </a:lnTo>
                  <a:lnTo>
                    <a:pt x="247" y="134"/>
                  </a:lnTo>
                  <a:lnTo>
                    <a:pt x="246" y="134"/>
                  </a:lnTo>
                  <a:lnTo>
                    <a:pt x="245" y="134"/>
                  </a:lnTo>
                  <a:lnTo>
                    <a:pt x="244" y="134"/>
                  </a:lnTo>
                  <a:lnTo>
                    <a:pt x="243" y="134"/>
                  </a:lnTo>
                  <a:lnTo>
                    <a:pt x="242" y="134"/>
                  </a:lnTo>
                  <a:lnTo>
                    <a:pt x="242" y="133"/>
                  </a:lnTo>
                  <a:lnTo>
                    <a:pt x="241" y="133"/>
                  </a:lnTo>
                  <a:lnTo>
                    <a:pt x="240" y="133"/>
                  </a:lnTo>
                  <a:lnTo>
                    <a:pt x="240" y="132"/>
                  </a:lnTo>
                  <a:lnTo>
                    <a:pt x="239" y="132"/>
                  </a:lnTo>
                  <a:lnTo>
                    <a:pt x="238" y="132"/>
                  </a:lnTo>
                  <a:lnTo>
                    <a:pt x="237" y="132"/>
                  </a:lnTo>
                  <a:lnTo>
                    <a:pt x="236" y="132"/>
                  </a:lnTo>
                  <a:lnTo>
                    <a:pt x="235" y="132"/>
                  </a:lnTo>
                  <a:lnTo>
                    <a:pt x="234" y="132"/>
                  </a:lnTo>
                  <a:lnTo>
                    <a:pt x="233" y="132"/>
                  </a:lnTo>
                  <a:lnTo>
                    <a:pt x="232" y="132"/>
                  </a:lnTo>
                  <a:lnTo>
                    <a:pt x="231" y="131"/>
                  </a:lnTo>
                  <a:lnTo>
                    <a:pt x="231" y="130"/>
                  </a:lnTo>
                  <a:lnTo>
                    <a:pt x="232" y="130"/>
                  </a:lnTo>
                  <a:lnTo>
                    <a:pt x="232" y="129"/>
                  </a:lnTo>
                  <a:lnTo>
                    <a:pt x="233" y="129"/>
                  </a:lnTo>
                  <a:lnTo>
                    <a:pt x="233" y="128"/>
                  </a:lnTo>
                  <a:lnTo>
                    <a:pt x="233" y="127"/>
                  </a:lnTo>
                  <a:lnTo>
                    <a:pt x="233" y="126"/>
                  </a:lnTo>
                  <a:lnTo>
                    <a:pt x="232" y="126"/>
                  </a:lnTo>
                  <a:lnTo>
                    <a:pt x="232" y="125"/>
                  </a:lnTo>
                  <a:lnTo>
                    <a:pt x="231" y="125"/>
                  </a:lnTo>
                  <a:lnTo>
                    <a:pt x="231" y="124"/>
                  </a:lnTo>
                  <a:lnTo>
                    <a:pt x="230" y="124"/>
                  </a:lnTo>
                  <a:lnTo>
                    <a:pt x="229" y="124"/>
                  </a:lnTo>
                  <a:lnTo>
                    <a:pt x="229" y="123"/>
                  </a:lnTo>
                  <a:lnTo>
                    <a:pt x="228" y="123"/>
                  </a:lnTo>
                  <a:lnTo>
                    <a:pt x="227" y="123"/>
                  </a:lnTo>
                  <a:lnTo>
                    <a:pt x="227" y="122"/>
                  </a:lnTo>
                  <a:lnTo>
                    <a:pt x="226" y="122"/>
                  </a:lnTo>
                  <a:lnTo>
                    <a:pt x="225" y="122"/>
                  </a:lnTo>
                  <a:lnTo>
                    <a:pt x="224" y="122"/>
                  </a:lnTo>
                  <a:lnTo>
                    <a:pt x="224" y="123"/>
                  </a:lnTo>
                  <a:lnTo>
                    <a:pt x="223" y="123"/>
                  </a:lnTo>
                  <a:lnTo>
                    <a:pt x="223" y="124"/>
                  </a:lnTo>
                  <a:lnTo>
                    <a:pt x="222" y="124"/>
                  </a:lnTo>
                  <a:lnTo>
                    <a:pt x="222" y="125"/>
                  </a:lnTo>
                  <a:lnTo>
                    <a:pt x="221" y="125"/>
                  </a:lnTo>
                  <a:lnTo>
                    <a:pt x="220" y="125"/>
                  </a:lnTo>
                  <a:lnTo>
                    <a:pt x="219" y="124"/>
                  </a:lnTo>
                  <a:lnTo>
                    <a:pt x="218" y="124"/>
                  </a:lnTo>
                  <a:lnTo>
                    <a:pt x="218" y="123"/>
                  </a:lnTo>
                  <a:lnTo>
                    <a:pt x="217" y="123"/>
                  </a:lnTo>
                  <a:lnTo>
                    <a:pt x="216" y="123"/>
                  </a:lnTo>
                  <a:lnTo>
                    <a:pt x="215" y="124"/>
                  </a:lnTo>
                  <a:lnTo>
                    <a:pt x="214" y="124"/>
                  </a:lnTo>
                  <a:lnTo>
                    <a:pt x="214" y="125"/>
                  </a:lnTo>
                  <a:lnTo>
                    <a:pt x="213" y="125"/>
                  </a:lnTo>
                  <a:lnTo>
                    <a:pt x="213" y="124"/>
                  </a:lnTo>
                  <a:lnTo>
                    <a:pt x="212" y="124"/>
                  </a:lnTo>
                  <a:lnTo>
                    <a:pt x="211" y="124"/>
                  </a:lnTo>
                  <a:lnTo>
                    <a:pt x="211" y="123"/>
                  </a:lnTo>
                  <a:lnTo>
                    <a:pt x="210" y="123"/>
                  </a:lnTo>
                  <a:lnTo>
                    <a:pt x="210" y="122"/>
                  </a:lnTo>
                  <a:lnTo>
                    <a:pt x="209" y="122"/>
                  </a:lnTo>
                  <a:lnTo>
                    <a:pt x="208" y="122"/>
                  </a:lnTo>
                  <a:lnTo>
                    <a:pt x="207" y="123"/>
                  </a:lnTo>
                  <a:lnTo>
                    <a:pt x="206" y="123"/>
                  </a:lnTo>
                  <a:lnTo>
                    <a:pt x="205" y="123"/>
                  </a:lnTo>
                  <a:lnTo>
                    <a:pt x="205" y="122"/>
                  </a:lnTo>
                  <a:lnTo>
                    <a:pt x="205" y="121"/>
                  </a:lnTo>
                  <a:lnTo>
                    <a:pt x="205" y="120"/>
                  </a:lnTo>
                  <a:lnTo>
                    <a:pt x="204" y="120"/>
                  </a:lnTo>
                  <a:lnTo>
                    <a:pt x="203" y="120"/>
                  </a:lnTo>
                  <a:lnTo>
                    <a:pt x="203" y="121"/>
                  </a:lnTo>
                  <a:lnTo>
                    <a:pt x="202" y="121"/>
                  </a:lnTo>
                  <a:lnTo>
                    <a:pt x="201" y="121"/>
                  </a:lnTo>
                  <a:lnTo>
                    <a:pt x="200" y="121"/>
                  </a:lnTo>
                  <a:lnTo>
                    <a:pt x="200" y="120"/>
                  </a:lnTo>
                  <a:lnTo>
                    <a:pt x="199" y="120"/>
                  </a:lnTo>
                  <a:lnTo>
                    <a:pt x="198" y="119"/>
                  </a:lnTo>
                  <a:lnTo>
                    <a:pt x="197" y="119"/>
                  </a:lnTo>
                  <a:lnTo>
                    <a:pt x="196" y="118"/>
                  </a:lnTo>
                  <a:lnTo>
                    <a:pt x="196" y="119"/>
                  </a:lnTo>
                  <a:lnTo>
                    <a:pt x="195" y="119"/>
                  </a:lnTo>
                  <a:lnTo>
                    <a:pt x="194" y="119"/>
                  </a:lnTo>
                  <a:lnTo>
                    <a:pt x="194" y="118"/>
                  </a:lnTo>
                  <a:lnTo>
                    <a:pt x="194" y="117"/>
                  </a:lnTo>
                  <a:lnTo>
                    <a:pt x="194" y="116"/>
                  </a:lnTo>
                  <a:lnTo>
                    <a:pt x="194" y="115"/>
                  </a:lnTo>
                  <a:lnTo>
                    <a:pt x="193" y="115"/>
                  </a:lnTo>
                  <a:lnTo>
                    <a:pt x="192" y="116"/>
                  </a:lnTo>
                  <a:lnTo>
                    <a:pt x="191" y="116"/>
                  </a:lnTo>
                  <a:lnTo>
                    <a:pt x="191" y="117"/>
                  </a:lnTo>
                  <a:lnTo>
                    <a:pt x="190" y="117"/>
                  </a:lnTo>
                  <a:lnTo>
                    <a:pt x="189" y="117"/>
                  </a:lnTo>
                  <a:lnTo>
                    <a:pt x="188" y="117"/>
                  </a:lnTo>
                  <a:lnTo>
                    <a:pt x="188" y="116"/>
                  </a:lnTo>
                  <a:lnTo>
                    <a:pt x="188" y="115"/>
                  </a:lnTo>
                  <a:lnTo>
                    <a:pt x="187" y="115"/>
                  </a:lnTo>
                  <a:lnTo>
                    <a:pt x="186" y="115"/>
                  </a:lnTo>
                  <a:lnTo>
                    <a:pt x="185" y="115"/>
                  </a:lnTo>
                  <a:lnTo>
                    <a:pt x="184" y="115"/>
                  </a:lnTo>
                  <a:lnTo>
                    <a:pt x="184" y="114"/>
                  </a:lnTo>
                  <a:lnTo>
                    <a:pt x="183" y="114"/>
                  </a:lnTo>
                  <a:lnTo>
                    <a:pt x="183" y="113"/>
                  </a:lnTo>
                  <a:lnTo>
                    <a:pt x="182" y="113"/>
                  </a:lnTo>
                  <a:lnTo>
                    <a:pt x="182" y="112"/>
                  </a:lnTo>
                  <a:lnTo>
                    <a:pt x="181" y="112"/>
                  </a:lnTo>
                  <a:lnTo>
                    <a:pt x="180" y="112"/>
                  </a:lnTo>
                  <a:lnTo>
                    <a:pt x="179" y="112"/>
                  </a:lnTo>
                  <a:lnTo>
                    <a:pt x="179" y="111"/>
                  </a:lnTo>
                  <a:lnTo>
                    <a:pt x="179" y="110"/>
                  </a:lnTo>
                  <a:lnTo>
                    <a:pt x="178" y="110"/>
                  </a:lnTo>
                  <a:lnTo>
                    <a:pt x="178" y="111"/>
                  </a:lnTo>
                  <a:lnTo>
                    <a:pt x="177" y="111"/>
                  </a:lnTo>
                  <a:lnTo>
                    <a:pt x="176" y="111"/>
                  </a:lnTo>
                  <a:lnTo>
                    <a:pt x="175" y="111"/>
                  </a:lnTo>
                  <a:lnTo>
                    <a:pt x="174" y="110"/>
                  </a:lnTo>
                  <a:lnTo>
                    <a:pt x="173" y="110"/>
                  </a:lnTo>
                  <a:lnTo>
                    <a:pt x="173" y="109"/>
                  </a:lnTo>
                  <a:lnTo>
                    <a:pt x="172" y="109"/>
                  </a:lnTo>
                  <a:lnTo>
                    <a:pt x="172" y="108"/>
                  </a:lnTo>
                  <a:lnTo>
                    <a:pt x="171" y="108"/>
                  </a:lnTo>
                  <a:lnTo>
                    <a:pt x="171" y="107"/>
                  </a:lnTo>
                  <a:lnTo>
                    <a:pt x="170" y="107"/>
                  </a:lnTo>
                  <a:lnTo>
                    <a:pt x="170" y="108"/>
                  </a:lnTo>
                  <a:lnTo>
                    <a:pt x="169" y="108"/>
                  </a:lnTo>
                  <a:lnTo>
                    <a:pt x="168" y="108"/>
                  </a:lnTo>
                  <a:lnTo>
                    <a:pt x="168" y="109"/>
                  </a:lnTo>
                  <a:lnTo>
                    <a:pt x="167" y="109"/>
                  </a:lnTo>
                  <a:lnTo>
                    <a:pt x="167" y="108"/>
                  </a:lnTo>
                  <a:lnTo>
                    <a:pt x="167" y="107"/>
                  </a:lnTo>
                  <a:lnTo>
                    <a:pt x="166" y="107"/>
                  </a:lnTo>
                  <a:lnTo>
                    <a:pt x="166" y="106"/>
                  </a:lnTo>
                  <a:lnTo>
                    <a:pt x="165" y="106"/>
                  </a:lnTo>
                  <a:lnTo>
                    <a:pt x="165" y="105"/>
                  </a:lnTo>
                  <a:lnTo>
                    <a:pt x="164" y="105"/>
                  </a:lnTo>
                  <a:lnTo>
                    <a:pt x="164" y="104"/>
                  </a:lnTo>
                  <a:lnTo>
                    <a:pt x="163" y="104"/>
                  </a:lnTo>
                  <a:lnTo>
                    <a:pt x="163" y="103"/>
                  </a:lnTo>
                  <a:lnTo>
                    <a:pt x="162" y="103"/>
                  </a:lnTo>
                  <a:lnTo>
                    <a:pt x="161" y="103"/>
                  </a:lnTo>
                  <a:lnTo>
                    <a:pt x="161" y="102"/>
                  </a:lnTo>
                  <a:lnTo>
                    <a:pt x="160" y="102"/>
                  </a:lnTo>
                  <a:lnTo>
                    <a:pt x="159" y="102"/>
                  </a:lnTo>
                  <a:lnTo>
                    <a:pt x="158" y="102"/>
                  </a:lnTo>
                  <a:lnTo>
                    <a:pt x="157" y="102"/>
                  </a:lnTo>
                  <a:lnTo>
                    <a:pt x="156" y="101"/>
                  </a:lnTo>
                  <a:lnTo>
                    <a:pt x="155" y="101"/>
                  </a:lnTo>
                  <a:lnTo>
                    <a:pt x="154" y="101"/>
                  </a:lnTo>
                  <a:lnTo>
                    <a:pt x="152" y="101"/>
                  </a:lnTo>
                  <a:lnTo>
                    <a:pt x="151" y="101"/>
                  </a:lnTo>
                  <a:lnTo>
                    <a:pt x="150" y="101"/>
                  </a:lnTo>
                  <a:lnTo>
                    <a:pt x="149" y="102"/>
                  </a:lnTo>
                  <a:lnTo>
                    <a:pt x="148" y="102"/>
                  </a:lnTo>
                  <a:lnTo>
                    <a:pt x="147" y="102"/>
                  </a:lnTo>
                  <a:lnTo>
                    <a:pt x="146" y="102"/>
                  </a:lnTo>
                  <a:lnTo>
                    <a:pt x="145" y="102"/>
                  </a:lnTo>
                  <a:lnTo>
                    <a:pt x="144" y="102"/>
                  </a:lnTo>
                  <a:lnTo>
                    <a:pt x="143" y="102"/>
                  </a:lnTo>
                  <a:lnTo>
                    <a:pt x="142" y="102"/>
                  </a:lnTo>
                  <a:lnTo>
                    <a:pt x="141" y="103"/>
                  </a:lnTo>
                  <a:lnTo>
                    <a:pt x="140" y="103"/>
                  </a:lnTo>
                  <a:lnTo>
                    <a:pt x="140" y="104"/>
                  </a:lnTo>
                  <a:lnTo>
                    <a:pt x="139" y="104"/>
                  </a:lnTo>
                  <a:lnTo>
                    <a:pt x="138" y="104"/>
                  </a:lnTo>
                  <a:lnTo>
                    <a:pt x="138" y="105"/>
                  </a:lnTo>
                  <a:lnTo>
                    <a:pt x="137" y="105"/>
                  </a:lnTo>
                  <a:lnTo>
                    <a:pt x="137" y="106"/>
                  </a:lnTo>
                  <a:lnTo>
                    <a:pt x="137" y="107"/>
                  </a:lnTo>
                  <a:lnTo>
                    <a:pt x="136" y="108"/>
                  </a:lnTo>
                  <a:lnTo>
                    <a:pt x="136" y="109"/>
                  </a:lnTo>
                  <a:lnTo>
                    <a:pt x="135" y="109"/>
                  </a:lnTo>
                  <a:lnTo>
                    <a:pt x="134" y="109"/>
                  </a:lnTo>
                  <a:lnTo>
                    <a:pt x="133" y="109"/>
                  </a:lnTo>
                  <a:lnTo>
                    <a:pt x="132" y="109"/>
                  </a:lnTo>
                  <a:lnTo>
                    <a:pt x="131" y="109"/>
                  </a:lnTo>
                  <a:lnTo>
                    <a:pt x="130" y="109"/>
                  </a:lnTo>
                  <a:lnTo>
                    <a:pt x="130" y="108"/>
                  </a:lnTo>
                  <a:lnTo>
                    <a:pt x="129" y="108"/>
                  </a:lnTo>
                  <a:lnTo>
                    <a:pt x="129" y="109"/>
                  </a:lnTo>
                  <a:lnTo>
                    <a:pt x="128" y="109"/>
                  </a:lnTo>
                  <a:lnTo>
                    <a:pt x="127" y="109"/>
                  </a:lnTo>
                  <a:lnTo>
                    <a:pt x="126" y="109"/>
                  </a:lnTo>
                  <a:lnTo>
                    <a:pt x="125" y="109"/>
                  </a:lnTo>
                  <a:lnTo>
                    <a:pt x="124" y="109"/>
                  </a:lnTo>
                  <a:lnTo>
                    <a:pt x="124" y="110"/>
                  </a:lnTo>
                  <a:lnTo>
                    <a:pt x="123" y="110"/>
                  </a:lnTo>
                  <a:lnTo>
                    <a:pt x="122" y="110"/>
                  </a:lnTo>
                  <a:lnTo>
                    <a:pt x="121" y="111"/>
                  </a:lnTo>
                  <a:lnTo>
                    <a:pt x="120" y="111"/>
                  </a:lnTo>
                  <a:lnTo>
                    <a:pt x="119" y="111"/>
                  </a:lnTo>
                  <a:lnTo>
                    <a:pt x="119" y="112"/>
                  </a:lnTo>
                  <a:lnTo>
                    <a:pt x="118" y="112"/>
                  </a:lnTo>
                  <a:lnTo>
                    <a:pt x="118" y="113"/>
                  </a:lnTo>
                  <a:lnTo>
                    <a:pt x="118" y="112"/>
                  </a:lnTo>
                  <a:lnTo>
                    <a:pt x="117" y="112"/>
                  </a:lnTo>
                  <a:lnTo>
                    <a:pt x="117" y="111"/>
                  </a:lnTo>
                  <a:lnTo>
                    <a:pt x="116" y="111"/>
                  </a:lnTo>
                  <a:lnTo>
                    <a:pt x="115" y="111"/>
                  </a:lnTo>
                  <a:lnTo>
                    <a:pt x="114" y="111"/>
                  </a:lnTo>
                  <a:lnTo>
                    <a:pt x="113" y="110"/>
                  </a:lnTo>
                  <a:lnTo>
                    <a:pt x="112" y="110"/>
                  </a:lnTo>
                  <a:lnTo>
                    <a:pt x="111" y="110"/>
                  </a:lnTo>
                  <a:lnTo>
                    <a:pt x="111" y="109"/>
                  </a:lnTo>
                  <a:lnTo>
                    <a:pt x="110" y="109"/>
                  </a:lnTo>
                  <a:lnTo>
                    <a:pt x="109" y="109"/>
                  </a:lnTo>
                  <a:lnTo>
                    <a:pt x="108" y="109"/>
                  </a:lnTo>
                  <a:lnTo>
                    <a:pt x="107" y="109"/>
                  </a:lnTo>
                  <a:lnTo>
                    <a:pt x="106" y="109"/>
                  </a:lnTo>
                  <a:lnTo>
                    <a:pt x="105" y="109"/>
                  </a:lnTo>
                  <a:lnTo>
                    <a:pt x="104" y="109"/>
                  </a:lnTo>
                  <a:lnTo>
                    <a:pt x="103" y="109"/>
                  </a:lnTo>
                  <a:lnTo>
                    <a:pt x="102" y="109"/>
                  </a:lnTo>
                  <a:lnTo>
                    <a:pt x="101" y="109"/>
                  </a:lnTo>
                  <a:lnTo>
                    <a:pt x="101" y="108"/>
                  </a:lnTo>
                  <a:lnTo>
                    <a:pt x="100" y="108"/>
                  </a:lnTo>
                  <a:lnTo>
                    <a:pt x="99" y="108"/>
                  </a:lnTo>
                  <a:lnTo>
                    <a:pt x="99" y="107"/>
                  </a:lnTo>
                  <a:lnTo>
                    <a:pt x="99" y="106"/>
                  </a:lnTo>
                  <a:lnTo>
                    <a:pt x="98" y="106"/>
                  </a:lnTo>
                  <a:lnTo>
                    <a:pt x="97" y="105"/>
                  </a:lnTo>
                  <a:lnTo>
                    <a:pt x="96" y="105"/>
                  </a:lnTo>
                  <a:lnTo>
                    <a:pt x="95" y="105"/>
                  </a:lnTo>
                  <a:lnTo>
                    <a:pt x="94" y="106"/>
                  </a:lnTo>
                  <a:lnTo>
                    <a:pt x="93" y="105"/>
                  </a:lnTo>
                  <a:lnTo>
                    <a:pt x="92" y="105"/>
                  </a:lnTo>
                  <a:lnTo>
                    <a:pt x="91" y="105"/>
                  </a:lnTo>
                  <a:lnTo>
                    <a:pt x="91" y="106"/>
                  </a:lnTo>
                  <a:lnTo>
                    <a:pt x="90" y="106"/>
                  </a:lnTo>
                  <a:lnTo>
                    <a:pt x="89" y="106"/>
                  </a:lnTo>
                  <a:lnTo>
                    <a:pt x="88" y="105"/>
                  </a:lnTo>
                  <a:lnTo>
                    <a:pt x="87" y="105"/>
                  </a:lnTo>
                  <a:lnTo>
                    <a:pt x="87" y="104"/>
                  </a:lnTo>
                  <a:lnTo>
                    <a:pt x="86" y="104"/>
                  </a:lnTo>
                  <a:lnTo>
                    <a:pt x="85" y="104"/>
                  </a:lnTo>
                  <a:lnTo>
                    <a:pt x="84" y="104"/>
                  </a:lnTo>
                  <a:lnTo>
                    <a:pt x="83" y="104"/>
                  </a:lnTo>
                  <a:lnTo>
                    <a:pt x="82" y="104"/>
                  </a:lnTo>
                  <a:lnTo>
                    <a:pt x="81" y="104"/>
                  </a:lnTo>
                  <a:lnTo>
                    <a:pt x="80" y="104"/>
                  </a:lnTo>
                  <a:lnTo>
                    <a:pt x="79" y="104"/>
                  </a:lnTo>
                  <a:lnTo>
                    <a:pt x="78" y="104"/>
                  </a:lnTo>
                  <a:lnTo>
                    <a:pt x="77" y="104"/>
                  </a:lnTo>
                  <a:lnTo>
                    <a:pt x="76" y="104"/>
                  </a:lnTo>
                  <a:lnTo>
                    <a:pt x="75" y="104"/>
                  </a:lnTo>
                  <a:lnTo>
                    <a:pt x="75" y="103"/>
                  </a:lnTo>
                  <a:lnTo>
                    <a:pt x="74" y="103"/>
                  </a:lnTo>
                  <a:lnTo>
                    <a:pt x="74" y="102"/>
                  </a:lnTo>
                  <a:lnTo>
                    <a:pt x="73" y="102"/>
                  </a:lnTo>
                  <a:lnTo>
                    <a:pt x="72" y="102"/>
                  </a:lnTo>
                  <a:lnTo>
                    <a:pt x="71" y="102"/>
                  </a:lnTo>
                  <a:lnTo>
                    <a:pt x="70" y="102"/>
                  </a:lnTo>
                  <a:lnTo>
                    <a:pt x="69" y="102"/>
                  </a:lnTo>
                  <a:lnTo>
                    <a:pt x="69" y="103"/>
                  </a:lnTo>
                  <a:lnTo>
                    <a:pt x="68" y="104"/>
                  </a:lnTo>
                  <a:lnTo>
                    <a:pt x="67" y="103"/>
                  </a:lnTo>
                  <a:lnTo>
                    <a:pt x="66" y="102"/>
                  </a:lnTo>
                  <a:lnTo>
                    <a:pt x="65" y="102"/>
                  </a:lnTo>
                  <a:lnTo>
                    <a:pt x="64" y="102"/>
                  </a:lnTo>
                  <a:lnTo>
                    <a:pt x="64" y="101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2" y="102"/>
                  </a:lnTo>
                  <a:lnTo>
                    <a:pt x="61" y="102"/>
                  </a:lnTo>
                  <a:lnTo>
                    <a:pt x="61" y="101"/>
                  </a:lnTo>
                  <a:lnTo>
                    <a:pt x="60" y="101"/>
                  </a:lnTo>
                  <a:lnTo>
                    <a:pt x="59" y="101"/>
                  </a:lnTo>
                  <a:lnTo>
                    <a:pt x="58" y="101"/>
                  </a:lnTo>
                  <a:lnTo>
                    <a:pt x="58" y="102"/>
                  </a:lnTo>
                  <a:lnTo>
                    <a:pt x="58" y="103"/>
                  </a:lnTo>
                  <a:lnTo>
                    <a:pt x="58" y="104"/>
                  </a:lnTo>
                  <a:lnTo>
                    <a:pt x="58" y="105"/>
                  </a:lnTo>
                  <a:lnTo>
                    <a:pt x="57" y="105"/>
                  </a:lnTo>
                  <a:lnTo>
                    <a:pt x="56" y="105"/>
                  </a:lnTo>
                  <a:lnTo>
                    <a:pt x="56" y="104"/>
                  </a:lnTo>
                  <a:lnTo>
                    <a:pt x="55" y="103"/>
                  </a:lnTo>
                  <a:lnTo>
                    <a:pt x="54" y="103"/>
                  </a:lnTo>
                  <a:lnTo>
                    <a:pt x="54" y="104"/>
                  </a:lnTo>
                  <a:lnTo>
                    <a:pt x="54" y="105"/>
                  </a:lnTo>
                  <a:lnTo>
                    <a:pt x="53" y="105"/>
                  </a:lnTo>
                  <a:lnTo>
                    <a:pt x="53" y="106"/>
                  </a:lnTo>
                  <a:lnTo>
                    <a:pt x="53" y="107"/>
                  </a:lnTo>
                  <a:lnTo>
                    <a:pt x="54" y="107"/>
                  </a:lnTo>
                  <a:lnTo>
                    <a:pt x="54" y="108"/>
                  </a:lnTo>
                  <a:lnTo>
                    <a:pt x="54" y="109"/>
                  </a:lnTo>
                  <a:lnTo>
                    <a:pt x="53" y="109"/>
                  </a:lnTo>
                  <a:lnTo>
                    <a:pt x="52" y="108"/>
                  </a:lnTo>
                  <a:lnTo>
                    <a:pt x="51" y="108"/>
                  </a:lnTo>
                  <a:lnTo>
                    <a:pt x="50" y="108"/>
                  </a:lnTo>
                  <a:lnTo>
                    <a:pt x="49" y="108"/>
                  </a:lnTo>
                  <a:lnTo>
                    <a:pt x="49" y="107"/>
                  </a:lnTo>
                  <a:lnTo>
                    <a:pt x="48" y="107"/>
                  </a:lnTo>
                  <a:lnTo>
                    <a:pt x="48" y="106"/>
                  </a:lnTo>
                  <a:lnTo>
                    <a:pt x="48" y="105"/>
                  </a:lnTo>
                  <a:lnTo>
                    <a:pt x="48" y="106"/>
                  </a:lnTo>
                  <a:lnTo>
                    <a:pt x="47" y="106"/>
                  </a:lnTo>
                  <a:lnTo>
                    <a:pt x="46" y="106"/>
                  </a:lnTo>
                  <a:lnTo>
                    <a:pt x="45" y="106"/>
                  </a:lnTo>
                  <a:lnTo>
                    <a:pt x="44" y="105"/>
                  </a:lnTo>
                  <a:lnTo>
                    <a:pt x="44" y="104"/>
                  </a:lnTo>
                  <a:lnTo>
                    <a:pt x="43" y="104"/>
                  </a:lnTo>
                  <a:lnTo>
                    <a:pt x="42" y="104"/>
                  </a:lnTo>
                  <a:lnTo>
                    <a:pt x="42" y="105"/>
                  </a:lnTo>
                  <a:lnTo>
                    <a:pt x="42" y="106"/>
                  </a:lnTo>
                  <a:lnTo>
                    <a:pt x="41" y="106"/>
                  </a:lnTo>
                  <a:lnTo>
                    <a:pt x="41" y="105"/>
                  </a:lnTo>
                  <a:lnTo>
                    <a:pt x="40" y="105"/>
                  </a:lnTo>
                  <a:lnTo>
                    <a:pt x="39" y="105"/>
                  </a:lnTo>
                  <a:lnTo>
                    <a:pt x="38" y="105"/>
                  </a:lnTo>
                  <a:lnTo>
                    <a:pt x="38" y="104"/>
                  </a:lnTo>
                  <a:lnTo>
                    <a:pt x="37" y="104"/>
                  </a:lnTo>
                  <a:lnTo>
                    <a:pt x="37" y="105"/>
                  </a:lnTo>
                  <a:lnTo>
                    <a:pt x="36" y="105"/>
                  </a:lnTo>
                  <a:lnTo>
                    <a:pt x="36" y="104"/>
                  </a:lnTo>
                  <a:lnTo>
                    <a:pt x="36" y="102"/>
                  </a:lnTo>
                  <a:lnTo>
                    <a:pt x="35" y="102"/>
                  </a:lnTo>
                  <a:lnTo>
                    <a:pt x="34" y="102"/>
                  </a:lnTo>
                  <a:lnTo>
                    <a:pt x="33" y="102"/>
                  </a:lnTo>
                  <a:lnTo>
                    <a:pt x="32" y="102"/>
                  </a:lnTo>
                  <a:lnTo>
                    <a:pt x="31" y="102"/>
                  </a:lnTo>
                  <a:lnTo>
                    <a:pt x="31" y="101"/>
                  </a:lnTo>
                  <a:lnTo>
                    <a:pt x="30" y="101"/>
                  </a:lnTo>
                  <a:lnTo>
                    <a:pt x="30" y="102"/>
                  </a:lnTo>
                  <a:lnTo>
                    <a:pt x="29" y="102"/>
                  </a:lnTo>
                  <a:lnTo>
                    <a:pt x="28" y="101"/>
                  </a:lnTo>
                  <a:lnTo>
                    <a:pt x="27" y="101"/>
                  </a:lnTo>
                  <a:lnTo>
                    <a:pt x="27" y="102"/>
                  </a:lnTo>
                  <a:lnTo>
                    <a:pt x="26" y="102"/>
                  </a:lnTo>
                  <a:lnTo>
                    <a:pt x="25" y="101"/>
                  </a:lnTo>
                  <a:lnTo>
                    <a:pt x="25" y="100"/>
                  </a:lnTo>
                  <a:lnTo>
                    <a:pt x="24" y="100"/>
                  </a:lnTo>
                  <a:lnTo>
                    <a:pt x="24" y="101"/>
                  </a:lnTo>
                  <a:lnTo>
                    <a:pt x="23" y="101"/>
                  </a:lnTo>
                  <a:lnTo>
                    <a:pt x="23" y="102"/>
                  </a:lnTo>
                  <a:lnTo>
                    <a:pt x="22" y="102"/>
                  </a:lnTo>
                  <a:lnTo>
                    <a:pt x="21" y="102"/>
                  </a:lnTo>
                  <a:lnTo>
                    <a:pt x="20" y="102"/>
                  </a:lnTo>
                  <a:lnTo>
                    <a:pt x="19" y="102"/>
                  </a:lnTo>
                  <a:lnTo>
                    <a:pt x="18" y="102"/>
                  </a:lnTo>
                  <a:lnTo>
                    <a:pt x="17" y="102"/>
                  </a:lnTo>
                  <a:lnTo>
                    <a:pt x="17" y="101"/>
                  </a:lnTo>
                  <a:lnTo>
                    <a:pt x="16" y="101"/>
                  </a:lnTo>
                  <a:lnTo>
                    <a:pt x="15" y="101"/>
                  </a:lnTo>
                  <a:lnTo>
                    <a:pt x="14" y="101"/>
                  </a:lnTo>
                  <a:lnTo>
                    <a:pt x="14" y="100"/>
                  </a:lnTo>
                  <a:lnTo>
                    <a:pt x="14" y="99"/>
                  </a:lnTo>
                  <a:lnTo>
                    <a:pt x="14" y="98"/>
                  </a:lnTo>
                  <a:lnTo>
                    <a:pt x="13" y="98"/>
                  </a:lnTo>
                  <a:lnTo>
                    <a:pt x="12" y="98"/>
                  </a:lnTo>
                  <a:lnTo>
                    <a:pt x="12" y="99"/>
                  </a:lnTo>
                  <a:lnTo>
                    <a:pt x="12" y="100"/>
                  </a:lnTo>
                  <a:lnTo>
                    <a:pt x="11" y="100"/>
                  </a:lnTo>
                  <a:lnTo>
                    <a:pt x="11" y="101"/>
                  </a:lnTo>
                  <a:lnTo>
                    <a:pt x="10" y="101"/>
                  </a:lnTo>
                  <a:lnTo>
                    <a:pt x="7" y="101"/>
                  </a:lnTo>
                  <a:lnTo>
                    <a:pt x="6" y="101"/>
                  </a:lnTo>
                  <a:lnTo>
                    <a:pt x="5" y="100"/>
                  </a:lnTo>
                  <a:lnTo>
                    <a:pt x="4" y="100"/>
                  </a:lnTo>
                  <a:lnTo>
                    <a:pt x="4" y="99"/>
                  </a:lnTo>
                  <a:lnTo>
                    <a:pt x="3" y="99"/>
                  </a:lnTo>
                  <a:lnTo>
                    <a:pt x="2" y="99"/>
                  </a:lnTo>
                  <a:lnTo>
                    <a:pt x="1" y="99"/>
                  </a:lnTo>
                  <a:lnTo>
                    <a:pt x="0" y="99"/>
                  </a:lnTo>
                  <a:lnTo>
                    <a:pt x="0" y="98"/>
                  </a:lnTo>
                  <a:lnTo>
                    <a:pt x="0" y="97"/>
                  </a:lnTo>
                  <a:lnTo>
                    <a:pt x="0" y="96"/>
                  </a:lnTo>
                  <a:lnTo>
                    <a:pt x="0" y="95"/>
                  </a:lnTo>
                  <a:lnTo>
                    <a:pt x="0" y="94"/>
                  </a:lnTo>
                  <a:lnTo>
                    <a:pt x="0" y="93"/>
                  </a:lnTo>
                  <a:lnTo>
                    <a:pt x="1" y="92"/>
                  </a:lnTo>
                  <a:lnTo>
                    <a:pt x="1" y="91"/>
                  </a:lnTo>
                  <a:lnTo>
                    <a:pt x="2" y="91"/>
                  </a:lnTo>
                  <a:lnTo>
                    <a:pt x="2" y="90"/>
                  </a:lnTo>
                  <a:lnTo>
                    <a:pt x="3" y="90"/>
                  </a:lnTo>
                  <a:lnTo>
                    <a:pt x="4" y="89"/>
                  </a:lnTo>
                  <a:lnTo>
                    <a:pt x="5" y="90"/>
                  </a:lnTo>
                  <a:lnTo>
                    <a:pt x="6" y="90"/>
                  </a:lnTo>
                  <a:lnTo>
                    <a:pt x="7" y="90"/>
                  </a:lnTo>
                  <a:lnTo>
                    <a:pt x="8" y="90"/>
                  </a:lnTo>
                  <a:lnTo>
                    <a:pt x="9" y="90"/>
                  </a:lnTo>
                  <a:lnTo>
                    <a:pt x="10" y="90"/>
                  </a:lnTo>
                  <a:lnTo>
                    <a:pt x="11" y="89"/>
                  </a:lnTo>
                  <a:lnTo>
                    <a:pt x="11" y="88"/>
                  </a:lnTo>
                  <a:lnTo>
                    <a:pt x="12" y="88"/>
                  </a:lnTo>
                  <a:lnTo>
                    <a:pt x="13" y="88"/>
                  </a:lnTo>
                  <a:lnTo>
                    <a:pt x="14" y="88"/>
                  </a:lnTo>
                  <a:lnTo>
                    <a:pt x="15" y="88"/>
                  </a:lnTo>
                  <a:lnTo>
                    <a:pt x="15" y="87"/>
                  </a:lnTo>
                  <a:lnTo>
                    <a:pt x="16" y="86"/>
                  </a:lnTo>
                  <a:lnTo>
                    <a:pt x="16" y="85"/>
                  </a:lnTo>
                  <a:lnTo>
                    <a:pt x="16" y="84"/>
                  </a:lnTo>
                  <a:lnTo>
                    <a:pt x="16" y="83"/>
                  </a:lnTo>
                  <a:lnTo>
                    <a:pt x="15" y="83"/>
                  </a:lnTo>
                  <a:lnTo>
                    <a:pt x="15" y="82"/>
                  </a:lnTo>
                  <a:lnTo>
                    <a:pt x="16" y="81"/>
                  </a:lnTo>
                  <a:lnTo>
                    <a:pt x="16" y="80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8"/>
                  </a:lnTo>
                  <a:lnTo>
                    <a:pt x="19" y="78"/>
                  </a:lnTo>
                  <a:lnTo>
                    <a:pt x="19" y="79"/>
                  </a:lnTo>
                  <a:lnTo>
                    <a:pt x="20" y="79"/>
                  </a:lnTo>
                  <a:lnTo>
                    <a:pt x="21" y="79"/>
                  </a:lnTo>
                  <a:lnTo>
                    <a:pt x="22" y="79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79"/>
                  </a:lnTo>
                  <a:lnTo>
                    <a:pt x="24" y="79"/>
                  </a:lnTo>
                  <a:lnTo>
                    <a:pt x="24" y="78"/>
                  </a:lnTo>
                  <a:lnTo>
                    <a:pt x="25" y="77"/>
                  </a:lnTo>
                  <a:lnTo>
                    <a:pt x="26" y="76"/>
                  </a:lnTo>
                  <a:lnTo>
                    <a:pt x="26" y="75"/>
                  </a:lnTo>
                  <a:lnTo>
                    <a:pt x="26" y="74"/>
                  </a:lnTo>
                  <a:lnTo>
                    <a:pt x="27" y="74"/>
                  </a:lnTo>
                  <a:lnTo>
                    <a:pt x="27" y="73"/>
                  </a:lnTo>
                  <a:lnTo>
                    <a:pt x="27" y="72"/>
                  </a:lnTo>
                  <a:lnTo>
                    <a:pt x="27" y="71"/>
                  </a:lnTo>
                  <a:lnTo>
                    <a:pt x="26" y="71"/>
                  </a:lnTo>
                  <a:lnTo>
                    <a:pt x="26" y="70"/>
                  </a:lnTo>
                  <a:lnTo>
                    <a:pt x="25" y="69"/>
                  </a:lnTo>
                  <a:lnTo>
                    <a:pt x="25" y="68"/>
                  </a:lnTo>
                  <a:lnTo>
                    <a:pt x="25" y="67"/>
                  </a:lnTo>
                  <a:lnTo>
                    <a:pt x="24" y="66"/>
                  </a:lnTo>
                  <a:lnTo>
                    <a:pt x="23" y="66"/>
                  </a:lnTo>
                  <a:lnTo>
                    <a:pt x="22" y="66"/>
                  </a:lnTo>
                  <a:lnTo>
                    <a:pt x="21" y="66"/>
                  </a:lnTo>
                  <a:lnTo>
                    <a:pt x="21" y="65"/>
                  </a:lnTo>
                  <a:lnTo>
                    <a:pt x="20" y="64"/>
                  </a:lnTo>
                  <a:lnTo>
                    <a:pt x="19" y="64"/>
                  </a:lnTo>
                  <a:lnTo>
                    <a:pt x="18" y="64"/>
                  </a:lnTo>
                  <a:lnTo>
                    <a:pt x="18" y="63"/>
                  </a:lnTo>
                  <a:lnTo>
                    <a:pt x="19" y="62"/>
                  </a:lnTo>
                  <a:lnTo>
                    <a:pt x="18" y="61"/>
                  </a:lnTo>
                  <a:lnTo>
                    <a:pt x="18" y="60"/>
                  </a:lnTo>
                  <a:lnTo>
                    <a:pt x="18" y="59"/>
                  </a:lnTo>
                  <a:lnTo>
                    <a:pt x="19" y="58"/>
                  </a:lnTo>
                  <a:lnTo>
                    <a:pt x="19" y="57"/>
                  </a:lnTo>
                  <a:lnTo>
                    <a:pt x="18" y="57"/>
                  </a:lnTo>
                  <a:lnTo>
                    <a:pt x="17" y="56"/>
                  </a:lnTo>
                  <a:lnTo>
                    <a:pt x="17" y="55"/>
                  </a:lnTo>
                  <a:lnTo>
                    <a:pt x="17" y="54"/>
                  </a:lnTo>
                  <a:lnTo>
                    <a:pt x="17" y="53"/>
                  </a:lnTo>
                  <a:lnTo>
                    <a:pt x="16" y="53"/>
                  </a:lnTo>
                  <a:lnTo>
                    <a:pt x="16" y="52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5" y="47"/>
                  </a:lnTo>
                  <a:lnTo>
                    <a:pt x="14" y="46"/>
                  </a:lnTo>
                  <a:lnTo>
                    <a:pt x="14" y="45"/>
                  </a:lnTo>
                  <a:lnTo>
                    <a:pt x="14" y="44"/>
                  </a:lnTo>
                  <a:lnTo>
                    <a:pt x="15" y="43"/>
                  </a:lnTo>
                  <a:lnTo>
                    <a:pt x="15" y="42"/>
                  </a:lnTo>
                  <a:lnTo>
                    <a:pt x="16" y="41"/>
                  </a:lnTo>
                  <a:lnTo>
                    <a:pt x="16" y="40"/>
                  </a:lnTo>
                  <a:lnTo>
                    <a:pt x="15" y="40"/>
                  </a:lnTo>
                  <a:lnTo>
                    <a:pt x="15" y="39"/>
                  </a:lnTo>
                  <a:lnTo>
                    <a:pt x="15" y="38"/>
                  </a:lnTo>
                  <a:lnTo>
                    <a:pt x="16" y="38"/>
                  </a:lnTo>
                  <a:lnTo>
                    <a:pt x="16" y="37"/>
                  </a:lnTo>
                  <a:lnTo>
                    <a:pt x="15" y="37"/>
                  </a:lnTo>
                  <a:lnTo>
                    <a:pt x="15" y="36"/>
                  </a:lnTo>
                  <a:lnTo>
                    <a:pt x="15" y="35"/>
                  </a:lnTo>
                  <a:lnTo>
                    <a:pt x="16" y="34"/>
                  </a:lnTo>
                  <a:lnTo>
                    <a:pt x="16" y="33"/>
                  </a:lnTo>
                  <a:lnTo>
                    <a:pt x="17" y="34"/>
                  </a:lnTo>
                  <a:lnTo>
                    <a:pt x="18" y="33"/>
                  </a:lnTo>
                  <a:lnTo>
                    <a:pt x="19" y="32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1" y="34"/>
                  </a:lnTo>
                  <a:lnTo>
                    <a:pt x="21" y="35"/>
                  </a:lnTo>
                  <a:lnTo>
                    <a:pt x="22" y="36"/>
                  </a:lnTo>
                  <a:lnTo>
                    <a:pt x="23" y="36"/>
                  </a:lnTo>
                  <a:lnTo>
                    <a:pt x="24" y="36"/>
                  </a:lnTo>
                  <a:lnTo>
                    <a:pt x="25" y="37"/>
                  </a:lnTo>
                  <a:lnTo>
                    <a:pt x="26" y="37"/>
                  </a:lnTo>
                  <a:lnTo>
                    <a:pt x="27" y="38"/>
                  </a:lnTo>
                  <a:lnTo>
                    <a:pt x="28" y="38"/>
                  </a:lnTo>
                  <a:lnTo>
                    <a:pt x="29" y="38"/>
                  </a:lnTo>
                  <a:lnTo>
                    <a:pt x="30" y="38"/>
                  </a:lnTo>
                  <a:lnTo>
                    <a:pt x="31" y="39"/>
                  </a:lnTo>
                  <a:lnTo>
                    <a:pt x="32" y="39"/>
                  </a:lnTo>
                  <a:lnTo>
                    <a:pt x="33" y="39"/>
                  </a:lnTo>
                  <a:lnTo>
                    <a:pt x="34" y="39"/>
                  </a:lnTo>
                  <a:lnTo>
                    <a:pt x="34" y="40"/>
                  </a:lnTo>
                  <a:lnTo>
                    <a:pt x="35" y="40"/>
                  </a:lnTo>
                  <a:lnTo>
                    <a:pt x="35" y="41"/>
                  </a:lnTo>
                  <a:lnTo>
                    <a:pt x="36" y="41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6" y="38"/>
                  </a:lnTo>
                  <a:lnTo>
                    <a:pt x="35" y="38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4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5" y="34"/>
                  </a:lnTo>
                  <a:lnTo>
                    <a:pt x="35" y="33"/>
                  </a:lnTo>
                  <a:lnTo>
                    <a:pt x="36" y="33"/>
                  </a:lnTo>
                  <a:lnTo>
                    <a:pt x="36" y="32"/>
                  </a:lnTo>
                  <a:lnTo>
                    <a:pt x="36" y="33"/>
                  </a:lnTo>
                  <a:lnTo>
                    <a:pt x="37" y="32"/>
                  </a:lnTo>
                  <a:lnTo>
                    <a:pt x="38" y="32"/>
                  </a:lnTo>
                  <a:lnTo>
                    <a:pt x="38" y="33"/>
                  </a:lnTo>
                  <a:lnTo>
                    <a:pt x="39" y="33"/>
                  </a:lnTo>
                  <a:lnTo>
                    <a:pt x="40" y="32"/>
                  </a:lnTo>
                  <a:lnTo>
                    <a:pt x="41" y="32"/>
                  </a:lnTo>
                  <a:lnTo>
                    <a:pt x="42" y="32"/>
                  </a:lnTo>
                  <a:lnTo>
                    <a:pt x="42" y="31"/>
                  </a:lnTo>
                  <a:lnTo>
                    <a:pt x="42" y="30"/>
                  </a:lnTo>
                  <a:lnTo>
                    <a:pt x="43" y="30"/>
                  </a:lnTo>
                  <a:lnTo>
                    <a:pt x="44" y="30"/>
                  </a:lnTo>
                  <a:lnTo>
                    <a:pt x="44" y="29"/>
                  </a:lnTo>
                  <a:lnTo>
                    <a:pt x="44" y="28"/>
                  </a:lnTo>
                  <a:lnTo>
                    <a:pt x="44" y="27"/>
                  </a:lnTo>
                  <a:lnTo>
                    <a:pt x="45" y="27"/>
                  </a:lnTo>
                  <a:lnTo>
                    <a:pt x="45" y="26"/>
                  </a:lnTo>
                  <a:lnTo>
                    <a:pt x="46" y="25"/>
                  </a:lnTo>
                  <a:lnTo>
                    <a:pt x="47" y="24"/>
                  </a:lnTo>
                  <a:lnTo>
                    <a:pt x="47" y="23"/>
                  </a:lnTo>
                  <a:lnTo>
                    <a:pt x="47" y="22"/>
                  </a:lnTo>
                  <a:lnTo>
                    <a:pt x="47" y="21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7" y="19"/>
                  </a:lnTo>
                  <a:lnTo>
                    <a:pt x="47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6" y="14"/>
                  </a:lnTo>
                  <a:lnTo>
                    <a:pt x="45" y="13"/>
                  </a:lnTo>
                  <a:lnTo>
                    <a:pt x="44" y="13"/>
                  </a:lnTo>
                  <a:lnTo>
                    <a:pt x="43" y="12"/>
                  </a:lnTo>
                  <a:lnTo>
                    <a:pt x="43" y="11"/>
                  </a:lnTo>
                  <a:lnTo>
                    <a:pt x="44" y="10"/>
                  </a:lnTo>
                  <a:lnTo>
                    <a:pt x="45" y="10"/>
                  </a:lnTo>
                  <a:lnTo>
                    <a:pt x="46" y="10"/>
                  </a:lnTo>
                  <a:lnTo>
                    <a:pt x="46" y="9"/>
                  </a:lnTo>
                  <a:lnTo>
                    <a:pt x="46" y="8"/>
                  </a:lnTo>
                  <a:lnTo>
                    <a:pt x="46" y="7"/>
                  </a:lnTo>
                  <a:lnTo>
                    <a:pt x="46" y="6"/>
                  </a:lnTo>
                  <a:lnTo>
                    <a:pt x="46" y="5"/>
                  </a:lnTo>
                  <a:lnTo>
                    <a:pt x="47" y="5"/>
                  </a:lnTo>
                  <a:lnTo>
                    <a:pt x="47" y="4"/>
                  </a:lnTo>
                  <a:lnTo>
                    <a:pt x="48" y="4"/>
                  </a:lnTo>
                  <a:lnTo>
                    <a:pt x="49" y="4"/>
                  </a:lnTo>
                  <a:lnTo>
                    <a:pt x="50" y="3"/>
                  </a:lnTo>
                  <a:lnTo>
                    <a:pt x="50" y="2"/>
                  </a:lnTo>
                  <a:lnTo>
                    <a:pt x="49" y="2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1" y="0"/>
                  </a:lnTo>
                  <a:close/>
                  <a:moveTo>
                    <a:pt x="111" y="26"/>
                  </a:moveTo>
                  <a:lnTo>
                    <a:pt x="111" y="26"/>
                  </a:lnTo>
                  <a:lnTo>
                    <a:pt x="111" y="25"/>
                  </a:lnTo>
                  <a:lnTo>
                    <a:pt x="111" y="24"/>
                  </a:lnTo>
                  <a:lnTo>
                    <a:pt x="111" y="23"/>
                  </a:lnTo>
                  <a:lnTo>
                    <a:pt x="111" y="22"/>
                  </a:lnTo>
                  <a:lnTo>
                    <a:pt x="111" y="23"/>
                  </a:lnTo>
                  <a:lnTo>
                    <a:pt x="110" y="23"/>
                  </a:lnTo>
                  <a:lnTo>
                    <a:pt x="109" y="23"/>
                  </a:lnTo>
                  <a:lnTo>
                    <a:pt x="109" y="24"/>
                  </a:lnTo>
                  <a:lnTo>
                    <a:pt x="109" y="25"/>
                  </a:lnTo>
                  <a:lnTo>
                    <a:pt x="110" y="25"/>
                  </a:lnTo>
                  <a:lnTo>
                    <a:pt x="110" y="26"/>
                  </a:lnTo>
                  <a:lnTo>
                    <a:pt x="111" y="26"/>
                  </a:lnTo>
                  <a:close/>
                </a:path>
              </a:pathLst>
            </a:custGeom>
            <a:solidFill>
              <a:srgbClr val="F7D4C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97" name="Freeform 977"/>
            <p:cNvSpPr>
              <a:spLocks/>
            </p:cNvSpPr>
            <p:nvPr/>
          </p:nvSpPr>
          <p:spPr bwMode="auto">
            <a:xfrm>
              <a:off x="1898" y="2394"/>
              <a:ext cx="249" cy="134"/>
            </a:xfrm>
            <a:custGeom>
              <a:avLst/>
              <a:gdLst>
                <a:gd name="T0" fmla="*/ 62 w 249"/>
                <a:gd name="T1" fmla="*/ 3 h 134"/>
                <a:gd name="T2" fmla="*/ 74 w 249"/>
                <a:gd name="T3" fmla="*/ 4 h 134"/>
                <a:gd name="T4" fmla="*/ 83 w 249"/>
                <a:gd name="T5" fmla="*/ 10 h 134"/>
                <a:gd name="T6" fmla="*/ 94 w 249"/>
                <a:gd name="T7" fmla="*/ 6 h 134"/>
                <a:gd name="T8" fmla="*/ 108 w 249"/>
                <a:gd name="T9" fmla="*/ 10 h 134"/>
                <a:gd name="T10" fmla="*/ 111 w 249"/>
                <a:gd name="T11" fmla="*/ 13 h 134"/>
                <a:gd name="T12" fmla="*/ 115 w 249"/>
                <a:gd name="T13" fmla="*/ 19 h 134"/>
                <a:gd name="T14" fmla="*/ 118 w 249"/>
                <a:gd name="T15" fmla="*/ 28 h 134"/>
                <a:gd name="T16" fmla="*/ 118 w 249"/>
                <a:gd name="T17" fmla="*/ 32 h 134"/>
                <a:gd name="T18" fmla="*/ 127 w 249"/>
                <a:gd name="T19" fmla="*/ 33 h 134"/>
                <a:gd name="T20" fmla="*/ 124 w 249"/>
                <a:gd name="T21" fmla="*/ 45 h 134"/>
                <a:gd name="T22" fmla="*/ 129 w 249"/>
                <a:gd name="T23" fmla="*/ 55 h 134"/>
                <a:gd name="T24" fmla="*/ 143 w 249"/>
                <a:gd name="T25" fmla="*/ 59 h 134"/>
                <a:gd name="T26" fmla="*/ 153 w 249"/>
                <a:gd name="T27" fmla="*/ 65 h 134"/>
                <a:gd name="T28" fmla="*/ 164 w 249"/>
                <a:gd name="T29" fmla="*/ 67 h 134"/>
                <a:gd name="T30" fmla="*/ 174 w 249"/>
                <a:gd name="T31" fmla="*/ 62 h 134"/>
                <a:gd name="T32" fmla="*/ 187 w 249"/>
                <a:gd name="T33" fmla="*/ 63 h 134"/>
                <a:gd name="T34" fmla="*/ 198 w 249"/>
                <a:gd name="T35" fmla="*/ 60 h 134"/>
                <a:gd name="T36" fmla="*/ 211 w 249"/>
                <a:gd name="T37" fmla="*/ 57 h 134"/>
                <a:gd name="T38" fmla="*/ 219 w 249"/>
                <a:gd name="T39" fmla="*/ 63 h 134"/>
                <a:gd name="T40" fmla="*/ 229 w 249"/>
                <a:gd name="T41" fmla="*/ 65 h 134"/>
                <a:gd name="T42" fmla="*/ 238 w 249"/>
                <a:gd name="T43" fmla="*/ 73 h 134"/>
                <a:gd name="T44" fmla="*/ 237 w 249"/>
                <a:gd name="T45" fmla="*/ 84 h 134"/>
                <a:gd name="T46" fmla="*/ 233 w 249"/>
                <a:gd name="T47" fmla="*/ 97 h 134"/>
                <a:gd name="T48" fmla="*/ 231 w 249"/>
                <a:gd name="T49" fmla="*/ 112 h 134"/>
                <a:gd name="T50" fmla="*/ 234 w 249"/>
                <a:gd name="T51" fmla="*/ 112 h 134"/>
                <a:gd name="T52" fmla="*/ 237 w 249"/>
                <a:gd name="T53" fmla="*/ 122 h 134"/>
                <a:gd name="T54" fmla="*/ 248 w 249"/>
                <a:gd name="T55" fmla="*/ 128 h 134"/>
                <a:gd name="T56" fmla="*/ 240 w 249"/>
                <a:gd name="T57" fmla="*/ 132 h 134"/>
                <a:gd name="T58" fmla="*/ 233 w 249"/>
                <a:gd name="T59" fmla="*/ 127 h 134"/>
                <a:gd name="T60" fmla="*/ 223 w 249"/>
                <a:gd name="T61" fmla="*/ 123 h 134"/>
                <a:gd name="T62" fmla="*/ 212 w 249"/>
                <a:gd name="T63" fmla="*/ 124 h 134"/>
                <a:gd name="T64" fmla="*/ 205 w 249"/>
                <a:gd name="T65" fmla="*/ 120 h 134"/>
                <a:gd name="T66" fmla="*/ 194 w 249"/>
                <a:gd name="T67" fmla="*/ 117 h 134"/>
                <a:gd name="T68" fmla="*/ 186 w 249"/>
                <a:gd name="T69" fmla="*/ 115 h 134"/>
                <a:gd name="T70" fmla="*/ 177 w 249"/>
                <a:gd name="T71" fmla="*/ 111 h 134"/>
                <a:gd name="T72" fmla="*/ 168 w 249"/>
                <a:gd name="T73" fmla="*/ 109 h 134"/>
                <a:gd name="T74" fmla="*/ 160 w 249"/>
                <a:gd name="T75" fmla="*/ 102 h 134"/>
                <a:gd name="T76" fmla="*/ 145 w 249"/>
                <a:gd name="T77" fmla="*/ 102 h 134"/>
                <a:gd name="T78" fmla="*/ 135 w 249"/>
                <a:gd name="T79" fmla="*/ 109 h 134"/>
                <a:gd name="T80" fmla="*/ 125 w 249"/>
                <a:gd name="T81" fmla="*/ 109 h 134"/>
                <a:gd name="T82" fmla="*/ 115 w 249"/>
                <a:gd name="T83" fmla="*/ 111 h 134"/>
                <a:gd name="T84" fmla="*/ 103 w 249"/>
                <a:gd name="T85" fmla="*/ 109 h 134"/>
                <a:gd name="T86" fmla="*/ 92 w 249"/>
                <a:gd name="T87" fmla="*/ 105 h 134"/>
                <a:gd name="T88" fmla="*/ 79 w 249"/>
                <a:gd name="T89" fmla="*/ 104 h 134"/>
                <a:gd name="T90" fmla="*/ 67 w 249"/>
                <a:gd name="T91" fmla="*/ 103 h 134"/>
                <a:gd name="T92" fmla="*/ 58 w 249"/>
                <a:gd name="T93" fmla="*/ 102 h 134"/>
                <a:gd name="T94" fmla="*/ 54 w 249"/>
                <a:gd name="T95" fmla="*/ 109 h 134"/>
                <a:gd name="T96" fmla="*/ 42 w 249"/>
                <a:gd name="T97" fmla="*/ 104 h 134"/>
                <a:gd name="T98" fmla="*/ 34 w 249"/>
                <a:gd name="T99" fmla="*/ 102 h 134"/>
                <a:gd name="T100" fmla="*/ 24 w 249"/>
                <a:gd name="T101" fmla="*/ 100 h 134"/>
                <a:gd name="T102" fmla="*/ 14 w 249"/>
                <a:gd name="T103" fmla="*/ 99 h 134"/>
                <a:gd name="T104" fmla="*/ 2 w 249"/>
                <a:gd name="T105" fmla="*/ 99 h 134"/>
                <a:gd name="T106" fmla="*/ 4 w 249"/>
                <a:gd name="T107" fmla="*/ 89 h 134"/>
                <a:gd name="T108" fmla="*/ 16 w 249"/>
                <a:gd name="T109" fmla="*/ 83 h 134"/>
                <a:gd name="T110" fmla="*/ 24 w 249"/>
                <a:gd name="T111" fmla="*/ 79 h 134"/>
                <a:gd name="T112" fmla="*/ 23 w 249"/>
                <a:gd name="T113" fmla="*/ 66 h 134"/>
                <a:gd name="T114" fmla="*/ 18 w 249"/>
                <a:gd name="T115" fmla="*/ 57 h 134"/>
                <a:gd name="T116" fmla="*/ 15 w 249"/>
                <a:gd name="T117" fmla="*/ 43 h 134"/>
                <a:gd name="T118" fmla="*/ 19 w 249"/>
                <a:gd name="T119" fmla="*/ 32 h 13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9"/>
                <a:gd name="T181" fmla="*/ 0 h 134"/>
                <a:gd name="T182" fmla="*/ 249 w 249"/>
                <a:gd name="T183" fmla="*/ 134 h 13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9" h="134">
                  <a:moveTo>
                    <a:pt x="51" y="0"/>
                  </a:moveTo>
                  <a:lnTo>
                    <a:pt x="52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7" y="2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1" y="2"/>
                  </a:lnTo>
                  <a:lnTo>
                    <a:pt x="61" y="3"/>
                  </a:lnTo>
                  <a:lnTo>
                    <a:pt x="62" y="3"/>
                  </a:lnTo>
                  <a:lnTo>
                    <a:pt x="63" y="4"/>
                  </a:lnTo>
                  <a:lnTo>
                    <a:pt x="64" y="4"/>
                  </a:lnTo>
                  <a:lnTo>
                    <a:pt x="65" y="3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7" y="2"/>
                  </a:lnTo>
                  <a:lnTo>
                    <a:pt x="67" y="1"/>
                  </a:lnTo>
                  <a:lnTo>
                    <a:pt x="68" y="1"/>
                  </a:lnTo>
                  <a:lnTo>
                    <a:pt x="69" y="1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2" y="2"/>
                  </a:lnTo>
                  <a:lnTo>
                    <a:pt x="72" y="3"/>
                  </a:lnTo>
                  <a:lnTo>
                    <a:pt x="73" y="3"/>
                  </a:lnTo>
                  <a:lnTo>
                    <a:pt x="73" y="4"/>
                  </a:lnTo>
                  <a:lnTo>
                    <a:pt x="74" y="4"/>
                  </a:lnTo>
                  <a:lnTo>
                    <a:pt x="74" y="5"/>
                  </a:lnTo>
                  <a:lnTo>
                    <a:pt x="74" y="6"/>
                  </a:lnTo>
                  <a:lnTo>
                    <a:pt x="75" y="6"/>
                  </a:lnTo>
                  <a:lnTo>
                    <a:pt x="75" y="7"/>
                  </a:lnTo>
                  <a:lnTo>
                    <a:pt x="76" y="7"/>
                  </a:lnTo>
                  <a:lnTo>
                    <a:pt x="76" y="8"/>
                  </a:lnTo>
                  <a:lnTo>
                    <a:pt x="77" y="8"/>
                  </a:lnTo>
                  <a:lnTo>
                    <a:pt x="77" y="9"/>
                  </a:lnTo>
                  <a:lnTo>
                    <a:pt x="78" y="9"/>
                  </a:lnTo>
                  <a:lnTo>
                    <a:pt x="79" y="10"/>
                  </a:lnTo>
                  <a:lnTo>
                    <a:pt x="80" y="10"/>
                  </a:lnTo>
                  <a:lnTo>
                    <a:pt x="81" y="10"/>
                  </a:lnTo>
                  <a:lnTo>
                    <a:pt x="82" y="10"/>
                  </a:lnTo>
                  <a:lnTo>
                    <a:pt x="83" y="10"/>
                  </a:lnTo>
                  <a:lnTo>
                    <a:pt x="83" y="9"/>
                  </a:lnTo>
                  <a:lnTo>
                    <a:pt x="84" y="9"/>
                  </a:lnTo>
                  <a:lnTo>
                    <a:pt x="85" y="9"/>
                  </a:lnTo>
                  <a:lnTo>
                    <a:pt x="86" y="9"/>
                  </a:lnTo>
                  <a:lnTo>
                    <a:pt x="87" y="9"/>
                  </a:lnTo>
                  <a:lnTo>
                    <a:pt x="87" y="8"/>
                  </a:lnTo>
                  <a:lnTo>
                    <a:pt x="88" y="8"/>
                  </a:lnTo>
                  <a:lnTo>
                    <a:pt x="89" y="8"/>
                  </a:lnTo>
                  <a:lnTo>
                    <a:pt x="90" y="8"/>
                  </a:lnTo>
                  <a:lnTo>
                    <a:pt x="91" y="8"/>
                  </a:lnTo>
                  <a:lnTo>
                    <a:pt x="92" y="8"/>
                  </a:lnTo>
                  <a:lnTo>
                    <a:pt x="92" y="7"/>
                  </a:lnTo>
                  <a:lnTo>
                    <a:pt x="93" y="7"/>
                  </a:lnTo>
                  <a:lnTo>
                    <a:pt x="94" y="7"/>
                  </a:lnTo>
                  <a:lnTo>
                    <a:pt x="94" y="6"/>
                  </a:lnTo>
                  <a:lnTo>
                    <a:pt x="95" y="6"/>
                  </a:lnTo>
                  <a:lnTo>
                    <a:pt x="96" y="6"/>
                  </a:lnTo>
                  <a:lnTo>
                    <a:pt x="97" y="7"/>
                  </a:lnTo>
                  <a:lnTo>
                    <a:pt x="98" y="7"/>
                  </a:lnTo>
                  <a:lnTo>
                    <a:pt x="99" y="7"/>
                  </a:lnTo>
                  <a:lnTo>
                    <a:pt x="100" y="7"/>
                  </a:lnTo>
                  <a:lnTo>
                    <a:pt x="101" y="7"/>
                  </a:lnTo>
                  <a:lnTo>
                    <a:pt x="102" y="7"/>
                  </a:lnTo>
                  <a:lnTo>
                    <a:pt x="103" y="7"/>
                  </a:lnTo>
                  <a:lnTo>
                    <a:pt x="104" y="8"/>
                  </a:lnTo>
                  <a:lnTo>
                    <a:pt x="105" y="8"/>
                  </a:lnTo>
                  <a:lnTo>
                    <a:pt x="105" y="9"/>
                  </a:lnTo>
                  <a:lnTo>
                    <a:pt x="106" y="9"/>
                  </a:lnTo>
                  <a:lnTo>
                    <a:pt x="107" y="10"/>
                  </a:lnTo>
                  <a:lnTo>
                    <a:pt x="108" y="10"/>
                  </a:lnTo>
                  <a:lnTo>
                    <a:pt x="109" y="10"/>
                  </a:lnTo>
                  <a:lnTo>
                    <a:pt x="110" y="9"/>
                  </a:lnTo>
                  <a:lnTo>
                    <a:pt x="110" y="8"/>
                  </a:lnTo>
                  <a:lnTo>
                    <a:pt x="110" y="7"/>
                  </a:lnTo>
                  <a:lnTo>
                    <a:pt x="110" y="6"/>
                  </a:lnTo>
                  <a:lnTo>
                    <a:pt x="111" y="6"/>
                  </a:lnTo>
                  <a:lnTo>
                    <a:pt x="111" y="7"/>
                  </a:lnTo>
                  <a:lnTo>
                    <a:pt x="112" y="8"/>
                  </a:lnTo>
                  <a:lnTo>
                    <a:pt x="112" y="9"/>
                  </a:lnTo>
                  <a:lnTo>
                    <a:pt x="113" y="9"/>
                  </a:lnTo>
                  <a:lnTo>
                    <a:pt x="113" y="10"/>
                  </a:lnTo>
                  <a:lnTo>
                    <a:pt x="112" y="11"/>
                  </a:lnTo>
                  <a:lnTo>
                    <a:pt x="112" y="12"/>
                  </a:lnTo>
                  <a:lnTo>
                    <a:pt x="111" y="12"/>
                  </a:lnTo>
                  <a:lnTo>
                    <a:pt x="111" y="13"/>
                  </a:lnTo>
                  <a:lnTo>
                    <a:pt x="111" y="14"/>
                  </a:lnTo>
                  <a:lnTo>
                    <a:pt x="111" y="15"/>
                  </a:lnTo>
                  <a:lnTo>
                    <a:pt x="112" y="15"/>
                  </a:lnTo>
                  <a:lnTo>
                    <a:pt x="112" y="16"/>
                  </a:lnTo>
                  <a:lnTo>
                    <a:pt x="112" y="17"/>
                  </a:lnTo>
                  <a:lnTo>
                    <a:pt x="112" y="18"/>
                  </a:lnTo>
                  <a:lnTo>
                    <a:pt x="113" y="18"/>
                  </a:lnTo>
                  <a:lnTo>
                    <a:pt x="113" y="19"/>
                  </a:lnTo>
                  <a:lnTo>
                    <a:pt x="114" y="19"/>
                  </a:lnTo>
                  <a:lnTo>
                    <a:pt x="115" y="19"/>
                  </a:lnTo>
                  <a:lnTo>
                    <a:pt x="115" y="18"/>
                  </a:lnTo>
                  <a:lnTo>
                    <a:pt x="116" y="18"/>
                  </a:lnTo>
                  <a:lnTo>
                    <a:pt x="117" y="18"/>
                  </a:lnTo>
                  <a:lnTo>
                    <a:pt x="117" y="19"/>
                  </a:lnTo>
                  <a:lnTo>
                    <a:pt x="116" y="19"/>
                  </a:lnTo>
                  <a:lnTo>
                    <a:pt x="115" y="19"/>
                  </a:lnTo>
                  <a:lnTo>
                    <a:pt x="114" y="19"/>
                  </a:lnTo>
                  <a:lnTo>
                    <a:pt x="114" y="20"/>
                  </a:lnTo>
                  <a:lnTo>
                    <a:pt x="113" y="20"/>
                  </a:lnTo>
                  <a:lnTo>
                    <a:pt x="113" y="21"/>
                  </a:lnTo>
                  <a:lnTo>
                    <a:pt x="113" y="22"/>
                  </a:lnTo>
                  <a:lnTo>
                    <a:pt x="114" y="22"/>
                  </a:lnTo>
                  <a:lnTo>
                    <a:pt x="114" y="23"/>
                  </a:lnTo>
                  <a:lnTo>
                    <a:pt x="115" y="23"/>
                  </a:lnTo>
                  <a:lnTo>
                    <a:pt x="115" y="24"/>
                  </a:lnTo>
                  <a:lnTo>
                    <a:pt x="116" y="25"/>
                  </a:lnTo>
                  <a:lnTo>
                    <a:pt x="117" y="25"/>
                  </a:lnTo>
                  <a:lnTo>
                    <a:pt x="118" y="25"/>
                  </a:lnTo>
                  <a:lnTo>
                    <a:pt x="118" y="26"/>
                  </a:lnTo>
                  <a:lnTo>
                    <a:pt x="118" y="27"/>
                  </a:lnTo>
                  <a:lnTo>
                    <a:pt x="118" y="28"/>
                  </a:lnTo>
                  <a:lnTo>
                    <a:pt x="118" y="29"/>
                  </a:lnTo>
                  <a:lnTo>
                    <a:pt x="117" y="29"/>
                  </a:lnTo>
                  <a:lnTo>
                    <a:pt x="116" y="29"/>
                  </a:lnTo>
                  <a:lnTo>
                    <a:pt x="116" y="28"/>
                  </a:lnTo>
                  <a:lnTo>
                    <a:pt x="115" y="28"/>
                  </a:lnTo>
                  <a:lnTo>
                    <a:pt x="114" y="28"/>
                  </a:lnTo>
                  <a:lnTo>
                    <a:pt x="113" y="28"/>
                  </a:lnTo>
                  <a:lnTo>
                    <a:pt x="113" y="29"/>
                  </a:lnTo>
                  <a:lnTo>
                    <a:pt x="113" y="30"/>
                  </a:lnTo>
                  <a:lnTo>
                    <a:pt x="114" y="30"/>
                  </a:lnTo>
                  <a:lnTo>
                    <a:pt x="115" y="30"/>
                  </a:lnTo>
                  <a:lnTo>
                    <a:pt x="115" y="31"/>
                  </a:lnTo>
                  <a:lnTo>
                    <a:pt x="116" y="31"/>
                  </a:lnTo>
                  <a:lnTo>
                    <a:pt x="117" y="32"/>
                  </a:lnTo>
                  <a:lnTo>
                    <a:pt x="118" y="32"/>
                  </a:lnTo>
                  <a:lnTo>
                    <a:pt x="119" y="32"/>
                  </a:lnTo>
                  <a:lnTo>
                    <a:pt x="120" y="32"/>
                  </a:lnTo>
                  <a:lnTo>
                    <a:pt x="121" y="32"/>
                  </a:lnTo>
                  <a:lnTo>
                    <a:pt x="121" y="31"/>
                  </a:lnTo>
                  <a:lnTo>
                    <a:pt x="121" y="30"/>
                  </a:lnTo>
                  <a:lnTo>
                    <a:pt x="122" y="30"/>
                  </a:lnTo>
                  <a:lnTo>
                    <a:pt x="122" y="29"/>
                  </a:lnTo>
                  <a:lnTo>
                    <a:pt x="123" y="29"/>
                  </a:lnTo>
                  <a:lnTo>
                    <a:pt x="124" y="29"/>
                  </a:lnTo>
                  <a:lnTo>
                    <a:pt x="125" y="29"/>
                  </a:lnTo>
                  <a:lnTo>
                    <a:pt x="125" y="30"/>
                  </a:lnTo>
                  <a:lnTo>
                    <a:pt x="126" y="31"/>
                  </a:lnTo>
                  <a:lnTo>
                    <a:pt x="127" y="32"/>
                  </a:lnTo>
                  <a:lnTo>
                    <a:pt x="127" y="33"/>
                  </a:lnTo>
                  <a:lnTo>
                    <a:pt x="128" y="33"/>
                  </a:lnTo>
                  <a:lnTo>
                    <a:pt x="128" y="34"/>
                  </a:lnTo>
                  <a:lnTo>
                    <a:pt x="128" y="35"/>
                  </a:lnTo>
                  <a:lnTo>
                    <a:pt x="128" y="36"/>
                  </a:lnTo>
                  <a:lnTo>
                    <a:pt x="127" y="37"/>
                  </a:lnTo>
                  <a:lnTo>
                    <a:pt x="127" y="38"/>
                  </a:lnTo>
                  <a:lnTo>
                    <a:pt x="127" y="39"/>
                  </a:lnTo>
                  <a:lnTo>
                    <a:pt x="127" y="40"/>
                  </a:lnTo>
                  <a:lnTo>
                    <a:pt x="127" y="41"/>
                  </a:lnTo>
                  <a:lnTo>
                    <a:pt x="127" y="42"/>
                  </a:lnTo>
                  <a:lnTo>
                    <a:pt x="127" y="43"/>
                  </a:lnTo>
                  <a:lnTo>
                    <a:pt x="126" y="43"/>
                  </a:lnTo>
                  <a:lnTo>
                    <a:pt x="125" y="44"/>
                  </a:lnTo>
                  <a:lnTo>
                    <a:pt x="125" y="45"/>
                  </a:lnTo>
                  <a:lnTo>
                    <a:pt x="124" y="45"/>
                  </a:lnTo>
                  <a:lnTo>
                    <a:pt x="124" y="46"/>
                  </a:lnTo>
                  <a:lnTo>
                    <a:pt x="124" y="47"/>
                  </a:lnTo>
                  <a:lnTo>
                    <a:pt x="124" y="48"/>
                  </a:lnTo>
                  <a:lnTo>
                    <a:pt x="124" y="49"/>
                  </a:lnTo>
                  <a:lnTo>
                    <a:pt x="124" y="50"/>
                  </a:lnTo>
                  <a:lnTo>
                    <a:pt x="124" y="51"/>
                  </a:lnTo>
                  <a:lnTo>
                    <a:pt x="125" y="51"/>
                  </a:lnTo>
                  <a:lnTo>
                    <a:pt x="126" y="52"/>
                  </a:lnTo>
                  <a:lnTo>
                    <a:pt x="126" y="53"/>
                  </a:lnTo>
                  <a:lnTo>
                    <a:pt x="127" y="53"/>
                  </a:lnTo>
                  <a:lnTo>
                    <a:pt x="127" y="54"/>
                  </a:lnTo>
                  <a:lnTo>
                    <a:pt x="128" y="54"/>
                  </a:lnTo>
                  <a:lnTo>
                    <a:pt x="128" y="55"/>
                  </a:lnTo>
                  <a:lnTo>
                    <a:pt x="129" y="55"/>
                  </a:lnTo>
                  <a:lnTo>
                    <a:pt x="130" y="56"/>
                  </a:lnTo>
                  <a:lnTo>
                    <a:pt x="131" y="56"/>
                  </a:lnTo>
                  <a:lnTo>
                    <a:pt x="132" y="56"/>
                  </a:lnTo>
                  <a:lnTo>
                    <a:pt x="132" y="57"/>
                  </a:lnTo>
                  <a:lnTo>
                    <a:pt x="133" y="57"/>
                  </a:lnTo>
                  <a:lnTo>
                    <a:pt x="134" y="57"/>
                  </a:lnTo>
                  <a:lnTo>
                    <a:pt x="135" y="57"/>
                  </a:lnTo>
                  <a:lnTo>
                    <a:pt x="136" y="57"/>
                  </a:lnTo>
                  <a:lnTo>
                    <a:pt x="137" y="58"/>
                  </a:lnTo>
                  <a:lnTo>
                    <a:pt x="138" y="58"/>
                  </a:lnTo>
                  <a:lnTo>
                    <a:pt x="139" y="58"/>
                  </a:lnTo>
                  <a:lnTo>
                    <a:pt x="139" y="59"/>
                  </a:lnTo>
                  <a:lnTo>
                    <a:pt x="140" y="59"/>
                  </a:lnTo>
                  <a:lnTo>
                    <a:pt x="142" y="59"/>
                  </a:lnTo>
                  <a:lnTo>
                    <a:pt x="143" y="59"/>
                  </a:lnTo>
                  <a:lnTo>
                    <a:pt x="144" y="60"/>
                  </a:lnTo>
                  <a:lnTo>
                    <a:pt x="144" y="61"/>
                  </a:lnTo>
                  <a:lnTo>
                    <a:pt x="145" y="61"/>
                  </a:lnTo>
                  <a:lnTo>
                    <a:pt x="145" y="62"/>
                  </a:lnTo>
                  <a:lnTo>
                    <a:pt x="146" y="62"/>
                  </a:lnTo>
                  <a:lnTo>
                    <a:pt x="146" y="63"/>
                  </a:lnTo>
                  <a:lnTo>
                    <a:pt x="147" y="63"/>
                  </a:lnTo>
                  <a:lnTo>
                    <a:pt x="148" y="64"/>
                  </a:lnTo>
                  <a:lnTo>
                    <a:pt x="149" y="64"/>
                  </a:lnTo>
                  <a:lnTo>
                    <a:pt x="150" y="64"/>
                  </a:lnTo>
                  <a:lnTo>
                    <a:pt x="151" y="64"/>
                  </a:lnTo>
                  <a:lnTo>
                    <a:pt x="151" y="65"/>
                  </a:lnTo>
                  <a:lnTo>
                    <a:pt x="152" y="65"/>
                  </a:lnTo>
                  <a:lnTo>
                    <a:pt x="153" y="65"/>
                  </a:lnTo>
                  <a:lnTo>
                    <a:pt x="154" y="65"/>
                  </a:lnTo>
                  <a:lnTo>
                    <a:pt x="154" y="64"/>
                  </a:lnTo>
                  <a:lnTo>
                    <a:pt x="155" y="64"/>
                  </a:lnTo>
                  <a:lnTo>
                    <a:pt x="156" y="64"/>
                  </a:lnTo>
                  <a:lnTo>
                    <a:pt x="157" y="65"/>
                  </a:lnTo>
                  <a:lnTo>
                    <a:pt x="158" y="65"/>
                  </a:lnTo>
                  <a:lnTo>
                    <a:pt x="158" y="66"/>
                  </a:lnTo>
                  <a:lnTo>
                    <a:pt x="158" y="67"/>
                  </a:lnTo>
                  <a:lnTo>
                    <a:pt x="159" y="67"/>
                  </a:lnTo>
                  <a:lnTo>
                    <a:pt x="159" y="68"/>
                  </a:lnTo>
                  <a:lnTo>
                    <a:pt x="160" y="68"/>
                  </a:lnTo>
                  <a:lnTo>
                    <a:pt x="161" y="68"/>
                  </a:lnTo>
                  <a:lnTo>
                    <a:pt x="161" y="67"/>
                  </a:lnTo>
                  <a:lnTo>
                    <a:pt x="162" y="67"/>
                  </a:lnTo>
                  <a:lnTo>
                    <a:pt x="163" y="67"/>
                  </a:lnTo>
                  <a:lnTo>
                    <a:pt x="164" y="67"/>
                  </a:lnTo>
                  <a:lnTo>
                    <a:pt x="164" y="66"/>
                  </a:lnTo>
                  <a:lnTo>
                    <a:pt x="165" y="66"/>
                  </a:lnTo>
                  <a:lnTo>
                    <a:pt x="165" y="65"/>
                  </a:lnTo>
                  <a:lnTo>
                    <a:pt x="166" y="65"/>
                  </a:lnTo>
                  <a:lnTo>
                    <a:pt x="166" y="64"/>
                  </a:lnTo>
                  <a:lnTo>
                    <a:pt x="167" y="64"/>
                  </a:lnTo>
                  <a:lnTo>
                    <a:pt x="168" y="64"/>
                  </a:lnTo>
                  <a:lnTo>
                    <a:pt x="169" y="64"/>
                  </a:lnTo>
                  <a:lnTo>
                    <a:pt x="170" y="64"/>
                  </a:lnTo>
                  <a:lnTo>
                    <a:pt x="171" y="64"/>
                  </a:lnTo>
                  <a:lnTo>
                    <a:pt x="171" y="63"/>
                  </a:lnTo>
                  <a:lnTo>
                    <a:pt x="172" y="63"/>
                  </a:lnTo>
                  <a:lnTo>
                    <a:pt x="172" y="62"/>
                  </a:lnTo>
                  <a:lnTo>
                    <a:pt x="173" y="62"/>
                  </a:lnTo>
                  <a:lnTo>
                    <a:pt x="174" y="62"/>
                  </a:lnTo>
                  <a:lnTo>
                    <a:pt x="175" y="62"/>
                  </a:lnTo>
                  <a:lnTo>
                    <a:pt x="176" y="62"/>
                  </a:lnTo>
                  <a:lnTo>
                    <a:pt x="177" y="62"/>
                  </a:lnTo>
                  <a:lnTo>
                    <a:pt x="177" y="63"/>
                  </a:lnTo>
                  <a:lnTo>
                    <a:pt x="177" y="62"/>
                  </a:lnTo>
                  <a:lnTo>
                    <a:pt x="178" y="62"/>
                  </a:lnTo>
                  <a:lnTo>
                    <a:pt x="179" y="62"/>
                  </a:lnTo>
                  <a:lnTo>
                    <a:pt x="180" y="63"/>
                  </a:lnTo>
                  <a:lnTo>
                    <a:pt x="182" y="63"/>
                  </a:lnTo>
                  <a:lnTo>
                    <a:pt x="183" y="63"/>
                  </a:lnTo>
                  <a:lnTo>
                    <a:pt x="184" y="63"/>
                  </a:lnTo>
                  <a:lnTo>
                    <a:pt x="185" y="63"/>
                  </a:lnTo>
                  <a:lnTo>
                    <a:pt x="185" y="64"/>
                  </a:lnTo>
                  <a:lnTo>
                    <a:pt x="186" y="63"/>
                  </a:lnTo>
                  <a:lnTo>
                    <a:pt x="187" y="63"/>
                  </a:lnTo>
                  <a:lnTo>
                    <a:pt x="187" y="62"/>
                  </a:lnTo>
                  <a:lnTo>
                    <a:pt x="188" y="63"/>
                  </a:lnTo>
                  <a:lnTo>
                    <a:pt x="189" y="63"/>
                  </a:lnTo>
                  <a:lnTo>
                    <a:pt x="190" y="64"/>
                  </a:lnTo>
                  <a:lnTo>
                    <a:pt x="191" y="64"/>
                  </a:lnTo>
                  <a:lnTo>
                    <a:pt x="192" y="64"/>
                  </a:lnTo>
                  <a:lnTo>
                    <a:pt x="193" y="64"/>
                  </a:lnTo>
                  <a:lnTo>
                    <a:pt x="193" y="63"/>
                  </a:lnTo>
                  <a:lnTo>
                    <a:pt x="194" y="63"/>
                  </a:lnTo>
                  <a:lnTo>
                    <a:pt x="194" y="62"/>
                  </a:lnTo>
                  <a:lnTo>
                    <a:pt x="195" y="62"/>
                  </a:lnTo>
                  <a:lnTo>
                    <a:pt x="195" y="61"/>
                  </a:lnTo>
                  <a:lnTo>
                    <a:pt x="196" y="61"/>
                  </a:lnTo>
                  <a:lnTo>
                    <a:pt x="196" y="60"/>
                  </a:lnTo>
                  <a:lnTo>
                    <a:pt x="197" y="60"/>
                  </a:lnTo>
                  <a:lnTo>
                    <a:pt x="198" y="60"/>
                  </a:lnTo>
                  <a:lnTo>
                    <a:pt x="199" y="60"/>
                  </a:lnTo>
                  <a:lnTo>
                    <a:pt x="199" y="61"/>
                  </a:lnTo>
                  <a:lnTo>
                    <a:pt x="200" y="61"/>
                  </a:lnTo>
                  <a:lnTo>
                    <a:pt x="201" y="61"/>
                  </a:lnTo>
                  <a:lnTo>
                    <a:pt x="202" y="61"/>
                  </a:lnTo>
                  <a:lnTo>
                    <a:pt x="202" y="60"/>
                  </a:lnTo>
                  <a:lnTo>
                    <a:pt x="203" y="60"/>
                  </a:lnTo>
                  <a:lnTo>
                    <a:pt x="204" y="59"/>
                  </a:lnTo>
                  <a:lnTo>
                    <a:pt x="205" y="58"/>
                  </a:lnTo>
                  <a:lnTo>
                    <a:pt x="205" y="57"/>
                  </a:lnTo>
                  <a:lnTo>
                    <a:pt x="206" y="57"/>
                  </a:lnTo>
                  <a:lnTo>
                    <a:pt x="207" y="57"/>
                  </a:lnTo>
                  <a:lnTo>
                    <a:pt x="207" y="56"/>
                  </a:lnTo>
                  <a:lnTo>
                    <a:pt x="208" y="56"/>
                  </a:lnTo>
                  <a:lnTo>
                    <a:pt x="209" y="56"/>
                  </a:lnTo>
                  <a:lnTo>
                    <a:pt x="210" y="56"/>
                  </a:lnTo>
                  <a:lnTo>
                    <a:pt x="211" y="57"/>
                  </a:lnTo>
                  <a:lnTo>
                    <a:pt x="212" y="57"/>
                  </a:lnTo>
                  <a:lnTo>
                    <a:pt x="212" y="58"/>
                  </a:lnTo>
                  <a:lnTo>
                    <a:pt x="212" y="59"/>
                  </a:lnTo>
                  <a:lnTo>
                    <a:pt x="213" y="59"/>
                  </a:lnTo>
                  <a:lnTo>
                    <a:pt x="213" y="60"/>
                  </a:lnTo>
                  <a:lnTo>
                    <a:pt x="214" y="60"/>
                  </a:lnTo>
                  <a:lnTo>
                    <a:pt x="214" y="61"/>
                  </a:lnTo>
                  <a:lnTo>
                    <a:pt x="215" y="61"/>
                  </a:lnTo>
                  <a:lnTo>
                    <a:pt x="216" y="61"/>
                  </a:lnTo>
                  <a:lnTo>
                    <a:pt x="216" y="62"/>
                  </a:lnTo>
                  <a:lnTo>
                    <a:pt x="217" y="62"/>
                  </a:lnTo>
                  <a:lnTo>
                    <a:pt x="218" y="62"/>
                  </a:lnTo>
                  <a:lnTo>
                    <a:pt x="218" y="63"/>
                  </a:lnTo>
                  <a:lnTo>
                    <a:pt x="219" y="63"/>
                  </a:lnTo>
                  <a:lnTo>
                    <a:pt x="220" y="63"/>
                  </a:lnTo>
                  <a:lnTo>
                    <a:pt x="221" y="63"/>
                  </a:lnTo>
                  <a:lnTo>
                    <a:pt x="221" y="62"/>
                  </a:lnTo>
                  <a:lnTo>
                    <a:pt x="222" y="62"/>
                  </a:lnTo>
                  <a:lnTo>
                    <a:pt x="223" y="62"/>
                  </a:lnTo>
                  <a:lnTo>
                    <a:pt x="223" y="61"/>
                  </a:lnTo>
                  <a:lnTo>
                    <a:pt x="224" y="61"/>
                  </a:lnTo>
                  <a:lnTo>
                    <a:pt x="224" y="62"/>
                  </a:lnTo>
                  <a:lnTo>
                    <a:pt x="225" y="62"/>
                  </a:lnTo>
                  <a:lnTo>
                    <a:pt x="225" y="63"/>
                  </a:lnTo>
                  <a:lnTo>
                    <a:pt x="226" y="63"/>
                  </a:lnTo>
                  <a:lnTo>
                    <a:pt x="226" y="64"/>
                  </a:lnTo>
                  <a:lnTo>
                    <a:pt x="227" y="64"/>
                  </a:lnTo>
                  <a:lnTo>
                    <a:pt x="228" y="64"/>
                  </a:lnTo>
                  <a:lnTo>
                    <a:pt x="228" y="65"/>
                  </a:lnTo>
                  <a:lnTo>
                    <a:pt x="229" y="65"/>
                  </a:lnTo>
                  <a:lnTo>
                    <a:pt x="230" y="65"/>
                  </a:lnTo>
                  <a:lnTo>
                    <a:pt x="231" y="65"/>
                  </a:lnTo>
                  <a:lnTo>
                    <a:pt x="232" y="65"/>
                  </a:lnTo>
                  <a:lnTo>
                    <a:pt x="233" y="66"/>
                  </a:lnTo>
                  <a:lnTo>
                    <a:pt x="234" y="67"/>
                  </a:lnTo>
                  <a:lnTo>
                    <a:pt x="235" y="67"/>
                  </a:lnTo>
                  <a:lnTo>
                    <a:pt x="236" y="67"/>
                  </a:lnTo>
                  <a:lnTo>
                    <a:pt x="236" y="68"/>
                  </a:lnTo>
                  <a:lnTo>
                    <a:pt x="237" y="68"/>
                  </a:lnTo>
                  <a:lnTo>
                    <a:pt x="237" y="69"/>
                  </a:lnTo>
                  <a:lnTo>
                    <a:pt x="237" y="70"/>
                  </a:lnTo>
                  <a:lnTo>
                    <a:pt x="237" y="71"/>
                  </a:lnTo>
                  <a:lnTo>
                    <a:pt x="237" y="72"/>
                  </a:lnTo>
                  <a:lnTo>
                    <a:pt x="238" y="72"/>
                  </a:lnTo>
                  <a:lnTo>
                    <a:pt x="238" y="73"/>
                  </a:lnTo>
                  <a:lnTo>
                    <a:pt x="238" y="74"/>
                  </a:lnTo>
                  <a:lnTo>
                    <a:pt x="237" y="74"/>
                  </a:lnTo>
                  <a:lnTo>
                    <a:pt x="237" y="75"/>
                  </a:lnTo>
                  <a:lnTo>
                    <a:pt x="237" y="76"/>
                  </a:lnTo>
                  <a:lnTo>
                    <a:pt x="236" y="76"/>
                  </a:lnTo>
                  <a:lnTo>
                    <a:pt x="236" y="77"/>
                  </a:lnTo>
                  <a:lnTo>
                    <a:pt x="236" y="78"/>
                  </a:lnTo>
                  <a:lnTo>
                    <a:pt x="237" y="78"/>
                  </a:lnTo>
                  <a:lnTo>
                    <a:pt x="237" y="79"/>
                  </a:lnTo>
                  <a:lnTo>
                    <a:pt x="237" y="80"/>
                  </a:lnTo>
                  <a:lnTo>
                    <a:pt x="237" y="81"/>
                  </a:lnTo>
                  <a:lnTo>
                    <a:pt x="237" y="82"/>
                  </a:lnTo>
                  <a:lnTo>
                    <a:pt x="237" y="83"/>
                  </a:lnTo>
                  <a:lnTo>
                    <a:pt x="237" y="84"/>
                  </a:lnTo>
                  <a:lnTo>
                    <a:pt x="237" y="85"/>
                  </a:lnTo>
                  <a:lnTo>
                    <a:pt x="236" y="85"/>
                  </a:lnTo>
                  <a:lnTo>
                    <a:pt x="236" y="86"/>
                  </a:lnTo>
                  <a:lnTo>
                    <a:pt x="236" y="87"/>
                  </a:lnTo>
                  <a:lnTo>
                    <a:pt x="236" y="88"/>
                  </a:lnTo>
                  <a:lnTo>
                    <a:pt x="235" y="88"/>
                  </a:lnTo>
                  <a:lnTo>
                    <a:pt x="235" y="89"/>
                  </a:lnTo>
                  <a:lnTo>
                    <a:pt x="235" y="90"/>
                  </a:lnTo>
                  <a:lnTo>
                    <a:pt x="234" y="90"/>
                  </a:lnTo>
                  <a:lnTo>
                    <a:pt x="234" y="91"/>
                  </a:lnTo>
                  <a:lnTo>
                    <a:pt x="234" y="92"/>
                  </a:lnTo>
                  <a:lnTo>
                    <a:pt x="234" y="94"/>
                  </a:lnTo>
                  <a:lnTo>
                    <a:pt x="234" y="95"/>
                  </a:lnTo>
                  <a:lnTo>
                    <a:pt x="234" y="96"/>
                  </a:lnTo>
                  <a:lnTo>
                    <a:pt x="233" y="96"/>
                  </a:lnTo>
                  <a:lnTo>
                    <a:pt x="233" y="97"/>
                  </a:lnTo>
                  <a:lnTo>
                    <a:pt x="233" y="98"/>
                  </a:lnTo>
                  <a:lnTo>
                    <a:pt x="233" y="99"/>
                  </a:lnTo>
                  <a:lnTo>
                    <a:pt x="233" y="100"/>
                  </a:lnTo>
                  <a:lnTo>
                    <a:pt x="232" y="101"/>
                  </a:lnTo>
                  <a:lnTo>
                    <a:pt x="232" y="102"/>
                  </a:lnTo>
                  <a:lnTo>
                    <a:pt x="231" y="103"/>
                  </a:lnTo>
                  <a:lnTo>
                    <a:pt x="231" y="104"/>
                  </a:lnTo>
                  <a:lnTo>
                    <a:pt x="231" y="105"/>
                  </a:lnTo>
                  <a:lnTo>
                    <a:pt x="231" y="106"/>
                  </a:lnTo>
                  <a:lnTo>
                    <a:pt x="231" y="107"/>
                  </a:lnTo>
                  <a:lnTo>
                    <a:pt x="231" y="108"/>
                  </a:lnTo>
                  <a:lnTo>
                    <a:pt x="231" y="109"/>
                  </a:lnTo>
                  <a:lnTo>
                    <a:pt x="231" y="110"/>
                  </a:lnTo>
                  <a:lnTo>
                    <a:pt x="231" y="111"/>
                  </a:lnTo>
                  <a:lnTo>
                    <a:pt x="231" y="112"/>
                  </a:lnTo>
                  <a:lnTo>
                    <a:pt x="231" y="113"/>
                  </a:lnTo>
                  <a:lnTo>
                    <a:pt x="232" y="113"/>
                  </a:lnTo>
                  <a:lnTo>
                    <a:pt x="232" y="114"/>
                  </a:lnTo>
                  <a:lnTo>
                    <a:pt x="232" y="115"/>
                  </a:lnTo>
                  <a:lnTo>
                    <a:pt x="231" y="115"/>
                  </a:lnTo>
                  <a:lnTo>
                    <a:pt x="231" y="116"/>
                  </a:lnTo>
                  <a:lnTo>
                    <a:pt x="232" y="116"/>
                  </a:lnTo>
                  <a:lnTo>
                    <a:pt x="232" y="117"/>
                  </a:lnTo>
                  <a:lnTo>
                    <a:pt x="233" y="117"/>
                  </a:lnTo>
                  <a:lnTo>
                    <a:pt x="233" y="116"/>
                  </a:lnTo>
                  <a:lnTo>
                    <a:pt x="234" y="116"/>
                  </a:lnTo>
                  <a:lnTo>
                    <a:pt x="234" y="115"/>
                  </a:lnTo>
                  <a:lnTo>
                    <a:pt x="234" y="114"/>
                  </a:lnTo>
                  <a:lnTo>
                    <a:pt x="234" y="113"/>
                  </a:lnTo>
                  <a:lnTo>
                    <a:pt x="234" y="112"/>
                  </a:lnTo>
                  <a:lnTo>
                    <a:pt x="234" y="111"/>
                  </a:lnTo>
                  <a:lnTo>
                    <a:pt x="235" y="112"/>
                  </a:lnTo>
                  <a:lnTo>
                    <a:pt x="235" y="113"/>
                  </a:lnTo>
                  <a:lnTo>
                    <a:pt x="235" y="114"/>
                  </a:lnTo>
                  <a:lnTo>
                    <a:pt x="235" y="115"/>
                  </a:lnTo>
                  <a:lnTo>
                    <a:pt x="236" y="115"/>
                  </a:lnTo>
                  <a:lnTo>
                    <a:pt x="236" y="116"/>
                  </a:lnTo>
                  <a:lnTo>
                    <a:pt x="236" y="117"/>
                  </a:lnTo>
                  <a:lnTo>
                    <a:pt x="236" y="118"/>
                  </a:lnTo>
                  <a:lnTo>
                    <a:pt x="235" y="118"/>
                  </a:lnTo>
                  <a:lnTo>
                    <a:pt x="235" y="119"/>
                  </a:lnTo>
                  <a:lnTo>
                    <a:pt x="236" y="119"/>
                  </a:lnTo>
                  <a:lnTo>
                    <a:pt x="236" y="120"/>
                  </a:lnTo>
                  <a:lnTo>
                    <a:pt x="236" y="121"/>
                  </a:lnTo>
                  <a:lnTo>
                    <a:pt x="237" y="122"/>
                  </a:lnTo>
                  <a:lnTo>
                    <a:pt x="237" y="123"/>
                  </a:lnTo>
                  <a:lnTo>
                    <a:pt x="238" y="124"/>
                  </a:lnTo>
                  <a:lnTo>
                    <a:pt x="238" y="123"/>
                  </a:lnTo>
                  <a:lnTo>
                    <a:pt x="239" y="123"/>
                  </a:lnTo>
                  <a:lnTo>
                    <a:pt x="240" y="123"/>
                  </a:lnTo>
                  <a:lnTo>
                    <a:pt x="241" y="123"/>
                  </a:lnTo>
                  <a:lnTo>
                    <a:pt x="242" y="124"/>
                  </a:lnTo>
                  <a:lnTo>
                    <a:pt x="243" y="124"/>
                  </a:lnTo>
                  <a:lnTo>
                    <a:pt x="243" y="125"/>
                  </a:lnTo>
                  <a:lnTo>
                    <a:pt x="243" y="126"/>
                  </a:lnTo>
                  <a:lnTo>
                    <a:pt x="244" y="126"/>
                  </a:lnTo>
                  <a:lnTo>
                    <a:pt x="245" y="126"/>
                  </a:lnTo>
                  <a:lnTo>
                    <a:pt x="246" y="126"/>
                  </a:lnTo>
                  <a:lnTo>
                    <a:pt x="247" y="127"/>
                  </a:lnTo>
                  <a:lnTo>
                    <a:pt x="248" y="128"/>
                  </a:lnTo>
                  <a:lnTo>
                    <a:pt x="249" y="128"/>
                  </a:lnTo>
                  <a:lnTo>
                    <a:pt x="249" y="129"/>
                  </a:lnTo>
                  <a:lnTo>
                    <a:pt x="249" y="130"/>
                  </a:lnTo>
                  <a:lnTo>
                    <a:pt x="249" y="131"/>
                  </a:lnTo>
                  <a:lnTo>
                    <a:pt x="249" y="132"/>
                  </a:lnTo>
                  <a:lnTo>
                    <a:pt x="248" y="133"/>
                  </a:lnTo>
                  <a:lnTo>
                    <a:pt x="247" y="134"/>
                  </a:lnTo>
                  <a:lnTo>
                    <a:pt x="246" y="134"/>
                  </a:lnTo>
                  <a:lnTo>
                    <a:pt x="245" y="134"/>
                  </a:lnTo>
                  <a:lnTo>
                    <a:pt x="244" y="134"/>
                  </a:lnTo>
                  <a:lnTo>
                    <a:pt x="243" y="134"/>
                  </a:lnTo>
                  <a:lnTo>
                    <a:pt x="242" y="134"/>
                  </a:lnTo>
                  <a:lnTo>
                    <a:pt x="242" y="133"/>
                  </a:lnTo>
                  <a:lnTo>
                    <a:pt x="241" y="133"/>
                  </a:lnTo>
                  <a:lnTo>
                    <a:pt x="240" y="133"/>
                  </a:lnTo>
                  <a:lnTo>
                    <a:pt x="240" y="132"/>
                  </a:lnTo>
                  <a:lnTo>
                    <a:pt x="239" y="132"/>
                  </a:lnTo>
                  <a:lnTo>
                    <a:pt x="238" y="132"/>
                  </a:lnTo>
                  <a:lnTo>
                    <a:pt x="237" y="132"/>
                  </a:lnTo>
                  <a:lnTo>
                    <a:pt x="236" y="132"/>
                  </a:lnTo>
                  <a:lnTo>
                    <a:pt x="235" y="132"/>
                  </a:lnTo>
                  <a:lnTo>
                    <a:pt x="234" y="132"/>
                  </a:lnTo>
                  <a:lnTo>
                    <a:pt x="233" y="132"/>
                  </a:lnTo>
                  <a:lnTo>
                    <a:pt x="232" y="132"/>
                  </a:lnTo>
                  <a:lnTo>
                    <a:pt x="231" y="131"/>
                  </a:lnTo>
                  <a:lnTo>
                    <a:pt x="231" y="130"/>
                  </a:lnTo>
                  <a:lnTo>
                    <a:pt x="232" y="130"/>
                  </a:lnTo>
                  <a:lnTo>
                    <a:pt x="232" y="129"/>
                  </a:lnTo>
                  <a:lnTo>
                    <a:pt x="233" y="129"/>
                  </a:lnTo>
                  <a:lnTo>
                    <a:pt x="233" y="128"/>
                  </a:lnTo>
                  <a:lnTo>
                    <a:pt x="233" y="127"/>
                  </a:lnTo>
                  <a:lnTo>
                    <a:pt x="233" y="126"/>
                  </a:lnTo>
                  <a:lnTo>
                    <a:pt x="232" y="126"/>
                  </a:lnTo>
                  <a:lnTo>
                    <a:pt x="232" y="125"/>
                  </a:lnTo>
                  <a:lnTo>
                    <a:pt x="231" y="125"/>
                  </a:lnTo>
                  <a:lnTo>
                    <a:pt x="231" y="124"/>
                  </a:lnTo>
                  <a:lnTo>
                    <a:pt x="230" y="124"/>
                  </a:lnTo>
                  <a:lnTo>
                    <a:pt x="229" y="124"/>
                  </a:lnTo>
                  <a:lnTo>
                    <a:pt x="229" y="123"/>
                  </a:lnTo>
                  <a:lnTo>
                    <a:pt x="228" y="123"/>
                  </a:lnTo>
                  <a:lnTo>
                    <a:pt x="227" y="123"/>
                  </a:lnTo>
                  <a:lnTo>
                    <a:pt x="227" y="122"/>
                  </a:lnTo>
                  <a:lnTo>
                    <a:pt x="226" y="122"/>
                  </a:lnTo>
                  <a:lnTo>
                    <a:pt x="225" y="122"/>
                  </a:lnTo>
                  <a:lnTo>
                    <a:pt x="224" y="122"/>
                  </a:lnTo>
                  <a:lnTo>
                    <a:pt x="224" y="123"/>
                  </a:lnTo>
                  <a:lnTo>
                    <a:pt x="223" y="123"/>
                  </a:lnTo>
                  <a:lnTo>
                    <a:pt x="223" y="124"/>
                  </a:lnTo>
                  <a:lnTo>
                    <a:pt x="222" y="124"/>
                  </a:lnTo>
                  <a:lnTo>
                    <a:pt x="222" y="125"/>
                  </a:lnTo>
                  <a:lnTo>
                    <a:pt x="221" y="125"/>
                  </a:lnTo>
                  <a:lnTo>
                    <a:pt x="220" y="125"/>
                  </a:lnTo>
                  <a:lnTo>
                    <a:pt x="219" y="124"/>
                  </a:lnTo>
                  <a:lnTo>
                    <a:pt x="218" y="124"/>
                  </a:lnTo>
                  <a:lnTo>
                    <a:pt x="218" y="123"/>
                  </a:lnTo>
                  <a:lnTo>
                    <a:pt x="217" y="123"/>
                  </a:lnTo>
                  <a:lnTo>
                    <a:pt x="216" y="123"/>
                  </a:lnTo>
                  <a:lnTo>
                    <a:pt x="215" y="124"/>
                  </a:lnTo>
                  <a:lnTo>
                    <a:pt x="214" y="124"/>
                  </a:lnTo>
                  <a:lnTo>
                    <a:pt x="214" y="125"/>
                  </a:lnTo>
                  <a:lnTo>
                    <a:pt x="213" y="125"/>
                  </a:lnTo>
                  <a:lnTo>
                    <a:pt x="213" y="124"/>
                  </a:lnTo>
                  <a:lnTo>
                    <a:pt x="212" y="124"/>
                  </a:lnTo>
                  <a:lnTo>
                    <a:pt x="211" y="124"/>
                  </a:lnTo>
                  <a:lnTo>
                    <a:pt x="211" y="123"/>
                  </a:lnTo>
                  <a:lnTo>
                    <a:pt x="210" y="123"/>
                  </a:lnTo>
                  <a:lnTo>
                    <a:pt x="210" y="122"/>
                  </a:lnTo>
                  <a:lnTo>
                    <a:pt x="209" y="122"/>
                  </a:lnTo>
                  <a:lnTo>
                    <a:pt x="208" y="122"/>
                  </a:lnTo>
                  <a:lnTo>
                    <a:pt x="207" y="123"/>
                  </a:lnTo>
                  <a:lnTo>
                    <a:pt x="206" y="123"/>
                  </a:lnTo>
                  <a:lnTo>
                    <a:pt x="205" y="123"/>
                  </a:lnTo>
                  <a:lnTo>
                    <a:pt x="205" y="122"/>
                  </a:lnTo>
                  <a:lnTo>
                    <a:pt x="205" y="121"/>
                  </a:lnTo>
                  <a:lnTo>
                    <a:pt x="205" y="120"/>
                  </a:lnTo>
                  <a:lnTo>
                    <a:pt x="204" y="120"/>
                  </a:lnTo>
                  <a:lnTo>
                    <a:pt x="203" y="120"/>
                  </a:lnTo>
                  <a:lnTo>
                    <a:pt x="203" y="121"/>
                  </a:lnTo>
                  <a:lnTo>
                    <a:pt x="202" y="121"/>
                  </a:lnTo>
                  <a:lnTo>
                    <a:pt x="201" y="121"/>
                  </a:lnTo>
                  <a:lnTo>
                    <a:pt x="200" y="121"/>
                  </a:lnTo>
                  <a:lnTo>
                    <a:pt x="200" y="120"/>
                  </a:lnTo>
                  <a:lnTo>
                    <a:pt x="199" y="120"/>
                  </a:lnTo>
                  <a:lnTo>
                    <a:pt x="198" y="119"/>
                  </a:lnTo>
                  <a:lnTo>
                    <a:pt x="197" y="119"/>
                  </a:lnTo>
                  <a:lnTo>
                    <a:pt x="196" y="118"/>
                  </a:lnTo>
                  <a:lnTo>
                    <a:pt x="196" y="119"/>
                  </a:lnTo>
                  <a:lnTo>
                    <a:pt x="195" y="119"/>
                  </a:lnTo>
                  <a:lnTo>
                    <a:pt x="194" y="119"/>
                  </a:lnTo>
                  <a:lnTo>
                    <a:pt x="194" y="118"/>
                  </a:lnTo>
                  <a:lnTo>
                    <a:pt x="194" y="117"/>
                  </a:lnTo>
                  <a:lnTo>
                    <a:pt x="194" y="116"/>
                  </a:lnTo>
                  <a:lnTo>
                    <a:pt x="194" y="115"/>
                  </a:lnTo>
                  <a:lnTo>
                    <a:pt x="193" y="115"/>
                  </a:lnTo>
                  <a:lnTo>
                    <a:pt x="192" y="116"/>
                  </a:lnTo>
                  <a:lnTo>
                    <a:pt x="191" y="116"/>
                  </a:lnTo>
                  <a:lnTo>
                    <a:pt x="191" y="117"/>
                  </a:lnTo>
                  <a:lnTo>
                    <a:pt x="190" y="117"/>
                  </a:lnTo>
                  <a:lnTo>
                    <a:pt x="189" y="117"/>
                  </a:lnTo>
                  <a:lnTo>
                    <a:pt x="188" y="117"/>
                  </a:lnTo>
                  <a:lnTo>
                    <a:pt x="188" y="116"/>
                  </a:lnTo>
                  <a:lnTo>
                    <a:pt x="188" y="115"/>
                  </a:lnTo>
                  <a:lnTo>
                    <a:pt x="187" y="115"/>
                  </a:lnTo>
                  <a:lnTo>
                    <a:pt x="186" y="115"/>
                  </a:lnTo>
                  <a:lnTo>
                    <a:pt x="185" y="115"/>
                  </a:lnTo>
                  <a:lnTo>
                    <a:pt x="184" y="115"/>
                  </a:lnTo>
                  <a:lnTo>
                    <a:pt x="184" y="114"/>
                  </a:lnTo>
                  <a:lnTo>
                    <a:pt x="183" y="114"/>
                  </a:lnTo>
                  <a:lnTo>
                    <a:pt x="183" y="113"/>
                  </a:lnTo>
                  <a:lnTo>
                    <a:pt x="182" y="113"/>
                  </a:lnTo>
                  <a:lnTo>
                    <a:pt x="182" y="112"/>
                  </a:lnTo>
                  <a:lnTo>
                    <a:pt x="181" y="112"/>
                  </a:lnTo>
                  <a:lnTo>
                    <a:pt x="180" y="112"/>
                  </a:lnTo>
                  <a:lnTo>
                    <a:pt x="179" y="112"/>
                  </a:lnTo>
                  <a:lnTo>
                    <a:pt x="179" y="111"/>
                  </a:lnTo>
                  <a:lnTo>
                    <a:pt x="179" y="110"/>
                  </a:lnTo>
                  <a:lnTo>
                    <a:pt x="178" y="110"/>
                  </a:lnTo>
                  <a:lnTo>
                    <a:pt x="178" y="111"/>
                  </a:lnTo>
                  <a:lnTo>
                    <a:pt x="177" y="111"/>
                  </a:lnTo>
                  <a:lnTo>
                    <a:pt x="176" y="111"/>
                  </a:lnTo>
                  <a:lnTo>
                    <a:pt x="175" y="111"/>
                  </a:lnTo>
                  <a:lnTo>
                    <a:pt x="174" y="110"/>
                  </a:lnTo>
                  <a:lnTo>
                    <a:pt x="173" y="110"/>
                  </a:lnTo>
                  <a:lnTo>
                    <a:pt x="173" y="109"/>
                  </a:lnTo>
                  <a:lnTo>
                    <a:pt x="172" y="109"/>
                  </a:lnTo>
                  <a:lnTo>
                    <a:pt x="172" y="108"/>
                  </a:lnTo>
                  <a:lnTo>
                    <a:pt x="171" y="108"/>
                  </a:lnTo>
                  <a:lnTo>
                    <a:pt x="171" y="107"/>
                  </a:lnTo>
                  <a:lnTo>
                    <a:pt x="170" y="107"/>
                  </a:lnTo>
                  <a:lnTo>
                    <a:pt x="170" y="108"/>
                  </a:lnTo>
                  <a:lnTo>
                    <a:pt x="169" y="108"/>
                  </a:lnTo>
                  <a:lnTo>
                    <a:pt x="168" y="108"/>
                  </a:lnTo>
                  <a:lnTo>
                    <a:pt x="168" y="109"/>
                  </a:lnTo>
                  <a:lnTo>
                    <a:pt x="167" y="109"/>
                  </a:lnTo>
                  <a:lnTo>
                    <a:pt x="167" y="108"/>
                  </a:lnTo>
                  <a:lnTo>
                    <a:pt x="167" y="107"/>
                  </a:lnTo>
                  <a:lnTo>
                    <a:pt x="166" y="107"/>
                  </a:lnTo>
                  <a:lnTo>
                    <a:pt x="166" y="106"/>
                  </a:lnTo>
                  <a:lnTo>
                    <a:pt x="165" y="106"/>
                  </a:lnTo>
                  <a:lnTo>
                    <a:pt x="165" y="105"/>
                  </a:lnTo>
                  <a:lnTo>
                    <a:pt x="164" y="105"/>
                  </a:lnTo>
                  <a:lnTo>
                    <a:pt x="164" y="104"/>
                  </a:lnTo>
                  <a:lnTo>
                    <a:pt x="163" y="104"/>
                  </a:lnTo>
                  <a:lnTo>
                    <a:pt x="163" y="103"/>
                  </a:lnTo>
                  <a:lnTo>
                    <a:pt x="162" y="103"/>
                  </a:lnTo>
                  <a:lnTo>
                    <a:pt x="161" y="103"/>
                  </a:lnTo>
                  <a:lnTo>
                    <a:pt x="161" y="102"/>
                  </a:lnTo>
                  <a:lnTo>
                    <a:pt x="160" y="102"/>
                  </a:lnTo>
                  <a:lnTo>
                    <a:pt x="159" y="102"/>
                  </a:lnTo>
                  <a:lnTo>
                    <a:pt x="158" y="102"/>
                  </a:lnTo>
                  <a:lnTo>
                    <a:pt x="157" y="102"/>
                  </a:lnTo>
                  <a:lnTo>
                    <a:pt x="156" y="101"/>
                  </a:lnTo>
                  <a:lnTo>
                    <a:pt x="155" y="101"/>
                  </a:lnTo>
                  <a:lnTo>
                    <a:pt x="154" y="101"/>
                  </a:lnTo>
                  <a:lnTo>
                    <a:pt x="152" y="101"/>
                  </a:lnTo>
                  <a:lnTo>
                    <a:pt x="151" y="101"/>
                  </a:lnTo>
                  <a:lnTo>
                    <a:pt x="150" y="101"/>
                  </a:lnTo>
                  <a:lnTo>
                    <a:pt x="149" y="102"/>
                  </a:lnTo>
                  <a:lnTo>
                    <a:pt x="148" y="102"/>
                  </a:lnTo>
                  <a:lnTo>
                    <a:pt x="147" y="102"/>
                  </a:lnTo>
                  <a:lnTo>
                    <a:pt x="146" y="102"/>
                  </a:lnTo>
                  <a:lnTo>
                    <a:pt x="145" y="102"/>
                  </a:lnTo>
                  <a:lnTo>
                    <a:pt x="144" y="102"/>
                  </a:lnTo>
                  <a:lnTo>
                    <a:pt x="143" y="102"/>
                  </a:lnTo>
                  <a:lnTo>
                    <a:pt x="142" y="102"/>
                  </a:lnTo>
                  <a:lnTo>
                    <a:pt x="141" y="103"/>
                  </a:lnTo>
                  <a:lnTo>
                    <a:pt x="140" y="103"/>
                  </a:lnTo>
                  <a:lnTo>
                    <a:pt x="140" y="104"/>
                  </a:lnTo>
                  <a:lnTo>
                    <a:pt x="139" y="104"/>
                  </a:lnTo>
                  <a:lnTo>
                    <a:pt x="138" y="104"/>
                  </a:lnTo>
                  <a:lnTo>
                    <a:pt x="138" y="105"/>
                  </a:lnTo>
                  <a:lnTo>
                    <a:pt x="137" y="105"/>
                  </a:lnTo>
                  <a:lnTo>
                    <a:pt x="137" y="106"/>
                  </a:lnTo>
                  <a:lnTo>
                    <a:pt x="137" y="107"/>
                  </a:lnTo>
                  <a:lnTo>
                    <a:pt x="136" y="108"/>
                  </a:lnTo>
                  <a:lnTo>
                    <a:pt x="136" y="109"/>
                  </a:lnTo>
                  <a:lnTo>
                    <a:pt x="135" y="109"/>
                  </a:lnTo>
                  <a:lnTo>
                    <a:pt x="134" y="109"/>
                  </a:lnTo>
                  <a:lnTo>
                    <a:pt x="133" y="109"/>
                  </a:lnTo>
                  <a:lnTo>
                    <a:pt x="132" y="109"/>
                  </a:lnTo>
                  <a:lnTo>
                    <a:pt x="131" y="109"/>
                  </a:lnTo>
                  <a:lnTo>
                    <a:pt x="130" y="109"/>
                  </a:lnTo>
                  <a:lnTo>
                    <a:pt x="130" y="108"/>
                  </a:lnTo>
                  <a:lnTo>
                    <a:pt x="129" y="108"/>
                  </a:lnTo>
                  <a:lnTo>
                    <a:pt x="129" y="109"/>
                  </a:lnTo>
                  <a:lnTo>
                    <a:pt x="128" y="109"/>
                  </a:lnTo>
                  <a:lnTo>
                    <a:pt x="127" y="109"/>
                  </a:lnTo>
                  <a:lnTo>
                    <a:pt x="126" y="109"/>
                  </a:lnTo>
                  <a:lnTo>
                    <a:pt x="125" y="109"/>
                  </a:lnTo>
                  <a:lnTo>
                    <a:pt x="124" y="109"/>
                  </a:lnTo>
                  <a:lnTo>
                    <a:pt x="124" y="110"/>
                  </a:lnTo>
                  <a:lnTo>
                    <a:pt x="123" y="110"/>
                  </a:lnTo>
                  <a:lnTo>
                    <a:pt x="122" y="110"/>
                  </a:lnTo>
                  <a:lnTo>
                    <a:pt x="121" y="111"/>
                  </a:lnTo>
                  <a:lnTo>
                    <a:pt x="120" y="111"/>
                  </a:lnTo>
                  <a:lnTo>
                    <a:pt x="119" y="111"/>
                  </a:lnTo>
                  <a:lnTo>
                    <a:pt x="119" y="112"/>
                  </a:lnTo>
                  <a:lnTo>
                    <a:pt x="118" y="112"/>
                  </a:lnTo>
                  <a:lnTo>
                    <a:pt x="118" y="113"/>
                  </a:lnTo>
                  <a:lnTo>
                    <a:pt x="118" y="112"/>
                  </a:lnTo>
                  <a:lnTo>
                    <a:pt x="117" y="112"/>
                  </a:lnTo>
                  <a:lnTo>
                    <a:pt x="117" y="111"/>
                  </a:lnTo>
                  <a:lnTo>
                    <a:pt x="116" y="111"/>
                  </a:lnTo>
                  <a:lnTo>
                    <a:pt x="115" y="111"/>
                  </a:lnTo>
                  <a:lnTo>
                    <a:pt x="114" y="111"/>
                  </a:lnTo>
                  <a:lnTo>
                    <a:pt x="113" y="110"/>
                  </a:lnTo>
                  <a:lnTo>
                    <a:pt x="112" y="110"/>
                  </a:lnTo>
                  <a:lnTo>
                    <a:pt x="111" y="110"/>
                  </a:lnTo>
                  <a:lnTo>
                    <a:pt x="111" y="109"/>
                  </a:lnTo>
                  <a:lnTo>
                    <a:pt x="110" y="109"/>
                  </a:lnTo>
                  <a:lnTo>
                    <a:pt x="109" y="109"/>
                  </a:lnTo>
                  <a:lnTo>
                    <a:pt x="108" y="109"/>
                  </a:lnTo>
                  <a:lnTo>
                    <a:pt x="107" y="109"/>
                  </a:lnTo>
                  <a:lnTo>
                    <a:pt x="106" y="109"/>
                  </a:lnTo>
                  <a:lnTo>
                    <a:pt x="105" y="109"/>
                  </a:lnTo>
                  <a:lnTo>
                    <a:pt x="104" y="109"/>
                  </a:lnTo>
                  <a:lnTo>
                    <a:pt x="103" y="109"/>
                  </a:lnTo>
                  <a:lnTo>
                    <a:pt x="102" y="109"/>
                  </a:lnTo>
                  <a:lnTo>
                    <a:pt x="101" y="109"/>
                  </a:lnTo>
                  <a:lnTo>
                    <a:pt x="101" y="108"/>
                  </a:lnTo>
                  <a:lnTo>
                    <a:pt x="100" y="108"/>
                  </a:lnTo>
                  <a:lnTo>
                    <a:pt x="99" y="108"/>
                  </a:lnTo>
                  <a:lnTo>
                    <a:pt x="99" y="107"/>
                  </a:lnTo>
                  <a:lnTo>
                    <a:pt x="99" y="106"/>
                  </a:lnTo>
                  <a:lnTo>
                    <a:pt x="98" y="106"/>
                  </a:lnTo>
                  <a:lnTo>
                    <a:pt x="97" y="105"/>
                  </a:lnTo>
                  <a:lnTo>
                    <a:pt x="96" y="105"/>
                  </a:lnTo>
                  <a:lnTo>
                    <a:pt x="95" y="105"/>
                  </a:lnTo>
                  <a:lnTo>
                    <a:pt x="94" y="106"/>
                  </a:lnTo>
                  <a:lnTo>
                    <a:pt x="93" y="105"/>
                  </a:lnTo>
                  <a:lnTo>
                    <a:pt x="92" y="105"/>
                  </a:lnTo>
                  <a:lnTo>
                    <a:pt x="91" y="105"/>
                  </a:lnTo>
                  <a:lnTo>
                    <a:pt x="91" y="106"/>
                  </a:lnTo>
                  <a:lnTo>
                    <a:pt x="90" y="106"/>
                  </a:lnTo>
                  <a:lnTo>
                    <a:pt x="89" y="106"/>
                  </a:lnTo>
                  <a:lnTo>
                    <a:pt x="88" y="105"/>
                  </a:lnTo>
                  <a:lnTo>
                    <a:pt x="87" y="105"/>
                  </a:lnTo>
                  <a:lnTo>
                    <a:pt x="87" y="104"/>
                  </a:lnTo>
                  <a:lnTo>
                    <a:pt x="86" y="104"/>
                  </a:lnTo>
                  <a:lnTo>
                    <a:pt x="85" y="104"/>
                  </a:lnTo>
                  <a:lnTo>
                    <a:pt x="84" y="104"/>
                  </a:lnTo>
                  <a:lnTo>
                    <a:pt x="83" y="104"/>
                  </a:lnTo>
                  <a:lnTo>
                    <a:pt x="82" y="104"/>
                  </a:lnTo>
                  <a:lnTo>
                    <a:pt x="81" y="104"/>
                  </a:lnTo>
                  <a:lnTo>
                    <a:pt x="80" y="104"/>
                  </a:lnTo>
                  <a:lnTo>
                    <a:pt x="79" y="104"/>
                  </a:lnTo>
                  <a:lnTo>
                    <a:pt x="78" y="104"/>
                  </a:lnTo>
                  <a:lnTo>
                    <a:pt x="77" y="104"/>
                  </a:lnTo>
                  <a:lnTo>
                    <a:pt x="76" y="104"/>
                  </a:lnTo>
                  <a:lnTo>
                    <a:pt x="75" y="104"/>
                  </a:lnTo>
                  <a:lnTo>
                    <a:pt x="75" y="103"/>
                  </a:lnTo>
                  <a:lnTo>
                    <a:pt x="74" y="103"/>
                  </a:lnTo>
                  <a:lnTo>
                    <a:pt x="74" y="102"/>
                  </a:lnTo>
                  <a:lnTo>
                    <a:pt x="73" y="102"/>
                  </a:lnTo>
                  <a:lnTo>
                    <a:pt x="72" y="102"/>
                  </a:lnTo>
                  <a:lnTo>
                    <a:pt x="71" y="102"/>
                  </a:lnTo>
                  <a:lnTo>
                    <a:pt x="70" y="102"/>
                  </a:lnTo>
                  <a:lnTo>
                    <a:pt x="69" y="102"/>
                  </a:lnTo>
                  <a:lnTo>
                    <a:pt x="69" y="103"/>
                  </a:lnTo>
                  <a:lnTo>
                    <a:pt x="68" y="104"/>
                  </a:lnTo>
                  <a:lnTo>
                    <a:pt x="67" y="103"/>
                  </a:lnTo>
                  <a:lnTo>
                    <a:pt x="66" y="102"/>
                  </a:lnTo>
                  <a:lnTo>
                    <a:pt x="65" y="102"/>
                  </a:lnTo>
                  <a:lnTo>
                    <a:pt x="64" y="102"/>
                  </a:lnTo>
                  <a:lnTo>
                    <a:pt x="64" y="101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2" y="102"/>
                  </a:lnTo>
                  <a:lnTo>
                    <a:pt x="61" y="102"/>
                  </a:lnTo>
                  <a:lnTo>
                    <a:pt x="61" y="101"/>
                  </a:lnTo>
                  <a:lnTo>
                    <a:pt x="60" y="101"/>
                  </a:lnTo>
                  <a:lnTo>
                    <a:pt x="59" y="101"/>
                  </a:lnTo>
                  <a:lnTo>
                    <a:pt x="58" y="101"/>
                  </a:lnTo>
                  <a:lnTo>
                    <a:pt x="58" y="102"/>
                  </a:lnTo>
                  <a:lnTo>
                    <a:pt x="58" y="103"/>
                  </a:lnTo>
                  <a:lnTo>
                    <a:pt x="58" y="104"/>
                  </a:lnTo>
                  <a:lnTo>
                    <a:pt x="58" y="105"/>
                  </a:lnTo>
                  <a:lnTo>
                    <a:pt x="57" y="105"/>
                  </a:lnTo>
                  <a:lnTo>
                    <a:pt x="56" y="105"/>
                  </a:lnTo>
                  <a:lnTo>
                    <a:pt x="56" y="104"/>
                  </a:lnTo>
                  <a:lnTo>
                    <a:pt x="55" y="103"/>
                  </a:lnTo>
                  <a:lnTo>
                    <a:pt x="54" y="103"/>
                  </a:lnTo>
                  <a:lnTo>
                    <a:pt x="54" y="104"/>
                  </a:lnTo>
                  <a:lnTo>
                    <a:pt x="54" y="105"/>
                  </a:lnTo>
                  <a:lnTo>
                    <a:pt x="53" y="105"/>
                  </a:lnTo>
                  <a:lnTo>
                    <a:pt x="53" y="106"/>
                  </a:lnTo>
                  <a:lnTo>
                    <a:pt x="53" y="107"/>
                  </a:lnTo>
                  <a:lnTo>
                    <a:pt x="54" y="107"/>
                  </a:lnTo>
                  <a:lnTo>
                    <a:pt x="54" y="108"/>
                  </a:lnTo>
                  <a:lnTo>
                    <a:pt x="54" y="109"/>
                  </a:lnTo>
                  <a:lnTo>
                    <a:pt x="53" y="109"/>
                  </a:lnTo>
                  <a:lnTo>
                    <a:pt x="52" y="108"/>
                  </a:lnTo>
                  <a:lnTo>
                    <a:pt x="51" y="108"/>
                  </a:lnTo>
                  <a:lnTo>
                    <a:pt x="50" y="108"/>
                  </a:lnTo>
                  <a:lnTo>
                    <a:pt x="49" y="108"/>
                  </a:lnTo>
                  <a:lnTo>
                    <a:pt x="49" y="107"/>
                  </a:lnTo>
                  <a:lnTo>
                    <a:pt x="48" y="107"/>
                  </a:lnTo>
                  <a:lnTo>
                    <a:pt x="48" y="106"/>
                  </a:lnTo>
                  <a:lnTo>
                    <a:pt x="48" y="105"/>
                  </a:lnTo>
                  <a:lnTo>
                    <a:pt x="48" y="106"/>
                  </a:lnTo>
                  <a:lnTo>
                    <a:pt x="47" y="106"/>
                  </a:lnTo>
                  <a:lnTo>
                    <a:pt x="46" y="106"/>
                  </a:lnTo>
                  <a:lnTo>
                    <a:pt x="45" y="106"/>
                  </a:lnTo>
                  <a:lnTo>
                    <a:pt x="44" y="105"/>
                  </a:lnTo>
                  <a:lnTo>
                    <a:pt x="44" y="104"/>
                  </a:lnTo>
                  <a:lnTo>
                    <a:pt x="43" y="104"/>
                  </a:lnTo>
                  <a:lnTo>
                    <a:pt x="42" y="104"/>
                  </a:lnTo>
                  <a:lnTo>
                    <a:pt x="42" y="105"/>
                  </a:lnTo>
                  <a:lnTo>
                    <a:pt x="42" y="106"/>
                  </a:lnTo>
                  <a:lnTo>
                    <a:pt x="41" y="106"/>
                  </a:lnTo>
                  <a:lnTo>
                    <a:pt x="41" y="105"/>
                  </a:lnTo>
                  <a:lnTo>
                    <a:pt x="40" y="105"/>
                  </a:lnTo>
                  <a:lnTo>
                    <a:pt x="39" y="105"/>
                  </a:lnTo>
                  <a:lnTo>
                    <a:pt x="38" y="105"/>
                  </a:lnTo>
                  <a:lnTo>
                    <a:pt x="38" y="104"/>
                  </a:lnTo>
                  <a:lnTo>
                    <a:pt x="37" y="104"/>
                  </a:lnTo>
                  <a:lnTo>
                    <a:pt x="37" y="105"/>
                  </a:lnTo>
                  <a:lnTo>
                    <a:pt x="36" y="105"/>
                  </a:lnTo>
                  <a:lnTo>
                    <a:pt x="36" y="104"/>
                  </a:lnTo>
                  <a:lnTo>
                    <a:pt x="36" y="102"/>
                  </a:lnTo>
                  <a:lnTo>
                    <a:pt x="35" y="102"/>
                  </a:lnTo>
                  <a:lnTo>
                    <a:pt x="34" y="102"/>
                  </a:lnTo>
                  <a:lnTo>
                    <a:pt x="33" y="102"/>
                  </a:lnTo>
                  <a:lnTo>
                    <a:pt x="32" y="102"/>
                  </a:lnTo>
                  <a:lnTo>
                    <a:pt x="31" y="102"/>
                  </a:lnTo>
                  <a:lnTo>
                    <a:pt x="31" y="101"/>
                  </a:lnTo>
                  <a:lnTo>
                    <a:pt x="30" y="101"/>
                  </a:lnTo>
                  <a:lnTo>
                    <a:pt x="30" y="102"/>
                  </a:lnTo>
                  <a:lnTo>
                    <a:pt x="29" y="102"/>
                  </a:lnTo>
                  <a:lnTo>
                    <a:pt x="28" y="101"/>
                  </a:lnTo>
                  <a:lnTo>
                    <a:pt x="27" y="101"/>
                  </a:lnTo>
                  <a:lnTo>
                    <a:pt x="27" y="102"/>
                  </a:lnTo>
                  <a:lnTo>
                    <a:pt x="26" y="102"/>
                  </a:lnTo>
                  <a:lnTo>
                    <a:pt x="25" y="101"/>
                  </a:lnTo>
                  <a:lnTo>
                    <a:pt x="25" y="100"/>
                  </a:lnTo>
                  <a:lnTo>
                    <a:pt x="24" y="100"/>
                  </a:lnTo>
                  <a:lnTo>
                    <a:pt x="24" y="101"/>
                  </a:lnTo>
                  <a:lnTo>
                    <a:pt x="23" y="101"/>
                  </a:lnTo>
                  <a:lnTo>
                    <a:pt x="23" y="102"/>
                  </a:lnTo>
                  <a:lnTo>
                    <a:pt x="22" y="102"/>
                  </a:lnTo>
                  <a:lnTo>
                    <a:pt x="21" y="102"/>
                  </a:lnTo>
                  <a:lnTo>
                    <a:pt x="20" y="102"/>
                  </a:lnTo>
                  <a:lnTo>
                    <a:pt x="19" y="102"/>
                  </a:lnTo>
                  <a:lnTo>
                    <a:pt x="18" y="102"/>
                  </a:lnTo>
                  <a:lnTo>
                    <a:pt x="17" y="102"/>
                  </a:lnTo>
                  <a:lnTo>
                    <a:pt x="17" y="101"/>
                  </a:lnTo>
                  <a:lnTo>
                    <a:pt x="16" y="101"/>
                  </a:lnTo>
                  <a:lnTo>
                    <a:pt x="15" y="101"/>
                  </a:lnTo>
                  <a:lnTo>
                    <a:pt x="14" y="101"/>
                  </a:lnTo>
                  <a:lnTo>
                    <a:pt x="14" y="100"/>
                  </a:lnTo>
                  <a:lnTo>
                    <a:pt x="14" y="99"/>
                  </a:lnTo>
                  <a:lnTo>
                    <a:pt x="14" y="98"/>
                  </a:lnTo>
                  <a:lnTo>
                    <a:pt x="13" y="98"/>
                  </a:lnTo>
                  <a:lnTo>
                    <a:pt x="12" y="98"/>
                  </a:lnTo>
                  <a:lnTo>
                    <a:pt x="12" y="99"/>
                  </a:lnTo>
                  <a:lnTo>
                    <a:pt x="12" y="100"/>
                  </a:lnTo>
                  <a:lnTo>
                    <a:pt x="11" y="100"/>
                  </a:lnTo>
                  <a:lnTo>
                    <a:pt x="11" y="101"/>
                  </a:lnTo>
                  <a:lnTo>
                    <a:pt x="10" y="101"/>
                  </a:lnTo>
                  <a:lnTo>
                    <a:pt x="7" y="101"/>
                  </a:lnTo>
                  <a:lnTo>
                    <a:pt x="6" y="101"/>
                  </a:lnTo>
                  <a:lnTo>
                    <a:pt x="5" y="100"/>
                  </a:lnTo>
                  <a:lnTo>
                    <a:pt x="4" y="100"/>
                  </a:lnTo>
                  <a:lnTo>
                    <a:pt x="4" y="99"/>
                  </a:lnTo>
                  <a:lnTo>
                    <a:pt x="3" y="99"/>
                  </a:lnTo>
                  <a:lnTo>
                    <a:pt x="2" y="99"/>
                  </a:lnTo>
                  <a:lnTo>
                    <a:pt x="1" y="99"/>
                  </a:lnTo>
                  <a:lnTo>
                    <a:pt x="0" y="99"/>
                  </a:lnTo>
                  <a:lnTo>
                    <a:pt x="0" y="98"/>
                  </a:lnTo>
                  <a:lnTo>
                    <a:pt x="0" y="97"/>
                  </a:lnTo>
                  <a:lnTo>
                    <a:pt x="0" y="96"/>
                  </a:lnTo>
                  <a:lnTo>
                    <a:pt x="0" y="95"/>
                  </a:lnTo>
                  <a:lnTo>
                    <a:pt x="0" y="94"/>
                  </a:lnTo>
                  <a:lnTo>
                    <a:pt x="0" y="93"/>
                  </a:lnTo>
                  <a:lnTo>
                    <a:pt x="1" y="92"/>
                  </a:lnTo>
                  <a:lnTo>
                    <a:pt x="1" y="91"/>
                  </a:lnTo>
                  <a:lnTo>
                    <a:pt x="2" y="91"/>
                  </a:lnTo>
                  <a:lnTo>
                    <a:pt x="2" y="90"/>
                  </a:lnTo>
                  <a:lnTo>
                    <a:pt x="3" y="90"/>
                  </a:lnTo>
                  <a:lnTo>
                    <a:pt x="4" y="89"/>
                  </a:lnTo>
                  <a:lnTo>
                    <a:pt x="5" y="90"/>
                  </a:lnTo>
                  <a:lnTo>
                    <a:pt x="6" y="90"/>
                  </a:lnTo>
                  <a:lnTo>
                    <a:pt x="7" y="90"/>
                  </a:lnTo>
                  <a:lnTo>
                    <a:pt x="8" y="90"/>
                  </a:lnTo>
                  <a:lnTo>
                    <a:pt x="9" y="90"/>
                  </a:lnTo>
                  <a:lnTo>
                    <a:pt x="10" y="90"/>
                  </a:lnTo>
                  <a:lnTo>
                    <a:pt x="11" y="89"/>
                  </a:lnTo>
                  <a:lnTo>
                    <a:pt x="11" y="88"/>
                  </a:lnTo>
                  <a:lnTo>
                    <a:pt x="12" y="88"/>
                  </a:lnTo>
                  <a:lnTo>
                    <a:pt x="13" y="88"/>
                  </a:lnTo>
                  <a:lnTo>
                    <a:pt x="14" y="88"/>
                  </a:lnTo>
                  <a:lnTo>
                    <a:pt x="15" y="88"/>
                  </a:lnTo>
                  <a:lnTo>
                    <a:pt x="15" y="87"/>
                  </a:lnTo>
                  <a:lnTo>
                    <a:pt x="16" y="86"/>
                  </a:lnTo>
                  <a:lnTo>
                    <a:pt x="16" y="85"/>
                  </a:lnTo>
                  <a:lnTo>
                    <a:pt x="16" y="84"/>
                  </a:lnTo>
                  <a:lnTo>
                    <a:pt x="16" y="83"/>
                  </a:lnTo>
                  <a:lnTo>
                    <a:pt x="15" y="83"/>
                  </a:lnTo>
                  <a:lnTo>
                    <a:pt x="15" y="82"/>
                  </a:lnTo>
                  <a:lnTo>
                    <a:pt x="16" y="81"/>
                  </a:lnTo>
                  <a:lnTo>
                    <a:pt x="16" y="80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8"/>
                  </a:lnTo>
                  <a:lnTo>
                    <a:pt x="19" y="78"/>
                  </a:lnTo>
                  <a:lnTo>
                    <a:pt x="19" y="79"/>
                  </a:lnTo>
                  <a:lnTo>
                    <a:pt x="20" y="79"/>
                  </a:lnTo>
                  <a:lnTo>
                    <a:pt x="21" y="79"/>
                  </a:lnTo>
                  <a:lnTo>
                    <a:pt x="22" y="79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79"/>
                  </a:lnTo>
                  <a:lnTo>
                    <a:pt x="24" y="79"/>
                  </a:lnTo>
                  <a:lnTo>
                    <a:pt x="24" y="78"/>
                  </a:lnTo>
                  <a:lnTo>
                    <a:pt x="25" y="77"/>
                  </a:lnTo>
                  <a:lnTo>
                    <a:pt x="26" y="76"/>
                  </a:lnTo>
                  <a:lnTo>
                    <a:pt x="26" y="75"/>
                  </a:lnTo>
                  <a:lnTo>
                    <a:pt x="26" y="74"/>
                  </a:lnTo>
                  <a:lnTo>
                    <a:pt x="27" y="74"/>
                  </a:lnTo>
                  <a:lnTo>
                    <a:pt x="27" y="73"/>
                  </a:lnTo>
                  <a:lnTo>
                    <a:pt x="27" y="72"/>
                  </a:lnTo>
                  <a:lnTo>
                    <a:pt x="27" y="71"/>
                  </a:lnTo>
                  <a:lnTo>
                    <a:pt x="26" y="71"/>
                  </a:lnTo>
                  <a:lnTo>
                    <a:pt x="26" y="70"/>
                  </a:lnTo>
                  <a:lnTo>
                    <a:pt x="25" y="69"/>
                  </a:lnTo>
                  <a:lnTo>
                    <a:pt x="25" y="68"/>
                  </a:lnTo>
                  <a:lnTo>
                    <a:pt x="25" y="67"/>
                  </a:lnTo>
                  <a:lnTo>
                    <a:pt x="24" y="66"/>
                  </a:lnTo>
                  <a:lnTo>
                    <a:pt x="23" y="66"/>
                  </a:lnTo>
                  <a:lnTo>
                    <a:pt x="22" y="66"/>
                  </a:lnTo>
                  <a:lnTo>
                    <a:pt x="21" y="66"/>
                  </a:lnTo>
                  <a:lnTo>
                    <a:pt x="21" y="65"/>
                  </a:lnTo>
                  <a:lnTo>
                    <a:pt x="20" y="64"/>
                  </a:lnTo>
                  <a:lnTo>
                    <a:pt x="19" y="64"/>
                  </a:lnTo>
                  <a:lnTo>
                    <a:pt x="18" y="64"/>
                  </a:lnTo>
                  <a:lnTo>
                    <a:pt x="18" y="63"/>
                  </a:lnTo>
                  <a:lnTo>
                    <a:pt x="19" y="62"/>
                  </a:lnTo>
                  <a:lnTo>
                    <a:pt x="18" y="61"/>
                  </a:lnTo>
                  <a:lnTo>
                    <a:pt x="18" y="60"/>
                  </a:lnTo>
                  <a:lnTo>
                    <a:pt x="18" y="59"/>
                  </a:lnTo>
                  <a:lnTo>
                    <a:pt x="19" y="58"/>
                  </a:lnTo>
                  <a:lnTo>
                    <a:pt x="19" y="57"/>
                  </a:lnTo>
                  <a:lnTo>
                    <a:pt x="18" y="57"/>
                  </a:lnTo>
                  <a:lnTo>
                    <a:pt x="17" y="56"/>
                  </a:lnTo>
                  <a:lnTo>
                    <a:pt x="17" y="55"/>
                  </a:lnTo>
                  <a:lnTo>
                    <a:pt x="17" y="54"/>
                  </a:lnTo>
                  <a:lnTo>
                    <a:pt x="17" y="53"/>
                  </a:lnTo>
                  <a:lnTo>
                    <a:pt x="16" y="53"/>
                  </a:lnTo>
                  <a:lnTo>
                    <a:pt x="16" y="52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5" y="47"/>
                  </a:lnTo>
                  <a:lnTo>
                    <a:pt x="14" y="46"/>
                  </a:lnTo>
                  <a:lnTo>
                    <a:pt x="14" y="45"/>
                  </a:lnTo>
                  <a:lnTo>
                    <a:pt x="14" y="44"/>
                  </a:lnTo>
                  <a:lnTo>
                    <a:pt x="15" y="43"/>
                  </a:lnTo>
                  <a:lnTo>
                    <a:pt x="15" y="42"/>
                  </a:lnTo>
                  <a:lnTo>
                    <a:pt x="16" y="41"/>
                  </a:lnTo>
                  <a:lnTo>
                    <a:pt x="16" y="40"/>
                  </a:lnTo>
                  <a:lnTo>
                    <a:pt x="15" y="40"/>
                  </a:lnTo>
                  <a:lnTo>
                    <a:pt x="15" y="39"/>
                  </a:lnTo>
                  <a:lnTo>
                    <a:pt x="15" y="38"/>
                  </a:lnTo>
                  <a:lnTo>
                    <a:pt x="16" y="38"/>
                  </a:lnTo>
                  <a:lnTo>
                    <a:pt x="16" y="37"/>
                  </a:lnTo>
                  <a:lnTo>
                    <a:pt x="15" y="37"/>
                  </a:lnTo>
                  <a:lnTo>
                    <a:pt x="15" y="36"/>
                  </a:lnTo>
                  <a:lnTo>
                    <a:pt x="15" y="35"/>
                  </a:lnTo>
                  <a:lnTo>
                    <a:pt x="16" y="34"/>
                  </a:lnTo>
                  <a:lnTo>
                    <a:pt x="16" y="33"/>
                  </a:lnTo>
                  <a:lnTo>
                    <a:pt x="17" y="34"/>
                  </a:lnTo>
                  <a:lnTo>
                    <a:pt x="18" y="33"/>
                  </a:lnTo>
                  <a:lnTo>
                    <a:pt x="19" y="32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1" y="34"/>
                  </a:lnTo>
                  <a:lnTo>
                    <a:pt x="21" y="35"/>
                  </a:lnTo>
                </a:path>
              </a:pathLst>
            </a:custGeom>
            <a:noFill/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98" name="Freeform 978"/>
            <p:cNvSpPr>
              <a:spLocks/>
            </p:cNvSpPr>
            <p:nvPr/>
          </p:nvSpPr>
          <p:spPr bwMode="auto">
            <a:xfrm>
              <a:off x="1919" y="2394"/>
              <a:ext cx="30" cy="41"/>
            </a:xfrm>
            <a:custGeom>
              <a:avLst/>
              <a:gdLst>
                <a:gd name="T0" fmla="*/ 1 w 30"/>
                <a:gd name="T1" fmla="*/ 36 h 41"/>
                <a:gd name="T2" fmla="*/ 2 w 30"/>
                <a:gd name="T3" fmla="*/ 36 h 41"/>
                <a:gd name="T4" fmla="*/ 4 w 30"/>
                <a:gd name="T5" fmla="*/ 37 h 41"/>
                <a:gd name="T6" fmla="*/ 6 w 30"/>
                <a:gd name="T7" fmla="*/ 38 h 41"/>
                <a:gd name="T8" fmla="*/ 8 w 30"/>
                <a:gd name="T9" fmla="*/ 38 h 41"/>
                <a:gd name="T10" fmla="*/ 9 w 30"/>
                <a:gd name="T11" fmla="*/ 38 h 41"/>
                <a:gd name="T12" fmla="*/ 11 w 30"/>
                <a:gd name="T13" fmla="*/ 39 h 41"/>
                <a:gd name="T14" fmla="*/ 13 w 30"/>
                <a:gd name="T15" fmla="*/ 39 h 41"/>
                <a:gd name="T16" fmla="*/ 14 w 30"/>
                <a:gd name="T17" fmla="*/ 40 h 41"/>
                <a:gd name="T18" fmla="*/ 15 w 30"/>
                <a:gd name="T19" fmla="*/ 41 h 41"/>
                <a:gd name="T20" fmla="*/ 15 w 30"/>
                <a:gd name="T21" fmla="*/ 40 h 41"/>
                <a:gd name="T22" fmla="*/ 15 w 30"/>
                <a:gd name="T23" fmla="*/ 38 h 41"/>
                <a:gd name="T24" fmla="*/ 15 w 30"/>
                <a:gd name="T25" fmla="*/ 38 h 41"/>
                <a:gd name="T26" fmla="*/ 13 w 30"/>
                <a:gd name="T27" fmla="*/ 38 h 41"/>
                <a:gd name="T28" fmla="*/ 13 w 30"/>
                <a:gd name="T29" fmla="*/ 36 h 41"/>
                <a:gd name="T30" fmla="*/ 14 w 30"/>
                <a:gd name="T31" fmla="*/ 35 h 41"/>
                <a:gd name="T32" fmla="*/ 14 w 30"/>
                <a:gd name="T33" fmla="*/ 33 h 41"/>
                <a:gd name="T34" fmla="*/ 15 w 30"/>
                <a:gd name="T35" fmla="*/ 32 h 41"/>
                <a:gd name="T36" fmla="*/ 15 w 30"/>
                <a:gd name="T37" fmla="*/ 33 h 41"/>
                <a:gd name="T38" fmla="*/ 17 w 30"/>
                <a:gd name="T39" fmla="*/ 32 h 41"/>
                <a:gd name="T40" fmla="*/ 18 w 30"/>
                <a:gd name="T41" fmla="*/ 33 h 41"/>
                <a:gd name="T42" fmla="*/ 20 w 30"/>
                <a:gd name="T43" fmla="*/ 32 h 41"/>
                <a:gd name="T44" fmla="*/ 21 w 30"/>
                <a:gd name="T45" fmla="*/ 31 h 41"/>
                <a:gd name="T46" fmla="*/ 21 w 30"/>
                <a:gd name="T47" fmla="*/ 30 h 41"/>
                <a:gd name="T48" fmla="*/ 23 w 30"/>
                <a:gd name="T49" fmla="*/ 30 h 41"/>
                <a:gd name="T50" fmla="*/ 23 w 30"/>
                <a:gd name="T51" fmla="*/ 28 h 41"/>
                <a:gd name="T52" fmla="*/ 24 w 30"/>
                <a:gd name="T53" fmla="*/ 27 h 41"/>
                <a:gd name="T54" fmla="*/ 25 w 30"/>
                <a:gd name="T55" fmla="*/ 25 h 41"/>
                <a:gd name="T56" fmla="*/ 26 w 30"/>
                <a:gd name="T57" fmla="*/ 24 h 41"/>
                <a:gd name="T58" fmla="*/ 26 w 30"/>
                <a:gd name="T59" fmla="*/ 22 h 41"/>
                <a:gd name="T60" fmla="*/ 27 w 30"/>
                <a:gd name="T61" fmla="*/ 20 h 41"/>
                <a:gd name="T62" fmla="*/ 26 w 30"/>
                <a:gd name="T63" fmla="*/ 19 h 41"/>
                <a:gd name="T64" fmla="*/ 26 w 30"/>
                <a:gd name="T65" fmla="*/ 18 h 41"/>
                <a:gd name="T66" fmla="*/ 26 w 30"/>
                <a:gd name="T67" fmla="*/ 16 h 41"/>
                <a:gd name="T68" fmla="*/ 25 w 30"/>
                <a:gd name="T69" fmla="*/ 14 h 41"/>
                <a:gd name="T70" fmla="*/ 23 w 30"/>
                <a:gd name="T71" fmla="*/ 13 h 41"/>
                <a:gd name="T72" fmla="*/ 22 w 30"/>
                <a:gd name="T73" fmla="*/ 12 h 41"/>
                <a:gd name="T74" fmla="*/ 23 w 30"/>
                <a:gd name="T75" fmla="*/ 10 h 41"/>
                <a:gd name="T76" fmla="*/ 25 w 30"/>
                <a:gd name="T77" fmla="*/ 10 h 41"/>
                <a:gd name="T78" fmla="*/ 25 w 30"/>
                <a:gd name="T79" fmla="*/ 8 h 41"/>
                <a:gd name="T80" fmla="*/ 25 w 30"/>
                <a:gd name="T81" fmla="*/ 6 h 41"/>
                <a:gd name="T82" fmla="*/ 25 w 30"/>
                <a:gd name="T83" fmla="*/ 5 h 41"/>
                <a:gd name="T84" fmla="*/ 26 w 30"/>
                <a:gd name="T85" fmla="*/ 4 h 41"/>
                <a:gd name="T86" fmla="*/ 27 w 30"/>
                <a:gd name="T87" fmla="*/ 4 h 41"/>
                <a:gd name="T88" fmla="*/ 29 w 30"/>
                <a:gd name="T89" fmla="*/ 3 h 41"/>
                <a:gd name="T90" fmla="*/ 28 w 30"/>
                <a:gd name="T91" fmla="*/ 2 h 41"/>
                <a:gd name="T92" fmla="*/ 29 w 30"/>
                <a:gd name="T93" fmla="*/ 1 h 41"/>
                <a:gd name="T94" fmla="*/ 30 w 30"/>
                <a:gd name="T95" fmla="*/ 0 h 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0"/>
                <a:gd name="T145" fmla="*/ 0 h 41"/>
                <a:gd name="T146" fmla="*/ 30 w 30"/>
                <a:gd name="T147" fmla="*/ 41 h 4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0" h="41">
                  <a:moveTo>
                    <a:pt x="0" y="35"/>
                  </a:moveTo>
                  <a:lnTo>
                    <a:pt x="1" y="36"/>
                  </a:lnTo>
                  <a:lnTo>
                    <a:pt x="2" y="36"/>
                  </a:lnTo>
                  <a:lnTo>
                    <a:pt x="3" y="36"/>
                  </a:lnTo>
                  <a:lnTo>
                    <a:pt x="4" y="37"/>
                  </a:lnTo>
                  <a:lnTo>
                    <a:pt x="5" y="37"/>
                  </a:lnTo>
                  <a:lnTo>
                    <a:pt x="6" y="38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9" y="38"/>
                  </a:lnTo>
                  <a:lnTo>
                    <a:pt x="10" y="39"/>
                  </a:lnTo>
                  <a:lnTo>
                    <a:pt x="11" y="39"/>
                  </a:lnTo>
                  <a:lnTo>
                    <a:pt x="12" y="39"/>
                  </a:lnTo>
                  <a:lnTo>
                    <a:pt x="13" y="39"/>
                  </a:lnTo>
                  <a:lnTo>
                    <a:pt x="13" y="40"/>
                  </a:lnTo>
                  <a:lnTo>
                    <a:pt x="14" y="40"/>
                  </a:lnTo>
                  <a:lnTo>
                    <a:pt x="14" y="41"/>
                  </a:lnTo>
                  <a:lnTo>
                    <a:pt x="15" y="41"/>
                  </a:lnTo>
                  <a:lnTo>
                    <a:pt x="15" y="40"/>
                  </a:lnTo>
                  <a:lnTo>
                    <a:pt x="15" y="39"/>
                  </a:lnTo>
                  <a:lnTo>
                    <a:pt x="15" y="38"/>
                  </a:lnTo>
                  <a:lnTo>
                    <a:pt x="14" y="38"/>
                  </a:lnTo>
                  <a:lnTo>
                    <a:pt x="13" y="38"/>
                  </a:lnTo>
                  <a:lnTo>
                    <a:pt x="13" y="37"/>
                  </a:lnTo>
                  <a:lnTo>
                    <a:pt x="13" y="36"/>
                  </a:lnTo>
                  <a:lnTo>
                    <a:pt x="14" y="36"/>
                  </a:lnTo>
                  <a:lnTo>
                    <a:pt x="14" y="35"/>
                  </a:lnTo>
                  <a:lnTo>
                    <a:pt x="14" y="34"/>
                  </a:lnTo>
                  <a:lnTo>
                    <a:pt x="14" y="33"/>
                  </a:lnTo>
                  <a:lnTo>
                    <a:pt x="15" y="33"/>
                  </a:lnTo>
                  <a:lnTo>
                    <a:pt x="15" y="32"/>
                  </a:lnTo>
                  <a:lnTo>
                    <a:pt x="15" y="33"/>
                  </a:lnTo>
                  <a:lnTo>
                    <a:pt x="16" y="32"/>
                  </a:lnTo>
                  <a:lnTo>
                    <a:pt x="17" y="32"/>
                  </a:lnTo>
                  <a:lnTo>
                    <a:pt x="17" y="33"/>
                  </a:lnTo>
                  <a:lnTo>
                    <a:pt x="18" y="33"/>
                  </a:lnTo>
                  <a:lnTo>
                    <a:pt x="19" y="32"/>
                  </a:lnTo>
                  <a:lnTo>
                    <a:pt x="20" y="32"/>
                  </a:lnTo>
                  <a:lnTo>
                    <a:pt x="21" y="32"/>
                  </a:lnTo>
                  <a:lnTo>
                    <a:pt x="21" y="31"/>
                  </a:lnTo>
                  <a:lnTo>
                    <a:pt x="21" y="30"/>
                  </a:lnTo>
                  <a:lnTo>
                    <a:pt x="22" y="30"/>
                  </a:lnTo>
                  <a:lnTo>
                    <a:pt x="23" y="30"/>
                  </a:lnTo>
                  <a:lnTo>
                    <a:pt x="23" y="29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4" y="27"/>
                  </a:lnTo>
                  <a:lnTo>
                    <a:pt x="24" y="26"/>
                  </a:lnTo>
                  <a:lnTo>
                    <a:pt x="25" y="25"/>
                  </a:lnTo>
                  <a:lnTo>
                    <a:pt x="26" y="24"/>
                  </a:lnTo>
                  <a:lnTo>
                    <a:pt x="26" y="23"/>
                  </a:lnTo>
                  <a:lnTo>
                    <a:pt x="26" y="22"/>
                  </a:lnTo>
                  <a:lnTo>
                    <a:pt x="26" y="21"/>
                  </a:lnTo>
                  <a:lnTo>
                    <a:pt x="27" y="20"/>
                  </a:lnTo>
                  <a:lnTo>
                    <a:pt x="27" y="19"/>
                  </a:lnTo>
                  <a:lnTo>
                    <a:pt x="26" y="19"/>
                  </a:lnTo>
                  <a:lnTo>
                    <a:pt x="26" y="18"/>
                  </a:lnTo>
                  <a:lnTo>
                    <a:pt x="26" y="17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5" y="14"/>
                  </a:lnTo>
                  <a:lnTo>
                    <a:pt x="24" y="13"/>
                  </a:lnTo>
                  <a:lnTo>
                    <a:pt x="23" y="13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3" y="10"/>
                  </a:lnTo>
                  <a:lnTo>
                    <a:pt x="24" y="10"/>
                  </a:lnTo>
                  <a:lnTo>
                    <a:pt x="25" y="10"/>
                  </a:lnTo>
                  <a:lnTo>
                    <a:pt x="25" y="9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5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7" y="4"/>
                  </a:lnTo>
                  <a:lnTo>
                    <a:pt x="28" y="4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30" y="0"/>
                  </a:lnTo>
                </a:path>
              </a:pathLst>
            </a:custGeom>
            <a:noFill/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899" name="Freeform 979"/>
            <p:cNvSpPr>
              <a:spLocks/>
            </p:cNvSpPr>
            <p:nvPr/>
          </p:nvSpPr>
          <p:spPr bwMode="auto">
            <a:xfrm>
              <a:off x="2007" y="2416"/>
              <a:ext cx="2" cy="4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4 h 4"/>
                <a:gd name="T4" fmla="*/ 2 w 2"/>
                <a:gd name="T5" fmla="*/ 3 h 4"/>
                <a:gd name="T6" fmla="*/ 2 w 2"/>
                <a:gd name="T7" fmla="*/ 2 h 4"/>
                <a:gd name="T8" fmla="*/ 2 w 2"/>
                <a:gd name="T9" fmla="*/ 1 h 4"/>
                <a:gd name="T10" fmla="*/ 2 w 2"/>
                <a:gd name="T11" fmla="*/ 0 h 4"/>
                <a:gd name="T12" fmla="*/ 2 w 2"/>
                <a:gd name="T13" fmla="*/ 0 h 4"/>
                <a:gd name="T14" fmla="*/ 2 w 2"/>
                <a:gd name="T15" fmla="*/ 1 h 4"/>
                <a:gd name="T16" fmla="*/ 1 w 2"/>
                <a:gd name="T17" fmla="*/ 1 h 4"/>
                <a:gd name="T18" fmla="*/ 0 w 2"/>
                <a:gd name="T19" fmla="*/ 1 h 4"/>
                <a:gd name="T20" fmla="*/ 0 w 2"/>
                <a:gd name="T21" fmla="*/ 2 h 4"/>
                <a:gd name="T22" fmla="*/ 0 w 2"/>
                <a:gd name="T23" fmla="*/ 3 h 4"/>
                <a:gd name="T24" fmla="*/ 1 w 2"/>
                <a:gd name="T25" fmla="*/ 3 h 4"/>
                <a:gd name="T26" fmla="*/ 1 w 2"/>
                <a:gd name="T27" fmla="*/ 3 h 4"/>
                <a:gd name="T28" fmla="*/ 1 w 2"/>
                <a:gd name="T29" fmla="*/ 4 h 4"/>
                <a:gd name="T30" fmla="*/ 2 w 2"/>
                <a:gd name="T31" fmla="*/ 4 h 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"/>
                <a:gd name="T49" fmla="*/ 0 h 4"/>
                <a:gd name="T50" fmla="*/ 2 w 2"/>
                <a:gd name="T51" fmla="*/ 4 h 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" h="4">
                  <a:moveTo>
                    <a:pt x="2" y="4"/>
                  </a:moveTo>
                  <a:lnTo>
                    <a:pt x="2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4"/>
                  </a:lnTo>
                </a:path>
              </a:pathLst>
            </a:custGeom>
            <a:noFill/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00" name="Freeform 980"/>
            <p:cNvSpPr>
              <a:spLocks/>
            </p:cNvSpPr>
            <p:nvPr/>
          </p:nvSpPr>
          <p:spPr bwMode="auto">
            <a:xfrm>
              <a:off x="1550" y="2413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0 w 3"/>
                <a:gd name="T5" fmla="*/ 2 h 2"/>
                <a:gd name="T6" fmla="*/ 0 w 3"/>
                <a:gd name="T7" fmla="*/ 2 h 2"/>
                <a:gd name="T8" fmla="*/ 0 w 3"/>
                <a:gd name="T9" fmla="*/ 1 h 2"/>
                <a:gd name="T10" fmla="*/ 1 w 3"/>
                <a:gd name="T11" fmla="*/ 1 h 2"/>
                <a:gd name="T12" fmla="*/ 1 w 3"/>
                <a:gd name="T13" fmla="*/ 1 h 2"/>
                <a:gd name="T14" fmla="*/ 1 w 3"/>
                <a:gd name="T15" fmla="*/ 0 h 2"/>
                <a:gd name="T16" fmla="*/ 1 w 3"/>
                <a:gd name="T17" fmla="*/ 0 h 2"/>
                <a:gd name="T18" fmla="*/ 1 w 3"/>
                <a:gd name="T19" fmla="*/ 0 h 2"/>
                <a:gd name="T20" fmla="*/ 2 w 3"/>
                <a:gd name="T21" fmla="*/ 0 h 2"/>
                <a:gd name="T22" fmla="*/ 2 w 3"/>
                <a:gd name="T23" fmla="*/ 0 h 2"/>
                <a:gd name="T24" fmla="*/ 2 w 3"/>
                <a:gd name="T25" fmla="*/ 0 h 2"/>
                <a:gd name="T26" fmla="*/ 3 w 3"/>
                <a:gd name="T27" fmla="*/ 0 h 2"/>
                <a:gd name="T28" fmla="*/ 3 w 3"/>
                <a:gd name="T29" fmla="*/ 1 h 2"/>
                <a:gd name="T30" fmla="*/ 2 w 3"/>
                <a:gd name="T31" fmla="*/ 1 h 2"/>
                <a:gd name="T32" fmla="*/ 2 w 3"/>
                <a:gd name="T33" fmla="*/ 1 h 2"/>
                <a:gd name="T34" fmla="*/ 2 w 3"/>
                <a:gd name="T35" fmla="*/ 1 h 2"/>
                <a:gd name="T36" fmla="*/ 1 w 3"/>
                <a:gd name="T37" fmla="*/ 2 h 2"/>
                <a:gd name="T38" fmla="*/ 1 w 3"/>
                <a:gd name="T39" fmla="*/ 2 h 2"/>
                <a:gd name="T40" fmla="*/ 1 w 3"/>
                <a:gd name="T41" fmla="*/ 2 h 2"/>
                <a:gd name="T42" fmla="*/ 1 w 3"/>
                <a:gd name="T43" fmla="*/ 2 h 2"/>
                <a:gd name="T44" fmla="*/ 1 w 3"/>
                <a:gd name="T45" fmla="*/ 2 h 2"/>
                <a:gd name="T46" fmla="*/ 0 w 3"/>
                <a:gd name="T47" fmla="*/ 2 h 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"/>
                <a:gd name="T73" fmla="*/ 0 h 2"/>
                <a:gd name="T74" fmla="*/ 3 w 3"/>
                <a:gd name="T75" fmla="*/ 2 h 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01" name="Freeform 981"/>
            <p:cNvSpPr>
              <a:spLocks/>
            </p:cNvSpPr>
            <p:nvPr/>
          </p:nvSpPr>
          <p:spPr bwMode="auto">
            <a:xfrm>
              <a:off x="1840" y="2448"/>
              <a:ext cx="54" cy="44"/>
            </a:xfrm>
            <a:custGeom>
              <a:avLst/>
              <a:gdLst>
                <a:gd name="T0" fmla="*/ 1 w 54"/>
                <a:gd name="T1" fmla="*/ 20 h 44"/>
                <a:gd name="T2" fmla="*/ 3 w 54"/>
                <a:gd name="T3" fmla="*/ 16 h 44"/>
                <a:gd name="T4" fmla="*/ 6 w 54"/>
                <a:gd name="T5" fmla="*/ 14 h 44"/>
                <a:gd name="T6" fmla="*/ 6 w 54"/>
                <a:gd name="T7" fmla="*/ 10 h 44"/>
                <a:gd name="T8" fmla="*/ 7 w 54"/>
                <a:gd name="T9" fmla="*/ 7 h 44"/>
                <a:gd name="T10" fmla="*/ 11 w 54"/>
                <a:gd name="T11" fmla="*/ 7 h 44"/>
                <a:gd name="T12" fmla="*/ 14 w 54"/>
                <a:gd name="T13" fmla="*/ 7 h 44"/>
                <a:gd name="T14" fmla="*/ 14 w 54"/>
                <a:gd name="T15" fmla="*/ 10 h 44"/>
                <a:gd name="T16" fmla="*/ 17 w 54"/>
                <a:gd name="T17" fmla="*/ 9 h 44"/>
                <a:gd name="T18" fmla="*/ 19 w 54"/>
                <a:gd name="T19" fmla="*/ 6 h 44"/>
                <a:gd name="T20" fmla="*/ 23 w 54"/>
                <a:gd name="T21" fmla="*/ 3 h 44"/>
                <a:gd name="T22" fmla="*/ 26 w 54"/>
                <a:gd name="T23" fmla="*/ 0 h 44"/>
                <a:gd name="T24" fmla="*/ 28 w 54"/>
                <a:gd name="T25" fmla="*/ 3 h 44"/>
                <a:gd name="T26" fmla="*/ 28 w 54"/>
                <a:gd name="T27" fmla="*/ 7 h 44"/>
                <a:gd name="T28" fmla="*/ 30 w 54"/>
                <a:gd name="T29" fmla="*/ 10 h 44"/>
                <a:gd name="T30" fmla="*/ 31 w 54"/>
                <a:gd name="T31" fmla="*/ 15 h 44"/>
                <a:gd name="T32" fmla="*/ 33 w 54"/>
                <a:gd name="T33" fmla="*/ 16 h 44"/>
                <a:gd name="T34" fmla="*/ 36 w 54"/>
                <a:gd name="T35" fmla="*/ 16 h 44"/>
                <a:gd name="T36" fmla="*/ 38 w 54"/>
                <a:gd name="T37" fmla="*/ 16 h 44"/>
                <a:gd name="T38" fmla="*/ 42 w 54"/>
                <a:gd name="T39" fmla="*/ 16 h 44"/>
                <a:gd name="T40" fmla="*/ 45 w 54"/>
                <a:gd name="T41" fmla="*/ 16 h 44"/>
                <a:gd name="T42" fmla="*/ 48 w 54"/>
                <a:gd name="T43" fmla="*/ 18 h 44"/>
                <a:gd name="T44" fmla="*/ 50 w 54"/>
                <a:gd name="T45" fmla="*/ 19 h 44"/>
                <a:gd name="T46" fmla="*/ 49 w 54"/>
                <a:gd name="T47" fmla="*/ 23 h 44"/>
                <a:gd name="T48" fmla="*/ 49 w 54"/>
                <a:gd name="T49" fmla="*/ 27 h 44"/>
                <a:gd name="T50" fmla="*/ 48 w 54"/>
                <a:gd name="T51" fmla="*/ 29 h 44"/>
                <a:gd name="T52" fmla="*/ 49 w 54"/>
                <a:gd name="T53" fmla="*/ 33 h 44"/>
                <a:gd name="T54" fmla="*/ 50 w 54"/>
                <a:gd name="T55" fmla="*/ 37 h 44"/>
                <a:gd name="T56" fmla="*/ 51 w 54"/>
                <a:gd name="T57" fmla="*/ 41 h 44"/>
                <a:gd name="T58" fmla="*/ 53 w 54"/>
                <a:gd name="T59" fmla="*/ 40 h 44"/>
                <a:gd name="T60" fmla="*/ 54 w 54"/>
                <a:gd name="T61" fmla="*/ 41 h 44"/>
                <a:gd name="T62" fmla="*/ 53 w 54"/>
                <a:gd name="T63" fmla="*/ 43 h 44"/>
                <a:gd name="T64" fmla="*/ 50 w 54"/>
                <a:gd name="T65" fmla="*/ 43 h 44"/>
                <a:gd name="T66" fmla="*/ 47 w 54"/>
                <a:gd name="T67" fmla="*/ 43 h 44"/>
                <a:gd name="T68" fmla="*/ 44 w 54"/>
                <a:gd name="T69" fmla="*/ 42 h 44"/>
                <a:gd name="T70" fmla="*/ 43 w 54"/>
                <a:gd name="T71" fmla="*/ 42 h 44"/>
                <a:gd name="T72" fmla="*/ 39 w 54"/>
                <a:gd name="T73" fmla="*/ 42 h 44"/>
                <a:gd name="T74" fmla="*/ 37 w 54"/>
                <a:gd name="T75" fmla="*/ 41 h 44"/>
                <a:gd name="T76" fmla="*/ 35 w 54"/>
                <a:gd name="T77" fmla="*/ 40 h 44"/>
                <a:gd name="T78" fmla="*/ 32 w 54"/>
                <a:gd name="T79" fmla="*/ 39 h 44"/>
                <a:gd name="T80" fmla="*/ 30 w 54"/>
                <a:gd name="T81" fmla="*/ 38 h 44"/>
                <a:gd name="T82" fmla="*/ 28 w 54"/>
                <a:gd name="T83" fmla="*/ 37 h 44"/>
                <a:gd name="T84" fmla="*/ 25 w 54"/>
                <a:gd name="T85" fmla="*/ 36 h 44"/>
                <a:gd name="T86" fmla="*/ 23 w 54"/>
                <a:gd name="T87" fmla="*/ 36 h 44"/>
                <a:gd name="T88" fmla="*/ 21 w 54"/>
                <a:gd name="T89" fmla="*/ 34 h 44"/>
                <a:gd name="T90" fmla="*/ 19 w 54"/>
                <a:gd name="T91" fmla="*/ 33 h 44"/>
                <a:gd name="T92" fmla="*/ 17 w 54"/>
                <a:gd name="T93" fmla="*/ 32 h 44"/>
                <a:gd name="T94" fmla="*/ 14 w 54"/>
                <a:gd name="T95" fmla="*/ 31 h 44"/>
                <a:gd name="T96" fmla="*/ 12 w 54"/>
                <a:gd name="T97" fmla="*/ 29 h 44"/>
                <a:gd name="T98" fmla="*/ 11 w 54"/>
                <a:gd name="T99" fmla="*/ 29 h 44"/>
                <a:gd name="T100" fmla="*/ 8 w 54"/>
                <a:gd name="T101" fmla="*/ 28 h 44"/>
                <a:gd name="T102" fmla="*/ 6 w 54"/>
                <a:gd name="T103" fmla="*/ 27 h 44"/>
                <a:gd name="T104" fmla="*/ 4 w 54"/>
                <a:gd name="T105" fmla="*/ 26 h 44"/>
                <a:gd name="T106" fmla="*/ 2 w 54"/>
                <a:gd name="T107" fmla="*/ 24 h 44"/>
                <a:gd name="T108" fmla="*/ 0 w 54"/>
                <a:gd name="T109" fmla="*/ 23 h 4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4"/>
                <a:gd name="T166" fmla="*/ 0 h 44"/>
                <a:gd name="T167" fmla="*/ 54 w 54"/>
                <a:gd name="T168" fmla="*/ 44 h 4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4" h="44">
                  <a:moveTo>
                    <a:pt x="0" y="23"/>
                  </a:moveTo>
                  <a:lnTo>
                    <a:pt x="0" y="23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6" y="8"/>
                  </a:lnTo>
                  <a:lnTo>
                    <a:pt x="6" y="7"/>
                  </a:lnTo>
                  <a:lnTo>
                    <a:pt x="7" y="7"/>
                  </a:lnTo>
                  <a:lnTo>
                    <a:pt x="8" y="7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1" y="7"/>
                  </a:lnTo>
                  <a:lnTo>
                    <a:pt x="12" y="7"/>
                  </a:lnTo>
                  <a:lnTo>
                    <a:pt x="13" y="7"/>
                  </a:lnTo>
                  <a:lnTo>
                    <a:pt x="14" y="7"/>
                  </a:lnTo>
                  <a:lnTo>
                    <a:pt x="14" y="8"/>
                  </a:lnTo>
                  <a:lnTo>
                    <a:pt x="15" y="8"/>
                  </a:lnTo>
                  <a:lnTo>
                    <a:pt x="14" y="9"/>
                  </a:lnTo>
                  <a:lnTo>
                    <a:pt x="14" y="10"/>
                  </a:lnTo>
                  <a:lnTo>
                    <a:pt x="15" y="10"/>
                  </a:lnTo>
                  <a:lnTo>
                    <a:pt x="16" y="10"/>
                  </a:lnTo>
                  <a:lnTo>
                    <a:pt x="17" y="9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9" y="7"/>
                  </a:lnTo>
                  <a:lnTo>
                    <a:pt x="19" y="6"/>
                  </a:lnTo>
                  <a:lnTo>
                    <a:pt x="20" y="5"/>
                  </a:lnTo>
                  <a:lnTo>
                    <a:pt x="21" y="5"/>
                  </a:lnTo>
                  <a:lnTo>
                    <a:pt x="21" y="4"/>
                  </a:lnTo>
                  <a:lnTo>
                    <a:pt x="22" y="4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2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7" y="2"/>
                  </a:lnTo>
                  <a:lnTo>
                    <a:pt x="28" y="3"/>
                  </a:lnTo>
                  <a:lnTo>
                    <a:pt x="28" y="4"/>
                  </a:lnTo>
                  <a:lnTo>
                    <a:pt x="28" y="5"/>
                  </a:lnTo>
                  <a:lnTo>
                    <a:pt x="28" y="6"/>
                  </a:lnTo>
                  <a:lnTo>
                    <a:pt x="28" y="7"/>
                  </a:lnTo>
                  <a:lnTo>
                    <a:pt x="29" y="7"/>
                  </a:lnTo>
                  <a:lnTo>
                    <a:pt x="29" y="8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30" y="10"/>
                  </a:lnTo>
                  <a:lnTo>
                    <a:pt x="30" y="11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0" y="14"/>
                  </a:lnTo>
                  <a:lnTo>
                    <a:pt x="31" y="15"/>
                  </a:lnTo>
                  <a:lnTo>
                    <a:pt x="32" y="16"/>
                  </a:lnTo>
                  <a:lnTo>
                    <a:pt x="33" y="16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6" y="16"/>
                  </a:lnTo>
                  <a:lnTo>
                    <a:pt x="37" y="16"/>
                  </a:lnTo>
                  <a:lnTo>
                    <a:pt x="38" y="16"/>
                  </a:lnTo>
                  <a:lnTo>
                    <a:pt x="39" y="16"/>
                  </a:lnTo>
                  <a:lnTo>
                    <a:pt x="40" y="16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6"/>
                  </a:lnTo>
                  <a:lnTo>
                    <a:pt x="45" y="16"/>
                  </a:lnTo>
                  <a:lnTo>
                    <a:pt x="46" y="16"/>
                  </a:lnTo>
                  <a:lnTo>
                    <a:pt x="47" y="17"/>
                  </a:lnTo>
                  <a:lnTo>
                    <a:pt x="48" y="18"/>
                  </a:lnTo>
                  <a:lnTo>
                    <a:pt x="48" y="17"/>
                  </a:lnTo>
                  <a:lnTo>
                    <a:pt x="49" y="16"/>
                  </a:lnTo>
                  <a:lnTo>
                    <a:pt x="50" y="17"/>
                  </a:lnTo>
                  <a:lnTo>
                    <a:pt x="50" y="18"/>
                  </a:lnTo>
                  <a:lnTo>
                    <a:pt x="50" y="19"/>
                  </a:lnTo>
                  <a:lnTo>
                    <a:pt x="50" y="20"/>
                  </a:lnTo>
                  <a:lnTo>
                    <a:pt x="50" y="21"/>
                  </a:lnTo>
                  <a:lnTo>
                    <a:pt x="49" y="22"/>
                  </a:lnTo>
                  <a:lnTo>
                    <a:pt x="49" y="23"/>
                  </a:lnTo>
                  <a:lnTo>
                    <a:pt x="49" y="24"/>
                  </a:lnTo>
                  <a:lnTo>
                    <a:pt x="49" y="25"/>
                  </a:lnTo>
                  <a:lnTo>
                    <a:pt x="49" y="26"/>
                  </a:lnTo>
                  <a:lnTo>
                    <a:pt x="49" y="27"/>
                  </a:lnTo>
                  <a:lnTo>
                    <a:pt x="49" y="28"/>
                  </a:lnTo>
                  <a:lnTo>
                    <a:pt x="49" y="29"/>
                  </a:lnTo>
                  <a:lnTo>
                    <a:pt x="48" y="29"/>
                  </a:lnTo>
                  <a:lnTo>
                    <a:pt x="48" y="30"/>
                  </a:lnTo>
                  <a:lnTo>
                    <a:pt x="48" y="31"/>
                  </a:lnTo>
                  <a:lnTo>
                    <a:pt x="49" y="32"/>
                  </a:lnTo>
                  <a:lnTo>
                    <a:pt x="49" y="33"/>
                  </a:lnTo>
                  <a:lnTo>
                    <a:pt x="50" y="34"/>
                  </a:lnTo>
                  <a:lnTo>
                    <a:pt x="50" y="35"/>
                  </a:lnTo>
                  <a:lnTo>
                    <a:pt x="50" y="36"/>
                  </a:lnTo>
                  <a:lnTo>
                    <a:pt x="50" y="37"/>
                  </a:lnTo>
                  <a:lnTo>
                    <a:pt x="50" y="38"/>
                  </a:lnTo>
                  <a:lnTo>
                    <a:pt x="50" y="39"/>
                  </a:lnTo>
                  <a:lnTo>
                    <a:pt x="50" y="40"/>
                  </a:lnTo>
                  <a:lnTo>
                    <a:pt x="50" y="41"/>
                  </a:lnTo>
                  <a:lnTo>
                    <a:pt x="51" y="41"/>
                  </a:lnTo>
                  <a:lnTo>
                    <a:pt x="51" y="40"/>
                  </a:lnTo>
                  <a:lnTo>
                    <a:pt x="52" y="40"/>
                  </a:lnTo>
                  <a:lnTo>
                    <a:pt x="52" y="39"/>
                  </a:lnTo>
                  <a:lnTo>
                    <a:pt x="53" y="39"/>
                  </a:lnTo>
                  <a:lnTo>
                    <a:pt x="53" y="40"/>
                  </a:lnTo>
                  <a:lnTo>
                    <a:pt x="52" y="41"/>
                  </a:lnTo>
                  <a:lnTo>
                    <a:pt x="52" y="42"/>
                  </a:lnTo>
                  <a:lnTo>
                    <a:pt x="53" y="42"/>
                  </a:lnTo>
                  <a:lnTo>
                    <a:pt x="53" y="41"/>
                  </a:lnTo>
                  <a:lnTo>
                    <a:pt x="54" y="41"/>
                  </a:lnTo>
                  <a:lnTo>
                    <a:pt x="54" y="42"/>
                  </a:lnTo>
                  <a:lnTo>
                    <a:pt x="54" y="43"/>
                  </a:lnTo>
                  <a:lnTo>
                    <a:pt x="54" y="44"/>
                  </a:lnTo>
                  <a:lnTo>
                    <a:pt x="53" y="43"/>
                  </a:lnTo>
                  <a:lnTo>
                    <a:pt x="52" y="43"/>
                  </a:lnTo>
                  <a:lnTo>
                    <a:pt x="51" y="43"/>
                  </a:lnTo>
                  <a:lnTo>
                    <a:pt x="50" y="43"/>
                  </a:lnTo>
                  <a:lnTo>
                    <a:pt x="49" y="43"/>
                  </a:lnTo>
                  <a:lnTo>
                    <a:pt x="48" y="43"/>
                  </a:lnTo>
                  <a:lnTo>
                    <a:pt x="47" y="43"/>
                  </a:lnTo>
                  <a:lnTo>
                    <a:pt x="46" y="43"/>
                  </a:lnTo>
                  <a:lnTo>
                    <a:pt x="45" y="43"/>
                  </a:lnTo>
                  <a:lnTo>
                    <a:pt x="44" y="43"/>
                  </a:lnTo>
                  <a:lnTo>
                    <a:pt x="44" y="42"/>
                  </a:lnTo>
                  <a:lnTo>
                    <a:pt x="43" y="42"/>
                  </a:lnTo>
                  <a:lnTo>
                    <a:pt x="42" y="42"/>
                  </a:lnTo>
                  <a:lnTo>
                    <a:pt x="41" y="42"/>
                  </a:lnTo>
                  <a:lnTo>
                    <a:pt x="40" y="42"/>
                  </a:lnTo>
                  <a:lnTo>
                    <a:pt x="39" y="42"/>
                  </a:lnTo>
                  <a:lnTo>
                    <a:pt x="39" y="41"/>
                  </a:lnTo>
                  <a:lnTo>
                    <a:pt x="38" y="41"/>
                  </a:lnTo>
                  <a:lnTo>
                    <a:pt x="37" y="41"/>
                  </a:lnTo>
                  <a:lnTo>
                    <a:pt x="36" y="40"/>
                  </a:lnTo>
                  <a:lnTo>
                    <a:pt x="35" y="40"/>
                  </a:lnTo>
                  <a:lnTo>
                    <a:pt x="34" y="39"/>
                  </a:lnTo>
                  <a:lnTo>
                    <a:pt x="33" y="39"/>
                  </a:lnTo>
                  <a:lnTo>
                    <a:pt x="32" y="39"/>
                  </a:lnTo>
                  <a:lnTo>
                    <a:pt x="31" y="39"/>
                  </a:lnTo>
                  <a:lnTo>
                    <a:pt x="31" y="38"/>
                  </a:lnTo>
                  <a:lnTo>
                    <a:pt x="30" y="38"/>
                  </a:lnTo>
                  <a:lnTo>
                    <a:pt x="29" y="38"/>
                  </a:lnTo>
                  <a:lnTo>
                    <a:pt x="29" y="37"/>
                  </a:lnTo>
                  <a:lnTo>
                    <a:pt x="28" y="37"/>
                  </a:lnTo>
                  <a:lnTo>
                    <a:pt x="27" y="37"/>
                  </a:lnTo>
                  <a:lnTo>
                    <a:pt x="27" y="36"/>
                  </a:lnTo>
                  <a:lnTo>
                    <a:pt x="26" y="36"/>
                  </a:lnTo>
                  <a:lnTo>
                    <a:pt x="25" y="36"/>
                  </a:lnTo>
                  <a:lnTo>
                    <a:pt x="24" y="36"/>
                  </a:lnTo>
                  <a:lnTo>
                    <a:pt x="23" y="36"/>
                  </a:lnTo>
                  <a:lnTo>
                    <a:pt x="22" y="36"/>
                  </a:lnTo>
                  <a:lnTo>
                    <a:pt x="22" y="35"/>
                  </a:lnTo>
                  <a:lnTo>
                    <a:pt x="21" y="35"/>
                  </a:lnTo>
                  <a:lnTo>
                    <a:pt x="21" y="34"/>
                  </a:lnTo>
                  <a:lnTo>
                    <a:pt x="20" y="34"/>
                  </a:lnTo>
                  <a:lnTo>
                    <a:pt x="20" y="33"/>
                  </a:lnTo>
                  <a:lnTo>
                    <a:pt x="19" y="33"/>
                  </a:lnTo>
                  <a:lnTo>
                    <a:pt x="19" y="32"/>
                  </a:lnTo>
                  <a:lnTo>
                    <a:pt x="18" y="32"/>
                  </a:lnTo>
                  <a:lnTo>
                    <a:pt x="17" y="32"/>
                  </a:lnTo>
                  <a:lnTo>
                    <a:pt x="16" y="32"/>
                  </a:lnTo>
                  <a:lnTo>
                    <a:pt x="16" y="31"/>
                  </a:lnTo>
                  <a:lnTo>
                    <a:pt x="15" y="31"/>
                  </a:lnTo>
                  <a:lnTo>
                    <a:pt x="14" y="31"/>
                  </a:lnTo>
                  <a:lnTo>
                    <a:pt x="14" y="30"/>
                  </a:lnTo>
                  <a:lnTo>
                    <a:pt x="13" y="30"/>
                  </a:lnTo>
                  <a:lnTo>
                    <a:pt x="12" y="30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7" y="28"/>
                  </a:lnTo>
                  <a:lnTo>
                    <a:pt x="6" y="28"/>
                  </a:lnTo>
                  <a:lnTo>
                    <a:pt x="6" y="27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3" y="26"/>
                  </a:lnTo>
                  <a:lnTo>
                    <a:pt x="3" y="25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1" y="24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02" name="Freeform 982"/>
            <p:cNvSpPr>
              <a:spLocks/>
            </p:cNvSpPr>
            <p:nvPr/>
          </p:nvSpPr>
          <p:spPr bwMode="auto">
            <a:xfrm>
              <a:off x="1756" y="2458"/>
              <a:ext cx="16" cy="7"/>
            </a:xfrm>
            <a:custGeom>
              <a:avLst/>
              <a:gdLst>
                <a:gd name="T0" fmla="*/ 16 w 16"/>
                <a:gd name="T1" fmla="*/ 7 h 7"/>
                <a:gd name="T2" fmla="*/ 15 w 16"/>
                <a:gd name="T3" fmla="*/ 7 h 7"/>
                <a:gd name="T4" fmla="*/ 14 w 16"/>
                <a:gd name="T5" fmla="*/ 7 h 7"/>
                <a:gd name="T6" fmla="*/ 14 w 16"/>
                <a:gd name="T7" fmla="*/ 6 h 7"/>
                <a:gd name="T8" fmla="*/ 13 w 16"/>
                <a:gd name="T9" fmla="*/ 6 h 7"/>
                <a:gd name="T10" fmla="*/ 12 w 16"/>
                <a:gd name="T11" fmla="*/ 6 h 7"/>
                <a:gd name="T12" fmla="*/ 11 w 16"/>
                <a:gd name="T13" fmla="*/ 6 h 7"/>
                <a:gd name="T14" fmla="*/ 11 w 16"/>
                <a:gd name="T15" fmla="*/ 6 h 7"/>
                <a:gd name="T16" fmla="*/ 10 w 16"/>
                <a:gd name="T17" fmla="*/ 6 h 7"/>
                <a:gd name="T18" fmla="*/ 9 w 16"/>
                <a:gd name="T19" fmla="*/ 6 h 7"/>
                <a:gd name="T20" fmla="*/ 8 w 16"/>
                <a:gd name="T21" fmla="*/ 6 h 7"/>
                <a:gd name="T22" fmla="*/ 8 w 16"/>
                <a:gd name="T23" fmla="*/ 6 h 7"/>
                <a:gd name="T24" fmla="*/ 7 w 16"/>
                <a:gd name="T25" fmla="*/ 6 h 7"/>
                <a:gd name="T26" fmla="*/ 7 w 16"/>
                <a:gd name="T27" fmla="*/ 5 h 7"/>
                <a:gd name="T28" fmla="*/ 6 w 16"/>
                <a:gd name="T29" fmla="*/ 5 h 7"/>
                <a:gd name="T30" fmla="*/ 5 w 16"/>
                <a:gd name="T31" fmla="*/ 5 h 7"/>
                <a:gd name="T32" fmla="*/ 4 w 16"/>
                <a:gd name="T33" fmla="*/ 5 h 7"/>
                <a:gd name="T34" fmla="*/ 2 w 16"/>
                <a:gd name="T35" fmla="*/ 5 h 7"/>
                <a:gd name="T36" fmla="*/ 2 w 16"/>
                <a:gd name="T37" fmla="*/ 5 h 7"/>
                <a:gd name="T38" fmla="*/ 1 w 16"/>
                <a:gd name="T39" fmla="*/ 5 h 7"/>
                <a:gd name="T40" fmla="*/ 0 w 16"/>
                <a:gd name="T41" fmla="*/ 5 h 7"/>
                <a:gd name="T42" fmla="*/ 0 w 16"/>
                <a:gd name="T43" fmla="*/ 4 h 7"/>
                <a:gd name="T44" fmla="*/ 0 w 16"/>
                <a:gd name="T45" fmla="*/ 3 h 7"/>
                <a:gd name="T46" fmla="*/ 0 w 16"/>
                <a:gd name="T47" fmla="*/ 3 h 7"/>
                <a:gd name="T48" fmla="*/ 0 w 16"/>
                <a:gd name="T49" fmla="*/ 2 h 7"/>
                <a:gd name="T50" fmla="*/ 0 w 16"/>
                <a:gd name="T51" fmla="*/ 1 h 7"/>
                <a:gd name="T52" fmla="*/ 0 w 16"/>
                <a:gd name="T53" fmla="*/ 1 h 7"/>
                <a:gd name="T54" fmla="*/ 1 w 16"/>
                <a:gd name="T55" fmla="*/ 0 h 7"/>
                <a:gd name="T56" fmla="*/ 2 w 16"/>
                <a:gd name="T57" fmla="*/ 1 h 7"/>
                <a:gd name="T58" fmla="*/ 2 w 16"/>
                <a:gd name="T59" fmla="*/ 1 h 7"/>
                <a:gd name="T60" fmla="*/ 3 w 16"/>
                <a:gd name="T61" fmla="*/ 1 h 7"/>
                <a:gd name="T62" fmla="*/ 3 w 16"/>
                <a:gd name="T63" fmla="*/ 2 h 7"/>
                <a:gd name="T64" fmla="*/ 4 w 16"/>
                <a:gd name="T65" fmla="*/ 2 h 7"/>
                <a:gd name="T66" fmla="*/ 5 w 16"/>
                <a:gd name="T67" fmla="*/ 2 h 7"/>
                <a:gd name="T68" fmla="*/ 6 w 16"/>
                <a:gd name="T69" fmla="*/ 2 h 7"/>
                <a:gd name="T70" fmla="*/ 7 w 16"/>
                <a:gd name="T71" fmla="*/ 2 h 7"/>
                <a:gd name="T72" fmla="*/ 7 w 16"/>
                <a:gd name="T73" fmla="*/ 3 h 7"/>
                <a:gd name="T74" fmla="*/ 8 w 16"/>
                <a:gd name="T75" fmla="*/ 3 h 7"/>
                <a:gd name="T76" fmla="*/ 10 w 16"/>
                <a:gd name="T77" fmla="*/ 3 h 7"/>
                <a:gd name="T78" fmla="*/ 10 w 16"/>
                <a:gd name="T79" fmla="*/ 3 h 7"/>
                <a:gd name="T80" fmla="*/ 11 w 16"/>
                <a:gd name="T81" fmla="*/ 4 h 7"/>
                <a:gd name="T82" fmla="*/ 12 w 16"/>
                <a:gd name="T83" fmla="*/ 4 h 7"/>
                <a:gd name="T84" fmla="*/ 12 w 16"/>
                <a:gd name="T85" fmla="*/ 5 h 7"/>
                <a:gd name="T86" fmla="*/ 13 w 16"/>
                <a:gd name="T87" fmla="*/ 5 h 7"/>
                <a:gd name="T88" fmla="*/ 14 w 16"/>
                <a:gd name="T89" fmla="*/ 6 h 7"/>
                <a:gd name="T90" fmla="*/ 14 w 16"/>
                <a:gd name="T91" fmla="*/ 6 h 7"/>
                <a:gd name="T92" fmla="*/ 14 w 16"/>
                <a:gd name="T93" fmla="*/ 6 h 7"/>
                <a:gd name="T94" fmla="*/ 15 w 16"/>
                <a:gd name="T95" fmla="*/ 6 h 7"/>
                <a:gd name="T96" fmla="*/ 16 w 16"/>
                <a:gd name="T97" fmla="*/ 6 h 7"/>
                <a:gd name="T98" fmla="*/ 16 w 16"/>
                <a:gd name="T99" fmla="*/ 6 h 7"/>
                <a:gd name="T100" fmla="*/ 16 w 16"/>
                <a:gd name="T101" fmla="*/ 7 h 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"/>
                <a:gd name="T154" fmla="*/ 0 h 7"/>
                <a:gd name="T155" fmla="*/ 16 w 16"/>
                <a:gd name="T156" fmla="*/ 7 h 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" h="7">
                  <a:moveTo>
                    <a:pt x="16" y="7"/>
                  </a:moveTo>
                  <a:lnTo>
                    <a:pt x="16" y="7"/>
                  </a:lnTo>
                  <a:lnTo>
                    <a:pt x="15" y="7"/>
                  </a:lnTo>
                  <a:lnTo>
                    <a:pt x="14" y="7"/>
                  </a:lnTo>
                  <a:lnTo>
                    <a:pt x="14" y="6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8" y="3"/>
                  </a:lnTo>
                  <a:lnTo>
                    <a:pt x="10" y="3"/>
                  </a:lnTo>
                  <a:lnTo>
                    <a:pt x="11" y="4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03" name="Freeform 983"/>
            <p:cNvSpPr>
              <a:spLocks/>
            </p:cNvSpPr>
            <p:nvPr/>
          </p:nvSpPr>
          <p:spPr bwMode="auto">
            <a:xfrm>
              <a:off x="2833" y="2504"/>
              <a:ext cx="163" cy="76"/>
            </a:xfrm>
            <a:custGeom>
              <a:avLst/>
              <a:gdLst>
                <a:gd name="T0" fmla="*/ 22 w 163"/>
                <a:gd name="T1" fmla="*/ 18 h 76"/>
                <a:gd name="T2" fmla="*/ 30 w 163"/>
                <a:gd name="T3" fmla="*/ 17 h 76"/>
                <a:gd name="T4" fmla="*/ 37 w 163"/>
                <a:gd name="T5" fmla="*/ 16 h 76"/>
                <a:gd name="T6" fmla="*/ 44 w 163"/>
                <a:gd name="T7" fmla="*/ 14 h 76"/>
                <a:gd name="T8" fmla="*/ 50 w 163"/>
                <a:gd name="T9" fmla="*/ 13 h 76"/>
                <a:gd name="T10" fmla="*/ 57 w 163"/>
                <a:gd name="T11" fmla="*/ 12 h 76"/>
                <a:gd name="T12" fmla="*/ 64 w 163"/>
                <a:gd name="T13" fmla="*/ 10 h 76"/>
                <a:gd name="T14" fmla="*/ 71 w 163"/>
                <a:gd name="T15" fmla="*/ 11 h 76"/>
                <a:gd name="T16" fmla="*/ 78 w 163"/>
                <a:gd name="T17" fmla="*/ 13 h 76"/>
                <a:gd name="T18" fmla="*/ 84 w 163"/>
                <a:gd name="T19" fmla="*/ 12 h 76"/>
                <a:gd name="T20" fmla="*/ 91 w 163"/>
                <a:gd name="T21" fmla="*/ 11 h 76"/>
                <a:gd name="T22" fmla="*/ 96 w 163"/>
                <a:gd name="T23" fmla="*/ 8 h 76"/>
                <a:gd name="T24" fmla="*/ 103 w 163"/>
                <a:gd name="T25" fmla="*/ 8 h 76"/>
                <a:gd name="T26" fmla="*/ 109 w 163"/>
                <a:gd name="T27" fmla="*/ 10 h 76"/>
                <a:gd name="T28" fmla="*/ 114 w 163"/>
                <a:gd name="T29" fmla="*/ 11 h 76"/>
                <a:gd name="T30" fmla="*/ 120 w 163"/>
                <a:gd name="T31" fmla="*/ 8 h 76"/>
                <a:gd name="T32" fmla="*/ 127 w 163"/>
                <a:gd name="T33" fmla="*/ 7 h 76"/>
                <a:gd name="T34" fmla="*/ 134 w 163"/>
                <a:gd name="T35" fmla="*/ 4 h 76"/>
                <a:gd name="T36" fmla="*/ 140 w 163"/>
                <a:gd name="T37" fmla="*/ 0 h 76"/>
                <a:gd name="T38" fmla="*/ 145 w 163"/>
                <a:gd name="T39" fmla="*/ 4 h 76"/>
                <a:gd name="T40" fmla="*/ 152 w 163"/>
                <a:gd name="T41" fmla="*/ 3 h 76"/>
                <a:gd name="T42" fmla="*/ 156 w 163"/>
                <a:gd name="T43" fmla="*/ 5 h 76"/>
                <a:gd name="T44" fmla="*/ 163 w 163"/>
                <a:gd name="T45" fmla="*/ 7 h 76"/>
                <a:gd name="T46" fmla="*/ 157 w 163"/>
                <a:gd name="T47" fmla="*/ 12 h 76"/>
                <a:gd name="T48" fmla="*/ 152 w 163"/>
                <a:gd name="T49" fmla="*/ 17 h 76"/>
                <a:gd name="T50" fmla="*/ 147 w 163"/>
                <a:gd name="T51" fmla="*/ 20 h 76"/>
                <a:gd name="T52" fmla="*/ 144 w 163"/>
                <a:gd name="T53" fmla="*/ 25 h 76"/>
                <a:gd name="T54" fmla="*/ 137 w 163"/>
                <a:gd name="T55" fmla="*/ 26 h 76"/>
                <a:gd name="T56" fmla="*/ 132 w 163"/>
                <a:gd name="T57" fmla="*/ 30 h 76"/>
                <a:gd name="T58" fmla="*/ 125 w 163"/>
                <a:gd name="T59" fmla="*/ 30 h 76"/>
                <a:gd name="T60" fmla="*/ 119 w 163"/>
                <a:gd name="T61" fmla="*/ 31 h 76"/>
                <a:gd name="T62" fmla="*/ 112 w 163"/>
                <a:gd name="T63" fmla="*/ 33 h 76"/>
                <a:gd name="T64" fmla="*/ 109 w 163"/>
                <a:gd name="T65" fmla="*/ 37 h 76"/>
                <a:gd name="T66" fmla="*/ 106 w 163"/>
                <a:gd name="T67" fmla="*/ 42 h 76"/>
                <a:gd name="T68" fmla="*/ 98 w 163"/>
                <a:gd name="T69" fmla="*/ 44 h 76"/>
                <a:gd name="T70" fmla="*/ 91 w 163"/>
                <a:gd name="T71" fmla="*/ 44 h 76"/>
                <a:gd name="T72" fmla="*/ 84 w 163"/>
                <a:gd name="T73" fmla="*/ 45 h 76"/>
                <a:gd name="T74" fmla="*/ 78 w 163"/>
                <a:gd name="T75" fmla="*/ 49 h 76"/>
                <a:gd name="T76" fmla="*/ 72 w 163"/>
                <a:gd name="T77" fmla="*/ 51 h 76"/>
                <a:gd name="T78" fmla="*/ 67 w 163"/>
                <a:gd name="T79" fmla="*/ 54 h 76"/>
                <a:gd name="T80" fmla="*/ 60 w 163"/>
                <a:gd name="T81" fmla="*/ 56 h 76"/>
                <a:gd name="T82" fmla="*/ 54 w 163"/>
                <a:gd name="T83" fmla="*/ 57 h 76"/>
                <a:gd name="T84" fmla="*/ 49 w 163"/>
                <a:gd name="T85" fmla="*/ 58 h 76"/>
                <a:gd name="T86" fmla="*/ 43 w 163"/>
                <a:gd name="T87" fmla="*/ 59 h 76"/>
                <a:gd name="T88" fmla="*/ 37 w 163"/>
                <a:gd name="T89" fmla="*/ 61 h 76"/>
                <a:gd name="T90" fmla="*/ 31 w 163"/>
                <a:gd name="T91" fmla="*/ 63 h 76"/>
                <a:gd name="T92" fmla="*/ 26 w 163"/>
                <a:gd name="T93" fmla="*/ 67 h 76"/>
                <a:gd name="T94" fmla="*/ 22 w 163"/>
                <a:gd name="T95" fmla="*/ 70 h 76"/>
                <a:gd name="T96" fmla="*/ 17 w 163"/>
                <a:gd name="T97" fmla="*/ 73 h 76"/>
                <a:gd name="T98" fmla="*/ 11 w 163"/>
                <a:gd name="T99" fmla="*/ 76 h 76"/>
                <a:gd name="T100" fmla="*/ 5 w 163"/>
                <a:gd name="T101" fmla="*/ 57 h 76"/>
                <a:gd name="T102" fmla="*/ 18 w 163"/>
                <a:gd name="T103" fmla="*/ 46 h 76"/>
                <a:gd name="T104" fmla="*/ 1 w 163"/>
                <a:gd name="T105" fmla="*/ 41 h 76"/>
                <a:gd name="T106" fmla="*/ 6 w 163"/>
                <a:gd name="T107" fmla="*/ 37 h 76"/>
                <a:gd name="T108" fmla="*/ 9 w 163"/>
                <a:gd name="T109" fmla="*/ 32 h 76"/>
                <a:gd name="T110" fmla="*/ 12 w 163"/>
                <a:gd name="T111" fmla="*/ 27 h 76"/>
                <a:gd name="T112" fmla="*/ 14 w 163"/>
                <a:gd name="T113" fmla="*/ 21 h 7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63"/>
                <a:gd name="T172" fmla="*/ 0 h 76"/>
                <a:gd name="T173" fmla="*/ 163 w 163"/>
                <a:gd name="T174" fmla="*/ 76 h 7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63" h="76">
                  <a:moveTo>
                    <a:pt x="16" y="19"/>
                  </a:moveTo>
                  <a:lnTo>
                    <a:pt x="17" y="19"/>
                  </a:lnTo>
                  <a:lnTo>
                    <a:pt x="18" y="19"/>
                  </a:lnTo>
                  <a:lnTo>
                    <a:pt x="18" y="18"/>
                  </a:lnTo>
                  <a:lnTo>
                    <a:pt x="19" y="18"/>
                  </a:lnTo>
                  <a:lnTo>
                    <a:pt x="20" y="18"/>
                  </a:lnTo>
                  <a:lnTo>
                    <a:pt x="21" y="18"/>
                  </a:lnTo>
                  <a:lnTo>
                    <a:pt x="22" y="18"/>
                  </a:lnTo>
                  <a:lnTo>
                    <a:pt x="23" y="18"/>
                  </a:lnTo>
                  <a:lnTo>
                    <a:pt x="24" y="18"/>
                  </a:lnTo>
                  <a:lnTo>
                    <a:pt x="25" y="18"/>
                  </a:lnTo>
                  <a:lnTo>
                    <a:pt x="26" y="18"/>
                  </a:lnTo>
                  <a:lnTo>
                    <a:pt x="27" y="17"/>
                  </a:lnTo>
                  <a:lnTo>
                    <a:pt x="28" y="17"/>
                  </a:lnTo>
                  <a:lnTo>
                    <a:pt x="29" y="17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1" y="16"/>
                  </a:lnTo>
                  <a:lnTo>
                    <a:pt x="32" y="16"/>
                  </a:lnTo>
                  <a:lnTo>
                    <a:pt x="33" y="16"/>
                  </a:lnTo>
                  <a:lnTo>
                    <a:pt x="35" y="16"/>
                  </a:lnTo>
                  <a:lnTo>
                    <a:pt x="36" y="16"/>
                  </a:lnTo>
                  <a:lnTo>
                    <a:pt x="37" y="16"/>
                  </a:lnTo>
                  <a:lnTo>
                    <a:pt x="38" y="16"/>
                  </a:lnTo>
                  <a:lnTo>
                    <a:pt x="39" y="15"/>
                  </a:lnTo>
                  <a:lnTo>
                    <a:pt x="40" y="15"/>
                  </a:lnTo>
                  <a:lnTo>
                    <a:pt x="41" y="15"/>
                  </a:lnTo>
                  <a:lnTo>
                    <a:pt x="41" y="14"/>
                  </a:lnTo>
                  <a:lnTo>
                    <a:pt x="42" y="14"/>
                  </a:lnTo>
                  <a:lnTo>
                    <a:pt x="43" y="14"/>
                  </a:lnTo>
                  <a:lnTo>
                    <a:pt x="44" y="14"/>
                  </a:lnTo>
                  <a:lnTo>
                    <a:pt x="45" y="14"/>
                  </a:lnTo>
                  <a:lnTo>
                    <a:pt x="46" y="14"/>
                  </a:lnTo>
                  <a:lnTo>
                    <a:pt x="47" y="14"/>
                  </a:lnTo>
                  <a:lnTo>
                    <a:pt x="47" y="13"/>
                  </a:lnTo>
                  <a:lnTo>
                    <a:pt x="48" y="13"/>
                  </a:lnTo>
                  <a:lnTo>
                    <a:pt x="48" y="12"/>
                  </a:lnTo>
                  <a:lnTo>
                    <a:pt x="49" y="12"/>
                  </a:lnTo>
                  <a:lnTo>
                    <a:pt x="49" y="13"/>
                  </a:lnTo>
                  <a:lnTo>
                    <a:pt x="50" y="13"/>
                  </a:lnTo>
                  <a:lnTo>
                    <a:pt x="51" y="13"/>
                  </a:lnTo>
                  <a:lnTo>
                    <a:pt x="52" y="13"/>
                  </a:lnTo>
                  <a:lnTo>
                    <a:pt x="53" y="13"/>
                  </a:lnTo>
                  <a:lnTo>
                    <a:pt x="54" y="13"/>
                  </a:lnTo>
                  <a:lnTo>
                    <a:pt x="55" y="13"/>
                  </a:lnTo>
                  <a:lnTo>
                    <a:pt x="56" y="12"/>
                  </a:lnTo>
                  <a:lnTo>
                    <a:pt x="57" y="12"/>
                  </a:lnTo>
                  <a:lnTo>
                    <a:pt x="58" y="12"/>
                  </a:lnTo>
                  <a:lnTo>
                    <a:pt x="59" y="12"/>
                  </a:lnTo>
                  <a:lnTo>
                    <a:pt x="60" y="12"/>
                  </a:lnTo>
                  <a:lnTo>
                    <a:pt x="61" y="11"/>
                  </a:lnTo>
                  <a:lnTo>
                    <a:pt x="62" y="11"/>
                  </a:lnTo>
                  <a:lnTo>
                    <a:pt x="62" y="10"/>
                  </a:lnTo>
                  <a:lnTo>
                    <a:pt x="63" y="10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0"/>
                  </a:lnTo>
                  <a:lnTo>
                    <a:pt x="67" y="10"/>
                  </a:lnTo>
                  <a:lnTo>
                    <a:pt x="68" y="10"/>
                  </a:lnTo>
                  <a:lnTo>
                    <a:pt x="68" y="11"/>
                  </a:lnTo>
                  <a:lnTo>
                    <a:pt x="69" y="11"/>
                  </a:lnTo>
                  <a:lnTo>
                    <a:pt x="70" y="11"/>
                  </a:lnTo>
                  <a:lnTo>
                    <a:pt x="71" y="11"/>
                  </a:lnTo>
                  <a:lnTo>
                    <a:pt x="72" y="12"/>
                  </a:lnTo>
                  <a:lnTo>
                    <a:pt x="73" y="12"/>
                  </a:lnTo>
                  <a:lnTo>
                    <a:pt x="74" y="12"/>
                  </a:lnTo>
                  <a:lnTo>
                    <a:pt x="75" y="12"/>
                  </a:lnTo>
                  <a:lnTo>
                    <a:pt x="75" y="13"/>
                  </a:lnTo>
                  <a:lnTo>
                    <a:pt x="76" y="13"/>
                  </a:lnTo>
                  <a:lnTo>
                    <a:pt x="77" y="13"/>
                  </a:lnTo>
                  <a:lnTo>
                    <a:pt x="78" y="13"/>
                  </a:lnTo>
                  <a:lnTo>
                    <a:pt x="79" y="13"/>
                  </a:lnTo>
                  <a:lnTo>
                    <a:pt x="80" y="13"/>
                  </a:lnTo>
                  <a:lnTo>
                    <a:pt x="81" y="13"/>
                  </a:lnTo>
                  <a:lnTo>
                    <a:pt x="81" y="12"/>
                  </a:lnTo>
                  <a:lnTo>
                    <a:pt x="82" y="12"/>
                  </a:lnTo>
                  <a:lnTo>
                    <a:pt x="83" y="12"/>
                  </a:lnTo>
                  <a:lnTo>
                    <a:pt x="84" y="12"/>
                  </a:lnTo>
                  <a:lnTo>
                    <a:pt x="85" y="12"/>
                  </a:lnTo>
                  <a:lnTo>
                    <a:pt x="86" y="12"/>
                  </a:lnTo>
                  <a:lnTo>
                    <a:pt x="87" y="12"/>
                  </a:lnTo>
                  <a:lnTo>
                    <a:pt x="88" y="12"/>
                  </a:lnTo>
                  <a:lnTo>
                    <a:pt x="89" y="12"/>
                  </a:lnTo>
                  <a:lnTo>
                    <a:pt x="90" y="12"/>
                  </a:lnTo>
                  <a:lnTo>
                    <a:pt x="90" y="11"/>
                  </a:lnTo>
                  <a:lnTo>
                    <a:pt x="91" y="11"/>
                  </a:lnTo>
                  <a:lnTo>
                    <a:pt x="92" y="11"/>
                  </a:lnTo>
                  <a:lnTo>
                    <a:pt x="93" y="11"/>
                  </a:lnTo>
                  <a:lnTo>
                    <a:pt x="94" y="11"/>
                  </a:lnTo>
                  <a:lnTo>
                    <a:pt x="94" y="10"/>
                  </a:lnTo>
                  <a:lnTo>
                    <a:pt x="94" y="9"/>
                  </a:lnTo>
                  <a:lnTo>
                    <a:pt x="95" y="9"/>
                  </a:lnTo>
                  <a:lnTo>
                    <a:pt x="96" y="9"/>
                  </a:lnTo>
                  <a:lnTo>
                    <a:pt x="96" y="8"/>
                  </a:lnTo>
                  <a:lnTo>
                    <a:pt x="97" y="8"/>
                  </a:lnTo>
                  <a:lnTo>
                    <a:pt x="98" y="7"/>
                  </a:lnTo>
                  <a:lnTo>
                    <a:pt x="99" y="7"/>
                  </a:lnTo>
                  <a:lnTo>
                    <a:pt x="100" y="7"/>
                  </a:lnTo>
                  <a:lnTo>
                    <a:pt x="101" y="7"/>
                  </a:lnTo>
                  <a:lnTo>
                    <a:pt x="102" y="7"/>
                  </a:lnTo>
                  <a:lnTo>
                    <a:pt x="103" y="7"/>
                  </a:lnTo>
                  <a:lnTo>
                    <a:pt x="103" y="8"/>
                  </a:lnTo>
                  <a:lnTo>
                    <a:pt x="104" y="8"/>
                  </a:lnTo>
                  <a:lnTo>
                    <a:pt x="105" y="8"/>
                  </a:lnTo>
                  <a:lnTo>
                    <a:pt x="105" y="9"/>
                  </a:lnTo>
                  <a:lnTo>
                    <a:pt x="106" y="9"/>
                  </a:lnTo>
                  <a:lnTo>
                    <a:pt x="107" y="9"/>
                  </a:lnTo>
                  <a:lnTo>
                    <a:pt x="108" y="9"/>
                  </a:lnTo>
                  <a:lnTo>
                    <a:pt x="108" y="10"/>
                  </a:lnTo>
                  <a:lnTo>
                    <a:pt x="109" y="10"/>
                  </a:lnTo>
                  <a:lnTo>
                    <a:pt x="109" y="11"/>
                  </a:lnTo>
                  <a:lnTo>
                    <a:pt x="110" y="11"/>
                  </a:lnTo>
                  <a:lnTo>
                    <a:pt x="110" y="12"/>
                  </a:lnTo>
                  <a:lnTo>
                    <a:pt x="111" y="12"/>
                  </a:lnTo>
                  <a:lnTo>
                    <a:pt x="112" y="12"/>
                  </a:lnTo>
                  <a:lnTo>
                    <a:pt x="112" y="11"/>
                  </a:lnTo>
                  <a:lnTo>
                    <a:pt x="113" y="11"/>
                  </a:lnTo>
                  <a:lnTo>
                    <a:pt x="114" y="11"/>
                  </a:lnTo>
                  <a:lnTo>
                    <a:pt x="114" y="10"/>
                  </a:lnTo>
                  <a:lnTo>
                    <a:pt x="115" y="10"/>
                  </a:lnTo>
                  <a:lnTo>
                    <a:pt x="116" y="10"/>
                  </a:lnTo>
                  <a:lnTo>
                    <a:pt x="117" y="10"/>
                  </a:lnTo>
                  <a:lnTo>
                    <a:pt x="118" y="9"/>
                  </a:lnTo>
                  <a:lnTo>
                    <a:pt x="119" y="9"/>
                  </a:lnTo>
                  <a:lnTo>
                    <a:pt x="119" y="8"/>
                  </a:lnTo>
                  <a:lnTo>
                    <a:pt x="120" y="8"/>
                  </a:lnTo>
                  <a:lnTo>
                    <a:pt x="121" y="8"/>
                  </a:lnTo>
                  <a:lnTo>
                    <a:pt x="121" y="7"/>
                  </a:lnTo>
                  <a:lnTo>
                    <a:pt x="122" y="7"/>
                  </a:lnTo>
                  <a:lnTo>
                    <a:pt x="123" y="7"/>
                  </a:lnTo>
                  <a:lnTo>
                    <a:pt x="124" y="7"/>
                  </a:lnTo>
                  <a:lnTo>
                    <a:pt x="125" y="7"/>
                  </a:lnTo>
                  <a:lnTo>
                    <a:pt x="126" y="7"/>
                  </a:lnTo>
                  <a:lnTo>
                    <a:pt x="127" y="7"/>
                  </a:lnTo>
                  <a:lnTo>
                    <a:pt x="127" y="6"/>
                  </a:lnTo>
                  <a:lnTo>
                    <a:pt x="128" y="6"/>
                  </a:lnTo>
                  <a:lnTo>
                    <a:pt x="129" y="6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2" y="5"/>
                  </a:lnTo>
                  <a:lnTo>
                    <a:pt x="133" y="5"/>
                  </a:lnTo>
                  <a:lnTo>
                    <a:pt x="134" y="4"/>
                  </a:lnTo>
                  <a:lnTo>
                    <a:pt x="135" y="4"/>
                  </a:lnTo>
                  <a:lnTo>
                    <a:pt x="135" y="3"/>
                  </a:lnTo>
                  <a:lnTo>
                    <a:pt x="136" y="3"/>
                  </a:lnTo>
                  <a:lnTo>
                    <a:pt x="136" y="2"/>
                  </a:lnTo>
                  <a:lnTo>
                    <a:pt x="137" y="2"/>
                  </a:lnTo>
                  <a:lnTo>
                    <a:pt x="138" y="1"/>
                  </a:lnTo>
                  <a:lnTo>
                    <a:pt x="138" y="0"/>
                  </a:lnTo>
                  <a:lnTo>
                    <a:pt x="139" y="0"/>
                  </a:lnTo>
                  <a:lnTo>
                    <a:pt x="140" y="0"/>
                  </a:lnTo>
                  <a:lnTo>
                    <a:pt x="140" y="1"/>
                  </a:lnTo>
                  <a:lnTo>
                    <a:pt x="141" y="1"/>
                  </a:lnTo>
                  <a:lnTo>
                    <a:pt x="142" y="1"/>
                  </a:lnTo>
                  <a:lnTo>
                    <a:pt x="143" y="1"/>
                  </a:lnTo>
                  <a:lnTo>
                    <a:pt x="143" y="2"/>
                  </a:lnTo>
                  <a:lnTo>
                    <a:pt x="144" y="2"/>
                  </a:lnTo>
                  <a:lnTo>
                    <a:pt x="144" y="3"/>
                  </a:lnTo>
                  <a:lnTo>
                    <a:pt x="145" y="3"/>
                  </a:lnTo>
                  <a:lnTo>
                    <a:pt x="145" y="4"/>
                  </a:lnTo>
                  <a:lnTo>
                    <a:pt x="146" y="4"/>
                  </a:lnTo>
                  <a:lnTo>
                    <a:pt x="147" y="4"/>
                  </a:lnTo>
                  <a:lnTo>
                    <a:pt x="147" y="5"/>
                  </a:lnTo>
                  <a:lnTo>
                    <a:pt x="149" y="5"/>
                  </a:lnTo>
                  <a:lnTo>
                    <a:pt x="150" y="4"/>
                  </a:lnTo>
                  <a:lnTo>
                    <a:pt x="151" y="4"/>
                  </a:lnTo>
                  <a:lnTo>
                    <a:pt x="152" y="4"/>
                  </a:lnTo>
                  <a:lnTo>
                    <a:pt x="152" y="3"/>
                  </a:lnTo>
                  <a:lnTo>
                    <a:pt x="153" y="3"/>
                  </a:lnTo>
                  <a:lnTo>
                    <a:pt x="154" y="3"/>
                  </a:lnTo>
                  <a:lnTo>
                    <a:pt x="154" y="2"/>
                  </a:lnTo>
                  <a:lnTo>
                    <a:pt x="155" y="2"/>
                  </a:lnTo>
                  <a:lnTo>
                    <a:pt x="156" y="2"/>
                  </a:lnTo>
                  <a:lnTo>
                    <a:pt x="156" y="3"/>
                  </a:lnTo>
                  <a:lnTo>
                    <a:pt x="156" y="4"/>
                  </a:lnTo>
                  <a:lnTo>
                    <a:pt x="156" y="5"/>
                  </a:lnTo>
                  <a:lnTo>
                    <a:pt x="157" y="5"/>
                  </a:lnTo>
                  <a:lnTo>
                    <a:pt x="158" y="5"/>
                  </a:lnTo>
                  <a:lnTo>
                    <a:pt x="159" y="5"/>
                  </a:lnTo>
                  <a:lnTo>
                    <a:pt x="160" y="5"/>
                  </a:lnTo>
                  <a:lnTo>
                    <a:pt x="161" y="6"/>
                  </a:lnTo>
                  <a:lnTo>
                    <a:pt x="162" y="6"/>
                  </a:lnTo>
                  <a:lnTo>
                    <a:pt x="162" y="7"/>
                  </a:lnTo>
                  <a:lnTo>
                    <a:pt x="163" y="7"/>
                  </a:lnTo>
                  <a:lnTo>
                    <a:pt x="163" y="9"/>
                  </a:lnTo>
                  <a:lnTo>
                    <a:pt x="162" y="9"/>
                  </a:lnTo>
                  <a:lnTo>
                    <a:pt x="162" y="10"/>
                  </a:lnTo>
                  <a:lnTo>
                    <a:pt x="161" y="10"/>
                  </a:lnTo>
                  <a:lnTo>
                    <a:pt x="160" y="11"/>
                  </a:lnTo>
                  <a:lnTo>
                    <a:pt x="159" y="12"/>
                  </a:lnTo>
                  <a:lnTo>
                    <a:pt x="158" y="12"/>
                  </a:lnTo>
                  <a:lnTo>
                    <a:pt x="157" y="12"/>
                  </a:lnTo>
                  <a:lnTo>
                    <a:pt x="156" y="12"/>
                  </a:lnTo>
                  <a:lnTo>
                    <a:pt x="156" y="13"/>
                  </a:lnTo>
                  <a:lnTo>
                    <a:pt x="156" y="14"/>
                  </a:lnTo>
                  <a:lnTo>
                    <a:pt x="155" y="14"/>
                  </a:lnTo>
                  <a:lnTo>
                    <a:pt x="155" y="15"/>
                  </a:lnTo>
                  <a:lnTo>
                    <a:pt x="154" y="15"/>
                  </a:lnTo>
                  <a:lnTo>
                    <a:pt x="154" y="16"/>
                  </a:lnTo>
                  <a:lnTo>
                    <a:pt x="153" y="16"/>
                  </a:lnTo>
                  <a:lnTo>
                    <a:pt x="152" y="17"/>
                  </a:lnTo>
                  <a:lnTo>
                    <a:pt x="151" y="17"/>
                  </a:lnTo>
                  <a:lnTo>
                    <a:pt x="151" y="18"/>
                  </a:lnTo>
                  <a:lnTo>
                    <a:pt x="150" y="18"/>
                  </a:lnTo>
                  <a:lnTo>
                    <a:pt x="149" y="19"/>
                  </a:lnTo>
                  <a:lnTo>
                    <a:pt x="148" y="19"/>
                  </a:lnTo>
                  <a:lnTo>
                    <a:pt x="148" y="20"/>
                  </a:lnTo>
                  <a:lnTo>
                    <a:pt x="147" y="20"/>
                  </a:lnTo>
                  <a:lnTo>
                    <a:pt x="147" y="21"/>
                  </a:lnTo>
                  <a:lnTo>
                    <a:pt x="146" y="21"/>
                  </a:lnTo>
                  <a:lnTo>
                    <a:pt x="146" y="22"/>
                  </a:lnTo>
                  <a:lnTo>
                    <a:pt x="145" y="22"/>
                  </a:lnTo>
                  <a:lnTo>
                    <a:pt x="145" y="23"/>
                  </a:lnTo>
                  <a:lnTo>
                    <a:pt x="144" y="23"/>
                  </a:lnTo>
                  <a:lnTo>
                    <a:pt x="144" y="24"/>
                  </a:lnTo>
                  <a:lnTo>
                    <a:pt x="144" y="25"/>
                  </a:lnTo>
                  <a:lnTo>
                    <a:pt x="143" y="25"/>
                  </a:lnTo>
                  <a:lnTo>
                    <a:pt x="142" y="25"/>
                  </a:lnTo>
                  <a:lnTo>
                    <a:pt x="141" y="25"/>
                  </a:lnTo>
                  <a:lnTo>
                    <a:pt x="140" y="25"/>
                  </a:lnTo>
                  <a:lnTo>
                    <a:pt x="139" y="25"/>
                  </a:lnTo>
                  <a:lnTo>
                    <a:pt x="138" y="25"/>
                  </a:lnTo>
                  <a:lnTo>
                    <a:pt x="138" y="26"/>
                  </a:lnTo>
                  <a:lnTo>
                    <a:pt x="137" y="26"/>
                  </a:lnTo>
                  <a:lnTo>
                    <a:pt x="137" y="27"/>
                  </a:lnTo>
                  <a:lnTo>
                    <a:pt x="136" y="27"/>
                  </a:lnTo>
                  <a:lnTo>
                    <a:pt x="135" y="27"/>
                  </a:lnTo>
                  <a:lnTo>
                    <a:pt x="135" y="28"/>
                  </a:lnTo>
                  <a:lnTo>
                    <a:pt x="134" y="28"/>
                  </a:lnTo>
                  <a:lnTo>
                    <a:pt x="133" y="28"/>
                  </a:lnTo>
                  <a:lnTo>
                    <a:pt x="133" y="29"/>
                  </a:lnTo>
                  <a:lnTo>
                    <a:pt x="132" y="29"/>
                  </a:lnTo>
                  <a:lnTo>
                    <a:pt x="132" y="30"/>
                  </a:lnTo>
                  <a:lnTo>
                    <a:pt x="131" y="30"/>
                  </a:lnTo>
                  <a:lnTo>
                    <a:pt x="131" y="31"/>
                  </a:lnTo>
                  <a:lnTo>
                    <a:pt x="130" y="31"/>
                  </a:lnTo>
                  <a:lnTo>
                    <a:pt x="129" y="31"/>
                  </a:lnTo>
                  <a:lnTo>
                    <a:pt x="128" y="31"/>
                  </a:lnTo>
                  <a:lnTo>
                    <a:pt x="127" y="31"/>
                  </a:lnTo>
                  <a:lnTo>
                    <a:pt x="126" y="31"/>
                  </a:lnTo>
                  <a:lnTo>
                    <a:pt x="125" y="30"/>
                  </a:lnTo>
                  <a:lnTo>
                    <a:pt x="125" y="31"/>
                  </a:lnTo>
                  <a:lnTo>
                    <a:pt x="124" y="31"/>
                  </a:lnTo>
                  <a:lnTo>
                    <a:pt x="123" y="31"/>
                  </a:lnTo>
                  <a:lnTo>
                    <a:pt x="122" y="31"/>
                  </a:lnTo>
                  <a:lnTo>
                    <a:pt x="120" y="31"/>
                  </a:lnTo>
                  <a:lnTo>
                    <a:pt x="119" y="31"/>
                  </a:lnTo>
                  <a:lnTo>
                    <a:pt x="118" y="31"/>
                  </a:lnTo>
                  <a:lnTo>
                    <a:pt x="117" y="31"/>
                  </a:lnTo>
                  <a:lnTo>
                    <a:pt x="117" y="32"/>
                  </a:lnTo>
                  <a:lnTo>
                    <a:pt x="116" y="32"/>
                  </a:lnTo>
                  <a:lnTo>
                    <a:pt x="116" y="33"/>
                  </a:lnTo>
                  <a:lnTo>
                    <a:pt x="115" y="33"/>
                  </a:lnTo>
                  <a:lnTo>
                    <a:pt x="114" y="33"/>
                  </a:lnTo>
                  <a:lnTo>
                    <a:pt x="113" y="33"/>
                  </a:lnTo>
                  <a:lnTo>
                    <a:pt x="112" y="33"/>
                  </a:lnTo>
                  <a:lnTo>
                    <a:pt x="112" y="34"/>
                  </a:lnTo>
                  <a:lnTo>
                    <a:pt x="112" y="35"/>
                  </a:lnTo>
                  <a:lnTo>
                    <a:pt x="111" y="35"/>
                  </a:lnTo>
                  <a:lnTo>
                    <a:pt x="111" y="36"/>
                  </a:lnTo>
                  <a:lnTo>
                    <a:pt x="110" y="36"/>
                  </a:lnTo>
                  <a:lnTo>
                    <a:pt x="110" y="37"/>
                  </a:lnTo>
                  <a:lnTo>
                    <a:pt x="109" y="37"/>
                  </a:lnTo>
                  <a:lnTo>
                    <a:pt x="109" y="38"/>
                  </a:lnTo>
                  <a:lnTo>
                    <a:pt x="108" y="38"/>
                  </a:lnTo>
                  <a:lnTo>
                    <a:pt x="108" y="39"/>
                  </a:lnTo>
                  <a:lnTo>
                    <a:pt x="108" y="40"/>
                  </a:lnTo>
                  <a:lnTo>
                    <a:pt x="107" y="40"/>
                  </a:lnTo>
                  <a:lnTo>
                    <a:pt x="107" y="41"/>
                  </a:lnTo>
                  <a:lnTo>
                    <a:pt x="106" y="41"/>
                  </a:lnTo>
                  <a:lnTo>
                    <a:pt x="106" y="42"/>
                  </a:lnTo>
                  <a:lnTo>
                    <a:pt x="106" y="43"/>
                  </a:lnTo>
                  <a:lnTo>
                    <a:pt x="105" y="43"/>
                  </a:lnTo>
                  <a:lnTo>
                    <a:pt x="104" y="44"/>
                  </a:lnTo>
                  <a:lnTo>
                    <a:pt x="103" y="44"/>
                  </a:lnTo>
                  <a:lnTo>
                    <a:pt x="102" y="44"/>
                  </a:lnTo>
                  <a:lnTo>
                    <a:pt x="100" y="44"/>
                  </a:lnTo>
                  <a:lnTo>
                    <a:pt x="99" y="44"/>
                  </a:lnTo>
                  <a:lnTo>
                    <a:pt x="98" y="44"/>
                  </a:lnTo>
                  <a:lnTo>
                    <a:pt x="97" y="44"/>
                  </a:lnTo>
                  <a:lnTo>
                    <a:pt x="96" y="44"/>
                  </a:lnTo>
                  <a:lnTo>
                    <a:pt x="95" y="44"/>
                  </a:lnTo>
                  <a:lnTo>
                    <a:pt x="94" y="44"/>
                  </a:lnTo>
                  <a:lnTo>
                    <a:pt x="93" y="44"/>
                  </a:lnTo>
                  <a:lnTo>
                    <a:pt x="93" y="45"/>
                  </a:lnTo>
                  <a:lnTo>
                    <a:pt x="92" y="45"/>
                  </a:lnTo>
                  <a:lnTo>
                    <a:pt x="91" y="44"/>
                  </a:lnTo>
                  <a:lnTo>
                    <a:pt x="90" y="44"/>
                  </a:lnTo>
                  <a:lnTo>
                    <a:pt x="89" y="44"/>
                  </a:lnTo>
                  <a:lnTo>
                    <a:pt x="88" y="44"/>
                  </a:lnTo>
                  <a:lnTo>
                    <a:pt x="87" y="44"/>
                  </a:lnTo>
                  <a:lnTo>
                    <a:pt x="86" y="44"/>
                  </a:lnTo>
                  <a:lnTo>
                    <a:pt x="85" y="44"/>
                  </a:lnTo>
                  <a:lnTo>
                    <a:pt x="84" y="44"/>
                  </a:lnTo>
                  <a:lnTo>
                    <a:pt x="84" y="45"/>
                  </a:lnTo>
                  <a:lnTo>
                    <a:pt x="83" y="45"/>
                  </a:lnTo>
                  <a:lnTo>
                    <a:pt x="82" y="45"/>
                  </a:lnTo>
                  <a:lnTo>
                    <a:pt x="81" y="46"/>
                  </a:lnTo>
                  <a:lnTo>
                    <a:pt x="81" y="47"/>
                  </a:lnTo>
                  <a:lnTo>
                    <a:pt x="80" y="47"/>
                  </a:lnTo>
                  <a:lnTo>
                    <a:pt x="79" y="48"/>
                  </a:lnTo>
                  <a:lnTo>
                    <a:pt x="78" y="48"/>
                  </a:lnTo>
                  <a:lnTo>
                    <a:pt x="78" y="49"/>
                  </a:lnTo>
                  <a:lnTo>
                    <a:pt x="77" y="49"/>
                  </a:lnTo>
                  <a:lnTo>
                    <a:pt x="77" y="50"/>
                  </a:lnTo>
                  <a:lnTo>
                    <a:pt x="76" y="50"/>
                  </a:lnTo>
                  <a:lnTo>
                    <a:pt x="75" y="50"/>
                  </a:lnTo>
                  <a:lnTo>
                    <a:pt x="74" y="51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2" y="52"/>
                  </a:lnTo>
                  <a:lnTo>
                    <a:pt x="71" y="52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3"/>
                  </a:lnTo>
                  <a:lnTo>
                    <a:pt x="69" y="54"/>
                  </a:lnTo>
                  <a:lnTo>
                    <a:pt x="68" y="54"/>
                  </a:lnTo>
                  <a:lnTo>
                    <a:pt x="67" y="54"/>
                  </a:lnTo>
                  <a:lnTo>
                    <a:pt x="66" y="54"/>
                  </a:lnTo>
                  <a:lnTo>
                    <a:pt x="65" y="54"/>
                  </a:lnTo>
                  <a:lnTo>
                    <a:pt x="64" y="54"/>
                  </a:lnTo>
                  <a:lnTo>
                    <a:pt x="63" y="54"/>
                  </a:lnTo>
                  <a:lnTo>
                    <a:pt x="62" y="54"/>
                  </a:lnTo>
                  <a:lnTo>
                    <a:pt x="62" y="55"/>
                  </a:lnTo>
                  <a:lnTo>
                    <a:pt x="61" y="55"/>
                  </a:lnTo>
                  <a:lnTo>
                    <a:pt x="60" y="56"/>
                  </a:lnTo>
                  <a:lnTo>
                    <a:pt x="59" y="56"/>
                  </a:lnTo>
                  <a:lnTo>
                    <a:pt x="58" y="55"/>
                  </a:lnTo>
                  <a:lnTo>
                    <a:pt x="57" y="55"/>
                  </a:lnTo>
                  <a:lnTo>
                    <a:pt x="57" y="56"/>
                  </a:lnTo>
                  <a:lnTo>
                    <a:pt x="56" y="56"/>
                  </a:lnTo>
                  <a:lnTo>
                    <a:pt x="56" y="57"/>
                  </a:lnTo>
                  <a:lnTo>
                    <a:pt x="55" y="57"/>
                  </a:lnTo>
                  <a:lnTo>
                    <a:pt x="54" y="57"/>
                  </a:lnTo>
                  <a:lnTo>
                    <a:pt x="53" y="57"/>
                  </a:lnTo>
                  <a:lnTo>
                    <a:pt x="52" y="57"/>
                  </a:lnTo>
                  <a:lnTo>
                    <a:pt x="52" y="58"/>
                  </a:lnTo>
                  <a:lnTo>
                    <a:pt x="51" y="58"/>
                  </a:lnTo>
                  <a:lnTo>
                    <a:pt x="50" y="58"/>
                  </a:lnTo>
                  <a:lnTo>
                    <a:pt x="50" y="59"/>
                  </a:lnTo>
                  <a:lnTo>
                    <a:pt x="49" y="59"/>
                  </a:lnTo>
                  <a:lnTo>
                    <a:pt x="49" y="58"/>
                  </a:lnTo>
                  <a:lnTo>
                    <a:pt x="48" y="58"/>
                  </a:lnTo>
                  <a:lnTo>
                    <a:pt x="47" y="58"/>
                  </a:lnTo>
                  <a:lnTo>
                    <a:pt x="47" y="57"/>
                  </a:lnTo>
                  <a:lnTo>
                    <a:pt x="46" y="57"/>
                  </a:lnTo>
                  <a:lnTo>
                    <a:pt x="45" y="57"/>
                  </a:lnTo>
                  <a:lnTo>
                    <a:pt x="45" y="58"/>
                  </a:lnTo>
                  <a:lnTo>
                    <a:pt x="44" y="58"/>
                  </a:lnTo>
                  <a:lnTo>
                    <a:pt x="43" y="58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2" y="60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40" y="61"/>
                  </a:lnTo>
                  <a:lnTo>
                    <a:pt x="39" y="61"/>
                  </a:lnTo>
                  <a:lnTo>
                    <a:pt x="38" y="61"/>
                  </a:lnTo>
                  <a:lnTo>
                    <a:pt x="37" y="61"/>
                  </a:lnTo>
                  <a:lnTo>
                    <a:pt x="37" y="62"/>
                  </a:lnTo>
                  <a:lnTo>
                    <a:pt x="36" y="62"/>
                  </a:lnTo>
                  <a:lnTo>
                    <a:pt x="35" y="63"/>
                  </a:lnTo>
                  <a:lnTo>
                    <a:pt x="34" y="63"/>
                  </a:lnTo>
                  <a:lnTo>
                    <a:pt x="33" y="63"/>
                  </a:lnTo>
                  <a:lnTo>
                    <a:pt x="32" y="63"/>
                  </a:lnTo>
                  <a:lnTo>
                    <a:pt x="31" y="63"/>
                  </a:lnTo>
                  <a:lnTo>
                    <a:pt x="30" y="63"/>
                  </a:lnTo>
                  <a:lnTo>
                    <a:pt x="30" y="64"/>
                  </a:lnTo>
                  <a:lnTo>
                    <a:pt x="29" y="64"/>
                  </a:lnTo>
                  <a:lnTo>
                    <a:pt x="28" y="65"/>
                  </a:lnTo>
                  <a:lnTo>
                    <a:pt x="27" y="65"/>
                  </a:lnTo>
                  <a:lnTo>
                    <a:pt x="27" y="66"/>
                  </a:lnTo>
                  <a:lnTo>
                    <a:pt x="26" y="66"/>
                  </a:lnTo>
                  <a:lnTo>
                    <a:pt x="26" y="67"/>
                  </a:lnTo>
                  <a:lnTo>
                    <a:pt x="25" y="67"/>
                  </a:lnTo>
                  <a:lnTo>
                    <a:pt x="25" y="68"/>
                  </a:lnTo>
                  <a:lnTo>
                    <a:pt x="24" y="68"/>
                  </a:lnTo>
                  <a:lnTo>
                    <a:pt x="24" y="69"/>
                  </a:lnTo>
                  <a:lnTo>
                    <a:pt x="23" y="69"/>
                  </a:lnTo>
                  <a:lnTo>
                    <a:pt x="22" y="69"/>
                  </a:lnTo>
                  <a:lnTo>
                    <a:pt x="22" y="70"/>
                  </a:lnTo>
                  <a:lnTo>
                    <a:pt x="21" y="70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20" y="72"/>
                  </a:lnTo>
                  <a:lnTo>
                    <a:pt x="19" y="72"/>
                  </a:lnTo>
                  <a:lnTo>
                    <a:pt x="19" y="73"/>
                  </a:lnTo>
                  <a:lnTo>
                    <a:pt x="18" y="73"/>
                  </a:lnTo>
                  <a:lnTo>
                    <a:pt x="17" y="73"/>
                  </a:lnTo>
                  <a:lnTo>
                    <a:pt x="15" y="73"/>
                  </a:lnTo>
                  <a:lnTo>
                    <a:pt x="14" y="73"/>
                  </a:lnTo>
                  <a:lnTo>
                    <a:pt x="14" y="74"/>
                  </a:lnTo>
                  <a:lnTo>
                    <a:pt x="13" y="74"/>
                  </a:lnTo>
                  <a:lnTo>
                    <a:pt x="12" y="74"/>
                  </a:lnTo>
                  <a:lnTo>
                    <a:pt x="12" y="75"/>
                  </a:lnTo>
                  <a:lnTo>
                    <a:pt x="12" y="76"/>
                  </a:lnTo>
                  <a:lnTo>
                    <a:pt x="11" y="76"/>
                  </a:lnTo>
                  <a:lnTo>
                    <a:pt x="10" y="73"/>
                  </a:lnTo>
                  <a:lnTo>
                    <a:pt x="9" y="70"/>
                  </a:lnTo>
                  <a:lnTo>
                    <a:pt x="8" y="68"/>
                  </a:lnTo>
                  <a:lnTo>
                    <a:pt x="7" y="65"/>
                  </a:lnTo>
                  <a:lnTo>
                    <a:pt x="5" y="64"/>
                  </a:lnTo>
                  <a:lnTo>
                    <a:pt x="5" y="62"/>
                  </a:lnTo>
                  <a:lnTo>
                    <a:pt x="4" y="59"/>
                  </a:lnTo>
                  <a:lnTo>
                    <a:pt x="5" y="57"/>
                  </a:lnTo>
                  <a:lnTo>
                    <a:pt x="6" y="57"/>
                  </a:lnTo>
                  <a:lnTo>
                    <a:pt x="9" y="57"/>
                  </a:lnTo>
                  <a:lnTo>
                    <a:pt x="12" y="57"/>
                  </a:lnTo>
                  <a:lnTo>
                    <a:pt x="13" y="56"/>
                  </a:lnTo>
                  <a:lnTo>
                    <a:pt x="16" y="56"/>
                  </a:lnTo>
                  <a:lnTo>
                    <a:pt x="17" y="55"/>
                  </a:lnTo>
                  <a:lnTo>
                    <a:pt x="17" y="52"/>
                  </a:lnTo>
                  <a:lnTo>
                    <a:pt x="18" y="49"/>
                  </a:lnTo>
                  <a:lnTo>
                    <a:pt x="18" y="46"/>
                  </a:lnTo>
                  <a:lnTo>
                    <a:pt x="15" y="44"/>
                  </a:lnTo>
                  <a:lnTo>
                    <a:pt x="12" y="44"/>
                  </a:lnTo>
                  <a:lnTo>
                    <a:pt x="10" y="46"/>
                  </a:lnTo>
                  <a:lnTo>
                    <a:pt x="8" y="48"/>
                  </a:lnTo>
                  <a:lnTo>
                    <a:pt x="5" y="48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0" y="42"/>
                  </a:lnTo>
                  <a:lnTo>
                    <a:pt x="1" y="41"/>
                  </a:lnTo>
                  <a:lnTo>
                    <a:pt x="2" y="41"/>
                  </a:lnTo>
                  <a:lnTo>
                    <a:pt x="2" y="40"/>
                  </a:lnTo>
                  <a:lnTo>
                    <a:pt x="3" y="40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5" y="38"/>
                  </a:lnTo>
                  <a:lnTo>
                    <a:pt x="5" y="37"/>
                  </a:lnTo>
                  <a:lnTo>
                    <a:pt x="6" y="37"/>
                  </a:lnTo>
                  <a:lnTo>
                    <a:pt x="6" y="36"/>
                  </a:lnTo>
                  <a:lnTo>
                    <a:pt x="6" y="35"/>
                  </a:lnTo>
                  <a:lnTo>
                    <a:pt x="6" y="34"/>
                  </a:lnTo>
                  <a:lnTo>
                    <a:pt x="7" y="34"/>
                  </a:lnTo>
                  <a:lnTo>
                    <a:pt x="7" y="33"/>
                  </a:lnTo>
                  <a:lnTo>
                    <a:pt x="8" y="33"/>
                  </a:lnTo>
                  <a:lnTo>
                    <a:pt x="8" y="32"/>
                  </a:lnTo>
                  <a:lnTo>
                    <a:pt x="9" y="32"/>
                  </a:lnTo>
                  <a:lnTo>
                    <a:pt x="10" y="32"/>
                  </a:lnTo>
                  <a:lnTo>
                    <a:pt x="10" y="31"/>
                  </a:lnTo>
                  <a:lnTo>
                    <a:pt x="11" y="31"/>
                  </a:lnTo>
                  <a:lnTo>
                    <a:pt x="12" y="31"/>
                  </a:lnTo>
                  <a:lnTo>
                    <a:pt x="12" y="30"/>
                  </a:lnTo>
                  <a:lnTo>
                    <a:pt x="12" y="28"/>
                  </a:lnTo>
                  <a:lnTo>
                    <a:pt x="12" y="27"/>
                  </a:lnTo>
                  <a:lnTo>
                    <a:pt x="12" y="26"/>
                  </a:lnTo>
                  <a:lnTo>
                    <a:pt x="12" y="25"/>
                  </a:lnTo>
                  <a:lnTo>
                    <a:pt x="13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3" y="22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5" y="20"/>
                  </a:lnTo>
                  <a:lnTo>
                    <a:pt x="15" y="19"/>
                  </a:lnTo>
                  <a:lnTo>
                    <a:pt x="16" y="19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04" name="Freeform 984"/>
            <p:cNvSpPr>
              <a:spLocks/>
            </p:cNvSpPr>
            <p:nvPr/>
          </p:nvSpPr>
          <p:spPr bwMode="auto">
            <a:xfrm>
              <a:off x="2734" y="2546"/>
              <a:ext cx="117" cy="93"/>
            </a:xfrm>
            <a:custGeom>
              <a:avLst/>
              <a:gdLst>
                <a:gd name="T0" fmla="*/ 73 w 117"/>
                <a:gd name="T1" fmla="*/ 14 h 93"/>
                <a:gd name="T2" fmla="*/ 78 w 117"/>
                <a:gd name="T3" fmla="*/ 12 h 93"/>
                <a:gd name="T4" fmla="*/ 81 w 117"/>
                <a:gd name="T5" fmla="*/ 9 h 93"/>
                <a:gd name="T6" fmla="*/ 84 w 117"/>
                <a:gd name="T7" fmla="*/ 6 h 93"/>
                <a:gd name="T8" fmla="*/ 88 w 117"/>
                <a:gd name="T9" fmla="*/ 4 h 93"/>
                <a:gd name="T10" fmla="*/ 92 w 117"/>
                <a:gd name="T11" fmla="*/ 2 h 93"/>
                <a:gd name="T12" fmla="*/ 97 w 117"/>
                <a:gd name="T13" fmla="*/ 1 h 93"/>
                <a:gd name="T14" fmla="*/ 104 w 117"/>
                <a:gd name="T15" fmla="*/ 6 h 93"/>
                <a:gd name="T16" fmla="*/ 116 w 117"/>
                <a:gd name="T17" fmla="*/ 10 h 93"/>
                <a:gd name="T18" fmla="*/ 104 w 117"/>
                <a:gd name="T19" fmla="*/ 15 h 93"/>
                <a:gd name="T20" fmla="*/ 109 w 117"/>
                <a:gd name="T21" fmla="*/ 31 h 93"/>
                <a:gd name="T22" fmla="*/ 106 w 117"/>
                <a:gd name="T23" fmla="*/ 36 h 93"/>
                <a:gd name="T24" fmla="*/ 103 w 117"/>
                <a:gd name="T25" fmla="*/ 40 h 93"/>
                <a:gd name="T26" fmla="*/ 102 w 117"/>
                <a:gd name="T27" fmla="*/ 46 h 93"/>
                <a:gd name="T28" fmla="*/ 98 w 117"/>
                <a:gd name="T29" fmla="*/ 48 h 93"/>
                <a:gd name="T30" fmla="*/ 94 w 117"/>
                <a:gd name="T31" fmla="*/ 51 h 93"/>
                <a:gd name="T32" fmla="*/ 92 w 117"/>
                <a:gd name="T33" fmla="*/ 54 h 93"/>
                <a:gd name="T34" fmla="*/ 88 w 117"/>
                <a:gd name="T35" fmla="*/ 59 h 93"/>
                <a:gd name="T36" fmla="*/ 85 w 117"/>
                <a:gd name="T37" fmla="*/ 63 h 93"/>
                <a:gd name="T38" fmla="*/ 80 w 117"/>
                <a:gd name="T39" fmla="*/ 66 h 93"/>
                <a:gd name="T40" fmla="*/ 76 w 117"/>
                <a:gd name="T41" fmla="*/ 68 h 93"/>
                <a:gd name="T42" fmla="*/ 73 w 117"/>
                <a:gd name="T43" fmla="*/ 71 h 93"/>
                <a:gd name="T44" fmla="*/ 70 w 117"/>
                <a:gd name="T45" fmla="*/ 75 h 93"/>
                <a:gd name="T46" fmla="*/ 67 w 117"/>
                <a:gd name="T47" fmla="*/ 79 h 93"/>
                <a:gd name="T48" fmla="*/ 62 w 117"/>
                <a:gd name="T49" fmla="*/ 80 h 93"/>
                <a:gd name="T50" fmla="*/ 55 w 117"/>
                <a:gd name="T51" fmla="*/ 80 h 93"/>
                <a:gd name="T52" fmla="*/ 48 w 117"/>
                <a:gd name="T53" fmla="*/ 80 h 93"/>
                <a:gd name="T54" fmla="*/ 42 w 117"/>
                <a:gd name="T55" fmla="*/ 82 h 93"/>
                <a:gd name="T56" fmla="*/ 39 w 117"/>
                <a:gd name="T57" fmla="*/ 85 h 93"/>
                <a:gd name="T58" fmla="*/ 35 w 117"/>
                <a:gd name="T59" fmla="*/ 87 h 93"/>
                <a:gd name="T60" fmla="*/ 30 w 117"/>
                <a:gd name="T61" fmla="*/ 89 h 93"/>
                <a:gd name="T62" fmla="*/ 26 w 117"/>
                <a:gd name="T63" fmla="*/ 92 h 93"/>
                <a:gd name="T64" fmla="*/ 21 w 117"/>
                <a:gd name="T65" fmla="*/ 92 h 93"/>
                <a:gd name="T66" fmla="*/ 16 w 117"/>
                <a:gd name="T67" fmla="*/ 93 h 93"/>
                <a:gd name="T68" fmla="*/ 10 w 117"/>
                <a:gd name="T69" fmla="*/ 92 h 93"/>
                <a:gd name="T70" fmla="*/ 7 w 117"/>
                <a:gd name="T71" fmla="*/ 90 h 93"/>
                <a:gd name="T72" fmla="*/ 2 w 117"/>
                <a:gd name="T73" fmla="*/ 92 h 93"/>
                <a:gd name="T74" fmla="*/ 1 w 117"/>
                <a:gd name="T75" fmla="*/ 90 h 93"/>
                <a:gd name="T76" fmla="*/ 2 w 117"/>
                <a:gd name="T77" fmla="*/ 85 h 93"/>
                <a:gd name="T78" fmla="*/ 4 w 117"/>
                <a:gd name="T79" fmla="*/ 81 h 93"/>
                <a:gd name="T80" fmla="*/ 9 w 117"/>
                <a:gd name="T81" fmla="*/ 79 h 93"/>
                <a:gd name="T82" fmla="*/ 14 w 117"/>
                <a:gd name="T83" fmla="*/ 78 h 93"/>
                <a:gd name="T84" fmla="*/ 19 w 117"/>
                <a:gd name="T85" fmla="*/ 75 h 93"/>
                <a:gd name="T86" fmla="*/ 18 w 117"/>
                <a:gd name="T87" fmla="*/ 72 h 93"/>
                <a:gd name="T88" fmla="*/ 15 w 117"/>
                <a:gd name="T89" fmla="*/ 69 h 93"/>
                <a:gd name="T90" fmla="*/ 10 w 117"/>
                <a:gd name="T91" fmla="*/ 72 h 93"/>
                <a:gd name="T92" fmla="*/ 8 w 117"/>
                <a:gd name="T93" fmla="*/ 66 h 93"/>
                <a:gd name="T94" fmla="*/ 10 w 117"/>
                <a:gd name="T95" fmla="*/ 62 h 93"/>
                <a:gd name="T96" fmla="*/ 13 w 117"/>
                <a:gd name="T97" fmla="*/ 60 h 93"/>
                <a:gd name="T98" fmla="*/ 13 w 117"/>
                <a:gd name="T99" fmla="*/ 55 h 93"/>
                <a:gd name="T100" fmla="*/ 14 w 117"/>
                <a:gd name="T101" fmla="*/ 51 h 93"/>
                <a:gd name="T102" fmla="*/ 15 w 117"/>
                <a:gd name="T103" fmla="*/ 45 h 93"/>
                <a:gd name="T104" fmla="*/ 17 w 117"/>
                <a:gd name="T105" fmla="*/ 41 h 93"/>
                <a:gd name="T106" fmla="*/ 21 w 117"/>
                <a:gd name="T107" fmla="*/ 39 h 93"/>
                <a:gd name="T108" fmla="*/ 23 w 117"/>
                <a:gd name="T109" fmla="*/ 35 h 93"/>
                <a:gd name="T110" fmla="*/ 28 w 117"/>
                <a:gd name="T111" fmla="*/ 34 h 93"/>
                <a:gd name="T112" fmla="*/ 30 w 117"/>
                <a:gd name="T113" fmla="*/ 30 h 93"/>
                <a:gd name="T114" fmla="*/ 34 w 117"/>
                <a:gd name="T115" fmla="*/ 27 h 93"/>
                <a:gd name="T116" fmla="*/ 38 w 117"/>
                <a:gd name="T117" fmla="*/ 24 h 93"/>
                <a:gd name="T118" fmla="*/ 42 w 117"/>
                <a:gd name="T119" fmla="*/ 22 h 93"/>
                <a:gd name="T120" fmla="*/ 43 w 117"/>
                <a:gd name="T121" fmla="*/ 27 h 93"/>
                <a:gd name="T122" fmla="*/ 54 w 117"/>
                <a:gd name="T123" fmla="*/ 27 h 93"/>
                <a:gd name="T124" fmla="*/ 62 w 117"/>
                <a:gd name="T125" fmla="*/ 27 h 9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17"/>
                <a:gd name="T190" fmla="*/ 0 h 93"/>
                <a:gd name="T191" fmla="*/ 117 w 117"/>
                <a:gd name="T192" fmla="*/ 93 h 9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17" h="93">
                  <a:moveTo>
                    <a:pt x="68" y="14"/>
                  </a:moveTo>
                  <a:lnTo>
                    <a:pt x="69" y="14"/>
                  </a:lnTo>
                  <a:lnTo>
                    <a:pt x="70" y="14"/>
                  </a:lnTo>
                  <a:lnTo>
                    <a:pt x="71" y="14"/>
                  </a:lnTo>
                  <a:lnTo>
                    <a:pt x="72" y="14"/>
                  </a:lnTo>
                  <a:lnTo>
                    <a:pt x="73" y="14"/>
                  </a:lnTo>
                  <a:lnTo>
                    <a:pt x="74" y="14"/>
                  </a:lnTo>
                  <a:lnTo>
                    <a:pt x="74" y="13"/>
                  </a:lnTo>
                  <a:lnTo>
                    <a:pt x="75" y="13"/>
                  </a:lnTo>
                  <a:lnTo>
                    <a:pt x="76" y="13"/>
                  </a:lnTo>
                  <a:lnTo>
                    <a:pt x="77" y="13"/>
                  </a:lnTo>
                  <a:lnTo>
                    <a:pt x="78" y="13"/>
                  </a:lnTo>
                  <a:lnTo>
                    <a:pt x="78" y="12"/>
                  </a:lnTo>
                  <a:lnTo>
                    <a:pt x="79" y="12"/>
                  </a:lnTo>
                  <a:lnTo>
                    <a:pt x="79" y="11"/>
                  </a:lnTo>
                  <a:lnTo>
                    <a:pt x="80" y="11"/>
                  </a:lnTo>
                  <a:lnTo>
                    <a:pt x="80" y="10"/>
                  </a:lnTo>
                  <a:lnTo>
                    <a:pt x="81" y="10"/>
                  </a:lnTo>
                  <a:lnTo>
                    <a:pt x="81" y="9"/>
                  </a:lnTo>
                  <a:lnTo>
                    <a:pt x="82" y="9"/>
                  </a:lnTo>
                  <a:lnTo>
                    <a:pt x="82" y="8"/>
                  </a:lnTo>
                  <a:lnTo>
                    <a:pt x="83" y="8"/>
                  </a:lnTo>
                  <a:lnTo>
                    <a:pt x="83" y="7"/>
                  </a:lnTo>
                  <a:lnTo>
                    <a:pt x="84" y="7"/>
                  </a:lnTo>
                  <a:lnTo>
                    <a:pt x="84" y="6"/>
                  </a:lnTo>
                  <a:lnTo>
                    <a:pt x="85" y="6"/>
                  </a:lnTo>
                  <a:lnTo>
                    <a:pt x="86" y="6"/>
                  </a:lnTo>
                  <a:lnTo>
                    <a:pt x="86" y="5"/>
                  </a:lnTo>
                  <a:lnTo>
                    <a:pt x="87" y="5"/>
                  </a:lnTo>
                  <a:lnTo>
                    <a:pt x="88" y="5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91" y="3"/>
                  </a:lnTo>
                  <a:lnTo>
                    <a:pt x="91" y="2"/>
                  </a:lnTo>
                  <a:lnTo>
                    <a:pt x="92" y="2"/>
                  </a:lnTo>
                  <a:lnTo>
                    <a:pt x="93" y="2"/>
                  </a:lnTo>
                  <a:lnTo>
                    <a:pt x="94" y="2"/>
                  </a:lnTo>
                  <a:lnTo>
                    <a:pt x="95" y="2"/>
                  </a:lnTo>
                  <a:lnTo>
                    <a:pt x="96" y="2"/>
                  </a:lnTo>
                  <a:lnTo>
                    <a:pt x="96" y="1"/>
                  </a:lnTo>
                  <a:lnTo>
                    <a:pt x="97" y="1"/>
                  </a:lnTo>
                  <a:lnTo>
                    <a:pt x="98" y="1"/>
                  </a:lnTo>
                  <a:lnTo>
                    <a:pt x="98" y="0"/>
                  </a:lnTo>
                  <a:lnTo>
                    <a:pt x="99" y="0"/>
                  </a:lnTo>
                  <a:lnTo>
                    <a:pt x="101" y="1"/>
                  </a:lnTo>
                  <a:lnTo>
                    <a:pt x="102" y="4"/>
                  </a:lnTo>
                  <a:lnTo>
                    <a:pt x="104" y="6"/>
                  </a:lnTo>
                  <a:lnTo>
                    <a:pt x="107" y="6"/>
                  </a:lnTo>
                  <a:lnTo>
                    <a:pt x="109" y="4"/>
                  </a:lnTo>
                  <a:lnTo>
                    <a:pt x="111" y="2"/>
                  </a:lnTo>
                  <a:lnTo>
                    <a:pt x="114" y="2"/>
                  </a:lnTo>
                  <a:lnTo>
                    <a:pt x="117" y="4"/>
                  </a:lnTo>
                  <a:lnTo>
                    <a:pt x="117" y="7"/>
                  </a:lnTo>
                  <a:lnTo>
                    <a:pt x="116" y="10"/>
                  </a:lnTo>
                  <a:lnTo>
                    <a:pt x="116" y="13"/>
                  </a:lnTo>
                  <a:lnTo>
                    <a:pt x="115" y="14"/>
                  </a:lnTo>
                  <a:lnTo>
                    <a:pt x="112" y="14"/>
                  </a:lnTo>
                  <a:lnTo>
                    <a:pt x="111" y="15"/>
                  </a:lnTo>
                  <a:lnTo>
                    <a:pt x="108" y="15"/>
                  </a:lnTo>
                  <a:lnTo>
                    <a:pt x="105" y="15"/>
                  </a:lnTo>
                  <a:lnTo>
                    <a:pt x="104" y="15"/>
                  </a:lnTo>
                  <a:lnTo>
                    <a:pt x="103" y="17"/>
                  </a:lnTo>
                  <a:lnTo>
                    <a:pt x="104" y="20"/>
                  </a:lnTo>
                  <a:lnTo>
                    <a:pt x="104" y="22"/>
                  </a:lnTo>
                  <a:lnTo>
                    <a:pt x="106" y="23"/>
                  </a:lnTo>
                  <a:lnTo>
                    <a:pt x="107" y="26"/>
                  </a:lnTo>
                  <a:lnTo>
                    <a:pt x="108" y="28"/>
                  </a:lnTo>
                  <a:lnTo>
                    <a:pt x="109" y="31"/>
                  </a:lnTo>
                  <a:lnTo>
                    <a:pt x="110" y="34"/>
                  </a:lnTo>
                  <a:lnTo>
                    <a:pt x="109" y="34"/>
                  </a:lnTo>
                  <a:lnTo>
                    <a:pt x="108" y="34"/>
                  </a:lnTo>
                  <a:lnTo>
                    <a:pt x="108" y="35"/>
                  </a:lnTo>
                  <a:lnTo>
                    <a:pt x="107" y="35"/>
                  </a:lnTo>
                  <a:lnTo>
                    <a:pt x="106" y="35"/>
                  </a:lnTo>
                  <a:lnTo>
                    <a:pt x="106" y="36"/>
                  </a:lnTo>
                  <a:lnTo>
                    <a:pt x="105" y="36"/>
                  </a:lnTo>
                  <a:lnTo>
                    <a:pt x="105" y="37"/>
                  </a:lnTo>
                  <a:lnTo>
                    <a:pt x="105" y="38"/>
                  </a:lnTo>
                  <a:lnTo>
                    <a:pt x="104" y="38"/>
                  </a:lnTo>
                  <a:lnTo>
                    <a:pt x="104" y="39"/>
                  </a:lnTo>
                  <a:lnTo>
                    <a:pt x="103" y="40"/>
                  </a:lnTo>
                  <a:lnTo>
                    <a:pt x="103" y="42"/>
                  </a:lnTo>
                  <a:lnTo>
                    <a:pt x="103" y="43"/>
                  </a:lnTo>
                  <a:lnTo>
                    <a:pt x="103" y="44"/>
                  </a:lnTo>
                  <a:lnTo>
                    <a:pt x="103" y="45"/>
                  </a:lnTo>
                  <a:lnTo>
                    <a:pt x="103" y="46"/>
                  </a:lnTo>
                  <a:lnTo>
                    <a:pt x="102" y="46"/>
                  </a:lnTo>
                  <a:lnTo>
                    <a:pt x="102" y="47"/>
                  </a:lnTo>
                  <a:lnTo>
                    <a:pt x="101" y="47"/>
                  </a:lnTo>
                  <a:lnTo>
                    <a:pt x="100" y="47"/>
                  </a:lnTo>
                  <a:lnTo>
                    <a:pt x="99" y="47"/>
                  </a:lnTo>
                  <a:lnTo>
                    <a:pt x="99" y="48"/>
                  </a:lnTo>
                  <a:lnTo>
                    <a:pt x="98" y="48"/>
                  </a:lnTo>
                  <a:lnTo>
                    <a:pt x="98" y="49"/>
                  </a:lnTo>
                  <a:lnTo>
                    <a:pt x="97" y="49"/>
                  </a:lnTo>
                  <a:lnTo>
                    <a:pt x="97" y="50"/>
                  </a:lnTo>
                  <a:lnTo>
                    <a:pt x="96" y="50"/>
                  </a:lnTo>
                  <a:lnTo>
                    <a:pt x="95" y="51"/>
                  </a:lnTo>
                  <a:lnTo>
                    <a:pt x="94" y="51"/>
                  </a:lnTo>
                  <a:lnTo>
                    <a:pt x="94" y="52"/>
                  </a:lnTo>
                  <a:lnTo>
                    <a:pt x="93" y="52"/>
                  </a:lnTo>
                  <a:lnTo>
                    <a:pt x="93" y="53"/>
                  </a:lnTo>
                  <a:lnTo>
                    <a:pt x="92" y="53"/>
                  </a:lnTo>
                  <a:lnTo>
                    <a:pt x="92" y="54"/>
                  </a:lnTo>
                  <a:lnTo>
                    <a:pt x="91" y="55"/>
                  </a:lnTo>
                  <a:lnTo>
                    <a:pt x="90" y="56"/>
                  </a:lnTo>
                  <a:lnTo>
                    <a:pt x="90" y="57"/>
                  </a:lnTo>
                  <a:lnTo>
                    <a:pt x="89" y="57"/>
                  </a:lnTo>
                  <a:lnTo>
                    <a:pt x="89" y="58"/>
                  </a:lnTo>
                  <a:lnTo>
                    <a:pt x="88" y="58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6" y="60"/>
                  </a:lnTo>
                  <a:lnTo>
                    <a:pt x="86" y="61"/>
                  </a:lnTo>
                  <a:lnTo>
                    <a:pt x="86" y="62"/>
                  </a:lnTo>
                  <a:lnTo>
                    <a:pt x="86" y="63"/>
                  </a:lnTo>
                  <a:lnTo>
                    <a:pt x="85" y="63"/>
                  </a:lnTo>
                  <a:lnTo>
                    <a:pt x="84" y="64"/>
                  </a:lnTo>
                  <a:lnTo>
                    <a:pt x="83" y="64"/>
                  </a:lnTo>
                  <a:lnTo>
                    <a:pt x="82" y="65"/>
                  </a:lnTo>
                  <a:lnTo>
                    <a:pt x="81" y="65"/>
                  </a:lnTo>
                  <a:lnTo>
                    <a:pt x="81" y="66"/>
                  </a:lnTo>
                  <a:lnTo>
                    <a:pt x="80" y="66"/>
                  </a:lnTo>
                  <a:lnTo>
                    <a:pt x="79" y="66"/>
                  </a:lnTo>
                  <a:lnTo>
                    <a:pt x="79" y="67"/>
                  </a:lnTo>
                  <a:lnTo>
                    <a:pt x="78" y="67"/>
                  </a:lnTo>
                  <a:lnTo>
                    <a:pt x="77" y="67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5" y="68"/>
                  </a:lnTo>
                  <a:lnTo>
                    <a:pt x="75" y="69"/>
                  </a:lnTo>
                  <a:lnTo>
                    <a:pt x="74" y="69"/>
                  </a:lnTo>
                  <a:lnTo>
                    <a:pt x="74" y="70"/>
                  </a:lnTo>
                  <a:lnTo>
                    <a:pt x="73" y="70"/>
                  </a:lnTo>
                  <a:lnTo>
                    <a:pt x="73" y="71"/>
                  </a:lnTo>
                  <a:lnTo>
                    <a:pt x="73" y="72"/>
                  </a:lnTo>
                  <a:lnTo>
                    <a:pt x="72" y="72"/>
                  </a:lnTo>
                  <a:lnTo>
                    <a:pt x="72" y="73"/>
                  </a:lnTo>
                  <a:lnTo>
                    <a:pt x="71" y="74"/>
                  </a:lnTo>
                  <a:lnTo>
                    <a:pt x="71" y="75"/>
                  </a:lnTo>
                  <a:lnTo>
                    <a:pt x="70" y="75"/>
                  </a:lnTo>
                  <a:lnTo>
                    <a:pt x="70" y="76"/>
                  </a:lnTo>
                  <a:lnTo>
                    <a:pt x="69" y="76"/>
                  </a:lnTo>
                  <a:lnTo>
                    <a:pt x="69" y="77"/>
                  </a:lnTo>
                  <a:lnTo>
                    <a:pt x="68" y="77"/>
                  </a:lnTo>
                  <a:lnTo>
                    <a:pt x="68" y="78"/>
                  </a:lnTo>
                  <a:lnTo>
                    <a:pt x="67" y="78"/>
                  </a:lnTo>
                  <a:lnTo>
                    <a:pt x="67" y="79"/>
                  </a:lnTo>
                  <a:lnTo>
                    <a:pt x="66" y="79"/>
                  </a:lnTo>
                  <a:lnTo>
                    <a:pt x="65" y="79"/>
                  </a:lnTo>
                  <a:lnTo>
                    <a:pt x="65" y="80"/>
                  </a:lnTo>
                  <a:lnTo>
                    <a:pt x="64" y="80"/>
                  </a:lnTo>
                  <a:lnTo>
                    <a:pt x="63" y="80"/>
                  </a:lnTo>
                  <a:lnTo>
                    <a:pt x="62" y="80"/>
                  </a:lnTo>
                  <a:lnTo>
                    <a:pt x="61" y="80"/>
                  </a:lnTo>
                  <a:lnTo>
                    <a:pt x="60" y="80"/>
                  </a:lnTo>
                  <a:lnTo>
                    <a:pt x="59" y="80"/>
                  </a:lnTo>
                  <a:lnTo>
                    <a:pt x="58" y="80"/>
                  </a:lnTo>
                  <a:lnTo>
                    <a:pt x="57" y="80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4" y="80"/>
                  </a:lnTo>
                  <a:lnTo>
                    <a:pt x="53" y="80"/>
                  </a:lnTo>
                  <a:lnTo>
                    <a:pt x="52" y="80"/>
                  </a:lnTo>
                  <a:lnTo>
                    <a:pt x="51" y="80"/>
                  </a:lnTo>
                  <a:lnTo>
                    <a:pt x="50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47" y="80"/>
                  </a:lnTo>
                  <a:lnTo>
                    <a:pt x="46" y="80"/>
                  </a:lnTo>
                  <a:lnTo>
                    <a:pt x="44" y="80"/>
                  </a:lnTo>
                  <a:lnTo>
                    <a:pt x="43" y="80"/>
                  </a:lnTo>
                  <a:lnTo>
                    <a:pt x="42" y="81"/>
                  </a:lnTo>
                  <a:lnTo>
                    <a:pt x="42" y="82"/>
                  </a:lnTo>
                  <a:lnTo>
                    <a:pt x="42" y="83"/>
                  </a:lnTo>
                  <a:lnTo>
                    <a:pt x="42" y="84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0" y="85"/>
                  </a:lnTo>
                  <a:lnTo>
                    <a:pt x="39" y="85"/>
                  </a:lnTo>
                  <a:lnTo>
                    <a:pt x="38" y="85"/>
                  </a:lnTo>
                  <a:lnTo>
                    <a:pt x="38" y="86"/>
                  </a:lnTo>
                  <a:lnTo>
                    <a:pt x="38" y="87"/>
                  </a:lnTo>
                  <a:lnTo>
                    <a:pt x="37" y="87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4" y="87"/>
                  </a:lnTo>
                  <a:lnTo>
                    <a:pt x="33" y="87"/>
                  </a:lnTo>
                  <a:lnTo>
                    <a:pt x="33" y="88"/>
                  </a:lnTo>
                  <a:lnTo>
                    <a:pt x="32" y="88"/>
                  </a:lnTo>
                  <a:lnTo>
                    <a:pt x="31" y="88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89"/>
                  </a:lnTo>
                  <a:lnTo>
                    <a:pt x="29" y="90"/>
                  </a:lnTo>
                  <a:lnTo>
                    <a:pt x="28" y="90"/>
                  </a:lnTo>
                  <a:lnTo>
                    <a:pt x="28" y="91"/>
                  </a:lnTo>
                  <a:lnTo>
                    <a:pt x="27" y="91"/>
                  </a:lnTo>
                  <a:lnTo>
                    <a:pt x="27" y="92"/>
                  </a:lnTo>
                  <a:lnTo>
                    <a:pt x="26" y="92"/>
                  </a:lnTo>
                  <a:lnTo>
                    <a:pt x="25" y="92"/>
                  </a:lnTo>
                  <a:lnTo>
                    <a:pt x="24" y="92"/>
                  </a:lnTo>
                  <a:lnTo>
                    <a:pt x="23" y="93"/>
                  </a:lnTo>
                  <a:lnTo>
                    <a:pt x="22" y="93"/>
                  </a:lnTo>
                  <a:lnTo>
                    <a:pt x="21" y="92"/>
                  </a:lnTo>
                  <a:lnTo>
                    <a:pt x="20" y="92"/>
                  </a:lnTo>
                  <a:lnTo>
                    <a:pt x="19" y="92"/>
                  </a:lnTo>
                  <a:lnTo>
                    <a:pt x="18" y="92"/>
                  </a:lnTo>
                  <a:lnTo>
                    <a:pt x="17" y="92"/>
                  </a:lnTo>
                  <a:lnTo>
                    <a:pt x="17" y="93"/>
                  </a:lnTo>
                  <a:lnTo>
                    <a:pt x="16" y="93"/>
                  </a:lnTo>
                  <a:lnTo>
                    <a:pt x="15" y="93"/>
                  </a:lnTo>
                  <a:lnTo>
                    <a:pt x="15" y="92"/>
                  </a:lnTo>
                  <a:lnTo>
                    <a:pt x="14" y="92"/>
                  </a:lnTo>
                  <a:lnTo>
                    <a:pt x="13" y="92"/>
                  </a:lnTo>
                  <a:lnTo>
                    <a:pt x="12" y="92"/>
                  </a:lnTo>
                  <a:lnTo>
                    <a:pt x="11" y="92"/>
                  </a:lnTo>
                  <a:lnTo>
                    <a:pt x="10" y="92"/>
                  </a:lnTo>
                  <a:lnTo>
                    <a:pt x="9" y="92"/>
                  </a:lnTo>
                  <a:lnTo>
                    <a:pt x="8" y="92"/>
                  </a:lnTo>
                  <a:lnTo>
                    <a:pt x="8" y="91"/>
                  </a:lnTo>
                  <a:lnTo>
                    <a:pt x="7" y="91"/>
                  </a:lnTo>
                  <a:lnTo>
                    <a:pt x="7" y="90"/>
                  </a:lnTo>
                  <a:lnTo>
                    <a:pt x="6" y="90"/>
                  </a:lnTo>
                  <a:lnTo>
                    <a:pt x="5" y="90"/>
                  </a:lnTo>
                  <a:lnTo>
                    <a:pt x="4" y="90"/>
                  </a:lnTo>
                  <a:lnTo>
                    <a:pt x="4" y="91"/>
                  </a:lnTo>
                  <a:lnTo>
                    <a:pt x="3" y="91"/>
                  </a:lnTo>
                  <a:lnTo>
                    <a:pt x="3" y="92"/>
                  </a:lnTo>
                  <a:lnTo>
                    <a:pt x="2" y="92"/>
                  </a:lnTo>
                  <a:lnTo>
                    <a:pt x="1" y="92"/>
                  </a:lnTo>
                  <a:lnTo>
                    <a:pt x="0" y="92"/>
                  </a:lnTo>
                  <a:lnTo>
                    <a:pt x="0" y="91"/>
                  </a:lnTo>
                  <a:lnTo>
                    <a:pt x="1" y="91"/>
                  </a:lnTo>
                  <a:lnTo>
                    <a:pt x="1" y="90"/>
                  </a:lnTo>
                  <a:lnTo>
                    <a:pt x="1" y="89"/>
                  </a:lnTo>
                  <a:lnTo>
                    <a:pt x="2" y="89"/>
                  </a:lnTo>
                  <a:lnTo>
                    <a:pt x="2" y="88"/>
                  </a:lnTo>
                  <a:lnTo>
                    <a:pt x="2" y="87"/>
                  </a:lnTo>
                  <a:lnTo>
                    <a:pt x="2" y="86"/>
                  </a:lnTo>
                  <a:lnTo>
                    <a:pt x="2" y="85"/>
                  </a:lnTo>
                  <a:lnTo>
                    <a:pt x="2" y="84"/>
                  </a:lnTo>
                  <a:lnTo>
                    <a:pt x="2" y="83"/>
                  </a:lnTo>
                  <a:lnTo>
                    <a:pt x="3" y="83"/>
                  </a:lnTo>
                  <a:lnTo>
                    <a:pt x="4" y="83"/>
                  </a:lnTo>
                  <a:lnTo>
                    <a:pt x="4" y="82"/>
                  </a:lnTo>
                  <a:lnTo>
                    <a:pt x="4" y="81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7" y="80"/>
                  </a:lnTo>
                  <a:lnTo>
                    <a:pt x="7" y="79"/>
                  </a:lnTo>
                  <a:lnTo>
                    <a:pt x="8" y="79"/>
                  </a:lnTo>
                  <a:lnTo>
                    <a:pt x="9" y="79"/>
                  </a:lnTo>
                  <a:lnTo>
                    <a:pt x="10" y="79"/>
                  </a:lnTo>
                  <a:lnTo>
                    <a:pt x="10" y="78"/>
                  </a:lnTo>
                  <a:lnTo>
                    <a:pt x="11" y="78"/>
                  </a:lnTo>
                  <a:lnTo>
                    <a:pt x="12" y="78"/>
                  </a:lnTo>
                  <a:lnTo>
                    <a:pt x="13" y="78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5" y="77"/>
                  </a:lnTo>
                  <a:lnTo>
                    <a:pt x="16" y="77"/>
                  </a:lnTo>
                  <a:lnTo>
                    <a:pt x="17" y="76"/>
                  </a:lnTo>
                  <a:lnTo>
                    <a:pt x="18" y="75"/>
                  </a:lnTo>
                  <a:lnTo>
                    <a:pt x="19" y="75"/>
                  </a:lnTo>
                  <a:lnTo>
                    <a:pt x="19" y="74"/>
                  </a:lnTo>
                  <a:lnTo>
                    <a:pt x="20" y="74"/>
                  </a:lnTo>
                  <a:lnTo>
                    <a:pt x="20" y="73"/>
                  </a:lnTo>
                  <a:lnTo>
                    <a:pt x="20" y="72"/>
                  </a:lnTo>
                  <a:lnTo>
                    <a:pt x="19" y="71"/>
                  </a:lnTo>
                  <a:lnTo>
                    <a:pt x="18" y="72"/>
                  </a:lnTo>
                  <a:lnTo>
                    <a:pt x="18" y="71"/>
                  </a:lnTo>
                  <a:lnTo>
                    <a:pt x="17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6" y="69"/>
                  </a:lnTo>
                  <a:lnTo>
                    <a:pt x="15" y="69"/>
                  </a:lnTo>
                  <a:lnTo>
                    <a:pt x="14" y="69"/>
                  </a:lnTo>
                  <a:lnTo>
                    <a:pt x="13" y="69"/>
                  </a:lnTo>
                  <a:lnTo>
                    <a:pt x="12" y="69"/>
                  </a:lnTo>
                  <a:lnTo>
                    <a:pt x="12" y="70"/>
                  </a:lnTo>
                  <a:lnTo>
                    <a:pt x="11" y="70"/>
                  </a:lnTo>
                  <a:lnTo>
                    <a:pt x="10" y="71"/>
                  </a:lnTo>
                  <a:lnTo>
                    <a:pt x="10" y="72"/>
                  </a:lnTo>
                  <a:lnTo>
                    <a:pt x="9" y="72"/>
                  </a:lnTo>
                  <a:lnTo>
                    <a:pt x="9" y="71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8" y="68"/>
                  </a:lnTo>
                  <a:lnTo>
                    <a:pt x="8" y="67"/>
                  </a:lnTo>
                  <a:lnTo>
                    <a:pt x="8" y="66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8" y="63"/>
                  </a:lnTo>
                  <a:lnTo>
                    <a:pt x="9" y="63"/>
                  </a:lnTo>
                  <a:lnTo>
                    <a:pt x="9" y="62"/>
                  </a:lnTo>
                  <a:lnTo>
                    <a:pt x="10" y="62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2" y="60"/>
                  </a:lnTo>
                  <a:lnTo>
                    <a:pt x="13" y="60"/>
                  </a:lnTo>
                  <a:lnTo>
                    <a:pt x="14" y="60"/>
                  </a:lnTo>
                  <a:lnTo>
                    <a:pt x="14" y="59"/>
                  </a:lnTo>
                  <a:lnTo>
                    <a:pt x="14" y="58"/>
                  </a:lnTo>
                  <a:lnTo>
                    <a:pt x="14" y="57"/>
                  </a:lnTo>
                  <a:lnTo>
                    <a:pt x="14" y="56"/>
                  </a:lnTo>
                  <a:lnTo>
                    <a:pt x="14" y="55"/>
                  </a:lnTo>
                  <a:lnTo>
                    <a:pt x="13" y="55"/>
                  </a:lnTo>
                  <a:lnTo>
                    <a:pt x="13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2"/>
                  </a:lnTo>
                  <a:lnTo>
                    <a:pt x="14" y="52"/>
                  </a:lnTo>
                  <a:lnTo>
                    <a:pt x="14" y="51"/>
                  </a:lnTo>
                  <a:lnTo>
                    <a:pt x="14" y="50"/>
                  </a:lnTo>
                  <a:lnTo>
                    <a:pt x="15" y="50"/>
                  </a:lnTo>
                  <a:lnTo>
                    <a:pt x="15" y="49"/>
                  </a:lnTo>
                  <a:lnTo>
                    <a:pt x="15" y="47"/>
                  </a:lnTo>
                  <a:lnTo>
                    <a:pt x="15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4" y="44"/>
                  </a:lnTo>
                  <a:lnTo>
                    <a:pt x="15" y="43"/>
                  </a:lnTo>
                  <a:lnTo>
                    <a:pt x="15" y="42"/>
                  </a:lnTo>
                  <a:lnTo>
                    <a:pt x="16" y="42"/>
                  </a:lnTo>
                  <a:lnTo>
                    <a:pt x="16" y="41"/>
                  </a:lnTo>
                  <a:lnTo>
                    <a:pt x="17" y="41"/>
                  </a:lnTo>
                  <a:lnTo>
                    <a:pt x="17" y="40"/>
                  </a:lnTo>
                  <a:lnTo>
                    <a:pt x="18" y="40"/>
                  </a:lnTo>
                  <a:lnTo>
                    <a:pt x="19" y="40"/>
                  </a:lnTo>
                  <a:lnTo>
                    <a:pt x="19" y="39"/>
                  </a:lnTo>
                  <a:lnTo>
                    <a:pt x="20" y="39"/>
                  </a:lnTo>
                  <a:lnTo>
                    <a:pt x="21" y="39"/>
                  </a:lnTo>
                  <a:lnTo>
                    <a:pt x="21" y="38"/>
                  </a:lnTo>
                  <a:lnTo>
                    <a:pt x="22" y="38"/>
                  </a:lnTo>
                  <a:lnTo>
                    <a:pt x="22" y="37"/>
                  </a:lnTo>
                  <a:lnTo>
                    <a:pt x="22" y="36"/>
                  </a:lnTo>
                  <a:lnTo>
                    <a:pt x="23" y="36"/>
                  </a:lnTo>
                  <a:lnTo>
                    <a:pt x="23" y="35"/>
                  </a:lnTo>
                  <a:lnTo>
                    <a:pt x="23" y="34"/>
                  </a:lnTo>
                  <a:lnTo>
                    <a:pt x="24" y="34"/>
                  </a:lnTo>
                  <a:lnTo>
                    <a:pt x="25" y="34"/>
                  </a:lnTo>
                  <a:lnTo>
                    <a:pt x="26" y="34"/>
                  </a:lnTo>
                  <a:lnTo>
                    <a:pt x="27" y="34"/>
                  </a:lnTo>
                  <a:lnTo>
                    <a:pt x="28" y="34"/>
                  </a:lnTo>
                  <a:lnTo>
                    <a:pt x="28" y="33"/>
                  </a:lnTo>
                  <a:lnTo>
                    <a:pt x="29" y="33"/>
                  </a:lnTo>
                  <a:lnTo>
                    <a:pt x="29" y="32"/>
                  </a:lnTo>
                  <a:lnTo>
                    <a:pt x="29" y="31"/>
                  </a:lnTo>
                  <a:lnTo>
                    <a:pt x="29" y="30"/>
                  </a:lnTo>
                  <a:lnTo>
                    <a:pt x="30" y="30"/>
                  </a:lnTo>
                  <a:lnTo>
                    <a:pt x="31" y="29"/>
                  </a:lnTo>
                  <a:lnTo>
                    <a:pt x="31" y="28"/>
                  </a:lnTo>
                  <a:lnTo>
                    <a:pt x="32" y="28"/>
                  </a:lnTo>
                  <a:lnTo>
                    <a:pt x="32" y="27"/>
                  </a:lnTo>
                  <a:lnTo>
                    <a:pt x="33" y="27"/>
                  </a:lnTo>
                  <a:lnTo>
                    <a:pt x="34" y="27"/>
                  </a:lnTo>
                  <a:lnTo>
                    <a:pt x="35" y="27"/>
                  </a:lnTo>
                  <a:lnTo>
                    <a:pt x="35" y="26"/>
                  </a:lnTo>
                  <a:lnTo>
                    <a:pt x="36" y="25"/>
                  </a:lnTo>
                  <a:lnTo>
                    <a:pt x="36" y="24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9" y="24"/>
                  </a:lnTo>
                  <a:lnTo>
                    <a:pt x="40" y="24"/>
                  </a:lnTo>
                  <a:lnTo>
                    <a:pt x="40" y="23"/>
                  </a:lnTo>
                  <a:lnTo>
                    <a:pt x="41" y="23"/>
                  </a:lnTo>
                  <a:lnTo>
                    <a:pt x="42" y="23"/>
                  </a:lnTo>
                  <a:lnTo>
                    <a:pt x="42" y="22"/>
                  </a:lnTo>
                  <a:lnTo>
                    <a:pt x="43" y="22"/>
                  </a:lnTo>
                  <a:lnTo>
                    <a:pt x="44" y="22"/>
                  </a:lnTo>
                  <a:lnTo>
                    <a:pt x="45" y="21"/>
                  </a:lnTo>
                  <a:lnTo>
                    <a:pt x="43" y="23"/>
                  </a:lnTo>
                  <a:lnTo>
                    <a:pt x="42" y="25"/>
                  </a:lnTo>
                  <a:lnTo>
                    <a:pt x="43" y="26"/>
                  </a:lnTo>
                  <a:lnTo>
                    <a:pt x="43" y="27"/>
                  </a:lnTo>
                  <a:lnTo>
                    <a:pt x="45" y="27"/>
                  </a:lnTo>
                  <a:lnTo>
                    <a:pt x="47" y="28"/>
                  </a:lnTo>
                  <a:lnTo>
                    <a:pt x="48" y="27"/>
                  </a:lnTo>
                  <a:lnTo>
                    <a:pt x="49" y="27"/>
                  </a:lnTo>
                  <a:lnTo>
                    <a:pt x="51" y="27"/>
                  </a:lnTo>
                  <a:lnTo>
                    <a:pt x="54" y="27"/>
                  </a:lnTo>
                  <a:lnTo>
                    <a:pt x="55" y="29"/>
                  </a:lnTo>
                  <a:lnTo>
                    <a:pt x="55" y="30"/>
                  </a:lnTo>
                  <a:lnTo>
                    <a:pt x="56" y="33"/>
                  </a:lnTo>
                  <a:lnTo>
                    <a:pt x="55" y="34"/>
                  </a:lnTo>
                  <a:lnTo>
                    <a:pt x="59" y="34"/>
                  </a:lnTo>
                  <a:lnTo>
                    <a:pt x="61" y="32"/>
                  </a:lnTo>
                  <a:lnTo>
                    <a:pt x="62" y="27"/>
                  </a:lnTo>
                  <a:lnTo>
                    <a:pt x="64" y="25"/>
                  </a:lnTo>
                  <a:lnTo>
                    <a:pt x="66" y="24"/>
                  </a:lnTo>
                  <a:lnTo>
                    <a:pt x="67" y="22"/>
                  </a:lnTo>
                  <a:lnTo>
                    <a:pt x="68" y="19"/>
                  </a:lnTo>
                  <a:lnTo>
                    <a:pt x="69" y="16"/>
                  </a:lnTo>
                  <a:lnTo>
                    <a:pt x="68" y="1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05" name="Freeform 985"/>
            <p:cNvSpPr>
              <a:spLocks/>
            </p:cNvSpPr>
            <p:nvPr/>
          </p:nvSpPr>
          <p:spPr bwMode="auto">
            <a:xfrm>
              <a:off x="2776" y="2560"/>
              <a:ext cx="27" cy="20"/>
            </a:xfrm>
            <a:custGeom>
              <a:avLst/>
              <a:gdLst>
                <a:gd name="T0" fmla="*/ 3 w 27"/>
                <a:gd name="T1" fmla="*/ 7 h 20"/>
                <a:gd name="T2" fmla="*/ 4 w 27"/>
                <a:gd name="T3" fmla="*/ 7 h 20"/>
                <a:gd name="T4" fmla="*/ 5 w 27"/>
                <a:gd name="T5" fmla="*/ 7 h 20"/>
                <a:gd name="T6" fmla="*/ 5 w 27"/>
                <a:gd name="T7" fmla="*/ 7 h 20"/>
                <a:gd name="T8" fmla="*/ 6 w 27"/>
                <a:gd name="T9" fmla="*/ 7 h 20"/>
                <a:gd name="T10" fmla="*/ 6 w 27"/>
                <a:gd name="T11" fmla="*/ 7 h 20"/>
                <a:gd name="T12" fmla="*/ 6 w 27"/>
                <a:gd name="T13" fmla="*/ 6 h 20"/>
                <a:gd name="T14" fmla="*/ 6 w 27"/>
                <a:gd name="T15" fmla="*/ 6 h 20"/>
                <a:gd name="T16" fmla="*/ 7 w 27"/>
                <a:gd name="T17" fmla="*/ 5 h 20"/>
                <a:gd name="T18" fmla="*/ 7 w 27"/>
                <a:gd name="T19" fmla="*/ 4 h 20"/>
                <a:gd name="T20" fmla="*/ 8 w 27"/>
                <a:gd name="T21" fmla="*/ 4 h 20"/>
                <a:gd name="T22" fmla="*/ 9 w 27"/>
                <a:gd name="T23" fmla="*/ 4 h 20"/>
                <a:gd name="T24" fmla="*/ 10 w 27"/>
                <a:gd name="T25" fmla="*/ 4 h 20"/>
                <a:gd name="T26" fmla="*/ 11 w 27"/>
                <a:gd name="T27" fmla="*/ 3 h 20"/>
                <a:gd name="T28" fmla="*/ 11 w 27"/>
                <a:gd name="T29" fmla="*/ 3 h 20"/>
                <a:gd name="T30" fmla="*/ 12 w 27"/>
                <a:gd name="T31" fmla="*/ 3 h 20"/>
                <a:gd name="T32" fmla="*/ 12 w 27"/>
                <a:gd name="T33" fmla="*/ 3 h 20"/>
                <a:gd name="T34" fmla="*/ 13 w 27"/>
                <a:gd name="T35" fmla="*/ 2 h 20"/>
                <a:gd name="T36" fmla="*/ 14 w 27"/>
                <a:gd name="T37" fmla="*/ 2 h 20"/>
                <a:gd name="T38" fmla="*/ 14 w 27"/>
                <a:gd name="T39" fmla="*/ 2 h 20"/>
                <a:gd name="T40" fmla="*/ 15 w 27"/>
                <a:gd name="T41" fmla="*/ 1 h 20"/>
                <a:gd name="T42" fmla="*/ 16 w 27"/>
                <a:gd name="T43" fmla="*/ 1 h 20"/>
                <a:gd name="T44" fmla="*/ 17 w 27"/>
                <a:gd name="T45" fmla="*/ 1 h 20"/>
                <a:gd name="T46" fmla="*/ 18 w 27"/>
                <a:gd name="T47" fmla="*/ 1 h 20"/>
                <a:gd name="T48" fmla="*/ 19 w 27"/>
                <a:gd name="T49" fmla="*/ 1 h 20"/>
                <a:gd name="T50" fmla="*/ 19 w 27"/>
                <a:gd name="T51" fmla="*/ 1 h 20"/>
                <a:gd name="T52" fmla="*/ 20 w 27"/>
                <a:gd name="T53" fmla="*/ 1 h 20"/>
                <a:gd name="T54" fmla="*/ 20 w 27"/>
                <a:gd name="T55" fmla="*/ 1 h 20"/>
                <a:gd name="T56" fmla="*/ 21 w 27"/>
                <a:gd name="T57" fmla="*/ 1 h 20"/>
                <a:gd name="T58" fmla="*/ 22 w 27"/>
                <a:gd name="T59" fmla="*/ 1 h 20"/>
                <a:gd name="T60" fmla="*/ 23 w 27"/>
                <a:gd name="T61" fmla="*/ 0 h 20"/>
                <a:gd name="T62" fmla="*/ 23 w 27"/>
                <a:gd name="T63" fmla="*/ 0 h 20"/>
                <a:gd name="T64" fmla="*/ 24 w 27"/>
                <a:gd name="T65" fmla="*/ 0 h 20"/>
                <a:gd name="T66" fmla="*/ 25 w 27"/>
                <a:gd name="T67" fmla="*/ 0 h 20"/>
                <a:gd name="T68" fmla="*/ 25 w 27"/>
                <a:gd name="T69" fmla="*/ 0 h 20"/>
                <a:gd name="T70" fmla="*/ 26 w 27"/>
                <a:gd name="T71" fmla="*/ 0 h 20"/>
                <a:gd name="T72" fmla="*/ 26 w 27"/>
                <a:gd name="T73" fmla="*/ 5 h 20"/>
                <a:gd name="T74" fmla="*/ 24 w 27"/>
                <a:gd name="T75" fmla="*/ 10 h 20"/>
                <a:gd name="T76" fmla="*/ 20 w 27"/>
                <a:gd name="T77" fmla="*/ 13 h 20"/>
                <a:gd name="T78" fmla="*/ 17 w 27"/>
                <a:gd name="T79" fmla="*/ 20 h 20"/>
                <a:gd name="T80" fmla="*/ 14 w 27"/>
                <a:gd name="T81" fmla="*/ 19 h 20"/>
                <a:gd name="T82" fmla="*/ 13 w 27"/>
                <a:gd name="T83" fmla="*/ 15 h 20"/>
                <a:gd name="T84" fmla="*/ 9 w 27"/>
                <a:gd name="T85" fmla="*/ 13 h 20"/>
                <a:gd name="T86" fmla="*/ 6 w 27"/>
                <a:gd name="T87" fmla="*/ 13 h 20"/>
                <a:gd name="T88" fmla="*/ 3 w 27"/>
                <a:gd name="T89" fmla="*/ 13 h 20"/>
                <a:gd name="T90" fmla="*/ 1 w 27"/>
                <a:gd name="T91" fmla="*/ 13 h 20"/>
                <a:gd name="T92" fmla="*/ 0 w 27"/>
                <a:gd name="T93" fmla="*/ 11 h 20"/>
                <a:gd name="T94" fmla="*/ 3 w 27"/>
                <a:gd name="T95" fmla="*/ 7 h 2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"/>
                <a:gd name="T145" fmla="*/ 0 h 20"/>
                <a:gd name="T146" fmla="*/ 27 w 27"/>
                <a:gd name="T147" fmla="*/ 20 h 2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" h="20">
                  <a:moveTo>
                    <a:pt x="3" y="7"/>
                  </a:moveTo>
                  <a:lnTo>
                    <a:pt x="3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7" y="5"/>
                  </a:lnTo>
                  <a:lnTo>
                    <a:pt x="7" y="4"/>
                  </a:lnTo>
                  <a:lnTo>
                    <a:pt x="8" y="4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5" y="8"/>
                  </a:lnTo>
                  <a:lnTo>
                    <a:pt x="24" y="10"/>
                  </a:lnTo>
                  <a:lnTo>
                    <a:pt x="22" y="11"/>
                  </a:lnTo>
                  <a:lnTo>
                    <a:pt x="20" y="13"/>
                  </a:lnTo>
                  <a:lnTo>
                    <a:pt x="19" y="18"/>
                  </a:lnTo>
                  <a:lnTo>
                    <a:pt x="17" y="20"/>
                  </a:lnTo>
                  <a:lnTo>
                    <a:pt x="13" y="20"/>
                  </a:lnTo>
                  <a:lnTo>
                    <a:pt x="14" y="19"/>
                  </a:lnTo>
                  <a:lnTo>
                    <a:pt x="13" y="16"/>
                  </a:lnTo>
                  <a:lnTo>
                    <a:pt x="13" y="15"/>
                  </a:lnTo>
                  <a:lnTo>
                    <a:pt x="12" y="13"/>
                  </a:lnTo>
                  <a:lnTo>
                    <a:pt x="9" y="13"/>
                  </a:lnTo>
                  <a:lnTo>
                    <a:pt x="7" y="13"/>
                  </a:lnTo>
                  <a:lnTo>
                    <a:pt x="6" y="13"/>
                  </a:lnTo>
                  <a:lnTo>
                    <a:pt x="5" y="14"/>
                  </a:lnTo>
                  <a:lnTo>
                    <a:pt x="3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06" name="Freeform 986"/>
            <p:cNvSpPr>
              <a:spLocks/>
            </p:cNvSpPr>
            <p:nvPr/>
          </p:nvSpPr>
          <p:spPr bwMode="auto">
            <a:xfrm>
              <a:off x="2724" y="2623"/>
              <a:ext cx="13" cy="14"/>
            </a:xfrm>
            <a:custGeom>
              <a:avLst/>
              <a:gdLst>
                <a:gd name="T0" fmla="*/ 1 w 13"/>
                <a:gd name="T1" fmla="*/ 13 h 14"/>
                <a:gd name="T2" fmla="*/ 0 w 13"/>
                <a:gd name="T3" fmla="*/ 12 h 14"/>
                <a:gd name="T4" fmla="*/ 0 w 13"/>
                <a:gd name="T5" fmla="*/ 11 h 14"/>
                <a:gd name="T6" fmla="*/ 0 w 13"/>
                <a:gd name="T7" fmla="*/ 10 h 14"/>
                <a:gd name="T8" fmla="*/ 0 w 13"/>
                <a:gd name="T9" fmla="*/ 8 h 14"/>
                <a:gd name="T10" fmla="*/ 0 w 13"/>
                <a:gd name="T11" fmla="*/ 8 h 14"/>
                <a:gd name="T12" fmla="*/ 1 w 13"/>
                <a:gd name="T13" fmla="*/ 8 h 14"/>
                <a:gd name="T14" fmla="*/ 2 w 13"/>
                <a:gd name="T15" fmla="*/ 7 h 14"/>
                <a:gd name="T16" fmla="*/ 2 w 13"/>
                <a:gd name="T17" fmla="*/ 6 h 14"/>
                <a:gd name="T18" fmla="*/ 3 w 13"/>
                <a:gd name="T19" fmla="*/ 6 h 14"/>
                <a:gd name="T20" fmla="*/ 4 w 13"/>
                <a:gd name="T21" fmla="*/ 5 h 14"/>
                <a:gd name="T22" fmla="*/ 4 w 13"/>
                <a:gd name="T23" fmla="*/ 4 h 14"/>
                <a:gd name="T24" fmla="*/ 5 w 13"/>
                <a:gd name="T25" fmla="*/ 3 h 14"/>
                <a:gd name="T26" fmla="*/ 5 w 13"/>
                <a:gd name="T27" fmla="*/ 2 h 14"/>
                <a:gd name="T28" fmla="*/ 6 w 13"/>
                <a:gd name="T29" fmla="*/ 2 h 14"/>
                <a:gd name="T30" fmla="*/ 7 w 13"/>
                <a:gd name="T31" fmla="*/ 1 h 14"/>
                <a:gd name="T32" fmla="*/ 8 w 13"/>
                <a:gd name="T33" fmla="*/ 1 h 14"/>
                <a:gd name="T34" fmla="*/ 8 w 13"/>
                <a:gd name="T35" fmla="*/ 0 h 14"/>
                <a:gd name="T36" fmla="*/ 9 w 13"/>
                <a:gd name="T37" fmla="*/ 0 h 14"/>
                <a:gd name="T38" fmla="*/ 10 w 13"/>
                <a:gd name="T39" fmla="*/ 1 h 14"/>
                <a:gd name="T40" fmla="*/ 11 w 13"/>
                <a:gd name="T41" fmla="*/ 2 h 14"/>
                <a:gd name="T42" fmla="*/ 12 w 13"/>
                <a:gd name="T43" fmla="*/ 2 h 14"/>
                <a:gd name="T44" fmla="*/ 13 w 13"/>
                <a:gd name="T45" fmla="*/ 2 h 14"/>
                <a:gd name="T46" fmla="*/ 13 w 13"/>
                <a:gd name="T47" fmla="*/ 2 h 14"/>
                <a:gd name="T48" fmla="*/ 13 w 13"/>
                <a:gd name="T49" fmla="*/ 3 h 14"/>
                <a:gd name="T50" fmla="*/ 12 w 13"/>
                <a:gd name="T51" fmla="*/ 4 h 14"/>
                <a:gd name="T52" fmla="*/ 11 w 13"/>
                <a:gd name="T53" fmla="*/ 4 h 14"/>
                <a:gd name="T54" fmla="*/ 10 w 13"/>
                <a:gd name="T55" fmla="*/ 5 h 14"/>
                <a:gd name="T56" fmla="*/ 9 w 13"/>
                <a:gd name="T57" fmla="*/ 6 h 14"/>
                <a:gd name="T58" fmla="*/ 8 w 13"/>
                <a:gd name="T59" fmla="*/ 6 h 14"/>
                <a:gd name="T60" fmla="*/ 8 w 13"/>
                <a:gd name="T61" fmla="*/ 7 h 14"/>
                <a:gd name="T62" fmla="*/ 8 w 13"/>
                <a:gd name="T63" fmla="*/ 7 h 14"/>
                <a:gd name="T64" fmla="*/ 7 w 13"/>
                <a:gd name="T65" fmla="*/ 6 h 14"/>
                <a:gd name="T66" fmla="*/ 6 w 13"/>
                <a:gd name="T67" fmla="*/ 6 h 14"/>
                <a:gd name="T68" fmla="*/ 6 w 13"/>
                <a:gd name="T69" fmla="*/ 7 h 14"/>
                <a:gd name="T70" fmla="*/ 7 w 13"/>
                <a:gd name="T71" fmla="*/ 8 h 14"/>
                <a:gd name="T72" fmla="*/ 7 w 13"/>
                <a:gd name="T73" fmla="*/ 9 h 14"/>
                <a:gd name="T74" fmla="*/ 7 w 13"/>
                <a:gd name="T75" fmla="*/ 10 h 14"/>
                <a:gd name="T76" fmla="*/ 8 w 13"/>
                <a:gd name="T77" fmla="*/ 11 h 14"/>
                <a:gd name="T78" fmla="*/ 7 w 13"/>
                <a:gd name="T79" fmla="*/ 11 h 14"/>
                <a:gd name="T80" fmla="*/ 7 w 13"/>
                <a:gd name="T81" fmla="*/ 12 h 14"/>
                <a:gd name="T82" fmla="*/ 7 w 13"/>
                <a:gd name="T83" fmla="*/ 13 h 14"/>
                <a:gd name="T84" fmla="*/ 6 w 13"/>
                <a:gd name="T85" fmla="*/ 13 h 14"/>
                <a:gd name="T86" fmla="*/ 5 w 13"/>
                <a:gd name="T87" fmla="*/ 13 h 14"/>
                <a:gd name="T88" fmla="*/ 4 w 13"/>
                <a:gd name="T89" fmla="*/ 11 h 14"/>
                <a:gd name="T90" fmla="*/ 3 w 13"/>
                <a:gd name="T91" fmla="*/ 11 h 14"/>
                <a:gd name="T92" fmla="*/ 2 w 13"/>
                <a:gd name="T93" fmla="*/ 11 h 14"/>
                <a:gd name="T94" fmla="*/ 2 w 13"/>
                <a:gd name="T95" fmla="*/ 12 h 14"/>
                <a:gd name="T96" fmla="*/ 2 w 13"/>
                <a:gd name="T97" fmla="*/ 13 h 1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3"/>
                <a:gd name="T148" fmla="*/ 0 h 14"/>
                <a:gd name="T149" fmla="*/ 13 w 13"/>
                <a:gd name="T150" fmla="*/ 14 h 1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3" h="14">
                  <a:moveTo>
                    <a:pt x="2" y="14"/>
                  </a:move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7" y="8"/>
                  </a:lnTo>
                  <a:lnTo>
                    <a:pt x="7" y="9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7" y="11"/>
                  </a:lnTo>
                  <a:lnTo>
                    <a:pt x="7" y="12"/>
                  </a:lnTo>
                  <a:lnTo>
                    <a:pt x="7" y="13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07" name="Freeform 987"/>
            <p:cNvSpPr>
              <a:spLocks/>
            </p:cNvSpPr>
            <p:nvPr/>
          </p:nvSpPr>
          <p:spPr bwMode="auto">
            <a:xfrm>
              <a:off x="2732" y="2631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"/>
                <a:gd name="T25" fmla="*/ 0 h 1"/>
                <a:gd name="T26" fmla="*/ 1 w 1"/>
                <a:gd name="T27" fmla="*/ 1 h 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08" name="Freeform 988"/>
            <p:cNvSpPr>
              <a:spLocks/>
            </p:cNvSpPr>
            <p:nvPr/>
          </p:nvSpPr>
          <p:spPr bwMode="auto">
            <a:xfrm>
              <a:off x="2689" y="2643"/>
              <a:ext cx="42" cy="33"/>
            </a:xfrm>
            <a:custGeom>
              <a:avLst/>
              <a:gdLst>
                <a:gd name="T0" fmla="*/ 2 w 42"/>
                <a:gd name="T1" fmla="*/ 32 h 33"/>
                <a:gd name="T2" fmla="*/ 1 w 42"/>
                <a:gd name="T3" fmla="*/ 29 h 33"/>
                <a:gd name="T4" fmla="*/ 1 w 42"/>
                <a:gd name="T5" fmla="*/ 26 h 33"/>
                <a:gd name="T6" fmla="*/ 1 w 42"/>
                <a:gd name="T7" fmla="*/ 24 h 33"/>
                <a:gd name="T8" fmla="*/ 2 w 42"/>
                <a:gd name="T9" fmla="*/ 22 h 33"/>
                <a:gd name="T10" fmla="*/ 3 w 42"/>
                <a:gd name="T11" fmla="*/ 21 h 33"/>
                <a:gd name="T12" fmla="*/ 5 w 42"/>
                <a:gd name="T13" fmla="*/ 20 h 33"/>
                <a:gd name="T14" fmla="*/ 7 w 42"/>
                <a:gd name="T15" fmla="*/ 20 h 33"/>
                <a:gd name="T16" fmla="*/ 10 w 42"/>
                <a:gd name="T17" fmla="*/ 20 h 33"/>
                <a:gd name="T18" fmla="*/ 12 w 42"/>
                <a:gd name="T19" fmla="*/ 20 h 33"/>
                <a:gd name="T20" fmla="*/ 14 w 42"/>
                <a:gd name="T21" fmla="*/ 18 h 33"/>
                <a:gd name="T22" fmla="*/ 16 w 42"/>
                <a:gd name="T23" fmla="*/ 19 h 33"/>
                <a:gd name="T24" fmla="*/ 18 w 42"/>
                <a:gd name="T25" fmla="*/ 18 h 33"/>
                <a:gd name="T26" fmla="*/ 18 w 42"/>
                <a:gd name="T27" fmla="*/ 16 h 33"/>
                <a:gd name="T28" fmla="*/ 20 w 42"/>
                <a:gd name="T29" fmla="*/ 14 h 33"/>
                <a:gd name="T30" fmla="*/ 22 w 42"/>
                <a:gd name="T31" fmla="*/ 14 h 33"/>
                <a:gd name="T32" fmla="*/ 24 w 42"/>
                <a:gd name="T33" fmla="*/ 13 h 33"/>
                <a:gd name="T34" fmla="*/ 25 w 42"/>
                <a:gd name="T35" fmla="*/ 12 h 33"/>
                <a:gd name="T36" fmla="*/ 26 w 42"/>
                <a:gd name="T37" fmla="*/ 9 h 33"/>
                <a:gd name="T38" fmla="*/ 28 w 42"/>
                <a:gd name="T39" fmla="*/ 9 h 33"/>
                <a:gd name="T40" fmla="*/ 29 w 42"/>
                <a:gd name="T41" fmla="*/ 8 h 33"/>
                <a:gd name="T42" fmla="*/ 30 w 42"/>
                <a:gd name="T43" fmla="*/ 6 h 33"/>
                <a:gd name="T44" fmla="*/ 32 w 42"/>
                <a:gd name="T45" fmla="*/ 5 h 33"/>
                <a:gd name="T46" fmla="*/ 34 w 42"/>
                <a:gd name="T47" fmla="*/ 4 h 33"/>
                <a:gd name="T48" fmla="*/ 36 w 42"/>
                <a:gd name="T49" fmla="*/ 3 h 33"/>
                <a:gd name="T50" fmla="*/ 37 w 42"/>
                <a:gd name="T51" fmla="*/ 2 h 33"/>
                <a:gd name="T52" fmla="*/ 38 w 42"/>
                <a:gd name="T53" fmla="*/ 1 h 33"/>
                <a:gd name="T54" fmla="*/ 40 w 42"/>
                <a:gd name="T55" fmla="*/ 0 h 33"/>
                <a:gd name="T56" fmla="*/ 40 w 42"/>
                <a:gd name="T57" fmla="*/ 1 h 33"/>
                <a:gd name="T58" fmla="*/ 39 w 42"/>
                <a:gd name="T59" fmla="*/ 3 h 33"/>
                <a:gd name="T60" fmla="*/ 40 w 42"/>
                <a:gd name="T61" fmla="*/ 5 h 33"/>
                <a:gd name="T62" fmla="*/ 39 w 42"/>
                <a:gd name="T63" fmla="*/ 7 h 33"/>
                <a:gd name="T64" fmla="*/ 38 w 42"/>
                <a:gd name="T65" fmla="*/ 8 h 33"/>
                <a:gd name="T66" fmla="*/ 37 w 42"/>
                <a:gd name="T67" fmla="*/ 9 h 33"/>
                <a:gd name="T68" fmla="*/ 38 w 42"/>
                <a:gd name="T69" fmla="*/ 10 h 33"/>
                <a:gd name="T70" fmla="*/ 41 w 42"/>
                <a:gd name="T71" fmla="*/ 10 h 33"/>
                <a:gd name="T72" fmla="*/ 42 w 42"/>
                <a:gd name="T73" fmla="*/ 12 h 33"/>
                <a:gd name="T74" fmla="*/ 42 w 42"/>
                <a:gd name="T75" fmla="*/ 14 h 33"/>
                <a:gd name="T76" fmla="*/ 41 w 42"/>
                <a:gd name="T77" fmla="*/ 16 h 33"/>
                <a:gd name="T78" fmla="*/ 38 w 42"/>
                <a:gd name="T79" fmla="*/ 16 h 33"/>
                <a:gd name="T80" fmla="*/ 37 w 42"/>
                <a:gd name="T81" fmla="*/ 16 h 33"/>
                <a:gd name="T82" fmla="*/ 35 w 42"/>
                <a:gd name="T83" fmla="*/ 17 h 33"/>
                <a:gd name="T84" fmla="*/ 33 w 42"/>
                <a:gd name="T85" fmla="*/ 19 h 33"/>
                <a:gd name="T86" fmla="*/ 31 w 42"/>
                <a:gd name="T87" fmla="*/ 20 h 33"/>
                <a:gd name="T88" fmla="*/ 30 w 42"/>
                <a:gd name="T89" fmla="*/ 20 h 33"/>
                <a:gd name="T90" fmla="*/ 29 w 42"/>
                <a:gd name="T91" fmla="*/ 23 h 33"/>
                <a:gd name="T92" fmla="*/ 28 w 42"/>
                <a:gd name="T93" fmla="*/ 25 h 33"/>
                <a:gd name="T94" fmla="*/ 26 w 42"/>
                <a:gd name="T95" fmla="*/ 26 h 33"/>
                <a:gd name="T96" fmla="*/ 24 w 42"/>
                <a:gd name="T97" fmla="*/ 26 h 33"/>
                <a:gd name="T98" fmla="*/ 22 w 42"/>
                <a:gd name="T99" fmla="*/ 26 h 33"/>
                <a:gd name="T100" fmla="*/ 20 w 42"/>
                <a:gd name="T101" fmla="*/ 27 h 33"/>
                <a:gd name="T102" fmla="*/ 18 w 42"/>
                <a:gd name="T103" fmla="*/ 27 h 33"/>
                <a:gd name="T104" fmla="*/ 16 w 42"/>
                <a:gd name="T105" fmla="*/ 27 h 33"/>
                <a:gd name="T106" fmla="*/ 13 w 42"/>
                <a:gd name="T107" fmla="*/ 28 h 33"/>
                <a:gd name="T108" fmla="*/ 11 w 42"/>
                <a:gd name="T109" fmla="*/ 29 h 33"/>
                <a:gd name="T110" fmla="*/ 11 w 42"/>
                <a:gd name="T111" fmla="*/ 30 h 33"/>
                <a:gd name="T112" fmla="*/ 11 w 42"/>
                <a:gd name="T113" fmla="*/ 31 h 33"/>
                <a:gd name="T114" fmla="*/ 8 w 42"/>
                <a:gd name="T115" fmla="*/ 31 h 33"/>
                <a:gd name="T116" fmla="*/ 5 w 42"/>
                <a:gd name="T117" fmla="*/ 32 h 33"/>
                <a:gd name="T118" fmla="*/ 4 w 42"/>
                <a:gd name="T119" fmla="*/ 32 h 3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2"/>
                <a:gd name="T181" fmla="*/ 0 h 33"/>
                <a:gd name="T182" fmla="*/ 42 w 42"/>
                <a:gd name="T183" fmla="*/ 33 h 3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2" h="33">
                  <a:moveTo>
                    <a:pt x="4" y="33"/>
                  </a:moveTo>
                  <a:lnTo>
                    <a:pt x="3" y="33"/>
                  </a:lnTo>
                  <a:lnTo>
                    <a:pt x="3" y="32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0" y="23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3" y="21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6" y="20"/>
                  </a:lnTo>
                  <a:lnTo>
                    <a:pt x="7" y="20"/>
                  </a:lnTo>
                  <a:lnTo>
                    <a:pt x="8" y="20"/>
                  </a:lnTo>
                  <a:lnTo>
                    <a:pt x="9" y="20"/>
                  </a:lnTo>
                  <a:lnTo>
                    <a:pt x="10" y="20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4" y="18"/>
                  </a:lnTo>
                  <a:lnTo>
                    <a:pt x="15" y="19"/>
                  </a:lnTo>
                  <a:lnTo>
                    <a:pt x="16" y="19"/>
                  </a:lnTo>
                  <a:lnTo>
                    <a:pt x="17" y="19"/>
                  </a:lnTo>
                  <a:lnTo>
                    <a:pt x="17" y="18"/>
                  </a:lnTo>
                  <a:lnTo>
                    <a:pt x="18" y="18"/>
                  </a:lnTo>
                  <a:lnTo>
                    <a:pt x="18" y="17"/>
                  </a:lnTo>
                  <a:lnTo>
                    <a:pt x="18" y="16"/>
                  </a:lnTo>
                  <a:lnTo>
                    <a:pt x="19" y="15"/>
                  </a:lnTo>
                  <a:lnTo>
                    <a:pt x="20" y="14"/>
                  </a:lnTo>
                  <a:lnTo>
                    <a:pt x="21" y="14"/>
                  </a:lnTo>
                  <a:lnTo>
                    <a:pt x="22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5" y="13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8" y="8"/>
                  </a:lnTo>
                  <a:lnTo>
                    <a:pt x="29" y="8"/>
                  </a:lnTo>
                  <a:lnTo>
                    <a:pt x="29" y="7"/>
                  </a:lnTo>
                  <a:lnTo>
                    <a:pt x="30" y="7"/>
                  </a:lnTo>
                  <a:lnTo>
                    <a:pt x="30" y="6"/>
                  </a:lnTo>
                  <a:lnTo>
                    <a:pt x="31" y="5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7" y="2"/>
                  </a:lnTo>
                  <a:lnTo>
                    <a:pt x="38" y="1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9" y="4"/>
                  </a:lnTo>
                  <a:lnTo>
                    <a:pt x="40" y="4"/>
                  </a:lnTo>
                  <a:lnTo>
                    <a:pt x="40" y="5"/>
                  </a:lnTo>
                  <a:lnTo>
                    <a:pt x="40" y="6"/>
                  </a:lnTo>
                  <a:lnTo>
                    <a:pt x="39" y="6"/>
                  </a:lnTo>
                  <a:lnTo>
                    <a:pt x="39" y="7"/>
                  </a:lnTo>
                  <a:lnTo>
                    <a:pt x="38" y="7"/>
                  </a:lnTo>
                  <a:lnTo>
                    <a:pt x="38" y="8"/>
                  </a:lnTo>
                  <a:lnTo>
                    <a:pt x="39" y="8"/>
                  </a:lnTo>
                  <a:lnTo>
                    <a:pt x="38" y="9"/>
                  </a:lnTo>
                  <a:lnTo>
                    <a:pt x="37" y="9"/>
                  </a:lnTo>
                  <a:lnTo>
                    <a:pt x="37" y="10"/>
                  </a:lnTo>
                  <a:lnTo>
                    <a:pt x="38" y="10"/>
                  </a:lnTo>
                  <a:lnTo>
                    <a:pt x="39" y="10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2" y="13"/>
                  </a:lnTo>
                  <a:lnTo>
                    <a:pt x="42" y="14"/>
                  </a:lnTo>
                  <a:lnTo>
                    <a:pt x="41" y="14"/>
                  </a:lnTo>
                  <a:lnTo>
                    <a:pt x="41" y="15"/>
                  </a:lnTo>
                  <a:lnTo>
                    <a:pt x="41" y="16"/>
                  </a:lnTo>
                  <a:lnTo>
                    <a:pt x="40" y="16"/>
                  </a:lnTo>
                  <a:lnTo>
                    <a:pt x="39" y="16"/>
                  </a:lnTo>
                  <a:lnTo>
                    <a:pt x="38" y="16"/>
                  </a:lnTo>
                  <a:lnTo>
                    <a:pt x="37" y="16"/>
                  </a:lnTo>
                  <a:lnTo>
                    <a:pt x="37" y="15"/>
                  </a:lnTo>
                  <a:lnTo>
                    <a:pt x="37" y="16"/>
                  </a:lnTo>
                  <a:lnTo>
                    <a:pt x="36" y="16"/>
                  </a:lnTo>
                  <a:lnTo>
                    <a:pt x="36" y="17"/>
                  </a:lnTo>
                  <a:lnTo>
                    <a:pt x="35" y="17"/>
                  </a:lnTo>
                  <a:lnTo>
                    <a:pt x="35" y="18"/>
                  </a:lnTo>
                  <a:lnTo>
                    <a:pt x="34" y="18"/>
                  </a:lnTo>
                  <a:lnTo>
                    <a:pt x="33" y="18"/>
                  </a:lnTo>
                  <a:lnTo>
                    <a:pt x="33" y="19"/>
                  </a:lnTo>
                  <a:lnTo>
                    <a:pt x="32" y="19"/>
                  </a:lnTo>
                  <a:lnTo>
                    <a:pt x="31" y="20"/>
                  </a:lnTo>
                  <a:lnTo>
                    <a:pt x="30" y="20"/>
                  </a:lnTo>
                  <a:lnTo>
                    <a:pt x="30" y="22"/>
                  </a:lnTo>
                  <a:lnTo>
                    <a:pt x="29" y="23"/>
                  </a:lnTo>
                  <a:lnTo>
                    <a:pt x="29" y="24"/>
                  </a:lnTo>
                  <a:lnTo>
                    <a:pt x="28" y="25"/>
                  </a:lnTo>
                  <a:lnTo>
                    <a:pt x="27" y="25"/>
                  </a:lnTo>
                  <a:lnTo>
                    <a:pt x="27" y="26"/>
                  </a:lnTo>
                  <a:lnTo>
                    <a:pt x="26" y="26"/>
                  </a:lnTo>
                  <a:lnTo>
                    <a:pt x="25" y="26"/>
                  </a:lnTo>
                  <a:lnTo>
                    <a:pt x="24" y="26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7"/>
                  </a:lnTo>
                  <a:lnTo>
                    <a:pt x="16" y="27"/>
                  </a:lnTo>
                  <a:lnTo>
                    <a:pt x="15" y="27"/>
                  </a:lnTo>
                  <a:lnTo>
                    <a:pt x="14" y="27"/>
                  </a:lnTo>
                  <a:lnTo>
                    <a:pt x="13" y="27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9"/>
                  </a:lnTo>
                  <a:lnTo>
                    <a:pt x="11" y="30"/>
                  </a:lnTo>
                  <a:lnTo>
                    <a:pt x="11" y="31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7" y="32"/>
                  </a:lnTo>
                  <a:lnTo>
                    <a:pt x="7" y="31"/>
                  </a:lnTo>
                  <a:lnTo>
                    <a:pt x="6" y="31"/>
                  </a:lnTo>
                  <a:lnTo>
                    <a:pt x="5" y="32"/>
                  </a:lnTo>
                  <a:lnTo>
                    <a:pt x="4" y="32"/>
                  </a:lnTo>
                  <a:lnTo>
                    <a:pt x="4" y="33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09" name="Freeform 989"/>
            <p:cNvSpPr>
              <a:spLocks/>
            </p:cNvSpPr>
            <p:nvPr/>
          </p:nvSpPr>
          <p:spPr bwMode="auto">
            <a:xfrm>
              <a:off x="2729" y="2646"/>
              <a:ext cx="3" cy="5"/>
            </a:xfrm>
            <a:custGeom>
              <a:avLst/>
              <a:gdLst>
                <a:gd name="T0" fmla="*/ 1 w 3"/>
                <a:gd name="T1" fmla="*/ 5 h 5"/>
                <a:gd name="T2" fmla="*/ 0 w 3"/>
                <a:gd name="T3" fmla="*/ 5 h 5"/>
                <a:gd name="T4" fmla="*/ 0 w 3"/>
                <a:gd name="T5" fmla="*/ 5 h 5"/>
                <a:gd name="T6" fmla="*/ 0 w 3"/>
                <a:gd name="T7" fmla="*/ 4 h 5"/>
                <a:gd name="T8" fmla="*/ 0 w 3"/>
                <a:gd name="T9" fmla="*/ 4 h 5"/>
                <a:gd name="T10" fmla="*/ 0 w 3"/>
                <a:gd name="T11" fmla="*/ 3 h 5"/>
                <a:gd name="T12" fmla="*/ 1 w 3"/>
                <a:gd name="T13" fmla="*/ 3 h 5"/>
                <a:gd name="T14" fmla="*/ 1 w 3"/>
                <a:gd name="T15" fmla="*/ 3 h 5"/>
                <a:gd name="T16" fmla="*/ 1 w 3"/>
                <a:gd name="T17" fmla="*/ 2 h 5"/>
                <a:gd name="T18" fmla="*/ 1 w 3"/>
                <a:gd name="T19" fmla="*/ 2 h 5"/>
                <a:gd name="T20" fmla="*/ 1 w 3"/>
                <a:gd name="T21" fmla="*/ 2 h 5"/>
                <a:gd name="T22" fmla="*/ 2 w 3"/>
                <a:gd name="T23" fmla="*/ 1 h 5"/>
                <a:gd name="T24" fmla="*/ 2 w 3"/>
                <a:gd name="T25" fmla="*/ 1 h 5"/>
                <a:gd name="T26" fmla="*/ 2 w 3"/>
                <a:gd name="T27" fmla="*/ 1 h 5"/>
                <a:gd name="T28" fmla="*/ 2 w 3"/>
                <a:gd name="T29" fmla="*/ 0 h 5"/>
                <a:gd name="T30" fmla="*/ 3 w 3"/>
                <a:gd name="T31" fmla="*/ 0 h 5"/>
                <a:gd name="T32" fmla="*/ 3 w 3"/>
                <a:gd name="T33" fmla="*/ 0 h 5"/>
                <a:gd name="T34" fmla="*/ 3 w 3"/>
                <a:gd name="T35" fmla="*/ 0 h 5"/>
                <a:gd name="T36" fmla="*/ 3 w 3"/>
                <a:gd name="T37" fmla="*/ 0 h 5"/>
                <a:gd name="T38" fmla="*/ 3 w 3"/>
                <a:gd name="T39" fmla="*/ 0 h 5"/>
                <a:gd name="T40" fmla="*/ 3 w 3"/>
                <a:gd name="T41" fmla="*/ 1 h 5"/>
                <a:gd name="T42" fmla="*/ 3 w 3"/>
                <a:gd name="T43" fmla="*/ 1 h 5"/>
                <a:gd name="T44" fmla="*/ 3 w 3"/>
                <a:gd name="T45" fmla="*/ 2 h 5"/>
                <a:gd name="T46" fmla="*/ 3 w 3"/>
                <a:gd name="T47" fmla="*/ 2 h 5"/>
                <a:gd name="T48" fmla="*/ 3 w 3"/>
                <a:gd name="T49" fmla="*/ 2 h 5"/>
                <a:gd name="T50" fmla="*/ 3 w 3"/>
                <a:gd name="T51" fmla="*/ 3 h 5"/>
                <a:gd name="T52" fmla="*/ 3 w 3"/>
                <a:gd name="T53" fmla="*/ 3 h 5"/>
                <a:gd name="T54" fmla="*/ 3 w 3"/>
                <a:gd name="T55" fmla="*/ 3 h 5"/>
                <a:gd name="T56" fmla="*/ 2 w 3"/>
                <a:gd name="T57" fmla="*/ 3 h 5"/>
                <a:gd name="T58" fmla="*/ 2 w 3"/>
                <a:gd name="T59" fmla="*/ 4 h 5"/>
                <a:gd name="T60" fmla="*/ 2 w 3"/>
                <a:gd name="T61" fmla="*/ 4 h 5"/>
                <a:gd name="T62" fmla="*/ 2 w 3"/>
                <a:gd name="T63" fmla="*/ 4 h 5"/>
                <a:gd name="T64" fmla="*/ 1 w 3"/>
                <a:gd name="T65" fmla="*/ 4 h 5"/>
                <a:gd name="T66" fmla="*/ 1 w 3"/>
                <a:gd name="T67" fmla="*/ 5 h 5"/>
                <a:gd name="T68" fmla="*/ 1 w 3"/>
                <a:gd name="T69" fmla="*/ 5 h 5"/>
                <a:gd name="T70" fmla="*/ 1 w 3"/>
                <a:gd name="T71" fmla="*/ 5 h 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"/>
                <a:gd name="T109" fmla="*/ 0 h 5"/>
                <a:gd name="T110" fmla="*/ 3 w 3"/>
                <a:gd name="T111" fmla="*/ 5 h 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" h="5">
                  <a:moveTo>
                    <a:pt x="1" y="5"/>
                  </a:move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10" name="Freeform 990"/>
            <p:cNvSpPr>
              <a:spLocks/>
            </p:cNvSpPr>
            <p:nvPr/>
          </p:nvSpPr>
          <p:spPr bwMode="auto">
            <a:xfrm>
              <a:off x="2308" y="1445"/>
              <a:ext cx="15" cy="17"/>
            </a:xfrm>
            <a:custGeom>
              <a:avLst/>
              <a:gdLst>
                <a:gd name="T0" fmla="*/ 4 w 15"/>
                <a:gd name="T1" fmla="*/ 4 h 17"/>
                <a:gd name="T2" fmla="*/ 5 w 15"/>
                <a:gd name="T3" fmla="*/ 3 h 17"/>
                <a:gd name="T4" fmla="*/ 6 w 15"/>
                <a:gd name="T5" fmla="*/ 2 h 17"/>
                <a:gd name="T6" fmla="*/ 6 w 15"/>
                <a:gd name="T7" fmla="*/ 1 h 17"/>
                <a:gd name="T8" fmla="*/ 8 w 15"/>
                <a:gd name="T9" fmla="*/ 1 h 17"/>
                <a:gd name="T10" fmla="*/ 9 w 15"/>
                <a:gd name="T11" fmla="*/ 1 h 17"/>
                <a:gd name="T12" fmla="*/ 10 w 15"/>
                <a:gd name="T13" fmla="*/ 0 h 17"/>
                <a:gd name="T14" fmla="*/ 11 w 15"/>
                <a:gd name="T15" fmla="*/ 0 h 17"/>
                <a:gd name="T16" fmla="*/ 12 w 15"/>
                <a:gd name="T17" fmla="*/ 0 h 17"/>
                <a:gd name="T18" fmla="*/ 13 w 15"/>
                <a:gd name="T19" fmla="*/ 0 h 17"/>
                <a:gd name="T20" fmla="*/ 15 w 15"/>
                <a:gd name="T21" fmla="*/ 0 h 17"/>
                <a:gd name="T22" fmla="*/ 15 w 15"/>
                <a:gd name="T23" fmla="*/ 1 h 17"/>
                <a:gd name="T24" fmla="*/ 15 w 15"/>
                <a:gd name="T25" fmla="*/ 3 h 17"/>
                <a:gd name="T26" fmla="*/ 15 w 15"/>
                <a:gd name="T27" fmla="*/ 4 h 17"/>
                <a:gd name="T28" fmla="*/ 15 w 15"/>
                <a:gd name="T29" fmla="*/ 4 h 17"/>
                <a:gd name="T30" fmla="*/ 15 w 15"/>
                <a:gd name="T31" fmla="*/ 6 h 17"/>
                <a:gd name="T32" fmla="*/ 15 w 15"/>
                <a:gd name="T33" fmla="*/ 7 h 17"/>
                <a:gd name="T34" fmla="*/ 15 w 15"/>
                <a:gd name="T35" fmla="*/ 8 h 17"/>
                <a:gd name="T36" fmla="*/ 15 w 15"/>
                <a:gd name="T37" fmla="*/ 9 h 17"/>
                <a:gd name="T38" fmla="*/ 14 w 15"/>
                <a:gd name="T39" fmla="*/ 10 h 17"/>
                <a:gd name="T40" fmla="*/ 14 w 15"/>
                <a:gd name="T41" fmla="*/ 11 h 17"/>
                <a:gd name="T42" fmla="*/ 13 w 15"/>
                <a:gd name="T43" fmla="*/ 11 h 17"/>
                <a:gd name="T44" fmla="*/ 12 w 15"/>
                <a:gd name="T45" fmla="*/ 11 h 17"/>
                <a:gd name="T46" fmla="*/ 11 w 15"/>
                <a:gd name="T47" fmla="*/ 11 h 17"/>
                <a:gd name="T48" fmla="*/ 10 w 15"/>
                <a:gd name="T49" fmla="*/ 11 h 17"/>
                <a:gd name="T50" fmla="*/ 9 w 15"/>
                <a:gd name="T51" fmla="*/ 12 h 17"/>
                <a:gd name="T52" fmla="*/ 7 w 15"/>
                <a:gd name="T53" fmla="*/ 12 h 17"/>
                <a:gd name="T54" fmla="*/ 6 w 15"/>
                <a:gd name="T55" fmla="*/ 12 h 17"/>
                <a:gd name="T56" fmla="*/ 5 w 15"/>
                <a:gd name="T57" fmla="*/ 13 h 17"/>
                <a:gd name="T58" fmla="*/ 4 w 15"/>
                <a:gd name="T59" fmla="*/ 13 h 17"/>
                <a:gd name="T60" fmla="*/ 3 w 15"/>
                <a:gd name="T61" fmla="*/ 14 h 17"/>
                <a:gd name="T62" fmla="*/ 3 w 15"/>
                <a:gd name="T63" fmla="*/ 15 h 17"/>
                <a:gd name="T64" fmla="*/ 3 w 15"/>
                <a:gd name="T65" fmla="*/ 16 h 17"/>
                <a:gd name="T66" fmla="*/ 2 w 15"/>
                <a:gd name="T67" fmla="*/ 17 h 17"/>
                <a:gd name="T68" fmla="*/ 1 w 15"/>
                <a:gd name="T69" fmla="*/ 17 h 17"/>
                <a:gd name="T70" fmla="*/ 1 w 15"/>
                <a:gd name="T71" fmla="*/ 15 h 17"/>
                <a:gd name="T72" fmla="*/ 1 w 15"/>
                <a:gd name="T73" fmla="*/ 14 h 17"/>
                <a:gd name="T74" fmla="*/ 1 w 15"/>
                <a:gd name="T75" fmla="*/ 13 h 17"/>
                <a:gd name="T76" fmla="*/ 0 w 15"/>
                <a:gd name="T77" fmla="*/ 12 h 17"/>
                <a:gd name="T78" fmla="*/ 1 w 15"/>
                <a:gd name="T79" fmla="*/ 11 h 17"/>
                <a:gd name="T80" fmla="*/ 1 w 15"/>
                <a:gd name="T81" fmla="*/ 10 h 17"/>
                <a:gd name="T82" fmla="*/ 1 w 15"/>
                <a:gd name="T83" fmla="*/ 9 h 17"/>
                <a:gd name="T84" fmla="*/ 2 w 15"/>
                <a:gd name="T85" fmla="*/ 8 h 17"/>
                <a:gd name="T86" fmla="*/ 1 w 15"/>
                <a:gd name="T87" fmla="*/ 6 h 17"/>
                <a:gd name="T88" fmla="*/ 1 w 15"/>
                <a:gd name="T89" fmla="*/ 5 h 17"/>
                <a:gd name="T90" fmla="*/ 2 w 15"/>
                <a:gd name="T91" fmla="*/ 4 h 17"/>
                <a:gd name="T92" fmla="*/ 3 w 15"/>
                <a:gd name="T93" fmla="*/ 4 h 17"/>
                <a:gd name="T94" fmla="*/ 3 w 15"/>
                <a:gd name="T95" fmla="*/ 4 h 1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5"/>
                <a:gd name="T145" fmla="*/ 0 h 17"/>
                <a:gd name="T146" fmla="*/ 15 w 15"/>
                <a:gd name="T147" fmla="*/ 17 h 1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5" h="17">
                  <a:moveTo>
                    <a:pt x="3" y="4"/>
                  </a:moveTo>
                  <a:lnTo>
                    <a:pt x="3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5" y="7"/>
                  </a:lnTo>
                  <a:lnTo>
                    <a:pt x="15" y="8"/>
                  </a:lnTo>
                  <a:lnTo>
                    <a:pt x="15" y="9"/>
                  </a:lnTo>
                  <a:lnTo>
                    <a:pt x="15" y="10"/>
                  </a:lnTo>
                  <a:lnTo>
                    <a:pt x="14" y="10"/>
                  </a:lnTo>
                  <a:lnTo>
                    <a:pt x="14" y="11"/>
                  </a:lnTo>
                  <a:lnTo>
                    <a:pt x="13" y="11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10" y="11"/>
                  </a:lnTo>
                  <a:lnTo>
                    <a:pt x="10" y="12"/>
                  </a:lnTo>
                  <a:lnTo>
                    <a:pt x="9" y="12"/>
                  </a:lnTo>
                  <a:lnTo>
                    <a:pt x="8" y="12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2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8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2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11" name="Freeform 991"/>
            <p:cNvSpPr>
              <a:spLocks/>
            </p:cNvSpPr>
            <p:nvPr/>
          </p:nvSpPr>
          <p:spPr bwMode="auto">
            <a:xfrm>
              <a:off x="2295" y="1445"/>
              <a:ext cx="11" cy="11"/>
            </a:xfrm>
            <a:custGeom>
              <a:avLst/>
              <a:gdLst>
                <a:gd name="T0" fmla="*/ 0 w 11"/>
                <a:gd name="T1" fmla="*/ 11 h 11"/>
                <a:gd name="T2" fmla="*/ 0 w 11"/>
                <a:gd name="T3" fmla="*/ 11 h 11"/>
                <a:gd name="T4" fmla="*/ 1 w 11"/>
                <a:gd name="T5" fmla="*/ 10 h 11"/>
                <a:gd name="T6" fmla="*/ 1 w 11"/>
                <a:gd name="T7" fmla="*/ 9 h 11"/>
                <a:gd name="T8" fmla="*/ 1 w 11"/>
                <a:gd name="T9" fmla="*/ 8 h 11"/>
                <a:gd name="T10" fmla="*/ 1 w 11"/>
                <a:gd name="T11" fmla="*/ 8 h 11"/>
                <a:gd name="T12" fmla="*/ 2 w 11"/>
                <a:gd name="T13" fmla="*/ 7 h 11"/>
                <a:gd name="T14" fmla="*/ 2 w 11"/>
                <a:gd name="T15" fmla="*/ 6 h 11"/>
                <a:gd name="T16" fmla="*/ 3 w 11"/>
                <a:gd name="T17" fmla="*/ 6 h 11"/>
                <a:gd name="T18" fmla="*/ 3 w 11"/>
                <a:gd name="T19" fmla="*/ 5 h 11"/>
                <a:gd name="T20" fmla="*/ 3 w 11"/>
                <a:gd name="T21" fmla="*/ 4 h 11"/>
                <a:gd name="T22" fmla="*/ 3 w 11"/>
                <a:gd name="T23" fmla="*/ 4 h 11"/>
                <a:gd name="T24" fmla="*/ 3 w 11"/>
                <a:gd name="T25" fmla="*/ 4 h 11"/>
                <a:gd name="T26" fmla="*/ 4 w 11"/>
                <a:gd name="T27" fmla="*/ 4 h 11"/>
                <a:gd name="T28" fmla="*/ 5 w 11"/>
                <a:gd name="T29" fmla="*/ 4 h 11"/>
                <a:gd name="T30" fmla="*/ 6 w 11"/>
                <a:gd name="T31" fmla="*/ 4 h 11"/>
                <a:gd name="T32" fmla="*/ 7 w 11"/>
                <a:gd name="T33" fmla="*/ 4 h 11"/>
                <a:gd name="T34" fmla="*/ 7 w 11"/>
                <a:gd name="T35" fmla="*/ 3 h 11"/>
                <a:gd name="T36" fmla="*/ 8 w 11"/>
                <a:gd name="T37" fmla="*/ 3 h 11"/>
                <a:gd name="T38" fmla="*/ 9 w 11"/>
                <a:gd name="T39" fmla="*/ 2 h 11"/>
                <a:gd name="T40" fmla="*/ 9 w 11"/>
                <a:gd name="T41" fmla="*/ 2 h 11"/>
                <a:gd name="T42" fmla="*/ 10 w 11"/>
                <a:gd name="T43" fmla="*/ 1 h 11"/>
                <a:gd name="T44" fmla="*/ 10 w 11"/>
                <a:gd name="T45" fmla="*/ 1 h 11"/>
                <a:gd name="T46" fmla="*/ 10 w 11"/>
                <a:gd name="T47" fmla="*/ 0 h 11"/>
                <a:gd name="T48" fmla="*/ 10 w 11"/>
                <a:gd name="T49" fmla="*/ 0 h 11"/>
                <a:gd name="T50" fmla="*/ 10 w 11"/>
                <a:gd name="T51" fmla="*/ 1 h 11"/>
                <a:gd name="T52" fmla="*/ 11 w 11"/>
                <a:gd name="T53" fmla="*/ 2 h 11"/>
                <a:gd name="T54" fmla="*/ 11 w 11"/>
                <a:gd name="T55" fmla="*/ 2 h 11"/>
                <a:gd name="T56" fmla="*/ 11 w 11"/>
                <a:gd name="T57" fmla="*/ 3 h 11"/>
                <a:gd name="T58" fmla="*/ 11 w 11"/>
                <a:gd name="T59" fmla="*/ 4 h 11"/>
                <a:gd name="T60" fmla="*/ 11 w 11"/>
                <a:gd name="T61" fmla="*/ 4 h 11"/>
                <a:gd name="T62" fmla="*/ 10 w 11"/>
                <a:gd name="T63" fmla="*/ 4 h 11"/>
                <a:gd name="T64" fmla="*/ 10 w 11"/>
                <a:gd name="T65" fmla="*/ 4 h 11"/>
                <a:gd name="T66" fmla="*/ 10 w 11"/>
                <a:gd name="T67" fmla="*/ 4 h 11"/>
                <a:gd name="T68" fmla="*/ 10 w 11"/>
                <a:gd name="T69" fmla="*/ 4 h 11"/>
                <a:gd name="T70" fmla="*/ 9 w 11"/>
                <a:gd name="T71" fmla="*/ 4 h 11"/>
                <a:gd name="T72" fmla="*/ 8 w 11"/>
                <a:gd name="T73" fmla="*/ 4 h 11"/>
                <a:gd name="T74" fmla="*/ 8 w 11"/>
                <a:gd name="T75" fmla="*/ 4 h 11"/>
                <a:gd name="T76" fmla="*/ 8 w 11"/>
                <a:gd name="T77" fmla="*/ 5 h 11"/>
                <a:gd name="T78" fmla="*/ 8 w 11"/>
                <a:gd name="T79" fmla="*/ 6 h 11"/>
                <a:gd name="T80" fmla="*/ 9 w 11"/>
                <a:gd name="T81" fmla="*/ 7 h 11"/>
                <a:gd name="T82" fmla="*/ 8 w 11"/>
                <a:gd name="T83" fmla="*/ 7 h 11"/>
                <a:gd name="T84" fmla="*/ 7 w 11"/>
                <a:gd name="T85" fmla="*/ 7 h 11"/>
                <a:gd name="T86" fmla="*/ 6 w 11"/>
                <a:gd name="T87" fmla="*/ 8 h 11"/>
                <a:gd name="T88" fmla="*/ 5 w 11"/>
                <a:gd name="T89" fmla="*/ 8 h 11"/>
                <a:gd name="T90" fmla="*/ 4 w 11"/>
                <a:gd name="T91" fmla="*/ 8 h 11"/>
                <a:gd name="T92" fmla="*/ 4 w 11"/>
                <a:gd name="T93" fmla="*/ 8 h 11"/>
                <a:gd name="T94" fmla="*/ 3 w 11"/>
                <a:gd name="T95" fmla="*/ 8 h 11"/>
                <a:gd name="T96" fmla="*/ 3 w 11"/>
                <a:gd name="T97" fmla="*/ 8 h 11"/>
                <a:gd name="T98" fmla="*/ 2 w 11"/>
                <a:gd name="T99" fmla="*/ 9 h 11"/>
                <a:gd name="T100" fmla="*/ 3 w 11"/>
                <a:gd name="T101" fmla="*/ 9 h 11"/>
                <a:gd name="T102" fmla="*/ 3 w 11"/>
                <a:gd name="T103" fmla="*/ 9 h 11"/>
                <a:gd name="T104" fmla="*/ 3 w 11"/>
                <a:gd name="T105" fmla="*/ 10 h 11"/>
                <a:gd name="T106" fmla="*/ 3 w 11"/>
                <a:gd name="T107" fmla="*/ 11 h 11"/>
                <a:gd name="T108" fmla="*/ 3 w 11"/>
                <a:gd name="T109" fmla="*/ 11 h 11"/>
                <a:gd name="T110" fmla="*/ 2 w 11"/>
                <a:gd name="T111" fmla="*/ 11 h 11"/>
                <a:gd name="T112" fmla="*/ 1 w 11"/>
                <a:gd name="T113" fmla="*/ 11 h 1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1"/>
                <a:gd name="T172" fmla="*/ 0 h 11"/>
                <a:gd name="T173" fmla="*/ 11 w 11"/>
                <a:gd name="T174" fmla="*/ 11 h 1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1" h="11">
                  <a:moveTo>
                    <a:pt x="1" y="11"/>
                  </a:moveTo>
                  <a:lnTo>
                    <a:pt x="0" y="11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8" y="3"/>
                  </a:lnTo>
                  <a:lnTo>
                    <a:pt x="9" y="2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6"/>
                  </a:lnTo>
                  <a:lnTo>
                    <a:pt x="9" y="6"/>
                  </a:lnTo>
                  <a:lnTo>
                    <a:pt x="9" y="7"/>
                  </a:lnTo>
                  <a:lnTo>
                    <a:pt x="8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8"/>
                  </a:lnTo>
                  <a:lnTo>
                    <a:pt x="4" y="8"/>
                  </a:lnTo>
                  <a:lnTo>
                    <a:pt x="3" y="8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1" y="1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12" name="Freeform 992"/>
            <p:cNvSpPr>
              <a:spLocks/>
            </p:cNvSpPr>
            <p:nvPr/>
          </p:nvSpPr>
          <p:spPr bwMode="auto">
            <a:xfrm>
              <a:off x="2324" y="1453"/>
              <a:ext cx="2" cy="3"/>
            </a:xfrm>
            <a:custGeom>
              <a:avLst/>
              <a:gdLst>
                <a:gd name="T0" fmla="*/ 0 w 2"/>
                <a:gd name="T1" fmla="*/ 1 h 3"/>
                <a:gd name="T2" fmla="*/ 0 w 2"/>
                <a:gd name="T3" fmla="*/ 1 h 3"/>
                <a:gd name="T4" fmla="*/ 1 w 2"/>
                <a:gd name="T5" fmla="*/ 0 h 3"/>
                <a:gd name="T6" fmla="*/ 1 w 2"/>
                <a:gd name="T7" fmla="*/ 0 h 3"/>
                <a:gd name="T8" fmla="*/ 1 w 2"/>
                <a:gd name="T9" fmla="*/ 0 h 3"/>
                <a:gd name="T10" fmla="*/ 2 w 2"/>
                <a:gd name="T11" fmla="*/ 0 h 3"/>
                <a:gd name="T12" fmla="*/ 1 w 2"/>
                <a:gd name="T13" fmla="*/ 1 h 3"/>
                <a:gd name="T14" fmla="*/ 1 w 2"/>
                <a:gd name="T15" fmla="*/ 1 h 3"/>
                <a:gd name="T16" fmla="*/ 2 w 2"/>
                <a:gd name="T17" fmla="*/ 2 h 3"/>
                <a:gd name="T18" fmla="*/ 2 w 2"/>
                <a:gd name="T19" fmla="*/ 2 h 3"/>
                <a:gd name="T20" fmla="*/ 1 w 2"/>
                <a:gd name="T21" fmla="*/ 3 h 3"/>
                <a:gd name="T22" fmla="*/ 1 w 2"/>
                <a:gd name="T23" fmla="*/ 2 h 3"/>
                <a:gd name="T24" fmla="*/ 1 w 2"/>
                <a:gd name="T25" fmla="*/ 2 h 3"/>
                <a:gd name="T26" fmla="*/ 1 w 2"/>
                <a:gd name="T27" fmla="*/ 2 h 3"/>
                <a:gd name="T28" fmla="*/ 1 w 2"/>
                <a:gd name="T29" fmla="*/ 1 h 3"/>
                <a:gd name="T30" fmla="*/ 0 w 2"/>
                <a:gd name="T31" fmla="*/ 1 h 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"/>
                <a:gd name="T49" fmla="*/ 0 h 3"/>
                <a:gd name="T50" fmla="*/ 2 w 2"/>
                <a:gd name="T51" fmla="*/ 3 h 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" h="3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13" name="Freeform 993"/>
            <p:cNvSpPr>
              <a:spLocks/>
            </p:cNvSpPr>
            <p:nvPr/>
          </p:nvSpPr>
          <p:spPr bwMode="auto">
            <a:xfrm>
              <a:off x="2326" y="1453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0 h 1"/>
                <a:gd name="T12" fmla="*/ 1 w 1"/>
                <a:gd name="T13" fmla="*/ 0 h 1"/>
                <a:gd name="T14" fmla="*/ 1 w 1"/>
                <a:gd name="T15" fmla="*/ 1 h 1"/>
                <a:gd name="T16" fmla="*/ 1 w 1"/>
                <a:gd name="T17" fmla="*/ 1 h 1"/>
                <a:gd name="T18" fmla="*/ 1 w 1"/>
                <a:gd name="T19" fmla="*/ 1 h 1"/>
                <a:gd name="T20" fmla="*/ 1 w 1"/>
                <a:gd name="T21" fmla="*/ 1 h 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"/>
                <a:gd name="T34" fmla="*/ 0 h 1"/>
                <a:gd name="T35" fmla="*/ 1 w 1"/>
                <a:gd name="T36" fmla="*/ 1 h 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14" name="Freeform 994"/>
            <p:cNvSpPr>
              <a:spLocks/>
            </p:cNvSpPr>
            <p:nvPr/>
          </p:nvSpPr>
          <p:spPr bwMode="auto">
            <a:xfrm>
              <a:off x="2316" y="1457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1 h 2"/>
                <a:gd name="T6" fmla="*/ 1 w 2"/>
                <a:gd name="T7" fmla="*/ 1 h 2"/>
                <a:gd name="T8" fmla="*/ 1 w 2"/>
                <a:gd name="T9" fmla="*/ 1 h 2"/>
                <a:gd name="T10" fmla="*/ 1 w 2"/>
                <a:gd name="T11" fmla="*/ 1 h 2"/>
                <a:gd name="T12" fmla="*/ 1 w 2"/>
                <a:gd name="T13" fmla="*/ 0 h 2"/>
                <a:gd name="T14" fmla="*/ 1 w 2"/>
                <a:gd name="T15" fmla="*/ 0 h 2"/>
                <a:gd name="T16" fmla="*/ 2 w 2"/>
                <a:gd name="T17" fmla="*/ 0 h 2"/>
                <a:gd name="T18" fmla="*/ 2 w 2"/>
                <a:gd name="T19" fmla="*/ 0 h 2"/>
                <a:gd name="T20" fmla="*/ 2 w 2"/>
                <a:gd name="T21" fmla="*/ 1 h 2"/>
                <a:gd name="T22" fmla="*/ 2 w 2"/>
                <a:gd name="T23" fmla="*/ 1 h 2"/>
                <a:gd name="T24" fmla="*/ 1 w 2"/>
                <a:gd name="T25" fmla="*/ 1 h 2"/>
                <a:gd name="T26" fmla="*/ 1 w 2"/>
                <a:gd name="T27" fmla="*/ 1 h 2"/>
                <a:gd name="T28" fmla="*/ 1 w 2"/>
                <a:gd name="T29" fmla="*/ 1 h 2"/>
                <a:gd name="T30" fmla="*/ 1 w 2"/>
                <a:gd name="T31" fmla="*/ 2 h 2"/>
                <a:gd name="T32" fmla="*/ 1 w 2"/>
                <a:gd name="T33" fmla="*/ 2 h 2"/>
                <a:gd name="T34" fmla="*/ 0 w 2"/>
                <a:gd name="T35" fmla="*/ 2 h 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"/>
                <a:gd name="T55" fmla="*/ 0 h 2"/>
                <a:gd name="T56" fmla="*/ 2 w 2"/>
                <a:gd name="T57" fmla="*/ 2 h 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15" name="Freeform 995"/>
            <p:cNvSpPr>
              <a:spLocks/>
            </p:cNvSpPr>
            <p:nvPr/>
          </p:nvSpPr>
          <p:spPr bwMode="auto">
            <a:xfrm>
              <a:off x="2313" y="1459"/>
              <a:ext cx="2" cy="2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0 w 2"/>
                <a:gd name="T7" fmla="*/ 1 h 2"/>
                <a:gd name="T8" fmla="*/ 0 w 2"/>
                <a:gd name="T9" fmla="*/ 1 h 2"/>
                <a:gd name="T10" fmla="*/ 1 w 2"/>
                <a:gd name="T11" fmla="*/ 0 h 2"/>
                <a:gd name="T12" fmla="*/ 1 w 2"/>
                <a:gd name="T13" fmla="*/ 0 h 2"/>
                <a:gd name="T14" fmla="*/ 1 w 2"/>
                <a:gd name="T15" fmla="*/ 0 h 2"/>
                <a:gd name="T16" fmla="*/ 2 w 2"/>
                <a:gd name="T17" fmla="*/ 0 h 2"/>
                <a:gd name="T18" fmla="*/ 2 w 2"/>
                <a:gd name="T19" fmla="*/ 0 h 2"/>
                <a:gd name="T20" fmla="*/ 2 w 2"/>
                <a:gd name="T21" fmla="*/ 1 h 2"/>
                <a:gd name="T22" fmla="*/ 2 w 2"/>
                <a:gd name="T23" fmla="*/ 1 h 2"/>
                <a:gd name="T24" fmla="*/ 1 w 2"/>
                <a:gd name="T25" fmla="*/ 1 h 2"/>
                <a:gd name="T26" fmla="*/ 1 w 2"/>
                <a:gd name="T27" fmla="*/ 2 h 2"/>
                <a:gd name="T28" fmla="*/ 1 w 2"/>
                <a:gd name="T29" fmla="*/ 2 h 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"/>
                <a:gd name="T46" fmla="*/ 0 h 2"/>
                <a:gd name="T47" fmla="*/ 2 w 2"/>
                <a:gd name="T48" fmla="*/ 2 h 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" h="2">
                  <a:moveTo>
                    <a:pt x="1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16" name="Freeform 996"/>
            <p:cNvSpPr>
              <a:spLocks/>
            </p:cNvSpPr>
            <p:nvPr/>
          </p:nvSpPr>
          <p:spPr bwMode="auto">
            <a:xfrm>
              <a:off x="2308" y="1462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2 h 2"/>
                <a:gd name="T4" fmla="*/ 0 w 1"/>
                <a:gd name="T5" fmla="*/ 1 h 2"/>
                <a:gd name="T6" fmla="*/ 0 w 1"/>
                <a:gd name="T7" fmla="*/ 1 h 2"/>
                <a:gd name="T8" fmla="*/ 0 w 1"/>
                <a:gd name="T9" fmla="*/ 1 h 2"/>
                <a:gd name="T10" fmla="*/ 0 w 1"/>
                <a:gd name="T11" fmla="*/ 0 h 2"/>
                <a:gd name="T12" fmla="*/ 1 w 1"/>
                <a:gd name="T13" fmla="*/ 0 h 2"/>
                <a:gd name="T14" fmla="*/ 1 w 1"/>
                <a:gd name="T15" fmla="*/ 0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2 h 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"/>
                <a:gd name="T37" fmla="*/ 0 h 2"/>
                <a:gd name="T38" fmla="*/ 1 w 1"/>
                <a:gd name="T39" fmla="*/ 2 h 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" h="2">
                  <a:moveTo>
                    <a:pt x="1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17" name="Freeform 997"/>
            <p:cNvSpPr>
              <a:spLocks/>
            </p:cNvSpPr>
            <p:nvPr/>
          </p:nvSpPr>
          <p:spPr bwMode="auto">
            <a:xfrm>
              <a:off x="2323" y="1463"/>
              <a:ext cx="5" cy="5"/>
            </a:xfrm>
            <a:custGeom>
              <a:avLst/>
              <a:gdLst>
                <a:gd name="T0" fmla="*/ 3 w 5"/>
                <a:gd name="T1" fmla="*/ 5 h 5"/>
                <a:gd name="T2" fmla="*/ 3 w 5"/>
                <a:gd name="T3" fmla="*/ 5 h 5"/>
                <a:gd name="T4" fmla="*/ 2 w 5"/>
                <a:gd name="T5" fmla="*/ 5 h 5"/>
                <a:gd name="T6" fmla="*/ 2 w 5"/>
                <a:gd name="T7" fmla="*/ 5 h 5"/>
                <a:gd name="T8" fmla="*/ 2 w 5"/>
                <a:gd name="T9" fmla="*/ 5 h 5"/>
                <a:gd name="T10" fmla="*/ 2 w 5"/>
                <a:gd name="T11" fmla="*/ 5 h 5"/>
                <a:gd name="T12" fmla="*/ 2 w 5"/>
                <a:gd name="T13" fmla="*/ 4 h 5"/>
                <a:gd name="T14" fmla="*/ 2 w 5"/>
                <a:gd name="T15" fmla="*/ 4 h 5"/>
                <a:gd name="T16" fmla="*/ 1 w 5"/>
                <a:gd name="T17" fmla="*/ 3 h 5"/>
                <a:gd name="T18" fmla="*/ 1 w 5"/>
                <a:gd name="T19" fmla="*/ 3 h 5"/>
                <a:gd name="T20" fmla="*/ 1 w 5"/>
                <a:gd name="T21" fmla="*/ 3 h 5"/>
                <a:gd name="T22" fmla="*/ 0 w 5"/>
                <a:gd name="T23" fmla="*/ 3 h 5"/>
                <a:gd name="T24" fmla="*/ 0 w 5"/>
                <a:gd name="T25" fmla="*/ 3 h 5"/>
                <a:gd name="T26" fmla="*/ 0 w 5"/>
                <a:gd name="T27" fmla="*/ 2 h 5"/>
                <a:gd name="T28" fmla="*/ 0 w 5"/>
                <a:gd name="T29" fmla="*/ 2 h 5"/>
                <a:gd name="T30" fmla="*/ 0 w 5"/>
                <a:gd name="T31" fmla="*/ 1 h 5"/>
                <a:gd name="T32" fmla="*/ 1 w 5"/>
                <a:gd name="T33" fmla="*/ 1 h 5"/>
                <a:gd name="T34" fmla="*/ 1 w 5"/>
                <a:gd name="T35" fmla="*/ 1 h 5"/>
                <a:gd name="T36" fmla="*/ 1 w 5"/>
                <a:gd name="T37" fmla="*/ 1 h 5"/>
                <a:gd name="T38" fmla="*/ 1 w 5"/>
                <a:gd name="T39" fmla="*/ 1 h 5"/>
                <a:gd name="T40" fmla="*/ 2 w 5"/>
                <a:gd name="T41" fmla="*/ 0 h 5"/>
                <a:gd name="T42" fmla="*/ 2 w 5"/>
                <a:gd name="T43" fmla="*/ 0 h 5"/>
                <a:gd name="T44" fmla="*/ 3 w 5"/>
                <a:gd name="T45" fmla="*/ 1 h 5"/>
                <a:gd name="T46" fmla="*/ 3 w 5"/>
                <a:gd name="T47" fmla="*/ 1 h 5"/>
                <a:gd name="T48" fmla="*/ 3 w 5"/>
                <a:gd name="T49" fmla="*/ 1 h 5"/>
                <a:gd name="T50" fmla="*/ 4 w 5"/>
                <a:gd name="T51" fmla="*/ 1 h 5"/>
                <a:gd name="T52" fmla="*/ 4 w 5"/>
                <a:gd name="T53" fmla="*/ 1 h 5"/>
                <a:gd name="T54" fmla="*/ 4 w 5"/>
                <a:gd name="T55" fmla="*/ 1 h 5"/>
                <a:gd name="T56" fmla="*/ 5 w 5"/>
                <a:gd name="T57" fmla="*/ 2 h 5"/>
                <a:gd name="T58" fmla="*/ 5 w 5"/>
                <a:gd name="T59" fmla="*/ 2 h 5"/>
                <a:gd name="T60" fmla="*/ 5 w 5"/>
                <a:gd name="T61" fmla="*/ 2 h 5"/>
                <a:gd name="T62" fmla="*/ 5 w 5"/>
                <a:gd name="T63" fmla="*/ 3 h 5"/>
                <a:gd name="T64" fmla="*/ 5 w 5"/>
                <a:gd name="T65" fmla="*/ 3 h 5"/>
                <a:gd name="T66" fmla="*/ 5 w 5"/>
                <a:gd name="T67" fmla="*/ 3 h 5"/>
                <a:gd name="T68" fmla="*/ 4 w 5"/>
                <a:gd name="T69" fmla="*/ 3 h 5"/>
                <a:gd name="T70" fmla="*/ 4 w 5"/>
                <a:gd name="T71" fmla="*/ 3 h 5"/>
                <a:gd name="T72" fmla="*/ 3 w 5"/>
                <a:gd name="T73" fmla="*/ 3 h 5"/>
                <a:gd name="T74" fmla="*/ 4 w 5"/>
                <a:gd name="T75" fmla="*/ 4 h 5"/>
                <a:gd name="T76" fmla="*/ 4 w 5"/>
                <a:gd name="T77" fmla="*/ 4 h 5"/>
                <a:gd name="T78" fmla="*/ 4 w 5"/>
                <a:gd name="T79" fmla="*/ 5 h 5"/>
                <a:gd name="T80" fmla="*/ 4 w 5"/>
                <a:gd name="T81" fmla="*/ 5 h 5"/>
                <a:gd name="T82" fmla="*/ 3 w 5"/>
                <a:gd name="T83" fmla="*/ 5 h 5"/>
                <a:gd name="T84" fmla="*/ 3 w 5"/>
                <a:gd name="T85" fmla="*/ 5 h 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"/>
                <a:gd name="T130" fmla="*/ 0 h 5"/>
                <a:gd name="T131" fmla="*/ 5 w 5"/>
                <a:gd name="T132" fmla="*/ 5 h 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" h="5">
                  <a:moveTo>
                    <a:pt x="3" y="5"/>
                  </a:moveTo>
                  <a:lnTo>
                    <a:pt x="3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2"/>
                  </a:lnTo>
                  <a:lnTo>
                    <a:pt x="5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4" y="4"/>
                  </a:lnTo>
                  <a:lnTo>
                    <a:pt x="4" y="5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18" name="Freeform 998"/>
            <p:cNvSpPr>
              <a:spLocks/>
            </p:cNvSpPr>
            <p:nvPr/>
          </p:nvSpPr>
          <p:spPr bwMode="auto">
            <a:xfrm>
              <a:off x="2318" y="1468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1 h 2"/>
                <a:gd name="T4" fmla="*/ 0 w 1"/>
                <a:gd name="T5" fmla="*/ 1 h 2"/>
                <a:gd name="T6" fmla="*/ 0 w 1"/>
                <a:gd name="T7" fmla="*/ 1 h 2"/>
                <a:gd name="T8" fmla="*/ 1 w 1"/>
                <a:gd name="T9" fmla="*/ 1 h 2"/>
                <a:gd name="T10" fmla="*/ 1 w 1"/>
                <a:gd name="T11" fmla="*/ 0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2 h 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"/>
                <a:gd name="T31" fmla="*/ 0 h 2"/>
                <a:gd name="T32" fmla="*/ 1 w 1"/>
                <a:gd name="T33" fmla="*/ 2 h 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" h="2">
                  <a:moveTo>
                    <a:pt x="1" y="2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19" name="Freeform 999"/>
            <p:cNvSpPr>
              <a:spLocks/>
            </p:cNvSpPr>
            <p:nvPr/>
          </p:nvSpPr>
          <p:spPr bwMode="auto">
            <a:xfrm>
              <a:off x="2322" y="1479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1 h 2"/>
                <a:gd name="T6" fmla="*/ 0 w 2"/>
                <a:gd name="T7" fmla="*/ 1 h 2"/>
                <a:gd name="T8" fmla="*/ 1 w 2"/>
                <a:gd name="T9" fmla="*/ 1 h 2"/>
                <a:gd name="T10" fmla="*/ 1 w 2"/>
                <a:gd name="T11" fmla="*/ 1 h 2"/>
                <a:gd name="T12" fmla="*/ 1 w 2"/>
                <a:gd name="T13" fmla="*/ 1 h 2"/>
                <a:gd name="T14" fmla="*/ 1 w 2"/>
                <a:gd name="T15" fmla="*/ 0 h 2"/>
                <a:gd name="T16" fmla="*/ 1 w 2"/>
                <a:gd name="T17" fmla="*/ 0 h 2"/>
                <a:gd name="T18" fmla="*/ 1 w 2"/>
                <a:gd name="T19" fmla="*/ 0 h 2"/>
                <a:gd name="T20" fmla="*/ 1 w 2"/>
                <a:gd name="T21" fmla="*/ 0 h 2"/>
                <a:gd name="T22" fmla="*/ 2 w 2"/>
                <a:gd name="T23" fmla="*/ 0 h 2"/>
                <a:gd name="T24" fmla="*/ 2 w 2"/>
                <a:gd name="T25" fmla="*/ 1 h 2"/>
                <a:gd name="T26" fmla="*/ 1 w 2"/>
                <a:gd name="T27" fmla="*/ 1 h 2"/>
                <a:gd name="T28" fmla="*/ 1 w 2"/>
                <a:gd name="T29" fmla="*/ 1 h 2"/>
                <a:gd name="T30" fmla="*/ 1 w 2"/>
                <a:gd name="T31" fmla="*/ 2 h 2"/>
                <a:gd name="T32" fmla="*/ 1 w 2"/>
                <a:gd name="T33" fmla="*/ 2 h 2"/>
                <a:gd name="T34" fmla="*/ 1 w 2"/>
                <a:gd name="T35" fmla="*/ 2 h 2"/>
                <a:gd name="T36" fmla="*/ 1 w 2"/>
                <a:gd name="T37" fmla="*/ 2 h 2"/>
                <a:gd name="T38" fmla="*/ 0 w 2"/>
                <a:gd name="T39" fmla="*/ 2 h 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"/>
                <a:gd name="T61" fmla="*/ 0 h 2"/>
                <a:gd name="T62" fmla="*/ 2 w 2"/>
                <a:gd name="T63" fmla="*/ 2 h 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20" name="Freeform 1000"/>
            <p:cNvSpPr>
              <a:spLocks/>
            </p:cNvSpPr>
            <p:nvPr/>
          </p:nvSpPr>
          <p:spPr bwMode="auto">
            <a:xfrm>
              <a:off x="2327" y="1484"/>
              <a:ext cx="12" cy="10"/>
            </a:xfrm>
            <a:custGeom>
              <a:avLst/>
              <a:gdLst>
                <a:gd name="T0" fmla="*/ 5 w 12"/>
                <a:gd name="T1" fmla="*/ 10 h 10"/>
                <a:gd name="T2" fmla="*/ 5 w 12"/>
                <a:gd name="T3" fmla="*/ 9 h 10"/>
                <a:gd name="T4" fmla="*/ 4 w 12"/>
                <a:gd name="T5" fmla="*/ 9 h 10"/>
                <a:gd name="T6" fmla="*/ 3 w 12"/>
                <a:gd name="T7" fmla="*/ 9 h 10"/>
                <a:gd name="T8" fmla="*/ 3 w 12"/>
                <a:gd name="T9" fmla="*/ 9 h 10"/>
                <a:gd name="T10" fmla="*/ 2 w 12"/>
                <a:gd name="T11" fmla="*/ 9 h 10"/>
                <a:gd name="T12" fmla="*/ 1 w 12"/>
                <a:gd name="T13" fmla="*/ 9 h 10"/>
                <a:gd name="T14" fmla="*/ 1 w 12"/>
                <a:gd name="T15" fmla="*/ 8 h 10"/>
                <a:gd name="T16" fmla="*/ 0 w 12"/>
                <a:gd name="T17" fmla="*/ 7 h 10"/>
                <a:gd name="T18" fmla="*/ 1 w 12"/>
                <a:gd name="T19" fmla="*/ 7 h 10"/>
                <a:gd name="T20" fmla="*/ 1 w 12"/>
                <a:gd name="T21" fmla="*/ 6 h 10"/>
                <a:gd name="T22" fmla="*/ 2 w 12"/>
                <a:gd name="T23" fmla="*/ 6 h 10"/>
                <a:gd name="T24" fmla="*/ 3 w 12"/>
                <a:gd name="T25" fmla="*/ 6 h 10"/>
                <a:gd name="T26" fmla="*/ 3 w 12"/>
                <a:gd name="T27" fmla="*/ 6 h 10"/>
                <a:gd name="T28" fmla="*/ 4 w 12"/>
                <a:gd name="T29" fmla="*/ 6 h 10"/>
                <a:gd name="T30" fmla="*/ 5 w 12"/>
                <a:gd name="T31" fmla="*/ 6 h 10"/>
                <a:gd name="T32" fmla="*/ 5 w 12"/>
                <a:gd name="T33" fmla="*/ 6 h 10"/>
                <a:gd name="T34" fmla="*/ 6 w 12"/>
                <a:gd name="T35" fmla="*/ 5 h 10"/>
                <a:gd name="T36" fmla="*/ 7 w 12"/>
                <a:gd name="T37" fmla="*/ 5 h 10"/>
                <a:gd name="T38" fmla="*/ 7 w 12"/>
                <a:gd name="T39" fmla="*/ 5 h 10"/>
                <a:gd name="T40" fmla="*/ 8 w 12"/>
                <a:gd name="T41" fmla="*/ 4 h 10"/>
                <a:gd name="T42" fmla="*/ 8 w 12"/>
                <a:gd name="T43" fmla="*/ 4 h 10"/>
                <a:gd name="T44" fmla="*/ 7 w 12"/>
                <a:gd name="T45" fmla="*/ 4 h 10"/>
                <a:gd name="T46" fmla="*/ 6 w 12"/>
                <a:gd name="T47" fmla="*/ 4 h 10"/>
                <a:gd name="T48" fmla="*/ 5 w 12"/>
                <a:gd name="T49" fmla="*/ 4 h 10"/>
                <a:gd name="T50" fmla="*/ 4 w 12"/>
                <a:gd name="T51" fmla="*/ 3 h 10"/>
                <a:gd name="T52" fmla="*/ 4 w 12"/>
                <a:gd name="T53" fmla="*/ 3 h 10"/>
                <a:gd name="T54" fmla="*/ 5 w 12"/>
                <a:gd name="T55" fmla="*/ 2 h 10"/>
                <a:gd name="T56" fmla="*/ 5 w 12"/>
                <a:gd name="T57" fmla="*/ 2 h 10"/>
                <a:gd name="T58" fmla="*/ 6 w 12"/>
                <a:gd name="T59" fmla="*/ 1 h 10"/>
                <a:gd name="T60" fmla="*/ 8 w 12"/>
                <a:gd name="T61" fmla="*/ 1 h 10"/>
                <a:gd name="T62" fmla="*/ 9 w 12"/>
                <a:gd name="T63" fmla="*/ 1 h 10"/>
                <a:gd name="T64" fmla="*/ 9 w 12"/>
                <a:gd name="T65" fmla="*/ 1 h 10"/>
                <a:gd name="T66" fmla="*/ 9 w 12"/>
                <a:gd name="T67" fmla="*/ 1 h 10"/>
                <a:gd name="T68" fmla="*/ 9 w 12"/>
                <a:gd name="T69" fmla="*/ 1 h 10"/>
                <a:gd name="T70" fmla="*/ 10 w 12"/>
                <a:gd name="T71" fmla="*/ 2 h 10"/>
                <a:gd name="T72" fmla="*/ 11 w 12"/>
                <a:gd name="T73" fmla="*/ 2 h 10"/>
                <a:gd name="T74" fmla="*/ 11 w 12"/>
                <a:gd name="T75" fmla="*/ 3 h 10"/>
                <a:gd name="T76" fmla="*/ 11 w 12"/>
                <a:gd name="T77" fmla="*/ 4 h 10"/>
                <a:gd name="T78" fmla="*/ 12 w 12"/>
                <a:gd name="T79" fmla="*/ 4 h 10"/>
                <a:gd name="T80" fmla="*/ 12 w 12"/>
                <a:gd name="T81" fmla="*/ 4 h 10"/>
                <a:gd name="T82" fmla="*/ 12 w 12"/>
                <a:gd name="T83" fmla="*/ 5 h 10"/>
                <a:gd name="T84" fmla="*/ 12 w 12"/>
                <a:gd name="T85" fmla="*/ 6 h 10"/>
                <a:gd name="T86" fmla="*/ 12 w 12"/>
                <a:gd name="T87" fmla="*/ 7 h 10"/>
                <a:gd name="T88" fmla="*/ 11 w 12"/>
                <a:gd name="T89" fmla="*/ 7 h 10"/>
                <a:gd name="T90" fmla="*/ 11 w 12"/>
                <a:gd name="T91" fmla="*/ 7 h 10"/>
                <a:gd name="T92" fmla="*/ 10 w 12"/>
                <a:gd name="T93" fmla="*/ 8 h 10"/>
                <a:gd name="T94" fmla="*/ 9 w 12"/>
                <a:gd name="T95" fmla="*/ 8 h 10"/>
                <a:gd name="T96" fmla="*/ 9 w 12"/>
                <a:gd name="T97" fmla="*/ 9 h 10"/>
                <a:gd name="T98" fmla="*/ 9 w 12"/>
                <a:gd name="T99" fmla="*/ 9 h 10"/>
                <a:gd name="T100" fmla="*/ 8 w 12"/>
                <a:gd name="T101" fmla="*/ 9 h 10"/>
                <a:gd name="T102" fmla="*/ 7 w 12"/>
                <a:gd name="T103" fmla="*/ 10 h 10"/>
                <a:gd name="T104" fmla="*/ 7 w 12"/>
                <a:gd name="T105" fmla="*/ 10 h 10"/>
                <a:gd name="T106" fmla="*/ 6 w 12"/>
                <a:gd name="T107" fmla="*/ 10 h 1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2"/>
                <a:gd name="T163" fmla="*/ 0 h 10"/>
                <a:gd name="T164" fmla="*/ 12 w 12"/>
                <a:gd name="T165" fmla="*/ 10 h 1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2" h="10">
                  <a:moveTo>
                    <a:pt x="6" y="10"/>
                  </a:moveTo>
                  <a:lnTo>
                    <a:pt x="5" y="10"/>
                  </a:lnTo>
                  <a:lnTo>
                    <a:pt x="5" y="9"/>
                  </a:lnTo>
                  <a:lnTo>
                    <a:pt x="4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5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7" y="5"/>
                  </a:lnTo>
                  <a:lnTo>
                    <a:pt x="8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4" y="3"/>
                  </a:lnTo>
                  <a:lnTo>
                    <a:pt x="5" y="2"/>
                  </a:lnTo>
                  <a:lnTo>
                    <a:pt x="6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1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8" y="9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6" y="1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21" name="Freeform 1001"/>
            <p:cNvSpPr>
              <a:spLocks/>
            </p:cNvSpPr>
            <p:nvPr/>
          </p:nvSpPr>
          <p:spPr bwMode="auto">
            <a:xfrm>
              <a:off x="2336" y="1496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1 h 2"/>
                <a:gd name="T6" fmla="*/ 0 w 1"/>
                <a:gd name="T7" fmla="*/ 1 h 2"/>
                <a:gd name="T8" fmla="*/ 0 w 1"/>
                <a:gd name="T9" fmla="*/ 1 h 2"/>
                <a:gd name="T10" fmla="*/ 0 w 1"/>
                <a:gd name="T11" fmla="*/ 1 h 2"/>
                <a:gd name="T12" fmla="*/ 0 w 1"/>
                <a:gd name="T13" fmla="*/ 1 h 2"/>
                <a:gd name="T14" fmla="*/ 0 w 1"/>
                <a:gd name="T15" fmla="*/ 0 h 2"/>
                <a:gd name="T16" fmla="*/ 0 w 1"/>
                <a:gd name="T17" fmla="*/ 1 h 2"/>
                <a:gd name="T18" fmla="*/ 0 w 1"/>
                <a:gd name="T19" fmla="*/ 1 h 2"/>
                <a:gd name="T20" fmla="*/ 0 w 1"/>
                <a:gd name="T21" fmla="*/ 1 h 2"/>
                <a:gd name="T22" fmla="*/ 0 w 1"/>
                <a:gd name="T23" fmla="*/ 2 h 2"/>
                <a:gd name="T24" fmla="*/ 0 w 1"/>
                <a:gd name="T25" fmla="*/ 2 h 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"/>
                <a:gd name="T40" fmla="*/ 0 h 2"/>
                <a:gd name="T41" fmla="*/ 1 w 1"/>
                <a:gd name="T42" fmla="*/ 2 h 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22" name="Freeform 1002"/>
            <p:cNvSpPr>
              <a:spLocks/>
            </p:cNvSpPr>
            <p:nvPr/>
          </p:nvSpPr>
          <p:spPr bwMode="auto">
            <a:xfrm>
              <a:off x="2210" y="1520"/>
              <a:ext cx="2" cy="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0 w 2"/>
                <a:gd name="T5" fmla="*/ 2 h 2"/>
                <a:gd name="T6" fmla="*/ 0 w 2"/>
                <a:gd name="T7" fmla="*/ 2 h 2"/>
                <a:gd name="T8" fmla="*/ 0 w 2"/>
                <a:gd name="T9" fmla="*/ 1 h 2"/>
                <a:gd name="T10" fmla="*/ 0 w 2"/>
                <a:gd name="T11" fmla="*/ 1 h 2"/>
                <a:gd name="T12" fmla="*/ 1 w 2"/>
                <a:gd name="T13" fmla="*/ 1 h 2"/>
                <a:gd name="T14" fmla="*/ 1 w 2"/>
                <a:gd name="T15" fmla="*/ 0 h 2"/>
                <a:gd name="T16" fmla="*/ 1 w 2"/>
                <a:gd name="T17" fmla="*/ 0 h 2"/>
                <a:gd name="T18" fmla="*/ 2 w 2"/>
                <a:gd name="T19" fmla="*/ 0 h 2"/>
                <a:gd name="T20" fmla="*/ 2 w 2"/>
                <a:gd name="T21" fmla="*/ 1 h 2"/>
                <a:gd name="T22" fmla="*/ 2 w 2"/>
                <a:gd name="T23" fmla="*/ 1 h 2"/>
                <a:gd name="T24" fmla="*/ 2 w 2"/>
                <a:gd name="T25" fmla="*/ 1 h 2"/>
                <a:gd name="T26" fmla="*/ 2 w 2"/>
                <a:gd name="T27" fmla="*/ 2 h 2"/>
                <a:gd name="T28" fmla="*/ 2 w 2"/>
                <a:gd name="T29" fmla="*/ 2 h 2"/>
                <a:gd name="T30" fmla="*/ 1 w 2"/>
                <a:gd name="T31" fmla="*/ 2 h 2"/>
                <a:gd name="T32" fmla="*/ 1 w 2"/>
                <a:gd name="T33" fmla="*/ 2 h 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"/>
                <a:gd name="T52" fmla="*/ 0 h 2"/>
                <a:gd name="T53" fmla="*/ 2 w 2"/>
                <a:gd name="T54" fmla="*/ 2 h 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" h="2">
                  <a:moveTo>
                    <a:pt x="1" y="2"/>
                  </a:move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23" name="Freeform 1003"/>
            <p:cNvSpPr>
              <a:spLocks/>
            </p:cNvSpPr>
            <p:nvPr/>
          </p:nvSpPr>
          <p:spPr bwMode="auto">
            <a:xfrm>
              <a:off x="2374" y="1527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1 h 1"/>
                <a:gd name="T12" fmla="*/ 0 w 1"/>
                <a:gd name="T13" fmla="*/ 1 h 1"/>
                <a:gd name="T14" fmla="*/ 0 w 1"/>
                <a:gd name="T15" fmla="*/ 1 h 1"/>
                <a:gd name="T16" fmla="*/ 0 w 1"/>
                <a:gd name="T17" fmla="*/ 1 h 1"/>
                <a:gd name="T18" fmla="*/ 0 w 1"/>
                <a:gd name="T19" fmla="*/ 1 h 1"/>
                <a:gd name="T20" fmla="*/ 0 w 1"/>
                <a:gd name="T21" fmla="*/ 0 h 1"/>
                <a:gd name="T22" fmla="*/ 0 w 1"/>
                <a:gd name="T23" fmla="*/ 0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"/>
                <a:gd name="T37" fmla="*/ 0 h 1"/>
                <a:gd name="T38" fmla="*/ 1 w 1"/>
                <a:gd name="T39" fmla="*/ 1 h 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24" name="Freeform 1004"/>
            <p:cNvSpPr>
              <a:spLocks/>
            </p:cNvSpPr>
            <p:nvPr/>
          </p:nvSpPr>
          <p:spPr bwMode="auto">
            <a:xfrm>
              <a:off x="2350" y="1533"/>
              <a:ext cx="4" cy="6"/>
            </a:xfrm>
            <a:custGeom>
              <a:avLst/>
              <a:gdLst>
                <a:gd name="T0" fmla="*/ 0 w 4"/>
                <a:gd name="T1" fmla="*/ 6 h 6"/>
                <a:gd name="T2" fmla="*/ 0 w 4"/>
                <a:gd name="T3" fmla="*/ 6 h 6"/>
                <a:gd name="T4" fmla="*/ 0 w 4"/>
                <a:gd name="T5" fmla="*/ 6 h 6"/>
                <a:gd name="T6" fmla="*/ 0 w 4"/>
                <a:gd name="T7" fmla="*/ 5 h 6"/>
                <a:gd name="T8" fmla="*/ 0 w 4"/>
                <a:gd name="T9" fmla="*/ 5 h 6"/>
                <a:gd name="T10" fmla="*/ 1 w 4"/>
                <a:gd name="T11" fmla="*/ 5 h 6"/>
                <a:gd name="T12" fmla="*/ 1 w 4"/>
                <a:gd name="T13" fmla="*/ 4 h 6"/>
                <a:gd name="T14" fmla="*/ 1 w 4"/>
                <a:gd name="T15" fmla="*/ 4 h 6"/>
                <a:gd name="T16" fmla="*/ 1 w 4"/>
                <a:gd name="T17" fmla="*/ 4 h 6"/>
                <a:gd name="T18" fmla="*/ 1 w 4"/>
                <a:gd name="T19" fmla="*/ 4 h 6"/>
                <a:gd name="T20" fmla="*/ 1 w 4"/>
                <a:gd name="T21" fmla="*/ 3 h 6"/>
                <a:gd name="T22" fmla="*/ 2 w 4"/>
                <a:gd name="T23" fmla="*/ 3 h 6"/>
                <a:gd name="T24" fmla="*/ 2 w 4"/>
                <a:gd name="T25" fmla="*/ 2 h 6"/>
                <a:gd name="T26" fmla="*/ 2 w 4"/>
                <a:gd name="T27" fmla="*/ 2 h 6"/>
                <a:gd name="T28" fmla="*/ 2 w 4"/>
                <a:gd name="T29" fmla="*/ 2 h 6"/>
                <a:gd name="T30" fmla="*/ 2 w 4"/>
                <a:gd name="T31" fmla="*/ 1 h 6"/>
                <a:gd name="T32" fmla="*/ 2 w 4"/>
                <a:gd name="T33" fmla="*/ 1 h 6"/>
                <a:gd name="T34" fmla="*/ 2 w 4"/>
                <a:gd name="T35" fmla="*/ 0 h 6"/>
                <a:gd name="T36" fmla="*/ 2 w 4"/>
                <a:gd name="T37" fmla="*/ 0 h 6"/>
                <a:gd name="T38" fmla="*/ 2 w 4"/>
                <a:gd name="T39" fmla="*/ 0 h 6"/>
                <a:gd name="T40" fmla="*/ 3 w 4"/>
                <a:gd name="T41" fmla="*/ 0 h 6"/>
                <a:gd name="T42" fmla="*/ 3 w 4"/>
                <a:gd name="T43" fmla="*/ 0 h 6"/>
                <a:gd name="T44" fmla="*/ 3 w 4"/>
                <a:gd name="T45" fmla="*/ 0 h 6"/>
                <a:gd name="T46" fmla="*/ 4 w 4"/>
                <a:gd name="T47" fmla="*/ 0 h 6"/>
                <a:gd name="T48" fmla="*/ 4 w 4"/>
                <a:gd name="T49" fmla="*/ 0 h 6"/>
                <a:gd name="T50" fmla="*/ 4 w 4"/>
                <a:gd name="T51" fmla="*/ 1 h 6"/>
                <a:gd name="T52" fmla="*/ 3 w 4"/>
                <a:gd name="T53" fmla="*/ 1 h 6"/>
                <a:gd name="T54" fmla="*/ 3 w 4"/>
                <a:gd name="T55" fmla="*/ 2 h 6"/>
                <a:gd name="T56" fmla="*/ 3 w 4"/>
                <a:gd name="T57" fmla="*/ 2 h 6"/>
                <a:gd name="T58" fmla="*/ 3 w 4"/>
                <a:gd name="T59" fmla="*/ 2 h 6"/>
                <a:gd name="T60" fmla="*/ 3 w 4"/>
                <a:gd name="T61" fmla="*/ 3 h 6"/>
                <a:gd name="T62" fmla="*/ 3 w 4"/>
                <a:gd name="T63" fmla="*/ 3 h 6"/>
                <a:gd name="T64" fmla="*/ 3 w 4"/>
                <a:gd name="T65" fmla="*/ 4 h 6"/>
                <a:gd name="T66" fmla="*/ 3 w 4"/>
                <a:gd name="T67" fmla="*/ 4 h 6"/>
                <a:gd name="T68" fmla="*/ 2 w 4"/>
                <a:gd name="T69" fmla="*/ 4 h 6"/>
                <a:gd name="T70" fmla="*/ 2 w 4"/>
                <a:gd name="T71" fmla="*/ 5 h 6"/>
                <a:gd name="T72" fmla="*/ 2 w 4"/>
                <a:gd name="T73" fmla="*/ 5 h 6"/>
                <a:gd name="T74" fmla="*/ 2 w 4"/>
                <a:gd name="T75" fmla="*/ 5 h 6"/>
                <a:gd name="T76" fmla="*/ 2 w 4"/>
                <a:gd name="T77" fmla="*/ 6 h 6"/>
                <a:gd name="T78" fmla="*/ 1 w 4"/>
                <a:gd name="T79" fmla="*/ 6 h 6"/>
                <a:gd name="T80" fmla="*/ 1 w 4"/>
                <a:gd name="T81" fmla="*/ 6 h 6"/>
                <a:gd name="T82" fmla="*/ 1 w 4"/>
                <a:gd name="T83" fmla="*/ 6 h 6"/>
                <a:gd name="T84" fmla="*/ 0 w 4"/>
                <a:gd name="T85" fmla="*/ 6 h 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"/>
                <a:gd name="T130" fmla="*/ 0 h 6"/>
                <a:gd name="T131" fmla="*/ 4 w 4"/>
                <a:gd name="T132" fmla="*/ 6 h 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" h="6">
                  <a:moveTo>
                    <a:pt x="0" y="6"/>
                  </a:moveTo>
                  <a:lnTo>
                    <a:pt x="0" y="6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6"/>
                  </a:lnTo>
                  <a:lnTo>
                    <a:pt x="1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25" name="Freeform 1005"/>
            <p:cNvSpPr>
              <a:spLocks/>
            </p:cNvSpPr>
            <p:nvPr/>
          </p:nvSpPr>
          <p:spPr bwMode="auto">
            <a:xfrm>
              <a:off x="2239" y="1533"/>
              <a:ext cx="3" cy="2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2 h 2"/>
                <a:gd name="T4" fmla="*/ 2 w 3"/>
                <a:gd name="T5" fmla="*/ 2 h 2"/>
                <a:gd name="T6" fmla="*/ 2 w 3"/>
                <a:gd name="T7" fmla="*/ 1 h 2"/>
                <a:gd name="T8" fmla="*/ 2 w 3"/>
                <a:gd name="T9" fmla="*/ 1 h 2"/>
                <a:gd name="T10" fmla="*/ 2 w 3"/>
                <a:gd name="T11" fmla="*/ 1 h 2"/>
                <a:gd name="T12" fmla="*/ 1 w 3"/>
                <a:gd name="T13" fmla="*/ 1 h 2"/>
                <a:gd name="T14" fmla="*/ 1 w 3"/>
                <a:gd name="T15" fmla="*/ 1 h 2"/>
                <a:gd name="T16" fmla="*/ 0 w 3"/>
                <a:gd name="T17" fmla="*/ 1 h 2"/>
                <a:gd name="T18" fmla="*/ 0 w 3"/>
                <a:gd name="T19" fmla="*/ 0 h 2"/>
                <a:gd name="T20" fmla="*/ 0 w 3"/>
                <a:gd name="T21" fmla="*/ 0 h 2"/>
                <a:gd name="T22" fmla="*/ 0 w 3"/>
                <a:gd name="T23" fmla="*/ 0 h 2"/>
                <a:gd name="T24" fmla="*/ 0 w 3"/>
                <a:gd name="T25" fmla="*/ 0 h 2"/>
                <a:gd name="T26" fmla="*/ 1 w 3"/>
                <a:gd name="T27" fmla="*/ 0 h 2"/>
                <a:gd name="T28" fmla="*/ 1 w 3"/>
                <a:gd name="T29" fmla="*/ 0 h 2"/>
                <a:gd name="T30" fmla="*/ 1 w 3"/>
                <a:gd name="T31" fmla="*/ 0 h 2"/>
                <a:gd name="T32" fmla="*/ 1 w 3"/>
                <a:gd name="T33" fmla="*/ 0 h 2"/>
                <a:gd name="T34" fmla="*/ 2 w 3"/>
                <a:gd name="T35" fmla="*/ 0 h 2"/>
                <a:gd name="T36" fmla="*/ 2 w 3"/>
                <a:gd name="T37" fmla="*/ 0 h 2"/>
                <a:gd name="T38" fmla="*/ 3 w 3"/>
                <a:gd name="T39" fmla="*/ 0 h 2"/>
                <a:gd name="T40" fmla="*/ 3 w 3"/>
                <a:gd name="T41" fmla="*/ 0 h 2"/>
                <a:gd name="T42" fmla="*/ 3 w 3"/>
                <a:gd name="T43" fmla="*/ 0 h 2"/>
                <a:gd name="T44" fmla="*/ 3 w 3"/>
                <a:gd name="T45" fmla="*/ 0 h 2"/>
                <a:gd name="T46" fmla="*/ 3 w 3"/>
                <a:gd name="T47" fmla="*/ 1 h 2"/>
                <a:gd name="T48" fmla="*/ 3 w 3"/>
                <a:gd name="T49" fmla="*/ 1 h 2"/>
                <a:gd name="T50" fmla="*/ 3 w 3"/>
                <a:gd name="T51" fmla="*/ 1 h 2"/>
                <a:gd name="T52" fmla="*/ 3 w 3"/>
                <a:gd name="T53" fmla="*/ 2 h 2"/>
                <a:gd name="T54" fmla="*/ 3 w 3"/>
                <a:gd name="T55" fmla="*/ 2 h 2"/>
                <a:gd name="T56" fmla="*/ 3 w 3"/>
                <a:gd name="T57" fmla="*/ 2 h 2"/>
                <a:gd name="T58" fmla="*/ 3 w 3"/>
                <a:gd name="T59" fmla="*/ 2 h 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"/>
                <a:gd name="T91" fmla="*/ 0 h 2"/>
                <a:gd name="T92" fmla="*/ 3 w 3"/>
                <a:gd name="T93" fmla="*/ 2 h 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" h="2">
                  <a:moveTo>
                    <a:pt x="3" y="2"/>
                  </a:moveTo>
                  <a:lnTo>
                    <a:pt x="3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26" name="Freeform 1006"/>
            <p:cNvSpPr>
              <a:spLocks/>
            </p:cNvSpPr>
            <p:nvPr/>
          </p:nvSpPr>
          <p:spPr bwMode="auto">
            <a:xfrm>
              <a:off x="2349" y="1539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0 w 1"/>
                <a:gd name="T19" fmla="*/ 1 h 1"/>
                <a:gd name="T20" fmla="*/ 0 w 1"/>
                <a:gd name="T21" fmla="*/ 1 h 1"/>
                <a:gd name="T22" fmla="*/ 0 w 1"/>
                <a:gd name="T23" fmla="*/ 1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"/>
                <a:gd name="T37" fmla="*/ 0 h 1"/>
                <a:gd name="T38" fmla="*/ 1 w 1"/>
                <a:gd name="T39" fmla="*/ 1 h 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27" name="Freeform 1007"/>
            <p:cNvSpPr>
              <a:spLocks/>
            </p:cNvSpPr>
            <p:nvPr/>
          </p:nvSpPr>
          <p:spPr bwMode="auto">
            <a:xfrm>
              <a:off x="2380" y="1540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0 w 1"/>
                <a:gd name="T19" fmla="*/ 1 h 1"/>
                <a:gd name="T20" fmla="*/ 0 w 1"/>
                <a:gd name="T21" fmla="*/ 1 h 1"/>
                <a:gd name="T22" fmla="*/ 0 w 1"/>
                <a:gd name="T23" fmla="*/ 1 h 1"/>
                <a:gd name="T24" fmla="*/ 0 w 1"/>
                <a:gd name="T25" fmla="*/ 1 h 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"/>
                <a:gd name="T40" fmla="*/ 0 h 1"/>
                <a:gd name="T41" fmla="*/ 1 w 1"/>
                <a:gd name="T42" fmla="*/ 1 h 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28" name="Freeform 1008"/>
            <p:cNvSpPr>
              <a:spLocks/>
            </p:cNvSpPr>
            <p:nvPr/>
          </p:nvSpPr>
          <p:spPr bwMode="auto">
            <a:xfrm>
              <a:off x="809" y="1511"/>
              <a:ext cx="13" cy="10"/>
            </a:xfrm>
            <a:custGeom>
              <a:avLst/>
              <a:gdLst>
                <a:gd name="T0" fmla="*/ 9 w 13"/>
                <a:gd name="T1" fmla="*/ 10 h 10"/>
                <a:gd name="T2" fmla="*/ 8 w 13"/>
                <a:gd name="T3" fmla="*/ 10 h 10"/>
                <a:gd name="T4" fmla="*/ 7 w 13"/>
                <a:gd name="T5" fmla="*/ 9 h 10"/>
                <a:gd name="T6" fmla="*/ 6 w 13"/>
                <a:gd name="T7" fmla="*/ 9 h 10"/>
                <a:gd name="T8" fmla="*/ 6 w 13"/>
                <a:gd name="T9" fmla="*/ 9 h 10"/>
                <a:gd name="T10" fmla="*/ 6 w 13"/>
                <a:gd name="T11" fmla="*/ 9 h 10"/>
                <a:gd name="T12" fmla="*/ 5 w 13"/>
                <a:gd name="T13" fmla="*/ 9 h 10"/>
                <a:gd name="T14" fmla="*/ 5 w 13"/>
                <a:gd name="T15" fmla="*/ 8 h 10"/>
                <a:gd name="T16" fmla="*/ 4 w 13"/>
                <a:gd name="T17" fmla="*/ 7 h 10"/>
                <a:gd name="T18" fmla="*/ 4 w 13"/>
                <a:gd name="T19" fmla="*/ 7 h 10"/>
                <a:gd name="T20" fmla="*/ 4 w 13"/>
                <a:gd name="T21" fmla="*/ 6 h 10"/>
                <a:gd name="T22" fmla="*/ 3 w 13"/>
                <a:gd name="T23" fmla="*/ 5 h 10"/>
                <a:gd name="T24" fmla="*/ 3 w 13"/>
                <a:gd name="T25" fmla="*/ 4 h 10"/>
                <a:gd name="T26" fmla="*/ 3 w 13"/>
                <a:gd name="T27" fmla="*/ 4 h 10"/>
                <a:gd name="T28" fmla="*/ 2 w 13"/>
                <a:gd name="T29" fmla="*/ 3 h 10"/>
                <a:gd name="T30" fmla="*/ 1 w 13"/>
                <a:gd name="T31" fmla="*/ 3 h 10"/>
                <a:gd name="T32" fmla="*/ 1 w 13"/>
                <a:gd name="T33" fmla="*/ 2 h 10"/>
                <a:gd name="T34" fmla="*/ 0 w 13"/>
                <a:gd name="T35" fmla="*/ 2 h 10"/>
                <a:gd name="T36" fmla="*/ 0 w 13"/>
                <a:gd name="T37" fmla="*/ 1 h 10"/>
                <a:gd name="T38" fmla="*/ 0 w 13"/>
                <a:gd name="T39" fmla="*/ 1 h 10"/>
                <a:gd name="T40" fmla="*/ 1 w 13"/>
                <a:gd name="T41" fmla="*/ 0 h 10"/>
                <a:gd name="T42" fmla="*/ 1 w 13"/>
                <a:gd name="T43" fmla="*/ 0 h 10"/>
                <a:gd name="T44" fmla="*/ 2 w 13"/>
                <a:gd name="T45" fmla="*/ 1 h 10"/>
                <a:gd name="T46" fmla="*/ 3 w 13"/>
                <a:gd name="T47" fmla="*/ 1 h 10"/>
                <a:gd name="T48" fmla="*/ 3 w 13"/>
                <a:gd name="T49" fmla="*/ 2 h 10"/>
                <a:gd name="T50" fmla="*/ 4 w 13"/>
                <a:gd name="T51" fmla="*/ 2 h 10"/>
                <a:gd name="T52" fmla="*/ 4 w 13"/>
                <a:gd name="T53" fmla="*/ 2 h 10"/>
                <a:gd name="T54" fmla="*/ 5 w 13"/>
                <a:gd name="T55" fmla="*/ 3 h 10"/>
                <a:gd name="T56" fmla="*/ 5 w 13"/>
                <a:gd name="T57" fmla="*/ 3 h 10"/>
                <a:gd name="T58" fmla="*/ 6 w 13"/>
                <a:gd name="T59" fmla="*/ 4 h 10"/>
                <a:gd name="T60" fmla="*/ 6 w 13"/>
                <a:gd name="T61" fmla="*/ 4 h 10"/>
                <a:gd name="T62" fmla="*/ 6 w 13"/>
                <a:gd name="T63" fmla="*/ 4 h 10"/>
                <a:gd name="T64" fmla="*/ 7 w 13"/>
                <a:gd name="T65" fmla="*/ 3 h 10"/>
                <a:gd name="T66" fmla="*/ 7 w 13"/>
                <a:gd name="T67" fmla="*/ 2 h 10"/>
                <a:gd name="T68" fmla="*/ 7 w 13"/>
                <a:gd name="T69" fmla="*/ 2 h 10"/>
                <a:gd name="T70" fmla="*/ 8 w 13"/>
                <a:gd name="T71" fmla="*/ 2 h 10"/>
                <a:gd name="T72" fmla="*/ 9 w 13"/>
                <a:gd name="T73" fmla="*/ 2 h 10"/>
                <a:gd name="T74" fmla="*/ 10 w 13"/>
                <a:gd name="T75" fmla="*/ 2 h 10"/>
                <a:gd name="T76" fmla="*/ 10 w 13"/>
                <a:gd name="T77" fmla="*/ 2 h 10"/>
                <a:gd name="T78" fmla="*/ 11 w 13"/>
                <a:gd name="T79" fmla="*/ 2 h 10"/>
                <a:gd name="T80" fmla="*/ 11 w 13"/>
                <a:gd name="T81" fmla="*/ 3 h 10"/>
                <a:gd name="T82" fmla="*/ 11 w 13"/>
                <a:gd name="T83" fmla="*/ 4 h 10"/>
                <a:gd name="T84" fmla="*/ 12 w 13"/>
                <a:gd name="T85" fmla="*/ 4 h 10"/>
                <a:gd name="T86" fmla="*/ 13 w 13"/>
                <a:gd name="T87" fmla="*/ 5 h 10"/>
                <a:gd name="T88" fmla="*/ 13 w 13"/>
                <a:gd name="T89" fmla="*/ 5 h 10"/>
                <a:gd name="T90" fmla="*/ 13 w 13"/>
                <a:gd name="T91" fmla="*/ 6 h 10"/>
                <a:gd name="T92" fmla="*/ 13 w 13"/>
                <a:gd name="T93" fmla="*/ 7 h 10"/>
                <a:gd name="T94" fmla="*/ 13 w 13"/>
                <a:gd name="T95" fmla="*/ 8 h 10"/>
                <a:gd name="T96" fmla="*/ 12 w 13"/>
                <a:gd name="T97" fmla="*/ 8 h 10"/>
                <a:gd name="T98" fmla="*/ 12 w 13"/>
                <a:gd name="T99" fmla="*/ 8 h 10"/>
                <a:gd name="T100" fmla="*/ 11 w 13"/>
                <a:gd name="T101" fmla="*/ 7 h 10"/>
                <a:gd name="T102" fmla="*/ 11 w 13"/>
                <a:gd name="T103" fmla="*/ 7 h 10"/>
                <a:gd name="T104" fmla="*/ 10 w 13"/>
                <a:gd name="T105" fmla="*/ 8 h 10"/>
                <a:gd name="T106" fmla="*/ 10 w 13"/>
                <a:gd name="T107" fmla="*/ 9 h 10"/>
                <a:gd name="T108" fmla="*/ 10 w 13"/>
                <a:gd name="T109" fmla="*/ 10 h 10"/>
                <a:gd name="T110" fmla="*/ 10 w 13"/>
                <a:gd name="T111" fmla="*/ 10 h 1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3"/>
                <a:gd name="T169" fmla="*/ 0 h 10"/>
                <a:gd name="T170" fmla="*/ 13 w 13"/>
                <a:gd name="T171" fmla="*/ 10 h 1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3" h="10">
                  <a:moveTo>
                    <a:pt x="10" y="10"/>
                  </a:moveTo>
                  <a:lnTo>
                    <a:pt x="9" y="10"/>
                  </a:lnTo>
                  <a:lnTo>
                    <a:pt x="8" y="10"/>
                  </a:lnTo>
                  <a:lnTo>
                    <a:pt x="7" y="9"/>
                  </a:lnTo>
                  <a:lnTo>
                    <a:pt x="6" y="9"/>
                  </a:lnTo>
                  <a:lnTo>
                    <a:pt x="5" y="9"/>
                  </a:lnTo>
                  <a:lnTo>
                    <a:pt x="5" y="8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2" y="4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3" y="9"/>
                  </a:lnTo>
                  <a:lnTo>
                    <a:pt x="12" y="8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1" y="8"/>
                  </a:lnTo>
                  <a:lnTo>
                    <a:pt x="10" y="8"/>
                  </a:lnTo>
                  <a:lnTo>
                    <a:pt x="10" y="9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  <p:sp>
          <p:nvSpPr>
            <p:cNvPr id="29929" name="Freeform 1009"/>
            <p:cNvSpPr>
              <a:spLocks/>
            </p:cNvSpPr>
            <p:nvPr/>
          </p:nvSpPr>
          <p:spPr bwMode="auto">
            <a:xfrm>
              <a:off x="2381" y="1543"/>
              <a:ext cx="2" cy="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1 w 2"/>
                <a:gd name="T5" fmla="*/ 1 h 2"/>
                <a:gd name="T6" fmla="*/ 0 w 2"/>
                <a:gd name="T7" fmla="*/ 1 h 2"/>
                <a:gd name="T8" fmla="*/ 0 w 2"/>
                <a:gd name="T9" fmla="*/ 1 h 2"/>
                <a:gd name="T10" fmla="*/ 1 w 2"/>
                <a:gd name="T11" fmla="*/ 0 h 2"/>
                <a:gd name="T12" fmla="*/ 1 w 2"/>
                <a:gd name="T13" fmla="*/ 0 h 2"/>
                <a:gd name="T14" fmla="*/ 1 w 2"/>
                <a:gd name="T15" fmla="*/ 0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2 h 2"/>
                <a:gd name="T22" fmla="*/ 1 w 2"/>
                <a:gd name="T23" fmla="*/ 2 h 2"/>
                <a:gd name="T24" fmla="*/ 1 w 2"/>
                <a:gd name="T25" fmla="*/ 2 h 2"/>
                <a:gd name="T26" fmla="*/ 1 w 2"/>
                <a:gd name="T27" fmla="*/ 2 h 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2"/>
                <a:gd name="T44" fmla="*/ 2 w 2"/>
                <a:gd name="T45" fmla="*/ 2 h 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2">
                  <a:moveTo>
                    <a:pt x="1" y="2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7D4C6"/>
            </a:solidFill>
            <a:ln w="3">
              <a:solidFill>
                <a:srgbClr val="6E6E6E"/>
              </a:solidFill>
              <a:round/>
              <a:headEnd/>
              <a:tailEnd/>
            </a:ln>
          </p:spPr>
          <p:txBody>
            <a:bodyPr/>
            <a:lstStyle/>
            <a:p>
              <a:endParaRPr lang="id-ID">
                <a:latin typeface="Calibri" pitchFamily="34" charset="0"/>
              </a:endParaRPr>
            </a:p>
          </p:txBody>
        </p:sp>
      </p:grpSp>
      <p:sp>
        <p:nvSpPr>
          <p:cNvPr id="29703" name="Freeform 1011"/>
          <p:cNvSpPr>
            <a:spLocks/>
          </p:cNvSpPr>
          <p:nvPr/>
        </p:nvSpPr>
        <p:spPr bwMode="auto">
          <a:xfrm>
            <a:off x="5990231" y="3448261"/>
            <a:ext cx="9864" cy="6698"/>
          </a:xfrm>
          <a:custGeom>
            <a:avLst/>
            <a:gdLst>
              <a:gd name="T0" fmla="*/ 1 w 5"/>
              <a:gd name="T1" fmla="*/ 3 h 3"/>
              <a:gd name="T2" fmla="*/ 1 w 5"/>
              <a:gd name="T3" fmla="*/ 3 h 3"/>
              <a:gd name="T4" fmla="*/ 1 w 5"/>
              <a:gd name="T5" fmla="*/ 3 h 3"/>
              <a:gd name="T6" fmla="*/ 0 w 5"/>
              <a:gd name="T7" fmla="*/ 2 h 3"/>
              <a:gd name="T8" fmla="*/ 0 w 5"/>
              <a:gd name="T9" fmla="*/ 2 h 3"/>
              <a:gd name="T10" fmla="*/ 1 w 5"/>
              <a:gd name="T11" fmla="*/ 2 h 3"/>
              <a:gd name="T12" fmla="*/ 1 w 5"/>
              <a:gd name="T13" fmla="*/ 1 h 3"/>
              <a:gd name="T14" fmla="*/ 1 w 5"/>
              <a:gd name="T15" fmla="*/ 1 h 3"/>
              <a:gd name="T16" fmla="*/ 1 w 5"/>
              <a:gd name="T17" fmla="*/ 1 h 3"/>
              <a:gd name="T18" fmla="*/ 1 w 5"/>
              <a:gd name="T19" fmla="*/ 1 h 3"/>
              <a:gd name="T20" fmla="*/ 1 w 5"/>
              <a:gd name="T21" fmla="*/ 1 h 3"/>
              <a:gd name="T22" fmla="*/ 2 w 5"/>
              <a:gd name="T23" fmla="*/ 0 h 3"/>
              <a:gd name="T24" fmla="*/ 2 w 5"/>
              <a:gd name="T25" fmla="*/ 0 h 3"/>
              <a:gd name="T26" fmla="*/ 2 w 5"/>
              <a:gd name="T27" fmla="*/ 0 h 3"/>
              <a:gd name="T28" fmla="*/ 3 w 5"/>
              <a:gd name="T29" fmla="*/ 0 h 3"/>
              <a:gd name="T30" fmla="*/ 3 w 5"/>
              <a:gd name="T31" fmla="*/ 0 h 3"/>
              <a:gd name="T32" fmla="*/ 4 w 5"/>
              <a:gd name="T33" fmla="*/ 0 h 3"/>
              <a:gd name="T34" fmla="*/ 4 w 5"/>
              <a:gd name="T35" fmla="*/ 0 h 3"/>
              <a:gd name="T36" fmla="*/ 4 w 5"/>
              <a:gd name="T37" fmla="*/ 0 h 3"/>
              <a:gd name="T38" fmla="*/ 4 w 5"/>
              <a:gd name="T39" fmla="*/ 0 h 3"/>
              <a:gd name="T40" fmla="*/ 4 w 5"/>
              <a:gd name="T41" fmla="*/ 0 h 3"/>
              <a:gd name="T42" fmla="*/ 5 w 5"/>
              <a:gd name="T43" fmla="*/ 0 h 3"/>
              <a:gd name="T44" fmla="*/ 5 w 5"/>
              <a:gd name="T45" fmla="*/ 0 h 3"/>
              <a:gd name="T46" fmla="*/ 5 w 5"/>
              <a:gd name="T47" fmla="*/ 1 h 3"/>
              <a:gd name="T48" fmla="*/ 5 w 5"/>
              <a:gd name="T49" fmla="*/ 1 h 3"/>
              <a:gd name="T50" fmla="*/ 5 w 5"/>
              <a:gd name="T51" fmla="*/ 1 h 3"/>
              <a:gd name="T52" fmla="*/ 5 w 5"/>
              <a:gd name="T53" fmla="*/ 2 h 3"/>
              <a:gd name="T54" fmla="*/ 5 w 5"/>
              <a:gd name="T55" fmla="*/ 2 h 3"/>
              <a:gd name="T56" fmla="*/ 4 w 5"/>
              <a:gd name="T57" fmla="*/ 2 h 3"/>
              <a:gd name="T58" fmla="*/ 4 w 5"/>
              <a:gd name="T59" fmla="*/ 2 h 3"/>
              <a:gd name="T60" fmla="*/ 4 w 5"/>
              <a:gd name="T61" fmla="*/ 2 h 3"/>
              <a:gd name="T62" fmla="*/ 4 w 5"/>
              <a:gd name="T63" fmla="*/ 2 h 3"/>
              <a:gd name="T64" fmla="*/ 4 w 5"/>
              <a:gd name="T65" fmla="*/ 3 h 3"/>
              <a:gd name="T66" fmla="*/ 3 w 5"/>
              <a:gd name="T67" fmla="*/ 3 h 3"/>
              <a:gd name="T68" fmla="*/ 3 w 5"/>
              <a:gd name="T69" fmla="*/ 3 h 3"/>
              <a:gd name="T70" fmla="*/ 2 w 5"/>
              <a:gd name="T71" fmla="*/ 3 h 3"/>
              <a:gd name="T72" fmla="*/ 2 w 5"/>
              <a:gd name="T73" fmla="*/ 3 h 3"/>
              <a:gd name="T74" fmla="*/ 1 w 5"/>
              <a:gd name="T75" fmla="*/ 3 h 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"/>
              <a:gd name="T115" fmla="*/ 0 h 3"/>
              <a:gd name="T116" fmla="*/ 5 w 5"/>
              <a:gd name="T117" fmla="*/ 3 h 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" h="3">
                <a:moveTo>
                  <a:pt x="1" y="3"/>
                </a:moveTo>
                <a:lnTo>
                  <a:pt x="1" y="3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5" y="1"/>
                </a:lnTo>
                <a:lnTo>
                  <a:pt x="5" y="2"/>
                </a:lnTo>
                <a:lnTo>
                  <a:pt x="4" y="2"/>
                </a:lnTo>
                <a:lnTo>
                  <a:pt x="4" y="3"/>
                </a:lnTo>
                <a:lnTo>
                  <a:pt x="3" y="3"/>
                </a:lnTo>
                <a:lnTo>
                  <a:pt x="2" y="3"/>
                </a:lnTo>
                <a:lnTo>
                  <a:pt x="1" y="3"/>
                </a:lnTo>
                <a:close/>
              </a:path>
            </a:pathLst>
          </a:custGeom>
          <a:solidFill>
            <a:srgbClr val="F7D4C6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29704" name="Freeform 1012"/>
          <p:cNvSpPr>
            <a:spLocks/>
          </p:cNvSpPr>
          <p:nvPr/>
        </p:nvSpPr>
        <p:spPr bwMode="auto">
          <a:xfrm>
            <a:off x="5960639" y="3460540"/>
            <a:ext cx="14248" cy="4465"/>
          </a:xfrm>
          <a:custGeom>
            <a:avLst/>
            <a:gdLst>
              <a:gd name="T0" fmla="*/ 4 w 7"/>
              <a:gd name="T1" fmla="*/ 2 h 2"/>
              <a:gd name="T2" fmla="*/ 3 w 7"/>
              <a:gd name="T3" fmla="*/ 2 h 2"/>
              <a:gd name="T4" fmla="*/ 3 w 7"/>
              <a:gd name="T5" fmla="*/ 2 h 2"/>
              <a:gd name="T6" fmla="*/ 3 w 7"/>
              <a:gd name="T7" fmla="*/ 2 h 2"/>
              <a:gd name="T8" fmla="*/ 2 w 7"/>
              <a:gd name="T9" fmla="*/ 2 h 2"/>
              <a:gd name="T10" fmla="*/ 2 w 7"/>
              <a:gd name="T11" fmla="*/ 2 h 2"/>
              <a:gd name="T12" fmla="*/ 2 w 7"/>
              <a:gd name="T13" fmla="*/ 2 h 2"/>
              <a:gd name="T14" fmla="*/ 2 w 7"/>
              <a:gd name="T15" fmla="*/ 2 h 2"/>
              <a:gd name="T16" fmla="*/ 2 w 7"/>
              <a:gd name="T17" fmla="*/ 1 h 2"/>
              <a:gd name="T18" fmla="*/ 1 w 7"/>
              <a:gd name="T19" fmla="*/ 1 h 2"/>
              <a:gd name="T20" fmla="*/ 1 w 7"/>
              <a:gd name="T21" fmla="*/ 1 h 2"/>
              <a:gd name="T22" fmla="*/ 1 w 7"/>
              <a:gd name="T23" fmla="*/ 1 h 2"/>
              <a:gd name="T24" fmla="*/ 0 w 7"/>
              <a:gd name="T25" fmla="*/ 1 h 2"/>
              <a:gd name="T26" fmla="*/ 0 w 7"/>
              <a:gd name="T27" fmla="*/ 1 h 2"/>
              <a:gd name="T28" fmla="*/ 0 w 7"/>
              <a:gd name="T29" fmla="*/ 0 h 2"/>
              <a:gd name="T30" fmla="*/ 0 w 7"/>
              <a:gd name="T31" fmla="*/ 0 h 2"/>
              <a:gd name="T32" fmla="*/ 0 w 7"/>
              <a:gd name="T33" fmla="*/ 0 h 2"/>
              <a:gd name="T34" fmla="*/ 0 w 7"/>
              <a:gd name="T35" fmla="*/ 0 h 2"/>
              <a:gd name="T36" fmla="*/ 1 w 7"/>
              <a:gd name="T37" fmla="*/ 0 h 2"/>
              <a:gd name="T38" fmla="*/ 1 w 7"/>
              <a:gd name="T39" fmla="*/ 0 h 2"/>
              <a:gd name="T40" fmla="*/ 2 w 7"/>
              <a:gd name="T41" fmla="*/ 0 h 2"/>
              <a:gd name="T42" fmla="*/ 2 w 7"/>
              <a:gd name="T43" fmla="*/ 0 h 2"/>
              <a:gd name="T44" fmla="*/ 2 w 7"/>
              <a:gd name="T45" fmla="*/ 0 h 2"/>
              <a:gd name="T46" fmla="*/ 3 w 7"/>
              <a:gd name="T47" fmla="*/ 0 h 2"/>
              <a:gd name="T48" fmla="*/ 3 w 7"/>
              <a:gd name="T49" fmla="*/ 0 h 2"/>
              <a:gd name="T50" fmla="*/ 3 w 7"/>
              <a:gd name="T51" fmla="*/ 0 h 2"/>
              <a:gd name="T52" fmla="*/ 4 w 7"/>
              <a:gd name="T53" fmla="*/ 0 h 2"/>
              <a:gd name="T54" fmla="*/ 5 w 7"/>
              <a:gd name="T55" fmla="*/ 0 h 2"/>
              <a:gd name="T56" fmla="*/ 5 w 7"/>
              <a:gd name="T57" fmla="*/ 0 h 2"/>
              <a:gd name="T58" fmla="*/ 6 w 7"/>
              <a:gd name="T59" fmla="*/ 0 h 2"/>
              <a:gd name="T60" fmla="*/ 6 w 7"/>
              <a:gd name="T61" fmla="*/ 0 h 2"/>
              <a:gd name="T62" fmla="*/ 6 w 7"/>
              <a:gd name="T63" fmla="*/ 1 h 2"/>
              <a:gd name="T64" fmla="*/ 6 w 7"/>
              <a:gd name="T65" fmla="*/ 1 h 2"/>
              <a:gd name="T66" fmla="*/ 7 w 7"/>
              <a:gd name="T67" fmla="*/ 2 h 2"/>
              <a:gd name="T68" fmla="*/ 6 w 7"/>
              <a:gd name="T69" fmla="*/ 2 h 2"/>
              <a:gd name="T70" fmla="*/ 6 w 7"/>
              <a:gd name="T71" fmla="*/ 2 h 2"/>
              <a:gd name="T72" fmla="*/ 6 w 7"/>
              <a:gd name="T73" fmla="*/ 2 h 2"/>
              <a:gd name="T74" fmla="*/ 6 w 7"/>
              <a:gd name="T75" fmla="*/ 2 h 2"/>
              <a:gd name="T76" fmla="*/ 5 w 7"/>
              <a:gd name="T77" fmla="*/ 2 h 2"/>
              <a:gd name="T78" fmla="*/ 5 w 7"/>
              <a:gd name="T79" fmla="*/ 2 h 2"/>
              <a:gd name="T80" fmla="*/ 4 w 7"/>
              <a:gd name="T81" fmla="*/ 2 h 2"/>
              <a:gd name="T82" fmla="*/ 4 w 7"/>
              <a:gd name="T83" fmla="*/ 2 h 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7"/>
              <a:gd name="T127" fmla="*/ 0 h 2"/>
              <a:gd name="T128" fmla="*/ 7 w 7"/>
              <a:gd name="T129" fmla="*/ 2 h 2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7" h="2">
                <a:moveTo>
                  <a:pt x="4" y="2"/>
                </a:moveTo>
                <a:lnTo>
                  <a:pt x="3" y="2"/>
                </a:lnTo>
                <a:lnTo>
                  <a:pt x="2" y="2"/>
                </a:lnTo>
                <a:lnTo>
                  <a:pt x="2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lnTo>
                  <a:pt x="6" y="1"/>
                </a:lnTo>
                <a:lnTo>
                  <a:pt x="7" y="2"/>
                </a:lnTo>
                <a:lnTo>
                  <a:pt x="6" y="2"/>
                </a:lnTo>
                <a:lnTo>
                  <a:pt x="5" y="2"/>
                </a:lnTo>
                <a:lnTo>
                  <a:pt x="4" y="2"/>
                </a:lnTo>
                <a:close/>
              </a:path>
            </a:pathLst>
          </a:custGeom>
          <a:solidFill>
            <a:srgbClr val="F7D4C6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29705" name="Freeform 1013"/>
          <p:cNvSpPr>
            <a:spLocks/>
          </p:cNvSpPr>
          <p:nvPr/>
        </p:nvSpPr>
        <p:spPr bwMode="auto">
          <a:xfrm>
            <a:off x="5984751" y="3460540"/>
            <a:ext cx="1096" cy="2233"/>
          </a:xfrm>
          <a:custGeom>
            <a:avLst/>
            <a:gdLst>
              <a:gd name="T0" fmla="*/ 0 w 1"/>
              <a:gd name="T1" fmla="*/ 1 h 1"/>
              <a:gd name="T2" fmla="*/ 0 w 1"/>
              <a:gd name="T3" fmla="*/ 1 h 1"/>
              <a:gd name="T4" fmla="*/ 0 w 1"/>
              <a:gd name="T5" fmla="*/ 1 h 1"/>
              <a:gd name="T6" fmla="*/ 0 w 1"/>
              <a:gd name="T7" fmla="*/ 1 h 1"/>
              <a:gd name="T8" fmla="*/ 0 w 1"/>
              <a:gd name="T9" fmla="*/ 1 h 1"/>
              <a:gd name="T10" fmla="*/ 0 w 1"/>
              <a:gd name="T11" fmla="*/ 0 h 1"/>
              <a:gd name="T12" fmla="*/ 0 w 1"/>
              <a:gd name="T13" fmla="*/ 0 h 1"/>
              <a:gd name="T14" fmla="*/ 1 w 1"/>
              <a:gd name="T15" fmla="*/ 0 h 1"/>
              <a:gd name="T16" fmla="*/ 1 w 1"/>
              <a:gd name="T17" fmla="*/ 0 h 1"/>
              <a:gd name="T18" fmla="*/ 1 w 1"/>
              <a:gd name="T19" fmla="*/ 0 h 1"/>
              <a:gd name="T20" fmla="*/ 1 w 1"/>
              <a:gd name="T21" fmla="*/ 1 h 1"/>
              <a:gd name="T22" fmla="*/ 1 w 1"/>
              <a:gd name="T23" fmla="*/ 1 h 1"/>
              <a:gd name="T24" fmla="*/ 1 w 1"/>
              <a:gd name="T25" fmla="*/ 1 h 1"/>
              <a:gd name="T26" fmla="*/ 0 w 1"/>
              <a:gd name="T27" fmla="*/ 1 h 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"/>
              <a:gd name="T43" fmla="*/ 0 h 1"/>
              <a:gd name="T44" fmla="*/ 1 w 1"/>
              <a:gd name="T45" fmla="*/ 1 h 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" h="1">
                <a:moveTo>
                  <a:pt x="0" y="1"/>
                </a:move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1" y="1"/>
                </a:lnTo>
                <a:lnTo>
                  <a:pt x="0" y="1"/>
                </a:lnTo>
                <a:close/>
              </a:path>
            </a:pathLst>
          </a:custGeom>
          <a:solidFill>
            <a:srgbClr val="F7D4C6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29706" name="Freeform 1014"/>
          <p:cNvSpPr>
            <a:spLocks/>
          </p:cNvSpPr>
          <p:nvPr/>
        </p:nvSpPr>
        <p:spPr bwMode="auto">
          <a:xfrm>
            <a:off x="2912662" y="3389100"/>
            <a:ext cx="15344" cy="20093"/>
          </a:xfrm>
          <a:custGeom>
            <a:avLst/>
            <a:gdLst>
              <a:gd name="T0" fmla="*/ 2 w 8"/>
              <a:gd name="T1" fmla="*/ 8 h 8"/>
              <a:gd name="T2" fmla="*/ 2 w 8"/>
              <a:gd name="T3" fmla="*/ 7 h 8"/>
              <a:gd name="T4" fmla="*/ 3 w 8"/>
              <a:gd name="T5" fmla="*/ 6 h 8"/>
              <a:gd name="T6" fmla="*/ 2 w 8"/>
              <a:gd name="T7" fmla="*/ 6 h 8"/>
              <a:gd name="T8" fmla="*/ 1 w 8"/>
              <a:gd name="T9" fmla="*/ 5 h 8"/>
              <a:gd name="T10" fmla="*/ 2 w 8"/>
              <a:gd name="T11" fmla="*/ 5 h 8"/>
              <a:gd name="T12" fmla="*/ 2 w 8"/>
              <a:gd name="T13" fmla="*/ 5 h 8"/>
              <a:gd name="T14" fmla="*/ 2 w 8"/>
              <a:gd name="T15" fmla="*/ 5 h 8"/>
              <a:gd name="T16" fmla="*/ 1 w 8"/>
              <a:gd name="T17" fmla="*/ 4 h 8"/>
              <a:gd name="T18" fmla="*/ 2 w 8"/>
              <a:gd name="T19" fmla="*/ 4 h 8"/>
              <a:gd name="T20" fmla="*/ 3 w 8"/>
              <a:gd name="T21" fmla="*/ 3 h 8"/>
              <a:gd name="T22" fmla="*/ 2 w 8"/>
              <a:gd name="T23" fmla="*/ 3 h 8"/>
              <a:gd name="T24" fmla="*/ 1 w 8"/>
              <a:gd name="T25" fmla="*/ 2 h 8"/>
              <a:gd name="T26" fmla="*/ 1 w 8"/>
              <a:gd name="T27" fmla="*/ 2 h 8"/>
              <a:gd name="T28" fmla="*/ 1 w 8"/>
              <a:gd name="T29" fmla="*/ 3 h 8"/>
              <a:gd name="T30" fmla="*/ 0 w 8"/>
              <a:gd name="T31" fmla="*/ 3 h 8"/>
              <a:gd name="T32" fmla="*/ 0 w 8"/>
              <a:gd name="T33" fmla="*/ 2 h 8"/>
              <a:gd name="T34" fmla="*/ 0 w 8"/>
              <a:gd name="T35" fmla="*/ 2 h 8"/>
              <a:gd name="T36" fmla="*/ 1 w 8"/>
              <a:gd name="T37" fmla="*/ 1 h 8"/>
              <a:gd name="T38" fmla="*/ 1 w 8"/>
              <a:gd name="T39" fmla="*/ 0 h 8"/>
              <a:gd name="T40" fmla="*/ 1 w 8"/>
              <a:gd name="T41" fmla="*/ 0 h 8"/>
              <a:gd name="T42" fmla="*/ 2 w 8"/>
              <a:gd name="T43" fmla="*/ 1 h 8"/>
              <a:gd name="T44" fmla="*/ 3 w 8"/>
              <a:gd name="T45" fmla="*/ 1 h 8"/>
              <a:gd name="T46" fmla="*/ 4 w 8"/>
              <a:gd name="T47" fmla="*/ 1 h 8"/>
              <a:gd name="T48" fmla="*/ 4 w 8"/>
              <a:gd name="T49" fmla="*/ 2 h 8"/>
              <a:gd name="T50" fmla="*/ 5 w 8"/>
              <a:gd name="T51" fmla="*/ 3 h 8"/>
              <a:gd name="T52" fmla="*/ 5 w 8"/>
              <a:gd name="T53" fmla="*/ 3 h 8"/>
              <a:gd name="T54" fmla="*/ 6 w 8"/>
              <a:gd name="T55" fmla="*/ 4 h 8"/>
              <a:gd name="T56" fmla="*/ 6 w 8"/>
              <a:gd name="T57" fmla="*/ 4 h 8"/>
              <a:gd name="T58" fmla="*/ 7 w 8"/>
              <a:gd name="T59" fmla="*/ 5 h 8"/>
              <a:gd name="T60" fmla="*/ 8 w 8"/>
              <a:gd name="T61" fmla="*/ 5 h 8"/>
              <a:gd name="T62" fmla="*/ 8 w 8"/>
              <a:gd name="T63" fmla="*/ 5 h 8"/>
              <a:gd name="T64" fmla="*/ 8 w 8"/>
              <a:gd name="T65" fmla="*/ 5 h 8"/>
              <a:gd name="T66" fmla="*/ 8 w 8"/>
              <a:gd name="T67" fmla="*/ 6 h 8"/>
              <a:gd name="T68" fmla="*/ 8 w 8"/>
              <a:gd name="T69" fmla="*/ 7 h 8"/>
              <a:gd name="T70" fmla="*/ 7 w 8"/>
              <a:gd name="T71" fmla="*/ 7 h 8"/>
              <a:gd name="T72" fmla="*/ 6 w 8"/>
              <a:gd name="T73" fmla="*/ 6 h 8"/>
              <a:gd name="T74" fmla="*/ 5 w 8"/>
              <a:gd name="T75" fmla="*/ 6 h 8"/>
              <a:gd name="T76" fmla="*/ 5 w 8"/>
              <a:gd name="T77" fmla="*/ 6 h 8"/>
              <a:gd name="T78" fmla="*/ 4 w 8"/>
              <a:gd name="T79" fmla="*/ 7 h 8"/>
              <a:gd name="T80" fmla="*/ 3 w 8"/>
              <a:gd name="T81" fmla="*/ 8 h 8"/>
              <a:gd name="T82" fmla="*/ 3 w 8"/>
              <a:gd name="T83" fmla="*/ 8 h 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8"/>
              <a:gd name="T127" fmla="*/ 0 h 8"/>
              <a:gd name="T128" fmla="*/ 8 w 8"/>
              <a:gd name="T129" fmla="*/ 8 h 8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8" h="8">
                <a:moveTo>
                  <a:pt x="3" y="8"/>
                </a:moveTo>
                <a:lnTo>
                  <a:pt x="2" y="8"/>
                </a:lnTo>
                <a:lnTo>
                  <a:pt x="2" y="7"/>
                </a:lnTo>
                <a:lnTo>
                  <a:pt x="3" y="6"/>
                </a:lnTo>
                <a:lnTo>
                  <a:pt x="2" y="6"/>
                </a:lnTo>
                <a:lnTo>
                  <a:pt x="1" y="6"/>
                </a:lnTo>
                <a:lnTo>
                  <a:pt x="1" y="5"/>
                </a:lnTo>
                <a:lnTo>
                  <a:pt x="2" y="5"/>
                </a:lnTo>
                <a:lnTo>
                  <a:pt x="2" y="4"/>
                </a:lnTo>
                <a:lnTo>
                  <a:pt x="1" y="4"/>
                </a:lnTo>
                <a:lnTo>
                  <a:pt x="2" y="4"/>
                </a:lnTo>
                <a:lnTo>
                  <a:pt x="2" y="3"/>
                </a:lnTo>
                <a:lnTo>
                  <a:pt x="3" y="3"/>
                </a:lnTo>
                <a:lnTo>
                  <a:pt x="2" y="3"/>
                </a:lnTo>
                <a:lnTo>
                  <a:pt x="2" y="2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0" y="2"/>
                </a:lnTo>
                <a:lnTo>
                  <a:pt x="0" y="1"/>
                </a:lnTo>
                <a:lnTo>
                  <a:pt x="1" y="1"/>
                </a:lnTo>
                <a:lnTo>
                  <a:pt x="1" y="0"/>
                </a:lnTo>
                <a:lnTo>
                  <a:pt x="2" y="1"/>
                </a:lnTo>
                <a:lnTo>
                  <a:pt x="3" y="1"/>
                </a:lnTo>
                <a:lnTo>
                  <a:pt x="4" y="1"/>
                </a:lnTo>
                <a:lnTo>
                  <a:pt x="4" y="2"/>
                </a:lnTo>
                <a:lnTo>
                  <a:pt x="5" y="3"/>
                </a:lnTo>
                <a:lnTo>
                  <a:pt x="6" y="3"/>
                </a:lnTo>
                <a:lnTo>
                  <a:pt x="6" y="4"/>
                </a:lnTo>
                <a:lnTo>
                  <a:pt x="7" y="5"/>
                </a:lnTo>
                <a:lnTo>
                  <a:pt x="8" y="5"/>
                </a:lnTo>
                <a:lnTo>
                  <a:pt x="8" y="6"/>
                </a:lnTo>
                <a:lnTo>
                  <a:pt x="8" y="7"/>
                </a:lnTo>
                <a:lnTo>
                  <a:pt x="7" y="7"/>
                </a:lnTo>
                <a:lnTo>
                  <a:pt x="6" y="6"/>
                </a:lnTo>
                <a:lnTo>
                  <a:pt x="5" y="6"/>
                </a:lnTo>
                <a:lnTo>
                  <a:pt x="4" y="7"/>
                </a:lnTo>
                <a:lnTo>
                  <a:pt x="3" y="8"/>
                </a:lnTo>
                <a:close/>
              </a:path>
            </a:pathLst>
          </a:custGeom>
          <a:solidFill>
            <a:srgbClr val="F7D4C6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29707" name="Freeform 1015"/>
          <p:cNvSpPr>
            <a:spLocks/>
          </p:cNvSpPr>
          <p:nvPr/>
        </p:nvSpPr>
        <p:spPr bwMode="auto">
          <a:xfrm>
            <a:off x="5662527" y="3467237"/>
            <a:ext cx="5480" cy="4465"/>
          </a:xfrm>
          <a:custGeom>
            <a:avLst/>
            <a:gdLst>
              <a:gd name="T0" fmla="*/ 3 w 3"/>
              <a:gd name="T1" fmla="*/ 2 h 2"/>
              <a:gd name="T2" fmla="*/ 3 w 3"/>
              <a:gd name="T3" fmla="*/ 2 h 2"/>
              <a:gd name="T4" fmla="*/ 2 w 3"/>
              <a:gd name="T5" fmla="*/ 2 h 2"/>
              <a:gd name="T6" fmla="*/ 2 w 3"/>
              <a:gd name="T7" fmla="*/ 2 h 2"/>
              <a:gd name="T8" fmla="*/ 2 w 3"/>
              <a:gd name="T9" fmla="*/ 1 h 2"/>
              <a:gd name="T10" fmla="*/ 1 w 3"/>
              <a:gd name="T11" fmla="*/ 1 h 2"/>
              <a:gd name="T12" fmla="*/ 1 w 3"/>
              <a:gd name="T13" fmla="*/ 1 h 2"/>
              <a:gd name="T14" fmla="*/ 0 w 3"/>
              <a:gd name="T15" fmla="*/ 1 h 2"/>
              <a:gd name="T16" fmla="*/ 0 w 3"/>
              <a:gd name="T17" fmla="*/ 1 h 2"/>
              <a:gd name="T18" fmla="*/ 0 w 3"/>
              <a:gd name="T19" fmla="*/ 0 h 2"/>
              <a:gd name="T20" fmla="*/ 0 w 3"/>
              <a:gd name="T21" fmla="*/ 0 h 2"/>
              <a:gd name="T22" fmla="*/ 1 w 3"/>
              <a:gd name="T23" fmla="*/ 0 h 2"/>
              <a:gd name="T24" fmla="*/ 1 w 3"/>
              <a:gd name="T25" fmla="*/ 0 h 2"/>
              <a:gd name="T26" fmla="*/ 1 w 3"/>
              <a:gd name="T27" fmla="*/ 0 h 2"/>
              <a:gd name="T28" fmla="*/ 2 w 3"/>
              <a:gd name="T29" fmla="*/ 0 h 2"/>
              <a:gd name="T30" fmla="*/ 2 w 3"/>
              <a:gd name="T31" fmla="*/ 0 h 2"/>
              <a:gd name="T32" fmla="*/ 2 w 3"/>
              <a:gd name="T33" fmla="*/ 0 h 2"/>
              <a:gd name="T34" fmla="*/ 3 w 3"/>
              <a:gd name="T35" fmla="*/ 1 h 2"/>
              <a:gd name="T36" fmla="*/ 3 w 3"/>
              <a:gd name="T37" fmla="*/ 1 h 2"/>
              <a:gd name="T38" fmla="*/ 3 w 3"/>
              <a:gd name="T39" fmla="*/ 1 h 2"/>
              <a:gd name="T40" fmla="*/ 3 w 3"/>
              <a:gd name="T41" fmla="*/ 2 h 2"/>
              <a:gd name="T42" fmla="*/ 3 w 3"/>
              <a:gd name="T43" fmla="*/ 2 h 2"/>
              <a:gd name="T44" fmla="*/ 3 w 3"/>
              <a:gd name="T45" fmla="*/ 2 h 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3"/>
              <a:gd name="T70" fmla="*/ 0 h 2"/>
              <a:gd name="T71" fmla="*/ 3 w 3"/>
              <a:gd name="T72" fmla="*/ 2 h 2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3" h="2">
                <a:moveTo>
                  <a:pt x="3" y="2"/>
                </a:moveTo>
                <a:lnTo>
                  <a:pt x="3" y="2"/>
                </a:lnTo>
                <a:lnTo>
                  <a:pt x="2" y="2"/>
                </a:lnTo>
                <a:lnTo>
                  <a:pt x="2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2" y="0"/>
                </a:lnTo>
                <a:lnTo>
                  <a:pt x="3" y="1"/>
                </a:lnTo>
                <a:lnTo>
                  <a:pt x="3" y="2"/>
                </a:lnTo>
                <a:close/>
              </a:path>
            </a:pathLst>
          </a:custGeom>
          <a:solidFill>
            <a:srgbClr val="F7D4C6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29708" name="Freeform 1016"/>
          <p:cNvSpPr>
            <a:spLocks/>
          </p:cNvSpPr>
          <p:nvPr/>
        </p:nvSpPr>
        <p:spPr bwMode="auto">
          <a:xfrm>
            <a:off x="2925814" y="3409192"/>
            <a:ext cx="9864" cy="10046"/>
          </a:xfrm>
          <a:custGeom>
            <a:avLst/>
            <a:gdLst>
              <a:gd name="T0" fmla="*/ 2 w 5"/>
              <a:gd name="T1" fmla="*/ 4 h 4"/>
              <a:gd name="T2" fmla="*/ 2 w 5"/>
              <a:gd name="T3" fmla="*/ 4 h 4"/>
              <a:gd name="T4" fmla="*/ 2 w 5"/>
              <a:gd name="T5" fmla="*/ 4 h 4"/>
              <a:gd name="T6" fmla="*/ 1 w 5"/>
              <a:gd name="T7" fmla="*/ 4 h 4"/>
              <a:gd name="T8" fmla="*/ 1 w 5"/>
              <a:gd name="T9" fmla="*/ 4 h 4"/>
              <a:gd name="T10" fmla="*/ 1 w 5"/>
              <a:gd name="T11" fmla="*/ 4 h 4"/>
              <a:gd name="T12" fmla="*/ 1 w 5"/>
              <a:gd name="T13" fmla="*/ 4 h 4"/>
              <a:gd name="T14" fmla="*/ 0 w 5"/>
              <a:gd name="T15" fmla="*/ 4 h 4"/>
              <a:gd name="T16" fmla="*/ 0 w 5"/>
              <a:gd name="T17" fmla="*/ 4 h 4"/>
              <a:gd name="T18" fmla="*/ 0 w 5"/>
              <a:gd name="T19" fmla="*/ 4 h 4"/>
              <a:gd name="T20" fmla="*/ 0 w 5"/>
              <a:gd name="T21" fmla="*/ 4 h 4"/>
              <a:gd name="T22" fmla="*/ 0 w 5"/>
              <a:gd name="T23" fmla="*/ 3 h 4"/>
              <a:gd name="T24" fmla="*/ 0 w 5"/>
              <a:gd name="T25" fmla="*/ 3 h 4"/>
              <a:gd name="T26" fmla="*/ 0 w 5"/>
              <a:gd name="T27" fmla="*/ 3 h 4"/>
              <a:gd name="T28" fmla="*/ 0 w 5"/>
              <a:gd name="T29" fmla="*/ 2 h 4"/>
              <a:gd name="T30" fmla="*/ 1 w 5"/>
              <a:gd name="T31" fmla="*/ 2 h 4"/>
              <a:gd name="T32" fmla="*/ 1 w 5"/>
              <a:gd name="T33" fmla="*/ 2 h 4"/>
              <a:gd name="T34" fmla="*/ 1 w 5"/>
              <a:gd name="T35" fmla="*/ 2 h 4"/>
              <a:gd name="T36" fmla="*/ 1 w 5"/>
              <a:gd name="T37" fmla="*/ 1 h 4"/>
              <a:gd name="T38" fmla="*/ 1 w 5"/>
              <a:gd name="T39" fmla="*/ 1 h 4"/>
              <a:gd name="T40" fmla="*/ 1 w 5"/>
              <a:gd name="T41" fmla="*/ 0 h 4"/>
              <a:gd name="T42" fmla="*/ 1 w 5"/>
              <a:gd name="T43" fmla="*/ 0 h 4"/>
              <a:gd name="T44" fmla="*/ 1 w 5"/>
              <a:gd name="T45" fmla="*/ 0 h 4"/>
              <a:gd name="T46" fmla="*/ 2 w 5"/>
              <a:gd name="T47" fmla="*/ 0 h 4"/>
              <a:gd name="T48" fmla="*/ 2 w 5"/>
              <a:gd name="T49" fmla="*/ 0 h 4"/>
              <a:gd name="T50" fmla="*/ 3 w 5"/>
              <a:gd name="T51" fmla="*/ 0 h 4"/>
              <a:gd name="T52" fmla="*/ 3 w 5"/>
              <a:gd name="T53" fmla="*/ 1 h 4"/>
              <a:gd name="T54" fmla="*/ 3 w 5"/>
              <a:gd name="T55" fmla="*/ 1 h 4"/>
              <a:gd name="T56" fmla="*/ 3 w 5"/>
              <a:gd name="T57" fmla="*/ 2 h 4"/>
              <a:gd name="T58" fmla="*/ 3 w 5"/>
              <a:gd name="T59" fmla="*/ 2 h 4"/>
              <a:gd name="T60" fmla="*/ 4 w 5"/>
              <a:gd name="T61" fmla="*/ 2 h 4"/>
              <a:gd name="T62" fmla="*/ 4 w 5"/>
              <a:gd name="T63" fmla="*/ 2 h 4"/>
              <a:gd name="T64" fmla="*/ 4 w 5"/>
              <a:gd name="T65" fmla="*/ 3 h 4"/>
              <a:gd name="T66" fmla="*/ 4 w 5"/>
              <a:gd name="T67" fmla="*/ 3 h 4"/>
              <a:gd name="T68" fmla="*/ 4 w 5"/>
              <a:gd name="T69" fmla="*/ 3 h 4"/>
              <a:gd name="T70" fmla="*/ 5 w 5"/>
              <a:gd name="T71" fmla="*/ 3 h 4"/>
              <a:gd name="T72" fmla="*/ 5 w 5"/>
              <a:gd name="T73" fmla="*/ 4 h 4"/>
              <a:gd name="T74" fmla="*/ 5 w 5"/>
              <a:gd name="T75" fmla="*/ 4 h 4"/>
              <a:gd name="T76" fmla="*/ 5 w 5"/>
              <a:gd name="T77" fmla="*/ 4 h 4"/>
              <a:gd name="T78" fmla="*/ 5 w 5"/>
              <a:gd name="T79" fmla="*/ 4 h 4"/>
              <a:gd name="T80" fmla="*/ 5 w 5"/>
              <a:gd name="T81" fmla="*/ 4 h 4"/>
              <a:gd name="T82" fmla="*/ 4 w 5"/>
              <a:gd name="T83" fmla="*/ 4 h 4"/>
              <a:gd name="T84" fmla="*/ 4 w 5"/>
              <a:gd name="T85" fmla="*/ 4 h 4"/>
              <a:gd name="T86" fmla="*/ 3 w 5"/>
              <a:gd name="T87" fmla="*/ 4 h 4"/>
              <a:gd name="T88" fmla="*/ 3 w 5"/>
              <a:gd name="T89" fmla="*/ 4 h 4"/>
              <a:gd name="T90" fmla="*/ 3 w 5"/>
              <a:gd name="T91" fmla="*/ 4 h 4"/>
              <a:gd name="T92" fmla="*/ 2 w 5"/>
              <a:gd name="T93" fmla="*/ 4 h 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5"/>
              <a:gd name="T142" fmla="*/ 0 h 4"/>
              <a:gd name="T143" fmla="*/ 5 w 5"/>
              <a:gd name="T144" fmla="*/ 4 h 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5" h="4">
                <a:moveTo>
                  <a:pt x="2" y="4"/>
                </a:moveTo>
                <a:lnTo>
                  <a:pt x="2" y="4"/>
                </a:lnTo>
                <a:lnTo>
                  <a:pt x="1" y="4"/>
                </a:lnTo>
                <a:lnTo>
                  <a:pt x="0" y="4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3" y="1"/>
                </a:lnTo>
                <a:lnTo>
                  <a:pt x="3" y="2"/>
                </a:lnTo>
                <a:lnTo>
                  <a:pt x="4" y="2"/>
                </a:lnTo>
                <a:lnTo>
                  <a:pt x="4" y="3"/>
                </a:lnTo>
                <a:lnTo>
                  <a:pt x="5" y="3"/>
                </a:lnTo>
                <a:lnTo>
                  <a:pt x="5" y="4"/>
                </a:lnTo>
                <a:lnTo>
                  <a:pt x="4" y="4"/>
                </a:lnTo>
                <a:lnTo>
                  <a:pt x="3" y="4"/>
                </a:lnTo>
                <a:lnTo>
                  <a:pt x="2" y="4"/>
                </a:lnTo>
                <a:close/>
              </a:path>
            </a:pathLst>
          </a:custGeom>
          <a:solidFill>
            <a:srgbClr val="F7D4C6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29709" name="Freeform 1017"/>
          <p:cNvSpPr>
            <a:spLocks/>
          </p:cNvSpPr>
          <p:nvPr/>
        </p:nvSpPr>
        <p:spPr bwMode="auto">
          <a:xfrm>
            <a:off x="2918142" y="3411425"/>
            <a:ext cx="4384" cy="2233"/>
          </a:xfrm>
          <a:custGeom>
            <a:avLst/>
            <a:gdLst>
              <a:gd name="T0" fmla="*/ 0 w 2"/>
              <a:gd name="T1" fmla="*/ 1 h 1"/>
              <a:gd name="T2" fmla="*/ 0 w 2"/>
              <a:gd name="T3" fmla="*/ 1 h 1"/>
              <a:gd name="T4" fmla="*/ 0 w 2"/>
              <a:gd name="T5" fmla="*/ 1 h 1"/>
              <a:gd name="T6" fmla="*/ 0 w 2"/>
              <a:gd name="T7" fmla="*/ 0 h 1"/>
              <a:gd name="T8" fmla="*/ 0 w 2"/>
              <a:gd name="T9" fmla="*/ 0 h 1"/>
              <a:gd name="T10" fmla="*/ 1 w 2"/>
              <a:gd name="T11" fmla="*/ 0 h 1"/>
              <a:gd name="T12" fmla="*/ 1 w 2"/>
              <a:gd name="T13" fmla="*/ 0 h 1"/>
              <a:gd name="T14" fmla="*/ 1 w 2"/>
              <a:gd name="T15" fmla="*/ 0 h 1"/>
              <a:gd name="T16" fmla="*/ 2 w 2"/>
              <a:gd name="T17" fmla="*/ 0 h 1"/>
              <a:gd name="T18" fmla="*/ 2 w 2"/>
              <a:gd name="T19" fmla="*/ 0 h 1"/>
              <a:gd name="T20" fmla="*/ 2 w 2"/>
              <a:gd name="T21" fmla="*/ 0 h 1"/>
              <a:gd name="T22" fmla="*/ 2 w 2"/>
              <a:gd name="T23" fmla="*/ 0 h 1"/>
              <a:gd name="T24" fmla="*/ 1 w 2"/>
              <a:gd name="T25" fmla="*/ 1 h 1"/>
              <a:gd name="T26" fmla="*/ 1 w 2"/>
              <a:gd name="T27" fmla="*/ 1 h 1"/>
              <a:gd name="T28" fmla="*/ 1 w 2"/>
              <a:gd name="T29" fmla="*/ 1 h 1"/>
              <a:gd name="T30" fmla="*/ 0 w 2"/>
              <a:gd name="T31" fmla="*/ 1 h 1"/>
              <a:gd name="T32" fmla="*/ 0 w 2"/>
              <a:gd name="T33" fmla="*/ 1 h 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2"/>
              <a:gd name="T52" fmla="*/ 0 h 1"/>
              <a:gd name="T53" fmla="*/ 2 w 2"/>
              <a:gd name="T54" fmla="*/ 1 h 1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2" h="1">
                <a:moveTo>
                  <a:pt x="0" y="1"/>
                </a:move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2" y="0"/>
                </a:lnTo>
                <a:lnTo>
                  <a:pt x="1" y="1"/>
                </a:lnTo>
                <a:lnTo>
                  <a:pt x="0" y="1"/>
                </a:lnTo>
                <a:close/>
              </a:path>
            </a:pathLst>
          </a:custGeom>
          <a:solidFill>
            <a:srgbClr val="F7D4C6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29710" name="Freeform 1018"/>
          <p:cNvSpPr>
            <a:spLocks/>
          </p:cNvSpPr>
          <p:nvPr/>
        </p:nvSpPr>
        <p:spPr bwMode="auto">
          <a:xfrm>
            <a:off x="6114079" y="3510771"/>
            <a:ext cx="6576" cy="2233"/>
          </a:xfrm>
          <a:custGeom>
            <a:avLst/>
            <a:gdLst>
              <a:gd name="T0" fmla="*/ 1 w 3"/>
              <a:gd name="T1" fmla="*/ 1 h 1"/>
              <a:gd name="T2" fmla="*/ 1 w 3"/>
              <a:gd name="T3" fmla="*/ 1 h 1"/>
              <a:gd name="T4" fmla="*/ 1 w 3"/>
              <a:gd name="T5" fmla="*/ 0 h 1"/>
              <a:gd name="T6" fmla="*/ 0 w 3"/>
              <a:gd name="T7" fmla="*/ 0 h 1"/>
              <a:gd name="T8" fmla="*/ 1 w 3"/>
              <a:gd name="T9" fmla="*/ 0 h 1"/>
              <a:gd name="T10" fmla="*/ 1 w 3"/>
              <a:gd name="T11" fmla="*/ 0 h 1"/>
              <a:gd name="T12" fmla="*/ 2 w 3"/>
              <a:gd name="T13" fmla="*/ 0 h 1"/>
              <a:gd name="T14" fmla="*/ 2 w 3"/>
              <a:gd name="T15" fmla="*/ 0 h 1"/>
              <a:gd name="T16" fmla="*/ 2 w 3"/>
              <a:gd name="T17" fmla="*/ 0 h 1"/>
              <a:gd name="T18" fmla="*/ 3 w 3"/>
              <a:gd name="T19" fmla="*/ 0 h 1"/>
              <a:gd name="T20" fmla="*/ 3 w 3"/>
              <a:gd name="T21" fmla="*/ 0 h 1"/>
              <a:gd name="T22" fmla="*/ 3 w 3"/>
              <a:gd name="T23" fmla="*/ 0 h 1"/>
              <a:gd name="T24" fmla="*/ 3 w 3"/>
              <a:gd name="T25" fmla="*/ 0 h 1"/>
              <a:gd name="T26" fmla="*/ 3 w 3"/>
              <a:gd name="T27" fmla="*/ 0 h 1"/>
              <a:gd name="T28" fmla="*/ 3 w 3"/>
              <a:gd name="T29" fmla="*/ 0 h 1"/>
              <a:gd name="T30" fmla="*/ 3 w 3"/>
              <a:gd name="T31" fmla="*/ 0 h 1"/>
              <a:gd name="T32" fmla="*/ 3 w 3"/>
              <a:gd name="T33" fmla="*/ 1 h 1"/>
              <a:gd name="T34" fmla="*/ 2 w 3"/>
              <a:gd name="T35" fmla="*/ 1 h 1"/>
              <a:gd name="T36" fmla="*/ 2 w 3"/>
              <a:gd name="T37" fmla="*/ 1 h 1"/>
              <a:gd name="T38" fmla="*/ 1 w 3"/>
              <a:gd name="T39" fmla="*/ 1 h 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3"/>
              <a:gd name="T61" fmla="*/ 0 h 1"/>
              <a:gd name="T62" fmla="*/ 3 w 3"/>
              <a:gd name="T63" fmla="*/ 1 h 1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3" h="1">
                <a:moveTo>
                  <a:pt x="1" y="1"/>
                </a:move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3" y="1"/>
                </a:lnTo>
                <a:lnTo>
                  <a:pt x="2" y="1"/>
                </a:lnTo>
                <a:lnTo>
                  <a:pt x="1" y="1"/>
                </a:lnTo>
                <a:close/>
              </a:path>
            </a:pathLst>
          </a:custGeom>
          <a:solidFill>
            <a:srgbClr val="F7D4C6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29711" name="Freeform 1019"/>
          <p:cNvSpPr>
            <a:spLocks/>
          </p:cNvSpPr>
          <p:nvPr/>
        </p:nvSpPr>
        <p:spPr bwMode="auto">
          <a:xfrm>
            <a:off x="5600054" y="3525282"/>
            <a:ext cx="14248" cy="22325"/>
          </a:xfrm>
          <a:custGeom>
            <a:avLst/>
            <a:gdLst>
              <a:gd name="T0" fmla="*/ 0 w 7"/>
              <a:gd name="T1" fmla="*/ 8 h 9"/>
              <a:gd name="T2" fmla="*/ 0 w 7"/>
              <a:gd name="T3" fmla="*/ 8 h 9"/>
              <a:gd name="T4" fmla="*/ 1 w 7"/>
              <a:gd name="T5" fmla="*/ 7 h 9"/>
              <a:gd name="T6" fmla="*/ 1 w 7"/>
              <a:gd name="T7" fmla="*/ 7 h 9"/>
              <a:gd name="T8" fmla="*/ 1 w 7"/>
              <a:gd name="T9" fmla="*/ 6 h 9"/>
              <a:gd name="T10" fmla="*/ 2 w 7"/>
              <a:gd name="T11" fmla="*/ 6 h 9"/>
              <a:gd name="T12" fmla="*/ 2 w 7"/>
              <a:gd name="T13" fmla="*/ 5 h 9"/>
              <a:gd name="T14" fmla="*/ 2 w 7"/>
              <a:gd name="T15" fmla="*/ 4 h 9"/>
              <a:gd name="T16" fmla="*/ 2 w 7"/>
              <a:gd name="T17" fmla="*/ 3 h 9"/>
              <a:gd name="T18" fmla="*/ 3 w 7"/>
              <a:gd name="T19" fmla="*/ 2 h 9"/>
              <a:gd name="T20" fmla="*/ 3 w 7"/>
              <a:gd name="T21" fmla="*/ 2 h 9"/>
              <a:gd name="T22" fmla="*/ 4 w 7"/>
              <a:gd name="T23" fmla="*/ 1 h 9"/>
              <a:gd name="T24" fmla="*/ 4 w 7"/>
              <a:gd name="T25" fmla="*/ 1 h 9"/>
              <a:gd name="T26" fmla="*/ 4 w 7"/>
              <a:gd name="T27" fmla="*/ 1 h 9"/>
              <a:gd name="T28" fmla="*/ 4 w 7"/>
              <a:gd name="T29" fmla="*/ 1 h 9"/>
              <a:gd name="T30" fmla="*/ 5 w 7"/>
              <a:gd name="T31" fmla="*/ 0 h 9"/>
              <a:gd name="T32" fmla="*/ 6 w 7"/>
              <a:gd name="T33" fmla="*/ 0 h 9"/>
              <a:gd name="T34" fmla="*/ 6 w 7"/>
              <a:gd name="T35" fmla="*/ 1 h 9"/>
              <a:gd name="T36" fmla="*/ 6 w 7"/>
              <a:gd name="T37" fmla="*/ 1 h 9"/>
              <a:gd name="T38" fmla="*/ 6 w 7"/>
              <a:gd name="T39" fmla="*/ 2 h 9"/>
              <a:gd name="T40" fmla="*/ 6 w 7"/>
              <a:gd name="T41" fmla="*/ 3 h 9"/>
              <a:gd name="T42" fmla="*/ 7 w 7"/>
              <a:gd name="T43" fmla="*/ 3 h 9"/>
              <a:gd name="T44" fmla="*/ 7 w 7"/>
              <a:gd name="T45" fmla="*/ 4 h 9"/>
              <a:gd name="T46" fmla="*/ 7 w 7"/>
              <a:gd name="T47" fmla="*/ 5 h 9"/>
              <a:gd name="T48" fmla="*/ 7 w 7"/>
              <a:gd name="T49" fmla="*/ 6 h 9"/>
              <a:gd name="T50" fmla="*/ 7 w 7"/>
              <a:gd name="T51" fmla="*/ 6 h 9"/>
              <a:gd name="T52" fmla="*/ 6 w 7"/>
              <a:gd name="T53" fmla="*/ 7 h 9"/>
              <a:gd name="T54" fmla="*/ 6 w 7"/>
              <a:gd name="T55" fmla="*/ 7 h 9"/>
              <a:gd name="T56" fmla="*/ 6 w 7"/>
              <a:gd name="T57" fmla="*/ 7 h 9"/>
              <a:gd name="T58" fmla="*/ 5 w 7"/>
              <a:gd name="T59" fmla="*/ 8 h 9"/>
              <a:gd name="T60" fmla="*/ 5 w 7"/>
              <a:gd name="T61" fmla="*/ 7 h 9"/>
              <a:gd name="T62" fmla="*/ 4 w 7"/>
              <a:gd name="T63" fmla="*/ 7 h 9"/>
              <a:gd name="T64" fmla="*/ 4 w 7"/>
              <a:gd name="T65" fmla="*/ 7 h 9"/>
              <a:gd name="T66" fmla="*/ 4 w 7"/>
              <a:gd name="T67" fmla="*/ 7 h 9"/>
              <a:gd name="T68" fmla="*/ 3 w 7"/>
              <a:gd name="T69" fmla="*/ 7 h 9"/>
              <a:gd name="T70" fmla="*/ 2 w 7"/>
              <a:gd name="T71" fmla="*/ 7 h 9"/>
              <a:gd name="T72" fmla="*/ 2 w 7"/>
              <a:gd name="T73" fmla="*/ 8 h 9"/>
              <a:gd name="T74" fmla="*/ 1 w 7"/>
              <a:gd name="T75" fmla="*/ 8 h 9"/>
              <a:gd name="T76" fmla="*/ 1 w 7"/>
              <a:gd name="T77" fmla="*/ 9 h 9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"/>
              <a:gd name="T118" fmla="*/ 0 h 9"/>
              <a:gd name="T119" fmla="*/ 7 w 7"/>
              <a:gd name="T120" fmla="*/ 9 h 9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" h="9">
                <a:moveTo>
                  <a:pt x="1" y="9"/>
                </a:moveTo>
                <a:lnTo>
                  <a:pt x="0" y="8"/>
                </a:lnTo>
                <a:lnTo>
                  <a:pt x="1" y="7"/>
                </a:lnTo>
                <a:lnTo>
                  <a:pt x="1" y="6"/>
                </a:lnTo>
                <a:lnTo>
                  <a:pt x="2" y="6"/>
                </a:lnTo>
                <a:lnTo>
                  <a:pt x="2" y="5"/>
                </a:lnTo>
                <a:lnTo>
                  <a:pt x="2" y="4"/>
                </a:lnTo>
                <a:lnTo>
                  <a:pt x="2" y="3"/>
                </a:lnTo>
                <a:lnTo>
                  <a:pt x="3" y="2"/>
                </a:lnTo>
                <a:lnTo>
                  <a:pt x="3" y="1"/>
                </a:lnTo>
                <a:lnTo>
                  <a:pt x="4" y="1"/>
                </a:lnTo>
                <a:lnTo>
                  <a:pt x="5" y="0"/>
                </a:lnTo>
                <a:lnTo>
                  <a:pt x="6" y="0"/>
                </a:lnTo>
                <a:lnTo>
                  <a:pt x="6" y="1"/>
                </a:lnTo>
                <a:lnTo>
                  <a:pt x="6" y="2"/>
                </a:lnTo>
                <a:lnTo>
                  <a:pt x="6" y="3"/>
                </a:lnTo>
                <a:lnTo>
                  <a:pt x="7" y="3"/>
                </a:lnTo>
                <a:lnTo>
                  <a:pt x="7" y="4"/>
                </a:lnTo>
                <a:lnTo>
                  <a:pt x="7" y="5"/>
                </a:lnTo>
                <a:lnTo>
                  <a:pt x="7" y="6"/>
                </a:lnTo>
                <a:lnTo>
                  <a:pt x="7" y="7"/>
                </a:lnTo>
                <a:lnTo>
                  <a:pt x="6" y="7"/>
                </a:lnTo>
                <a:lnTo>
                  <a:pt x="5" y="8"/>
                </a:lnTo>
                <a:lnTo>
                  <a:pt x="5" y="7"/>
                </a:lnTo>
                <a:lnTo>
                  <a:pt x="4" y="7"/>
                </a:lnTo>
                <a:lnTo>
                  <a:pt x="3" y="7"/>
                </a:lnTo>
                <a:lnTo>
                  <a:pt x="2" y="7"/>
                </a:lnTo>
                <a:lnTo>
                  <a:pt x="2" y="8"/>
                </a:lnTo>
                <a:lnTo>
                  <a:pt x="1" y="8"/>
                </a:lnTo>
                <a:lnTo>
                  <a:pt x="1" y="9"/>
                </a:lnTo>
                <a:close/>
              </a:path>
            </a:pathLst>
          </a:custGeom>
          <a:solidFill>
            <a:srgbClr val="F7D4C6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29712" name="Freeform 1020"/>
          <p:cNvSpPr>
            <a:spLocks/>
          </p:cNvSpPr>
          <p:nvPr/>
        </p:nvSpPr>
        <p:spPr bwMode="auto">
          <a:xfrm>
            <a:off x="5463055" y="3578862"/>
            <a:ext cx="131520" cy="167438"/>
          </a:xfrm>
          <a:custGeom>
            <a:avLst/>
            <a:gdLst>
              <a:gd name="T0" fmla="*/ 4 w 68"/>
              <a:gd name="T1" fmla="*/ 30 h 69"/>
              <a:gd name="T2" fmla="*/ 8 w 68"/>
              <a:gd name="T3" fmla="*/ 31 h 69"/>
              <a:gd name="T4" fmla="*/ 13 w 68"/>
              <a:gd name="T5" fmla="*/ 30 h 69"/>
              <a:gd name="T6" fmla="*/ 17 w 68"/>
              <a:gd name="T7" fmla="*/ 29 h 69"/>
              <a:gd name="T8" fmla="*/ 21 w 68"/>
              <a:gd name="T9" fmla="*/ 27 h 69"/>
              <a:gd name="T10" fmla="*/ 25 w 68"/>
              <a:gd name="T11" fmla="*/ 25 h 69"/>
              <a:gd name="T12" fmla="*/ 30 w 68"/>
              <a:gd name="T13" fmla="*/ 24 h 69"/>
              <a:gd name="T14" fmla="*/ 32 w 68"/>
              <a:gd name="T15" fmla="*/ 21 h 69"/>
              <a:gd name="T16" fmla="*/ 35 w 68"/>
              <a:gd name="T17" fmla="*/ 18 h 69"/>
              <a:gd name="T18" fmla="*/ 37 w 68"/>
              <a:gd name="T19" fmla="*/ 16 h 69"/>
              <a:gd name="T20" fmla="*/ 41 w 68"/>
              <a:gd name="T21" fmla="*/ 13 h 69"/>
              <a:gd name="T22" fmla="*/ 44 w 68"/>
              <a:gd name="T23" fmla="*/ 11 h 69"/>
              <a:gd name="T24" fmla="*/ 48 w 68"/>
              <a:gd name="T25" fmla="*/ 8 h 69"/>
              <a:gd name="T26" fmla="*/ 51 w 68"/>
              <a:gd name="T27" fmla="*/ 6 h 69"/>
              <a:gd name="T28" fmla="*/ 55 w 68"/>
              <a:gd name="T29" fmla="*/ 4 h 69"/>
              <a:gd name="T30" fmla="*/ 59 w 68"/>
              <a:gd name="T31" fmla="*/ 2 h 69"/>
              <a:gd name="T32" fmla="*/ 63 w 68"/>
              <a:gd name="T33" fmla="*/ 0 h 69"/>
              <a:gd name="T34" fmla="*/ 68 w 68"/>
              <a:gd name="T35" fmla="*/ 0 h 69"/>
              <a:gd name="T36" fmla="*/ 64 w 68"/>
              <a:gd name="T37" fmla="*/ 3 h 69"/>
              <a:gd name="T38" fmla="*/ 63 w 68"/>
              <a:gd name="T39" fmla="*/ 7 h 69"/>
              <a:gd name="T40" fmla="*/ 60 w 68"/>
              <a:gd name="T41" fmla="*/ 10 h 69"/>
              <a:gd name="T42" fmla="*/ 61 w 68"/>
              <a:gd name="T43" fmla="*/ 10 h 69"/>
              <a:gd name="T44" fmla="*/ 61 w 68"/>
              <a:gd name="T45" fmla="*/ 13 h 69"/>
              <a:gd name="T46" fmla="*/ 58 w 68"/>
              <a:gd name="T47" fmla="*/ 16 h 69"/>
              <a:gd name="T48" fmla="*/ 54 w 68"/>
              <a:gd name="T49" fmla="*/ 17 h 69"/>
              <a:gd name="T50" fmla="*/ 50 w 68"/>
              <a:gd name="T51" fmla="*/ 17 h 69"/>
              <a:gd name="T52" fmla="*/ 47 w 68"/>
              <a:gd name="T53" fmla="*/ 20 h 69"/>
              <a:gd name="T54" fmla="*/ 47 w 68"/>
              <a:gd name="T55" fmla="*/ 24 h 69"/>
              <a:gd name="T56" fmla="*/ 48 w 68"/>
              <a:gd name="T57" fmla="*/ 29 h 69"/>
              <a:gd name="T58" fmla="*/ 49 w 68"/>
              <a:gd name="T59" fmla="*/ 35 h 69"/>
              <a:gd name="T60" fmla="*/ 50 w 68"/>
              <a:gd name="T61" fmla="*/ 40 h 69"/>
              <a:gd name="T62" fmla="*/ 52 w 68"/>
              <a:gd name="T63" fmla="*/ 43 h 69"/>
              <a:gd name="T64" fmla="*/ 51 w 68"/>
              <a:gd name="T65" fmla="*/ 48 h 69"/>
              <a:gd name="T66" fmla="*/ 48 w 68"/>
              <a:gd name="T67" fmla="*/ 50 h 69"/>
              <a:gd name="T68" fmla="*/ 49 w 68"/>
              <a:gd name="T69" fmla="*/ 52 h 69"/>
              <a:gd name="T70" fmla="*/ 50 w 68"/>
              <a:gd name="T71" fmla="*/ 54 h 69"/>
              <a:gd name="T72" fmla="*/ 48 w 68"/>
              <a:gd name="T73" fmla="*/ 57 h 69"/>
              <a:gd name="T74" fmla="*/ 47 w 68"/>
              <a:gd name="T75" fmla="*/ 62 h 69"/>
              <a:gd name="T76" fmla="*/ 44 w 68"/>
              <a:gd name="T77" fmla="*/ 64 h 69"/>
              <a:gd name="T78" fmla="*/ 41 w 68"/>
              <a:gd name="T79" fmla="*/ 67 h 69"/>
              <a:gd name="T80" fmla="*/ 37 w 68"/>
              <a:gd name="T81" fmla="*/ 69 h 69"/>
              <a:gd name="T82" fmla="*/ 34 w 68"/>
              <a:gd name="T83" fmla="*/ 67 h 69"/>
              <a:gd name="T84" fmla="*/ 31 w 68"/>
              <a:gd name="T85" fmla="*/ 63 h 69"/>
              <a:gd name="T86" fmla="*/ 28 w 68"/>
              <a:gd name="T87" fmla="*/ 61 h 69"/>
              <a:gd name="T88" fmla="*/ 25 w 68"/>
              <a:gd name="T89" fmla="*/ 58 h 69"/>
              <a:gd name="T90" fmla="*/ 25 w 68"/>
              <a:gd name="T91" fmla="*/ 54 h 69"/>
              <a:gd name="T92" fmla="*/ 19 w 68"/>
              <a:gd name="T93" fmla="*/ 53 h 69"/>
              <a:gd name="T94" fmla="*/ 15 w 68"/>
              <a:gd name="T95" fmla="*/ 52 h 69"/>
              <a:gd name="T96" fmla="*/ 15 w 68"/>
              <a:gd name="T97" fmla="*/ 48 h 69"/>
              <a:gd name="T98" fmla="*/ 14 w 68"/>
              <a:gd name="T99" fmla="*/ 43 h 69"/>
              <a:gd name="T100" fmla="*/ 12 w 68"/>
              <a:gd name="T101" fmla="*/ 40 h 69"/>
              <a:gd name="T102" fmla="*/ 11 w 68"/>
              <a:gd name="T103" fmla="*/ 36 h 69"/>
              <a:gd name="T104" fmla="*/ 7 w 68"/>
              <a:gd name="T105" fmla="*/ 34 h 69"/>
              <a:gd name="T106" fmla="*/ 4 w 68"/>
              <a:gd name="T107" fmla="*/ 31 h 6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68"/>
              <a:gd name="T163" fmla="*/ 0 h 69"/>
              <a:gd name="T164" fmla="*/ 68 w 68"/>
              <a:gd name="T165" fmla="*/ 69 h 6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68" h="69">
                <a:moveTo>
                  <a:pt x="0" y="30"/>
                </a:moveTo>
                <a:lnTo>
                  <a:pt x="0" y="30"/>
                </a:lnTo>
                <a:lnTo>
                  <a:pt x="1" y="30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30"/>
                </a:lnTo>
                <a:lnTo>
                  <a:pt x="6" y="30"/>
                </a:lnTo>
                <a:lnTo>
                  <a:pt x="6" y="31"/>
                </a:lnTo>
                <a:lnTo>
                  <a:pt x="7" y="31"/>
                </a:lnTo>
                <a:lnTo>
                  <a:pt x="8" y="31"/>
                </a:lnTo>
                <a:lnTo>
                  <a:pt x="9" y="30"/>
                </a:lnTo>
                <a:lnTo>
                  <a:pt x="10" y="30"/>
                </a:lnTo>
                <a:lnTo>
                  <a:pt x="11" y="30"/>
                </a:lnTo>
                <a:lnTo>
                  <a:pt x="12" y="30"/>
                </a:lnTo>
                <a:lnTo>
                  <a:pt x="13" y="30"/>
                </a:lnTo>
                <a:lnTo>
                  <a:pt x="14" y="30"/>
                </a:lnTo>
                <a:lnTo>
                  <a:pt x="15" y="30"/>
                </a:lnTo>
                <a:lnTo>
                  <a:pt x="16" y="30"/>
                </a:lnTo>
                <a:lnTo>
                  <a:pt x="17" y="30"/>
                </a:lnTo>
                <a:lnTo>
                  <a:pt x="17" y="29"/>
                </a:lnTo>
                <a:lnTo>
                  <a:pt x="18" y="29"/>
                </a:lnTo>
                <a:lnTo>
                  <a:pt x="19" y="28"/>
                </a:lnTo>
                <a:lnTo>
                  <a:pt x="19" y="27"/>
                </a:lnTo>
                <a:lnTo>
                  <a:pt x="20" y="27"/>
                </a:lnTo>
                <a:lnTo>
                  <a:pt x="21" y="27"/>
                </a:lnTo>
                <a:lnTo>
                  <a:pt x="21" y="26"/>
                </a:lnTo>
                <a:lnTo>
                  <a:pt x="22" y="26"/>
                </a:lnTo>
                <a:lnTo>
                  <a:pt x="23" y="26"/>
                </a:lnTo>
                <a:lnTo>
                  <a:pt x="24" y="26"/>
                </a:lnTo>
                <a:lnTo>
                  <a:pt x="24" y="25"/>
                </a:lnTo>
                <a:lnTo>
                  <a:pt x="25" y="25"/>
                </a:lnTo>
                <a:lnTo>
                  <a:pt x="26" y="25"/>
                </a:lnTo>
                <a:lnTo>
                  <a:pt x="27" y="24"/>
                </a:lnTo>
                <a:lnTo>
                  <a:pt x="28" y="24"/>
                </a:lnTo>
                <a:lnTo>
                  <a:pt x="29" y="24"/>
                </a:lnTo>
                <a:lnTo>
                  <a:pt x="30" y="24"/>
                </a:lnTo>
                <a:lnTo>
                  <a:pt x="30" y="23"/>
                </a:lnTo>
                <a:lnTo>
                  <a:pt x="31" y="23"/>
                </a:lnTo>
                <a:lnTo>
                  <a:pt x="31" y="22"/>
                </a:lnTo>
                <a:lnTo>
                  <a:pt x="31" y="21"/>
                </a:lnTo>
                <a:lnTo>
                  <a:pt x="32" y="21"/>
                </a:lnTo>
                <a:lnTo>
                  <a:pt x="32" y="20"/>
                </a:lnTo>
                <a:lnTo>
                  <a:pt x="33" y="20"/>
                </a:lnTo>
                <a:lnTo>
                  <a:pt x="33" y="19"/>
                </a:lnTo>
                <a:lnTo>
                  <a:pt x="34" y="19"/>
                </a:lnTo>
                <a:lnTo>
                  <a:pt x="34" y="18"/>
                </a:lnTo>
                <a:lnTo>
                  <a:pt x="35" y="18"/>
                </a:lnTo>
                <a:lnTo>
                  <a:pt x="35" y="17"/>
                </a:lnTo>
                <a:lnTo>
                  <a:pt x="36" y="17"/>
                </a:lnTo>
                <a:lnTo>
                  <a:pt x="37" y="17"/>
                </a:lnTo>
                <a:lnTo>
                  <a:pt x="37" y="16"/>
                </a:lnTo>
                <a:lnTo>
                  <a:pt x="37" y="15"/>
                </a:lnTo>
                <a:lnTo>
                  <a:pt x="38" y="15"/>
                </a:lnTo>
                <a:lnTo>
                  <a:pt x="38" y="14"/>
                </a:lnTo>
                <a:lnTo>
                  <a:pt x="39" y="14"/>
                </a:lnTo>
                <a:lnTo>
                  <a:pt x="40" y="13"/>
                </a:lnTo>
                <a:lnTo>
                  <a:pt x="41" y="13"/>
                </a:lnTo>
                <a:lnTo>
                  <a:pt x="41" y="12"/>
                </a:lnTo>
                <a:lnTo>
                  <a:pt x="42" y="12"/>
                </a:lnTo>
                <a:lnTo>
                  <a:pt x="42" y="11"/>
                </a:lnTo>
                <a:lnTo>
                  <a:pt x="43" y="11"/>
                </a:lnTo>
                <a:lnTo>
                  <a:pt x="44" y="11"/>
                </a:lnTo>
                <a:lnTo>
                  <a:pt x="45" y="10"/>
                </a:lnTo>
                <a:lnTo>
                  <a:pt x="46" y="10"/>
                </a:lnTo>
                <a:lnTo>
                  <a:pt x="46" y="9"/>
                </a:lnTo>
                <a:lnTo>
                  <a:pt x="47" y="9"/>
                </a:lnTo>
                <a:lnTo>
                  <a:pt x="48" y="9"/>
                </a:lnTo>
                <a:lnTo>
                  <a:pt x="48" y="8"/>
                </a:lnTo>
                <a:lnTo>
                  <a:pt x="49" y="8"/>
                </a:lnTo>
                <a:lnTo>
                  <a:pt x="49" y="7"/>
                </a:lnTo>
                <a:lnTo>
                  <a:pt x="50" y="7"/>
                </a:lnTo>
                <a:lnTo>
                  <a:pt x="50" y="6"/>
                </a:lnTo>
                <a:lnTo>
                  <a:pt x="51" y="6"/>
                </a:lnTo>
                <a:lnTo>
                  <a:pt x="52" y="5"/>
                </a:lnTo>
                <a:lnTo>
                  <a:pt x="53" y="5"/>
                </a:lnTo>
                <a:lnTo>
                  <a:pt x="53" y="4"/>
                </a:lnTo>
                <a:lnTo>
                  <a:pt x="54" y="4"/>
                </a:lnTo>
                <a:lnTo>
                  <a:pt x="55" y="4"/>
                </a:lnTo>
                <a:lnTo>
                  <a:pt x="56" y="4"/>
                </a:lnTo>
                <a:lnTo>
                  <a:pt x="56" y="3"/>
                </a:lnTo>
                <a:lnTo>
                  <a:pt x="57" y="3"/>
                </a:lnTo>
                <a:lnTo>
                  <a:pt x="57" y="2"/>
                </a:lnTo>
                <a:lnTo>
                  <a:pt x="58" y="2"/>
                </a:lnTo>
                <a:lnTo>
                  <a:pt x="59" y="2"/>
                </a:lnTo>
                <a:lnTo>
                  <a:pt x="60" y="2"/>
                </a:lnTo>
                <a:lnTo>
                  <a:pt x="60" y="1"/>
                </a:lnTo>
                <a:lnTo>
                  <a:pt x="61" y="1"/>
                </a:lnTo>
                <a:lnTo>
                  <a:pt x="62" y="1"/>
                </a:lnTo>
                <a:lnTo>
                  <a:pt x="63" y="1"/>
                </a:lnTo>
                <a:lnTo>
                  <a:pt x="63" y="0"/>
                </a:lnTo>
                <a:lnTo>
                  <a:pt x="64" y="0"/>
                </a:lnTo>
                <a:lnTo>
                  <a:pt x="65" y="0"/>
                </a:lnTo>
                <a:lnTo>
                  <a:pt x="66" y="0"/>
                </a:lnTo>
                <a:lnTo>
                  <a:pt x="67" y="0"/>
                </a:lnTo>
                <a:lnTo>
                  <a:pt x="68" y="0"/>
                </a:lnTo>
                <a:lnTo>
                  <a:pt x="68" y="1"/>
                </a:lnTo>
                <a:lnTo>
                  <a:pt x="67" y="1"/>
                </a:lnTo>
                <a:lnTo>
                  <a:pt x="67" y="2"/>
                </a:lnTo>
                <a:lnTo>
                  <a:pt x="66" y="2"/>
                </a:lnTo>
                <a:lnTo>
                  <a:pt x="65" y="3"/>
                </a:lnTo>
                <a:lnTo>
                  <a:pt x="64" y="3"/>
                </a:lnTo>
                <a:lnTo>
                  <a:pt x="64" y="4"/>
                </a:lnTo>
                <a:lnTo>
                  <a:pt x="63" y="4"/>
                </a:lnTo>
                <a:lnTo>
                  <a:pt x="63" y="5"/>
                </a:lnTo>
                <a:lnTo>
                  <a:pt x="63" y="6"/>
                </a:lnTo>
                <a:lnTo>
                  <a:pt x="63" y="7"/>
                </a:lnTo>
                <a:lnTo>
                  <a:pt x="63" y="8"/>
                </a:lnTo>
                <a:lnTo>
                  <a:pt x="62" y="8"/>
                </a:lnTo>
                <a:lnTo>
                  <a:pt x="62" y="9"/>
                </a:lnTo>
                <a:lnTo>
                  <a:pt x="61" y="9"/>
                </a:lnTo>
                <a:lnTo>
                  <a:pt x="61" y="10"/>
                </a:lnTo>
                <a:lnTo>
                  <a:pt x="60" y="10"/>
                </a:lnTo>
                <a:lnTo>
                  <a:pt x="60" y="11"/>
                </a:lnTo>
                <a:lnTo>
                  <a:pt x="59" y="11"/>
                </a:lnTo>
                <a:lnTo>
                  <a:pt x="60" y="11"/>
                </a:lnTo>
                <a:lnTo>
                  <a:pt x="61" y="11"/>
                </a:lnTo>
                <a:lnTo>
                  <a:pt x="61" y="10"/>
                </a:lnTo>
                <a:lnTo>
                  <a:pt x="62" y="10"/>
                </a:lnTo>
                <a:lnTo>
                  <a:pt x="62" y="11"/>
                </a:lnTo>
                <a:lnTo>
                  <a:pt x="61" y="11"/>
                </a:lnTo>
                <a:lnTo>
                  <a:pt x="61" y="12"/>
                </a:lnTo>
                <a:lnTo>
                  <a:pt x="61" y="13"/>
                </a:lnTo>
                <a:lnTo>
                  <a:pt x="60" y="13"/>
                </a:lnTo>
                <a:lnTo>
                  <a:pt x="60" y="14"/>
                </a:lnTo>
                <a:lnTo>
                  <a:pt x="60" y="15"/>
                </a:lnTo>
                <a:lnTo>
                  <a:pt x="59" y="15"/>
                </a:lnTo>
                <a:lnTo>
                  <a:pt x="58" y="15"/>
                </a:lnTo>
                <a:lnTo>
                  <a:pt x="58" y="16"/>
                </a:lnTo>
                <a:lnTo>
                  <a:pt x="57" y="16"/>
                </a:lnTo>
                <a:lnTo>
                  <a:pt x="56" y="16"/>
                </a:lnTo>
                <a:lnTo>
                  <a:pt x="55" y="16"/>
                </a:lnTo>
                <a:lnTo>
                  <a:pt x="54" y="16"/>
                </a:lnTo>
                <a:lnTo>
                  <a:pt x="54" y="17"/>
                </a:lnTo>
                <a:lnTo>
                  <a:pt x="53" y="17"/>
                </a:lnTo>
                <a:lnTo>
                  <a:pt x="52" y="17"/>
                </a:lnTo>
                <a:lnTo>
                  <a:pt x="51" y="17"/>
                </a:lnTo>
                <a:lnTo>
                  <a:pt x="50" y="17"/>
                </a:lnTo>
                <a:lnTo>
                  <a:pt x="50" y="18"/>
                </a:lnTo>
                <a:lnTo>
                  <a:pt x="50" y="19"/>
                </a:lnTo>
                <a:lnTo>
                  <a:pt x="49" y="19"/>
                </a:lnTo>
                <a:lnTo>
                  <a:pt x="49" y="20"/>
                </a:lnTo>
                <a:lnTo>
                  <a:pt x="48" y="20"/>
                </a:lnTo>
                <a:lnTo>
                  <a:pt x="47" y="20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6" y="23"/>
                </a:lnTo>
                <a:lnTo>
                  <a:pt x="46" y="24"/>
                </a:lnTo>
                <a:lnTo>
                  <a:pt x="47" y="24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8" y="28"/>
                </a:lnTo>
                <a:lnTo>
                  <a:pt x="48" y="29"/>
                </a:lnTo>
                <a:lnTo>
                  <a:pt x="48" y="30"/>
                </a:lnTo>
                <a:lnTo>
                  <a:pt x="48" y="31"/>
                </a:lnTo>
                <a:lnTo>
                  <a:pt x="49" y="32"/>
                </a:lnTo>
                <a:lnTo>
                  <a:pt x="49" y="33"/>
                </a:lnTo>
                <a:lnTo>
                  <a:pt x="49" y="34"/>
                </a:lnTo>
                <a:lnTo>
                  <a:pt x="49" y="35"/>
                </a:lnTo>
                <a:lnTo>
                  <a:pt x="49" y="36"/>
                </a:lnTo>
                <a:lnTo>
                  <a:pt x="49" y="37"/>
                </a:lnTo>
                <a:lnTo>
                  <a:pt x="49" y="38"/>
                </a:lnTo>
                <a:lnTo>
                  <a:pt x="49" y="39"/>
                </a:lnTo>
                <a:lnTo>
                  <a:pt x="50" y="39"/>
                </a:lnTo>
                <a:lnTo>
                  <a:pt x="50" y="40"/>
                </a:lnTo>
                <a:lnTo>
                  <a:pt x="50" y="41"/>
                </a:lnTo>
                <a:lnTo>
                  <a:pt x="50" y="42"/>
                </a:lnTo>
                <a:lnTo>
                  <a:pt x="51" y="42"/>
                </a:lnTo>
                <a:lnTo>
                  <a:pt x="52" y="42"/>
                </a:lnTo>
                <a:lnTo>
                  <a:pt x="52" y="43"/>
                </a:lnTo>
                <a:lnTo>
                  <a:pt x="52" y="44"/>
                </a:lnTo>
                <a:lnTo>
                  <a:pt x="52" y="45"/>
                </a:lnTo>
                <a:lnTo>
                  <a:pt x="52" y="46"/>
                </a:lnTo>
                <a:lnTo>
                  <a:pt x="52" y="47"/>
                </a:lnTo>
                <a:lnTo>
                  <a:pt x="51" y="47"/>
                </a:lnTo>
                <a:lnTo>
                  <a:pt x="51" y="48"/>
                </a:lnTo>
                <a:lnTo>
                  <a:pt x="50" y="48"/>
                </a:lnTo>
                <a:lnTo>
                  <a:pt x="50" y="49"/>
                </a:lnTo>
                <a:lnTo>
                  <a:pt x="49" y="50"/>
                </a:lnTo>
                <a:lnTo>
                  <a:pt x="48" y="50"/>
                </a:lnTo>
                <a:lnTo>
                  <a:pt x="48" y="51"/>
                </a:lnTo>
                <a:lnTo>
                  <a:pt x="48" y="52"/>
                </a:lnTo>
                <a:lnTo>
                  <a:pt x="47" y="52"/>
                </a:lnTo>
                <a:lnTo>
                  <a:pt x="48" y="53"/>
                </a:lnTo>
                <a:lnTo>
                  <a:pt x="49" y="53"/>
                </a:lnTo>
                <a:lnTo>
                  <a:pt x="49" y="52"/>
                </a:lnTo>
                <a:lnTo>
                  <a:pt x="50" y="52"/>
                </a:lnTo>
                <a:lnTo>
                  <a:pt x="50" y="51"/>
                </a:lnTo>
                <a:lnTo>
                  <a:pt x="50" y="52"/>
                </a:lnTo>
                <a:lnTo>
                  <a:pt x="50" y="53"/>
                </a:lnTo>
                <a:lnTo>
                  <a:pt x="50" y="54"/>
                </a:lnTo>
                <a:lnTo>
                  <a:pt x="50" y="55"/>
                </a:lnTo>
                <a:lnTo>
                  <a:pt x="49" y="55"/>
                </a:lnTo>
                <a:lnTo>
                  <a:pt x="49" y="56"/>
                </a:lnTo>
                <a:lnTo>
                  <a:pt x="48" y="56"/>
                </a:lnTo>
                <a:lnTo>
                  <a:pt x="48" y="57"/>
                </a:lnTo>
                <a:lnTo>
                  <a:pt x="48" y="58"/>
                </a:lnTo>
                <a:lnTo>
                  <a:pt x="48" y="59"/>
                </a:lnTo>
                <a:lnTo>
                  <a:pt x="48" y="60"/>
                </a:lnTo>
                <a:lnTo>
                  <a:pt x="48" y="61"/>
                </a:lnTo>
                <a:lnTo>
                  <a:pt x="47" y="62"/>
                </a:lnTo>
                <a:lnTo>
                  <a:pt x="46" y="62"/>
                </a:lnTo>
                <a:lnTo>
                  <a:pt x="45" y="62"/>
                </a:lnTo>
                <a:lnTo>
                  <a:pt x="45" y="63"/>
                </a:lnTo>
                <a:lnTo>
                  <a:pt x="44" y="63"/>
                </a:lnTo>
                <a:lnTo>
                  <a:pt x="44" y="64"/>
                </a:lnTo>
                <a:lnTo>
                  <a:pt x="44" y="65"/>
                </a:lnTo>
                <a:lnTo>
                  <a:pt x="43" y="65"/>
                </a:lnTo>
                <a:lnTo>
                  <a:pt x="43" y="66"/>
                </a:lnTo>
                <a:lnTo>
                  <a:pt x="42" y="66"/>
                </a:lnTo>
                <a:lnTo>
                  <a:pt x="42" y="67"/>
                </a:lnTo>
                <a:lnTo>
                  <a:pt x="41" y="67"/>
                </a:lnTo>
                <a:lnTo>
                  <a:pt x="40" y="68"/>
                </a:lnTo>
                <a:lnTo>
                  <a:pt x="39" y="68"/>
                </a:lnTo>
                <a:lnTo>
                  <a:pt x="39" y="69"/>
                </a:lnTo>
                <a:lnTo>
                  <a:pt x="38" y="69"/>
                </a:lnTo>
                <a:lnTo>
                  <a:pt x="37" y="69"/>
                </a:lnTo>
                <a:lnTo>
                  <a:pt x="36" y="69"/>
                </a:lnTo>
                <a:lnTo>
                  <a:pt x="35" y="69"/>
                </a:lnTo>
                <a:lnTo>
                  <a:pt x="34" y="69"/>
                </a:lnTo>
                <a:lnTo>
                  <a:pt x="34" y="68"/>
                </a:lnTo>
                <a:lnTo>
                  <a:pt x="34" y="67"/>
                </a:lnTo>
                <a:lnTo>
                  <a:pt x="33" y="66"/>
                </a:lnTo>
                <a:lnTo>
                  <a:pt x="32" y="65"/>
                </a:lnTo>
                <a:lnTo>
                  <a:pt x="31" y="65"/>
                </a:lnTo>
                <a:lnTo>
                  <a:pt x="31" y="64"/>
                </a:lnTo>
                <a:lnTo>
                  <a:pt x="31" y="63"/>
                </a:lnTo>
                <a:lnTo>
                  <a:pt x="30" y="63"/>
                </a:lnTo>
                <a:lnTo>
                  <a:pt x="30" y="62"/>
                </a:lnTo>
                <a:lnTo>
                  <a:pt x="29" y="62"/>
                </a:lnTo>
                <a:lnTo>
                  <a:pt x="28" y="62"/>
                </a:lnTo>
                <a:lnTo>
                  <a:pt x="28" y="61"/>
                </a:lnTo>
                <a:lnTo>
                  <a:pt x="27" y="61"/>
                </a:lnTo>
                <a:lnTo>
                  <a:pt x="27" y="60"/>
                </a:lnTo>
                <a:lnTo>
                  <a:pt x="26" y="60"/>
                </a:lnTo>
                <a:lnTo>
                  <a:pt x="26" y="59"/>
                </a:lnTo>
                <a:lnTo>
                  <a:pt x="26" y="58"/>
                </a:lnTo>
                <a:lnTo>
                  <a:pt x="25" y="58"/>
                </a:lnTo>
                <a:lnTo>
                  <a:pt x="25" y="57"/>
                </a:lnTo>
                <a:lnTo>
                  <a:pt x="25" y="56"/>
                </a:lnTo>
                <a:lnTo>
                  <a:pt x="25" y="55"/>
                </a:lnTo>
                <a:lnTo>
                  <a:pt x="25" y="54"/>
                </a:lnTo>
                <a:lnTo>
                  <a:pt x="24" y="53"/>
                </a:lnTo>
                <a:lnTo>
                  <a:pt x="23" y="53"/>
                </a:lnTo>
                <a:lnTo>
                  <a:pt x="22" y="53"/>
                </a:lnTo>
                <a:lnTo>
                  <a:pt x="21" y="53"/>
                </a:lnTo>
                <a:lnTo>
                  <a:pt x="20" y="53"/>
                </a:lnTo>
                <a:lnTo>
                  <a:pt x="19" y="53"/>
                </a:lnTo>
                <a:lnTo>
                  <a:pt x="18" y="53"/>
                </a:lnTo>
                <a:lnTo>
                  <a:pt x="17" y="53"/>
                </a:lnTo>
                <a:lnTo>
                  <a:pt x="16" y="53"/>
                </a:lnTo>
                <a:lnTo>
                  <a:pt x="16" y="52"/>
                </a:lnTo>
                <a:lnTo>
                  <a:pt x="15" y="52"/>
                </a:lnTo>
                <a:lnTo>
                  <a:pt x="15" y="51"/>
                </a:lnTo>
                <a:lnTo>
                  <a:pt x="15" y="50"/>
                </a:lnTo>
                <a:lnTo>
                  <a:pt x="15" y="49"/>
                </a:lnTo>
                <a:lnTo>
                  <a:pt x="16" y="49"/>
                </a:lnTo>
                <a:lnTo>
                  <a:pt x="15" y="48"/>
                </a:lnTo>
                <a:lnTo>
                  <a:pt x="15" y="47"/>
                </a:lnTo>
                <a:lnTo>
                  <a:pt x="15" y="46"/>
                </a:lnTo>
                <a:lnTo>
                  <a:pt x="14" y="46"/>
                </a:lnTo>
                <a:lnTo>
                  <a:pt x="14" y="45"/>
                </a:lnTo>
                <a:lnTo>
                  <a:pt x="14" y="44"/>
                </a:lnTo>
                <a:lnTo>
                  <a:pt x="14" y="43"/>
                </a:lnTo>
                <a:lnTo>
                  <a:pt x="14" y="42"/>
                </a:lnTo>
                <a:lnTo>
                  <a:pt x="14" y="41"/>
                </a:lnTo>
                <a:lnTo>
                  <a:pt x="13" y="41"/>
                </a:lnTo>
                <a:lnTo>
                  <a:pt x="13" y="40"/>
                </a:lnTo>
                <a:lnTo>
                  <a:pt x="12" y="40"/>
                </a:lnTo>
                <a:lnTo>
                  <a:pt x="12" y="39"/>
                </a:lnTo>
                <a:lnTo>
                  <a:pt x="12" y="38"/>
                </a:lnTo>
                <a:lnTo>
                  <a:pt x="12" y="37"/>
                </a:lnTo>
                <a:lnTo>
                  <a:pt x="11" y="37"/>
                </a:lnTo>
                <a:lnTo>
                  <a:pt x="11" y="36"/>
                </a:lnTo>
                <a:lnTo>
                  <a:pt x="10" y="36"/>
                </a:lnTo>
                <a:lnTo>
                  <a:pt x="10" y="35"/>
                </a:lnTo>
                <a:lnTo>
                  <a:pt x="9" y="35"/>
                </a:lnTo>
                <a:lnTo>
                  <a:pt x="8" y="35"/>
                </a:lnTo>
                <a:lnTo>
                  <a:pt x="8" y="34"/>
                </a:lnTo>
                <a:lnTo>
                  <a:pt x="7" y="34"/>
                </a:lnTo>
                <a:lnTo>
                  <a:pt x="7" y="33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31"/>
                </a:lnTo>
                <a:lnTo>
                  <a:pt x="3" y="31"/>
                </a:lnTo>
                <a:lnTo>
                  <a:pt x="2" y="31"/>
                </a:lnTo>
                <a:lnTo>
                  <a:pt x="1" y="31"/>
                </a:lnTo>
                <a:lnTo>
                  <a:pt x="0" y="31"/>
                </a:lnTo>
                <a:lnTo>
                  <a:pt x="0" y="30"/>
                </a:lnTo>
                <a:close/>
              </a:path>
            </a:pathLst>
          </a:custGeom>
          <a:solidFill>
            <a:srgbClr val="F7D4C6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29713" name="Freeform 1021"/>
          <p:cNvSpPr>
            <a:spLocks/>
          </p:cNvSpPr>
          <p:nvPr/>
        </p:nvSpPr>
        <p:spPr bwMode="auto">
          <a:xfrm>
            <a:off x="5924470" y="3708347"/>
            <a:ext cx="35072" cy="16743"/>
          </a:xfrm>
          <a:custGeom>
            <a:avLst/>
            <a:gdLst>
              <a:gd name="T0" fmla="*/ 3 w 18"/>
              <a:gd name="T1" fmla="*/ 6 h 7"/>
              <a:gd name="T2" fmla="*/ 2 w 18"/>
              <a:gd name="T3" fmla="*/ 6 h 7"/>
              <a:gd name="T4" fmla="*/ 2 w 18"/>
              <a:gd name="T5" fmla="*/ 5 h 7"/>
              <a:gd name="T6" fmla="*/ 1 w 18"/>
              <a:gd name="T7" fmla="*/ 5 h 7"/>
              <a:gd name="T8" fmla="*/ 1 w 18"/>
              <a:gd name="T9" fmla="*/ 4 h 7"/>
              <a:gd name="T10" fmla="*/ 1 w 18"/>
              <a:gd name="T11" fmla="*/ 4 h 7"/>
              <a:gd name="T12" fmla="*/ 1 w 18"/>
              <a:gd name="T13" fmla="*/ 3 h 7"/>
              <a:gd name="T14" fmla="*/ 0 w 18"/>
              <a:gd name="T15" fmla="*/ 3 h 7"/>
              <a:gd name="T16" fmla="*/ 0 w 18"/>
              <a:gd name="T17" fmla="*/ 3 h 7"/>
              <a:gd name="T18" fmla="*/ 1 w 18"/>
              <a:gd name="T19" fmla="*/ 2 h 7"/>
              <a:gd name="T20" fmla="*/ 1 w 18"/>
              <a:gd name="T21" fmla="*/ 2 h 7"/>
              <a:gd name="T22" fmla="*/ 1 w 18"/>
              <a:gd name="T23" fmla="*/ 1 h 7"/>
              <a:gd name="T24" fmla="*/ 2 w 18"/>
              <a:gd name="T25" fmla="*/ 1 h 7"/>
              <a:gd name="T26" fmla="*/ 3 w 18"/>
              <a:gd name="T27" fmla="*/ 0 h 7"/>
              <a:gd name="T28" fmla="*/ 4 w 18"/>
              <a:gd name="T29" fmla="*/ 0 h 7"/>
              <a:gd name="T30" fmla="*/ 6 w 18"/>
              <a:gd name="T31" fmla="*/ 0 h 7"/>
              <a:gd name="T32" fmla="*/ 7 w 18"/>
              <a:gd name="T33" fmla="*/ 1 h 7"/>
              <a:gd name="T34" fmla="*/ 7 w 18"/>
              <a:gd name="T35" fmla="*/ 1 h 7"/>
              <a:gd name="T36" fmla="*/ 8 w 18"/>
              <a:gd name="T37" fmla="*/ 1 h 7"/>
              <a:gd name="T38" fmla="*/ 9 w 18"/>
              <a:gd name="T39" fmla="*/ 1 h 7"/>
              <a:gd name="T40" fmla="*/ 9 w 18"/>
              <a:gd name="T41" fmla="*/ 2 h 7"/>
              <a:gd name="T42" fmla="*/ 10 w 18"/>
              <a:gd name="T43" fmla="*/ 2 h 7"/>
              <a:gd name="T44" fmla="*/ 10 w 18"/>
              <a:gd name="T45" fmla="*/ 3 h 7"/>
              <a:gd name="T46" fmla="*/ 11 w 18"/>
              <a:gd name="T47" fmla="*/ 3 h 7"/>
              <a:gd name="T48" fmla="*/ 11 w 18"/>
              <a:gd name="T49" fmla="*/ 3 h 7"/>
              <a:gd name="T50" fmla="*/ 12 w 18"/>
              <a:gd name="T51" fmla="*/ 4 h 7"/>
              <a:gd name="T52" fmla="*/ 12 w 18"/>
              <a:gd name="T53" fmla="*/ 4 h 7"/>
              <a:gd name="T54" fmla="*/ 13 w 18"/>
              <a:gd name="T55" fmla="*/ 4 h 7"/>
              <a:gd name="T56" fmla="*/ 13 w 18"/>
              <a:gd name="T57" fmla="*/ 5 h 7"/>
              <a:gd name="T58" fmla="*/ 14 w 18"/>
              <a:gd name="T59" fmla="*/ 5 h 7"/>
              <a:gd name="T60" fmla="*/ 15 w 18"/>
              <a:gd name="T61" fmla="*/ 5 h 7"/>
              <a:gd name="T62" fmla="*/ 16 w 18"/>
              <a:gd name="T63" fmla="*/ 5 h 7"/>
              <a:gd name="T64" fmla="*/ 16 w 18"/>
              <a:gd name="T65" fmla="*/ 5 h 7"/>
              <a:gd name="T66" fmla="*/ 17 w 18"/>
              <a:gd name="T67" fmla="*/ 6 h 7"/>
              <a:gd name="T68" fmla="*/ 18 w 18"/>
              <a:gd name="T69" fmla="*/ 6 h 7"/>
              <a:gd name="T70" fmla="*/ 3 w 18"/>
              <a:gd name="T71" fmla="*/ 7 h 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8"/>
              <a:gd name="T109" fmla="*/ 0 h 7"/>
              <a:gd name="T110" fmla="*/ 18 w 18"/>
              <a:gd name="T111" fmla="*/ 7 h 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8" h="7">
                <a:moveTo>
                  <a:pt x="3" y="7"/>
                </a:moveTo>
                <a:lnTo>
                  <a:pt x="3" y="6"/>
                </a:lnTo>
                <a:lnTo>
                  <a:pt x="2" y="6"/>
                </a:lnTo>
                <a:lnTo>
                  <a:pt x="2" y="5"/>
                </a:lnTo>
                <a:lnTo>
                  <a:pt x="1" y="5"/>
                </a:lnTo>
                <a:lnTo>
                  <a:pt x="1" y="4"/>
                </a:lnTo>
                <a:lnTo>
                  <a:pt x="1" y="3"/>
                </a:lnTo>
                <a:lnTo>
                  <a:pt x="0" y="3"/>
                </a:ln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3" y="0"/>
                </a:lnTo>
                <a:lnTo>
                  <a:pt x="4" y="0"/>
                </a:lnTo>
                <a:lnTo>
                  <a:pt x="6" y="0"/>
                </a:lnTo>
                <a:lnTo>
                  <a:pt x="7" y="1"/>
                </a:lnTo>
                <a:lnTo>
                  <a:pt x="8" y="1"/>
                </a:lnTo>
                <a:lnTo>
                  <a:pt x="9" y="1"/>
                </a:lnTo>
                <a:lnTo>
                  <a:pt x="9" y="2"/>
                </a:lnTo>
                <a:lnTo>
                  <a:pt x="10" y="2"/>
                </a:lnTo>
                <a:lnTo>
                  <a:pt x="10" y="3"/>
                </a:lnTo>
                <a:lnTo>
                  <a:pt x="11" y="3"/>
                </a:lnTo>
                <a:lnTo>
                  <a:pt x="12" y="4"/>
                </a:lnTo>
                <a:lnTo>
                  <a:pt x="13" y="4"/>
                </a:lnTo>
                <a:lnTo>
                  <a:pt x="13" y="5"/>
                </a:lnTo>
                <a:lnTo>
                  <a:pt x="14" y="5"/>
                </a:lnTo>
                <a:lnTo>
                  <a:pt x="15" y="5"/>
                </a:lnTo>
                <a:lnTo>
                  <a:pt x="16" y="5"/>
                </a:lnTo>
                <a:lnTo>
                  <a:pt x="17" y="5"/>
                </a:lnTo>
                <a:lnTo>
                  <a:pt x="17" y="6"/>
                </a:lnTo>
                <a:lnTo>
                  <a:pt x="18" y="6"/>
                </a:lnTo>
                <a:lnTo>
                  <a:pt x="3" y="7"/>
                </a:lnTo>
                <a:close/>
              </a:path>
            </a:pathLst>
          </a:custGeom>
          <a:solidFill>
            <a:srgbClr val="F7D4C6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29714" name="Freeform 1022"/>
          <p:cNvSpPr>
            <a:spLocks noEditPoints="1"/>
          </p:cNvSpPr>
          <p:nvPr/>
        </p:nvSpPr>
        <p:spPr bwMode="auto">
          <a:xfrm>
            <a:off x="6388079" y="4232985"/>
            <a:ext cx="304688" cy="120555"/>
          </a:xfrm>
          <a:custGeom>
            <a:avLst/>
            <a:gdLst>
              <a:gd name="T0" fmla="*/ 152 w 157"/>
              <a:gd name="T1" fmla="*/ 50 h 50"/>
              <a:gd name="T2" fmla="*/ 148 w 157"/>
              <a:gd name="T3" fmla="*/ 50 h 50"/>
              <a:gd name="T4" fmla="*/ 144 w 157"/>
              <a:gd name="T5" fmla="*/ 50 h 50"/>
              <a:gd name="T6" fmla="*/ 139 w 157"/>
              <a:gd name="T7" fmla="*/ 49 h 50"/>
              <a:gd name="T8" fmla="*/ 136 w 157"/>
              <a:gd name="T9" fmla="*/ 45 h 50"/>
              <a:gd name="T10" fmla="*/ 132 w 157"/>
              <a:gd name="T11" fmla="*/ 43 h 50"/>
              <a:gd name="T12" fmla="*/ 131 w 157"/>
              <a:gd name="T13" fmla="*/ 38 h 50"/>
              <a:gd name="T14" fmla="*/ 128 w 157"/>
              <a:gd name="T15" fmla="*/ 36 h 50"/>
              <a:gd name="T16" fmla="*/ 125 w 157"/>
              <a:gd name="T17" fmla="*/ 37 h 50"/>
              <a:gd name="T18" fmla="*/ 120 w 157"/>
              <a:gd name="T19" fmla="*/ 37 h 50"/>
              <a:gd name="T20" fmla="*/ 114 w 157"/>
              <a:gd name="T21" fmla="*/ 37 h 50"/>
              <a:gd name="T22" fmla="*/ 109 w 157"/>
              <a:gd name="T23" fmla="*/ 37 h 50"/>
              <a:gd name="T24" fmla="*/ 105 w 157"/>
              <a:gd name="T25" fmla="*/ 37 h 50"/>
              <a:gd name="T26" fmla="*/ 101 w 157"/>
              <a:gd name="T27" fmla="*/ 37 h 50"/>
              <a:gd name="T28" fmla="*/ 99 w 157"/>
              <a:gd name="T29" fmla="*/ 37 h 50"/>
              <a:gd name="T30" fmla="*/ 95 w 157"/>
              <a:gd name="T31" fmla="*/ 37 h 50"/>
              <a:gd name="T32" fmla="*/ 92 w 157"/>
              <a:gd name="T33" fmla="*/ 37 h 50"/>
              <a:gd name="T34" fmla="*/ 88 w 157"/>
              <a:gd name="T35" fmla="*/ 37 h 50"/>
              <a:gd name="T36" fmla="*/ 81 w 157"/>
              <a:gd name="T37" fmla="*/ 37 h 50"/>
              <a:gd name="T38" fmla="*/ 76 w 157"/>
              <a:gd name="T39" fmla="*/ 37 h 50"/>
              <a:gd name="T40" fmla="*/ 71 w 157"/>
              <a:gd name="T41" fmla="*/ 38 h 50"/>
              <a:gd name="T42" fmla="*/ 68 w 157"/>
              <a:gd name="T43" fmla="*/ 38 h 50"/>
              <a:gd name="T44" fmla="*/ 63 w 157"/>
              <a:gd name="T45" fmla="*/ 37 h 50"/>
              <a:gd name="T46" fmla="*/ 57 w 157"/>
              <a:gd name="T47" fmla="*/ 37 h 50"/>
              <a:gd name="T48" fmla="*/ 54 w 157"/>
              <a:gd name="T49" fmla="*/ 40 h 50"/>
              <a:gd name="T50" fmla="*/ 48 w 157"/>
              <a:gd name="T51" fmla="*/ 41 h 50"/>
              <a:gd name="T52" fmla="*/ 44 w 157"/>
              <a:gd name="T53" fmla="*/ 41 h 50"/>
              <a:gd name="T54" fmla="*/ 40 w 157"/>
              <a:gd name="T55" fmla="*/ 42 h 50"/>
              <a:gd name="T56" fmla="*/ 38 w 157"/>
              <a:gd name="T57" fmla="*/ 38 h 50"/>
              <a:gd name="T58" fmla="*/ 34 w 157"/>
              <a:gd name="T59" fmla="*/ 35 h 50"/>
              <a:gd name="T60" fmla="*/ 30 w 157"/>
              <a:gd name="T61" fmla="*/ 36 h 50"/>
              <a:gd name="T62" fmla="*/ 27 w 157"/>
              <a:gd name="T63" fmla="*/ 34 h 50"/>
              <a:gd name="T64" fmla="*/ 23 w 157"/>
              <a:gd name="T65" fmla="*/ 34 h 50"/>
              <a:gd name="T66" fmla="*/ 21 w 157"/>
              <a:gd name="T67" fmla="*/ 37 h 50"/>
              <a:gd name="T68" fmla="*/ 16 w 157"/>
              <a:gd name="T69" fmla="*/ 37 h 50"/>
              <a:gd name="T70" fmla="*/ 12 w 157"/>
              <a:gd name="T71" fmla="*/ 36 h 50"/>
              <a:gd name="T72" fmla="*/ 2 w 157"/>
              <a:gd name="T73" fmla="*/ 25 h 50"/>
              <a:gd name="T74" fmla="*/ 10 w 157"/>
              <a:gd name="T75" fmla="*/ 13 h 50"/>
              <a:gd name="T76" fmla="*/ 34 w 157"/>
              <a:gd name="T77" fmla="*/ 9 h 50"/>
              <a:gd name="T78" fmla="*/ 53 w 157"/>
              <a:gd name="T79" fmla="*/ 6 h 50"/>
              <a:gd name="T80" fmla="*/ 65 w 157"/>
              <a:gd name="T81" fmla="*/ 5 h 50"/>
              <a:gd name="T82" fmla="*/ 69 w 157"/>
              <a:gd name="T83" fmla="*/ 2 h 50"/>
              <a:gd name="T84" fmla="*/ 75 w 157"/>
              <a:gd name="T85" fmla="*/ 2 h 50"/>
              <a:gd name="T86" fmla="*/ 78 w 157"/>
              <a:gd name="T87" fmla="*/ 2 h 50"/>
              <a:gd name="T88" fmla="*/ 84 w 157"/>
              <a:gd name="T89" fmla="*/ 2 h 50"/>
              <a:gd name="T90" fmla="*/ 88 w 157"/>
              <a:gd name="T91" fmla="*/ 4 h 50"/>
              <a:gd name="T92" fmla="*/ 93 w 157"/>
              <a:gd name="T93" fmla="*/ 5 h 50"/>
              <a:gd name="T94" fmla="*/ 97 w 157"/>
              <a:gd name="T95" fmla="*/ 5 h 50"/>
              <a:gd name="T96" fmla="*/ 101 w 157"/>
              <a:gd name="T97" fmla="*/ 7 h 50"/>
              <a:gd name="T98" fmla="*/ 103 w 157"/>
              <a:gd name="T99" fmla="*/ 10 h 50"/>
              <a:gd name="T100" fmla="*/ 107 w 157"/>
              <a:gd name="T101" fmla="*/ 12 h 50"/>
              <a:gd name="T102" fmla="*/ 110 w 157"/>
              <a:gd name="T103" fmla="*/ 14 h 50"/>
              <a:gd name="T104" fmla="*/ 113 w 157"/>
              <a:gd name="T105" fmla="*/ 14 h 50"/>
              <a:gd name="T106" fmla="*/ 117 w 157"/>
              <a:gd name="T107" fmla="*/ 12 h 50"/>
              <a:gd name="T108" fmla="*/ 119 w 157"/>
              <a:gd name="T109" fmla="*/ 9 h 50"/>
              <a:gd name="T110" fmla="*/ 120 w 157"/>
              <a:gd name="T111" fmla="*/ 5 h 50"/>
              <a:gd name="T112" fmla="*/ 125 w 157"/>
              <a:gd name="T113" fmla="*/ 6 h 50"/>
              <a:gd name="T114" fmla="*/ 128 w 157"/>
              <a:gd name="T115" fmla="*/ 7 h 50"/>
              <a:gd name="T116" fmla="*/ 133 w 157"/>
              <a:gd name="T117" fmla="*/ 11 h 50"/>
              <a:gd name="T118" fmla="*/ 157 w 157"/>
              <a:gd name="T119" fmla="*/ 44 h 50"/>
              <a:gd name="T120" fmla="*/ 124 w 157"/>
              <a:gd name="T121" fmla="*/ 32 h 50"/>
              <a:gd name="T122" fmla="*/ 121 w 157"/>
              <a:gd name="T123" fmla="*/ 30 h 50"/>
              <a:gd name="T124" fmla="*/ 121 w 157"/>
              <a:gd name="T125" fmla="*/ 33 h 5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57"/>
              <a:gd name="T190" fmla="*/ 0 h 50"/>
              <a:gd name="T191" fmla="*/ 157 w 157"/>
              <a:gd name="T192" fmla="*/ 50 h 50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57" h="50">
                <a:moveTo>
                  <a:pt x="157" y="50"/>
                </a:moveTo>
                <a:lnTo>
                  <a:pt x="156" y="50"/>
                </a:lnTo>
                <a:lnTo>
                  <a:pt x="155" y="50"/>
                </a:lnTo>
                <a:lnTo>
                  <a:pt x="154" y="50"/>
                </a:lnTo>
                <a:lnTo>
                  <a:pt x="153" y="50"/>
                </a:lnTo>
                <a:lnTo>
                  <a:pt x="152" y="50"/>
                </a:lnTo>
                <a:lnTo>
                  <a:pt x="151" y="50"/>
                </a:lnTo>
                <a:lnTo>
                  <a:pt x="150" y="50"/>
                </a:lnTo>
                <a:lnTo>
                  <a:pt x="149" y="50"/>
                </a:lnTo>
                <a:lnTo>
                  <a:pt x="148" y="50"/>
                </a:lnTo>
                <a:lnTo>
                  <a:pt x="147" y="50"/>
                </a:lnTo>
                <a:lnTo>
                  <a:pt x="146" y="50"/>
                </a:lnTo>
                <a:lnTo>
                  <a:pt x="145" y="50"/>
                </a:lnTo>
                <a:lnTo>
                  <a:pt x="144" y="50"/>
                </a:lnTo>
                <a:lnTo>
                  <a:pt x="143" y="50"/>
                </a:lnTo>
                <a:lnTo>
                  <a:pt x="142" y="50"/>
                </a:lnTo>
                <a:lnTo>
                  <a:pt x="141" y="50"/>
                </a:lnTo>
                <a:lnTo>
                  <a:pt x="141" y="49"/>
                </a:lnTo>
                <a:lnTo>
                  <a:pt x="140" y="49"/>
                </a:lnTo>
                <a:lnTo>
                  <a:pt x="139" y="49"/>
                </a:lnTo>
                <a:lnTo>
                  <a:pt x="139" y="48"/>
                </a:lnTo>
                <a:lnTo>
                  <a:pt x="138" y="47"/>
                </a:lnTo>
                <a:lnTo>
                  <a:pt x="138" y="46"/>
                </a:lnTo>
                <a:lnTo>
                  <a:pt x="137" y="46"/>
                </a:lnTo>
                <a:lnTo>
                  <a:pt x="137" y="45"/>
                </a:lnTo>
                <a:lnTo>
                  <a:pt x="136" y="45"/>
                </a:lnTo>
                <a:lnTo>
                  <a:pt x="136" y="44"/>
                </a:lnTo>
                <a:lnTo>
                  <a:pt x="135" y="44"/>
                </a:lnTo>
                <a:lnTo>
                  <a:pt x="134" y="44"/>
                </a:lnTo>
                <a:lnTo>
                  <a:pt x="133" y="44"/>
                </a:lnTo>
                <a:lnTo>
                  <a:pt x="133" y="43"/>
                </a:lnTo>
                <a:lnTo>
                  <a:pt x="132" y="43"/>
                </a:lnTo>
                <a:lnTo>
                  <a:pt x="132" y="42"/>
                </a:lnTo>
                <a:lnTo>
                  <a:pt x="132" y="41"/>
                </a:lnTo>
                <a:lnTo>
                  <a:pt x="132" y="40"/>
                </a:lnTo>
                <a:lnTo>
                  <a:pt x="132" y="39"/>
                </a:lnTo>
                <a:lnTo>
                  <a:pt x="131" y="39"/>
                </a:lnTo>
                <a:lnTo>
                  <a:pt x="131" y="38"/>
                </a:lnTo>
                <a:lnTo>
                  <a:pt x="130" y="38"/>
                </a:lnTo>
                <a:lnTo>
                  <a:pt x="130" y="37"/>
                </a:lnTo>
                <a:lnTo>
                  <a:pt x="129" y="37"/>
                </a:lnTo>
                <a:lnTo>
                  <a:pt x="128" y="37"/>
                </a:lnTo>
                <a:lnTo>
                  <a:pt x="128" y="36"/>
                </a:lnTo>
                <a:lnTo>
                  <a:pt x="127" y="36"/>
                </a:lnTo>
                <a:lnTo>
                  <a:pt x="126" y="36"/>
                </a:lnTo>
                <a:lnTo>
                  <a:pt x="126" y="37"/>
                </a:lnTo>
                <a:lnTo>
                  <a:pt x="125" y="37"/>
                </a:lnTo>
                <a:lnTo>
                  <a:pt x="124" y="37"/>
                </a:lnTo>
                <a:lnTo>
                  <a:pt x="123" y="37"/>
                </a:lnTo>
                <a:lnTo>
                  <a:pt x="122" y="37"/>
                </a:lnTo>
                <a:lnTo>
                  <a:pt x="121" y="37"/>
                </a:lnTo>
                <a:lnTo>
                  <a:pt x="120" y="37"/>
                </a:lnTo>
                <a:lnTo>
                  <a:pt x="119" y="37"/>
                </a:lnTo>
                <a:lnTo>
                  <a:pt x="118" y="37"/>
                </a:lnTo>
                <a:lnTo>
                  <a:pt x="117" y="37"/>
                </a:lnTo>
                <a:lnTo>
                  <a:pt x="116" y="37"/>
                </a:lnTo>
                <a:lnTo>
                  <a:pt x="115" y="37"/>
                </a:lnTo>
                <a:lnTo>
                  <a:pt x="114" y="37"/>
                </a:lnTo>
                <a:lnTo>
                  <a:pt x="113" y="37"/>
                </a:lnTo>
                <a:lnTo>
                  <a:pt x="112" y="37"/>
                </a:lnTo>
                <a:lnTo>
                  <a:pt x="111" y="37"/>
                </a:lnTo>
                <a:lnTo>
                  <a:pt x="110" y="37"/>
                </a:lnTo>
                <a:lnTo>
                  <a:pt x="109" y="37"/>
                </a:lnTo>
                <a:lnTo>
                  <a:pt x="108" y="37"/>
                </a:lnTo>
                <a:lnTo>
                  <a:pt x="107" y="37"/>
                </a:lnTo>
                <a:lnTo>
                  <a:pt x="106" y="37"/>
                </a:lnTo>
                <a:lnTo>
                  <a:pt x="105" y="37"/>
                </a:lnTo>
                <a:lnTo>
                  <a:pt x="104" y="37"/>
                </a:lnTo>
                <a:lnTo>
                  <a:pt x="103" y="37"/>
                </a:lnTo>
                <a:lnTo>
                  <a:pt x="102" y="37"/>
                </a:lnTo>
                <a:lnTo>
                  <a:pt x="101" y="37"/>
                </a:lnTo>
                <a:lnTo>
                  <a:pt x="101" y="36"/>
                </a:lnTo>
                <a:lnTo>
                  <a:pt x="100" y="36"/>
                </a:lnTo>
                <a:lnTo>
                  <a:pt x="100" y="35"/>
                </a:lnTo>
                <a:lnTo>
                  <a:pt x="99" y="35"/>
                </a:lnTo>
                <a:lnTo>
                  <a:pt x="99" y="36"/>
                </a:lnTo>
                <a:lnTo>
                  <a:pt x="99" y="37"/>
                </a:lnTo>
                <a:lnTo>
                  <a:pt x="99" y="38"/>
                </a:lnTo>
                <a:lnTo>
                  <a:pt x="98" y="38"/>
                </a:lnTo>
                <a:lnTo>
                  <a:pt x="97" y="38"/>
                </a:lnTo>
                <a:lnTo>
                  <a:pt x="96" y="38"/>
                </a:lnTo>
                <a:lnTo>
                  <a:pt x="95" y="37"/>
                </a:lnTo>
                <a:lnTo>
                  <a:pt x="94" y="37"/>
                </a:lnTo>
                <a:lnTo>
                  <a:pt x="93" y="37"/>
                </a:lnTo>
                <a:lnTo>
                  <a:pt x="92" y="37"/>
                </a:lnTo>
                <a:lnTo>
                  <a:pt x="91" y="37"/>
                </a:lnTo>
                <a:lnTo>
                  <a:pt x="90" y="37"/>
                </a:lnTo>
                <a:lnTo>
                  <a:pt x="89" y="37"/>
                </a:lnTo>
                <a:lnTo>
                  <a:pt x="88" y="37"/>
                </a:lnTo>
                <a:lnTo>
                  <a:pt x="87" y="37"/>
                </a:lnTo>
                <a:lnTo>
                  <a:pt x="84" y="37"/>
                </a:lnTo>
                <a:lnTo>
                  <a:pt x="83" y="37"/>
                </a:lnTo>
                <a:lnTo>
                  <a:pt x="82" y="37"/>
                </a:lnTo>
                <a:lnTo>
                  <a:pt x="81" y="37"/>
                </a:lnTo>
                <a:lnTo>
                  <a:pt x="80" y="37"/>
                </a:lnTo>
                <a:lnTo>
                  <a:pt x="79" y="37"/>
                </a:lnTo>
                <a:lnTo>
                  <a:pt x="78" y="37"/>
                </a:lnTo>
                <a:lnTo>
                  <a:pt x="77" y="37"/>
                </a:lnTo>
                <a:lnTo>
                  <a:pt x="76" y="37"/>
                </a:lnTo>
                <a:lnTo>
                  <a:pt x="75" y="37"/>
                </a:lnTo>
                <a:lnTo>
                  <a:pt x="74" y="37"/>
                </a:lnTo>
                <a:lnTo>
                  <a:pt x="73" y="38"/>
                </a:lnTo>
                <a:lnTo>
                  <a:pt x="72" y="38"/>
                </a:lnTo>
                <a:lnTo>
                  <a:pt x="71" y="38"/>
                </a:lnTo>
                <a:lnTo>
                  <a:pt x="71" y="37"/>
                </a:lnTo>
                <a:lnTo>
                  <a:pt x="70" y="37"/>
                </a:lnTo>
                <a:lnTo>
                  <a:pt x="69" y="37"/>
                </a:lnTo>
                <a:lnTo>
                  <a:pt x="68" y="37"/>
                </a:lnTo>
                <a:lnTo>
                  <a:pt x="68" y="38"/>
                </a:lnTo>
                <a:lnTo>
                  <a:pt x="67" y="38"/>
                </a:lnTo>
                <a:lnTo>
                  <a:pt x="66" y="38"/>
                </a:lnTo>
                <a:lnTo>
                  <a:pt x="65" y="39"/>
                </a:lnTo>
                <a:lnTo>
                  <a:pt x="64" y="38"/>
                </a:lnTo>
                <a:lnTo>
                  <a:pt x="63" y="38"/>
                </a:lnTo>
                <a:lnTo>
                  <a:pt x="63" y="37"/>
                </a:lnTo>
                <a:lnTo>
                  <a:pt x="62" y="37"/>
                </a:lnTo>
                <a:lnTo>
                  <a:pt x="61" y="37"/>
                </a:lnTo>
                <a:lnTo>
                  <a:pt x="60" y="37"/>
                </a:lnTo>
                <a:lnTo>
                  <a:pt x="59" y="37"/>
                </a:lnTo>
                <a:lnTo>
                  <a:pt x="58" y="37"/>
                </a:lnTo>
                <a:lnTo>
                  <a:pt x="57" y="37"/>
                </a:lnTo>
                <a:lnTo>
                  <a:pt x="57" y="38"/>
                </a:lnTo>
                <a:lnTo>
                  <a:pt x="56" y="38"/>
                </a:lnTo>
                <a:lnTo>
                  <a:pt x="56" y="39"/>
                </a:lnTo>
                <a:lnTo>
                  <a:pt x="55" y="39"/>
                </a:lnTo>
                <a:lnTo>
                  <a:pt x="55" y="40"/>
                </a:lnTo>
                <a:lnTo>
                  <a:pt x="54" y="40"/>
                </a:lnTo>
                <a:lnTo>
                  <a:pt x="52" y="40"/>
                </a:lnTo>
                <a:lnTo>
                  <a:pt x="51" y="40"/>
                </a:lnTo>
                <a:lnTo>
                  <a:pt x="51" y="41"/>
                </a:lnTo>
                <a:lnTo>
                  <a:pt x="50" y="41"/>
                </a:lnTo>
                <a:lnTo>
                  <a:pt x="49" y="41"/>
                </a:lnTo>
                <a:lnTo>
                  <a:pt x="48" y="41"/>
                </a:lnTo>
                <a:lnTo>
                  <a:pt x="48" y="42"/>
                </a:lnTo>
                <a:lnTo>
                  <a:pt x="47" y="42"/>
                </a:lnTo>
                <a:lnTo>
                  <a:pt x="46" y="42"/>
                </a:lnTo>
                <a:lnTo>
                  <a:pt x="45" y="42"/>
                </a:lnTo>
                <a:lnTo>
                  <a:pt x="44" y="42"/>
                </a:lnTo>
                <a:lnTo>
                  <a:pt x="44" y="41"/>
                </a:lnTo>
                <a:lnTo>
                  <a:pt x="43" y="41"/>
                </a:lnTo>
                <a:lnTo>
                  <a:pt x="43" y="42"/>
                </a:lnTo>
                <a:lnTo>
                  <a:pt x="42" y="42"/>
                </a:lnTo>
                <a:lnTo>
                  <a:pt x="41" y="42"/>
                </a:lnTo>
                <a:lnTo>
                  <a:pt x="40" y="42"/>
                </a:lnTo>
                <a:lnTo>
                  <a:pt x="40" y="41"/>
                </a:lnTo>
                <a:lnTo>
                  <a:pt x="39" y="41"/>
                </a:lnTo>
                <a:lnTo>
                  <a:pt x="39" y="40"/>
                </a:lnTo>
                <a:lnTo>
                  <a:pt x="38" y="39"/>
                </a:lnTo>
                <a:lnTo>
                  <a:pt x="38" y="38"/>
                </a:lnTo>
                <a:lnTo>
                  <a:pt x="38" y="37"/>
                </a:lnTo>
                <a:lnTo>
                  <a:pt x="37" y="37"/>
                </a:lnTo>
                <a:lnTo>
                  <a:pt x="37" y="36"/>
                </a:lnTo>
                <a:lnTo>
                  <a:pt x="36" y="36"/>
                </a:lnTo>
                <a:lnTo>
                  <a:pt x="35" y="35"/>
                </a:lnTo>
                <a:lnTo>
                  <a:pt x="34" y="35"/>
                </a:lnTo>
                <a:lnTo>
                  <a:pt x="33" y="35"/>
                </a:lnTo>
                <a:lnTo>
                  <a:pt x="32" y="35"/>
                </a:lnTo>
                <a:lnTo>
                  <a:pt x="31" y="35"/>
                </a:lnTo>
                <a:lnTo>
                  <a:pt x="31" y="36"/>
                </a:lnTo>
                <a:lnTo>
                  <a:pt x="30" y="36"/>
                </a:lnTo>
                <a:lnTo>
                  <a:pt x="29" y="35"/>
                </a:lnTo>
                <a:lnTo>
                  <a:pt x="29" y="34"/>
                </a:lnTo>
                <a:lnTo>
                  <a:pt x="29" y="33"/>
                </a:lnTo>
                <a:lnTo>
                  <a:pt x="28" y="33"/>
                </a:lnTo>
                <a:lnTo>
                  <a:pt x="28" y="34"/>
                </a:lnTo>
                <a:lnTo>
                  <a:pt x="27" y="34"/>
                </a:lnTo>
                <a:lnTo>
                  <a:pt x="27" y="35"/>
                </a:lnTo>
                <a:lnTo>
                  <a:pt x="26" y="35"/>
                </a:lnTo>
                <a:lnTo>
                  <a:pt x="25" y="35"/>
                </a:lnTo>
                <a:lnTo>
                  <a:pt x="25" y="34"/>
                </a:lnTo>
                <a:lnTo>
                  <a:pt x="24" y="34"/>
                </a:lnTo>
                <a:lnTo>
                  <a:pt x="23" y="34"/>
                </a:lnTo>
                <a:lnTo>
                  <a:pt x="23" y="35"/>
                </a:lnTo>
                <a:lnTo>
                  <a:pt x="22" y="35"/>
                </a:lnTo>
                <a:lnTo>
                  <a:pt x="22" y="36"/>
                </a:lnTo>
                <a:lnTo>
                  <a:pt x="22" y="37"/>
                </a:lnTo>
                <a:lnTo>
                  <a:pt x="21" y="37"/>
                </a:lnTo>
                <a:lnTo>
                  <a:pt x="21" y="38"/>
                </a:lnTo>
                <a:lnTo>
                  <a:pt x="20" y="38"/>
                </a:lnTo>
                <a:lnTo>
                  <a:pt x="19" y="38"/>
                </a:lnTo>
                <a:lnTo>
                  <a:pt x="18" y="38"/>
                </a:lnTo>
                <a:lnTo>
                  <a:pt x="17" y="38"/>
                </a:lnTo>
                <a:lnTo>
                  <a:pt x="16" y="37"/>
                </a:lnTo>
                <a:lnTo>
                  <a:pt x="15" y="37"/>
                </a:lnTo>
                <a:lnTo>
                  <a:pt x="15" y="38"/>
                </a:lnTo>
                <a:lnTo>
                  <a:pt x="14" y="38"/>
                </a:lnTo>
                <a:lnTo>
                  <a:pt x="13" y="38"/>
                </a:lnTo>
                <a:lnTo>
                  <a:pt x="12" y="36"/>
                </a:lnTo>
                <a:lnTo>
                  <a:pt x="11" y="34"/>
                </a:lnTo>
                <a:lnTo>
                  <a:pt x="9" y="32"/>
                </a:lnTo>
                <a:lnTo>
                  <a:pt x="8" y="31"/>
                </a:lnTo>
                <a:lnTo>
                  <a:pt x="6" y="29"/>
                </a:lnTo>
                <a:lnTo>
                  <a:pt x="4" y="27"/>
                </a:lnTo>
                <a:lnTo>
                  <a:pt x="2" y="25"/>
                </a:lnTo>
                <a:lnTo>
                  <a:pt x="0" y="24"/>
                </a:lnTo>
                <a:lnTo>
                  <a:pt x="0" y="22"/>
                </a:lnTo>
                <a:lnTo>
                  <a:pt x="3" y="19"/>
                </a:lnTo>
                <a:lnTo>
                  <a:pt x="5" y="18"/>
                </a:lnTo>
                <a:lnTo>
                  <a:pt x="7" y="15"/>
                </a:lnTo>
                <a:lnTo>
                  <a:pt x="10" y="13"/>
                </a:lnTo>
                <a:lnTo>
                  <a:pt x="13" y="12"/>
                </a:lnTo>
                <a:lnTo>
                  <a:pt x="18" y="10"/>
                </a:lnTo>
                <a:lnTo>
                  <a:pt x="21" y="10"/>
                </a:lnTo>
                <a:lnTo>
                  <a:pt x="25" y="10"/>
                </a:lnTo>
                <a:lnTo>
                  <a:pt x="29" y="10"/>
                </a:lnTo>
                <a:lnTo>
                  <a:pt x="34" y="9"/>
                </a:lnTo>
                <a:lnTo>
                  <a:pt x="38" y="8"/>
                </a:lnTo>
                <a:lnTo>
                  <a:pt x="40" y="7"/>
                </a:lnTo>
                <a:lnTo>
                  <a:pt x="43" y="6"/>
                </a:lnTo>
                <a:lnTo>
                  <a:pt x="45" y="5"/>
                </a:lnTo>
                <a:lnTo>
                  <a:pt x="49" y="5"/>
                </a:lnTo>
                <a:lnTo>
                  <a:pt x="53" y="6"/>
                </a:lnTo>
                <a:lnTo>
                  <a:pt x="55" y="7"/>
                </a:lnTo>
                <a:lnTo>
                  <a:pt x="58" y="8"/>
                </a:lnTo>
                <a:lnTo>
                  <a:pt x="61" y="8"/>
                </a:lnTo>
                <a:lnTo>
                  <a:pt x="63" y="8"/>
                </a:lnTo>
                <a:lnTo>
                  <a:pt x="65" y="7"/>
                </a:lnTo>
                <a:lnTo>
                  <a:pt x="65" y="5"/>
                </a:lnTo>
                <a:lnTo>
                  <a:pt x="66" y="2"/>
                </a:lnTo>
                <a:lnTo>
                  <a:pt x="67" y="0"/>
                </a:lnTo>
                <a:lnTo>
                  <a:pt x="68" y="1"/>
                </a:lnTo>
                <a:lnTo>
                  <a:pt x="69" y="1"/>
                </a:lnTo>
                <a:lnTo>
                  <a:pt x="69" y="2"/>
                </a:lnTo>
                <a:lnTo>
                  <a:pt x="70" y="2"/>
                </a:lnTo>
                <a:lnTo>
                  <a:pt x="71" y="2"/>
                </a:lnTo>
                <a:lnTo>
                  <a:pt x="72" y="2"/>
                </a:lnTo>
                <a:lnTo>
                  <a:pt x="73" y="2"/>
                </a:lnTo>
                <a:lnTo>
                  <a:pt x="74" y="2"/>
                </a:lnTo>
                <a:lnTo>
                  <a:pt x="75" y="2"/>
                </a:lnTo>
                <a:lnTo>
                  <a:pt x="76" y="2"/>
                </a:lnTo>
                <a:lnTo>
                  <a:pt x="76" y="1"/>
                </a:lnTo>
                <a:lnTo>
                  <a:pt x="77" y="1"/>
                </a:lnTo>
                <a:lnTo>
                  <a:pt x="78" y="1"/>
                </a:lnTo>
                <a:lnTo>
                  <a:pt x="78" y="2"/>
                </a:lnTo>
                <a:lnTo>
                  <a:pt x="79" y="2"/>
                </a:lnTo>
                <a:lnTo>
                  <a:pt x="80" y="2"/>
                </a:lnTo>
                <a:lnTo>
                  <a:pt x="82" y="2"/>
                </a:lnTo>
                <a:lnTo>
                  <a:pt x="83" y="2"/>
                </a:lnTo>
                <a:lnTo>
                  <a:pt x="84" y="2"/>
                </a:lnTo>
                <a:lnTo>
                  <a:pt x="85" y="1"/>
                </a:lnTo>
                <a:lnTo>
                  <a:pt x="86" y="2"/>
                </a:lnTo>
                <a:lnTo>
                  <a:pt x="86" y="3"/>
                </a:lnTo>
                <a:lnTo>
                  <a:pt x="87" y="3"/>
                </a:lnTo>
                <a:lnTo>
                  <a:pt x="88" y="3"/>
                </a:lnTo>
                <a:lnTo>
                  <a:pt x="88" y="4"/>
                </a:lnTo>
                <a:lnTo>
                  <a:pt x="89" y="4"/>
                </a:lnTo>
                <a:lnTo>
                  <a:pt x="90" y="4"/>
                </a:lnTo>
                <a:lnTo>
                  <a:pt x="91" y="5"/>
                </a:lnTo>
                <a:lnTo>
                  <a:pt x="92" y="5"/>
                </a:lnTo>
                <a:lnTo>
                  <a:pt x="93" y="5"/>
                </a:lnTo>
                <a:lnTo>
                  <a:pt x="94" y="5"/>
                </a:lnTo>
                <a:lnTo>
                  <a:pt x="95" y="5"/>
                </a:lnTo>
                <a:lnTo>
                  <a:pt x="96" y="5"/>
                </a:lnTo>
                <a:lnTo>
                  <a:pt x="97" y="5"/>
                </a:lnTo>
                <a:lnTo>
                  <a:pt x="98" y="5"/>
                </a:lnTo>
                <a:lnTo>
                  <a:pt x="99" y="5"/>
                </a:lnTo>
                <a:lnTo>
                  <a:pt x="99" y="6"/>
                </a:lnTo>
                <a:lnTo>
                  <a:pt x="100" y="6"/>
                </a:lnTo>
                <a:lnTo>
                  <a:pt x="100" y="7"/>
                </a:lnTo>
                <a:lnTo>
                  <a:pt x="101" y="7"/>
                </a:lnTo>
                <a:lnTo>
                  <a:pt x="101" y="8"/>
                </a:lnTo>
                <a:lnTo>
                  <a:pt x="101" y="9"/>
                </a:lnTo>
                <a:lnTo>
                  <a:pt x="102" y="9"/>
                </a:lnTo>
                <a:lnTo>
                  <a:pt x="103" y="9"/>
                </a:lnTo>
                <a:lnTo>
                  <a:pt x="103" y="10"/>
                </a:lnTo>
                <a:lnTo>
                  <a:pt x="104" y="10"/>
                </a:lnTo>
                <a:lnTo>
                  <a:pt x="105" y="10"/>
                </a:lnTo>
                <a:lnTo>
                  <a:pt x="105" y="11"/>
                </a:lnTo>
                <a:lnTo>
                  <a:pt x="106" y="11"/>
                </a:lnTo>
                <a:lnTo>
                  <a:pt x="106" y="12"/>
                </a:lnTo>
                <a:lnTo>
                  <a:pt x="107" y="12"/>
                </a:lnTo>
                <a:lnTo>
                  <a:pt x="108" y="13"/>
                </a:lnTo>
                <a:lnTo>
                  <a:pt x="109" y="13"/>
                </a:lnTo>
                <a:lnTo>
                  <a:pt x="110" y="13"/>
                </a:lnTo>
                <a:lnTo>
                  <a:pt x="110" y="14"/>
                </a:lnTo>
                <a:lnTo>
                  <a:pt x="111" y="14"/>
                </a:lnTo>
                <a:lnTo>
                  <a:pt x="111" y="15"/>
                </a:lnTo>
                <a:lnTo>
                  <a:pt x="112" y="15"/>
                </a:lnTo>
                <a:lnTo>
                  <a:pt x="113" y="15"/>
                </a:lnTo>
                <a:lnTo>
                  <a:pt x="113" y="14"/>
                </a:lnTo>
                <a:lnTo>
                  <a:pt x="113" y="13"/>
                </a:lnTo>
                <a:lnTo>
                  <a:pt x="114" y="13"/>
                </a:lnTo>
                <a:lnTo>
                  <a:pt x="115" y="13"/>
                </a:lnTo>
                <a:lnTo>
                  <a:pt x="116" y="13"/>
                </a:lnTo>
                <a:lnTo>
                  <a:pt x="116" y="12"/>
                </a:lnTo>
                <a:lnTo>
                  <a:pt x="117" y="12"/>
                </a:lnTo>
                <a:lnTo>
                  <a:pt x="118" y="12"/>
                </a:lnTo>
                <a:lnTo>
                  <a:pt x="118" y="11"/>
                </a:lnTo>
                <a:lnTo>
                  <a:pt x="118" y="10"/>
                </a:lnTo>
                <a:lnTo>
                  <a:pt x="119" y="10"/>
                </a:lnTo>
                <a:lnTo>
                  <a:pt x="119" y="9"/>
                </a:lnTo>
                <a:lnTo>
                  <a:pt x="120" y="9"/>
                </a:lnTo>
                <a:lnTo>
                  <a:pt x="120" y="8"/>
                </a:lnTo>
                <a:lnTo>
                  <a:pt x="120" y="7"/>
                </a:lnTo>
                <a:lnTo>
                  <a:pt x="120" y="6"/>
                </a:lnTo>
                <a:lnTo>
                  <a:pt x="120" y="5"/>
                </a:lnTo>
                <a:lnTo>
                  <a:pt x="121" y="5"/>
                </a:lnTo>
                <a:lnTo>
                  <a:pt x="122" y="5"/>
                </a:lnTo>
                <a:lnTo>
                  <a:pt x="123" y="5"/>
                </a:lnTo>
                <a:lnTo>
                  <a:pt x="124" y="5"/>
                </a:lnTo>
                <a:lnTo>
                  <a:pt x="124" y="6"/>
                </a:lnTo>
                <a:lnTo>
                  <a:pt x="125" y="6"/>
                </a:lnTo>
                <a:lnTo>
                  <a:pt x="126" y="6"/>
                </a:lnTo>
                <a:lnTo>
                  <a:pt x="126" y="7"/>
                </a:lnTo>
                <a:lnTo>
                  <a:pt x="126" y="6"/>
                </a:lnTo>
                <a:lnTo>
                  <a:pt x="127" y="6"/>
                </a:lnTo>
                <a:lnTo>
                  <a:pt x="127" y="7"/>
                </a:lnTo>
                <a:lnTo>
                  <a:pt x="128" y="7"/>
                </a:lnTo>
                <a:lnTo>
                  <a:pt x="129" y="7"/>
                </a:lnTo>
                <a:lnTo>
                  <a:pt x="129" y="8"/>
                </a:lnTo>
                <a:lnTo>
                  <a:pt x="130" y="8"/>
                </a:lnTo>
                <a:lnTo>
                  <a:pt x="130" y="7"/>
                </a:lnTo>
                <a:lnTo>
                  <a:pt x="131" y="7"/>
                </a:lnTo>
                <a:lnTo>
                  <a:pt x="133" y="11"/>
                </a:lnTo>
                <a:lnTo>
                  <a:pt x="138" y="12"/>
                </a:lnTo>
                <a:lnTo>
                  <a:pt x="145" y="24"/>
                </a:lnTo>
                <a:lnTo>
                  <a:pt x="145" y="29"/>
                </a:lnTo>
                <a:lnTo>
                  <a:pt x="152" y="37"/>
                </a:lnTo>
                <a:lnTo>
                  <a:pt x="156" y="39"/>
                </a:lnTo>
                <a:lnTo>
                  <a:pt x="157" y="44"/>
                </a:lnTo>
                <a:lnTo>
                  <a:pt x="157" y="48"/>
                </a:lnTo>
                <a:lnTo>
                  <a:pt x="157" y="50"/>
                </a:lnTo>
                <a:close/>
                <a:moveTo>
                  <a:pt x="121" y="33"/>
                </a:moveTo>
                <a:lnTo>
                  <a:pt x="122" y="32"/>
                </a:lnTo>
                <a:lnTo>
                  <a:pt x="123" y="32"/>
                </a:lnTo>
                <a:lnTo>
                  <a:pt x="124" y="32"/>
                </a:lnTo>
                <a:lnTo>
                  <a:pt x="124" y="31"/>
                </a:lnTo>
                <a:lnTo>
                  <a:pt x="124" y="30"/>
                </a:lnTo>
                <a:lnTo>
                  <a:pt x="123" y="30"/>
                </a:lnTo>
                <a:lnTo>
                  <a:pt x="122" y="30"/>
                </a:lnTo>
                <a:lnTo>
                  <a:pt x="121" y="30"/>
                </a:lnTo>
                <a:lnTo>
                  <a:pt x="121" y="31"/>
                </a:lnTo>
                <a:lnTo>
                  <a:pt x="120" y="31"/>
                </a:lnTo>
                <a:lnTo>
                  <a:pt x="120" y="32"/>
                </a:lnTo>
                <a:lnTo>
                  <a:pt x="120" y="33"/>
                </a:lnTo>
                <a:lnTo>
                  <a:pt x="121" y="33"/>
                </a:lnTo>
                <a:close/>
              </a:path>
            </a:pathLst>
          </a:custGeom>
          <a:solidFill>
            <a:srgbClr val="F7D4C6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29715" name="Freeform 1023"/>
          <p:cNvSpPr>
            <a:spLocks/>
          </p:cNvSpPr>
          <p:nvPr/>
        </p:nvSpPr>
        <p:spPr bwMode="auto">
          <a:xfrm>
            <a:off x="6642351" y="4115778"/>
            <a:ext cx="278384" cy="243343"/>
          </a:xfrm>
          <a:custGeom>
            <a:avLst/>
            <a:gdLst>
              <a:gd name="T0" fmla="*/ 77 w 144"/>
              <a:gd name="T1" fmla="*/ 50 h 100"/>
              <a:gd name="T2" fmla="*/ 82 w 144"/>
              <a:gd name="T3" fmla="*/ 47 h 100"/>
              <a:gd name="T4" fmla="*/ 83 w 144"/>
              <a:gd name="T5" fmla="*/ 40 h 100"/>
              <a:gd name="T6" fmla="*/ 90 w 144"/>
              <a:gd name="T7" fmla="*/ 37 h 100"/>
              <a:gd name="T8" fmla="*/ 97 w 144"/>
              <a:gd name="T9" fmla="*/ 37 h 100"/>
              <a:gd name="T10" fmla="*/ 102 w 144"/>
              <a:gd name="T11" fmla="*/ 34 h 100"/>
              <a:gd name="T12" fmla="*/ 96 w 144"/>
              <a:gd name="T13" fmla="*/ 30 h 100"/>
              <a:gd name="T14" fmla="*/ 99 w 144"/>
              <a:gd name="T15" fmla="*/ 24 h 100"/>
              <a:gd name="T16" fmla="*/ 104 w 144"/>
              <a:gd name="T17" fmla="*/ 23 h 100"/>
              <a:gd name="T18" fmla="*/ 110 w 144"/>
              <a:gd name="T19" fmla="*/ 21 h 100"/>
              <a:gd name="T20" fmla="*/ 116 w 144"/>
              <a:gd name="T21" fmla="*/ 19 h 100"/>
              <a:gd name="T22" fmla="*/ 115 w 144"/>
              <a:gd name="T23" fmla="*/ 14 h 100"/>
              <a:gd name="T24" fmla="*/ 120 w 144"/>
              <a:gd name="T25" fmla="*/ 8 h 100"/>
              <a:gd name="T26" fmla="*/ 125 w 144"/>
              <a:gd name="T27" fmla="*/ 5 h 100"/>
              <a:gd name="T28" fmla="*/ 128 w 144"/>
              <a:gd name="T29" fmla="*/ 1 h 100"/>
              <a:gd name="T30" fmla="*/ 133 w 144"/>
              <a:gd name="T31" fmla="*/ 4 h 100"/>
              <a:gd name="T32" fmla="*/ 139 w 144"/>
              <a:gd name="T33" fmla="*/ 5 h 100"/>
              <a:gd name="T34" fmla="*/ 139 w 144"/>
              <a:gd name="T35" fmla="*/ 12 h 100"/>
              <a:gd name="T36" fmla="*/ 144 w 144"/>
              <a:gd name="T37" fmla="*/ 15 h 100"/>
              <a:gd name="T38" fmla="*/ 140 w 144"/>
              <a:gd name="T39" fmla="*/ 21 h 100"/>
              <a:gd name="T40" fmla="*/ 135 w 144"/>
              <a:gd name="T41" fmla="*/ 24 h 100"/>
              <a:gd name="T42" fmla="*/ 133 w 144"/>
              <a:gd name="T43" fmla="*/ 29 h 100"/>
              <a:gd name="T44" fmla="*/ 131 w 144"/>
              <a:gd name="T45" fmla="*/ 35 h 100"/>
              <a:gd name="T46" fmla="*/ 127 w 144"/>
              <a:gd name="T47" fmla="*/ 41 h 100"/>
              <a:gd name="T48" fmla="*/ 124 w 144"/>
              <a:gd name="T49" fmla="*/ 47 h 100"/>
              <a:gd name="T50" fmla="*/ 121 w 144"/>
              <a:gd name="T51" fmla="*/ 52 h 100"/>
              <a:gd name="T52" fmla="*/ 114 w 144"/>
              <a:gd name="T53" fmla="*/ 54 h 100"/>
              <a:gd name="T54" fmla="*/ 110 w 144"/>
              <a:gd name="T55" fmla="*/ 59 h 100"/>
              <a:gd name="T56" fmla="*/ 106 w 144"/>
              <a:gd name="T57" fmla="*/ 62 h 100"/>
              <a:gd name="T58" fmla="*/ 102 w 144"/>
              <a:gd name="T59" fmla="*/ 67 h 100"/>
              <a:gd name="T60" fmla="*/ 100 w 144"/>
              <a:gd name="T61" fmla="*/ 72 h 100"/>
              <a:gd name="T62" fmla="*/ 98 w 144"/>
              <a:gd name="T63" fmla="*/ 79 h 100"/>
              <a:gd name="T64" fmla="*/ 95 w 144"/>
              <a:gd name="T65" fmla="*/ 81 h 100"/>
              <a:gd name="T66" fmla="*/ 92 w 144"/>
              <a:gd name="T67" fmla="*/ 86 h 100"/>
              <a:gd name="T68" fmla="*/ 88 w 144"/>
              <a:gd name="T69" fmla="*/ 88 h 100"/>
              <a:gd name="T70" fmla="*/ 82 w 144"/>
              <a:gd name="T71" fmla="*/ 91 h 100"/>
              <a:gd name="T72" fmla="*/ 75 w 144"/>
              <a:gd name="T73" fmla="*/ 93 h 100"/>
              <a:gd name="T74" fmla="*/ 68 w 144"/>
              <a:gd name="T75" fmla="*/ 93 h 100"/>
              <a:gd name="T76" fmla="*/ 62 w 144"/>
              <a:gd name="T77" fmla="*/ 94 h 100"/>
              <a:gd name="T78" fmla="*/ 53 w 144"/>
              <a:gd name="T79" fmla="*/ 96 h 100"/>
              <a:gd name="T80" fmla="*/ 47 w 144"/>
              <a:gd name="T81" fmla="*/ 97 h 100"/>
              <a:gd name="T82" fmla="*/ 42 w 144"/>
              <a:gd name="T83" fmla="*/ 98 h 100"/>
              <a:gd name="T84" fmla="*/ 36 w 144"/>
              <a:gd name="T85" fmla="*/ 99 h 100"/>
              <a:gd name="T86" fmla="*/ 32 w 144"/>
              <a:gd name="T87" fmla="*/ 98 h 100"/>
              <a:gd name="T88" fmla="*/ 26 w 144"/>
              <a:gd name="T89" fmla="*/ 96 h 100"/>
              <a:gd name="T90" fmla="*/ 1 w 144"/>
              <a:gd name="T91" fmla="*/ 55 h 100"/>
              <a:gd name="T92" fmla="*/ 3 w 144"/>
              <a:gd name="T93" fmla="*/ 53 h 100"/>
              <a:gd name="T94" fmla="*/ 10 w 144"/>
              <a:gd name="T95" fmla="*/ 54 h 100"/>
              <a:gd name="T96" fmla="*/ 15 w 144"/>
              <a:gd name="T97" fmla="*/ 56 h 100"/>
              <a:gd name="T98" fmla="*/ 21 w 144"/>
              <a:gd name="T99" fmla="*/ 57 h 100"/>
              <a:gd name="T100" fmla="*/ 27 w 144"/>
              <a:gd name="T101" fmla="*/ 59 h 100"/>
              <a:gd name="T102" fmla="*/ 34 w 144"/>
              <a:gd name="T103" fmla="*/ 60 h 100"/>
              <a:gd name="T104" fmla="*/ 41 w 144"/>
              <a:gd name="T105" fmla="*/ 60 h 100"/>
              <a:gd name="T106" fmla="*/ 48 w 144"/>
              <a:gd name="T107" fmla="*/ 62 h 100"/>
              <a:gd name="T108" fmla="*/ 56 w 144"/>
              <a:gd name="T109" fmla="*/ 62 h 100"/>
              <a:gd name="T110" fmla="*/ 58 w 144"/>
              <a:gd name="T111" fmla="*/ 59 h 100"/>
              <a:gd name="T112" fmla="*/ 65 w 144"/>
              <a:gd name="T113" fmla="*/ 56 h 100"/>
              <a:gd name="T114" fmla="*/ 71 w 144"/>
              <a:gd name="T115" fmla="*/ 53 h 10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44"/>
              <a:gd name="T175" fmla="*/ 0 h 100"/>
              <a:gd name="T176" fmla="*/ 144 w 144"/>
              <a:gd name="T177" fmla="*/ 100 h 100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44" h="100">
                <a:moveTo>
                  <a:pt x="72" y="52"/>
                </a:moveTo>
                <a:lnTo>
                  <a:pt x="73" y="52"/>
                </a:lnTo>
                <a:lnTo>
                  <a:pt x="73" y="51"/>
                </a:lnTo>
                <a:lnTo>
                  <a:pt x="74" y="51"/>
                </a:lnTo>
                <a:lnTo>
                  <a:pt x="75" y="51"/>
                </a:lnTo>
                <a:lnTo>
                  <a:pt x="76" y="51"/>
                </a:lnTo>
                <a:lnTo>
                  <a:pt x="76" y="50"/>
                </a:lnTo>
                <a:lnTo>
                  <a:pt x="77" y="50"/>
                </a:lnTo>
                <a:lnTo>
                  <a:pt x="78" y="50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0" y="48"/>
                </a:lnTo>
                <a:lnTo>
                  <a:pt x="81" y="48"/>
                </a:lnTo>
                <a:lnTo>
                  <a:pt x="81" y="47"/>
                </a:lnTo>
                <a:lnTo>
                  <a:pt x="82" y="47"/>
                </a:lnTo>
                <a:lnTo>
                  <a:pt x="82" y="46"/>
                </a:lnTo>
                <a:lnTo>
                  <a:pt x="82" y="45"/>
                </a:lnTo>
                <a:lnTo>
                  <a:pt x="82" y="44"/>
                </a:lnTo>
                <a:lnTo>
                  <a:pt x="83" y="44"/>
                </a:lnTo>
                <a:lnTo>
                  <a:pt x="83" y="43"/>
                </a:lnTo>
                <a:lnTo>
                  <a:pt x="83" y="42"/>
                </a:lnTo>
                <a:lnTo>
                  <a:pt x="83" y="41"/>
                </a:lnTo>
                <a:lnTo>
                  <a:pt x="83" y="40"/>
                </a:lnTo>
                <a:lnTo>
                  <a:pt x="84" y="39"/>
                </a:lnTo>
                <a:lnTo>
                  <a:pt x="85" y="39"/>
                </a:lnTo>
                <a:lnTo>
                  <a:pt x="85" y="38"/>
                </a:lnTo>
                <a:lnTo>
                  <a:pt x="86" y="38"/>
                </a:lnTo>
                <a:lnTo>
                  <a:pt x="87" y="38"/>
                </a:lnTo>
                <a:lnTo>
                  <a:pt x="88" y="37"/>
                </a:lnTo>
                <a:lnTo>
                  <a:pt x="89" y="37"/>
                </a:lnTo>
                <a:lnTo>
                  <a:pt x="90" y="37"/>
                </a:lnTo>
                <a:lnTo>
                  <a:pt x="91" y="38"/>
                </a:lnTo>
                <a:lnTo>
                  <a:pt x="92" y="38"/>
                </a:lnTo>
                <a:lnTo>
                  <a:pt x="93" y="38"/>
                </a:lnTo>
                <a:lnTo>
                  <a:pt x="94" y="38"/>
                </a:lnTo>
                <a:lnTo>
                  <a:pt x="94" y="37"/>
                </a:lnTo>
                <a:lnTo>
                  <a:pt x="95" y="37"/>
                </a:lnTo>
                <a:lnTo>
                  <a:pt x="96" y="36"/>
                </a:lnTo>
                <a:lnTo>
                  <a:pt x="97" y="37"/>
                </a:lnTo>
                <a:lnTo>
                  <a:pt x="97" y="38"/>
                </a:lnTo>
                <a:lnTo>
                  <a:pt x="98" y="38"/>
                </a:lnTo>
                <a:lnTo>
                  <a:pt x="99" y="38"/>
                </a:lnTo>
                <a:lnTo>
                  <a:pt x="100" y="37"/>
                </a:lnTo>
                <a:lnTo>
                  <a:pt x="100" y="36"/>
                </a:lnTo>
                <a:lnTo>
                  <a:pt x="101" y="35"/>
                </a:lnTo>
                <a:lnTo>
                  <a:pt x="101" y="34"/>
                </a:lnTo>
                <a:lnTo>
                  <a:pt x="102" y="34"/>
                </a:lnTo>
                <a:lnTo>
                  <a:pt x="101" y="33"/>
                </a:lnTo>
                <a:lnTo>
                  <a:pt x="100" y="33"/>
                </a:lnTo>
                <a:lnTo>
                  <a:pt x="100" y="32"/>
                </a:lnTo>
                <a:lnTo>
                  <a:pt x="99" y="32"/>
                </a:lnTo>
                <a:lnTo>
                  <a:pt x="98" y="32"/>
                </a:lnTo>
                <a:lnTo>
                  <a:pt x="97" y="32"/>
                </a:lnTo>
                <a:lnTo>
                  <a:pt x="96" y="32"/>
                </a:lnTo>
                <a:lnTo>
                  <a:pt x="96" y="31"/>
                </a:lnTo>
                <a:lnTo>
                  <a:pt x="96" y="30"/>
                </a:lnTo>
                <a:lnTo>
                  <a:pt x="96" y="29"/>
                </a:lnTo>
                <a:lnTo>
                  <a:pt x="96" y="28"/>
                </a:lnTo>
                <a:lnTo>
                  <a:pt x="96" y="27"/>
                </a:lnTo>
                <a:lnTo>
                  <a:pt x="96" y="26"/>
                </a:lnTo>
                <a:lnTo>
                  <a:pt x="97" y="26"/>
                </a:lnTo>
                <a:lnTo>
                  <a:pt x="97" y="25"/>
                </a:lnTo>
                <a:lnTo>
                  <a:pt x="98" y="25"/>
                </a:lnTo>
                <a:lnTo>
                  <a:pt x="99" y="24"/>
                </a:lnTo>
                <a:lnTo>
                  <a:pt x="100" y="24"/>
                </a:lnTo>
                <a:lnTo>
                  <a:pt x="100" y="23"/>
                </a:lnTo>
                <a:lnTo>
                  <a:pt x="101" y="23"/>
                </a:lnTo>
                <a:lnTo>
                  <a:pt x="101" y="22"/>
                </a:lnTo>
                <a:lnTo>
                  <a:pt x="102" y="22"/>
                </a:lnTo>
                <a:lnTo>
                  <a:pt x="103" y="22"/>
                </a:lnTo>
                <a:lnTo>
                  <a:pt x="103" y="23"/>
                </a:lnTo>
                <a:lnTo>
                  <a:pt x="104" y="23"/>
                </a:lnTo>
                <a:lnTo>
                  <a:pt x="105" y="23"/>
                </a:lnTo>
                <a:lnTo>
                  <a:pt x="106" y="24"/>
                </a:lnTo>
                <a:lnTo>
                  <a:pt x="107" y="24"/>
                </a:lnTo>
                <a:lnTo>
                  <a:pt x="108" y="23"/>
                </a:lnTo>
                <a:lnTo>
                  <a:pt x="109" y="23"/>
                </a:lnTo>
                <a:lnTo>
                  <a:pt x="109" y="22"/>
                </a:lnTo>
                <a:lnTo>
                  <a:pt x="109" y="21"/>
                </a:lnTo>
                <a:lnTo>
                  <a:pt x="110" y="21"/>
                </a:lnTo>
                <a:lnTo>
                  <a:pt x="111" y="21"/>
                </a:lnTo>
                <a:lnTo>
                  <a:pt x="111" y="20"/>
                </a:lnTo>
                <a:lnTo>
                  <a:pt x="112" y="20"/>
                </a:lnTo>
                <a:lnTo>
                  <a:pt x="114" y="20"/>
                </a:lnTo>
                <a:lnTo>
                  <a:pt x="115" y="20"/>
                </a:lnTo>
                <a:lnTo>
                  <a:pt x="115" y="19"/>
                </a:lnTo>
                <a:lnTo>
                  <a:pt x="116" y="19"/>
                </a:lnTo>
                <a:lnTo>
                  <a:pt x="116" y="18"/>
                </a:lnTo>
                <a:lnTo>
                  <a:pt x="117" y="18"/>
                </a:lnTo>
                <a:lnTo>
                  <a:pt x="117" y="17"/>
                </a:lnTo>
                <a:lnTo>
                  <a:pt x="117" y="16"/>
                </a:lnTo>
                <a:lnTo>
                  <a:pt x="116" y="16"/>
                </a:lnTo>
                <a:lnTo>
                  <a:pt x="116" y="15"/>
                </a:lnTo>
                <a:lnTo>
                  <a:pt x="115" y="15"/>
                </a:lnTo>
                <a:lnTo>
                  <a:pt x="115" y="14"/>
                </a:lnTo>
                <a:lnTo>
                  <a:pt x="114" y="13"/>
                </a:lnTo>
                <a:lnTo>
                  <a:pt x="114" y="12"/>
                </a:lnTo>
                <a:lnTo>
                  <a:pt x="115" y="11"/>
                </a:lnTo>
                <a:lnTo>
                  <a:pt x="116" y="10"/>
                </a:lnTo>
                <a:lnTo>
                  <a:pt x="117" y="10"/>
                </a:lnTo>
                <a:lnTo>
                  <a:pt x="118" y="9"/>
                </a:lnTo>
                <a:lnTo>
                  <a:pt x="119" y="8"/>
                </a:lnTo>
                <a:lnTo>
                  <a:pt x="120" y="8"/>
                </a:lnTo>
                <a:lnTo>
                  <a:pt x="121" y="7"/>
                </a:lnTo>
                <a:lnTo>
                  <a:pt x="121" y="6"/>
                </a:lnTo>
                <a:lnTo>
                  <a:pt x="122" y="6"/>
                </a:lnTo>
                <a:lnTo>
                  <a:pt x="122" y="5"/>
                </a:lnTo>
                <a:lnTo>
                  <a:pt x="123" y="5"/>
                </a:lnTo>
                <a:lnTo>
                  <a:pt x="124" y="4"/>
                </a:lnTo>
                <a:lnTo>
                  <a:pt x="124" y="5"/>
                </a:lnTo>
                <a:lnTo>
                  <a:pt x="125" y="5"/>
                </a:lnTo>
                <a:lnTo>
                  <a:pt x="125" y="4"/>
                </a:lnTo>
                <a:lnTo>
                  <a:pt x="125" y="3"/>
                </a:lnTo>
                <a:lnTo>
                  <a:pt x="125" y="2"/>
                </a:lnTo>
                <a:lnTo>
                  <a:pt x="126" y="2"/>
                </a:lnTo>
                <a:lnTo>
                  <a:pt x="126" y="1"/>
                </a:lnTo>
                <a:lnTo>
                  <a:pt x="127" y="1"/>
                </a:lnTo>
                <a:lnTo>
                  <a:pt x="127" y="0"/>
                </a:lnTo>
                <a:lnTo>
                  <a:pt x="128" y="0"/>
                </a:lnTo>
                <a:lnTo>
                  <a:pt x="128" y="1"/>
                </a:lnTo>
                <a:lnTo>
                  <a:pt x="129" y="1"/>
                </a:lnTo>
                <a:lnTo>
                  <a:pt x="129" y="2"/>
                </a:lnTo>
                <a:lnTo>
                  <a:pt x="129" y="3"/>
                </a:lnTo>
                <a:lnTo>
                  <a:pt x="129" y="4"/>
                </a:lnTo>
                <a:lnTo>
                  <a:pt x="130" y="4"/>
                </a:lnTo>
                <a:lnTo>
                  <a:pt x="130" y="5"/>
                </a:lnTo>
                <a:lnTo>
                  <a:pt x="131" y="5"/>
                </a:lnTo>
                <a:lnTo>
                  <a:pt x="132" y="5"/>
                </a:lnTo>
                <a:lnTo>
                  <a:pt x="133" y="4"/>
                </a:lnTo>
                <a:lnTo>
                  <a:pt x="134" y="5"/>
                </a:lnTo>
                <a:lnTo>
                  <a:pt x="135" y="5"/>
                </a:lnTo>
                <a:lnTo>
                  <a:pt x="136" y="5"/>
                </a:lnTo>
                <a:lnTo>
                  <a:pt x="137" y="4"/>
                </a:lnTo>
                <a:lnTo>
                  <a:pt x="138" y="4"/>
                </a:lnTo>
                <a:lnTo>
                  <a:pt x="139" y="4"/>
                </a:lnTo>
                <a:lnTo>
                  <a:pt x="139" y="5"/>
                </a:lnTo>
                <a:lnTo>
                  <a:pt x="139" y="6"/>
                </a:lnTo>
                <a:lnTo>
                  <a:pt x="139" y="7"/>
                </a:lnTo>
                <a:lnTo>
                  <a:pt x="139" y="8"/>
                </a:lnTo>
                <a:lnTo>
                  <a:pt x="138" y="8"/>
                </a:lnTo>
                <a:lnTo>
                  <a:pt x="138" y="9"/>
                </a:lnTo>
                <a:lnTo>
                  <a:pt x="138" y="10"/>
                </a:lnTo>
                <a:lnTo>
                  <a:pt x="139" y="11"/>
                </a:lnTo>
                <a:lnTo>
                  <a:pt x="139" y="12"/>
                </a:lnTo>
                <a:lnTo>
                  <a:pt x="139" y="13"/>
                </a:lnTo>
                <a:lnTo>
                  <a:pt x="140" y="13"/>
                </a:lnTo>
                <a:lnTo>
                  <a:pt x="141" y="14"/>
                </a:lnTo>
                <a:lnTo>
                  <a:pt x="142" y="14"/>
                </a:lnTo>
                <a:lnTo>
                  <a:pt x="142" y="15"/>
                </a:lnTo>
                <a:lnTo>
                  <a:pt x="143" y="15"/>
                </a:lnTo>
                <a:lnTo>
                  <a:pt x="144" y="15"/>
                </a:lnTo>
                <a:lnTo>
                  <a:pt x="144" y="16"/>
                </a:lnTo>
                <a:lnTo>
                  <a:pt x="144" y="17"/>
                </a:lnTo>
                <a:lnTo>
                  <a:pt x="144" y="18"/>
                </a:lnTo>
                <a:lnTo>
                  <a:pt x="143" y="19"/>
                </a:lnTo>
                <a:lnTo>
                  <a:pt x="143" y="20"/>
                </a:lnTo>
                <a:lnTo>
                  <a:pt x="142" y="20"/>
                </a:lnTo>
                <a:lnTo>
                  <a:pt x="141" y="20"/>
                </a:lnTo>
                <a:lnTo>
                  <a:pt x="141" y="21"/>
                </a:lnTo>
                <a:lnTo>
                  <a:pt x="140" y="21"/>
                </a:lnTo>
                <a:lnTo>
                  <a:pt x="139" y="21"/>
                </a:lnTo>
                <a:lnTo>
                  <a:pt x="138" y="21"/>
                </a:lnTo>
                <a:lnTo>
                  <a:pt x="137" y="21"/>
                </a:lnTo>
                <a:lnTo>
                  <a:pt x="137" y="22"/>
                </a:lnTo>
                <a:lnTo>
                  <a:pt x="136" y="23"/>
                </a:lnTo>
                <a:lnTo>
                  <a:pt x="136" y="24"/>
                </a:lnTo>
                <a:lnTo>
                  <a:pt x="135" y="24"/>
                </a:lnTo>
                <a:lnTo>
                  <a:pt x="135" y="25"/>
                </a:lnTo>
                <a:lnTo>
                  <a:pt x="134" y="25"/>
                </a:lnTo>
                <a:lnTo>
                  <a:pt x="134" y="26"/>
                </a:lnTo>
                <a:lnTo>
                  <a:pt x="133" y="26"/>
                </a:lnTo>
                <a:lnTo>
                  <a:pt x="133" y="27"/>
                </a:lnTo>
                <a:lnTo>
                  <a:pt x="133" y="28"/>
                </a:lnTo>
                <a:lnTo>
                  <a:pt x="133" y="29"/>
                </a:lnTo>
                <a:lnTo>
                  <a:pt x="133" y="30"/>
                </a:lnTo>
                <a:lnTo>
                  <a:pt x="132" y="30"/>
                </a:lnTo>
                <a:lnTo>
                  <a:pt x="132" y="31"/>
                </a:lnTo>
                <a:lnTo>
                  <a:pt x="132" y="32"/>
                </a:lnTo>
                <a:lnTo>
                  <a:pt x="132" y="33"/>
                </a:lnTo>
                <a:lnTo>
                  <a:pt x="132" y="34"/>
                </a:lnTo>
                <a:lnTo>
                  <a:pt x="131" y="34"/>
                </a:lnTo>
                <a:lnTo>
                  <a:pt x="131" y="35"/>
                </a:lnTo>
                <a:lnTo>
                  <a:pt x="131" y="36"/>
                </a:lnTo>
                <a:lnTo>
                  <a:pt x="130" y="37"/>
                </a:lnTo>
                <a:lnTo>
                  <a:pt x="130" y="38"/>
                </a:lnTo>
                <a:lnTo>
                  <a:pt x="129" y="38"/>
                </a:lnTo>
                <a:lnTo>
                  <a:pt x="129" y="39"/>
                </a:lnTo>
                <a:lnTo>
                  <a:pt x="129" y="40"/>
                </a:lnTo>
                <a:lnTo>
                  <a:pt x="128" y="40"/>
                </a:lnTo>
                <a:lnTo>
                  <a:pt x="127" y="41"/>
                </a:lnTo>
                <a:lnTo>
                  <a:pt x="127" y="42"/>
                </a:lnTo>
                <a:lnTo>
                  <a:pt x="127" y="43"/>
                </a:lnTo>
                <a:lnTo>
                  <a:pt x="127" y="44"/>
                </a:lnTo>
                <a:lnTo>
                  <a:pt x="126" y="45"/>
                </a:lnTo>
                <a:lnTo>
                  <a:pt x="125" y="46"/>
                </a:lnTo>
                <a:lnTo>
                  <a:pt x="125" y="47"/>
                </a:lnTo>
                <a:lnTo>
                  <a:pt x="124" y="47"/>
                </a:lnTo>
                <a:lnTo>
                  <a:pt x="123" y="47"/>
                </a:lnTo>
                <a:lnTo>
                  <a:pt x="123" y="48"/>
                </a:lnTo>
                <a:lnTo>
                  <a:pt x="122" y="48"/>
                </a:lnTo>
                <a:lnTo>
                  <a:pt x="122" y="49"/>
                </a:lnTo>
                <a:lnTo>
                  <a:pt x="121" y="49"/>
                </a:lnTo>
                <a:lnTo>
                  <a:pt x="121" y="50"/>
                </a:lnTo>
                <a:lnTo>
                  <a:pt x="121" y="51"/>
                </a:lnTo>
                <a:lnTo>
                  <a:pt x="121" y="52"/>
                </a:lnTo>
                <a:lnTo>
                  <a:pt x="121" y="53"/>
                </a:lnTo>
                <a:lnTo>
                  <a:pt x="120" y="53"/>
                </a:lnTo>
                <a:lnTo>
                  <a:pt x="119" y="53"/>
                </a:lnTo>
                <a:lnTo>
                  <a:pt x="118" y="53"/>
                </a:lnTo>
                <a:lnTo>
                  <a:pt x="117" y="53"/>
                </a:lnTo>
                <a:lnTo>
                  <a:pt x="116" y="54"/>
                </a:lnTo>
                <a:lnTo>
                  <a:pt x="115" y="54"/>
                </a:lnTo>
                <a:lnTo>
                  <a:pt x="114" y="54"/>
                </a:lnTo>
                <a:lnTo>
                  <a:pt x="114" y="55"/>
                </a:lnTo>
                <a:lnTo>
                  <a:pt x="114" y="56"/>
                </a:lnTo>
                <a:lnTo>
                  <a:pt x="114" y="57"/>
                </a:lnTo>
                <a:lnTo>
                  <a:pt x="113" y="57"/>
                </a:lnTo>
                <a:lnTo>
                  <a:pt x="113" y="58"/>
                </a:lnTo>
                <a:lnTo>
                  <a:pt x="112" y="58"/>
                </a:lnTo>
                <a:lnTo>
                  <a:pt x="111" y="58"/>
                </a:lnTo>
                <a:lnTo>
                  <a:pt x="110" y="59"/>
                </a:lnTo>
                <a:lnTo>
                  <a:pt x="109" y="59"/>
                </a:lnTo>
                <a:lnTo>
                  <a:pt x="109" y="60"/>
                </a:lnTo>
                <a:lnTo>
                  <a:pt x="108" y="60"/>
                </a:lnTo>
                <a:lnTo>
                  <a:pt x="108" y="61"/>
                </a:lnTo>
                <a:lnTo>
                  <a:pt x="107" y="61"/>
                </a:lnTo>
                <a:lnTo>
                  <a:pt x="107" y="62"/>
                </a:lnTo>
                <a:lnTo>
                  <a:pt x="106" y="62"/>
                </a:lnTo>
                <a:lnTo>
                  <a:pt x="106" y="63"/>
                </a:lnTo>
                <a:lnTo>
                  <a:pt x="105" y="63"/>
                </a:lnTo>
                <a:lnTo>
                  <a:pt x="105" y="64"/>
                </a:lnTo>
                <a:lnTo>
                  <a:pt x="104" y="64"/>
                </a:lnTo>
                <a:lnTo>
                  <a:pt x="104" y="65"/>
                </a:lnTo>
                <a:lnTo>
                  <a:pt x="103" y="66"/>
                </a:lnTo>
                <a:lnTo>
                  <a:pt x="102" y="66"/>
                </a:lnTo>
                <a:lnTo>
                  <a:pt x="102" y="67"/>
                </a:lnTo>
                <a:lnTo>
                  <a:pt x="102" y="68"/>
                </a:lnTo>
                <a:lnTo>
                  <a:pt x="102" y="69"/>
                </a:lnTo>
                <a:lnTo>
                  <a:pt x="103" y="69"/>
                </a:lnTo>
                <a:lnTo>
                  <a:pt x="102" y="70"/>
                </a:lnTo>
                <a:lnTo>
                  <a:pt x="101" y="71"/>
                </a:lnTo>
                <a:lnTo>
                  <a:pt x="101" y="72"/>
                </a:lnTo>
                <a:lnTo>
                  <a:pt x="100" y="72"/>
                </a:lnTo>
                <a:lnTo>
                  <a:pt x="99" y="72"/>
                </a:lnTo>
                <a:lnTo>
                  <a:pt x="99" y="73"/>
                </a:lnTo>
                <a:lnTo>
                  <a:pt x="98" y="74"/>
                </a:lnTo>
                <a:lnTo>
                  <a:pt x="98" y="75"/>
                </a:lnTo>
                <a:lnTo>
                  <a:pt x="98" y="76"/>
                </a:lnTo>
                <a:lnTo>
                  <a:pt x="99" y="76"/>
                </a:lnTo>
                <a:lnTo>
                  <a:pt x="99" y="77"/>
                </a:lnTo>
                <a:lnTo>
                  <a:pt x="99" y="78"/>
                </a:lnTo>
                <a:lnTo>
                  <a:pt x="98" y="79"/>
                </a:lnTo>
                <a:lnTo>
                  <a:pt x="97" y="79"/>
                </a:lnTo>
                <a:lnTo>
                  <a:pt x="97" y="78"/>
                </a:lnTo>
                <a:lnTo>
                  <a:pt x="97" y="79"/>
                </a:lnTo>
                <a:lnTo>
                  <a:pt x="96" y="79"/>
                </a:lnTo>
                <a:lnTo>
                  <a:pt x="96" y="80"/>
                </a:lnTo>
                <a:lnTo>
                  <a:pt x="95" y="80"/>
                </a:lnTo>
                <a:lnTo>
                  <a:pt x="95" y="81"/>
                </a:lnTo>
                <a:lnTo>
                  <a:pt x="94" y="81"/>
                </a:lnTo>
                <a:lnTo>
                  <a:pt x="94" y="82"/>
                </a:lnTo>
                <a:lnTo>
                  <a:pt x="93" y="83"/>
                </a:lnTo>
                <a:lnTo>
                  <a:pt x="94" y="83"/>
                </a:lnTo>
                <a:lnTo>
                  <a:pt x="94" y="84"/>
                </a:lnTo>
                <a:lnTo>
                  <a:pt x="94" y="85"/>
                </a:lnTo>
                <a:lnTo>
                  <a:pt x="93" y="85"/>
                </a:lnTo>
                <a:lnTo>
                  <a:pt x="92" y="85"/>
                </a:lnTo>
                <a:lnTo>
                  <a:pt x="92" y="86"/>
                </a:lnTo>
                <a:lnTo>
                  <a:pt x="91" y="86"/>
                </a:lnTo>
                <a:lnTo>
                  <a:pt x="91" y="87"/>
                </a:lnTo>
                <a:lnTo>
                  <a:pt x="91" y="88"/>
                </a:lnTo>
                <a:lnTo>
                  <a:pt x="90" y="88"/>
                </a:lnTo>
                <a:lnTo>
                  <a:pt x="90" y="87"/>
                </a:lnTo>
                <a:lnTo>
                  <a:pt x="89" y="87"/>
                </a:lnTo>
                <a:lnTo>
                  <a:pt x="89" y="88"/>
                </a:lnTo>
                <a:lnTo>
                  <a:pt x="88" y="88"/>
                </a:lnTo>
                <a:lnTo>
                  <a:pt x="87" y="88"/>
                </a:lnTo>
                <a:lnTo>
                  <a:pt x="86" y="89"/>
                </a:lnTo>
                <a:lnTo>
                  <a:pt x="85" y="89"/>
                </a:lnTo>
                <a:lnTo>
                  <a:pt x="84" y="89"/>
                </a:lnTo>
                <a:lnTo>
                  <a:pt x="83" y="89"/>
                </a:lnTo>
                <a:lnTo>
                  <a:pt x="83" y="90"/>
                </a:lnTo>
                <a:lnTo>
                  <a:pt x="83" y="91"/>
                </a:lnTo>
                <a:lnTo>
                  <a:pt x="82" y="91"/>
                </a:lnTo>
                <a:lnTo>
                  <a:pt x="82" y="92"/>
                </a:lnTo>
                <a:lnTo>
                  <a:pt x="81" y="92"/>
                </a:lnTo>
                <a:lnTo>
                  <a:pt x="79" y="92"/>
                </a:lnTo>
                <a:lnTo>
                  <a:pt x="78" y="92"/>
                </a:lnTo>
                <a:lnTo>
                  <a:pt x="77" y="92"/>
                </a:lnTo>
                <a:lnTo>
                  <a:pt x="76" y="92"/>
                </a:lnTo>
                <a:lnTo>
                  <a:pt x="76" y="93"/>
                </a:lnTo>
                <a:lnTo>
                  <a:pt x="75" y="93"/>
                </a:lnTo>
                <a:lnTo>
                  <a:pt x="75" y="92"/>
                </a:lnTo>
                <a:lnTo>
                  <a:pt x="74" y="92"/>
                </a:lnTo>
                <a:lnTo>
                  <a:pt x="72" y="92"/>
                </a:lnTo>
                <a:lnTo>
                  <a:pt x="72" y="93"/>
                </a:lnTo>
                <a:lnTo>
                  <a:pt x="71" y="93"/>
                </a:lnTo>
                <a:lnTo>
                  <a:pt x="70" y="93"/>
                </a:lnTo>
                <a:lnTo>
                  <a:pt x="69" y="93"/>
                </a:lnTo>
                <a:lnTo>
                  <a:pt x="68" y="93"/>
                </a:lnTo>
                <a:lnTo>
                  <a:pt x="68" y="92"/>
                </a:lnTo>
                <a:lnTo>
                  <a:pt x="67" y="92"/>
                </a:lnTo>
                <a:lnTo>
                  <a:pt x="66" y="92"/>
                </a:lnTo>
                <a:lnTo>
                  <a:pt x="65" y="92"/>
                </a:lnTo>
                <a:lnTo>
                  <a:pt x="65" y="93"/>
                </a:lnTo>
                <a:lnTo>
                  <a:pt x="64" y="94"/>
                </a:lnTo>
                <a:lnTo>
                  <a:pt x="63" y="94"/>
                </a:lnTo>
                <a:lnTo>
                  <a:pt x="62" y="94"/>
                </a:lnTo>
                <a:lnTo>
                  <a:pt x="61" y="94"/>
                </a:lnTo>
                <a:lnTo>
                  <a:pt x="60" y="94"/>
                </a:lnTo>
                <a:lnTo>
                  <a:pt x="60" y="95"/>
                </a:lnTo>
                <a:lnTo>
                  <a:pt x="59" y="95"/>
                </a:lnTo>
                <a:lnTo>
                  <a:pt x="56" y="95"/>
                </a:lnTo>
                <a:lnTo>
                  <a:pt x="56" y="96"/>
                </a:lnTo>
                <a:lnTo>
                  <a:pt x="55" y="96"/>
                </a:lnTo>
                <a:lnTo>
                  <a:pt x="54" y="96"/>
                </a:lnTo>
                <a:lnTo>
                  <a:pt x="53" y="96"/>
                </a:lnTo>
                <a:lnTo>
                  <a:pt x="52" y="96"/>
                </a:lnTo>
                <a:lnTo>
                  <a:pt x="52" y="97"/>
                </a:lnTo>
                <a:lnTo>
                  <a:pt x="51" y="97"/>
                </a:lnTo>
                <a:lnTo>
                  <a:pt x="50" y="97"/>
                </a:lnTo>
                <a:lnTo>
                  <a:pt x="50" y="98"/>
                </a:lnTo>
                <a:lnTo>
                  <a:pt x="50" y="97"/>
                </a:lnTo>
                <a:lnTo>
                  <a:pt x="49" y="97"/>
                </a:lnTo>
                <a:lnTo>
                  <a:pt x="48" y="97"/>
                </a:lnTo>
                <a:lnTo>
                  <a:pt x="47" y="97"/>
                </a:lnTo>
                <a:lnTo>
                  <a:pt x="47" y="98"/>
                </a:lnTo>
                <a:lnTo>
                  <a:pt x="46" y="98"/>
                </a:lnTo>
                <a:lnTo>
                  <a:pt x="45" y="98"/>
                </a:lnTo>
                <a:lnTo>
                  <a:pt x="44" y="98"/>
                </a:lnTo>
                <a:lnTo>
                  <a:pt x="43" y="98"/>
                </a:lnTo>
                <a:lnTo>
                  <a:pt x="42" y="98"/>
                </a:lnTo>
                <a:lnTo>
                  <a:pt x="41" y="98"/>
                </a:lnTo>
                <a:lnTo>
                  <a:pt x="40" y="98"/>
                </a:lnTo>
                <a:lnTo>
                  <a:pt x="39" y="98"/>
                </a:lnTo>
                <a:lnTo>
                  <a:pt x="38" y="98"/>
                </a:lnTo>
                <a:lnTo>
                  <a:pt x="37" y="98"/>
                </a:lnTo>
                <a:lnTo>
                  <a:pt x="36" y="98"/>
                </a:lnTo>
                <a:lnTo>
                  <a:pt x="36" y="99"/>
                </a:lnTo>
                <a:lnTo>
                  <a:pt x="35" y="99"/>
                </a:lnTo>
                <a:lnTo>
                  <a:pt x="35" y="100"/>
                </a:lnTo>
                <a:lnTo>
                  <a:pt x="34" y="100"/>
                </a:lnTo>
                <a:lnTo>
                  <a:pt x="33" y="100"/>
                </a:lnTo>
                <a:lnTo>
                  <a:pt x="33" y="99"/>
                </a:lnTo>
                <a:lnTo>
                  <a:pt x="33" y="98"/>
                </a:lnTo>
                <a:lnTo>
                  <a:pt x="32" y="98"/>
                </a:lnTo>
                <a:lnTo>
                  <a:pt x="31" y="98"/>
                </a:lnTo>
                <a:lnTo>
                  <a:pt x="30" y="98"/>
                </a:lnTo>
                <a:lnTo>
                  <a:pt x="30" y="97"/>
                </a:lnTo>
                <a:lnTo>
                  <a:pt x="29" y="97"/>
                </a:lnTo>
                <a:lnTo>
                  <a:pt x="28" y="98"/>
                </a:lnTo>
                <a:lnTo>
                  <a:pt x="27" y="98"/>
                </a:lnTo>
                <a:lnTo>
                  <a:pt x="26" y="98"/>
                </a:lnTo>
                <a:lnTo>
                  <a:pt x="26" y="96"/>
                </a:lnTo>
                <a:lnTo>
                  <a:pt x="26" y="92"/>
                </a:lnTo>
                <a:lnTo>
                  <a:pt x="25" y="87"/>
                </a:lnTo>
                <a:lnTo>
                  <a:pt x="21" y="85"/>
                </a:lnTo>
                <a:lnTo>
                  <a:pt x="14" y="77"/>
                </a:lnTo>
                <a:lnTo>
                  <a:pt x="14" y="72"/>
                </a:lnTo>
                <a:lnTo>
                  <a:pt x="7" y="60"/>
                </a:lnTo>
                <a:lnTo>
                  <a:pt x="2" y="59"/>
                </a:lnTo>
                <a:lnTo>
                  <a:pt x="0" y="55"/>
                </a:lnTo>
                <a:lnTo>
                  <a:pt x="1" y="55"/>
                </a:lnTo>
                <a:lnTo>
                  <a:pt x="2" y="55"/>
                </a:lnTo>
                <a:lnTo>
                  <a:pt x="2" y="56"/>
                </a:lnTo>
                <a:lnTo>
                  <a:pt x="3" y="56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3" y="54"/>
                </a:lnTo>
                <a:lnTo>
                  <a:pt x="3" y="53"/>
                </a:lnTo>
                <a:lnTo>
                  <a:pt x="4" y="53"/>
                </a:lnTo>
                <a:lnTo>
                  <a:pt x="5" y="53"/>
                </a:lnTo>
                <a:lnTo>
                  <a:pt x="6" y="53"/>
                </a:lnTo>
                <a:lnTo>
                  <a:pt x="8" y="53"/>
                </a:lnTo>
                <a:lnTo>
                  <a:pt x="9" y="53"/>
                </a:lnTo>
                <a:lnTo>
                  <a:pt x="10" y="53"/>
                </a:lnTo>
                <a:lnTo>
                  <a:pt x="10" y="54"/>
                </a:lnTo>
                <a:lnTo>
                  <a:pt x="10" y="55"/>
                </a:lnTo>
                <a:lnTo>
                  <a:pt x="10" y="56"/>
                </a:lnTo>
                <a:lnTo>
                  <a:pt x="11" y="56"/>
                </a:lnTo>
                <a:lnTo>
                  <a:pt x="12" y="57"/>
                </a:lnTo>
                <a:lnTo>
                  <a:pt x="13" y="57"/>
                </a:lnTo>
                <a:lnTo>
                  <a:pt x="14" y="57"/>
                </a:lnTo>
                <a:lnTo>
                  <a:pt x="14" y="56"/>
                </a:lnTo>
                <a:lnTo>
                  <a:pt x="15" y="56"/>
                </a:lnTo>
                <a:lnTo>
                  <a:pt x="16" y="56"/>
                </a:lnTo>
                <a:lnTo>
                  <a:pt x="17" y="56"/>
                </a:lnTo>
                <a:lnTo>
                  <a:pt x="18" y="56"/>
                </a:lnTo>
                <a:lnTo>
                  <a:pt x="19" y="56"/>
                </a:lnTo>
                <a:lnTo>
                  <a:pt x="19" y="57"/>
                </a:lnTo>
                <a:lnTo>
                  <a:pt x="20" y="56"/>
                </a:lnTo>
                <a:lnTo>
                  <a:pt x="20" y="57"/>
                </a:lnTo>
                <a:lnTo>
                  <a:pt x="21" y="57"/>
                </a:lnTo>
                <a:lnTo>
                  <a:pt x="22" y="57"/>
                </a:lnTo>
                <a:lnTo>
                  <a:pt x="22" y="58"/>
                </a:lnTo>
                <a:lnTo>
                  <a:pt x="23" y="58"/>
                </a:lnTo>
                <a:lnTo>
                  <a:pt x="24" y="58"/>
                </a:lnTo>
                <a:lnTo>
                  <a:pt x="25" y="58"/>
                </a:lnTo>
                <a:lnTo>
                  <a:pt x="25" y="59"/>
                </a:lnTo>
                <a:lnTo>
                  <a:pt x="26" y="59"/>
                </a:lnTo>
                <a:lnTo>
                  <a:pt x="27" y="59"/>
                </a:lnTo>
                <a:lnTo>
                  <a:pt x="28" y="59"/>
                </a:lnTo>
                <a:lnTo>
                  <a:pt x="28" y="60"/>
                </a:lnTo>
                <a:lnTo>
                  <a:pt x="29" y="60"/>
                </a:lnTo>
                <a:lnTo>
                  <a:pt x="30" y="60"/>
                </a:lnTo>
                <a:lnTo>
                  <a:pt x="31" y="60"/>
                </a:lnTo>
                <a:lnTo>
                  <a:pt x="32" y="59"/>
                </a:lnTo>
                <a:lnTo>
                  <a:pt x="33" y="59"/>
                </a:lnTo>
                <a:lnTo>
                  <a:pt x="34" y="60"/>
                </a:lnTo>
                <a:lnTo>
                  <a:pt x="35" y="60"/>
                </a:lnTo>
                <a:lnTo>
                  <a:pt x="36" y="60"/>
                </a:lnTo>
                <a:lnTo>
                  <a:pt x="37" y="60"/>
                </a:lnTo>
                <a:lnTo>
                  <a:pt x="38" y="60"/>
                </a:lnTo>
                <a:lnTo>
                  <a:pt x="39" y="60"/>
                </a:lnTo>
                <a:lnTo>
                  <a:pt x="40" y="60"/>
                </a:lnTo>
                <a:lnTo>
                  <a:pt x="41" y="60"/>
                </a:lnTo>
                <a:lnTo>
                  <a:pt x="41" y="61"/>
                </a:lnTo>
                <a:lnTo>
                  <a:pt x="42" y="61"/>
                </a:lnTo>
                <a:lnTo>
                  <a:pt x="43" y="61"/>
                </a:lnTo>
                <a:lnTo>
                  <a:pt x="44" y="61"/>
                </a:lnTo>
                <a:lnTo>
                  <a:pt x="45" y="61"/>
                </a:lnTo>
                <a:lnTo>
                  <a:pt x="46" y="61"/>
                </a:lnTo>
                <a:lnTo>
                  <a:pt x="47" y="62"/>
                </a:lnTo>
                <a:lnTo>
                  <a:pt x="48" y="62"/>
                </a:lnTo>
                <a:lnTo>
                  <a:pt x="49" y="62"/>
                </a:lnTo>
                <a:lnTo>
                  <a:pt x="50" y="62"/>
                </a:lnTo>
                <a:lnTo>
                  <a:pt x="52" y="62"/>
                </a:lnTo>
                <a:lnTo>
                  <a:pt x="52" y="61"/>
                </a:lnTo>
                <a:lnTo>
                  <a:pt x="53" y="61"/>
                </a:lnTo>
                <a:lnTo>
                  <a:pt x="53" y="62"/>
                </a:lnTo>
                <a:lnTo>
                  <a:pt x="54" y="62"/>
                </a:lnTo>
                <a:lnTo>
                  <a:pt x="55" y="62"/>
                </a:lnTo>
                <a:lnTo>
                  <a:pt x="56" y="62"/>
                </a:lnTo>
                <a:lnTo>
                  <a:pt x="56" y="61"/>
                </a:lnTo>
                <a:lnTo>
                  <a:pt x="56" y="60"/>
                </a:lnTo>
                <a:lnTo>
                  <a:pt x="55" y="60"/>
                </a:lnTo>
                <a:lnTo>
                  <a:pt x="56" y="60"/>
                </a:lnTo>
                <a:lnTo>
                  <a:pt x="57" y="60"/>
                </a:lnTo>
                <a:lnTo>
                  <a:pt x="58" y="60"/>
                </a:lnTo>
                <a:lnTo>
                  <a:pt x="58" y="59"/>
                </a:lnTo>
                <a:lnTo>
                  <a:pt x="59" y="59"/>
                </a:lnTo>
                <a:lnTo>
                  <a:pt x="59" y="58"/>
                </a:lnTo>
                <a:lnTo>
                  <a:pt x="60" y="58"/>
                </a:lnTo>
                <a:lnTo>
                  <a:pt x="61" y="57"/>
                </a:lnTo>
                <a:lnTo>
                  <a:pt x="62" y="57"/>
                </a:lnTo>
                <a:lnTo>
                  <a:pt x="63" y="56"/>
                </a:lnTo>
                <a:lnTo>
                  <a:pt x="64" y="56"/>
                </a:lnTo>
                <a:lnTo>
                  <a:pt x="65" y="56"/>
                </a:lnTo>
                <a:lnTo>
                  <a:pt x="66" y="55"/>
                </a:lnTo>
                <a:lnTo>
                  <a:pt x="67" y="55"/>
                </a:lnTo>
                <a:lnTo>
                  <a:pt x="68" y="55"/>
                </a:lnTo>
                <a:lnTo>
                  <a:pt x="69" y="54"/>
                </a:lnTo>
                <a:lnTo>
                  <a:pt x="70" y="54"/>
                </a:lnTo>
                <a:lnTo>
                  <a:pt x="70" y="53"/>
                </a:lnTo>
                <a:lnTo>
                  <a:pt x="71" y="53"/>
                </a:lnTo>
                <a:lnTo>
                  <a:pt x="72" y="52"/>
                </a:lnTo>
                <a:close/>
              </a:path>
            </a:pathLst>
          </a:custGeom>
          <a:solidFill>
            <a:srgbClr val="F7D4C6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29716" name="Freeform 1024"/>
          <p:cNvSpPr>
            <a:spLocks/>
          </p:cNvSpPr>
          <p:nvPr/>
        </p:nvSpPr>
        <p:spPr bwMode="auto">
          <a:xfrm>
            <a:off x="4303487" y="5379374"/>
            <a:ext cx="211528" cy="184182"/>
          </a:xfrm>
          <a:custGeom>
            <a:avLst/>
            <a:gdLst>
              <a:gd name="T0" fmla="*/ 77 w 109"/>
              <a:gd name="T1" fmla="*/ 76 h 76"/>
              <a:gd name="T2" fmla="*/ 72 w 109"/>
              <a:gd name="T3" fmla="*/ 75 h 76"/>
              <a:gd name="T4" fmla="*/ 70 w 109"/>
              <a:gd name="T5" fmla="*/ 72 h 76"/>
              <a:gd name="T6" fmla="*/ 64 w 109"/>
              <a:gd name="T7" fmla="*/ 70 h 76"/>
              <a:gd name="T8" fmla="*/ 59 w 109"/>
              <a:gd name="T9" fmla="*/ 67 h 76"/>
              <a:gd name="T10" fmla="*/ 54 w 109"/>
              <a:gd name="T11" fmla="*/ 65 h 76"/>
              <a:gd name="T12" fmla="*/ 47 w 109"/>
              <a:gd name="T13" fmla="*/ 65 h 76"/>
              <a:gd name="T14" fmla="*/ 43 w 109"/>
              <a:gd name="T15" fmla="*/ 66 h 76"/>
              <a:gd name="T16" fmla="*/ 38 w 109"/>
              <a:gd name="T17" fmla="*/ 67 h 76"/>
              <a:gd name="T18" fmla="*/ 32 w 109"/>
              <a:gd name="T19" fmla="*/ 66 h 76"/>
              <a:gd name="T20" fmla="*/ 26 w 109"/>
              <a:gd name="T21" fmla="*/ 67 h 76"/>
              <a:gd name="T22" fmla="*/ 20 w 109"/>
              <a:gd name="T23" fmla="*/ 68 h 76"/>
              <a:gd name="T24" fmla="*/ 16 w 109"/>
              <a:gd name="T25" fmla="*/ 66 h 76"/>
              <a:gd name="T26" fmla="*/ 13 w 109"/>
              <a:gd name="T27" fmla="*/ 67 h 76"/>
              <a:gd name="T28" fmla="*/ 9 w 109"/>
              <a:gd name="T29" fmla="*/ 65 h 76"/>
              <a:gd name="T30" fmla="*/ 5 w 109"/>
              <a:gd name="T31" fmla="*/ 67 h 76"/>
              <a:gd name="T32" fmla="*/ 1 w 109"/>
              <a:gd name="T33" fmla="*/ 64 h 76"/>
              <a:gd name="T34" fmla="*/ 3 w 109"/>
              <a:gd name="T35" fmla="*/ 62 h 76"/>
              <a:gd name="T36" fmla="*/ 6 w 109"/>
              <a:gd name="T37" fmla="*/ 59 h 76"/>
              <a:gd name="T38" fmla="*/ 9 w 109"/>
              <a:gd name="T39" fmla="*/ 55 h 76"/>
              <a:gd name="T40" fmla="*/ 13 w 109"/>
              <a:gd name="T41" fmla="*/ 58 h 76"/>
              <a:gd name="T42" fmla="*/ 14 w 109"/>
              <a:gd name="T43" fmla="*/ 62 h 76"/>
              <a:gd name="T44" fmla="*/ 18 w 109"/>
              <a:gd name="T45" fmla="*/ 65 h 76"/>
              <a:gd name="T46" fmla="*/ 20 w 109"/>
              <a:gd name="T47" fmla="*/ 59 h 76"/>
              <a:gd name="T48" fmla="*/ 24 w 109"/>
              <a:gd name="T49" fmla="*/ 55 h 76"/>
              <a:gd name="T50" fmla="*/ 27 w 109"/>
              <a:gd name="T51" fmla="*/ 51 h 76"/>
              <a:gd name="T52" fmla="*/ 27 w 109"/>
              <a:gd name="T53" fmla="*/ 45 h 76"/>
              <a:gd name="T54" fmla="*/ 28 w 109"/>
              <a:gd name="T55" fmla="*/ 40 h 76"/>
              <a:gd name="T56" fmla="*/ 32 w 109"/>
              <a:gd name="T57" fmla="*/ 43 h 76"/>
              <a:gd name="T58" fmla="*/ 36 w 109"/>
              <a:gd name="T59" fmla="*/ 42 h 76"/>
              <a:gd name="T60" fmla="*/ 39 w 109"/>
              <a:gd name="T61" fmla="*/ 40 h 76"/>
              <a:gd name="T62" fmla="*/ 40 w 109"/>
              <a:gd name="T63" fmla="*/ 33 h 76"/>
              <a:gd name="T64" fmla="*/ 40 w 109"/>
              <a:gd name="T65" fmla="*/ 28 h 76"/>
              <a:gd name="T66" fmla="*/ 41 w 109"/>
              <a:gd name="T67" fmla="*/ 23 h 76"/>
              <a:gd name="T68" fmla="*/ 42 w 109"/>
              <a:gd name="T69" fmla="*/ 18 h 76"/>
              <a:gd name="T70" fmla="*/ 44 w 109"/>
              <a:gd name="T71" fmla="*/ 14 h 76"/>
              <a:gd name="T72" fmla="*/ 46 w 109"/>
              <a:gd name="T73" fmla="*/ 10 h 76"/>
              <a:gd name="T74" fmla="*/ 51 w 109"/>
              <a:gd name="T75" fmla="*/ 6 h 76"/>
              <a:gd name="T76" fmla="*/ 53 w 109"/>
              <a:gd name="T77" fmla="*/ 2 h 76"/>
              <a:gd name="T78" fmla="*/ 57 w 109"/>
              <a:gd name="T79" fmla="*/ 1 h 76"/>
              <a:gd name="T80" fmla="*/ 59 w 109"/>
              <a:gd name="T81" fmla="*/ 5 h 76"/>
              <a:gd name="T82" fmla="*/ 62 w 109"/>
              <a:gd name="T83" fmla="*/ 9 h 76"/>
              <a:gd name="T84" fmla="*/ 66 w 109"/>
              <a:gd name="T85" fmla="*/ 8 h 76"/>
              <a:gd name="T86" fmla="*/ 70 w 109"/>
              <a:gd name="T87" fmla="*/ 4 h 76"/>
              <a:gd name="T88" fmla="*/ 75 w 109"/>
              <a:gd name="T89" fmla="*/ 7 h 76"/>
              <a:gd name="T90" fmla="*/ 80 w 109"/>
              <a:gd name="T91" fmla="*/ 8 h 76"/>
              <a:gd name="T92" fmla="*/ 84 w 109"/>
              <a:gd name="T93" fmla="*/ 10 h 76"/>
              <a:gd name="T94" fmla="*/ 89 w 109"/>
              <a:gd name="T95" fmla="*/ 8 h 76"/>
              <a:gd name="T96" fmla="*/ 95 w 109"/>
              <a:gd name="T97" fmla="*/ 9 h 76"/>
              <a:gd name="T98" fmla="*/ 101 w 109"/>
              <a:gd name="T99" fmla="*/ 9 h 76"/>
              <a:gd name="T100" fmla="*/ 101 w 109"/>
              <a:gd name="T101" fmla="*/ 14 h 76"/>
              <a:gd name="T102" fmla="*/ 100 w 109"/>
              <a:gd name="T103" fmla="*/ 20 h 76"/>
              <a:gd name="T104" fmla="*/ 103 w 109"/>
              <a:gd name="T105" fmla="*/ 25 h 76"/>
              <a:gd name="T106" fmla="*/ 108 w 109"/>
              <a:gd name="T107" fmla="*/ 29 h 76"/>
              <a:gd name="T108" fmla="*/ 109 w 109"/>
              <a:gd name="T109" fmla="*/ 54 h 76"/>
              <a:gd name="T110" fmla="*/ 82 w 109"/>
              <a:gd name="T111" fmla="*/ 75 h 7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09"/>
              <a:gd name="T169" fmla="*/ 0 h 76"/>
              <a:gd name="T170" fmla="*/ 109 w 109"/>
              <a:gd name="T171" fmla="*/ 76 h 7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09" h="76">
                <a:moveTo>
                  <a:pt x="82" y="75"/>
                </a:moveTo>
                <a:lnTo>
                  <a:pt x="81" y="75"/>
                </a:lnTo>
                <a:lnTo>
                  <a:pt x="80" y="75"/>
                </a:lnTo>
                <a:lnTo>
                  <a:pt x="80" y="76"/>
                </a:lnTo>
                <a:lnTo>
                  <a:pt x="79" y="76"/>
                </a:lnTo>
                <a:lnTo>
                  <a:pt x="78" y="76"/>
                </a:lnTo>
                <a:lnTo>
                  <a:pt x="77" y="76"/>
                </a:lnTo>
                <a:lnTo>
                  <a:pt x="76" y="76"/>
                </a:lnTo>
                <a:lnTo>
                  <a:pt x="75" y="76"/>
                </a:lnTo>
                <a:lnTo>
                  <a:pt x="75" y="75"/>
                </a:lnTo>
                <a:lnTo>
                  <a:pt x="74" y="75"/>
                </a:lnTo>
                <a:lnTo>
                  <a:pt x="73" y="75"/>
                </a:lnTo>
                <a:lnTo>
                  <a:pt x="72" y="75"/>
                </a:lnTo>
                <a:lnTo>
                  <a:pt x="72" y="74"/>
                </a:lnTo>
                <a:lnTo>
                  <a:pt x="71" y="74"/>
                </a:lnTo>
                <a:lnTo>
                  <a:pt x="70" y="74"/>
                </a:lnTo>
                <a:lnTo>
                  <a:pt x="70" y="73"/>
                </a:lnTo>
                <a:lnTo>
                  <a:pt x="70" y="72"/>
                </a:lnTo>
                <a:lnTo>
                  <a:pt x="69" y="72"/>
                </a:lnTo>
                <a:lnTo>
                  <a:pt x="68" y="72"/>
                </a:lnTo>
                <a:lnTo>
                  <a:pt x="67" y="72"/>
                </a:lnTo>
                <a:lnTo>
                  <a:pt x="66" y="71"/>
                </a:lnTo>
                <a:lnTo>
                  <a:pt x="65" y="71"/>
                </a:lnTo>
                <a:lnTo>
                  <a:pt x="64" y="71"/>
                </a:lnTo>
                <a:lnTo>
                  <a:pt x="64" y="70"/>
                </a:lnTo>
                <a:lnTo>
                  <a:pt x="63" y="69"/>
                </a:lnTo>
                <a:lnTo>
                  <a:pt x="62" y="69"/>
                </a:lnTo>
                <a:lnTo>
                  <a:pt x="62" y="68"/>
                </a:lnTo>
                <a:lnTo>
                  <a:pt x="61" y="68"/>
                </a:lnTo>
                <a:lnTo>
                  <a:pt x="60" y="67"/>
                </a:lnTo>
                <a:lnTo>
                  <a:pt x="59" y="67"/>
                </a:lnTo>
                <a:lnTo>
                  <a:pt x="58" y="66"/>
                </a:lnTo>
                <a:lnTo>
                  <a:pt x="57" y="66"/>
                </a:lnTo>
                <a:lnTo>
                  <a:pt x="56" y="66"/>
                </a:lnTo>
                <a:lnTo>
                  <a:pt x="55" y="66"/>
                </a:lnTo>
                <a:lnTo>
                  <a:pt x="55" y="65"/>
                </a:lnTo>
                <a:lnTo>
                  <a:pt x="54" y="65"/>
                </a:lnTo>
                <a:lnTo>
                  <a:pt x="53" y="65"/>
                </a:lnTo>
                <a:lnTo>
                  <a:pt x="51" y="65"/>
                </a:lnTo>
                <a:lnTo>
                  <a:pt x="50" y="65"/>
                </a:lnTo>
                <a:lnTo>
                  <a:pt x="49" y="65"/>
                </a:lnTo>
                <a:lnTo>
                  <a:pt x="48" y="65"/>
                </a:lnTo>
                <a:lnTo>
                  <a:pt x="47" y="65"/>
                </a:lnTo>
                <a:lnTo>
                  <a:pt x="46" y="65"/>
                </a:lnTo>
                <a:lnTo>
                  <a:pt x="46" y="66"/>
                </a:lnTo>
                <a:lnTo>
                  <a:pt x="45" y="66"/>
                </a:lnTo>
                <a:lnTo>
                  <a:pt x="44" y="66"/>
                </a:lnTo>
                <a:lnTo>
                  <a:pt x="43" y="66"/>
                </a:lnTo>
                <a:lnTo>
                  <a:pt x="42" y="66"/>
                </a:lnTo>
                <a:lnTo>
                  <a:pt x="41" y="66"/>
                </a:lnTo>
                <a:lnTo>
                  <a:pt x="40" y="66"/>
                </a:lnTo>
                <a:lnTo>
                  <a:pt x="40" y="67"/>
                </a:lnTo>
                <a:lnTo>
                  <a:pt x="39" y="67"/>
                </a:lnTo>
                <a:lnTo>
                  <a:pt x="38" y="67"/>
                </a:lnTo>
                <a:lnTo>
                  <a:pt x="37" y="67"/>
                </a:lnTo>
                <a:lnTo>
                  <a:pt x="37" y="66"/>
                </a:lnTo>
                <a:lnTo>
                  <a:pt x="36" y="66"/>
                </a:lnTo>
                <a:lnTo>
                  <a:pt x="35" y="66"/>
                </a:lnTo>
                <a:lnTo>
                  <a:pt x="34" y="66"/>
                </a:lnTo>
                <a:lnTo>
                  <a:pt x="32" y="66"/>
                </a:lnTo>
                <a:lnTo>
                  <a:pt x="31" y="66"/>
                </a:lnTo>
                <a:lnTo>
                  <a:pt x="30" y="66"/>
                </a:lnTo>
                <a:lnTo>
                  <a:pt x="30" y="67"/>
                </a:lnTo>
                <a:lnTo>
                  <a:pt x="29" y="67"/>
                </a:lnTo>
                <a:lnTo>
                  <a:pt x="28" y="67"/>
                </a:lnTo>
                <a:lnTo>
                  <a:pt x="26" y="67"/>
                </a:lnTo>
                <a:lnTo>
                  <a:pt x="25" y="67"/>
                </a:lnTo>
                <a:lnTo>
                  <a:pt x="25" y="68"/>
                </a:lnTo>
                <a:lnTo>
                  <a:pt x="24" y="68"/>
                </a:lnTo>
                <a:lnTo>
                  <a:pt x="23" y="68"/>
                </a:lnTo>
                <a:lnTo>
                  <a:pt x="22" y="68"/>
                </a:lnTo>
                <a:lnTo>
                  <a:pt x="21" y="68"/>
                </a:lnTo>
                <a:lnTo>
                  <a:pt x="20" y="68"/>
                </a:lnTo>
                <a:lnTo>
                  <a:pt x="19" y="68"/>
                </a:lnTo>
                <a:lnTo>
                  <a:pt x="18" y="68"/>
                </a:lnTo>
                <a:lnTo>
                  <a:pt x="17" y="68"/>
                </a:lnTo>
                <a:lnTo>
                  <a:pt x="17" y="67"/>
                </a:lnTo>
                <a:lnTo>
                  <a:pt x="16" y="67"/>
                </a:lnTo>
                <a:lnTo>
                  <a:pt x="16" y="66"/>
                </a:lnTo>
                <a:lnTo>
                  <a:pt x="15" y="66"/>
                </a:lnTo>
                <a:lnTo>
                  <a:pt x="15" y="67"/>
                </a:lnTo>
                <a:lnTo>
                  <a:pt x="14" y="67"/>
                </a:lnTo>
                <a:lnTo>
                  <a:pt x="13" y="67"/>
                </a:lnTo>
                <a:lnTo>
                  <a:pt x="13" y="68"/>
                </a:lnTo>
                <a:lnTo>
                  <a:pt x="13" y="67"/>
                </a:lnTo>
                <a:lnTo>
                  <a:pt x="13" y="66"/>
                </a:lnTo>
                <a:lnTo>
                  <a:pt x="12" y="66"/>
                </a:lnTo>
                <a:lnTo>
                  <a:pt x="11" y="66"/>
                </a:lnTo>
                <a:lnTo>
                  <a:pt x="10" y="66"/>
                </a:lnTo>
                <a:lnTo>
                  <a:pt x="9" y="66"/>
                </a:lnTo>
                <a:lnTo>
                  <a:pt x="9" y="65"/>
                </a:lnTo>
                <a:lnTo>
                  <a:pt x="8" y="65"/>
                </a:lnTo>
                <a:lnTo>
                  <a:pt x="7" y="65"/>
                </a:lnTo>
                <a:lnTo>
                  <a:pt x="6" y="65"/>
                </a:lnTo>
                <a:lnTo>
                  <a:pt x="5" y="66"/>
                </a:lnTo>
                <a:lnTo>
                  <a:pt x="5" y="67"/>
                </a:lnTo>
                <a:lnTo>
                  <a:pt x="4" y="67"/>
                </a:lnTo>
                <a:lnTo>
                  <a:pt x="3" y="67"/>
                </a:lnTo>
                <a:lnTo>
                  <a:pt x="2" y="67"/>
                </a:lnTo>
                <a:lnTo>
                  <a:pt x="1" y="66"/>
                </a:lnTo>
                <a:lnTo>
                  <a:pt x="1" y="65"/>
                </a:lnTo>
                <a:lnTo>
                  <a:pt x="1" y="64"/>
                </a:lnTo>
                <a:lnTo>
                  <a:pt x="0" y="63"/>
                </a:lnTo>
                <a:lnTo>
                  <a:pt x="0" y="62"/>
                </a:lnTo>
                <a:lnTo>
                  <a:pt x="0" y="61"/>
                </a:lnTo>
                <a:lnTo>
                  <a:pt x="1" y="62"/>
                </a:lnTo>
                <a:lnTo>
                  <a:pt x="2" y="62"/>
                </a:lnTo>
                <a:lnTo>
                  <a:pt x="3" y="62"/>
                </a:lnTo>
                <a:lnTo>
                  <a:pt x="3" y="61"/>
                </a:lnTo>
                <a:lnTo>
                  <a:pt x="4" y="61"/>
                </a:lnTo>
                <a:lnTo>
                  <a:pt x="4" y="60"/>
                </a:lnTo>
                <a:lnTo>
                  <a:pt x="5" y="60"/>
                </a:lnTo>
                <a:lnTo>
                  <a:pt x="6" y="60"/>
                </a:lnTo>
                <a:lnTo>
                  <a:pt x="6" y="59"/>
                </a:lnTo>
                <a:lnTo>
                  <a:pt x="7" y="59"/>
                </a:lnTo>
                <a:lnTo>
                  <a:pt x="7" y="58"/>
                </a:lnTo>
                <a:lnTo>
                  <a:pt x="7" y="57"/>
                </a:lnTo>
                <a:lnTo>
                  <a:pt x="7" y="56"/>
                </a:lnTo>
                <a:lnTo>
                  <a:pt x="7" y="55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5"/>
                </a:lnTo>
                <a:lnTo>
                  <a:pt x="11" y="56"/>
                </a:lnTo>
                <a:lnTo>
                  <a:pt x="12" y="56"/>
                </a:lnTo>
                <a:lnTo>
                  <a:pt x="12" y="57"/>
                </a:lnTo>
                <a:lnTo>
                  <a:pt x="12" y="58"/>
                </a:lnTo>
                <a:lnTo>
                  <a:pt x="13" y="58"/>
                </a:lnTo>
                <a:lnTo>
                  <a:pt x="13" y="59"/>
                </a:lnTo>
                <a:lnTo>
                  <a:pt x="13" y="60"/>
                </a:lnTo>
                <a:lnTo>
                  <a:pt x="13" y="61"/>
                </a:lnTo>
                <a:lnTo>
                  <a:pt x="13" y="62"/>
                </a:lnTo>
                <a:lnTo>
                  <a:pt x="14" y="62"/>
                </a:lnTo>
                <a:lnTo>
                  <a:pt x="14" y="63"/>
                </a:lnTo>
                <a:lnTo>
                  <a:pt x="15" y="63"/>
                </a:lnTo>
                <a:lnTo>
                  <a:pt x="15" y="64"/>
                </a:lnTo>
                <a:lnTo>
                  <a:pt x="16" y="65"/>
                </a:lnTo>
                <a:lnTo>
                  <a:pt x="17" y="66"/>
                </a:lnTo>
                <a:lnTo>
                  <a:pt x="17" y="65"/>
                </a:lnTo>
                <a:lnTo>
                  <a:pt x="18" y="65"/>
                </a:lnTo>
                <a:lnTo>
                  <a:pt x="19" y="64"/>
                </a:lnTo>
                <a:lnTo>
                  <a:pt x="19" y="63"/>
                </a:lnTo>
                <a:lnTo>
                  <a:pt x="19" y="62"/>
                </a:lnTo>
                <a:lnTo>
                  <a:pt x="20" y="61"/>
                </a:lnTo>
                <a:lnTo>
                  <a:pt x="20" y="60"/>
                </a:lnTo>
                <a:lnTo>
                  <a:pt x="20" y="59"/>
                </a:lnTo>
                <a:lnTo>
                  <a:pt x="21" y="58"/>
                </a:lnTo>
                <a:lnTo>
                  <a:pt x="22" y="58"/>
                </a:lnTo>
                <a:lnTo>
                  <a:pt x="22" y="57"/>
                </a:lnTo>
                <a:lnTo>
                  <a:pt x="23" y="57"/>
                </a:lnTo>
                <a:lnTo>
                  <a:pt x="23" y="56"/>
                </a:lnTo>
                <a:lnTo>
                  <a:pt x="24" y="56"/>
                </a:lnTo>
                <a:lnTo>
                  <a:pt x="24" y="55"/>
                </a:lnTo>
                <a:lnTo>
                  <a:pt x="25" y="54"/>
                </a:lnTo>
                <a:lnTo>
                  <a:pt x="26" y="54"/>
                </a:lnTo>
                <a:lnTo>
                  <a:pt x="26" y="53"/>
                </a:lnTo>
                <a:lnTo>
                  <a:pt x="27" y="52"/>
                </a:lnTo>
                <a:lnTo>
                  <a:pt x="27" y="51"/>
                </a:lnTo>
                <a:lnTo>
                  <a:pt x="27" y="50"/>
                </a:lnTo>
                <a:lnTo>
                  <a:pt x="27" y="49"/>
                </a:lnTo>
                <a:lnTo>
                  <a:pt x="27" y="48"/>
                </a:lnTo>
                <a:lnTo>
                  <a:pt x="27" y="47"/>
                </a:lnTo>
                <a:lnTo>
                  <a:pt x="27" y="46"/>
                </a:lnTo>
                <a:lnTo>
                  <a:pt x="27" y="45"/>
                </a:lnTo>
                <a:lnTo>
                  <a:pt x="27" y="44"/>
                </a:lnTo>
                <a:lnTo>
                  <a:pt x="27" y="43"/>
                </a:lnTo>
                <a:lnTo>
                  <a:pt x="27" y="42"/>
                </a:lnTo>
                <a:lnTo>
                  <a:pt x="27" y="41"/>
                </a:lnTo>
                <a:lnTo>
                  <a:pt x="28" y="41"/>
                </a:lnTo>
                <a:lnTo>
                  <a:pt x="28" y="40"/>
                </a:lnTo>
                <a:lnTo>
                  <a:pt x="29" y="40"/>
                </a:lnTo>
                <a:lnTo>
                  <a:pt x="30" y="40"/>
                </a:lnTo>
                <a:lnTo>
                  <a:pt x="30" y="41"/>
                </a:lnTo>
                <a:lnTo>
                  <a:pt x="31" y="41"/>
                </a:lnTo>
                <a:lnTo>
                  <a:pt x="31" y="42"/>
                </a:lnTo>
                <a:lnTo>
                  <a:pt x="31" y="43"/>
                </a:lnTo>
                <a:lnTo>
                  <a:pt x="32" y="43"/>
                </a:lnTo>
                <a:lnTo>
                  <a:pt x="32" y="44"/>
                </a:lnTo>
                <a:lnTo>
                  <a:pt x="33" y="44"/>
                </a:lnTo>
                <a:lnTo>
                  <a:pt x="34" y="43"/>
                </a:lnTo>
                <a:lnTo>
                  <a:pt x="35" y="43"/>
                </a:lnTo>
                <a:lnTo>
                  <a:pt x="36" y="43"/>
                </a:lnTo>
                <a:lnTo>
                  <a:pt x="36" y="42"/>
                </a:lnTo>
                <a:lnTo>
                  <a:pt x="37" y="42"/>
                </a:lnTo>
                <a:lnTo>
                  <a:pt x="38" y="42"/>
                </a:lnTo>
                <a:lnTo>
                  <a:pt x="38" y="41"/>
                </a:lnTo>
                <a:lnTo>
                  <a:pt x="39" y="41"/>
                </a:lnTo>
                <a:lnTo>
                  <a:pt x="39" y="40"/>
                </a:lnTo>
                <a:lnTo>
                  <a:pt x="39" y="39"/>
                </a:lnTo>
                <a:lnTo>
                  <a:pt x="39" y="38"/>
                </a:lnTo>
                <a:lnTo>
                  <a:pt x="40" y="38"/>
                </a:lnTo>
                <a:lnTo>
                  <a:pt x="40" y="37"/>
                </a:lnTo>
                <a:lnTo>
                  <a:pt x="40" y="36"/>
                </a:lnTo>
                <a:lnTo>
                  <a:pt x="40" y="35"/>
                </a:lnTo>
                <a:lnTo>
                  <a:pt x="40" y="33"/>
                </a:lnTo>
                <a:lnTo>
                  <a:pt x="40" y="32"/>
                </a:lnTo>
                <a:lnTo>
                  <a:pt x="40" y="31"/>
                </a:lnTo>
                <a:lnTo>
                  <a:pt x="40" y="30"/>
                </a:lnTo>
                <a:lnTo>
                  <a:pt x="41" y="30"/>
                </a:lnTo>
                <a:lnTo>
                  <a:pt x="41" y="29"/>
                </a:lnTo>
                <a:lnTo>
                  <a:pt x="41" y="28"/>
                </a:lnTo>
                <a:lnTo>
                  <a:pt x="40" y="28"/>
                </a:lnTo>
                <a:lnTo>
                  <a:pt x="40" y="27"/>
                </a:lnTo>
                <a:lnTo>
                  <a:pt x="40" y="26"/>
                </a:lnTo>
                <a:lnTo>
                  <a:pt x="40" y="25"/>
                </a:lnTo>
                <a:lnTo>
                  <a:pt x="40" y="24"/>
                </a:lnTo>
                <a:lnTo>
                  <a:pt x="40" y="23"/>
                </a:lnTo>
                <a:lnTo>
                  <a:pt x="41" y="23"/>
                </a:lnTo>
                <a:lnTo>
                  <a:pt x="41" y="22"/>
                </a:lnTo>
                <a:lnTo>
                  <a:pt x="41" y="21"/>
                </a:lnTo>
                <a:lnTo>
                  <a:pt x="42" y="21"/>
                </a:lnTo>
                <a:lnTo>
                  <a:pt x="42" y="20"/>
                </a:lnTo>
                <a:lnTo>
                  <a:pt x="42" y="19"/>
                </a:lnTo>
                <a:lnTo>
                  <a:pt x="42" y="18"/>
                </a:lnTo>
                <a:lnTo>
                  <a:pt x="43" y="18"/>
                </a:lnTo>
                <a:lnTo>
                  <a:pt x="43" y="17"/>
                </a:lnTo>
                <a:lnTo>
                  <a:pt x="43" y="16"/>
                </a:lnTo>
                <a:lnTo>
                  <a:pt x="43" y="15"/>
                </a:lnTo>
                <a:lnTo>
                  <a:pt x="44" y="15"/>
                </a:lnTo>
                <a:lnTo>
                  <a:pt x="44" y="14"/>
                </a:lnTo>
                <a:lnTo>
                  <a:pt x="44" y="13"/>
                </a:lnTo>
                <a:lnTo>
                  <a:pt x="45" y="13"/>
                </a:lnTo>
                <a:lnTo>
                  <a:pt x="45" y="12"/>
                </a:lnTo>
                <a:lnTo>
                  <a:pt x="45" y="11"/>
                </a:lnTo>
                <a:lnTo>
                  <a:pt x="46" y="11"/>
                </a:lnTo>
                <a:lnTo>
                  <a:pt x="46" y="10"/>
                </a:lnTo>
                <a:lnTo>
                  <a:pt x="47" y="10"/>
                </a:lnTo>
                <a:lnTo>
                  <a:pt x="48" y="9"/>
                </a:lnTo>
                <a:lnTo>
                  <a:pt x="49" y="9"/>
                </a:lnTo>
                <a:lnTo>
                  <a:pt x="50" y="8"/>
                </a:lnTo>
                <a:lnTo>
                  <a:pt x="50" y="7"/>
                </a:lnTo>
                <a:lnTo>
                  <a:pt x="51" y="7"/>
                </a:lnTo>
                <a:lnTo>
                  <a:pt x="51" y="6"/>
                </a:lnTo>
                <a:lnTo>
                  <a:pt x="51" y="5"/>
                </a:lnTo>
                <a:lnTo>
                  <a:pt x="51" y="4"/>
                </a:lnTo>
                <a:lnTo>
                  <a:pt x="51" y="3"/>
                </a:lnTo>
                <a:lnTo>
                  <a:pt x="51" y="2"/>
                </a:lnTo>
                <a:lnTo>
                  <a:pt x="52" y="2"/>
                </a:lnTo>
                <a:lnTo>
                  <a:pt x="53" y="2"/>
                </a:lnTo>
                <a:lnTo>
                  <a:pt x="53" y="1"/>
                </a:lnTo>
                <a:lnTo>
                  <a:pt x="54" y="1"/>
                </a:lnTo>
                <a:lnTo>
                  <a:pt x="55" y="0"/>
                </a:lnTo>
                <a:lnTo>
                  <a:pt x="56" y="0"/>
                </a:lnTo>
                <a:lnTo>
                  <a:pt x="57" y="0"/>
                </a:lnTo>
                <a:lnTo>
                  <a:pt x="57" y="1"/>
                </a:lnTo>
                <a:lnTo>
                  <a:pt x="58" y="1"/>
                </a:lnTo>
                <a:lnTo>
                  <a:pt x="58" y="2"/>
                </a:lnTo>
                <a:lnTo>
                  <a:pt x="59" y="2"/>
                </a:lnTo>
                <a:lnTo>
                  <a:pt x="59" y="3"/>
                </a:lnTo>
                <a:lnTo>
                  <a:pt x="59" y="4"/>
                </a:lnTo>
                <a:lnTo>
                  <a:pt x="59" y="5"/>
                </a:lnTo>
                <a:lnTo>
                  <a:pt x="59" y="6"/>
                </a:lnTo>
                <a:lnTo>
                  <a:pt x="59" y="7"/>
                </a:lnTo>
                <a:lnTo>
                  <a:pt x="59" y="8"/>
                </a:lnTo>
                <a:lnTo>
                  <a:pt x="60" y="8"/>
                </a:lnTo>
                <a:lnTo>
                  <a:pt x="60" y="9"/>
                </a:lnTo>
                <a:lnTo>
                  <a:pt x="61" y="9"/>
                </a:lnTo>
                <a:lnTo>
                  <a:pt x="62" y="9"/>
                </a:lnTo>
                <a:lnTo>
                  <a:pt x="63" y="9"/>
                </a:lnTo>
                <a:lnTo>
                  <a:pt x="64" y="9"/>
                </a:lnTo>
                <a:lnTo>
                  <a:pt x="65" y="9"/>
                </a:lnTo>
                <a:lnTo>
                  <a:pt x="66" y="9"/>
                </a:lnTo>
                <a:lnTo>
                  <a:pt x="66" y="8"/>
                </a:lnTo>
                <a:lnTo>
                  <a:pt x="67" y="7"/>
                </a:lnTo>
                <a:lnTo>
                  <a:pt x="67" y="6"/>
                </a:lnTo>
                <a:lnTo>
                  <a:pt x="68" y="5"/>
                </a:lnTo>
                <a:lnTo>
                  <a:pt x="68" y="4"/>
                </a:lnTo>
                <a:lnTo>
                  <a:pt x="69" y="4"/>
                </a:lnTo>
                <a:lnTo>
                  <a:pt x="70" y="4"/>
                </a:lnTo>
                <a:lnTo>
                  <a:pt x="71" y="4"/>
                </a:lnTo>
                <a:lnTo>
                  <a:pt x="72" y="4"/>
                </a:lnTo>
                <a:lnTo>
                  <a:pt x="72" y="5"/>
                </a:lnTo>
                <a:lnTo>
                  <a:pt x="73" y="5"/>
                </a:lnTo>
                <a:lnTo>
                  <a:pt x="74" y="6"/>
                </a:lnTo>
                <a:lnTo>
                  <a:pt x="75" y="6"/>
                </a:lnTo>
                <a:lnTo>
                  <a:pt x="75" y="7"/>
                </a:lnTo>
                <a:lnTo>
                  <a:pt x="76" y="7"/>
                </a:lnTo>
                <a:lnTo>
                  <a:pt x="76" y="8"/>
                </a:lnTo>
                <a:lnTo>
                  <a:pt x="77" y="8"/>
                </a:lnTo>
                <a:lnTo>
                  <a:pt x="78" y="8"/>
                </a:lnTo>
                <a:lnTo>
                  <a:pt x="79" y="8"/>
                </a:lnTo>
                <a:lnTo>
                  <a:pt x="80" y="8"/>
                </a:lnTo>
                <a:lnTo>
                  <a:pt x="80" y="9"/>
                </a:lnTo>
                <a:lnTo>
                  <a:pt x="81" y="9"/>
                </a:lnTo>
                <a:lnTo>
                  <a:pt x="82" y="9"/>
                </a:lnTo>
                <a:lnTo>
                  <a:pt x="83" y="9"/>
                </a:lnTo>
                <a:lnTo>
                  <a:pt x="83" y="10"/>
                </a:lnTo>
                <a:lnTo>
                  <a:pt x="84" y="10"/>
                </a:lnTo>
                <a:lnTo>
                  <a:pt x="85" y="10"/>
                </a:lnTo>
                <a:lnTo>
                  <a:pt x="86" y="10"/>
                </a:lnTo>
                <a:lnTo>
                  <a:pt x="87" y="9"/>
                </a:lnTo>
                <a:lnTo>
                  <a:pt x="88" y="9"/>
                </a:lnTo>
                <a:lnTo>
                  <a:pt x="89" y="9"/>
                </a:lnTo>
                <a:lnTo>
                  <a:pt x="89" y="8"/>
                </a:lnTo>
                <a:lnTo>
                  <a:pt x="90" y="8"/>
                </a:lnTo>
                <a:lnTo>
                  <a:pt x="90" y="9"/>
                </a:lnTo>
                <a:lnTo>
                  <a:pt x="91" y="9"/>
                </a:lnTo>
                <a:lnTo>
                  <a:pt x="92" y="9"/>
                </a:lnTo>
                <a:lnTo>
                  <a:pt x="93" y="9"/>
                </a:lnTo>
                <a:lnTo>
                  <a:pt x="94" y="9"/>
                </a:lnTo>
                <a:lnTo>
                  <a:pt x="95" y="9"/>
                </a:lnTo>
                <a:lnTo>
                  <a:pt x="96" y="9"/>
                </a:lnTo>
                <a:lnTo>
                  <a:pt x="97" y="9"/>
                </a:lnTo>
                <a:lnTo>
                  <a:pt x="98" y="9"/>
                </a:lnTo>
                <a:lnTo>
                  <a:pt x="100" y="9"/>
                </a:lnTo>
                <a:lnTo>
                  <a:pt x="101" y="9"/>
                </a:lnTo>
                <a:lnTo>
                  <a:pt x="101" y="10"/>
                </a:lnTo>
                <a:lnTo>
                  <a:pt x="101" y="11"/>
                </a:lnTo>
                <a:lnTo>
                  <a:pt x="101" y="12"/>
                </a:lnTo>
                <a:lnTo>
                  <a:pt x="101" y="13"/>
                </a:lnTo>
                <a:lnTo>
                  <a:pt x="102" y="13"/>
                </a:lnTo>
                <a:lnTo>
                  <a:pt x="101" y="14"/>
                </a:lnTo>
                <a:lnTo>
                  <a:pt x="99" y="14"/>
                </a:lnTo>
                <a:lnTo>
                  <a:pt x="99" y="15"/>
                </a:lnTo>
                <a:lnTo>
                  <a:pt x="99" y="17"/>
                </a:lnTo>
                <a:lnTo>
                  <a:pt x="99" y="18"/>
                </a:lnTo>
                <a:lnTo>
                  <a:pt x="99" y="19"/>
                </a:lnTo>
                <a:lnTo>
                  <a:pt x="100" y="20"/>
                </a:lnTo>
                <a:lnTo>
                  <a:pt x="101" y="20"/>
                </a:lnTo>
                <a:lnTo>
                  <a:pt x="101" y="21"/>
                </a:lnTo>
                <a:lnTo>
                  <a:pt x="101" y="22"/>
                </a:lnTo>
                <a:lnTo>
                  <a:pt x="102" y="23"/>
                </a:lnTo>
                <a:lnTo>
                  <a:pt x="103" y="24"/>
                </a:lnTo>
                <a:lnTo>
                  <a:pt x="103" y="25"/>
                </a:lnTo>
                <a:lnTo>
                  <a:pt x="104" y="26"/>
                </a:lnTo>
                <a:lnTo>
                  <a:pt x="104" y="27"/>
                </a:lnTo>
                <a:lnTo>
                  <a:pt x="105" y="28"/>
                </a:lnTo>
                <a:lnTo>
                  <a:pt x="106" y="28"/>
                </a:lnTo>
                <a:lnTo>
                  <a:pt x="107" y="28"/>
                </a:lnTo>
                <a:lnTo>
                  <a:pt x="108" y="29"/>
                </a:lnTo>
                <a:lnTo>
                  <a:pt x="107" y="31"/>
                </a:lnTo>
                <a:lnTo>
                  <a:pt x="107" y="32"/>
                </a:lnTo>
                <a:lnTo>
                  <a:pt x="108" y="32"/>
                </a:lnTo>
                <a:lnTo>
                  <a:pt x="108" y="37"/>
                </a:lnTo>
                <a:lnTo>
                  <a:pt x="107" y="44"/>
                </a:lnTo>
                <a:lnTo>
                  <a:pt x="108" y="50"/>
                </a:lnTo>
                <a:lnTo>
                  <a:pt x="109" y="54"/>
                </a:lnTo>
                <a:lnTo>
                  <a:pt x="106" y="54"/>
                </a:lnTo>
                <a:lnTo>
                  <a:pt x="102" y="56"/>
                </a:lnTo>
                <a:lnTo>
                  <a:pt x="97" y="60"/>
                </a:lnTo>
                <a:lnTo>
                  <a:pt x="89" y="64"/>
                </a:lnTo>
                <a:lnTo>
                  <a:pt x="83" y="66"/>
                </a:lnTo>
                <a:lnTo>
                  <a:pt x="82" y="71"/>
                </a:lnTo>
                <a:lnTo>
                  <a:pt x="82" y="75"/>
                </a:lnTo>
                <a:close/>
              </a:path>
            </a:pathLst>
          </a:custGeom>
          <a:solidFill>
            <a:srgbClr val="F7D4C6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29717" name="Freeform 1025"/>
          <p:cNvSpPr>
            <a:spLocks noEditPoints="1"/>
          </p:cNvSpPr>
          <p:nvPr/>
        </p:nvSpPr>
        <p:spPr bwMode="auto">
          <a:xfrm>
            <a:off x="4455830" y="5381606"/>
            <a:ext cx="322224" cy="309202"/>
          </a:xfrm>
          <a:custGeom>
            <a:avLst/>
            <a:gdLst>
              <a:gd name="T0" fmla="*/ 41 w 166"/>
              <a:gd name="T1" fmla="*/ 6 h 127"/>
              <a:gd name="T2" fmla="*/ 45 w 166"/>
              <a:gd name="T3" fmla="*/ 1 h 127"/>
              <a:gd name="T4" fmla="*/ 52 w 166"/>
              <a:gd name="T5" fmla="*/ 5 h 127"/>
              <a:gd name="T6" fmla="*/ 60 w 166"/>
              <a:gd name="T7" fmla="*/ 2 h 127"/>
              <a:gd name="T8" fmla="*/ 67 w 166"/>
              <a:gd name="T9" fmla="*/ 6 h 127"/>
              <a:gd name="T10" fmla="*/ 72 w 166"/>
              <a:gd name="T11" fmla="*/ 13 h 127"/>
              <a:gd name="T12" fmla="*/ 79 w 166"/>
              <a:gd name="T13" fmla="*/ 17 h 127"/>
              <a:gd name="T14" fmla="*/ 85 w 166"/>
              <a:gd name="T15" fmla="*/ 22 h 127"/>
              <a:gd name="T16" fmla="*/ 93 w 166"/>
              <a:gd name="T17" fmla="*/ 20 h 127"/>
              <a:gd name="T18" fmla="*/ 99 w 166"/>
              <a:gd name="T19" fmla="*/ 18 h 127"/>
              <a:gd name="T20" fmla="*/ 104 w 166"/>
              <a:gd name="T21" fmla="*/ 22 h 127"/>
              <a:gd name="T22" fmla="*/ 111 w 166"/>
              <a:gd name="T23" fmla="*/ 26 h 127"/>
              <a:gd name="T24" fmla="*/ 120 w 166"/>
              <a:gd name="T25" fmla="*/ 27 h 127"/>
              <a:gd name="T26" fmla="*/ 124 w 166"/>
              <a:gd name="T27" fmla="*/ 22 h 127"/>
              <a:gd name="T28" fmla="*/ 132 w 166"/>
              <a:gd name="T29" fmla="*/ 24 h 127"/>
              <a:gd name="T30" fmla="*/ 136 w 166"/>
              <a:gd name="T31" fmla="*/ 30 h 127"/>
              <a:gd name="T32" fmla="*/ 141 w 166"/>
              <a:gd name="T33" fmla="*/ 35 h 127"/>
              <a:gd name="T34" fmla="*/ 147 w 166"/>
              <a:gd name="T35" fmla="*/ 40 h 127"/>
              <a:gd name="T36" fmla="*/ 148 w 166"/>
              <a:gd name="T37" fmla="*/ 48 h 127"/>
              <a:gd name="T38" fmla="*/ 150 w 166"/>
              <a:gd name="T39" fmla="*/ 55 h 127"/>
              <a:gd name="T40" fmla="*/ 158 w 166"/>
              <a:gd name="T41" fmla="*/ 59 h 127"/>
              <a:gd name="T42" fmla="*/ 166 w 166"/>
              <a:gd name="T43" fmla="*/ 59 h 127"/>
              <a:gd name="T44" fmla="*/ 162 w 166"/>
              <a:gd name="T45" fmla="*/ 65 h 127"/>
              <a:gd name="T46" fmla="*/ 164 w 166"/>
              <a:gd name="T47" fmla="*/ 72 h 127"/>
              <a:gd name="T48" fmla="*/ 161 w 166"/>
              <a:gd name="T49" fmla="*/ 79 h 127"/>
              <a:gd name="T50" fmla="*/ 153 w 166"/>
              <a:gd name="T51" fmla="*/ 81 h 127"/>
              <a:gd name="T52" fmla="*/ 149 w 166"/>
              <a:gd name="T53" fmla="*/ 88 h 127"/>
              <a:gd name="T54" fmla="*/ 149 w 166"/>
              <a:gd name="T55" fmla="*/ 96 h 127"/>
              <a:gd name="T56" fmla="*/ 160 w 166"/>
              <a:gd name="T57" fmla="*/ 105 h 127"/>
              <a:gd name="T58" fmla="*/ 163 w 166"/>
              <a:gd name="T59" fmla="*/ 117 h 127"/>
              <a:gd name="T60" fmla="*/ 157 w 166"/>
              <a:gd name="T61" fmla="*/ 118 h 127"/>
              <a:gd name="T62" fmla="*/ 153 w 166"/>
              <a:gd name="T63" fmla="*/ 118 h 127"/>
              <a:gd name="T64" fmla="*/ 145 w 166"/>
              <a:gd name="T65" fmla="*/ 121 h 127"/>
              <a:gd name="T66" fmla="*/ 141 w 166"/>
              <a:gd name="T67" fmla="*/ 127 h 127"/>
              <a:gd name="T68" fmla="*/ 129 w 166"/>
              <a:gd name="T69" fmla="*/ 126 h 127"/>
              <a:gd name="T70" fmla="*/ 119 w 166"/>
              <a:gd name="T71" fmla="*/ 125 h 127"/>
              <a:gd name="T72" fmla="*/ 111 w 166"/>
              <a:gd name="T73" fmla="*/ 123 h 127"/>
              <a:gd name="T74" fmla="*/ 103 w 166"/>
              <a:gd name="T75" fmla="*/ 123 h 127"/>
              <a:gd name="T76" fmla="*/ 98 w 166"/>
              <a:gd name="T77" fmla="*/ 118 h 127"/>
              <a:gd name="T78" fmla="*/ 90 w 166"/>
              <a:gd name="T79" fmla="*/ 117 h 127"/>
              <a:gd name="T80" fmla="*/ 84 w 166"/>
              <a:gd name="T81" fmla="*/ 112 h 127"/>
              <a:gd name="T82" fmla="*/ 77 w 166"/>
              <a:gd name="T83" fmla="*/ 110 h 127"/>
              <a:gd name="T84" fmla="*/ 69 w 166"/>
              <a:gd name="T85" fmla="*/ 107 h 127"/>
              <a:gd name="T86" fmla="*/ 59 w 166"/>
              <a:gd name="T87" fmla="*/ 106 h 127"/>
              <a:gd name="T88" fmla="*/ 50 w 166"/>
              <a:gd name="T89" fmla="*/ 104 h 127"/>
              <a:gd name="T90" fmla="*/ 40 w 166"/>
              <a:gd name="T91" fmla="*/ 104 h 127"/>
              <a:gd name="T92" fmla="*/ 29 w 166"/>
              <a:gd name="T93" fmla="*/ 104 h 127"/>
              <a:gd name="T94" fmla="*/ 16 w 166"/>
              <a:gd name="T95" fmla="*/ 103 h 127"/>
              <a:gd name="T96" fmla="*/ 10 w 166"/>
              <a:gd name="T97" fmla="*/ 101 h 127"/>
              <a:gd name="T98" fmla="*/ 3 w 166"/>
              <a:gd name="T99" fmla="*/ 101 h 127"/>
              <a:gd name="T100" fmla="*/ 1 w 166"/>
              <a:gd name="T101" fmla="*/ 92 h 127"/>
              <a:gd name="T102" fmla="*/ 4 w 166"/>
              <a:gd name="T103" fmla="*/ 87 h 127"/>
              <a:gd name="T104" fmla="*/ 7 w 166"/>
              <a:gd name="T105" fmla="*/ 83 h 127"/>
              <a:gd name="T106" fmla="*/ 11 w 166"/>
              <a:gd name="T107" fmla="*/ 76 h 127"/>
              <a:gd name="T108" fmla="*/ 5 w 166"/>
              <a:gd name="T109" fmla="*/ 72 h 127"/>
              <a:gd name="T110" fmla="*/ 27 w 166"/>
              <a:gd name="T111" fmla="*/ 53 h 127"/>
              <a:gd name="T112" fmla="*/ 34 w 166"/>
              <a:gd name="T113" fmla="*/ 31 h 127"/>
              <a:gd name="T114" fmla="*/ 38 w 166"/>
              <a:gd name="T115" fmla="*/ 23 h 127"/>
              <a:gd name="T116" fmla="*/ 62 w 166"/>
              <a:gd name="T117" fmla="*/ 46 h 127"/>
              <a:gd name="T118" fmla="*/ 66 w 166"/>
              <a:gd name="T119" fmla="*/ 43 h 127"/>
              <a:gd name="T120" fmla="*/ 68 w 166"/>
              <a:gd name="T121" fmla="*/ 41 h 127"/>
              <a:gd name="T122" fmla="*/ 62 w 166"/>
              <a:gd name="T123" fmla="*/ 40 h 127"/>
              <a:gd name="T124" fmla="*/ 62 w 166"/>
              <a:gd name="T125" fmla="*/ 48 h 12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66"/>
              <a:gd name="T190" fmla="*/ 0 h 127"/>
              <a:gd name="T191" fmla="*/ 166 w 166"/>
              <a:gd name="T192" fmla="*/ 127 h 127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66" h="127">
                <a:moveTo>
                  <a:pt x="40" y="12"/>
                </a:move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1" y="8"/>
                </a:lnTo>
                <a:lnTo>
                  <a:pt x="41" y="7"/>
                </a:lnTo>
                <a:lnTo>
                  <a:pt x="41" y="6"/>
                </a:lnTo>
                <a:lnTo>
                  <a:pt x="41" y="5"/>
                </a:lnTo>
                <a:lnTo>
                  <a:pt x="41" y="4"/>
                </a:lnTo>
                <a:lnTo>
                  <a:pt x="42" y="4"/>
                </a:lnTo>
                <a:lnTo>
                  <a:pt x="42" y="3"/>
                </a:lnTo>
                <a:lnTo>
                  <a:pt x="42" y="2"/>
                </a:lnTo>
                <a:lnTo>
                  <a:pt x="41" y="1"/>
                </a:lnTo>
                <a:lnTo>
                  <a:pt x="42" y="0"/>
                </a:lnTo>
                <a:lnTo>
                  <a:pt x="43" y="0"/>
                </a:lnTo>
                <a:lnTo>
                  <a:pt x="44" y="1"/>
                </a:lnTo>
                <a:lnTo>
                  <a:pt x="45" y="1"/>
                </a:lnTo>
                <a:lnTo>
                  <a:pt x="46" y="1"/>
                </a:lnTo>
                <a:lnTo>
                  <a:pt x="47" y="1"/>
                </a:lnTo>
                <a:lnTo>
                  <a:pt x="48" y="1"/>
                </a:lnTo>
                <a:lnTo>
                  <a:pt x="48" y="2"/>
                </a:lnTo>
                <a:lnTo>
                  <a:pt x="49" y="2"/>
                </a:lnTo>
                <a:lnTo>
                  <a:pt x="49" y="3"/>
                </a:lnTo>
                <a:lnTo>
                  <a:pt x="50" y="3"/>
                </a:lnTo>
                <a:lnTo>
                  <a:pt x="50" y="4"/>
                </a:lnTo>
                <a:lnTo>
                  <a:pt x="51" y="4"/>
                </a:lnTo>
                <a:lnTo>
                  <a:pt x="52" y="5"/>
                </a:lnTo>
                <a:lnTo>
                  <a:pt x="54" y="5"/>
                </a:lnTo>
                <a:lnTo>
                  <a:pt x="54" y="4"/>
                </a:lnTo>
                <a:lnTo>
                  <a:pt x="55" y="4"/>
                </a:lnTo>
                <a:lnTo>
                  <a:pt x="56" y="4"/>
                </a:lnTo>
                <a:lnTo>
                  <a:pt x="56" y="3"/>
                </a:lnTo>
                <a:lnTo>
                  <a:pt x="57" y="3"/>
                </a:lnTo>
                <a:lnTo>
                  <a:pt x="58" y="3"/>
                </a:lnTo>
                <a:lnTo>
                  <a:pt x="58" y="2"/>
                </a:lnTo>
                <a:lnTo>
                  <a:pt x="59" y="2"/>
                </a:lnTo>
                <a:lnTo>
                  <a:pt x="60" y="2"/>
                </a:lnTo>
                <a:lnTo>
                  <a:pt x="61" y="2"/>
                </a:lnTo>
                <a:lnTo>
                  <a:pt x="62" y="2"/>
                </a:lnTo>
                <a:lnTo>
                  <a:pt x="63" y="2"/>
                </a:lnTo>
                <a:lnTo>
                  <a:pt x="63" y="3"/>
                </a:lnTo>
                <a:lnTo>
                  <a:pt x="64" y="3"/>
                </a:lnTo>
                <a:lnTo>
                  <a:pt x="65" y="4"/>
                </a:lnTo>
                <a:lnTo>
                  <a:pt x="66" y="4"/>
                </a:lnTo>
                <a:lnTo>
                  <a:pt x="66" y="5"/>
                </a:lnTo>
                <a:lnTo>
                  <a:pt x="66" y="6"/>
                </a:lnTo>
                <a:lnTo>
                  <a:pt x="67" y="6"/>
                </a:lnTo>
                <a:lnTo>
                  <a:pt x="67" y="7"/>
                </a:lnTo>
                <a:lnTo>
                  <a:pt x="68" y="7"/>
                </a:lnTo>
                <a:lnTo>
                  <a:pt x="68" y="8"/>
                </a:lnTo>
                <a:lnTo>
                  <a:pt x="69" y="8"/>
                </a:lnTo>
                <a:lnTo>
                  <a:pt x="69" y="9"/>
                </a:lnTo>
                <a:lnTo>
                  <a:pt x="70" y="9"/>
                </a:lnTo>
                <a:lnTo>
                  <a:pt x="70" y="10"/>
                </a:lnTo>
                <a:lnTo>
                  <a:pt x="71" y="11"/>
                </a:lnTo>
                <a:lnTo>
                  <a:pt x="71" y="12"/>
                </a:lnTo>
                <a:lnTo>
                  <a:pt x="72" y="12"/>
                </a:lnTo>
                <a:lnTo>
                  <a:pt x="72" y="13"/>
                </a:lnTo>
                <a:lnTo>
                  <a:pt x="72" y="14"/>
                </a:lnTo>
                <a:lnTo>
                  <a:pt x="73" y="14"/>
                </a:lnTo>
                <a:lnTo>
                  <a:pt x="73" y="15"/>
                </a:lnTo>
                <a:lnTo>
                  <a:pt x="74" y="16"/>
                </a:lnTo>
                <a:lnTo>
                  <a:pt x="75" y="16"/>
                </a:lnTo>
                <a:lnTo>
                  <a:pt x="76" y="16"/>
                </a:lnTo>
                <a:lnTo>
                  <a:pt x="77" y="16"/>
                </a:lnTo>
                <a:lnTo>
                  <a:pt x="77" y="17"/>
                </a:lnTo>
                <a:lnTo>
                  <a:pt x="78" y="17"/>
                </a:lnTo>
                <a:lnTo>
                  <a:pt x="79" y="17"/>
                </a:lnTo>
                <a:lnTo>
                  <a:pt x="80" y="18"/>
                </a:lnTo>
                <a:lnTo>
                  <a:pt x="81" y="18"/>
                </a:lnTo>
                <a:lnTo>
                  <a:pt x="81" y="19"/>
                </a:lnTo>
                <a:lnTo>
                  <a:pt x="82" y="19"/>
                </a:lnTo>
                <a:lnTo>
                  <a:pt x="83" y="20"/>
                </a:lnTo>
                <a:lnTo>
                  <a:pt x="84" y="20"/>
                </a:lnTo>
                <a:lnTo>
                  <a:pt x="84" y="21"/>
                </a:lnTo>
                <a:lnTo>
                  <a:pt x="85" y="21"/>
                </a:lnTo>
                <a:lnTo>
                  <a:pt x="85" y="22"/>
                </a:lnTo>
                <a:lnTo>
                  <a:pt x="86" y="22"/>
                </a:lnTo>
                <a:lnTo>
                  <a:pt x="88" y="22"/>
                </a:lnTo>
                <a:lnTo>
                  <a:pt x="89" y="22"/>
                </a:lnTo>
                <a:lnTo>
                  <a:pt x="90" y="22"/>
                </a:lnTo>
                <a:lnTo>
                  <a:pt x="91" y="22"/>
                </a:lnTo>
                <a:lnTo>
                  <a:pt x="91" y="21"/>
                </a:lnTo>
                <a:lnTo>
                  <a:pt x="92" y="21"/>
                </a:lnTo>
                <a:lnTo>
                  <a:pt x="92" y="20"/>
                </a:lnTo>
                <a:lnTo>
                  <a:pt x="93" y="20"/>
                </a:lnTo>
                <a:lnTo>
                  <a:pt x="93" y="19"/>
                </a:lnTo>
                <a:lnTo>
                  <a:pt x="94" y="19"/>
                </a:lnTo>
                <a:lnTo>
                  <a:pt x="95" y="19"/>
                </a:lnTo>
                <a:lnTo>
                  <a:pt x="95" y="20"/>
                </a:lnTo>
                <a:lnTo>
                  <a:pt x="96" y="20"/>
                </a:lnTo>
                <a:lnTo>
                  <a:pt x="97" y="20"/>
                </a:lnTo>
                <a:lnTo>
                  <a:pt x="97" y="19"/>
                </a:lnTo>
                <a:lnTo>
                  <a:pt x="97" y="18"/>
                </a:lnTo>
                <a:lnTo>
                  <a:pt x="98" y="18"/>
                </a:lnTo>
                <a:lnTo>
                  <a:pt x="99" y="18"/>
                </a:lnTo>
                <a:lnTo>
                  <a:pt x="99" y="19"/>
                </a:lnTo>
                <a:lnTo>
                  <a:pt x="99" y="20"/>
                </a:lnTo>
                <a:lnTo>
                  <a:pt x="100" y="20"/>
                </a:lnTo>
                <a:lnTo>
                  <a:pt x="101" y="20"/>
                </a:lnTo>
                <a:lnTo>
                  <a:pt x="102" y="20"/>
                </a:lnTo>
                <a:lnTo>
                  <a:pt x="102" y="21"/>
                </a:lnTo>
                <a:lnTo>
                  <a:pt x="103" y="21"/>
                </a:lnTo>
                <a:lnTo>
                  <a:pt x="104" y="21"/>
                </a:lnTo>
                <a:lnTo>
                  <a:pt x="104" y="22"/>
                </a:lnTo>
                <a:lnTo>
                  <a:pt x="105" y="22"/>
                </a:lnTo>
                <a:lnTo>
                  <a:pt x="105" y="23"/>
                </a:lnTo>
                <a:lnTo>
                  <a:pt x="106" y="23"/>
                </a:lnTo>
                <a:lnTo>
                  <a:pt x="107" y="23"/>
                </a:lnTo>
                <a:lnTo>
                  <a:pt x="108" y="23"/>
                </a:lnTo>
                <a:lnTo>
                  <a:pt x="108" y="24"/>
                </a:lnTo>
                <a:lnTo>
                  <a:pt x="109" y="24"/>
                </a:lnTo>
                <a:lnTo>
                  <a:pt x="110" y="25"/>
                </a:lnTo>
                <a:lnTo>
                  <a:pt x="110" y="26"/>
                </a:lnTo>
                <a:lnTo>
                  <a:pt x="111" y="26"/>
                </a:lnTo>
                <a:lnTo>
                  <a:pt x="112" y="27"/>
                </a:lnTo>
                <a:lnTo>
                  <a:pt x="113" y="27"/>
                </a:lnTo>
                <a:lnTo>
                  <a:pt x="114" y="27"/>
                </a:lnTo>
                <a:lnTo>
                  <a:pt x="115" y="27"/>
                </a:lnTo>
                <a:lnTo>
                  <a:pt x="116" y="27"/>
                </a:lnTo>
                <a:lnTo>
                  <a:pt x="117" y="28"/>
                </a:lnTo>
                <a:lnTo>
                  <a:pt x="118" y="28"/>
                </a:lnTo>
                <a:lnTo>
                  <a:pt x="119" y="27"/>
                </a:lnTo>
                <a:lnTo>
                  <a:pt x="120" y="27"/>
                </a:lnTo>
                <a:lnTo>
                  <a:pt x="121" y="27"/>
                </a:lnTo>
                <a:lnTo>
                  <a:pt x="122" y="27"/>
                </a:lnTo>
                <a:lnTo>
                  <a:pt x="123" y="27"/>
                </a:lnTo>
                <a:lnTo>
                  <a:pt x="122" y="26"/>
                </a:lnTo>
                <a:lnTo>
                  <a:pt x="122" y="25"/>
                </a:lnTo>
                <a:lnTo>
                  <a:pt x="123" y="24"/>
                </a:lnTo>
                <a:lnTo>
                  <a:pt x="123" y="23"/>
                </a:lnTo>
                <a:lnTo>
                  <a:pt x="123" y="22"/>
                </a:lnTo>
                <a:lnTo>
                  <a:pt x="124" y="22"/>
                </a:lnTo>
                <a:lnTo>
                  <a:pt x="125" y="21"/>
                </a:lnTo>
                <a:lnTo>
                  <a:pt x="125" y="22"/>
                </a:lnTo>
                <a:lnTo>
                  <a:pt x="126" y="22"/>
                </a:lnTo>
                <a:lnTo>
                  <a:pt x="128" y="22"/>
                </a:lnTo>
                <a:lnTo>
                  <a:pt x="129" y="22"/>
                </a:lnTo>
                <a:lnTo>
                  <a:pt x="130" y="22"/>
                </a:lnTo>
                <a:lnTo>
                  <a:pt x="131" y="22"/>
                </a:lnTo>
                <a:lnTo>
                  <a:pt x="131" y="23"/>
                </a:lnTo>
                <a:lnTo>
                  <a:pt x="131" y="24"/>
                </a:lnTo>
                <a:lnTo>
                  <a:pt x="132" y="24"/>
                </a:lnTo>
                <a:lnTo>
                  <a:pt x="132" y="25"/>
                </a:lnTo>
                <a:lnTo>
                  <a:pt x="133" y="26"/>
                </a:lnTo>
                <a:lnTo>
                  <a:pt x="133" y="27"/>
                </a:lnTo>
                <a:lnTo>
                  <a:pt x="134" y="27"/>
                </a:lnTo>
                <a:lnTo>
                  <a:pt x="135" y="27"/>
                </a:lnTo>
                <a:lnTo>
                  <a:pt x="135" y="28"/>
                </a:lnTo>
                <a:lnTo>
                  <a:pt x="135" y="29"/>
                </a:lnTo>
                <a:lnTo>
                  <a:pt x="136" y="29"/>
                </a:lnTo>
                <a:lnTo>
                  <a:pt x="136" y="30"/>
                </a:lnTo>
                <a:lnTo>
                  <a:pt x="136" y="31"/>
                </a:lnTo>
                <a:lnTo>
                  <a:pt x="137" y="31"/>
                </a:lnTo>
                <a:lnTo>
                  <a:pt x="137" y="32"/>
                </a:lnTo>
                <a:lnTo>
                  <a:pt x="138" y="32"/>
                </a:lnTo>
                <a:lnTo>
                  <a:pt x="138" y="33"/>
                </a:lnTo>
                <a:lnTo>
                  <a:pt x="139" y="33"/>
                </a:lnTo>
                <a:lnTo>
                  <a:pt x="140" y="33"/>
                </a:lnTo>
                <a:lnTo>
                  <a:pt x="140" y="34"/>
                </a:lnTo>
                <a:lnTo>
                  <a:pt x="141" y="34"/>
                </a:lnTo>
                <a:lnTo>
                  <a:pt x="141" y="35"/>
                </a:lnTo>
                <a:lnTo>
                  <a:pt x="142" y="35"/>
                </a:lnTo>
                <a:lnTo>
                  <a:pt x="142" y="36"/>
                </a:lnTo>
                <a:lnTo>
                  <a:pt x="143" y="36"/>
                </a:lnTo>
                <a:lnTo>
                  <a:pt x="144" y="36"/>
                </a:lnTo>
                <a:lnTo>
                  <a:pt x="144" y="37"/>
                </a:lnTo>
                <a:lnTo>
                  <a:pt x="145" y="37"/>
                </a:lnTo>
                <a:lnTo>
                  <a:pt x="146" y="38"/>
                </a:lnTo>
                <a:lnTo>
                  <a:pt x="146" y="39"/>
                </a:lnTo>
                <a:lnTo>
                  <a:pt x="147" y="39"/>
                </a:lnTo>
                <a:lnTo>
                  <a:pt x="147" y="40"/>
                </a:lnTo>
                <a:lnTo>
                  <a:pt x="147" y="41"/>
                </a:lnTo>
                <a:lnTo>
                  <a:pt x="147" y="42"/>
                </a:lnTo>
                <a:lnTo>
                  <a:pt x="147" y="43"/>
                </a:lnTo>
                <a:lnTo>
                  <a:pt x="147" y="44"/>
                </a:lnTo>
                <a:lnTo>
                  <a:pt x="147" y="45"/>
                </a:lnTo>
                <a:lnTo>
                  <a:pt x="148" y="45"/>
                </a:lnTo>
                <a:lnTo>
                  <a:pt x="148" y="46"/>
                </a:lnTo>
                <a:lnTo>
                  <a:pt x="148" y="47"/>
                </a:lnTo>
                <a:lnTo>
                  <a:pt x="148" y="48"/>
                </a:lnTo>
                <a:lnTo>
                  <a:pt x="148" y="49"/>
                </a:lnTo>
                <a:lnTo>
                  <a:pt x="148" y="50"/>
                </a:lnTo>
                <a:lnTo>
                  <a:pt x="148" y="51"/>
                </a:lnTo>
                <a:lnTo>
                  <a:pt x="148" y="52"/>
                </a:lnTo>
                <a:lnTo>
                  <a:pt x="148" y="53"/>
                </a:lnTo>
                <a:lnTo>
                  <a:pt x="149" y="53"/>
                </a:lnTo>
                <a:lnTo>
                  <a:pt x="149" y="54"/>
                </a:lnTo>
                <a:lnTo>
                  <a:pt x="150" y="54"/>
                </a:lnTo>
                <a:lnTo>
                  <a:pt x="150" y="55"/>
                </a:lnTo>
                <a:lnTo>
                  <a:pt x="151" y="56"/>
                </a:lnTo>
                <a:lnTo>
                  <a:pt x="152" y="57"/>
                </a:lnTo>
                <a:lnTo>
                  <a:pt x="153" y="57"/>
                </a:lnTo>
                <a:lnTo>
                  <a:pt x="154" y="57"/>
                </a:lnTo>
                <a:lnTo>
                  <a:pt x="155" y="57"/>
                </a:lnTo>
                <a:lnTo>
                  <a:pt x="156" y="57"/>
                </a:lnTo>
                <a:lnTo>
                  <a:pt x="156" y="58"/>
                </a:lnTo>
                <a:lnTo>
                  <a:pt x="157" y="58"/>
                </a:lnTo>
                <a:lnTo>
                  <a:pt x="157" y="59"/>
                </a:lnTo>
                <a:lnTo>
                  <a:pt x="158" y="59"/>
                </a:lnTo>
                <a:lnTo>
                  <a:pt x="159" y="59"/>
                </a:lnTo>
                <a:lnTo>
                  <a:pt x="160" y="59"/>
                </a:lnTo>
                <a:lnTo>
                  <a:pt x="161" y="59"/>
                </a:lnTo>
                <a:lnTo>
                  <a:pt x="163" y="59"/>
                </a:lnTo>
                <a:lnTo>
                  <a:pt x="164" y="59"/>
                </a:lnTo>
                <a:lnTo>
                  <a:pt x="165" y="59"/>
                </a:lnTo>
                <a:lnTo>
                  <a:pt x="165" y="58"/>
                </a:lnTo>
                <a:lnTo>
                  <a:pt x="166" y="58"/>
                </a:lnTo>
                <a:lnTo>
                  <a:pt x="166" y="59"/>
                </a:lnTo>
                <a:lnTo>
                  <a:pt x="166" y="60"/>
                </a:lnTo>
                <a:lnTo>
                  <a:pt x="166" y="61"/>
                </a:lnTo>
                <a:lnTo>
                  <a:pt x="165" y="61"/>
                </a:lnTo>
                <a:lnTo>
                  <a:pt x="165" y="62"/>
                </a:lnTo>
                <a:lnTo>
                  <a:pt x="164" y="62"/>
                </a:lnTo>
                <a:lnTo>
                  <a:pt x="164" y="63"/>
                </a:lnTo>
                <a:lnTo>
                  <a:pt x="164" y="64"/>
                </a:lnTo>
                <a:lnTo>
                  <a:pt x="163" y="64"/>
                </a:lnTo>
                <a:lnTo>
                  <a:pt x="163" y="65"/>
                </a:lnTo>
                <a:lnTo>
                  <a:pt x="162" y="65"/>
                </a:lnTo>
                <a:lnTo>
                  <a:pt x="161" y="65"/>
                </a:lnTo>
                <a:lnTo>
                  <a:pt x="161" y="66"/>
                </a:lnTo>
                <a:lnTo>
                  <a:pt x="161" y="67"/>
                </a:lnTo>
                <a:lnTo>
                  <a:pt x="161" y="68"/>
                </a:lnTo>
                <a:lnTo>
                  <a:pt x="161" y="69"/>
                </a:lnTo>
                <a:lnTo>
                  <a:pt x="161" y="70"/>
                </a:lnTo>
                <a:lnTo>
                  <a:pt x="161" y="71"/>
                </a:lnTo>
                <a:lnTo>
                  <a:pt x="162" y="71"/>
                </a:lnTo>
                <a:lnTo>
                  <a:pt x="162" y="72"/>
                </a:lnTo>
                <a:lnTo>
                  <a:pt x="163" y="72"/>
                </a:lnTo>
                <a:lnTo>
                  <a:pt x="164" y="72"/>
                </a:lnTo>
                <a:lnTo>
                  <a:pt x="164" y="73"/>
                </a:lnTo>
                <a:lnTo>
                  <a:pt x="163" y="73"/>
                </a:lnTo>
                <a:lnTo>
                  <a:pt x="163" y="74"/>
                </a:lnTo>
                <a:lnTo>
                  <a:pt x="163" y="75"/>
                </a:lnTo>
                <a:lnTo>
                  <a:pt x="163" y="76"/>
                </a:lnTo>
                <a:lnTo>
                  <a:pt x="163" y="77"/>
                </a:lnTo>
                <a:lnTo>
                  <a:pt x="163" y="78"/>
                </a:lnTo>
                <a:lnTo>
                  <a:pt x="162" y="79"/>
                </a:lnTo>
                <a:lnTo>
                  <a:pt x="161" y="79"/>
                </a:lnTo>
                <a:lnTo>
                  <a:pt x="160" y="80"/>
                </a:lnTo>
                <a:lnTo>
                  <a:pt x="159" y="80"/>
                </a:lnTo>
                <a:lnTo>
                  <a:pt x="159" y="81"/>
                </a:lnTo>
                <a:lnTo>
                  <a:pt x="158" y="81"/>
                </a:lnTo>
                <a:lnTo>
                  <a:pt x="158" y="82"/>
                </a:lnTo>
                <a:lnTo>
                  <a:pt x="157" y="82"/>
                </a:lnTo>
                <a:lnTo>
                  <a:pt x="156" y="82"/>
                </a:lnTo>
                <a:lnTo>
                  <a:pt x="155" y="82"/>
                </a:lnTo>
                <a:lnTo>
                  <a:pt x="154" y="82"/>
                </a:lnTo>
                <a:lnTo>
                  <a:pt x="153" y="81"/>
                </a:lnTo>
                <a:lnTo>
                  <a:pt x="152" y="82"/>
                </a:lnTo>
                <a:lnTo>
                  <a:pt x="151" y="82"/>
                </a:lnTo>
                <a:lnTo>
                  <a:pt x="150" y="83"/>
                </a:lnTo>
                <a:lnTo>
                  <a:pt x="149" y="83"/>
                </a:lnTo>
                <a:lnTo>
                  <a:pt x="149" y="84"/>
                </a:lnTo>
                <a:lnTo>
                  <a:pt x="148" y="84"/>
                </a:lnTo>
                <a:lnTo>
                  <a:pt x="148" y="85"/>
                </a:lnTo>
                <a:lnTo>
                  <a:pt x="149" y="86"/>
                </a:lnTo>
                <a:lnTo>
                  <a:pt x="149" y="87"/>
                </a:lnTo>
                <a:lnTo>
                  <a:pt x="149" y="88"/>
                </a:lnTo>
                <a:lnTo>
                  <a:pt x="149" y="89"/>
                </a:lnTo>
                <a:lnTo>
                  <a:pt x="148" y="90"/>
                </a:lnTo>
                <a:lnTo>
                  <a:pt x="148" y="91"/>
                </a:lnTo>
                <a:lnTo>
                  <a:pt x="148" y="92"/>
                </a:lnTo>
                <a:lnTo>
                  <a:pt x="148" y="93"/>
                </a:lnTo>
                <a:lnTo>
                  <a:pt x="148" y="94"/>
                </a:lnTo>
                <a:lnTo>
                  <a:pt x="148" y="95"/>
                </a:lnTo>
                <a:lnTo>
                  <a:pt x="149" y="95"/>
                </a:lnTo>
                <a:lnTo>
                  <a:pt x="149" y="96"/>
                </a:lnTo>
                <a:lnTo>
                  <a:pt x="150" y="96"/>
                </a:lnTo>
                <a:lnTo>
                  <a:pt x="152" y="96"/>
                </a:lnTo>
                <a:lnTo>
                  <a:pt x="154" y="96"/>
                </a:lnTo>
                <a:lnTo>
                  <a:pt x="155" y="96"/>
                </a:lnTo>
                <a:lnTo>
                  <a:pt x="156" y="98"/>
                </a:lnTo>
                <a:lnTo>
                  <a:pt x="157" y="99"/>
                </a:lnTo>
                <a:lnTo>
                  <a:pt x="158" y="101"/>
                </a:lnTo>
                <a:lnTo>
                  <a:pt x="159" y="102"/>
                </a:lnTo>
                <a:lnTo>
                  <a:pt x="159" y="104"/>
                </a:lnTo>
                <a:lnTo>
                  <a:pt x="160" y="105"/>
                </a:lnTo>
                <a:lnTo>
                  <a:pt x="161" y="107"/>
                </a:lnTo>
                <a:lnTo>
                  <a:pt x="161" y="109"/>
                </a:lnTo>
                <a:lnTo>
                  <a:pt x="162" y="110"/>
                </a:lnTo>
                <a:lnTo>
                  <a:pt x="161" y="112"/>
                </a:lnTo>
                <a:lnTo>
                  <a:pt x="161" y="113"/>
                </a:lnTo>
                <a:lnTo>
                  <a:pt x="161" y="114"/>
                </a:lnTo>
                <a:lnTo>
                  <a:pt x="161" y="115"/>
                </a:lnTo>
                <a:lnTo>
                  <a:pt x="161" y="116"/>
                </a:lnTo>
                <a:lnTo>
                  <a:pt x="162" y="116"/>
                </a:lnTo>
                <a:lnTo>
                  <a:pt x="163" y="117"/>
                </a:lnTo>
                <a:lnTo>
                  <a:pt x="164" y="117"/>
                </a:lnTo>
                <a:lnTo>
                  <a:pt x="163" y="117"/>
                </a:lnTo>
                <a:lnTo>
                  <a:pt x="162" y="118"/>
                </a:lnTo>
                <a:lnTo>
                  <a:pt x="161" y="118"/>
                </a:lnTo>
                <a:lnTo>
                  <a:pt x="161" y="117"/>
                </a:lnTo>
                <a:lnTo>
                  <a:pt x="160" y="117"/>
                </a:lnTo>
                <a:lnTo>
                  <a:pt x="159" y="117"/>
                </a:lnTo>
                <a:lnTo>
                  <a:pt x="158" y="117"/>
                </a:lnTo>
                <a:lnTo>
                  <a:pt x="157" y="117"/>
                </a:lnTo>
                <a:lnTo>
                  <a:pt x="157" y="118"/>
                </a:lnTo>
                <a:lnTo>
                  <a:pt x="157" y="119"/>
                </a:lnTo>
                <a:lnTo>
                  <a:pt x="157" y="120"/>
                </a:lnTo>
                <a:lnTo>
                  <a:pt x="157" y="121"/>
                </a:lnTo>
                <a:lnTo>
                  <a:pt x="156" y="121"/>
                </a:lnTo>
                <a:lnTo>
                  <a:pt x="155" y="121"/>
                </a:lnTo>
                <a:lnTo>
                  <a:pt x="155" y="120"/>
                </a:lnTo>
                <a:lnTo>
                  <a:pt x="155" y="119"/>
                </a:lnTo>
                <a:lnTo>
                  <a:pt x="154" y="119"/>
                </a:lnTo>
                <a:lnTo>
                  <a:pt x="154" y="118"/>
                </a:lnTo>
                <a:lnTo>
                  <a:pt x="153" y="118"/>
                </a:lnTo>
                <a:lnTo>
                  <a:pt x="151" y="118"/>
                </a:lnTo>
                <a:lnTo>
                  <a:pt x="150" y="118"/>
                </a:lnTo>
                <a:lnTo>
                  <a:pt x="149" y="118"/>
                </a:lnTo>
                <a:lnTo>
                  <a:pt x="148" y="118"/>
                </a:lnTo>
                <a:lnTo>
                  <a:pt x="148" y="119"/>
                </a:lnTo>
                <a:lnTo>
                  <a:pt x="147" y="119"/>
                </a:lnTo>
                <a:lnTo>
                  <a:pt x="146" y="119"/>
                </a:lnTo>
                <a:lnTo>
                  <a:pt x="146" y="120"/>
                </a:lnTo>
                <a:lnTo>
                  <a:pt x="145" y="120"/>
                </a:lnTo>
                <a:lnTo>
                  <a:pt x="145" y="121"/>
                </a:lnTo>
                <a:lnTo>
                  <a:pt x="145" y="122"/>
                </a:lnTo>
                <a:lnTo>
                  <a:pt x="145" y="123"/>
                </a:lnTo>
                <a:lnTo>
                  <a:pt x="145" y="124"/>
                </a:lnTo>
                <a:lnTo>
                  <a:pt x="145" y="125"/>
                </a:lnTo>
                <a:lnTo>
                  <a:pt x="144" y="126"/>
                </a:lnTo>
                <a:lnTo>
                  <a:pt x="143" y="126"/>
                </a:lnTo>
                <a:lnTo>
                  <a:pt x="143" y="127"/>
                </a:lnTo>
                <a:lnTo>
                  <a:pt x="142" y="127"/>
                </a:lnTo>
                <a:lnTo>
                  <a:pt x="141" y="127"/>
                </a:lnTo>
                <a:lnTo>
                  <a:pt x="140" y="127"/>
                </a:lnTo>
                <a:lnTo>
                  <a:pt x="139" y="127"/>
                </a:lnTo>
                <a:lnTo>
                  <a:pt x="137" y="127"/>
                </a:lnTo>
                <a:lnTo>
                  <a:pt x="136" y="127"/>
                </a:lnTo>
                <a:lnTo>
                  <a:pt x="135" y="127"/>
                </a:lnTo>
                <a:lnTo>
                  <a:pt x="135" y="126"/>
                </a:lnTo>
                <a:lnTo>
                  <a:pt x="134" y="126"/>
                </a:lnTo>
                <a:lnTo>
                  <a:pt x="133" y="126"/>
                </a:lnTo>
                <a:lnTo>
                  <a:pt x="132" y="126"/>
                </a:lnTo>
                <a:lnTo>
                  <a:pt x="131" y="126"/>
                </a:lnTo>
                <a:lnTo>
                  <a:pt x="129" y="126"/>
                </a:lnTo>
                <a:lnTo>
                  <a:pt x="128" y="126"/>
                </a:lnTo>
                <a:lnTo>
                  <a:pt x="126" y="126"/>
                </a:lnTo>
                <a:lnTo>
                  <a:pt x="125" y="126"/>
                </a:lnTo>
                <a:lnTo>
                  <a:pt x="124" y="126"/>
                </a:lnTo>
                <a:lnTo>
                  <a:pt x="123" y="126"/>
                </a:lnTo>
                <a:lnTo>
                  <a:pt x="123" y="125"/>
                </a:lnTo>
                <a:lnTo>
                  <a:pt x="122" y="125"/>
                </a:lnTo>
                <a:lnTo>
                  <a:pt x="121" y="125"/>
                </a:lnTo>
                <a:lnTo>
                  <a:pt x="120" y="125"/>
                </a:lnTo>
                <a:lnTo>
                  <a:pt x="119" y="125"/>
                </a:lnTo>
                <a:lnTo>
                  <a:pt x="119" y="124"/>
                </a:lnTo>
                <a:lnTo>
                  <a:pt x="118" y="124"/>
                </a:lnTo>
                <a:lnTo>
                  <a:pt x="117" y="124"/>
                </a:lnTo>
                <a:lnTo>
                  <a:pt x="116" y="124"/>
                </a:lnTo>
                <a:lnTo>
                  <a:pt x="115" y="123"/>
                </a:lnTo>
                <a:lnTo>
                  <a:pt x="114" y="123"/>
                </a:lnTo>
                <a:lnTo>
                  <a:pt x="113" y="123"/>
                </a:lnTo>
                <a:lnTo>
                  <a:pt x="112" y="123"/>
                </a:lnTo>
                <a:lnTo>
                  <a:pt x="111" y="123"/>
                </a:lnTo>
                <a:lnTo>
                  <a:pt x="110" y="123"/>
                </a:lnTo>
                <a:lnTo>
                  <a:pt x="110" y="122"/>
                </a:lnTo>
                <a:lnTo>
                  <a:pt x="109" y="122"/>
                </a:lnTo>
                <a:lnTo>
                  <a:pt x="108" y="122"/>
                </a:lnTo>
                <a:lnTo>
                  <a:pt x="107" y="122"/>
                </a:lnTo>
                <a:lnTo>
                  <a:pt x="106" y="122"/>
                </a:lnTo>
                <a:lnTo>
                  <a:pt x="105" y="122"/>
                </a:lnTo>
                <a:lnTo>
                  <a:pt x="104" y="122"/>
                </a:lnTo>
                <a:lnTo>
                  <a:pt x="104" y="123"/>
                </a:lnTo>
                <a:lnTo>
                  <a:pt x="103" y="123"/>
                </a:lnTo>
                <a:lnTo>
                  <a:pt x="102" y="123"/>
                </a:lnTo>
                <a:lnTo>
                  <a:pt x="101" y="123"/>
                </a:lnTo>
                <a:lnTo>
                  <a:pt x="101" y="122"/>
                </a:lnTo>
                <a:lnTo>
                  <a:pt x="100" y="122"/>
                </a:lnTo>
                <a:lnTo>
                  <a:pt x="100" y="121"/>
                </a:lnTo>
                <a:lnTo>
                  <a:pt x="100" y="120"/>
                </a:lnTo>
                <a:lnTo>
                  <a:pt x="99" y="120"/>
                </a:lnTo>
                <a:lnTo>
                  <a:pt x="99" y="119"/>
                </a:lnTo>
                <a:lnTo>
                  <a:pt x="98" y="119"/>
                </a:lnTo>
                <a:lnTo>
                  <a:pt x="98" y="118"/>
                </a:lnTo>
                <a:lnTo>
                  <a:pt x="97" y="118"/>
                </a:lnTo>
                <a:lnTo>
                  <a:pt x="96" y="118"/>
                </a:lnTo>
                <a:lnTo>
                  <a:pt x="95" y="118"/>
                </a:lnTo>
                <a:lnTo>
                  <a:pt x="94" y="118"/>
                </a:lnTo>
                <a:lnTo>
                  <a:pt x="93" y="118"/>
                </a:lnTo>
                <a:lnTo>
                  <a:pt x="93" y="117"/>
                </a:lnTo>
                <a:lnTo>
                  <a:pt x="92" y="117"/>
                </a:lnTo>
                <a:lnTo>
                  <a:pt x="91" y="117"/>
                </a:lnTo>
                <a:lnTo>
                  <a:pt x="90" y="117"/>
                </a:lnTo>
                <a:lnTo>
                  <a:pt x="90" y="116"/>
                </a:lnTo>
                <a:lnTo>
                  <a:pt x="89" y="116"/>
                </a:lnTo>
                <a:lnTo>
                  <a:pt x="89" y="115"/>
                </a:lnTo>
                <a:lnTo>
                  <a:pt x="88" y="115"/>
                </a:lnTo>
                <a:lnTo>
                  <a:pt x="88" y="114"/>
                </a:lnTo>
                <a:lnTo>
                  <a:pt x="87" y="114"/>
                </a:lnTo>
                <a:lnTo>
                  <a:pt x="86" y="113"/>
                </a:lnTo>
                <a:lnTo>
                  <a:pt x="85" y="113"/>
                </a:lnTo>
                <a:lnTo>
                  <a:pt x="85" y="112"/>
                </a:lnTo>
                <a:lnTo>
                  <a:pt x="84" y="112"/>
                </a:lnTo>
                <a:lnTo>
                  <a:pt x="84" y="111"/>
                </a:lnTo>
                <a:lnTo>
                  <a:pt x="83" y="111"/>
                </a:lnTo>
                <a:lnTo>
                  <a:pt x="82" y="111"/>
                </a:lnTo>
                <a:lnTo>
                  <a:pt x="82" y="110"/>
                </a:lnTo>
                <a:lnTo>
                  <a:pt x="81" y="110"/>
                </a:lnTo>
                <a:lnTo>
                  <a:pt x="80" y="110"/>
                </a:lnTo>
                <a:lnTo>
                  <a:pt x="79" y="110"/>
                </a:lnTo>
                <a:lnTo>
                  <a:pt x="78" y="110"/>
                </a:lnTo>
                <a:lnTo>
                  <a:pt x="77" y="110"/>
                </a:lnTo>
                <a:lnTo>
                  <a:pt x="76" y="110"/>
                </a:lnTo>
                <a:lnTo>
                  <a:pt x="76" y="109"/>
                </a:lnTo>
                <a:lnTo>
                  <a:pt x="75" y="108"/>
                </a:lnTo>
                <a:lnTo>
                  <a:pt x="74" y="108"/>
                </a:lnTo>
                <a:lnTo>
                  <a:pt x="73" y="108"/>
                </a:lnTo>
                <a:lnTo>
                  <a:pt x="72" y="108"/>
                </a:lnTo>
                <a:lnTo>
                  <a:pt x="71" y="108"/>
                </a:lnTo>
                <a:lnTo>
                  <a:pt x="71" y="107"/>
                </a:lnTo>
                <a:lnTo>
                  <a:pt x="70" y="107"/>
                </a:lnTo>
                <a:lnTo>
                  <a:pt x="69" y="107"/>
                </a:lnTo>
                <a:lnTo>
                  <a:pt x="67" y="107"/>
                </a:lnTo>
                <a:lnTo>
                  <a:pt x="66" y="107"/>
                </a:lnTo>
                <a:lnTo>
                  <a:pt x="65" y="107"/>
                </a:lnTo>
                <a:lnTo>
                  <a:pt x="64" y="107"/>
                </a:lnTo>
                <a:lnTo>
                  <a:pt x="63" y="106"/>
                </a:lnTo>
                <a:lnTo>
                  <a:pt x="62" y="106"/>
                </a:lnTo>
                <a:lnTo>
                  <a:pt x="61" y="107"/>
                </a:lnTo>
                <a:lnTo>
                  <a:pt x="60" y="107"/>
                </a:lnTo>
                <a:lnTo>
                  <a:pt x="60" y="106"/>
                </a:lnTo>
                <a:lnTo>
                  <a:pt x="59" y="106"/>
                </a:lnTo>
                <a:lnTo>
                  <a:pt x="58" y="106"/>
                </a:lnTo>
                <a:lnTo>
                  <a:pt x="57" y="106"/>
                </a:lnTo>
                <a:lnTo>
                  <a:pt x="56" y="106"/>
                </a:lnTo>
                <a:lnTo>
                  <a:pt x="56" y="105"/>
                </a:lnTo>
                <a:lnTo>
                  <a:pt x="55" y="105"/>
                </a:lnTo>
                <a:lnTo>
                  <a:pt x="54" y="105"/>
                </a:lnTo>
                <a:lnTo>
                  <a:pt x="53" y="104"/>
                </a:lnTo>
                <a:lnTo>
                  <a:pt x="52" y="104"/>
                </a:lnTo>
                <a:lnTo>
                  <a:pt x="51" y="104"/>
                </a:lnTo>
                <a:lnTo>
                  <a:pt x="50" y="104"/>
                </a:lnTo>
                <a:lnTo>
                  <a:pt x="49" y="104"/>
                </a:lnTo>
                <a:lnTo>
                  <a:pt x="48" y="104"/>
                </a:lnTo>
                <a:lnTo>
                  <a:pt x="46" y="104"/>
                </a:lnTo>
                <a:lnTo>
                  <a:pt x="45" y="104"/>
                </a:lnTo>
                <a:lnTo>
                  <a:pt x="44" y="104"/>
                </a:lnTo>
                <a:lnTo>
                  <a:pt x="43" y="104"/>
                </a:lnTo>
                <a:lnTo>
                  <a:pt x="42" y="104"/>
                </a:lnTo>
                <a:lnTo>
                  <a:pt x="41" y="104"/>
                </a:lnTo>
                <a:lnTo>
                  <a:pt x="40" y="104"/>
                </a:lnTo>
                <a:lnTo>
                  <a:pt x="39" y="104"/>
                </a:lnTo>
                <a:lnTo>
                  <a:pt x="38" y="104"/>
                </a:lnTo>
                <a:lnTo>
                  <a:pt x="37" y="104"/>
                </a:lnTo>
                <a:lnTo>
                  <a:pt x="35" y="104"/>
                </a:lnTo>
                <a:lnTo>
                  <a:pt x="34" y="104"/>
                </a:lnTo>
                <a:lnTo>
                  <a:pt x="33" y="104"/>
                </a:lnTo>
                <a:lnTo>
                  <a:pt x="32" y="104"/>
                </a:lnTo>
                <a:lnTo>
                  <a:pt x="31" y="104"/>
                </a:lnTo>
                <a:lnTo>
                  <a:pt x="30" y="104"/>
                </a:lnTo>
                <a:lnTo>
                  <a:pt x="29" y="104"/>
                </a:lnTo>
                <a:lnTo>
                  <a:pt x="27" y="104"/>
                </a:lnTo>
                <a:lnTo>
                  <a:pt x="26" y="104"/>
                </a:lnTo>
                <a:lnTo>
                  <a:pt x="25" y="104"/>
                </a:lnTo>
                <a:lnTo>
                  <a:pt x="24" y="104"/>
                </a:lnTo>
                <a:lnTo>
                  <a:pt x="23" y="103"/>
                </a:lnTo>
                <a:lnTo>
                  <a:pt x="22" y="103"/>
                </a:lnTo>
                <a:lnTo>
                  <a:pt x="21" y="103"/>
                </a:lnTo>
                <a:lnTo>
                  <a:pt x="18" y="103"/>
                </a:lnTo>
                <a:lnTo>
                  <a:pt x="17" y="103"/>
                </a:lnTo>
                <a:lnTo>
                  <a:pt x="16" y="103"/>
                </a:lnTo>
                <a:lnTo>
                  <a:pt x="16" y="104"/>
                </a:lnTo>
                <a:lnTo>
                  <a:pt x="15" y="104"/>
                </a:lnTo>
                <a:lnTo>
                  <a:pt x="14" y="104"/>
                </a:lnTo>
                <a:lnTo>
                  <a:pt x="14" y="103"/>
                </a:lnTo>
                <a:lnTo>
                  <a:pt x="13" y="103"/>
                </a:lnTo>
                <a:lnTo>
                  <a:pt x="12" y="103"/>
                </a:lnTo>
                <a:lnTo>
                  <a:pt x="11" y="103"/>
                </a:lnTo>
                <a:lnTo>
                  <a:pt x="11" y="102"/>
                </a:lnTo>
                <a:lnTo>
                  <a:pt x="10" y="102"/>
                </a:lnTo>
                <a:lnTo>
                  <a:pt x="10" y="101"/>
                </a:lnTo>
                <a:lnTo>
                  <a:pt x="9" y="101"/>
                </a:lnTo>
                <a:lnTo>
                  <a:pt x="9" y="100"/>
                </a:lnTo>
                <a:lnTo>
                  <a:pt x="8" y="100"/>
                </a:lnTo>
                <a:lnTo>
                  <a:pt x="7" y="99"/>
                </a:lnTo>
                <a:lnTo>
                  <a:pt x="6" y="99"/>
                </a:lnTo>
                <a:lnTo>
                  <a:pt x="5" y="99"/>
                </a:lnTo>
                <a:lnTo>
                  <a:pt x="4" y="99"/>
                </a:lnTo>
                <a:lnTo>
                  <a:pt x="4" y="100"/>
                </a:lnTo>
                <a:lnTo>
                  <a:pt x="4" y="101"/>
                </a:lnTo>
                <a:lnTo>
                  <a:pt x="3" y="101"/>
                </a:lnTo>
                <a:lnTo>
                  <a:pt x="3" y="100"/>
                </a:lnTo>
                <a:lnTo>
                  <a:pt x="3" y="99"/>
                </a:lnTo>
                <a:lnTo>
                  <a:pt x="3" y="98"/>
                </a:lnTo>
                <a:lnTo>
                  <a:pt x="2" y="98"/>
                </a:lnTo>
                <a:lnTo>
                  <a:pt x="2" y="97"/>
                </a:lnTo>
                <a:lnTo>
                  <a:pt x="1" y="97"/>
                </a:lnTo>
                <a:lnTo>
                  <a:pt x="1" y="96"/>
                </a:lnTo>
                <a:lnTo>
                  <a:pt x="1" y="95"/>
                </a:lnTo>
                <a:lnTo>
                  <a:pt x="1" y="94"/>
                </a:lnTo>
                <a:lnTo>
                  <a:pt x="1" y="93"/>
                </a:lnTo>
                <a:lnTo>
                  <a:pt x="1" y="92"/>
                </a:lnTo>
                <a:lnTo>
                  <a:pt x="0" y="91"/>
                </a:lnTo>
                <a:lnTo>
                  <a:pt x="1" y="91"/>
                </a:lnTo>
                <a:lnTo>
                  <a:pt x="2" y="91"/>
                </a:lnTo>
                <a:lnTo>
                  <a:pt x="2" y="90"/>
                </a:lnTo>
                <a:lnTo>
                  <a:pt x="2" y="89"/>
                </a:lnTo>
                <a:lnTo>
                  <a:pt x="3" y="89"/>
                </a:lnTo>
                <a:lnTo>
                  <a:pt x="3" y="88"/>
                </a:lnTo>
                <a:lnTo>
                  <a:pt x="3" y="87"/>
                </a:lnTo>
                <a:lnTo>
                  <a:pt x="4" y="87"/>
                </a:lnTo>
                <a:lnTo>
                  <a:pt x="5" y="88"/>
                </a:lnTo>
                <a:lnTo>
                  <a:pt x="6" y="88"/>
                </a:lnTo>
                <a:lnTo>
                  <a:pt x="6" y="87"/>
                </a:lnTo>
                <a:lnTo>
                  <a:pt x="6" y="86"/>
                </a:lnTo>
                <a:lnTo>
                  <a:pt x="6" y="85"/>
                </a:lnTo>
                <a:lnTo>
                  <a:pt x="5" y="85"/>
                </a:lnTo>
                <a:lnTo>
                  <a:pt x="6" y="85"/>
                </a:lnTo>
                <a:lnTo>
                  <a:pt x="6" y="84"/>
                </a:lnTo>
                <a:lnTo>
                  <a:pt x="7" y="84"/>
                </a:lnTo>
                <a:lnTo>
                  <a:pt x="7" y="83"/>
                </a:lnTo>
                <a:lnTo>
                  <a:pt x="8" y="83"/>
                </a:lnTo>
                <a:lnTo>
                  <a:pt x="9" y="82"/>
                </a:lnTo>
                <a:lnTo>
                  <a:pt x="10" y="82"/>
                </a:lnTo>
                <a:lnTo>
                  <a:pt x="10" y="81"/>
                </a:lnTo>
                <a:lnTo>
                  <a:pt x="10" y="80"/>
                </a:lnTo>
                <a:lnTo>
                  <a:pt x="11" y="80"/>
                </a:lnTo>
                <a:lnTo>
                  <a:pt x="11" y="79"/>
                </a:lnTo>
                <a:lnTo>
                  <a:pt x="11" y="78"/>
                </a:lnTo>
                <a:lnTo>
                  <a:pt x="11" y="77"/>
                </a:lnTo>
                <a:lnTo>
                  <a:pt x="11" y="76"/>
                </a:lnTo>
                <a:lnTo>
                  <a:pt x="11" y="75"/>
                </a:lnTo>
                <a:lnTo>
                  <a:pt x="10" y="75"/>
                </a:lnTo>
                <a:lnTo>
                  <a:pt x="10" y="74"/>
                </a:lnTo>
                <a:lnTo>
                  <a:pt x="10" y="73"/>
                </a:lnTo>
                <a:lnTo>
                  <a:pt x="9" y="73"/>
                </a:lnTo>
                <a:lnTo>
                  <a:pt x="8" y="73"/>
                </a:lnTo>
                <a:lnTo>
                  <a:pt x="7" y="73"/>
                </a:lnTo>
                <a:lnTo>
                  <a:pt x="6" y="73"/>
                </a:lnTo>
                <a:lnTo>
                  <a:pt x="6" y="72"/>
                </a:lnTo>
                <a:lnTo>
                  <a:pt x="5" y="72"/>
                </a:lnTo>
                <a:lnTo>
                  <a:pt x="4" y="72"/>
                </a:lnTo>
                <a:lnTo>
                  <a:pt x="4" y="73"/>
                </a:lnTo>
                <a:lnTo>
                  <a:pt x="3" y="73"/>
                </a:lnTo>
                <a:lnTo>
                  <a:pt x="3" y="74"/>
                </a:lnTo>
                <a:lnTo>
                  <a:pt x="3" y="70"/>
                </a:lnTo>
                <a:lnTo>
                  <a:pt x="4" y="65"/>
                </a:lnTo>
                <a:lnTo>
                  <a:pt x="10" y="63"/>
                </a:lnTo>
                <a:lnTo>
                  <a:pt x="18" y="59"/>
                </a:lnTo>
                <a:lnTo>
                  <a:pt x="23" y="55"/>
                </a:lnTo>
                <a:lnTo>
                  <a:pt x="27" y="53"/>
                </a:lnTo>
                <a:lnTo>
                  <a:pt x="30" y="53"/>
                </a:lnTo>
                <a:lnTo>
                  <a:pt x="29" y="49"/>
                </a:lnTo>
                <a:lnTo>
                  <a:pt x="28" y="43"/>
                </a:lnTo>
                <a:lnTo>
                  <a:pt x="29" y="36"/>
                </a:lnTo>
                <a:lnTo>
                  <a:pt x="29" y="31"/>
                </a:lnTo>
                <a:lnTo>
                  <a:pt x="29" y="30"/>
                </a:lnTo>
                <a:lnTo>
                  <a:pt x="30" y="30"/>
                </a:lnTo>
                <a:lnTo>
                  <a:pt x="31" y="30"/>
                </a:lnTo>
                <a:lnTo>
                  <a:pt x="32" y="30"/>
                </a:lnTo>
                <a:lnTo>
                  <a:pt x="33" y="31"/>
                </a:lnTo>
                <a:lnTo>
                  <a:pt x="34" y="31"/>
                </a:lnTo>
                <a:lnTo>
                  <a:pt x="35" y="32"/>
                </a:lnTo>
                <a:lnTo>
                  <a:pt x="36" y="30"/>
                </a:lnTo>
                <a:lnTo>
                  <a:pt x="36" y="29"/>
                </a:lnTo>
                <a:lnTo>
                  <a:pt x="36" y="27"/>
                </a:lnTo>
                <a:lnTo>
                  <a:pt x="35" y="27"/>
                </a:lnTo>
                <a:lnTo>
                  <a:pt x="35" y="26"/>
                </a:lnTo>
                <a:lnTo>
                  <a:pt x="35" y="25"/>
                </a:lnTo>
                <a:lnTo>
                  <a:pt x="36" y="24"/>
                </a:lnTo>
                <a:lnTo>
                  <a:pt x="37" y="24"/>
                </a:lnTo>
                <a:lnTo>
                  <a:pt x="38" y="23"/>
                </a:lnTo>
                <a:lnTo>
                  <a:pt x="38" y="21"/>
                </a:lnTo>
                <a:lnTo>
                  <a:pt x="39" y="20"/>
                </a:lnTo>
                <a:lnTo>
                  <a:pt x="40" y="20"/>
                </a:lnTo>
                <a:lnTo>
                  <a:pt x="40" y="18"/>
                </a:lnTo>
                <a:lnTo>
                  <a:pt x="40" y="16"/>
                </a:lnTo>
                <a:lnTo>
                  <a:pt x="40" y="14"/>
                </a:lnTo>
                <a:lnTo>
                  <a:pt x="40" y="12"/>
                </a:lnTo>
                <a:close/>
                <a:moveTo>
                  <a:pt x="63" y="48"/>
                </a:moveTo>
                <a:lnTo>
                  <a:pt x="63" y="47"/>
                </a:lnTo>
                <a:lnTo>
                  <a:pt x="63" y="46"/>
                </a:lnTo>
                <a:lnTo>
                  <a:pt x="62" y="46"/>
                </a:lnTo>
                <a:lnTo>
                  <a:pt x="63" y="46"/>
                </a:lnTo>
                <a:lnTo>
                  <a:pt x="63" y="45"/>
                </a:lnTo>
                <a:lnTo>
                  <a:pt x="62" y="45"/>
                </a:lnTo>
                <a:lnTo>
                  <a:pt x="63" y="44"/>
                </a:lnTo>
                <a:lnTo>
                  <a:pt x="63" y="43"/>
                </a:lnTo>
                <a:lnTo>
                  <a:pt x="63" y="42"/>
                </a:lnTo>
                <a:lnTo>
                  <a:pt x="64" y="42"/>
                </a:lnTo>
                <a:lnTo>
                  <a:pt x="65" y="42"/>
                </a:lnTo>
                <a:lnTo>
                  <a:pt x="66" y="42"/>
                </a:lnTo>
                <a:lnTo>
                  <a:pt x="66" y="43"/>
                </a:lnTo>
                <a:lnTo>
                  <a:pt x="66" y="44"/>
                </a:lnTo>
                <a:lnTo>
                  <a:pt x="67" y="44"/>
                </a:lnTo>
                <a:lnTo>
                  <a:pt x="68" y="44"/>
                </a:lnTo>
                <a:lnTo>
                  <a:pt x="68" y="45"/>
                </a:lnTo>
                <a:lnTo>
                  <a:pt x="69" y="45"/>
                </a:lnTo>
                <a:lnTo>
                  <a:pt x="69" y="44"/>
                </a:lnTo>
                <a:lnTo>
                  <a:pt x="69" y="43"/>
                </a:lnTo>
                <a:lnTo>
                  <a:pt x="69" y="42"/>
                </a:lnTo>
                <a:lnTo>
                  <a:pt x="68" y="42"/>
                </a:lnTo>
                <a:lnTo>
                  <a:pt x="68" y="41"/>
                </a:lnTo>
                <a:lnTo>
                  <a:pt x="67" y="41"/>
                </a:lnTo>
                <a:lnTo>
                  <a:pt x="67" y="40"/>
                </a:lnTo>
                <a:lnTo>
                  <a:pt x="66" y="40"/>
                </a:lnTo>
                <a:lnTo>
                  <a:pt x="65" y="40"/>
                </a:lnTo>
                <a:lnTo>
                  <a:pt x="64" y="39"/>
                </a:lnTo>
                <a:lnTo>
                  <a:pt x="63" y="39"/>
                </a:lnTo>
                <a:lnTo>
                  <a:pt x="62" y="39"/>
                </a:lnTo>
                <a:lnTo>
                  <a:pt x="62" y="40"/>
                </a:lnTo>
                <a:lnTo>
                  <a:pt x="62" y="41"/>
                </a:lnTo>
                <a:lnTo>
                  <a:pt x="61" y="41"/>
                </a:lnTo>
                <a:lnTo>
                  <a:pt x="61" y="42"/>
                </a:lnTo>
                <a:lnTo>
                  <a:pt x="61" y="43"/>
                </a:lnTo>
                <a:lnTo>
                  <a:pt x="61" y="44"/>
                </a:lnTo>
                <a:lnTo>
                  <a:pt x="61" y="45"/>
                </a:lnTo>
                <a:lnTo>
                  <a:pt x="61" y="46"/>
                </a:lnTo>
                <a:lnTo>
                  <a:pt x="61" y="47"/>
                </a:lnTo>
                <a:lnTo>
                  <a:pt x="62" y="47"/>
                </a:lnTo>
                <a:lnTo>
                  <a:pt x="62" y="48"/>
                </a:lnTo>
                <a:lnTo>
                  <a:pt x="63" y="48"/>
                </a:lnTo>
                <a:close/>
              </a:path>
            </a:pathLst>
          </a:custGeom>
          <a:solidFill>
            <a:srgbClr val="F7D4C6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29718" name="Freeform 1026"/>
          <p:cNvSpPr>
            <a:spLocks/>
          </p:cNvSpPr>
          <p:nvPr/>
        </p:nvSpPr>
        <p:spPr bwMode="auto">
          <a:xfrm>
            <a:off x="6071335" y="4531023"/>
            <a:ext cx="147960" cy="454314"/>
          </a:xfrm>
          <a:custGeom>
            <a:avLst/>
            <a:gdLst>
              <a:gd name="T0" fmla="*/ 23 w 76"/>
              <a:gd name="T1" fmla="*/ 113 h 187"/>
              <a:gd name="T2" fmla="*/ 25 w 76"/>
              <a:gd name="T3" fmla="*/ 107 h 187"/>
              <a:gd name="T4" fmla="*/ 24 w 76"/>
              <a:gd name="T5" fmla="*/ 101 h 187"/>
              <a:gd name="T6" fmla="*/ 25 w 76"/>
              <a:gd name="T7" fmla="*/ 94 h 187"/>
              <a:gd name="T8" fmla="*/ 29 w 76"/>
              <a:gd name="T9" fmla="*/ 87 h 187"/>
              <a:gd name="T10" fmla="*/ 31 w 76"/>
              <a:gd name="T11" fmla="*/ 81 h 187"/>
              <a:gd name="T12" fmla="*/ 38 w 76"/>
              <a:gd name="T13" fmla="*/ 80 h 187"/>
              <a:gd name="T14" fmla="*/ 39 w 76"/>
              <a:gd name="T15" fmla="*/ 73 h 187"/>
              <a:gd name="T16" fmla="*/ 38 w 76"/>
              <a:gd name="T17" fmla="*/ 67 h 187"/>
              <a:gd name="T18" fmla="*/ 36 w 76"/>
              <a:gd name="T19" fmla="*/ 58 h 187"/>
              <a:gd name="T20" fmla="*/ 38 w 76"/>
              <a:gd name="T21" fmla="*/ 51 h 187"/>
              <a:gd name="T22" fmla="*/ 36 w 76"/>
              <a:gd name="T23" fmla="*/ 43 h 187"/>
              <a:gd name="T24" fmla="*/ 38 w 76"/>
              <a:gd name="T25" fmla="*/ 38 h 187"/>
              <a:gd name="T26" fmla="*/ 37 w 76"/>
              <a:gd name="T27" fmla="*/ 31 h 187"/>
              <a:gd name="T28" fmla="*/ 40 w 76"/>
              <a:gd name="T29" fmla="*/ 25 h 187"/>
              <a:gd name="T30" fmla="*/ 46 w 76"/>
              <a:gd name="T31" fmla="*/ 21 h 187"/>
              <a:gd name="T32" fmla="*/ 48 w 76"/>
              <a:gd name="T33" fmla="*/ 13 h 187"/>
              <a:gd name="T34" fmla="*/ 51 w 76"/>
              <a:gd name="T35" fmla="*/ 5 h 187"/>
              <a:gd name="T36" fmla="*/ 56 w 76"/>
              <a:gd name="T37" fmla="*/ 1 h 187"/>
              <a:gd name="T38" fmla="*/ 52 w 76"/>
              <a:gd name="T39" fmla="*/ 32 h 187"/>
              <a:gd name="T40" fmla="*/ 63 w 76"/>
              <a:gd name="T41" fmla="*/ 49 h 187"/>
              <a:gd name="T42" fmla="*/ 75 w 76"/>
              <a:gd name="T43" fmla="*/ 75 h 187"/>
              <a:gd name="T44" fmla="*/ 69 w 76"/>
              <a:gd name="T45" fmla="*/ 87 h 187"/>
              <a:gd name="T46" fmla="*/ 62 w 76"/>
              <a:gd name="T47" fmla="*/ 90 h 187"/>
              <a:gd name="T48" fmla="*/ 57 w 76"/>
              <a:gd name="T49" fmla="*/ 96 h 187"/>
              <a:gd name="T50" fmla="*/ 57 w 76"/>
              <a:gd name="T51" fmla="*/ 102 h 187"/>
              <a:gd name="T52" fmla="*/ 63 w 76"/>
              <a:gd name="T53" fmla="*/ 107 h 187"/>
              <a:gd name="T54" fmla="*/ 64 w 76"/>
              <a:gd name="T55" fmla="*/ 113 h 187"/>
              <a:gd name="T56" fmla="*/ 65 w 76"/>
              <a:gd name="T57" fmla="*/ 121 h 187"/>
              <a:gd name="T58" fmla="*/ 66 w 76"/>
              <a:gd name="T59" fmla="*/ 128 h 187"/>
              <a:gd name="T60" fmla="*/ 57 w 76"/>
              <a:gd name="T61" fmla="*/ 132 h 187"/>
              <a:gd name="T62" fmla="*/ 49 w 76"/>
              <a:gd name="T63" fmla="*/ 131 h 187"/>
              <a:gd name="T64" fmla="*/ 50 w 76"/>
              <a:gd name="T65" fmla="*/ 139 h 187"/>
              <a:gd name="T66" fmla="*/ 53 w 76"/>
              <a:gd name="T67" fmla="*/ 146 h 187"/>
              <a:gd name="T68" fmla="*/ 57 w 76"/>
              <a:gd name="T69" fmla="*/ 154 h 187"/>
              <a:gd name="T70" fmla="*/ 52 w 76"/>
              <a:gd name="T71" fmla="*/ 157 h 187"/>
              <a:gd name="T72" fmla="*/ 47 w 76"/>
              <a:gd name="T73" fmla="*/ 161 h 187"/>
              <a:gd name="T74" fmla="*/ 43 w 76"/>
              <a:gd name="T75" fmla="*/ 165 h 187"/>
              <a:gd name="T76" fmla="*/ 44 w 76"/>
              <a:gd name="T77" fmla="*/ 171 h 187"/>
              <a:gd name="T78" fmla="*/ 47 w 76"/>
              <a:gd name="T79" fmla="*/ 178 h 187"/>
              <a:gd name="T80" fmla="*/ 44 w 76"/>
              <a:gd name="T81" fmla="*/ 181 h 187"/>
              <a:gd name="T82" fmla="*/ 39 w 76"/>
              <a:gd name="T83" fmla="*/ 178 h 187"/>
              <a:gd name="T84" fmla="*/ 32 w 76"/>
              <a:gd name="T85" fmla="*/ 180 h 187"/>
              <a:gd name="T86" fmla="*/ 25 w 76"/>
              <a:gd name="T87" fmla="*/ 181 h 187"/>
              <a:gd name="T88" fmla="*/ 19 w 76"/>
              <a:gd name="T89" fmla="*/ 183 h 187"/>
              <a:gd name="T90" fmla="*/ 14 w 76"/>
              <a:gd name="T91" fmla="*/ 186 h 187"/>
              <a:gd name="T92" fmla="*/ 10 w 76"/>
              <a:gd name="T93" fmla="*/ 185 h 187"/>
              <a:gd name="T94" fmla="*/ 7 w 76"/>
              <a:gd name="T95" fmla="*/ 178 h 187"/>
              <a:gd name="T96" fmla="*/ 5 w 76"/>
              <a:gd name="T97" fmla="*/ 171 h 187"/>
              <a:gd name="T98" fmla="*/ 4 w 76"/>
              <a:gd name="T99" fmla="*/ 165 h 187"/>
              <a:gd name="T100" fmla="*/ 1 w 76"/>
              <a:gd name="T101" fmla="*/ 158 h 187"/>
              <a:gd name="T102" fmla="*/ 1 w 76"/>
              <a:gd name="T103" fmla="*/ 153 h 187"/>
              <a:gd name="T104" fmla="*/ 6 w 76"/>
              <a:gd name="T105" fmla="*/ 149 h 187"/>
              <a:gd name="T106" fmla="*/ 7 w 76"/>
              <a:gd name="T107" fmla="*/ 143 h 187"/>
              <a:gd name="T108" fmla="*/ 4 w 76"/>
              <a:gd name="T109" fmla="*/ 138 h 187"/>
              <a:gd name="T110" fmla="*/ 0 w 76"/>
              <a:gd name="T111" fmla="*/ 135 h 187"/>
              <a:gd name="T112" fmla="*/ 0 w 76"/>
              <a:gd name="T113" fmla="*/ 127 h 187"/>
              <a:gd name="T114" fmla="*/ 4 w 76"/>
              <a:gd name="T115" fmla="*/ 124 h 187"/>
              <a:gd name="T116" fmla="*/ 11 w 76"/>
              <a:gd name="T117" fmla="*/ 125 h 187"/>
              <a:gd name="T118" fmla="*/ 16 w 76"/>
              <a:gd name="T119" fmla="*/ 120 h 187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6"/>
              <a:gd name="T181" fmla="*/ 0 h 187"/>
              <a:gd name="T182" fmla="*/ 76 w 76"/>
              <a:gd name="T183" fmla="*/ 187 h 187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6" h="187">
                <a:moveTo>
                  <a:pt x="18" y="117"/>
                </a:moveTo>
                <a:lnTo>
                  <a:pt x="18" y="116"/>
                </a:lnTo>
                <a:lnTo>
                  <a:pt x="19" y="116"/>
                </a:lnTo>
                <a:lnTo>
                  <a:pt x="19" y="115"/>
                </a:lnTo>
                <a:lnTo>
                  <a:pt x="20" y="114"/>
                </a:lnTo>
                <a:lnTo>
                  <a:pt x="21" y="114"/>
                </a:lnTo>
                <a:lnTo>
                  <a:pt x="22" y="114"/>
                </a:lnTo>
                <a:lnTo>
                  <a:pt x="22" y="113"/>
                </a:lnTo>
                <a:lnTo>
                  <a:pt x="23" y="113"/>
                </a:lnTo>
                <a:lnTo>
                  <a:pt x="24" y="113"/>
                </a:lnTo>
                <a:lnTo>
                  <a:pt x="25" y="113"/>
                </a:lnTo>
                <a:lnTo>
                  <a:pt x="25" y="112"/>
                </a:lnTo>
                <a:lnTo>
                  <a:pt x="25" y="111"/>
                </a:lnTo>
                <a:lnTo>
                  <a:pt x="25" y="110"/>
                </a:lnTo>
                <a:lnTo>
                  <a:pt x="25" y="109"/>
                </a:lnTo>
                <a:lnTo>
                  <a:pt x="25" y="108"/>
                </a:lnTo>
                <a:lnTo>
                  <a:pt x="25" y="107"/>
                </a:lnTo>
                <a:lnTo>
                  <a:pt x="25" y="106"/>
                </a:lnTo>
                <a:lnTo>
                  <a:pt x="25" y="105"/>
                </a:lnTo>
                <a:lnTo>
                  <a:pt x="24" y="105"/>
                </a:lnTo>
                <a:lnTo>
                  <a:pt x="24" y="104"/>
                </a:lnTo>
                <a:lnTo>
                  <a:pt x="24" y="103"/>
                </a:lnTo>
                <a:lnTo>
                  <a:pt x="24" y="102"/>
                </a:lnTo>
                <a:lnTo>
                  <a:pt x="25" y="102"/>
                </a:lnTo>
                <a:lnTo>
                  <a:pt x="25" y="101"/>
                </a:lnTo>
                <a:lnTo>
                  <a:pt x="24" y="101"/>
                </a:lnTo>
                <a:lnTo>
                  <a:pt x="24" y="100"/>
                </a:lnTo>
                <a:lnTo>
                  <a:pt x="24" y="99"/>
                </a:lnTo>
                <a:lnTo>
                  <a:pt x="25" y="99"/>
                </a:lnTo>
                <a:lnTo>
                  <a:pt x="25" y="98"/>
                </a:lnTo>
                <a:lnTo>
                  <a:pt x="25" y="97"/>
                </a:lnTo>
                <a:lnTo>
                  <a:pt x="25" y="96"/>
                </a:lnTo>
                <a:lnTo>
                  <a:pt x="25" y="95"/>
                </a:lnTo>
                <a:lnTo>
                  <a:pt x="25" y="94"/>
                </a:lnTo>
                <a:lnTo>
                  <a:pt x="26" y="93"/>
                </a:lnTo>
                <a:lnTo>
                  <a:pt x="26" y="92"/>
                </a:lnTo>
                <a:lnTo>
                  <a:pt x="27" y="92"/>
                </a:lnTo>
                <a:lnTo>
                  <a:pt x="27" y="91"/>
                </a:lnTo>
                <a:lnTo>
                  <a:pt x="27" y="90"/>
                </a:lnTo>
                <a:lnTo>
                  <a:pt x="28" y="90"/>
                </a:lnTo>
                <a:lnTo>
                  <a:pt x="28" y="89"/>
                </a:lnTo>
                <a:lnTo>
                  <a:pt x="28" y="88"/>
                </a:lnTo>
                <a:lnTo>
                  <a:pt x="29" y="88"/>
                </a:lnTo>
                <a:lnTo>
                  <a:pt x="29" y="87"/>
                </a:lnTo>
                <a:lnTo>
                  <a:pt x="29" y="86"/>
                </a:lnTo>
                <a:lnTo>
                  <a:pt x="29" y="85"/>
                </a:lnTo>
                <a:lnTo>
                  <a:pt x="29" y="84"/>
                </a:lnTo>
                <a:lnTo>
                  <a:pt x="29" y="83"/>
                </a:lnTo>
                <a:lnTo>
                  <a:pt x="30" y="83"/>
                </a:lnTo>
                <a:lnTo>
                  <a:pt x="30" y="82"/>
                </a:lnTo>
                <a:lnTo>
                  <a:pt x="30" y="81"/>
                </a:lnTo>
                <a:lnTo>
                  <a:pt x="31" y="81"/>
                </a:lnTo>
                <a:lnTo>
                  <a:pt x="31" y="80"/>
                </a:lnTo>
                <a:lnTo>
                  <a:pt x="32" y="80"/>
                </a:lnTo>
                <a:lnTo>
                  <a:pt x="33" y="80"/>
                </a:lnTo>
                <a:lnTo>
                  <a:pt x="34" y="79"/>
                </a:lnTo>
                <a:lnTo>
                  <a:pt x="35" y="79"/>
                </a:lnTo>
                <a:lnTo>
                  <a:pt x="36" y="79"/>
                </a:lnTo>
                <a:lnTo>
                  <a:pt x="37" y="79"/>
                </a:lnTo>
                <a:lnTo>
                  <a:pt x="37" y="80"/>
                </a:lnTo>
                <a:lnTo>
                  <a:pt x="38" y="80"/>
                </a:lnTo>
                <a:lnTo>
                  <a:pt x="38" y="79"/>
                </a:lnTo>
                <a:lnTo>
                  <a:pt x="39" y="78"/>
                </a:lnTo>
                <a:lnTo>
                  <a:pt x="39" y="77"/>
                </a:lnTo>
                <a:lnTo>
                  <a:pt x="39" y="76"/>
                </a:lnTo>
                <a:lnTo>
                  <a:pt x="39" y="75"/>
                </a:lnTo>
                <a:lnTo>
                  <a:pt x="40" y="75"/>
                </a:lnTo>
                <a:lnTo>
                  <a:pt x="40" y="74"/>
                </a:lnTo>
                <a:lnTo>
                  <a:pt x="39" y="74"/>
                </a:lnTo>
                <a:lnTo>
                  <a:pt x="39" y="73"/>
                </a:lnTo>
                <a:lnTo>
                  <a:pt x="40" y="72"/>
                </a:lnTo>
                <a:lnTo>
                  <a:pt x="40" y="71"/>
                </a:lnTo>
                <a:lnTo>
                  <a:pt x="40" y="70"/>
                </a:lnTo>
                <a:lnTo>
                  <a:pt x="40" y="69"/>
                </a:lnTo>
                <a:lnTo>
                  <a:pt x="39" y="69"/>
                </a:lnTo>
                <a:lnTo>
                  <a:pt x="38" y="69"/>
                </a:lnTo>
                <a:lnTo>
                  <a:pt x="38" y="68"/>
                </a:lnTo>
                <a:lnTo>
                  <a:pt x="38" y="67"/>
                </a:lnTo>
                <a:lnTo>
                  <a:pt x="38" y="66"/>
                </a:lnTo>
                <a:lnTo>
                  <a:pt x="37" y="65"/>
                </a:lnTo>
                <a:lnTo>
                  <a:pt x="37" y="64"/>
                </a:lnTo>
                <a:lnTo>
                  <a:pt x="37" y="63"/>
                </a:lnTo>
                <a:lnTo>
                  <a:pt x="37" y="62"/>
                </a:lnTo>
                <a:lnTo>
                  <a:pt x="36" y="62"/>
                </a:lnTo>
                <a:lnTo>
                  <a:pt x="36" y="61"/>
                </a:lnTo>
                <a:lnTo>
                  <a:pt x="36" y="60"/>
                </a:lnTo>
                <a:lnTo>
                  <a:pt x="36" y="59"/>
                </a:lnTo>
                <a:lnTo>
                  <a:pt x="36" y="58"/>
                </a:lnTo>
                <a:lnTo>
                  <a:pt x="36" y="57"/>
                </a:lnTo>
                <a:lnTo>
                  <a:pt x="37" y="57"/>
                </a:lnTo>
                <a:lnTo>
                  <a:pt x="37" y="56"/>
                </a:lnTo>
                <a:lnTo>
                  <a:pt x="38" y="56"/>
                </a:lnTo>
                <a:lnTo>
                  <a:pt x="38" y="55"/>
                </a:lnTo>
                <a:lnTo>
                  <a:pt x="38" y="54"/>
                </a:lnTo>
                <a:lnTo>
                  <a:pt x="38" y="53"/>
                </a:lnTo>
                <a:lnTo>
                  <a:pt x="38" y="52"/>
                </a:lnTo>
                <a:lnTo>
                  <a:pt x="38" y="51"/>
                </a:lnTo>
                <a:lnTo>
                  <a:pt x="37" y="50"/>
                </a:lnTo>
                <a:lnTo>
                  <a:pt x="37" y="49"/>
                </a:lnTo>
                <a:lnTo>
                  <a:pt x="36" y="49"/>
                </a:lnTo>
                <a:lnTo>
                  <a:pt x="36" y="48"/>
                </a:lnTo>
                <a:lnTo>
                  <a:pt x="36" y="47"/>
                </a:lnTo>
                <a:lnTo>
                  <a:pt x="36" y="46"/>
                </a:lnTo>
                <a:lnTo>
                  <a:pt x="36" y="45"/>
                </a:lnTo>
                <a:lnTo>
                  <a:pt x="36" y="44"/>
                </a:lnTo>
                <a:lnTo>
                  <a:pt x="36" y="43"/>
                </a:lnTo>
                <a:lnTo>
                  <a:pt x="36" y="42"/>
                </a:lnTo>
                <a:lnTo>
                  <a:pt x="35" y="42"/>
                </a:lnTo>
                <a:lnTo>
                  <a:pt x="35" y="41"/>
                </a:lnTo>
                <a:lnTo>
                  <a:pt x="36" y="41"/>
                </a:lnTo>
                <a:lnTo>
                  <a:pt x="36" y="40"/>
                </a:lnTo>
                <a:lnTo>
                  <a:pt x="37" y="40"/>
                </a:lnTo>
                <a:lnTo>
                  <a:pt x="37" y="39"/>
                </a:lnTo>
                <a:lnTo>
                  <a:pt x="38" y="39"/>
                </a:lnTo>
                <a:lnTo>
                  <a:pt x="38" y="38"/>
                </a:lnTo>
                <a:lnTo>
                  <a:pt x="38" y="37"/>
                </a:lnTo>
                <a:lnTo>
                  <a:pt x="38" y="36"/>
                </a:lnTo>
                <a:lnTo>
                  <a:pt x="38" y="35"/>
                </a:lnTo>
                <a:lnTo>
                  <a:pt x="37" y="35"/>
                </a:lnTo>
                <a:lnTo>
                  <a:pt x="37" y="34"/>
                </a:lnTo>
                <a:lnTo>
                  <a:pt x="37" y="33"/>
                </a:lnTo>
                <a:lnTo>
                  <a:pt x="37" y="32"/>
                </a:lnTo>
                <a:lnTo>
                  <a:pt x="37" y="31"/>
                </a:lnTo>
                <a:lnTo>
                  <a:pt x="37" y="30"/>
                </a:lnTo>
                <a:lnTo>
                  <a:pt x="38" y="30"/>
                </a:lnTo>
                <a:lnTo>
                  <a:pt x="38" y="29"/>
                </a:lnTo>
                <a:lnTo>
                  <a:pt x="38" y="28"/>
                </a:lnTo>
                <a:lnTo>
                  <a:pt x="38" y="27"/>
                </a:lnTo>
                <a:lnTo>
                  <a:pt x="39" y="27"/>
                </a:lnTo>
                <a:lnTo>
                  <a:pt x="39" y="26"/>
                </a:lnTo>
                <a:lnTo>
                  <a:pt x="40" y="26"/>
                </a:lnTo>
                <a:lnTo>
                  <a:pt x="40" y="25"/>
                </a:lnTo>
                <a:lnTo>
                  <a:pt x="41" y="25"/>
                </a:lnTo>
                <a:lnTo>
                  <a:pt x="42" y="24"/>
                </a:lnTo>
                <a:lnTo>
                  <a:pt x="43" y="24"/>
                </a:lnTo>
                <a:lnTo>
                  <a:pt x="44" y="23"/>
                </a:lnTo>
                <a:lnTo>
                  <a:pt x="45" y="23"/>
                </a:lnTo>
                <a:lnTo>
                  <a:pt x="45" y="22"/>
                </a:lnTo>
                <a:lnTo>
                  <a:pt x="45" y="21"/>
                </a:lnTo>
                <a:lnTo>
                  <a:pt x="46" y="21"/>
                </a:lnTo>
                <a:lnTo>
                  <a:pt x="46" y="20"/>
                </a:lnTo>
                <a:lnTo>
                  <a:pt x="46" y="19"/>
                </a:lnTo>
                <a:lnTo>
                  <a:pt x="47" y="18"/>
                </a:lnTo>
                <a:lnTo>
                  <a:pt x="47" y="17"/>
                </a:lnTo>
                <a:lnTo>
                  <a:pt x="47" y="16"/>
                </a:lnTo>
                <a:lnTo>
                  <a:pt x="47" y="15"/>
                </a:lnTo>
                <a:lnTo>
                  <a:pt x="47" y="14"/>
                </a:lnTo>
                <a:lnTo>
                  <a:pt x="47" y="13"/>
                </a:lnTo>
                <a:lnTo>
                  <a:pt x="48" y="13"/>
                </a:lnTo>
                <a:lnTo>
                  <a:pt x="48" y="12"/>
                </a:lnTo>
                <a:lnTo>
                  <a:pt x="49" y="11"/>
                </a:lnTo>
                <a:lnTo>
                  <a:pt x="50" y="10"/>
                </a:lnTo>
                <a:lnTo>
                  <a:pt x="50" y="9"/>
                </a:lnTo>
                <a:lnTo>
                  <a:pt x="50" y="8"/>
                </a:lnTo>
                <a:lnTo>
                  <a:pt x="50" y="7"/>
                </a:lnTo>
                <a:lnTo>
                  <a:pt x="50" y="6"/>
                </a:lnTo>
                <a:lnTo>
                  <a:pt x="50" y="5"/>
                </a:lnTo>
                <a:lnTo>
                  <a:pt x="51" y="5"/>
                </a:lnTo>
                <a:lnTo>
                  <a:pt x="51" y="4"/>
                </a:lnTo>
                <a:lnTo>
                  <a:pt x="52" y="4"/>
                </a:lnTo>
                <a:lnTo>
                  <a:pt x="53" y="4"/>
                </a:lnTo>
                <a:lnTo>
                  <a:pt x="54" y="4"/>
                </a:lnTo>
                <a:lnTo>
                  <a:pt x="54" y="3"/>
                </a:lnTo>
                <a:lnTo>
                  <a:pt x="55" y="3"/>
                </a:lnTo>
                <a:lnTo>
                  <a:pt x="55" y="2"/>
                </a:lnTo>
                <a:lnTo>
                  <a:pt x="56" y="2"/>
                </a:lnTo>
                <a:lnTo>
                  <a:pt x="56" y="1"/>
                </a:lnTo>
                <a:lnTo>
                  <a:pt x="56" y="0"/>
                </a:lnTo>
                <a:lnTo>
                  <a:pt x="56" y="6"/>
                </a:lnTo>
                <a:lnTo>
                  <a:pt x="56" y="11"/>
                </a:lnTo>
                <a:lnTo>
                  <a:pt x="56" y="15"/>
                </a:lnTo>
                <a:lnTo>
                  <a:pt x="56" y="19"/>
                </a:lnTo>
                <a:lnTo>
                  <a:pt x="56" y="24"/>
                </a:lnTo>
                <a:lnTo>
                  <a:pt x="56" y="28"/>
                </a:lnTo>
                <a:lnTo>
                  <a:pt x="55" y="30"/>
                </a:lnTo>
                <a:lnTo>
                  <a:pt x="52" y="32"/>
                </a:lnTo>
                <a:lnTo>
                  <a:pt x="50" y="35"/>
                </a:lnTo>
                <a:lnTo>
                  <a:pt x="48" y="38"/>
                </a:lnTo>
                <a:lnTo>
                  <a:pt x="48" y="41"/>
                </a:lnTo>
                <a:lnTo>
                  <a:pt x="49" y="44"/>
                </a:lnTo>
                <a:lnTo>
                  <a:pt x="51" y="45"/>
                </a:lnTo>
                <a:lnTo>
                  <a:pt x="54" y="46"/>
                </a:lnTo>
                <a:lnTo>
                  <a:pt x="56" y="46"/>
                </a:lnTo>
                <a:lnTo>
                  <a:pt x="59" y="46"/>
                </a:lnTo>
                <a:lnTo>
                  <a:pt x="62" y="47"/>
                </a:lnTo>
                <a:lnTo>
                  <a:pt x="63" y="49"/>
                </a:lnTo>
                <a:lnTo>
                  <a:pt x="64" y="52"/>
                </a:lnTo>
                <a:lnTo>
                  <a:pt x="65" y="56"/>
                </a:lnTo>
                <a:lnTo>
                  <a:pt x="66" y="59"/>
                </a:lnTo>
                <a:lnTo>
                  <a:pt x="68" y="62"/>
                </a:lnTo>
                <a:lnTo>
                  <a:pt x="70" y="65"/>
                </a:lnTo>
                <a:lnTo>
                  <a:pt x="72" y="66"/>
                </a:lnTo>
                <a:lnTo>
                  <a:pt x="75" y="68"/>
                </a:lnTo>
                <a:lnTo>
                  <a:pt x="76" y="70"/>
                </a:lnTo>
                <a:lnTo>
                  <a:pt x="76" y="73"/>
                </a:lnTo>
                <a:lnTo>
                  <a:pt x="75" y="75"/>
                </a:lnTo>
                <a:lnTo>
                  <a:pt x="75" y="77"/>
                </a:lnTo>
                <a:lnTo>
                  <a:pt x="73" y="81"/>
                </a:lnTo>
                <a:lnTo>
                  <a:pt x="74" y="84"/>
                </a:lnTo>
                <a:lnTo>
                  <a:pt x="72" y="84"/>
                </a:lnTo>
                <a:lnTo>
                  <a:pt x="71" y="84"/>
                </a:lnTo>
                <a:lnTo>
                  <a:pt x="70" y="85"/>
                </a:lnTo>
                <a:lnTo>
                  <a:pt x="69" y="85"/>
                </a:lnTo>
                <a:lnTo>
                  <a:pt x="69" y="86"/>
                </a:lnTo>
                <a:lnTo>
                  <a:pt x="69" y="87"/>
                </a:lnTo>
                <a:lnTo>
                  <a:pt x="68" y="87"/>
                </a:lnTo>
                <a:lnTo>
                  <a:pt x="67" y="87"/>
                </a:lnTo>
                <a:lnTo>
                  <a:pt x="66" y="87"/>
                </a:lnTo>
                <a:lnTo>
                  <a:pt x="65" y="87"/>
                </a:lnTo>
                <a:lnTo>
                  <a:pt x="64" y="87"/>
                </a:lnTo>
                <a:lnTo>
                  <a:pt x="64" y="88"/>
                </a:lnTo>
                <a:lnTo>
                  <a:pt x="63" y="88"/>
                </a:lnTo>
                <a:lnTo>
                  <a:pt x="62" y="89"/>
                </a:lnTo>
                <a:lnTo>
                  <a:pt x="62" y="90"/>
                </a:lnTo>
                <a:lnTo>
                  <a:pt x="61" y="90"/>
                </a:lnTo>
                <a:lnTo>
                  <a:pt x="60" y="91"/>
                </a:lnTo>
                <a:lnTo>
                  <a:pt x="59" y="91"/>
                </a:lnTo>
                <a:lnTo>
                  <a:pt x="59" y="92"/>
                </a:lnTo>
                <a:lnTo>
                  <a:pt x="58" y="92"/>
                </a:lnTo>
                <a:lnTo>
                  <a:pt x="58" y="93"/>
                </a:lnTo>
                <a:lnTo>
                  <a:pt x="58" y="94"/>
                </a:lnTo>
                <a:lnTo>
                  <a:pt x="57" y="94"/>
                </a:lnTo>
                <a:lnTo>
                  <a:pt x="57" y="95"/>
                </a:lnTo>
                <a:lnTo>
                  <a:pt x="57" y="96"/>
                </a:lnTo>
                <a:lnTo>
                  <a:pt x="57" y="97"/>
                </a:lnTo>
                <a:lnTo>
                  <a:pt x="57" y="98"/>
                </a:lnTo>
                <a:lnTo>
                  <a:pt x="56" y="99"/>
                </a:lnTo>
                <a:lnTo>
                  <a:pt x="56" y="100"/>
                </a:lnTo>
                <a:lnTo>
                  <a:pt x="56" y="101"/>
                </a:lnTo>
                <a:lnTo>
                  <a:pt x="56" y="102"/>
                </a:lnTo>
                <a:lnTo>
                  <a:pt x="57" y="102"/>
                </a:lnTo>
                <a:lnTo>
                  <a:pt x="58" y="102"/>
                </a:lnTo>
                <a:lnTo>
                  <a:pt x="59" y="102"/>
                </a:lnTo>
                <a:lnTo>
                  <a:pt x="59" y="103"/>
                </a:lnTo>
                <a:lnTo>
                  <a:pt x="60" y="103"/>
                </a:lnTo>
                <a:lnTo>
                  <a:pt x="61" y="104"/>
                </a:lnTo>
                <a:lnTo>
                  <a:pt x="62" y="104"/>
                </a:lnTo>
                <a:lnTo>
                  <a:pt x="63" y="104"/>
                </a:lnTo>
                <a:lnTo>
                  <a:pt x="63" y="105"/>
                </a:lnTo>
                <a:lnTo>
                  <a:pt x="63" y="106"/>
                </a:lnTo>
                <a:lnTo>
                  <a:pt x="63" y="107"/>
                </a:lnTo>
                <a:lnTo>
                  <a:pt x="63" y="108"/>
                </a:lnTo>
                <a:lnTo>
                  <a:pt x="63" y="109"/>
                </a:lnTo>
                <a:lnTo>
                  <a:pt x="63" y="110"/>
                </a:lnTo>
                <a:lnTo>
                  <a:pt x="62" y="111"/>
                </a:lnTo>
                <a:lnTo>
                  <a:pt x="62" y="112"/>
                </a:lnTo>
                <a:lnTo>
                  <a:pt x="63" y="113"/>
                </a:lnTo>
                <a:lnTo>
                  <a:pt x="64" y="113"/>
                </a:lnTo>
                <a:lnTo>
                  <a:pt x="64" y="114"/>
                </a:lnTo>
                <a:lnTo>
                  <a:pt x="64" y="115"/>
                </a:lnTo>
                <a:lnTo>
                  <a:pt x="63" y="116"/>
                </a:lnTo>
                <a:lnTo>
                  <a:pt x="63" y="117"/>
                </a:lnTo>
                <a:lnTo>
                  <a:pt x="63" y="118"/>
                </a:lnTo>
                <a:lnTo>
                  <a:pt x="63" y="119"/>
                </a:lnTo>
                <a:lnTo>
                  <a:pt x="63" y="120"/>
                </a:lnTo>
                <a:lnTo>
                  <a:pt x="64" y="120"/>
                </a:lnTo>
                <a:lnTo>
                  <a:pt x="65" y="120"/>
                </a:lnTo>
                <a:lnTo>
                  <a:pt x="65" y="121"/>
                </a:lnTo>
                <a:lnTo>
                  <a:pt x="66" y="121"/>
                </a:lnTo>
                <a:lnTo>
                  <a:pt x="66" y="122"/>
                </a:lnTo>
                <a:lnTo>
                  <a:pt x="66" y="123"/>
                </a:lnTo>
                <a:lnTo>
                  <a:pt x="66" y="124"/>
                </a:lnTo>
                <a:lnTo>
                  <a:pt x="65" y="125"/>
                </a:lnTo>
                <a:lnTo>
                  <a:pt x="66" y="125"/>
                </a:lnTo>
                <a:lnTo>
                  <a:pt x="66" y="126"/>
                </a:lnTo>
                <a:lnTo>
                  <a:pt x="67" y="126"/>
                </a:lnTo>
                <a:lnTo>
                  <a:pt x="67" y="127"/>
                </a:lnTo>
                <a:lnTo>
                  <a:pt x="66" y="128"/>
                </a:lnTo>
                <a:lnTo>
                  <a:pt x="66" y="129"/>
                </a:lnTo>
                <a:lnTo>
                  <a:pt x="65" y="130"/>
                </a:lnTo>
                <a:lnTo>
                  <a:pt x="63" y="130"/>
                </a:lnTo>
                <a:lnTo>
                  <a:pt x="63" y="131"/>
                </a:lnTo>
                <a:lnTo>
                  <a:pt x="61" y="131"/>
                </a:lnTo>
                <a:lnTo>
                  <a:pt x="60" y="131"/>
                </a:lnTo>
                <a:lnTo>
                  <a:pt x="60" y="132"/>
                </a:lnTo>
                <a:lnTo>
                  <a:pt x="59" y="132"/>
                </a:lnTo>
                <a:lnTo>
                  <a:pt x="58" y="132"/>
                </a:lnTo>
                <a:lnTo>
                  <a:pt x="57" y="132"/>
                </a:lnTo>
                <a:lnTo>
                  <a:pt x="56" y="132"/>
                </a:lnTo>
                <a:lnTo>
                  <a:pt x="56" y="131"/>
                </a:lnTo>
                <a:lnTo>
                  <a:pt x="55" y="131"/>
                </a:lnTo>
                <a:lnTo>
                  <a:pt x="53" y="131"/>
                </a:lnTo>
                <a:lnTo>
                  <a:pt x="52" y="131"/>
                </a:lnTo>
                <a:lnTo>
                  <a:pt x="51" y="131"/>
                </a:lnTo>
                <a:lnTo>
                  <a:pt x="50" y="131"/>
                </a:lnTo>
                <a:lnTo>
                  <a:pt x="49" y="131"/>
                </a:lnTo>
                <a:lnTo>
                  <a:pt x="50" y="132"/>
                </a:lnTo>
                <a:lnTo>
                  <a:pt x="50" y="133"/>
                </a:lnTo>
                <a:lnTo>
                  <a:pt x="50" y="134"/>
                </a:lnTo>
                <a:lnTo>
                  <a:pt x="50" y="135"/>
                </a:lnTo>
                <a:lnTo>
                  <a:pt x="50" y="136"/>
                </a:lnTo>
                <a:lnTo>
                  <a:pt x="50" y="137"/>
                </a:lnTo>
                <a:lnTo>
                  <a:pt x="50" y="138"/>
                </a:lnTo>
                <a:lnTo>
                  <a:pt x="50" y="139"/>
                </a:lnTo>
                <a:lnTo>
                  <a:pt x="50" y="140"/>
                </a:lnTo>
                <a:lnTo>
                  <a:pt x="51" y="141"/>
                </a:lnTo>
                <a:lnTo>
                  <a:pt x="51" y="142"/>
                </a:lnTo>
                <a:lnTo>
                  <a:pt x="51" y="143"/>
                </a:lnTo>
                <a:lnTo>
                  <a:pt x="51" y="144"/>
                </a:lnTo>
                <a:lnTo>
                  <a:pt x="51" y="145"/>
                </a:lnTo>
                <a:lnTo>
                  <a:pt x="52" y="145"/>
                </a:lnTo>
                <a:lnTo>
                  <a:pt x="52" y="146"/>
                </a:lnTo>
                <a:lnTo>
                  <a:pt x="53" y="146"/>
                </a:lnTo>
                <a:lnTo>
                  <a:pt x="54" y="148"/>
                </a:lnTo>
                <a:lnTo>
                  <a:pt x="54" y="149"/>
                </a:lnTo>
                <a:lnTo>
                  <a:pt x="54" y="150"/>
                </a:lnTo>
                <a:lnTo>
                  <a:pt x="55" y="150"/>
                </a:lnTo>
                <a:lnTo>
                  <a:pt x="55" y="151"/>
                </a:lnTo>
                <a:lnTo>
                  <a:pt x="55" y="152"/>
                </a:lnTo>
                <a:lnTo>
                  <a:pt x="56" y="152"/>
                </a:lnTo>
                <a:lnTo>
                  <a:pt x="56" y="153"/>
                </a:lnTo>
                <a:lnTo>
                  <a:pt x="57" y="154"/>
                </a:lnTo>
                <a:lnTo>
                  <a:pt x="57" y="155"/>
                </a:lnTo>
                <a:lnTo>
                  <a:pt x="58" y="156"/>
                </a:lnTo>
                <a:lnTo>
                  <a:pt x="58" y="157"/>
                </a:lnTo>
                <a:lnTo>
                  <a:pt x="57" y="157"/>
                </a:lnTo>
                <a:lnTo>
                  <a:pt x="56" y="156"/>
                </a:lnTo>
                <a:lnTo>
                  <a:pt x="56" y="157"/>
                </a:lnTo>
                <a:lnTo>
                  <a:pt x="55" y="157"/>
                </a:lnTo>
                <a:lnTo>
                  <a:pt x="54" y="157"/>
                </a:lnTo>
                <a:lnTo>
                  <a:pt x="53" y="157"/>
                </a:lnTo>
                <a:lnTo>
                  <a:pt x="52" y="157"/>
                </a:lnTo>
                <a:lnTo>
                  <a:pt x="52" y="158"/>
                </a:lnTo>
                <a:lnTo>
                  <a:pt x="51" y="158"/>
                </a:lnTo>
                <a:lnTo>
                  <a:pt x="50" y="158"/>
                </a:lnTo>
                <a:lnTo>
                  <a:pt x="50" y="159"/>
                </a:lnTo>
                <a:lnTo>
                  <a:pt x="50" y="160"/>
                </a:lnTo>
                <a:lnTo>
                  <a:pt x="49" y="160"/>
                </a:lnTo>
                <a:lnTo>
                  <a:pt x="48" y="161"/>
                </a:lnTo>
                <a:lnTo>
                  <a:pt x="47" y="161"/>
                </a:lnTo>
                <a:lnTo>
                  <a:pt x="46" y="161"/>
                </a:lnTo>
                <a:lnTo>
                  <a:pt x="45" y="160"/>
                </a:lnTo>
                <a:lnTo>
                  <a:pt x="44" y="160"/>
                </a:lnTo>
                <a:lnTo>
                  <a:pt x="43" y="161"/>
                </a:lnTo>
                <a:lnTo>
                  <a:pt x="42" y="161"/>
                </a:lnTo>
                <a:lnTo>
                  <a:pt x="42" y="162"/>
                </a:lnTo>
                <a:lnTo>
                  <a:pt x="42" y="163"/>
                </a:lnTo>
                <a:lnTo>
                  <a:pt x="43" y="164"/>
                </a:lnTo>
                <a:lnTo>
                  <a:pt x="43" y="165"/>
                </a:lnTo>
                <a:lnTo>
                  <a:pt x="44" y="165"/>
                </a:lnTo>
                <a:lnTo>
                  <a:pt x="45" y="166"/>
                </a:lnTo>
                <a:lnTo>
                  <a:pt x="45" y="167"/>
                </a:lnTo>
                <a:lnTo>
                  <a:pt x="45" y="168"/>
                </a:lnTo>
                <a:lnTo>
                  <a:pt x="45" y="169"/>
                </a:lnTo>
                <a:lnTo>
                  <a:pt x="45" y="170"/>
                </a:lnTo>
                <a:lnTo>
                  <a:pt x="45" y="171"/>
                </a:lnTo>
                <a:lnTo>
                  <a:pt x="44" y="171"/>
                </a:lnTo>
                <a:lnTo>
                  <a:pt x="45" y="171"/>
                </a:lnTo>
                <a:lnTo>
                  <a:pt x="45" y="172"/>
                </a:lnTo>
                <a:lnTo>
                  <a:pt x="46" y="172"/>
                </a:lnTo>
                <a:lnTo>
                  <a:pt x="46" y="173"/>
                </a:lnTo>
                <a:lnTo>
                  <a:pt x="46" y="174"/>
                </a:lnTo>
                <a:lnTo>
                  <a:pt x="47" y="175"/>
                </a:lnTo>
                <a:lnTo>
                  <a:pt x="47" y="176"/>
                </a:lnTo>
                <a:lnTo>
                  <a:pt x="47" y="177"/>
                </a:lnTo>
                <a:lnTo>
                  <a:pt x="47" y="178"/>
                </a:lnTo>
                <a:lnTo>
                  <a:pt x="48" y="178"/>
                </a:lnTo>
                <a:lnTo>
                  <a:pt x="48" y="179"/>
                </a:lnTo>
                <a:lnTo>
                  <a:pt x="48" y="180"/>
                </a:lnTo>
                <a:lnTo>
                  <a:pt x="49" y="180"/>
                </a:lnTo>
                <a:lnTo>
                  <a:pt x="49" y="181"/>
                </a:lnTo>
                <a:lnTo>
                  <a:pt x="48" y="181"/>
                </a:lnTo>
                <a:lnTo>
                  <a:pt x="47" y="181"/>
                </a:lnTo>
                <a:lnTo>
                  <a:pt x="46" y="181"/>
                </a:lnTo>
                <a:lnTo>
                  <a:pt x="45" y="181"/>
                </a:lnTo>
                <a:lnTo>
                  <a:pt x="44" y="181"/>
                </a:lnTo>
                <a:lnTo>
                  <a:pt x="44" y="180"/>
                </a:lnTo>
                <a:lnTo>
                  <a:pt x="43" y="180"/>
                </a:lnTo>
                <a:lnTo>
                  <a:pt x="43" y="179"/>
                </a:lnTo>
                <a:lnTo>
                  <a:pt x="42" y="179"/>
                </a:lnTo>
                <a:lnTo>
                  <a:pt x="41" y="179"/>
                </a:lnTo>
                <a:lnTo>
                  <a:pt x="41" y="178"/>
                </a:lnTo>
                <a:lnTo>
                  <a:pt x="40" y="178"/>
                </a:lnTo>
                <a:lnTo>
                  <a:pt x="39" y="178"/>
                </a:lnTo>
                <a:lnTo>
                  <a:pt x="38" y="178"/>
                </a:lnTo>
                <a:lnTo>
                  <a:pt x="37" y="178"/>
                </a:lnTo>
                <a:lnTo>
                  <a:pt x="36" y="178"/>
                </a:lnTo>
                <a:lnTo>
                  <a:pt x="35" y="178"/>
                </a:lnTo>
                <a:lnTo>
                  <a:pt x="34" y="178"/>
                </a:lnTo>
                <a:lnTo>
                  <a:pt x="34" y="179"/>
                </a:lnTo>
                <a:lnTo>
                  <a:pt x="33" y="179"/>
                </a:lnTo>
                <a:lnTo>
                  <a:pt x="32" y="180"/>
                </a:lnTo>
                <a:lnTo>
                  <a:pt x="31" y="180"/>
                </a:lnTo>
                <a:lnTo>
                  <a:pt x="31" y="181"/>
                </a:lnTo>
                <a:lnTo>
                  <a:pt x="31" y="182"/>
                </a:lnTo>
                <a:lnTo>
                  <a:pt x="30" y="182"/>
                </a:lnTo>
                <a:lnTo>
                  <a:pt x="29" y="182"/>
                </a:lnTo>
                <a:lnTo>
                  <a:pt x="28" y="182"/>
                </a:lnTo>
                <a:lnTo>
                  <a:pt x="27" y="182"/>
                </a:lnTo>
                <a:lnTo>
                  <a:pt x="26" y="181"/>
                </a:lnTo>
                <a:lnTo>
                  <a:pt x="25" y="181"/>
                </a:lnTo>
                <a:lnTo>
                  <a:pt x="25" y="182"/>
                </a:lnTo>
                <a:lnTo>
                  <a:pt x="24" y="182"/>
                </a:lnTo>
                <a:lnTo>
                  <a:pt x="24" y="183"/>
                </a:lnTo>
                <a:lnTo>
                  <a:pt x="23" y="183"/>
                </a:lnTo>
                <a:lnTo>
                  <a:pt x="22" y="183"/>
                </a:lnTo>
                <a:lnTo>
                  <a:pt x="21" y="183"/>
                </a:lnTo>
                <a:lnTo>
                  <a:pt x="20" y="183"/>
                </a:lnTo>
                <a:lnTo>
                  <a:pt x="19" y="182"/>
                </a:lnTo>
                <a:lnTo>
                  <a:pt x="19" y="183"/>
                </a:lnTo>
                <a:lnTo>
                  <a:pt x="18" y="183"/>
                </a:lnTo>
                <a:lnTo>
                  <a:pt x="17" y="183"/>
                </a:lnTo>
                <a:lnTo>
                  <a:pt x="17" y="184"/>
                </a:lnTo>
                <a:lnTo>
                  <a:pt x="16" y="184"/>
                </a:lnTo>
                <a:lnTo>
                  <a:pt x="15" y="184"/>
                </a:lnTo>
                <a:lnTo>
                  <a:pt x="15" y="185"/>
                </a:lnTo>
                <a:lnTo>
                  <a:pt x="15" y="186"/>
                </a:lnTo>
                <a:lnTo>
                  <a:pt x="14" y="186"/>
                </a:lnTo>
                <a:lnTo>
                  <a:pt x="14" y="185"/>
                </a:lnTo>
                <a:lnTo>
                  <a:pt x="13" y="185"/>
                </a:lnTo>
                <a:lnTo>
                  <a:pt x="12" y="185"/>
                </a:lnTo>
                <a:lnTo>
                  <a:pt x="12" y="186"/>
                </a:lnTo>
                <a:lnTo>
                  <a:pt x="12" y="187"/>
                </a:lnTo>
                <a:lnTo>
                  <a:pt x="11" y="187"/>
                </a:lnTo>
                <a:lnTo>
                  <a:pt x="10" y="187"/>
                </a:lnTo>
                <a:lnTo>
                  <a:pt x="10" y="186"/>
                </a:lnTo>
                <a:lnTo>
                  <a:pt x="10" y="185"/>
                </a:lnTo>
                <a:lnTo>
                  <a:pt x="10" y="184"/>
                </a:lnTo>
                <a:lnTo>
                  <a:pt x="9" y="184"/>
                </a:lnTo>
                <a:lnTo>
                  <a:pt x="9" y="183"/>
                </a:lnTo>
                <a:lnTo>
                  <a:pt x="8" y="183"/>
                </a:lnTo>
                <a:lnTo>
                  <a:pt x="8" y="182"/>
                </a:lnTo>
                <a:lnTo>
                  <a:pt x="8" y="181"/>
                </a:lnTo>
                <a:lnTo>
                  <a:pt x="7" y="181"/>
                </a:lnTo>
                <a:lnTo>
                  <a:pt x="7" y="180"/>
                </a:lnTo>
                <a:lnTo>
                  <a:pt x="7" y="179"/>
                </a:lnTo>
                <a:lnTo>
                  <a:pt x="7" y="178"/>
                </a:lnTo>
                <a:lnTo>
                  <a:pt x="6" y="178"/>
                </a:lnTo>
                <a:lnTo>
                  <a:pt x="6" y="177"/>
                </a:lnTo>
                <a:lnTo>
                  <a:pt x="6" y="176"/>
                </a:lnTo>
                <a:lnTo>
                  <a:pt x="6" y="175"/>
                </a:lnTo>
                <a:lnTo>
                  <a:pt x="5" y="175"/>
                </a:lnTo>
                <a:lnTo>
                  <a:pt x="5" y="174"/>
                </a:lnTo>
                <a:lnTo>
                  <a:pt x="5" y="173"/>
                </a:lnTo>
                <a:lnTo>
                  <a:pt x="5" y="172"/>
                </a:lnTo>
                <a:lnTo>
                  <a:pt x="5" y="171"/>
                </a:lnTo>
                <a:lnTo>
                  <a:pt x="5" y="170"/>
                </a:lnTo>
                <a:lnTo>
                  <a:pt x="6" y="170"/>
                </a:lnTo>
                <a:lnTo>
                  <a:pt x="6" y="169"/>
                </a:lnTo>
                <a:lnTo>
                  <a:pt x="6" y="168"/>
                </a:lnTo>
                <a:lnTo>
                  <a:pt x="5" y="168"/>
                </a:lnTo>
                <a:lnTo>
                  <a:pt x="5" y="167"/>
                </a:lnTo>
                <a:lnTo>
                  <a:pt x="5" y="166"/>
                </a:lnTo>
                <a:lnTo>
                  <a:pt x="4" y="166"/>
                </a:lnTo>
                <a:lnTo>
                  <a:pt x="4" y="165"/>
                </a:lnTo>
                <a:lnTo>
                  <a:pt x="4" y="164"/>
                </a:lnTo>
                <a:lnTo>
                  <a:pt x="4" y="163"/>
                </a:lnTo>
                <a:lnTo>
                  <a:pt x="4" y="162"/>
                </a:lnTo>
                <a:lnTo>
                  <a:pt x="3" y="162"/>
                </a:lnTo>
                <a:lnTo>
                  <a:pt x="3" y="161"/>
                </a:lnTo>
                <a:lnTo>
                  <a:pt x="3" y="160"/>
                </a:lnTo>
                <a:lnTo>
                  <a:pt x="2" y="159"/>
                </a:lnTo>
                <a:lnTo>
                  <a:pt x="1" y="159"/>
                </a:lnTo>
                <a:lnTo>
                  <a:pt x="1" y="158"/>
                </a:lnTo>
                <a:lnTo>
                  <a:pt x="0" y="158"/>
                </a:lnTo>
                <a:lnTo>
                  <a:pt x="0" y="157"/>
                </a:lnTo>
                <a:lnTo>
                  <a:pt x="0" y="156"/>
                </a:lnTo>
                <a:lnTo>
                  <a:pt x="0" y="155"/>
                </a:lnTo>
                <a:lnTo>
                  <a:pt x="0" y="154"/>
                </a:lnTo>
                <a:lnTo>
                  <a:pt x="0" y="153"/>
                </a:lnTo>
                <a:lnTo>
                  <a:pt x="1" y="153"/>
                </a:lnTo>
                <a:lnTo>
                  <a:pt x="1" y="152"/>
                </a:lnTo>
                <a:lnTo>
                  <a:pt x="2" y="153"/>
                </a:lnTo>
                <a:lnTo>
                  <a:pt x="3" y="153"/>
                </a:lnTo>
                <a:lnTo>
                  <a:pt x="4" y="153"/>
                </a:lnTo>
                <a:lnTo>
                  <a:pt x="5" y="153"/>
                </a:lnTo>
                <a:lnTo>
                  <a:pt x="6" y="152"/>
                </a:lnTo>
                <a:lnTo>
                  <a:pt x="6" y="151"/>
                </a:lnTo>
                <a:lnTo>
                  <a:pt x="6" y="150"/>
                </a:lnTo>
                <a:lnTo>
                  <a:pt x="6" y="149"/>
                </a:lnTo>
                <a:lnTo>
                  <a:pt x="5" y="149"/>
                </a:lnTo>
                <a:lnTo>
                  <a:pt x="5" y="148"/>
                </a:lnTo>
                <a:lnTo>
                  <a:pt x="6" y="148"/>
                </a:lnTo>
                <a:lnTo>
                  <a:pt x="6" y="147"/>
                </a:lnTo>
                <a:lnTo>
                  <a:pt x="6" y="146"/>
                </a:lnTo>
                <a:lnTo>
                  <a:pt x="6" y="145"/>
                </a:lnTo>
                <a:lnTo>
                  <a:pt x="6" y="144"/>
                </a:lnTo>
                <a:lnTo>
                  <a:pt x="7" y="144"/>
                </a:lnTo>
                <a:lnTo>
                  <a:pt x="7" y="143"/>
                </a:lnTo>
                <a:lnTo>
                  <a:pt x="7" y="142"/>
                </a:lnTo>
                <a:lnTo>
                  <a:pt x="8" y="142"/>
                </a:lnTo>
                <a:lnTo>
                  <a:pt x="8" y="141"/>
                </a:lnTo>
                <a:lnTo>
                  <a:pt x="8" y="140"/>
                </a:lnTo>
                <a:lnTo>
                  <a:pt x="7" y="140"/>
                </a:lnTo>
                <a:lnTo>
                  <a:pt x="7" y="139"/>
                </a:lnTo>
                <a:lnTo>
                  <a:pt x="6" y="139"/>
                </a:lnTo>
                <a:lnTo>
                  <a:pt x="5" y="139"/>
                </a:lnTo>
                <a:lnTo>
                  <a:pt x="4" y="138"/>
                </a:lnTo>
                <a:lnTo>
                  <a:pt x="3" y="138"/>
                </a:lnTo>
                <a:lnTo>
                  <a:pt x="2" y="138"/>
                </a:lnTo>
                <a:lnTo>
                  <a:pt x="2" y="139"/>
                </a:lnTo>
                <a:lnTo>
                  <a:pt x="1" y="139"/>
                </a:lnTo>
                <a:lnTo>
                  <a:pt x="0" y="139"/>
                </a:lnTo>
                <a:lnTo>
                  <a:pt x="0" y="137"/>
                </a:lnTo>
                <a:lnTo>
                  <a:pt x="0" y="136"/>
                </a:lnTo>
                <a:lnTo>
                  <a:pt x="0" y="135"/>
                </a:lnTo>
                <a:lnTo>
                  <a:pt x="0" y="134"/>
                </a:lnTo>
                <a:lnTo>
                  <a:pt x="0" y="133"/>
                </a:lnTo>
                <a:lnTo>
                  <a:pt x="0" y="132"/>
                </a:lnTo>
                <a:lnTo>
                  <a:pt x="0" y="131"/>
                </a:lnTo>
                <a:lnTo>
                  <a:pt x="0" y="130"/>
                </a:lnTo>
                <a:lnTo>
                  <a:pt x="0" y="129"/>
                </a:lnTo>
                <a:lnTo>
                  <a:pt x="0" y="128"/>
                </a:lnTo>
                <a:lnTo>
                  <a:pt x="0" y="127"/>
                </a:lnTo>
                <a:lnTo>
                  <a:pt x="0" y="126"/>
                </a:lnTo>
                <a:lnTo>
                  <a:pt x="1" y="126"/>
                </a:lnTo>
                <a:lnTo>
                  <a:pt x="1" y="125"/>
                </a:lnTo>
                <a:lnTo>
                  <a:pt x="2" y="125"/>
                </a:lnTo>
                <a:lnTo>
                  <a:pt x="2" y="124"/>
                </a:lnTo>
                <a:lnTo>
                  <a:pt x="3" y="124"/>
                </a:lnTo>
                <a:lnTo>
                  <a:pt x="3" y="123"/>
                </a:lnTo>
                <a:lnTo>
                  <a:pt x="4" y="123"/>
                </a:lnTo>
                <a:lnTo>
                  <a:pt x="4" y="124"/>
                </a:lnTo>
                <a:lnTo>
                  <a:pt x="5" y="124"/>
                </a:lnTo>
                <a:lnTo>
                  <a:pt x="5" y="125"/>
                </a:lnTo>
                <a:lnTo>
                  <a:pt x="6" y="125"/>
                </a:lnTo>
                <a:lnTo>
                  <a:pt x="6" y="126"/>
                </a:lnTo>
                <a:lnTo>
                  <a:pt x="7" y="126"/>
                </a:lnTo>
                <a:lnTo>
                  <a:pt x="8" y="126"/>
                </a:lnTo>
                <a:lnTo>
                  <a:pt x="9" y="126"/>
                </a:lnTo>
                <a:lnTo>
                  <a:pt x="10" y="125"/>
                </a:lnTo>
                <a:lnTo>
                  <a:pt x="11" y="125"/>
                </a:lnTo>
                <a:lnTo>
                  <a:pt x="11" y="124"/>
                </a:lnTo>
                <a:lnTo>
                  <a:pt x="12" y="124"/>
                </a:lnTo>
                <a:lnTo>
                  <a:pt x="12" y="123"/>
                </a:lnTo>
                <a:lnTo>
                  <a:pt x="12" y="122"/>
                </a:lnTo>
                <a:lnTo>
                  <a:pt x="13" y="122"/>
                </a:lnTo>
                <a:lnTo>
                  <a:pt x="14" y="122"/>
                </a:lnTo>
                <a:lnTo>
                  <a:pt x="15" y="121"/>
                </a:lnTo>
                <a:lnTo>
                  <a:pt x="16" y="121"/>
                </a:lnTo>
                <a:lnTo>
                  <a:pt x="16" y="120"/>
                </a:lnTo>
                <a:lnTo>
                  <a:pt x="17" y="120"/>
                </a:lnTo>
                <a:lnTo>
                  <a:pt x="17" y="119"/>
                </a:lnTo>
                <a:lnTo>
                  <a:pt x="18" y="118"/>
                </a:lnTo>
                <a:lnTo>
                  <a:pt x="18" y="117"/>
                </a:lnTo>
                <a:close/>
              </a:path>
            </a:pathLst>
          </a:custGeom>
          <a:solidFill>
            <a:srgbClr val="FF0000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29719" name="Freeform 1027"/>
          <p:cNvSpPr>
            <a:spLocks noEditPoints="1"/>
          </p:cNvSpPr>
          <p:nvPr/>
        </p:nvSpPr>
        <p:spPr bwMode="auto">
          <a:xfrm>
            <a:off x="6145863" y="4714088"/>
            <a:ext cx="313456" cy="621752"/>
          </a:xfrm>
          <a:custGeom>
            <a:avLst/>
            <a:gdLst>
              <a:gd name="T0" fmla="*/ 7 w 162"/>
              <a:gd name="T1" fmla="*/ 95 h 256"/>
              <a:gd name="T2" fmla="*/ 12 w 162"/>
              <a:gd name="T3" fmla="*/ 85 h 256"/>
              <a:gd name="T4" fmla="*/ 18 w 162"/>
              <a:gd name="T5" fmla="*/ 77 h 256"/>
              <a:gd name="T6" fmla="*/ 12 w 162"/>
              <a:gd name="T7" fmla="*/ 61 h 256"/>
              <a:gd name="T8" fmla="*/ 22 w 162"/>
              <a:gd name="T9" fmla="*/ 57 h 256"/>
              <a:gd name="T10" fmla="*/ 25 w 162"/>
              <a:gd name="T11" fmla="*/ 45 h 256"/>
              <a:gd name="T12" fmla="*/ 25 w 162"/>
              <a:gd name="T13" fmla="*/ 29 h 256"/>
              <a:gd name="T14" fmla="*/ 20 w 162"/>
              <a:gd name="T15" fmla="*/ 19 h 256"/>
              <a:gd name="T16" fmla="*/ 31 w 162"/>
              <a:gd name="T17" fmla="*/ 10 h 256"/>
              <a:gd name="T18" fmla="*/ 72 w 162"/>
              <a:gd name="T19" fmla="*/ 1 h 256"/>
              <a:gd name="T20" fmla="*/ 142 w 162"/>
              <a:gd name="T21" fmla="*/ 38 h 256"/>
              <a:gd name="T22" fmla="*/ 142 w 162"/>
              <a:gd name="T23" fmla="*/ 75 h 256"/>
              <a:gd name="T24" fmla="*/ 118 w 162"/>
              <a:gd name="T25" fmla="*/ 68 h 256"/>
              <a:gd name="T26" fmla="*/ 111 w 162"/>
              <a:gd name="T27" fmla="*/ 62 h 256"/>
              <a:gd name="T28" fmla="*/ 114 w 162"/>
              <a:gd name="T29" fmla="*/ 53 h 256"/>
              <a:gd name="T30" fmla="*/ 101 w 162"/>
              <a:gd name="T31" fmla="*/ 50 h 256"/>
              <a:gd name="T32" fmla="*/ 88 w 162"/>
              <a:gd name="T33" fmla="*/ 51 h 256"/>
              <a:gd name="T34" fmla="*/ 77 w 162"/>
              <a:gd name="T35" fmla="*/ 59 h 256"/>
              <a:gd name="T36" fmla="*/ 65 w 162"/>
              <a:gd name="T37" fmla="*/ 67 h 256"/>
              <a:gd name="T38" fmla="*/ 62 w 162"/>
              <a:gd name="T39" fmla="*/ 77 h 256"/>
              <a:gd name="T40" fmla="*/ 69 w 162"/>
              <a:gd name="T41" fmla="*/ 87 h 256"/>
              <a:gd name="T42" fmla="*/ 71 w 162"/>
              <a:gd name="T43" fmla="*/ 101 h 256"/>
              <a:gd name="T44" fmla="*/ 74 w 162"/>
              <a:gd name="T45" fmla="*/ 114 h 256"/>
              <a:gd name="T46" fmla="*/ 72 w 162"/>
              <a:gd name="T47" fmla="*/ 128 h 256"/>
              <a:gd name="T48" fmla="*/ 69 w 162"/>
              <a:gd name="T49" fmla="*/ 141 h 256"/>
              <a:gd name="T50" fmla="*/ 70 w 162"/>
              <a:gd name="T51" fmla="*/ 155 h 256"/>
              <a:gd name="T52" fmla="*/ 69 w 162"/>
              <a:gd name="T53" fmla="*/ 167 h 256"/>
              <a:gd name="T54" fmla="*/ 72 w 162"/>
              <a:gd name="T55" fmla="*/ 181 h 256"/>
              <a:gd name="T56" fmla="*/ 70 w 162"/>
              <a:gd name="T57" fmla="*/ 196 h 256"/>
              <a:gd name="T58" fmla="*/ 65 w 162"/>
              <a:gd name="T59" fmla="*/ 207 h 256"/>
              <a:gd name="T60" fmla="*/ 63 w 162"/>
              <a:gd name="T61" fmla="*/ 221 h 256"/>
              <a:gd name="T62" fmla="*/ 70 w 162"/>
              <a:gd name="T63" fmla="*/ 233 h 256"/>
              <a:gd name="T64" fmla="*/ 75 w 162"/>
              <a:gd name="T65" fmla="*/ 248 h 256"/>
              <a:gd name="T66" fmla="*/ 68 w 162"/>
              <a:gd name="T67" fmla="*/ 244 h 256"/>
              <a:gd name="T68" fmla="*/ 55 w 162"/>
              <a:gd name="T69" fmla="*/ 247 h 256"/>
              <a:gd name="T70" fmla="*/ 39 w 162"/>
              <a:gd name="T71" fmla="*/ 246 h 256"/>
              <a:gd name="T72" fmla="*/ 29 w 162"/>
              <a:gd name="T73" fmla="*/ 256 h 256"/>
              <a:gd name="T74" fmla="*/ 18 w 162"/>
              <a:gd name="T75" fmla="*/ 250 h 256"/>
              <a:gd name="T76" fmla="*/ 10 w 162"/>
              <a:gd name="T77" fmla="*/ 246 h 256"/>
              <a:gd name="T78" fmla="*/ 6 w 162"/>
              <a:gd name="T79" fmla="*/ 242 h 256"/>
              <a:gd name="T80" fmla="*/ 0 w 162"/>
              <a:gd name="T81" fmla="*/ 231 h 256"/>
              <a:gd name="T82" fmla="*/ 5 w 162"/>
              <a:gd name="T83" fmla="*/ 216 h 256"/>
              <a:gd name="T84" fmla="*/ 10 w 162"/>
              <a:gd name="T85" fmla="*/ 206 h 256"/>
              <a:gd name="T86" fmla="*/ 10 w 162"/>
              <a:gd name="T87" fmla="*/ 192 h 256"/>
              <a:gd name="T88" fmla="*/ 17 w 162"/>
              <a:gd name="T89" fmla="*/ 180 h 256"/>
              <a:gd name="T90" fmla="*/ 18 w 162"/>
              <a:gd name="T91" fmla="*/ 164 h 256"/>
              <a:gd name="T92" fmla="*/ 18 w 162"/>
              <a:gd name="T93" fmla="*/ 150 h 256"/>
              <a:gd name="T94" fmla="*/ 18 w 162"/>
              <a:gd name="T95" fmla="*/ 139 h 256"/>
              <a:gd name="T96" fmla="*/ 12 w 162"/>
              <a:gd name="T97" fmla="*/ 130 h 256"/>
              <a:gd name="T98" fmla="*/ 9 w 162"/>
              <a:gd name="T99" fmla="*/ 118 h 256"/>
              <a:gd name="T100" fmla="*/ 145 w 162"/>
              <a:gd name="T101" fmla="*/ 45 h 256"/>
              <a:gd name="T102" fmla="*/ 34 w 162"/>
              <a:gd name="T103" fmla="*/ 138 h 256"/>
              <a:gd name="T104" fmla="*/ 43 w 162"/>
              <a:gd name="T105" fmla="*/ 145 h 256"/>
              <a:gd name="T106" fmla="*/ 143 w 162"/>
              <a:gd name="T107" fmla="*/ 42 h 256"/>
              <a:gd name="T108" fmla="*/ 132 w 162"/>
              <a:gd name="T109" fmla="*/ 35 h 256"/>
              <a:gd name="T110" fmla="*/ 134 w 162"/>
              <a:gd name="T111" fmla="*/ 40 h 256"/>
              <a:gd name="T112" fmla="*/ 141 w 162"/>
              <a:gd name="T113" fmla="*/ 52 h 256"/>
              <a:gd name="T114" fmla="*/ 137 w 162"/>
              <a:gd name="T115" fmla="*/ 59 h 256"/>
              <a:gd name="T116" fmla="*/ 138 w 162"/>
              <a:gd name="T117" fmla="*/ 70 h 256"/>
              <a:gd name="T118" fmla="*/ 150 w 162"/>
              <a:gd name="T119" fmla="*/ 63 h 256"/>
              <a:gd name="T120" fmla="*/ 158 w 162"/>
              <a:gd name="T121" fmla="*/ 51 h 256"/>
              <a:gd name="T122" fmla="*/ 146 w 162"/>
              <a:gd name="T123" fmla="*/ 51 h 25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62"/>
              <a:gd name="T187" fmla="*/ 0 h 256"/>
              <a:gd name="T188" fmla="*/ 162 w 162"/>
              <a:gd name="T189" fmla="*/ 256 h 25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62" h="256">
                <a:moveTo>
                  <a:pt x="10" y="106"/>
                </a:moveTo>
                <a:lnTo>
                  <a:pt x="11" y="106"/>
                </a:lnTo>
                <a:lnTo>
                  <a:pt x="11" y="105"/>
                </a:lnTo>
                <a:lnTo>
                  <a:pt x="10" y="105"/>
                </a:lnTo>
                <a:lnTo>
                  <a:pt x="10" y="104"/>
                </a:lnTo>
                <a:lnTo>
                  <a:pt x="10" y="103"/>
                </a:lnTo>
                <a:lnTo>
                  <a:pt x="9" y="103"/>
                </a:lnTo>
                <a:lnTo>
                  <a:pt x="9" y="102"/>
                </a:lnTo>
                <a:lnTo>
                  <a:pt x="9" y="101"/>
                </a:lnTo>
                <a:lnTo>
                  <a:pt x="9" y="100"/>
                </a:lnTo>
                <a:lnTo>
                  <a:pt x="8" y="99"/>
                </a:lnTo>
                <a:lnTo>
                  <a:pt x="8" y="98"/>
                </a:lnTo>
                <a:lnTo>
                  <a:pt x="8" y="97"/>
                </a:lnTo>
                <a:lnTo>
                  <a:pt x="7" y="97"/>
                </a:lnTo>
                <a:lnTo>
                  <a:pt x="7" y="96"/>
                </a:lnTo>
                <a:lnTo>
                  <a:pt x="6" y="96"/>
                </a:lnTo>
                <a:lnTo>
                  <a:pt x="7" y="96"/>
                </a:lnTo>
                <a:lnTo>
                  <a:pt x="7" y="95"/>
                </a:lnTo>
                <a:lnTo>
                  <a:pt x="7" y="94"/>
                </a:lnTo>
                <a:lnTo>
                  <a:pt x="7" y="93"/>
                </a:lnTo>
                <a:lnTo>
                  <a:pt x="7" y="92"/>
                </a:lnTo>
                <a:lnTo>
                  <a:pt x="7" y="91"/>
                </a:lnTo>
                <a:lnTo>
                  <a:pt x="6" y="90"/>
                </a:lnTo>
                <a:lnTo>
                  <a:pt x="5" y="90"/>
                </a:lnTo>
                <a:lnTo>
                  <a:pt x="5" y="89"/>
                </a:lnTo>
                <a:lnTo>
                  <a:pt x="4" y="88"/>
                </a:lnTo>
                <a:lnTo>
                  <a:pt x="4" y="87"/>
                </a:lnTo>
                <a:lnTo>
                  <a:pt x="4" y="86"/>
                </a:lnTo>
                <a:lnTo>
                  <a:pt x="5" y="86"/>
                </a:lnTo>
                <a:lnTo>
                  <a:pt x="6" y="85"/>
                </a:lnTo>
                <a:lnTo>
                  <a:pt x="7" y="85"/>
                </a:lnTo>
                <a:lnTo>
                  <a:pt x="8" y="86"/>
                </a:lnTo>
                <a:lnTo>
                  <a:pt x="9" y="86"/>
                </a:lnTo>
                <a:lnTo>
                  <a:pt x="10" y="86"/>
                </a:lnTo>
                <a:lnTo>
                  <a:pt x="11" y="85"/>
                </a:lnTo>
                <a:lnTo>
                  <a:pt x="12" y="85"/>
                </a:lnTo>
                <a:lnTo>
                  <a:pt x="12" y="84"/>
                </a:lnTo>
                <a:lnTo>
                  <a:pt x="12" y="83"/>
                </a:lnTo>
                <a:lnTo>
                  <a:pt x="13" y="83"/>
                </a:lnTo>
                <a:lnTo>
                  <a:pt x="14" y="83"/>
                </a:lnTo>
                <a:lnTo>
                  <a:pt x="14" y="82"/>
                </a:lnTo>
                <a:lnTo>
                  <a:pt x="15" y="82"/>
                </a:lnTo>
                <a:lnTo>
                  <a:pt x="16" y="82"/>
                </a:lnTo>
                <a:lnTo>
                  <a:pt x="17" y="82"/>
                </a:lnTo>
                <a:lnTo>
                  <a:pt x="18" y="82"/>
                </a:lnTo>
                <a:lnTo>
                  <a:pt x="18" y="81"/>
                </a:lnTo>
                <a:lnTo>
                  <a:pt x="19" y="82"/>
                </a:lnTo>
                <a:lnTo>
                  <a:pt x="20" y="82"/>
                </a:lnTo>
                <a:lnTo>
                  <a:pt x="20" y="81"/>
                </a:lnTo>
                <a:lnTo>
                  <a:pt x="19" y="80"/>
                </a:lnTo>
                <a:lnTo>
                  <a:pt x="19" y="79"/>
                </a:lnTo>
                <a:lnTo>
                  <a:pt x="18" y="78"/>
                </a:lnTo>
                <a:lnTo>
                  <a:pt x="18" y="77"/>
                </a:lnTo>
                <a:lnTo>
                  <a:pt x="17" y="77"/>
                </a:lnTo>
                <a:lnTo>
                  <a:pt x="17" y="76"/>
                </a:lnTo>
                <a:lnTo>
                  <a:pt x="17" y="75"/>
                </a:lnTo>
                <a:lnTo>
                  <a:pt x="16" y="75"/>
                </a:lnTo>
                <a:lnTo>
                  <a:pt x="16" y="74"/>
                </a:lnTo>
                <a:lnTo>
                  <a:pt x="16" y="73"/>
                </a:lnTo>
                <a:lnTo>
                  <a:pt x="15" y="71"/>
                </a:lnTo>
                <a:lnTo>
                  <a:pt x="14" y="71"/>
                </a:lnTo>
                <a:lnTo>
                  <a:pt x="14" y="70"/>
                </a:lnTo>
                <a:lnTo>
                  <a:pt x="13" y="70"/>
                </a:lnTo>
                <a:lnTo>
                  <a:pt x="13" y="69"/>
                </a:lnTo>
                <a:lnTo>
                  <a:pt x="13" y="68"/>
                </a:lnTo>
                <a:lnTo>
                  <a:pt x="13" y="67"/>
                </a:lnTo>
                <a:lnTo>
                  <a:pt x="13" y="66"/>
                </a:lnTo>
                <a:lnTo>
                  <a:pt x="12" y="65"/>
                </a:lnTo>
                <a:lnTo>
                  <a:pt x="12" y="64"/>
                </a:lnTo>
                <a:lnTo>
                  <a:pt x="12" y="63"/>
                </a:lnTo>
                <a:lnTo>
                  <a:pt x="12" y="62"/>
                </a:lnTo>
                <a:lnTo>
                  <a:pt x="12" y="61"/>
                </a:lnTo>
                <a:lnTo>
                  <a:pt x="12" y="60"/>
                </a:lnTo>
                <a:lnTo>
                  <a:pt x="12" y="59"/>
                </a:lnTo>
                <a:lnTo>
                  <a:pt x="12" y="58"/>
                </a:lnTo>
                <a:lnTo>
                  <a:pt x="12" y="57"/>
                </a:lnTo>
                <a:lnTo>
                  <a:pt x="11" y="56"/>
                </a:lnTo>
                <a:lnTo>
                  <a:pt x="12" y="56"/>
                </a:lnTo>
                <a:lnTo>
                  <a:pt x="13" y="56"/>
                </a:lnTo>
                <a:lnTo>
                  <a:pt x="14" y="56"/>
                </a:lnTo>
                <a:lnTo>
                  <a:pt x="15" y="56"/>
                </a:lnTo>
                <a:lnTo>
                  <a:pt x="17" y="56"/>
                </a:lnTo>
                <a:lnTo>
                  <a:pt x="18" y="56"/>
                </a:lnTo>
                <a:lnTo>
                  <a:pt x="18" y="57"/>
                </a:lnTo>
                <a:lnTo>
                  <a:pt x="19" y="57"/>
                </a:lnTo>
                <a:lnTo>
                  <a:pt x="20" y="57"/>
                </a:lnTo>
                <a:lnTo>
                  <a:pt x="21" y="57"/>
                </a:lnTo>
                <a:lnTo>
                  <a:pt x="22" y="57"/>
                </a:lnTo>
                <a:lnTo>
                  <a:pt x="22" y="56"/>
                </a:lnTo>
                <a:lnTo>
                  <a:pt x="23" y="56"/>
                </a:lnTo>
                <a:lnTo>
                  <a:pt x="25" y="56"/>
                </a:lnTo>
                <a:lnTo>
                  <a:pt x="25" y="55"/>
                </a:lnTo>
                <a:lnTo>
                  <a:pt x="27" y="55"/>
                </a:lnTo>
                <a:lnTo>
                  <a:pt x="28" y="54"/>
                </a:lnTo>
                <a:lnTo>
                  <a:pt x="28" y="53"/>
                </a:lnTo>
                <a:lnTo>
                  <a:pt x="29" y="52"/>
                </a:lnTo>
                <a:lnTo>
                  <a:pt x="29" y="51"/>
                </a:lnTo>
                <a:lnTo>
                  <a:pt x="28" y="51"/>
                </a:lnTo>
                <a:lnTo>
                  <a:pt x="28" y="50"/>
                </a:lnTo>
                <a:lnTo>
                  <a:pt x="27" y="50"/>
                </a:lnTo>
                <a:lnTo>
                  <a:pt x="28" y="49"/>
                </a:lnTo>
                <a:lnTo>
                  <a:pt x="28" y="48"/>
                </a:lnTo>
                <a:lnTo>
                  <a:pt x="28" y="47"/>
                </a:lnTo>
                <a:lnTo>
                  <a:pt x="28" y="46"/>
                </a:lnTo>
                <a:lnTo>
                  <a:pt x="27" y="46"/>
                </a:lnTo>
                <a:lnTo>
                  <a:pt x="27" y="45"/>
                </a:lnTo>
                <a:lnTo>
                  <a:pt x="26" y="45"/>
                </a:lnTo>
                <a:lnTo>
                  <a:pt x="25" y="45"/>
                </a:lnTo>
                <a:lnTo>
                  <a:pt x="25" y="44"/>
                </a:lnTo>
                <a:lnTo>
                  <a:pt x="25" y="43"/>
                </a:lnTo>
                <a:lnTo>
                  <a:pt x="25" y="42"/>
                </a:lnTo>
                <a:lnTo>
                  <a:pt x="25" y="41"/>
                </a:lnTo>
                <a:lnTo>
                  <a:pt x="26" y="40"/>
                </a:lnTo>
                <a:lnTo>
                  <a:pt x="26" y="39"/>
                </a:lnTo>
                <a:lnTo>
                  <a:pt x="26" y="38"/>
                </a:lnTo>
                <a:lnTo>
                  <a:pt x="25" y="38"/>
                </a:lnTo>
                <a:lnTo>
                  <a:pt x="24" y="37"/>
                </a:lnTo>
                <a:lnTo>
                  <a:pt x="24" y="36"/>
                </a:lnTo>
                <a:lnTo>
                  <a:pt x="25" y="35"/>
                </a:lnTo>
                <a:lnTo>
                  <a:pt x="25" y="34"/>
                </a:lnTo>
                <a:lnTo>
                  <a:pt x="25" y="33"/>
                </a:lnTo>
                <a:lnTo>
                  <a:pt x="25" y="32"/>
                </a:lnTo>
                <a:lnTo>
                  <a:pt x="25" y="31"/>
                </a:lnTo>
                <a:lnTo>
                  <a:pt x="25" y="30"/>
                </a:lnTo>
                <a:lnTo>
                  <a:pt x="25" y="29"/>
                </a:lnTo>
                <a:lnTo>
                  <a:pt x="24" y="29"/>
                </a:lnTo>
                <a:lnTo>
                  <a:pt x="23" y="29"/>
                </a:lnTo>
                <a:lnTo>
                  <a:pt x="22" y="28"/>
                </a:lnTo>
                <a:lnTo>
                  <a:pt x="21" y="28"/>
                </a:lnTo>
                <a:lnTo>
                  <a:pt x="21" y="27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8" y="26"/>
                </a:lnTo>
                <a:lnTo>
                  <a:pt x="18" y="25"/>
                </a:lnTo>
                <a:lnTo>
                  <a:pt x="18" y="24"/>
                </a:lnTo>
                <a:lnTo>
                  <a:pt x="19" y="23"/>
                </a:lnTo>
                <a:lnTo>
                  <a:pt x="19" y="22"/>
                </a:lnTo>
                <a:lnTo>
                  <a:pt x="19" y="21"/>
                </a:lnTo>
                <a:lnTo>
                  <a:pt x="19" y="20"/>
                </a:lnTo>
                <a:lnTo>
                  <a:pt x="19" y="19"/>
                </a:lnTo>
                <a:lnTo>
                  <a:pt x="20" y="19"/>
                </a:lnTo>
                <a:lnTo>
                  <a:pt x="20" y="18"/>
                </a:lnTo>
                <a:lnTo>
                  <a:pt x="20" y="17"/>
                </a:lnTo>
                <a:lnTo>
                  <a:pt x="21" y="17"/>
                </a:lnTo>
                <a:lnTo>
                  <a:pt x="21" y="16"/>
                </a:lnTo>
                <a:lnTo>
                  <a:pt x="22" y="16"/>
                </a:lnTo>
                <a:lnTo>
                  <a:pt x="23" y="15"/>
                </a:lnTo>
                <a:lnTo>
                  <a:pt x="24" y="15"/>
                </a:lnTo>
                <a:lnTo>
                  <a:pt x="24" y="14"/>
                </a:lnTo>
                <a:lnTo>
                  <a:pt x="25" y="13"/>
                </a:lnTo>
                <a:lnTo>
                  <a:pt x="26" y="13"/>
                </a:lnTo>
                <a:lnTo>
                  <a:pt x="26" y="12"/>
                </a:lnTo>
                <a:lnTo>
                  <a:pt x="27" y="12"/>
                </a:lnTo>
                <a:lnTo>
                  <a:pt x="28" y="12"/>
                </a:lnTo>
                <a:lnTo>
                  <a:pt x="29" y="12"/>
                </a:lnTo>
                <a:lnTo>
                  <a:pt x="30" y="12"/>
                </a:lnTo>
                <a:lnTo>
                  <a:pt x="31" y="12"/>
                </a:lnTo>
                <a:lnTo>
                  <a:pt x="31" y="11"/>
                </a:lnTo>
                <a:lnTo>
                  <a:pt x="31" y="10"/>
                </a:lnTo>
                <a:lnTo>
                  <a:pt x="32" y="10"/>
                </a:lnTo>
                <a:lnTo>
                  <a:pt x="33" y="9"/>
                </a:lnTo>
                <a:lnTo>
                  <a:pt x="34" y="9"/>
                </a:lnTo>
                <a:lnTo>
                  <a:pt x="36" y="9"/>
                </a:lnTo>
                <a:lnTo>
                  <a:pt x="37" y="10"/>
                </a:lnTo>
                <a:lnTo>
                  <a:pt x="40" y="10"/>
                </a:lnTo>
                <a:lnTo>
                  <a:pt x="42" y="9"/>
                </a:lnTo>
                <a:lnTo>
                  <a:pt x="44" y="7"/>
                </a:lnTo>
                <a:lnTo>
                  <a:pt x="45" y="6"/>
                </a:lnTo>
                <a:lnTo>
                  <a:pt x="48" y="5"/>
                </a:lnTo>
                <a:lnTo>
                  <a:pt x="50" y="5"/>
                </a:lnTo>
                <a:lnTo>
                  <a:pt x="53" y="5"/>
                </a:lnTo>
                <a:lnTo>
                  <a:pt x="57" y="5"/>
                </a:lnTo>
                <a:lnTo>
                  <a:pt x="60" y="4"/>
                </a:lnTo>
                <a:lnTo>
                  <a:pt x="62" y="5"/>
                </a:lnTo>
                <a:lnTo>
                  <a:pt x="65" y="5"/>
                </a:lnTo>
                <a:lnTo>
                  <a:pt x="68" y="6"/>
                </a:lnTo>
                <a:lnTo>
                  <a:pt x="70" y="6"/>
                </a:lnTo>
                <a:lnTo>
                  <a:pt x="72" y="4"/>
                </a:lnTo>
                <a:lnTo>
                  <a:pt x="72" y="1"/>
                </a:lnTo>
                <a:lnTo>
                  <a:pt x="73" y="0"/>
                </a:lnTo>
                <a:lnTo>
                  <a:pt x="75" y="0"/>
                </a:lnTo>
                <a:lnTo>
                  <a:pt x="75" y="1"/>
                </a:lnTo>
                <a:lnTo>
                  <a:pt x="78" y="5"/>
                </a:lnTo>
                <a:lnTo>
                  <a:pt x="81" y="7"/>
                </a:lnTo>
                <a:lnTo>
                  <a:pt x="83" y="11"/>
                </a:lnTo>
                <a:lnTo>
                  <a:pt x="87" y="14"/>
                </a:lnTo>
                <a:lnTo>
                  <a:pt x="91" y="18"/>
                </a:lnTo>
                <a:lnTo>
                  <a:pt x="95" y="21"/>
                </a:lnTo>
                <a:lnTo>
                  <a:pt x="100" y="22"/>
                </a:lnTo>
                <a:lnTo>
                  <a:pt x="103" y="23"/>
                </a:lnTo>
                <a:lnTo>
                  <a:pt x="108" y="25"/>
                </a:lnTo>
                <a:lnTo>
                  <a:pt x="113" y="26"/>
                </a:lnTo>
                <a:lnTo>
                  <a:pt x="118" y="28"/>
                </a:lnTo>
                <a:lnTo>
                  <a:pt x="122" y="30"/>
                </a:lnTo>
                <a:lnTo>
                  <a:pt x="126" y="32"/>
                </a:lnTo>
                <a:lnTo>
                  <a:pt x="131" y="33"/>
                </a:lnTo>
                <a:lnTo>
                  <a:pt x="136" y="34"/>
                </a:lnTo>
                <a:lnTo>
                  <a:pt x="139" y="36"/>
                </a:lnTo>
                <a:lnTo>
                  <a:pt x="142" y="38"/>
                </a:lnTo>
                <a:lnTo>
                  <a:pt x="145" y="41"/>
                </a:lnTo>
                <a:lnTo>
                  <a:pt x="149" y="43"/>
                </a:lnTo>
                <a:lnTo>
                  <a:pt x="151" y="45"/>
                </a:lnTo>
                <a:lnTo>
                  <a:pt x="155" y="47"/>
                </a:lnTo>
                <a:lnTo>
                  <a:pt x="158" y="49"/>
                </a:lnTo>
                <a:lnTo>
                  <a:pt x="161" y="51"/>
                </a:lnTo>
                <a:lnTo>
                  <a:pt x="162" y="52"/>
                </a:lnTo>
                <a:lnTo>
                  <a:pt x="162" y="55"/>
                </a:lnTo>
                <a:lnTo>
                  <a:pt x="160" y="58"/>
                </a:lnTo>
                <a:lnTo>
                  <a:pt x="158" y="60"/>
                </a:lnTo>
                <a:lnTo>
                  <a:pt x="157" y="63"/>
                </a:lnTo>
                <a:lnTo>
                  <a:pt x="157" y="65"/>
                </a:lnTo>
                <a:lnTo>
                  <a:pt x="154" y="65"/>
                </a:lnTo>
                <a:lnTo>
                  <a:pt x="153" y="67"/>
                </a:lnTo>
                <a:lnTo>
                  <a:pt x="151" y="70"/>
                </a:lnTo>
                <a:lnTo>
                  <a:pt x="150" y="71"/>
                </a:lnTo>
                <a:lnTo>
                  <a:pt x="148" y="72"/>
                </a:lnTo>
                <a:lnTo>
                  <a:pt x="146" y="74"/>
                </a:lnTo>
                <a:lnTo>
                  <a:pt x="144" y="75"/>
                </a:lnTo>
                <a:lnTo>
                  <a:pt x="142" y="75"/>
                </a:lnTo>
                <a:lnTo>
                  <a:pt x="139" y="75"/>
                </a:lnTo>
                <a:lnTo>
                  <a:pt x="138" y="75"/>
                </a:lnTo>
                <a:lnTo>
                  <a:pt x="135" y="74"/>
                </a:lnTo>
                <a:lnTo>
                  <a:pt x="133" y="74"/>
                </a:lnTo>
                <a:lnTo>
                  <a:pt x="131" y="74"/>
                </a:lnTo>
                <a:lnTo>
                  <a:pt x="129" y="75"/>
                </a:lnTo>
                <a:lnTo>
                  <a:pt x="126" y="75"/>
                </a:lnTo>
                <a:lnTo>
                  <a:pt x="125" y="75"/>
                </a:lnTo>
                <a:lnTo>
                  <a:pt x="123" y="75"/>
                </a:lnTo>
                <a:lnTo>
                  <a:pt x="121" y="74"/>
                </a:lnTo>
                <a:lnTo>
                  <a:pt x="119" y="74"/>
                </a:lnTo>
                <a:lnTo>
                  <a:pt x="117" y="74"/>
                </a:lnTo>
                <a:lnTo>
                  <a:pt x="117" y="73"/>
                </a:lnTo>
                <a:lnTo>
                  <a:pt x="117" y="72"/>
                </a:lnTo>
                <a:lnTo>
                  <a:pt x="118" y="72"/>
                </a:lnTo>
                <a:lnTo>
                  <a:pt x="118" y="71"/>
                </a:lnTo>
                <a:lnTo>
                  <a:pt x="118" y="70"/>
                </a:lnTo>
                <a:lnTo>
                  <a:pt x="118" y="69"/>
                </a:lnTo>
                <a:lnTo>
                  <a:pt x="118" y="68"/>
                </a:lnTo>
                <a:lnTo>
                  <a:pt x="118" y="67"/>
                </a:lnTo>
                <a:lnTo>
                  <a:pt x="118" y="66"/>
                </a:lnTo>
                <a:lnTo>
                  <a:pt x="118" y="65"/>
                </a:lnTo>
                <a:lnTo>
                  <a:pt x="118" y="64"/>
                </a:lnTo>
                <a:lnTo>
                  <a:pt x="117" y="64"/>
                </a:lnTo>
                <a:lnTo>
                  <a:pt x="116" y="64"/>
                </a:lnTo>
                <a:lnTo>
                  <a:pt x="115" y="64"/>
                </a:lnTo>
                <a:lnTo>
                  <a:pt x="115" y="63"/>
                </a:lnTo>
                <a:lnTo>
                  <a:pt x="115" y="62"/>
                </a:lnTo>
                <a:lnTo>
                  <a:pt x="114" y="62"/>
                </a:lnTo>
                <a:lnTo>
                  <a:pt x="113" y="62"/>
                </a:lnTo>
                <a:lnTo>
                  <a:pt x="113" y="63"/>
                </a:lnTo>
                <a:lnTo>
                  <a:pt x="113" y="64"/>
                </a:lnTo>
                <a:lnTo>
                  <a:pt x="112" y="64"/>
                </a:lnTo>
                <a:lnTo>
                  <a:pt x="112" y="63"/>
                </a:lnTo>
                <a:lnTo>
                  <a:pt x="111" y="63"/>
                </a:lnTo>
                <a:lnTo>
                  <a:pt x="111" y="62"/>
                </a:lnTo>
                <a:lnTo>
                  <a:pt x="111" y="61"/>
                </a:lnTo>
                <a:lnTo>
                  <a:pt x="112" y="61"/>
                </a:lnTo>
                <a:lnTo>
                  <a:pt x="113" y="61"/>
                </a:lnTo>
                <a:lnTo>
                  <a:pt x="113" y="60"/>
                </a:lnTo>
                <a:lnTo>
                  <a:pt x="113" y="59"/>
                </a:lnTo>
                <a:lnTo>
                  <a:pt x="114" y="59"/>
                </a:lnTo>
                <a:lnTo>
                  <a:pt x="115" y="59"/>
                </a:lnTo>
                <a:lnTo>
                  <a:pt x="116" y="59"/>
                </a:lnTo>
                <a:lnTo>
                  <a:pt x="116" y="58"/>
                </a:lnTo>
                <a:lnTo>
                  <a:pt x="117" y="58"/>
                </a:lnTo>
                <a:lnTo>
                  <a:pt x="118" y="58"/>
                </a:lnTo>
                <a:lnTo>
                  <a:pt x="117" y="58"/>
                </a:lnTo>
                <a:lnTo>
                  <a:pt x="117" y="57"/>
                </a:lnTo>
                <a:lnTo>
                  <a:pt x="117" y="56"/>
                </a:lnTo>
                <a:lnTo>
                  <a:pt x="116" y="56"/>
                </a:lnTo>
                <a:lnTo>
                  <a:pt x="116" y="55"/>
                </a:lnTo>
                <a:lnTo>
                  <a:pt x="115" y="54"/>
                </a:lnTo>
                <a:lnTo>
                  <a:pt x="114" y="53"/>
                </a:lnTo>
                <a:lnTo>
                  <a:pt x="114" y="52"/>
                </a:lnTo>
                <a:lnTo>
                  <a:pt x="114" y="51"/>
                </a:lnTo>
                <a:lnTo>
                  <a:pt x="113" y="51"/>
                </a:lnTo>
                <a:lnTo>
                  <a:pt x="112" y="51"/>
                </a:lnTo>
                <a:lnTo>
                  <a:pt x="111" y="51"/>
                </a:lnTo>
                <a:lnTo>
                  <a:pt x="110" y="51"/>
                </a:lnTo>
                <a:lnTo>
                  <a:pt x="109" y="51"/>
                </a:lnTo>
                <a:lnTo>
                  <a:pt x="108" y="51"/>
                </a:lnTo>
                <a:lnTo>
                  <a:pt x="107" y="51"/>
                </a:lnTo>
                <a:lnTo>
                  <a:pt x="106" y="51"/>
                </a:lnTo>
                <a:lnTo>
                  <a:pt x="106" y="50"/>
                </a:lnTo>
                <a:lnTo>
                  <a:pt x="105" y="50"/>
                </a:lnTo>
                <a:lnTo>
                  <a:pt x="104" y="50"/>
                </a:lnTo>
                <a:lnTo>
                  <a:pt x="103" y="51"/>
                </a:lnTo>
                <a:lnTo>
                  <a:pt x="102" y="51"/>
                </a:lnTo>
                <a:lnTo>
                  <a:pt x="102" y="50"/>
                </a:lnTo>
                <a:lnTo>
                  <a:pt x="101" y="50"/>
                </a:lnTo>
                <a:lnTo>
                  <a:pt x="101" y="49"/>
                </a:lnTo>
                <a:lnTo>
                  <a:pt x="100" y="49"/>
                </a:lnTo>
                <a:lnTo>
                  <a:pt x="100" y="48"/>
                </a:lnTo>
                <a:lnTo>
                  <a:pt x="99" y="48"/>
                </a:lnTo>
                <a:lnTo>
                  <a:pt x="98" y="48"/>
                </a:lnTo>
                <a:lnTo>
                  <a:pt x="97" y="48"/>
                </a:lnTo>
                <a:lnTo>
                  <a:pt x="96" y="48"/>
                </a:lnTo>
                <a:lnTo>
                  <a:pt x="95" y="49"/>
                </a:lnTo>
                <a:lnTo>
                  <a:pt x="94" y="49"/>
                </a:lnTo>
                <a:lnTo>
                  <a:pt x="94" y="50"/>
                </a:lnTo>
                <a:lnTo>
                  <a:pt x="93" y="50"/>
                </a:lnTo>
                <a:lnTo>
                  <a:pt x="92" y="50"/>
                </a:lnTo>
                <a:lnTo>
                  <a:pt x="91" y="50"/>
                </a:lnTo>
                <a:lnTo>
                  <a:pt x="90" y="50"/>
                </a:lnTo>
                <a:lnTo>
                  <a:pt x="90" y="51"/>
                </a:lnTo>
                <a:lnTo>
                  <a:pt x="89" y="51"/>
                </a:lnTo>
                <a:lnTo>
                  <a:pt x="88" y="51"/>
                </a:lnTo>
                <a:lnTo>
                  <a:pt x="88" y="52"/>
                </a:lnTo>
                <a:lnTo>
                  <a:pt x="87" y="52"/>
                </a:lnTo>
                <a:lnTo>
                  <a:pt x="86" y="52"/>
                </a:lnTo>
                <a:lnTo>
                  <a:pt x="85" y="52"/>
                </a:lnTo>
                <a:lnTo>
                  <a:pt x="84" y="52"/>
                </a:lnTo>
                <a:lnTo>
                  <a:pt x="83" y="53"/>
                </a:lnTo>
                <a:lnTo>
                  <a:pt x="83" y="54"/>
                </a:lnTo>
                <a:lnTo>
                  <a:pt x="83" y="55"/>
                </a:lnTo>
                <a:lnTo>
                  <a:pt x="82" y="55"/>
                </a:lnTo>
                <a:lnTo>
                  <a:pt x="82" y="56"/>
                </a:lnTo>
                <a:lnTo>
                  <a:pt x="81" y="57"/>
                </a:lnTo>
                <a:lnTo>
                  <a:pt x="81" y="58"/>
                </a:lnTo>
                <a:lnTo>
                  <a:pt x="80" y="58"/>
                </a:lnTo>
                <a:lnTo>
                  <a:pt x="79" y="58"/>
                </a:lnTo>
                <a:lnTo>
                  <a:pt x="78" y="58"/>
                </a:lnTo>
                <a:lnTo>
                  <a:pt x="78" y="59"/>
                </a:lnTo>
                <a:lnTo>
                  <a:pt x="77" y="59"/>
                </a:lnTo>
                <a:lnTo>
                  <a:pt x="77" y="60"/>
                </a:lnTo>
                <a:lnTo>
                  <a:pt x="76" y="60"/>
                </a:lnTo>
                <a:lnTo>
                  <a:pt x="76" y="61"/>
                </a:lnTo>
                <a:lnTo>
                  <a:pt x="75" y="61"/>
                </a:lnTo>
                <a:lnTo>
                  <a:pt x="75" y="62"/>
                </a:lnTo>
                <a:lnTo>
                  <a:pt x="74" y="62"/>
                </a:lnTo>
                <a:lnTo>
                  <a:pt x="73" y="63"/>
                </a:lnTo>
                <a:lnTo>
                  <a:pt x="72" y="63"/>
                </a:lnTo>
                <a:lnTo>
                  <a:pt x="71" y="64"/>
                </a:lnTo>
                <a:lnTo>
                  <a:pt x="70" y="64"/>
                </a:lnTo>
                <a:lnTo>
                  <a:pt x="69" y="64"/>
                </a:lnTo>
                <a:lnTo>
                  <a:pt x="69" y="65"/>
                </a:lnTo>
                <a:lnTo>
                  <a:pt x="68" y="65"/>
                </a:lnTo>
                <a:lnTo>
                  <a:pt x="67" y="66"/>
                </a:lnTo>
                <a:lnTo>
                  <a:pt x="66" y="66"/>
                </a:lnTo>
                <a:lnTo>
                  <a:pt x="66" y="67"/>
                </a:lnTo>
                <a:lnTo>
                  <a:pt x="65" y="67"/>
                </a:lnTo>
                <a:lnTo>
                  <a:pt x="64" y="68"/>
                </a:lnTo>
                <a:lnTo>
                  <a:pt x="63" y="68"/>
                </a:lnTo>
                <a:lnTo>
                  <a:pt x="63" y="69"/>
                </a:lnTo>
                <a:lnTo>
                  <a:pt x="62" y="69"/>
                </a:lnTo>
                <a:lnTo>
                  <a:pt x="62" y="70"/>
                </a:lnTo>
                <a:lnTo>
                  <a:pt x="61" y="71"/>
                </a:lnTo>
                <a:lnTo>
                  <a:pt x="60" y="71"/>
                </a:lnTo>
                <a:lnTo>
                  <a:pt x="59" y="71"/>
                </a:lnTo>
                <a:lnTo>
                  <a:pt x="58" y="71"/>
                </a:lnTo>
                <a:lnTo>
                  <a:pt x="58" y="72"/>
                </a:lnTo>
                <a:lnTo>
                  <a:pt x="59" y="72"/>
                </a:lnTo>
                <a:lnTo>
                  <a:pt x="59" y="73"/>
                </a:lnTo>
                <a:lnTo>
                  <a:pt x="60" y="73"/>
                </a:lnTo>
                <a:lnTo>
                  <a:pt x="60" y="74"/>
                </a:lnTo>
                <a:lnTo>
                  <a:pt x="60" y="75"/>
                </a:lnTo>
                <a:lnTo>
                  <a:pt x="61" y="76"/>
                </a:lnTo>
                <a:lnTo>
                  <a:pt x="61" y="77"/>
                </a:lnTo>
                <a:lnTo>
                  <a:pt x="62" y="77"/>
                </a:lnTo>
                <a:lnTo>
                  <a:pt x="62" y="78"/>
                </a:lnTo>
                <a:lnTo>
                  <a:pt x="62" y="79"/>
                </a:lnTo>
                <a:lnTo>
                  <a:pt x="62" y="81"/>
                </a:lnTo>
                <a:lnTo>
                  <a:pt x="63" y="81"/>
                </a:lnTo>
                <a:lnTo>
                  <a:pt x="63" y="82"/>
                </a:lnTo>
                <a:lnTo>
                  <a:pt x="63" y="83"/>
                </a:lnTo>
                <a:lnTo>
                  <a:pt x="62" y="83"/>
                </a:lnTo>
                <a:lnTo>
                  <a:pt x="62" y="84"/>
                </a:lnTo>
                <a:lnTo>
                  <a:pt x="63" y="84"/>
                </a:lnTo>
                <a:lnTo>
                  <a:pt x="63" y="85"/>
                </a:lnTo>
                <a:lnTo>
                  <a:pt x="64" y="85"/>
                </a:lnTo>
                <a:lnTo>
                  <a:pt x="65" y="85"/>
                </a:lnTo>
                <a:lnTo>
                  <a:pt x="65" y="86"/>
                </a:lnTo>
                <a:lnTo>
                  <a:pt x="66" y="86"/>
                </a:lnTo>
                <a:lnTo>
                  <a:pt x="67" y="86"/>
                </a:lnTo>
                <a:lnTo>
                  <a:pt x="68" y="87"/>
                </a:lnTo>
                <a:lnTo>
                  <a:pt x="69" y="87"/>
                </a:lnTo>
                <a:lnTo>
                  <a:pt x="69" y="88"/>
                </a:lnTo>
                <a:lnTo>
                  <a:pt x="70" y="88"/>
                </a:lnTo>
                <a:lnTo>
                  <a:pt x="71" y="89"/>
                </a:lnTo>
                <a:lnTo>
                  <a:pt x="71" y="90"/>
                </a:lnTo>
                <a:lnTo>
                  <a:pt x="71" y="91"/>
                </a:lnTo>
                <a:lnTo>
                  <a:pt x="72" y="91"/>
                </a:lnTo>
                <a:lnTo>
                  <a:pt x="73" y="91"/>
                </a:lnTo>
                <a:lnTo>
                  <a:pt x="73" y="92"/>
                </a:lnTo>
                <a:lnTo>
                  <a:pt x="72" y="93"/>
                </a:lnTo>
                <a:lnTo>
                  <a:pt x="71" y="94"/>
                </a:lnTo>
                <a:lnTo>
                  <a:pt x="71" y="95"/>
                </a:lnTo>
                <a:lnTo>
                  <a:pt x="72" y="95"/>
                </a:lnTo>
                <a:lnTo>
                  <a:pt x="72" y="96"/>
                </a:lnTo>
                <a:lnTo>
                  <a:pt x="72" y="97"/>
                </a:lnTo>
                <a:lnTo>
                  <a:pt x="71" y="98"/>
                </a:lnTo>
                <a:lnTo>
                  <a:pt x="71" y="99"/>
                </a:lnTo>
                <a:lnTo>
                  <a:pt x="71" y="100"/>
                </a:lnTo>
                <a:lnTo>
                  <a:pt x="71" y="101"/>
                </a:lnTo>
                <a:lnTo>
                  <a:pt x="72" y="101"/>
                </a:lnTo>
                <a:lnTo>
                  <a:pt x="72" y="102"/>
                </a:lnTo>
                <a:lnTo>
                  <a:pt x="72" y="103"/>
                </a:lnTo>
                <a:lnTo>
                  <a:pt x="72" y="104"/>
                </a:lnTo>
                <a:lnTo>
                  <a:pt x="71" y="104"/>
                </a:lnTo>
                <a:lnTo>
                  <a:pt x="71" y="105"/>
                </a:lnTo>
                <a:lnTo>
                  <a:pt x="72" y="106"/>
                </a:lnTo>
                <a:lnTo>
                  <a:pt x="71" y="107"/>
                </a:lnTo>
                <a:lnTo>
                  <a:pt x="71" y="108"/>
                </a:lnTo>
                <a:lnTo>
                  <a:pt x="71" y="109"/>
                </a:lnTo>
                <a:lnTo>
                  <a:pt x="72" y="109"/>
                </a:lnTo>
                <a:lnTo>
                  <a:pt x="72" y="110"/>
                </a:lnTo>
                <a:lnTo>
                  <a:pt x="72" y="111"/>
                </a:lnTo>
                <a:lnTo>
                  <a:pt x="73" y="111"/>
                </a:lnTo>
                <a:lnTo>
                  <a:pt x="73" y="112"/>
                </a:lnTo>
                <a:lnTo>
                  <a:pt x="73" y="113"/>
                </a:lnTo>
                <a:lnTo>
                  <a:pt x="74" y="113"/>
                </a:lnTo>
                <a:lnTo>
                  <a:pt x="74" y="114"/>
                </a:lnTo>
                <a:lnTo>
                  <a:pt x="74" y="115"/>
                </a:lnTo>
                <a:lnTo>
                  <a:pt x="73" y="116"/>
                </a:lnTo>
                <a:lnTo>
                  <a:pt x="73" y="117"/>
                </a:lnTo>
                <a:lnTo>
                  <a:pt x="73" y="118"/>
                </a:lnTo>
                <a:lnTo>
                  <a:pt x="73" y="119"/>
                </a:lnTo>
                <a:lnTo>
                  <a:pt x="73" y="120"/>
                </a:lnTo>
                <a:lnTo>
                  <a:pt x="74" y="120"/>
                </a:lnTo>
                <a:lnTo>
                  <a:pt x="74" y="121"/>
                </a:lnTo>
                <a:lnTo>
                  <a:pt x="75" y="121"/>
                </a:lnTo>
                <a:lnTo>
                  <a:pt x="75" y="122"/>
                </a:lnTo>
                <a:lnTo>
                  <a:pt x="75" y="123"/>
                </a:lnTo>
                <a:lnTo>
                  <a:pt x="75" y="124"/>
                </a:lnTo>
                <a:lnTo>
                  <a:pt x="74" y="124"/>
                </a:lnTo>
                <a:lnTo>
                  <a:pt x="74" y="125"/>
                </a:lnTo>
                <a:lnTo>
                  <a:pt x="73" y="126"/>
                </a:lnTo>
                <a:lnTo>
                  <a:pt x="73" y="127"/>
                </a:lnTo>
                <a:lnTo>
                  <a:pt x="72" y="127"/>
                </a:lnTo>
                <a:lnTo>
                  <a:pt x="72" y="128"/>
                </a:lnTo>
                <a:lnTo>
                  <a:pt x="71" y="128"/>
                </a:lnTo>
                <a:lnTo>
                  <a:pt x="71" y="129"/>
                </a:lnTo>
                <a:lnTo>
                  <a:pt x="70" y="129"/>
                </a:lnTo>
                <a:lnTo>
                  <a:pt x="70" y="130"/>
                </a:lnTo>
                <a:lnTo>
                  <a:pt x="70" y="131"/>
                </a:lnTo>
                <a:lnTo>
                  <a:pt x="69" y="131"/>
                </a:lnTo>
                <a:lnTo>
                  <a:pt x="69" y="132"/>
                </a:lnTo>
                <a:lnTo>
                  <a:pt x="69" y="133"/>
                </a:lnTo>
                <a:lnTo>
                  <a:pt x="69" y="134"/>
                </a:lnTo>
                <a:lnTo>
                  <a:pt x="69" y="135"/>
                </a:lnTo>
                <a:lnTo>
                  <a:pt x="68" y="136"/>
                </a:lnTo>
                <a:lnTo>
                  <a:pt x="68" y="137"/>
                </a:lnTo>
                <a:lnTo>
                  <a:pt x="68" y="138"/>
                </a:lnTo>
                <a:lnTo>
                  <a:pt x="68" y="139"/>
                </a:lnTo>
                <a:lnTo>
                  <a:pt x="69" y="139"/>
                </a:lnTo>
                <a:lnTo>
                  <a:pt x="69" y="140"/>
                </a:lnTo>
                <a:lnTo>
                  <a:pt x="69" y="141"/>
                </a:lnTo>
                <a:lnTo>
                  <a:pt x="68" y="141"/>
                </a:lnTo>
                <a:lnTo>
                  <a:pt x="69" y="141"/>
                </a:lnTo>
                <a:lnTo>
                  <a:pt x="69" y="142"/>
                </a:lnTo>
                <a:lnTo>
                  <a:pt x="69" y="143"/>
                </a:lnTo>
                <a:lnTo>
                  <a:pt x="69" y="144"/>
                </a:lnTo>
                <a:lnTo>
                  <a:pt x="69" y="145"/>
                </a:lnTo>
                <a:lnTo>
                  <a:pt x="69" y="146"/>
                </a:lnTo>
                <a:lnTo>
                  <a:pt x="69" y="147"/>
                </a:lnTo>
                <a:lnTo>
                  <a:pt x="68" y="147"/>
                </a:lnTo>
                <a:lnTo>
                  <a:pt x="68" y="148"/>
                </a:lnTo>
                <a:lnTo>
                  <a:pt x="68" y="149"/>
                </a:lnTo>
                <a:lnTo>
                  <a:pt x="69" y="149"/>
                </a:lnTo>
                <a:lnTo>
                  <a:pt x="69" y="150"/>
                </a:lnTo>
                <a:lnTo>
                  <a:pt x="69" y="151"/>
                </a:lnTo>
                <a:lnTo>
                  <a:pt x="70" y="151"/>
                </a:lnTo>
                <a:lnTo>
                  <a:pt x="70" y="152"/>
                </a:lnTo>
                <a:lnTo>
                  <a:pt x="70" y="153"/>
                </a:lnTo>
                <a:lnTo>
                  <a:pt x="70" y="154"/>
                </a:lnTo>
                <a:lnTo>
                  <a:pt x="70" y="155"/>
                </a:lnTo>
                <a:lnTo>
                  <a:pt x="70" y="156"/>
                </a:lnTo>
                <a:lnTo>
                  <a:pt x="69" y="156"/>
                </a:lnTo>
                <a:lnTo>
                  <a:pt x="69" y="157"/>
                </a:lnTo>
                <a:lnTo>
                  <a:pt x="69" y="158"/>
                </a:lnTo>
                <a:lnTo>
                  <a:pt x="69" y="159"/>
                </a:lnTo>
                <a:lnTo>
                  <a:pt x="69" y="160"/>
                </a:lnTo>
                <a:lnTo>
                  <a:pt x="69" y="161"/>
                </a:lnTo>
                <a:lnTo>
                  <a:pt x="70" y="161"/>
                </a:lnTo>
                <a:lnTo>
                  <a:pt x="71" y="161"/>
                </a:lnTo>
                <a:lnTo>
                  <a:pt x="71" y="162"/>
                </a:lnTo>
                <a:lnTo>
                  <a:pt x="70" y="162"/>
                </a:lnTo>
                <a:lnTo>
                  <a:pt x="70" y="163"/>
                </a:lnTo>
                <a:lnTo>
                  <a:pt x="70" y="164"/>
                </a:lnTo>
                <a:lnTo>
                  <a:pt x="70" y="165"/>
                </a:lnTo>
                <a:lnTo>
                  <a:pt x="69" y="165"/>
                </a:lnTo>
                <a:lnTo>
                  <a:pt x="69" y="166"/>
                </a:lnTo>
                <a:lnTo>
                  <a:pt x="69" y="167"/>
                </a:lnTo>
                <a:lnTo>
                  <a:pt x="69" y="168"/>
                </a:lnTo>
                <a:lnTo>
                  <a:pt x="69" y="169"/>
                </a:lnTo>
                <a:lnTo>
                  <a:pt x="69" y="170"/>
                </a:lnTo>
                <a:lnTo>
                  <a:pt x="69" y="171"/>
                </a:lnTo>
                <a:lnTo>
                  <a:pt x="70" y="171"/>
                </a:lnTo>
                <a:lnTo>
                  <a:pt x="70" y="172"/>
                </a:lnTo>
                <a:lnTo>
                  <a:pt x="71" y="172"/>
                </a:lnTo>
                <a:lnTo>
                  <a:pt x="71" y="173"/>
                </a:lnTo>
                <a:lnTo>
                  <a:pt x="71" y="174"/>
                </a:lnTo>
                <a:lnTo>
                  <a:pt x="71" y="175"/>
                </a:lnTo>
                <a:lnTo>
                  <a:pt x="71" y="176"/>
                </a:lnTo>
                <a:lnTo>
                  <a:pt x="71" y="177"/>
                </a:lnTo>
                <a:lnTo>
                  <a:pt x="71" y="178"/>
                </a:lnTo>
                <a:lnTo>
                  <a:pt x="71" y="179"/>
                </a:lnTo>
                <a:lnTo>
                  <a:pt x="71" y="180"/>
                </a:lnTo>
                <a:lnTo>
                  <a:pt x="72" y="180"/>
                </a:lnTo>
                <a:lnTo>
                  <a:pt x="72" y="181"/>
                </a:lnTo>
                <a:lnTo>
                  <a:pt x="73" y="182"/>
                </a:lnTo>
                <a:lnTo>
                  <a:pt x="74" y="183"/>
                </a:lnTo>
                <a:lnTo>
                  <a:pt x="74" y="184"/>
                </a:lnTo>
                <a:lnTo>
                  <a:pt x="75" y="184"/>
                </a:lnTo>
                <a:lnTo>
                  <a:pt x="75" y="185"/>
                </a:lnTo>
                <a:lnTo>
                  <a:pt x="75" y="186"/>
                </a:lnTo>
                <a:lnTo>
                  <a:pt x="74" y="186"/>
                </a:lnTo>
                <a:lnTo>
                  <a:pt x="73" y="186"/>
                </a:lnTo>
                <a:lnTo>
                  <a:pt x="72" y="187"/>
                </a:lnTo>
                <a:lnTo>
                  <a:pt x="72" y="188"/>
                </a:lnTo>
                <a:lnTo>
                  <a:pt x="72" y="189"/>
                </a:lnTo>
                <a:lnTo>
                  <a:pt x="72" y="190"/>
                </a:lnTo>
                <a:lnTo>
                  <a:pt x="71" y="191"/>
                </a:lnTo>
                <a:lnTo>
                  <a:pt x="71" y="192"/>
                </a:lnTo>
                <a:lnTo>
                  <a:pt x="70" y="193"/>
                </a:lnTo>
                <a:lnTo>
                  <a:pt x="70" y="194"/>
                </a:lnTo>
                <a:lnTo>
                  <a:pt x="70" y="195"/>
                </a:lnTo>
                <a:lnTo>
                  <a:pt x="71" y="196"/>
                </a:lnTo>
                <a:lnTo>
                  <a:pt x="70" y="196"/>
                </a:lnTo>
                <a:lnTo>
                  <a:pt x="70" y="197"/>
                </a:lnTo>
                <a:lnTo>
                  <a:pt x="69" y="197"/>
                </a:lnTo>
                <a:lnTo>
                  <a:pt x="67" y="197"/>
                </a:lnTo>
                <a:lnTo>
                  <a:pt x="66" y="198"/>
                </a:lnTo>
                <a:lnTo>
                  <a:pt x="65" y="198"/>
                </a:lnTo>
                <a:lnTo>
                  <a:pt x="65" y="199"/>
                </a:lnTo>
                <a:lnTo>
                  <a:pt x="65" y="200"/>
                </a:lnTo>
                <a:lnTo>
                  <a:pt x="65" y="201"/>
                </a:lnTo>
                <a:lnTo>
                  <a:pt x="64" y="201"/>
                </a:lnTo>
                <a:lnTo>
                  <a:pt x="64" y="202"/>
                </a:lnTo>
                <a:lnTo>
                  <a:pt x="65" y="202"/>
                </a:lnTo>
                <a:lnTo>
                  <a:pt x="65" y="203"/>
                </a:lnTo>
                <a:lnTo>
                  <a:pt x="65" y="204"/>
                </a:lnTo>
                <a:lnTo>
                  <a:pt x="64" y="205"/>
                </a:lnTo>
                <a:lnTo>
                  <a:pt x="64" y="206"/>
                </a:lnTo>
                <a:lnTo>
                  <a:pt x="65" y="206"/>
                </a:lnTo>
                <a:lnTo>
                  <a:pt x="65" y="207"/>
                </a:lnTo>
                <a:lnTo>
                  <a:pt x="65" y="208"/>
                </a:lnTo>
                <a:lnTo>
                  <a:pt x="64" y="209"/>
                </a:lnTo>
                <a:lnTo>
                  <a:pt x="64" y="210"/>
                </a:lnTo>
                <a:lnTo>
                  <a:pt x="64" y="211"/>
                </a:lnTo>
                <a:lnTo>
                  <a:pt x="64" y="212"/>
                </a:lnTo>
                <a:lnTo>
                  <a:pt x="63" y="212"/>
                </a:lnTo>
                <a:lnTo>
                  <a:pt x="63" y="213"/>
                </a:lnTo>
                <a:lnTo>
                  <a:pt x="63" y="214"/>
                </a:lnTo>
                <a:lnTo>
                  <a:pt x="63" y="215"/>
                </a:lnTo>
                <a:lnTo>
                  <a:pt x="63" y="216"/>
                </a:lnTo>
                <a:lnTo>
                  <a:pt x="62" y="217"/>
                </a:lnTo>
                <a:lnTo>
                  <a:pt x="62" y="218"/>
                </a:lnTo>
                <a:lnTo>
                  <a:pt x="62" y="219"/>
                </a:lnTo>
                <a:lnTo>
                  <a:pt x="62" y="220"/>
                </a:lnTo>
                <a:lnTo>
                  <a:pt x="63" y="220"/>
                </a:lnTo>
                <a:lnTo>
                  <a:pt x="63" y="221"/>
                </a:lnTo>
                <a:lnTo>
                  <a:pt x="64" y="221"/>
                </a:lnTo>
                <a:lnTo>
                  <a:pt x="64" y="222"/>
                </a:lnTo>
                <a:lnTo>
                  <a:pt x="64" y="223"/>
                </a:lnTo>
                <a:lnTo>
                  <a:pt x="65" y="223"/>
                </a:lnTo>
                <a:lnTo>
                  <a:pt x="65" y="224"/>
                </a:lnTo>
                <a:lnTo>
                  <a:pt x="66" y="224"/>
                </a:lnTo>
                <a:lnTo>
                  <a:pt x="66" y="225"/>
                </a:lnTo>
                <a:lnTo>
                  <a:pt x="66" y="226"/>
                </a:lnTo>
                <a:lnTo>
                  <a:pt x="67" y="226"/>
                </a:lnTo>
                <a:lnTo>
                  <a:pt x="67" y="227"/>
                </a:lnTo>
                <a:lnTo>
                  <a:pt x="67" y="228"/>
                </a:lnTo>
                <a:lnTo>
                  <a:pt x="68" y="229"/>
                </a:lnTo>
                <a:lnTo>
                  <a:pt x="69" y="230"/>
                </a:lnTo>
                <a:lnTo>
                  <a:pt x="69" y="231"/>
                </a:lnTo>
                <a:lnTo>
                  <a:pt x="70" y="231"/>
                </a:lnTo>
                <a:lnTo>
                  <a:pt x="70" y="232"/>
                </a:lnTo>
                <a:lnTo>
                  <a:pt x="70" y="233"/>
                </a:lnTo>
                <a:lnTo>
                  <a:pt x="70" y="234"/>
                </a:lnTo>
                <a:lnTo>
                  <a:pt x="70" y="235"/>
                </a:lnTo>
                <a:lnTo>
                  <a:pt x="71" y="236"/>
                </a:lnTo>
                <a:lnTo>
                  <a:pt x="71" y="237"/>
                </a:lnTo>
                <a:lnTo>
                  <a:pt x="71" y="238"/>
                </a:lnTo>
                <a:lnTo>
                  <a:pt x="72" y="238"/>
                </a:lnTo>
                <a:lnTo>
                  <a:pt x="72" y="239"/>
                </a:lnTo>
                <a:lnTo>
                  <a:pt x="72" y="240"/>
                </a:lnTo>
                <a:lnTo>
                  <a:pt x="73" y="240"/>
                </a:lnTo>
                <a:lnTo>
                  <a:pt x="73" y="241"/>
                </a:lnTo>
                <a:lnTo>
                  <a:pt x="73" y="242"/>
                </a:lnTo>
                <a:lnTo>
                  <a:pt x="73" y="243"/>
                </a:lnTo>
                <a:lnTo>
                  <a:pt x="73" y="244"/>
                </a:lnTo>
                <a:lnTo>
                  <a:pt x="73" y="245"/>
                </a:lnTo>
                <a:lnTo>
                  <a:pt x="73" y="246"/>
                </a:lnTo>
                <a:lnTo>
                  <a:pt x="74" y="246"/>
                </a:lnTo>
                <a:lnTo>
                  <a:pt x="74" y="247"/>
                </a:lnTo>
                <a:lnTo>
                  <a:pt x="75" y="248"/>
                </a:lnTo>
                <a:lnTo>
                  <a:pt x="75" y="249"/>
                </a:lnTo>
                <a:lnTo>
                  <a:pt x="75" y="250"/>
                </a:lnTo>
                <a:lnTo>
                  <a:pt x="74" y="250"/>
                </a:lnTo>
                <a:lnTo>
                  <a:pt x="73" y="250"/>
                </a:lnTo>
                <a:lnTo>
                  <a:pt x="72" y="250"/>
                </a:lnTo>
                <a:lnTo>
                  <a:pt x="71" y="250"/>
                </a:lnTo>
                <a:lnTo>
                  <a:pt x="71" y="249"/>
                </a:lnTo>
                <a:lnTo>
                  <a:pt x="71" y="248"/>
                </a:lnTo>
                <a:lnTo>
                  <a:pt x="70" y="248"/>
                </a:lnTo>
                <a:lnTo>
                  <a:pt x="70" y="247"/>
                </a:lnTo>
                <a:lnTo>
                  <a:pt x="69" y="247"/>
                </a:lnTo>
                <a:lnTo>
                  <a:pt x="69" y="246"/>
                </a:lnTo>
                <a:lnTo>
                  <a:pt x="69" y="245"/>
                </a:lnTo>
                <a:lnTo>
                  <a:pt x="69" y="244"/>
                </a:lnTo>
                <a:lnTo>
                  <a:pt x="68" y="244"/>
                </a:lnTo>
                <a:lnTo>
                  <a:pt x="67" y="243"/>
                </a:lnTo>
                <a:lnTo>
                  <a:pt x="66" y="243"/>
                </a:lnTo>
                <a:lnTo>
                  <a:pt x="65" y="243"/>
                </a:lnTo>
                <a:lnTo>
                  <a:pt x="64" y="243"/>
                </a:lnTo>
                <a:lnTo>
                  <a:pt x="64" y="244"/>
                </a:lnTo>
                <a:lnTo>
                  <a:pt x="63" y="244"/>
                </a:lnTo>
                <a:lnTo>
                  <a:pt x="62" y="244"/>
                </a:lnTo>
                <a:lnTo>
                  <a:pt x="61" y="244"/>
                </a:lnTo>
                <a:lnTo>
                  <a:pt x="60" y="244"/>
                </a:lnTo>
                <a:lnTo>
                  <a:pt x="59" y="244"/>
                </a:lnTo>
                <a:lnTo>
                  <a:pt x="58" y="244"/>
                </a:lnTo>
                <a:lnTo>
                  <a:pt x="58" y="245"/>
                </a:lnTo>
                <a:lnTo>
                  <a:pt x="57" y="245"/>
                </a:lnTo>
                <a:lnTo>
                  <a:pt x="56" y="246"/>
                </a:lnTo>
                <a:lnTo>
                  <a:pt x="55" y="246"/>
                </a:lnTo>
                <a:lnTo>
                  <a:pt x="55" y="247"/>
                </a:lnTo>
                <a:lnTo>
                  <a:pt x="54" y="247"/>
                </a:lnTo>
                <a:lnTo>
                  <a:pt x="53" y="247"/>
                </a:lnTo>
                <a:lnTo>
                  <a:pt x="53" y="248"/>
                </a:lnTo>
                <a:lnTo>
                  <a:pt x="52" y="248"/>
                </a:lnTo>
                <a:lnTo>
                  <a:pt x="51" y="248"/>
                </a:lnTo>
                <a:lnTo>
                  <a:pt x="50" y="248"/>
                </a:lnTo>
                <a:lnTo>
                  <a:pt x="49" y="248"/>
                </a:lnTo>
                <a:lnTo>
                  <a:pt x="48" y="248"/>
                </a:lnTo>
                <a:lnTo>
                  <a:pt x="47" y="247"/>
                </a:lnTo>
                <a:lnTo>
                  <a:pt x="46" y="247"/>
                </a:lnTo>
                <a:lnTo>
                  <a:pt x="45" y="247"/>
                </a:lnTo>
                <a:lnTo>
                  <a:pt x="44" y="247"/>
                </a:lnTo>
                <a:lnTo>
                  <a:pt x="44" y="246"/>
                </a:lnTo>
                <a:lnTo>
                  <a:pt x="43" y="246"/>
                </a:lnTo>
                <a:lnTo>
                  <a:pt x="42" y="246"/>
                </a:lnTo>
                <a:lnTo>
                  <a:pt x="41" y="246"/>
                </a:lnTo>
                <a:lnTo>
                  <a:pt x="40" y="246"/>
                </a:lnTo>
                <a:lnTo>
                  <a:pt x="39" y="246"/>
                </a:lnTo>
                <a:lnTo>
                  <a:pt x="38" y="246"/>
                </a:lnTo>
                <a:lnTo>
                  <a:pt x="37" y="246"/>
                </a:lnTo>
                <a:lnTo>
                  <a:pt x="37" y="247"/>
                </a:lnTo>
                <a:lnTo>
                  <a:pt x="37" y="248"/>
                </a:lnTo>
                <a:lnTo>
                  <a:pt x="36" y="249"/>
                </a:lnTo>
                <a:lnTo>
                  <a:pt x="35" y="249"/>
                </a:lnTo>
                <a:lnTo>
                  <a:pt x="35" y="250"/>
                </a:lnTo>
                <a:lnTo>
                  <a:pt x="34" y="250"/>
                </a:lnTo>
                <a:lnTo>
                  <a:pt x="34" y="251"/>
                </a:lnTo>
                <a:lnTo>
                  <a:pt x="33" y="252"/>
                </a:lnTo>
                <a:lnTo>
                  <a:pt x="33" y="253"/>
                </a:lnTo>
                <a:lnTo>
                  <a:pt x="32" y="253"/>
                </a:lnTo>
                <a:lnTo>
                  <a:pt x="32" y="254"/>
                </a:lnTo>
                <a:lnTo>
                  <a:pt x="31" y="254"/>
                </a:lnTo>
                <a:lnTo>
                  <a:pt x="31" y="255"/>
                </a:lnTo>
                <a:lnTo>
                  <a:pt x="30" y="255"/>
                </a:lnTo>
                <a:lnTo>
                  <a:pt x="30" y="256"/>
                </a:lnTo>
                <a:lnTo>
                  <a:pt x="29" y="256"/>
                </a:lnTo>
                <a:lnTo>
                  <a:pt x="28" y="256"/>
                </a:lnTo>
                <a:lnTo>
                  <a:pt x="27" y="256"/>
                </a:lnTo>
                <a:lnTo>
                  <a:pt x="27" y="255"/>
                </a:lnTo>
                <a:lnTo>
                  <a:pt x="26" y="255"/>
                </a:lnTo>
                <a:lnTo>
                  <a:pt x="25" y="255"/>
                </a:lnTo>
                <a:lnTo>
                  <a:pt x="24" y="255"/>
                </a:lnTo>
                <a:lnTo>
                  <a:pt x="23" y="255"/>
                </a:lnTo>
                <a:lnTo>
                  <a:pt x="22" y="255"/>
                </a:lnTo>
                <a:lnTo>
                  <a:pt x="21" y="255"/>
                </a:lnTo>
                <a:lnTo>
                  <a:pt x="21" y="254"/>
                </a:lnTo>
                <a:lnTo>
                  <a:pt x="20" y="254"/>
                </a:lnTo>
                <a:lnTo>
                  <a:pt x="20" y="253"/>
                </a:lnTo>
                <a:lnTo>
                  <a:pt x="19" y="252"/>
                </a:lnTo>
                <a:lnTo>
                  <a:pt x="20" y="252"/>
                </a:lnTo>
                <a:lnTo>
                  <a:pt x="20" y="251"/>
                </a:lnTo>
                <a:lnTo>
                  <a:pt x="20" y="250"/>
                </a:lnTo>
                <a:lnTo>
                  <a:pt x="19" y="250"/>
                </a:lnTo>
                <a:lnTo>
                  <a:pt x="18" y="250"/>
                </a:lnTo>
                <a:lnTo>
                  <a:pt x="17" y="250"/>
                </a:lnTo>
                <a:lnTo>
                  <a:pt x="16" y="250"/>
                </a:lnTo>
                <a:lnTo>
                  <a:pt x="16" y="251"/>
                </a:lnTo>
                <a:lnTo>
                  <a:pt x="15" y="252"/>
                </a:lnTo>
                <a:lnTo>
                  <a:pt x="14" y="252"/>
                </a:lnTo>
                <a:lnTo>
                  <a:pt x="14" y="251"/>
                </a:lnTo>
                <a:lnTo>
                  <a:pt x="13" y="250"/>
                </a:lnTo>
                <a:lnTo>
                  <a:pt x="13" y="249"/>
                </a:lnTo>
                <a:lnTo>
                  <a:pt x="13" y="248"/>
                </a:lnTo>
                <a:lnTo>
                  <a:pt x="13" y="247"/>
                </a:lnTo>
                <a:lnTo>
                  <a:pt x="12" y="247"/>
                </a:lnTo>
                <a:lnTo>
                  <a:pt x="12" y="246"/>
                </a:lnTo>
                <a:lnTo>
                  <a:pt x="12" y="245"/>
                </a:lnTo>
                <a:lnTo>
                  <a:pt x="11" y="245"/>
                </a:lnTo>
                <a:lnTo>
                  <a:pt x="11" y="246"/>
                </a:lnTo>
                <a:lnTo>
                  <a:pt x="10" y="246"/>
                </a:lnTo>
                <a:lnTo>
                  <a:pt x="10" y="245"/>
                </a:lnTo>
                <a:lnTo>
                  <a:pt x="9" y="245"/>
                </a:lnTo>
                <a:lnTo>
                  <a:pt x="8" y="245"/>
                </a:lnTo>
                <a:lnTo>
                  <a:pt x="8" y="246"/>
                </a:lnTo>
                <a:lnTo>
                  <a:pt x="7" y="246"/>
                </a:lnTo>
                <a:lnTo>
                  <a:pt x="7" y="247"/>
                </a:lnTo>
                <a:lnTo>
                  <a:pt x="8" y="247"/>
                </a:lnTo>
                <a:lnTo>
                  <a:pt x="8" y="248"/>
                </a:lnTo>
                <a:lnTo>
                  <a:pt x="7" y="248"/>
                </a:lnTo>
                <a:lnTo>
                  <a:pt x="6" y="248"/>
                </a:lnTo>
                <a:lnTo>
                  <a:pt x="6" y="247"/>
                </a:lnTo>
                <a:lnTo>
                  <a:pt x="6" y="246"/>
                </a:lnTo>
                <a:lnTo>
                  <a:pt x="5" y="246"/>
                </a:lnTo>
                <a:lnTo>
                  <a:pt x="5" y="245"/>
                </a:lnTo>
                <a:lnTo>
                  <a:pt x="6" y="245"/>
                </a:lnTo>
                <a:lnTo>
                  <a:pt x="6" y="244"/>
                </a:lnTo>
                <a:lnTo>
                  <a:pt x="6" y="243"/>
                </a:lnTo>
                <a:lnTo>
                  <a:pt x="6" y="242"/>
                </a:lnTo>
                <a:lnTo>
                  <a:pt x="6" y="241"/>
                </a:lnTo>
                <a:lnTo>
                  <a:pt x="5" y="241"/>
                </a:lnTo>
                <a:lnTo>
                  <a:pt x="5" y="240"/>
                </a:lnTo>
                <a:lnTo>
                  <a:pt x="4" y="240"/>
                </a:lnTo>
                <a:lnTo>
                  <a:pt x="4" y="239"/>
                </a:lnTo>
                <a:lnTo>
                  <a:pt x="4" y="238"/>
                </a:lnTo>
                <a:lnTo>
                  <a:pt x="3" y="238"/>
                </a:lnTo>
                <a:lnTo>
                  <a:pt x="2" y="238"/>
                </a:lnTo>
                <a:lnTo>
                  <a:pt x="2" y="237"/>
                </a:lnTo>
                <a:lnTo>
                  <a:pt x="1" y="237"/>
                </a:lnTo>
                <a:lnTo>
                  <a:pt x="1" y="236"/>
                </a:lnTo>
                <a:lnTo>
                  <a:pt x="1" y="235"/>
                </a:lnTo>
                <a:lnTo>
                  <a:pt x="0" y="235"/>
                </a:lnTo>
                <a:lnTo>
                  <a:pt x="0" y="234"/>
                </a:lnTo>
                <a:lnTo>
                  <a:pt x="1" y="234"/>
                </a:lnTo>
                <a:lnTo>
                  <a:pt x="1" y="233"/>
                </a:lnTo>
                <a:lnTo>
                  <a:pt x="1" y="232"/>
                </a:lnTo>
                <a:lnTo>
                  <a:pt x="0" y="232"/>
                </a:lnTo>
                <a:lnTo>
                  <a:pt x="0" y="231"/>
                </a:lnTo>
                <a:lnTo>
                  <a:pt x="0" y="230"/>
                </a:lnTo>
                <a:lnTo>
                  <a:pt x="1" y="230"/>
                </a:lnTo>
                <a:lnTo>
                  <a:pt x="1" y="229"/>
                </a:lnTo>
                <a:lnTo>
                  <a:pt x="1" y="228"/>
                </a:lnTo>
                <a:lnTo>
                  <a:pt x="1" y="227"/>
                </a:lnTo>
                <a:lnTo>
                  <a:pt x="2" y="227"/>
                </a:lnTo>
                <a:lnTo>
                  <a:pt x="2" y="226"/>
                </a:lnTo>
                <a:lnTo>
                  <a:pt x="2" y="225"/>
                </a:lnTo>
                <a:lnTo>
                  <a:pt x="2" y="224"/>
                </a:lnTo>
                <a:lnTo>
                  <a:pt x="2" y="223"/>
                </a:lnTo>
                <a:lnTo>
                  <a:pt x="2" y="222"/>
                </a:lnTo>
                <a:lnTo>
                  <a:pt x="2" y="221"/>
                </a:lnTo>
                <a:lnTo>
                  <a:pt x="2" y="220"/>
                </a:lnTo>
                <a:lnTo>
                  <a:pt x="3" y="219"/>
                </a:lnTo>
                <a:lnTo>
                  <a:pt x="4" y="218"/>
                </a:lnTo>
                <a:lnTo>
                  <a:pt x="4" y="217"/>
                </a:lnTo>
                <a:lnTo>
                  <a:pt x="5" y="216"/>
                </a:lnTo>
                <a:lnTo>
                  <a:pt x="6" y="216"/>
                </a:lnTo>
                <a:lnTo>
                  <a:pt x="6" y="215"/>
                </a:lnTo>
                <a:lnTo>
                  <a:pt x="6" y="214"/>
                </a:lnTo>
                <a:lnTo>
                  <a:pt x="7" y="214"/>
                </a:lnTo>
                <a:lnTo>
                  <a:pt x="7" y="213"/>
                </a:lnTo>
                <a:lnTo>
                  <a:pt x="8" y="213"/>
                </a:lnTo>
                <a:lnTo>
                  <a:pt x="8" y="212"/>
                </a:lnTo>
                <a:lnTo>
                  <a:pt x="9" y="212"/>
                </a:lnTo>
                <a:lnTo>
                  <a:pt x="9" y="211"/>
                </a:lnTo>
                <a:lnTo>
                  <a:pt x="8" y="211"/>
                </a:lnTo>
                <a:lnTo>
                  <a:pt x="8" y="210"/>
                </a:lnTo>
                <a:lnTo>
                  <a:pt x="8" y="209"/>
                </a:lnTo>
                <a:lnTo>
                  <a:pt x="9" y="209"/>
                </a:lnTo>
                <a:lnTo>
                  <a:pt x="9" y="208"/>
                </a:lnTo>
                <a:lnTo>
                  <a:pt x="9" y="207"/>
                </a:lnTo>
                <a:lnTo>
                  <a:pt x="10" y="207"/>
                </a:lnTo>
                <a:lnTo>
                  <a:pt x="10" y="206"/>
                </a:lnTo>
                <a:lnTo>
                  <a:pt x="11" y="205"/>
                </a:lnTo>
                <a:lnTo>
                  <a:pt x="11" y="204"/>
                </a:lnTo>
                <a:lnTo>
                  <a:pt x="12" y="204"/>
                </a:lnTo>
                <a:lnTo>
                  <a:pt x="12" y="203"/>
                </a:lnTo>
                <a:lnTo>
                  <a:pt x="12" y="202"/>
                </a:lnTo>
                <a:lnTo>
                  <a:pt x="12" y="201"/>
                </a:lnTo>
                <a:lnTo>
                  <a:pt x="12" y="200"/>
                </a:lnTo>
                <a:lnTo>
                  <a:pt x="12" y="199"/>
                </a:lnTo>
                <a:lnTo>
                  <a:pt x="12" y="198"/>
                </a:lnTo>
                <a:lnTo>
                  <a:pt x="12" y="197"/>
                </a:lnTo>
                <a:lnTo>
                  <a:pt x="11" y="196"/>
                </a:lnTo>
                <a:lnTo>
                  <a:pt x="11" y="195"/>
                </a:lnTo>
                <a:lnTo>
                  <a:pt x="11" y="194"/>
                </a:lnTo>
                <a:lnTo>
                  <a:pt x="11" y="193"/>
                </a:lnTo>
                <a:lnTo>
                  <a:pt x="11" y="192"/>
                </a:lnTo>
                <a:lnTo>
                  <a:pt x="10" y="192"/>
                </a:lnTo>
                <a:lnTo>
                  <a:pt x="10" y="191"/>
                </a:lnTo>
                <a:lnTo>
                  <a:pt x="10" y="190"/>
                </a:lnTo>
                <a:lnTo>
                  <a:pt x="11" y="190"/>
                </a:lnTo>
                <a:lnTo>
                  <a:pt x="11" y="189"/>
                </a:lnTo>
                <a:lnTo>
                  <a:pt x="12" y="189"/>
                </a:lnTo>
                <a:lnTo>
                  <a:pt x="12" y="188"/>
                </a:lnTo>
                <a:lnTo>
                  <a:pt x="12" y="187"/>
                </a:lnTo>
                <a:lnTo>
                  <a:pt x="12" y="186"/>
                </a:lnTo>
                <a:lnTo>
                  <a:pt x="13" y="186"/>
                </a:lnTo>
                <a:lnTo>
                  <a:pt x="13" y="185"/>
                </a:lnTo>
                <a:lnTo>
                  <a:pt x="14" y="184"/>
                </a:lnTo>
                <a:lnTo>
                  <a:pt x="14" y="183"/>
                </a:lnTo>
                <a:lnTo>
                  <a:pt x="15" y="183"/>
                </a:lnTo>
                <a:lnTo>
                  <a:pt x="15" y="182"/>
                </a:lnTo>
                <a:lnTo>
                  <a:pt x="15" y="181"/>
                </a:lnTo>
                <a:lnTo>
                  <a:pt x="16" y="181"/>
                </a:lnTo>
                <a:lnTo>
                  <a:pt x="16" y="180"/>
                </a:lnTo>
                <a:lnTo>
                  <a:pt x="17" y="180"/>
                </a:lnTo>
                <a:lnTo>
                  <a:pt x="17" y="179"/>
                </a:lnTo>
                <a:lnTo>
                  <a:pt x="17" y="178"/>
                </a:lnTo>
                <a:lnTo>
                  <a:pt x="17" y="177"/>
                </a:lnTo>
                <a:lnTo>
                  <a:pt x="17" y="176"/>
                </a:lnTo>
                <a:lnTo>
                  <a:pt x="17" y="175"/>
                </a:lnTo>
                <a:lnTo>
                  <a:pt x="18" y="175"/>
                </a:lnTo>
                <a:lnTo>
                  <a:pt x="18" y="174"/>
                </a:lnTo>
                <a:lnTo>
                  <a:pt x="18" y="173"/>
                </a:lnTo>
                <a:lnTo>
                  <a:pt x="18" y="172"/>
                </a:lnTo>
                <a:lnTo>
                  <a:pt x="18" y="171"/>
                </a:lnTo>
                <a:lnTo>
                  <a:pt x="18" y="170"/>
                </a:lnTo>
                <a:lnTo>
                  <a:pt x="18" y="169"/>
                </a:lnTo>
                <a:lnTo>
                  <a:pt x="18" y="168"/>
                </a:lnTo>
                <a:lnTo>
                  <a:pt x="18" y="167"/>
                </a:lnTo>
                <a:lnTo>
                  <a:pt x="18" y="166"/>
                </a:lnTo>
                <a:lnTo>
                  <a:pt x="18" y="165"/>
                </a:lnTo>
                <a:lnTo>
                  <a:pt x="18" y="164"/>
                </a:lnTo>
                <a:lnTo>
                  <a:pt x="19" y="164"/>
                </a:lnTo>
                <a:lnTo>
                  <a:pt x="19" y="163"/>
                </a:lnTo>
                <a:lnTo>
                  <a:pt x="19" y="161"/>
                </a:lnTo>
                <a:lnTo>
                  <a:pt x="18" y="160"/>
                </a:lnTo>
                <a:lnTo>
                  <a:pt x="18" y="159"/>
                </a:lnTo>
                <a:lnTo>
                  <a:pt x="18" y="158"/>
                </a:lnTo>
                <a:lnTo>
                  <a:pt x="18" y="157"/>
                </a:lnTo>
                <a:lnTo>
                  <a:pt x="17" y="156"/>
                </a:lnTo>
                <a:lnTo>
                  <a:pt x="18" y="156"/>
                </a:lnTo>
                <a:lnTo>
                  <a:pt x="18" y="155"/>
                </a:lnTo>
                <a:lnTo>
                  <a:pt x="18" y="154"/>
                </a:lnTo>
                <a:lnTo>
                  <a:pt x="19" y="154"/>
                </a:lnTo>
                <a:lnTo>
                  <a:pt x="19" y="153"/>
                </a:lnTo>
                <a:lnTo>
                  <a:pt x="19" y="152"/>
                </a:lnTo>
                <a:lnTo>
                  <a:pt x="19" y="151"/>
                </a:lnTo>
                <a:lnTo>
                  <a:pt x="18" y="151"/>
                </a:lnTo>
                <a:lnTo>
                  <a:pt x="18" y="150"/>
                </a:lnTo>
                <a:lnTo>
                  <a:pt x="18" y="149"/>
                </a:lnTo>
                <a:lnTo>
                  <a:pt x="18" y="148"/>
                </a:lnTo>
                <a:lnTo>
                  <a:pt x="18" y="147"/>
                </a:lnTo>
                <a:lnTo>
                  <a:pt x="18" y="146"/>
                </a:lnTo>
                <a:lnTo>
                  <a:pt x="18" y="145"/>
                </a:lnTo>
                <a:lnTo>
                  <a:pt x="18" y="144"/>
                </a:lnTo>
                <a:lnTo>
                  <a:pt x="18" y="143"/>
                </a:lnTo>
                <a:lnTo>
                  <a:pt x="19" y="142"/>
                </a:lnTo>
                <a:lnTo>
                  <a:pt x="19" y="141"/>
                </a:lnTo>
                <a:lnTo>
                  <a:pt x="20" y="141"/>
                </a:lnTo>
                <a:lnTo>
                  <a:pt x="20" y="140"/>
                </a:lnTo>
                <a:lnTo>
                  <a:pt x="21" y="140"/>
                </a:lnTo>
                <a:lnTo>
                  <a:pt x="21" y="139"/>
                </a:lnTo>
                <a:lnTo>
                  <a:pt x="20" y="139"/>
                </a:lnTo>
                <a:lnTo>
                  <a:pt x="19" y="139"/>
                </a:lnTo>
                <a:lnTo>
                  <a:pt x="18" y="139"/>
                </a:lnTo>
                <a:lnTo>
                  <a:pt x="18" y="140"/>
                </a:lnTo>
                <a:lnTo>
                  <a:pt x="18" y="141"/>
                </a:lnTo>
                <a:lnTo>
                  <a:pt x="17" y="142"/>
                </a:lnTo>
                <a:lnTo>
                  <a:pt x="17" y="141"/>
                </a:lnTo>
                <a:lnTo>
                  <a:pt x="17" y="140"/>
                </a:lnTo>
                <a:lnTo>
                  <a:pt x="17" y="139"/>
                </a:lnTo>
                <a:lnTo>
                  <a:pt x="16" y="139"/>
                </a:lnTo>
                <a:lnTo>
                  <a:pt x="16" y="138"/>
                </a:lnTo>
                <a:lnTo>
                  <a:pt x="16" y="137"/>
                </a:lnTo>
                <a:lnTo>
                  <a:pt x="15" y="136"/>
                </a:lnTo>
                <a:lnTo>
                  <a:pt x="15" y="135"/>
                </a:lnTo>
                <a:lnTo>
                  <a:pt x="14" y="135"/>
                </a:lnTo>
                <a:lnTo>
                  <a:pt x="14" y="134"/>
                </a:lnTo>
                <a:lnTo>
                  <a:pt x="13" y="133"/>
                </a:lnTo>
                <a:lnTo>
                  <a:pt x="13" y="132"/>
                </a:lnTo>
                <a:lnTo>
                  <a:pt x="13" y="131"/>
                </a:lnTo>
                <a:lnTo>
                  <a:pt x="12" y="131"/>
                </a:lnTo>
                <a:lnTo>
                  <a:pt x="12" y="130"/>
                </a:lnTo>
                <a:lnTo>
                  <a:pt x="12" y="129"/>
                </a:lnTo>
                <a:lnTo>
                  <a:pt x="12" y="128"/>
                </a:lnTo>
                <a:lnTo>
                  <a:pt x="11" y="128"/>
                </a:lnTo>
                <a:lnTo>
                  <a:pt x="11" y="127"/>
                </a:lnTo>
                <a:lnTo>
                  <a:pt x="11" y="126"/>
                </a:lnTo>
                <a:lnTo>
                  <a:pt x="10" y="125"/>
                </a:lnTo>
                <a:lnTo>
                  <a:pt x="10" y="124"/>
                </a:lnTo>
                <a:lnTo>
                  <a:pt x="10" y="123"/>
                </a:lnTo>
                <a:lnTo>
                  <a:pt x="9" y="123"/>
                </a:lnTo>
                <a:lnTo>
                  <a:pt x="9" y="122"/>
                </a:lnTo>
                <a:lnTo>
                  <a:pt x="8" y="122"/>
                </a:lnTo>
                <a:lnTo>
                  <a:pt x="7" y="122"/>
                </a:lnTo>
                <a:lnTo>
                  <a:pt x="7" y="121"/>
                </a:lnTo>
                <a:lnTo>
                  <a:pt x="7" y="120"/>
                </a:lnTo>
                <a:lnTo>
                  <a:pt x="8" y="119"/>
                </a:lnTo>
                <a:lnTo>
                  <a:pt x="9" y="119"/>
                </a:lnTo>
                <a:lnTo>
                  <a:pt x="9" y="118"/>
                </a:lnTo>
                <a:lnTo>
                  <a:pt x="9" y="117"/>
                </a:lnTo>
                <a:lnTo>
                  <a:pt x="9" y="116"/>
                </a:lnTo>
                <a:lnTo>
                  <a:pt x="10" y="116"/>
                </a:lnTo>
                <a:lnTo>
                  <a:pt x="10" y="115"/>
                </a:lnTo>
                <a:lnTo>
                  <a:pt x="11" y="114"/>
                </a:lnTo>
                <a:lnTo>
                  <a:pt x="12" y="113"/>
                </a:lnTo>
                <a:lnTo>
                  <a:pt x="12" y="112"/>
                </a:lnTo>
                <a:lnTo>
                  <a:pt x="12" y="111"/>
                </a:lnTo>
                <a:lnTo>
                  <a:pt x="12" y="110"/>
                </a:lnTo>
                <a:lnTo>
                  <a:pt x="12" y="109"/>
                </a:lnTo>
                <a:lnTo>
                  <a:pt x="11" y="109"/>
                </a:lnTo>
                <a:lnTo>
                  <a:pt x="11" y="108"/>
                </a:lnTo>
                <a:lnTo>
                  <a:pt x="11" y="107"/>
                </a:lnTo>
                <a:lnTo>
                  <a:pt x="10" y="106"/>
                </a:lnTo>
                <a:close/>
                <a:moveTo>
                  <a:pt x="146" y="48"/>
                </a:moveTo>
                <a:lnTo>
                  <a:pt x="146" y="47"/>
                </a:lnTo>
                <a:lnTo>
                  <a:pt x="146" y="46"/>
                </a:lnTo>
                <a:lnTo>
                  <a:pt x="146" y="45"/>
                </a:lnTo>
                <a:lnTo>
                  <a:pt x="145" y="45"/>
                </a:lnTo>
                <a:lnTo>
                  <a:pt x="144" y="45"/>
                </a:lnTo>
                <a:lnTo>
                  <a:pt x="144" y="46"/>
                </a:lnTo>
                <a:lnTo>
                  <a:pt x="144" y="47"/>
                </a:lnTo>
                <a:lnTo>
                  <a:pt x="144" y="48"/>
                </a:lnTo>
                <a:lnTo>
                  <a:pt x="145" y="48"/>
                </a:lnTo>
                <a:lnTo>
                  <a:pt x="146" y="48"/>
                </a:lnTo>
                <a:close/>
                <a:moveTo>
                  <a:pt x="37" y="143"/>
                </a:moveTo>
                <a:lnTo>
                  <a:pt x="37" y="142"/>
                </a:lnTo>
                <a:lnTo>
                  <a:pt x="37" y="141"/>
                </a:lnTo>
                <a:lnTo>
                  <a:pt x="37" y="140"/>
                </a:lnTo>
                <a:lnTo>
                  <a:pt x="38" y="139"/>
                </a:lnTo>
                <a:lnTo>
                  <a:pt x="38" y="138"/>
                </a:lnTo>
                <a:lnTo>
                  <a:pt x="37" y="138"/>
                </a:lnTo>
                <a:lnTo>
                  <a:pt x="35" y="138"/>
                </a:lnTo>
                <a:lnTo>
                  <a:pt x="34" y="138"/>
                </a:lnTo>
                <a:lnTo>
                  <a:pt x="34" y="139"/>
                </a:lnTo>
                <a:lnTo>
                  <a:pt x="34" y="140"/>
                </a:lnTo>
                <a:lnTo>
                  <a:pt x="34" y="141"/>
                </a:lnTo>
                <a:lnTo>
                  <a:pt x="35" y="141"/>
                </a:lnTo>
                <a:lnTo>
                  <a:pt x="36" y="141"/>
                </a:lnTo>
                <a:lnTo>
                  <a:pt x="36" y="142"/>
                </a:lnTo>
                <a:lnTo>
                  <a:pt x="37" y="142"/>
                </a:lnTo>
                <a:lnTo>
                  <a:pt x="37" y="143"/>
                </a:lnTo>
                <a:close/>
                <a:moveTo>
                  <a:pt x="42" y="151"/>
                </a:moveTo>
                <a:lnTo>
                  <a:pt x="43" y="150"/>
                </a:lnTo>
                <a:lnTo>
                  <a:pt x="43" y="149"/>
                </a:lnTo>
                <a:lnTo>
                  <a:pt x="44" y="149"/>
                </a:lnTo>
                <a:lnTo>
                  <a:pt x="44" y="148"/>
                </a:lnTo>
                <a:lnTo>
                  <a:pt x="45" y="148"/>
                </a:lnTo>
                <a:lnTo>
                  <a:pt x="45" y="147"/>
                </a:lnTo>
                <a:lnTo>
                  <a:pt x="45" y="146"/>
                </a:lnTo>
                <a:lnTo>
                  <a:pt x="45" y="145"/>
                </a:lnTo>
                <a:lnTo>
                  <a:pt x="44" y="145"/>
                </a:lnTo>
                <a:lnTo>
                  <a:pt x="43" y="145"/>
                </a:lnTo>
                <a:lnTo>
                  <a:pt x="42" y="146"/>
                </a:lnTo>
                <a:lnTo>
                  <a:pt x="42" y="147"/>
                </a:lnTo>
                <a:lnTo>
                  <a:pt x="41" y="147"/>
                </a:lnTo>
                <a:lnTo>
                  <a:pt x="41" y="146"/>
                </a:lnTo>
                <a:lnTo>
                  <a:pt x="40" y="146"/>
                </a:lnTo>
                <a:lnTo>
                  <a:pt x="39" y="146"/>
                </a:lnTo>
                <a:lnTo>
                  <a:pt x="38" y="146"/>
                </a:lnTo>
                <a:lnTo>
                  <a:pt x="38" y="147"/>
                </a:lnTo>
                <a:lnTo>
                  <a:pt x="38" y="148"/>
                </a:lnTo>
                <a:lnTo>
                  <a:pt x="39" y="148"/>
                </a:lnTo>
                <a:lnTo>
                  <a:pt x="40" y="149"/>
                </a:lnTo>
                <a:lnTo>
                  <a:pt x="41" y="150"/>
                </a:lnTo>
                <a:lnTo>
                  <a:pt x="42" y="150"/>
                </a:lnTo>
                <a:lnTo>
                  <a:pt x="42" y="151"/>
                </a:lnTo>
                <a:close/>
                <a:moveTo>
                  <a:pt x="141" y="45"/>
                </a:moveTo>
                <a:lnTo>
                  <a:pt x="142" y="45"/>
                </a:lnTo>
                <a:lnTo>
                  <a:pt x="142" y="44"/>
                </a:lnTo>
                <a:lnTo>
                  <a:pt x="143" y="44"/>
                </a:lnTo>
                <a:lnTo>
                  <a:pt x="143" y="43"/>
                </a:lnTo>
                <a:lnTo>
                  <a:pt x="143" y="42"/>
                </a:lnTo>
                <a:lnTo>
                  <a:pt x="144" y="42"/>
                </a:lnTo>
                <a:lnTo>
                  <a:pt x="144" y="41"/>
                </a:lnTo>
                <a:lnTo>
                  <a:pt x="143" y="41"/>
                </a:lnTo>
                <a:lnTo>
                  <a:pt x="143" y="40"/>
                </a:lnTo>
                <a:lnTo>
                  <a:pt x="142" y="40"/>
                </a:lnTo>
                <a:lnTo>
                  <a:pt x="141" y="39"/>
                </a:lnTo>
                <a:lnTo>
                  <a:pt x="140" y="38"/>
                </a:lnTo>
                <a:lnTo>
                  <a:pt x="139" y="38"/>
                </a:lnTo>
                <a:lnTo>
                  <a:pt x="138" y="38"/>
                </a:lnTo>
                <a:lnTo>
                  <a:pt x="137" y="38"/>
                </a:lnTo>
                <a:lnTo>
                  <a:pt x="136" y="38"/>
                </a:lnTo>
                <a:lnTo>
                  <a:pt x="136" y="37"/>
                </a:lnTo>
                <a:lnTo>
                  <a:pt x="135" y="37"/>
                </a:lnTo>
                <a:lnTo>
                  <a:pt x="134" y="37"/>
                </a:lnTo>
                <a:lnTo>
                  <a:pt x="134" y="36"/>
                </a:lnTo>
                <a:lnTo>
                  <a:pt x="133" y="36"/>
                </a:lnTo>
                <a:lnTo>
                  <a:pt x="132" y="36"/>
                </a:lnTo>
                <a:lnTo>
                  <a:pt x="132" y="35"/>
                </a:lnTo>
                <a:lnTo>
                  <a:pt x="131" y="35"/>
                </a:lnTo>
                <a:lnTo>
                  <a:pt x="130" y="35"/>
                </a:lnTo>
                <a:lnTo>
                  <a:pt x="129" y="35"/>
                </a:lnTo>
                <a:lnTo>
                  <a:pt x="128" y="35"/>
                </a:lnTo>
                <a:lnTo>
                  <a:pt x="127" y="36"/>
                </a:lnTo>
                <a:lnTo>
                  <a:pt x="126" y="36"/>
                </a:lnTo>
                <a:lnTo>
                  <a:pt x="126" y="37"/>
                </a:lnTo>
                <a:lnTo>
                  <a:pt x="127" y="38"/>
                </a:lnTo>
                <a:lnTo>
                  <a:pt x="128" y="38"/>
                </a:lnTo>
                <a:lnTo>
                  <a:pt x="129" y="38"/>
                </a:lnTo>
                <a:lnTo>
                  <a:pt x="130" y="38"/>
                </a:lnTo>
                <a:lnTo>
                  <a:pt x="131" y="38"/>
                </a:lnTo>
                <a:lnTo>
                  <a:pt x="131" y="39"/>
                </a:lnTo>
                <a:lnTo>
                  <a:pt x="132" y="39"/>
                </a:lnTo>
                <a:lnTo>
                  <a:pt x="133" y="39"/>
                </a:lnTo>
                <a:lnTo>
                  <a:pt x="133" y="40"/>
                </a:lnTo>
                <a:lnTo>
                  <a:pt x="134" y="40"/>
                </a:lnTo>
                <a:lnTo>
                  <a:pt x="135" y="40"/>
                </a:lnTo>
                <a:lnTo>
                  <a:pt x="136" y="41"/>
                </a:lnTo>
                <a:lnTo>
                  <a:pt x="137" y="41"/>
                </a:lnTo>
                <a:lnTo>
                  <a:pt x="137" y="42"/>
                </a:lnTo>
                <a:lnTo>
                  <a:pt x="138" y="42"/>
                </a:lnTo>
                <a:lnTo>
                  <a:pt x="139" y="42"/>
                </a:lnTo>
                <a:lnTo>
                  <a:pt x="139" y="43"/>
                </a:lnTo>
                <a:lnTo>
                  <a:pt x="140" y="43"/>
                </a:lnTo>
                <a:lnTo>
                  <a:pt x="140" y="44"/>
                </a:lnTo>
                <a:lnTo>
                  <a:pt x="140" y="45"/>
                </a:lnTo>
                <a:lnTo>
                  <a:pt x="141" y="45"/>
                </a:lnTo>
                <a:close/>
                <a:moveTo>
                  <a:pt x="144" y="51"/>
                </a:moveTo>
                <a:lnTo>
                  <a:pt x="143" y="51"/>
                </a:lnTo>
                <a:lnTo>
                  <a:pt x="142" y="51"/>
                </a:lnTo>
                <a:lnTo>
                  <a:pt x="141" y="51"/>
                </a:lnTo>
                <a:lnTo>
                  <a:pt x="140" y="51"/>
                </a:lnTo>
                <a:lnTo>
                  <a:pt x="140" y="52"/>
                </a:lnTo>
                <a:lnTo>
                  <a:pt x="141" y="52"/>
                </a:lnTo>
                <a:lnTo>
                  <a:pt x="142" y="53"/>
                </a:lnTo>
                <a:lnTo>
                  <a:pt x="141" y="53"/>
                </a:lnTo>
                <a:lnTo>
                  <a:pt x="141" y="54"/>
                </a:lnTo>
                <a:lnTo>
                  <a:pt x="142" y="54"/>
                </a:lnTo>
                <a:lnTo>
                  <a:pt x="142" y="55"/>
                </a:lnTo>
                <a:lnTo>
                  <a:pt x="143" y="56"/>
                </a:lnTo>
                <a:lnTo>
                  <a:pt x="143" y="57"/>
                </a:lnTo>
                <a:lnTo>
                  <a:pt x="143" y="58"/>
                </a:lnTo>
                <a:lnTo>
                  <a:pt x="143" y="59"/>
                </a:lnTo>
                <a:lnTo>
                  <a:pt x="143" y="60"/>
                </a:lnTo>
                <a:lnTo>
                  <a:pt x="142" y="60"/>
                </a:lnTo>
                <a:lnTo>
                  <a:pt x="141" y="60"/>
                </a:lnTo>
                <a:lnTo>
                  <a:pt x="140" y="59"/>
                </a:lnTo>
                <a:lnTo>
                  <a:pt x="139" y="59"/>
                </a:lnTo>
                <a:lnTo>
                  <a:pt x="138" y="59"/>
                </a:lnTo>
                <a:lnTo>
                  <a:pt x="138" y="58"/>
                </a:lnTo>
                <a:lnTo>
                  <a:pt x="137" y="58"/>
                </a:lnTo>
                <a:lnTo>
                  <a:pt x="137" y="59"/>
                </a:lnTo>
                <a:lnTo>
                  <a:pt x="138" y="59"/>
                </a:lnTo>
                <a:lnTo>
                  <a:pt x="138" y="60"/>
                </a:lnTo>
                <a:lnTo>
                  <a:pt x="138" y="61"/>
                </a:lnTo>
                <a:lnTo>
                  <a:pt x="139" y="61"/>
                </a:lnTo>
                <a:lnTo>
                  <a:pt x="140" y="61"/>
                </a:lnTo>
                <a:lnTo>
                  <a:pt x="140" y="62"/>
                </a:lnTo>
                <a:lnTo>
                  <a:pt x="141" y="62"/>
                </a:lnTo>
                <a:lnTo>
                  <a:pt x="141" y="63"/>
                </a:lnTo>
                <a:lnTo>
                  <a:pt x="141" y="64"/>
                </a:lnTo>
                <a:lnTo>
                  <a:pt x="140" y="64"/>
                </a:lnTo>
                <a:lnTo>
                  <a:pt x="139" y="64"/>
                </a:lnTo>
                <a:lnTo>
                  <a:pt x="138" y="64"/>
                </a:lnTo>
                <a:lnTo>
                  <a:pt x="138" y="65"/>
                </a:lnTo>
                <a:lnTo>
                  <a:pt x="138" y="66"/>
                </a:lnTo>
                <a:lnTo>
                  <a:pt x="138" y="67"/>
                </a:lnTo>
                <a:lnTo>
                  <a:pt x="138" y="68"/>
                </a:lnTo>
                <a:lnTo>
                  <a:pt x="138" y="69"/>
                </a:lnTo>
                <a:lnTo>
                  <a:pt x="138" y="70"/>
                </a:lnTo>
                <a:lnTo>
                  <a:pt x="139" y="70"/>
                </a:lnTo>
                <a:lnTo>
                  <a:pt x="139" y="69"/>
                </a:lnTo>
                <a:lnTo>
                  <a:pt x="140" y="69"/>
                </a:lnTo>
                <a:lnTo>
                  <a:pt x="141" y="69"/>
                </a:lnTo>
                <a:lnTo>
                  <a:pt x="142" y="69"/>
                </a:lnTo>
                <a:lnTo>
                  <a:pt x="143" y="69"/>
                </a:lnTo>
                <a:lnTo>
                  <a:pt x="144" y="69"/>
                </a:lnTo>
                <a:lnTo>
                  <a:pt x="144" y="68"/>
                </a:lnTo>
                <a:lnTo>
                  <a:pt x="145" y="68"/>
                </a:lnTo>
                <a:lnTo>
                  <a:pt x="145" y="67"/>
                </a:lnTo>
                <a:lnTo>
                  <a:pt x="146" y="67"/>
                </a:lnTo>
                <a:lnTo>
                  <a:pt x="147" y="66"/>
                </a:lnTo>
                <a:lnTo>
                  <a:pt x="147" y="65"/>
                </a:lnTo>
                <a:lnTo>
                  <a:pt x="148" y="65"/>
                </a:lnTo>
                <a:lnTo>
                  <a:pt x="148" y="64"/>
                </a:lnTo>
                <a:lnTo>
                  <a:pt x="149" y="64"/>
                </a:lnTo>
                <a:lnTo>
                  <a:pt x="150" y="64"/>
                </a:lnTo>
                <a:lnTo>
                  <a:pt x="150" y="63"/>
                </a:lnTo>
                <a:lnTo>
                  <a:pt x="150" y="62"/>
                </a:lnTo>
                <a:lnTo>
                  <a:pt x="150" y="61"/>
                </a:lnTo>
                <a:lnTo>
                  <a:pt x="151" y="61"/>
                </a:lnTo>
                <a:lnTo>
                  <a:pt x="151" y="60"/>
                </a:lnTo>
                <a:lnTo>
                  <a:pt x="152" y="60"/>
                </a:lnTo>
                <a:lnTo>
                  <a:pt x="152" y="59"/>
                </a:lnTo>
                <a:lnTo>
                  <a:pt x="153" y="59"/>
                </a:lnTo>
                <a:lnTo>
                  <a:pt x="153" y="58"/>
                </a:lnTo>
                <a:lnTo>
                  <a:pt x="154" y="58"/>
                </a:lnTo>
                <a:lnTo>
                  <a:pt x="154" y="57"/>
                </a:lnTo>
                <a:lnTo>
                  <a:pt x="155" y="57"/>
                </a:lnTo>
                <a:lnTo>
                  <a:pt x="156" y="56"/>
                </a:lnTo>
                <a:lnTo>
                  <a:pt x="157" y="56"/>
                </a:lnTo>
                <a:lnTo>
                  <a:pt x="157" y="55"/>
                </a:lnTo>
                <a:lnTo>
                  <a:pt x="158" y="55"/>
                </a:lnTo>
                <a:lnTo>
                  <a:pt x="158" y="54"/>
                </a:lnTo>
                <a:lnTo>
                  <a:pt x="158" y="53"/>
                </a:lnTo>
                <a:lnTo>
                  <a:pt x="158" y="52"/>
                </a:lnTo>
                <a:lnTo>
                  <a:pt x="158" y="51"/>
                </a:lnTo>
                <a:lnTo>
                  <a:pt x="157" y="51"/>
                </a:lnTo>
                <a:lnTo>
                  <a:pt x="156" y="51"/>
                </a:lnTo>
                <a:lnTo>
                  <a:pt x="155" y="51"/>
                </a:lnTo>
                <a:lnTo>
                  <a:pt x="155" y="52"/>
                </a:lnTo>
                <a:lnTo>
                  <a:pt x="154" y="52"/>
                </a:lnTo>
                <a:lnTo>
                  <a:pt x="153" y="52"/>
                </a:lnTo>
                <a:lnTo>
                  <a:pt x="153" y="51"/>
                </a:lnTo>
                <a:lnTo>
                  <a:pt x="152" y="51"/>
                </a:lnTo>
                <a:lnTo>
                  <a:pt x="151" y="51"/>
                </a:lnTo>
                <a:lnTo>
                  <a:pt x="150" y="51"/>
                </a:lnTo>
                <a:lnTo>
                  <a:pt x="149" y="51"/>
                </a:lnTo>
                <a:lnTo>
                  <a:pt x="148" y="51"/>
                </a:lnTo>
                <a:lnTo>
                  <a:pt x="147" y="51"/>
                </a:lnTo>
                <a:lnTo>
                  <a:pt x="146" y="51"/>
                </a:lnTo>
                <a:lnTo>
                  <a:pt x="145" y="51"/>
                </a:lnTo>
                <a:lnTo>
                  <a:pt x="144" y="51"/>
                </a:lnTo>
                <a:close/>
              </a:path>
            </a:pathLst>
          </a:custGeom>
          <a:solidFill>
            <a:srgbClr val="F7D4C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29720" name="Freeform 1028"/>
          <p:cNvSpPr>
            <a:spLocks/>
          </p:cNvSpPr>
          <p:nvPr/>
        </p:nvSpPr>
        <p:spPr bwMode="auto">
          <a:xfrm>
            <a:off x="6145863" y="4714088"/>
            <a:ext cx="313456" cy="621752"/>
          </a:xfrm>
          <a:custGeom>
            <a:avLst/>
            <a:gdLst>
              <a:gd name="T0" fmla="*/ 7 w 162"/>
              <a:gd name="T1" fmla="*/ 96 h 256"/>
              <a:gd name="T2" fmla="*/ 5 w 162"/>
              <a:gd name="T3" fmla="*/ 86 h 256"/>
              <a:gd name="T4" fmla="*/ 15 w 162"/>
              <a:gd name="T5" fmla="*/ 82 h 256"/>
              <a:gd name="T6" fmla="*/ 16 w 162"/>
              <a:gd name="T7" fmla="*/ 75 h 256"/>
              <a:gd name="T8" fmla="*/ 12 w 162"/>
              <a:gd name="T9" fmla="*/ 61 h 256"/>
              <a:gd name="T10" fmla="*/ 18 w 162"/>
              <a:gd name="T11" fmla="*/ 57 h 256"/>
              <a:gd name="T12" fmla="*/ 27 w 162"/>
              <a:gd name="T13" fmla="*/ 50 h 256"/>
              <a:gd name="T14" fmla="*/ 25 w 162"/>
              <a:gd name="T15" fmla="*/ 38 h 256"/>
              <a:gd name="T16" fmla="*/ 21 w 162"/>
              <a:gd name="T17" fmla="*/ 28 h 256"/>
              <a:gd name="T18" fmla="*/ 20 w 162"/>
              <a:gd name="T19" fmla="*/ 19 h 256"/>
              <a:gd name="T20" fmla="*/ 30 w 162"/>
              <a:gd name="T21" fmla="*/ 12 h 256"/>
              <a:gd name="T22" fmla="*/ 53 w 162"/>
              <a:gd name="T23" fmla="*/ 5 h 256"/>
              <a:gd name="T24" fmla="*/ 91 w 162"/>
              <a:gd name="T25" fmla="*/ 18 h 256"/>
              <a:gd name="T26" fmla="*/ 155 w 162"/>
              <a:gd name="T27" fmla="*/ 47 h 256"/>
              <a:gd name="T28" fmla="*/ 142 w 162"/>
              <a:gd name="T29" fmla="*/ 75 h 256"/>
              <a:gd name="T30" fmla="*/ 118 w 162"/>
              <a:gd name="T31" fmla="*/ 71 h 256"/>
              <a:gd name="T32" fmla="*/ 114 w 162"/>
              <a:gd name="T33" fmla="*/ 62 h 256"/>
              <a:gd name="T34" fmla="*/ 115 w 162"/>
              <a:gd name="T35" fmla="*/ 59 h 256"/>
              <a:gd name="T36" fmla="*/ 113 w 162"/>
              <a:gd name="T37" fmla="*/ 51 h 256"/>
              <a:gd name="T38" fmla="*/ 101 w 162"/>
              <a:gd name="T39" fmla="*/ 50 h 256"/>
              <a:gd name="T40" fmla="*/ 90 w 162"/>
              <a:gd name="T41" fmla="*/ 50 h 256"/>
              <a:gd name="T42" fmla="*/ 81 w 162"/>
              <a:gd name="T43" fmla="*/ 57 h 256"/>
              <a:gd name="T44" fmla="*/ 73 w 162"/>
              <a:gd name="T45" fmla="*/ 63 h 256"/>
              <a:gd name="T46" fmla="*/ 62 w 162"/>
              <a:gd name="T47" fmla="*/ 69 h 256"/>
              <a:gd name="T48" fmla="*/ 62 w 162"/>
              <a:gd name="T49" fmla="*/ 77 h 256"/>
              <a:gd name="T50" fmla="*/ 66 w 162"/>
              <a:gd name="T51" fmla="*/ 86 h 256"/>
              <a:gd name="T52" fmla="*/ 71 w 162"/>
              <a:gd name="T53" fmla="*/ 95 h 256"/>
              <a:gd name="T54" fmla="*/ 72 w 162"/>
              <a:gd name="T55" fmla="*/ 106 h 256"/>
              <a:gd name="T56" fmla="*/ 73 w 162"/>
              <a:gd name="T57" fmla="*/ 117 h 256"/>
              <a:gd name="T58" fmla="*/ 72 w 162"/>
              <a:gd name="T59" fmla="*/ 128 h 256"/>
              <a:gd name="T60" fmla="*/ 69 w 162"/>
              <a:gd name="T61" fmla="*/ 139 h 256"/>
              <a:gd name="T62" fmla="*/ 69 w 162"/>
              <a:gd name="T63" fmla="*/ 150 h 256"/>
              <a:gd name="T64" fmla="*/ 70 w 162"/>
              <a:gd name="T65" fmla="*/ 161 h 256"/>
              <a:gd name="T66" fmla="*/ 69 w 162"/>
              <a:gd name="T67" fmla="*/ 170 h 256"/>
              <a:gd name="T68" fmla="*/ 72 w 162"/>
              <a:gd name="T69" fmla="*/ 181 h 256"/>
              <a:gd name="T70" fmla="*/ 70 w 162"/>
              <a:gd name="T71" fmla="*/ 193 h 256"/>
              <a:gd name="T72" fmla="*/ 64 w 162"/>
              <a:gd name="T73" fmla="*/ 202 h 256"/>
              <a:gd name="T74" fmla="*/ 63 w 162"/>
              <a:gd name="T75" fmla="*/ 213 h 256"/>
              <a:gd name="T76" fmla="*/ 65 w 162"/>
              <a:gd name="T77" fmla="*/ 223 h 256"/>
              <a:gd name="T78" fmla="*/ 70 w 162"/>
              <a:gd name="T79" fmla="*/ 233 h 256"/>
              <a:gd name="T80" fmla="*/ 73 w 162"/>
              <a:gd name="T81" fmla="*/ 245 h 256"/>
              <a:gd name="T82" fmla="*/ 71 w 162"/>
              <a:gd name="T83" fmla="*/ 248 h 256"/>
              <a:gd name="T84" fmla="*/ 62 w 162"/>
              <a:gd name="T85" fmla="*/ 244 h 256"/>
              <a:gd name="T86" fmla="*/ 52 w 162"/>
              <a:gd name="T87" fmla="*/ 248 h 256"/>
              <a:gd name="T88" fmla="*/ 39 w 162"/>
              <a:gd name="T89" fmla="*/ 246 h 256"/>
              <a:gd name="T90" fmla="*/ 31 w 162"/>
              <a:gd name="T91" fmla="*/ 254 h 256"/>
              <a:gd name="T92" fmla="*/ 20 w 162"/>
              <a:gd name="T93" fmla="*/ 254 h 256"/>
              <a:gd name="T94" fmla="*/ 14 w 162"/>
              <a:gd name="T95" fmla="*/ 251 h 256"/>
              <a:gd name="T96" fmla="*/ 8 w 162"/>
              <a:gd name="T97" fmla="*/ 246 h 256"/>
              <a:gd name="T98" fmla="*/ 6 w 162"/>
              <a:gd name="T99" fmla="*/ 242 h 256"/>
              <a:gd name="T100" fmla="*/ 1 w 162"/>
              <a:gd name="T101" fmla="*/ 234 h 256"/>
              <a:gd name="T102" fmla="*/ 2 w 162"/>
              <a:gd name="T103" fmla="*/ 223 h 256"/>
              <a:gd name="T104" fmla="*/ 8 w 162"/>
              <a:gd name="T105" fmla="*/ 212 h 256"/>
              <a:gd name="T106" fmla="*/ 12 w 162"/>
              <a:gd name="T107" fmla="*/ 203 h 256"/>
              <a:gd name="T108" fmla="*/ 10 w 162"/>
              <a:gd name="T109" fmla="*/ 192 h 256"/>
              <a:gd name="T110" fmla="*/ 15 w 162"/>
              <a:gd name="T111" fmla="*/ 182 h 256"/>
              <a:gd name="T112" fmla="*/ 18 w 162"/>
              <a:gd name="T113" fmla="*/ 170 h 256"/>
              <a:gd name="T114" fmla="*/ 18 w 162"/>
              <a:gd name="T115" fmla="*/ 158 h 256"/>
              <a:gd name="T116" fmla="*/ 18 w 162"/>
              <a:gd name="T117" fmla="*/ 147 h 256"/>
              <a:gd name="T118" fmla="*/ 18 w 162"/>
              <a:gd name="T119" fmla="*/ 139 h 256"/>
              <a:gd name="T120" fmla="*/ 13 w 162"/>
              <a:gd name="T121" fmla="*/ 133 h 256"/>
              <a:gd name="T122" fmla="*/ 9 w 162"/>
              <a:gd name="T123" fmla="*/ 122 h 256"/>
              <a:gd name="T124" fmla="*/ 12 w 162"/>
              <a:gd name="T125" fmla="*/ 111 h 25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62"/>
              <a:gd name="T190" fmla="*/ 0 h 256"/>
              <a:gd name="T191" fmla="*/ 162 w 162"/>
              <a:gd name="T192" fmla="*/ 256 h 25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62" h="256">
                <a:moveTo>
                  <a:pt x="10" y="106"/>
                </a:moveTo>
                <a:lnTo>
                  <a:pt x="11" y="106"/>
                </a:lnTo>
                <a:lnTo>
                  <a:pt x="11" y="105"/>
                </a:lnTo>
                <a:lnTo>
                  <a:pt x="10" y="105"/>
                </a:lnTo>
                <a:lnTo>
                  <a:pt x="10" y="104"/>
                </a:lnTo>
                <a:lnTo>
                  <a:pt x="10" y="103"/>
                </a:lnTo>
                <a:lnTo>
                  <a:pt x="9" y="103"/>
                </a:lnTo>
                <a:lnTo>
                  <a:pt x="9" y="102"/>
                </a:lnTo>
                <a:lnTo>
                  <a:pt x="9" y="101"/>
                </a:lnTo>
                <a:lnTo>
                  <a:pt x="9" y="100"/>
                </a:lnTo>
                <a:lnTo>
                  <a:pt x="8" y="99"/>
                </a:lnTo>
                <a:lnTo>
                  <a:pt x="8" y="98"/>
                </a:lnTo>
                <a:lnTo>
                  <a:pt x="8" y="97"/>
                </a:lnTo>
                <a:lnTo>
                  <a:pt x="7" y="97"/>
                </a:lnTo>
                <a:lnTo>
                  <a:pt x="7" y="96"/>
                </a:lnTo>
                <a:lnTo>
                  <a:pt x="6" y="96"/>
                </a:lnTo>
                <a:lnTo>
                  <a:pt x="7" y="96"/>
                </a:lnTo>
                <a:lnTo>
                  <a:pt x="7" y="95"/>
                </a:lnTo>
                <a:lnTo>
                  <a:pt x="7" y="94"/>
                </a:lnTo>
                <a:lnTo>
                  <a:pt x="7" y="93"/>
                </a:lnTo>
                <a:lnTo>
                  <a:pt x="7" y="92"/>
                </a:lnTo>
                <a:lnTo>
                  <a:pt x="7" y="91"/>
                </a:lnTo>
                <a:lnTo>
                  <a:pt x="6" y="90"/>
                </a:lnTo>
                <a:lnTo>
                  <a:pt x="5" y="90"/>
                </a:lnTo>
                <a:lnTo>
                  <a:pt x="5" y="89"/>
                </a:lnTo>
                <a:lnTo>
                  <a:pt x="4" y="88"/>
                </a:lnTo>
                <a:lnTo>
                  <a:pt x="4" y="87"/>
                </a:lnTo>
                <a:lnTo>
                  <a:pt x="4" y="86"/>
                </a:lnTo>
                <a:lnTo>
                  <a:pt x="5" y="86"/>
                </a:lnTo>
                <a:lnTo>
                  <a:pt x="6" y="85"/>
                </a:lnTo>
                <a:lnTo>
                  <a:pt x="7" y="85"/>
                </a:lnTo>
                <a:lnTo>
                  <a:pt x="8" y="86"/>
                </a:lnTo>
                <a:lnTo>
                  <a:pt x="9" y="86"/>
                </a:lnTo>
                <a:lnTo>
                  <a:pt x="10" y="86"/>
                </a:lnTo>
                <a:lnTo>
                  <a:pt x="11" y="85"/>
                </a:lnTo>
                <a:lnTo>
                  <a:pt x="12" y="85"/>
                </a:lnTo>
                <a:lnTo>
                  <a:pt x="12" y="84"/>
                </a:lnTo>
                <a:lnTo>
                  <a:pt x="12" y="83"/>
                </a:lnTo>
                <a:lnTo>
                  <a:pt x="13" y="83"/>
                </a:lnTo>
                <a:lnTo>
                  <a:pt x="14" y="83"/>
                </a:lnTo>
                <a:lnTo>
                  <a:pt x="14" y="82"/>
                </a:lnTo>
                <a:lnTo>
                  <a:pt x="15" y="82"/>
                </a:lnTo>
                <a:lnTo>
                  <a:pt x="16" y="82"/>
                </a:lnTo>
                <a:lnTo>
                  <a:pt x="17" y="82"/>
                </a:lnTo>
                <a:lnTo>
                  <a:pt x="18" y="82"/>
                </a:lnTo>
                <a:lnTo>
                  <a:pt x="18" y="81"/>
                </a:lnTo>
                <a:lnTo>
                  <a:pt x="19" y="82"/>
                </a:lnTo>
                <a:lnTo>
                  <a:pt x="20" y="82"/>
                </a:lnTo>
                <a:lnTo>
                  <a:pt x="20" y="81"/>
                </a:lnTo>
                <a:lnTo>
                  <a:pt x="19" y="80"/>
                </a:lnTo>
                <a:lnTo>
                  <a:pt x="19" y="79"/>
                </a:lnTo>
                <a:lnTo>
                  <a:pt x="18" y="78"/>
                </a:lnTo>
                <a:lnTo>
                  <a:pt x="18" y="77"/>
                </a:lnTo>
                <a:lnTo>
                  <a:pt x="17" y="77"/>
                </a:lnTo>
                <a:lnTo>
                  <a:pt x="17" y="76"/>
                </a:lnTo>
                <a:lnTo>
                  <a:pt x="17" y="75"/>
                </a:lnTo>
                <a:lnTo>
                  <a:pt x="16" y="75"/>
                </a:lnTo>
                <a:lnTo>
                  <a:pt x="16" y="74"/>
                </a:lnTo>
                <a:lnTo>
                  <a:pt x="16" y="73"/>
                </a:lnTo>
                <a:lnTo>
                  <a:pt x="15" y="71"/>
                </a:lnTo>
                <a:lnTo>
                  <a:pt x="14" y="71"/>
                </a:lnTo>
                <a:lnTo>
                  <a:pt x="14" y="70"/>
                </a:lnTo>
                <a:lnTo>
                  <a:pt x="13" y="70"/>
                </a:lnTo>
                <a:lnTo>
                  <a:pt x="13" y="69"/>
                </a:lnTo>
                <a:lnTo>
                  <a:pt x="13" y="68"/>
                </a:lnTo>
                <a:lnTo>
                  <a:pt x="13" y="67"/>
                </a:lnTo>
                <a:lnTo>
                  <a:pt x="13" y="66"/>
                </a:lnTo>
                <a:lnTo>
                  <a:pt x="12" y="65"/>
                </a:lnTo>
                <a:lnTo>
                  <a:pt x="12" y="64"/>
                </a:lnTo>
                <a:lnTo>
                  <a:pt x="12" y="63"/>
                </a:lnTo>
                <a:lnTo>
                  <a:pt x="12" y="62"/>
                </a:lnTo>
                <a:lnTo>
                  <a:pt x="12" y="61"/>
                </a:lnTo>
                <a:lnTo>
                  <a:pt x="12" y="60"/>
                </a:lnTo>
                <a:lnTo>
                  <a:pt x="12" y="59"/>
                </a:lnTo>
                <a:lnTo>
                  <a:pt x="12" y="58"/>
                </a:lnTo>
                <a:lnTo>
                  <a:pt x="12" y="57"/>
                </a:lnTo>
                <a:lnTo>
                  <a:pt x="11" y="56"/>
                </a:lnTo>
                <a:lnTo>
                  <a:pt x="12" y="56"/>
                </a:lnTo>
                <a:lnTo>
                  <a:pt x="13" y="56"/>
                </a:lnTo>
                <a:lnTo>
                  <a:pt x="14" y="56"/>
                </a:lnTo>
                <a:lnTo>
                  <a:pt x="15" y="56"/>
                </a:lnTo>
                <a:lnTo>
                  <a:pt x="17" y="56"/>
                </a:lnTo>
                <a:lnTo>
                  <a:pt x="18" y="56"/>
                </a:lnTo>
                <a:lnTo>
                  <a:pt x="18" y="57"/>
                </a:lnTo>
                <a:lnTo>
                  <a:pt x="19" y="57"/>
                </a:lnTo>
                <a:lnTo>
                  <a:pt x="20" y="57"/>
                </a:lnTo>
                <a:lnTo>
                  <a:pt x="21" y="57"/>
                </a:lnTo>
                <a:lnTo>
                  <a:pt x="22" y="57"/>
                </a:lnTo>
                <a:lnTo>
                  <a:pt x="22" y="56"/>
                </a:lnTo>
                <a:lnTo>
                  <a:pt x="23" y="56"/>
                </a:lnTo>
                <a:lnTo>
                  <a:pt x="25" y="56"/>
                </a:lnTo>
                <a:lnTo>
                  <a:pt x="25" y="55"/>
                </a:lnTo>
                <a:lnTo>
                  <a:pt x="27" y="55"/>
                </a:lnTo>
                <a:lnTo>
                  <a:pt x="28" y="54"/>
                </a:lnTo>
                <a:lnTo>
                  <a:pt x="28" y="53"/>
                </a:lnTo>
                <a:lnTo>
                  <a:pt x="29" y="52"/>
                </a:lnTo>
                <a:lnTo>
                  <a:pt x="29" y="51"/>
                </a:lnTo>
                <a:lnTo>
                  <a:pt x="28" y="51"/>
                </a:lnTo>
                <a:lnTo>
                  <a:pt x="28" y="50"/>
                </a:lnTo>
                <a:lnTo>
                  <a:pt x="27" y="50"/>
                </a:lnTo>
                <a:lnTo>
                  <a:pt x="28" y="49"/>
                </a:lnTo>
                <a:lnTo>
                  <a:pt x="28" y="48"/>
                </a:lnTo>
                <a:lnTo>
                  <a:pt x="28" y="47"/>
                </a:lnTo>
                <a:lnTo>
                  <a:pt x="28" y="46"/>
                </a:lnTo>
                <a:lnTo>
                  <a:pt x="27" y="46"/>
                </a:lnTo>
                <a:lnTo>
                  <a:pt x="27" y="45"/>
                </a:lnTo>
                <a:lnTo>
                  <a:pt x="26" y="45"/>
                </a:lnTo>
                <a:lnTo>
                  <a:pt x="25" y="45"/>
                </a:lnTo>
                <a:lnTo>
                  <a:pt x="25" y="44"/>
                </a:lnTo>
                <a:lnTo>
                  <a:pt x="25" y="43"/>
                </a:lnTo>
                <a:lnTo>
                  <a:pt x="25" y="42"/>
                </a:lnTo>
                <a:lnTo>
                  <a:pt x="25" y="41"/>
                </a:lnTo>
                <a:lnTo>
                  <a:pt x="26" y="40"/>
                </a:lnTo>
                <a:lnTo>
                  <a:pt x="26" y="39"/>
                </a:lnTo>
                <a:lnTo>
                  <a:pt x="26" y="38"/>
                </a:lnTo>
                <a:lnTo>
                  <a:pt x="25" y="38"/>
                </a:lnTo>
                <a:lnTo>
                  <a:pt x="24" y="37"/>
                </a:lnTo>
                <a:lnTo>
                  <a:pt x="24" y="36"/>
                </a:lnTo>
                <a:lnTo>
                  <a:pt x="25" y="35"/>
                </a:lnTo>
                <a:lnTo>
                  <a:pt x="25" y="34"/>
                </a:lnTo>
                <a:lnTo>
                  <a:pt x="25" y="33"/>
                </a:lnTo>
                <a:lnTo>
                  <a:pt x="25" y="32"/>
                </a:lnTo>
                <a:lnTo>
                  <a:pt x="25" y="31"/>
                </a:lnTo>
                <a:lnTo>
                  <a:pt x="25" y="30"/>
                </a:lnTo>
                <a:lnTo>
                  <a:pt x="25" y="29"/>
                </a:lnTo>
                <a:lnTo>
                  <a:pt x="24" y="29"/>
                </a:lnTo>
                <a:lnTo>
                  <a:pt x="23" y="29"/>
                </a:lnTo>
                <a:lnTo>
                  <a:pt x="22" y="28"/>
                </a:lnTo>
                <a:lnTo>
                  <a:pt x="21" y="28"/>
                </a:lnTo>
                <a:lnTo>
                  <a:pt x="21" y="27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8" y="26"/>
                </a:lnTo>
                <a:lnTo>
                  <a:pt x="18" y="25"/>
                </a:lnTo>
                <a:lnTo>
                  <a:pt x="18" y="24"/>
                </a:lnTo>
                <a:lnTo>
                  <a:pt x="19" y="23"/>
                </a:lnTo>
                <a:lnTo>
                  <a:pt x="19" y="22"/>
                </a:lnTo>
                <a:lnTo>
                  <a:pt x="19" y="21"/>
                </a:lnTo>
                <a:lnTo>
                  <a:pt x="19" y="20"/>
                </a:lnTo>
                <a:lnTo>
                  <a:pt x="19" y="19"/>
                </a:lnTo>
                <a:lnTo>
                  <a:pt x="20" y="19"/>
                </a:lnTo>
                <a:lnTo>
                  <a:pt x="20" y="18"/>
                </a:lnTo>
                <a:lnTo>
                  <a:pt x="20" y="17"/>
                </a:lnTo>
                <a:lnTo>
                  <a:pt x="21" y="17"/>
                </a:lnTo>
                <a:lnTo>
                  <a:pt x="21" y="16"/>
                </a:lnTo>
                <a:lnTo>
                  <a:pt x="22" y="16"/>
                </a:lnTo>
                <a:lnTo>
                  <a:pt x="23" y="15"/>
                </a:lnTo>
                <a:lnTo>
                  <a:pt x="24" y="15"/>
                </a:lnTo>
                <a:lnTo>
                  <a:pt x="24" y="14"/>
                </a:lnTo>
                <a:lnTo>
                  <a:pt x="25" y="13"/>
                </a:lnTo>
                <a:lnTo>
                  <a:pt x="26" y="13"/>
                </a:lnTo>
                <a:lnTo>
                  <a:pt x="26" y="12"/>
                </a:lnTo>
                <a:lnTo>
                  <a:pt x="27" y="12"/>
                </a:lnTo>
                <a:lnTo>
                  <a:pt x="28" y="12"/>
                </a:lnTo>
                <a:lnTo>
                  <a:pt x="29" y="12"/>
                </a:lnTo>
                <a:lnTo>
                  <a:pt x="30" y="12"/>
                </a:lnTo>
                <a:lnTo>
                  <a:pt x="31" y="12"/>
                </a:lnTo>
                <a:lnTo>
                  <a:pt x="31" y="11"/>
                </a:lnTo>
                <a:lnTo>
                  <a:pt x="31" y="10"/>
                </a:lnTo>
                <a:lnTo>
                  <a:pt x="32" y="10"/>
                </a:lnTo>
                <a:lnTo>
                  <a:pt x="33" y="9"/>
                </a:lnTo>
                <a:lnTo>
                  <a:pt x="34" y="9"/>
                </a:lnTo>
                <a:lnTo>
                  <a:pt x="36" y="9"/>
                </a:lnTo>
                <a:lnTo>
                  <a:pt x="37" y="10"/>
                </a:lnTo>
                <a:lnTo>
                  <a:pt x="40" y="10"/>
                </a:lnTo>
                <a:lnTo>
                  <a:pt x="42" y="9"/>
                </a:lnTo>
                <a:lnTo>
                  <a:pt x="44" y="7"/>
                </a:lnTo>
                <a:lnTo>
                  <a:pt x="45" y="6"/>
                </a:lnTo>
                <a:lnTo>
                  <a:pt x="48" y="5"/>
                </a:lnTo>
                <a:lnTo>
                  <a:pt x="50" y="5"/>
                </a:lnTo>
                <a:lnTo>
                  <a:pt x="53" y="5"/>
                </a:lnTo>
                <a:lnTo>
                  <a:pt x="57" y="5"/>
                </a:lnTo>
                <a:lnTo>
                  <a:pt x="60" y="4"/>
                </a:lnTo>
                <a:lnTo>
                  <a:pt x="62" y="5"/>
                </a:lnTo>
                <a:lnTo>
                  <a:pt x="65" y="5"/>
                </a:lnTo>
                <a:lnTo>
                  <a:pt x="68" y="6"/>
                </a:lnTo>
                <a:lnTo>
                  <a:pt x="70" y="6"/>
                </a:lnTo>
                <a:lnTo>
                  <a:pt x="72" y="4"/>
                </a:lnTo>
                <a:lnTo>
                  <a:pt x="72" y="1"/>
                </a:lnTo>
                <a:lnTo>
                  <a:pt x="73" y="0"/>
                </a:lnTo>
                <a:lnTo>
                  <a:pt x="75" y="0"/>
                </a:lnTo>
                <a:lnTo>
                  <a:pt x="75" y="1"/>
                </a:lnTo>
                <a:lnTo>
                  <a:pt x="78" y="5"/>
                </a:lnTo>
                <a:lnTo>
                  <a:pt x="81" y="7"/>
                </a:lnTo>
                <a:lnTo>
                  <a:pt x="83" y="11"/>
                </a:lnTo>
                <a:lnTo>
                  <a:pt x="87" y="14"/>
                </a:lnTo>
                <a:lnTo>
                  <a:pt x="91" y="18"/>
                </a:lnTo>
                <a:lnTo>
                  <a:pt x="95" y="21"/>
                </a:lnTo>
                <a:lnTo>
                  <a:pt x="100" y="22"/>
                </a:lnTo>
                <a:lnTo>
                  <a:pt x="103" y="23"/>
                </a:lnTo>
                <a:lnTo>
                  <a:pt x="108" y="25"/>
                </a:lnTo>
                <a:lnTo>
                  <a:pt x="113" y="26"/>
                </a:lnTo>
                <a:lnTo>
                  <a:pt x="118" y="28"/>
                </a:lnTo>
                <a:lnTo>
                  <a:pt x="122" y="30"/>
                </a:lnTo>
                <a:lnTo>
                  <a:pt x="126" y="32"/>
                </a:lnTo>
                <a:lnTo>
                  <a:pt x="131" y="33"/>
                </a:lnTo>
                <a:lnTo>
                  <a:pt x="136" y="34"/>
                </a:lnTo>
                <a:lnTo>
                  <a:pt x="139" y="36"/>
                </a:lnTo>
                <a:lnTo>
                  <a:pt x="142" y="38"/>
                </a:lnTo>
                <a:lnTo>
                  <a:pt x="145" y="41"/>
                </a:lnTo>
                <a:lnTo>
                  <a:pt x="149" y="43"/>
                </a:lnTo>
                <a:lnTo>
                  <a:pt x="151" y="45"/>
                </a:lnTo>
                <a:lnTo>
                  <a:pt x="155" y="47"/>
                </a:lnTo>
                <a:lnTo>
                  <a:pt x="158" y="49"/>
                </a:lnTo>
                <a:lnTo>
                  <a:pt x="161" y="51"/>
                </a:lnTo>
                <a:lnTo>
                  <a:pt x="162" y="52"/>
                </a:lnTo>
                <a:lnTo>
                  <a:pt x="162" y="55"/>
                </a:lnTo>
                <a:lnTo>
                  <a:pt x="160" y="58"/>
                </a:lnTo>
                <a:lnTo>
                  <a:pt x="158" y="60"/>
                </a:lnTo>
                <a:lnTo>
                  <a:pt x="157" y="63"/>
                </a:lnTo>
                <a:lnTo>
                  <a:pt x="157" y="65"/>
                </a:lnTo>
                <a:lnTo>
                  <a:pt x="154" y="65"/>
                </a:lnTo>
                <a:lnTo>
                  <a:pt x="153" y="67"/>
                </a:lnTo>
                <a:lnTo>
                  <a:pt x="151" y="70"/>
                </a:lnTo>
                <a:lnTo>
                  <a:pt x="150" y="71"/>
                </a:lnTo>
                <a:lnTo>
                  <a:pt x="148" y="72"/>
                </a:lnTo>
                <a:lnTo>
                  <a:pt x="146" y="74"/>
                </a:lnTo>
                <a:lnTo>
                  <a:pt x="144" y="75"/>
                </a:lnTo>
                <a:lnTo>
                  <a:pt x="142" y="75"/>
                </a:lnTo>
                <a:lnTo>
                  <a:pt x="139" y="75"/>
                </a:lnTo>
                <a:lnTo>
                  <a:pt x="138" y="75"/>
                </a:lnTo>
                <a:lnTo>
                  <a:pt x="135" y="74"/>
                </a:lnTo>
                <a:lnTo>
                  <a:pt x="133" y="74"/>
                </a:lnTo>
                <a:lnTo>
                  <a:pt x="131" y="74"/>
                </a:lnTo>
                <a:lnTo>
                  <a:pt x="129" y="75"/>
                </a:lnTo>
                <a:lnTo>
                  <a:pt x="126" y="75"/>
                </a:lnTo>
                <a:lnTo>
                  <a:pt x="125" y="75"/>
                </a:lnTo>
                <a:lnTo>
                  <a:pt x="123" y="75"/>
                </a:lnTo>
                <a:lnTo>
                  <a:pt x="121" y="74"/>
                </a:lnTo>
                <a:lnTo>
                  <a:pt x="119" y="74"/>
                </a:lnTo>
                <a:lnTo>
                  <a:pt x="117" y="74"/>
                </a:lnTo>
                <a:lnTo>
                  <a:pt x="117" y="73"/>
                </a:lnTo>
                <a:lnTo>
                  <a:pt x="117" y="72"/>
                </a:lnTo>
                <a:lnTo>
                  <a:pt x="118" y="72"/>
                </a:lnTo>
                <a:lnTo>
                  <a:pt x="118" y="71"/>
                </a:lnTo>
                <a:lnTo>
                  <a:pt x="118" y="70"/>
                </a:lnTo>
                <a:lnTo>
                  <a:pt x="118" y="69"/>
                </a:lnTo>
                <a:lnTo>
                  <a:pt x="118" y="68"/>
                </a:lnTo>
                <a:lnTo>
                  <a:pt x="118" y="67"/>
                </a:lnTo>
                <a:lnTo>
                  <a:pt x="118" y="66"/>
                </a:lnTo>
                <a:lnTo>
                  <a:pt x="118" y="65"/>
                </a:lnTo>
                <a:lnTo>
                  <a:pt x="118" y="64"/>
                </a:lnTo>
                <a:lnTo>
                  <a:pt x="117" y="64"/>
                </a:lnTo>
                <a:lnTo>
                  <a:pt x="116" y="64"/>
                </a:lnTo>
                <a:lnTo>
                  <a:pt x="115" y="64"/>
                </a:lnTo>
                <a:lnTo>
                  <a:pt x="115" y="63"/>
                </a:lnTo>
                <a:lnTo>
                  <a:pt x="115" y="62"/>
                </a:lnTo>
                <a:lnTo>
                  <a:pt x="114" y="62"/>
                </a:lnTo>
                <a:lnTo>
                  <a:pt x="113" y="62"/>
                </a:lnTo>
                <a:lnTo>
                  <a:pt x="113" y="63"/>
                </a:lnTo>
                <a:lnTo>
                  <a:pt x="113" y="64"/>
                </a:lnTo>
                <a:lnTo>
                  <a:pt x="112" y="64"/>
                </a:lnTo>
                <a:lnTo>
                  <a:pt x="112" y="63"/>
                </a:lnTo>
                <a:lnTo>
                  <a:pt x="111" y="63"/>
                </a:lnTo>
                <a:lnTo>
                  <a:pt x="111" y="62"/>
                </a:lnTo>
                <a:lnTo>
                  <a:pt x="111" y="61"/>
                </a:lnTo>
                <a:lnTo>
                  <a:pt x="112" y="61"/>
                </a:lnTo>
                <a:lnTo>
                  <a:pt x="113" y="61"/>
                </a:lnTo>
                <a:lnTo>
                  <a:pt x="113" y="60"/>
                </a:lnTo>
                <a:lnTo>
                  <a:pt x="113" y="59"/>
                </a:lnTo>
                <a:lnTo>
                  <a:pt x="114" y="59"/>
                </a:lnTo>
                <a:lnTo>
                  <a:pt x="115" y="59"/>
                </a:lnTo>
                <a:lnTo>
                  <a:pt x="116" y="59"/>
                </a:lnTo>
                <a:lnTo>
                  <a:pt x="116" y="58"/>
                </a:lnTo>
                <a:lnTo>
                  <a:pt x="117" y="58"/>
                </a:lnTo>
                <a:lnTo>
                  <a:pt x="118" y="58"/>
                </a:lnTo>
                <a:lnTo>
                  <a:pt x="117" y="58"/>
                </a:lnTo>
                <a:lnTo>
                  <a:pt x="117" y="57"/>
                </a:lnTo>
                <a:lnTo>
                  <a:pt x="117" y="56"/>
                </a:lnTo>
                <a:lnTo>
                  <a:pt x="116" y="56"/>
                </a:lnTo>
                <a:lnTo>
                  <a:pt x="116" y="55"/>
                </a:lnTo>
                <a:lnTo>
                  <a:pt x="115" y="54"/>
                </a:lnTo>
                <a:lnTo>
                  <a:pt x="114" y="53"/>
                </a:lnTo>
                <a:lnTo>
                  <a:pt x="114" y="52"/>
                </a:lnTo>
                <a:lnTo>
                  <a:pt x="114" y="51"/>
                </a:lnTo>
                <a:lnTo>
                  <a:pt x="113" y="51"/>
                </a:lnTo>
                <a:lnTo>
                  <a:pt x="112" y="51"/>
                </a:lnTo>
                <a:lnTo>
                  <a:pt x="111" y="51"/>
                </a:lnTo>
                <a:lnTo>
                  <a:pt x="110" y="51"/>
                </a:lnTo>
                <a:lnTo>
                  <a:pt x="109" y="51"/>
                </a:lnTo>
                <a:lnTo>
                  <a:pt x="108" y="51"/>
                </a:lnTo>
                <a:lnTo>
                  <a:pt x="107" y="51"/>
                </a:lnTo>
                <a:lnTo>
                  <a:pt x="106" y="51"/>
                </a:lnTo>
                <a:lnTo>
                  <a:pt x="106" y="50"/>
                </a:lnTo>
                <a:lnTo>
                  <a:pt x="105" y="50"/>
                </a:lnTo>
                <a:lnTo>
                  <a:pt x="104" y="50"/>
                </a:lnTo>
                <a:lnTo>
                  <a:pt x="103" y="51"/>
                </a:lnTo>
                <a:lnTo>
                  <a:pt x="102" y="51"/>
                </a:lnTo>
                <a:lnTo>
                  <a:pt x="102" y="50"/>
                </a:lnTo>
                <a:lnTo>
                  <a:pt x="101" y="50"/>
                </a:lnTo>
                <a:lnTo>
                  <a:pt x="101" y="49"/>
                </a:lnTo>
                <a:lnTo>
                  <a:pt x="100" y="49"/>
                </a:lnTo>
                <a:lnTo>
                  <a:pt x="100" y="48"/>
                </a:lnTo>
                <a:lnTo>
                  <a:pt x="99" y="48"/>
                </a:lnTo>
                <a:lnTo>
                  <a:pt x="98" y="48"/>
                </a:lnTo>
                <a:lnTo>
                  <a:pt x="97" y="48"/>
                </a:lnTo>
                <a:lnTo>
                  <a:pt x="96" y="48"/>
                </a:lnTo>
                <a:lnTo>
                  <a:pt x="95" y="49"/>
                </a:lnTo>
                <a:lnTo>
                  <a:pt x="94" y="49"/>
                </a:lnTo>
                <a:lnTo>
                  <a:pt x="94" y="50"/>
                </a:lnTo>
                <a:lnTo>
                  <a:pt x="93" y="50"/>
                </a:lnTo>
                <a:lnTo>
                  <a:pt x="92" y="50"/>
                </a:lnTo>
                <a:lnTo>
                  <a:pt x="91" y="50"/>
                </a:lnTo>
                <a:lnTo>
                  <a:pt x="90" y="50"/>
                </a:lnTo>
                <a:lnTo>
                  <a:pt x="90" y="51"/>
                </a:lnTo>
                <a:lnTo>
                  <a:pt x="89" y="51"/>
                </a:lnTo>
                <a:lnTo>
                  <a:pt x="88" y="51"/>
                </a:lnTo>
                <a:lnTo>
                  <a:pt x="88" y="52"/>
                </a:lnTo>
                <a:lnTo>
                  <a:pt x="87" y="52"/>
                </a:lnTo>
                <a:lnTo>
                  <a:pt x="86" y="52"/>
                </a:lnTo>
                <a:lnTo>
                  <a:pt x="85" y="52"/>
                </a:lnTo>
                <a:lnTo>
                  <a:pt x="84" y="52"/>
                </a:lnTo>
                <a:lnTo>
                  <a:pt x="83" y="53"/>
                </a:lnTo>
                <a:lnTo>
                  <a:pt x="83" y="54"/>
                </a:lnTo>
                <a:lnTo>
                  <a:pt x="83" y="55"/>
                </a:lnTo>
                <a:lnTo>
                  <a:pt x="82" y="55"/>
                </a:lnTo>
                <a:lnTo>
                  <a:pt x="82" y="56"/>
                </a:lnTo>
                <a:lnTo>
                  <a:pt x="81" y="57"/>
                </a:lnTo>
                <a:lnTo>
                  <a:pt x="81" y="58"/>
                </a:lnTo>
                <a:lnTo>
                  <a:pt x="80" y="58"/>
                </a:lnTo>
                <a:lnTo>
                  <a:pt x="79" y="58"/>
                </a:lnTo>
                <a:lnTo>
                  <a:pt x="78" y="58"/>
                </a:lnTo>
                <a:lnTo>
                  <a:pt x="78" y="59"/>
                </a:lnTo>
                <a:lnTo>
                  <a:pt x="77" y="59"/>
                </a:lnTo>
                <a:lnTo>
                  <a:pt x="77" y="60"/>
                </a:lnTo>
                <a:lnTo>
                  <a:pt x="76" y="60"/>
                </a:lnTo>
                <a:lnTo>
                  <a:pt x="76" y="61"/>
                </a:lnTo>
                <a:lnTo>
                  <a:pt x="75" y="61"/>
                </a:lnTo>
                <a:lnTo>
                  <a:pt x="75" y="62"/>
                </a:lnTo>
                <a:lnTo>
                  <a:pt x="74" y="62"/>
                </a:lnTo>
                <a:lnTo>
                  <a:pt x="73" y="63"/>
                </a:lnTo>
                <a:lnTo>
                  <a:pt x="72" y="63"/>
                </a:lnTo>
                <a:lnTo>
                  <a:pt x="71" y="64"/>
                </a:lnTo>
                <a:lnTo>
                  <a:pt x="70" y="64"/>
                </a:lnTo>
                <a:lnTo>
                  <a:pt x="69" y="64"/>
                </a:lnTo>
                <a:lnTo>
                  <a:pt x="69" y="65"/>
                </a:lnTo>
                <a:lnTo>
                  <a:pt x="68" y="65"/>
                </a:lnTo>
                <a:lnTo>
                  <a:pt x="67" y="66"/>
                </a:lnTo>
                <a:lnTo>
                  <a:pt x="66" y="66"/>
                </a:lnTo>
                <a:lnTo>
                  <a:pt x="66" y="67"/>
                </a:lnTo>
                <a:lnTo>
                  <a:pt x="65" y="67"/>
                </a:lnTo>
                <a:lnTo>
                  <a:pt x="64" y="68"/>
                </a:lnTo>
                <a:lnTo>
                  <a:pt x="63" y="68"/>
                </a:lnTo>
                <a:lnTo>
                  <a:pt x="63" y="69"/>
                </a:lnTo>
                <a:lnTo>
                  <a:pt x="62" y="69"/>
                </a:lnTo>
                <a:lnTo>
                  <a:pt x="62" y="70"/>
                </a:lnTo>
                <a:lnTo>
                  <a:pt x="61" y="71"/>
                </a:lnTo>
                <a:lnTo>
                  <a:pt x="60" y="71"/>
                </a:lnTo>
                <a:lnTo>
                  <a:pt x="59" y="71"/>
                </a:lnTo>
                <a:lnTo>
                  <a:pt x="58" y="71"/>
                </a:lnTo>
                <a:lnTo>
                  <a:pt x="58" y="72"/>
                </a:lnTo>
                <a:lnTo>
                  <a:pt x="59" y="72"/>
                </a:lnTo>
                <a:lnTo>
                  <a:pt x="59" y="73"/>
                </a:lnTo>
                <a:lnTo>
                  <a:pt x="60" y="73"/>
                </a:lnTo>
                <a:lnTo>
                  <a:pt x="60" y="74"/>
                </a:lnTo>
                <a:lnTo>
                  <a:pt x="60" y="75"/>
                </a:lnTo>
                <a:lnTo>
                  <a:pt x="61" y="76"/>
                </a:lnTo>
                <a:lnTo>
                  <a:pt x="61" y="77"/>
                </a:lnTo>
                <a:lnTo>
                  <a:pt x="62" y="77"/>
                </a:lnTo>
                <a:lnTo>
                  <a:pt x="62" y="78"/>
                </a:lnTo>
                <a:lnTo>
                  <a:pt x="62" y="79"/>
                </a:lnTo>
                <a:lnTo>
                  <a:pt x="62" y="81"/>
                </a:lnTo>
                <a:lnTo>
                  <a:pt x="63" y="81"/>
                </a:lnTo>
                <a:lnTo>
                  <a:pt x="63" y="82"/>
                </a:lnTo>
                <a:lnTo>
                  <a:pt x="63" y="83"/>
                </a:lnTo>
                <a:lnTo>
                  <a:pt x="62" y="83"/>
                </a:lnTo>
                <a:lnTo>
                  <a:pt x="62" y="84"/>
                </a:lnTo>
                <a:lnTo>
                  <a:pt x="63" y="84"/>
                </a:lnTo>
                <a:lnTo>
                  <a:pt x="63" y="85"/>
                </a:lnTo>
                <a:lnTo>
                  <a:pt x="64" y="85"/>
                </a:lnTo>
                <a:lnTo>
                  <a:pt x="65" y="85"/>
                </a:lnTo>
                <a:lnTo>
                  <a:pt x="65" y="86"/>
                </a:lnTo>
                <a:lnTo>
                  <a:pt x="66" y="86"/>
                </a:lnTo>
                <a:lnTo>
                  <a:pt x="67" y="86"/>
                </a:lnTo>
                <a:lnTo>
                  <a:pt x="68" y="87"/>
                </a:lnTo>
                <a:lnTo>
                  <a:pt x="69" y="87"/>
                </a:lnTo>
                <a:lnTo>
                  <a:pt x="69" y="88"/>
                </a:lnTo>
                <a:lnTo>
                  <a:pt x="70" y="88"/>
                </a:lnTo>
                <a:lnTo>
                  <a:pt x="71" y="89"/>
                </a:lnTo>
                <a:lnTo>
                  <a:pt x="71" y="90"/>
                </a:lnTo>
                <a:lnTo>
                  <a:pt x="71" y="91"/>
                </a:lnTo>
                <a:lnTo>
                  <a:pt x="72" y="91"/>
                </a:lnTo>
                <a:lnTo>
                  <a:pt x="73" y="91"/>
                </a:lnTo>
                <a:lnTo>
                  <a:pt x="73" y="92"/>
                </a:lnTo>
                <a:lnTo>
                  <a:pt x="72" y="93"/>
                </a:lnTo>
                <a:lnTo>
                  <a:pt x="71" y="94"/>
                </a:lnTo>
                <a:lnTo>
                  <a:pt x="71" y="95"/>
                </a:lnTo>
                <a:lnTo>
                  <a:pt x="72" y="95"/>
                </a:lnTo>
                <a:lnTo>
                  <a:pt x="72" y="96"/>
                </a:lnTo>
                <a:lnTo>
                  <a:pt x="72" y="97"/>
                </a:lnTo>
                <a:lnTo>
                  <a:pt x="71" y="98"/>
                </a:lnTo>
                <a:lnTo>
                  <a:pt x="71" y="99"/>
                </a:lnTo>
                <a:lnTo>
                  <a:pt x="71" y="100"/>
                </a:lnTo>
                <a:lnTo>
                  <a:pt x="71" y="101"/>
                </a:lnTo>
                <a:lnTo>
                  <a:pt x="72" y="101"/>
                </a:lnTo>
                <a:lnTo>
                  <a:pt x="72" y="102"/>
                </a:lnTo>
                <a:lnTo>
                  <a:pt x="72" y="103"/>
                </a:lnTo>
                <a:lnTo>
                  <a:pt x="72" y="104"/>
                </a:lnTo>
                <a:lnTo>
                  <a:pt x="71" y="104"/>
                </a:lnTo>
                <a:lnTo>
                  <a:pt x="71" y="105"/>
                </a:lnTo>
                <a:lnTo>
                  <a:pt x="72" y="106"/>
                </a:lnTo>
                <a:lnTo>
                  <a:pt x="71" y="107"/>
                </a:lnTo>
                <a:lnTo>
                  <a:pt x="71" y="108"/>
                </a:lnTo>
                <a:lnTo>
                  <a:pt x="71" y="109"/>
                </a:lnTo>
                <a:lnTo>
                  <a:pt x="72" y="109"/>
                </a:lnTo>
                <a:lnTo>
                  <a:pt x="72" y="110"/>
                </a:lnTo>
                <a:lnTo>
                  <a:pt x="72" y="111"/>
                </a:lnTo>
                <a:lnTo>
                  <a:pt x="73" y="111"/>
                </a:lnTo>
                <a:lnTo>
                  <a:pt x="73" y="112"/>
                </a:lnTo>
                <a:lnTo>
                  <a:pt x="73" y="113"/>
                </a:lnTo>
                <a:lnTo>
                  <a:pt x="74" y="113"/>
                </a:lnTo>
                <a:lnTo>
                  <a:pt x="74" y="114"/>
                </a:lnTo>
                <a:lnTo>
                  <a:pt x="74" y="115"/>
                </a:lnTo>
                <a:lnTo>
                  <a:pt x="73" y="116"/>
                </a:lnTo>
                <a:lnTo>
                  <a:pt x="73" y="117"/>
                </a:lnTo>
                <a:lnTo>
                  <a:pt x="73" y="118"/>
                </a:lnTo>
                <a:lnTo>
                  <a:pt x="73" y="119"/>
                </a:lnTo>
                <a:lnTo>
                  <a:pt x="73" y="120"/>
                </a:lnTo>
                <a:lnTo>
                  <a:pt x="74" y="120"/>
                </a:lnTo>
                <a:lnTo>
                  <a:pt x="74" y="121"/>
                </a:lnTo>
                <a:lnTo>
                  <a:pt x="75" y="121"/>
                </a:lnTo>
                <a:lnTo>
                  <a:pt x="75" y="122"/>
                </a:lnTo>
                <a:lnTo>
                  <a:pt x="75" y="123"/>
                </a:lnTo>
                <a:lnTo>
                  <a:pt x="75" y="124"/>
                </a:lnTo>
                <a:lnTo>
                  <a:pt x="74" y="124"/>
                </a:lnTo>
                <a:lnTo>
                  <a:pt x="74" y="125"/>
                </a:lnTo>
                <a:lnTo>
                  <a:pt x="73" y="126"/>
                </a:lnTo>
                <a:lnTo>
                  <a:pt x="73" y="127"/>
                </a:lnTo>
                <a:lnTo>
                  <a:pt x="72" y="127"/>
                </a:lnTo>
                <a:lnTo>
                  <a:pt x="72" y="128"/>
                </a:lnTo>
                <a:lnTo>
                  <a:pt x="71" y="128"/>
                </a:lnTo>
                <a:lnTo>
                  <a:pt x="71" y="129"/>
                </a:lnTo>
                <a:lnTo>
                  <a:pt x="70" y="129"/>
                </a:lnTo>
                <a:lnTo>
                  <a:pt x="70" y="130"/>
                </a:lnTo>
                <a:lnTo>
                  <a:pt x="70" y="131"/>
                </a:lnTo>
                <a:lnTo>
                  <a:pt x="69" y="131"/>
                </a:lnTo>
                <a:lnTo>
                  <a:pt x="69" y="132"/>
                </a:lnTo>
                <a:lnTo>
                  <a:pt x="69" y="133"/>
                </a:lnTo>
                <a:lnTo>
                  <a:pt x="69" y="134"/>
                </a:lnTo>
                <a:lnTo>
                  <a:pt x="69" y="135"/>
                </a:lnTo>
                <a:lnTo>
                  <a:pt x="68" y="136"/>
                </a:lnTo>
                <a:lnTo>
                  <a:pt x="68" y="137"/>
                </a:lnTo>
                <a:lnTo>
                  <a:pt x="68" y="138"/>
                </a:lnTo>
                <a:lnTo>
                  <a:pt x="68" y="139"/>
                </a:lnTo>
                <a:lnTo>
                  <a:pt x="69" y="139"/>
                </a:lnTo>
                <a:lnTo>
                  <a:pt x="69" y="140"/>
                </a:lnTo>
                <a:lnTo>
                  <a:pt x="69" y="141"/>
                </a:lnTo>
                <a:lnTo>
                  <a:pt x="68" y="141"/>
                </a:lnTo>
                <a:lnTo>
                  <a:pt x="69" y="141"/>
                </a:lnTo>
                <a:lnTo>
                  <a:pt x="69" y="142"/>
                </a:lnTo>
                <a:lnTo>
                  <a:pt x="69" y="143"/>
                </a:lnTo>
                <a:lnTo>
                  <a:pt x="69" y="144"/>
                </a:lnTo>
                <a:lnTo>
                  <a:pt x="69" y="145"/>
                </a:lnTo>
                <a:lnTo>
                  <a:pt x="69" y="146"/>
                </a:lnTo>
                <a:lnTo>
                  <a:pt x="69" y="147"/>
                </a:lnTo>
                <a:lnTo>
                  <a:pt x="68" y="147"/>
                </a:lnTo>
                <a:lnTo>
                  <a:pt x="68" y="148"/>
                </a:lnTo>
                <a:lnTo>
                  <a:pt x="68" y="149"/>
                </a:lnTo>
                <a:lnTo>
                  <a:pt x="69" y="149"/>
                </a:lnTo>
                <a:lnTo>
                  <a:pt x="69" y="150"/>
                </a:lnTo>
                <a:lnTo>
                  <a:pt x="69" y="151"/>
                </a:lnTo>
                <a:lnTo>
                  <a:pt x="70" y="151"/>
                </a:lnTo>
                <a:lnTo>
                  <a:pt x="70" y="152"/>
                </a:lnTo>
                <a:lnTo>
                  <a:pt x="70" y="153"/>
                </a:lnTo>
                <a:lnTo>
                  <a:pt x="70" y="154"/>
                </a:lnTo>
                <a:lnTo>
                  <a:pt x="70" y="155"/>
                </a:lnTo>
                <a:lnTo>
                  <a:pt x="70" y="156"/>
                </a:lnTo>
                <a:lnTo>
                  <a:pt x="69" y="156"/>
                </a:lnTo>
                <a:lnTo>
                  <a:pt x="69" y="157"/>
                </a:lnTo>
                <a:lnTo>
                  <a:pt x="69" y="158"/>
                </a:lnTo>
                <a:lnTo>
                  <a:pt x="69" y="159"/>
                </a:lnTo>
                <a:lnTo>
                  <a:pt x="69" y="160"/>
                </a:lnTo>
                <a:lnTo>
                  <a:pt x="69" y="161"/>
                </a:lnTo>
                <a:lnTo>
                  <a:pt x="70" y="161"/>
                </a:lnTo>
                <a:lnTo>
                  <a:pt x="71" y="161"/>
                </a:lnTo>
                <a:lnTo>
                  <a:pt x="71" y="162"/>
                </a:lnTo>
                <a:lnTo>
                  <a:pt x="70" y="162"/>
                </a:lnTo>
                <a:lnTo>
                  <a:pt x="70" y="163"/>
                </a:lnTo>
                <a:lnTo>
                  <a:pt x="70" y="164"/>
                </a:lnTo>
                <a:lnTo>
                  <a:pt x="70" y="165"/>
                </a:lnTo>
                <a:lnTo>
                  <a:pt x="69" y="165"/>
                </a:lnTo>
                <a:lnTo>
                  <a:pt x="69" y="166"/>
                </a:lnTo>
                <a:lnTo>
                  <a:pt x="69" y="167"/>
                </a:lnTo>
                <a:lnTo>
                  <a:pt x="69" y="168"/>
                </a:lnTo>
                <a:lnTo>
                  <a:pt x="69" y="169"/>
                </a:lnTo>
                <a:lnTo>
                  <a:pt x="69" y="170"/>
                </a:lnTo>
                <a:lnTo>
                  <a:pt x="69" y="171"/>
                </a:lnTo>
                <a:lnTo>
                  <a:pt x="70" y="171"/>
                </a:lnTo>
                <a:lnTo>
                  <a:pt x="70" y="172"/>
                </a:lnTo>
                <a:lnTo>
                  <a:pt x="71" y="172"/>
                </a:lnTo>
                <a:lnTo>
                  <a:pt x="71" y="173"/>
                </a:lnTo>
                <a:lnTo>
                  <a:pt x="71" y="174"/>
                </a:lnTo>
                <a:lnTo>
                  <a:pt x="71" y="175"/>
                </a:lnTo>
                <a:lnTo>
                  <a:pt x="71" y="176"/>
                </a:lnTo>
                <a:lnTo>
                  <a:pt x="71" y="177"/>
                </a:lnTo>
                <a:lnTo>
                  <a:pt x="71" y="178"/>
                </a:lnTo>
                <a:lnTo>
                  <a:pt x="71" y="179"/>
                </a:lnTo>
                <a:lnTo>
                  <a:pt x="71" y="180"/>
                </a:lnTo>
                <a:lnTo>
                  <a:pt x="72" y="180"/>
                </a:lnTo>
                <a:lnTo>
                  <a:pt x="72" y="181"/>
                </a:lnTo>
                <a:lnTo>
                  <a:pt x="73" y="182"/>
                </a:lnTo>
                <a:lnTo>
                  <a:pt x="74" y="183"/>
                </a:lnTo>
                <a:lnTo>
                  <a:pt x="74" y="184"/>
                </a:lnTo>
                <a:lnTo>
                  <a:pt x="75" y="184"/>
                </a:lnTo>
                <a:lnTo>
                  <a:pt x="75" y="185"/>
                </a:lnTo>
                <a:lnTo>
                  <a:pt x="75" y="186"/>
                </a:lnTo>
                <a:lnTo>
                  <a:pt x="74" y="186"/>
                </a:lnTo>
                <a:lnTo>
                  <a:pt x="73" y="186"/>
                </a:lnTo>
                <a:lnTo>
                  <a:pt x="72" y="187"/>
                </a:lnTo>
                <a:lnTo>
                  <a:pt x="72" y="188"/>
                </a:lnTo>
                <a:lnTo>
                  <a:pt x="72" y="189"/>
                </a:lnTo>
                <a:lnTo>
                  <a:pt x="72" y="190"/>
                </a:lnTo>
                <a:lnTo>
                  <a:pt x="71" y="191"/>
                </a:lnTo>
                <a:lnTo>
                  <a:pt x="71" y="192"/>
                </a:lnTo>
                <a:lnTo>
                  <a:pt x="70" y="193"/>
                </a:lnTo>
                <a:lnTo>
                  <a:pt x="70" y="194"/>
                </a:lnTo>
                <a:lnTo>
                  <a:pt x="70" y="195"/>
                </a:lnTo>
                <a:lnTo>
                  <a:pt x="71" y="196"/>
                </a:lnTo>
                <a:lnTo>
                  <a:pt x="70" y="196"/>
                </a:lnTo>
                <a:lnTo>
                  <a:pt x="70" y="197"/>
                </a:lnTo>
                <a:lnTo>
                  <a:pt x="69" y="197"/>
                </a:lnTo>
                <a:lnTo>
                  <a:pt x="67" y="197"/>
                </a:lnTo>
                <a:lnTo>
                  <a:pt x="66" y="198"/>
                </a:lnTo>
                <a:lnTo>
                  <a:pt x="65" y="198"/>
                </a:lnTo>
                <a:lnTo>
                  <a:pt x="65" y="199"/>
                </a:lnTo>
                <a:lnTo>
                  <a:pt x="65" y="200"/>
                </a:lnTo>
                <a:lnTo>
                  <a:pt x="65" y="201"/>
                </a:lnTo>
                <a:lnTo>
                  <a:pt x="64" y="201"/>
                </a:lnTo>
                <a:lnTo>
                  <a:pt x="64" y="202"/>
                </a:lnTo>
                <a:lnTo>
                  <a:pt x="65" y="202"/>
                </a:lnTo>
                <a:lnTo>
                  <a:pt x="65" y="203"/>
                </a:lnTo>
                <a:lnTo>
                  <a:pt x="65" y="204"/>
                </a:lnTo>
                <a:lnTo>
                  <a:pt x="64" y="205"/>
                </a:lnTo>
                <a:lnTo>
                  <a:pt x="64" y="206"/>
                </a:lnTo>
                <a:lnTo>
                  <a:pt x="65" y="206"/>
                </a:lnTo>
                <a:lnTo>
                  <a:pt x="65" y="207"/>
                </a:lnTo>
                <a:lnTo>
                  <a:pt x="65" y="208"/>
                </a:lnTo>
                <a:lnTo>
                  <a:pt x="64" y="209"/>
                </a:lnTo>
                <a:lnTo>
                  <a:pt x="64" y="210"/>
                </a:lnTo>
                <a:lnTo>
                  <a:pt x="64" y="211"/>
                </a:lnTo>
                <a:lnTo>
                  <a:pt x="64" y="212"/>
                </a:lnTo>
                <a:lnTo>
                  <a:pt x="63" y="212"/>
                </a:lnTo>
                <a:lnTo>
                  <a:pt x="63" y="213"/>
                </a:lnTo>
                <a:lnTo>
                  <a:pt x="63" y="214"/>
                </a:lnTo>
                <a:lnTo>
                  <a:pt x="63" y="215"/>
                </a:lnTo>
                <a:lnTo>
                  <a:pt x="63" y="216"/>
                </a:lnTo>
                <a:lnTo>
                  <a:pt x="62" y="217"/>
                </a:lnTo>
                <a:lnTo>
                  <a:pt x="62" y="218"/>
                </a:lnTo>
                <a:lnTo>
                  <a:pt x="62" y="219"/>
                </a:lnTo>
                <a:lnTo>
                  <a:pt x="62" y="220"/>
                </a:lnTo>
                <a:lnTo>
                  <a:pt x="63" y="220"/>
                </a:lnTo>
                <a:lnTo>
                  <a:pt x="63" y="221"/>
                </a:lnTo>
                <a:lnTo>
                  <a:pt x="64" y="221"/>
                </a:lnTo>
                <a:lnTo>
                  <a:pt x="64" y="222"/>
                </a:lnTo>
                <a:lnTo>
                  <a:pt x="64" y="223"/>
                </a:lnTo>
                <a:lnTo>
                  <a:pt x="65" y="223"/>
                </a:lnTo>
                <a:lnTo>
                  <a:pt x="65" y="224"/>
                </a:lnTo>
                <a:lnTo>
                  <a:pt x="66" y="224"/>
                </a:lnTo>
                <a:lnTo>
                  <a:pt x="66" y="225"/>
                </a:lnTo>
                <a:lnTo>
                  <a:pt x="66" y="226"/>
                </a:lnTo>
                <a:lnTo>
                  <a:pt x="67" y="226"/>
                </a:lnTo>
                <a:lnTo>
                  <a:pt x="67" y="227"/>
                </a:lnTo>
                <a:lnTo>
                  <a:pt x="67" y="228"/>
                </a:lnTo>
                <a:lnTo>
                  <a:pt x="68" y="229"/>
                </a:lnTo>
                <a:lnTo>
                  <a:pt x="69" y="230"/>
                </a:lnTo>
                <a:lnTo>
                  <a:pt x="69" y="231"/>
                </a:lnTo>
                <a:lnTo>
                  <a:pt x="70" y="231"/>
                </a:lnTo>
                <a:lnTo>
                  <a:pt x="70" y="232"/>
                </a:lnTo>
                <a:lnTo>
                  <a:pt x="70" y="233"/>
                </a:lnTo>
                <a:lnTo>
                  <a:pt x="70" y="234"/>
                </a:lnTo>
                <a:lnTo>
                  <a:pt x="70" y="235"/>
                </a:lnTo>
                <a:lnTo>
                  <a:pt x="71" y="236"/>
                </a:lnTo>
                <a:lnTo>
                  <a:pt x="71" y="237"/>
                </a:lnTo>
                <a:lnTo>
                  <a:pt x="71" y="238"/>
                </a:lnTo>
                <a:lnTo>
                  <a:pt x="72" y="238"/>
                </a:lnTo>
                <a:lnTo>
                  <a:pt x="72" y="239"/>
                </a:lnTo>
                <a:lnTo>
                  <a:pt x="72" y="240"/>
                </a:lnTo>
                <a:lnTo>
                  <a:pt x="73" y="240"/>
                </a:lnTo>
                <a:lnTo>
                  <a:pt x="73" y="241"/>
                </a:lnTo>
                <a:lnTo>
                  <a:pt x="73" y="242"/>
                </a:lnTo>
                <a:lnTo>
                  <a:pt x="73" y="243"/>
                </a:lnTo>
                <a:lnTo>
                  <a:pt x="73" y="244"/>
                </a:lnTo>
                <a:lnTo>
                  <a:pt x="73" y="245"/>
                </a:lnTo>
                <a:lnTo>
                  <a:pt x="73" y="246"/>
                </a:lnTo>
                <a:lnTo>
                  <a:pt x="74" y="246"/>
                </a:lnTo>
                <a:lnTo>
                  <a:pt x="74" y="247"/>
                </a:lnTo>
                <a:lnTo>
                  <a:pt x="75" y="248"/>
                </a:lnTo>
                <a:lnTo>
                  <a:pt x="75" y="249"/>
                </a:lnTo>
                <a:lnTo>
                  <a:pt x="75" y="250"/>
                </a:lnTo>
                <a:lnTo>
                  <a:pt x="74" y="250"/>
                </a:lnTo>
                <a:lnTo>
                  <a:pt x="73" y="250"/>
                </a:lnTo>
                <a:lnTo>
                  <a:pt x="72" y="250"/>
                </a:lnTo>
                <a:lnTo>
                  <a:pt x="71" y="250"/>
                </a:lnTo>
                <a:lnTo>
                  <a:pt x="71" y="249"/>
                </a:lnTo>
                <a:lnTo>
                  <a:pt x="71" y="248"/>
                </a:lnTo>
                <a:lnTo>
                  <a:pt x="70" y="248"/>
                </a:lnTo>
                <a:lnTo>
                  <a:pt x="70" y="247"/>
                </a:lnTo>
                <a:lnTo>
                  <a:pt x="69" y="247"/>
                </a:lnTo>
                <a:lnTo>
                  <a:pt x="69" y="246"/>
                </a:lnTo>
                <a:lnTo>
                  <a:pt x="69" y="245"/>
                </a:lnTo>
                <a:lnTo>
                  <a:pt x="69" y="244"/>
                </a:lnTo>
                <a:lnTo>
                  <a:pt x="68" y="244"/>
                </a:lnTo>
                <a:lnTo>
                  <a:pt x="67" y="243"/>
                </a:lnTo>
                <a:lnTo>
                  <a:pt x="66" y="243"/>
                </a:lnTo>
                <a:lnTo>
                  <a:pt x="65" y="243"/>
                </a:lnTo>
                <a:lnTo>
                  <a:pt x="64" y="243"/>
                </a:lnTo>
                <a:lnTo>
                  <a:pt x="64" y="244"/>
                </a:lnTo>
                <a:lnTo>
                  <a:pt x="63" y="244"/>
                </a:lnTo>
                <a:lnTo>
                  <a:pt x="62" y="244"/>
                </a:lnTo>
                <a:lnTo>
                  <a:pt x="61" y="244"/>
                </a:lnTo>
                <a:lnTo>
                  <a:pt x="60" y="244"/>
                </a:lnTo>
                <a:lnTo>
                  <a:pt x="59" y="244"/>
                </a:lnTo>
                <a:lnTo>
                  <a:pt x="58" y="244"/>
                </a:lnTo>
                <a:lnTo>
                  <a:pt x="58" y="245"/>
                </a:lnTo>
                <a:lnTo>
                  <a:pt x="57" y="245"/>
                </a:lnTo>
                <a:lnTo>
                  <a:pt x="56" y="246"/>
                </a:lnTo>
                <a:lnTo>
                  <a:pt x="55" y="246"/>
                </a:lnTo>
                <a:lnTo>
                  <a:pt x="55" y="247"/>
                </a:lnTo>
                <a:lnTo>
                  <a:pt x="54" y="247"/>
                </a:lnTo>
                <a:lnTo>
                  <a:pt x="53" y="247"/>
                </a:lnTo>
                <a:lnTo>
                  <a:pt x="53" y="248"/>
                </a:lnTo>
                <a:lnTo>
                  <a:pt x="52" y="248"/>
                </a:lnTo>
                <a:lnTo>
                  <a:pt x="51" y="248"/>
                </a:lnTo>
                <a:lnTo>
                  <a:pt x="50" y="248"/>
                </a:lnTo>
                <a:lnTo>
                  <a:pt x="49" y="248"/>
                </a:lnTo>
                <a:lnTo>
                  <a:pt x="48" y="248"/>
                </a:lnTo>
                <a:lnTo>
                  <a:pt x="47" y="247"/>
                </a:lnTo>
                <a:lnTo>
                  <a:pt x="46" y="247"/>
                </a:lnTo>
                <a:lnTo>
                  <a:pt x="45" y="247"/>
                </a:lnTo>
                <a:lnTo>
                  <a:pt x="44" y="247"/>
                </a:lnTo>
                <a:lnTo>
                  <a:pt x="44" y="246"/>
                </a:lnTo>
                <a:lnTo>
                  <a:pt x="43" y="246"/>
                </a:lnTo>
                <a:lnTo>
                  <a:pt x="42" y="246"/>
                </a:lnTo>
                <a:lnTo>
                  <a:pt x="41" y="246"/>
                </a:lnTo>
                <a:lnTo>
                  <a:pt x="40" y="246"/>
                </a:lnTo>
                <a:lnTo>
                  <a:pt x="39" y="246"/>
                </a:lnTo>
                <a:lnTo>
                  <a:pt x="38" y="246"/>
                </a:lnTo>
                <a:lnTo>
                  <a:pt x="37" y="246"/>
                </a:lnTo>
                <a:lnTo>
                  <a:pt x="37" y="247"/>
                </a:lnTo>
                <a:lnTo>
                  <a:pt x="37" y="248"/>
                </a:lnTo>
                <a:lnTo>
                  <a:pt x="36" y="249"/>
                </a:lnTo>
                <a:lnTo>
                  <a:pt x="35" y="249"/>
                </a:lnTo>
                <a:lnTo>
                  <a:pt x="35" y="250"/>
                </a:lnTo>
                <a:lnTo>
                  <a:pt x="34" y="250"/>
                </a:lnTo>
                <a:lnTo>
                  <a:pt x="34" y="251"/>
                </a:lnTo>
                <a:lnTo>
                  <a:pt x="33" y="252"/>
                </a:lnTo>
                <a:lnTo>
                  <a:pt x="33" y="253"/>
                </a:lnTo>
                <a:lnTo>
                  <a:pt x="32" y="253"/>
                </a:lnTo>
                <a:lnTo>
                  <a:pt x="32" y="254"/>
                </a:lnTo>
                <a:lnTo>
                  <a:pt x="31" y="254"/>
                </a:lnTo>
                <a:lnTo>
                  <a:pt x="31" y="255"/>
                </a:lnTo>
                <a:lnTo>
                  <a:pt x="30" y="255"/>
                </a:lnTo>
                <a:lnTo>
                  <a:pt x="30" y="256"/>
                </a:lnTo>
                <a:lnTo>
                  <a:pt x="29" y="256"/>
                </a:lnTo>
                <a:lnTo>
                  <a:pt x="28" y="256"/>
                </a:lnTo>
                <a:lnTo>
                  <a:pt x="27" y="256"/>
                </a:lnTo>
                <a:lnTo>
                  <a:pt x="27" y="255"/>
                </a:lnTo>
                <a:lnTo>
                  <a:pt x="26" y="255"/>
                </a:lnTo>
                <a:lnTo>
                  <a:pt x="25" y="255"/>
                </a:lnTo>
                <a:lnTo>
                  <a:pt x="24" y="255"/>
                </a:lnTo>
                <a:lnTo>
                  <a:pt x="23" y="255"/>
                </a:lnTo>
                <a:lnTo>
                  <a:pt x="22" y="255"/>
                </a:lnTo>
                <a:lnTo>
                  <a:pt x="21" y="255"/>
                </a:lnTo>
                <a:lnTo>
                  <a:pt x="21" y="254"/>
                </a:lnTo>
                <a:lnTo>
                  <a:pt x="20" y="254"/>
                </a:lnTo>
                <a:lnTo>
                  <a:pt x="20" y="253"/>
                </a:lnTo>
                <a:lnTo>
                  <a:pt x="19" y="252"/>
                </a:lnTo>
                <a:lnTo>
                  <a:pt x="20" y="252"/>
                </a:lnTo>
                <a:lnTo>
                  <a:pt x="20" y="251"/>
                </a:lnTo>
                <a:lnTo>
                  <a:pt x="20" y="250"/>
                </a:lnTo>
                <a:lnTo>
                  <a:pt x="19" y="250"/>
                </a:lnTo>
                <a:lnTo>
                  <a:pt x="18" y="250"/>
                </a:lnTo>
                <a:lnTo>
                  <a:pt x="17" y="250"/>
                </a:lnTo>
                <a:lnTo>
                  <a:pt x="16" y="250"/>
                </a:lnTo>
                <a:lnTo>
                  <a:pt x="16" y="251"/>
                </a:lnTo>
                <a:lnTo>
                  <a:pt x="15" y="252"/>
                </a:lnTo>
                <a:lnTo>
                  <a:pt x="14" y="252"/>
                </a:lnTo>
                <a:lnTo>
                  <a:pt x="14" y="251"/>
                </a:lnTo>
                <a:lnTo>
                  <a:pt x="13" y="250"/>
                </a:lnTo>
                <a:lnTo>
                  <a:pt x="13" y="249"/>
                </a:lnTo>
                <a:lnTo>
                  <a:pt x="13" y="248"/>
                </a:lnTo>
                <a:lnTo>
                  <a:pt x="13" y="247"/>
                </a:lnTo>
                <a:lnTo>
                  <a:pt x="12" y="247"/>
                </a:lnTo>
                <a:lnTo>
                  <a:pt x="12" y="246"/>
                </a:lnTo>
                <a:lnTo>
                  <a:pt x="12" y="245"/>
                </a:lnTo>
                <a:lnTo>
                  <a:pt x="11" y="245"/>
                </a:lnTo>
                <a:lnTo>
                  <a:pt x="11" y="246"/>
                </a:lnTo>
                <a:lnTo>
                  <a:pt x="10" y="246"/>
                </a:lnTo>
                <a:lnTo>
                  <a:pt x="10" y="245"/>
                </a:lnTo>
                <a:lnTo>
                  <a:pt x="9" y="245"/>
                </a:lnTo>
                <a:lnTo>
                  <a:pt x="8" y="245"/>
                </a:lnTo>
                <a:lnTo>
                  <a:pt x="8" y="246"/>
                </a:lnTo>
                <a:lnTo>
                  <a:pt x="7" y="246"/>
                </a:lnTo>
                <a:lnTo>
                  <a:pt x="7" y="247"/>
                </a:lnTo>
                <a:lnTo>
                  <a:pt x="8" y="247"/>
                </a:lnTo>
                <a:lnTo>
                  <a:pt x="8" y="248"/>
                </a:lnTo>
                <a:lnTo>
                  <a:pt x="7" y="248"/>
                </a:lnTo>
                <a:lnTo>
                  <a:pt x="6" y="248"/>
                </a:lnTo>
                <a:lnTo>
                  <a:pt x="6" y="247"/>
                </a:lnTo>
                <a:lnTo>
                  <a:pt x="6" y="246"/>
                </a:lnTo>
                <a:lnTo>
                  <a:pt x="5" y="246"/>
                </a:lnTo>
                <a:lnTo>
                  <a:pt x="5" y="245"/>
                </a:lnTo>
                <a:lnTo>
                  <a:pt x="6" y="245"/>
                </a:lnTo>
                <a:lnTo>
                  <a:pt x="6" y="244"/>
                </a:lnTo>
                <a:lnTo>
                  <a:pt x="6" y="243"/>
                </a:lnTo>
                <a:lnTo>
                  <a:pt x="6" y="242"/>
                </a:lnTo>
                <a:lnTo>
                  <a:pt x="6" y="241"/>
                </a:lnTo>
                <a:lnTo>
                  <a:pt x="5" y="241"/>
                </a:lnTo>
                <a:lnTo>
                  <a:pt x="5" y="240"/>
                </a:lnTo>
                <a:lnTo>
                  <a:pt x="4" y="240"/>
                </a:lnTo>
                <a:lnTo>
                  <a:pt x="4" y="239"/>
                </a:lnTo>
                <a:lnTo>
                  <a:pt x="4" y="238"/>
                </a:lnTo>
                <a:lnTo>
                  <a:pt x="3" y="238"/>
                </a:lnTo>
                <a:lnTo>
                  <a:pt x="2" y="238"/>
                </a:lnTo>
                <a:lnTo>
                  <a:pt x="2" y="237"/>
                </a:lnTo>
                <a:lnTo>
                  <a:pt x="1" y="237"/>
                </a:lnTo>
                <a:lnTo>
                  <a:pt x="1" y="236"/>
                </a:lnTo>
                <a:lnTo>
                  <a:pt x="1" y="235"/>
                </a:lnTo>
                <a:lnTo>
                  <a:pt x="0" y="235"/>
                </a:lnTo>
                <a:lnTo>
                  <a:pt x="0" y="234"/>
                </a:lnTo>
                <a:lnTo>
                  <a:pt x="1" y="234"/>
                </a:lnTo>
                <a:lnTo>
                  <a:pt x="1" y="233"/>
                </a:lnTo>
                <a:lnTo>
                  <a:pt x="1" y="232"/>
                </a:lnTo>
                <a:lnTo>
                  <a:pt x="0" y="232"/>
                </a:lnTo>
                <a:lnTo>
                  <a:pt x="0" y="231"/>
                </a:lnTo>
                <a:lnTo>
                  <a:pt x="0" y="230"/>
                </a:lnTo>
                <a:lnTo>
                  <a:pt x="1" y="230"/>
                </a:lnTo>
                <a:lnTo>
                  <a:pt x="1" y="229"/>
                </a:lnTo>
                <a:lnTo>
                  <a:pt x="1" y="228"/>
                </a:lnTo>
                <a:lnTo>
                  <a:pt x="1" y="227"/>
                </a:lnTo>
                <a:lnTo>
                  <a:pt x="2" y="227"/>
                </a:lnTo>
                <a:lnTo>
                  <a:pt x="2" y="226"/>
                </a:lnTo>
                <a:lnTo>
                  <a:pt x="2" y="225"/>
                </a:lnTo>
                <a:lnTo>
                  <a:pt x="2" y="224"/>
                </a:lnTo>
                <a:lnTo>
                  <a:pt x="2" y="223"/>
                </a:lnTo>
                <a:lnTo>
                  <a:pt x="2" y="222"/>
                </a:lnTo>
                <a:lnTo>
                  <a:pt x="2" y="221"/>
                </a:lnTo>
                <a:lnTo>
                  <a:pt x="2" y="220"/>
                </a:lnTo>
                <a:lnTo>
                  <a:pt x="3" y="219"/>
                </a:lnTo>
                <a:lnTo>
                  <a:pt x="4" y="218"/>
                </a:lnTo>
                <a:lnTo>
                  <a:pt x="4" y="217"/>
                </a:lnTo>
                <a:lnTo>
                  <a:pt x="5" y="216"/>
                </a:lnTo>
                <a:lnTo>
                  <a:pt x="6" y="216"/>
                </a:lnTo>
                <a:lnTo>
                  <a:pt x="6" y="215"/>
                </a:lnTo>
                <a:lnTo>
                  <a:pt x="6" y="214"/>
                </a:lnTo>
                <a:lnTo>
                  <a:pt x="7" y="214"/>
                </a:lnTo>
                <a:lnTo>
                  <a:pt x="7" y="213"/>
                </a:lnTo>
                <a:lnTo>
                  <a:pt x="8" y="213"/>
                </a:lnTo>
                <a:lnTo>
                  <a:pt x="8" y="212"/>
                </a:lnTo>
                <a:lnTo>
                  <a:pt x="9" y="212"/>
                </a:lnTo>
                <a:lnTo>
                  <a:pt x="9" y="211"/>
                </a:lnTo>
                <a:lnTo>
                  <a:pt x="8" y="211"/>
                </a:lnTo>
                <a:lnTo>
                  <a:pt x="8" y="210"/>
                </a:lnTo>
                <a:lnTo>
                  <a:pt x="8" y="209"/>
                </a:lnTo>
                <a:lnTo>
                  <a:pt x="9" y="209"/>
                </a:lnTo>
                <a:lnTo>
                  <a:pt x="9" y="208"/>
                </a:lnTo>
                <a:lnTo>
                  <a:pt x="9" y="207"/>
                </a:lnTo>
                <a:lnTo>
                  <a:pt x="10" y="207"/>
                </a:lnTo>
                <a:lnTo>
                  <a:pt x="10" y="206"/>
                </a:lnTo>
                <a:lnTo>
                  <a:pt x="11" y="205"/>
                </a:lnTo>
                <a:lnTo>
                  <a:pt x="11" y="204"/>
                </a:lnTo>
                <a:lnTo>
                  <a:pt x="12" y="204"/>
                </a:lnTo>
                <a:lnTo>
                  <a:pt x="12" y="203"/>
                </a:lnTo>
                <a:lnTo>
                  <a:pt x="12" y="202"/>
                </a:lnTo>
                <a:lnTo>
                  <a:pt x="12" y="201"/>
                </a:lnTo>
                <a:lnTo>
                  <a:pt x="12" y="200"/>
                </a:lnTo>
                <a:lnTo>
                  <a:pt x="12" y="199"/>
                </a:lnTo>
                <a:lnTo>
                  <a:pt x="12" y="198"/>
                </a:lnTo>
                <a:lnTo>
                  <a:pt x="12" y="197"/>
                </a:lnTo>
                <a:lnTo>
                  <a:pt x="11" y="196"/>
                </a:lnTo>
                <a:lnTo>
                  <a:pt x="11" y="195"/>
                </a:lnTo>
                <a:lnTo>
                  <a:pt x="11" y="194"/>
                </a:lnTo>
                <a:lnTo>
                  <a:pt x="11" y="193"/>
                </a:lnTo>
                <a:lnTo>
                  <a:pt x="11" y="192"/>
                </a:lnTo>
                <a:lnTo>
                  <a:pt x="10" y="192"/>
                </a:lnTo>
                <a:lnTo>
                  <a:pt x="10" y="191"/>
                </a:lnTo>
                <a:lnTo>
                  <a:pt x="10" y="190"/>
                </a:lnTo>
                <a:lnTo>
                  <a:pt x="11" y="190"/>
                </a:lnTo>
                <a:lnTo>
                  <a:pt x="11" y="189"/>
                </a:lnTo>
                <a:lnTo>
                  <a:pt x="12" y="189"/>
                </a:lnTo>
                <a:lnTo>
                  <a:pt x="12" y="188"/>
                </a:lnTo>
                <a:lnTo>
                  <a:pt x="12" y="187"/>
                </a:lnTo>
                <a:lnTo>
                  <a:pt x="12" y="186"/>
                </a:lnTo>
                <a:lnTo>
                  <a:pt x="13" y="186"/>
                </a:lnTo>
                <a:lnTo>
                  <a:pt x="13" y="185"/>
                </a:lnTo>
                <a:lnTo>
                  <a:pt x="14" y="184"/>
                </a:lnTo>
                <a:lnTo>
                  <a:pt x="14" y="183"/>
                </a:lnTo>
                <a:lnTo>
                  <a:pt x="15" y="183"/>
                </a:lnTo>
                <a:lnTo>
                  <a:pt x="15" y="182"/>
                </a:lnTo>
                <a:lnTo>
                  <a:pt x="15" y="181"/>
                </a:lnTo>
                <a:lnTo>
                  <a:pt x="16" y="181"/>
                </a:lnTo>
                <a:lnTo>
                  <a:pt x="16" y="180"/>
                </a:lnTo>
                <a:lnTo>
                  <a:pt x="17" y="180"/>
                </a:lnTo>
                <a:lnTo>
                  <a:pt x="17" y="179"/>
                </a:lnTo>
                <a:lnTo>
                  <a:pt x="17" y="178"/>
                </a:lnTo>
                <a:lnTo>
                  <a:pt x="17" y="177"/>
                </a:lnTo>
                <a:lnTo>
                  <a:pt x="17" y="176"/>
                </a:lnTo>
                <a:lnTo>
                  <a:pt x="17" y="175"/>
                </a:lnTo>
                <a:lnTo>
                  <a:pt x="18" y="175"/>
                </a:lnTo>
                <a:lnTo>
                  <a:pt x="18" y="174"/>
                </a:lnTo>
                <a:lnTo>
                  <a:pt x="18" y="173"/>
                </a:lnTo>
                <a:lnTo>
                  <a:pt x="18" y="172"/>
                </a:lnTo>
                <a:lnTo>
                  <a:pt x="18" y="171"/>
                </a:lnTo>
                <a:lnTo>
                  <a:pt x="18" y="170"/>
                </a:lnTo>
                <a:lnTo>
                  <a:pt x="18" y="169"/>
                </a:lnTo>
                <a:lnTo>
                  <a:pt x="18" y="168"/>
                </a:lnTo>
                <a:lnTo>
                  <a:pt x="18" y="167"/>
                </a:lnTo>
                <a:lnTo>
                  <a:pt x="18" y="166"/>
                </a:lnTo>
                <a:lnTo>
                  <a:pt x="18" y="165"/>
                </a:lnTo>
                <a:lnTo>
                  <a:pt x="18" y="164"/>
                </a:lnTo>
                <a:lnTo>
                  <a:pt x="19" y="164"/>
                </a:lnTo>
                <a:lnTo>
                  <a:pt x="19" y="163"/>
                </a:lnTo>
                <a:lnTo>
                  <a:pt x="19" y="161"/>
                </a:lnTo>
                <a:lnTo>
                  <a:pt x="18" y="160"/>
                </a:lnTo>
                <a:lnTo>
                  <a:pt x="18" y="159"/>
                </a:lnTo>
                <a:lnTo>
                  <a:pt x="18" y="158"/>
                </a:lnTo>
                <a:lnTo>
                  <a:pt x="18" y="157"/>
                </a:lnTo>
                <a:lnTo>
                  <a:pt x="17" y="156"/>
                </a:lnTo>
                <a:lnTo>
                  <a:pt x="18" y="156"/>
                </a:lnTo>
                <a:lnTo>
                  <a:pt x="18" y="155"/>
                </a:lnTo>
                <a:lnTo>
                  <a:pt x="18" y="154"/>
                </a:lnTo>
                <a:lnTo>
                  <a:pt x="19" y="154"/>
                </a:lnTo>
                <a:lnTo>
                  <a:pt x="19" y="153"/>
                </a:lnTo>
                <a:lnTo>
                  <a:pt x="19" y="152"/>
                </a:lnTo>
                <a:lnTo>
                  <a:pt x="19" y="151"/>
                </a:lnTo>
                <a:lnTo>
                  <a:pt x="18" y="151"/>
                </a:lnTo>
                <a:lnTo>
                  <a:pt x="18" y="150"/>
                </a:lnTo>
                <a:lnTo>
                  <a:pt x="18" y="149"/>
                </a:lnTo>
                <a:lnTo>
                  <a:pt x="18" y="148"/>
                </a:lnTo>
                <a:lnTo>
                  <a:pt x="18" y="147"/>
                </a:lnTo>
                <a:lnTo>
                  <a:pt x="18" y="146"/>
                </a:lnTo>
                <a:lnTo>
                  <a:pt x="18" y="145"/>
                </a:lnTo>
                <a:lnTo>
                  <a:pt x="18" y="144"/>
                </a:lnTo>
                <a:lnTo>
                  <a:pt x="18" y="143"/>
                </a:lnTo>
                <a:lnTo>
                  <a:pt x="19" y="142"/>
                </a:lnTo>
                <a:lnTo>
                  <a:pt x="19" y="141"/>
                </a:lnTo>
                <a:lnTo>
                  <a:pt x="20" y="141"/>
                </a:lnTo>
                <a:lnTo>
                  <a:pt x="20" y="140"/>
                </a:lnTo>
                <a:lnTo>
                  <a:pt x="21" y="140"/>
                </a:lnTo>
                <a:lnTo>
                  <a:pt x="21" y="139"/>
                </a:lnTo>
                <a:lnTo>
                  <a:pt x="20" y="139"/>
                </a:lnTo>
                <a:lnTo>
                  <a:pt x="19" y="139"/>
                </a:lnTo>
                <a:lnTo>
                  <a:pt x="18" y="139"/>
                </a:lnTo>
                <a:lnTo>
                  <a:pt x="18" y="140"/>
                </a:lnTo>
                <a:lnTo>
                  <a:pt x="18" y="141"/>
                </a:lnTo>
                <a:lnTo>
                  <a:pt x="17" y="142"/>
                </a:lnTo>
                <a:lnTo>
                  <a:pt x="17" y="141"/>
                </a:lnTo>
                <a:lnTo>
                  <a:pt x="17" y="140"/>
                </a:lnTo>
                <a:lnTo>
                  <a:pt x="17" y="139"/>
                </a:lnTo>
                <a:lnTo>
                  <a:pt x="16" y="139"/>
                </a:lnTo>
                <a:lnTo>
                  <a:pt x="16" y="138"/>
                </a:lnTo>
                <a:lnTo>
                  <a:pt x="16" y="137"/>
                </a:lnTo>
                <a:lnTo>
                  <a:pt x="15" y="136"/>
                </a:lnTo>
                <a:lnTo>
                  <a:pt x="15" y="135"/>
                </a:lnTo>
                <a:lnTo>
                  <a:pt x="14" y="135"/>
                </a:lnTo>
                <a:lnTo>
                  <a:pt x="14" y="134"/>
                </a:lnTo>
                <a:lnTo>
                  <a:pt x="13" y="133"/>
                </a:lnTo>
                <a:lnTo>
                  <a:pt x="13" y="132"/>
                </a:lnTo>
                <a:lnTo>
                  <a:pt x="13" y="131"/>
                </a:lnTo>
                <a:lnTo>
                  <a:pt x="12" y="131"/>
                </a:lnTo>
                <a:lnTo>
                  <a:pt x="12" y="130"/>
                </a:lnTo>
                <a:lnTo>
                  <a:pt x="12" y="129"/>
                </a:lnTo>
                <a:lnTo>
                  <a:pt x="12" y="128"/>
                </a:lnTo>
                <a:lnTo>
                  <a:pt x="11" y="128"/>
                </a:lnTo>
                <a:lnTo>
                  <a:pt x="11" y="127"/>
                </a:lnTo>
                <a:lnTo>
                  <a:pt x="11" y="126"/>
                </a:lnTo>
                <a:lnTo>
                  <a:pt x="10" y="125"/>
                </a:lnTo>
                <a:lnTo>
                  <a:pt x="10" y="124"/>
                </a:lnTo>
                <a:lnTo>
                  <a:pt x="10" y="123"/>
                </a:lnTo>
                <a:lnTo>
                  <a:pt x="9" y="123"/>
                </a:lnTo>
                <a:lnTo>
                  <a:pt x="9" y="122"/>
                </a:lnTo>
                <a:lnTo>
                  <a:pt x="8" y="122"/>
                </a:lnTo>
                <a:lnTo>
                  <a:pt x="7" y="122"/>
                </a:lnTo>
                <a:lnTo>
                  <a:pt x="7" y="121"/>
                </a:lnTo>
                <a:lnTo>
                  <a:pt x="7" y="120"/>
                </a:lnTo>
                <a:lnTo>
                  <a:pt x="8" y="119"/>
                </a:lnTo>
                <a:lnTo>
                  <a:pt x="9" y="119"/>
                </a:lnTo>
                <a:lnTo>
                  <a:pt x="9" y="118"/>
                </a:lnTo>
                <a:lnTo>
                  <a:pt x="9" y="117"/>
                </a:lnTo>
                <a:lnTo>
                  <a:pt x="9" y="116"/>
                </a:lnTo>
                <a:lnTo>
                  <a:pt x="10" y="116"/>
                </a:lnTo>
                <a:lnTo>
                  <a:pt x="10" y="115"/>
                </a:lnTo>
                <a:lnTo>
                  <a:pt x="11" y="114"/>
                </a:lnTo>
                <a:lnTo>
                  <a:pt x="12" y="113"/>
                </a:lnTo>
                <a:lnTo>
                  <a:pt x="12" y="112"/>
                </a:lnTo>
                <a:lnTo>
                  <a:pt x="12" y="111"/>
                </a:lnTo>
                <a:lnTo>
                  <a:pt x="12" y="110"/>
                </a:lnTo>
                <a:lnTo>
                  <a:pt x="12" y="109"/>
                </a:lnTo>
                <a:lnTo>
                  <a:pt x="11" y="109"/>
                </a:lnTo>
                <a:lnTo>
                  <a:pt x="11" y="108"/>
                </a:lnTo>
                <a:lnTo>
                  <a:pt x="11" y="107"/>
                </a:lnTo>
                <a:lnTo>
                  <a:pt x="10" y="106"/>
                </a:lnTo>
              </a:path>
            </a:pathLst>
          </a:custGeom>
          <a:noFill/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29721" name="Freeform 1029"/>
          <p:cNvSpPr>
            <a:spLocks/>
          </p:cNvSpPr>
          <p:nvPr/>
        </p:nvSpPr>
        <p:spPr bwMode="auto">
          <a:xfrm>
            <a:off x="6424247" y="4823481"/>
            <a:ext cx="4384" cy="6698"/>
          </a:xfrm>
          <a:custGeom>
            <a:avLst/>
            <a:gdLst>
              <a:gd name="T0" fmla="*/ 2 w 2"/>
              <a:gd name="T1" fmla="*/ 3 h 3"/>
              <a:gd name="T2" fmla="*/ 2 w 2"/>
              <a:gd name="T3" fmla="*/ 2 h 3"/>
              <a:gd name="T4" fmla="*/ 2 w 2"/>
              <a:gd name="T5" fmla="*/ 1 h 3"/>
              <a:gd name="T6" fmla="*/ 2 w 2"/>
              <a:gd name="T7" fmla="*/ 0 h 3"/>
              <a:gd name="T8" fmla="*/ 1 w 2"/>
              <a:gd name="T9" fmla="*/ 0 h 3"/>
              <a:gd name="T10" fmla="*/ 1 w 2"/>
              <a:gd name="T11" fmla="*/ 0 h 3"/>
              <a:gd name="T12" fmla="*/ 0 w 2"/>
              <a:gd name="T13" fmla="*/ 0 h 3"/>
              <a:gd name="T14" fmla="*/ 0 w 2"/>
              <a:gd name="T15" fmla="*/ 1 h 3"/>
              <a:gd name="T16" fmla="*/ 0 w 2"/>
              <a:gd name="T17" fmla="*/ 1 h 3"/>
              <a:gd name="T18" fmla="*/ 0 w 2"/>
              <a:gd name="T19" fmla="*/ 2 h 3"/>
              <a:gd name="T20" fmla="*/ 0 w 2"/>
              <a:gd name="T21" fmla="*/ 2 h 3"/>
              <a:gd name="T22" fmla="*/ 0 w 2"/>
              <a:gd name="T23" fmla="*/ 3 h 3"/>
              <a:gd name="T24" fmla="*/ 1 w 2"/>
              <a:gd name="T25" fmla="*/ 3 h 3"/>
              <a:gd name="T26" fmla="*/ 2 w 2"/>
              <a:gd name="T27" fmla="*/ 3 h 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2"/>
              <a:gd name="T43" fmla="*/ 0 h 3"/>
              <a:gd name="T44" fmla="*/ 2 w 2"/>
              <a:gd name="T45" fmla="*/ 3 h 3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2" h="3">
                <a:moveTo>
                  <a:pt x="2" y="3"/>
                </a:moveTo>
                <a:lnTo>
                  <a:pt x="2" y="2"/>
                </a:lnTo>
                <a:lnTo>
                  <a:pt x="2" y="1"/>
                </a:lnTo>
                <a:lnTo>
                  <a:pt x="2" y="0"/>
                </a:lnTo>
                <a:lnTo>
                  <a:pt x="1" y="0"/>
                </a:lnTo>
                <a:lnTo>
                  <a:pt x="0" y="0"/>
                </a:lnTo>
                <a:lnTo>
                  <a:pt x="0" y="1"/>
                </a:lnTo>
                <a:lnTo>
                  <a:pt x="0" y="2"/>
                </a:lnTo>
                <a:lnTo>
                  <a:pt x="0" y="3"/>
                </a:lnTo>
                <a:lnTo>
                  <a:pt x="1" y="3"/>
                </a:lnTo>
                <a:lnTo>
                  <a:pt x="2" y="3"/>
                </a:lnTo>
              </a:path>
            </a:pathLst>
          </a:custGeom>
          <a:noFill/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29722" name="Freeform 1030"/>
          <p:cNvSpPr>
            <a:spLocks/>
          </p:cNvSpPr>
          <p:nvPr/>
        </p:nvSpPr>
        <p:spPr bwMode="auto">
          <a:xfrm>
            <a:off x="6211623" y="5048964"/>
            <a:ext cx="7672" cy="12279"/>
          </a:xfrm>
          <a:custGeom>
            <a:avLst/>
            <a:gdLst>
              <a:gd name="T0" fmla="*/ 3 w 4"/>
              <a:gd name="T1" fmla="*/ 5 h 5"/>
              <a:gd name="T2" fmla="*/ 3 w 4"/>
              <a:gd name="T3" fmla="*/ 4 h 5"/>
              <a:gd name="T4" fmla="*/ 3 w 4"/>
              <a:gd name="T5" fmla="*/ 3 h 5"/>
              <a:gd name="T6" fmla="*/ 3 w 4"/>
              <a:gd name="T7" fmla="*/ 3 h 5"/>
              <a:gd name="T8" fmla="*/ 3 w 4"/>
              <a:gd name="T9" fmla="*/ 2 h 5"/>
              <a:gd name="T10" fmla="*/ 4 w 4"/>
              <a:gd name="T11" fmla="*/ 1 h 5"/>
              <a:gd name="T12" fmla="*/ 4 w 4"/>
              <a:gd name="T13" fmla="*/ 0 h 5"/>
              <a:gd name="T14" fmla="*/ 3 w 4"/>
              <a:gd name="T15" fmla="*/ 0 h 5"/>
              <a:gd name="T16" fmla="*/ 3 w 4"/>
              <a:gd name="T17" fmla="*/ 0 h 5"/>
              <a:gd name="T18" fmla="*/ 1 w 4"/>
              <a:gd name="T19" fmla="*/ 0 h 5"/>
              <a:gd name="T20" fmla="*/ 0 w 4"/>
              <a:gd name="T21" fmla="*/ 0 h 5"/>
              <a:gd name="T22" fmla="*/ 0 w 4"/>
              <a:gd name="T23" fmla="*/ 1 h 5"/>
              <a:gd name="T24" fmla="*/ 0 w 4"/>
              <a:gd name="T25" fmla="*/ 2 h 5"/>
              <a:gd name="T26" fmla="*/ 0 w 4"/>
              <a:gd name="T27" fmla="*/ 3 h 5"/>
              <a:gd name="T28" fmla="*/ 1 w 4"/>
              <a:gd name="T29" fmla="*/ 3 h 5"/>
              <a:gd name="T30" fmla="*/ 2 w 4"/>
              <a:gd name="T31" fmla="*/ 3 h 5"/>
              <a:gd name="T32" fmla="*/ 2 w 4"/>
              <a:gd name="T33" fmla="*/ 4 h 5"/>
              <a:gd name="T34" fmla="*/ 3 w 4"/>
              <a:gd name="T35" fmla="*/ 4 h 5"/>
              <a:gd name="T36" fmla="*/ 3 w 4"/>
              <a:gd name="T37" fmla="*/ 5 h 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4"/>
              <a:gd name="T58" fmla="*/ 0 h 5"/>
              <a:gd name="T59" fmla="*/ 4 w 4"/>
              <a:gd name="T60" fmla="*/ 5 h 5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4" h="5">
                <a:moveTo>
                  <a:pt x="3" y="5"/>
                </a:moveTo>
                <a:lnTo>
                  <a:pt x="3" y="4"/>
                </a:lnTo>
                <a:lnTo>
                  <a:pt x="3" y="3"/>
                </a:lnTo>
                <a:lnTo>
                  <a:pt x="3" y="2"/>
                </a:lnTo>
                <a:lnTo>
                  <a:pt x="4" y="1"/>
                </a:lnTo>
                <a:lnTo>
                  <a:pt x="4" y="0"/>
                </a:lnTo>
                <a:lnTo>
                  <a:pt x="3" y="0"/>
                </a:lnTo>
                <a:lnTo>
                  <a:pt x="1" y="0"/>
                </a:lnTo>
                <a:lnTo>
                  <a:pt x="0" y="0"/>
                </a:lnTo>
                <a:lnTo>
                  <a:pt x="0" y="1"/>
                </a:lnTo>
                <a:lnTo>
                  <a:pt x="0" y="2"/>
                </a:lnTo>
                <a:lnTo>
                  <a:pt x="0" y="3"/>
                </a:lnTo>
                <a:lnTo>
                  <a:pt x="1" y="3"/>
                </a:lnTo>
                <a:lnTo>
                  <a:pt x="2" y="3"/>
                </a:lnTo>
                <a:lnTo>
                  <a:pt x="2" y="4"/>
                </a:lnTo>
                <a:lnTo>
                  <a:pt x="3" y="4"/>
                </a:lnTo>
                <a:lnTo>
                  <a:pt x="3" y="5"/>
                </a:lnTo>
              </a:path>
            </a:pathLst>
          </a:custGeom>
          <a:noFill/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29723" name="Freeform 1031"/>
          <p:cNvSpPr>
            <a:spLocks/>
          </p:cNvSpPr>
          <p:nvPr/>
        </p:nvSpPr>
        <p:spPr bwMode="auto">
          <a:xfrm>
            <a:off x="6219295" y="5065708"/>
            <a:ext cx="13152" cy="14511"/>
          </a:xfrm>
          <a:custGeom>
            <a:avLst/>
            <a:gdLst>
              <a:gd name="T0" fmla="*/ 4 w 7"/>
              <a:gd name="T1" fmla="*/ 6 h 6"/>
              <a:gd name="T2" fmla="*/ 5 w 7"/>
              <a:gd name="T3" fmla="*/ 5 h 6"/>
              <a:gd name="T4" fmla="*/ 5 w 7"/>
              <a:gd name="T5" fmla="*/ 4 h 6"/>
              <a:gd name="T6" fmla="*/ 6 w 7"/>
              <a:gd name="T7" fmla="*/ 4 h 6"/>
              <a:gd name="T8" fmla="*/ 6 w 7"/>
              <a:gd name="T9" fmla="*/ 3 h 6"/>
              <a:gd name="T10" fmla="*/ 7 w 7"/>
              <a:gd name="T11" fmla="*/ 3 h 6"/>
              <a:gd name="T12" fmla="*/ 7 w 7"/>
              <a:gd name="T13" fmla="*/ 2 h 6"/>
              <a:gd name="T14" fmla="*/ 7 w 7"/>
              <a:gd name="T15" fmla="*/ 1 h 6"/>
              <a:gd name="T16" fmla="*/ 7 w 7"/>
              <a:gd name="T17" fmla="*/ 0 h 6"/>
              <a:gd name="T18" fmla="*/ 6 w 7"/>
              <a:gd name="T19" fmla="*/ 0 h 6"/>
              <a:gd name="T20" fmla="*/ 6 w 7"/>
              <a:gd name="T21" fmla="*/ 0 h 6"/>
              <a:gd name="T22" fmla="*/ 5 w 7"/>
              <a:gd name="T23" fmla="*/ 0 h 6"/>
              <a:gd name="T24" fmla="*/ 4 w 7"/>
              <a:gd name="T25" fmla="*/ 1 h 6"/>
              <a:gd name="T26" fmla="*/ 4 w 7"/>
              <a:gd name="T27" fmla="*/ 2 h 6"/>
              <a:gd name="T28" fmla="*/ 3 w 7"/>
              <a:gd name="T29" fmla="*/ 2 h 6"/>
              <a:gd name="T30" fmla="*/ 3 w 7"/>
              <a:gd name="T31" fmla="*/ 1 h 6"/>
              <a:gd name="T32" fmla="*/ 2 w 7"/>
              <a:gd name="T33" fmla="*/ 1 h 6"/>
              <a:gd name="T34" fmla="*/ 1 w 7"/>
              <a:gd name="T35" fmla="*/ 1 h 6"/>
              <a:gd name="T36" fmla="*/ 0 w 7"/>
              <a:gd name="T37" fmla="*/ 1 h 6"/>
              <a:gd name="T38" fmla="*/ 0 w 7"/>
              <a:gd name="T39" fmla="*/ 2 h 6"/>
              <a:gd name="T40" fmla="*/ 0 w 7"/>
              <a:gd name="T41" fmla="*/ 3 h 6"/>
              <a:gd name="T42" fmla="*/ 1 w 7"/>
              <a:gd name="T43" fmla="*/ 3 h 6"/>
              <a:gd name="T44" fmla="*/ 2 w 7"/>
              <a:gd name="T45" fmla="*/ 4 h 6"/>
              <a:gd name="T46" fmla="*/ 3 w 7"/>
              <a:gd name="T47" fmla="*/ 5 h 6"/>
              <a:gd name="T48" fmla="*/ 4 w 7"/>
              <a:gd name="T49" fmla="*/ 5 h 6"/>
              <a:gd name="T50" fmla="*/ 4 w 7"/>
              <a:gd name="T51" fmla="*/ 6 h 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7"/>
              <a:gd name="T79" fmla="*/ 0 h 6"/>
              <a:gd name="T80" fmla="*/ 7 w 7"/>
              <a:gd name="T81" fmla="*/ 6 h 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7" h="6">
                <a:moveTo>
                  <a:pt x="4" y="6"/>
                </a:moveTo>
                <a:lnTo>
                  <a:pt x="5" y="5"/>
                </a:lnTo>
                <a:lnTo>
                  <a:pt x="5" y="4"/>
                </a:lnTo>
                <a:lnTo>
                  <a:pt x="6" y="4"/>
                </a:lnTo>
                <a:lnTo>
                  <a:pt x="6" y="3"/>
                </a:lnTo>
                <a:lnTo>
                  <a:pt x="7" y="3"/>
                </a:lnTo>
                <a:lnTo>
                  <a:pt x="7" y="2"/>
                </a:lnTo>
                <a:lnTo>
                  <a:pt x="7" y="1"/>
                </a:lnTo>
                <a:lnTo>
                  <a:pt x="7" y="0"/>
                </a:lnTo>
                <a:lnTo>
                  <a:pt x="6" y="0"/>
                </a:lnTo>
                <a:lnTo>
                  <a:pt x="5" y="0"/>
                </a:lnTo>
                <a:lnTo>
                  <a:pt x="4" y="1"/>
                </a:lnTo>
                <a:lnTo>
                  <a:pt x="4" y="2"/>
                </a:lnTo>
                <a:lnTo>
                  <a:pt x="3" y="2"/>
                </a:lnTo>
                <a:lnTo>
                  <a:pt x="3" y="1"/>
                </a:lnTo>
                <a:lnTo>
                  <a:pt x="2" y="1"/>
                </a:lnTo>
                <a:lnTo>
                  <a:pt x="1" y="1"/>
                </a:lnTo>
                <a:lnTo>
                  <a:pt x="0" y="1"/>
                </a:lnTo>
                <a:lnTo>
                  <a:pt x="0" y="2"/>
                </a:lnTo>
                <a:lnTo>
                  <a:pt x="0" y="3"/>
                </a:lnTo>
                <a:lnTo>
                  <a:pt x="1" y="3"/>
                </a:lnTo>
                <a:lnTo>
                  <a:pt x="2" y="4"/>
                </a:lnTo>
                <a:lnTo>
                  <a:pt x="3" y="5"/>
                </a:lnTo>
                <a:lnTo>
                  <a:pt x="4" y="5"/>
                </a:lnTo>
                <a:lnTo>
                  <a:pt x="4" y="6"/>
                </a:lnTo>
              </a:path>
            </a:pathLst>
          </a:custGeom>
          <a:noFill/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29724" name="Freeform 1032"/>
          <p:cNvSpPr>
            <a:spLocks/>
          </p:cNvSpPr>
          <p:nvPr/>
        </p:nvSpPr>
        <p:spPr bwMode="auto">
          <a:xfrm>
            <a:off x="6389175" y="4798924"/>
            <a:ext cx="35072" cy="24558"/>
          </a:xfrm>
          <a:custGeom>
            <a:avLst/>
            <a:gdLst>
              <a:gd name="T0" fmla="*/ 15 w 18"/>
              <a:gd name="T1" fmla="*/ 10 h 10"/>
              <a:gd name="T2" fmla="*/ 16 w 18"/>
              <a:gd name="T3" fmla="*/ 10 h 10"/>
              <a:gd name="T4" fmla="*/ 16 w 18"/>
              <a:gd name="T5" fmla="*/ 9 h 10"/>
              <a:gd name="T6" fmla="*/ 17 w 18"/>
              <a:gd name="T7" fmla="*/ 9 h 10"/>
              <a:gd name="T8" fmla="*/ 17 w 18"/>
              <a:gd name="T9" fmla="*/ 8 h 10"/>
              <a:gd name="T10" fmla="*/ 17 w 18"/>
              <a:gd name="T11" fmla="*/ 7 h 10"/>
              <a:gd name="T12" fmla="*/ 18 w 18"/>
              <a:gd name="T13" fmla="*/ 7 h 10"/>
              <a:gd name="T14" fmla="*/ 18 w 18"/>
              <a:gd name="T15" fmla="*/ 6 h 10"/>
              <a:gd name="T16" fmla="*/ 17 w 18"/>
              <a:gd name="T17" fmla="*/ 6 h 10"/>
              <a:gd name="T18" fmla="*/ 17 w 18"/>
              <a:gd name="T19" fmla="*/ 5 h 10"/>
              <a:gd name="T20" fmla="*/ 16 w 18"/>
              <a:gd name="T21" fmla="*/ 5 h 10"/>
              <a:gd name="T22" fmla="*/ 15 w 18"/>
              <a:gd name="T23" fmla="*/ 4 h 10"/>
              <a:gd name="T24" fmla="*/ 14 w 18"/>
              <a:gd name="T25" fmla="*/ 3 h 10"/>
              <a:gd name="T26" fmla="*/ 13 w 18"/>
              <a:gd name="T27" fmla="*/ 3 h 10"/>
              <a:gd name="T28" fmla="*/ 13 w 18"/>
              <a:gd name="T29" fmla="*/ 3 h 10"/>
              <a:gd name="T30" fmla="*/ 12 w 18"/>
              <a:gd name="T31" fmla="*/ 3 h 10"/>
              <a:gd name="T32" fmla="*/ 12 w 18"/>
              <a:gd name="T33" fmla="*/ 3 h 10"/>
              <a:gd name="T34" fmla="*/ 11 w 18"/>
              <a:gd name="T35" fmla="*/ 3 h 10"/>
              <a:gd name="T36" fmla="*/ 10 w 18"/>
              <a:gd name="T37" fmla="*/ 3 h 10"/>
              <a:gd name="T38" fmla="*/ 10 w 18"/>
              <a:gd name="T39" fmla="*/ 2 h 10"/>
              <a:gd name="T40" fmla="*/ 9 w 18"/>
              <a:gd name="T41" fmla="*/ 2 h 10"/>
              <a:gd name="T42" fmla="*/ 8 w 18"/>
              <a:gd name="T43" fmla="*/ 2 h 10"/>
              <a:gd name="T44" fmla="*/ 8 w 18"/>
              <a:gd name="T45" fmla="*/ 1 h 10"/>
              <a:gd name="T46" fmla="*/ 7 w 18"/>
              <a:gd name="T47" fmla="*/ 1 h 10"/>
              <a:gd name="T48" fmla="*/ 6 w 18"/>
              <a:gd name="T49" fmla="*/ 1 h 10"/>
              <a:gd name="T50" fmla="*/ 6 w 18"/>
              <a:gd name="T51" fmla="*/ 0 h 10"/>
              <a:gd name="T52" fmla="*/ 6 w 18"/>
              <a:gd name="T53" fmla="*/ 0 h 10"/>
              <a:gd name="T54" fmla="*/ 5 w 18"/>
              <a:gd name="T55" fmla="*/ 0 h 10"/>
              <a:gd name="T56" fmla="*/ 4 w 18"/>
              <a:gd name="T57" fmla="*/ 0 h 10"/>
              <a:gd name="T58" fmla="*/ 3 w 18"/>
              <a:gd name="T59" fmla="*/ 0 h 10"/>
              <a:gd name="T60" fmla="*/ 2 w 18"/>
              <a:gd name="T61" fmla="*/ 0 h 10"/>
              <a:gd name="T62" fmla="*/ 1 w 18"/>
              <a:gd name="T63" fmla="*/ 1 h 10"/>
              <a:gd name="T64" fmla="*/ 0 w 18"/>
              <a:gd name="T65" fmla="*/ 1 h 10"/>
              <a:gd name="T66" fmla="*/ 0 w 18"/>
              <a:gd name="T67" fmla="*/ 2 h 10"/>
              <a:gd name="T68" fmla="*/ 1 w 18"/>
              <a:gd name="T69" fmla="*/ 3 h 10"/>
              <a:gd name="T70" fmla="*/ 2 w 18"/>
              <a:gd name="T71" fmla="*/ 3 h 10"/>
              <a:gd name="T72" fmla="*/ 3 w 18"/>
              <a:gd name="T73" fmla="*/ 3 h 10"/>
              <a:gd name="T74" fmla="*/ 3 w 18"/>
              <a:gd name="T75" fmla="*/ 3 h 10"/>
              <a:gd name="T76" fmla="*/ 4 w 18"/>
              <a:gd name="T77" fmla="*/ 3 h 10"/>
              <a:gd name="T78" fmla="*/ 5 w 18"/>
              <a:gd name="T79" fmla="*/ 3 h 10"/>
              <a:gd name="T80" fmla="*/ 5 w 18"/>
              <a:gd name="T81" fmla="*/ 4 h 10"/>
              <a:gd name="T82" fmla="*/ 6 w 18"/>
              <a:gd name="T83" fmla="*/ 4 h 10"/>
              <a:gd name="T84" fmla="*/ 6 w 18"/>
              <a:gd name="T85" fmla="*/ 4 h 10"/>
              <a:gd name="T86" fmla="*/ 7 w 18"/>
              <a:gd name="T87" fmla="*/ 4 h 10"/>
              <a:gd name="T88" fmla="*/ 7 w 18"/>
              <a:gd name="T89" fmla="*/ 5 h 10"/>
              <a:gd name="T90" fmla="*/ 8 w 18"/>
              <a:gd name="T91" fmla="*/ 5 h 10"/>
              <a:gd name="T92" fmla="*/ 9 w 18"/>
              <a:gd name="T93" fmla="*/ 5 h 10"/>
              <a:gd name="T94" fmla="*/ 10 w 18"/>
              <a:gd name="T95" fmla="*/ 6 h 10"/>
              <a:gd name="T96" fmla="*/ 11 w 18"/>
              <a:gd name="T97" fmla="*/ 6 h 10"/>
              <a:gd name="T98" fmla="*/ 11 w 18"/>
              <a:gd name="T99" fmla="*/ 7 h 10"/>
              <a:gd name="T100" fmla="*/ 12 w 18"/>
              <a:gd name="T101" fmla="*/ 7 h 10"/>
              <a:gd name="T102" fmla="*/ 12 w 18"/>
              <a:gd name="T103" fmla="*/ 7 h 10"/>
              <a:gd name="T104" fmla="*/ 13 w 18"/>
              <a:gd name="T105" fmla="*/ 7 h 10"/>
              <a:gd name="T106" fmla="*/ 13 w 18"/>
              <a:gd name="T107" fmla="*/ 8 h 10"/>
              <a:gd name="T108" fmla="*/ 14 w 18"/>
              <a:gd name="T109" fmla="*/ 8 h 10"/>
              <a:gd name="T110" fmla="*/ 14 w 18"/>
              <a:gd name="T111" fmla="*/ 9 h 10"/>
              <a:gd name="T112" fmla="*/ 14 w 18"/>
              <a:gd name="T113" fmla="*/ 10 h 10"/>
              <a:gd name="T114" fmla="*/ 15 w 18"/>
              <a:gd name="T115" fmla="*/ 10 h 1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8"/>
              <a:gd name="T175" fmla="*/ 0 h 10"/>
              <a:gd name="T176" fmla="*/ 18 w 18"/>
              <a:gd name="T177" fmla="*/ 10 h 10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8" h="10">
                <a:moveTo>
                  <a:pt x="15" y="10"/>
                </a:moveTo>
                <a:lnTo>
                  <a:pt x="16" y="10"/>
                </a:lnTo>
                <a:lnTo>
                  <a:pt x="16" y="9"/>
                </a:lnTo>
                <a:lnTo>
                  <a:pt x="17" y="9"/>
                </a:lnTo>
                <a:lnTo>
                  <a:pt x="17" y="8"/>
                </a:lnTo>
                <a:lnTo>
                  <a:pt x="17" y="7"/>
                </a:lnTo>
                <a:lnTo>
                  <a:pt x="18" y="7"/>
                </a:lnTo>
                <a:lnTo>
                  <a:pt x="18" y="6"/>
                </a:lnTo>
                <a:lnTo>
                  <a:pt x="17" y="6"/>
                </a:lnTo>
                <a:lnTo>
                  <a:pt x="17" y="5"/>
                </a:lnTo>
                <a:lnTo>
                  <a:pt x="16" y="5"/>
                </a:lnTo>
                <a:lnTo>
                  <a:pt x="15" y="4"/>
                </a:lnTo>
                <a:lnTo>
                  <a:pt x="14" y="3"/>
                </a:lnTo>
                <a:lnTo>
                  <a:pt x="13" y="3"/>
                </a:lnTo>
                <a:lnTo>
                  <a:pt x="12" y="3"/>
                </a:lnTo>
                <a:lnTo>
                  <a:pt x="11" y="3"/>
                </a:lnTo>
                <a:lnTo>
                  <a:pt x="10" y="3"/>
                </a:lnTo>
                <a:lnTo>
                  <a:pt x="10" y="2"/>
                </a:lnTo>
                <a:lnTo>
                  <a:pt x="9" y="2"/>
                </a:lnTo>
                <a:lnTo>
                  <a:pt x="8" y="2"/>
                </a:lnTo>
                <a:lnTo>
                  <a:pt x="8" y="1"/>
                </a:lnTo>
                <a:lnTo>
                  <a:pt x="7" y="1"/>
                </a:lnTo>
                <a:lnTo>
                  <a:pt x="6" y="1"/>
                </a:lnTo>
                <a:lnTo>
                  <a:pt x="6" y="0"/>
                </a:lnTo>
                <a:lnTo>
                  <a:pt x="5" y="0"/>
                </a:lnTo>
                <a:lnTo>
                  <a:pt x="4" y="0"/>
                </a:lnTo>
                <a:lnTo>
                  <a:pt x="3" y="0"/>
                </a:lnTo>
                <a:lnTo>
                  <a:pt x="2" y="0"/>
                </a:lnTo>
                <a:lnTo>
                  <a:pt x="1" y="1"/>
                </a:lnTo>
                <a:lnTo>
                  <a:pt x="0" y="1"/>
                </a:lnTo>
                <a:lnTo>
                  <a:pt x="0" y="2"/>
                </a:lnTo>
                <a:lnTo>
                  <a:pt x="1" y="3"/>
                </a:lnTo>
                <a:lnTo>
                  <a:pt x="2" y="3"/>
                </a:lnTo>
                <a:lnTo>
                  <a:pt x="3" y="3"/>
                </a:lnTo>
                <a:lnTo>
                  <a:pt x="4" y="3"/>
                </a:lnTo>
                <a:lnTo>
                  <a:pt x="5" y="3"/>
                </a:lnTo>
                <a:lnTo>
                  <a:pt x="5" y="4"/>
                </a:lnTo>
                <a:lnTo>
                  <a:pt x="6" y="4"/>
                </a:lnTo>
                <a:lnTo>
                  <a:pt x="7" y="4"/>
                </a:lnTo>
                <a:lnTo>
                  <a:pt x="7" y="5"/>
                </a:lnTo>
                <a:lnTo>
                  <a:pt x="8" y="5"/>
                </a:lnTo>
                <a:lnTo>
                  <a:pt x="9" y="5"/>
                </a:lnTo>
                <a:lnTo>
                  <a:pt x="10" y="6"/>
                </a:lnTo>
                <a:lnTo>
                  <a:pt x="11" y="6"/>
                </a:lnTo>
                <a:lnTo>
                  <a:pt x="11" y="7"/>
                </a:lnTo>
                <a:lnTo>
                  <a:pt x="12" y="7"/>
                </a:lnTo>
                <a:lnTo>
                  <a:pt x="13" y="7"/>
                </a:lnTo>
                <a:lnTo>
                  <a:pt x="13" y="8"/>
                </a:lnTo>
                <a:lnTo>
                  <a:pt x="14" y="8"/>
                </a:lnTo>
                <a:lnTo>
                  <a:pt x="14" y="9"/>
                </a:lnTo>
                <a:lnTo>
                  <a:pt x="14" y="10"/>
                </a:lnTo>
                <a:lnTo>
                  <a:pt x="15" y="10"/>
                </a:lnTo>
              </a:path>
            </a:pathLst>
          </a:custGeom>
          <a:noFill/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29725" name="Freeform 1033"/>
          <p:cNvSpPr>
            <a:spLocks/>
          </p:cNvSpPr>
          <p:nvPr/>
        </p:nvSpPr>
        <p:spPr bwMode="auto">
          <a:xfrm>
            <a:off x="6411095" y="4837993"/>
            <a:ext cx="40552" cy="45766"/>
          </a:xfrm>
          <a:custGeom>
            <a:avLst/>
            <a:gdLst>
              <a:gd name="T0" fmla="*/ 6 w 21"/>
              <a:gd name="T1" fmla="*/ 0 h 19"/>
              <a:gd name="T2" fmla="*/ 4 w 21"/>
              <a:gd name="T3" fmla="*/ 0 h 19"/>
              <a:gd name="T4" fmla="*/ 3 w 21"/>
              <a:gd name="T5" fmla="*/ 0 h 19"/>
              <a:gd name="T6" fmla="*/ 4 w 21"/>
              <a:gd name="T7" fmla="*/ 1 h 19"/>
              <a:gd name="T8" fmla="*/ 4 w 21"/>
              <a:gd name="T9" fmla="*/ 2 h 19"/>
              <a:gd name="T10" fmla="*/ 5 w 21"/>
              <a:gd name="T11" fmla="*/ 3 h 19"/>
              <a:gd name="T12" fmla="*/ 6 w 21"/>
              <a:gd name="T13" fmla="*/ 5 h 19"/>
              <a:gd name="T14" fmla="*/ 6 w 21"/>
              <a:gd name="T15" fmla="*/ 7 h 19"/>
              <a:gd name="T16" fmla="*/ 6 w 21"/>
              <a:gd name="T17" fmla="*/ 8 h 19"/>
              <a:gd name="T18" fmla="*/ 5 w 21"/>
              <a:gd name="T19" fmla="*/ 9 h 19"/>
              <a:gd name="T20" fmla="*/ 3 w 21"/>
              <a:gd name="T21" fmla="*/ 8 h 19"/>
              <a:gd name="T22" fmla="*/ 1 w 21"/>
              <a:gd name="T23" fmla="*/ 8 h 19"/>
              <a:gd name="T24" fmla="*/ 1 w 21"/>
              <a:gd name="T25" fmla="*/ 7 h 19"/>
              <a:gd name="T26" fmla="*/ 0 w 21"/>
              <a:gd name="T27" fmla="*/ 8 h 19"/>
              <a:gd name="T28" fmla="*/ 1 w 21"/>
              <a:gd name="T29" fmla="*/ 9 h 19"/>
              <a:gd name="T30" fmla="*/ 1 w 21"/>
              <a:gd name="T31" fmla="*/ 10 h 19"/>
              <a:gd name="T32" fmla="*/ 3 w 21"/>
              <a:gd name="T33" fmla="*/ 10 h 19"/>
              <a:gd name="T34" fmla="*/ 4 w 21"/>
              <a:gd name="T35" fmla="*/ 11 h 19"/>
              <a:gd name="T36" fmla="*/ 4 w 21"/>
              <a:gd name="T37" fmla="*/ 13 h 19"/>
              <a:gd name="T38" fmla="*/ 3 w 21"/>
              <a:gd name="T39" fmla="*/ 13 h 19"/>
              <a:gd name="T40" fmla="*/ 1 w 21"/>
              <a:gd name="T41" fmla="*/ 13 h 19"/>
              <a:gd name="T42" fmla="*/ 1 w 21"/>
              <a:gd name="T43" fmla="*/ 15 h 19"/>
              <a:gd name="T44" fmla="*/ 1 w 21"/>
              <a:gd name="T45" fmla="*/ 17 h 19"/>
              <a:gd name="T46" fmla="*/ 1 w 21"/>
              <a:gd name="T47" fmla="*/ 19 h 19"/>
              <a:gd name="T48" fmla="*/ 2 w 21"/>
              <a:gd name="T49" fmla="*/ 18 h 19"/>
              <a:gd name="T50" fmla="*/ 4 w 21"/>
              <a:gd name="T51" fmla="*/ 18 h 19"/>
              <a:gd name="T52" fmla="*/ 6 w 21"/>
              <a:gd name="T53" fmla="*/ 18 h 19"/>
              <a:gd name="T54" fmla="*/ 7 w 21"/>
              <a:gd name="T55" fmla="*/ 18 h 19"/>
              <a:gd name="T56" fmla="*/ 8 w 21"/>
              <a:gd name="T57" fmla="*/ 17 h 19"/>
              <a:gd name="T58" fmla="*/ 9 w 21"/>
              <a:gd name="T59" fmla="*/ 16 h 19"/>
              <a:gd name="T60" fmla="*/ 10 w 21"/>
              <a:gd name="T61" fmla="*/ 14 h 19"/>
              <a:gd name="T62" fmla="*/ 11 w 21"/>
              <a:gd name="T63" fmla="*/ 13 h 19"/>
              <a:gd name="T64" fmla="*/ 12 w 21"/>
              <a:gd name="T65" fmla="*/ 13 h 19"/>
              <a:gd name="T66" fmla="*/ 13 w 21"/>
              <a:gd name="T67" fmla="*/ 12 h 19"/>
              <a:gd name="T68" fmla="*/ 13 w 21"/>
              <a:gd name="T69" fmla="*/ 10 h 19"/>
              <a:gd name="T70" fmla="*/ 14 w 21"/>
              <a:gd name="T71" fmla="*/ 9 h 19"/>
              <a:gd name="T72" fmla="*/ 15 w 21"/>
              <a:gd name="T73" fmla="*/ 8 h 19"/>
              <a:gd name="T74" fmla="*/ 16 w 21"/>
              <a:gd name="T75" fmla="*/ 7 h 19"/>
              <a:gd name="T76" fmla="*/ 17 w 21"/>
              <a:gd name="T77" fmla="*/ 7 h 19"/>
              <a:gd name="T78" fmla="*/ 18 w 21"/>
              <a:gd name="T79" fmla="*/ 6 h 19"/>
              <a:gd name="T80" fmla="*/ 20 w 21"/>
              <a:gd name="T81" fmla="*/ 5 h 19"/>
              <a:gd name="T82" fmla="*/ 21 w 21"/>
              <a:gd name="T83" fmla="*/ 4 h 19"/>
              <a:gd name="T84" fmla="*/ 21 w 21"/>
              <a:gd name="T85" fmla="*/ 2 h 19"/>
              <a:gd name="T86" fmla="*/ 21 w 21"/>
              <a:gd name="T87" fmla="*/ 0 h 19"/>
              <a:gd name="T88" fmla="*/ 20 w 21"/>
              <a:gd name="T89" fmla="*/ 0 h 19"/>
              <a:gd name="T90" fmla="*/ 19 w 21"/>
              <a:gd name="T91" fmla="*/ 0 h 19"/>
              <a:gd name="T92" fmla="*/ 18 w 21"/>
              <a:gd name="T93" fmla="*/ 0 h 19"/>
              <a:gd name="T94" fmla="*/ 17 w 21"/>
              <a:gd name="T95" fmla="*/ 1 h 19"/>
              <a:gd name="T96" fmla="*/ 16 w 21"/>
              <a:gd name="T97" fmla="*/ 0 h 19"/>
              <a:gd name="T98" fmla="*/ 15 w 21"/>
              <a:gd name="T99" fmla="*/ 0 h 19"/>
              <a:gd name="T100" fmla="*/ 13 w 21"/>
              <a:gd name="T101" fmla="*/ 0 h 19"/>
              <a:gd name="T102" fmla="*/ 12 w 21"/>
              <a:gd name="T103" fmla="*/ 0 h 19"/>
              <a:gd name="T104" fmla="*/ 11 w 21"/>
              <a:gd name="T105" fmla="*/ 0 h 19"/>
              <a:gd name="T106" fmla="*/ 9 w 21"/>
              <a:gd name="T107" fmla="*/ 0 h 19"/>
              <a:gd name="T108" fmla="*/ 7 w 21"/>
              <a:gd name="T109" fmla="*/ 0 h 19"/>
              <a:gd name="T110" fmla="*/ 7 w 21"/>
              <a:gd name="T111" fmla="*/ 0 h 1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1"/>
              <a:gd name="T169" fmla="*/ 0 h 19"/>
              <a:gd name="T170" fmla="*/ 21 w 21"/>
              <a:gd name="T171" fmla="*/ 19 h 19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1" h="19">
                <a:moveTo>
                  <a:pt x="7" y="0"/>
                </a:moveTo>
                <a:lnTo>
                  <a:pt x="6" y="0"/>
                </a:lnTo>
                <a:lnTo>
                  <a:pt x="5" y="0"/>
                </a:lnTo>
                <a:lnTo>
                  <a:pt x="4" y="0"/>
                </a:lnTo>
                <a:lnTo>
                  <a:pt x="3" y="0"/>
                </a:lnTo>
                <a:lnTo>
                  <a:pt x="3" y="1"/>
                </a:lnTo>
                <a:lnTo>
                  <a:pt x="4" y="1"/>
                </a:lnTo>
                <a:lnTo>
                  <a:pt x="5" y="2"/>
                </a:lnTo>
                <a:lnTo>
                  <a:pt x="4" y="2"/>
                </a:lnTo>
                <a:lnTo>
                  <a:pt x="4" y="3"/>
                </a:lnTo>
                <a:lnTo>
                  <a:pt x="5" y="3"/>
                </a:lnTo>
                <a:lnTo>
                  <a:pt x="5" y="4"/>
                </a:lnTo>
                <a:lnTo>
                  <a:pt x="6" y="5"/>
                </a:lnTo>
                <a:lnTo>
                  <a:pt x="6" y="6"/>
                </a:lnTo>
                <a:lnTo>
                  <a:pt x="6" y="7"/>
                </a:lnTo>
                <a:lnTo>
                  <a:pt x="6" y="8"/>
                </a:lnTo>
                <a:lnTo>
                  <a:pt x="6" y="9"/>
                </a:lnTo>
                <a:lnTo>
                  <a:pt x="5" y="9"/>
                </a:lnTo>
                <a:lnTo>
                  <a:pt x="4" y="9"/>
                </a:lnTo>
                <a:lnTo>
                  <a:pt x="3" y="8"/>
                </a:lnTo>
                <a:lnTo>
                  <a:pt x="2" y="8"/>
                </a:lnTo>
                <a:lnTo>
                  <a:pt x="1" y="8"/>
                </a:lnTo>
                <a:lnTo>
                  <a:pt x="1" y="7"/>
                </a:lnTo>
                <a:lnTo>
                  <a:pt x="0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1" y="10"/>
                </a:lnTo>
                <a:lnTo>
                  <a:pt x="2" y="10"/>
                </a:lnTo>
                <a:lnTo>
                  <a:pt x="3" y="10"/>
                </a:lnTo>
                <a:lnTo>
                  <a:pt x="3" y="11"/>
                </a:lnTo>
                <a:lnTo>
                  <a:pt x="4" y="11"/>
                </a:lnTo>
                <a:lnTo>
                  <a:pt x="4" y="12"/>
                </a:lnTo>
                <a:lnTo>
                  <a:pt x="4" y="13"/>
                </a:lnTo>
                <a:lnTo>
                  <a:pt x="3" y="13"/>
                </a:lnTo>
                <a:lnTo>
                  <a:pt x="2" y="13"/>
                </a:lnTo>
                <a:lnTo>
                  <a:pt x="1" y="13"/>
                </a:lnTo>
                <a:lnTo>
                  <a:pt x="1" y="14"/>
                </a:lnTo>
                <a:lnTo>
                  <a:pt x="1" y="15"/>
                </a:lnTo>
                <a:lnTo>
                  <a:pt x="1" y="16"/>
                </a:lnTo>
                <a:lnTo>
                  <a:pt x="1" y="17"/>
                </a:lnTo>
                <a:lnTo>
                  <a:pt x="1" y="18"/>
                </a:lnTo>
                <a:lnTo>
                  <a:pt x="1" y="19"/>
                </a:lnTo>
                <a:lnTo>
                  <a:pt x="2" y="19"/>
                </a:lnTo>
                <a:lnTo>
                  <a:pt x="2" y="18"/>
                </a:lnTo>
                <a:lnTo>
                  <a:pt x="3" y="18"/>
                </a:lnTo>
                <a:lnTo>
                  <a:pt x="4" y="18"/>
                </a:lnTo>
                <a:lnTo>
                  <a:pt x="5" y="18"/>
                </a:lnTo>
                <a:lnTo>
                  <a:pt x="6" y="18"/>
                </a:lnTo>
                <a:lnTo>
                  <a:pt x="7" y="18"/>
                </a:lnTo>
                <a:lnTo>
                  <a:pt x="7" y="17"/>
                </a:lnTo>
                <a:lnTo>
                  <a:pt x="8" y="17"/>
                </a:lnTo>
                <a:lnTo>
                  <a:pt x="8" y="16"/>
                </a:lnTo>
                <a:lnTo>
                  <a:pt x="9" y="16"/>
                </a:lnTo>
                <a:lnTo>
                  <a:pt x="10" y="15"/>
                </a:lnTo>
                <a:lnTo>
                  <a:pt x="10" y="14"/>
                </a:lnTo>
                <a:lnTo>
                  <a:pt x="11" y="14"/>
                </a:lnTo>
                <a:lnTo>
                  <a:pt x="11" y="13"/>
                </a:lnTo>
                <a:lnTo>
                  <a:pt x="12" y="13"/>
                </a:lnTo>
                <a:lnTo>
                  <a:pt x="13" y="13"/>
                </a:lnTo>
                <a:lnTo>
                  <a:pt x="13" y="12"/>
                </a:lnTo>
                <a:lnTo>
                  <a:pt x="13" y="11"/>
                </a:lnTo>
                <a:lnTo>
                  <a:pt x="13" y="10"/>
                </a:lnTo>
                <a:lnTo>
                  <a:pt x="14" y="10"/>
                </a:lnTo>
                <a:lnTo>
                  <a:pt x="14" y="9"/>
                </a:lnTo>
                <a:lnTo>
                  <a:pt x="15" y="9"/>
                </a:lnTo>
                <a:lnTo>
                  <a:pt x="15" y="8"/>
                </a:lnTo>
                <a:lnTo>
                  <a:pt x="16" y="8"/>
                </a:lnTo>
                <a:lnTo>
                  <a:pt x="16" y="7"/>
                </a:lnTo>
                <a:lnTo>
                  <a:pt x="17" y="7"/>
                </a:lnTo>
                <a:lnTo>
                  <a:pt x="17" y="6"/>
                </a:lnTo>
                <a:lnTo>
                  <a:pt x="18" y="6"/>
                </a:lnTo>
                <a:lnTo>
                  <a:pt x="19" y="5"/>
                </a:lnTo>
                <a:lnTo>
                  <a:pt x="20" y="5"/>
                </a:lnTo>
                <a:lnTo>
                  <a:pt x="20" y="4"/>
                </a:lnTo>
                <a:lnTo>
                  <a:pt x="21" y="4"/>
                </a:lnTo>
                <a:lnTo>
                  <a:pt x="21" y="3"/>
                </a:lnTo>
                <a:lnTo>
                  <a:pt x="21" y="2"/>
                </a:lnTo>
                <a:lnTo>
                  <a:pt x="21" y="1"/>
                </a:lnTo>
                <a:lnTo>
                  <a:pt x="21" y="0"/>
                </a:lnTo>
                <a:lnTo>
                  <a:pt x="20" y="0"/>
                </a:lnTo>
                <a:lnTo>
                  <a:pt x="19" y="0"/>
                </a:lnTo>
                <a:lnTo>
                  <a:pt x="18" y="0"/>
                </a:lnTo>
                <a:lnTo>
                  <a:pt x="18" y="1"/>
                </a:lnTo>
                <a:lnTo>
                  <a:pt x="17" y="1"/>
                </a:lnTo>
                <a:lnTo>
                  <a:pt x="16" y="1"/>
                </a:lnTo>
                <a:lnTo>
                  <a:pt x="16" y="0"/>
                </a:lnTo>
                <a:lnTo>
                  <a:pt x="15" y="0"/>
                </a:lnTo>
                <a:lnTo>
                  <a:pt x="14" y="0"/>
                </a:lnTo>
                <a:lnTo>
                  <a:pt x="13" y="0"/>
                </a:lnTo>
                <a:lnTo>
                  <a:pt x="12" y="0"/>
                </a:lnTo>
                <a:lnTo>
                  <a:pt x="11" y="0"/>
                </a:lnTo>
                <a:lnTo>
                  <a:pt x="10" y="0"/>
                </a:lnTo>
                <a:lnTo>
                  <a:pt x="9" y="0"/>
                </a:lnTo>
                <a:lnTo>
                  <a:pt x="8" y="0"/>
                </a:lnTo>
                <a:lnTo>
                  <a:pt x="7" y="0"/>
                </a:lnTo>
              </a:path>
            </a:pathLst>
          </a:custGeom>
          <a:noFill/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035" name="Title 1"/>
          <p:cNvSpPr txBox="1">
            <a:spLocks/>
          </p:cNvSpPr>
          <p:nvPr/>
        </p:nvSpPr>
        <p:spPr>
          <a:xfrm>
            <a:off x="0" y="0"/>
            <a:ext cx="9144000" cy="993229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vert="horz" lIns="91440" tIns="45720" rIns="91440" bIns="45720" rtlCol="0" anchor="ctr">
            <a:norm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>
              <a:defRPr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>
              <a:defRPr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>
              <a:defRPr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>
              <a:defRPr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>
              <a:defRPr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>
              <a:defRPr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>
              <a:defRPr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>
              <a:defRPr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LETAK GEOGRAFIS</a:t>
            </a:r>
            <a:endParaRPr lang="id-ID" b="1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  <p:sp>
        <p:nvSpPr>
          <p:cNvPr id="1034" name="AutoShape 3"/>
          <p:cNvSpPr>
            <a:spLocks noChangeAspect="1" noChangeArrowheads="1" noTextEdit="1"/>
          </p:cNvSpPr>
          <p:nvPr/>
        </p:nvSpPr>
        <p:spPr bwMode="auto">
          <a:xfrm>
            <a:off x="51353" y="3089541"/>
            <a:ext cx="2895600" cy="3657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id-ID"/>
          </a:p>
        </p:txBody>
      </p:sp>
      <p:sp>
        <p:nvSpPr>
          <p:cNvPr id="1037" name="Rectangle 5"/>
          <p:cNvSpPr>
            <a:spLocks noChangeArrowheads="1"/>
          </p:cNvSpPr>
          <p:nvPr/>
        </p:nvSpPr>
        <p:spPr bwMode="auto">
          <a:xfrm>
            <a:off x="83107" y="3167884"/>
            <a:ext cx="2778506" cy="3559435"/>
          </a:xfrm>
          <a:prstGeom prst="rect">
            <a:avLst/>
          </a:prstGeom>
          <a:solidFill>
            <a:srgbClr val="73B2FF"/>
          </a:solidFill>
          <a:ln w="3">
            <a:solidFill>
              <a:srgbClr val="6E6E6E"/>
            </a:solidFill>
            <a:miter lim="800000"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038" name="Freeform 6"/>
          <p:cNvSpPr>
            <a:spLocks/>
          </p:cNvSpPr>
          <p:nvPr/>
        </p:nvSpPr>
        <p:spPr bwMode="auto">
          <a:xfrm>
            <a:off x="1150847" y="4803658"/>
            <a:ext cx="52593" cy="59465"/>
          </a:xfrm>
          <a:custGeom>
            <a:avLst/>
            <a:gdLst>
              <a:gd name="T0" fmla="*/ 40 w 53"/>
              <a:gd name="T1" fmla="*/ 18 h 63"/>
              <a:gd name="T2" fmla="*/ 41 w 53"/>
              <a:gd name="T3" fmla="*/ 20 h 63"/>
              <a:gd name="T4" fmla="*/ 40 w 53"/>
              <a:gd name="T5" fmla="*/ 24 h 63"/>
              <a:gd name="T6" fmla="*/ 37 w 53"/>
              <a:gd name="T7" fmla="*/ 26 h 63"/>
              <a:gd name="T8" fmla="*/ 41 w 53"/>
              <a:gd name="T9" fmla="*/ 29 h 63"/>
              <a:gd name="T10" fmla="*/ 43 w 53"/>
              <a:gd name="T11" fmla="*/ 28 h 63"/>
              <a:gd name="T12" fmla="*/ 42 w 53"/>
              <a:gd name="T13" fmla="*/ 31 h 63"/>
              <a:gd name="T14" fmla="*/ 45 w 53"/>
              <a:gd name="T15" fmla="*/ 33 h 63"/>
              <a:gd name="T16" fmla="*/ 44 w 53"/>
              <a:gd name="T17" fmla="*/ 34 h 63"/>
              <a:gd name="T18" fmla="*/ 44 w 53"/>
              <a:gd name="T19" fmla="*/ 36 h 63"/>
              <a:gd name="T20" fmla="*/ 43 w 53"/>
              <a:gd name="T21" fmla="*/ 39 h 63"/>
              <a:gd name="T22" fmla="*/ 44 w 53"/>
              <a:gd name="T23" fmla="*/ 42 h 63"/>
              <a:gd name="T24" fmla="*/ 44 w 53"/>
              <a:gd name="T25" fmla="*/ 43 h 63"/>
              <a:gd name="T26" fmla="*/ 43 w 53"/>
              <a:gd name="T27" fmla="*/ 47 h 63"/>
              <a:gd name="T28" fmla="*/ 48 w 53"/>
              <a:gd name="T29" fmla="*/ 52 h 63"/>
              <a:gd name="T30" fmla="*/ 49 w 53"/>
              <a:gd name="T31" fmla="*/ 59 h 63"/>
              <a:gd name="T32" fmla="*/ 53 w 53"/>
              <a:gd name="T33" fmla="*/ 59 h 63"/>
              <a:gd name="T34" fmla="*/ 48 w 53"/>
              <a:gd name="T35" fmla="*/ 63 h 63"/>
              <a:gd name="T36" fmla="*/ 42 w 53"/>
              <a:gd name="T37" fmla="*/ 61 h 63"/>
              <a:gd name="T38" fmla="*/ 33 w 53"/>
              <a:gd name="T39" fmla="*/ 60 h 63"/>
              <a:gd name="T40" fmla="*/ 23 w 53"/>
              <a:gd name="T41" fmla="*/ 60 h 63"/>
              <a:gd name="T42" fmla="*/ 9 w 53"/>
              <a:gd name="T43" fmla="*/ 60 h 63"/>
              <a:gd name="T44" fmla="*/ 4 w 53"/>
              <a:gd name="T45" fmla="*/ 57 h 63"/>
              <a:gd name="T46" fmla="*/ 2 w 53"/>
              <a:gd name="T47" fmla="*/ 56 h 63"/>
              <a:gd name="T48" fmla="*/ 3 w 53"/>
              <a:gd name="T49" fmla="*/ 52 h 63"/>
              <a:gd name="T50" fmla="*/ 3 w 53"/>
              <a:gd name="T51" fmla="*/ 50 h 63"/>
              <a:gd name="T52" fmla="*/ 2 w 53"/>
              <a:gd name="T53" fmla="*/ 50 h 63"/>
              <a:gd name="T54" fmla="*/ 1 w 53"/>
              <a:gd name="T55" fmla="*/ 49 h 63"/>
              <a:gd name="T56" fmla="*/ 1 w 53"/>
              <a:gd name="T57" fmla="*/ 49 h 63"/>
              <a:gd name="T58" fmla="*/ 0 w 53"/>
              <a:gd name="T59" fmla="*/ 47 h 63"/>
              <a:gd name="T60" fmla="*/ 4 w 53"/>
              <a:gd name="T61" fmla="*/ 46 h 63"/>
              <a:gd name="T62" fmla="*/ 4 w 53"/>
              <a:gd name="T63" fmla="*/ 44 h 63"/>
              <a:gd name="T64" fmla="*/ 4 w 53"/>
              <a:gd name="T65" fmla="*/ 41 h 63"/>
              <a:gd name="T66" fmla="*/ 4 w 53"/>
              <a:gd name="T67" fmla="*/ 39 h 63"/>
              <a:gd name="T68" fmla="*/ 4 w 53"/>
              <a:gd name="T69" fmla="*/ 35 h 63"/>
              <a:gd name="T70" fmla="*/ 3 w 53"/>
              <a:gd name="T71" fmla="*/ 31 h 63"/>
              <a:gd name="T72" fmla="*/ 2 w 53"/>
              <a:gd name="T73" fmla="*/ 27 h 63"/>
              <a:gd name="T74" fmla="*/ 3 w 53"/>
              <a:gd name="T75" fmla="*/ 25 h 63"/>
              <a:gd name="T76" fmla="*/ 3 w 53"/>
              <a:gd name="T77" fmla="*/ 22 h 63"/>
              <a:gd name="T78" fmla="*/ 3 w 53"/>
              <a:gd name="T79" fmla="*/ 22 h 63"/>
              <a:gd name="T80" fmla="*/ 4 w 53"/>
              <a:gd name="T81" fmla="*/ 22 h 63"/>
              <a:gd name="T82" fmla="*/ 4 w 53"/>
              <a:gd name="T83" fmla="*/ 23 h 63"/>
              <a:gd name="T84" fmla="*/ 6 w 53"/>
              <a:gd name="T85" fmla="*/ 23 h 63"/>
              <a:gd name="T86" fmla="*/ 8 w 53"/>
              <a:gd name="T87" fmla="*/ 21 h 63"/>
              <a:gd name="T88" fmla="*/ 8 w 53"/>
              <a:gd name="T89" fmla="*/ 20 h 63"/>
              <a:gd name="T90" fmla="*/ 9 w 53"/>
              <a:gd name="T91" fmla="*/ 16 h 63"/>
              <a:gd name="T92" fmla="*/ 10 w 53"/>
              <a:gd name="T93" fmla="*/ 14 h 63"/>
              <a:gd name="T94" fmla="*/ 10 w 53"/>
              <a:gd name="T95" fmla="*/ 13 h 63"/>
              <a:gd name="T96" fmla="*/ 10 w 53"/>
              <a:gd name="T97" fmla="*/ 12 h 63"/>
              <a:gd name="T98" fmla="*/ 10 w 53"/>
              <a:gd name="T99" fmla="*/ 11 h 63"/>
              <a:gd name="T100" fmla="*/ 15 w 53"/>
              <a:gd name="T101" fmla="*/ 7 h 63"/>
              <a:gd name="T102" fmla="*/ 24 w 53"/>
              <a:gd name="T103" fmla="*/ 0 h 63"/>
              <a:gd name="T104" fmla="*/ 26 w 53"/>
              <a:gd name="T105" fmla="*/ 1 h 63"/>
              <a:gd name="T106" fmla="*/ 29 w 53"/>
              <a:gd name="T107" fmla="*/ 6 h 63"/>
              <a:gd name="T108" fmla="*/ 35 w 53"/>
              <a:gd name="T109" fmla="*/ 13 h 63"/>
              <a:gd name="T110" fmla="*/ 36 w 53"/>
              <a:gd name="T111" fmla="*/ 16 h 6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3"/>
              <a:gd name="T169" fmla="*/ 0 h 63"/>
              <a:gd name="T170" fmla="*/ 53 w 53"/>
              <a:gd name="T171" fmla="*/ 63 h 6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3" h="63">
                <a:moveTo>
                  <a:pt x="36" y="18"/>
                </a:moveTo>
                <a:lnTo>
                  <a:pt x="37" y="18"/>
                </a:lnTo>
                <a:lnTo>
                  <a:pt x="38" y="18"/>
                </a:lnTo>
                <a:lnTo>
                  <a:pt x="39" y="18"/>
                </a:lnTo>
                <a:lnTo>
                  <a:pt x="40" y="18"/>
                </a:lnTo>
                <a:lnTo>
                  <a:pt x="41" y="18"/>
                </a:lnTo>
                <a:lnTo>
                  <a:pt x="41" y="19"/>
                </a:lnTo>
                <a:lnTo>
                  <a:pt x="41" y="20"/>
                </a:lnTo>
                <a:lnTo>
                  <a:pt x="41" y="21"/>
                </a:lnTo>
                <a:lnTo>
                  <a:pt x="41" y="22"/>
                </a:lnTo>
                <a:lnTo>
                  <a:pt x="40" y="23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39" y="26"/>
                </a:lnTo>
                <a:lnTo>
                  <a:pt x="38" y="26"/>
                </a:lnTo>
                <a:lnTo>
                  <a:pt x="37" y="26"/>
                </a:lnTo>
                <a:lnTo>
                  <a:pt x="37" y="27"/>
                </a:lnTo>
                <a:lnTo>
                  <a:pt x="38" y="27"/>
                </a:lnTo>
                <a:lnTo>
                  <a:pt x="38" y="28"/>
                </a:lnTo>
                <a:lnTo>
                  <a:pt x="39" y="28"/>
                </a:lnTo>
                <a:lnTo>
                  <a:pt x="40" y="28"/>
                </a:lnTo>
                <a:lnTo>
                  <a:pt x="41" y="29"/>
                </a:lnTo>
                <a:lnTo>
                  <a:pt x="42" y="29"/>
                </a:lnTo>
                <a:lnTo>
                  <a:pt x="43" y="28"/>
                </a:lnTo>
                <a:lnTo>
                  <a:pt x="43" y="29"/>
                </a:lnTo>
                <a:lnTo>
                  <a:pt x="42" y="29"/>
                </a:lnTo>
                <a:lnTo>
                  <a:pt x="42" y="30"/>
                </a:lnTo>
                <a:lnTo>
                  <a:pt x="42" y="31"/>
                </a:lnTo>
                <a:lnTo>
                  <a:pt x="43" y="31"/>
                </a:lnTo>
                <a:lnTo>
                  <a:pt x="45" y="32"/>
                </a:lnTo>
                <a:lnTo>
                  <a:pt x="46" y="32"/>
                </a:lnTo>
                <a:lnTo>
                  <a:pt x="45" y="33"/>
                </a:lnTo>
                <a:lnTo>
                  <a:pt x="44" y="33"/>
                </a:lnTo>
                <a:lnTo>
                  <a:pt x="44" y="34"/>
                </a:lnTo>
                <a:lnTo>
                  <a:pt x="44" y="35"/>
                </a:lnTo>
                <a:lnTo>
                  <a:pt x="44" y="36"/>
                </a:lnTo>
                <a:lnTo>
                  <a:pt x="44" y="37"/>
                </a:lnTo>
                <a:lnTo>
                  <a:pt x="44" y="38"/>
                </a:lnTo>
                <a:lnTo>
                  <a:pt x="43" y="39"/>
                </a:lnTo>
                <a:lnTo>
                  <a:pt x="44" y="40"/>
                </a:lnTo>
                <a:lnTo>
                  <a:pt x="44" y="41"/>
                </a:lnTo>
                <a:lnTo>
                  <a:pt x="44" y="42"/>
                </a:lnTo>
                <a:lnTo>
                  <a:pt x="45" y="42"/>
                </a:lnTo>
                <a:lnTo>
                  <a:pt x="45" y="43"/>
                </a:lnTo>
                <a:lnTo>
                  <a:pt x="44" y="43"/>
                </a:lnTo>
                <a:lnTo>
                  <a:pt x="44" y="44"/>
                </a:lnTo>
                <a:lnTo>
                  <a:pt x="43" y="45"/>
                </a:lnTo>
                <a:lnTo>
                  <a:pt x="43" y="46"/>
                </a:lnTo>
                <a:lnTo>
                  <a:pt x="43" y="47"/>
                </a:lnTo>
                <a:lnTo>
                  <a:pt x="43" y="48"/>
                </a:lnTo>
                <a:lnTo>
                  <a:pt x="43" y="49"/>
                </a:lnTo>
                <a:lnTo>
                  <a:pt x="44" y="50"/>
                </a:lnTo>
                <a:lnTo>
                  <a:pt x="46" y="50"/>
                </a:lnTo>
                <a:lnTo>
                  <a:pt x="48" y="52"/>
                </a:lnTo>
                <a:lnTo>
                  <a:pt x="48" y="53"/>
                </a:lnTo>
                <a:lnTo>
                  <a:pt x="48" y="54"/>
                </a:lnTo>
                <a:lnTo>
                  <a:pt x="48" y="56"/>
                </a:lnTo>
                <a:lnTo>
                  <a:pt x="48" y="58"/>
                </a:lnTo>
                <a:lnTo>
                  <a:pt x="49" y="58"/>
                </a:lnTo>
                <a:lnTo>
                  <a:pt x="49" y="59"/>
                </a:lnTo>
                <a:lnTo>
                  <a:pt x="50" y="59"/>
                </a:lnTo>
                <a:lnTo>
                  <a:pt x="51" y="59"/>
                </a:lnTo>
                <a:lnTo>
                  <a:pt x="52" y="59"/>
                </a:lnTo>
                <a:lnTo>
                  <a:pt x="53" y="59"/>
                </a:lnTo>
                <a:lnTo>
                  <a:pt x="53" y="60"/>
                </a:lnTo>
                <a:lnTo>
                  <a:pt x="53" y="61"/>
                </a:lnTo>
                <a:lnTo>
                  <a:pt x="52" y="61"/>
                </a:lnTo>
                <a:lnTo>
                  <a:pt x="52" y="62"/>
                </a:lnTo>
                <a:lnTo>
                  <a:pt x="49" y="63"/>
                </a:lnTo>
                <a:lnTo>
                  <a:pt x="48" y="63"/>
                </a:lnTo>
                <a:lnTo>
                  <a:pt x="47" y="63"/>
                </a:lnTo>
                <a:lnTo>
                  <a:pt x="46" y="62"/>
                </a:lnTo>
                <a:lnTo>
                  <a:pt x="44" y="61"/>
                </a:lnTo>
                <a:lnTo>
                  <a:pt x="42" y="61"/>
                </a:lnTo>
                <a:lnTo>
                  <a:pt x="39" y="61"/>
                </a:lnTo>
                <a:lnTo>
                  <a:pt x="37" y="61"/>
                </a:lnTo>
                <a:lnTo>
                  <a:pt x="36" y="61"/>
                </a:lnTo>
                <a:lnTo>
                  <a:pt x="35" y="61"/>
                </a:lnTo>
                <a:lnTo>
                  <a:pt x="33" y="60"/>
                </a:lnTo>
                <a:lnTo>
                  <a:pt x="32" y="59"/>
                </a:lnTo>
                <a:lnTo>
                  <a:pt x="31" y="59"/>
                </a:lnTo>
                <a:lnTo>
                  <a:pt x="29" y="59"/>
                </a:lnTo>
                <a:lnTo>
                  <a:pt x="28" y="59"/>
                </a:lnTo>
                <a:lnTo>
                  <a:pt x="25" y="59"/>
                </a:lnTo>
                <a:lnTo>
                  <a:pt x="23" y="60"/>
                </a:lnTo>
                <a:lnTo>
                  <a:pt x="20" y="61"/>
                </a:lnTo>
                <a:lnTo>
                  <a:pt x="18" y="61"/>
                </a:lnTo>
                <a:lnTo>
                  <a:pt x="16" y="61"/>
                </a:lnTo>
                <a:lnTo>
                  <a:pt x="13" y="61"/>
                </a:lnTo>
                <a:lnTo>
                  <a:pt x="10" y="61"/>
                </a:lnTo>
                <a:lnTo>
                  <a:pt x="9" y="60"/>
                </a:lnTo>
                <a:lnTo>
                  <a:pt x="8" y="59"/>
                </a:lnTo>
                <a:lnTo>
                  <a:pt x="7" y="60"/>
                </a:lnTo>
                <a:lnTo>
                  <a:pt x="6" y="59"/>
                </a:lnTo>
                <a:lnTo>
                  <a:pt x="4" y="58"/>
                </a:lnTo>
                <a:lnTo>
                  <a:pt x="4" y="57"/>
                </a:lnTo>
                <a:lnTo>
                  <a:pt x="3" y="57"/>
                </a:lnTo>
                <a:lnTo>
                  <a:pt x="2" y="57"/>
                </a:lnTo>
                <a:lnTo>
                  <a:pt x="2" y="56"/>
                </a:lnTo>
                <a:lnTo>
                  <a:pt x="3" y="55"/>
                </a:lnTo>
                <a:lnTo>
                  <a:pt x="3" y="54"/>
                </a:lnTo>
                <a:lnTo>
                  <a:pt x="3" y="53"/>
                </a:lnTo>
                <a:lnTo>
                  <a:pt x="4" y="52"/>
                </a:lnTo>
                <a:lnTo>
                  <a:pt x="3" y="52"/>
                </a:lnTo>
                <a:lnTo>
                  <a:pt x="3" y="51"/>
                </a:lnTo>
                <a:lnTo>
                  <a:pt x="3" y="50"/>
                </a:lnTo>
                <a:lnTo>
                  <a:pt x="2" y="50"/>
                </a:lnTo>
                <a:lnTo>
                  <a:pt x="2" y="49"/>
                </a:lnTo>
                <a:lnTo>
                  <a:pt x="1" y="49"/>
                </a:lnTo>
                <a:lnTo>
                  <a:pt x="0" y="48"/>
                </a:lnTo>
                <a:lnTo>
                  <a:pt x="0" y="47"/>
                </a:lnTo>
                <a:lnTo>
                  <a:pt x="1" y="47"/>
                </a:lnTo>
                <a:lnTo>
                  <a:pt x="2" y="46"/>
                </a:lnTo>
                <a:lnTo>
                  <a:pt x="3" y="46"/>
                </a:lnTo>
                <a:lnTo>
                  <a:pt x="4" y="46"/>
                </a:lnTo>
                <a:lnTo>
                  <a:pt x="4" y="45"/>
                </a:lnTo>
                <a:lnTo>
                  <a:pt x="4" y="44"/>
                </a:lnTo>
                <a:lnTo>
                  <a:pt x="4" y="43"/>
                </a:lnTo>
                <a:lnTo>
                  <a:pt x="4" y="42"/>
                </a:lnTo>
                <a:lnTo>
                  <a:pt x="4" y="41"/>
                </a:lnTo>
                <a:lnTo>
                  <a:pt x="4" y="40"/>
                </a:lnTo>
                <a:lnTo>
                  <a:pt x="5" y="40"/>
                </a:lnTo>
                <a:lnTo>
                  <a:pt x="5" y="39"/>
                </a:lnTo>
                <a:lnTo>
                  <a:pt x="4" y="39"/>
                </a:lnTo>
                <a:lnTo>
                  <a:pt x="4" y="38"/>
                </a:lnTo>
                <a:lnTo>
                  <a:pt x="4" y="36"/>
                </a:lnTo>
                <a:lnTo>
                  <a:pt x="4" y="35"/>
                </a:lnTo>
                <a:lnTo>
                  <a:pt x="4" y="34"/>
                </a:lnTo>
                <a:lnTo>
                  <a:pt x="4" y="33"/>
                </a:lnTo>
                <a:lnTo>
                  <a:pt x="4" y="32"/>
                </a:lnTo>
                <a:lnTo>
                  <a:pt x="3" y="31"/>
                </a:lnTo>
                <a:lnTo>
                  <a:pt x="3" y="30"/>
                </a:lnTo>
                <a:lnTo>
                  <a:pt x="2" y="29"/>
                </a:lnTo>
                <a:lnTo>
                  <a:pt x="2" y="28"/>
                </a:lnTo>
                <a:lnTo>
                  <a:pt x="2" y="27"/>
                </a:lnTo>
                <a:lnTo>
                  <a:pt x="3" y="26"/>
                </a:lnTo>
                <a:lnTo>
                  <a:pt x="3" y="25"/>
                </a:lnTo>
                <a:lnTo>
                  <a:pt x="3" y="24"/>
                </a:lnTo>
                <a:lnTo>
                  <a:pt x="3" y="23"/>
                </a:lnTo>
                <a:lnTo>
                  <a:pt x="3" y="22"/>
                </a:lnTo>
                <a:lnTo>
                  <a:pt x="3" y="21"/>
                </a:lnTo>
                <a:lnTo>
                  <a:pt x="3" y="22"/>
                </a:lnTo>
                <a:lnTo>
                  <a:pt x="4" y="22"/>
                </a:lnTo>
                <a:lnTo>
                  <a:pt x="4" y="23"/>
                </a:lnTo>
                <a:lnTo>
                  <a:pt x="5" y="23"/>
                </a:lnTo>
                <a:lnTo>
                  <a:pt x="6" y="23"/>
                </a:lnTo>
                <a:lnTo>
                  <a:pt x="7" y="22"/>
                </a:lnTo>
                <a:lnTo>
                  <a:pt x="7" y="21"/>
                </a:lnTo>
                <a:lnTo>
                  <a:pt x="8" y="21"/>
                </a:lnTo>
                <a:lnTo>
                  <a:pt x="8" y="20"/>
                </a:lnTo>
                <a:lnTo>
                  <a:pt x="8" y="19"/>
                </a:lnTo>
                <a:lnTo>
                  <a:pt x="9" y="18"/>
                </a:lnTo>
                <a:lnTo>
                  <a:pt x="9" y="17"/>
                </a:lnTo>
                <a:lnTo>
                  <a:pt x="9" y="16"/>
                </a:lnTo>
                <a:lnTo>
                  <a:pt x="9" y="15"/>
                </a:lnTo>
                <a:lnTo>
                  <a:pt x="9" y="14"/>
                </a:lnTo>
                <a:lnTo>
                  <a:pt x="10" y="14"/>
                </a:lnTo>
                <a:lnTo>
                  <a:pt x="10" y="13"/>
                </a:lnTo>
                <a:lnTo>
                  <a:pt x="10" y="12"/>
                </a:lnTo>
                <a:lnTo>
                  <a:pt x="9" y="12"/>
                </a:lnTo>
                <a:lnTo>
                  <a:pt x="9" y="11"/>
                </a:lnTo>
                <a:lnTo>
                  <a:pt x="10" y="11"/>
                </a:lnTo>
                <a:lnTo>
                  <a:pt x="10" y="10"/>
                </a:lnTo>
                <a:lnTo>
                  <a:pt x="11" y="9"/>
                </a:lnTo>
                <a:lnTo>
                  <a:pt x="13" y="8"/>
                </a:lnTo>
                <a:lnTo>
                  <a:pt x="15" y="7"/>
                </a:lnTo>
                <a:lnTo>
                  <a:pt x="16" y="6"/>
                </a:lnTo>
                <a:lnTo>
                  <a:pt x="17" y="5"/>
                </a:lnTo>
                <a:lnTo>
                  <a:pt x="19" y="4"/>
                </a:lnTo>
                <a:lnTo>
                  <a:pt x="21" y="2"/>
                </a:lnTo>
                <a:lnTo>
                  <a:pt x="23" y="1"/>
                </a:lnTo>
                <a:lnTo>
                  <a:pt x="24" y="0"/>
                </a:lnTo>
                <a:lnTo>
                  <a:pt x="25" y="1"/>
                </a:lnTo>
                <a:lnTo>
                  <a:pt x="26" y="1"/>
                </a:lnTo>
                <a:lnTo>
                  <a:pt x="26" y="2"/>
                </a:lnTo>
                <a:lnTo>
                  <a:pt x="26" y="3"/>
                </a:lnTo>
                <a:lnTo>
                  <a:pt x="27" y="3"/>
                </a:lnTo>
                <a:lnTo>
                  <a:pt x="27" y="4"/>
                </a:lnTo>
                <a:lnTo>
                  <a:pt x="28" y="5"/>
                </a:lnTo>
                <a:lnTo>
                  <a:pt x="29" y="6"/>
                </a:lnTo>
                <a:lnTo>
                  <a:pt x="29" y="7"/>
                </a:lnTo>
                <a:lnTo>
                  <a:pt x="31" y="9"/>
                </a:lnTo>
                <a:lnTo>
                  <a:pt x="32" y="10"/>
                </a:lnTo>
                <a:lnTo>
                  <a:pt x="34" y="12"/>
                </a:lnTo>
                <a:lnTo>
                  <a:pt x="35" y="13"/>
                </a:lnTo>
                <a:lnTo>
                  <a:pt x="35" y="14"/>
                </a:lnTo>
                <a:lnTo>
                  <a:pt x="35" y="15"/>
                </a:lnTo>
                <a:lnTo>
                  <a:pt x="35" y="16"/>
                </a:lnTo>
                <a:lnTo>
                  <a:pt x="36" y="16"/>
                </a:lnTo>
                <a:lnTo>
                  <a:pt x="36" y="17"/>
                </a:lnTo>
                <a:lnTo>
                  <a:pt x="36" y="18"/>
                </a:lnTo>
                <a:close/>
              </a:path>
            </a:pathLst>
          </a:custGeom>
          <a:solidFill>
            <a:srgbClr val="E9FFB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039" name="Freeform 7"/>
          <p:cNvSpPr>
            <a:spLocks/>
          </p:cNvSpPr>
          <p:nvPr/>
        </p:nvSpPr>
        <p:spPr bwMode="auto">
          <a:xfrm>
            <a:off x="1150847" y="4803658"/>
            <a:ext cx="52593" cy="59465"/>
          </a:xfrm>
          <a:custGeom>
            <a:avLst/>
            <a:gdLst>
              <a:gd name="T0" fmla="*/ 40 w 53"/>
              <a:gd name="T1" fmla="*/ 18 h 63"/>
              <a:gd name="T2" fmla="*/ 41 w 53"/>
              <a:gd name="T3" fmla="*/ 20 h 63"/>
              <a:gd name="T4" fmla="*/ 40 w 53"/>
              <a:gd name="T5" fmla="*/ 24 h 63"/>
              <a:gd name="T6" fmla="*/ 37 w 53"/>
              <a:gd name="T7" fmla="*/ 26 h 63"/>
              <a:gd name="T8" fmla="*/ 41 w 53"/>
              <a:gd name="T9" fmla="*/ 29 h 63"/>
              <a:gd name="T10" fmla="*/ 43 w 53"/>
              <a:gd name="T11" fmla="*/ 28 h 63"/>
              <a:gd name="T12" fmla="*/ 42 w 53"/>
              <a:gd name="T13" fmla="*/ 31 h 63"/>
              <a:gd name="T14" fmla="*/ 45 w 53"/>
              <a:gd name="T15" fmla="*/ 33 h 63"/>
              <a:gd name="T16" fmla="*/ 44 w 53"/>
              <a:gd name="T17" fmla="*/ 34 h 63"/>
              <a:gd name="T18" fmla="*/ 44 w 53"/>
              <a:gd name="T19" fmla="*/ 36 h 63"/>
              <a:gd name="T20" fmla="*/ 43 w 53"/>
              <a:gd name="T21" fmla="*/ 39 h 63"/>
              <a:gd name="T22" fmla="*/ 44 w 53"/>
              <a:gd name="T23" fmla="*/ 42 h 63"/>
              <a:gd name="T24" fmla="*/ 44 w 53"/>
              <a:gd name="T25" fmla="*/ 43 h 63"/>
              <a:gd name="T26" fmla="*/ 43 w 53"/>
              <a:gd name="T27" fmla="*/ 47 h 63"/>
              <a:gd name="T28" fmla="*/ 48 w 53"/>
              <a:gd name="T29" fmla="*/ 52 h 63"/>
              <a:gd name="T30" fmla="*/ 49 w 53"/>
              <a:gd name="T31" fmla="*/ 59 h 63"/>
              <a:gd name="T32" fmla="*/ 53 w 53"/>
              <a:gd name="T33" fmla="*/ 59 h 63"/>
              <a:gd name="T34" fmla="*/ 48 w 53"/>
              <a:gd name="T35" fmla="*/ 63 h 63"/>
              <a:gd name="T36" fmla="*/ 42 w 53"/>
              <a:gd name="T37" fmla="*/ 61 h 63"/>
              <a:gd name="T38" fmla="*/ 33 w 53"/>
              <a:gd name="T39" fmla="*/ 60 h 63"/>
              <a:gd name="T40" fmla="*/ 23 w 53"/>
              <a:gd name="T41" fmla="*/ 60 h 63"/>
              <a:gd name="T42" fmla="*/ 9 w 53"/>
              <a:gd name="T43" fmla="*/ 60 h 63"/>
              <a:gd name="T44" fmla="*/ 4 w 53"/>
              <a:gd name="T45" fmla="*/ 57 h 63"/>
              <a:gd name="T46" fmla="*/ 2 w 53"/>
              <a:gd name="T47" fmla="*/ 56 h 63"/>
              <a:gd name="T48" fmla="*/ 3 w 53"/>
              <a:gd name="T49" fmla="*/ 52 h 63"/>
              <a:gd name="T50" fmla="*/ 3 w 53"/>
              <a:gd name="T51" fmla="*/ 50 h 63"/>
              <a:gd name="T52" fmla="*/ 2 w 53"/>
              <a:gd name="T53" fmla="*/ 50 h 63"/>
              <a:gd name="T54" fmla="*/ 1 w 53"/>
              <a:gd name="T55" fmla="*/ 49 h 63"/>
              <a:gd name="T56" fmla="*/ 1 w 53"/>
              <a:gd name="T57" fmla="*/ 49 h 63"/>
              <a:gd name="T58" fmla="*/ 0 w 53"/>
              <a:gd name="T59" fmla="*/ 47 h 63"/>
              <a:gd name="T60" fmla="*/ 4 w 53"/>
              <a:gd name="T61" fmla="*/ 46 h 63"/>
              <a:gd name="T62" fmla="*/ 4 w 53"/>
              <a:gd name="T63" fmla="*/ 44 h 63"/>
              <a:gd name="T64" fmla="*/ 4 w 53"/>
              <a:gd name="T65" fmla="*/ 41 h 63"/>
              <a:gd name="T66" fmla="*/ 4 w 53"/>
              <a:gd name="T67" fmla="*/ 39 h 63"/>
              <a:gd name="T68" fmla="*/ 4 w 53"/>
              <a:gd name="T69" fmla="*/ 35 h 63"/>
              <a:gd name="T70" fmla="*/ 3 w 53"/>
              <a:gd name="T71" fmla="*/ 31 h 63"/>
              <a:gd name="T72" fmla="*/ 2 w 53"/>
              <a:gd name="T73" fmla="*/ 27 h 63"/>
              <a:gd name="T74" fmla="*/ 3 w 53"/>
              <a:gd name="T75" fmla="*/ 25 h 63"/>
              <a:gd name="T76" fmla="*/ 3 w 53"/>
              <a:gd name="T77" fmla="*/ 22 h 63"/>
              <a:gd name="T78" fmla="*/ 3 w 53"/>
              <a:gd name="T79" fmla="*/ 22 h 63"/>
              <a:gd name="T80" fmla="*/ 4 w 53"/>
              <a:gd name="T81" fmla="*/ 22 h 63"/>
              <a:gd name="T82" fmla="*/ 4 w 53"/>
              <a:gd name="T83" fmla="*/ 23 h 63"/>
              <a:gd name="T84" fmla="*/ 6 w 53"/>
              <a:gd name="T85" fmla="*/ 23 h 63"/>
              <a:gd name="T86" fmla="*/ 8 w 53"/>
              <a:gd name="T87" fmla="*/ 21 h 63"/>
              <a:gd name="T88" fmla="*/ 8 w 53"/>
              <a:gd name="T89" fmla="*/ 20 h 63"/>
              <a:gd name="T90" fmla="*/ 9 w 53"/>
              <a:gd name="T91" fmla="*/ 16 h 63"/>
              <a:gd name="T92" fmla="*/ 10 w 53"/>
              <a:gd name="T93" fmla="*/ 14 h 63"/>
              <a:gd name="T94" fmla="*/ 10 w 53"/>
              <a:gd name="T95" fmla="*/ 13 h 63"/>
              <a:gd name="T96" fmla="*/ 10 w 53"/>
              <a:gd name="T97" fmla="*/ 12 h 63"/>
              <a:gd name="T98" fmla="*/ 10 w 53"/>
              <a:gd name="T99" fmla="*/ 11 h 63"/>
              <a:gd name="T100" fmla="*/ 15 w 53"/>
              <a:gd name="T101" fmla="*/ 7 h 63"/>
              <a:gd name="T102" fmla="*/ 24 w 53"/>
              <a:gd name="T103" fmla="*/ 0 h 63"/>
              <a:gd name="T104" fmla="*/ 26 w 53"/>
              <a:gd name="T105" fmla="*/ 1 h 63"/>
              <a:gd name="T106" fmla="*/ 29 w 53"/>
              <a:gd name="T107" fmla="*/ 6 h 63"/>
              <a:gd name="T108" fmla="*/ 35 w 53"/>
              <a:gd name="T109" fmla="*/ 13 h 63"/>
              <a:gd name="T110" fmla="*/ 36 w 53"/>
              <a:gd name="T111" fmla="*/ 16 h 6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3"/>
              <a:gd name="T169" fmla="*/ 0 h 63"/>
              <a:gd name="T170" fmla="*/ 53 w 53"/>
              <a:gd name="T171" fmla="*/ 63 h 6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3" h="63">
                <a:moveTo>
                  <a:pt x="36" y="18"/>
                </a:moveTo>
                <a:lnTo>
                  <a:pt x="37" y="18"/>
                </a:lnTo>
                <a:lnTo>
                  <a:pt x="38" y="18"/>
                </a:lnTo>
                <a:lnTo>
                  <a:pt x="39" y="18"/>
                </a:lnTo>
                <a:lnTo>
                  <a:pt x="40" y="18"/>
                </a:lnTo>
                <a:lnTo>
                  <a:pt x="41" y="18"/>
                </a:lnTo>
                <a:lnTo>
                  <a:pt x="41" y="19"/>
                </a:lnTo>
                <a:lnTo>
                  <a:pt x="41" y="20"/>
                </a:lnTo>
                <a:lnTo>
                  <a:pt x="41" y="21"/>
                </a:lnTo>
                <a:lnTo>
                  <a:pt x="41" y="22"/>
                </a:lnTo>
                <a:lnTo>
                  <a:pt x="40" y="23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39" y="26"/>
                </a:lnTo>
                <a:lnTo>
                  <a:pt x="38" y="26"/>
                </a:lnTo>
                <a:lnTo>
                  <a:pt x="37" y="26"/>
                </a:lnTo>
                <a:lnTo>
                  <a:pt x="37" y="27"/>
                </a:lnTo>
                <a:lnTo>
                  <a:pt x="38" y="27"/>
                </a:lnTo>
                <a:lnTo>
                  <a:pt x="38" y="28"/>
                </a:lnTo>
                <a:lnTo>
                  <a:pt x="39" y="28"/>
                </a:lnTo>
                <a:lnTo>
                  <a:pt x="40" y="28"/>
                </a:lnTo>
                <a:lnTo>
                  <a:pt x="41" y="29"/>
                </a:lnTo>
                <a:lnTo>
                  <a:pt x="42" y="29"/>
                </a:lnTo>
                <a:lnTo>
                  <a:pt x="43" y="28"/>
                </a:lnTo>
                <a:lnTo>
                  <a:pt x="43" y="29"/>
                </a:lnTo>
                <a:lnTo>
                  <a:pt x="42" y="29"/>
                </a:lnTo>
                <a:lnTo>
                  <a:pt x="42" y="30"/>
                </a:lnTo>
                <a:lnTo>
                  <a:pt x="42" y="31"/>
                </a:lnTo>
                <a:lnTo>
                  <a:pt x="43" y="31"/>
                </a:lnTo>
                <a:lnTo>
                  <a:pt x="45" y="32"/>
                </a:lnTo>
                <a:lnTo>
                  <a:pt x="46" y="32"/>
                </a:lnTo>
                <a:lnTo>
                  <a:pt x="45" y="33"/>
                </a:lnTo>
                <a:lnTo>
                  <a:pt x="44" y="33"/>
                </a:lnTo>
                <a:lnTo>
                  <a:pt x="44" y="34"/>
                </a:lnTo>
                <a:lnTo>
                  <a:pt x="44" y="35"/>
                </a:lnTo>
                <a:lnTo>
                  <a:pt x="44" y="36"/>
                </a:lnTo>
                <a:lnTo>
                  <a:pt x="44" y="37"/>
                </a:lnTo>
                <a:lnTo>
                  <a:pt x="44" y="38"/>
                </a:lnTo>
                <a:lnTo>
                  <a:pt x="43" y="39"/>
                </a:lnTo>
                <a:lnTo>
                  <a:pt x="44" y="40"/>
                </a:lnTo>
                <a:lnTo>
                  <a:pt x="44" y="41"/>
                </a:lnTo>
                <a:lnTo>
                  <a:pt x="44" y="42"/>
                </a:lnTo>
                <a:lnTo>
                  <a:pt x="45" y="42"/>
                </a:lnTo>
                <a:lnTo>
                  <a:pt x="45" y="43"/>
                </a:lnTo>
                <a:lnTo>
                  <a:pt x="44" y="43"/>
                </a:lnTo>
                <a:lnTo>
                  <a:pt x="44" y="44"/>
                </a:lnTo>
                <a:lnTo>
                  <a:pt x="43" y="45"/>
                </a:lnTo>
                <a:lnTo>
                  <a:pt x="43" y="46"/>
                </a:lnTo>
                <a:lnTo>
                  <a:pt x="43" y="47"/>
                </a:lnTo>
                <a:lnTo>
                  <a:pt x="43" y="48"/>
                </a:lnTo>
                <a:lnTo>
                  <a:pt x="43" y="49"/>
                </a:lnTo>
                <a:lnTo>
                  <a:pt x="44" y="50"/>
                </a:lnTo>
                <a:lnTo>
                  <a:pt x="46" y="50"/>
                </a:lnTo>
                <a:lnTo>
                  <a:pt x="48" y="52"/>
                </a:lnTo>
                <a:lnTo>
                  <a:pt x="48" y="53"/>
                </a:lnTo>
                <a:lnTo>
                  <a:pt x="48" y="54"/>
                </a:lnTo>
                <a:lnTo>
                  <a:pt x="48" y="56"/>
                </a:lnTo>
                <a:lnTo>
                  <a:pt x="48" y="58"/>
                </a:lnTo>
                <a:lnTo>
                  <a:pt x="49" y="58"/>
                </a:lnTo>
                <a:lnTo>
                  <a:pt x="49" y="59"/>
                </a:lnTo>
                <a:lnTo>
                  <a:pt x="50" y="59"/>
                </a:lnTo>
                <a:lnTo>
                  <a:pt x="51" y="59"/>
                </a:lnTo>
                <a:lnTo>
                  <a:pt x="52" y="59"/>
                </a:lnTo>
                <a:lnTo>
                  <a:pt x="53" y="59"/>
                </a:lnTo>
                <a:lnTo>
                  <a:pt x="53" y="60"/>
                </a:lnTo>
                <a:lnTo>
                  <a:pt x="53" y="61"/>
                </a:lnTo>
                <a:lnTo>
                  <a:pt x="52" y="61"/>
                </a:lnTo>
                <a:lnTo>
                  <a:pt x="52" y="62"/>
                </a:lnTo>
                <a:lnTo>
                  <a:pt x="49" y="63"/>
                </a:lnTo>
                <a:lnTo>
                  <a:pt x="48" y="63"/>
                </a:lnTo>
                <a:lnTo>
                  <a:pt x="47" y="63"/>
                </a:lnTo>
                <a:lnTo>
                  <a:pt x="46" y="62"/>
                </a:lnTo>
                <a:lnTo>
                  <a:pt x="44" y="61"/>
                </a:lnTo>
                <a:lnTo>
                  <a:pt x="42" y="61"/>
                </a:lnTo>
                <a:lnTo>
                  <a:pt x="39" y="61"/>
                </a:lnTo>
                <a:lnTo>
                  <a:pt x="37" y="61"/>
                </a:lnTo>
                <a:lnTo>
                  <a:pt x="36" y="61"/>
                </a:lnTo>
                <a:lnTo>
                  <a:pt x="35" y="61"/>
                </a:lnTo>
                <a:lnTo>
                  <a:pt x="33" y="60"/>
                </a:lnTo>
                <a:lnTo>
                  <a:pt x="32" y="59"/>
                </a:lnTo>
                <a:lnTo>
                  <a:pt x="31" y="59"/>
                </a:lnTo>
                <a:lnTo>
                  <a:pt x="29" y="59"/>
                </a:lnTo>
                <a:lnTo>
                  <a:pt x="28" y="59"/>
                </a:lnTo>
                <a:lnTo>
                  <a:pt x="25" y="59"/>
                </a:lnTo>
                <a:lnTo>
                  <a:pt x="23" y="60"/>
                </a:lnTo>
                <a:lnTo>
                  <a:pt x="20" y="61"/>
                </a:lnTo>
                <a:lnTo>
                  <a:pt x="18" y="61"/>
                </a:lnTo>
                <a:lnTo>
                  <a:pt x="16" y="61"/>
                </a:lnTo>
                <a:lnTo>
                  <a:pt x="13" y="61"/>
                </a:lnTo>
                <a:lnTo>
                  <a:pt x="10" y="61"/>
                </a:lnTo>
                <a:lnTo>
                  <a:pt x="9" y="60"/>
                </a:lnTo>
                <a:lnTo>
                  <a:pt x="8" y="59"/>
                </a:lnTo>
                <a:lnTo>
                  <a:pt x="7" y="60"/>
                </a:lnTo>
                <a:lnTo>
                  <a:pt x="6" y="59"/>
                </a:lnTo>
                <a:lnTo>
                  <a:pt x="4" y="58"/>
                </a:lnTo>
                <a:lnTo>
                  <a:pt x="4" y="57"/>
                </a:lnTo>
                <a:lnTo>
                  <a:pt x="3" y="57"/>
                </a:lnTo>
                <a:lnTo>
                  <a:pt x="2" y="57"/>
                </a:lnTo>
                <a:lnTo>
                  <a:pt x="2" y="56"/>
                </a:lnTo>
                <a:lnTo>
                  <a:pt x="3" y="55"/>
                </a:lnTo>
                <a:lnTo>
                  <a:pt x="3" y="54"/>
                </a:lnTo>
                <a:lnTo>
                  <a:pt x="3" y="53"/>
                </a:lnTo>
                <a:lnTo>
                  <a:pt x="4" y="52"/>
                </a:lnTo>
                <a:lnTo>
                  <a:pt x="3" y="52"/>
                </a:lnTo>
                <a:lnTo>
                  <a:pt x="3" y="51"/>
                </a:lnTo>
                <a:lnTo>
                  <a:pt x="3" y="50"/>
                </a:lnTo>
                <a:lnTo>
                  <a:pt x="2" y="50"/>
                </a:lnTo>
                <a:lnTo>
                  <a:pt x="2" y="49"/>
                </a:lnTo>
                <a:lnTo>
                  <a:pt x="1" y="49"/>
                </a:lnTo>
                <a:lnTo>
                  <a:pt x="0" y="48"/>
                </a:lnTo>
                <a:lnTo>
                  <a:pt x="0" y="47"/>
                </a:lnTo>
                <a:lnTo>
                  <a:pt x="1" y="47"/>
                </a:lnTo>
                <a:lnTo>
                  <a:pt x="2" y="46"/>
                </a:lnTo>
                <a:lnTo>
                  <a:pt x="3" y="46"/>
                </a:lnTo>
                <a:lnTo>
                  <a:pt x="4" y="46"/>
                </a:lnTo>
                <a:lnTo>
                  <a:pt x="4" y="45"/>
                </a:lnTo>
                <a:lnTo>
                  <a:pt x="4" y="44"/>
                </a:lnTo>
                <a:lnTo>
                  <a:pt x="4" y="43"/>
                </a:lnTo>
                <a:lnTo>
                  <a:pt x="4" y="42"/>
                </a:lnTo>
                <a:lnTo>
                  <a:pt x="4" y="41"/>
                </a:lnTo>
                <a:lnTo>
                  <a:pt x="4" y="40"/>
                </a:lnTo>
                <a:lnTo>
                  <a:pt x="5" y="40"/>
                </a:lnTo>
                <a:lnTo>
                  <a:pt x="5" y="39"/>
                </a:lnTo>
                <a:lnTo>
                  <a:pt x="4" y="39"/>
                </a:lnTo>
                <a:lnTo>
                  <a:pt x="4" y="38"/>
                </a:lnTo>
                <a:lnTo>
                  <a:pt x="4" y="36"/>
                </a:lnTo>
                <a:lnTo>
                  <a:pt x="4" y="35"/>
                </a:lnTo>
                <a:lnTo>
                  <a:pt x="4" y="34"/>
                </a:lnTo>
                <a:lnTo>
                  <a:pt x="4" y="33"/>
                </a:lnTo>
                <a:lnTo>
                  <a:pt x="4" y="32"/>
                </a:lnTo>
                <a:lnTo>
                  <a:pt x="3" y="31"/>
                </a:lnTo>
                <a:lnTo>
                  <a:pt x="3" y="30"/>
                </a:lnTo>
                <a:lnTo>
                  <a:pt x="2" y="29"/>
                </a:lnTo>
                <a:lnTo>
                  <a:pt x="2" y="28"/>
                </a:lnTo>
                <a:lnTo>
                  <a:pt x="2" y="27"/>
                </a:lnTo>
                <a:lnTo>
                  <a:pt x="3" y="26"/>
                </a:lnTo>
                <a:lnTo>
                  <a:pt x="3" y="25"/>
                </a:lnTo>
                <a:lnTo>
                  <a:pt x="3" y="24"/>
                </a:lnTo>
                <a:lnTo>
                  <a:pt x="3" y="23"/>
                </a:lnTo>
                <a:lnTo>
                  <a:pt x="3" y="22"/>
                </a:lnTo>
                <a:lnTo>
                  <a:pt x="3" y="21"/>
                </a:lnTo>
                <a:lnTo>
                  <a:pt x="3" y="22"/>
                </a:lnTo>
                <a:lnTo>
                  <a:pt x="4" y="22"/>
                </a:lnTo>
                <a:lnTo>
                  <a:pt x="4" y="23"/>
                </a:lnTo>
                <a:lnTo>
                  <a:pt x="5" y="23"/>
                </a:lnTo>
                <a:lnTo>
                  <a:pt x="6" y="23"/>
                </a:lnTo>
                <a:lnTo>
                  <a:pt x="7" y="22"/>
                </a:lnTo>
                <a:lnTo>
                  <a:pt x="7" y="21"/>
                </a:lnTo>
                <a:lnTo>
                  <a:pt x="8" y="21"/>
                </a:lnTo>
                <a:lnTo>
                  <a:pt x="8" y="20"/>
                </a:lnTo>
                <a:lnTo>
                  <a:pt x="8" y="19"/>
                </a:lnTo>
                <a:lnTo>
                  <a:pt x="9" y="18"/>
                </a:lnTo>
                <a:lnTo>
                  <a:pt x="9" y="17"/>
                </a:lnTo>
                <a:lnTo>
                  <a:pt x="9" y="16"/>
                </a:lnTo>
                <a:lnTo>
                  <a:pt x="9" y="15"/>
                </a:lnTo>
                <a:lnTo>
                  <a:pt x="9" y="14"/>
                </a:lnTo>
                <a:lnTo>
                  <a:pt x="10" y="14"/>
                </a:lnTo>
                <a:lnTo>
                  <a:pt x="10" y="13"/>
                </a:lnTo>
                <a:lnTo>
                  <a:pt x="10" y="12"/>
                </a:lnTo>
                <a:lnTo>
                  <a:pt x="9" y="12"/>
                </a:lnTo>
                <a:lnTo>
                  <a:pt x="9" y="11"/>
                </a:lnTo>
                <a:lnTo>
                  <a:pt x="10" y="11"/>
                </a:lnTo>
                <a:lnTo>
                  <a:pt x="10" y="10"/>
                </a:lnTo>
                <a:lnTo>
                  <a:pt x="11" y="9"/>
                </a:lnTo>
                <a:lnTo>
                  <a:pt x="13" y="8"/>
                </a:lnTo>
                <a:lnTo>
                  <a:pt x="15" y="7"/>
                </a:lnTo>
                <a:lnTo>
                  <a:pt x="16" y="6"/>
                </a:lnTo>
                <a:lnTo>
                  <a:pt x="17" y="5"/>
                </a:lnTo>
                <a:lnTo>
                  <a:pt x="19" y="4"/>
                </a:lnTo>
                <a:lnTo>
                  <a:pt x="21" y="2"/>
                </a:lnTo>
                <a:lnTo>
                  <a:pt x="23" y="1"/>
                </a:lnTo>
                <a:lnTo>
                  <a:pt x="24" y="0"/>
                </a:lnTo>
                <a:lnTo>
                  <a:pt x="25" y="1"/>
                </a:lnTo>
                <a:lnTo>
                  <a:pt x="26" y="1"/>
                </a:lnTo>
                <a:lnTo>
                  <a:pt x="26" y="2"/>
                </a:lnTo>
                <a:lnTo>
                  <a:pt x="26" y="3"/>
                </a:lnTo>
                <a:lnTo>
                  <a:pt x="27" y="3"/>
                </a:lnTo>
                <a:lnTo>
                  <a:pt x="27" y="4"/>
                </a:lnTo>
                <a:lnTo>
                  <a:pt x="28" y="5"/>
                </a:lnTo>
                <a:lnTo>
                  <a:pt x="29" y="6"/>
                </a:lnTo>
                <a:lnTo>
                  <a:pt x="29" y="7"/>
                </a:lnTo>
                <a:lnTo>
                  <a:pt x="31" y="9"/>
                </a:lnTo>
                <a:lnTo>
                  <a:pt x="32" y="10"/>
                </a:lnTo>
                <a:lnTo>
                  <a:pt x="34" y="12"/>
                </a:lnTo>
                <a:lnTo>
                  <a:pt x="35" y="13"/>
                </a:lnTo>
                <a:lnTo>
                  <a:pt x="35" y="14"/>
                </a:lnTo>
                <a:lnTo>
                  <a:pt x="35" y="15"/>
                </a:lnTo>
                <a:lnTo>
                  <a:pt x="35" y="16"/>
                </a:lnTo>
                <a:lnTo>
                  <a:pt x="36" y="16"/>
                </a:lnTo>
                <a:lnTo>
                  <a:pt x="36" y="17"/>
                </a:lnTo>
                <a:lnTo>
                  <a:pt x="36" y="18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040" name="Freeform 8"/>
          <p:cNvSpPr>
            <a:spLocks noEditPoints="1"/>
          </p:cNvSpPr>
          <p:nvPr/>
        </p:nvSpPr>
        <p:spPr bwMode="auto">
          <a:xfrm>
            <a:off x="1078408" y="5180272"/>
            <a:ext cx="83355" cy="42476"/>
          </a:xfrm>
          <a:custGeom>
            <a:avLst/>
            <a:gdLst>
              <a:gd name="T0" fmla="*/ 16 w 84"/>
              <a:gd name="T1" fmla="*/ 1 h 45"/>
              <a:gd name="T2" fmla="*/ 20 w 84"/>
              <a:gd name="T3" fmla="*/ 2 h 45"/>
              <a:gd name="T4" fmla="*/ 21 w 84"/>
              <a:gd name="T5" fmla="*/ 5 h 45"/>
              <a:gd name="T6" fmla="*/ 23 w 84"/>
              <a:gd name="T7" fmla="*/ 4 h 45"/>
              <a:gd name="T8" fmla="*/ 25 w 84"/>
              <a:gd name="T9" fmla="*/ 5 h 45"/>
              <a:gd name="T10" fmla="*/ 27 w 84"/>
              <a:gd name="T11" fmla="*/ 5 h 45"/>
              <a:gd name="T12" fmla="*/ 28 w 84"/>
              <a:gd name="T13" fmla="*/ 4 h 45"/>
              <a:gd name="T14" fmla="*/ 30 w 84"/>
              <a:gd name="T15" fmla="*/ 8 h 45"/>
              <a:gd name="T16" fmla="*/ 32 w 84"/>
              <a:gd name="T17" fmla="*/ 7 h 45"/>
              <a:gd name="T18" fmla="*/ 33 w 84"/>
              <a:gd name="T19" fmla="*/ 7 h 45"/>
              <a:gd name="T20" fmla="*/ 35 w 84"/>
              <a:gd name="T21" fmla="*/ 5 h 45"/>
              <a:gd name="T22" fmla="*/ 38 w 84"/>
              <a:gd name="T23" fmla="*/ 5 h 45"/>
              <a:gd name="T24" fmla="*/ 42 w 84"/>
              <a:gd name="T25" fmla="*/ 5 h 45"/>
              <a:gd name="T26" fmla="*/ 46 w 84"/>
              <a:gd name="T27" fmla="*/ 6 h 45"/>
              <a:gd name="T28" fmla="*/ 50 w 84"/>
              <a:gd name="T29" fmla="*/ 6 h 45"/>
              <a:gd name="T30" fmla="*/ 58 w 84"/>
              <a:gd name="T31" fmla="*/ 13 h 45"/>
              <a:gd name="T32" fmla="*/ 64 w 84"/>
              <a:gd name="T33" fmla="*/ 16 h 45"/>
              <a:gd name="T34" fmla="*/ 70 w 84"/>
              <a:gd name="T35" fmla="*/ 17 h 45"/>
              <a:gd name="T36" fmla="*/ 75 w 84"/>
              <a:gd name="T37" fmla="*/ 15 h 45"/>
              <a:gd name="T38" fmla="*/ 84 w 84"/>
              <a:gd name="T39" fmla="*/ 15 h 45"/>
              <a:gd name="T40" fmla="*/ 84 w 84"/>
              <a:gd name="T41" fmla="*/ 19 h 45"/>
              <a:gd name="T42" fmla="*/ 83 w 84"/>
              <a:gd name="T43" fmla="*/ 24 h 45"/>
              <a:gd name="T44" fmla="*/ 83 w 84"/>
              <a:gd name="T45" fmla="*/ 27 h 45"/>
              <a:gd name="T46" fmla="*/ 81 w 84"/>
              <a:gd name="T47" fmla="*/ 30 h 45"/>
              <a:gd name="T48" fmla="*/ 78 w 84"/>
              <a:gd name="T49" fmla="*/ 31 h 45"/>
              <a:gd name="T50" fmla="*/ 75 w 84"/>
              <a:gd name="T51" fmla="*/ 31 h 45"/>
              <a:gd name="T52" fmla="*/ 72 w 84"/>
              <a:gd name="T53" fmla="*/ 32 h 45"/>
              <a:gd name="T54" fmla="*/ 69 w 84"/>
              <a:gd name="T55" fmla="*/ 31 h 45"/>
              <a:gd name="T56" fmla="*/ 66 w 84"/>
              <a:gd name="T57" fmla="*/ 33 h 45"/>
              <a:gd name="T58" fmla="*/ 65 w 84"/>
              <a:gd name="T59" fmla="*/ 36 h 45"/>
              <a:gd name="T60" fmla="*/ 63 w 84"/>
              <a:gd name="T61" fmla="*/ 37 h 45"/>
              <a:gd name="T62" fmla="*/ 60 w 84"/>
              <a:gd name="T63" fmla="*/ 37 h 45"/>
              <a:gd name="T64" fmla="*/ 58 w 84"/>
              <a:gd name="T65" fmla="*/ 37 h 45"/>
              <a:gd name="T66" fmla="*/ 53 w 84"/>
              <a:gd name="T67" fmla="*/ 37 h 45"/>
              <a:gd name="T68" fmla="*/ 50 w 84"/>
              <a:gd name="T69" fmla="*/ 38 h 45"/>
              <a:gd name="T70" fmla="*/ 47 w 84"/>
              <a:gd name="T71" fmla="*/ 40 h 45"/>
              <a:gd name="T72" fmla="*/ 46 w 84"/>
              <a:gd name="T73" fmla="*/ 43 h 45"/>
              <a:gd name="T74" fmla="*/ 43 w 84"/>
              <a:gd name="T75" fmla="*/ 44 h 45"/>
              <a:gd name="T76" fmla="*/ 39 w 84"/>
              <a:gd name="T77" fmla="*/ 44 h 45"/>
              <a:gd name="T78" fmla="*/ 35 w 84"/>
              <a:gd name="T79" fmla="*/ 45 h 45"/>
              <a:gd name="T80" fmla="*/ 32 w 84"/>
              <a:gd name="T81" fmla="*/ 44 h 45"/>
              <a:gd name="T82" fmla="*/ 28 w 84"/>
              <a:gd name="T83" fmla="*/ 43 h 45"/>
              <a:gd name="T84" fmla="*/ 26 w 84"/>
              <a:gd name="T85" fmla="*/ 41 h 45"/>
              <a:gd name="T86" fmla="*/ 20 w 84"/>
              <a:gd name="T87" fmla="*/ 39 h 45"/>
              <a:gd name="T88" fmla="*/ 15 w 84"/>
              <a:gd name="T89" fmla="*/ 39 h 45"/>
              <a:gd name="T90" fmla="*/ 13 w 84"/>
              <a:gd name="T91" fmla="*/ 39 h 45"/>
              <a:gd name="T92" fmla="*/ 9 w 84"/>
              <a:gd name="T93" fmla="*/ 40 h 45"/>
              <a:gd name="T94" fmla="*/ 7 w 84"/>
              <a:gd name="T95" fmla="*/ 39 h 45"/>
              <a:gd name="T96" fmla="*/ 6 w 84"/>
              <a:gd name="T97" fmla="*/ 37 h 45"/>
              <a:gd name="T98" fmla="*/ 6 w 84"/>
              <a:gd name="T99" fmla="*/ 32 h 45"/>
              <a:gd name="T100" fmla="*/ 6 w 84"/>
              <a:gd name="T101" fmla="*/ 28 h 45"/>
              <a:gd name="T102" fmla="*/ 5 w 84"/>
              <a:gd name="T103" fmla="*/ 27 h 45"/>
              <a:gd name="T104" fmla="*/ 4 w 84"/>
              <a:gd name="T105" fmla="*/ 24 h 45"/>
              <a:gd name="T106" fmla="*/ 2 w 84"/>
              <a:gd name="T107" fmla="*/ 21 h 45"/>
              <a:gd name="T108" fmla="*/ 1 w 84"/>
              <a:gd name="T109" fmla="*/ 18 h 45"/>
              <a:gd name="T110" fmla="*/ 2 w 84"/>
              <a:gd name="T111" fmla="*/ 15 h 45"/>
              <a:gd name="T112" fmla="*/ 4 w 84"/>
              <a:gd name="T113" fmla="*/ 12 h 45"/>
              <a:gd name="T114" fmla="*/ 5 w 84"/>
              <a:gd name="T115" fmla="*/ 9 h 45"/>
              <a:gd name="T116" fmla="*/ 8 w 84"/>
              <a:gd name="T117" fmla="*/ 7 h 45"/>
              <a:gd name="T118" fmla="*/ 10 w 84"/>
              <a:gd name="T119" fmla="*/ 5 h 45"/>
              <a:gd name="T120" fmla="*/ 14 w 84"/>
              <a:gd name="T121" fmla="*/ 4 h 45"/>
              <a:gd name="T122" fmla="*/ 2 w 84"/>
              <a:gd name="T123" fmla="*/ 33 h 45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84"/>
              <a:gd name="T187" fmla="*/ 0 h 45"/>
              <a:gd name="T188" fmla="*/ 84 w 84"/>
              <a:gd name="T189" fmla="*/ 45 h 45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84" h="45">
                <a:moveTo>
                  <a:pt x="14" y="3"/>
                </a:moveTo>
                <a:lnTo>
                  <a:pt x="15" y="3"/>
                </a:lnTo>
                <a:lnTo>
                  <a:pt x="16" y="3"/>
                </a:lnTo>
                <a:lnTo>
                  <a:pt x="16" y="2"/>
                </a:lnTo>
                <a:lnTo>
                  <a:pt x="16" y="1"/>
                </a:lnTo>
                <a:lnTo>
                  <a:pt x="17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2"/>
                </a:lnTo>
                <a:lnTo>
                  <a:pt x="20" y="3"/>
                </a:lnTo>
                <a:lnTo>
                  <a:pt x="21" y="3"/>
                </a:lnTo>
                <a:lnTo>
                  <a:pt x="21" y="4"/>
                </a:lnTo>
                <a:lnTo>
                  <a:pt x="21" y="5"/>
                </a:lnTo>
                <a:lnTo>
                  <a:pt x="22" y="5"/>
                </a:lnTo>
                <a:lnTo>
                  <a:pt x="23" y="5"/>
                </a:lnTo>
                <a:lnTo>
                  <a:pt x="23" y="4"/>
                </a:lnTo>
                <a:lnTo>
                  <a:pt x="23" y="3"/>
                </a:lnTo>
                <a:lnTo>
                  <a:pt x="24" y="3"/>
                </a:lnTo>
                <a:lnTo>
                  <a:pt x="25" y="4"/>
                </a:lnTo>
                <a:lnTo>
                  <a:pt x="25" y="5"/>
                </a:lnTo>
                <a:lnTo>
                  <a:pt x="25" y="6"/>
                </a:lnTo>
                <a:lnTo>
                  <a:pt x="26" y="6"/>
                </a:lnTo>
                <a:lnTo>
                  <a:pt x="27" y="6"/>
                </a:lnTo>
                <a:lnTo>
                  <a:pt x="27" y="5"/>
                </a:lnTo>
                <a:lnTo>
                  <a:pt x="26" y="5"/>
                </a:lnTo>
                <a:lnTo>
                  <a:pt x="26" y="4"/>
                </a:lnTo>
                <a:lnTo>
                  <a:pt x="27" y="4"/>
                </a:lnTo>
                <a:lnTo>
                  <a:pt x="28" y="4"/>
                </a:lnTo>
                <a:lnTo>
                  <a:pt x="29" y="5"/>
                </a:lnTo>
                <a:lnTo>
                  <a:pt x="28" y="5"/>
                </a:lnTo>
                <a:lnTo>
                  <a:pt x="28" y="6"/>
                </a:lnTo>
                <a:lnTo>
                  <a:pt x="29" y="8"/>
                </a:lnTo>
                <a:lnTo>
                  <a:pt x="30" y="8"/>
                </a:lnTo>
                <a:lnTo>
                  <a:pt x="30" y="7"/>
                </a:lnTo>
                <a:lnTo>
                  <a:pt x="30" y="6"/>
                </a:lnTo>
                <a:lnTo>
                  <a:pt x="31" y="6"/>
                </a:lnTo>
                <a:lnTo>
                  <a:pt x="32" y="6"/>
                </a:lnTo>
                <a:lnTo>
                  <a:pt x="32" y="7"/>
                </a:lnTo>
                <a:lnTo>
                  <a:pt x="33" y="7"/>
                </a:lnTo>
                <a:lnTo>
                  <a:pt x="33" y="8"/>
                </a:lnTo>
                <a:lnTo>
                  <a:pt x="33" y="9"/>
                </a:lnTo>
                <a:lnTo>
                  <a:pt x="33" y="8"/>
                </a:lnTo>
                <a:lnTo>
                  <a:pt x="33" y="7"/>
                </a:lnTo>
                <a:lnTo>
                  <a:pt x="34" y="7"/>
                </a:lnTo>
                <a:lnTo>
                  <a:pt x="35" y="7"/>
                </a:lnTo>
                <a:lnTo>
                  <a:pt x="35" y="6"/>
                </a:lnTo>
                <a:lnTo>
                  <a:pt x="34" y="5"/>
                </a:lnTo>
                <a:lnTo>
                  <a:pt x="35" y="5"/>
                </a:lnTo>
                <a:lnTo>
                  <a:pt x="36" y="5"/>
                </a:lnTo>
                <a:lnTo>
                  <a:pt x="36" y="4"/>
                </a:lnTo>
                <a:lnTo>
                  <a:pt x="37" y="4"/>
                </a:lnTo>
                <a:lnTo>
                  <a:pt x="37" y="5"/>
                </a:lnTo>
                <a:lnTo>
                  <a:pt x="38" y="5"/>
                </a:lnTo>
                <a:lnTo>
                  <a:pt x="39" y="5"/>
                </a:lnTo>
                <a:lnTo>
                  <a:pt x="40" y="5"/>
                </a:lnTo>
                <a:lnTo>
                  <a:pt x="41" y="5"/>
                </a:lnTo>
                <a:lnTo>
                  <a:pt x="42" y="5"/>
                </a:lnTo>
                <a:lnTo>
                  <a:pt x="43" y="5"/>
                </a:lnTo>
                <a:lnTo>
                  <a:pt x="44" y="5"/>
                </a:lnTo>
                <a:lnTo>
                  <a:pt x="45" y="5"/>
                </a:lnTo>
                <a:lnTo>
                  <a:pt x="45" y="6"/>
                </a:lnTo>
                <a:lnTo>
                  <a:pt x="46" y="6"/>
                </a:lnTo>
                <a:lnTo>
                  <a:pt x="47" y="6"/>
                </a:lnTo>
                <a:lnTo>
                  <a:pt x="48" y="6"/>
                </a:lnTo>
                <a:lnTo>
                  <a:pt x="49" y="6"/>
                </a:lnTo>
                <a:lnTo>
                  <a:pt x="50" y="6"/>
                </a:lnTo>
                <a:lnTo>
                  <a:pt x="50" y="8"/>
                </a:lnTo>
                <a:lnTo>
                  <a:pt x="52" y="9"/>
                </a:lnTo>
                <a:lnTo>
                  <a:pt x="52" y="11"/>
                </a:lnTo>
                <a:lnTo>
                  <a:pt x="54" y="12"/>
                </a:lnTo>
                <a:lnTo>
                  <a:pt x="58" y="13"/>
                </a:lnTo>
                <a:lnTo>
                  <a:pt x="60" y="15"/>
                </a:lnTo>
                <a:lnTo>
                  <a:pt x="61" y="15"/>
                </a:lnTo>
                <a:lnTo>
                  <a:pt x="62" y="15"/>
                </a:lnTo>
                <a:lnTo>
                  <a:pt x="63" y="15"/>
                </a:lnTo>
                <a:lnTo>
                  <a:pt x="64" y="16"/>
                </a:lnTo>
                <a:lnTo>
                  <a:pt x="64" y="17"/>
                </a:lnTo>
                <a:lnTo>
                  <a:pt x="65" y="17"/>
                </a:lnTo>
                <a:lnTo>
                  <a:pt x="68" y="17"/>
                </a:lnTo>
                <a:lnTo>
                  <a:pt x="69" y="17"/>
                </a:lnTo>
                <a:lnTo>
                  <a:pt x="70" y="17"/>
                </a:lnTo>
                <a:lnTo>
                  <a:pt x="71" y="16"/>
                </a:lnTo>
                <a:lnTo>
                  <a:pt x="73" y="16"/>
                </a:lnTo>
                <a:lnTo>
                  <a:pt x="73" y="15"/>
                </a:lnTo>
                <a:lnTo>
                  <a:pt x="74" y="15"/>
                </a:lnTo>
                <a:lnTo>
                  <a:pt x="75" y="15"/>
                </a:lnTo>
                <a:lnTo>
                  <a:pt x="77" y="15"/>
                </a:lnTo>
                <a:lnTo>
                  <a:pt x="78" y="15"/>
                </a:lnTo>
                <a:lnTo>
                  <a:pt x="80" y="15"/>
                </a:lnTo>
                <a:lnTo>
                  <a:pt x="83" y="15"/>
                </a:lnTo>
                <a:lnTo>
                  <a:pt x="84" y="15"/>
                </a:lnTo>
                <a:lnTo>
                  <a:pt x="84" y="16"/>
                </a:lnTo>
                <a:lnTo>
                  <a:pt x="84" y="17"/>
                </a:lnTo>
                <a:lnTo>
                  <a:pt x="84" y="18"/>
                </a:lnTo>
                <a:lnTo>
                  <a:pt x="84" y="19"/>
                </a:lnTo>
                <a:lnTo>
                  <a:pt x="84" y="20"/>
                </a:lnTo>
                <a:lnTo>
                  <a:pt x="84" y="21"/>
                </a:lnTo>
                <a:lnTo>
                  <a:pt x="84" y="22"/>
                </a:lnTo>
                <a:lnTo>
                  <a:pt x="83" y="23"/>
                </a:lnTo>
                <a:lnTo>
                  <a:pt x="83" y="24"/>
                </a:lnTo>
                <a:lnTo>
                  <a:pt x="83" y="25"/>
                </a:lnTo>
                <a:lnTo>
                  <a:pt x="83" y="26"/>
                </a:lnTo>
                <a:lnTo>
                  <a:pt x="83" y="27"/>
                </a:lnTo>
                <a:lnTo>
                  <a:pt x="82" y="27"/>
                </a:lnTo>
                <a:lnTo>
                  <a:pt x="82" y="28"/>
                </a:lnTo>
                <a:lnTo>
                  <a:pt x="81" y="28"/>
                </a:lnTo>
                <a:lnTo>
                  <a:pt x="81" y="29"/>
                </a:lnTo>
                <a:lnTo>
                  <a:pt x="81" y="30"/>
                </a:lnTo>
                <a:lnTo>
                  <a:pt x="81" y="31"/>
                </a:lnTo>
                <a:lnTo>
                  <a:pt x="80" y="31"/>
                </a:lnTo>
                <a:lnTo>
                  <a:pt x="79" y="31"/>
                </a:lnTo>
                <a:lnTo>
                  <a:pt x="78" y="31"/>
                </a:lnTo>
                <a:lnTo>
                  <a:pt x="77" y="31"/>
                </a:lnTo>
                <a:lnTo>
                  <a:pt x="76" y="31"/>
                </a:lnTo>
                <a:lnTo>
                  <a:pt x="75" y="31"/>
                </a:lnTo>
                <a:lnTo>
                  <a:pt x="74" y="31"/>
                </a:lnTo>
                <a:lnTo>
                  <a:pt x="73" y="31"/>
                </a:lnTo>
                <a:lnTo>
                  <a:pt x="72" y="31"/>
                </a:lnTo>
                <a:lnTo>
                  <a:pt x="72" y="32"/>
                </a:lnTo>
                <a:lnTo>
                  <a:pt x="71" y="32"/>
                </a:lnTo>
                <a:lnTo>
                  <a:pt x="70" y="32"/>
                </a:lnTo>
                <a:lnTo>
                  <a:pt x="70" y="31"/>
                </a:lnTo>
                <a:lnTo>
                  <a:pt x="69" y="31"/>
                </a:lnTo>
                <a:lnTo>
                  <a:pt x="69" y="32"/>
                </a:lnTo>
                <a:lnTo>
                  <a:pt x="68" y="32"/>
                </a:lnTo>
                <a:lnTo>
                  <a:pt x="67" y="32"/>
                </a:lnTo>
                <a:lnTo>
                  <a:pt x="66" y="32"/>
                </a:lnTo>
                <a:lnTo>
                  <a:pt x="66" y="33"/>
                </a:lnTo>
                <a:lnTo>
                  <a:pt x="67" y="33"/>
                </a:lnTo>
                <a:lnTo>
                  <a:pt x="67" y="34"/>
                </a:lnTo>
                <a:lnTo>
                  <a:pt x="66" y="34"/>
                </a:lnTo>
                <a:lnTo>
                  <a:pt x="66" y="35"/>
                </a:lnTo>
                <a:lnTo>
                  <a:pt x="65" y="36"/>
                </a:lnTo>
                <a:lnTo>
                  <a:pt x="64" y="36"/>
                </a:lnTo>
                <a:lnTo>
                  <a:pt x="64" y="37"/>
                </a:lnTo>
                <a:lnTo>
                  <a:pt x="63" y="37"/>
                </a:lnTo>
                <a:lnTo>
                  <a:pt x="62" y="37"/>
                </a:lnTo>
                <a:lnTo>
                  <a:pt x="62" y="38"/>
                </a:lnTo>
                <a:lnTo>
                  <a:pt x="61" y="38"/>
                </a:lnTo>
                <a:lnTo>
                  <a:pt x="61" y="37"/>
                </a:lnTo>
                <a:lnTo>
                  <a:pt x="60" y="37"/>
                </a:lnTo>
                <a:lnTo>
                  <a:pt x="59" y="37"/>
                </a:lnTo>
                <a:lnTo>
                  <a:pt x="58" y="37"/>
                </a:lnTo>
                <a:lnTo>
                  <a:pt x="57" y="37"/>
                </a:lnTo>
                <a:lnTo>
                  <a:pt x="56" y="37"/>
                </a:lnTo>
                <a:lnTo>
                  <a:pt x="55" y="37"/>
                </a:lnTo>
                <a:lnTo>
                  <a:pt x="54" y="37"/>
                </a:lnTo>
                <a:lnTo>
                  <a:pt x="53" y="37"/>
                </a:lnTo>
                <a:lnTo>
                  <a:pt x="52" y="37"/>
                </a:lnTo>
                <a:lnTo>
                  <a:pt x="52" y="38"/>
                </a:lnTo>
                <a:lnTo>
                  <a:pt x="51" y="38"/>
                </a:lnTo>
                <a:lnTo>
                  <a:pt x="50" y="38"/>
                </a:lnTo>
                <a:lnTo>
                  <a:pt x="50" y="39"/>
                </a:lnTo>
                <a:lnTo>
                  <a:pt x="49" y="39"/>
                </a:lnTo>
                <a:lnTo>
                  <a:pt x="49" y="40"/>
                </a:lnTo>
                <a:lnTo>
                  <a:pt x="48" y="40"/>
                </a:lnTo>
                <a:lnTo>
                  <a:pt x="47" y="40"/>
                </a:lnTo>
                <a:lnTo>
                  <a:pt x="47" y="41"/>
                </a:lnTo>
                <a:lnTo>
                  <a:pt x="46" y="41"/>
                </a:lnTo>
                <a:lnTo>
                  <a:pt x="46" y="42"/>
                </a:lnTo>
                <a:lnTo>
                  <a:pt x="46" y="43"/>
                </a:lnTo>
                <a:lnTo>
                  <a:pt x="46" y="44"/>
                </a:lnTo>
                <a:lnTo>
                  <a:pt x="45" y="44"/>
                </a:lnTo>
                <a:lnTo>
                  <a:pt x="44" y="44"/>
                </a:lnTo>
                <a:lnTo>
                  <a:pt x="43" y="44"/>
                </a:lnTo>
                <a:lnTo>
                  <a:pt x="42" y="44"/>
                </a:lnTo>
                <a:lnTo>
                  <a:pt x="41" y="44"/>
                </a:lnTo>
                <a:lnTo>
                  <a:pt x="40" y="44"/>
                </a:lnTo>
                <a:lnTo>
                  <a:pt x="39" y="44"/>
                </a:lnTo>
                <a:lnTo>
                  <a:pt x="39" y="45"/>
                </a:lnTo>
                <a:lnTo>
                  <a:pt x="38" y="45"/>
                </a:lnTo>
                <a:lnTo>
                  <a:pt x="37" y="45"/>
                </a:lnTo>
                <a:lnTo>
                  <a:pt x="36" y="45"/>
                </a:lnTo>
                <a:lnTo>
                  <a:pt x="35" y="45"/>
                </a:lnTo>
                <a:lnTo>
                  <a:pt x="34" y="44"/>
                </a:lnTo>
                <a:lnTo>
                  <a:pt x="33" y="44"/>
                </a:lnTo>
                <a:lnTo>
                  <a:pt x="32" y="44"/>
                </a:lnTo>
                <a:lnTo>
                  <a:pt x="32" y="43"/>
                </a:lnTo>
                <a:lnTo>
                  <a:pt x="31" y="43"/>
                </a:lnTo>
                <a:lnTo>
                  <a:pt x="30" y="43"/>
                </a:lnTo>
                <a:lnTo>
                  <a:pt x="29" y="43"/>
                </a:lnTo>
                <a:lnTo>
                  <a:pt x="28" y="43"/>
                </a:lnTo>
                <a:lnTo>
                  <a:pt x="28" y="42"/>
                </a:lnTo>
                <a:lnTo>
                  <a:pt x="27" y="42"/>
                </a:lnTo>
                <a:lnTo>
                  <a:pt x="27" y="41"/>
                </a:lnTo>
                <a:lnTo>
                  <a:pt x="26" y="41"/>
                </a:lnTo>
                <a:lnTo>
                  <a:pt x="25" y="41"/>
                </a:lnTo>
                <a:lnTo>
                  <a:pt x="25" y="40"/>
                </a:lnTo>
                <a:lnTo>
                  <a:pt x="24" y="40"/>
                </a:lnTo>
                <a:lnTo>
                  <a:pt x="21" y="39"/>
                </a:lnTo>
                <a:lnTo>
                  <a:pt x="20" y="39"/>
                </a:lnTo>
                <a:lnTo>
                  <a:pt x="19" y="39"/>
                </a:lnTo>
                <a:lnTo>
                  <a:pt x="18" y="39"/>
                </a:lnTo>
                <a:lnTo>
                  <a:pt x="17" y="39"/>
                </a:lnTo>
                <a:lnTo>
                  <a:pt x="16" y="39"/>
                </a:lnTo>
                <a:lnTo>
                  <a:pt x="15" y="39"/>
                </a:lnTo>
                <a:lnTo>
                  <a:pt x="15" y="38"/>
                </a:lnTo>
                <a:lnTo>
                  <a:pt x="14" y="38"/>
                </a:lnTo>
                <a:lnTo>
                  <a:pt x="14" y="39"/>
                </a:lnTo>
                <a:lnTo>
                  <a:pt x="13" y="39"/>
                </a:lnTo>
                <a:lnTo>
                  <a:pt x="12" y="39"/>
                </a:lnTo>
                <a:lnTo>
                  <a:pt x="11" y="39"/>
                </a:lnTo>
                <a:lnTo>
                  <a:pt x="11" y="40"/>
                </a:lnTo>
                <a:lnTo>
                  <a:pt x="10" y="40"/>
                </a:lnTo>
                <a:lnTo>
                  <a:pt x="9" y="40"/>
                </a:lnTo>
                <a:lnTo>
                  <a:pt x="8" y="40"/>
                </a:lnTo>
                <a:lnTo>
                  <a:pt x="8" y="41"/>
                </a:lnTo>
                <a:lnTo>
                  <a:pt x="7" y="41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7" y="38"/>
                </a:lnTo>
                <a:lnTo>
                  <a:pt x="6" y="38"/>
                </a:lnTo>
                <a:lnTo>
                  <a:pt x="6" y="37"/>
                </a:lnTo>
                <a:lnTo>
                  <a:pt x="6" y="36"/>
                </a:lnTo>
                <a:lnTo>
                  <a:pt x="6" y="35"/>
                </a:lnTo>
                <a:lnTo>
                  <a:pt x="6" y="34"/>
                </a:lnTo>
                <a:lnTo>
                  <a:pt x="6" y="33"/>
                </a:lnTo>
                <a:lnTo>
                  <a:pt x="6" y="32"/>
                </a:lnTo>
                <a:lnTo>
                  <a:pt x="6" y="31"/>
                </a:lnTo>
                <a:lnTo>
                  <a:pt x="6" y="30"/>
                </a:lnTo>
                <a:lnTo>
                  <a:pt x="6" y="29"/>
                </a:lnTo>
                <a:lnTo>
                  <a:pt x="6" y="28"/>
                </a:lnTo>
                <a:lnTo>
                  <a:pt x="5" y="27"/>
                </a:lnTo>
                <a:lnTo>
                  <a:pt x="5" y="28"/>
                </a:lnTo>
                <a:lnTo>
                  <a:pt x="4" y="28"/>
                </a:lnTo>
                <a:lnTo>
                  <a:pt x="4" y="27"/>
                </a:lnTo>
                <a:lnTo>
                  <a:pt x="5" y="27"/>
                </a:lnTo>
                <a:lnTo>
                  <a:pt x="5" y="26"/>
                </a:lnTo>
                <a:lnTo>
                  <a:pt x="5" y="25"/>
                </a:lnTo>
                <a:lnTo>
                  <a:pt x="4" y="25"/>
                </a:lnTo>
                <a:lnTo>
                  <a:pt x="4" y="24"/>
                </a:lnTo>
                <a:lnTo>
                  <a:pt x="4" y="23"/>
                </a:lnTo>
                <a:lnTo>
                  <a:pt x="3" y="23"/>
                </a:lnTo>
                <a:lnTo>
                  <a:pt x="3" y="22"/>
                </a:lnTo>
                <a:lnTo>
                  <a:pt x="2" y="22"/>
                </a:lnTo>
                <a:lnTo>
                  <a:pt x="2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0" y="18"/>
                </a:lnTo>
                <a:lnTo>
                  <a:pt x="1" y="18"/>
                </a:lnTo>
                <a:lnTo>
                  <a:pt x="2" y="17"/>
                </a:lnTo>
                <a:lnTo>
                  <a:pt x="2" y="16"/>
                </a:lnTo>
                <a:lnTo>
                  <a:pt x="2" y="15"/>
                </a:lnTo>
                <a:lnTo>
                  <a:pt x="3" y="15"/>
                </a:lnTo>
                <a:lnTo>
                  <a:pt x="3" y="14"/>
                </a:lnTo>
                <a:lnTo>
                  <a:pt x="4" y="14"/>
                </a:lnTo>
                <a:lnTo>
                  <a:pt x="4" y="13"/>
                </a:lnTo>
                <a:lnTo>
                  <a:pt x="4" y="12"/>
                </a:lnTo>
                <a:lnTo>
                  <a:pt x="4" y="11"/>
                </a:lnTo>
                <a:lnTo>
                  <a:pt x="5" y="11"/>
                </a:lnTo>
                <a:lnTo>
                  <a:pt x="5" y="10"/>
                </a:lnTo>
                <a:lnTo>
                  <a:pt x="5" y="9"/>
                </a:lnTo>
                <a:lnTo>
                  <a:pt x="6" y="9"/>
                </a:lnTo>
                <a:lnTo>
                  <a:pt x="6" y="8"/>
                </a:lnTo>
                <a:lnTo>
                  <a:pt x="7" y="8"/>
                </a:lnTo>
                <a:lnTo>
                  <a:pt x="7" y="7"/>
                </a:lnTo>
                <a:lnTo>
                  <a:pt x="8" y="7"/>
                </a:lnTo>
                <a:lnTo>
                  <a:pt x="8" y="6"/>
                </a:lnTo>
                <a:lnTo>
                  <a:pt x="8" y="5"/>
                </a:lnTo>
                <a:lnTo>
                  <a:pt x="9" y="5"/>
                </a:lnTo>
                <a:lnTo>
                  <a:pt x="10" y="5"/>
                </a:lnTo>
                <a:lnTo>
                  <a:pt x="10" y="4"/>
                </a:lnTo>
                <a:lnTo>
                  <a:pt x="11" y="4"/>
                </a:lnTo>
                <a:lnTo>
                  <a:pt x="12" y="4"/>
                </a:lnTo>
                <a:lnTo>
                  <a:pt x="13" y="4"/>
                </a:lnTo>
                <a:lnTo>
                  <a:pt x="14" y="4"/>
                </a:lnTo>
                <a:lnTo>
                  <a:pt x="14" y="3"/>
                </a:lnTo>
                <a:close/>
                <a:moveTo>
                  <a:pt x="1" y="34"/>
                </a:moveTo>
                <a:lnTo>
                  <a:pt x="1" y="33"/>
                </a:lnTo>
                <a:lnTo>
                  <a:pt x="2" y="33"/>
                </a:lnTo>
                <a:lnTo>
                  <a:pt x="1" y="34"/>
                </a:lnTo>
                <a:close/>
              </a:path>
            </a:pathLst>
          </a:custGeom>
          <a:solidFill>
            <a:srgbClr val="E9FFB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041" name="Freeform 9"/>
          <p:cNvSpPr>
            <a:spLocks noEditPoints="1"/>
          </p:cNvSpPr>
          <p:nvPr/>
        </p:nvSpPr>
        <p:spPr bwMode="auto">
          <a:xfrm>
            <a:off x="1078408" y="5180272"/>
            <a:ext cx="83355" cy="42476"/>
          </a:xfrm>
          <a:custGeom>
            <a:avLst/>
            <a:gdLst>
              <a:gd name="T0" fmla="*/ 16 w 84"/>
              <a:gd name="T1" fmla="*/ 1 h 45"/>
              <a:gd name="T2" fmla="*/ 20 w 84"/>
              <a:gd name="T3" fmla="*/ 2 h 45"/>
              <a:gd name="T4" fmla="*/ 21 w 84"/>
              <a:gd name="T5" fmla="*/ 5 h 45"/>
              <a:gd name="T6" fmla="*/ 23 w 84"/>
              <a:gd name="T7" fmla="*/ 4 h 45"/>
              <a:gd name="T8" fmla="*/ 25 w 84"/>
              <a:gd name="T9" fmla="*/ 5 h 45"/>
              <a:gd name="T10" fmla="*/ 27 w 84"/>
              <a:gd name="T11" fmla="*/ 5 h 45"/>
              <a:gd name="T12" fmla="*/ 28 w 84"/>
              <a:gd name="T13" fmla="*/ 4 h 45"/>
              <a:gd name="T14" fmla="*/ 30 w 84"/>
              <a:gd name="T15" fmla="*/ 8 h 45"/>
              <a:gd name="T16" fmla="*/ 32 w 84"/>
              <a:gd name="T17" fmla="*/ 7 h 45"/>
              <a:gd name="T18" fmla="*/ 33 w 84"/>
              <a:gd name="T19" fmla="*/ 7 h 45"/>
              <a:gd name="T20" fmla="*/ 35 w 84"/>
              <a:gd name="T21" fmla="*/ 5 h 45"/>
              <a:gd name="T22" fmla="*/ 38 w 84"/>
              <a:gd name="T23" fmla="*/ 5 h 45"/>
              <a:gd name="T24" fmla="*/ 42 w 84"/>
              <a:gd name="T25" fmla="*/ 5 h 45"/>
              <a:gd name="T26" fmla="*/ 46 w 84"/>
              <a:gd name="T27" fmla="*/ 6 h 45"/>
              <a:gd name="T28" fmla="*/ 50 w 84"/>
              <a:gd name="T29" fmla="*/ 6 h 45"/>
              <a:gd name="T30" fmla="*/ 58 w 84"/>
              <a:gd name="T31" fmla="*/ 13 h 45"/>
              <a:gd name="T32" fmla="*/ 64 w 84"/>
              <a:gd name="T33" fmla="*/ 16 h 45"/>
              <a:gd name="T34" fmla="*/ 70 w 84"/>
              <a:gd name="T35" fmla="*/ 17 h 45"/>
              <a:gd name="T36" fmla="*/ 75 w 84"/>
              <a:gd name="T37" fmla="*/ 15 h 45"/>
              <a:gd name="T38" fmla="*/ 84 w 84"/>
              <a:gd name="T39" fmla="*/ 15 h 45"/>
              <a:gd name="T40" fmla="*/ 84 w 84"/>
              <a:gd name="T41" fmla="*/ 19 h 45"/>
              <a:gd name="T42" fmla="*/ 83 w 84"/>
              <a:gd name="T43" fmla="*/ 24 h 45"/>
              <a:gd name="T44" fmla="*/ 83 w 84"/>
              <a:gd name="T45" fmla="*/ 27 h 45"/>
              <a:gd name="T46" fmla="*/ 81 w 84"/>
              <a:gd name="T47" fmla="*/ 30 h 45"/>
              <a:gd name="T48" fmla="*/ 78 w 84"/>
              <a:gd name="T49" fmla="*/ 31 h 45"/>
              <a:gd name="T50" fmla="*/ 75 w 84"/>
              <a:gd name="T51" fmla="*/ 31 h 45"/>
              <a:gd name="T52" fmla="*/ 72 w 84"/>
              <a:gd name="T53" fmla="*/ 32 h 45"/>
              <a:gd name="T54" fmla="*/ 69 w 84"/>
              <a:gd name="T55" fmla="*/ 31 h 45"/>
              <a:gd name="T56" fmla="*/ 66 w 84"/>
              <a:gd name="T57" fmla="*/ 33 h 45"/>
              <a:gd name="T58" fmla="*/ 65 w 84"/>
              <a:gd name="T59" fmla="*/ 36 h 45"/>
              <a:gd name="T60" fmla="*/ 63 w 84"/>
              <a:gd name="T61" fmla="*/ 37 h 45"/>
              <a:gd name="T62" fmla="*/ 60 w 84"/>
              <a:gd name="T63" fmla="*/ 37 h 45"/>
              <a:gd name="T64" fmla="*/ 58 w 84"/>
              <a:gd name="T65" fmla="*/ 37 h 45"/>
              <a:gd name="T66" fmla="*/ 53 w 84"/>
              <a:gd name="T67" fmla="*/ 37 h 45"/>
              <a:gd name="T68" fmla="*/ 50 w 84"/>
              <a:gd name="T69" fmla="*/ 38 h 45"/>
              <a:gd name="T70" fmla="*/ 47 w 84"/>
              <a:gd name="T71" fmla="*/ 40 h 45"/>
              <a:gd name="T72" fmla="*/ 46 w 84"/>
              <a:gd name="T73" fmla="*/ 43 h 45"/>
              <a:gd name="T74" fmla="*/ 43 w 84"/>
              <a:gd name="T75" fmla="*/ 44 h 45"/>
              <a:gd name="T76" fmla="*/ 39 w 84"/>
              <a:gd name="T77" fmla="*/ 44 h 45"/>
              <a:gd name="T78" fmla="*/ 35 w 84"/>
              <a:gd name="T79" fmla="*/ 45 h 45"/>
              <a:gd name="T80" fmla="*/ 32 w 84"/>
              <a:gd name="T81" fmla="*/ 44 h 45"/>
              <a:gd name="T82" fmla="*/ 28 w 84"/>
              <a:gd name="T83" fmla="*/ 43 h 45"/>
              <a:gd name="T84" fmla="*/ 26 w 84"/>
              <a:gd name="T85" fmla="*/ 41 h 45"/>
              <a:gd name="T86" fmla="*/ 20 w 84"/>
              <a:gd name="T87" fmla="*/ 39 h 45"/>
              <a:gd name="T88" fmla="*/ 15 w 84"/>
              <a:gd name="T89" fmla="*/ 39 h 45"/>
              <a:gd name="T90" fmla="*/ 13 w 84"/>
              <a:gd name="T91" fmla="*/ 39 h 45"/>
              <a:gd name="T92" fmla="*/ 9 w 84"/>
              <a:gd name="T93" fmla="*/ 40 h 45"/>
              <a:gd name="T94" fmla="*/ 7 w 84"/>
              <a:gd name="T95" fmla="*/ 39 h 45"/>
              <a:gd name="T96" fmla="*/ 6 w 84"/>
              <a:gd name="T97" fmla="*/ 37 h 45"/>
              <a:gd name="T98" fmla="*/ 6 w 84"/>
              <a:gd name="T99" fmla="*/ 32 h 45"/>
              <a:gd name="T100" fmla="*/ 6 w 84"/>
              <a:gd name="T101" fmla="*/ 28 h 45"/>
              <a:gd name="T102" fmla="*/ 5 w 84"/>
              <a:gd name="T103" fmla="*/ 27 h 45"/>
              <a:gd name="T104" fmla="*/ 4 w 84"/>
              <a:gd name="T105" fmla="*/ 24 h 45"/>
              <a:gd name="T106" fmla="*/ 2 w 84"/>
              <a:gd name="T107" fmla="*/ 21 h 45"/>
              <a:gd name="T108" fmla="*/ 1 w 84"/>
              <a:gd name="T109" fmla="*/ 18 h 45"/>
              <a:gd name="T110" fmla="*/ 2 w 84"/>
              <a:gd name="T111" fmla="*/ 15 h 45"/>
              <a:gd name="T112" fmla="*/ 4 w 84"/>
              <a:gd name="T113" fmla="*/ 12 h 45"/>
              <a:gd name="T114" fmla="*/ 5 w 84"/>
              <a:gd name="T115" fmla="*/ 9 h 45"/>
              <a:gd name="T116" fmla="*/ 8 w 84"/>
              <a:gd name="T117" fmla="*/ 7 h 45"/>
              <a:gd name="T118" fmla="*/ 10 w 84"/>
              <a:gd name="T119" fmla="*/ 5 h 45"/>
              <a:gd name="T120" fmla="*/ 14 w 84"/>
              <a:gd name="T121" fmla="*/ 4 h 45"/>
              <a:gd name="T122" fmla="*/ 2 w 84"/>
              <a:gd name="T123" fmla="*/ 33 h 45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84"/>
              <a:gd name="T187" fmla="*/ 0 h 45"/>
              <a:gd name="T188" fmla="*/ 84 w 84"/>
              <a:gd name="T189" fmla="*/ 45 h 45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84" h="45">
                <a:moveTo>
                  <a:pt x="14" y="3"/>
                </a:moveTo>
                <a:lnTo>
                  <a:pt x="15" y="3"/>
                </a:lnTo>
                <a:lnTo>
                  <a:pt x="16" y="3"/>
                </a:lnTo>
                <a:lnTo>
                  <a:pt x="16" y="2"/>
                </a:lnTo>
                <a:lnTo>
                  <a:pt x="16" y="1"/>
                </a:lnTo>
                <a:lnTo>
                  <a:pt x="17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2"/>
                </a:lnTo>
                <a:lnTo>
                  <a:pt x="20" y="3"/>
                </a:lnTo>
                <a:lnTo>
                  <a:pt x="21" y="3"/>
                </a:lnTo>
                <a:lnTo>
                  <a:pt x="21" y="4"/>
                </a:lnTo>
                <a:lnTo>
                  <a:pt x="21" y="5"/>
                </a:lnTo>
                <a:lnTo>
                  <a:pt x="22" y="5"/>
                </a:lnTo>
                <a:lnTo>
                  <a:pt x="23" y="5"/>
                </a:lnTo>
                <a:lnTo>
                  <a:pt x="23" y="4"/>
                </a:lnTo>
                <a:lnTo>
                  <a:pt x="23" y="3"/>
                </a:lnTo>
                <a:lnTo>
                  <a:pt x="24" y="3"/>
                </a:lnTo>
                <a:lnTo>
                  <a:pt x="25" y="4"/>
                </a:lnTo>
                <a:lnTo>
                  <a:pt x="25" y="5"/>
                </a:lnTo>
                <a:lnTo>
                  <a:pt x="25" y="6"/>
                </a:lnTo>
                <a:lnTo>
                  <a:pt x="26" y="6"/>
                </a:lnTo>
                <a:lnTo>
                  <a:pt x="27" y="6"/>
                </a:lnTo>
                <a:lnTo>
                  <a:pt x="27" y="5"/>
                </a:lnTo>
                <a:lnTo>
                  <a:pt x="26" y="5"/>
                </a:lnTo>
                <a:lnTo>
                  <a:pt x="26" y="4"/>
                </a:lnTo>
                <a:lnTo>
                  <a:pt x="27" y="4"/>
                </a:lnTo>
                <a:lnTo>
                  <a:pt x="28" y="4"/>
                </a:lnTo>
                <a:lnTo>
                  <a:pt x="29" y="5"/>
                </a:lnTo>
                <a:lnTo>
                  <a:pt x="28" y="5"/>
                </a:lnTo>
                <a:lnTo>
                  <a:pt x="28" y="6"/>
                </a:lnTo>
                <a:lnTo>
                  <a:pt x="29" y="8"/>
                </a:lnTo>
                <a:lnTo>
                  <a:pt x="30" y="8"/>
                </a:lnTo>
                <a:lnTo>
                  <a:pt x="30" y="7"/>
                </a:lnTo>
                <a:lnTo>
                  <a:pt x="30" y="6"/>
                </a:lnTo>
                <a:lnTo>
                  <a:pt x="31" y="6"/>
                </a:lnTo>
                <a:lnTo>
                  <a:pt x="32" y="6"/>
                </a:lnTo>
                <a:lnTo>
                  <a:pt x="32" y="7"/>
                </a:lnTo>
                <a:lnTo>
                  <a:pt x="33" y="7"/>
                </a:lnTo>
                <a:lnTo>
                  <a:pt x="33" y="8"/>
                </a:lnTo>
                <a:lnTo>
                  <a:pt x="33" y="9"/>
                </a:lnTo>
                <a:lnTo>
                  <a:pt x="33" y="8"/>
                </a:lnTo>
                <a:lnTo>
                  <a:pt x="33" y="7"/>
                </a:lnTo>
                <a:lnTo>
                  <a:pt x="34" y="7"/>
                </a:lnTo>
                <a:lnTo>
                  <a:pt x="35" y="7"/>
                </a:lnTo>
                <a:lnTo>
                  <a:pt x="35" y="6"/>
                </a:lnTo>
                <a:lnTo>
                  <a:pt x="34" y="5"/>
                </a:lnTo>
                <a:lnTo>
                  <a:pt x="35" y="5"/>
                </a:lnTo>
                <a:lnTo>
                  <a:pt x="36" y="5"/>
                </a:lnTo>
                <a:lnTo>
                  <a:pt x="36" y="4"/>
                </a:lnTo>
                <a:lnTo>
                  <a:pt x="37" y="4"/>
                </a:lnTo>
                <a:lnTo>
                  <a:pt x="37" y="5"/>
                </a:lnTo>
                <a:lnTo>
                  <a:pt x="38" y="5"/>
                </a:lnTo>
                <a:lnTo>
                  <a:pt x="39" y="5"/>
                </a:lnTo>
                <a:lnTo>
                  <a:pt x="40" y="5"/>
                </a:lnTo>
                <a:lnTo>
                  <a:pt x="41" y="5"/>
                </a:lnTo>
                <a:lnTo>
                  <a:pt x="42" y="5"/>
                </a:lnTo>
                <a:lnTo>
                  <a:pt x="43" y="5"/>
                </a:lnTo>
                <a:lnTo>
                  <a:pt x="44" y="5"/>
                </a:lnTo>
                <a:lnTo>
                  <a:pt x="45" y="5"/>
                </a:lnTo>
                <a:lnTo>
                  <a:pt x="45" y="6"/>
                </a:lnTo>
                <a:lnTo>
                  <a:pt x="46" y="6"/>
                </a:lnTo>
                <a:lnTo>
                  <a:pt x="47" y="6"/>
                </a:lnTo>
                <a:lnTo>
                  <a:pt x="48" y="6"/>
                </a:lnTo>
                <a:lnTo>
                  <a:pt x="49" y="6"/>
                </a:lnTo>
                <a:lnTo>
                  <a:pt x="50" y="6"/>
                </a:lnTo>
                <a:lnTo>
                  <a:pt x="50" y="8"/>
                </a:lnTo>
                <a:lnTo>
                  <a:pt x="52" y="9"/>
                </a:lnTo>
                <a:lnTo>
                  <a:pt x="52" y="11"/>
                </a:lnTo>
                <a:lnTo>
                  <a:pt x="54" y="12"/>
                </a:lnTo>
                <a:lnTo>
                  <a:pt x="58" y="13"/>
                </a:lnTo>
                <a:lnTo>
                  <a:pt x="60" y="15"/>
                </a:lnTo>
                <a:lnTo>
                  <a:pt x="61" y="15"/>
                </a:lnTo>
                <a:lnTo>
                  <a:pt x="62" y="15"/>
                </a:lnTo>
                <a:lnTo>
                  <a:pt x="63" y="15"/>
                </a:lnTo>
                <a:lnTo>
                  <a:pt x="64" y="16"/>
                </a:lnTo>
                <a:lnTo>
                  <a:pt x="64" y="17"/>
                </a:lnTo>
                <a:lnTo>
                  <a:pt x="65" y="17"/>
                </a:lnTo>
                <a:lnTo>
                  <a:pt x="68" y="17"/>
                </a:lnTo>
                <a:lnTo>
                  <a:pt x="69" y="17"/>
                </a:lnTo>
                <a:lnTo>
                  <a:pt x="70" y="17"/>
                </a:lnTo>
                <a:lnTo>
                  <a:pt x="71" y="16"/>
                </a:lnTo>
                <a:lnTo>
                  <a:pt x="73" y="16"/>
                </a:lnTo>
                <a:lnTo>
                  <a:pt x="73" y="15"/>
                </a:lnTo>
                <a:lnTo>
                  <a:pt x="74" y="15"/>
                </a:lnTo>
                <a:lnTo>
                  <a:pt x="75" y="15"/>
                </a:lnTo>
                <a:lnTo>
                  <a:pt x="77" y="15"/>
                </a:lnTo>
                <a:lnTo>
                  <a:pt x="78" y="15"/>
                </a:lnTo>
                <a:lnTo>
                  <a:pt x="80" y="15"/>
                </a:lnTo>
                <a:lnTo>
                  <a:pt x="83" y="15"/>
                </a:lnTo>
                <a:lnTo>
                  <a:pt x="84" y="15"/>
                </a:lnTo>
                <a:lnTo>
                  <a:pt x="84" y="16"/>
                </a:lnTo>
                <a:lnTo>
                  <a:pt x="84" y="17"/>
                </a:lnTo>
                <a:lnTo>
                  <a:pt x="84" y="18"/>
                </a:lnTo>
                <a:lnTo>
                  <a:pt x="84" y="19"/>
                </a:lnTo>
                <a:lnTo>
                  <a:pt x="84" y="20"/>
                </a:lnTo>
                <a:lnTo>
                  <a:pt x="84" y="21"/>
                </a:lnTo>
                <a:lnTo>
                  <a:pt x="84" y="22"/>
                </a:lnTo>
                <a:lnTo>
                  <a:pt x="83" y="23"/>
                </a:lnTo>
                <a:lnTo>
                  <a:pt x="83" y="24"/>
                </a:lnTo>
                <a:lnTo>
                  <a:pt x="83" y="25"/>
                </a:lnTo>
                <a:lnTo>
                  <a:pt x="83" y="26"/>
                </a:lnTo>
                <a:lnTo>
                  <a:pt x="83" y="27"/>
                </a:lnTo>
                <a:lnTo>
                  <a:pt x="82" y="27"/>
                </a:lnTo>
                <a:lnTo>
                  <a:pt x="82" y="28"/>
                </a:lnTo>
                <a:lnTo>
                  <a:pt x="81" y="28"/>
                </a:lnTo>
                <a:lnTo>
                  <a:pt x="81" y="29"/>
                </a:lnTo>
                <a:lnTo>
                  <a:pt x="81" y="30"/>
                </a:lnTo>
                <a:lnTo>
                  <a:pt x="81" y="31"/>
                </a:lnTo>
                <a:lnTo>
                  <a:pt x="80" y="31"/>
                </a:lnTo>
                <a:lnTo>
                  <a:pt x="79" y="31"/>
                </a:lnTo>
                <a:lnTo>
                  <a:pt x="78" y="31"/>
                </a:lnTo>
                <a:lnTo>
                  <a:pt x="77" y="31"/>
                </a:lnTo>
                <a:lnTo>
                  <a:pt x="76" y="31"/>
                </a:lnTo>
                <a:lnTo>
                  <a:pt x="75" y="31"/>
                </a:lnTo>
                <a:lnTo>
                  <a:pt x="74" y="31"/>
                </a:lnTo>
                <a:lnTo>
                  <a:pt x="73" y="31"/>
                </a:lnTo>
                <a:lnTo>
                  <a:pt x="72" y="31"/>
                </a:lnTo>
                <a:lnTo>
                  <a:pt x="72" y="32"/>
                </a:lnTo>
                <a:lnTo>
                  <a:pt x="71" y="32"/>
                </a:lnTo>
                <a:lnTo>
                  <a:pt x="70" y="32"/>
                </a:lnTo>
                <a:lnTo>
                  <a:pt x="70" y="31"/>
                </a:lnTo>
                <a:lnTo>
                  <a:pt x="69" y="31"/>
                </a:lnTo>
                <a:lnTo>
                  <a:pt x="69" y="32"/>
                </a:lnTo>
                <a:lnTo>
                  <a:pt x="68" y="32"/>
                </a:lnTo>
                <a:lnTo>
                  <a:pt x="67" y="32"/>
                </a:lnTo>
                <a:lnTo>
                  <a:pt x="66" y="32"/>
                </a:lnTo>
                <a:lnTo>
                  <a:pt x="66" y="33"/>
                </a:lnTo>
                <a:lnTo>
                  <a:pt x="67" y="33"/>
                </a:lnTo>
                <a:lnTo>
                  <a:pt x="67" y="34"/>
                </a:lnTo>
                <a:lnTo>
                  <a:pt x="66" y="34"/>
                </a:lnTo>
                <a:lnTo>
                  <a:pt x="66" y="35"/>
                </a:lnTo>
                <a:lnTo>
                  <a:pt x="65" y="36"/>
                </a:lnTo>
                <a:lnTo>
                  <a:pt x="64" y="36"/>
                </a:lnTo>
                <a:lnTo>
                  <a:pt x="64" y="37"/>
                </a:lnTo>
                <a:lnTo>
                  <a:pt x="63" y="37"/>
                </a:lnTo>
                <a:lnTo>
                  <a:pt x="62" y="37"/>
                </a:lnTo>
                <a:lnTo>
                  <a:pt x="62" y="38"/>
                </a:lnTo>
                <a:lnTo>
                  <a:pt x="61" y="38"/>
                </a:lnTo>
                <a:lnTo>
                  <a:pt x="61" y="37"/>
                </a:lnTo>
                <a:lnTo>
                  <a:pt x="60" y="37"/>
                </a:lnTo>
                <a:lnTo>
                  <a:pt x="59" y="37"/>
                </a:lnTo>
                <a:lnTo>
                  <a:pt x="58" y="37"/>
                </a:lnTo>
                <a:lnTo>
                  <a:pt x="57" y="37"/>
                </a:lnTo>
                <a:lnTo>
                  <a:pt x="56" y="37"/>
                </a:lnTo>
                <a:lnTo>
                  <a:pt x="55" y="37"/>
                </a:lnTo>
                <a:lnTo>
                  <a:pt x="54" y="37"/>
                </a:lnTo>
                <a:lnTo>
                  <a:pt x="53" y="37"/>
                </a:lnTo>
                <a:lnTo>
                  <a:pt x="52" y="37"/>
                </a:lnTo>
                <a:lnTo>
                  <a:pt x="52" y="38"/>
                </a:lnTo>
                <a:lnTo>
                  <a:pt x="51" y="38"/>
                </a:lnTo>
                <a:lnTo>
                  <a:pt x="50" y="38"/>
                </a:lnTo>
                <a:lnTo>
                  <a:pt x="50" y="39"/>
                </a:lnTo>
                <a:lnTo>
                  <a:pt x="49" y="39"/>
                </a:lnTo>
                <a:lnTo>
                  <a:pt x="49" y="40"/>
                </a:lnTo>
                <a:lnTo>
                  <a:pt x="48" y="40"/>
                </a:lnTo>
                <a:lnTo>
                  <a:pt x="47" y="40"/>
                </a:lnTo>
                <a:lnTo>
                  <a:pt x="47" y="41"/>
                </a:lnTo>
                <a:lnTo>
                  <a:pt x="46" y="41"/>
                </a:lnTo>
                <a:lnTo>
                  <a:pt x="46" y="42"/>
                </a:lnTo>
                <a:lnTo>
                  <a:pt x="46" y="43"/>
                </a:lnTo>
                <a:lnTo>
                  <a:pt x="46" y="44"/>
                </a:lnTo>
                <a:lnTo>
                  <a:pt x="45" y="44"/>
                </a:lnTo>
                <a:lnTo>
                  <a:pt x="44" y="44"/>
                </a:lnTo>
                <a:lnTo>
                  <a:pt x="43" y="44"/>
                </a:lnTo>
                <a:lnTo>
                  <a:pt x="42" y="44"/>
                </a:lnTo>
                <a:lnTo>
                  <a:pt x="41" y="44"/>
                </a:lnTo>
                <a:lnTo>
                  <a:pt x="40" y="44"/>
                </a:lnTo>
                <a:lnTo>
                  <a:pt x="39" y="44"/>
                </a:lnTo>
                <a:lnTo>
                  <a:pt x="39" y="45"/>
                </a:lnTo>
                <a:lnTo>
                  <a:pt x="38" y="45"/>
                </a:lnTo>
                <a:lnTo>
                  <a:pt x="37" y="45"/>
                </a:lnTo>
                <a:lnTo>
                  <a:pt x="36" y="45"/>
                </a:lnTo>
                <a:lnTo>
                  <a:pt x="35" y="45"/>
                </a:lnTo>
                <a:lnTo>
                  <a:pt x="34" y="44"/>
                </a:lnTo>
                <a:lnTo>
                  <a:pt x="33" y="44"/>
                </a:lnTo>
                <a:lnTo>
                  <a:pt x="32" y="44"/>
                </a:lnTo>
                <a:lnTo>
                  <a:pt x="32" y="43"/>
                </a:lnTo>
                <a:lnTo>
                  <a:pt x="31" y="43"/>
                </a:lnTo>
                <a:lnTo>
                  <a:pt x="30" y="43"/>
                </a:lnTo>
                <a:lnTo>
                  <a:pt x="29" y="43"/>
                </a:lnTo>
                <a:lnTo>
                  <a:pt x="28" y="43"/>
                </a:lnTo>
                <a:lnTo>
                  <a:pt x="28" y="42"/>
                </a:lnTo>
                <a:lnTo>
                  <a:pt x="27" y="42"/>
                </a:lnTo>
                <a:lnTo>
                  <a:pt x="27" y="41"/>
                </a:lnTo>
                <a:lnTo>
                  <a:pt x="26" y="41"/>
                </a:lnTo>
                <a:lnTo>
                  <a:pt x="25" y="41"/>
                </a:lnTo>
                <a:lnTo>
                  <a:pt x="25" y="40"/>
                </a:lnTo>
                <a:lnTo>
                  <a:pt x="24" y="40"/>
                </a:lnTo>
                <a:lnTo>
                  <a:pt x="21" y="39"/>
                </a:lnTo>
                <a:lnTo>
                  <a:pt x="20" y="39"/>
                </a:lnTo>
                <a:lnTo>
                  <a:pt x="19" y="39"/>
                </a:lnTo>
                <a:lnTo>
                  <a:pt x="18" y="39"/>
                </a:lnTo>
                <a:lnTo>
                  <a:pt x="17" y="39"/>
                </a:lnTo>
                <a:lnTo>
                  <a:pt x="16" y="39"/>
                </a:lnTo>
                <a:lnTo>
                  <a:pt x="15" y="39"/>
                </a:lnTo>
                <a:lnTo>
                  <a:pt x="15" y="38"/>
                </a:lnTo>
                <a:lnTo>
                  <a:pt x="14" y="38"/>
                </a:lnTo>
                <a:lnTo>
                  <a:pt x="14" y="39"/>
                </a:lnTo>
                <a:lnTo>
                  <a:pt x="13" y="39"/>
                </a:lnTo>
                <a:lnTo>
                  <a:pt x="12" y="39"/>
                </a:lnTo>
                <a:lnTo>
                  <a:pt x="11" y="39"/>
                </a:lnTo>
                <a:lnTo>
                  <a:pt x="11" y="40"/>
                </a:lnTo>
                <a:lnTo>
                  <a:pt x="10" y="40"/>
                </a:lnTo>
                <a:lnTo>
                  <a:pt x="9" y="40"/>
                </a:lnTo>
                <a:lnTo>
                  <a:pt x="8" y="40"/>
                </a:lnTo>
                <a:lnTo>
                  <a:pt x="8" y="41"/>
                </a:lnTo>
                <a:lnTo>
                  <a:pt x="7" y="41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7" y="38"/>
                </a:lnTo>
                <a:lnTo>
                  <a:pt x="6" y="38"/>
                </a:lnTo>
                <a:lnTo>
                  <a:pt x="6" y="37"/>
                </a:lnTo>
                <a:lnTo>
                  <a:pt x="6" y="36"/>
                </a:lnTo>
                <a:lnTo>
                  <a:pt x="6" y="35"/>
                </a:lnTo>
                <a:lnTo>
                  <a:pt x="6" y="34"/>
                </a:lnTo>
                <a:lnTo>
                  <a:pt x="6" y="33"/>
                </a:lnTo>
                <a:lnTo>
                  <a:pt x="6" y="32"/>
                </a:lnTo>
                <a:lnTo>
                  <a:pt x="6" y="31"/>
                </a:lnTo>
                <a:lnTo>
                  <a:pt x="6" y="30"/>
                </a:lnTo>
                <a:lnTo>
                  <a:pt x="6" y="29"/>
                </a:lnTo>
                <a:lnTo>
                  <a:pt x="6" y="28"/>
                </a:lnTo>
                <a:lnTo>
                  <a:pt x="5" y="27"/>
                </a:lnTo>
                <a:lnTo>
                  <a:pt x="5" y="28"/>
                </a:lnTo>
                <a:lnTo>
                  <a:pt x="4" y="28"/>
                </a:lnTo>
                <a:lnTo>
                  <a:pt x="4" y="27"/>
                </a:lnTo>
                <a:lnTo>
                  <a:pt x="5" y="27"/>
                </a:lnTo>
                <a:lnTo>
                  <a:pt x="5" y="26"/>
                </a:lnTo>
                <a:lnTo>
                  <a:pt x="5" y="25"/>
                </a:lnTo>
                <a:lnTo>
                  <a:pt x="4" y="25"/>
                </a:lnTo>
                <a:lnTo>
                  <a:pt x="4" y="24"/>
                </a:lnTo>
                <a:lnTo>
                  <a:pt x="4" y="23"/>
                </a:lnTo>
                <a:lnTo>
                  <a:pt x="3" y="23"/>
                </a:lnTo>
                <a:lnTo>
                  <a:pt x="3" y="22"/>
                </a:lnTo>
                <a:lnTo>
                  <a:pt x="2" y="22"/>
                </a:lnTo>
                <a:lnTo>
                  <a:pt x="2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0" y="18"/>
                </a:lnTo>
                <a:lnTo>
                  <a:pt x="1" y="18"/>
                </a:lnTo>
                <a:lnTo>
                  <a:pt x="2" y="17"/>
                </a:lnTo>
                <a:lnTo>
                  <a:pt x="2" y="16"/>
                </a:lnTo>
                <a:lnTo>
                  <a:pt x="2" y="15"/>
                </a:lnTo>
                <a:lnTo>
                  <a:pt x="3" y="15"/>
                </a:lnTo>
                <a:lnTo>
                  <a:pt x="3" y="14"/>
                </a:lnTo>
                <a:lnTo>
                  <a:pt x="4" y="14"/>
                </a:lnTo>
                <a:lnTo>
                  <a:pt x="4" y="13"/>
                </a:lnTo>
                <a:lnTo>
                  <a:pt x="4" y="12"/>
                </a:lnTo>
                <a:lnTo>
                  <a:pt x="4" y="11"/>
                </a:lnTo>
                <a:lnTo>
                  <a:pt x="5" y="11"/>
                </a:lnTo>
                <a:lnTo>
                  <a:pt x="5" y="10"/>
                </a:lnTo>
                <a:lnTo>
                  <a:pt x="5" y="9"/>
                </a:lnTo>
                <a:lnTo>
                  <a:pt x="6" y="9"/>
                </a:lnTo>
                <a:lnTo>
                  <a:pt x="6" y="8"/>
                </a:lnTo>
                <a:lnTo>
                  <a:pt x="7" y="8"/>
                </a:lnTo>
                <a:lnTo>
                  <a:pt x="7" y="7"/>
                </a:lnTo>
                <a:lnTo>
                  <a:pt x="8" y="7"/>
                </a:lnTo>
                <a:lnTo>
                  <a:pt x="8" y="6"/>
                </a:lnTo>
                <a:lnTo>
                  <a:pt x="8" y="5"/>
                </a:lnTo>
                <a:lnTo>
                  <a:pt x="9" y="5"/>
                </a:lnTo>
                <a:lnTo>
                  <a:pt x="10" y="5"/>
                </a:lnTo>
                <a:lnTo>
                  <a:pt x="10" y="4"/>
                </a:lnTo>
                <a:lnTo>
                  <a:pt x="11" y="4"/>
                </a:lnTo>
                <a:lnTo>
                  <a:pt x="12" y="4"/>
                </a:lnTo>
                <a:lnTo>
                  <a:pt x="13" y="4"/>
                </a:lnTo>
                <a:lnTo>
                  <a:pt x="14" y="4"/>
                </a:lnTo>
                <a:lnTo>
                  <a:pt x="14" y="3"/>
                </a:lnTo>
                <a:moveTo>
                  <a:pt x="1" y="34"/>
                </a:moveTo>
                <a:lnTo>
                  <a:pt x="1" y="33"/>
                </a:lnTo>
                <a:lnTo>
                  <a:pt x="2" y="33"/>
                </a:lnTo>
                <a:lnTo>
                  <a:pt x="1" y="34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042" name="Freeform 10"/>
          <p:cNvSpPr>
            <a:spLocks/>
          </p:cNvSpPr>
          <p:nvPr/>
        </p:nvSpPr>
        <p:spPr bwMode="auto">
          <a:xfrm>
            <a:off x="1111155" y="5218972"/>
            <a:ext cx="66486" cy="55690"/>
          </a:xfrm>
          <a:custGeom>
            <a:avLst/>
            <a:gdLst>
              <a:gd name="T0" fmla="*/ 19 w 67"/>
              <a:gd name="T1" fmla="*/ 49 h 59"/>
              <a:gd name="T2" fmla="*/ 27 w 67"/>
              <a:gd name="T3" fmla="*/ 40 h 59"/>
              <a:gd name="T4" fmla="*/ 16 w 67"/>
              <a:gd name="T5" fmla="*/ 35 h 59"/>
              <a:gd name="T6" fmla="*/ 5 w 67"/>
              <a:gd name="T7" fmla="*/ 33 h 59"/>
              <a:gd name="T8" fmla="*/ 1 w 67"/>
              <a:gd name="T9" fmla="*/ 16 h 59"/>
              <a:gd name="T10" fmla="*/ 3 w 67"/>
              <a:gd name="T11" fmla="*/ 15 h 59"/>
              <a:gd name="T12" fmla="*/ 6 w 67"/>
              <a:gd name="T13" fmla="*/ 14 h 59"/>
              <a:gd name="T14" fmla="*/ 8 w 67"/>
              <a:gd name="T15" fmla="*/ 12 h 59"/>
              <a:gd name="T16" fmla="*/ 12 w 67"/>
              <a:gd name="T17" fmla="*/ 12 h 59"/>
              <a:gd name="T18" fmla="*/ 14 w 67"/>
              <a:gd name="T19" fmla="*/ 11 h 59"/>
              <a:gd name="T20" fmla="*/ 15 w 67"/>
              <a:gd name="T21" fmla="*/ 10 h 59"/>
              <a:gd name="T22" fmla="*/ 17 w 67"/>
              <a:gd name="T23" fmla="*/ 9 h 59"/>
              <a:gd name="T24" fmla="*/ 19 w 67"/>
              <a:gd name="T25" fmla="*/ 7 h 59"/>
              <a:gd name="T26" fmla="*/ 20 w 67"/>
              <a:gd name="T27" fmla="*/ 5 h 59"/>
              <a:gd name="T28" fmla="*/ 22 w 67"/>
              <a:gd name="T29" fmla="*/ 3 h 59"/>
              <a:gd name="T30" fmla="*/ 24 w 67"/>
              <a:gd name="T31" fmla="*/ 2 h 59"/>
              <a:gd name="T32" fmla="*/ 27 w 67"/>
              <a:gd name="T33" fmla="*/ 2 h 59"/>
              <a:gd name="T34" fmla="*/ 30 w 67"/>
              <a:gd name="T35" fmla="*/ 1 h 59"/>
              <a:gd name="T36" fmla="*/ 40 w 67"/>
              <a:gd name="T37" fmla="*/ 0 h 59"/>
              <a:gd name="T38" fmla="*/ 43 w 67"/>
              <a:gd name="T39" fmla="*/ 1 h 59"/>
              <a:gd name="T40" fmla="*/ 44 w 67"/>
              <a:gd name="T41" fmla="*/ 3 h 59"/>
              <a:gd name="T42" fmla="*/ 45 w 67"/>
              <a:gd name="T43" fmla="*/ 5 h 59"/>
              <a:gd name="T44" fmla="*/ 49 w 67"/>
              <a:gd name="T45" fmla="*/ 6 h 59"/>
              <a:gd name="T46" fmla="*/ 51 w 67"/>
              <a:gd name="T47" fmla="*/ 7 h 59"/>
              <a:gd name="T48" fmla="*/ 54 w 67"/>
              <a:gd name="T49" fmla="*/ 8 h 59"/>
              <a:gd name="T50" fmla="*/ 61 w 67"/>
              <a:gd name="T51" fmla="*/ 20 h 59"/>
              <a:gd name="T52" fmla="*/ 67 w 67"/>
              <a:gd name="T53" fmla="*/ 32 h 59"/>
              <a:gd name="T54" fmla="*/ 57 w 67"/>
              <a:gd name="T55" fmla="*/ 37 h 59"/>
              <a:gd name="T56" fmla="*/ 54 w 67"/>
              <a:gd name="T57" fmla="*/ 38 h 59"/>
              <a:gd name="T58" fmla="*/ 53 w 67"/>
              <a:gd name="T59" fmla="*/ 41 h 59"/>
              <a:gd name="T60" fmla="*/ 51 w 67"/>
              <a:gd name="T61" fmla="*/ 42 h 59"/>
              <a:gd name="T62" fmla="*/ 49 w 67"/>
              <a:gd name="T63" fmla="*/ 43 h 59"/>
              <a:gd name="T64" fmla="*/ 48 w 67"/>
              <a:gd name="T65" fmla="*/ 44 h 59"/>
              <a:gd name="T66" fmla="*/ 46 w 67"/>
              <a:gd name="T67" fmla="*/ 46 h 59"/>
              <a:gd name="T68" fmla="*/ 44 w 67"/>
              <a:gd name="T69" fmla="*/ 45 h 59"/>
              <a:gd name="T70" fmla="*/ 40 w 67"/>
              <a:gd name="T71" fmla="*/ 45 h 59"/>
              <a:gd name="T72" fmla="*/ 38 w 67"/>
              <a:gd name="T73" fmla="*/ 44 h 59"/>
              <a:gd name="T74" fmla="*/ 36 w 67"/>
              <a:gd name="T75" fmla="*/ 47 h 59"/>
              <a:gd name="T76" fmla="*/ 35 w 67"/>
              <a:gd name="T77" fmla="*/ 49 h 59"/>
              <a:gd name="T78" fmla="*/ 34 w 67"/>
              <a:gd name="T79" fmla="*/ 50 h 59"/>
              <a:gd name="T80" fmla="*/ 32 w 67"/>
              <a:gd name="T81" fmla="*/ 50 h 59"/>
              <a:gd name="T82" fmla="*/ 31 w 67"/>
              <a:gd name="T83" fmla="*/ 49 h 59"/>
              <a:gd name="T84" fmla="*/ 31 w 67"/>
              <a:gd name="T85" fmla="*/ 51 h 59"/>
              <a:gd name="T86" fmla="*/ 30 w 67"/>
              <a:gd name="T87" fmla="*/ 53 h 59"/>
              <a:gd name="T88" fmla="*/ 30 w 67"/>
              <a:gd name="T89" fmla="*/ 53 h 59"/>
              <a:gd name="T90" fmla="*/ 31 w 67"/>
              <a:gd name="T91" fmla="*/ 54 h 59"/>
              <a:gd name="T92" fmla="*/ 28 w 67"/>
              <a:gd name="T93" fmla="*/ 54 h 59"/>
              <a:gd name="T94" fmla="*/ 30 w 67"/>
              <a:gd name="T95" fmla="*/ 56 h 59"/>
              <a:gd name="T96" fmla="*/ 28 w 67"/>
              <a:gd name="T97" fmla="*/ 56 h 59"/>
              <a:gd name="T98" fmla="*/ 28 w 67"/>
              <a:gd name="T99" fmla="*/ 58 h 59"/>
              <a:gd name="T100" fmla="*/ 27 w 67"/>
              <a:gd name="T101" fmla="*/ 59 h 59"/>
              <a:gd name="T102" fmla="*/ 25 w 67"/>
              <a:gd name="T103" fmla="*/ 57 h 59"/>
              <a:gd name="T104" fmla="*/ 25 w 67"/>
              <a:gd name="T105" fmla="*/ 54 h 59"/>
              <a:gd name="T106" fmla="*/ 22 w 67"/>
              <a:gd name="T107" fmla="*/ 54 h 59"/>
              <a:gd name="T108" fmla="*/ 22 w 67"/>
              <a:gd name="T109" fmla="*/ 57 h 59"/>
              <a:gd name="T110" fmla="*/ 19 w 67"/>
              <a:gd name="T111" fmla="*/ 58 h 59"/>
              <a:gd name="T112" fmla="*/ 18 w 67"/>
              <a:gd name="T113" fmla="*/ 58 h 59"/>
              <a:gd name="T114" fmla="*/ 16 w 67"/>
              <a:gd name="T115" fmla="*/ 58 h 59"/>
              <a:gd name="T116" fmla="*/ 13 w 67"/>
              <a:gd name="T117" fmla="*/ 57 h 59"/>
              <a:gd name="T118" fmla="*/ 15 w 67"/>
              <a:gd name="T119" fmla="*/ 55 h 59"/>
              <a:gd name="T120" fmla="*/ 14 w 67"/>
              <a:gd name="T121" fmla="*/ 54 h 5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7"/>
              <a:gd name="T184" fmla="*/ 0 h 59"/>
              <a:gd name="T185" fmla="*/ 67 w 67"/>
              <a:gd name="T186" fmla="*/ 59 h 5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7" h="59">
                <a:moveTo>
                  <a:pt x="13" y="54"/>
                </a:moveTo>
                <a:lnTo>
                  <a:pt x="15" y="54"/>
                </a:lnTo>
                <a:lnTo>
                  <a:pt x="19" y="52"/>
                </a:lnTo>
                <a:lnTo>
                  <a:pt x="19" y="49"/>
                </a:lnTo>
                <a:lnTo>
                  <a:pt x="21" y="47"/>
                </a:lnTo>
                <a:lnTo>
                  <a:pt x="22" y="45"/>
                </a:lnTo>
                <a:lnTo>
                  <a:pt x="24" y="41"/>
                </a:lnTo>
                <a:lnTo>
                  <a:pt x="27" y="40"/>
                </a:lnTo>
                <a:lnTo>
                  <a:pt x="25" y="39"/>
                </a:lnTo>
                <a:lnTo>
                  <a:pt x="21" y="37"/>
                </a:lnTo>
                <a:lnTo>
                  <a:pt x="17" y="35"/>
                </a:lnTo>
                <a:lnTo>
                  <a:pt x="16" y="35"/>
                </a:lnTo>
                <a:lnTo>
                  <a:pt x="12" y="33"/>
                </a:lnTo>
                <a:lnTo>
                  <a:pt x="7" y="33"/>
                </a:lnTo>
                <a:lnTo>
                  <a:pt x="6" y="33"/>
                </a:lnTo>
                <a:lnTo>
                  <a:pt x="5" y="33"/>
                </a:lnTo>
                <a:lnTo>
                  <a:pt x="0" y="18"/>
                </a:lnTo>
                <a:lnTo>
                  <a:pt x="0" y="16"/>
                </a:lnTo>
                <a:lnTo>
                  <a:pt x="1" y="16"/>
                </a:lnTo>
                <a:lnTo>
                  <a:pt x="2" y="16"/>
                </a:lnTo>
                <a:lnTo>
                  <a:pt x="3" y="16"/>
                </a:lnTo>
                <a:lnTo>
                  <a:pt x="3" y="15"/>
                </a:lnTo>
                <a:lnTo>
                  <a:pt x="4" y="15"/>
                </a:lnTo>
                <a:lnTo>
                  <a:pt x="4" y="14"/>
                </a:lnTo>
                <a:lnTo>
                  <a:pt x="5" y="14"/>
                </a:lnTo>
                <a:lnTo>
                  <a:pt x="6" y="14"/>
                </a:lnTo>
                <a:lnTo>
                  <a:pt x="6" y="13"/>
                </a:lnTo>
                <a:lnTo>
                  <a:pt x="7" y="13"/>
                </a:lnTo>
                <a:lnTo>
                  <a:pt x="8" y="12"/>
                </a:lnTo>
                <a:lnTo>
                  <a:pt x="9" y="12"/>
                </a:lnTo>
                <a:lnTo>
                  <a:pt x="10" y="12"/>
                </a:lnTo>
                <a:lnTo>
                  <a:pt x="11" y="12"/>
                </a:lnTo>
                <a:lnTo>
                  <a:pt x="12" y="12"/>
                </a:lnTo>
                <a:lnTo>
                  <a:pt x="13" y="12"/>
                </a:lnTo>
                <a:lnTo>
                  <a:pt x="14" y="12"/>
                </a:lnTo>
                <a:lnTo>
                  <a:pt x="14" y="11"/>
                </a:lnTo>
                <a:lnTo>
                  <a:pt x="15" y="11"/>
                </a:lnTo>
                <a:lnTo>
                  <a:pt x="16" y="11"/>
                </a:lnTo>
                <a:lnTo>
                  <a:pt x="16" y="10"/>
                </a:lnTo>
                <a:lnTo>
                  <a:pt x="15" y="10"/>
                </a:lnTo>
                <a:lnTo>
                  <a:pt x="15" y="9"/>
                </a:lnTo>
                <a:lnTo>
                  <a:pt x="16" y="9"/>
                </a:lnTo>
                <a:lnTo>
                  <a:pt x="17" y="9"/>
                </a:lnTo>
                <a:lnTo>
                  <a:pt x="17" y="8"/>
                </a:lnTo>
                <a:lnTo>
                  <a:pt x="18" y="8"/>
                </a:lnTo>
                <a:lnTo>
                  <a:pt x="19" y="8"/>
                </a:lnTo>
                <a:lnTo>
                  <a:pt x="19" y="7"/>
                </a:lnTo>
                <a:lnTo>
                  <a:pt x="19" y="6"/>
                </a:lnTo>
                <a:lnTo>
                  <a:pt x="20" y="6"/>
                </a:lnTo>
                <a:lnTo>
                  <a:pt x="20" y="5"/>
                </a:lnTo>
                <a:lnTo>
                  <a:pt x="21" y="5"/>
                </a:lnTo>
                <a:lnTo>
                  <a:pt x="21" y="4"/>
                </a:lnTo>
                <a:lnTo>
                  <a:pt x="22" y="4"/>
                </a:lnTo>
                <a:lnTo>
                  <a:pt x="22" y="3"/>
                </a:lnTo>
                <a:lnTo>
                  <a:pt x="23" y="3"/>
                </a:lnTo>
                <a:lnTo>
                  <a:pt x="24" y="3"/>
                </a:lnTo>
                <a:lnTo>
                  <a:pt x="24" y="2"/>
                </a:lnTo>
                <a:lnTo>
                  <a:pt x="25" y="2"/>
                </a:lnTo>
                <a:lnTo>
                  <a:pt x="26" y="2"/>
                </a:lnTo>
                <a:lnTo>
                  <a:pt x="27" y="2"/>
                </a:lnTo>
                <a:lnTo>
                  <a:pt x="28" y="2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0" y="0"/>
                </a:lnTo>
                <a:lnTo>
                  <a:pt x="31" y="0"/>
                </a:lnTo>
                <a:lnTo>
                  <a:pt x="40" y="0"/>
                </a:lnTo>
                <a:lnTo>
                  <a:pt x="41" y="0"/>
                </a:lnTo>
                <a:lnTo>
                  <a:pt x="41" y="1"/>
                </a:lnTo>
                <a:lnTo>
                  <a:pt x="42" y="1"/>
                </a:lnTo>
                <a:lnTo>
                  <a:pt x="43" y="1"/>
                </a:lnTo>
                <a:lnTo>
                  <a:pt x="43" y="2"/>
                </a:lnTo>
                <a:lnTo>
                  <a:pt x="44" y="2"/>
                </a:lnTo>
                <a:lnTo>
                  <a:pt x="44" y="3"/>
                </a:lnTo>
                <a:lnTo>
                  <a:pt x="44" y="4"/>
                </a:lnTo>
                <a:lnTo>
                  <a:pt x="45" y="4"/>
                </a:lnTo>
                <a:lnTo>
                  <a:pt x="45" y="5"/>
                </a:lnTo>
                <a:lnTo>
                  <a:pt x="46" y="5"/>
                </a:lnTo>
                <a:lnTo>
                  <a:pt x="47" y="6"/>
                </a:lnTo>
                <a:lnTo>
                  <a:pt x="48" y="6"/>
                </a:lnTo>
                <a:lnTo>
                  <a:pt x="49" y="6"/>
                </a:lnTo>
                <a:lnTo>
                  <a:pt x="49" y="7"/>
                </a:lnTo>
                <a:lnTo>
                  <a:pt x="50" y="7"/>
                </a:lnTo>
                <a:lnTo>
                  <a:pt x="51" y="7"/>
                </a:lnTo>
                <a:lnTo>
                  <a:pt x="52" y="7"/>
                </a:lnTo>
                <a:lnTo>
                  <a:pt x="53" y="7"/>
                </a:lnTo>
                <a:lnTo>
                  <a:pt x="53" y="8"/>
                </a:lnTo>
                <a:lnTo>
                  <a:pt x="54" y="8"/>
                </a:lnTo>
                <a:lnTo>
                  <a:pt x="55" y="8"/>
                </a:lnTo>
                <a:lnTo>
                  <a:pt x="59" y="12"/>
                </a:lnTo>
                <a:lnTo>
                  <a:pt x="60" y="14"/>
                </a:lnTo>
                <a:lnTo>
                  <a:pt x="61" y="20"/>
                </a:lnTo>
                <a:lnTo>
                  <a:pt x="61" y="22"/>
                </a:lnTo>
                <a:lnTo>
                  <a:pt x="63" y="25"/>
                </a:lnTo>
                <a:lnTo>
                  <a:pt x="65" y="28"/>
                </a:lnTo>
                <a:lnTo>
                  <a:pt x="67" y="32"/>
                </a:lnTo>
                <a:lnTo>
                  <a:pt x="66" y="33"/>
                </a:lnTo>
                <a:lnTo>
                  <a:pt x="58" y="36"/>
                </a:lnTo>
                <a:lnTo>
                  <a:pt x="57" y="36"/>
                </a:lnTo>
                <a:lnTo>
                  <a:pt x="57" y="37"/>
                </a:lnTo>
                <a:lnTo>
                  <a:pt x="56" y="37"/>
                </a:lnTo>
                <a:lnTo>
                  <a:pt x="55" y="37"/>
                </a:lnTo>
                <a:lnTo>
                  <a:pt x="55" y="38"/>
                </a:lnTo>
                <a:lnTo>
                  <a:pt x="54" y="38"/>
                </a:lnTo>
                <a:lnTo>
                  <a:pt x="54" y="39"/>
                </a:lnTo>
                <a:lnTo>
                  <a:pt x="54" y="40"/>
                </a:lnTo>
                <a:lnTo>
                  <a:pt x="53" y="40"/>
                </a:lnTo>
                <a:lnTo>
                  <a:pt x="53" y="41"/>
                </a:lnTo>
                <a:lnTo>
                  <a:pt x="52" y="41"/>
                </a:lnTo>
                <a:lnTo>
                  <a:pt x="52" y="42"/>
                </a:lnTo>
                <a:lnTo>
                  <a:pt x="51" y="42"/>
                </a:lnTo>
                <a:lnTo>
                  <a:pt x="51" y="43"/>
                </a:lnTo>
                <a:lnTo>
                  <a:pt x="50" y="43"/>
                </a:lnTo>
                <a:lnTo>
                  <a:pt x="49" y="43"/>
                </a:lnTo>
                <a:lnTo>
                  <a:pt x="49" y="44"/>
                </a:lnTo>
                <a:lnTo>
                  <a:pt x="49" y="43"/>
                </a:lnTo>
                <a:lnTo>
                  <a:pt x="49" y="44"/>
                </a:lnTo>
                <a:lnTo>
                  <a:pt x="48" y="44"/>
                </a:lnTo>
                <a:lnTo>
                  <a:pt x="48" y="45"/>
                </a:lnTo>
                <a:lnTo>
                  <a:pt x="47" y="45"/>
                </a:lnTo>
                <a:lnTo>
                  <a:pt x="47" y="46"/>
                </a:lnTo>
                <a:lnTo>
                  <a:pt x="46" y="46"/>
                </a:lnTo>
                <a:lnTo>
                  <a:pt x="45" y="46"/>
                </a:lnTo>
                <a:lnTo>
                  <a:pt x="44" y="46"/>
                </a:lnTo>
                <a:lnTo>
                  <a:pt x="44" y="45"/>
                </a:lnTo>
                <a:lnTo>
                  <a:pt x="43" y="45"/>
                </a:lnTo>
                <a:lnTo>
                  <a:pt x="42" y="45"/>
                </a:lnTo>
                <a:lnTo>
                  <a:pt x="41" y="45"/>
                </a:lnTo>
                <a:lnTo>
                  <a:pt x="40" y="45"/>
                </a:lnTo>
                <a:lnTo>
                  <a:pt x="39" y="45"/>
                </a:lnTo>
                <a:lnTo>
                  <a:pt x="39" y="44"/>
                </a:lnTo>
                <a:lnTo>
                  <a:pt x="38" y="44"/>
                </a:lnTo>
                <a:lnTo>
                  <a:pt x="37" y="44"/>
                </a:lnTo>
                <a:lnTo>
                  <a:pt x="36" y="45"/>
                </a:lnTo>
                <a:lnTo>
                  <a:pt x="36" y="46"/>
                </a:lnTo>
                <a:lnTo>
                  <a:pt x="36" y="47"/>
                </a:lnTo>
                <a:lnTo>
                  <a:pt x="36" y="48"/>
                </a:lnTo>
                <a:lnTo>
                  <a:pt x="36" y="49"/>
                </a:lnTo>
                <a:lnTo>
                  <a:pt x="35" y="49"/>
                </a:lnTo>
                <a:lnTo>
                  <a:pt x="35" y="50"/>
                </a:lnTo>
                <a:lnTo>
                  <a:pt x="36" y="50"/>
                </a:lnTo>
                <a:lnTo>
                  <a:pt x="35" y="50"/>
                </a:lnTo>
                <a:lnTo>
                  <a:pt x="34" y="50"/>
                </a:lnTo>
                <a:lnTo>
                  <a:pt x="34" y="51"/>
                </a:lnTo>
                <a:lnTo>
                  <a:pt x="34" y="50"/>
                </a:lnTo>
                <a:lnTo>
                  <a:pt x="33" y="50"/>
                </a:lnTo>
                <a:lnTo>
                  <a:pt x="32" y="50"/>
                </a:lnTo>
                <a:lnTo>
                  <a:pt x="31" y="50"/>
                </a:lnTo>
                <a:lnTo>
                  <a:pt x="31" y="51"/>
                </a:lnTo>
                <a:lnTo>
                  <a:pt x="31" y="50"/>
                </a:lnTo>
                <a:lnTo>
                  <a:pt x="31" y="49"/>
                </a:lnTo>
                <a:lnTo>
                  <a:pt x="31" y="50"/>
                </a:lnTo>
                <a:lnTo>
                  <a:pt x="31" y="51"/>
                </a:lnTo>
                <a:lnTo>
                  <a:pt x="31" y="52"/>
                </a:lnTo>
                <a:lnTo>
                  <a:pt x="31" y="53"/>
                </a:lnTo>
                <a:lnTo>
                  <a:pt x="30" y="53"/>
                </a:lnTo>
                <a:lnTo>
                  <a:pt x="30" y="52"/>
                </a:lnTo>
                <a:lnTo>
                  <a:pt x="29" y="52"/>
                </a:lnTo>
                <a:lnTo>
                  <a:pt x="30" y="52"/>
                </a:lnTo>
                <a:lnTo>
                  <a:pt x="30" y="53"/>
                </a:lnTo>
                <a:lnTo>
                  <a:pt x="31" y="53"/>
                </a:lnTo>
                <a:lnTo>
                  <a:pt x="31" y="54"/>
                </a:lnTo>
                <a:lnTo>
                  <a:pt x="30" y="54"/>
                </a:lnTo>
                <a:lnTo>
                  <a:pt x="29" y="54"/>
                </a:lnTo>
                <a:lnTo>
                  <a:pt x="28" y="54"/>
                </a:lnTo>
                <a:lnTo>
                  <a:pt x="28" y="55"/>
                </a:lnTo>
                <a:lnTo>
                  <a:pt x="29" y="55"/>
                </a:lnTo>
                <a:lnTo>
                  <a:pt x="29" y="56"/>
                </a:lnTo>
                <a:lnTo>
                  <a:pt x="30" y="56"/>
                </a:lnTo>
                <a:lnTo>
                  <a:pt x="30" y="57"/>
                </a:lnTo>
                <a:lnTo>
                  <a:pt x="29" y="57"/>
                </a:lnTo>
                <a:lnTo>
                  <a:pt x="28" y="57"/>
                </a:lnTo>
                <a:lnTo>
                  <a:pt x="28" y="56"/>
                </a:lnTo>
                <a:lnTo>
                  <a:pt x="27" y="56"/>
                </a:lnTo>
                <a:lnTo>
                  <a:pt x="27" y="57"/>
                </a:lnTo>
                <a:lnTo>
                  <a:pt x="27" y="58"/>
                </a:lnTo>
                <a:lnTo>
                  <a:pt x="28" y="58"/>
                </a:lnTo>
                <a:lnTo>
                  <a:pt x="29" y="58"/>
                </a:lnTo>
                <a:lnTo>
                  <a:pt x="29" y="59"/>
                </a:lnTo>
                <a:lnTo>
                  <a:pt x="28" y="59"/>
                </a:lnTo>
                <a:lnTo>
                  <a:pt x="27" y="59"/>
                </a:lnTo>
                <a:lnTo>
                  <a:pt x="26" y="59"/>
                </a:lnTo>
                <a:lnTo>
                  <a:pt x="26" y="58"/>
                </a:lnTo>
                <a:lnTo>
                  <a:pt x="26" y="57"/>
                </a:lnTo>
                <a:lnTo>
                  <a:pt x="25" y="57"/>
                </a:lnTo>
                <a:lnTo>
                  <a:pt x="25" y="56"/>
                </a:lnTo>
                <a:lnTo>
                  <a:pt x="25" y="55"/>
                </a:lnTo>
                <a:lnTo>
                  <a:pt x="25" y="54"/>
                </a:lnTo>
                <a:lnTo>
                  <a:pt x="24" y="54"/>
                </a:lnTo>
                <a:lnTo>
                  <a:pt x="23" y="54"/>
                </a:lnTo>
                <a:lnTo>
                  <a:pt x="22" y="54"/>
                </a:lnTo>
                <a:lnTo>
                  <a:pt x="22" y="55"/>
                </a:lnTo>
                <a:lnTo>
                  <a:pt x="22" y="56"/>
                </a:lnTo>
                <a:lnTo>
                  <a:pt x="22" y="57"/>
                </a:lnTo>
                <a:lnTo>
                  <a:pt x="22" y="58"/>
                </a:lnTo>
                <a:lnTo>
                  <a:pt x="21" y="58"/>
                </a:lnTo>
                <a:lnTo>
                  <a:pt x="20" y="58"/>
                </a:lnTo>
                <a:lnTo>
                  <a:pt x="19" y="58"/>
                </a:lnTo>
                <a:lnTo>
                  <a:pt x="19" y="59"/>
                </a:lnTo>
                <a:lnTo>
                  <a:pt x="19" y="58"/>
                </a:lnTo>
                <a:lnTo>
                  <a:pt x="18" y="58"/>
                </a:lnTo>
                <a:lnTo>
                  <a:pt x="17" y="58"/>
                </a:lnTo>
                <a:lnTo>
                  <a:pt x="17" y="59"/>
                </a:lnTo>
                <a:lnTo>
                  <a:pt x="16" y="59"/>
                </a:lnTo>
                <a:lnTo>
                  <a:pt x="16" y="58"/>
                </a:lnTo>
                <a:lnTo>
                  <a:pt x="15" y="58"/>
                </a:lnTo>
                <a:lnTo>
                  <a:pt x="14" y="58"/>
                </a:lnTo>
                <a:lnTo>
                  <a:pt x="14" y="57"/>
                </a:lnTo>
                <a:lnTo>
                  <a:pt x="13" y="57"/>
                </a:lnTo>
                <a:lnTo>
                  <a:pt x="13" y="56"/>
                </a:lnTo>
                <a:lnTo>
                  <a:pt x="13" y="55"/>
                </a:lnTo>
                <a:lnTo>
                  <a:pt x="14" y="55"/>
                </a:lnTo>
                <a:lnTo>
                  <a:pt x="15" y="55"/>
                </a:lnTo>
                <a:lnTo>
                  <a:pt x="16" y="55"/>
                </a:lnTo>
                <a:lnTo>
                  <a:pt x="15" y="55"/>
                </a:lnTo>
                <a:lnTo>
                  <a:pt x="15" y="54"/>
                </a:lnTo>
                <a:lnTo>
                  <a:pt x="14" y="54"/>
                </a:lnTo>
                <a:lnTo>
                  <a:pt x="13" y="54"/>
                </a:lnTo>
                <a:close/>
              </a:path>
            </a:pathLst>
          </a:custGeom>
          <a:solidFill>
            <a:srgbClr val="E9FFB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043" name="Freeform 11"/>
          <p:cNvSpPr>
            <a:spLocks/>
          </p:cNvSpPr>
          <p:nvPr/>
        </p:nvSpPr>
        <p:spPr bwMode="auto">
          <a:xfrm>
            <a:off x="1111155" y="5218972"/>
            <a:ext cx="66486" cy="55690"/>
          </a:xfrm>
          <a:custGeom>
            <a:avLst/>
            <a:gdLst>
              <a:gd name="T0" fmla="*/ 19 w 67"/>
              <a:gd name="T1" fmla="*/ 49 h 59"/>
              <a:gd name="T2" fmla="*/ 27 w 67"/>
              <a:gd name="T3" fmla="*/ 40 h 59"/>
              <a:gd name="T4" fmla="*/ 16 w 67"/>
              <a:gd name="T5" fmla="*/ 35 h 59"/>
              <a:gd name="T6" fmla="*/ 5 w 67"/>
              <a:gd name="T7" fmla="*/ 33 h 59"/>
              <a:gd name="T8" fmla="*/ 1 w 67"/>
              <a:gd name="T9" fmla="*/ 16 h 59"/>
              <a:gd name="T10" fmla="*/ 3 w 67"/>
              <a:gd name="T11" fmla="*/ 15 h 59"/>
              <a:gd name="T12" fmla="*/ 6 w 67"/>
              <a:gd name="T13" fmla="*/ 14 h 59"/>
              <a:gd name="T14" fmla="*/ 8 w 67"/>
              <a:gd name="T15" fmla="*/ 12 h 59"/>
              <a:gd name="T16" fmla="*/ 12 w 67"/>
              <a:gd name="T17" fmla="*/ 12 h 59"/>
              <a:gd name="T18" fmla="*/ 14 w 67"/>
              <a:gd name="T19" fmla="*/ 11 h 59"/>
              <a:gd name="T20" fmla="*/ 15 w 67"/>
              <a:gd name="T21" fmla="*/ 10 h 59"/>
              <a:gd name="T22" fmla="*/ 17 w 67"/>
              <a:gd name="T23" fmla="*/ 9 h 59"/>
              <a:gd name="T24" fmla="*/ 19 w 67"/>
              <a:gd name="T25" fmla="*/ 7 h 59"/>
              <a:gd name="T26" fmla="*/ 20 w 67"/>
              <a:gd name="T27" fmla="*/ 5 h 59"/>
              <a:gd name="T28" fmla="*/ 22 w 67"/>
              <a:gd name="T29" fmla="*/ 3 h 59"/>
              <a:gd name="T30" fmla="*/ 24 w 67"/>
              <a:gd name="T31" fmla="*/ 2 h 59"/>
              <a:gd name="T32" fmla="*/ 27 w 67"/>
              <a:gd name="T33" fmla="*/ 2 h 59"/>
              <a:gd name="T34" fmla="*/ 30 w 67"/>
              <a:gd name="T35" fmla="*/ 1 h 59"/>
              <a:gd name="T36" fmla="*/ 40 w 67"/>
              <a:gd name="T37" fmla="*/ 0 h 59"/>
              <a:gd name="T38" fmla="*/ 43 w 67"/>
              <a:gd name="T39" fmla="*/ 1 h 59"/>
              <a:gd name="T40" fmla="*/ 44 w 67"/>
              <a:gd name="T41" fmla="*/ 3 h 59"/>
              <a:gd name="T42" fmla="*/ 45 w 67"/>
              <a:gd name="T43" fmla="*/ 5 h 59"/>
              <a:gd name="T44" fmla="*/ 49 w 67"/>
              <a:gd name="T45" fmla="*/ 6 h 59"/>
              <a:gd name="T46" fmla="*/ 51 w 67"/>
              <a:gd name="T47" fmla="*/ 7 h 59"/>
              <a:gd name="T48" fmla="*/ 54 w 67"/>
              <a:gd name="T49" fmla="*/ 8 h 59"/>
              <a:gd name="T50" fmla="*/ 61 w 67"/>
              <a:gd name="T51" fmla="*/ 20 h 59"/>
              <a:gd name="T52" fmla="*/ 67 w 67"/>
              <a:gd name="T53" fmla="*/ 32 h 59"/>
              <a:gd name="T54" fmla="*/ 57 w 67"/>
              <a:gd name="T55" fmla="*/ 37 h 59"/>
              <a:gd name="T56" fmla="*/ 54 w 67"/>
              <a:gd name="T57" fmla="*/ 38 h 59"/>
              <a:gd name="T58" fmla="*/ 53 w 67"/>
              <a:gd name="T59" fmla="*/ 41 h 59"/>
              <a:gd name="T60" fmla="*/ 51 w 67"/>
              <a:gd name="T61" fmla="*/ 42 h 59"/>
              <a:gd name="T62" fmla="*/ 49 w 67"/>
              <a:gd name="T63" fmla="*/ 43 h 59"/>
              <a:gd name="T64" fmla="*/ 48 w 67"/>
              <a:gd name="T65" fmla="*/ 44 h 59"/>
              <a:gd name="T66" fmla="*/ 46 w 67"/>
              <a:gd name="T67" fmla="*/ 46 h 59"/>
              <a:gd name="T68" fmla="*/ 44 w 67"/>
              <a:gd name="T69" fmla="*/ 45 h 59"/>
              <a:gd name="T70" fmla="*/ 40 w 67"/>
              <a:gd name="T71" fmla="*/ 45 h 59"/>
              <a:gd name="T72" fmla="*/ 38 w 67"/>
              <a:gd name="T73" fmla="*/ 44 h 59"/>
              <a:gd name="T74" fmla="*/ 36 w 67"/>
              <a:gd name="T75" fmla="*/ 47 h 59"/>
              <a:gd name="T76" fmla="*/ 35 w 67"/>
              <a:gd name="T77" fmla="*/ 49 h 59"/>
              <a:gd name="T78" fmla="*/ 34 w 67"/>
              <a:gd name="T79" fmla="*/ 50 h 59"/>
              <a:gd name="T80" fmla="*/ 32 w 67"/>
              <a:gd name="T81" fmla="*/ 50 h 59"/>
              <a:gd name="T82" fmla="*/ 31 w 67"/>
              <a:gd name="T83" fmla="*/ 49 h 59"/>
              <a:gd name="T84" fmla="*/ 31 w 67"/>
              <a:gd name="T85" fmla="*/ 51 h 59"/>
              <a:gd name="T86" fmla="*/ 30 w 67"/>
              <a:gd name="T87" fmla="*/ 53 h 59"/>
              <a:gd name="T88" fmla="*/ 30 w 67"/>
              <a:gd name="T89" fmla="*/ 53 h 59"/>
              <a:gd name="T90" fmla="*/ 31 w 67"/>
              <a:gd name="T91" fmla="*/ 54 h 59"/>
              <a:gd name="T92" fmla="*/ 28 w 67"/>
              <a:gd name="T93" fmla="*/ 54 h 59"/>
              <a:gd name="T94" fmla="*/ 30 w 67"/>
              <a:gd name="T95" fmla="*/ 56 h 59"/>
              <a:gd name="T96" fmla="*/ 28 w 67"/>
              <a:gd name="T97" fmla="*/ 56 h 59"/>
              <a:gd name="T98" fmla="*/ 28 w 67"/>
              <a:gd name="T99" fmla="*/ 58 h 59"/>
              <a:gd name="T100" fmla="*/ 27 w 67"/>
              <a:gd name="T101" fmla="*/ 59 h 59"/>
              <a:gd name="T102" fmla="*/ 25 w 67"/>
              <a:gd name="T103" fmla="*/ 57 h 59"/>
              <a:gd name="T104" fmla="*/ 25 w 67"/>
              <a:gd name="T105" fmla="*/ 54 h 59"/>
              <a:gd name="T106" fmla="*/ 22 w 67"/>
              <a:gd name="T107" fmla="*/ 54 h 59"/>
              <a:gd name="T108" fmla="*/ 22 w 67"/>
              <a:gd name="T109" fmla="*/ 57 h 59"/>
              <a:gd name="T110" fmla="*/ 19 w 67"/>
              <a:gd name="T111" fmla="*/ 58 h 59"/>
              <a:gd name="T112" fmla="*/ 18 w 67"/>
              <a:gd name="T113" fmla="*/ 58 h 59"/>
              <a:gd name="T114" fmla="*/ 16 w 67"/>
              <a:gd name="T115" fmla="*/ 58 h 59"/>
              <a:gd name="T116" fmla="*/ 13 w 67"/>
              <a:gd name="T117" fmla="*/ 57 h 59"/>
              <a:gd name="T118" fmla="*/ 15 w 67"/>
              <a:gd name="T119" fmla="*/ 55 h 59"/>
              <a:gd name="T120" fmla="*/ 14 w 67"/>
              <a:gd name="T121" fmla="*/ 54 h 5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7"/>
              <a:gd name="T184" fmla="*/ 0 h 59"/>
              <a:gd name="T185" fmla="*/ 67 w 67"/>
              <a:gd name="T186" fmla="*/ 59 h 5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7" h="59">
                <a:moveTo>
                  <a:pt x="13" y="54"/>
                </a:moveTo>
                <a:lnTo>
                  <a:pt x="15" y="54"/>
                </a:lnTo>
                <a:lnTo>
                  <a:pt x="19" y="52"/>
                </a:lnTo>
                <a:lnTo>
                  <a:pt x="19" y="49"/>
                </a:lnTo>
                <a:lnTo>
                  <a:pt x="21" y="47"/>
                </a:lnTo>
                <a:lnTo>
                  <a:pt x="22" y="45"/>
                </a:lnTo>
                <a:lnTo>
                  <a:pt x="24" y="41"/>
                </a:lnTo>
                <a:lnTo>
                  <a:pt x="27" y="40"/>
                </a:lnTo>
                <a:lnTo>
                  <a:pt x="25" y="39"/>
                </a:lnTo>
                <a:lnTo>
                  <a:pt x="21" y="37"/>
                </a:lnTo>
                <a:lnTo>
                  <a:pt x="17" y="35"/>
                </a:lnTo>
                <a:lnTo>
                  <a:pt x="16" y="35"/>
                </a:lnTo>
                <a:lnTo>
                  <a:pt x="12" y="33"/>
                </a:lnTo>
                <a:lnTo>
                  <a:pt x="7" y="33"/>
                </a:lnTo>
                <a:lnTo>
                  <a:pt x="6" y="33"/>
                </a:lnTo>
                <a:lnTo>
                  <a:pt x="5" y="33"/>
                </a:lnTo>
                <a:lnTo>
                  <a:pt x="0" y="18"/>
                </a:lnTo>
                <a:lnTo>
                  <a:pt x="0" y="16"/>
                </a:lnTo>
                <a:lnTo>
                  <a:pt x="1" y="16"/>
                </a:lnTo>
                <a:lnTo>
                  <a:pt x="2" y="16"/>
                </a:lnTo>
                <a:lnTo>
                  <a:pt x="3" y="16"/>
                </a:lnTo>
                <a:lnTo>
                  <a:pt x="3" y="15"/>
                </a:lnTo>
                <a:lnTo>
                  <a:pt x="4" y="15"/>
                </a:lnTo>
                <a:lnTo>
                  <a:pt x="4" y="14"/>
                </a:lnTo>
                <a:lnTo>
                  <a:pt x="5" y="14"/>
                </a:lnTo>
                <a:lnTo>
                  <a:pt x="6" y="14"/>
                </a:lnTo>
                <a:lnTo>
                  <a:pt x="6" y="13"/>
                </a:lnTo>
                <a:lnTo>
                  <a:pt x="7" y="13"/>
                </a:lnTo>
                <a:lnTo>
                  <a:pt x="8" y="12"/>
                </a:lnTo>
                <a:lnTo>
                  <a:pt x="9" y="12"/>
                </a:lnTo>
                <a:lnTo>
                  <a:pt x="10" y="12"/>
                </a:lnTo>
                <a:lnTo>
                  <a:pt x="11" y="12"/>
                </a:lnTo>
                <a:lnTo>
                  <a:pt x="12" y="12"/>
                </a:lnTo>
                <a:lnTo>
                  <a:pt x="13" y="12"/>
                </a:lnTo>
                <a:lnTo>
                  <a:pt x="14" y="12"/>
                </a:lnTo>
                <a:lnTo>
                  <a:pt x="14" y="11"/>
                </a:lnTo>
                <a:lnTo>
                  <a:pt x="15" y="11"/>
                </a:lnTo>
                <a:lnTo>
                  <a:pt x="16" y="11"/>
                </a:lnTo>
                <a:lnTo>
                  <a:pt x="16" y="10"/>
                </a:lnTo>
                <a:lnTo>
                  <a:pt x="15" y="10"/>
                </a:lnTo>
                <a:lnTo>
                  <a:pt x="15" y="9"/>
                </a:lnTo>
                <a:lnTo>
                  <a:pt x="16" y="9"/>
                </a:lnTo>
                <a:lnTo>
                  <a:pt x="17" y="9"/>
                </a:lnTo>
                <a:lnTo>
                  <a:pt x="17" y="8"/>
                </a:lnTo>
                <a:lnTo>
                  <a:pt x="18" y="8"/>
                </a:lnTo>
                <a:lnTo>
                  <a:pt x="19" y="8"/>
                </a:lnTo>
                <a:lnTo>
                  <a:pt x="19" y="7"/>
                </a:lnTo>
                <a:lnTo>
                  <a:pt x="19" y="6"/>
                </a:lnTo>
                <a:lnTo>
                  <a:pt x="20" y="6"/>
                </a:lnTo>
                <a:lnTo>
                  <a:pt x="20" y="5"/>
                </a:lnTo>
                <a:lnTo>
                  <a:pt x="21" y="5"/>
                </a:lnTo>
                <a:lnTo>
                  <a:pt x="21" y="4"/>
                </a:lnTo>
                <a:lnTo>
                  <a:pt x="22" y="4"/>
                </a:lnTo>
                <a:lnTo>
                  <a:pt x="22" y="3"/>
                </a:lnTo>
                <a:lnTo>
                  <a:pt x="23" y="3"/>
                </a:lnTo>
                <a:lnTo>
                  <a:pt x="24" y="3"/>
                </a:lnTo>
                <a:lnTo>
                  <a:pt x="24" y="2"/>
                </a:lnTo>
                <a:lnTo>
                  <a:pt x="25" y="2"/>
                </a:lnTo>
                <a:lnTo>
                  <a:pt x="26" y="2"/>
                </a:lnTo>
                <a:lnTo>
                  <a:pt x="27" y="2"/>
                </a:lnTo>
                <a:lnTo>
                  <a:pt x="28" y="2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0" y="0"/>
                </a:lnTo>
                <a:lnTo>
                  <a:pt x="31" y="0"/>
                </a:lnTo>
                <a:lnTo>
                  <a:pt x="40" y="0"/>
                </a:lnTo>
                <a:lnTo>
                  <a:pt x="41" y="0"/>
                </a:lnTo>
                <a:lnTo>
                  <a:pt x="41" y="1"/>
                </a:lnTo>
                <a:lnTo>
                  <a:pt x="42" y="1"/>
                </a:lnTo>
                <a:lnTo>
                  <a:pt x="43" y="1"/>
                </a:lnTo>
                <a:lnTo>
                  <a:pt x="43" y="2"/>
                </a:lnTo>
                <a:lnTo>
                  <a:pt x="44" y="2"/>
                </a:lnTo>
                <a:lnTo>
                  <a:pt x="44" y="3"/>
                </a:lnTo>
                <a:lnTo>
                  <a:pt x="44" y="4"/>
                </a:lnTo>
                <a:lnTo>
                  <a:pt x="45" y="4"/>
                </a:lnTo>
                <a:lnTo>
                  <a:pt x="45" y="5"/>
                </a:lnTo>
                <a:lnTo>
                  <a:pt x="46" y="5"/>
                </a:lnTo>
                <a:lnTo>
                  <a:pt x="47" y="6"/>
                </a:lnTo>
                <a:lnTo>
                  <a:pt x="48" y="6"/>
                </a:lnTo>
                <a:lnTo>
                  <a:pt x="49" y="6"/>
                </a:lnTo>
                <a:lnTo>
                  <a:pt x="49" y="7"/>
                </a:lnTo>
                <a:lnTo>
                  <a:pt x="50" y="7"/>
                </a:lnTo>
                <a:lnTo>
                  <a:pt x="51" y="7"/>
                </a:lnTo>
                <a:lnTo>
                  <a:pt x="52" y="7"/>
                </a:lnTo>
                <a:lnTo>
                  <a:pt x="53" y="7"/>
                </a:lnTo>
                <a:lnTo>
                  <a:pt x="53" y="8"/>
                </a:lnTo>
                <a:lnTo>
                  <a:pt x="54" y="8"/>
                </a:lnTo>
                <a:lnTo>
                  <a:pt x="55" y="8"/>
                </a:lnTo>
                <a:lnTo>
                  <a:pt x="59" y="12"/>
                </a:lnTo>
                <a:lnTo>
                  <a:pt x="60" y="14"/>
                </a:lnTo>
                <a:lnTo>
                  <a:pt x="61" y="20"/>
                </a:lnTo>
                <a:lnTo>
                  <a:pt x="61" y="22"/>
                </a:lnTo>
                <a:lnTo>
                  <a:pt x="63" y="25"/>
                </a:lnTo>
                <a:lnTo>
                  <a:pt x="65" y="28"/>
                </a:lnTo>
                <a:lnTo>
                  <a:pt x="67" y="32"/>
                </a:lnTo>
                <a:lnTo>
                  <a:pt x="66" y="33"/>
                </a:lnTo>
                <a:lnTo>
                  <a:pt x="58" y="36"/>
                </a:lnTo>
                <a:lnTo>
                  <a:pt x="57" y="36"/>
                </a:lnTo>
                <a:lnTo>
                  <a:pt x="57" y="37"/>
                </a:lnTo>
                <a:lnTo>
                  <a:pt x="56" y="37"/>
                </a:lnTo>
                <a:lnTo>
                  <a:pt x="55" y="37"/>
                </a:lnTo>
                <a:lnTo>
                  <a:pt x="55" y="38"/>
                </a:lnTo>
                <a:lnTo>
                  <a:pt x="54" y="38"/>
                </a:lnTo>
                <a:lnTo>
                  <a:pt x="54" y="39"/>
                </a:lnTo>
                <a:lnTo>
                  <a:pt x="54" y="40"/>
                </a:lnTo>
                <a:lnTo>
                  <a:pt x="53" y="40"/>
                </a:lnTo>
                <a:lnTo>
                  <a:pt x="53" y="41"/>
                </a:lnTo>
                <a:lnTo>
                  <a:pt x="52" y="41"/>
                </a:lnTo>
                <a:lnTo>
                  <a:pt x="52" y="42"/>
                </a:lnTo>
                <a:lnTo>
                  <a:pt x="51" y="42"/>
                </a:lnTo>
                <a:lnTo>
                  <a:pt x="51" y="43"/>
                </a:lnTo>
                <a:lnTo>
                  <a:pt x="50" y="43"/>
                </a:lnTo>
                <a:lnTo>
                  <a:pt x="49" y="43"/>
                </a:lnTo>
                <a:lnTo>
                  <a:pt x="49" y="44"/>
                </a:lnTo>
                <a:lnTo>
                  <a:pt x="49" y="43"/>
                </a:lnTo>
                <a:lnTo>
                  <a:pt x="49" y="44"/>
                </a:lnTo>
                <a:lnTo>
                  <a:pt x="48" y="44"/>
                </a:lnTo>
                <a:lnTo>
                  <a:pt x="48" y="45"/>
                </a:lnTo>
                <a:lnTo>
                  <a:pt x="47" y="45"/>
                </a:lnTo>
                <a:lnTo>
                  <a:pt x="47" y="46"/>
                </a:lnTo>
                <a:lnTo>
                  <a:pt x="46" y="46"/>
                </a:lnTo>
                <a:lnTo>
                  <a:pt x="45" y="46"/>
                </a:lnTo>
                <a:lnTo>
                  <a:pt x="44" y="46"/>
                </a:lnTo>
                <a:lnTo>
                  <a:pt x="44" y="45"/>
                </a:lnTo>
                <a:lnTo>
                  <a:pt x="43" y="45"/>
                </a:lnTo>
                <a:lnTo>
                  <a:pt x="42" y="45"/>
                </a:lnTo>
                <a:lnTo>
                  <a:pt x="41" y="45"/>
                </a:lnTo>
                <a:lnTo>
                  <a:pt x="40" y="45"/>
                </a:lnTo>
                <a:lnTo>
                  <a:pt x="39" y="45"/>
                </a:lnTo>
                <a:lnTo>
                  <a:pt x="39" y="44"/>
                </a:lnTo>
                <a:lnTo>
                  <a:pt x="38" y="44"/>
                </a:lnTo>
                <a:lnTo>
                  <a:pt x="37" y="44"/>
                </a:lnTo>
                <a:lnTo>
                  <a:pt x="36" y="45"/>
                </a:lnTo>
                <a:lnTo>
                  <a:pt x="36" y="46"/>
                </a:lnTo>
                <a:lnTo>
                  <a:pt x="36" y="47"/>
                </a:lnTo>
                <a:lnTo>
                  <a:pt x="36" y="48"/>
                </a:lnTo>
                <a:lnTo>
                  <a:pt x="36" y="49"/>
                </a:lnTo>
                <a:lnTo>
                  <a:pt x="35" y="49"/>
                </a:lnTo>
                <a:lnTo>
                  <a:pt x="35" y="50"/>
                </a:lnTo>
                <a:lnTo>
                  <a:pt x="36" y="50"/>
                </a:lnTo>
                <a:lnTo>
                  <a:pt x="35" y="50"/>
                </a:lnTo>
                <a:lnTo>
                  <a:pt x="34" y="50"/>
                </a:lnTo>
                <a:lnTo>
                  <a:pt x="34" y="51"/>
                </a:lnTo>
                <a:lnTo>
                  <a:pt x="34" y="50"/>
                </a:lnTo>
                <a:lnTo>
                  <a:pt x="33" y="50"/>
                </a:lnTo>
                <a:lnTo>
                  <a:pt x="32" y="50"/>
                </a:lnTo>
                <a:lnTo>
                  <a:pt x="31" y="50"/>
                </a:lnTo>
                <a:lnTo>
                  <a:pt x="31" y="51"/>
                </a:lnTo>
                <a:lnTo>
                  <a:pt x="31" y="50"/>
                </a:lnTo>
                <a:lnTo>
                  <a:pt x="31" y="49"/>
                </a:lnTo>
                <a:lnTo>
                  <a:pt x="31" y="50"/>
                </a:lnTo>
                <a:lnTo>
                  <a:pt x="31" y="51"/>
                </a:lnTo>
                <a:lnTo>
                  <a:pt x="31" y="52"/>
                </a:lnTo>
                <a:lnTo>
                  <a:pt x="31" y="53"/>
                </a:lnTo>
                <a:lnTo>
                  <a:pt x="30" y="53"/>
                </a:lnTo>
                <a:lnTo>
                  <a:pt x="30" y="52"/>
                </a:lnTo>
                <a:lnTo>
                  <a:pt x="29" y="52"/>
                </a:lnTo>
                <a:lnTo>
                  <a:pt x="30" y="52"/>
                </a:lnTo>
                <a:lnTo>
                  <a:pt x="30" y="53"/>
                </a:lnTo>
                <a:lnTo>
                  <a:pt x="31" y="53"/>
                </a:lnTo>
                <a:lnTo>
                  <a:pt x="31" y="54"/>
                </a:lnTo>
                <a:lnTo>
                  <a:pt x="30" y="54"/>
                </a:lnTo>
                <a:lnTo>
                  <a:pt x="29" y="54"/>
                </a:lnTo>
                <a:lnTo>
                  <a:pt x="28" y="54"/>
                </a:lnTo>
                <a:lnTo>
                  <a:pt x="28" y="55"/>
                </a:lnTo>
                <a:lnTo>
                  <a:pt x="29" y="55"/>
                </a:lnTo>
                <a:lnTo>
                  <a:pt x="29" y="56"/>
                </a:lnTo>
                <a:lnTo>
                  <a:pt x="30" y="56"/>
                </a:lnTo>
                <a:lnTo>
                  <a:pt x="30" y="57"/>
                </a:lnTo>
                <a:lnTo>
                  <a:pt x="29" y="57"/>
                </a:lnTo>
                <a:lnTo>
                  <a:pt x="28" y="57"/>
                </a:lnTo>
                <a:lnTo>
                  <a:pt x="28" y="56"/>
                </a:lnTo>
                <a:lnTo>
                  <a:pt x="27" y="56"/>
                </a:lnTo>
                <a:lnTo>
                  <a:pt x="27" y="57"/>
                </a:lnTo>
                <a:lnTo>
                  <a:pt x="27" y="58"/>
                </a:lnTo>
                <a:lnTo>
                  <a:pt x="28" y="58"/>
                </a:lnTo>
                <a:lnTo>
                  <a:pt x="29" y="58"/>
                </a:lnTo>
                <a:lnTo>
                  <a:pt x="29" y="59"/>
                </a:lnTo>
                <a:lnTo>
                  <a:pt x="28" y="59"/>
                </a:lnTo>
                <a:lnTo>
                  <a:pt x="27" y="59"/>
                </a:lnTo>
                <a:lnTo>
                  <a:pt x="26" y="59"/>
                </a:lnTo>
                <a:lnTo>
                  <a:pt x="26" y="58"/>
                </a:lnTo>
                <a:lnTo>
                  <a:pt x="26" y="57"/>
                </a:lnTo>
                <a:lnTo>
                  <a:pt x="25" y="57"/>
                </a:lnTo>
                <a:lnTo>
                  <a:pt x="25" y="56"/>
                </a:lnTo>
                <a:lnTo>
                  <a:pt x="25" y="55"/>
                </a:lnTo>
                <a:lnTo>
                  <a:pt x="25" y="54"/>
                </a:lnTo>
                <a:lnTo>
                  <a:pt x="24" y="54"/>
                </a:lnTo>
                <a:lnTo>
                  <a:pt x="23" y="54"/>
                </a:lnTo>
                <a:lnTo>
                  <a:pt x="22" y="54"/>
                </a:lnTo>
                <a:lnTo>
                  <a:pt x="22" y="55"/>
                </a:lnTo>
                <a:lnTo>
                  <a:pt x="22" y="56"/>
                </a:lnTo>
                <a:lnTo>
                  <a:pt x="22" y="57"/>
                </a:lnTo>
                <a:lnTo>
                  <a:pt x="22" y="58"/>
                </a:lnTo>
                <a:lnTo>
                  <a:pt x="21" y="58"/>
                </a:lnTo>
                <a:lnTo>
                  <a:pt x="20" y="58"/>
                </a:lnTo>
                <a:lnTo>
                  <a:pt x="19" y="58"/>
                </a:lnTo>
                <a:lnTo>
                  <a:pt x="19" y="59"/>
                </a:lnTo>
                <a:lnTo>
                  <a:pt x="19" y="58"/>
                </a:lnTo>
                <a:lnTo>
                  <a:pt x="18" y="58"/>
                </a:lnTo>
                <a:lnTo>
                  <a:pt x="17" y="58"/>
                </a:lnTo>
                <a:lnTo>
                  <a:pt x="17" y="59"/>
                </a:lnTo>
                <a:lnTo>
                  <a:pt x="16" y="59"/>
                </a:lnTo>
                <a:lnTo>
                  <a:pt x="16" y="58"/>
                </a:lnTo>
                <a:lnTo>
                  <a:pt x="15" y="58"/>
                </a:lnTo>
                <a:lnTo>
                  <a:pt x="14" y="58"/>
                </a:lnTo>
                <a:lnTo>
                  <a:pt x="14" y="57"/>
                </a:lnTo>
                <a:lnTo>
                  <a:pt x="13" y="57"/>
                </a:lnTo>
                <a:lnTo>
                  <a:pt x="13" y="56"/>
                </a:lnTo>
                <a:lnTo>
                  <a:pt x="13" y="55"/>
                </a:lnTo>
                <a:lnTo>
                  <a:pt x="14" y="55"/>
                </a:lnTo>
                <a:lnTo>
                  <a:pt x="15" y="55"/>
                </a:lnTo>
                <a:lnTo>
                  <a:pt x="16" y="55"/>
                </a:lnTo>
                <a:lnTo>
                  <a:pt x="15" y="55"/>
                </a:lnTo>
                <a:lnTo>
                  <a:pt x="15" y="54"/>
                </a:lnTo>
                <a:lnTo>
                  <a:pt x="14" y="54"/>
                </a:lnTo>
                <a:lnTo>
                  <a:pt x="13" y="54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044" name="Freeform 12"/>
          <p:cNvSpPr>
            <a:spLocks/>
          </p:cNvSpPr>
          <p:nvPr/>
        </p:nvSpPr>
        <p:spPr bwMode="auto">
          <a:xfrm>
            <a:off x="1115124" y="5132134"/>
            <a:ext cx="58547" cy="55690"/>
          </a:xfrm>
          <a:custGeom>
            <a:avLst/>
            <a:gdLst>
              <a:gd name="T0" fmla="*/ 13 w 59"/>
              <a:gd name="T1" fmla="*/ 3 h 59"/>
              <a:gd name="T2" fmla="*/ 20 w 59"/>
              <a:gd name="T3" fmla="*/ 5 h 59"/>
              <a:gd name="T4" fmla="*/ 27 w 59"/>
              <a:gd name="T5" fmla="*/ 8 h 59"/>
              <a:gd name="T6" fmla="*/ 36 w 59"/>
              <a:gd name="T7" fmla="*/ 9 h 59"/>
              <a:gd name="T8" fmla="*/ 44 w 59"/>
              <a:gd name="T9" fmla="*/ 5 h 59"/>
              <a:gd name="T10" fmla="*/ 50 w 59"/>
              <a:gd name="T11" fmla="*/ 8 h 59"/>
              <a:gd name="T12" fmla="*/ 49 w 59"/>
              <a:gd name="T13" fmla="*/ 11 h 59"/>
              <a:gd name="T14" fmla="*/ 57 w 59"/>
              <a:gd name="T15" fmla="*/ 18 h 59"/>
              <a:gd name="T16" fmla="*/ 59 w 59"/>
              <a:gd name="T17" fmla="*/ 20 h 59"/>
              <a:gd name="T18" fmla="*/ 58 w 59"/>
              <a:gd name="T19" fmla="*/ 25 h 59"/>
              <a:gd name="T20" fmla="*/ 54 w 59"/>
              <a:gd name="T21" fmla="*/ 33 h 59"/>
              <a:gd name="T22" fmla="*/ 55 w 59"/>
              <a:gd name="T23" fmla="*/ 37 h 59"/>
              <a:gd name="T24" fmla="*/ 56 w 59"/>
              <a:gd name="T25" fmla="*/ 44 h 59"/>
              <a:gd name="T26" fmla="*/ 54 w 59"/>
              <a:gd name="T27" fmla="*/ 45 h 59"/>
              <a:gd name="T28" fmla="*/ 55 w 59"/>
              <a:gd name="T29" fmla="*/ 50 h 59"/>
              <a:gd name="T30" fmla="*/ 56 w 59"/>
              <a:gd name="T31" fmla="*/ 54 h 59"/>
              <a:gd name="T32" fmla="*/ 58 w 59"/>
              <a:gd name="T33" fmla="*/ 56 h 59"/>
              <a:gd name="T34" fmla="*/ 53 w 59"/>
              <a:gd name="T35" fmla="*/ 58 h 59"/>
              <a:gd name="T36" fmla="*/ 49 w 59"/>
              <a:gd name="T37" fmla="*/ 59 h 59"/>
              <a:gd name="T38" fmla="*/ 47 w 59"/>
              <a:gd name="T39" fmla="*/ 57 h 59"/>
              <a:gd name="T40" fmla="*/ 47 w 59"/>
              <a:gd name="T41" fmla="*/ 56 h 59"/>
              <a:gd name="T42" fmla="*/ 46 w 59"/>
              <a:gd name="T43" fmla="*/ 56 h 59"/>
              <a:gd name="T44" fmla="*/ 45 w 59"/>
              <a:gd name="T45" fmla="*/ 56 h 59"/>
              <a:gd name="T46" fmla="*/ 46 w 59"/>
              <a:gd name="T47" fmla="*/ 54 h 59"/>
              <a:gd name="T48" fmla="*/ 46 w 59"/>
              <a:gd name="T49" fmla="*/ 52 h 59"/>
              <a:gd name="T50" fmla="*/ 46 w 59"/>
              <a:gd name="T51" fmla="*/ 53 h 59"/>
              <a:gd name="T52" fmla="*/ 44 w 59"/>
              <a:gd name="T53" fmla="*/ 53 h 59"/>
              <a:gd name="T54" fmla="*/ 41 w 59"/>
              <a:gd name="T55" fmla="*/ 50 h 59"/>
              <a:gd name="T56" fmla="*/ 40 w 59"/>
              <a:gd name="T57" fmla="*/ 50 h 59"/>
              <a:gd name="T58" fmla="*/ 39 w 59"/>
              <a:gd name="T59" fmla="*/ 50 h 59"/>
              <a:gd name="T60" fmla="*/ 37 w 59"/>
              <a:gd name="T61" fmla="*/ 48 h 59"/>
              <a:gd name="T62" fmla="*/ 35 w 59"/>
              <a:gd name="T63" fmla="*/ 47 h 59"/>
              <a:gd name="T64" fmla="*/ 36 w 59"/>
              <a:gd name="T65" fmla="*/ 46 h 59"/>
              <a:gd name="T66" fmla="*/ 38 w 59"/>
              <a:gd name="T67" fmla="*/ 44 h 59"/>
              <a:gd name="T68" fmla="*/ 37 w 59"/>
              <a:gd name="T69" fmla="*/ 43 h 59"/>
              <a:gd name="T70" fmla="*/ 36 w 59"/>
              <a:gd name="T71" fmla="*/ 42 h 59"/>
              <a:gd name="T72" fmla="*/ 34 w 59"/>
              <a:gd name="T73" fmla="*/ 41 h 59"/>
              <a:gd name="T74" fmla="*/ 33 w 59"/>
              <a:gd name="T75" fmla="*/ 39 h 59"/>
              <a:gd name="T76" fmla="*/ 34 w 59"/>
              <a:gd name="T77" fmla="*/ 40 h 59"/>
              <a:gd name="T78" fmla="*/ 33 w 59"/>
              <a:gd name="T79" fmla="*/ 41 h 59"/>
              <a:gd name="T80" fmla="*/ 32 w 59"/>
              <a:gd name="T81" fmla="*/ 39 h 59"/>
              <a:gd name="T82" fmla="*/ 31 w 59"/>
              <a:gd name="T83" fmla="*/ 37 h 59"/>
              <a:gd name="T84" fmla="*/ 30 w 59"/>
              <a:gd name="T85" fmla="*/ 37 h 59"/>
              <a:gd name="T86" fmla="*/ 27 w 59"/>
              <a:gd name="T87" fmla="*/ 32 h 59"/>
              <a:gd name="T88" fmla="*/ 27 w 59"/>
              <a:gd name="T89" fmla="*/ 31 h 59"/>
              <a:gd name="T90" fmla="*/ 20 w 59"/>
              <a:gd name="T91" fmla="*/ 27 h 59"/>
              <a:gd name="T92" fmla="*/ 17 w 59"/>
              <a:gd name="T93" fmla="*/ 26 h 59"/>
              <a:gd name="T94" fmla="*/ 13 w 59"/>
              <a:gd name="T95" fmla="*/ 25 h 59"/>
              <a:gd name="T96" fmla="*/ 9 w 59"/>
              <a:gd name="T97" fmla="*/ 18 h 59"/>
              <a:gd name="T98" fmla="*/ 5 w 59"/>
              <a:gd name="T99" fmla="*/ 15 h 59"/>
              <a:gd name="T100" fmla="*/ 1 w 59"/>
              <a:gd name="T101" fmla="*/ 11 h 59"/>
              <a:gd name="T102" fmla="*/ 0 w 59"/>
              <a:gd name="T103" fmla="*/ 11 h 59"/>
              <a:gd name="T104" fmla="*/ 1 w 59"/>
              <a:gd name="T105" fmla="*/ 9 h 59"/>
              <a:gd name="T106" fmla="*/ 1 w 59"/>
              <a:gd name="T107" fmla="*/ 9 h 59"/>
              <a:gd name="T108" fmla="*/ 2 w 59"/>
              <a:gd name="T109" fmla="*/ 8 h 59"/>
              <a:gd name="T110" fmla="*/ 2 w 59"/>
              <a:gd name="T111" fmla="*/ 7 h 59"/>
              <a:gd name="T112" fmla="*/ 4 w 59"/>
              <a:gd name="T113" fmla="*/ 5 h 59"/>
              <a:gd name="T114" fmla="*/ 7 w 59"/>
              <a:gd name="T115" fmla="*/ 0 h 5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59"/>
              <a:gd name="T175" fmla="*/ 0 h 59"/>
              <a:gd name="T176" fmla="*/ 59 w 59"/>
              <a:gd name="T177" fmla="*/ 59 h 5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59" h="59">
                <a:moveTo>
                  <a:pt x="7" y="0"/>
                </a:moveTo>
                <a:lnTo>
                  <a:pt x="7" y="1"/>
                </a:lnTo>
                <a:lnTo>
                  <a:pt x="9" y="1"/>
                </a:lnTo>
                <a:lnTo>
                  <a:pt x="11" y="2"/>
                </a:lnTo>
                <a:lnTo>
                  <a:pt x="13" y="3"/>
                </a:lnTo>
                <a:lnTo>
                  <a:pt x="14" y="4"/>
                </a:lnTo>
                <a:lnTo>
                  <a:pt x="15" y="5"/>
                </a:lnTo>
                <a:lnTo>
                  <a:pt x="16" y="5"/>
                </a:lnTo>
                <a:lnTo>
                  <a:pt x="18" y="5"/>
                </a:lnTo>
                <a:lnTo>
                  <a:pt x="20" y="5"/>
                </a:lnTo>
                <a:lnTo>
                  <a:pt x="21" y="5"/>
                </a:lnTo>
                <a:lnTo>
                  <a:pt x="24" y="5"/>
                </a:lnTo>
                <a:lnTo>
                  <a:pt x="25" y="6"/>
                </a:lnTo>
                <a:lnTo>
                  <a:pt x="26" y="8"/>
                </a:lnTo>
                <a:lnTo>
                  <a:pt x="27" y="8"/>
                </a:lnTo>
                <a:lnTo>
                  <a:pt x="29" y="8"/>
                </a:lnTo>
                <a:lnTo>
                  <a:pt x="32" y="8"/>
                </a:lnTo>
                <a:lnTo>
                  <a:pt x="34" y="8"/>
                </a:lnTo>
                <a:lnTo>
                  <a:pt x="36" y="9"/>
                </a:lnTo>
                <a:lnTo>
                  <a:pt x="38" y="9"/>
                </a:lnTo>
                <a:lnTo>
                  <a:pt x="40" y="8"/>
                </a:lnTo>
                <a:lnTo>
                  <a:pt x="43" y="6"/>
                </a:lnTo>
                <a:lnTo>
                  <a:pt x="44" y="5"/>
                </a:lnTo>
                <a:lnTo>
                  <a:pt x="46" y="5"/>
                </a:lnTo>
                <a:lnTo>
                  <a:pt x="47" y="5"/>
                </a:lnTo>
                <a:lnTo>
                  <a:pt x="48" y="5"/>
                </a:lnTo>
                <a:lnTo>
                  <a:pt x="50" y="8"/>
                </a:lnTo>
                <a:lnTo>
                  <a:pt x="50" y="9"/>
                </a:lnTo>
                <a:lnTo>
                  <a:pt x="49" y="10"/>
                </a:lnTo>
                <a:lnTo>
                  <a:pt x="49" y="11"/>
                </a:lnTo>
                <a:lnTo>
                  <a:pt x="50" y="12"/>
                </a:lnTo>
                <a:lnTo>
                  <a:pt x="52" y="14"/>
                </a:lnTo>
                <a:lnTo>
                  <a:pt x="54" y="16"/>
                </a:lnTo>
                <a:lnTo>
                  <a:pt x="57" y="18"/>
                </a:lnTo>
                <a:lnTo>
                  <a:pt x="58" y="19"/>
                </a:lnTo>
                <a:lnTo>
                  <a:pt x="59" y="19"/>
                </a:lnTo>
                <a:lnTo>
                  <a:pt x="59" y="20"/>
                </a:lnTo>
                <a:lnTo>
                  <a:pt x="59" y="21"/>
                </a:lnTo>
                <a:lnTo>
                  <a:pt x="59" y="22"/>
                </a:lnTo>
                <a:lnTo>
                  <a:pt x="59" y="23"/>
                </a:lnTo>
                <a:lnTo>
                  <a:pt x="59" y="24"/>
                </a:lnTo>
                <a:lnTo>
                  <a:pt x="58" y="25"/>
                </a:lnTo>
                <a:lnTo>
                  <a:pt x="56" y="28"/>
                </a:lnTo>
                <a:lnTo>
                  <a:pt x="55" y="28"/>
                </a:lnTo>
                <a:lnTo>
                  <a:pt x="55" y="30"/>
                </a:lnTo>
                <a:lnTo>
                  <a:pt x="54" y="33"/>
                </a:lnTo>
                <a:lnTo>
                  <a:pt x="53" y="34"/>
                </a:lnTo>
                <a:lnTo>
                  <a:pt x="54" y="35"/>
                </a:lnTo>
                <a:lnTo>
                  <a:pt x="54" y="36"/>
                </a:lnTo>
                <a:lnTo>
                  <a:pt x="55" y="36"/>
                </a:lnTo>
                <a:lnTo>
                  <a:pt x="55" y="37"/>
                </a:lnTo>
                <a:lnTo>
                  <a:pt x="56" y="37"/>
                </a:lnTo>
                <a:lnTo>
                  <a:pt x="56" y="39"/>
                </a:lnTo>
                <a:lnTo>
                  <a:pt x="56" y="40"/>
                </a:lnTo>
                <a:lnTo>
                  <a:pt x="57" y="41"/>
                </a:lnTo>
                <a:lnTo>
                  <a:pt x="56" y="44"/>
                </a:lnTo>
                <a:lnTo>
                  <a:pt x="55" y="45"/>
                </a:lnTo>
                <a:lnTo>
                  <a:pt x="54" y="45"/>
                </a:lnTo>
                <a:lnTo>
                  <a:pt x="55" y="46"/>
                </a:lnTo>
                <a:lnTo>
                  <a:pt x="55" y="47"/>
                </a:lnTo>
                <a:lnTo>
                  <a:pt x="55" y="48"/>
                </a:lnTo>
                <a:lnTo>
                  <a:pt x="54" y="50"/>
                </a:lnTo>
                <a:lnTo>
                  <a:pt x="55" y="50"/>
                </a:lnTo>
                <a:lnTo>
                  <a:pt x="55" y="51"/>
                </a:lnTo>
                <a:lnTo>
                  <a:pt x="56" y="52"/>
                </a:lnTo>
                <a:lnTo>
                  <a:pt x="56" y="53"/>
                </a:lnTo>
                <a:lnTo>
                  <a:pt x="56" y="54"/>
                </a:lnTo>
                <a:lnTo>
                  <a:pt x="57" y="55"/>
                </a:lnTo>
                <a:lnTo>
                  <a:pt x="58" y="55"/>
                </a:lnTo>
                <a:lnTo>
                  <a:pt x="58" y="56"/>
                </a:lnTo>
                <a:lnTo>
                  <a:pt x="57" y="56"/>
                </a:lnTo>
                <a:lnTo>
                  <a:pt x="53" y="58"/>
                </a:lnTo>
                <a:lnTo>
                  <a:pt x="51" y="58"/>
                </a:lnTo>
                <a:lnTo>
                  <a:pt x="51" y="59"/>
                </a:lnTo>
                <a:lnTo>
                  <a:pt x="50" y="59"/>
                </a:lnTo>
                <a:lnTo>
                  <a:pt x="49" y="59"/>
                </a:lnTo>
                <a:lnTo>
                  <a:pt x="48" y="58"/>
                </a:lnTo>
                <a:lnTo>
                  <a:pt x="48" y="57"/>
                </a:lnTo>
                <a:lnTo>
                  <a:pt x="47" y="57"/>
                </a:lnTo>
                <a:lnTo>
                  <a:pt x="47" y="56"/>
                </a:lnTo>
                <a:lnTo>
                  <a:pt x="46" y="56"/>
                </a:lnTo>
                <a:lnTo>
                  <a:pt x="45" y="56"/>
                </a:lnTo>
                <a:lnTo>
                  <a:pt x="45" y="55"/>
                </a:lnTo>
                <a:lnTo>
                  <a:pt x="46" y="55"/>
                </a:lnTo>
                <a:lnTo>
                  <a:pt x="46" y="54"/>
                </a:lnTo>
                <a:lnTo>
                  <a:pt x="46" y="53"/>
                </a:lnTo>
                <a:lnTo>
                  <a:pt x="46" y="52"/>
                </a:lnTo>
                <a:lnTo>
                  <a:pt x="46" y="53"/>
                </a:lnTo>
                <a:lnTo>
                  <a:pt x="45" y="53"/>
                </a:lnTo>
                <a:lnTo>
                  <a:pt x="44" y="53"/>
                </a:lnTo>
                <a:lnTo>
                  <a:pt x="43" y="52"/>
                </a:lnTo>
                <a:lnTo>
                  <a:pt x="42" y="52"/>
                </a:lnTo>
                <a:lnTo>
                  <a:pt x="41" y="51"/>
                </a:lnTo>
                <a:lnTo>
                  <a:pt x="41" y="50"/>
                </a:lnTo>
                <a:lnTo>
                  <a:pt x="40" y="50"/>
                </a:lnTo>
                <a:lnTo>
                  <a:pt x="39" y="50"/>
                </a:lnTo>
                <a:lnTo>
                  <a:pt x="38" y="49"/>
                </a:lnTo>
                <a:lnTo>
                  <a:pt x="37" y="48"/>
                </a:lnTo>
                <a:lnTo>
                  <a:pt x="36" y="48"/>
                </a:lnTo>
                <a:lnTo>
                  <a:pt x="35" y="48"/>
                </a:lnTo>
                <a:lnTo>
                  <a:pt x="35" y="47"/>
                </a:lnTo>
                <a:lnTo>
                  <a:pt x="36" y="46"/>
                </a:lnTo>
                <a:lnTo>
                  <a:pt x="37" y="45"/>
                </a:lnTo>
                <a:lnTo>
                  <a:pt x="37" y="44"/>
                </a:lnTo>
                <a:lnTo>
                  <a:pt x="38" y="44"/>
                </a:lnTo>
                <a:lnTo>
                  <a:pt x="37" y="44"/>
                </a:lnTo>
                <a:lnTo>
                  <a:pt x="37" y="43"/>
                </a:lnTo>
                <a:lnTo>
                  <a:pt x="36" y="43"/>
                </a:lnTo>
                <a:lnTo>
                  <a:pt x="36" y="42"/>
                </a:lnTo>
                <a:lnTo>
                  <a:pt x="35" y="42"/>
                </a:lnTo>
                <a:lnTo>
                  <a:pt x="35" y="41"/>
                </a:lnTo>
                <a:lnTo>
                  <a:pt x="34" y="41"/>
                </a:lnTo>
                <a:lnTo>
                  <a:pt x="34" y="40"/>
                </a:lnTo>
                <a:lnTo>
                  <a:pt x="34" y="39"/>
                </a:lnTo>
                <a:lnTo>
                  <a:pt x="33" y="39"/>
                </a:lnTo>
                <a:lnTo>
                  <a:pt x="33" y="40"/>
                </a:lnTo>
                <a:lnTo>
                  <a:pt x="34" y="40"/>
                </a:lnTo>
                <a:lnTo>
                  <a:pt x="34" y="41"/>
                </a:lnTo>
                <a:lnTo>
                  <a:pt x="33" y="41"/>
                </a:lnTo>
                <a:lnTo>
                  <a:pt x="32" y="40"/>
                </a:lnTo>
                <a:lnTo>
                  <a:pt x="32" y="39"/>
                </a:lnTo>
                <a:lnTo>
                  <a:pt x="32" y="38"/>
                </a:lnTo>
                <a:lnTo>
                  <a:pt x="31" y="37"/>
                </a:lnTo>
                <a:lnTo>
                  <a:pt x="30" y="37"/>
                </a:lnTo>
                <a:lnTo>
                  <a:pt x="30" y="36"/>
                </a:lnTo>
                <a:lnTo>
                  <a:pt x="29" y="35"/>
                </a:lnTo>
                <a:lnTo>
                  <a:pt x="28" y="33"/>
                </a:lnTo>
                <a:lnTo>
                  <a:pt x="27" y="32"/>
                </a:lnTo>
                <a:lnTo>
                  <a:pt x="27" y="31"/>
                </a:lnTo>
                <a:lnTo>
                  <a:pt x="25" y="30"/>
                </a:lnTo>
                <a:lnTo>
                  <a:pt x="23" y="29"/>
                </a:lnTo>
                <a:lnTo>
                  <a:pt x="21" y="28"/>
                </a:lnTo>
                <a:lnTo>
                  <a:pt x="21" y="27"/>
                </a:lnTo>
                <a:lnTo>
                  <a:pt x="20" y="27"/>
                </a:lnTo>
                <a:lnTo>
                  <a:pt x="19" y="27"/>
                </a:lnTo>
                <a:lnTo>
                  <a:pt x="19" y="26"/>
                </a:lnTo>
                <a:lnTo>
                  <a:pt x="18" y="26"/>
                </a:lnTo>
                <a:lnTo>
                  <a:pt x="17" y="26"/>
                </a:lnTo>
                <a:lnTo>
                  <a:pt x="15" y="26"/>
                </a:lnTo>
                <a:lnTo>
                  <a:pt x="14" y="26"/>
                </a:lnTo>
                <a:lnTo>
                  <a:pt x="13" y="26"/>
                </a:lnTo>
                <a:lnTo>
                  <a:pt x="13" y="25"/>
                </a:lnTo>
                <a:lnTo>
                  <a:pt x="12" y="25"/>
                </a:lnTo>
                <a:lnTo>
                  <a:pt x="11" y="24"/>
                </a:lnTo>
                <a:lnTo>
                  <a:pt x="9" y="19"/>
                </a:lnTo>
                <a:lnTo>
                  <a:pt x="9" y="18"/>
                </a:lnTo>
                <a:lnTo>
                  <a:pt x="8" y="17"/>
                </a:lnTo>
                <a:lnTo>
                  <a:pt x="6" y="16"/>
                </a:lnTo>
                <a:lnTo>
                  <a:pt x="5" y="15"/>
                </a:lnTo>
                <a:lnTo>
                  <a:pt x="4" y="15"/>
                </a:lnTo>
                <a:lnTo>
                  <a:pt x="3" y="13"/>
                </a:lnTo>
                <a:lnTo>
                  <a:pt x="2" y="12"/>
                </a:lnTo>
                <a:lnTo>
                  <a:pt x="1" y="11"/>
                </a:lnTo>
                <a:lnTo>
                  <a:pt x="0" y="11"/>
                </a:lnTo>
                <a:lnTo>
                  <a:pt x="0" y="10"/>
                </a:lnTo>
                <a:lnTo>
                  <a:pt x="1" y="9"/>
                </a:lnTo>
                <a:lnTo>
                  <a:pt x="2" y="9"/>
                </a:lnTo>
                <a:lnTo>
                  <a:pt x="2" y="8"/>
                </a:lnTo>
                <a:lnTo>
                  <a:pt x="2" y="7"/>
                </a:lnTo>
                <a:lnTo>
                  <a:pt x="2" y="6"/>
                </a:lnTo>
                <a:lnTo>
                  <a:pt x="3" y="5"/>
                </a:lnTo>
                <a:lnTo>
                  <a:pt x="4" y="5"/>
                </a:lnTo>
                <a:lnTo>
                  <a:pt x="5" y="3"/>
                </a:lnTo>
                <a:lnTo>
                  <a:pt x="6" y="2"/>
                </a:lnTo>
                <a:lnTo>
                  <a:pt x="6" y="1"/>
                </a:lnTo>
                <a:lnTo>
                  <a:pt x="7" y="0"/>
                </a:lnTo>
                <a:close/>
              </a:path>
            </a:pathLst>
          </a:custGeom>
          <a:solidFill>
            <a:srgbClr val="E9FFB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045" name="Freeform 13"/>
          <p:cNvSpPr>
            <a:spLocks/>
          </p:cNvSpPr>
          <p:nvPr/>
        </p:nvSpPr>
        <p:spPr bwMode="auto">
          <a:xfrm>
            <a:off x="1115124" y="5132134"/>
            <a:ext cx="58547" cy="55690"/>
          </a:xfrm>
          <a:custGeom>
            <a:avLst/>
            <a:gdLst>
              <a:gd name="T0" fmla="*/ 13 w 59"/>
              <a:gd name="T1" fmla="*/ 3 h 59"/>
              <a:gd name="T2" fmla="*/ 20 w 59"/>
              <a:gd name="T3" fmla="*/ 5 h 59"/>
              <a:gd name="T4" fmla="*/ 27 w 59"/>
              <a:gd name="T5" fmla="*/ 8 h 59"/>
              <a:gd name="T6" fmla="*/ 36 w 59"/>
              <a:gd name="T7" fmla="*/ 9 h 59"/>
              <a:gd name="T8" fmla="*/ 44 w 59"/>
              <a:gd name="T9" fmla="*/ 5 h 59"/>
              <a:gd name="T10" fmla="*/ 50 w 59"/>
              <a:gd name="T11" fmla="*/ 8 h 59"/>
              <a:gd name="T12" fmla="*/ 49 w 59"/>
              <a:gd name="T13" fmla="*/ 11 h 59"/>
              <a:gd name="T14" fmla="*/ 57 w 59"/>
              <a:gd name="T15" fmla="*/ 18 h 59"/>
              <a:gd name="T16" fmla="*/ 59 w 59"/>
              <a:gd name="T17" fmla="*/ 20 h 59"/>
              <a:gd name="T18" fmla="*/ 58 w 59"/>
              <a:gd name="T19" fmla="*/ 25 h 59"/>
              <a:gd name="T20" fmla="*/ 54 w 59"/>
              <a:gd name="T21" fmla="*/ 33 h 59"/>
              <a:gd name="T22" fmla="*/ 55 w 59"/>
              <a:gd name="T23" fmla="*/ 37 h 59"/>
              <a:gd name="T24" fmla="*/ 56 w 59"/>
              <a:gd name="T25" fmla="*/ 44 h 59"/>
              <a:gd name="T26" fmla="*/ 54 w 59"/>
              <a:gd name="T27" fmla="*/ 45 h 59"/>
              <a:gd name="T28" fmla="*/ 55 w 59"/>
              <a:gd name="T29" fmla="*/ 50 h 59"/>
              <a:gd name="T30" fmla="*/ 56 w 59"/>
              <a:gd name="T31" fmla="*/ 54 h 59"/>
              <a:gd name="T32" fmla="*/ 58 w 59"/>
              <a:gd name="T33" fmla="*/ 56 h 59"/>
              <a:gd name="T34" fmla="*/ 53 w 59"/>
              <a:gd name="T35" fmla="*/ 58 h 59"/>
              <a:gd name="T36" fmla="*/ 49 w 59"/>
              <a:gd name="T37" fmla="*/ 59 h 59"/>
              <a:gd name="T38" fmla="*/ 47 w 59"/>
              <a:gd name="T39" fmla="*/ 57 h 59"/>
              <a:gd name="T40" fmla="*/ 47 w 59"/>
              <a:gd name="T41" fmla="*/ 56 h 59"/>
              <a:gd name="T42" fmla="*/ 46 w 59"/>
              <a:gd name="T43" fmla="*/ 56 h 59"/>
              <a:gd name="T44" fmla="*/ 45 w 59"/>
              <a:gd name="T45" fmla="*/ 56 h 59"/>
              <a:gd name="T46" fmla="*/ 46 w 59"/>
              <a:gd name="T47" fmla="*/ 54 h 59"/>
              <a:gd name="T48" fmla="*/ 46 w 59"/>
              <a:gd name="T49" fmla="*/ 52 h 59"/>
              <a:gd name="T50" fmla="*/ 46 w 59"/>
              <a:gd name="T51" fmla="*/ 53 h 59"/>
              <a:gd name="T52" fmla="*/ 44 w 59"/>
              <a:gd name="T53" fmla="*/ 53 h 59"/>
              <a:gd name="T54" fmla="*/ 41 w 59"/>
              <a:gd name="T55" fmla="*/ 50 h 59"/>
              <a:gd name="T56" fmla="*/ 40 w 59"/>
              <a:gd name="T57" fmla="*/ 50 h 59"/>
              <a:gd name="T58" fmla="*/ 39 w 59"/>
              <a:gd name="T59" fmla="*/ 50 h 59"/>
              <a:gd name="T60" fmla="*/ 37 w 59"/>
              <a:gd name="T61" fmla="*/ 48 h 59"/>
              <a:gd name="T62" fmla="*/ 35 w 59"/>
              <a:gd name="T63" fmla="*/ 47 h 59"/>
              <a:gd name="T64" fmla="*/ 36 w 59"/>
              <a:gd name="T65" fmla="*/ 46 h 59"/>
              <a:gd name="T66" fmla="*/ 38 w 59"/>
              <a:gd name="T67" fmla="*/ 44 h 59"/>
              <a:gd name="T68" fmla="*/ 37 w 59"/>
              <a:gd name="T69" fmla="*/ 43 h 59"/>
              <a:gd name="T70" fmla="*/ 36 w 59"/>
              <a:gd name="T71" fmla="*/ 42 h 59"/>
              <a:gd name="T72" fmla="*/ 34 w 59"/>
              <a:gd name="T73" fmla="*/ 41 h 59"/>
              <a:gd name="T74" fmla="*/ 33 w 59"/>
              <a:gd name="T75" fmla="*/ 39 h 59"/>
              <a:gd name="T76" fmla="*/ 34 w 59"/>
              <a:gd name="T77" fmla="*/ 40 h 59"/>
              <a:gd name="T78" fmla="*/ 33 w 59"/>
              <a:gd name="T79" fmla="*/ 41 h 59"/>
              <a:gd name="T80" fmla="*/ 32 w 59"/>
              <a:gd name="T81" fmla="*/ 39 h 59"/>
              <a:gd name="T82" fmla="*/ 31 w 59"/>
              <a:gd name="T83" fmla="*/ 37 h 59"/>
              <a:gd name="T84" fmla="*/ 30 w 59"/>
              <a:gd name="T85" fmla="*/ 37 h 59"/>
              <a:gd name="T86" fmla="*/ 27 w 59"/>
              <a:gd name="T87" fmla="*/ 32 h 59"/>
              <a:gd name="T88" fmla="*/ 27 w 59"/>
              <a:gd name="T89" fmla="*/ 31 h 59"/>
              <a:gd name="T90" fmla="*/ 20 w 59"/>
              <a:gd name="T91" fmla="*/ 27 h 59"/>
              <a:gd name="T92" fmla="*/ 17 w 59"/>
              <a:gd name="T93" fmla="*/ 26 h 59"/>
              <a:gd name="T94" fmla="*/ 13 w 59"/>
              <a:gd name="T95" fmla="*/ 25 h 59"/>
              <a:gd name="T96" fmla="*/ 9 w 59"/>
              <a:gd name="T97" fmla="*/ 18 h 59"/>
              <a:gd name="T98" fmla="*/ 5 w 59"/>
              <a:gd name="T99" fmla="*/ 15 h 59"/>
              <a:gd name="T100" fmla="*/ 1 w 59"/>
              <a:gd name="T101" fmla="*/ 11 h 59"/>
              <a:gd name="T102" fmla="*/ 0 w 59"/>
              <a:gd name="T103" fmla="*/ 11 h 59"/>
              <a:gd name="T104" fmla="*/ 1 w 59"/>
              <a:gd name="T105" fmla="*/ 9 h 59"/>
              <a:gd name="T106" fmla="*/ 1 w 59"/>
              <a:gd name="T107" fmla="*/ 9 h 59"/>
              <a:gd name="T108" fmla="*/ 2 w 59"/>
              <a:gd name="T109" fmla="*/ 8 h 59"/>
              <a:gd name="T110" fmla="*/ 2 w 59"/>
              <a:gd name="T111" fmla="*/ 7 h 59"/>
              <a:gd name="T112" fmla="*/ 4 w 59"/>
              <a:gd name="T113" fmla="*/ 5 h 59"/>
              <a:gd name="T114" fmla="*/ 7 w 59"/>
              <a:gd name="T115" fmla="*/ 0 h 5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59"/>
              <a:gd name="T175" fmla="*/ 0 h 59"/>
              <a:gd name="T176" fmla="*/ 59 w 59"/>
              <a:gd name="T177" fmla="*/ 59 h 5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59" h="59">
                <a:moveTo>
                  <a:pt x="7" y="0"/>
                </a:moveTo>
                <a:lnTo>
                  <a:pt x="7" y="1"/>
                </a:lnTo>
                <a:lnTo>
                  <a:pt x="9" y="1"/>
                </a:lnTo>
                <a:lnTo>
                  <a:pt x="11" y="2"/>
                </a:lnTo>
                <a:lnTo>
                  <a:pt x="13" y="3"/>
                </a:lnTo>
                <a:lnTo>
                  <a:pt x="14" y="4"/>
                </a:lnTo>
                <a:lnTo>
                  <a:pt x="15" y="5"/>
                </a:lnTo>
                <a:lnTo>
                  <a:pt x="16" y="5"/>
                </a:lnTo>
                <a:lnTo>
                  <a:pt x="18" y="5"/>
                </a:lnTo>
                <a:lnTo>
                  <a:pt x="20" y="5"/>
                </a:lnTo>
                <a:lnTo>
                  <a:pt x="21" y="5"/>
                </a:lnTo>
                <a:lnTo>
                  <a:pt x="24" y="5"/>
                </a:lnTo>
                <a:lnTo>
                  <a:pt x="25" y="6"/>
                </a:lnTo>
                <a:lnTo>
                  <a:pt x="26" y="8"/>
                </a:lnTo>
                <a:lnTo>
                  <a:pt x="27" y="8"/>
                </a:lnTo>
                <a:lnTo>
                  <a:pt x="29" y="8"/>
                </a:lnTo>
                <a:lnTo>
                  <a:pt x="32" y="8"/>
                </a:lnTo>
                <a:lnTo>
                  <a:pt x="34" y="8"/>
                </a:lnTo>
                <a:lnTo>
                  <a:pt x="36" y="9"/>
                </a:lnTo>
                <a:lnTo>
                  <a:pt x="38" y="9"/>
                </a:lnTo>
                <a:lnTo>
                  <a:pt x="40" y="8"/>
                </a:lnTo>
                <a:lnTo>
                  <a:pt x="43" y="6"/>
                </a:lnTo>
                <a:lnTo>
                  <a:pt x="44" y="5"/>
                </a:lnTo>
                <a:lnTo>
                  <a:pt x="46" y="5"/>
                </a:lnTo>
                <a:lnTo>
                  <a:pt x="47" y="5"/>
                </a:lnTo>
                <a:lnTo>
                  <a:pt x="48" y="5"/>
                </a:lnTo>
                <a:lnTo>
                  <a:pt x="50" y="8"/>
                </a:lnTo>
                <a:lnTo>
                  <a:pt x="50" y="9"/>
                </a:lnTo>
                <a:lnTo>
                  <a:pt x="49" y="10"/>
                </a:lnTo>
                <a:lnTo>
                  <a:pt x="49" y="11"/>
                </a:lnTo>
                <a:lnTo>
                  <a:pt x="50" y="12"/>
                </a:lnTo>
                <a:lnTo>
                  <a:pt x="52" y="14"/>
                </a:lnTo>
                <a:lnTo>
                  <a:pt x="54" y="16"/>
                </a:lnTo>
                <a:lnTo>
                  <a:pt x="57" y="18"/>
                </a:lnTo>
                <a:lnTo>
                  <a:pt x="58" y="19"/>
                </a:lnTo>
                <a:lnTo>
                  <a:pt x="59" y="19"/>
                </a:lnTo>
                <a:lnTo>
                  <a:pt x="59" y="20"/>
                </a:lnTo>
                <a:lnTo>
                  <a:pt x="59" y="21"/>
                </a:lnTo>
                <a:lnTo>
                  <a:pt x="59" y="22"/>
                </a:lnTo>
                <a:lnTo>
                  <a:pt x="59" y="23"/>
                </a:lnTo>
                <a:lnTo>
                  <a:pt x="59" y="24"/>
                </a:lnTo>
                <a:lnTo>
                  <a:pt x="58" y="25"/>
                </a:lnTo>
                <a:lnTo>
                  <a:pt x="56" y="28"/>
                </a:lnTo>
                <a:lnTo>
                  <a:pt x="55" y="28"/>
                </a:lnTo>
                <a:lnTo>
                  <a:pt x="55" y="30"/>
                </a:lnTo>
                <a:lnTo>
                  <a:pt x="54" y="33"/>
                </a:lnTo>
                <a:lnTo>
                  <a:pt x="53" y="34"/>
                </a:lnTo>
                <a:lnTo>
                  <a:pt x="54" y="35"/>
                </a:lnTo>
                <a:lnTo>
                  <a:pt x="54" y="36"/>
                </a:lnTo>
                <a:lnTo>
                  <a:pt x="55" y="36"/>
                </a:lnTo>
                <a:lnTo>
                  <a:pt x="55" y="37"/>
                </a:lnTo>
                <a:lnTo>
                  <a:pt x="56" y="37"/>
                </a:lnTo>
                <a:lnTo>
                  <a:pt x="56" y="39"/>
                </a:lnTo>
                <a:lnTo>
                  <a:pt x="56" y="40"/>
                </a:lnTo>
                <a:lnTo>
                  <a:pt x="57" y="41"/>
                </a:lnTo>
                <a:lnTo>
                  <a:pt x="56" y="44"/>
                </a:lnTo>
                <a:lnTo>
                  <a:pt x="55" y="45"/>
                </a:lnTo>
                <a:lnTo>
                  <a:pt x="54" y="45"/>
                </a:lnTo>
                <a:lnTo>
                  <a:pt x="55" y="46"/>
                </a:lnTo>
                <a:lnTo>
                  <a:pt x="55" y="47"/>
                </a:lnTo>
                <a:lnTo>
                  <a:pt x="55" y="48"/>
                </a:lnTo>
                <a:lnTo>
                  <a:pt x="54" y="50"/>
                </a:lnTo>
                <a:lnTo>
                  <a:pt x="55" y="50"/>
                </a:lnTo>
                <a:lnTo>
                  <a:pt x="55" y="51"/>
                </a:lnTo>
                <a:lnTo>
                  <a:pt x="56" y="52"/>
                </a:lnTo>
                <a:lnTo>
                  <a:pt x="56" y="53"/>
                </a:lnTo>
                <a:lnTo>
                  <a:pt x="56" y="54"/>
                </a:lnTo>
                <a:lnTo>
                  <a:pt x="57" y="55"/>
                </a:lnTo>
                <a:lnTo>
                  <a:pt x="58" y="55"/>
                </a:lnTo>
                <a:lnTo>
                  <a:pt x="58" y="56"/>
                </a:lnTo>
                <a:lnTo>
                  <a:pt x="57" y="56"/>
                </a:lnTo>
                <a:lnTo>
                  <a:pt x="53" y="58"/>
                </a:lnTo>
                <a:lnTo>
                  <a:pt x="51" y="58"/>
                </a:lnTo>
                <a:lnTo>
                  <a:pt x="51" y="59"/>
                </a:lnTo>
                <a:lnTo>
                  <a:pt x="50" y="59"/>
                </a:lnTo>
                <a:lnTo>
                  <a:pt x="49" y="59"/>
                </a:lnTo>
                <a:lnTo>
                  <a:pt x="48" y="58"/>
                </a:lnTo>
                <a:lnTo>
                  <a:pt x="48" y="57"/>
                </a:lnTo>
                <a:lnTo>
                  <a:pt x="47" y="57"/>
                </a:lnTo>
                <a:lnTo>
                  <a:pt x="47" y="56"/>
                </a:lnTo>
                <a:lnTo>
                  <a:pt x="46" y="56"/>
                </a:lnTo>
                <a:lnTo>
                  <a:pt x="45" y="56"/>
                </a:lnTo>
                <a:lnTo>
                  <a:pt x="45" y="55"/>
                </a:lnTo>
                <a:lnTo>
                  <a:pt x="46" y="55"/>
                </a:lnTo>
                <a:lnTo>
                  <a:pt x="46" y="54"/>
                </a:lnTo>
                <a:lnTo>
                  <a:pt x="46" y="53"/>
                </a:lnTo>
                <a:lnTo>
                  <a:pt x="46" y="52"/>
                </a:lnTo>
                <a:lnTo>
                  <a:pt x="46" y="53"/>
                </a:lnTo>
                <a:lnTo>
                  <a:pt x="45" y="53"/>
                </a:lnTo>
                <a:lnTo>
                  <a:pt x="44" y="53"/>
                </a:lnTo>
                <a:lnTo>
                  <a:pt x="43" y="52"/>
                </a:lnTo>
                <a:lnTo>
                  <a:pt x="42" y="52"/>
                </a:lnTo>
                <a:lnTo>
                  <a:pt x="41" y="51"/>
                </a:lnTo>
                <a:lnTo>
                  <a:pt x="41" y="50"/>
                </a:lnTo>
                <a:lnTo>
                  <a:pt x="40" y="50"/>
                </a:lnTo>
                <a:lnTo>
                  <a:pt x="39" y="50"/>
                </a:lnTo>
                <a:lnTo>
                  <a:pt x="38" y="49"/>
                </a:lnTo>
                <a:lnTo>
                  <a:pt x="37" y="48"/>
                </a:lnTo>
                <a:lnTo>
                  <a:pt x="36" y="48"/>
                </a:lnTo>
                <a:lnTo>
                  <a:pt x="35" y="48"/>
                </a:lnTo>
                <a:lnTo>
                  <a:pt x="35" y="47"/>
                </a:lnTo>
                <a:lnTo>
                  <a:pt x="36" y="46"/>
                </a:lnTo>
                <a:lnTo>
                  <a:pt x="37" y="45"/>
                </a:lnTo>
                <a:lnTo>
                  <a:pt x="37" y="44"/>
                </a:lnTo>
                <a:lnTo>
                  <a:pt x="38" y="44"/>
                </a:lnTo>
                <a:lnTo>
                  <a:pt x="37" y="44"/>
                </a:lnTo>
                <a:lnTo>
                  <a:pt x="37" y="43"/>
                </a:lnTo>
                <a:lnTo>
                  <a:pt x="36" y="43"/>
                </a:lnTo>
                <a:lnTo>
                  <a:pt x="36" y="42"/>
                </a:lnTo>
                <a:lnTo>
                  <a:pt x="35" y="42"/>
                </a:lnTo>
                <a:lnTo>
                  <a:pt x="35" y="41"/>
                </a:lnTo>
                <a:lnTo>
                  <a:pt x="34" y="41"/>
                </a:lnTo>
                <a:lnTo>
                  <a:pt x="34" y="40"/>
                </a:lnTo>
                <a:lnTo>
                  <a:pt x="34" y="39"/>
                </a:lnTo>
                <a:lnTo>
                  <a:pt x="33" y="39"/>
                </a:lnTo>
                <a:lnTo>
                  <a:pt x="33" y="40"/>
                </a:lnTo>
                <a:lnTo>
                  <a:pt x="34" y="40"/>
                </a:lnTo>
                <a:lnTo>
                  <a:pt x="34" y="41"/>
                </a:lnTo>
                <a:lnTo>
                  <a:pt x="33" y="41"/>
                </a:lnTo>
                <a:lnTo>
                  <a:pt x="32" y="40"/>
                </a:lnTo>
                <a:lnTo>
                  <a:pt x="32" y="39"/>
                </a:lnTo>
                <a:lnTo>
                  <a:pt x="32" y="38"/>
                </a:lnTo>
                <a:lnTo>
                  <a:pt x="31" y="37"/>
                </a:lnTo>
                <a:lnTo>
                  <a:pt x="30" y="37"/>
                </a:lnTo>
                <a:lnTo>
                  <a:pt x="30" y="36"/>
                </a:lnTo>
                <a:lnTo>
                  <a:pt x="29" y="35"/>
                </a:lnTo>
                <a:lnTo>
                  <a:pt x="28" y="33"/>
                </a:lnTo>
                <a:lnTo>
                  <a:pt x="27" y="32"/>
                </a:lnTo>
                <a:lnTo>
                  <a:pt x="27" y="31"/>
                </a:lnTo>
                <a:lnTo>
                  <a:pt x="25" y="30"/>
                </a:lnTo>
                <a:lnTo>
                  <a:pt x="23" y="29"/>
                </a:lnTo>
                <a:lnTo>
                  <a:pt x="21" y="28"/>
                </a:lnTo>
                <a:lnTo>
                  <a:pt x="21" y="27"/>
                </a:lnTo>
                <a:lnTo>
                  <a:pt x="20" y="27"/>
                </a:lnTo>
                <a:lnTo>
                  <a:pt x="19" y="27"/>
                </a:lnTo>
                <a:lnTo>
                  <a:pt x="19" y="26"/>
                </a:lnTo>
                <a:lnTo>
                  <a:pt x="18" y="26"/>
                </a:lnTo>
                <a:lnTo>
                  <a:pt x="17" y="26"/>
                </a:lnTo>
                <a:lnTo>
                  <a:pt x="15" y="26"/>
                </a:lnTo>
                <a:lnTo>
                  <a:pt x="14" y="26"/>
                </a:lnTo>
                <a:lnTo>
                  <a:pt x="13" y="26"/>
                </a:lnTo>
                <a:lnTo>
                  <a:pt x="13" y="25"/>
                </a:lnTo>
                <a:lnTo>
                  <a:pt x="12" y="25"/>
                </a:lnTo>
                <a:lnTo>
                  <a:pt x="11" y="24"/>
                </a:lnTo>
                <a:lnTo>
                  <a:pt x="9" y="19"/>
                </a:lnTo>
                <a:lnTo>
                  <a:pt x="9" y="18"/>
                </a:lnTo>
                <a:lnTo>
                  <a:pt x="8" y="17"/>
                </a:lnTo>
                <a:lnTo>
                  <a:pt x="6" y="16"/>
                </a:lnTo>
                <a:lnTo>
                  <a:pt x="5" y="15"/>
                </a:lnTo>
                <a:lnTo>
                  <a:pt x="4" y="15"/>
                </a:lnTo>
                <a:lnTo>
                  <a:pt x="3" y="13"/>
                </a:lnTo>
                <a:lnTo>
                  <a:pt x="2" y="12"/>
                </a:lnTo>
                <a:lnTo>
                  <a:pt x="1" y="11"/>
                </a:lnTo>
                <a:lnTo>
                  <a:pt x="0" y="11"/>
                </a:lnTo>
                <a:lnTo>
                  <a:pt x="0" y="10"/>
                </a:lnTo>
                <a:lnTo>
                  <a:pt x="1" y="9"/>
                </a:lnTo>
                <a:lnTo>
                  <a:pt x="2" y="9"/>
                </a:lnTo>
                <a:lnTo>
                  <a:pt x="2" y="8"/>
                </a:lnTo>
                <a:lnTo>
                  <a:pt x="2" y="7"/>
                </a:lnTo>
                <a:lnTo>
                  <a:pt x="2" y="6"/>
                </a:lnTo>
                <a:lnTo>
                  <a:pt x="3" y="5"/>
                </a:lnTo>
                <a:lnTo>
                  <a:pt x="4" y="5"/>
                </a:lnTo>
                <a:lnTo>
                  <a:pt x="5" y="3"/>
                </a:lnTo>
                <a:lnTo>
                  <a:pt x="6" y="2"/>
                </a:lnTo>
                <a:lnTo>
                  <a:pt x="6" y="1"/>
                </a:lnTo>
                <a:lnTo>
                  <a:pt x="7" y="0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046" name="Freeform 14"/>
          <p:cNvSpPr>
            <a:spLocks/>
          </p:cNvSpPr>
          <p:nvPr/>
        </p:nvSpPr>
        <p:spPr bwMode="auto">
          <a:xfrm>
            <a:off x="1164740" y="5221804"/>
            <a:ext cx="86332" cy="36812"/>
          </a:xfrm>
          <a:custGeom>
            <a:avLst/>
            <a:gdLst>
              <a:gd name="T0" fmla="*/ 1 w 87"/>
              <a:gd name="T1" fmla="*/ 34 h 39"/>
              <a:gd name="T2" fmla="*/ 4 w 87"/>
              <a:gd name="T3" fmla="*/ 33 h 39"/>
              <a:gd name="T4" fmla="*/ 13 w 87"/>
              <a:gd name="T5" fmla="*/ 27 h 39"/>
              <a:gd name="T6" fmla="*/ 14 w 87"/>
              <a:gd name="T7" fmla="*/ 25 h 39"/>
              <a:gd name="T8" fmla="*/ 15 w 87"/>
              <a:gd name="T9" fmla="*/ 23 h 39"/>
              <a:gd name="T10" fmla="*/ 16 w 87"/>
              <a:gd name="T11" fmla="*/ 20 h 39"/>
              <a:gd name="T12" fmla="*/ 17 w 87"/>
              <a:gd name="T13" fmla="*/ 18 h 39"/>
              <a:gd name="T14" fmla="*/ 19 w 87"/>
              <a:gd name="T15" fmla="*/ 15 h 39"/>
              <a:gd name="T16" fmla="*/ 21 w 87"/>
              <a:gd name="T17" fmla="*/ 13 h 39"/>
              <a:gd name="T18" fmla="*/ 21 w 87"/>
              <a:gd name="T19" fmla="*/ 10 h 39"/>
              <a:gd name="T20" fmla="*/ 22 w 87"/>
              <a:gd name="T21" fmla="*/ 7 h 39"/>
              <a:gd name="T22" fmla="*/ 24 w 87"/>
              <a:gd name="T23" fmla="*/ 5 h 39"/>
              <a:gd name="T24" fmla="*/ 26 w 87"/>
              <a:gd name="T25" fmla="*/ 3 h 39"/>
              <a:gd name="T26" fmla="*/ 27 w 87"/>
              <a:gd name="T27" fmla="*/ 0 h 39"/>
              <a:gd name="T28" fmla="*/ 29 w 87"/>
              <a:gd name="T29" fmla="*/ 1 h 39"/>
              <a:gd name="T30" fmla="*/ 31 w 87"/>
              <a:gd name="T31" fmla="*/ 3 h 39"/>
              <a:gd name="T32" fmla="*/ 33 w 87"/>
              <a:gd name="T33" fmla="*/ 5 h 39"/>
              <a:gd name="T34" fmla="*/ 34 w 87"/>
              <a:gd name="T35" fmla="*/ 6 h 39"/>
              <a:gd name="T36" fmla="*/ 36 w 87"/>
              <a:gd name="T37" fmla="*/ 8 h 39"/>
              <a:gd name="T38" fmla="*/ 38 w 87"/>
              <a:gd name="T39" fmla="*/ 10 h 39"/>
              <a:gd name="T40" fmla="*/ 40 w 87"/>
              <a:gd name="T41" fmla="*/ 12 h 39"/>
              <a:gd name="T42" fmla="*/ 42 w 87"/>
              <a:gd name="T43" fmla="*/ 13 h 39"/>
              <a:gd name="T44" fmla="*/ 43 w 87"/>
              <a:gd name="T45" fmla="*/ 10 h 39"/>
              <a:gd name="T46" fmla="*/ 46 w 87"/>
              <a:gd name="T47" fmla="*/ 8 h 39"/>
              <a:gd name="T48" fmla="*/ 47 w 87"/>
              <a:gd name="T49" fmla="*/ 6 h 39"/>
              <a:gd name="T50" fmla="*/ 50 w 87"/>
              <a:gd name="T51" fmla="*/ 6 h 39"/>
              <a:gd name="T52" fmla="*/ 52 w 87"/>
              <a:gd name="T53" fmla="*/ 4 h 39"/>
              <a:gd name="T54" fmla="*/ 53 w 87"/>
              <a:gd name="T55" fmla="*/ 2 h 39"/>
              <a:gd name="T56" fmla="*/ 59 w 87"/>
              <a:gd name="T57" fmla="*/ 3 h 39"/>
              <a:gd name="T58" fmla="*/ 62 w 87"/>
              <a:gd name="T59" fmla="*/ 4 h 39"/>
              <a:gd name="T60" fmla="*/ 62 w 87"/>
              <a:gd name="T61" fmla="*/ 7 h 39"/>
              <a:gd name="T62" fmla="*/ 64 w 87"/>
              <a:gd name="T63" fmla="*/ 8 h 39"/>
              <a:gd name="T64" fmla="*/ 63 w 87"/>
              <a:gd name="T65" fmla="*/ 11 h 39"/>
              <a:gd name="T66" fmla="*/ 65 w 87"/>
              <a:gd name="T67" fmla="*/ 13 h 39"/>
              <a:gd name="T68" fmla="*/ 67 w 87"/>
              <a:gd name="T69" fmla="*/ 12 h 39"/>
              <a:gd name="T70" fmla="*/ 69 w 87"/>
              <a:gd name="T71" fmla="*/ 10 h 39"/>
              <a:gd name="T72" fmla="*/ 71 w 87"/>
              <a:gd name="T73" fmla="*/ 8 h 39"/>
              <a:gd name="T74" fmla="*/ 72 w 87"/>
              <a:gd name="T75" fmla="*/ 5 h 39"/>
              <a:gd name="T76" fmla="*/ 75 w 87"/>
              <a:gd name="T77" fmla="*/ 5 h 39"/>
              <a:gd name="T78" fmla="*/ 78 w 87"/>
              <a:gd name="T79" fmla="*/ 5 h 39"/>
              <a:gd name="T80" fmla="*/ 83 w 87"/>
              <a:gd name="T81" fmla="*/ 6 h 39"/>
              <a:gd name="T82" fmla="*/ 85 w 87"/>
              <a:gd name="T83" fmla="*/ 5 h 39"/>
              <a:gd name="T84" fmla="*/ 87 w 87"/>
              <a:gd name="T85" fmla="*/ 11 h 39"/>
              <a:gd name="T86" fmla="*/ 86 w 87"/>
              <a:gd name="T87" fmla="*/ 14 h 39"/>
              <a:gd name="T88" fmla="*/ 84 w 87"/>
              <a:gd name="T89" fmla="*/ 19 h 39"/>
              <a:gd name="T90" fmla="*/ 83 w 87"/>
              <a:gd name="T91" fmla="*/ 25 h 39"/>
              <a:gd name="T92" fmla="*/ 79 w 87"/>
              <a:gd name="T93" fmla="*/ 31 h 39"/>
              <a:gd name="T94" fmla="*/ 73 w 87"/>
              <a:gd name="T95" fmla="*/ 30 h 39"/>
              <a:gd name="T96" fmla="*/ 65 w 87"/>
              <a:gd name="T97" fmla="*/ 29 h 39"/>
              <a:gd name="T98" fmla="*/ 59 w 87"/>
              <a:gd name="T99" fmla="*/ 31 h 39"/>
              <a:gd name="T100" fmla="*/ 53 w 87"/>
              <a:gd name="T101" fmla="*/ 30 h 39"/>
              <a:gd name="T102" fmla="*/ 46 w 87"/>
              <a:gd name="T103" fmla="*/ 30 h 39"/>
              <a:gd name="T104" fmla="*/ 37 w 87"/>
              <a:gd name="T105" fmla="*/ 32 h 39"/>
              <a:gd name="T106" fmla="*/ 29 w 87"/>
              <a:gd name="T107" fmla="*/ 33 h 39"/>
              <a:gd name="T108" fmla="*/ 22 w 87"/>
              <a:gd name="T109" fmla="*/ 36 h 39"/>
              <a:gd name="T110" fmla="*/ 14 w 87"/>
              <a:gd name="T111" fmla="*/ 38 h 39"/>
              <a:gd name="T112" fmla="*/ 6 w 87"/>
              <a:gd name="T113" fmla="*/ 38 h 39"/>
              <a:gd name="T114" fmla="*/ 0 w 87"/>
              <a:gd name="T115" fmla="*/ 36 h 3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87"/>
              <a:gd name="T175" fmla="*/ 0 h 39"/>
              <a:gd name="T176" fmla="*/ 87 w 87"/>
              <a:gd name="T177" fmla="*/ 39 h 3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87" h="39">
                <a:moveTo>
                  <a:pt x="0" y="36"/>
                </a:moveTo>
                <a:lnTo>
                  <a:pt x="0" y="35"/>
                </a:lnTo>
                <a:lnTo>
                  <a:pt x="1" y="35"/>
                </a:lnTo>
                <a:lnTo>
                  <a:pt x="1" y="34"/>
                </a:lnTo>
                <a:lnTo>
                  <a:pt x="2" y="34"/>
                </a:lnTo>
                <a:lnTo>
                  <a:pt x="3" y="34"/>
                </a:lnTo>
                <a:lnTo>
                  <a:pt x="3" y="33"/>
                </a:lnTo>
                <a:lnTo>
                  <a:pt x="4" y="33"/>
                </a:lnTo>
                <a:lnTo>
                  <a:pt x="12" y="30"/>
                </a:lnTo>
                <a:lnTo>
                  <a:pt x="13" y="29"/>
                </a:lnTo>
                <a:lnTo>
                  <a:pt x="13" y="28"/>
                </a:lnTo>
                <a:lnTo>
                  <a:pt x="13" y="27"/>
                </a:lnTo>
                <a:lnTo>
                  <a:pt x="14" y="27"/>
                </a:lnTo>
                <a:lnTo>
                  <a:pt x="14" y="26"/>
                </a:lnTo>
                <a:lnTo>
                  <a:pt x="14" y="25"/>
                </a:lnTo>
                <a:lnTo>
                  <a:pt x="15" y="25"/>
                </a:lnTo>
                <a:lnTo>
                  <a:pt x="15" y="24"/>
                </a:lnTo>
                <a:lnTo>
                  <a:pt x="15" y="23"/>
                </a:lnTo>
                <a:lnTo>
                  <a:pt x="15" y="22"/>
                </a:lnTo>
                <a:lnTo>
                  <a:pt x="15" y="21"/>
                </a:lnTo>
                <a:lnTo>
                  <a:pt x="16" y="21"/>
                </a:lnTo>
                <a:lnTo>
                  <a:pt x="16" y="20"/>
                </a:lnTo>
                <a:lnTo>
                  <a:pt x="16" y="19"/>
                </a:lnTo>
                <a:lnTo>
                  <a:pt x="17" y="19"/>
                </a:lnTo>
                <a:lnTo>
                  <a:pt x="17" y="18"/>
                </a:lnTo>
                <a:lnTo>
                  <a:pt x="18" y="18"/>
                </a:lnTo>
                <a:lnTo>
                  <a:pt x="18" y="17"/>
                </a:lnTo>
                <a:lnTo>
                  <a:pt x="19" y="16"/>
                </a:lnTo>
                <a:lnTo>
                  <a:pt x="19" y="15"/>
                </a:lnTo>
                <a:lnTo>
                  <a:pt x="20" y="15"/>
                </a:lnTo>
                <a:lnTo>
                  <a:pt x="20" y="14"/>
                </a:lnTo>
                <a:lnTo>
                  <a:pt x="20" y="13"/>
                </a:lnTo>
                <a:lnTo>
                  <a:pt x="21" y="13"/>
                </a:lnTo>
                <a:lnTo>
                  <a:pt x="21" y="12"/>
                </a:lnTo>
                <a:lnTo>
                  <a:pt x="21" y="11"/>
                </a:lnTo>
                <a:lnTo>
                  <a:pt x="21" y="10"/>
                </a:lnTo>
                <a:lnTo>
                  <a:pt x="21" y="9"/>
                </a:lnTo>
                <a:lnTo>
                  <a:pt x="21" y="8"/>
                </a:lnTo>
                <a:lnTo>
                  <a:pt x="21" y="7"/>
                </a:lnTo>
                <a:lnTo>
                  <a:pt x="22" y="7"/>
                </a:lnTo>
                <a:lnTo>
                  <a:pt x="22" y="6"/>
                </a:lnTo>
                <a:lnTo>
                  <a:pt x="23" y="6"/>
                </a:lnTo>
                <a:lnTo>
                  <a:pt x="24" y="5"/>
                </a:lnTo>
                <a:lnTo>
                  <a:pt x="24" y="4"/>
                </a:lnTo>
                <a:lnTo>
                  <a:pt x="25" y="4"/>
                </a:lnTo>
                <a:lnTo>
                  <a:pt x="25" y="3"/>
                </a:lnTo>
                <a:lnTo>
                  <a:pt x="26" y="3"/>
                </a:lnTo>
                <a:lnTo>
                  <a:pt x="26" y="2"/>
                </a:lnTo>
                <a:lnTo>
                  <a:pt x="27" y="2"/>
                </a:lnTo>
                <a:lnTo>
                  <a:pt x="27" y="1"/>
                </a:lnTo>
                <a:lnTo>
                  <a:pt x="27" y="0"/>
                </a:lnTo>
                <a:lnTo>
                  <a:pt x="28" y="0"/>
                </a:lnTo>
                <a:lnTo>
                  <a:pt x="28" y="1"/>
                </a:lnTo>
                <a:lnTo>
                  <a:pt x="29" y="1"/>
                </a:lnTo>
                <a:lnTo>
                  <a:pt x="29" y="2"/>
                </a:lnTo>
                <a:lnTo>
                  <a:pt x="30" y="2"/>
                </a:lnTo>
                <a:lnTo>
                  <a:pt x="31" y="2"/>
                </a:lnTo>
                <a:lnTo>
                  <a:pt x="31" y="3"/>
                </a:lnTo>
                <a:lnTo>
                  <a:pt x="32" y="3"/>
                </a:lnTo>
                <a:lnTo>
                  <a:pt x="32" y="4"/>
                </a:lnTo>
                <a:lnTo>
                  <a:pt x="33" y="4"/>
                </a:lnTo>
                <a:lnTo>
                  <a:pt x="33" y="5"/>
                </a:lnTo>
                <a:lnTo>
                  <a:pt x="34" y="5"/>
                </a:lnTo>
                <a:lnTo>
                  <a:pt x="34" y="6"/>
                </a:lnTo>
                <a:lnTo>
                  <a:pt x="35" y="6"/>
                </a:lnTo>
                <a:lnTo>
                  <a:pt x="35" y="7"/>
                </a:lnTo>
                <a:lnTo>
                  <a:pt x="35" y="8"/>
                </a:lnTo>
                <a:lnTo>
                  <a:pt x="36" y="8"/>
                </a:lnTo>
                <a:lnTo>
                  <a:pt x="36" y="9"/>
                </a:lnTo>
                <a:lnTo>
                  <a:pt x="36" y="10"/>
                </a:lnTo>
                <a:lnTo>
                  <a:pt x="37" y="10"/>
                </a:lnTo>
                <a:lnTo>
                  <a:pt x="38" y="10"/>
                </a:lnTo>
                <a:lnTo>
                  <a:pt x="38" y="11"/>
                </a:lnTo>
                <a:lnTo>
                  <a:pt x="39" y="11"/>
                </a:lnTo>
                <a:lnTo>
                  <a:pt x="39" y="12"/>
                </a:lnTo>
                <a:lnTo>
                  <a:pt x="40" y="12"/>
                </a:lnTo>
                <a:lnTo>
                  <a:pt x="41" y="12"/>
                </a:lnTo>
                <a:lnTo>
                  <a:pt x="41" y="13"/>
                </a:lnTo>
                <a:lnTo>
                  <a:pt x="42" y="13"/>
                </a:lnTo>
                <a:lnTo>
                  <a:pt x="42" y="12"/>
                </a:lnTo>
                <a:lnTo>
                  <a:pt x="43" y="12"/>
                </a:lnTo>
                <a:lnTo>
                  <a:pt x="43" y="11"/>
                </a:lnTo>
                <a:lnTo>
                  <a:pt x="43" y="10"/>
                </a:lnTo>
                <a:lnTo>
                  <a:pt x="43" y="9"/>
                </a:lnTo>
                <a:lnTo>
                  <a:pt x="44" y="9"/>
                </a:lnTo>
                <a:lnTo>
                  <a:pt x="45" y="8"/>
                </a:lnTo>
                <a:lnTo>
                  <a:pt x="46" y="8"/>
                </a:lnTo>
                <a:lnTo>
                  <a:pt x="46" y="7"/>
                </a:lnTo>
                <a:lnTo>
                  <a:pt x="46" y="6"/>
                </a:lnTo>
                <a:lnTo>
                  <a:pt x="47" y="6"/>
                </a:lnTo>
                <a:lnTo>
                  <a:pt x="48" y="6"/>
                </a:lnTo>
                <a:lnTo>
                  <a:pt x="49" y="6"/>
                </a:lnTo>
                <a:lnTo>
                  <a:pt x="50" y="6"/>
                </a:lnTo>
                <a:lnTo>
                  <a:pt x="50" y="5"/>
                </a:lnTo>
                <a:lnTo>
                  <a:pt x="51" y="5"/>
                </a:lnTo>
                <a:lnTo>
                  <a:pt x="51" y="4"/>
                </a:lnTo>
                <a:lnTo>
                  <a:pt x="52" y="4"/>
                </a:lnTo>
                <a:lnTo>
                  <a:pt x="52" y="3"/>
                </a:lnTo>
                <a:lnTo>
                  <a:pt x="53" y="3"/>
                </a:lnTo>
                <a:lnTo>
                  <a:pt x="53" y="2"/>
                </a:lnTo>
                <a:lnTo>
                  <a:pt x="54" y="2"/>
                </a:lnTo>
                <a:lnTo>
                  <a:pt x="55" y="2"/>
                </a:lnTo>
                <a:lnTo>
                  <a:pt x="59" y="2"/>
                </a:lnTo>
                <a:lnTo>
                  <a:pt x="59" y="3"/>
                </a:lnTo>
                <a:lnTo>
                  <a:pt x="60" y="3"/>
                </a:lnTo>
                <a:lnTo>
                  <a:pt x="61" y="3"/>
                </a:lnTo>
                <a:lnTo>
                  <a:pt x="61" y="4"/>
                </a:lnTo>
                <a:lnTo>
                  <a:pt x="62" y="4"/>
                </a:lnTo>
                <a:lnTo>
                  <a:pt x="62" y="5"/>
                </a:lnTo>
                <a:lnTo>
                  <a:pt x="62" y="6"/>
                </a:lnTo>
                <a:lnTo>
                  <a:pt x="62" y="7"/>
                </a:lnTo>
                <a:lnTo>
                  <a:pt x="62" y="8"/>
                </a:lnTo>
                <a:lnTo>
                  <a:pt x="63" y="8"/>
                </a:lnTo>
                <a:lnTo>
                  <a:pt x="63" y="7"/>
                </a:lnTo>
                <a:lnTo>
                  <a:pt x="64" y="8"/>
                </a:lnTo>
                <a:lnTo>
                  <a:pt x="64" y="9"/>
                </a:lnTo>
                <a:lnTo>
                  <a:pt x="63" y="9"/>
                </a:lnTo>
                <a:lnTo>
                  <a:pt x="63" y="10"/>
                </a:lnTo>
                <a:lnTo>
                  <a:pt x="63" y="11"/>
                </a:lnTo>
                <a:lnTo>
                  <a:pt x="63" y="12"/>
                </a:lnTo>
                <a:lnTo>
                  <a:pt x="64" y="13"/>
                </a:lnTo>
                <a:lnTo>
                  <a:pt x="65" y="13"/>
                </a:lnTo>
                <a:lnTo>
                  <a:pt x="65" y="12"/>
                </a:lnTo>
                <a:lnTo>
                  <a:pt x="66" y="12"/>
                </a:lnTo>
                <a:lnTo>
                  <a:pt x="67" y="12"/>
                </a:lnTo>
                <a:lnTo>
                  <a:pt x="67" y="11"/>
                </a:lnTo>
                <a:lnTo>
                  <a:pt x="67" y="10"/>
                </a:lnTo>
                <a:lnTo>
                  <a:pt x="68" y="10"/>
                </a:lnTo>
                <a:lnTo>
                  <a:pt x="69" y="10"/>
                </a:lnTo>
                <a:lnTo>
                  <a:pt x="70" y="10"/>
                </a:lnTo>
                <a:lnTo>
                  <a:pt x="70" y="9"/>
                </a:lnTo>
                <a:lnTo>
                  <a:pt x="70" y="8"/>
                </a:lnTo>
                <a:lnTo>
                  <a:pt x="71" y="8"/>
                </a:lnTo>
                <a:lnTo>
                  <a:pt x="71" y="7"/>
                </a:lnTo>
                <a:lnTo>
                  <a:pt x="71" y="6"/>
                </a:lnTo>
                <a:lnTo>
                  <a:pt x="72" y="6"/>
                </a:lnTo>
                <a:lnTo>
                  <a:pt x="72" y="5"/>
                </a:lnTo>
                <a:lnTo>
                  <a:pt x="72" y="4"/>
                </a:lnTo>
                <a:lnTo>
                  <a:pt x="73" y="4"/>
                </a:lnTo>
                <a:lnTo>
                  <a:pt x="74" y="4"/>
                </a:lnTo>
                <a:lnTo>
                  <a:pt x="75" y="5"/>
                </a:lnTo>
                <a:lnTo>
                  <a:pt x="76" y="5"/>
                </a:lnTo>
                <a:lnTo>
                  <a:pt x="77" y="5"/>
                </a:lnTo>
                <a:lnTo>
                  <a:pt x="78" y="5"/>
                </a:lnTo>
                <a:lnTo>
                  <a:pt x="80" y="5"/>
                </a:lnTo>
                <a:lnTo>
                  <a:pt x="81" y="6"/>
                </a:lnTo>
                <a:lnTo>
                  <a:pt x="82" y="6"/>
                </a:lnTo>
                <a:lnTo>
                  <a:pt x="83" y="6"/>
                </a:lnTo>
                <a:lnTo>
                  <a:pt x="84" y="6"/>
                </a:lnTo>
                <a:lnTo>
                  <a:pt x="84" y="5"/>
                </a:lnTo>
                <a:lnTo>
                  <a:pt x="85" y="5"/>
                </a:lnTo>
                <a:lnTo>
                  <a:pt x="84" y="6"/>
                </a:lnTo>
                <a:lnTo>
                  <a:pt x="85" y="7"/>
                </a:lnTo>
                <a:lnTo>
                  <a:pt x="86" y="9"/>
                </a:lnTo>
                <a:lnTo>
                  <a:pt x="87" y="11"/>
                </a:lnTo>
                <a:lnTo>
                  <a:pt x="87" y="13"/>
                </a:lnTo>
                <a:lnTo>
                  <a:pt x="86" y="13"/>
                </a:lnTo>
                <a:lnTo>
                  <a:pt x="86" y="14"/>
                </a:lnTo>
                <a:lnTo>
                  <a:pt x="86" y="15"/>
                </a:lnTo>
                <a:lnTo>
                  <a:pt x="86" y="16"/>
                </a:lnTo>
                <a:lnTo>
                  <a:pt x="84" y="19"/>
                </a:lnTo>
                <a:lnTo>
                  <a:pt x="84" y="24"/>
                </a:lnTo>
                <a:lnTo>
                  <a:pt x="84" y="25"/>
                </a:lnTo>
                <a:lnTo>
                  <a:pt x="83" y="25"/>
                </a:lnTo>
                <a:lnTo>
                  <a:pt x="83" y="27"/>
                </a:lnTo>
                <a:lnTo>
                  <a:pt x="83" y="28"/>
                </a:lnTo>
                <a:lnTo>
                  <a:pt x="82" y="30"/>
                </a:lnTo>
                <a:lnTo>
                  <a:pt x="79" y="31"/>
                </a:lnTo>
                <a:lnTo>
                  <a:pt x="78" y="30"/>
                </a:lnTo>
                <a:lnTo>
                  <a:pt x="76" y="31"/>
                </a:lnTo>
                <a:lnTo>
                  <a:pt x="75" y="31"/>
                </a:lnTo>
                <a:lnTo>
                  <a:pt x="73" y="30"/>
                </a:lnTo>
                <a:lnTo>
                  <a:pt x="71" y="30"/>
                </a:lnTo>
                <a:lnTo>
                  <a:pt x="69" y="30"/>
                </a:lnTo>
                <a:lnTo>
                  <a:pt x="67" y="29"/>
                </a:lnTo>
                <a:lnTo>
                  <a:pt x="65" y="29"/>
                </a:lnTo>
                <a:lnTo>
                  <a:pt x="63" y="29"/>
                </a:lnTo>
                <a:lnTo>
                  <a:pt x="62" y="30"/>
                </a:lnTo>
                <a:lnTo>
                  <a:pt x="59" y="31"/>
                </a:lnTo>
                <a:lnTo>
                  <a:pt x="57" y="32"/>
                </a:lnTo>
                <a:lnTo>
                  <a:pt x="55" y="31"/>
                </a:lnTo>
                <a:lnTo>
                  <a:pt x="54" y="30"/>
                </a:lnTo>
                <a:lnTo>
                  <a:pt x="53" y="30"/>
                </a:lnTo>
                <a:lnTo>
                  <a:pt x="52" y="30"/>
                </a:lnTo>
                <a:lnTo>
                  <a:pt x="50" y="30"/>
                </a:lnTo>
                <a:lnTo>
                  <a:pt x="48" y="30"/>
                </a:lnTo>
                <a:lnTo>
                  <a:pt x="46" y="30"/>
                </a:lnTo>
                <a:lnTo>
                  <a:pt x="44" y="31"/>
                </a:lnTo>
                <a:lnTo>
                  <a:pt x="42" y="32"/>
                </a:lnTo>
                <a:lnTo>
                  <a:pt x="40" y="32"/>
                </a:lnTo>
                <a:lnTo>
                  <a:pt x="37" y="32"/>
                </a:lnTo>
                <a:lnTo>
                  <a:pt x="35" y="32"/>
                </a:lnTo>
                <a:lnTo>
                  <a:pt x="33" y="32"/>
                </a:lnTo>
                <a:lnTo>
                  <a:pt x="31" y="32"/>
                </a:lnTo>
                <a:lnTo>
                  <a:pt x="29" y="33"/>
                </a:lnTo>
                <a:lnTo>
                  <a:pt x="28" y="33"/>
                </a:lnTo>
                <a:lnTo>
                  <a:pt x="26" y="34"/>
                </a:lnTo>
                <a:lnTo>
                  <a:pt x="24" y="36"/>
                </a:lnTo>
                <a:lnTo>
                  <a:pt x="22" y="36"/>
                </a:lnTo>
                <a:lnTo>
                  <a:pt x="21" y="37"/>
                </a:lnTo>
                <a:lnTo>
                  <a:pt x="19" y="37"/>
                </a:lnTo>
                <a:lnTo>
                  <a:pt x="17" y="38"/>
                </a:lnTo>
                <a:lnTo>
                  <a:pt x="14" y="38"/>
                </a:lnTo>
                <a:lnTo>
                  <a:pt x="11" y="39"/>
                </a:lnTo>
                <a:lnTo>
                  <a:pt x="9" y="39"/>
                </a:lnTo>
                <a:lnTo>
                  <a:pt x="8" y="38"/>
                </a:lnTo>
                <a:lnTo>
                  <a:pt x="6" y="38"/>
                </a:lnTo>
                <a:lnTo>
                  <a:pt x="4" y="38"/>
                </a:lnTo>
                <a:lnTo>
                  <a:pt x="3" y="38"/>
                </a:lnTo>
                <a:lnTo>
                  <a:pt x="1" y="37"/>
                </a:lnTo>
                <a:lnTo>
                  <a:pt x="0" y="36"/>
                </a:lnTo>
                <a:close/>
              </a:path>
            </a:pathLst>
          </a:custGeom>
          <a:solidFill>
            <a:srgbClr val="E9FFB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047" name="Freeform 15"/>
          <p:cNvSpPr>
            <a:spLocks/>
          </p:cNvSpPr>
          <p:nvPr/>
        </p:nvSpPr>
        <p:spPr bwMode="auto">
          <a:xfrm>
            <a:off x="1164740" y="5221804"/>
            <a:ext cx="86332" cy="36812"/>
          </a:xfrm>
          <a:custGeom>
            <a:avLst/>
            <a:gdLst>
              <a:gd name="T0" fmla="*/ 1 w 87"/>
              <a:gd name="T1" fmla="*/ 34 h 39"/>
              <a:gd name="T2" fmla="*/ 4 w 87"/>
              <a:gd name="T3" fmla="*/ 33 h 39"/>
              <a:gd name="T4" fmla="*/ 13 w 87"/>
              <a:gd name="T5" fmla="*/ 27 h 39"/>
              <a:gd name="T6" fmla="*/ 14 w 87"/>
              <a:gd name="T7" fmla="*/ 25 h 39"/>
              <a:gd name="T8" fmla="*/ 15 w 87"/>
              <a:gd name="T9" fmla="*/ 23 h 39"/>
              <a:gd name="T10" fmla="*/ 16 w 87"/>
              <a:gd name="T11" fmla="*/ 20 h 39"/>
              <a:gd name="T12" fmla="*/ 17 w 87"/>
              <a:gd name="T13" fmla="*/ 18 h 39"/>
              <a:gd name="T14" fmla="*/ 19 w 87"/>
              <a:gd name="T15" fmla="*/ 15 h 39"/>
              <a:gd name="T16" fmla="*/ 21 w 87"/>
              <a:gd name="T17" fmla="*/ 13 h 39"/>
              <a:gd name="T18" fmla="*/ 21 w 87"/>
              <a:gd name="T19" fmla="*/ 10 h 39"/>
              <a:gd name="T20" fmla="*/ 22 w 87"/>
              <a:gd name="T21" fmla="*/ 7 h 39"/>
              <a:gd name="T22" fmla="*/ 24 w 87"/>
              <a:gd name="T23" fmla="*/ 5 h 39"/>
              <a:gd name="T24" fmla="*/ 26 w 87"/>
              <a:gd name="T25" fmla="*/ 3 h 39"/>
              <a:gd name="T26" fmla="*/ 27 w 87"/>
              <a:gd name="T27" fmla="*/ 0 h 39"/>
              <a:gd name="T28" fmla="*/ 29 w 87"/>
              <a:gd name="T29" fmla="*/ 1 h 39"/>
              <a:gd name="T30" fmla="*/ 31 w 87"/>
              <a:gd name="T31" fmla="*/ 3 h 39"/>
              <a:gd name="T32" fmla="*/ 33 w 87"/>
              <a:gd name="T33" fmla="*/ 5 h 39"/>
              <a:gd name="T34" fmla="*/ 34 w 87"/>
              <a:gd name="T35" fmla="*/ 6 h 39"/>
              <a:gd name="T36" fmla="*/ 36 w 87"/>
              <a:gd name="T37" fmla="*/ 8 h 39"/>
              <a:gd name="T38" fmla="*/ 38 w 87"/>
              <a:gd name="T39" fmla="*/ 10 h 39"/>
              <a:gd name="T40" fmla="*/ 40 w 87"/>
              <a:gd name="T41" fmla="*/ 12 h 39"/>
              <a:gd name="T42" fmla="*/ 42 w 87"/>
              <a:gd name="T43" fmla="*/ 13 h 39"/>
              <a:gd name="T44" fmla="*/ 43 w 87"/>
              <a:gd name="T45" fmla="*/ 10 h 39"/>
              <a:gd name="T46" fmla="*/ 46 w 87"/>
              <a:gd name="T47" fmla="*/ 8 h 39"/>
              <a:gd name="T48" fmla="*/ 47 w 87"/>
              <a:gd name="T49" fmla="*/ 6 h 39"/>
              <a:gd name="T50" fmla="*/ 50 w 87"/>
              <a:gd name="T51" fmla="*/ 6 h 39"/>
              <a:gd name="T52" fmla="*/ 52 w 87"/>
              <a:gd name="T53" fmla="*/ 4 h 39"/>
              <a:gd name="T54" fmla="*/ 53 w 87"/>
              <a:gd name="T55" fmla="*/ 2 h 39"/>
              <a:gd name="T56" fmla="*/ 59 w 87"/>
              <a:gd name="T57" fmla="*/ 3 h 39"/>
              <a:gd name="T58" fmla="*/ 62 w 87"/>
              <a:gd name="T59" fmla="*/ 4 h 39"/>
              <a:gd name="T60" fmla="*/ 62 w 87"/>
              <a:gd name="T61" fmla="*/ 7 h 39"/>
              <a:gd name="T62" fmla="*/ 64 w 87"/>
              <a:gd name="T63" fmla="*/ 8 h 39"/>
              <a:gd name="T64" fmla="*/ 63 w 87"/>
              <a:gd name="T65" fmla="*/ 11 h 39"/>
              <a:gd name="T66" fmla="*/ 65 w 87"/>
              <a:gd name="T67" fmla="*/ 13 h 39"/>
              <a:gd name="T68" fmla="*/ 67 w 87"/>
              <a:gd name="T69" fmla="*/ 12 h 39"/>
              <a:gd name="T70" fmla="*/ 69 w 87"/>
              <a:gd name="T71" fmla="*/ 10 h 39"/>
              <a:gd name="T72" fmla="*/ 71 w 87"/>
              <a:gd name="T73" fmla="*/ 8 h 39"/>
              <a:gd name="T74" fmla="*/ 72 w 87"/>
              <a:gd name="T75" fmla="*/ 5 h 39"/>
              <a:gd name="T76" fmla="*/ 75 w 87"/>
              <a:gd name="T77" fmla="*/ 5 h 39"/>
              <a:gd name="T78" fmla="*/ 78 w 87"/>
              <a:gd name="T79" fmla="*/ 5 h 39"/>
              <a:gd name="T80" fmla="*/ 83 w 87"/>
              <a:gd name="T81" fmla="*/ 6 h 39"/>
              <a:gd name="T82" fmla="*/ 85 w 87"/>
              <a:gd name="T83" fmla="*/ 5 h 39"/>
              <a:gd name="T84" fmla="*/ 87 w 87"/>
              <a:gd name="T85" fmla="*/ 11 h 39"/>
              <a:gd name="T86" fmla="*/ 86 w 87"/>
              <a:gd name="T87" fmla="*/ 14 h 39"/>
              <a:gd name="T88" fmla="*/ 84 w 87"/>
              <a:gd name="T89" fmla="*/ 19 h 39"/>
              <a:gd name="T90" fmla="*/ 83 w 87"/>
              <a:gd name="T91" fmla="*/ 25 h 39"/>
              <a:gd name="T92" fmla="*/ 79 w 87"/>
              <a:gd name="T93" fmla="*/ 31 h 39"/>
              <a:gd name="T94" fmla="*/ 73 w 87"/>
              <a:gd name="T95" fmla="*/ 30 h 39"/>
              <a:gd name="T96" fmla="*/ 65 w 87"/>
              <a:gd name="T97" fmla="*/ 29 h 39"/>
              <a:gd name="T98" fmla="*/ 59 w 87"/>
              <a:gd name="T99" fmla="*/ 31 h 39"/>
              <a:gd name="T100" fmla="*/ 53 w 87"/>
              <a:gd name="T101" fmla="*/ 30 h 39"/>
              <a:gd name="T102" fmla="*/ 46 w 87"/>
              <a:gd name="T103" fmla="*/ 30 h 39"/>
              <a:gd name="T104" fmla="*/ 37 w 87"/>
              <a:gd name="T105" fmla="*/ 32 h 39"/>
              <a:gd name="T106" fmla="*/ 29 w 87"/>
              <a:gd name="T107" fmla="*/ 33 h 39"/>
              <a:gd name="T108" fmla="*/ 22 w 87"/>
              <a:gd name="T109" fmla="*/ 36 h 39"/>
              <a:gd name="T110" fmla="*/ 14 w 87"/>
              <a:gd name="T111" fmla="*/ 38 h 39"/>
              <a:gd name="T112" fmla="*/ 6 w 87"/>
              <a:gd name="T113" fmla="*/ 38 h 39"/>
              <a:gd name="T114" fmla="*/ 0 w 87"/>
              <a:gd name="T115" fmla="*/ 36 h 3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87"/>
              <a:gd name="T175" fmla="*/ 0 h 39"/>
              <a:gd name="T176" fmla="*/ 87 w 87"/>
              <a:gd name="T177" fmla="*/ 39 h 3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87" h="39">
                <a:moveTo>
                  <a:pt x="0" y="36"/>
                </a:moveTo>
                <a:lnTo>
                  <a:pt x="0" y="35"/>
                </a:lnTo>
                <a:lnTo>
                  <a:pt x="1" y="35"/>
                </a:lnTo>
                <a:lnTo>
                  <a:pt x="1" y="34"/>
                </a:lnTo>
                <a:lnTo>
                  <a:pt x="2" y="34"/>
                </a:lnTo>
                <a:lnTo>
                  <a:pt x="3" y="34"/>
                </a:lnTo>
                <a:lnTo>
                  <a:pt x="3" y="33"/>
                </a:lnTo>
                <a:lnTo>
                  <a:pt x="4" y="33"/>
                </a:lnTo>
                <a:lnTo>
                  <a:pt x="12" y="30"/>
                </a:lnTo>
                <a:lnTo>
                  <a:pt x="13" y="29"/>
                </a:lnTo>
                <a:lnTo>
                  <a:pt x="13" y="28"/>
                </a:lnTo>
                <a:lnTo>
                  <a:pt x="13" y="27"/>
                </a:lnTo>
                <a:lnTo>
                  <a:pt x="14" y="27"/>
                </a:lnTo>
                <a:lnTo>
                  <a:pt x="14" y="26"/>
                </a:lnTo>
                <a:lnTo>
                  <a:pt x="14" y="25"/>
                </a:lnTo>
                <a:lnTo>
                  <a:pt x="15" y="25"/>
                </a:lnTo>
                <a:lnTo>
                  <a:pt x="15" y="24"/>
                </a:lnTo>
                <a:lnTo>
                  <a:pt x="15" y="23"/>
                </a:lnTo>
                <a:lnTo>
                  <a:pt x="15" y="22"/>
                </a:lnTo>
                <a:lnTo>
                  <a:pt x="15" y="21"/>
                </a:lnTo>
                <a:lnTo>
                  <a:pt x="16" y="21"/>
                </a:lnTo>
                <a:lnTo>
                  <a:pt x="16" y="20"/>
                </a:lnTo>
                <a:lnTo>
                  <a:pt x="16" y="19"/>
                </a:lnTo>
                <a:lnTo>
                  <a:pt x="17" y="19"/>
                </a:lnTo>
                <a:lnTo>
                  <a:pt x="17" y="18"/>
                </a:lnTo>
                <a:lnTo>
                  <a:pt x="18" y="18"/>
                </a:lnTo>
                <a:lnTo>
                  <a:pt x="18" y="17"/>
                </a:lnTo>
                <a:lnTo>
                  <a:pt x="19" y="16"/>
                </a:lnTo>
                <a:lnTo>
                  <a:pt x="19" y="15"/>
                </a:lnTo>
                <a:lnTo>
                  <a:pt x="20" y="15"/>
                </a:lnTo>
                <a:lnTo>
                  <a:pt x="20" y="14"/>
                </a:lnTo>
                <a:lnTo>
                  <a:pt x="20" y="13"/>
                </a:lnTo>
                <a:lnTo>
                  <a:pt x="21" y="13"/>
                </a:lnTo>
                <a:lnTo>
                  <a:pt x="21" y="12"/>
                </a:lnTo>
                <a:lnTo>
                  <a:pt x="21" y="11"/>
                </a:lnTo>
                <a:lnTo>
                  <a:pt x="21" y="10"/>
                </a:lnTo>
                <a:lnTo>
                  <a:pt x="21" y="9"/>
                </a:lnTo>
                <a:lnTo>
                  <a:pt x="21" y="8"/>
                </a:lnTo>
                <a:lnTo>
                  <a:pt x="21" y="7"/>
                </a:lnTo>
                <a:lnTo>
                  <a:pt x="22" y="7"/>
                </a:lnTo>
                <a:lnTo>
                  <a:pt x="22" y="6"/>
                </a:lnTo>
                <a:lnTo>
                  <a:pt x="23" y="6"/>
                </a:lnTo>
                <a:lnTo>
                  <a:pt x="24" y="5"/>
                </a:lnTo>
                <a:lnTo>
                  <a:pt x="24" y="4"/>
                </a:lnTo>
                <a:lnTo>
                  <a:pt x="25" y="4"/>
                </a:lnTo>
                <a:lnTo>
                  <a:pt x="25" y="3"/>
                </a:lnTo>
                <a:lnTo>
                  <a:pt x="26" y="3"/>
                </a:lnTo>
                <a:lnTo>
                  <a:pt x="26" y="2"/>
                </a:lnTo>
                <a:lnTo>
                  <a:pt x="27" y="2"/>
                </a:lnTo>
                <a:lnTo>
                  <a:pt x="27" y="1"/>
                </a:lnTo>
                <a:lnTo>
                  <a:pt x="27" y="0"/>
                </a:lnTo>
                <a:lnTo>
                  <a:pt x="28" y="0"/>
                </a:lnTo>
                <a:lnTo>
                  <a:pt x="28" y="1"/>
                </a:lnTo>
                <a:lnTo>
                  <a:pt x="29" y="1"/>
                </a:lnTo>
                <a:lnTo>
                  <a:pt x="29" y="2"/>
                </a:lnTo>
                <a:lnTo>
                  <a:pt x="30" y="2"/>
                </a:lnTo>
                <a:lnTo>
                  <a:pt x="31" y="2"/>
                </a:lnTo>
                <a:lnTo>
                  <a:pt x="31" y="3"/>
                </a:lnTo>
                <a:lnTo>
                  <a:pt x="32" y="3"/>
                </a:lnTo>
                <a:lnTo>
                  <a:pt x="32" y="4"/>
                </a:lnTo>
                <a:lnTo>
                  <a:pt x="33" y="4"/>
                </a:lnTo>
                <a:lnTo>
                  <a:pt x="33" y="5"/>
                </a:lnTo>
                <a:lnTo>
                  <a:pt x="34" y="5"/>
                </a:lnTo>
                <a:lnTo>
                  <a:pt x="34" y="6"/>
                </a:lnTo>
                <a:lnTo>
                  <a:pt x="35" y="6"/>
                </a:lnTo>
                <a:lnTo>
                  <a:pt x="35" y="7"/>
                </a:lnTo>
                <a:lnTo>
                  <a:pt x="35" y="8"/>
                </a:lnTo>
                <a:lnTo>
                  <a:pt x="36" y="8"/>
                </a:lnTo>
                <a:lnTo>
                  <a:pt x="36" y="9"/>
                </a:lnTo>
                <a:lnTo>
                  <a:pt x="36" y="10"/>
                </a:lnTo>
                <a:lnTo>
                  <a:pt x="37" y="10"/>
                </a:lnTo>
                <a:lnTo>
                  <a:pt x="38" y="10"/>
                </a:lnTo>
                <a:lnTo>
                  <a:pt x="38" y="11"/>
                </a:lnTo>
                <a:lnTo>
                  <a:pt x="39" y="11"/>
                </a:lnTo>
                <a:lnTo>
                  <a:pt x="39" y="12"/>
                </a:lnTo>
                <a:lnTo>
                  <a:pt x="40" y="12"/>
                </a:lnTo>
                <a:lnTo>
                  <a:pt x="41" y="12"/>
                </a:lnTo>
                <a:lnTo>
                  <a:pt x="41" y="13"/>
                </a:lnTo>
                <a:lnTo>
                  <a:pt x="42" y="13"/>
                </a:lnTo>
                <a:lnTo>
                  <a:pt x="42" y="12"/>
                </a:lnTo>
                <a:lnTo>
                  <a:pt x="43" y="12"/>
                </a:lnTo>
                <a:lnTo>
                  <a:pt x="43" y="11"/>
                </a:lnTo>
                <a:lnTo>
                  <a:pt x="43" y="10"/>
                </a:lnTo>
                <a:lnTo>
                  <a:pt x="43" y="9"/>
                </a:lnTo>
                <a:lnTo>
                  <a:pt x="44" y="9"/>
                </a:lnTo>
                <a:lnTo>
                  <a:pt x="45" y="8"/>
                </a:lnTo>
                <a:lnTo>
                  <a:pt x="46" y="8"/>
                </a:lnTo>
                <a:lnTo>
                  <a:pt x="46" y="7"/>
                </a:lnTo>
                <a:lnTo>
                  <a:pt x="46" y="6"/>
                </a:lnTo>
                <a:lnTo>
                  <a:pt x="47" y="6"/>
                </a:lnTo>
                <a:lnTo>
                  <a:pt x="48" y="6"/>
                </a:lnTo>
                <a:lnTo>
                  <a:pt x="49" y="6"/>
                </a:lnTo>
                <a:lnTo>
                  <a:pt x="50" y="6"/>
                </a:lnTo>
                <a:lnTo>
                  <a:pt x="50" y="5"/>
                </a:lnTo>
                <a:lnTo>
                  <a:pt x="51" y="5"/>
                </a:lnTo>
                <a:lnTo>
                  <a:pt x="51" y="4"/>
                </a:lnTo>
                <a:lnTo>
                  <a:pt x="52" y="4"/>
                </a:lnTo>
                <a:lnTo>
                  <a:pt x="52" y="3"/>
                </a:lnTo>
                <a:lnTo>
                  <a:pt x="53" y="3"/>
                </a:lnTo>
                <a:lnTo>
                  <a:pt x="53" y="2"/>
                </a:lnTo>
                <a:lnTo>
                  <a:pt x="54" y="2"/>
                </a:lnTo>
                <a:lnTo>
                  <a:pt x="55" y="2"/>
                </a:lnTo>
                <a:lnTo>
                  <a:pt x="59" y="2"/>
                </a:lnTo>
                <a:lnTo>
                  <a:pt x="59" y="3"/>
                </a:lnTo>
                <a:lnTo>
                  <a:pt x="60" y="3"/>
                </a:lnTo>
                <a:lnTo>
                  <a:pt x="61" y="3"/>
                </a:lnTo>
                <a:lnTo>
                  <a:pt x="61" y="4"/>
                </a:lnTo>
                <a:lnTo>
                  <a:pt x="62" y="4"/>
                </a:lnTo>
                <a:lnTo>
                  <a:pt x="62" y="5"/>
                </a:lnTo>
                <a:lnTo>
                  <a:pt x="62" y="6"/>
                </a:lnTo>
                <a:lnTo>
                  <a:pt x="62" y="7"/>
                </a:lnTo>
                <a:lnTo>
                  <a:pt x="62" y="8"/>
                </a:lnTo>
                <a:lnTo>
                  <a:pt x="63" y="8"/>
                </a:lnTo>
                <a:lnTo>
                  <a:pt x="63" y="7"/>
                </a:lnTo>
                <a:lnTo>
                  <a:pt x="64" y="8"/>
                </a:lnTo>
                <a:lnTo>
                  <a:pt x="64" y="9"/>
                </a:lnTo>
                <a:lnTo>
                  <a:pt x="63" y="9"/>
                </a:lnTo>
                <a:lnTo>
                  <a:pt x="63" y="10"/>
                </a:lnTo>
                <a:lnTo>
                  <a:pt x="63" y="11"/>
                </a:lnTo>
                <a:lnTo>
                  <a:pt x="63" y="12"/>
                </a:lnTo>
                <a:lnTo>
                  <a:pt x="64" y="13"/>
                </a:lnTo>
                <a:lnTo>
                  <a:pt x="65" y="13"/>
                </a:lnTo>
                <a:lnTo>
                  <a:pt x="65" y="12"/>
                </a:lnTo>
                <a:lnTo>
                  <a:pt x="66" y="12"/>
                </a:lnTo>
                <a:lnTo>
                  <a:pt x="67" y="12"/>
                </a:lnTo>
                <a:lnTo>
                  <a:pt x="67" y="11"/>
                </a:lnTo>
                <a:lnTo>
                  <a:pt x="67" y="10"/>
                </a:lnTo>
                <a:lnTo>
                  <a:pt x="68" y="10"/>
                </a:lnTo>
                <a:lnTo>
                  <a:pt x="69" y="10"/>
                </a:lnTo>
                <a:lnTo>
                  <a:pt x="70" y="10"/>
                </a:lnTo>
                <a:lnTo>
                  <a:pt x="70" y="9"/>
                </a:lnTo>
                <a:lnTo>
                  <a:pt x="70" y="8"/>
                </a:lnTo>
                <a:lnTo>
                  <a:pt x="71" y="8"/>
                </a:lnTo>
                <a:lnTo>
                  <a:pt x="71" y="7"/>
                </a:lnTo>
                <a:lnTo>
                  <a:pt x="71" y="6"/>
                </a:lnTo>
                <a:lnTo>
                  <a:pt x="72" y="6"/>
                </a:lnTo>
                <a:lnTo>
                  <a:pt x="72" y="5"/>
                </a:lnTo>
                <a:lnTo>
                  <a:pt x="72" y="4"/>
                </a:lnTo>
                <a:lnTo>
                  <a:pt x="73" y="4"/>
                </a:lnTo>
                <a:lnTo>
                  <a:pt x="74" y="4"/>
                </a:lnTo>
                <a:lnTo>
                  <a:pt x="75" y="5"/>
                </a:lnTo>
                <a:lnTo>
                  <a:pt x="76" y="5"/>
                </a:lnTo>
                <a:lnTo>
                  <a:pt x="77" y="5"/>
                </a:lnTo>
                <a:lnTo>
                  <a:pt x="78" y="5"/>
                </a:lnTo>
                <a:lnTo>
                  <a:pt x="80" y="5"/>
                </a:lnTo>
                <a:lnTo>
                  <a:pt x="81" y="6"/>
                </a:lnTo>
                <a:lnTo>
                  <a:pt x="82" y="6"/>
                </a:lnTo>
                <a:lnTo>
                  <a:pt x="83" y="6"/>
                </a:lnTo>
                <a:lnTo>
                  <a:pt x="84" y="6"/>
                </a:lnTo>
                <a:lnTo>
                  <a:pt x="84" y="5"/>
                </a:lnTo>
                <a:lnTo>
                  <a:pt x="85" y="5"/>
                </a:lnTo>
                <a:lnTo>
                  <a:pt x="84" y="6"/>
                </a:lnTo>
                <a:lnTo>
                  <a:pt x="85" y="7"/>
                </a:lnTo>
                <a:lnTo>
                  <a:pt x="86" y="9"/>
                </a:lnTo>
                <a:lnTo>
                  <a:pt x="87" y="11"/>
                </a:lnTo>
                <a:lnTo>
                  <a:pt x="87" y="13"/>
                </a:lnTo>
                <a:lnTo>
                  <a:pt x="86" y="13"/>
                </a:lnTo>
                <a:lnTo>
                  <a:pt x="86" y="14"/>
                </a:lnTo>
                <a:lnTo>
                  <a:pt x="86" y="15"/>
                </a:lnTo>
                <a:lnTo>
                  <a:pt x="86" y="16"/>
                </a:lnTo>
                <a:lnTo>
                  <a:pt x="84" y="19"/>
                </a:lnTo>
                <a:lnTo>
                  <a:pt x="84" y="24"/>
                </a:lnTo>
                <a:lnTo>
                  <a:pt x="84" y="25"/>
                </a:lnTo>
                <a:lnTo>
                  <a:pt x="83" y="25"/>
                </a:lnTo>
                <a:lnTo>
                  <a:pt x="83" y="27"/>
                </a:lnTo>
                <a:lnTo>
                  <a:pt x="83" y="28"/>
                </a:lnTo>
                <a:lnTo>
                  <a:pt x="82" y="30"/>
                </a:lnTo>
                <a:lnTo>
                  <a:pt x="79" y="31"/>
                </a:lnTo>
                <a:lnTo>
                  <a:pt x="78" y="30"/>
                </a:lnTo>
                <a:lnTo>
                  <a:pt x="76" y="31"/>
                </a:lnTo>
                <a:lnTo>
                  <a:pt x="75" y="31"/>
                </a:lnTo>
                <a:lnTo>
                  <a:pt x="73" y="30"/>
                </a:lnTo>
                <a:lnTo>
                  <a:pt x="71" y="30"/>
                </a:lnTo>
                <a:lnTo>
                  <a:pt x="69" y="30"/>
                </a:lnTo>
                <a:lnTo>
                  <a:pt x="67" y="29"/>
                </a:lnTo>
                <a:lnTo>
                  <a:pt x="65" y="29"/>
                </a:lnTo>
                <a:lnTo>
                  <a:pt x="63" y="29"/>
                </a:lnTo>
                <a:lnTo>
                  <a:pt x="62" y="30"/>
                </a:lnTo>
                <a:lnTo>
                  <a:pt x="59" y="31"/>
                </a:lnTo>
                <a:lnTo>
                  <a:pt x="57" y="32"/>
                </a:lnTo>
                <a:lnTo>
                  <a:pt x="55" y="31"/>
                </a:lnTo>
                <a:lnTo>
                  <a:pt x="54" y="30"/>
                </a:lnTo>
                <a:lnTo>
                  <a:pt x="53" y="30"/>
                </a:lnTo>
                <a:lnTo>
                  <a:pt x="52" y="30"/>
                </a:lnTo>
                <a:lnTo>
                  <a:pt x="50" y="30"/>
                </a:lnTo>
                <a:lnTo>
                  <a:pt x="48" y="30"/>
                </a:lnTo>
                <a:lnTo>
                  <a:pt x="46" y="30"/>
                </a:lnTo>
                <a:lnTo>
                  <a:pt x="44" y="31"/>
                </a:lnTo>
                <a:lnTo>
                  <a:pt x="42" y="32"/>
                </a:lnTo>
                <a:lnTo>
                  <a:pt x="40" y="32"/>
                </a:lnTo>
                <a:lnTo>
                  <a:pt x="37" y="32"/>
                </a:lnTo>
                <a:lnTo>
                  <a:pt x="35" y="32"/>
                </a:lnTo>
                <a:lnTo>
                  <a:pt x="33" y="32"/>
                </a:lnTo>
                <a:lnTo>
                  <a:pt x="31" y="32"/>
                </a:lnTo>
                <a:lnTo>
                  <a:pt x="29" y="33"/>
                </a:lnTo>
                <a:lnTo>
                  <a:pt x="28" y="33"/>
                </a:lnTo>
                <a:lnTo>
                  <a:pt x="26" y="34"/>
                </a:lnTo>
                <a:lnTo>
                  <a:pt x="24" y="36"/>
                </a:lnTo>
                <a:lnTo>
                  <a:pt x="22" y="36"/>
                </a:lnTo>
                <a:lnTo>
                  <a:pt x="21" y="37"/>
                </a:lnTo>
                <a:lnTo>
                  <a:pt x="19" y="37"/>
                </a:lnTo>
                <a:lnTo>
                  <a:pt x="17" y="38"/>
                </a:lnTo>
                <a:lnTo>
                  <a:pt x="14" y="38"/>
                </a:lnTo>
                <a:lnTo>
                  <a:pt x="11" y="39"/>
                </a:lnTo>
                <a:lnTo>
                  <a:pt x="9" y="39"/>
                </a:lnTo>
                <a:lnTo>
                  <a:pt x="8" y="38"/>
                </a:lnTo>
                <a:lnTo>
                  <a:pt x="6" y="38"/>
                </a:lnTo>
                <a:lnTo>
                  <a:pt x="4" y="38"/>
                </a:lnTo>
                <a:lnTo>
                  <a:pt x="3" y="38"/>
                </a:lnTo>
                <a:lnTo>
                  <a:pt x="1" y="37"/>
                </a:lnTo>
                <a:lnTo>
                  <a:pt x="0" y="36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048" name="Freeform 16"/>
          <p:cNvSpPr>
            <a:spLocks/>
          </p:cNvSpPr>
          <p:nvPr/>
        </p:nvSpPr>
        <p:spPr bwMode="auto">
          <a:xfrm>
            <a:off x="1122070" y="5100041"/>
            <a:ext cx="39693" cy="40587"/>
          </a:xfrm>
          <a:custGeom>
            <a:avLst/>
            <a:gdLst>
              <a:gd name="T0" fmla="*/ 0 w 40"/>
              <a:gd name="T1" fmla="*/ 33 h 43"/>
              <a:gd name="T2" fmla="*/ 1 w 40"/>
              <a:gd name="T3" fmla="*/ 33 h 43"/>
              <a:gd name="T4" fmla="*/ 1 w 40"/>
              <a:gd name="T5" fmla="*/ 32 h 43"/>
              <a:gd name="T6" fmla="*/ 2 w 40"/>
              <a:gd name="T7" fmla="*/ 31 h 43"/>
              <a:gd name="T8" fmla="*/ 2 w 40"/>
              <a:gd name="T9" fmla="*/ 30 h 43"/>
              <a:gd name="T10" fmla="*/ 2 w 40"/>
              <a:gd name="T11" fmla="*/ 29 h 43"/>
              <a:gd name="T12" fmla="*/ 3 w 40"/>
              <a:gd name="T13" fmla="*/ 28 h 43"/>
              <a:gd name="T14" fmla="*/ 3 w 40"/>
              <a:gd name="T15" fmla="*/ 27 h 43"/>
              <a:gd name="T16" fmla="*/ 3 w 40"/>
              <a:gd name="T17" fmla="*/ 26 h 43"/>
              <a:gd name="T18" fmla="*/ 4 w 40"/>
              <a:gd name="T19" fmla="*/ 26 h 43"/>
              <a:gd name="T20" fmla="*/ 5 w 40"/>
              <a:gd name="T21" fmla="*/ 24 h 43"/>
              <a:gd name="T22" fmla="*/ 6 w 40"/>
              <a:gd name="T23" fmla="*/ 23 h 43"/>
              <a:gd name="T24" fmla="*/ 8 w 40"/>
              <a:gd name="T25" fmla="*/ 22 h 43"/>
              <a:gd name="T26" fmla="*/ 8 w 40"/>
              <a:gd name="T27" fmla="*/ 22 h 43"/>
              <a:gd name="T28" fmla="*/ 8 w 40"/>
              <a:gd name="T29" fmla="*/ 21 h 43"/>
              <a:gd name="T30" fmla="*/ 8 w 40"/>
              <a:gd name="T31" fmla="*/ 21 h 43"/>
              <a:gd name="T32" fmla="*/ 10 w 40"/>
              <a:gd name="T33" fmla="*/ 20 h 43"/>
              <a:gd name="T34" fmla="*/ 11 w 40"/>
              <a:gd name="T35" fmla="*/ 19 h 43"/>
              <a:gd name="T36" fmla="*/ 11 w 40"/>
              <a:gd name="T37" fmla="*/ 18 h 43"/>
              <a:gd name="T38" fmla="*/ 12 w 40"/>
              <a:gd name="T39" fmla="*/ 17 h 43"/>
              <a:gd name="T40" fmla="*/ 12 w 40"/>
              <a:gd name="T41" fmla="*/ 16 h 43"/>
              <a:gd name="T42" fmla="*/ 13 w 40"/>
              <a:gd name="T43" fmla="*/ 14 h 43"/>
              <a:gd name="T44" fmla="*/ 14 w 40"/>
              <a:gd name="T45" fmla="*/ 13 h 43"/>
              <a:gd name="T46" fmla="*/ 14 w 40"/>
              <a:gd name="T47" fmla="*/ 13 h 43"/>
              <a:gd name="T48" fmla="*/ 14 w 40"/>
              <a:gd name="T49" fmla="*/ 12 h 43"/>
              <a:gd name="T50" fmla="*/ 14 w 40"/>
              <a:gd name="T51" fmla="*/ 11 h 43"/>
              <a:gd name="T52" fmla="*/ 15 w 40"/>
              <a:gd name="T53" fmla="*/ 9 h 43"/>
              <a:gd name="T54" fmla="*/ 16 w 40"/>
              <a:gd name="T55" fmla="*/ 7 h 43"/>
              <a:gd name="T56" fmla="*/ 16 w 40"/>
              <a:gd name="T57" fmla="*/ 7 h 43"/>
              <a:gd name="T58" fmla="*/ 16 w 40"/>
              <a:gd name="T59" fmla="*/ 4 h 43"/>
              <a:gd name="T60" fmla="*/ 17 w 40"/>
              <a:gd name="T61" fmla="*/ 4 h 43"/>
              <a:gd name="T62" fmla="*/ 17 w 40"/>
              <a:gd name="T63" fmla="*/ 3 h 43"/>
              <a:gd name="T64" fmla="*/ 17 w 40"/>
              <a:gd name="T65" fmla="*/ 2 h 43"/>
              <a:gd name="T66" fmla="*/ 16 w 40"/>
              <a:gd name="T67" fmla="*/ 2 h 43"/>
              <a:gd name="T68" fmla="*/ 16 w 40"/>
              <a:gd name="T69" fmla="*/ 1 h 43"/>
              <a:gd name="T70" fmla="*/ 18 w 40"/>
              <a:gd name="T71" fmla="*/ 0 h 43"/>
              <a:gd name="T72" fmla="*/ 20 w 40"/>
              <a:gd name="T73" fmla="*/ 2 h 43"/>
              <a:gd name="T74" fmla="*/ 22 w 40"/>
              <a:gd name="T75" fmla="*/ 1 h 43"/>
              <a:gd name="T76" fmla="*/ 24 w 40"/>
              <a:gd name="T77" fmla="*/ 3 h 43"/>
              <a:gd name="T78" fmla="*/ 26 w 40"/>
              <a:gd name="T79" fmla="*/ 4 h 43"/>
              <a:gd name="T80" fmla="*/ 29 w 40"/>
              <a:gd name="T81" fmla="*/ 7 h 43"/>
              <a:gd name="T82" fmla="*/ 30 w 40"/>
              <a:gd name="T83" fmla="*/ 8 h 43"/>
              <a:gd name="T84" fmla="*/ 33 w 40"/>
              <a:gd name="T85" fmla="*/ 11 h 43"/>
              <a:gd name="T86" fmla="*/ 33 w 40"/>
              <a:gd name="T87" fmla="*/ 14 h 43"/>
              <a:gd name="T88" fmla="*/ 36 w 40"/>
              <a:gd name="T89" fmla="*/ 17 h 43"/>
              <a:gd name="T90" fmla="*/ 35 w 40"/>
              <a:gd name="T91" fmla="*/ 20 h 43"/>
              <a:gd name="T92" fmla="*/ 36 w 40"/>
              <a:gd name="T93" fmla="*/ 22 h 43"/>
              <a:gd name="T94" fmla="*/ 37 w 40"/>
              <a:gd name="T95" fmla="*/ 25 h 43"/>
              <a:gd name="T96" fmla="*/ 38 w 40"/>
              <a:gd name="T97" fmla="*/ 26 h 43"/>
              <a:gd name="T98" fmla="*/ 38 w 40"/>
              <a:gd name="T99" fmla="*/ 32 h 43"/>
              <a:gd name="T100" fmla="*/ 40 w 40"/>
              <a:gd name="T101" fmla="*/ 39 h 43"/>
              <a:gd name="T102" fmla="*/ 33 w 40"/>
              <a:gd name="T103" fmla="*/ 42 h 43"/>
              <a:gd name="T104" fmla="*/ 27 w 40"/>
              <a:gd name="T105" fmla="*/ 42 h 43"/>
              <a:gd name="T106" fmla="*/ 18 w 40"/>
              <a:gd name="T107" fmla="*/ 40 h 43"/>
              <a:gd name="T108" fmla="*/ 9 w 40"/>
              <a:gd name="T109" fmla="*/ 39 h 43"/>
              <a:gd name="T110" fmla="*/ 2 w 40"/>
              <a:gd name="T111" fmla="*/ 35 h 4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40"/>
              <a:gd name="T169" fmla="*/ 0 h 43"/>
              <a:gd name="T170" fmla="*/ 40 w 40"/>
              <a:gd name="T171" fmla="*/ 43 h 4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40" h="43">
                <a:moveTo>
                  <a:pt x="0" y="34"/>
                </a:moveTo>
                <a:lnTo>
                  <a:pt x="0" y="34"/>
                </a:lnTo>
                <a:lnTo>
                  <a:pt x="0" y="33"/>
                </a:lnTo>
                <a:lnTo>
                  <a:pt x="1" y="33"/>
                </a:lnTo>
                <a:lnTo>
                  <a:pt x="1" y="32"/>
                </a:lnTo>
                <a:lnTo>
                  <a:pt x="2" y="32"/>
                </a:lnTo>
                <a:lnTo>
                  <a:pt x="2" y="31"/>
                </a:lnTo>
                <a:lnTo>
                  <a:pt x="2" y="30"/>
                </a:lnTo>
                <a:lnTo>
                  <a:pt x="2" y="29"/>
                </a:lnTo>
                <a:lnTo>
                  <a:pt x="3" y="28"/>
                </a:lnTo>
                <a:lnTo>
                  <a:pt x="3" y="27"/>
                </a:lnTo>
                <a:lnTo>
                  <a:pt x="4" y="27"/>
                </a:lnTo>
                <a:lnTo>
                  <a:pt x="3" y="26"/>
                </a:lnTo>
                <a:lnTo>
                  <a:pt x="4" y="26"/>
                </a:lnTo>
                <a:lnTo>
                  <a:pt x="4" y="25"/>
                </a:lnTo>
                <a:lnTo>
                  <a:pt x="5" y="25"/>
                </a:lnTo>
                <a:lnTo>
                  <a:pt x="5" y="24"/>
                </a:lnTo>
                <a:lnTo>
                  <a:pt x="6" y="24"/>
                </a:lnTo>
                <a:lnTo>
                  <a:pt x="6" y="23"/>
                </a:lnTo>
                <a:lnTo>
                  <a:pt x="7" y="23"/>
                </a:lnTo>
                <a:lnTo>
                  <a:pt x="8" y="22"/>
                </a:lnTo>
                <a:lnTo>
                  <a:pt x="8" y="21"/>
                </a:lnTo>
                <a:lnTo>
                  <a:pt x="8" y="22"/>
                </a:lnTo>
                <a:lnTo>
                  <a:pt x="8" y="21"/>
                </a:lnTo>
                <a:lnTo>
                  <a:pt x="9" y="21"/>
                </a:lnTo>
                <a:lnTo>
                  <a:pt x="9" y="20"/>
                </a:lnTo>
                <a:lnTo>
                  <a:pt x="10" y="20"/>
                </a:lnTo>
                <a:lnTo>
                  <a:pt x="10" y="19"/>
                </a:lnTo>
                <a:lnTo>
                  <a:pt x="11" y="19"/>
                </a:lnTo>
                <a:lnTo>
                  <a:pt x="11" y="18"/>
                </a:lnTo>
                <a:lnTo>
                  <a:pt x="12" y="18"/>
                </a:lnTo>
                <a:lnTo>
                  <a:pt x="12" y="17"/>
                </a:lnTo>
                <a:lnTo>
                  <a:pt x="12" y="16"/>
                </a:lnTo>
                <a:lnTo>
                  <a:pt x="13" y="16"/>
                </a:lnTo>
                <a:lnTo>
                  <a:pt x="13" y="14"/>
                </a:lnTo>
                <a:lnTo>
                  <a:pt x="14" y="14"/>
                </a:lnTo>
                <a:lnTo>
                  <a:pt x="14" y="13"/>
                </a:lnTo>
                <a:lnTo>
                  <a:pt x="14" y="12"/>
                </a:lnTo>
                <a:lnTo>
                  <a:pt x="14" y="11"/>
                </a:lnTo>
                <a:lnTo>
                  <a:pt x="14" y="10"/>
                </a:lnTo>
                <a:lnTo>
                  <a:pt x="15" y="10"/>
                </a:lnTo>
                <a:lnTo>
                  <a:pt x="15" y="9"/>
                </a:lnTo>
                <a:lnTo>
                  <a:pt x="15" y="8"/>
                </a:lnTo>
                <a:lnTo>
                  <a:pt x="16" y="8"/>
                </a:lnTo>
                <a:lnTo>
                  <a:pt x="16" y="7"/>
                </a:lnTo>
                <a:lnTo>
                  <a:pt x="16" y="6"/>
                </a:lnTo>
                <a:lnTo>
                  <a:pt x="16" y="5"/>
                </a:lnTo>
                <a:lnTo>
                  <a:pt x="16" y="4"/>
                </a:lnTo>
                <a:lnTo>
                  <a:pt x="17" y="4"/>
                </a:lnTo>
                <a:lnTo>
                  <a:pt x="16" y="4"/>
                </a:lnTo>
                <a:lnTo>
                  <a:pt x="16" y="3"/>
                </a:lnTo>
                <a:lnTo>
                  <a:pt x="17" y="3"/>
                </a:lnTo>
                <a:lnTo>
                  <a:pt x="17" y="2"/>
                </a:lnTo>
                <a:lnTo>
                  <a:pt x="16" y="2"/>
                </a:lnTo>
                <a:lnTo>
                  <a:pt x="16" y="1"/>
                </a:lnTo>
                <a:lnTo>
                  <a:pt x="17" y="1"/>
                </a:lnTo>
                <a:lnTo>
                  <a:pt x="18" y="1"/>
                </a:lnTo>
                <a:lnTo>
                  <a:pt x="18" y="0"/>
                </a:lnTo>
                <a:lnTo>
                  <a:pt x="19" y="1"/>
                </a:lnTo>
                <a:lnTo>
                  <a:pt x="20" y="1"/>
                </a:lnTo>
                <a:lnTo>
                  <a:pt x="20" y="2"/>
                </a:lnTo>
                <a:lnTo>
                  <a:pt x="21" y="2"/>
                </a:lnTo>
                <a:lnTo>
                  <a:pt x="21" y="1"/>
                </a:lnTo>
                <a:lnTo>
                  <a:pt x="22" y="1"/>
                </a:lnTo>
                <a:lnTo>
                  <a:pt x="23" y="2"/>
                </a:lnTo>
                <a:lnTo>
                  <a:pt x="24" y="3"/>
                </a:lnTo>
                <a:lnTo>
                  <a:pt x="25" y="3"/>
                </a:lnTo>
                <a:lnTo>
                  <a:pt x="26" y="3"/>
                </a:lnTo>
                <a:lnTo>
                  <a:pt x="26" y="4"/>
                </a:lnTo>
                <a:lnTo>
                  <a:pt x="27" y="5"/>
                </a:lnTo>
                <a:lnTo>
                  <a:pt x="28" y="5"/>
                </a:lnTo>
                <a:lnTo>
                  <a:pt x="29" y="6"/>
                </a:lnTo>
                <a:lnTo>
                  <a:pt x="29" y="7"/>
                </a:lnTo>
                <a:lnTo>
                  <a:pt x="29" y="8"/>
                </a:lnTo>
                <a:lnTo>
                  <a:pt x="30" y="8"/>
                </a:lnTo>
                <a:lnTo>
                  <a:pt x="30" y="9"/>
                </a:lnTo>
                <a:lnTo>
                  <a:pt x="31" y="9"/>
                </a:lnTo>
                <a:lnTo>
                  <a:pt x="32" y="10"/>
                </a:lnTo>
                <a:lnTo>
                  <a:pt x="32" y="11"/>
                </a:lnTo>
                <a:lnTo>
                  <a:pt x="33" y="11"/>
                </a:lnTo>
                <a:lnTo>
                  <a:pt x="33" y="12"/>
                </a:lnTo>
                <a:lnTo>
                  <a:pt x="33" y="13"/>
                </a:lnTo>
                <a:lnTo>
                  <a:pt x="33" y="14"/>
                </a:lnTo>
                <a:lnTo>
                  <a:pt x="34" y="15"/>
                </a:lnTo>
                <a:lnTo>
                  <a:pt x="35" y="15"/>
                </a:lnTo>
                <a:lnTo>
                  <a:pt x="35" y="16"/>
                </a:lnTo>
                <a:lnTo>
                  <a:pt x="36" y="17"/>
                </a:lnTo>
                <a:lnTo>
                  <a:pt x="36" y="18"/>
                </a:lnTo>
                <a:lnTo>
                  <a:pt x="35" y="18"/>
                </a:lnTo>
                <a:lnTo>
                  <a:pt x="35" y="19"/>
                </a:lnTo>
                <a:lnTo>
                  <a:pt x="35" y="20"/>
                </a:lnTo>
                <a:lnTo>
                  <a:pt x="35" y="21"/>
                </a:lnTo>
                <a:lnTo>
                  <a:pt x="36" y="21"/>
                </a:lnTo>
                <a:lnTo>
                  <a:pt x="36" y="22"/>
                </a:lnTo>
                <a:lnTo>
                  <a:pt x="36" y="23"/>
                </a:lnTo>
                <a:lnTo>
                  <a:pt x="36" y="24"/>
                </a:lnTo>
                <a:lnTo>
                  <a:pt x="37" y="24"/>
                </a:lnTo>
                <a:lnTo>
                  <a:pt x="37" y="25"/>
                </a:lnTo>
                <a:lnTo>
                  <a:pt x="38" y="25"/>
                </a:lnTo>
                <a:lnTo>
                  <a:pt x="38" y="26"/>
                </a:lnTo>
                <a:lnTo>
                  <a:pt x="39" y="29"/>
                </a:lnTo>
                <a:lnTo>
                  <a:pt x="39" y="30"/>
                </a:lnTo>
                <a:lnTo>
                  <a:pt x="39" y="31"/>
                </a:lnTo>
                <a:lnTo>
                  <a:pt x="38" y="32"/>
                </a:lnTo>
                <a:lnTo>
                  <a:pt x="38" y="33"/>
                </a:lnTo>
                <a:lnTo>
                  <a:pt x="40" y="38"/>
                </a:lnTo>
                <a:lnTo>
                  <a:pt x="40" y="39"/>
                </a:lnTo>
                <a:lnTo>
                  <a:pt x="39" y="39"/>
                </a:lnTo>
                <a:lnTo>
                  <a:pt x="37" y="39"/>
                </a:lnTo>
                <a:lnTo>
                  <a:pt x="36" y="40"/>
                </a:lnTo>
                <a:lnTo>
                  <a:pt x="33" y="42"/>
                </a:lnTo>
                <a:lnTo>
                  <a:pt x="31" y="43"/>
                </a:lnTo>
                <a:lnTo>
                  <a:pt x="29" y="43"/>
                </a:lnTo>
                <a:lnTo>
                  <a:pt x="27" y="42"/>
                </a:lnTo>
                <a:lnTo>
                  <a:pt x="25" y="42"/>
                </a:lnTo>
                <a:lnTo>
                  <a:pt x="22" y="42"/>
                </a:lnTo>
                <a:lnTo>
                  <a:pt x="20" y="42"/>
                </a:lnTo>
                <a:lnTo>
                  <a:pt x="19" y="42"/>
                </a:lnTo>
                <a:lnTo>
                  <a:pt x="18" y="40"/>
                </a:lnTo>
                <a:lnTo>
                  <a:pt x="17" y="39"/>
                </a:lnTo>
                <a:lnTo>
                  <a:pt x="14" y="39"/>
                </a:lnTo>
                <a:lnTo>
                  <a:pt x="13" y="39"/>
                </a:lnTo>
                <a:lnTo>
                  <a:pt x="11" y="39"/>
                </a:lnTo>
                <a:lnTo>
                  <a:pt x="9" y="39"/>
                </a:lnTo>
                <a:lnTo>
                  <a:pt x="8" y="39"/>
                </a:lnTo>
                <a:lnTo>
                  <a:pt x="7" y="38"/>
                </a:lnTo>
                <a:lnTo>
                  <a:pt x="6" y="37"/>
                </a:lnTo>
                <a:lnTo>
                  <a:pt x="4" y="36"/>
                </a:lnTo>
                <a:lnTo>
                  <a:pt x="2" y="35"/>
                </a:lnTo>
                <a:lnTo>
                  <a:pt x="0" y="35"/>
                </a:lnTo>
                <a:lnTo>
                  <a:pt x="0" y="34"/>
                </a:lnTo>
                <a:close/>
              </a:path>
            </a:pathLst>
          </a:custGeom>
          <a:solidFill>
            <a:srgbClr val="E9FFB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049" name="Freeform 17"/>
          <p:cNvSpPr>
            <a:spLocks/>
          </p:cNvSpPr>
          <p:nvPr/>
        </p:nvSpPr>
        <p:spPr bwMode="auto">
          <a:xfrm>
            <a:off x="1122070" y="5100041"/>
            <a:ext cx="39693" cy="40587"/>
          </a:xfrm>
          <a:custGeom>
            <a:avLst/>
            <a:gdLst>
              <a:gd name="T0" fmla="*/ 0 w 40"/>
              <a:gd name="T1" fmla="*/ 33 h 43"/>
              <a:gd name="T2" fmla="*/ 1 w 40"/>
              <a:gd name="T3" fmla="*/ 33 h 43"/>
              <a:gd name="T4" fmla="*/ 1 w 40"/>
              <a:gd name="T5" fmla="*/ 32 h 43"/>
              <a:gd name="T6" fmla="*/ 2 w 40"/>
              <a:gd name="T7" fmla="*/ 31 h 43"/>
              <a:gd name="T8" fmla="*/ 2 w 40"/>
              <a:gd name="T9" fmla="*/ 30 h 43"/>
              <a:gd name="T10" fmla="*/ 2 w 40"/>
              <a:gd name="T11" fmla="*/ 29 h 43"/>
              <a:gd name="T12" fmla="*/ 3 w 40"/>
              <a:gd name="T13" fmla="*/ 28 h 43"/>
              <a:gd name="T14" fmla="*/ 3 w 40"/>
              <a:gd name="T15" fmla="*/ 27 h 43"/>
              <a:gd name="T16" fmla="*/ 3 w 40"/>
              <a:gd name="T17" fmla="*/ 26 h 43"/>
              <a:gd name="T18" fmla="*/ 4 w 40"/>
              <a:gd name="T19" fmla="*/ 26 h 43"/>
              <a:gd name="T20" fmla="*/ 5 w 40"/>
              <a:gd name="T21" fmla="*/ 24 h 43"/>
              <a:gd name="T22" fmla="*/ 6 w 40"/>
              <a:gd name="T23" fmla="*/ 23 h 43"/>
              <a:gd name="T24" fmla="*/ 8 w 40"/>
              <a:gd name="T25" fmla="*/ 22 h 43"/>
              <a:gd name="T26" fmla="*/ 8 w 40"/>
              <a:gd name="T27" fmla="*/ 22 h 43"/>
              <a:gd name="T28" fmla="*/ 8 w 40"/>
              <a:gd name="T29" fmla="*/ 21 h 43"/>
              <a:gd name="T30" fmla="*/ 8 w 40"/>
              <a:gd name="T31" fmla="*/ 21 h 43"/>
              <a:gd name="T32" fmla="*/ 10 w 40"/>
              <a:gd name="T33" fmla="*/ 20 h 43"/>
              <a:gd name="T34" fmla="*/ 11 w 40"/>
              <a:gd name="T35" fmla="*/ 19 h 43"/>
              <a:gd name="T36" fmla="*/ 11 w 40"/>
              <a:gd name="T37" fmla="*/ 18 h 43"/>
              <a:gd name="T38" fmla="*/ 12 w 40"/>
              <a:gd name="T39" fmla="*/ 17 h 43"/>
              <a:gd name="T40" fmla="*/ 12 w 40"/>
              <a:gd name="T41" fmla="*/ 16 h 43"/>
              <a:gd name="T42" fmla="*/ 13 w 40"/>
              <a:gd name="T43" fmla="*/ 14 h 43"/>
              <a:gd name="T44" fmla="*/ 14 w 40"/>
              <a:gd name="T45" fmla="*/ 13 h 43"/>
              <a:gd name="T46" fmla="*/ 14 w 40"/>
              <a:gd name="T47" fmla="*/ 13 h 43"/>
              <a:gd name="T48" fmla="*/ 14 w 40"/>
              <a:gd name="T49" fmla="*/ 12 h 43"/>
              <a:gd name="T50" fmla="*/ 14 w 40"/>
              <a:gd name="T51" fmla="*/ 11 h 43"/>
              <a:gd name="T52" fmla="*/ 15 w 40"/>
              <a:gd name="T53" fmla="*/ 9 h 43"/>
              <a:gd name="T54" fmla="*/ 16 w 40"/>
              <a:gd name="T55" fmla="*/ 7 h 43"/>
              <a:gd name="T56" fmla="*/ 16 w 40"/>
              <a:gd name="T57" fmla="*/ 7 h 43"/>
              <a:gd name="T58" fmla="*/ 16 w 40"/>
              <a:gd name="T59" fmla="*/ 4 h 43"/>
              <a:gd name="T60" fmla="*/ 17 w 40"/>
              <a:gd name="T61" fmla="*/ 4 h 43"/>
              <a:gd name="T62" fmla="*/ 17 w 40"/>
              <a:gd name="T63" fmla="*/ 3 h 43"/>
              <a:gd name="T64" fmla="*/ 17 w 40"/>
              <a:gd name="T65" fmla="*/ 2 h 43"/>
              <a:gd name="T66" fmla="*/ 16 w 40"/>
              <a:gd name="T67" fmla="*/ 2 h 43"/>
              <a:gd name="T68" fmla="*/ 16 w 40"/>
              <a:gd name="T69" fmla="*/ 1 h 43"/>
              <a:gd name="T70" fmla="*/ 18 w 40"/>
              <a:gd name="T71" fmla="*/ 0 h 43"/>
              <a:gd name="T72" fmla="*/ 20 w 40"/>
              <a:gd name="T73" fmla="*/ 2 h 43"/>
              <a:gd name="T74" fmla="*/ 22 w 40"/>
              <a:gd name="T75" fmla="*/ 1 h 43"/>
              <a:gd name="T76" fmla="*/ 24 w 40"/>
              <a:gd name="T77" fmla="*/ 3 h 43"/>
              <a:gd name="T78" fmla="*/ 26 w 40"/>
              <a:gd name="T79" fmla="*/ 4 h 43"/>
              <a:gd name="T80" fmla="*/ 29 w 40"/>
              <a:gd name="T81" fmla="*/ 7 h 43"/>
              <a:gd name="T82" fmla="*/ 30 w 40"/>
              <a:gd name="T83" fmla="*/ 8 h 43"/>
              <a:gd name="T84" fmla="*/ 33 w 40"/>
              <a:gd name="T85" fmla="*/ 11 h 43"/>
              <a:gd name="T86" fmla="*/ 33 w 40"/>
              <a:gd name="T87" fmla="*/ 14 h 43"/>
              <a:gd name="T88" fmla="*/ 36 w 40"/>
              <a:gd name="T89" fmla="*/ 17 h 43"/>
              <a:gd name="T90" fmla="*/ 35 w 40"/>
              <a:gd name="T91" fmla="*/ 20 h 43"/>
              <a:gd name="T92" fmla="*/ 36 w 40"/>
              <a:gd name="T93" fmla="*/ 22 h 43"/>
              <a:gd name="T94" fmla="*/ 37 w 40"/>
              <a:gd name="T95" fmla="*/ 25 h 43"/>
              <a:gd name="T96" fmla="*/ 38 w 40"/>
              <a:gd name="T97" fmla="*/ 26 h 43"/>
              <a:gd name="T98" fmla="*/ 38 w 40"/>
              <a:gd name="T99" fmla="*/ 32 h 43"/>
              <a:gd name="T100" fmla="*/ 40 w 40"/>
              <a:gd name="T101" fmla="*/ 39 h 43"/>
              <a:gd name="T102" fmla="*/ 33 w 40"/>
              <a:gd name="T103" fmla="*/ 42 h 43"/>
              <a:gd name="T104" fmla="*/ 27 w 40"/>
              <a:gd name="T105" fmla="*/ 42 h 43"/>
              <a:gd name="T106" fmla="*/ 18 w 40"/>
              <a:gd name="T107" fmla="*/ 40 h 43"/>
              <a:gd name="T108" fmla="*/ 9 w 40"/>
              <a:gd name="T109" fmla="*/ 39 h 43"/>
              <a:gd name="T110" fmla="*/ 2 w 40"/>
              <a:gd name="T111" fmla="*/ 35 h 4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40"/>
              <a:gd name="T169" fmla="*/ 0 h 43"/>
              <a:gd name="T170" fmla="*/ 40 w 40"/>
              <a:gd name="T171" fmla="*/ 43 h 4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40" h="43">
                <a:moveTo>
                  <a:pt x="0" y="34"/>
                </a:moveTo>
                <a:lnTo>
                  <a:pt x="0" y="34"/>
                </a:lnTo>
                <a:lnTo>
                  <a:pt x="0" y="33"/>
                </a:lnTo>
                <a:lnTo>
                  <a:pt x="1" y="33"/>
                </a:lnTo>
                <a:lnTo>
                  <a:pt x="1" y="32"/>
                </a:lnTo>
                <a:lnTo>
                  <a:pt x="2" y="32"/>
                </a:lnTo>
                <a:lnTo>
                  <a:pt x="2" y="31"/>
                </a:lnTo>
                <a:lnTo>
                  <a:pt x="2" y="30"/>
                </a:lnTo>
                <a:lnTo>
                  <a:pt x="2" y="29"/>
                </a:lnTo>
                <a:lnTo>
                  <a:pt x="3" y="28"/>
                </a:lnTo>
                <a:lnTo>
                  <a:pt x="3" y="27"/>
                </a:lnTo>
                <a:lnTo>
                  <a:pt x="4" y="27"/>
                </a:lnTo>
                <a:lnTo>
                  <a:pt x="3" y="26"/>
                </a:lnTo>
                <a:lnTo>
                  <a:pt x="4" y="26"/>
                </a:lnTo>
                <a:lnTo>
                  <a:pt x="4" y="25"/>
                </a:lnTo>
                <a:lnTo>
                  <a:pt x="5" y="25"/>
                </a:lnTo>
                <a:lnTo>
                  <a:pt x="5" y="24"/>
                </a:lnTo>
                <a:lnTo>
                  <a:pt x="6" y="24"/>
                </a:lnTo>
                <a:lnTo>
                  <a:pt x="6" y="23"/>
                </a:lnTo>
                <a:lnTo>
                  <a:pt x="7" y="23"/>
                </a:lnTo>
                <a:lnTo>
                  <a:pt x="8" y="22"/>
                </a:lnTo>
                <a:lnTo>
                  <a:pt x="8" y="21"/>
                </a:lnTo>
                <a:lnTo>
                  <a:pt x="8" y="22"/>
                </a:lnTo>
                <a:lnTo>
                  <a:pt x="8" y="21"/>
                </a:lnTo>
                <a:lnTo>
                  <a:pt x="9" y="21"/>
                </a:lnTo>
                <a:lnTo>
                  <a:pt x="9" y="20"/>
                </a:lnTo>
                <a:lnTo>
                  <a:pt x="10" y="20"/>
                </a:lnTo>
                <a:lnTo>
                  <a:pt x="10" y="19"/>
                </a:lnTo>
                <a:lnTo>
                  <a:pt x="11" y="19"/>
                </a:lnTo>
                <a:lnTo>
                  <a:pt x="11" y="18"/>
                </a:lnTo>
                <a:lnTo>
                  <a:pt x="12" y="18"/>
                </a:lnTo>
                <a:lnTo>
                  <a:pt x="12" y="17"/>
                </a:lnTo>
                <a:lnTo>
                  <a:pt x="12" y="16"/>
                </a:lnTo>
                <a:lnTo>
                  <a:pt x="13" y="16"/>
                </a:lnTo>
                <a:lnTo>
                  <a:pt x="13" y="14"/>
                </a:lnTo>
                <a:lnTo>
                  <a:pt x="14" y="14"/>
                </a:lnTo>
                <a:lnTo>
                  <a:pt x="14" y="13"/>
                </a:lnTo>
                <a:lnTo>
                  <a:pt x="14" y="12"/>
                </a:lnTo>
                <a:lnTo>
                  <a:pt x="14" y="11"/>
                </a:lnTo>
                <a:lnTo>
                  <a:pt x="14" y="10"/>
                </a:lnTo>
                <a:lnTo>
                  <a:pt x="15" y="10"/>
                </a:lnTo>
                <a:lnTo>
                  <a:pt x="15" y="9"/>
                </a:lnTo>
                <a:lnTo>
                  <a:pt x="15" y="8"/>
                </a:lnTo>
                <a:lnTo>
                  <a:pt x="16" y="8"/>
                </a:lnTo>
                <a:lnTo>
                  <a:pt x="16" y="7"/>
                </a:lnTo>
                <a:lnTo>
                  <a:pt x="16" y="6"/>
                </a:lnTo>
                <a:lnTo>
                  <a:pt x="16" y="5"/>
                </a:lnTo>
                <a:lnTo>
                  <a:pt x="16" y="4"/>
                </a:lnTo>
                <a:lnTo>
                  <a:pt x="17" y="4"/>
                </a:lnTo>
                <a:lnTo>
                  <a:pt x="16" y="4"/>
                </a:lnTo>
                <a:lnTo>
                  <a:pt x="16" y="3"/>
                </a:lnTo>
                <a:lnTo>
                  <a:pt x="17" y="3"/>
                </a:lnTo>
                <a:lnTo>
                  <a:pt x="17" y="2"/>
                </a:lnTo>
                <a:lnTo>
                  <a:pt x="16" y="2"/>
                </a:lnTo>
                <a:lnTo>
                  <a:pt x="16" y="1"/>
                </a:lnTo>
                <a:lnTo>
                  <a:pt x="17" y="1"/>
                </a:lnTo>
                <a:lnTo>
                  <a:pt x="18" y="1"/>
                </a:lnTo>
                <a:lnTo>
                  <a:pt x="18" y="0"/>
                </a:lnTo>
                <a:lnTo>
                  <a:pt x="19" y="1"/>
                </a:lnTo>
                <a:lnTo>
                  <a:pt x="20" y="1"/>
                </a:lnTo>
                <a:lnTo>
                  <a:pt x="20" y="2"/>
                </a:lnTo>
                <a:lnTo>
                  <a:pt x="21" y="2"/>
                </a:lnTo>
                <a:lnTo>
                  <a:pt x="21" y="1"/>
                </a:lnTo>
                <a:lnTo>
                  <a:pt x="22" y="1"/>
                </a:lnTo>
                <a:lnTo>
                  <a:pt x="23" y="2"/>
                </a:lnTo>
                <a:lnTo>
                  <a:pt x="24" y="3"/>
                </a:lnTo>
                <a:lnTo>
                  <a:pt x="25" y="3"/>
                </a:lnTo>
                <a:lnTo>
                  <a:pt x="26" y="3"/>
                </a:lnTo>
                <a:lnTo>
                  <a:pt x="26" y="4"/>
                </a:lnTo>
                <a:lnTo>
                  <a:pt x="27" y="5"/>
                </a:lnTo>
                <a:lnTo>
                  <a:pt x="28" y="5"/>
                </a:lnTo>
                <a:lnTo>
                  <a:pt x="29" y="6"/>
                </a:lnTo>
                <a:lnTo>
                  <a:pt x="29" y="7"/>
                </a:lnTo>
                <a:lnTo>
                  <a:pt x="29" y="8"/>
                </a:lnTo>
                <a:lnTo>
                  <a:pt x="30" y="8"/>
                </a:lnTo>
                <a:lnTo>
                  <a:pt x="30" y="9"/>
                </a:lnTo>
                <a:lnTo>
                  <a:pt x="31" y="9"/>
                </a:lnTo>
                <a:lnTo>
                  <a:pt x="32" y="10"/>
                </a:lnTo>
                <a:lnTo>
                  <a:pt x="32" y="11"/>
                </a:lnTo>
                <a:lnTo>
                  <a:pt x="33" y="11"/>
                </a:lnTo>
                <a:lnTo>
                  <a:pt x="33" y="12"/>
                </a:lnTo>
                <a:lnTo>
                  <a:pt x="33" y="13"/>
                </a:lnTo>
                <a:lnTo>
                  <a:pt x="33" y="14"/>
                </a:lnTo>
                <a:lnTo>
                  <a:pt x="34" y="15"/>
                </a:lnTo>
                <a:lnTo>
                  <a:pt x="35" y="15"/>
                </a:lnTo>
                <a:lnTo>
                  <a:pt x="35" y="16"/>
                </a:lnTo>
                <a:lnTo>
                  <a:pt x="36" y="17"/>
                </a:lnTo>
                <a:lnTo>
                  <a:pt x="36" y="18"/>
                </a:lnTo>
                <a:lnTo>
                  <a:pt x="35" y="18"/>
                </a:lnTo>
                <a:lnTo>
                  <a:pt x="35" y="19"/>
                </a:lnTo>
                <a:lnTo>
                  <a:pt x="35" y="20"/>
                </a:lnTo>
                <a:lnTo>
                  <a:pt x="35" y="21"/>
                </a:lnTo>
                <a:lnTo>
                  <a:pt x="36" y="21"/>
                </a:lnTo>
                <a:lnTo>
                  <a:pt x="36" y="22"/>
                </a:lnTo>
                <a:lnTo>
                  <a:pt x="36" y="23"/>
                </a:lnTo>
                <a:lnTo>
                  <a:pt x="36" y="24"/>
                </a:lnTo>
                <a:lnTo>
                  <a:pt x="37" y="24"/>
                </a:lnTo>
                <a:lnTo>
                  <a:pt x="37" y="25"/>
                </a:lnTo>
                <a:lnTo>
                  <a:pt x="38" y="25"/>
                </a:lnTo>
                <a:lnTo>
                  <a:pt x="38" y="26"/>
                </a:lnTo>
                <a:lnTo>
                  <a:pt x="39" y="29"/>
                </a:lnTo>
                <a:lnTo>
                  <a:pt x="39" y="30"/>
                </a:lnTo>
                <a:lnTo>
                  <a:pt x="39" y="31"/>
                </a:lnTo>
                <a:lnTo>
                  <a:pt x="38" y="32"/>
                </a:lnTo>
                <a:lnTo>
                  <a:pt x="38" y="33"/>
                </a:lnTo>
                <a:lnTo>
                  <a:pt x="40" y="38"/>
                </a:lnTo>
                <a:lnTo>
                  <a:pt x="40" y="39"/>
                </a:lnTo>
                <a:lnTo>
                  <a:pt x="39" y="39"/>
                </a:lnTo>
                <a:lnTo>
                  <a:pt x="37" y="39"/>
                </a:lnTo>
                <a:lnTo>
                  <a:pt x="36" y="40"/>
                </a:lnTo>
                <a:lnTo>
                  <a:pt x="33" y="42"/>
                </a:lnTo>
                <a:lnTo>
                  <a:pt x="31" y="43"/>
                </a:lnTo>
                <a:lnTo>
                  <a:pt x="29" y="43"/>
                </a:lnTo>
                <a:lnTo>
                  <a:pt x="27" y="42"/>
                </a:lnTo>
                <a:lnTo>
                  <a:pt x="25" y="42"/>
                </a:lnTo>
                <a:lnTo>
                  <a:pt x="22" y="42"/>
                </a:lnTo>
                <a:lnTo>
                  <a:pt x="20" y="42"/>
                </a:lnTo>
                <a:lnTo>
                  <a:pt x="19" y="42"/>
                </a:lnTo>
                <a:lnTo>
                  <a:pt x="18" y="40"/>
                </a:lnTo>
                <a:lnTo>
                  <a:pt x="17" y="39"/>
                </a:lnTo>
                <a:lnTo>
                  <a:pt x="14" y="39"/>
                </a:lnTo>
                <a:lnTo>
                  <a:pt x="13" y="39"/>
                </a:lnTo>
                <a:lnTo>
                  <a:pt x="11" y="39"/>
                </a:lnTo>
                <a:lnTo>
                  <a:pt x="9" y="39"/>
                </a:lnTo>
                <a:lnTo>
                  <a:pt x="8" y="39"/>
                </a:lnTo>
                <a:lnTo>
                  <a:pt x="7" y="38"/>
                </a:lnTo>
                <a:lnTo>
                  <a:pt x="6" y="37"/>
                </a:lnTo>
                <a:lnTo>
                  <a:pt x="4" y="36"/>
                </a:lnTo>
                <a:lnTo>
                  <a:pt x="2" y="35"/>
                </a:lnTo>
                <a:lnTo>
                  <a:pt x="0" y="35"/>
                </a:lnTo>
                <a:lnTo>
                  <a:pt x="0" y="34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050" name="Freeform 18"/>
          <p:cNvSpPr>
            <a:spLocks/>
          </p:cNvSpPr>
          <p:nvPr/>
        </p:nvSpPr>
        <p:spPr bwMode="auto">
          <a:xfrm>
            <a:off x="1097262" y="5142516"/>
            <a:ext cx="66486" cy="53802"/>
          </a:xfrm>
          <a:custGeom>
            <a:avLst/>
            <a:gdLst>
              <a:gd name="T0" fmla="*/ 22 w 67"/>
              <a:gd name="T1" fmla="*/ 4 h 57"/>
              <a:gd name="T2" fmla="*/ 27 w 67"/>
              <a:gd name="T3" fmla="*/ 7 h 57"/>
              <a:gd name="T4" fmla="*/ 31 w 67"/>
              <a:gd name="T5" fmla="*/ 14 h 57"/>
              <a:gd name="T6" fmla="*/ 33 w 67"/>
              <a:gd name="T7" fmla="*/ 15 h 57"/>
              <a:gd name="T8" fmla="*/ 37 w 67"/>
              <a:gd name="T9" fmla="*/ 16 h 57"/>
              <a:gd name="T10" fmla="*/ 41 w 67"/>
              <a:gd name="T11" fmla="*/ 18 h 57"/>
              <a:gd name="T12" fmla="*/ 45 w 67"/>
              <a:gd name="T13" fmla="*/ 21 h 57"/>
              <a:gd name="T14" fmla="*/ 48 w 67"/>
              <a:gd name="T15" fmla="*/ 26 h 57"/>
              <a:gd name="T16" fmla="*/ 50 w 67"/>
              <a:gd name="T17" fmla="*/ 28 h 57"/>
              <a:gd name="T18" fmla="*/ 52 w 67"/>
              <a:gd name="T19" fmla="*/ 29 h 57"/>
              <a:gd name="T20" fmla="*/ 52 w 67"/>
              <a:gd name="T21" fmla="*/ 29 h 57"/>
              <a:gd name="T22" fmla="*/ 53 w 67"/>
              <a:gd name="T23" fmla="*/ 31 h 57"/>
              <a:gd name="T24" fmla="*/ 55 w 67"/>
              <a:gd name="T25" fmla="*/ 33 h 57"/>
              <a:gd name="T26" fmla="*/ 55 w 67"/>
              <a:gd name="T27" fmla="*/ 34 h 57"/>
              <a:gd name="T28" fmla="*/ 54 w 67"/>
              <a:gd name="T29" fmla="*/ 37 h 57"/>
              <a:gd name="T30" fmla="*/ 58 w 67"/>
              <a:gd name="T31" fmla="*/ 39 h 57"/>
              <a:gd name="T32" fmla="*/ 60 w 67"/>
              <a:gd name="T33" fmla="*/ 41 h 57"/>
              <a:gd name="T34" fmla="*/ 64 w 67"/>
              <a:gd name="T35" fmla="*/ 42 h 57"/>
              <a:gd name="T36" fmla="*/ 64 w 67"/>
              <a:gd name="T37" fmla="*/ 43 h 57"/>
              <a:gd name="T38" fmla="*/ 64 w 67"/>
              <a:gd name="T39" fmla="*/ 45 h 57"/>
              <a:gd name="T40" fmla="*/ 65 w 67"/>
              <a:gd name="T41" fmla="*/ 46 h 57"/>
              <a:gd name="T42" fmla="*/ 66 w 67"/>
              <a:gd name="T43" fmla="*/ 48 h 57"/>
              <a:gd name="T44" fmla="*/ 64 w 67"/>
              <a:gd name="T45" fmla="*/ 52 h 57"/>
              <a:gd name="T46" fmla="*/ 64 w 67"/>
              <a:gd name="T47" fmla="*/ 55 h 57"/>
              <a:gd name="T48" fmla="*/ 56 w 67"/>
              <a:gd name="T49" fmla="*/ 55 h 57"/>
              <a:gd name="T50" fmla="*/ 52 w 67"/>
              <a:gd name="T51" fmla="*/ 56 h 57"/>
              <a:gd name="T52" fmla="*/ 46 w 67"/>
              <a:gd name="T53" fmla="*/ 57 h 57"/>
              <a:gd name="T54" fmla="*/ 43 w 67"/>
              <a:gd name="T55" fmla="*/ 55 h 57"/>
              <a:gd name="T56" fmla="*/ 35 w 67"/>
              <a:gd name="T57" fmla="*/ 52 h 57"/>
              <a:gd name="T58" fmla="*/ 31 w 67"/>
              <a:gd name="T59" fmla="*/ 46 h 57"/>
              <a:gd name="T60" fmla="*/ 27 w 67"/>
              <a:gd name="T61" fmla="*/ 46 h 57"/>
              <a:gd name="T62" fmla="*/ 25 w 67"/>
              <a:gd name="T63" fmla="*/ 45 h 57"/>
              <a:gd name="T64" fmla="*/ 21 w 67"/>
              <a:gd name="T65" fmla="*/ 45 h 57"/>
              <a:gd name="T66" fmla="*/ 18 w 67"/>
              <a:gd name="T67" fmla="*/ 45 h 57"/>
              <a:gd name="T68" fmla="*/ 16 w 67"/>
              <a:gd name="T69" fmla="*/ 45 h 57"/>
              <a:gd name="T70" fmla="*/ 15 w 67"/>
              <a:gd name="T71" fmla="*/ 47 h 57"/>
              <a:gd name="T72" fmla="*/ 14 w 67"/>
              <a:gd name="T73" fmla="*/ 48 h 57"/>
              <a:gd name="T74" fmla="*/ 12 w 67"/>
              <a:gd name="T75" fmla="*/ 46 h 57"/>
              <a:gd name="T76" fmla="*/ 10 w 67"/>
              <a:gd name="T77" fmla="*/ 48 h 57"/>
              <a:gd name="T78" fmla="*/ 9 w 67"/>
              <a:gd name="T79" fmla="*/ 44 h 57"/>
              <a:gd name="T80" fmla="*/ 7 w 67"/>
              <a:gd name="T81" fmla="*/ 45 h 57"/>
              <a:gd name="T82" fmla="*/ 7 w 67"/>
              <a:gd name="T83" fmla="*/ 46 h 57"/>
              <a:gd name="T84" fmla="*/ 6 w 67"/>
              <a:gd name="T85" fmla="*/ 44 h 57"/>
              <a:gd name="T86" fmla="*/ 4 w 67"/>
              <a:gd name="T87" fmla="*/ 45 h 57"/>
              <a:gd name="T88" fmla="*/ 2 w 67"/>
              <a:gd name="T89" fmla="*/ 45 h 57"/>
              <a:gd name="T90" fmla="*/ 1 w 67"/>
              <a:gd name="T91" fmla="*/ 43 h 57"/>
              <a:gd name="T92" fmla="*/ 0 w 67"/>
              <a:gd name="T93" fmla="*/ 39 h 57"/>
              <a:gd name="T94" fmla="*/ 1 w 67"/>
              <a:gd name="T95" fmla="*/ 36 h 57"/>
              <a:gd name="T96" fmla="*/ 0 w 67"/>
              <a:gd name="T97" fmla="*/ 33 h 57"/>
              <a:gd name="T98" fmla="*/ 1 w 67"/>
              <a:gd name="T99" fmla="*/ 29 h 57"/>
              <a:gd name="T100" fmla="*/ 2 w 67"/>
              <a:gd name="T101" fmla="*/ 26 h 57"/>
              <a:gd name="T102" fmla="*/ 3 w 67"/>
              <a:gd name="T103" fmla="*/ 24 h 57"/>
              <a:gd name="T104" fmla="*/ 4 w 67"/>
              <a:gd name="T105" fmla="*/ 20 h 57"/>
              <a:gd name="T106" fmla="*/ 5 w 67"/>
              <a:gd name="T107" fmla="*/ 18 h 57"/>
              <a:gd name="T108" fmla="*/ 7 w 67"/>
              <a:gd name="T109" fmla="*/ 16 h 57"/>
              <a:gd name="T110" fmla="*/ 9 w 67"/>
              <a:gd name="T111" fmla="*/ 13 h 57"/>
              <a:gd name="T112" fmla="*/ 12 w 67"/>
              <a:gd name="T113" fmla="*/ 11 h 57"/>
              <a:gd name="T114" fmla="*/ 14 w 67"/>
              <a:gd name="T115" fmla="*/ 8 h 57"/>
              <a:gd name="T116" fmla="*/ 16 w 67"/>
              <a:gd name="T117" fmla="*/ 6 h 57"/>
              <a:gd name="T118" fmla="*/ 18 w 67"/>
              <a:gd name="T119" fmla="*/ 3 h 57"/>
              <a:gd name="T120" fmla="*/ 19 w 67"/>
              <a:gd name="T121" fmla="*/ 0 h 5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7"/>
              <a:gd name="T184" fmla="*/ 0 h 57"/>
              <a:gd name="T185" fmla="*/ 67 w 67"/>
              <a:gd name="T186" fmla="*/ 57 h 57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7" h="57">
                <a:moveTo>
                  <a:pt x="19" y="0"/>
                </a:moveTo>
                <a:lnTo>
                  <a:pt x="20" y="1"/>
                </a:lnTo>
                <a:lnTo>
                  <a:pt x="21" y="2"/>
                </a:lnTo>
                <a:lnTo>
                  <a:pt x="22" y="4"/>
                </a:lnTo>
                <a:lnTo>
                  <a:pt x="23" y="4"/>
                </a:lnTo>
                <a:lnTo>
                  <a:pt x="24" y="5"/>
                </a:lnTo>
                <a:lnTo>
                  <a:pt x="26" y="6"/>
                </a:lnTo>
                <a:lnTo>
                  <a:pt x="27" y="7"/>
                </a:lnTo>
                <a:lnTo>
                  <a:pt x="27" y="8"/>
                </a:lnTo>
                <a:lnTo>
                  <a:pt x="29" y="13"/>
                </a:lnTo>
                <a:lnTo>
                  <a:pt x="30" y="14"/>
                </a:lnTo>
                <a:lnTo>
                  <a:pt x="31" y="14"/>
                </a:lnTo>
                <a:lnTo>
                  <a:pt x="31" y="15"/>
                </a:lnTo>
                <a:lnTo>
                  <a:pt x="32" y="15"/>
                </a:lnTo>
                <a:lnTo>
                  <a:pt x="33" y="15"/>
                </a:lnTo>
                <a:lnTo>
                  <a:pt x="35" y="15"/>
                </a:lnTo>
                <a:lnTo>
                  <a:pt x="36" y="15"/>
                </a:lnTo>
                <a:lnTo>
                  <a:pt x="37" y="15"/>
                </a:lnTo>
                <a:lnTo>
                  <a:pt x="37" y="16"/>
                </a:lnTo>
                <a:lnTo>
                  <a:pt x="38" y="16"/>
                </a:lnTo>
                <a:lnTo>
                  <a:pt x="39" y="16"/>
                </a:lnTo>
                <a:lnTo>
                  <a:pt x="39" y="17"/>
                </a:lnTo>
                <a:lnTo>
                  <a:pt x="41" y="18"/>
                </a:lnTo>
                <a:lnTo>
                  <a:pt x="43" y="19"/>
                </a:lnTo>
                <a:lnTo>
                  <a:pt x="45" y="20"/>
                </a:lnTo>
                <a:lnTo>
                  <a:pt x="45" y="21"/>
                </a:lnTo>
                <a:lnTo>
                  <a:pt x="46" y="22"/>
                </a:lnTo>
                <a:lnTo>
                  <a:pt x="47" y="24"/>
                </a:lnTo>
                <a:lnTo>
                  <a:pt x="48" y="25"/>
                </a:lnTo>
                <a:lnTo>
                  <a:pt x="48" y="26"/>
                </a:lnTo>
                <a:lnTo>
                  <a:pt x="49" y="26"/>
                </a:lnTo>
                <a:lnTo>
                  <a:pt x="50" y="27"/>
                </a:lnTo>
                <a:lnTo>
                  <a:pt x="50" y="28"/>
                </a:lnTo>
                <a:lnTo>
                  <a:pt x="50" y="29"/>
                </a:lnTo>
                <a:lnTo>
                  <a:pt x="51" y="30"/>
                </a:lnTo>
                <a:lnTo>
                  <a:pt x="52" y="30"/>
                </a:lnTo>
                <a:lnTo>
                  <a:pt x="52" y="29"/>
                </a:lnTo>
                <a:lnTo>
                  <a:pt x="51" y="29"/>
                </a:lnTo>
                <a:lnTo>
                  <a:pt x="51" y="28"/>
                </a:lnTo>
                <a:lnTo>
                  <a:pt x="52" y="28"/>
                </a:lnTo>
                <a:lnTo>
                  <a:pt x="52" y="29"/>
                </a:lnTo>
                <a:lnTo>
                  <a:pt x="52" y="30"/>
                </a:lnTo>
                <a:lnTo>
                  <a:pt x="53" y="30"/>
                </a:lnTo>
                <a:lnTo>
                  <a:pt x="53" y="31"/>
                </a:lnTo>
                <a:lnTo>
                  <a:pt x="54" y="31"/>
                </a:lnTo>
                <a:lnTo>
                  <a:pt x="54" y="32"/>
                </a:lnTo>
                <a:lnTo>
                  <a:pt x="55" y="32"/>
                </a:lnTo>
                <a:lnTo>
                  <a:pt x="55" y="33"/>
                </a:lnTo>
                <a:lnTo>
                  <a:pt x="56" y="33"/>
                </a:lnTo>
                <a:lnTo>
                  <a:pt x="55" y="33"/>
                </a:lnTo>
                <a:lnTo>
                  <a:pt x="55" y="34"/>
                </a:lnTo>
                <a:lnTo>
                  <a:pt x="54" y="35"/>
                </a:lnTo>
                <a:lnTo>
                  <a:pt x="53" y="36"/>
                </a:lnTo>
                <a:lnTo>
                  <a:pt x="53" y="37"/>
                </a:lnTo>
                <a:lnTo>
                  <a:pt x="54" y="37"/>
                </a:lnTo>
                <a:lnTo>
                  <a:pt x="55" y="37"/>
                </a:lnTo>
                <a:lnTo>
                  <a:pt x="56" y="38"/>
                </a:lnTo>
                <a:lnTo>
                  <a:pt x="57" y="39"/>
                </a:lnTo>
                <a:lnTo>
                  <a:pt x="58" y="39"/>
                </a:lnTo>
                <a:lnTo>
                  <a:pt x="59" y="39"/>
                </a:lnTo>
                <a:lnTo>
                  <a:pt x="59" y="40"/>
                </a:lnTo>
                <a:lnTo>
                  <a:pt x="60" y="41"/>
                </a:lnTo>
                <a:lnTo>
                  <a:pt x="61" y="41"/>
                </a:lnTo>
                <a:lnTo>
                  <a:pt x="62" y="42"/>
                </a:lnTo>
                <a:lnTo>
                  <a:pt x="63" y="42"/>
                </a:lnTo>
                <a:lnTo>
                  <a:pt x="64" y="42"/>
                </a:lnTo>
                <a:lnTo>
                  <a:pt x="64" y="41"/>
                </a:lnTo>
                <a:lnTo>
                  <a:pt x="64" y="42"/>
                </a:lnTo>
                <a:lnTo>
                  <a:pt x="64" y="43"/>
                </a:lnTo>
                <a:lnTo>
                  <a:pt x="64" y="44"/>
                </a:lnTo>
                <a:lnTo>
                  <a:pt x="63" y="44"/>
                </a:lnTo>
                <a:lnTo>
                  <a:pt x="63" y="45"/>
                </a:lnTo>
                <a:lnTo>
                  <a:pt x="64" y="45"/>
                </a:lnTo>
                <a:lnTo>
                  <a:pt x="65" y="45"/>
                </a:lnTo>
                <a:lnTo>
                  <a:pt x="65" y="46"/>
                </a:lnTo>
                <a:lnTo>
                  <a:pt x="66" y="46"/>
                </a:lnTo>
                <a:lnTo>
                  <a:pt x="66" y="47"/>
                </a:lnTo>
                <a:lnTo>
                  <a:pt x="67" y="48"/>
                </a:lnTo>
                <a:lnTo>
                  <a:pt x="66" y="48"/>
                </a:lnTo>
                <a:lnTo>
                  <a:pt x="64" y="50"/>
                </a:lnTo>
                <a:lnTo>
                  <a:pt x="64" y="51"/>
                </a:lnTo>
                <a:lnTo>
                  <a:pt x="64" y="52"/>
                </a:lnTo>
                <a:lnTo>
                  <a:pt x="64" y="54"/>
                </a:lnTo>
                <a:lnTo>
                  <a:pt x="65" y="54"/>
                </a:lnTo>
                <a:lnTo>
                  <a:pt x="65" y="55"/>
                </a:lnTo>
                <a:lnTo>
                  <a:pt x="64" y="55"/>
                </a:lnTo>
                <a:lnTo>
                  <a:pt x="61" y="55"/>
                </a:lnTo>
                <a:lnTo>
                  <a:pt x="59" y="55"/>
                </a:lnTo>
                <a:lnTo>
                  <a:pt x="58" y="55"/>
                </a:lnTo>
                <a:lnTo>
                  <a:pt x="56" y="55"/>
                </a:lnTo>
                <a:lnTo>
                  <a:pt x="55" y="55"/>
                </a:lnTo>
                <a:lnTo>
                  <a:pt x="54" y="55"/>
                </a:lnTo>
                <a:lnTo>
                  <a:pt x="54" y="56"/>
                </a:lnTo>
                <a:lnTo>
                  <a:pt x="52" y="56"/>
                </a:lnTo>
                <a:lnTo>
                  <a:pt x="51" y="57"/>
                </a:lnTo>
                <a:lnTo>
                  <a:pt x="50" y="57"/>
                </a:lnTo>
                <a:lnTo>
                  <a:pt x="49" y="57"/>
                </a:lnTo>
                <a:lnTo>
                  <a:pt x="46" y="57"/>
                </a:lnTo>
                <a:lnTo>
                  <a:pt x="45" y="57"/>
                </a:lnTo>
                <a:lnTo>
                  <a:pt x="45" y="56"/>
                </a:lnTo>
                <a:lnTo>
                  <a:pt x="44" y="55"/>
                </a:lnTo>
                <a:lnTo>
                  <a:pt x="43" y="55"/>
                </a:lnTo>
                <a:lnTo>
                  <a:pt x="42" y="55"/>
                </a:lnTo>
                <a:lnTo>
                  <a:pt x="41" y="55"/>
                </a:lnTo>
                <a:lnTo>
                  <a:pt x="39" y="53"/>
                </a:lnTo>
                <a:lnTo>
                  <a:pt x="35" y="52"/>
                </a:lnTo>
                <a:lnTo>
                  <a:pt x="33" y="51"/>
                </a:lnTo>
                <a:lnTo>
                  <a:pt x="33" y="49"/>
                </a:lnTo>
                <a:lnTo>
                  <a:pt x="31" y="48"/>
                </a:lnTo>
                <a:lnTo>
                  <a:pt x="31" y="46"/>
                </a:lnTo>
                <a:lnTo>
                  <a:pt x="30" y="46"/>
                </a:lnTo>
                <a:lnTo>
                  <a:pt x="29" y="46"/>
                </a:lnTo>
                <a:lnTo>
                  <a:pt x="28" y="46"/>
                </a:lnTo>
                <a:lnTo>
                  <a:pt x="27" y="46"/>
                </a:lnTo>
                <a:lnTo>
                  <a:pt x="26" y="46"/>
                </a:lnTo>
                <a:lnTo>
                  <a:pt x="26" y="45"/>
                </a:lnTo>
                <a:lnTo>
                  <a:pt x="25" y="45"/>
                </a:lnTo>
                <a:lnTo>
                  <a:pt x="24" y="45"/>
                </a:lnTo>
                <a:lnTo>
                  <a:pt x="23" y="45"/>
                </a:lnTo>
                <a:lnTo>
                  <a:pt x="22" y="45"/>
                </a:lnTo>
                <a:lnTo>
                  <a:pt x="21" y="45"/>
                </a:lnTo>
                <a:lnTo>
                  <a:pt x="20" y="45"/>
                </a:lnTo>
                <a:lnTo>
                  <a:pt x="19" y="45"/>
                </a:lnTo>
                <a:lnTo>
                  <a:pt x="18" y="45"/>
                </a:lnTo>
                <a:lnTo>
                  <a:pt x="18" y="44"/>
                </a:lnTo>
                <a:lnTo>
                  <a:pt x="17" y="44"/>
                </a:lnTo>
                <a:lnTo>
                  <a:pt x="17" y="45"/>
                </a:lnTo>
                <a:lnTo>
                  <a:pt x="16" y="45"/>
                </a:lnTo>
                <a:lnTo>
                  <a:pt x="15" y="45"/>
                </a:lnTo>
                <a:lnTo>
                  <a:pt x="16" y="46"/>
                </a:lnTo>
                <a:lnTo>
                  <a:pt x="16" y="47"/>
                </a:lnTo>
                <a:lnTo>
                  <a:pt x="15" y="47"/>
                </a:lnTo>
                <a:lnTo>
                  <a:pt x="14" y="47"/>
                </a:lnTo>
                <a:lnTo>
                  <a:pt x="14" y="48"/>
                </a:lnTo>
                <a:lnTo>
                  <a:pt x="14" y="49"/>
                </a:lnTo>
                <a:lnTo>
                  <a:pt x="14" y="48"/>
                </a:lnTo>
                <a:lnTo>
                  <a:pt x="14" y="47"/>
                </a:lnTo>
                <a:lnTo>
                  <a:pt x="13" y="47"/>
                </a:lnTo>
                <a:lnTo>
                  <a:pt x="13" y="46"/>
                </a:lnTo>
                <a:lnTo>
                  <a:pt x="12" y="46"/>
                </a:lnTo>
                <a:lnTo>
                  <a:pt x="11" y="46"/>
                </a:lnTo>
                <a:lnTo>
                  <a:pt x="11" y="47"/>
                </a:lnTo>
                <a:lnTo>
                  <a:pt x="11" y="48"/>
                </a:lnTo>
                <a:lnTo>
                  <a:pt x="10" y="48"/>
                </a:lnTo>
                <a:lnTo>
                  <a:pt x="9" y="46"/>
                </a:lnTo>
                <a:lnTo>
                  <a:pt x="9" y="45"/>
                </a:lnTo>
                <a:lnTo>
                  <a:pt x="10" y="45"/>
                </a:lnTo>
                <a:lnTo>
                  <a:pt x="9" y="44"/>
                </a:lnTo>
                <a:lnTo>
                  <a:pt x="8" y="44"/>
                </a:lnTo>
                <a:lnTo>
                  <a:pt x="7" y="44"/>
                </a:lnTo>
                <a:lnTo>
                  <a:pt x="7" y="45"/>
                </a:lnTo>
                <a:lnTo>
                  <a:pt x="8" y="45"/>
                </a:lnTo>
                <a:lnTo>
                  <a:pt x="8" y="46"/>
                </a:lnTo>
                <a:lnTo>
                  <a:pt x="7" y="46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5" y="43"/>
                </a:lnTo>
                <a:lnTo>
                  <a:pt x="4" y="43"/>
                </a:lnTo>
                <a:lnTo>
                  <a:pt x="4" y="44"/>
                </a:lnTo>
                <a:lnTo>
                  <a:pt x="4" y="45"/>
                </a:lnTo>
                <a:lnTo>
                  <a:pt x="3" y="45"/>
                </a:lnTo>
                <a:lnTo>
                  <a:pt x="2" y="45"/>
                </a:lnTo>
                <a:lnTo>
                  <a:pt x="2" y="44"/>
                </a:lnTo>
                <a:lnTo>
                  <a:pt x="2" y="43"/>
                </a:lnTo>
                <a:lnTo>
                  <a:pt x="1" y="43"/>
                </a:lnTo>
                <a:lnTo>
                  <a:pt x="1" y="42"/>
                </a:lnTo>
                <a:lnTo>
                  <a:pt x="0" y="40"/>
                </a:lnTo>
                <a:lnTo>
                  <a:pt x="1" y="40"/>
                </a:lnTo>
                <a:lnTo>
                  <a:pt x="0" y="39"/>
                </a:lnTo>
                <a:lnTo>
                  <a:pt x="1" y="39"/>
                </a:lnTo>
                <a:lnTo>
                  <a:pt x="1" y="38"/>
                </a:lnTo>
                <a:lnTo>
                  <a:pt x="1" y="37"/>
                </a:lnTo>
                <a:lnTo>
                  <a:pt x="1" y="36"/>
                </a:lnTo>
                <a:lnTo>
                  <a:pt x="0" y="35"/>
                </a:lnTo>
                <a:lnTo>
                  <a:pt x="0" y="34"/>
                </a:lnTo>
                <a:lnTo>
                  <a:pt x="0" y="33"/>
                </a:lnTo>
                <a:lnTo>
                  <a:pt x="0" y="32"/>
                </a:lnTo>
                <a:lnTo>
                  <a:pt x="0" y="31"/>
                </a:lnTo>
                <a:lnTo>
                  <a:pt x="1" y="30"/>
                </a:lnTo>
                <a:lnTo>
                  <a:pt x="1" y="29"/>
                </a:lnTo>
                <a:lnTo>
                  <a:pt x="1" y="28"/>
                </a:lnTo>
                <a:lnTo>
                  <a:pt x="2" y="28"/>
                </a:lnTo>
                <a:lnTo>
                  <a:pt x="2" y="27"/>
                </a:lnTo>
                <a:lnTo>
                  <a:pt x="2" y="26"/>
                </a:lnTo>
                <a:lnTo>
                  <a:pt x="2" y="25"/>
                </a:lnTo>
                <a:lnTo>
                  <a:pt x="3" y="24"/>
                </a:lnTo>
                <a:lnTo>
                  <a:pt x="3" y="23"/>
                </a:lnTo>
                <a:lnTo>
                  <a:pt x="3" y="22"/>
                </a:lnTo>
                <a:lnTo>
                  <a:pt x="3" y="21"/>
                </a:lnTo>
                <a:lnTo>
                  <a:pt x="4" y="20"/>
                </a:lnTo>
                <a:lnTo>
                  <a:pt x="4" y="19"/>
                </a:lnTo>
                <a:lnTo>
                  <a:pt x="4" y="18"/>
                </a:lnTo>
                <a:lnTo>
                  <a:pt x="5" y="18"/>
                </a:lnTo>
                <a:lnTo>
                  <a:pt x="5" y="17"/>
                </a:lnTo>
                <a:lnTo>
                  <a:pt x="6" y="17"/>
                </a:lnTo>
                <a:lnTo>
                  <a:pt x="6" y="16"/>
                </a:lnTo>
                <a:lnTo>
                  <a:pt x="7" y="16"/>
                </a:lnTo>
                <a:lnTo>
                  <a:pt x="8" y="15"/>
                </a:lnTo>
                <a:lnTo>
                  <a:pt x="8" y="14"/>
                </a:lnTo>
                <a:lnTo>
                  <a:pt x="8" y="13"/>
                </a:lnTo>
                <a:lnTo>
                  <a:pt x="9" y="13"/>
                </a:lnTo>
                <a:lnTo>
                  <a:pt x="10" y="13"/>
                </a:lnTo>
                <a:lnTo>
                  <a:pt x="11" y="13"/>
                </a:lnTo>
                <a:lnTo>
                  <a:pt x="11" y="12"/>
                </a:lnTo>
                <a:lnTo>
                  <a:pt x="12" y="11"/>
                </a:lnTo>
                <a:lnTo>
                  <a:pt x="13" y="10"/>
                </a:lnTo>
                <a:lnTo>
                  <a:pt x="14" y="9"/>
                </a:lnTo>
                <a:lnTo>
                  <a:pt x="14" y="8"/>
                </a:lnTo>
                <a:lnTo>
                  <a:pt x="14" y="7"/>
                </a:lnTo>
                <a:lnTo>
                  <a:pt x="15" y="7"/>
                </a:lnTo>
                <a:lnTo>
                  <a:pt x="16" y="6"/>
                </a:lnTo>
                <a:lnTo>
                  <a:pt x="16" y="5"/>
                </a:lnTo>
                <a:lnTo>
                  <a:pt x="17" y="5"/>
                </a:lnTo>
                <a:lnTo>
                  <a:pt x="17" y="4"/>
                </a:lnTo>
                <a:lnTo>
                  <a:pt x="18" y="3"/>
                </a:lnTo>
                <a:lnTo>
                  <a:pt x="18" y="2"/>
                </a:lnTo>
                <a:lnTo>
                  <a:pt x="18" y="1"/>
                </a:lnTo>
                <a:lnTo>
                  <a:pt x="19" y="1"/>
                </a:lnTo>
                <a:lnTo>
                  <a:pt x="19" y="0"/>
                </a:lnTo>
                <a:close/>
              </a:path>
            </a:pathLst>
          </a:custGeom>
          <a:solidFill>
            <a:srgbClr val="E9FFB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051" name="Freeform 19"/>
          <p:cNvSpPr>
            <a:spLocks/>
          </p:cNvSpPr>
          <p:nvPr/>
        </p:nvSpPr>
        <p:spPr bwMode="auto">
          <a:xfrm>
            <a:off x="1097262" y="5142516"/>
            <a:ext cx="66486" cy="53802"/>
          </a:xfrm>
          <a:custGeom>
            <a:avLst/>
            <a:gdLst>
              <a:gd name="T0" fmla="*/ 22 w 67"/>
              <a:gd name="T1" fmla="*/ 4 h 57"/>
              <a:gd name="T2" fmla="*/ 27 w 67"/>
              <a:gd name="T3" fmla="*/ 7 h 57"/>
              <a:gd name="T4" fmla="*/ 31 w 67"/>
              <a:gd name="T5" fmla="*/ 14 h 57"/>
              <a:gd name="T6" fmla="*/ 33 w 67"/>
              <a:gd name="T7" fmla="*/ 15 h 57"/>
              <a:gd name="T8" fmla="*/ 37 w 67"/>
              <a:gd name="T9" fmla="*/ 16 h 57"/>
              <a:gd name="T10" fmla="*/ 41 w 67"/>
              <a:gd name="T11" fmla="*/ 18 h 57"/>
              <a:gd name="T12" fmla="*/ 45 w 67"/>
              <a:gd name="T13" fmla="*/ 21 h 57"/>
              <a:gd name="T14" fmla="*/ 48 w 67"/>
              <a:gd name="T15" fmla="*/ 26 h 57"/>
              <a:gd name="T16" fmla="*/ 50 w 67"/>
              <a:gd name="T17" fmla="*/ 28 h 57"/>
              <a:gd name="T18" fmla="*/ 52 w 67"/>
              <a:gd name="T19" fmla="*/ 29 h 57"/>
              <a:gd name="T20" fmla="*/ 52 w 67"/>
              <a:gd name="T21" fmla="*/ 29 h 57"/>
              <a:gd name="T22" fmla="*/ 53 w 67"/>
              <a:gd name="T23" fmla="*/ 31 h 57"/>
              <a:gd name="T24" fmla="*/ 55 w 67"/>
              <a:gd name="T25" fmla="*/ 33 h 57"/>
              <a:gd name="T26" fmla="*/ 55 w 67"/>
              <a:gd name="T27" fmla="*/ 34 h 57"/>
              <a:gd name="T28" fmla="*/ 54 w 67"/>
              <a:gd name="T29" fmla="*/ 37 h 57"/>
              <a:gd name="T30" fmla="*/ 58 w 67"/>
              <a:gd name="T31" fmla="*/ 39 h 57"/>
              <a:gd name="T32" fmla="*/ 60 w 67"/>
              <a:gd name="T33" fmla="*/ 41 h 57"/>
              <a:gd name="T34" fmla="*/ 64 w 67"/>
              <a:gd name="T35" fmla="*/ 42 h 57"/>
              <a:gd name="T36" fmla="*/ 64 w 67"/>
              <a:gd name="T37" fmla="*/ 43 h 57"/>
              <a:gd name="T38" fmla="*/ 64 w 67"/>
              <a:gd name="T39" fmla="*/ 45 h 57"/>
              <a:gd name="T40" fmla="*/ 65 w 67"/>
              <a:gd name="T41" fmla="*/ 46 h 57"/>
              <a:gd name="T42" fmla="*/ 66 w 67"/>
              <a:gd name="T43" fmla="*/ 48 h 57"/>
              <a:gd name="T44" fmla="*/ 64 w 67"/>
              <a:gd name="T45" fmla="*/ 52 h 57"/>
              <a:gd name="T46" fmla="*/ 64 w 67"/>
              <a:gd name="T47" fmla="*/ 55 h 57"/>
              <a:gd name="T48" fmla="*/ 56 w 67"/>
              <a:gd name="T49" fmla="*/ 55 h 57"/>
              <a:gd name="T50" fmla="*/ 52 w 67"/>
              <a:gd name="T51" fmla="*/ 56 h 57"/>
              <a:gd name="T52" fmla="*/ 46 w 67"/>
              <a:gd name="T53" fmla="*/ 57 h 57"/>
              <a:gd name="T54" fmla="*/ 43 w 67"/>
              <a:gd name="T55" fmla="*/ 55 h 57"/>
              <a:gd name="T56" fmla="*/ 35 w 67"/>
              <a:gd name="T57" fmla="*/ 52 h 57"/>
              <a:gd name="T58" fmla="*/ 31 w 67"/>
              <a:gd name="T59" fmla="*/ 46 h 57"/>
              <a:gd name="T60" fmla="*/ 27 w 67"/>
              <a:gd name="T61" fmla="*/ 46 h 57"/>
              <a:gd name="T62" fmla="*/ 25 w 67"/>
              <a:gd name="T63" fmla="*/ 45 h 57"/>
              <a:gd name="T64" fmla="*/ 21 w 67"/>
              <a:gd name="T65" fmla="*/ 45 h 57"/>
              <a:gd name="T66" fmla="*/ 18 w 67"/>
              <a:gd name="T67" fmla="*/ 45 h 57"/>
              <a:gd name="T68" fmla="*/ 16 w 67"/>
              <a:gd name="T69" fmla="*/ 45 h 57"/>
              <a:gd name="T70" fmla="*/ 15 w 67"/>
              <a:gd name="T71" fmla="*/ 47 h 57"/>
              <a:gd name="T72" fmla="*/ 14 w 67"/>
              <a:gd name="T73" fmla="*/ 48 h 57"/>
              <a:gd name="T74" fmla="*/ 12 w 67"/>
              <a:gd name="T75" fmla="*/ 46 h 57"/>
              <a:gd name="T76" fmla="*/ 10 w 67"/>
              <a:gd name="T77" fmla="*/ 48 h 57"/>
              <a:gd name="T78" fmla="*/ 9 w 67"/>
              <a:gd name="T79" fmla="*/ 44 h 57"/>
              <a:gd name="T80" fmla="*/ 7 w 67"/>
              <a:gd name="T81" fmla="*/ 45 h 57"/>
              <a:gd name="T82" fmla="*/ 7 w 67"/>
              <a:gd name="T83" fmla="*/ 46 h 57"/>
              <a:gd name="T84" fmla="*/ 6 w 67"/>
              <a:gd name="T85" fmla="*/ 44 h 57"/>
              <a:gd name="T86" fmla="*/ 4 w 67"/>
              <a:gd name="T87" fmla="*/ 45 h 57"/>
              <a:gd name="T88" fmla="*/ 2 w 67"/>
              <a:gd name="T89" fmla="*/ 45 h 57"/>
              <a:gd name="T90" fmla="*/ 1 w 67"/>
              <a:gd name="T91" fmla="*/ 43 h 57"/>
              <a:gd name="T92" fmla="*/ 0 w 67"/>
              <a:gd name="T93" fmla="*/ 39 h 57"/>
              <a:gd name="T94" fmla="*/ 1 w 67"/>
              <a:gd name="T95" fmla="*/ 36 h 57"/>
              <a:gd name="T96" fmla="*/ 0 w 67"/>
              <a:gd name="T97" fmla="*/ 33 h 57"/>
              <a:gd name="T98" fmla="*/ 1 w 67"/>
              <a:gd name="T99" fmla="*/ 29 h 57"/>
              <a:gd name="T100" fmla="*/ 2 w 67"/>
              <a:gd name="T101" fmla="*/ 26 h 57"/>
              <a:gd name="T102" fmla="*/ 3 w 67"/>
              <a:gd name="T103" fmla="*/ 24 h 57"/>
              <a:gd name="T104" fmla="*/ 4 w 67"/>
              <a:gd name="T105" fmla="*/ 20 h 57"/>
              <a:gd name="T106" fmla="*/ 5 w 67"/>
              <a:gd name="T107" fmla="*/ 18 h 57"/>
              <a:gd name="T108" fmla="*/ 7 w 67"/>
              <a:gd name="T109" fmla="*/ 16 h 57"/>
              <a:gd name="T110" fmla="*/ 9 w 67"/>
              <a:gd name="T111" fmla="*/ 13 h 57"/>
              <a:gd name="T112" fmla="*/ 12 w 67"/>
              <a:gd name="T113" fmla="*/ 11 h 57"/>
              <a:gd name="T114" fmla="*/ 14 w 67"/>
              <a:gd name="T115" fmla="*/ 8 h 57"/>
              <a:gd name="T116" fmla="*/ 16 w 67"/>
              <a:gd name="T117" fmla="*/ 6 h 57"/>
              <a:gd name="T118" fmla="*/ 18 w 67"/>
              <a:gd name="T119" fmla="*/ 3 h 57"/>
              <a:gd name="T120" fmla="*/ 19 w 67"/>
              <a:gd name="T121" fmla="*/ 0 h 5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7"/>
              <a:gd name="T184" fmla="*/ 0 h 57"/>
              <a:gd name="T185" fmla="*/ 67 w 67"/>
              <a:gd name="T186" fmla="*/ 57 h 57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7" h="57">
                <a:moveTo>
                  <a:pt x="19" y="0"/>
                </a:moveTo>
                <a:lnTo>
                  <a:pt x="20" y="1"/>
                </a:lnTo>
                <a:lnTo>
                  <a:pt x="21" y="2"/>
                </a:lnTo>
                <a:lnTo>
                  <a:pt x="22" y="4"/>
                </a:lnTo>
                <a:lnTo>
                  <a:pt x="23" y="4"/>
                </a:lnTo>
                <a:lnTo>
                  <a:pt x="24" y="5"/>
                </a:lnTo>
                <a:lnTo>
                  <a:pt x="26" y="6"/>
                </a:lnTo>
                <a:lnTo>
                  <a:pt x="27" y="7"/>
                </a:lnTo>
                <a:lnTo>
                  <a:pt x="27" y="8"/>
                </a:lnTo>
                <a:lnTo>
                  <a:pt x="29" y="13"/>
                </a:lnTo>
                <a:lnTo>
                  <a:pt x="30" y="14"/>
                </a:lnTo>
                <a:lnTo>
                  <a:pt x="31" y="14"/>
                </a:lnTo>
                <a:lnTo>
                  <a:pt x="31" y="15"/>
                </a:lnTo>
                <a:lnTo>
                  <a:pt x="32" y="15"/>
                </a:lnTo>
                <a:lnTo>
                  <a:pt x="33" y="15"/>
                </a:lnTo>
                <a:lnTo>
                  <a:pt x="35" y="15"/>
                </a:lnTo>
                <a:lnTo>
                  <a:pt x="36" y="15"/>
                </a:lnTo>
                <a:lnTo>
                  <a:pt x="37" y="15"/>
                </a:lnTo>
                <a:lnTo>
                  <a:pt x="37" y="16"/>
                </a:lnTo>
                <a:lnTo>
                  <a:pt x="38" y="16"/>
                </a:lnTo>
                <a:lnTo>
                  <a:pt x="39" y="16"/>
                </a:lnTo>
                <a:lnTo>
                  <a:pt x="39" y="17"/>
                </a:lnTo>
                <a:lnTo>
                  <a:pt x="41" y="18"/>
                </a:lnTo>
                <a:lnTo>
                  <a:pt x="43" y="19"/>
                </a:lnTo>
                <a:lnTo>
                  <a:pt x="45" y="20"/>
                </a:lnTo>
                <a:lnTo>
                  <a:pt x="45" y="21"/>
                </a:lnTo>
                <a:lnTo>
                  <a:pt x="46" y="22"/>
                </a:lnTo>
                <a:lnTo>
                  <a:pt x="47" y="24"/>
                </a:lnTo>
                <a:lnTo>
                  <a:pt x="48" y="25"/>
                </a:lnTo>
                <a:lnTo>
                  <a:pt x="48" y="26"/>
                </a:lnTo>
                <a:lnTo>
                  <a:pt x="49" y="26"/>
                </a:lnTo>
                <a:lnTo>
                  <a:pt x="50" y="27"/>
                </a:lnTo>
                <a:lnTo>
                  <a:pt x="50" y="28"/>
                </a:lnTo>
                <a:lnTo>
                  <a:pt x="50" y="29"/>
                </a:lnTo>
                <a:lnTo>
                  <a:pt x="51" y="30"/>
                </a:lnTo>
                <a:lnTo>
                  <a:pt x="52" y="30"/>
                </a:lnTo>
                <a:lnTo>
                  <a:pt x="52" y="29"/>
                </a:lnTo>
                <a:lnTo>
                  <a:pt x="51" y="29"/>
                </a:lnTo>
                <a:lnTo>
                  <a:pt x="51" y="28"/>
                </a:lnTo>
                <a:lnTo>
                  <a:pt x="52" y="28"/>
                </a:lnTo>
                <a:lnTo>
                  <a:pt x="52" y="29"/>
                </a:lnTo>
                <a:lnTo>
                  <a:pt x="52" y="30"/>
                </a:lnTo>
                <a:lnTo>
                  <a:pt x="53" y="30"/>
                </a:lnTo>
                <a:lnTo>
                  <a:pt x="53" y="31"/>
                </a:lnTo>
                <a:lnTo>
                  <a:pt x="54" y="31"/>
                </a:lnTo>
                <a:lnTo>
                  <a:pt x="54" y="32"/>
                </a:lnTo>
                <a:lnTo>
                  <a:pt x="55" y="32"/>
                </a:lnTo>
                <a:lnTo>
                  <a:pt x="55" y="33"/>
                </a:lnTo>
                <a:lnTo>
                  <a:pt x="56" y="33"/>
                </a:lnTo>
                <a:lnTo>
                  <a:pt x="55" y="33"/>
                </a:lnTo>
                <a:lnTo>
                  <a:pt x="55" y="34"/>
                </a:lnTo>
                <a:lnTo>
                  <a:pt x="54" y="35"/>
                </a:lnTo>
                <a:lnTo>
                  <a:pt x="53" y="36"/>
                </a:lnTo>
                <a:lnTo>
                  <a:pt x="53" y="37"/>
                </a:lnTo>
                <a:lnTo>
                  <a:pt x="54" y="37"/>
                </a:lnTo>
                <a:lnTo>
                  <a:pt x="55" y="37"/>
                </a:lnTo>
                <a:lnTo>
                  <a:pt x="56" y="38"/>
                </a:lnTo>
                <a:lnTo>
                  <a:pt x="57" y="39"/>
                </a:lnTo>
                <a:lnTo>
                  <a:pt x="58" y="39"/>
                </a:lnTo>
                <a:lnTo>
                  <a:pt x="59" y="39"/>
                </a:lnTo>
                <a:lnTo>
                  <a:pt x="59" y="40"/>
                </a:lnTo>
                <a:lnTo>
                  <a:pt x="60" y="41"/>
                </a:lnTo>
                <a:lnTo>
                  <a:pt x="61" y="41"/>
                </a:lnTo>
                <a:lnTo>
                  <a:pt x="62" y="42"/>
                </a:lnTo>
                <a:lnTo>
                  <a:pt x="63" y="42"/>
                </a:lnTo>
                <a:lnTo>
                  <a:pt x="64" y="42"/>
                </a:lnTo>
                <a:lnTo>
                  <a:pt x="64" y="41"/>
                </a:lnTo>
                <a:lnTo>
                  <a:pt x="64" y="42"/>
                </a:lnTo>
                <a:lnTo>
                  <a:pt x="64" y="43"/>
                </a:lnTo>
                <a:lnTo>
                  <a:pt x="64" y="44"/>
                </a:lnTo>
                <a:lnTo>
                  <a:pt x="63" y="44"/>
                </a:lnTo>
                <a:lnTo>
                  <a:pt x="63" y="45"/>
                </a:lnTo>
                <a:lnTo>
                  <a:pt x="64" y="45"/>
                </a:lnTo>
                <a:lnTo>
                  <a:pt x="65" y="45"/>
                </a:lnTo>
                <a:lnTo>
                  <a:pt x="65" y="46"/>
                </a:lnTo>
                <a:lnTo>
                  <a:pt x="66" y="46"/>
                </a:lnTo>
                <a:lnTo>
                  <a:pt x="66" y="47"/>
                </a:lnTo>
                <a:lnTo>
                  <a:pt x="67" y="48"/>
                </a:lnTo>
                <a:lnTo>
                  <a:pt x="66" y="48"/>
                </a:lnTo>
                <a:lnTo>
                  <a:pt x="64" y="50"/>
                </a:lnTo>
                <a:lnTo>
                  <a:pt x="64" y="51"/>
                </a:lnTo>
                <a:lnTo>
                  <a:pt x="64" y="52"/>
                </a:lnTo>
                <a:lnTo>
                  <a:pt x="64" y="54"/>
                </a:lnTo>
                <a:lnTo>
                  <a:pt x="65" y="54"/>
                </a:lnTo>
                <a:lnTo>
                  <a:pt x="65" y="55"/>
                </a:lnTo>
                <a:lnTo>
                  <a:pt x="64" y="55"/>
                </a:lnTo>
                <a:lnTo>
                  <a:pt x="61" y="55"/>
                </a:lnTo>
                <a:lnTo>
                  <a:pt x="59" y="55"/>
                </a:lnTo>
                <a:lnTo>
                  <a:pt x="58" y="55"/>
                </a:lnTo>
                <a:lnTo>
                  <a:pt x="56" y="55"/>
                </a:lnTo>
                <a:lnTo>
                  <a:pt x="55" y="55"/>
                </a:lnTo>
                <a:lnTo>
                  <a:pt x="54" y="55"/>
                </a:lnTo>
                <a:lnTo>
                  <a:pt x="54" y="56"/>
                </a:lnTo>
                <a:lnTo>
                  <a:pt x="52" y="56"/>
                </a:lnTo>
                <a:lnTo>
                  <a:pt x="51" y="57"/>
                </a:lnTo>
                <a:lnTo>
                  <a:pt x="50" y="57"/>
                </a:lnTo>
                <a:lnTo>
                  <a:pt x="49" y="57"/>
                </a:lnTo>
                <a:lnTo>
                  <a:pt x="46" y="57"/>
                </a:lnTo>
                <a:lnTo>
                  <a:pt x="45" y="57"/>
                </a:lnTo>
                <a:lnTo>
                  <a:pt x="45" y="56"/>
                </a:lnTo>
                <a:lnTo>
                  <a:pt x="44" y="55"/>
                </a:lnTo>
                <a:lnTo>
                  <a:pt x="43" y="55"/>
                </a:lnTo>
                <a:lnTo>
                  <a:pt x="42" y="55"/>
                </a:lnTo>
                <a:lnTo>
                  <a:pt x="41" y="55"/>
                </a:lnTo>
                <a:lnTo>
                  <a:pt x="39" y="53"/>
                </a:lnTo>
                <a:lnTo>
                  <a:pt x="35" y="52"/>
                </a:lnTo>
                <a:lnTo>
                  <a:pt x="33" y="51"/>
                </a:lnTo>
                <a:lnTo>
                  <a:pt x="33" y="49"/>
                </a:lnTo>
                <a:lnTo>
                  <a:pt x="31" y="48"/>
                </a:lnTo>
                <a:lnTo>
                  <a:pt x="31" y="46"/>
                </a:lnTo>
                <a:lnTo>
                  <a:pt x="30" y="46"/>
                </a:lnTo>
                <a:lnTo>
                  <a:pt x="29" y="46"/>
                </a:lnTo>
                <a:lnTo>
                  <a:pt x="28" y="46"/>
                </a:lnTo>
                <a:lnTo>
                  <a:pt x="27" y="46"/>
                </a:lnTo>
                <a:lnTo>
                  <a:pt x="26" y="46"/>
                </a:lnTo>
                <a:lnTo>
                  <a:pt x="26" y="45"/>
                </a:lnTo>
                <a:lnTo>
                  <a:pt x="25" y="45"/>
                </a:lnTo>
                <a:lnTo>
                  <a:pt x="24" y="45"/>
                </a:lnTo>
                <a:lnTo>
                  <a:pt x="23" y="45"/>
                </a:lnTo>
                <a:lnTo>
                  <a:pt x="22" y="45"/>
                </a:lnTo>
                <a:lnTo>
                  <a:pt x="21" y="45"/>
                </a:lnTo>
                <a:lnTo>
                  <a:pt x="20" y="45"/>
                </a:lnTo>
                <a:lnTo>
                  <a:pt x="19" y="45"/>
                </a:lnTo>
                <a:lnTo>
                  <a:pt x="18" y="45"/>
                </a:lnTo>
                <a:lnTo>
                  <a:pt x="18" y="44"/>
                </a:lnTo>
                <a:lnTo>
                  <a:pt x="17" y="44"/>
                </a:lnTo>
                <a:lnTo>
                  <a:pt x="17" y="45"/>
                </a:lnTo>
                <a:lnTo>
                  <a:pt x="16" y="45"/>
                </a:lnTo>
                <a:lnTo>
                  <a:pt x="15" y="45"/>
                </a:lnTo>
                <a:lnTo>
                  <a:pt x="16" y="46"/>
                </a:lnTo>
                <a:lnTo>
                  <a:pt x="16" y="47"/>
                </a:lnTo>
                <a:lnTo>
                  <a:pt x="15" y="47"/>
                </a:lnTo>
                <a:lnTo>
                  <a:pt x="14" y="47"/>
                </a:lnTo>
                <a:lnTo>
                  <a:pt x="14" y="48"/>
                </a:lnTo>
                <a:lnTo>
                  <a:pt x="14" y="49"/>
                </a:lnTo>
                <a:lnTo>
                  <a:pt x="14" y="48"/>
                </a:lnTo>
                <a:lnTo>
                  <a:pt x="14" y="47"/>
                </a:lnTo>
                <a:lnTo>
                  <a:pt x="13" y="47"/>
                </a:lnTo>
                <a:lnTo>
                  <a:pt x="13" y="46"/>
                </a:lnTo>
                <a:lnTo>
                  <a:pt x="12" y="46"/>
                </a:lnTo>
                <a:lnTo>
                  <a:pt x="11" y="46"/>
                </a:lnTo>
                <a:lnTo>
                  <a:pt x="11" y="47"/>
                </a:lnTo>
                <a:lnTo>
                  <a:pt x="11" y="48"/>
                </a:lnTo>
                <a:lnTo>
                  <a:pt x="10" y="48"/>
                </a:lnTo>
                <a:lnTo>
                  <a:pt x="9" y="46"/>
                </a:lnTo>
                <a:lnTo>
                  <a:pt x="9" y="45"/>
                </a:lnTo>
                <a:lnTo>
                  <a:pt x="10" y="45"/>
                </a:lnTo>
                <a:lnTo>
                  <a:pt x="9" y="44"/>
                </a:lnTo>
                <a:lnTo>
                  <a:pt x="8" y="44"/>
                </a:lnTo>
                <a:lnTo>
                  <a:pt x="7" y="44"/>
                </a:lnTo>
                <a:lnTo>
                  <a:pt x="7" y="45"/>
                </a:lnTo>
                <a:lnTo>
                  <a:pt x="8" y="45"/>
                </a:lnTo>
                <a:lnTo>
                  <a:pt x="8" y="46"/>
                </a:lnTo>
                <a:lnTo>
                  <a:pt x="7" y="46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5" y="43"/>
                </a:lnTo>
                <a:lnTo>
                  <a:pt x="4" y="43"/>
                </a:lnTo>
                <a:lnTo>
                  <a:pt x="4" y="44"/>
                </a:lnTo>
                <a:lnTo>
                  <a:pt x="4" y="45"/>
                </a:lnTo>
                <a:lnTo>
                  <a:pt x="3" y="45"/>
                </a:lnTo>
                <a:lnTo>
                  <a:pt x="2" y="45"/>
                </a:lnTo>
                <a:lnTo>
                  <a:pt x="2" y="44"/>
                </a:lnTo>
                <a:lnTo>
                  <a:pt x="2" y="43"/>
                </a:lnTo>
                <a:lnTo>
                  <a:pt x="1" y="43"/>
                </a:lnTo>
                <a:lnTo>
                  <a:pt x="1" y="42"/>
                </a:lnTo>
                <a:lnTo>
                  <a:pt x="0" y="40"/>
                </a:lnTo>
                <a:lnTo>
                  <a:pt x="1" y="40"/>
                </a:lnTo>
                <a:lnTo>
                  <a:pt x="0" y="39"/>
                </a:lnTo>
                <a:lnTo>
                  <a:pt x="1" y="39"/>
                </a:lnTo>
                <a:lnTo>
                  <a:pt x="1" y="38"/>
                </a:lnTo>
                <a:lnTo>
                  <a:pt x="1" y="37"/>
                </a:lnTo>
                <a:lnTo>
                  <a:pt x="1" y="36"/>
                </a:lnTo>
                <a:lnTo>
                  <a:pt x="0" y="35"/>
                </a:lnTo>
                <a:lnTo>
                  <a:pt x="0" y="34"/>
                </a:lnTo>
                <a:lnTo>
                  <a:pt x="0" y="33"/>
                </a:lnTo>
                <a:lnTo>
                  <a:pt x="0" y="32"/>
                </a:lnTo>
                <a:lnTo>
                  <a:pt x="0" y="31"/>
                </a:lnTo>
                <a:lnTo>
                  <a:pt x="1" y="30"/>
                </a:lnTo>
                <a:lnTo>
                  <a:pt x="1" y="29"/>
                </a:lnTo>
                <a:lnTo>
                  <a:pt x="1" y="28"/>
                </a:lnTo>
                <a:lnTo>
                  <a:pt x="2" y="28"/>
                </a:lnTo>
                <a:lnTo>
                  <a:pt x="2" y="27"/>
                </a:lnTo>
                <a:lnTo>
                  <a:pt x="2" y="26"/>
                </a:lnTo>
                <a:lnTo>
                  <a:pt x="2" y="25"/>
                </a:lnTo>
                <a:lnTo>
                  <a:pt x="3" y="24"/>
                </a:lnTo>
                <a:lnTo>
                  <a:pt x="3" y="23"/>
                </a:lnTo>
                <a:lnTo>
                  <a:pt x="3" y="22"/>
                </a:lnTo>
                <a:lnTo>
                  <a:pt x="3" y="21"/>
                </a:lnTo>
                <a:lnTo>
                  <a:pt x="4" y="20"/>
                </a:lnTo>
                <a:lnTo>
                  <a:pt x="4" y="19"/>
                </a:lnTo>
                <a:lnTo>
                  <a:pt x="4" y="18"/>
                </a:lnTo>
                <a:lnTo>
                  <a:pt x="5" y="18"/>
                </a:lnTo>
                <a:lnTo>
                  <a:pt x="5" y="17"/>
                </a:lnTo>
                <a:lnTo>
                  <a:pt x="6" y="17"/>
                </a:lnTo>
                <a:lnTo>
                  <a:pt x="6" y="16"/>
                </a:lnTo>
                <a:lnTo>
                  <a:pt x="7" y="16"/>
                </a:lnTo>
                <a:lnTo>
                  <a:pt x="8" y="15"/>
                </a:lnTo>
                <a:lnTo>
                  <a:pt x="8" y="14"/>
                </a:lnTo>
                <a:lnTo>
                  <a:pt x="8" y="13"/>
                </a:lnTo>
                <a:lnTo>
                  <a:pt x="9" y="13"/>
                </a:lnTo>
                <a:lnTo>
                  <a:pt x="10" y="13"/>
                </a:lnTo>
                <a:lnTo>
                  <a:pt x="11" y="13"/>
                </a:lnTo>
                <a:lnTo>
                  <a:pt x="11" y="12"/>
                </a:lnTo>
                <a:lnTo>
                  <a:pt x="12" y="11"/>
                </a:lnTo>
                <a:lnTo>
                  <a:pt x="13" y="10"/>
                </a:lnTo>
                <a:lnTo>
                  <a:pt x="14" y="9"/>
                </a:lnTo>
                <a:lnTo>
                  <a:pt x="14" y="8"/>
                </a:lnTo>
                <a:lnTo>
                  <a:pt x="14" y="7"/>
                </a:lnTo>
                <a:lnTo>
                  <a:pt x="15" y="7"/>
                </a:lnTo>
                <a:lnTo>
                  <a:pt x="16" y="6"/>
                </a:lnTo>
                <a:lnTo>
                  <a:pt x="16" y="5"/>
                </a:lnTo>
                <a:lnTo>
                  <a:pt x="17" y="5"/>
                </a:lnTo>
                <a:lnTo>
                  <a:pt x="17" y="4"/>
                </a:lnTo>
                <a:lnTo>
                  <a:pt x="18" y="3"/>
                </a:lnTo>
                <a:lnTo>
                  <a:pt x="18" y="2"/>
                </a:lnTo>
                <a:lnTo>
                  <a:pt x="18" y="1"/>
                </a:lnTo>
                <a:lnTo>
                  <a:pt x="19" y="1"/>
                </a:lnTo>
                <a:lnTo>
                  <a:pt x="19" y="0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052" name="Freeform 20"/>
          <p:cNvSpPr>
            <a:spLocks/>
          </p:cNvSpPr>
          <p:nvPr/>
        </p:nvSpPr>
        <p:spPr bwMode="auto">
          <a:xfrm>
            <a:off x="1146878" y="5249177"/>
            <a:ext cx="101217" cy="48138"/>
          </a:xfrm>
          <a:custGeom>
            <a:avLst/>
            <a:gdLst>
              <a:gd name="T0" fmla="*/ 22 w 102"/>
              <a:gd name="T1" fmla="*/ 9 h 51"/>
              <a:gd name="T2" fmla="*/ 29 w 102"/>
              <a:gd name="T3" fmla="*/ 10 h 51"/>
              <a:gd name="T4" fmla="*/ 39 w 102"/>
              <a:gd name="T5" fmla="*/ 8 h 51"/>
              <a:gd name="T6" fmla="*/ 46 w 102"/>
              <a:gd name="T7" fmla="*/ 4 h 51"/>
              <a:gd name="T8" fmla="*/ 53 w 102"/>
              <a:gd name="T9" fmla="*/ 3 h 51"/>
              <a:gd name="T10" fmla="*/ 62 w 102"/>
              <a:gd name="T11" fmla="*/ 2 h 51"/>
              <a:gd name="T12" fmla="*/ 70 w 102"/>
              <a:gd name="T13" fmla="*/ 1 h 51"/>
              <a:gd name="T14" fmla="*/ 75 w 102"/>
              <a:gd name="T15" fmla="*/ 3 h 51"/>
              <a:gd name="T16" fmla="*/ 81 w 102"/>
              <a:gd name="T17" fmla="*/ 0 h 51"/>
              <a:gd name="T18" fmla="*/ 89 w 102"/>
              <a:gd name="T19" fmla="*/ 1 h 51"/>
              <a:gd name="T20" fmla="*/ 96 w 102"/>
              <a:gd name="T21" fmla="*/ 1 h 51"/>
              <a:gd name="T22" fmla="*/ 99 w 102"/>
              <a:gd name="T23" fmla="*/ 3 h 51"/>
              <a:gd name="T24" fmla="*/ 97 w 102"/>
              <a:gd name="T25" fmla="*/ 7 h 51"/>
              <a:gd name="T26" fmla="*/ 99 w 102"/>
              <a:gd name="T27" fmla="*/ 13 h 51"/>
              <a:gd name="T28" fmla="*/ 102 w 102"/>
              <a:gd name="T29" fmla="*/ 18 h 51"/>
              <a:gd name="T30" fmla="*/ 101 w 102"/>
              <a:gd name="T31" fmla="*/ 28 h 51"/>
              <a:gd name="T32" fmla="*/ 101 w 102"/>
              <a:gd name="T33" fmla="*/ 35 h 51"/>
              <a:gd name="T34" fmla="*/ 99 w 102"/>
              <a:gd name="T35" fmla="*/ 38 h 51"/>
              <a:gd name="T36" fmla="*/ 94 w 102"/>
              <a:gd name="T37" fmla="*/ 38 h 51"/>
              <a:gd name="T38" fmla="*/ 89 w 102"/>
              <a:gd name="T39" fmla="*/ 42 h 51"/>
              <a:gd name="T40" fmla="*/ 88 w 102"/>
              <a:gd name="T41" fmla="*/ 46 h 51"/>
              <a:gd name="T42" fmla="*/ 82 w 102"/>
              <a:gd name="T43" fmla="*/ 46 h 51"/>
              <a:gd name="T44" fmla="*/ 75 w 102"/>
              <a:gd name="T45" fmla="*/ 44 h 51"/>
              <a:gd name="T46" fmla="*/ 73 w 102"/>
              <a:gd name="T47" fmla="*/ 41 h 51"/>
              <a:gd name="T48" fmla="*/ 70 w 102"/>
              <a:gd name="T49" fmla="*/ 41 h 51"/>
              <a:gd name="T50" fmla="*/ 66 w 102"/>
              <a:gd name="T51" fmla="*/ 41 h 51"/>
              <a:gd name="T52" fmla="*/ 63 w 102"/>
              <a:gd name="T53" fmla="*/ 41 h 51"/>
              <a:gd name="T54" fmla="*/ 58 w 102"/>
              <a:gd name="T55" fmla="*/ 46 h 51"/>
              <a:gd name="T56" fmla="*/ 54 w 102"/>
              <a:gd name="T57" fmla="*/ 46 h 51"/>
              <a:gd name="T58" fmla="*/ 46 w 102"/>
              <a:gd name="T59" fmla="*/ 48 h 51"/>
              <a:gd name="T60" fmla="*/ 29 w 102"/>
              <a:gd name="T61" fmla="*/ 51 h 51"/>
              <a:gd name="T62" fmla="*/ 30 w 102"/>
              <a:gd name="T63" fmla="*/ 43 h 51"/>
              <a:gd name="T64" fmla="*/ 29 w 102"/>
              <a:gd name="T65" fmla="*/ 41 h 51"/>
              <a:gd name="T66" fmla="*/ 27 w 102"/>
              <a:gd name="T67" fmla="*/ 39 h 51"/>
              <a:gd name="T68" fmla="*/ 26 w 102"/>
              <a:gd name="T69" fmla="*/ 37 h 51"/>
              <a:gd name="T70" fmla="*/ 24 w 102"/>
              <a:gd name="T71" fmla="*/ 35 h 51"/>
              <a:gd name="T72" fmla="*/ 21 w 102"/>
              <a:gd name="T73" fmla="*/ 36 h 51"/>
              <a:gd name="T74" fmla="*/ 19 w 102"/>
              <a:gd name="T75" fmla="*/ 35 h 51"/>
              <a:gd name="T76" fmla="*/ 15 w 102"/>
              <a:gd name="T77" fmla="*/ 29 h 51"/>
              <a:gd name="T78" fmla="*/ 16 w 102"/>
              <a:gd name="T79" fmla="*/ 27 h 51"/>
              <a:gd name="T80" fmla="*/ 14 w 102"/>
              <a:gd name="T81" fmla="*/ 26 h 51"/>
              <a:gd name="T82" fmla="*/ 10 w 102"/>
              <a:gd name="T83" fmla="*/ 26 h 51"/>
              <a:gd name="T84" fmla="*/ 8 w 102"/>
              <a:gd name="T85" fmla="*/ 24 h 51"/>
              <a:gd name="T86" fmla="*/ 3 w 102"/>
              <a:gd name="T87" fmla="*/ 20 h 51"/>
              <a:gd name="T88" fmla="*/ 0 w 102"/>
              <a:gd name="T89" fmla="*/ 16 h 51"/>
              <a:gd name="T90" fmla="*/ 1 w 102"/>
              <a:gd name="T91" fmla="*/ 12 h 51"/>
              <a:gd name="T92" fmla="*/ 3 w 102"/>
              <a:gd name="T93" fmla="*/ 13 h 51"/>
              <a:gd name="T94" fmla="*/ 7 w 102"/>
              <a:gd name="T95" fmla="*/ 13 h 51"/>
              <a:gd name="T96" fmla="*/ 9 w 102"/>
              <a:gd name="T97" fmla="*/ 14 h 51"/>
              <a:gd name="T98" fmla="*/ 12 w 102"/>
              <a:gd name="T99" fmla="*/ 13 h 51"/>
              <a:gd name="T100" fmla="*/ 13 w 102"/>
              <a:gd name="T101" fmla="*/ 12 h 51"/>
              <a:gd name="T102" fmla="*/ 15 w 102"/>
              <a:gd name="T103" fmla="*/ 11 h 51"/>
              <a:gd name="T104" fmla="*/ 17 w 102"/>
              <a:gd name="T105" fmla="*/ 9 h 51"/>
              <a:gd name="T106" fmla="*/ 18 w 102"/>
              <a:gd name="T107" fmla="*/ 7 h 5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02"/>
              <a:gd name="T163" fmla="*/ 0 h 51"/>
              <a:gd name="T164" fmla="*/ 102 w 102"/>
              <a:gd name="T165" fmla="*/ 51 h 51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02" h="51">
                <a:moveTo>
                  <a:pt x="18" y="7"/>
                </a:moveTo>
                <a:lnTo>
                  <a:pt x="19" y="8"/>
                </a:lnTo>
                <a:lnTo>
                  <a:pt x="21" y="9"/>
                </a:lnTo>
                <a:lnTo>
                  <a:pt x="22" y="9"/>
                </a:lnTo>
                <a:lnTo>
                  <a:pt x="24" y="9"/>
                </a:lnTo>
                <a:lnTo>
                  <a:pt x="26" y="9"/>
                </a:lnTo>
                <a:lnTo>
                  <a:pt x="27" y="10"/>
                </a:lnTo>
                <a:lnTo>
                  <a:pt x="29" y="10"/>
                </a:lnTo>
                <a:lnTo>
                  <a:pt x="32" y="9"/>
                </a:lnTo>
                <a:lnTo>
                  <a:pt x="35" y="9"/>
                </a:lnTo>
                <a:lnTo>
                  <a:pt x="37" y="8"/>
                </a:lnTo>
                <a:lnTo>
                  <a:pt x="39" y="8"/>
                </a:lnTo>
                <a:lnTo>
                  <a:pt x="40" y="7"/>
                </a:lnTo>
                <a:lnTo>
                  <a:pt x="42" y="7"/>
                </a:lnTo>
                <a:lnTo>
                  <a:pt x="44" y="5"/>
                </a:lnTo>
                <a:lnTo>
                  <a:pt x="46" y="4"/>
                </a:lnTo>
                <a:lnTo>
                  <a:pt x="47" y="4"/>
                </a:lnTo>
                <a:lnTo>
                  <a:pt x="49" y="3"/>
                </a:lnTo>
                <a:lnTo>
                  <a:pt x="51" y="3"/>
                </a:lnTo>
                <a:lnTo>
                  <a:pt x="53" y="3"/>
                </a:lnTo>
                <a:lnTo>
                  <a:pt x="55" y="3"/>
                </a:lnTo>
                <a:lnTo>
                  <a:pt x="58" y="3"/>
                </a:lnTo>
                <a:lnTo>
                  <a:pt x="60" y="3"/>
                </a:lnTo>
                <a:lnTo>
                  <a:pt x="62" y="2"/>
                </a:lnTo>
                <a:lnTo>
                  <a:pt x="64" y="1"/>
                </a:lnTo>
                <a:lnTo>
                  <a:pt x="66" y="1"/>
                </a:lnTo>
                <a:lnTo>
                  <a:pt x="68" y="1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5" y="3"/>
                </a:lnTo>
                <a:lnTo>
                  <a:pt x="77" y="2"/>
                </a:lnTo>
                <a:lnTo>
                  <a:pt x="80" y="1"/>
                </a:lnTo>
                <a:lnTo>
                  <a:pt x="81" y="0"/>
                </a:lnTo>
                <a:lnTo>
                  <a:pt x="83" y="0"/>
                </a:lnTo>
                <a:lnTo>
                  <a:pt x="85" y="0"/>
                </a:lnTo>
                <a:lnTo>
                  <a:pt x="87" y="1"/>
                </a:lnTo>
                <a:lnTo>
                  <a:pt x="89" y="1"/>
                </a:lnTo>
                <a:lnTo>
                  <a:pt x="91" y="1"/>
                </a:lnTo>
                <a:lnTo>
                  <a:pt x="93" y="2"/>
                </a:lnTo>
                <a:lnTo>
                  <a:pt x="94" y="2"/>
                </a:lnTo>
                <a:lnTo>
                  <a:pt x="96" y="1"/>
                </a:lnTo>
                <a:lnTo>
                  <a:pt x="97" y="2"/>
                </a:lnTo>
                <a:lnTo>
                  <a:pt x="100" y="1"/>
                </a:lnTo>
                <a:lnTo>
                  <a:pt x="100" y="2"/>
                </a:lnTo>
                <a:lnTo>
                  <a:pt x="99" y="3"/>
                </a:lnTo>
                <a:lnTo>
                  <a:pt x="99" y="4"/>
                </a:lnTo>
                <a:lnTo>
                  <a:pt x="97" y="5"/>
                </a:lnTo>
                <a:lnTo>
                  <a:pt x="97" y="6"/>
                </a:lnTo>
                <a:lnTo>
                  <a:pt x="97" y="7"/>
                </a:lnTo>
                <a:lnTo>
                  <a:pt x="98" y="9"/>
                </a:lnTo>
                <a:lnTo>
                  <a:pt x="98" y="11"/>
                </a:lnTo>
                <a:lnTo>
                  <a:pt x="99" y="13"/>
                </a:lnTo>
                <a:lnTo>
                  <a:pt x="101" y="16"/>
                </a:lnTo>
                <a:lnTo>
                  <a:pt x="102" y="16"/>
                </a:lnTo>
                <a:lnTo>
                  <a:pt x="102" y="17"/>
                </a:lnTo>
                <a:lnTo>
                  <a:pt x="102" y="18"/>
                </a:lnTo>
                <a:lnTo>
                  <a:pt x="102" y="22"/>
                </a:lnTo>
                <a:lnTo>
                  <a:pt x="102" y="23"/>
                </a:lnTo>
                <a:lnTo>
                  <a:pt x="102" y="25"/>
                </a:lnTo>
                <a:lnTo>
                  <a:pt x="101" y="28"/>
                </a:lnTo>
                <a:lnTo>
                  <a:pt x="100" y="28"/>
                </a:lnTo>
                <a:lnTo>
                  <a:pt x="100" y="31"/>
                </a:lnTo>
                <a:lnTo>
                  <a:pt x="100" y="34"/>
                </a:lnTo>
                <a:lnTo>
                  <a:pt x="101" y="35"/>
                </a:lnTo>
                <a:lnTo>
                  <a:pt x="102" y="37"/>
                </a:lnTo>
                <a:lnTo>
                  <a:pt x="102" y="38"/>
                </a:lnTo>
                <a:lnTo>
                  <a:pt x="101" y="39"/>
                </a:lnTo>
                <a:lnTo>
                  <a:pt x="99" y="38"/>
                </a:lnTo>
                <a:lnTo>
                  <a:pt x="98" y="38"/>
                </a:lnTo>
                <a:lnTo>
                  <a:pt x="97" y="38"/>
                </a:lnTo>
                <a:lnTo>
                  <a:pt x="96" y="39"/>
                </a:lnTo>
                <a:lnTo>
                  <a:pt x="94" y="38"/>
                </a:lnTo>
                <a:lnTo>
                  <a:pt x="93" y="38"/>
                </a:lnTo>
                <a:lnTo>
                  <a:pt x="93" y="39"/>
                </a:lnTo>
                <a:lnTo>
                  <a:pt x="91" y="41"/>
                </a:lnTo>
                <a:lnTo>
                  <a:pt x="89" y="42"/>
                </a:lnTo>
                <a:lnTo>
                  <a:pt x="89" y="43"/>
                </a:lnTo>
                <a:lnTo>
                  <a:pt x="88" y="44"/>
                </a:lnTo>
                <a:lnTo>
                  <a:pt x="88" y="45"/>
                </a:lnTo>
                <a:lnTo>
                  <a:pt x="88" y="46"/>
                </a:lnTo>
                <a:lnTo>
                  <a:pt x="86" y="47"/>
                </a:lnTo>
                <a:lnTo>
                  <a:pt x="84" y="47"/>
                </a:lnTo>
                <a:lnTo>
                  <a:pt x="83" y="47"/>
                </a:lnTo>
                <a:lnTo>
                  <a:pt x="82" y="46"/>
                </a:lnTo>
                <a:lnTo>
                  <a:pt x="78" y="45"/>
                </a:lnTo>
                <a:lnTo>
                  <a:pt x="77" y="45"/>
                </a:lnTo>
                <a:lnTo>
                  <a:pt x="76" y="45"/>
                </a:lnTo>
                <a:lnTo>
                  <a:pt x="75" y="44"/>
                </a:lnTo>
                <a:lnTo>
                  <a:pt x="74" y="44"/>
                </a:lnTo>
                <a:lnTo>
                  <a:pt x="73" y="43"/>
                </a:lnTo>
                <a:lnTo>
                  <a:pt x="73" y="42"/>
                </a:lnTo>
                <a:lnTo>
                  <a:pt x="73" y="41"/>
                </a:lnTo>
                <a:lnTo>
                  <a:pt x="72" y="41"/>
                </a:lnTo>
                <a:lnTo>
                  <a:pt x="71" y="41"/>
                </a:lnTo>
                <a:lnTo>
                  <a:pt x="70" y="41"/>
                </a:lnTo>
                <a:lnTo>
                  <a:pt x="69" y="41"/>
                </a:lnTo>
                <a:lnTo>
                  <a:pt x="68" y="41"/>
                </a:lnTo>
                <a:lnTo>
                  <a:pt x="67" y="41"/>
                </a:lnTo>
                <a:lnTo>
                  <a:pt x="66" y="41"/>
                </a:lnTo>
                <a:lnTo>
                  <a:pt x="65" y="41"/>
                </a:lnTo>
                <a:lnTo>
                  <a:pt x="64" y="41"/>
                </a:lnTo>
                <a:lnTo>
                  <a:pt x="63" y="41"/>
                </a:lnTo>
                <a:lnTo>
                  <a:pt x="63" y="42"/>
                </a:lnTo>
                <a:lnTo>
                  <a:pt x="62" y="42"/>
                </a:lnTo>
                <a:lnTo>
                  <a:pt x="58" y="46"/>
                </a:lnTo>
                <a:lnTo>
                  <a:pt x="57" y="46"/>
                </a:lnTo>
                <a:lnTo>
                  <a:pt x="56" y="46"/>
                </a:lnTo>
                <a:lnTo>
                  <a:pt x="55" y="46"/>
                </a:lnTo>
                <a:lnTo>
                  <a:pt x="54" y="46"/>
                </a:lnTo>
                <a:lnTo>
                  <a:pt x="49" y="48"/>
                </a:lnTo>
                <a:lnTo>
                  <a:pt x="48" y="48"/>
                </a:lnTo>
                <a:lnTo>
                  <a:pt x="47" y="48"/>
                </a:lnTo>
                <a:lnTo>
                  <a:pt x="46" y="48"/>
                </a:lnTo>
                <a:lnTo>
                  <a:pt x="44" y="48"/>
                </a:lnTo>
                <a:lnTo>
                  <a:pt x="37" y="51"/>
                </a:lnTo>
                <a:lnTo>
                  <a:pt x="29" y="51"/>
                </a:lnTo>
                <a:lnTo>
                  <a:pt x="29" y="50"/>
                </a:lnTo>
                <a:lnTo>
                  <a:pt x="30" y="48"/>
                </a:lnTo>
                <a:lnTo>
                  <a:pt x="31" y="46"/>
                </a:lnTo>
                <a:lnTo>
                  <a:pt x="30" y="43"/>
                </a:lnTo>
                <a:lnTo>
                  <a:pt x="30" y="42"/>
                </a:lnTo>
                <a:lnTo>
                  <a:pt x="30" y="41"/>
                </a:lnTo>
                <a:lnTo>
                  <a:pt x="29" y="41"/>
                </a:lnTo>
                <a:lnTo>
                  <a:pt x="29" y="40"/>
                </a:lnTo>
                <a:lnTo>
                  <a:pt x="29" y="39"/>
                </a:lnTo>
                <a:lnTo>
                  <a:pt x="28" y="39"/>
                </a:lnTo>
                <a:lnTo>
                  <a:pt x="27" y="39"/>
                </a:lnTo>
                <a:lnTo>
                  <a:pt x="27" y="38"/>
                </a:lnTo>
                <a:lnTo>
                  <a:pt x="27" y="37"/>
                </a:lnTo>
                <a:lnTo>
                  <a:pt x="26" y="37"/>
                </a:lnTo>
                <a:lnTo>
                  <a:pt x="26" y="36"/>
                </a:lnTo>
                <a:lnTo>
                  <a:pt x="25" y="36"/>
                </a:lnTo>
                <a:lnTo>
                  <a:pt x="25" y="35"/>
                </a:lnTo>
                <a:lnTo>
                  <a:pt x="24" y="35"/>
                </a:lnTo>
                <a:lnTo>
                  <a:pt x="23" y="35"/>
                </a:lnTo>
                <a:lnTo>
                  <a:pt x="22" y="35"/>
                </a:lnTo>
                <a:lnTo>
                  <a:pt x="21" y="35"/>
                </a:lnTo>
                <a:lnTo>
                  <a:pt x="21" y="36"/>
                </a:lnTo>
                <a:lnTo>
                  <a:pt x="20" y="36"/>
                </a:lnTo>
                <a:lnTo>
                  <a:pt x="19" y="36"/>
                </a:lnTo>
                <a:lnTo>
                  <a:pt x="19" y="35"/>
                </a:lnTo>
                <a:lnTo>
                  <a:pt x="15" y="33"/>
                </a:lnTo>
                <a:lnTo>
                  <a:pt x="15" y="32"/>
                </a:lnTo>
                <a:lnTo>
                  <a:pt x="15" y="30"/>
                </a:lnTo>
                <a:lnTo>
                  <a:pt x="15" y="29"/>
                </a:lnTo>
                <a:lnTo>
                  <a:pt x="15" y="28"/>
                </a:lnTo>
                <a:lnTo>
                  <a:pt x="16" y="28"/>
                </a:lnTo>
                <a:lnTo>
                  <a:pt x="16" y="27"/>
                </a:lnTo>
                <a:lnTo>
                  <a:pt x="15" y="27"/>
                </a:lnTo>
                <a:lnTo>
                  <a:pt x="14" y="27"/>
                </a:lnTo>
                <a:lnTo>
                  <a:pt x="14" y="26"/>
                </a:lnTo>
                <a:lnTo>
                  <a:pt x="13" y="26"/>
                </a:lnTo>
                <a:lnTo>
                  <a:pt x="12" y="26"/>
                </a:lnTo>
                <a:lnTo>
                  <a:pt x="11" y="26"/>
                </a:lnTo>
                <a:lnTo>
                  <a:pt x="10" y="26"/>
                </a:lnTo>
                <a:lnTo>
                  <a:pt x="9" y="26"/>
                </a:lnTo>
                <a:lnTo>
                  <a:pt x="9" y="25"/>
                </a:lnTo>
                <a:lnTo>
                  <a:pt x="8" y="25"/>
                </a:lnTo>
                <a:lnTo>
                  <a:pt x="8" y="24"/>
                </a:lnTo>
                <a:lnTo>
                  <a:pt x="5" y="22"/>
                </a:lnTo>
                <a:lnTo>
                  <a:pt x="4" y="21"/>
                </a:lnTo>
                <a:lnTo>
                  <a:pt x="3" y="21"/>
                </a:lnTo>
                <a:lnTo>
                  <a:pt x="3" y="20"/>
                </a:lnTo>
                <a:lnTo>
                  <a:pt x="1" y="18"/>
                </a:lnTo>
                <a:lnTo>
                  <a:pt x="0" y="17"/>
                </a:lnTo>
                <a:lnTo>
                  <a:pt x="0" y="16"/>
                </a:lnTo>
                <a:lnTo>
                  <a:pt x="0" y="15"/>
                </a:lnTo>
                <a:lnTo>
                  <a:pt x="0" y="14"/>
                </a:lnTo>
                <a:lnTo>
                  <a:pt x="0" y="13"/>
                </a:lnTo>
                <a:lnTo>
                  <a:pt x="1" y="12"/>
                </a:lnTo>
                <a:lnTo>
                  <a:pt x="2" y="12"/>
                </a:lnTo>
                <a:lnTo>
                  <a:pt x="3" y="12"/>
                </a:lnTo>
                <a:lnTo>
                  <a:pt x="3" y="13"/>
                </a:lnTo>
                <a:lnTo>
                  <a:pt x="4" y="13"/>
                </a:lnTo>
                <a:lnTo>
                  <a:pt x="5" y="13"/>
                </a:lnTo>
                <a:lnTo>
                  <a:pt x="6" y="13"/>
                </a:lnTo>
                <a:lnTo>
                  <a:pt x="7" y="13"/>
                </a:lnTo>
                <a:lnTo>
                  <a:pt x="8" y="13"/>
                </a:lnTo>
                <a:lnTo>
                  <a:pt x="8" y="14"/>
                </a:lnTo>
                <a:lnTo>
                  <a:pt x="9" y="14"/>
                </a:lnTo>
                <a:lnTo>
                  <a:pt x="10" y="14"/>
                </a:lnTo>
                <a:lnTo>
                  <a:pt x="11" y="14"/>
                </a:lnTo>
                <a:lnTo>
                  <a:pt x="11" y="13"/>
                </a:lnTo>
                <a:lnTo>
                  <a:pt x="12" y="13"/>
                </a:lnTo>
                <a:lnTo>
                  <a:pt x="12" y="12"/>
                </a:lnTo>
                <a:lnTo>
                  <a:pt x="13" y="12"/>
                </a:lnTo>
                <a:lnTo>
                  <a:pt x="13" y="11"/>
                </a:lnTo>
                <a:lnTo>
                  <a:pt x="13" y="12"/>
                </a:lnTo>
                <a:lnTo>
                  <a:pt x="13" y="11"/>
                </a:lnTo>
                <a:lnTo>
                  <a:pt x="14" y="11"/>
                </a:lnTo>
                <a:lnTo>
                  <a:pt x="15" y="11"/>
                </a:lnTo>
                <a:lnTo>
                  <a:pt x="15" y="10"/>
                </a:lnTo>
                <a:lnTo>
                  <a:pt x="16" y="10"/>
                </a:lnTo>
                <a:lnTo>
                  <a:pt x="16" y="9"/>
                </a:lnTo>
                <a:lnTo>
                  <a:pt x="17" y="9"/>
                </a:lnTo>
                <a:lnTo>
                  <a:pt x="17" y="8"/>
                </a:lnTo>
                <a:lnTo>
                  <a:pt x="18" y="8"/>
                </a:lnTo>
                <a:lnTo>
                  <a:pt x="18" y="7"/>
                </a:lnTo>
                <a:close/>
              </a:path>
            </a:pathLst>
          </a:custGeom>
          <a:solidFill>
            <a:srgbClr val="E9FFB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053" name="Freeform 21"/>
          <p:cNvSpPr>
            <a:spLocks/>
          </p:cNvSpPr>
          <p:nvPr/>
        </p:nvSpPr>
        <p:spPr bwMode="auto">
          <a:xfrm>
            <a:off x="1146878" y="5249177"/>
            <a:ext cx="101217" cy="48138"/>
          </a:xfrm>
          <a:custGeom>
            <a:avLst/>
            <a:gdLst>
              <a:gd name="T0" fmla="*/ 22 w 102"/>
              <a:gd name="T1" fmla="*/ 9 h 51"/>
              <a:gd name="T2" fmla="*/ 29 w 102"/>
              <a:gd name="T3" fmla="*/ 10 h 51"/>
              <a:gd name="T4" fmla="*/ 39 w 102"/>
              <a:gd name="T5" fmla="*/ 8 h 51"/>
              <a:gd name="T6" fmla="*/ 46 w 102"/>
              <a:gd name="T7" fmla="*/ 4 h 51"/>
              <a:gd name="T8" fmla="*/ 53 w 102"/>
              <a:gd name="T9" fmla="*/ 3 h 51"/>
              <a:gd name="T10" fmla="*/ 62 w 102"/>
              <a:gd name="T11" fmla="*/ 2 h 51"/>
              <a:gd name="T12" fmla="*/ 70 w 102"/>
              <a:gd name="T13" fmla="*/ 1 h 51"/>
              <a:gd name="T14" fmla="*/ 75 w 102"/>
              <a:gd name="T15" fmla="*/ 3 h 51"/>
              <a:gd name="T16" fmla="*/ 81 w 102"/>
              <a:gd name="T17" fmla="*/ 0 h 51"/>
              <a:gd name="T18" fmla="*/ 89 w 102"/>
              <a:gd name="T19" fmla="*/ 1 h 51"/>
              <a:gd name="T20" fmla="*/ 96 w 102"/>
              <a:gd name="T21" fmla="*/ 1 h 51"/>
              <a:gd name="T22" fmla="*/ 99 w 102"/>
              <a:gd name="T23" fmla="*/ 3 h 51"/>
              <a:gd name="T24" fmla="*/ 97 w 102"/>
              <a:gd name="T25" fmla="*/ 7 h 51"/>
              <a:gd name="T26" fmla="*/ 99 w 102"/>
              <a:gd name="T27" fmla="*/ 13 h 51"/>
              <a:gd name="T28" fmla="*/ 102 w 102"/>
              <a:gd name="T29" fmla="*/ 18 h 51"/>
              <a:gd name="T30" fmla="*/ 101 w 102"/>
              <a:gd name="T31" fmla="*/ 28 h 51"/>
              <a:gd name="T32" fmla="*/ 101 w 102"/>
              <a:gd name="T33" fmla="*/ 35 h 51"/>
              <a:gd name="T34" fmla="*/ 99 w 102"/>
              <a:gd name="T35" fmla="*/ 38 h 51"/>
              <a:gd name="T36" fmla="*/ 94 w 102"/>
              <a:gd name="T37" fmla="*/ 38 h 51"/>
              <a:gd name="T38" fmla="*/ 89 w 102"/>
              <a:gd name="T39" fmla="*/ 42 h 51"/>
              <a:gd name="T40" fmla="*/ 88 w 102"/>
              <a:gd name="T41" fmla="*/ 46 h 51"/>
              <a:gd name="T42" fmla="*/ 82 w 102"/>
              <a:gd name="T43" fmla="*/ 46 h 51"/>
              <a:gd name="T44" fmla="*/ 75 w 102"/>
              <a:gd name="T45" fmla="*/ 44 h 51"/>
              <a:gd name="T46" fmla="*/ 73 w 102"/>
              <a:gd name="T47" fmla="*/ 41 h 51"/>
              <a:gd name="T48" fmla="*/ 70 w 102"/>
              <a:gd name="T49" fmla="*/ 41 h 51"/>
              <a:gd name="T50" fmla="*/ 66 w 102"/>
              <a:gd name="T51" fmla="*/ 41 h 51"/>
              <a:gd name="T52" fmla="*/ 63 w 102"/>
              <a:gd name="T53" fmla="*/ 41 h 51"/>
              <a:gd name="T54" fmla="*/ 58 w 102"/>
              <a:gd name="T55" fmla="*/ 46 h 51"/>
              <a:gd name="T56" fmla="*/ 54 w 102"/>
              <a:gd name="T57" fmla="*/ 46 h 51"/>
              <a:gd name="T58" fmla="*/ 46 w 102"/>
              <a:gd name="T59" fmla="*/ 48 h 51"/>
              <a:gd name="T60" fmla="*/ 29 w 102"/>
              <a:gd name="T61" fmla="*/ 51 h 51"/>
              <a:gd name="T62" fmla="*/ 30 w 102"/>
              <a:gd name="T63" fmla="*/ 43 h 51"/>
              <a:gd name="T64" fmla="*/ 29 w 102"/>
              <a:gd name="T65" fmla="*/ 41 h 51"/>
              <a:gd name="T66" fmla="*/ 27 w 102"/>
              <a:gd name="T67" fmla="*/ 39 h 51"/>
              <a:gd name="T68" fmla="*/ 26 w 102"/>
              <a:gd name="T69" fmla="*/ 37 h 51"/>
              <a:gd name="T70" fmla="*/ 24 w 102"/>
              <a:gd name="T71" fmla="*/ 35 h 51"/>
              <a:gd name="T72" fmla="*/ 21 w 102"/>
              <a:gd name="T73" fmla="*/ 36 h 51"/>
              <a:gd name="T74" fmla="*/ 19 w 102"/>
              <a:gd name="T75" fmla="*/ 35 h 51"/>
              <a:gd name="T76" fmla="*/ 15 w 102"/>
              <a:gd name="T77" fmla="*/ 29 h 51"/>
              <a:gd name="T78" fmla="*/ 16 w 102"/>
              <a:gd name="T79" fmla="*/ 27 h 51"/>
              <a:gd name="T80" fmla="*/ 14 w 102"/>
              <a:gd name="T81" fmla="*/ 26 h 51"/>
              <a:gd name="T82" fmla="*/ 10 w 102"/>
              <a:gd name="T83" fmla="*/ 26 h 51"/>
              <a:gd name="T84" fmla="*/ 8 w 102"/>
              <a:gd name="T85" fmla="*/ 24 h 51"/>
              <a:gd name="T86" fmla="*/ 3 w 102"/>
              <a:gd name="T87" fmla="*/ 20 h 51"/>
              <a:gd name="T88" fmla="*/ 0 w 102"/>
              <a:gd name="T89" fmla="*/ 16 h 51"/>
              <a:gd name="T90" fmla="*/ 1 w 102"/>
              <a:gd name="T91" fmla="*/ 12 h 51"/>
              <a:gd name="T92" fmla="*/ 3 w 102"/>
              <a:gd name="T93" fmla="*/ 13 h 51"/>
              <a:gd name="T94" fmla="*/ 7 w 102"/>
              <a:gd name="T95" fmla="*/ 13 h 51"/>
              <a:gd name="T96" fmla="*/ 9 w 102"/>
              <a:gd name="T97" fmla="*/ 14 h 51"/>
              <a:gd name="T98" fmla="*/ 12 w 102"/>
              <a:gd name="T99" fmla="*/ 13 h 51"/>
              <a:gd name="T100" fmla="*/ 13 w 102"/>
              <a:gd name="T101" fmla="*/ 12 h 51"/>
              <a:gd name="T102" fmla="*/ 15 w 102"/>
              <a:gd name="T103" fmla="*/ 11 h 51"/>
              <a:gd name="T104" fmla="*/ 17 w 102"/>
              <a:gd name="T105" fmla="*/ 9 h 51"/>
              <a:gd name="T106" fmla="*/ 18 w 102"/>
              <a:gd name="T107" fmla="*/ 7 h 5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02"/>
              <a:gd name="T163" fmla="*/ 0 h 51"/>
              <a:gd name="T164" fmla="*/ 102 w 102"/>
              <a:gd name="T165" fmla="*/ 51 h 51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02" h="51">
                <a:moveTo>
                  <a:pt x="18" y="7"/>
                </a:moveTo>
                <a:lnTo>
                  <a:pt x="19" y="8"/>
                </a:lnTo>
                <a:lnTo>
                  <a:pt x="21" y="9"/>
                </a:lnTo>
                <a:lnTo>
                  <a:pt x="22" y="9"/>
                </a:lnTo>
                <a:lnTo>
                  <a:pt x="24" y="9"/>
                </a:lnTo>
                <a:lnTo>
                  <a:pt x="26" y="9"/>
                </a:lnTo>
                <a:lnTo>
                  <a:pt x="27" y="10"/>
                </a:lnTo>
                <a:lnTo>
                  <a:pt x="29" y="10"/>
                </a:lnTo>
                <a:lnTo>
                  <a:pt x="32" y="9"/>
                </a:lnTo>
                <a:lnTo>
                  <a:pt x="35" y="9"/>
                </a:lnTo>
                <a:lnTo>
                  <a:pt x="37" y="8"/>
                </a:lnTo>
                <a:lnTo>
                  <a:pt x="39" y="8"/>
                </a:lnTo>
                <a:lnTo>
                  <a:pt x="40" y="7"/>
                </a:lnTo>
                <a:lnTo>
                  <a:pt x="42" y="7"/>
                </a:lnTo>
                <a:lnTo>
                  <a:pt x="44" y="5"/>
                </a:lnTo>
                <a:lnTo>
                  <a:pt x="46" y="4"/>
                </a:lnTo>
                <a:lnTo>
                  <a:pt x="47" y="4"/>
                </a:lnTo>
                <a:lnTo>
                  <a:pt x="49" y="3"/>
                </a:lnTo>
                <a:lnTo>
                  <a:pt x="51" y="3"/>
                </a:lnTo>
                <a:lnTo>
                  <a:pt x="53" y="3"/>
                </a:lnTo>
                <a:lnTo>
                  <a:pt x="55" y="3"/>
                </a:lnTo>
                <a:lnTo>
                  <a:pt x="58" y="3"/>
                </a:lnTo>
                <a:lnTo>
                  <a:pt x="60" y="3"/>
                </a:lnTo>
                <a:lnTo>
                  <a:pt x="62" y="2"/>
                </a:lnTo>
                <a:lnTo>
                  <a:pt x="64" y="1"/>
                </a:lnTo>
                <a:lnTo>
                  <a:pt x="66" y="1"/>
                </a:lnTo>
                <a:lnTo>
                  <a:pt x="68" y="1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5" y="3"/>
                </a:lnTo>
                <a:lnTo>
                  <a:pt x="77" y="2"/>
                </a:lnTo>
                <a:lnTo>
                  <a:pt x="80" y="1"/>
                </a:lnTo>
                <a:lnTo>
                  <a:pt x="81" y="0"/>
                </a:lnTo>
                <a:lnTo>
                  <a:pt x="83" y="0"/>
                </a:lnTo>
                <a:lnTo>
                  <a:pt x="85" y="0"/>
                </a:lnTo>
                <a:lnTo>
                  <a:pt x="87" y="1"/>
                </a:lnTo>
                <a:lnTo>
                  <a:pt x="89" y="1"/>
                </a:lnTo>
                <a:lnTo>
                  <a:pt x="91" y="1"/>
                </a:lnTo>
                <a:lnTo>
                  <a:pt x="93" y="2"/>
                </a:lnTo>
                <a:lnTo>
                  <a:pt x="94" y="2"/>
                </a:lnTo>
                <a:lnTo>
                  <a:pt x="96" y="1"/>
                </a:lnTo>
                <a:lnTo>
                  <a:pt x="97" y="2"/>
                </a:lnTo>
                <a:lnTo>
                  <a:pt x="100" y="1"/>
                </a:lnTo>
                <a:lnTo>
                  <a:pt x="100" y="2"/>
                </a:lnTo>
                <a:lnTo>
                  <a:pt x="99" y="3"/>
                </a:lnTo>
                <a:lnTo>
                  <a:pt x="99" y="4"/>
                </a:lnTo>
                <a:lnTo>
                  <a:pt x="97" y="5"/>
                </a:lnTo>
                <a:lnTo>
                  <a:pt x="97" y="6"/>
                </a:lnTo>
                <a:lnTo>
                  <a:pt x="97" y="7"/>
                </a:lnTo>
                <a:lnTo>
                  <a:pt x="98" y="9"/>
                </a:lnTo>
                <a:lnTo>
                  <a:pt x="98" y="11"/>
                </a:lnTo>
                <a:lnTo>
                  <a:pt x="99" y="13"/>
                </a:lnTo>
                <a:lnTo>
                  <a:pt x="101" y="16"/>
                </a:lnTo>
                <a:lnTo>
                  <a:pt x="102" y="16"/>
                </a:lnTo>
                <a:lnTo>
                  <a:pt x="102" y="17"/>
                </a:lnTo>
                <a:lnTo>
                  <a:pt x="102" y="18"/>
                </a:lnTo>
                <a:lnTo>
                  <a:pt x="102" y="22"/>
                </a:lnTo>
                <a:lnTo>
                  <a:pt x="102" y="23"/>
                </a:lnTo>
                <a:lnTo>
                  <a:pt x="102" y="25"/>
                </a:lnTo>
                <a:lnTo>
                  <a:pt x="101" y="28"/>
                </a:lnTo>
                <a:lnTo>
                  <a:pt x="100" y="28"/>
                </a:lnTo>
                <a:lnTo>
                  <a:pt x="100" y="31"/>
                </a:lnTo>
                <a:lnTo>
                  <a:pt x="100" y="34"/>
                </a:lnTo>
                <a:lnTo>
                  <a:pt x="101" y="35"/>
                </a:lnTo>
                <a:lnTo>
                  <a:pt x="102" y="37"/>
                </a:lnTo>
                <a:lnTo>
                  <a:pt x="102" y="38"/>
                </a:lnTo>
                <a:lnTo>
                  <a:pt x="101" y="39"/>
                </a:lnTo>
                <a:lnTo>
                  <a:pt x="99" y="38"/>
                </a:lnTo>
                <a:lnTo>
                  <a:pt x="98" y="38"/>
                </a:lnTo>
                <a:lnTo>
                  <a:pt x="97" y="38"/>
                </a:lnTo>
                <a:lnTo>
                  <a:pt x="96" y="39"/>
                </a:lnTo>
                <a:lnTo>
                  <a:pt x="94" y="38"/>
                </a:lnTo>
                <a:lnTo>
                  <a:pt x="93" y="38"/>
                </a:lnTo>
                <a:lnTo>
                  <a:pt x="93" y="39"/>
                </a:lnTo>
                <a:lnTo>
                  <a:pt x="91" y="41"/>
                </a:lnTo>
                <a:lnTo>
                  <a:pt x="89" y="42"/>
                </a:lnTo>
                <a:lnTo>
                  <a:pt x="89" y="43"/>
                </a:lnTo>
                <a:lnTo>
                  <a:pt x="88" y="44"/>
                </a:lnTo>
                <a:lnTo>
                  <a:pt x="88" y="45"/>
                </a:lnTo>
                <a:lnTo>
                  <a:pt x="88" y="46"/>
                </a:lnTo>
                <a:lnTo>
                  <a:pt x="86" y="47"/>
                </a:lnTo>
                <a:lnTo>
                  <a:pt x="84" y="47"/>
                </a:lnTo>
                <a:lnTo>
                  <a:pt x="83" y="47"/>
                </a:lnTo>
                <a:lnTo>
                  <a:pt x="82" y="46"/>
                </a:lnTo>
                <a:lnTo>
                  <a:pt x="78" y="45"/>
                </a:lnTo>
                <a:lnTo>
                  <a:pt x="77" y="45"/>
                </a:lnTo>
                <a:lnTo>
                  <a:pt x="76" y="45"/>
                </a:lnTo>
                <a:lnTo>
                  <a:pt x="75" y="44"/>
                </a:lnTo>
                <a:lnTo>
                  <a:pt x="74" y="44"/>
                </a:lnTo>
                <a:lnTo>
                  <a:pt x="73" y="43"/>
                </a:lnTo>
                <a:lnTo>
                  <a:pt x="73" y="42"/>
                </a:lnTo>
                <a:lnTo>
                  <a:pt x="73" y="41"/>
                </a:lnTo>
                <a:lnTo>
                  <a:pt x="72" y="41"/>
                </a:lnTo>
                <a:lnTo>
                  <a:pt x="71" y="41"/>
                </a:lnTo>
                <a:lnTo>
                  <a:pt x="70" y="41"/>
                </a:lnTo>
                <a:lnTo>
                  <a:pt x="69" y="41"/>
                </a:lnTo>
                <a:lnTo>
                  <a:pt x="68" y="41"/>
                </a:lnTo>
                <a:lnTo>
                  <a:pt x="67" y="41"/>
                </a:lnTo>
                <a:lnTo>
                  <a:pt x="66" y="41"/>
                </a:lnTo>
                <a:lnTo>
                  <a:pt x="65" y="41"/>
                </a:lnTo>
                <a:lnTo>
                  <a:pt x="64" y="41"/>
                </a:lnTo>
                <a:lnTo>
                  <a:pt x="63" y="41"/>
                </a:lnTo>
                <a:lnTo>
                  <a:pt x="63" y="42"/>
                </a:lnTo>
                <a:lnTo>
                  <a:pt x="62" y="42"/>
                </a:lnTo>
                <a:lnTo>
                  <a:pt x="58" y="46"/>
                </a:lnTo>
                <a:lnTo>
                  <a:pt x="57" y="46"/>
                </a:lnTo>
                <a:lnTo>
                  <a:pt x="56" y="46"/>
                </a:lnTo>
                <a:lnTo>
                  <a:pt x="55" y="46"/>
                </a:lnTo>
                <a:lnTo>
                  <a:pt x="54" y="46"/>
                </a:lnTo>
                <a:lnTo>
                  <a:pt x="49" y="48"/>
                </a:lnTo>
                <a:lnTo>
                  <a:pt x="48" y="48"/>
                </a:lnTo>
                <a:lnTo>
                  <a:pt x="47" y="48"/>
                </a:lnTo>
                <a:lnTo>
                  <a:pt x="46" y="48"/>
                </a:lnTo>
                <a:lnTo>
                  <a:pt x="44" y="48"/>
                </a:lnTo>
                <a:lnTo>
                  <a:pt x="37" y="51"/>
                </a:lnTo>
                <a:lnTo>
                  <a:pt x="29" y="51"/>
                </a:lnTo>
                <a:lnTo>
                  <a:pt x="29" y="50"/>
                </a:lnTo>
                <a:lnTo>
                  <a:pt x="30" y="48"/>
                </a:lnTo>
                <a:lnTo>
                  <a:pt x="31" y="46"/>
                </a:lnTo>
                <a:lnTo>
                  <a:pt x="30" y="43"/>
                </a:lnTo>
                <a:lnTo>
                  <a:pt x="30" y="42"/>
                </a:lnTo>
                <a:lnTo>
                  <a:pt x="30" y="41"/>
                </a:lnTo>
                <a:lnTo>
                  <a:pt x="29" y="41"/>
                </a:lnTo>
                <a:lnTo>
                  <a:pt x="29" y="40"/>
                </a:lnTo>
                <a:lnTo>
                  <a:pt x="29" y="39"/>
                </a:lnTo>
                <a:lnTo>
                  <a:pt x="28" y="39"/>
                </a:lnTo>
                <a:lnTo>
                  <a:pt x="27" y="39"/>
                </a:lnTo>
                <a:lnTo>
                  <a:pt x="27" y="38"/>
                </a:lnTo>
                <a:lnTo>
                  <a:pt x="27" y="37"/>
                </a:lnTo>
                <a:lnTo>
                  <a:pt x="26" y="37"/>
                </a:lnTo>
                <a:lnTo>
                  <a:pt x="26" y="36"/>
                </a:lnTo>
                <a:lnTo>
                  <a:pt x="25" y="36"/>
                </a:lnTo>
                <a:lnTo>
                  <a:pt x="25" y="35"/>
                </a:lnTo>
                <a:lnTo>
                  <a:pt x="24" y="35"/>
                </a:lnTo>
                <a:lnTo>
                  <a:pt x="23" y="35"/>
                </a:lnTo>
                <a:lnTo>
                  <a:pt x="22" y="35"/>
                </a:lnTo>
                <a:lnTo>
                  <a:pt x="21" y="35"/>
                </a:lnTo>
                <a:lnTo>
                  <a:pt x="21" y="36"/>
                </a:lnTo>
                <a:lnTo>
                  <a:pt x="20" y="36"/>
                </a:lnTo>
                <a:lnTo>
                  <a:pt x="19" y="36"/>
                </a:lnTo>
                <a:lnTo>
                  <a:pt x="19" y="35"/>
                </a:lnTo>
                <a:lnTo>
                  <a:pt x="15" y="33"/>
                </a:lnTo>
                <a:lnTo>
                  <a:pt x="15" y="32"/>
                </a:lnTo>
                <a:lnTo>
                  <a:pt x="15" y="30"/>
                </a:lnTo>
                <a:lnTo>
                  <a:pt x="15" y="29"/>
                </a:lnTo>
                <a:lnTo>
                  <a:pt x="15" y="28"/>
                </a:lnTo>
                <a:lnTo>
                  <a:pt x="16" y="28"/>
                </a:lnTo>
                <a:lnTo>
                  <a:pt x="16" y="27"/>
                </a:lnTo>
                <a:lnTo>
                  <a:pt x="15" y="27"/>
                </a:lnTo>
                <a:lnTo>
                  <a:pt x="14" y="27"/>
                </a:lnTo>
                <a:lnTo>
                  <a:pt x="14" y="26"/>
                </a:lnTo>
                <a:lnTo>
                  <a:pt x="13" y="26"/>
                </a:lnTo>
                <a:lnTo>
                  <a:pt x="12" y="26"/>
                </a:lnTo>
                <a:lnTo>
                  <a:pt x="11" y="26"/>
                </a:lnTo>
                <a:lnTo>
                  <a:pt x="10" y="26"/>
                </a:lnTo>
                <a:lnTo>
                  <a:pt x="9" y="26"/>
                </a:lnTo>
                <a:lnTo>
                  <a:pt x="9" y="25"/>
                </a:lnTo>
                <a:lnTo>
                  <a:pt x="8" y="25"/>
                </a:lnTo>
                <a:lnTo>
                  <a:pt x="8" y="24"/>
                </a:lnTo>
                <a:lnTo>
                  <a:pt x="5" y="22"/>
                </a:lnTo>
                <a:lnTo>
                  <a:pt x="4" y="21"/>
                </a:lnTo>
                <a:lnTo>
                  <a:pt x="3" y="21"/>
                </a:lnTo>
                <a:lnTo>
                  <a:pt x="3" y="20"/>
                </a:lnTo>
                <a:lnTo>
                  <a:pt x="1" y="18"/>
                </a:lnTo>
                <a:lnTo>
                  <a:pt x="0" y="17"/>
                </a:lnTo>
                <a:lnTo>
                  <a:pt x="0" y="16"/>
                </a:lnTo>
                <a:lnTo>
                  <a:pt x="0" y="15"/>
                </a:lnTo>
                <a:lnTo>
                  <a:pt x="0" y="14"/>
                </a:lnTo>
                <a:lnTo>
                  <a:pt x="0" y="13"/>
                </a:lnTo>
                <a:lnTo>
                  <a:pt x="1" y="12"/>
                </a:lnTo>
                <a:lnTo>
                  <a:pt x="2" y="12"/>
                </a:lnTo>
                <a:lnTo>
                  <a:pt x="3" y="12"/>
                </a:lnTo>
                <a:lnTo>
                  <a:pt x="3" y="13"/>
                </a:lnTo>
                <a:lnTo>
                  <a:pt x="4" y="13"/>
                </a:lnTo>
                <a:lnTo>
                  <a:pt x="5" y="13"/>
                </a:lnTo>
                <a:lnTo>
                  <a:pt x="6" y="13"/>
                </a:lnTo>
                <a:lnTo>
                  <a:pt x="7" y="13"/>
                </a:lnTo>
                <a:lnTo>
                  <a:pt x="8" y="13"/>
                </a:lnTo>
                <a:lnTo>
                  <a:pt x="8" y="14"/>
                </a:lnTo>
                <a:lnTo>
                  <a:pt x="9" y="14"/>
                </a:lnTo>
                <a:lnTo>
                  <a:pt x="10" y="14"/>
                </a:lnTo>
                <a:lnTo>
                  <a:pt x="11" y="14"/>
                </a:lnTo>
                <a:lnTo>
                  <a:pt x="11" y="13"/>
                </a:lnTo>
                <a:lnTo>
                  <a:pt x="12" y="13"/>
                </a:lnTo>
                <a:lnTo>
                  <a:pt x="12" y="12"/>
                </a:lnTo>
                <a:lnTo>
                  <a:pt x="13" y="12"/>
                </a:lnTo>
                <a:lnTo>
                  <a:pt x="13" y="11"/>
                </a:lnTo>
                <a:lnTo>
                  <a:pt x="13" y="12"/>
                </a:lnTo>
                <a:lnTo>
                  <a:pt x="13" y="11"/>
                </a:lnTo>
                <a:lnTo>
                  <a:pt x="14" y="11"/>
                </a:lnTo>
                <a:lnTo>
                  <a:pt x="15" y="11"/>
                </a:lnTo>
                <a:lnTo>
                  <a:pt x="15" y="10"/>
                </a:lnTo>
                <a:lnTo>
                  <a:pt x="16" y="10"/>
                </a:lnTo>
                <a:lnTo>
                  <a:pt x="16" y="9"/>
                </a:lnTo>
                <a:lnTo>
                  <a:pt x="17" y="9"/>
                </a:lnTo>
                <a:lnTo>
                  <a:pt x="17" y="8"/>
                </a:lnTo>
                <a:lnTo>
                  <a:pt x="18" y="8"/>
                </a:lnTo>
                <a:lnTo>
                  <a:pt x="18" y="7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054" name="Freeform 22"/>
          <p:cNvSpPr>
            <a:spLocks noEditPoints="1"/>
          </p:cNvSpPr>
          <p:nvPr/>
        </p:nvSpPr>
        <p:spPr bwMode="auto">
          <a:xfrm>
            <a:off x="956352" y="5181216"/>
            <a:ext cx="236173" cy="166126"/>
          </a:xfrm>
          <a:custGeom>
            <a:avLst/>
            <a:gdLst>
              <a:gd name="T0" fmla="*/ 150 w 238"/>
              <a:gd name="T1" fmla="*/ 40 h 176"/>
              <a:gd name="T2" fmla="*/ 166 w 238"/>
              <a:gd name="T3" fmla="*/ 43 h 176"/>
              <a:gd name="T4" fmla="*/ 181 w 238"/>
              <a:gd name="T5" fmla="*/ 36 h 176"/>
              <a:gd name="T6" fmla="*/ 193 w 238"/>
              <a:gd name="T7" fmla="*/ 30 h 176"/>
              <a:gd name="T8" fmla="*/ 206 w 238"/>
              <a:gd name="T9" fmla="*/ 25 h 176"/>
              <a:gd name="T10" fmla="*/ 211 w 238"/>
              <a:gd name="T11" fmla="*/ 6 h 176"/>
              <a:gd name="T12" fmla="*/ 231 w 238"/>
              <a:gd name="T13" fmla="*/ 1 h 176"/>
              <a:gd name="T14" fmla="*/ 232 w 238"/>
              <a:gd name="T15" fmla="*/ 22 h 176"/>
              <a:gd name="T16" fmla="*/ 233 w 238"/>
              <a:gd name="T17" fmla="*/ 34 h 176"/>
              <a:gd name="T18" fmla="*/ 234 w 238"/>
              <a:gd name="T19" fmla="*/ 48 h 176"/>
              <a:gd name="T20" fmla="*/ 226 w 238"/>
              <a:gd name="T21" fmla="*/ 64 h 176"/>
              <a:gd name="T22" fmla="*/ 207 w 238"/>
              <a:gd name="T23" fmla="*/ 47 h 176"/>
              <a:gd name="T24" fmla="*/ 185 w 238"/>
              <a:gd name="T25" fmla="*/ 41 h 176"/>
              <a:gd name="T26" fmla="*/ 171 w 238"/>
              <a:gd name="T27" fmla="*/ 49 h 176"/>
              <a:gd name="T28" fmla="*/ 157 w 238"/>
              <a:gd name="T29" fmla="*/ 56 h 176"/>
              <a:gd name="T30" fmla="*/ 144 w 238"/>
              <a:gd name="T31" fmla="*/ 62 h 176"/>
              <a:gd name="T32" fmla="*/ 133 w 238"/>
              <a:gd name="T33" fmla="*/ 56 h 176"/>
              <a:gd name="T34" fmla="*/ 130 w 238"/>
              <a:gd name="T35" fmla="*/ 43 h 176"/>
              <a:gd name="T36" fmla="*/ 6 w 238"/>
              <a:gd name="T37" fmla="*/ 90 h 176"/>
              <a:gd name="T38" fmla="*/ 78 w 238"/>
              <a:gd name="T39" fmla="*/ 123 h 176"/>
              <a:gd name="T40" fmla="*/ 100 w 238"/>
              <a:gd name="T41" fmla="*/ 27 h 176"/>
              <a:gd name="T42" fmla="*/ 93 w 238"/>
              <a:gd name="T43" fmla="*/ 39 h 176"/>
              <a:gd name="T44" fmla="*/ 89 w 238"/>
              <a:gd name="T45" fmla="*/ 58 h 176"/>
              <a:gd name="T46" fmla="*/ 88 w 238"/>
              <a:gd name="T47" fmla="*/ 48 h 176"/>
              <a:gd name="T48" fmla="*/ 42 w 238"/>
              <a:gd name="T49" fmla="*/ 132 h 176"/>
              <a:gd name="T50" fmla="*/ 89 w 238"/>
              <a:gd name="T51" fmla="*/ 115 h 176"/>
              <a:gd name="T52" fmla="*/ 0 w 238"/>
              <a:gd name="T53" fmla="*/ 119 h 176"/>
              <a:gd name="T54" fmla="*/ 67 w 238"/>
              <a:gd name="T55" fmla="*/ 71 h 176"/>
              <a:gd name="T56" fmla="*/ 82 w 238"/>
              <a:gd name="T57" fmla="*/ 96 h 176"/>
              <a:gd name="T58" fmla="*/ 18 w 238"/>
              <a:gd name="T59" fmla="*/ 133 h 176"/>
              <a:gd name="T60" fmla="*/ 37 w 238"/>
              <a:gd name="T61" fmla="*/ 113 h 176"/>
              <a:gd name="T62" fmla="*/ 46 w 238"/>
              <a:gd name="T63" fmla="*/ 120 h 176"/>
              <a:gd name="T64" fmla="*/ 83 w 238"/>
              <a:gd name="T65" fmla="*/ 95 h 176"/>
              <a:gd name="T66" fmla="*/ 45 w 238"/>
              <a:gd name="T67" fmla="*/ 89 h 176"/>
              <a:gd name="T68" fmla="*/ 113 w 238"/>
              <a:gd name="T69" fmla="*/ 25 h 176"/>
              <a:gd name="T70" fmla="*/ 49 w 238"/>
              <a:gd name="T71" fmla="*/ 87 h 176"/>
              <a:gd name="T72" fmla="*/ 105 w 238"/>
              <a:gd name="T73" fmla="*/ 29 h 176"/>
              <a:gd name="T74" fmla="*/ 18 w 238"/>
              <a:gd name="T75" fmla="*/ 107 h 176"/>
              <a:gd name="T76" fmla="*/ 48 w 238"/>
              <a:gd name="T77" fmla="*/ 66 h 176"/>
              <a:gd name="T78" fmla="*/ 75 w 238"/>
              <a:gd name="T79" fmla="*/ 56 h 176"/>
              <a:gd name="T80" fmla="*/ 97 w 238"/>
              <a:gd name="T81" fmla="*/ 41 h 176"/>
              <a:gd name="T82" fmla="*/ 99 w 238"/>
              <a:gd name="T83" fmla="*/ 17 h 176"/>
              <a:gd name="T84" fmla="*/ 43 w 238"/>
              <a:gd name="T85" fmla="*/ 172 h 176"/>
              <a:gd name="T86" fmla="*/ 60 w 238"/>
              <a:gd name="T87" fmla="*/ 124 h 176"/>
              <a:gd name="T88" fmla="*/ 16 w 238"/>
              <a:gd name="T89" fmla="*/ 106 h 176"/>
              <a:gd name="T90" fmla="*/ 56 w 238"/>
              <a:gd name="T91" fmla="*/ 100 h 176"/>
              <a:gd name="T92" fmla="*/ 63 w 238"/>
              <a:gd name="T93" fmla="*/ 144 h 176"/>
              <a:gd name="T94" fmla="*/ 52 w 238"/>
              <a:gd name="T95" fmla="*/ 102 h 176"/>
              <a:gd name="T96" fmla="*/ 47 w 238"/>
              <a:gd name="T97" fmla="*/ 70 h 176"/>
              <a:gd name="T98" fmla="*/ 97 w 238"/>
              <a:gd name="T99" fmla="*/ 45 h 176"/>
              <a:gd name="T100" fmla="*/ 118 w 238"/>
              <a:gd name="T101" fmla="*/ 44 h 176"/>
              <a:gd name="T102" fmla="*/ 62 w 238"/>
              <a:gd name="T103" fmla="*/ 139 h 176"/>
              <a:gd name="T104" fmla="*/ 115 w 238"/>
              <a:gd name="T105" fmla="*/ 36 h 176"/>
              <a:gd name="T106" fmla="*/ 89 w 238"/>
              <a:gd name="T107" fmla="*/ 126 h 176"/>
              <a:gd name="T108" fmla="*/ 84 w 238"/>
              <a:gd name="T109" fmla="*/ 107 h 176"/>
              <a:gd name="T110" fmla="*/ 80 w 238"/>
              <a:gd name="T111" fmla="*/ 146 h 176"/>
              <a:gd name="T112" fmla="*/ 109 w 238"/>
              <a:gd name="T113" fmla="*/ 62 h 176"/>
              <a:gd name="T114" fmla="*/ 96 w 238"/>
              <a:gd name="T115" fmla="*/ 112 h 176"/>
              <a:gd name="T116" fmla="*/ 94 w 238"/>
              <a:gd name="T117" fmla="*/ 132 h 176"/>
              <a:gd name="T118" fmla="*/ 90 w 238"/>
              <a:gd name="T119" fmla="*/ 22 h 176"/>
              <a:gd name="T120" fmla="*/ 92 w 238"/>
              <a:gd name="T121" fmla="*/ 113 h 176"/>
              <a:gd name="T122" fmla="*/ 87 w 238"/>
              <a:gd name="T123" fmla="*/ 115 h 1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38"/>
              <a:gd name="T187" fmla="*/ 0 h 176"/>
              <a:gd name="T188" fmla="*/ 238 w 238"/>
              <a:gd name="T189" fmla="*/ 176 h 1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38" h="176">
                <a:moveTo>
                  <a:pt x="130" y="40"/>
                </a:moveTo>
                <a:lnTo>
                  <a:pt x="131" y="40"/>
                </a:lnTo>
                <a:lnTo>
                  <a:pt x="131" y="39"/>
                </a:lnTo>
                <a:lnTo>
                  <a:pt x="132" y="39"/>
                </a:lnTo>
                <a:lnTo>
                  <a:pt x="133" y="39"/>
                </a:lnTo>
                <a:lnTo>
                  <a:pt x="134" y="39"/>
                </a:lnTo>
                <a:lnTo>
                  <a:pt x="134" y="38"/>
                </a:lnTo>
                <a:lnTo>
                  <a:pt x="135" y="38"/>
                </a:lnTo>
                <a:lnTo>
                  <a:pt x="136" y="38"/>
                </a:lnTo>
                <a:lnTo>
                  <a:pt x="137" y="38"/>
                </a:lnTo>
                <a:lnTo>
                  <a:pt x="137" y="37"/>
                </a:lnTo>
                <a:lnTo>
                  <a:pt x="138" y="37"/>
                </a:lnTo>
                <a:lnTo>
                  <a:pt x="138" y="38"/>
                </a:lnTo>
                <a:lnTo>
                  <a:pt x="139" y="38"/>
                </a:lnTo>
                <a:lnTo>
                  <a:pt x="140" y="38"/>
                </a:lnTo>
                <a:lnTo>
                  <a:pt x="141" y="38"/>
                </a:lnTo>
                <a:lnTo>
                  <a:pt x="142" y="38"/>
                </a:lnTo>
                <a:lnTo>
                  <a:pt x="143" y="38"/>
                </a:lnTo>
                <a:lnTo>
                  <a:pt x="144" y="38"/>
                </a:lnTo>
                <a:lnTo>
                  <a:pt x="147" y="39"/>
                </a:lnTo>
                <a:lnTo>
                  <a:pt x="148" y="39"/>
                </a:lnTo>
                <a:lnTo>
                  <a:pt x="148" y="40"/>
                </a:lnTo>
                <a:lnTo>
                  <a:pt x="149" y="40"/>
                </a:lnTo>
                <a:lnTo>
                  <a:pt x="150" y="40"/>
                </a:lnTo>
                <a:lnTo>
                  <a:pt x="150" y="41"/>
                </a:lnTo>
                <a:lnTo>
                  <a:pt x="151" y="41"/>
                </a:lnTo>
                <a:lnTo>
                  <a:pt x="151" y="42"/>
                </a:lnTo>
                <a:lnTo>
                  <a:pt x="152" y="42"/>
                </a:lnTo>
                <a:lnTo>
                  <a:pt x="153" y="42"/>
                </a:lnTo>
                <a:lnTo>
                  <a:pt x="154" y="42"/>
                </a:lnTo>
                <a:lnTo>
                  <a:pt x="155" y="42"/>
                </a:lnTo>
                <a:lnTo>
                  <a:pt x="155" y="43"/>
                </a:lnTo>
                <a:lnTo>
                  <a:pt x="156" y="43"/>
                </a:lnTo>
                <a:lnTo>
                  <a:pt x="157" y="43"/>
                </a:lnTo>
                <a:lnTo>
                  <a:pt x="158" y="44"/>
                </a:lnTo>
                <a:lnTo>
                  <a:pt x="159" y="44"/>
                </a:lnTo>
                <a:lnTo>
                  <a:pt x="160" y="44"/>
                </a:lnTo>
                <a:lnTo>
                  <a:pt x="161" y="44"/>
                </a:lnTo>
                <a:lnTo>
                  <a:pt x="162" y="44"/>
                </a:lnTo>
                <a:lnTo>
                  <a:pt x="162" y="43"/>
                </a:lnTo>
                <a:lnTo>
                  <a:pt x="163" y="43"/>
                </a:lnTo>
                <a:lnTo>
                  <a:pt x="164" y="43"/>
                </a:lnTo>
                <a:lnTo>
                  <a:pt x="165" y="43"/>
                </a:lnTo>
                <a:lnTo>
                  <a:pt x="166" y="43"/>
                </a:lnTo>
                <a:lnTo>
                  <a:pt x="167" y="43"/>
                </a:lnTo>
                <a:lnTo>
                  <a:pt x="168" y="43"/>
                </a:lnTo>
                <a:lnTo>
                  <a:pt x="169" y="43"/>
                </a:lnTo>
                <a:lnTo>
                  <a:pt x="169" y="42"/>
                </a:lnTo>
                <a:lnTo>
                  <a:pt x="169" y="41"/>
                </a:lnTo>
                <a:lnTo>
                  <a:pt x="169" y="40"/>
                </a:lnTo>
                <a:lnTo>
                  <a:pt x="170" y="40"/>
                </a:lnTo>
                <a:lnTo>
                  <a:pt x="170" y="39"/>
                </a:lnTo>
                <a:lnTo>
                  <a:pt x="171" y="39"/>
                </a:lnTo>
                <a:lnTo>
                  <a:pt x="172" y="39"/>
                </a:lnTo>
                <a:lnTo>
                  <a:pt x="172" y="38"/>
                </a:lnTo>
                <a:lnTo>
                  <a:pt x="173" y="38"/>
                </a:lnTo>
                <a:lnTo>
                  <a:pt x="173" y="37"/>
                </a:lnTo>
                <a:lnTo>
                  <a:pt x="174" y="37"/>
                </a:lnTo>
                <a:lnTo>
                  <a:pt x="175" y="37"/>
                </a:lnTo>
                <a:lnTo>
                  <a:pt x="175" y="36"/>
                </a:lnTo>
                <a:lnTo>
                  <a:pt x="176" y="36"/>
                </a:lnTo>
                <a:lnTo>
                  <a:pt x="177" y="36"/>
                </a:lnTo>
                <a:lnTo>
                  <a:pt x="178" y="36"/>
                </a:lnTo>
                <a:lnTo>
                  <a:pt x="179" y="36"/>
                </a:lnTo>
                <a:lnTo>
                  <a:pt x="180" y="36"/>
                </a:lnTo>
                <a:lnTo>
                  <a:pt x="181" y="36"/>
                </a:lnTo>
                <a:lnTo>
                  <a:pt x="182" y="36"/>
                </a:lnTo>
                <a:lnTo>
                  <a:pt x="183" y="36"/>
                </a:lnTo>
                <a:lnTo>
                  <a:pt x="184" y="36"/>
                </a:lnTo>
                <a:lnTo>
                  <a:pt x="184" y="37"/>
                </a:lnTo>
                <a:lnTo>
                  <a:pt x="185" y="37"/>
                </a:lnTo>
                <a:lnTo>
                  <a:pt x="185" y="36"/>
                </a:lnTo>
                <a:lnTo>
                  <a:pt x="186" y="36"/>
                </a:lnTo>
                <a:lnTo>
                  <a:pt x="187" y="36"/>
                </a:lnTo>
                <a:lnTo>
                  <a:pt x="187" y="35"/>
                </a:lnTo>
                <a:lnTo>
                  <a:pt x="188" y="35"/>
                </a:lnTo>
                <a:lnTo>
                  <a:pt x="189" y="34"/>
                </a:lnTo>
                <a:lnTo>
                  <a:pt x="189" y="33"/>
                </a:lnTo>
                <a:lnTo>
                  <a:pt x="190" y="33"/>
                </a:lnTo>
                <a:lnTo>
                  <a:pt x="190" y="32"/>
                </a:lnTo>
                <a:lnTo>
                  <a:pt x="189" y="32"/>
                </a:lnTo>
                <a:lnTo>
                  <a:pt x="189" y="31"/>
                </a:lnTo>
                <a:lnTo>
                  <a:pt x="190" y="31"/>
                </a:lnTo>
                <a:lnTo>
                  <a:pt x="191" y="31"/>
                </a:lnTo>
                <a:lnTo>
                  <a:pt x="192" y="31"/>
                </a:lnTo>
                <a:lnTo>
                  <a:pt x="192" y="30"/>
                </a:lnTo>
                <a:lnTo>
                  <a:pt x="193" y="30"/>
                </a:lnTo>
                <a:lnTo>
                  <a:pt x="193" y="31"/>
                </a:lnTo>
                <a:lnTo>
                  <a:pt x="194" y="31"/>
                </a:lnTo>
                <a:lnTo>
                  <a:pt x="195" y="31"/>
                </a:lnTo>
                <a:lnTo>
                  <a:pt x="195" y="30"/>
                </a:lnTo>
                <a:lnTo>
                  <a:pt x="196" y="30"/>
                </a:lnTo>
                <a:lnTo>
                  <a:pt x="197" y="30"/>
                </a:lnTo>
                <a:lnTo>
                  <a:pt x="198" y="30"/>
                </a:lnTo>
                <a:lnTo>
                  <a:pt x="199" y="30"/>
                </a:lnTo>
                <a:lnTo>
                  <a:pt x="200" y="30"/>
                </a:lnTo>
                <a:lnTo>
                  <a:pt x="201" y="30"/>
                </a:lnTo>
                <a:lnTo>
                  <a:pt x="202" y="30"/>
                </a:lnTo>
                <a:lnTo>
                  <a:pt x="203" y="30"/>
                </a:lnTo>
                <a:lnTo>
                  <a:pt x="204" y="30"/>
                </a:lnTo>
                <a:lnTo>
                  <a:pt x="204" y="29"/>
                </a:lnTo>
                <a:lnTo>
                  <a:pt x="204" y="28"/>
                </a:lnTo>
                <a:lnTo>
                  <a:pt x="204" y="27"/>
                </a:lnTo>
                <a:lnTo>
                  <a:pt x="205" y="27"/>
                </a:lnTo>
                <a:lnTo>
                  <a:pt x="205" y="26"/>
                </a:lnTo>
                <a:lnTo>
                  <a:pt x="206" y="26"/>
                </a:lnTo>
                <a:lnTo>
                  <a:pt x="206" y="25"/>
                </a:lnTo>
                <a:lnTo>
                  <a:pt x="206" y="24"/>
                </a:lnTo>
                <a:lnTo>
                  <a:pt x="206" y="23"/>
                </a:lnTo>
                <a:lnTo>
                  <a:pt x="206" y="22"/>
                </a:lnTo>
                <a:lnTo>
                  <a:pt x="207" y="21"/>
                </a:lnTo>
                <a:lnTo>
                  <a:pt x="207" y="20"/>
                </a:lnTo>
                <a:lnTo>
                  <a:pt x="207" y="19"/>
                </a:lnTo>
                <a:lnTo>
                  <a:pt x="207" y="18"/>
                </a:lnTo>
                <a:lnTo>
                  <a:pt x="207" y="17"/>
                </a:lnTo>
                <a:lnTo>
                  <a:pt x="207" y="16"/>
                </a:lnTo>
                <a:lnTo>
                  <a:pt x="207" y="15"/>
                </a:lnTo>
                <a:lnTo>
                  <a:pt x="207" y="14"/>
                </a:lnTo>
                <a:lnTo>
                  <a:pt x="207" y="13"/>
                </a:lnTo>
                <a:lnTo>
                  <a:pt x="206" y="13"/>
                </a:lnTo>
                <a:lnTo>
                  <a:pt x="206" y="11"/>
                </a:lnTo>
                <a:lnTo>
                  <a:pt x="206" y="10"/>
                </a:lnTo>
                <a:lnTo>
                  <a:pt x="206" y="9"/>
                </a:lnTo>
                <a:lnTo>
                  <a:pt x="208" y="7"/>
                </a:lnTo>
                <a:lnTo>
                  <a:pt x="209" y="7"/>
                </a:lnTo>
                <a:lnTo>
                  <a:pt x="210" y="7"/>
                </a:lnTo>
                <a:lnTo>
                  <a:pt x="211" y="7"/>
                </a:lnTo>
                <a:lnTo>
                  <a:pt x="211" y="6"/>
                </a:lnTo>
                <a:lnTo>
                  <a:pt x="213" y="6"/>
                </a:lnTo>
                <a:lnTo>
                  <a:pt x="217" y="4"/>
                </a:lnTo>
                <a:lnTo>
                  <a:pt x="218" y="4"/>
                </a:lnTo>
                <a:lnTo>
                  <a:pt x="218" y="3"/>
                </a:lnTo>
                <a:lnTo>
                  <a:pt x="217" y="3"/>
                </a:lnTo>
                <a:lnTo>
                  <a:pt x="218" y="3"/>
                </a:lnTo>
                <a:lnTo>
                  <a:pt x="219" y="3"/>
                </a:lnTo>
                <a:lnTo>
                  <a:pt x="219" y="2"/>
                </a:lnTo>
                <a:lnTo>
                  <a:pt x="220" y="1"/>
                </a:lnTo>
                <a:lnTo>
                  <a:pt x="221" y="1"/>
                </a:lnTo>
                <a:lnTo>
                  <a:pt x="222" y="1"/>
                </a:lnTo>
                <a:lnTo>
                  <a:pt x="223" y="1"/>
                </a:lnTo>
                <a:lnTo>
                  <a:pt x="224" y="1"/>
                </a:lnTo>
                <a:lnTo>
                  <a:pt x="225" y="1"/>
                </a:lnTo>
                <a:lnTo>
                  <a:pt x="226" y="0"/>
                </a:lnTo>
                <a:lnTo>
                  <a:pt x="227" y="0"/>
                </a:lnTo>
                <a:lnTo>
                  <a:pt x="228" y="0"/>
                </a:lnTo>
                <a:lnTo>
                  <a:pt x="228" y="1"/>
                </a:lnTo>
                <a:lnTo>
                  <a:pt x="229" y="1"/>
                </a:lnTo>
                <a:lnTo>
                  <a:pt x="229" y="0"/>
                </a:lnTo>
                <a:lnTo>
                  <a:pt x="230" y="0"/>
                </a:lnTo>
                <a:lnTo>
                  <a:pt x="230" y="1"/>
                </a:lnTo>
                <a:lnTo>
                  <a:pt x="231" y="1"/>
                </a:lnTo>
                <a:lnTo>
                  <a:pt x="231" y="0"/>
                </a:lnTo>
                <a:lnTo>
                  <a:pt x="232" y="1"/>
                </a:lnTo>
                <a:lnTo>
                  <a:pt x="233" y="1"/>
                </a:lnTo>
                <a:lnTo>
                  <a:pt x="233" y="2"/>
                </a:lnTo>
                <a:lnTo>
                  <a:pt x="233" y="4"/>
                </a:lnTo>
                <a:lnTo>
                  <a:pt x="233" y="5"/>
                </a:lnTo>
                <a:lnTo>
                  <a:pt x="233" y="7"/>
                </a:lnTo>
                <a:lnTo>
                  <a:pt x="233" y="8"/>
                </a:lnTo>
                <a:lnTo>
                  <a:pt x="233" y="9"/>
                </a:lnTo>
                <a:lnTo>
                  <a:pt x="233" y="10"/>
                </a:lnTo>
                <a:lnTo>
                  <a:pt x="233" y="11"/>
                </a:lnTo>
                <a:lnTo>
                  <a:pt x="233" y="12"/>
                </a:lnTo>
                <a:lnTo>
                  <a:pt x="233" y="13"/>
                </a:lnTo>
                <a:lnTo>
                  <a:pt x="235" y="17"/>
                </a:lnTo>
                <a:lnTo>
                  <a:pt x="236" y="19"/>
                </a:lnTo>
                <a:lnTo>
                  <a:pt x="236" y="20"/>
                </a:lnTo>
                <a:lnTo>
                  <a:pt x="236" y="21"/>
                </a:lnTo>
                <a:lnTo>
                  <a:pt x="236" y="20"/>
                </a:lnTo>
                <a:lnTo>
                  <a:pt x="236" y="21"/>
                </a:lnTo>
                <a:lnTo>
                  <a:pt x="235" y="21"/>
                </a:lnTo>
                <a:lnTo>
                  <a:pt x="234" y="21"/>
                </a:lnTo>
                <a:lnTo>
                  <a:pt x="233" y="21"/>
                </a:lnTo>
                <a:lnTo>
                  <a:pt x="233" y="22"/>
                </a:lnTo>
                <a:lnTo>
                  <a:pt x="232" y="22"/>
                </a:lnTo>
                <a:lnTo>
                  <a:pt x="231" y="22"/>
                </a:lnTo>
                <a:lnTo>
                  <a:pt x="232" y="22"/>
                </a:lnTo>
                <a:lnTo>
                  <a:pt x="232" y="23"/>
                </a:lnTo>
                <a:lnTo>
                  <a:pt x="231" y="23"/>
                </a:lnTo>
                <a:lnTo>
                  <a:pt x="231" y="24"/>
                </a:lnTo>
                <a:lnTo>
                  <a:pt x="230" y="24"/>
                </a:lnTo>
                <a:lnTo>
                  <a:pt x="230" y="25"/>
                </a:lnTo>
                <a:lnTo>
                  <a:pt x="230" y="26"/>
                </a:lnTo>
                <a:lnTo>
                  <a:pt x="229" y="26"/>
                </a:lnTo>
                <a:lnTo>
                  <a:pt x="229" y="27"/>
                </a:lnTo>
                <a:lnTo>
                  <a:pt x="229" y="28"/>
                </a:lnTo>
                <a:lnTo>
                  <a:pt x="230" y="28"/>
                </a:lnTo>
                <a:lnTo>
                  <a:pt x="230" y="29"/>
                </a:lnTo>
                <a:lnTo>
                  <a:pt x="231" y="29"/>
                </a:lnTo>
                <a:lnTo>
                  <a:pt x="232" y="29"/>
                </a:lnTo>
                <a:lnTo>
                  <a:pt x="232" y="30"/>
                </a:lnTo>
                <a:lnTo>
                  <a:pt x="233" y="30"/>
                </a:lnTo>
                <a:lnTo>
                  <a:pt x="233" y="31"/>
                </a:lnTo>
                <a:lnTo>
                  <a:pt x="233" y="32"/>
                </a:lnTo>
                <a:lnTo>
                  <a:pt x="233" y="33"/>
                </a:lnTo>
                <a:lnTo>
                  <a:pt x="233" y="34"/>
                </a:lnTo>
                <a:lnTo>
                  <a:pt x="234" y="34"/>
                </a:lnTo>
                <a:lnTo>
                  <a:pt x="234" y="35"/>
                </a:lnTo>
                <a:lnTo>
                  <a:pt x="235" y="35"/>
                </a:lnTo>
                <a:lnTo>
                  <a:pt x="235" y="36"/>
                </a:lnTo>
                <a:lnTo>
                  <a:pt x="236" y="36"/>
                </a:lnTo>
                <a:lnTo>
                  <a:pt x="237" y="36"/>
                </a:lnTo>
                <a:lnTo>
                  <a:pt x="237" y="37"/>
                </a:lnTo>
                <a:lnTo>
                  <a:pt x="237" y="38"/>
                </a:lnTo>
                <a:lnTo>
                  <a:pt x="237" y="39"/>
                </a:lnTo>
                <a:lnTo>
                  <a:pt x="237" y="40"/>
                </a:lnTo>
                <a:lnTo>
                  <a:pt x="237" y="41"/>
                </a:lnTo>
                <a:lnTo>
                  <a:pt x="237" y="42"/>
                </a:lnTo>
                <a:lnTo>
                  <a:pt x="237" y="43"/>
                </a:lnTo>
                <a:lnTo>
                  <a:pt x="238" y="43"/>
                </a:lnTo>
                <a:lnTo>
                  <a:pt x="237" y="43"/>
                </a:lnTo>
                <a:lnTo>
                  <a:pt x="237" y="44"/>
                </a:lnTo>
                <a:lnTo>
                  <a:pt x="237" y="45"/>
                </a:lnTo>
                <a:lnTo>
                  <a:pt x="236" y="45"/>
                </a:lnTo>
                <a:lnTo>
                  <a:pt x="236" y="46"/>
                </a:lnTo>
                <a:lnTo>
                  <a:pt x="235" y="46"/>
                </a:lnTo>
                <a:lnTo>
                  <a:pt x="235" y="47"/>
                </a:lnTo>
                <a:lnTo>
                  <a:pt x="234" y="47"/>
                </a:lnTo>
                <a:lnTo>
                  <a:pt x="234" y="48"/>
                </a:lnTo>
                <a:lnTo>
                  <a:pt x="233" y="49"/>
                </a:lnTo>
                <a:lnTo>
                  <a:pt x="232" y="49"/>
                </a:lnTo>
                <a:lnTo>
                  <a:pt x="232" y="50"/>
                </a:lnTo>
                <a:lnTo>
                  <a:pt x="231" y="50"/>
                </a:lnTo>
                <a:lnTo>
                  <a:pt x="231" y="51"/>
                </a:lnTo>
                <a:lnTo>
                  <a:pt x="231" y="52"/>
                </a:lnTo>
                <a:lnTo>
                  <a:pt x="231" y="53"/>
                </a:lnTo>
                <a:lnTo>
                  <a:pt x="231" y="54"/>
                </a:lnTo>
                <a:lnTo>
                  <a:pt x="231" y="55"/>
                </a:lnTo>
                <a:lnTo>
                  <a:pt x="231" y="56"/>
                </a:lnTo>
                <a:lnTo>
                  <a:pt x="230" y="56"/>
                </a:lnTo>
                <a:lnTo>
                  <a:pt x="230" y="57"/>
                </a:lnTo>
                <a:lnTo>
                  <a:pt x="230" y="58"/>
                </a:lnTo>
                <a:lnTo>
                  <a:pt x="229" y="58"/>
                </a:lnTo>
                <a:lnTo>
                  <a:pt x="229" y="59"/>
                </a:lnTo>
                <a:lnTo>
                  <a:pt x="228" y="60"/>
                </a:lnTo>
                <a:lnTo>
                  <a:pt x="228" y="61"/>
                </a:lnTo>
                <a:lnTo>
                  <a:pt x="227" y="61"/>
                </a:lnTo>
                <a:lnTo>
                  <a:pt x="227" y="62"/>
                </a:lnTo>
                <a:lnTo>
                  <a:pt x="226" y="62"/>
                </a:lnTo>
                <a:lnTo>
                  <a:pt x="226" y="63"/>
                </a:lnTo>
                <a:lnTo>
                  <a:pt x="226" y="64"/>
                </a:lnTo>
                <a:lnTo>
                  <a:pt x="225" y="64"/>
                </a:lnTo>
                <a:lnTo>
                  <a:pt x="225" y="65"/>
                </a:lnTo>
                <a:lnTo>
                  <a:pt x="225" y="66"/>
                </a:lnTo>
                <a:lnTo>
                  <a:pt x="225" y="67"/>
                </a:lnTo>
                <a:lnTo>
                  <a:pt x="225" y="68"/>
                </a:lnTo>
                <a:lnTo>
                  <a:pt x="224" y="68"/>
                </a:lnTo>
                <a:lnTo>
                  <a:pt x="224" y="69"/>
                </a:lnTo>
                <a:lnTo>
                  <a:pt x="224" y="70"/>
                </a:lnTo>
                <a:lnTo>
                  <a:pt x="223" y="70"/>
                </a:lnTo>
                <a:lnTo>
                  <a:pt x="223" y="71"/>
                </a:lnTo>
                <a:lnTo>
                  <a:pt x="223" y="72"/>
                </a:lnTo>
                <a:lnTo>
                  <a:pt x="221" y="68"/>
                </a:lnTo>
                <a:lnTo>
                  <a:pt x="219" y="65"/>
                </a:lnTo>
                <a:lnTo>
                  <a:pt x="217" y="62"/>
                </a:lnTo>
                <a:lnTo>
                  <a:pt x="217" y="60"/>
                </a:lnTo>
                <a:lnTo>
                  <a:pt x="216" y="54"/>
                </a:lnTo>
                <a:lnTo>
                  <a:pt x="215" y="52"/>
                </a:lnTo>
                <a:lnTo>
                  <a:pt x="211" y="48"/>
                </a:lnTo>
                <a:lnTo>
                  <a:pt x="210" y="48"/>
                </a:lnTo>
                <a:lnTo>
                  <a:pt x="209" y="48"/>
                </a:lnTo>
                <a:lnTo>
                  <a:pt x="209" y="47"/>
                </a:lnTo>
                <a:lnTo>
                  <a:pt x="208" y="47"/>
                </a:lnTo>
                <a:lnTo>
                  <a:pt x="207" y="47"/>
                </a:lnTo>
                <a:lnTo>
                  <a:pt x="206" y="47"/>
                </a:lnTo>
                <a:lnTo>
                  <a:pt x="205" y="47"/>
                </a:lnTo>
                <a:lnTo>
                  <a:pt x="205" y="46"/>
                </a:lnTo>
                <a:lnTo>
                  <a:pt x="204" y="46"/>
                </a:lnTo>
                <a:lnTo>
                  <a:pt x="203" y="46"/>
                </a:lnTo>
                <a:lnTo>
                  <a:pt x="202" y="45"/>
                </a:lnTo>
                <a:lnTo>
                  <a:pt x="201" y="45"/>
                </a:lnTo>
                <a:lnTo>
                  <a:pt x="201" y="44"/>
                </a:lnTo>
                <a:lnTo>
                  <a:pt x="200" y="44"/>
                </a:lnTo>
                <a:lnTo>
                  <a:pt x="200" y="43"/>
                </a:lnTo>
                <a:lnTo>
                  <a:pt x="200" y="42"/>
                </a:lnTo>
                <a:lnTo>
                  <a:pt x="199" y="42"/>
                </a:lnTo>
                <a:lnTo>
                  <a:pt x="199" y="41"/>
                </a:lnTo>
                <a:lnTo>
                  <a:pt x="198" y="41"/>
                </a:lnTo>
                <a:lnTo>
                  <a:pt x="197" y="41"/>
                </a:lnTo>
                <a:lnTo>
                  <a:pt x="197" y="40"/>
                </a:lnTo>
                <a:lnTo>
                  <a:pt x="196" y="40"/>
                </a:lnTo>
                <a:lnTo>
                  <a:pt x="187" y="40"/>
                </a:lnTo>
                <a:lnTo>
                  <a:pt x="186" y="40"/>
                </a:lnTo>
                <a:lnTo>
                  <a:pt x="186" y="41"/>
                </a:lnTo>
                <a:lnTo>
                  <a:pt x="185" y="41"/>
                </a:lnTo>
                <a:lnTo>
                  <a:pt x="184" y="41"/>
                </a:lnTo>
                <a:lnTo>
                  <a:pt x="184" y="42"/>
                </a:lnTo>
                <a:lnTo>
                  <a:pt x="183" y="42"/>
                </a:lnTo>
                <a:lnTo>
                  <a:pt x="182" y="42"/>
                </a:lnTo>
                <a:lnTo>
                  <a:pt x="181" y="42"/>
                </a:lnTo>
                <a:lnTo>
                  <a:pt x="180" y="42"/>
                </a:lnTo>
                <a:lnTo>
                  <a:pt x="180" y="43"/>
                </a:lnTo>
                <a:lnTo>
                  <a:pt x="179" y="43"/>
                </a:lnTo>
                <a:lnTo>
                  <a:pt x="178" y="43"/>
                </a:lnTo>
                <a:lnTo>
                  <a:pt x="178" y="44"/>
                </a:lnTo>
                <a:lnTo>
                  <a:pt x="177" y="44"/>
                </a:lnTo>
                <a:lnTo>
                  <a:pt x="177" y="45"/>
                </a:lnTo>
                <a:lnTo>
                  <a:pt x="176" y="45"/>
                </a:lnTo>
                <a:lnTo>
                  <a:pt x="176" y="46"/>
                </a:lnTo>
                <a:lnTo>
                  <a:pt x="175" y="46"/>
                </a:lnTo>
                <a:lnTo>
                  <a:pt x="175" y="47"/>
                </a:lnTo>
                <a:lnTo>
                  <a:pt x="175" y="48"/>
                </a:lnTo>
                <a:lnTo>
                  <a:pt x="174" y="48"/>
                </a:lnTo>
                <a:lnTo>
                  <a:pt x="173" y="48"/>
                </a:lnTo>
                <a:lnTo>
                  <a:pt x="173" y="49"/>
                </a:lnTo>
                <a:lnTo>
                  <a:pt x="172" y="49"/>
                </a:lnTo>
                <a:lnTo>
                  <a:pt x="171" y="49"/>
                </a:lnTo>
                <a:lnTo>
                  <a:pt x="171" y="50"/>
                </a:lnTo>
                <a:lnTo>
                  <a:pt x="172" y="50"/>
                </a:lnTo>
                <a:lnTo>
                  <a:pt x="172" y="51"/>
                </a:lnTo>
                <a:lnTo>
                  <a:pt x="171" y="51"/>
                </a:lnTo>
                <a:lnTo>
                  <a:pt x="170" y="51"/>
                </a:lnTo>
                <a:lnTo>
                  <a:pt x="170" y="52"/>
                </a:lnTo>
                <a:lnTo>
                  <a:pt x="169" y="52"/>
                </a:lnTo>
                <a:lnTo>
                  <a:pt x="168" y="52"/>
                </a:lnTo>
                <a:lnTo>
                  <a:pt x="167" y="52"/>
                </a:lnTo>
                <a:lnTo>
                  <a:pt x="166" y="52"/>
                </a:lnTo>
                <a:lnTo>
                  <a:pt x="165" y="52"/>
                </a:lnTo>
                <a:lnTo>
                  <a:pt x="164" y="52"/>
                </a:lnTo>
                <a:lnTo>
                  <a:pt x="163" y="53"/>
                </a:lnTo>
                <a:lnTo>
                  <a:pt x="162" y="53"/>
                </a:lnTo>
                <a:lnTo>
                  <a:pt x="162" y="54"/>
                </a:lnTo>
                <a:lnTo>
                  <a:pt x="161" y="54"/>
                </a:lnTo>
                <a:lnTo>
                  <a:pt x="160" y="54"/>
                </a:lnTo>
                <a:lnTo>
                  <a:pt x="160" y="55"/>
                </a:lnTo>
                <a:lnTo>
                  <a:pt x="159" y="55"/>
                </a:lnTo>
                <a:lnTo>
                  <a:pt x="159" y="56"/>
                </a:lnTo>
                <a:lnTo>
                  <a:pt x="158" y="56"/>
                </a:lnTo>
                <a:lnTo>
                  <a:pt x="157" y="56"/>
                </a:lnTo>
                <a:lnTo>
                  <a:pt x="156" y="56"/>
                </a:lnTo>
                <a:lnTo>
                  <a:pt x="156" y="57"/>
                </a:lnTo>
                <a:lnTo>
                  <a:pt x="155" y="57"/>
                </a:lnTo>
                <a:lnTo>
                  <a:pt x="155" y="58"/>
                </a:lnTo>
                <a:lnTo>
                  <a:pt x="154" y="58"/>
                </a:lnTo>
                <a:lnTo>
                  <a:pt x="153" y="58"/>
                </a:lnTo>
                <a:lnTo>
                  <a:pt x="153" y="59"/>
                </a:lnTo>
                <a:lnTo>
                  <a:pt x="152" y="59"/>
                </a:lnTo>
                <a:lnTo>
                  <a:pt x="151" y="59"/>
                </a:lnTo>
                <a:lnTo>
                  <a:pt x="151" y="60"/>
                </a:lnTo>
                <a:lnTo>
                  <a:pt x="150" y="60"/>
                </a:lnTo>
                <a:lnTo>
                  <a:pt x="150" y="59"/>
                </a:lnTo>
                <a:lnTo>
                  <a:pt x="149" y="59"/>
                </a:lnTo>
                <a:lnTo>
                  <a:pt x="148" y="59"/>
                </a:lnTo>
                <a:lnTo>
                  <a:pt x="148" y="60"/>
                </a:lnTo>
                <a:lnTo>
                  <a:pt x="147" y="60"/>
                </a:lnTo>
                <a:lnTo>
                  <a:pt x="147" y="61"/>
                </a:lnTo>
                <a:lnTo>
                  <a:pt x="146" y="61"/>
                </a:lnTo>
                <a:lnTo>
                  <a:pt x="145" y="61"/>
                </a:lnTo>
                <a:lnTo>
                  <a:pt x="145" y="62"/>
                </a:lnTo>
                <a:lnTo>
                  <a:pt x="144" y="62"/>
                </a:lnTo>
                <a:lnTo>
                  <a:pt x="144" y="63"/>
                </a:lnTo>
                <a:lnTo>
                  <a:pt x="143" y="63"/>
                </a:lnTo>
                <a:lnTo>
                  <a:pt x="142" y="63"/>
                </a:lnTo>
                <a:lnTo>
                  <a:pt x="141" y="63"/>
                </a:lnTo>
                <a:lnTo>
                  <a:pt x="140" y="63"/>
                </a:lnTo>
                <a:lnTo>
                  <a:pt x="139" y="63"/>
                </a:lnTo>
                <a:lnTo>
                  <a:pt x="139" y="62"/>
                </a:lnTo>
                <a:lnTo>
                  <a:pt x="138" y="62"/>
                </a:lnTo>
                <a:lnTo>
                  <a:pt x="137" y="62"/>
                </a:lnTo>
                <a:lnTo>
                  <a:pt x="136" y="62"/>
                </a:lnTo>
                <a:lnTo>
                  <a:pt x="135" y="62"/>
                </a:lnTo>
                <a:lnTo>
                  <a:pt x="134" y="62"/>
                </a:lnTo>
                <a:lnTo>
                  <a:pt x="134" y="61"/>
                </a:lnTo>
                <a:lnTo>
                  <a:pt x="133" y="61"/>
                </a:lnTo>
                <a:lnTo>
                  <a:pt x="132" y="61"/>
                </a:lnTo>
                <a:lnTo>
                  <a:pt x="132" y="60"/>
                </a:lnTo>
                <a:lnTo>
                  <a:pt x="131" y="60"/>
                </a:lnTo>
                <a:lnTo>
                  <a:pt x="131" y="59"/>
                </a:lnTo>
                <a:lnTo>
                  <a:pt x="132" y="59"/>
                </a:lnTo>
                <a:lnTo>
                  <a:pt x="132" y="58"/>
                </a:lnTo>
                <a:lnTo>
                  <a:pt x="133" y="57"/>
                </a:lnTo>
                <a:lnTo>
                  <a:pt x="133" y="56"/>
                </a:lnTo>
                <a:lnTo>
                  <a:pt x="134" y="56"/>
                </a:lnTo>
                <a:lnTo>
                  <a:pt x="133" y="56"/>
                </a:lnTo>
                <a:lnTo>
                  <a:pt x="133" y="55"/>
                </a:lnTo>
                <a:lnTo>
                  <a:pt x="133" y="54"/>
                </a:lnTo>
                <a:lnTo>
                  <a:pt x="132" y="54"/>
                </a:lnTo>
                <a:lnTo>
                  <a:pt x="132" y="53"/>
                </a:lnTo>
                <a:lnTo>
                  <a:pt x="131" y="53"/>
                </a:lnTo>
                <a:lnTo>
                  <a:pt x="131" y="52"/>
                </a:lnTo>
                <a:lnTo>
                  <a:pt x="131" y="51"/>
                </a:lnTo>
                <a:lnTo>
                  <a:pt x="131" y="50"/>
                </a:lnTo>
                <a:lnTo>
                  <a:pt x="131" y="49"/>
                </a:lnTo>
                <a:lnTo>
                  <a:pt x="132" y="49"/>
                </a:lnTo>
                <a:lnTo>
                  <a:pt x="131" y="49"/>
                </a:lnTo>
                <a:lnTo>
                  <a:pt x="131" y="48"/>
                </a:lnTo>
                <a:lnTo>
                  <a:pt x="131" y="47"/>
                </a:lnTo>
                <a:lnTo>
                  <a:pt x="131" y="46"/>
                </a:lnTo>
                <a:lnTo>
                  <a:pt x="131" y="45"/>
                </a:lnTo>
                <a:lnTo>
                  <a:pt x="130" y="45"/>
                </a:lnTo>
                <a:lnTo>
                  <a:pt x="130" y="44"/>
                </a:lnTo>
                <a:lnTo>
                  <a:pt x="130" y="43"/>
                </a:lnTo>
                <a:lnTo>
                  <a:pt x="129" y="43"/>
                </a:lnTo>
                <a:lnTo>
                  <a:pt x="129" y="42"/>
                </a:lnTo>
                <a:lnTo>
                  <a:pt x="130" y="42"/>
                </a:lnTo>
                <a:lnTo>
                  <a:pt x="130" y="41"/>
                </a:lnTo>
                <a:lnTo>
                  <a:pt x="130" y="40"/>
                </a:lnTo>
                <a:close/>
                <a:moveTo>
                  <a:pt x="5" y="88"/>
                </a:moveTo>
                <a:lnTo>
                  <a:pt x="6" y="88"/>
                </a:lnTo>
                <a:lnTo>
                  <a:pt x="6" y="87"/>
                </a:lnTo>
                <a:lnTo>
                  <a:pt x="6" y="86"/>
                </a:lnTo>
                <a:lnTo>
                  <a:pt x="6" y="85"/>
                </a:lnTo>
                <a:lnTo>
                  <a:pt x="6" y="84"/>
                </a:lnTo>
                <a:lnTo>
                  <a:pt x="7" y="84"/>
                </a:lnTo>
                <a:lnTo>
                  <a:pt x="8" y="84"/>
                </a:lnTo>
                <a:lnTo>
                  <a:pt x="9" y="85"/>
                </a:lnTo>
                <a:lnTo>
                  <a:pt x="10" y="86"/>
                </a:lnTo>
                <a:lnTo>
                  <a:pt x="10" y="87"/>
                </a:lnTo>
                <a:lnTo>
                  <a:pt x="10" y="88"/>
                </a:lnTo>
                <a:lnTo>
                  <a:pt x="9" y="89"/>
                </a:lnTo>
                <a:lnTo>
                  <a:pt x="9" y="90"/>
                </a:lnTo>
                <a:lnTo>
                  <a:pt x="8" y="91"/>
                </a:lnTo>
                <a:lnTo>
                  <a:pt x="7" y="91"/>
                </a:lnTo>
                <a:lnTo>
                  <a:pt x="6" y="91"/>
                </a:lnTo>
                <a:lnTo>
                  <a:pt x="6" y="90"/>
                </a:lnTo>
                <a:lnTo>
                  <a:pt x="5" y="89"/>
                </a:lnTo>
                <a:lnTo>
                  <a:pt x="5" y="88"/>
                </a:lnTo>
                <a:close/>
                <a:moveTo>
                  <a:pt x="75" y="120"/>
                </a:moveTo>
                <a:lnTo>
                  <a:pt x="75" y="120"/>
                </a:lnTo>
                <a:lnTo>
                  <a:pt x="75" y="119"/>
                </a:lnTo>
                <a:lnTo>
                  <a:pt x="75" y="118"/>
                </a:lnTo>
                <a:lnTo>
                  <a:pt x="76" y="118"/>
                </a:lnTo>
                <a:lnTo>
                  <a:pt x="76" y="117"/>
                </a:lnTo>
                <a:lnTo>
                  <a:pt x="76" y="116"/>
                </a:lnTo>
                <a:lnTo>
                  <a:pt x="77" y="116"/>
                </a:lnTo>
                <a:lnTo>
                  <a:pt x="78" y="116"/>
                </a:lnTo>
                <a:lnTo>
                  <a:pt x="79" y="116"/>
                </a:lnTo>
                <a:lnTo>
                  <a:pt x="79" y="117"/>
                </a:lnTo>
                <a:lnTo>
                  <a:pt x="79" y="118"/>
                </a:lnTo>
                <a:lnTo>
                  <a:pt x="80" y="118"/>
                </a:lnTo>
                <a:lnTo>
                  <a:pt x="80" y="119"/>
                </a:lnTo>
                <a:lnTo>
                  <a:pt x="80" y="120"/>
                </a:lnTo>
                <a:lnTo>
                  <a:pt x="81" y="120"/>
                </a:lnTo>
                <a:lnTo>
                  <a:pt x="80" y="120"/>
                </a:lnTo>
                <a:lnTo>
                  <a:pt x="79" y="120"/>
                </a:lnTo>
                <a:lnTo>
                  <a:pt x="79" y="121"/>
                </a:lnTo>
                <a:lnTo>
                  <a:pt x="79" y="122"/>
                </a:lnTo>
                <a:lnTo>
                  <a:pt x="78" y="123"/>
                </a:lnTo>
                <a:lnTo>
                  <a:pt x="77" y="124"/>
                </a:lnTo>
                <a:lnTo>
                  <a:pt x="76" y="124"/>
                </a:lnTo>
                <a:lnTo>
                  <a:pt x="76" y="123"/>
                </a:lnTo>
                <a:lnTo>
                  <a:pt x="76" y="122"/>
                </a:lnTo>
                <a:lnTo>
                  <a:pt x="76" y="121"/>
                </a:lnTo>
                <a:lnTo>
                  <a:pt x="75" y="121"/>
                </a:lnTo>
                <a:lnTo>
                  <a:pt x="75" y="120"/>
                </a:lnTo>
                <a:close/>
                <a:moveTo>
                  <a:pt x="98" y="32"/>
                </a:moveTo>
                <a:lnTo>
                  <a:pt x="97" y="32"/>
                </a:lnTo>
                <a:lnTo>
                  <a:pt x="97" y="31"/>
                </a:lnTo>
                <a:lnTo>
                  <a:pt x="97" y="30"/>
                </a:lnTo>
                <a:lnTo>
                  <a:pt x="96" y="30"/>
                </a:lnTo>
                <a:lnTo>
                  <a:pt x="95" y="30"/>
                </a:lnTo>
                <a:lnTo>
                  <a:pt x="95" y="29"/>
                </a:lnTo>
                <a:lnTo>
                  <a:pt x="95" y="28"/>
                </a:lnTo>
                <a:lnTo>
                  <a:pt x="94" y="28"/>
                </a:lnTo>
                <a:lnTo>
                  <a:pt x="94" y="27"/>
                </a:lnTo>
                <a:lnTo>
                  <a:pt x="95" y="27"/>
                </a:lnTo>
                <a:lnTo>
                  <a:pt x="96" y="26"/>
                </a:lnTo>
                <a:lnTo>
                  <a:pt x="97" y="26"/>
                </a:lnTo>
                <a:lnTo>
                  <a:pt x="98" y="26"/>
                </a:lnTo>
                <a:lnTo>
                  <a:pt x="99" y="26"/>
                </a:lnTo>
                <a:lnTo>
                  <a:pt x="100" y="26"/>
                </a:lnTo>
                <a:lnTo>
                  <a:pt x="100" y="27"/>
                </a:lnTo>
                <a:lnTo>
                  <a:pt x="100" y="28"/>
                </a:lnTo>
                <a:lnTo>
                  <a:pt x="100" y="29"/>
                </a:lnTo>
                <a:lnTo>
                  <a:pt x="100" y="30"/>
                </a:lnTo>
                <a:lnTo>
                  <a:pt x="100" y="31"/>
                </a:lnTo>
                <a:lnTo>
                  <a:pt x="99" y="32"/>
                </a:lnTo>
                <a:lnTo>
                  <a:pt x="98" y="32"/>
                </a:lnTo>
                <a:close/>
                <a:moveTo>
                  <a:pt x="95" y="33"/>
                </a:moveTo>
                <a:lnTo>
                  <a:pt x="94" y="33"/>
                </a:lnTo>
                <a:lnTo>
                  <a:pt x="94" y="34"/>
                </a:lnTo>
                <a:lnTo>
                  <a:pt x="95" y="34"/>
                </a:lnTo>
                <a:lnTo>
                  <a:pt x="95" y="35"/>
                </a:lnTo>
                <a:lnTo>
                  <a:pt x="96" y="35"/>
                </a:lnTo>
                <a:lnTo>
                  <a:pt x="96" y="36"/>
                </a:lnTo>
                <a:lnTo>
                  <a:pt x="97" y="36"/>
                </a:lnTo>
                <a:lnTo>
                  <a:pt x="97" y="37"/>
                </a:lnTo>
                <a:lnTo>
                  <a:pt x="97" y="38"/>
                </a:lnTo>
                <a:lnTo>
                  <a:pt x="97" y="39"/>
                </a:lnTo>
                <a:lnTo>
                  <a:pt x="96" y="39"/>
                </a:lnTo>
                <a:lnTo>
                  <a:pt x="95" y="39"/>
                </a:lnTo>
                <a:lnTo>
                  <a:pt x="94" y="39"/>
                </a:lnTo>
                <a:lnTo>
                  <a:pt x="93" y="39"/>
                </a:lnTo>
                <a:lnTo>
                  <a:pt x="93" y="38"/>
                </a:lnTo>
                <a:lnTo>
                  <a:pt x="93" y="37"/>
                </a:lnTo>
                <a:lnTo>
                  <a:pt x="93" y="36"/>
                </a:lnTo>
                <a:lnTo>
                  <a:pt x="93" y="35"/>
                </a:lnTo>
                <a:lnTo>
                  <a:pt x="93" y="34"/>
                </a:lnTo>
                <a:lnTo>
                  <a:pt x="92" y="34"/>
                </a:lnTo>
                <a:lnTo>
                  <a:pt x="92" y="33"/>
                </a:lnTo>
                <a:lnTo>
                  <a:pt x="92" y="32"/>
                </a:lnTo>
                <a:lnTo>
                  <a:pt x="92" y="31"/>
                </a:lnTo>
                <a:lnTo>
                  <a:pt x="92" y="30"/>
                </a:lnTo>
                <a:lnTo>
                  <a:pt x="93" y="31"/>
                </a:lnTo>
                <a:lnTo>
                  <a:pt x="93" y="32"/>
                </a:lnTo>
                <a:lnTo>
                  <a:pt x="94" y="32"/>
                </a:lnTo>
                <a:lnTo>
                  <a:pt x="95" y="33"/>
                </a:lnTo>
                <a:close/>
                <a:moveTo>
                  <a:pt x="90" y="52"/>
                </a:moveTo>
                <a:lnTo>
                  <a:pt x="90" y="53"/>
                </a:lnTo>
                <a:lnTo>
                  <a:pt x="90" y="54"/>
                </a:lnTo>
                <a:lnTo>
                  <a:pt x="90" y="55"/>
                </a:lnTo>
                <a:lnTo>
                  <a:pt x="89" y="55"/>
                </a:lnTo>
                <a:lnTo>
                  <a:pt x="89" y="56"/>
                </a:lnTo>
                <a:lnTo>
                  <a:pt x="90" y="56"/>
                </a:lnTo>
                <a:lnTo>
                  <a:pt x="90" y="57"/>
                </a:lnTo>
                <a:lnTo>
                  <a:pt x="89" y="58"/>
                </a:lnTo>
                <a:lnTo>
                  <a:pt x="88" y="58"/>
                </a:lnTo>
                <a:lnTo>
                  <a:pt x="88" y="57"/>
                </a:lnTo>
                <a:lnTo>
                  <a:pt x="87" y="57"/>
                </a:lnTo>
                <a:lnTo>
                  <a:pt x="87" y="56"/>
                </a:lnTo>
                <a:lnTo>
                  <a:pt x="87" y="55"/>
                </a:lnTo>
                <a:lnTo>
                  <a:pt x="87" y="54"/>
                </a:lnTo>
                <a:lnTo>
                  <a:pt x="88" y="54"/>
                </a:lnTo>
                <a:lnTo>
                  <a:pt x="89" y="54"/>
                </a:lnTo>
                <a:lnTo>
                  <a:pt x="90" y="54"/>
                </a:lnTo>
                <a:lnTo>
                  <a:pt x="89" y="54"/>
                </a:lnTo>
                <a:lnTo>
                  <a:pt x="89" y="53"/>
                </a:lnTo>
                <a:lnTo>
                  <a:pt x="88" y="53"/>
                </a:lnTo>
                <a:lnTo>
                  <a:pt x="87" y="53"/>
                </a:lnTo>
                <a:lnTo>
                  <a:pt x="88" y="53"/>
                </a:lnTo>
                <a:lnTo>
                  <a:pt x="89" y="53"/>
                </a:lnTo>
                <a:lnTo>
                  <a:pt x="89" y="52"/>
                </a:lnTo>
                <a:lnTo>
                  <a:pt x="88" y="52"/>
                </a:lnTo>
                <a:lnTo>
                  <a:pt x="87" y="52"/>
                </a:lnTo>
                <a:lnTo>
                  <a:pt x="87" y="51"/>
                </a:lnTo>
                <a:lnTo>
                  <a:pt x="87" y="50"/>
                </a:lnTo>
                <a:lnTo>
                  <a:pt x="87" y="49"/>
                </a:lnTo>
                <a:lnTo>
                  <a:pt x="88" y="49"/>
                </a:lnTo>
                <a:lnTo>
                  <a:pt x="88" y="48"/>
                </a:lnTo>
                <a:lnTo>
                  <a:pt x="87" y="48"/>
                </a:lnTo>
                <a:lnTo>
                  <a:pt x="87" y="47"/>
                </a:lnTo>
                <a:lnTo>
                  <a:pt x="88" y="47"/>
                </a:lnTo>
                <a:lnTo>
                  <a:pt x="88" y="48"/>
                </a:lnTo>
                <a:lnTo>
                  <a:pt x="89" y="49"/>
                </a:lnTo>
                <a:lnTo>
                  <a:pt x="89" y="50"/>
                </a:lnTo>
                <a:lnTo>
                  <a:pt x="90" y="50"/>
                </a:lnTo>
                <a:lnTo>
                  <a:pt x="90" y="51"/>
                </a:lnTo>
                <a:lnTo>
                  <a:pt x="90" y="52"/>
                </a:lnTo>
                <a:close/>
                <a:moveTo>
                  <a:pt x="39" y="137"/>
                </a:moveTo>
                <a:lnTo>
                  <a:pt x="39" y="136"/>
                </a:lnTo>
                <a:lnTo>
                  <a:pt x="38" y="135"/>
                </a:lnTo>
                <a:lnTo>
                  <a:pt x="38" y="134"/>
                </a:lnTo>
                <a:lnTo>
                  <a:pt x="38" y="133"/>
                </a:lnTo>
                <a:lnTo>
                  <a:pt x="38" y="132"/>
                </a:lnTo>
                <a:lnTo>
                  <a:pt x="39" y="131"/>
                </a:lnTo>
                <a:lnTo>
                  <a:pt x="39" y="130"/>
                </a:lnTo>
                <a:lnTo>
                  <a:pt x="40" y="129"/>
                </a:lnTo>
                <a:lnTo>
                  <a:pt x="41" y="129"/>
                </a:lnTo>
                <a:lnTo>
                  <a:pt x="41" y="130"/>
                </a:lnTo>
                <a:lnTo>
                  <a:pt x="42" y="130"/>
                </a:lnTo>
                <a:lnTo>
                  <a:pt x="42" y="131"/>
                </a:lnTo>
                <a:lnTo>
                  <a:pt x="42" y="132"/>
                </a:lnTo>
                <a:lnTo>
                  <a:pt x="42" y="133"/>
                </a:lnTo>
                <a:lnTo>
                  <a:pt x="41" y="133"/>
                </a:lnTo>
                <a:lnTo>
                  <a:pt x="41" y="134"/>
                </a:lnTo>
                <a:lnTo>
                  <a:pt x="41" y="135"/>
                </a:lnTo>
                <a:lnTo>
                  <a:pt x="40" y="136"/>
                </a:lnTo>
                <a:lnTo>
                  <a:pt x="40" y="137"/>
                </a:lnTo>
                <a:lnTo>
                  <a:pt x="39" y="137"/>
                </a:lnTo>
                <a:close/>
                <a:moveTo>
                  <a:pt x="87" y="121"/>
                </a:moveTo>
                <a:lnTo>
                  <a:pt x="87" y="121"/>
                </a:lnTo>
                <a:lnTo>
                  <a:pt x="87" y="120"/>
                </a:lnTo>
                <a:lnTo>
                  <a:pt x="87" y="119"/>
                </a:lnTo>
                <a:lnTo>
                  <a:pt x="88" y="119"/>
                </a:lnTo>
                <a:lnTo>
                  <a:pt x="88" y="118"/>
                </a:lnTo>
                <a:lnTo>
                  <a:pt x="89" y="118"/>
                </a:lnTo>
                <a:lnTo>
                  <a:pt x="89" y="117"/>
                </a:lnTo>
                <a:lnTo>
                  <a:pt x="88" y="117"/>
                </a:lnTo>
                <a:lnTo>
                  <a:pt x="88" y="118"/>
                </a:lnTo>
                <a:lnTo>
                  <a:pt x="87" y="118"/>
                </a:lnTo>
                <a:lnTo>
                  <a:pt x="87" y="117"/>
                </a:lnTo>
                <a:lnTo>
                  <a:pt x="87" y="116"/>
                </a:lnTo>
                <a:lnTo>
                  <a:pt x="88" y="116"/>
                </a:lnTo>
                <a:lnTo>
                  <a:pt x="88" y="115"/>
                </a:lnTo>
                <a:lnTo>
                  <a:pt x="89" y="115"/>
                </a:lnTo>
                <a:lnTo>
                  <a:pt x="90" y="114"/>
                </a:lnTo>
                <a:lnTo>
                  <a:pt x="90" y="113"/>
                </a:lnTo>
                <a:lnTo>
                  <a:pt x="90" y="114"/>
                </a:lnTo>
                <a:lnTo>
                  <a:pt x="91" y="114"/>
                </a:lnTo>
                <a:lnTo>
                  <a:pt x="92" y="115"/>
                </a:lnTo>
                <a:lnTo>
                  <a:pt x="91" y="116"/>
                </a:lnTo>
                <a:lnTo>
                  <a:pt x="90" y="115"/>
                </a:lnTo>
                <a:lnTo>
                  <a:pt x="90" y="116"/>
                </a:lnTo>
                <a:lnTo>
                  <a:pt x="89" y="116"/>
                </a:lnTo>
                <a:lnTo>
                  <a:pt x="89" y="117"/>
                </a:lnTo>
                <a:lnTo>
                  <a:pt x="90" y="116"/>
                </a:lnTo>
                <a:lnTo>
                  <a:pt x="91" y="116"/>
                </a:lnTo>
                <a:lnTo>
                  <a:pt x="91" y="117"/>
                </a:lnTo>
                <a:lnTo>
                  <a:pt x="91" y="118"/>
                </a:lnTo>
                <a:lnTo>
                  <a:pt x="90" y="119"/>
                </a:lnTo>
                <a:lnTo>
                  <a:pt x="90" y="120"/>
                </a:lnTo>
                <a:lnTo>
                  <a:pt x="89" y="120"/>
                </a:lnTo>
                <a:lnTo>
                  <a:pt x="88" y="120"/>
                </a:lnTo>
                <a:lnTo>
                  <a:pt x="88" y="121"/>
                </a:lnTo>
                <a:lnTo>
                  <a:pt x="87" y="121"/>
                </a:lnTo>
                <a:lnTo>
                  <a:pt x="87" y="122"/>
                </a:lnTo>
                <a:lnTo>
                  <a:pt x="87" y="121"/>
                </a:lnTo>
                <a:close/>
                <a:moveTo>
                  <a:pt x="0" y="122"/>
                </a:moveTo>
                <a:lnTo>
                  <a:pt x="0" y="119"/>
                </a:lnTo>
                <a:lnTo>
                  <a:pt x="1" y="118"/>
                </a:lnTo>
                <a:lnTo>
                  <a:pt x="2" y="118"/>
                </a:lnTo>
                <a:lnTo>
                  <a:pt x="4" y="118"/>
                </a:lnTo>
                <a:lnTo>
                  <a:pt x="5" y="119"/>
                </a:lnTo>
                <a:lnTo>
                  <a:pt x="5" y="120"/>
                </a:lnTo>
                <a:lnTo>
                  <a:pt x="4" y="121"/>
                </a:lnTo>
                <a:lnTo>
                  <a:pt x="3" y="121"/>
                </a:lnTo>
                <a:lnTo>
                  <a:pt x="2" y="121"/>
                </a:lnTo>
                <a:lnTo>
                  <a:pt x="2" y="122"/>
                </a:lnTo>
                <a:lnTo>
                  <a:pt x="1" y="122"/>
                </a:lnTo>
                <a:lnTo>
                  <a:pt x="0" y="122"/>
                </a:lnTo>
                <a:close/>
                <a:moveTo>
                  <a:pt x="71" y="73"/>
                </a:moveTo>
                <a:lnTo>
                  <a:pt x="71" y="74"/>
                </a:lnTo>
                <a:lnTo>
                  <a:pt x="72" y="74"/>
                </a:lnTo>
                <a:lnTo>
                  <a:pt x="73" y="74"/>
                </a:lnTo>
                <a:lnTo>
                  <a:pt x="73" y="75"/>
                </a:lnTo>
                <a:lnTo>
                  <a:pt x="72" y="75"/>
                </a:lnTo>
                <a:lnTo>
                  <a:pt x="71" y="75"/>
                </a:lnTo>
                <a:lnTo>
                  <a:pt x="70" y="75"/>
                </a:lnTo>
                <a:lnTo>
                  <a:pt x="69" y="74"/>
                </a:lnTo>
                <a:lnTo>
                  <a:pt x="68" y="73"/>
                </a:lnTo>
                <a:lnTo>
                  <a:pt x="68" y="72"/>
                </a:lnTo>
                <a:lnTo>
                  <a:pt x="67" y="72"/>
                </a:lnTo>
                <a:lnTo>
                  <a:pt x="67" y="71"/>
                </a:lnTo>
                <a:lnTo>
                  <a:pt x="67" y="70"/>
                </a:lnTo>
                <a:lnTo>
                  <a:pt x="68" y="70"/>
                </a:lnTo>
                <a:lnTo>
                  <a:pt x="69" y="71"/>
                </a:lnTo>
                <a:lnTo>
                  <a:pt x="70" y="71"/>
                </a:lnTo>
                <a:lnTo>
                  <a:pt x="71" y="71"/>
                </a:lnTo>
                <a:lnTo>
                  <a:pt x="72" y="71"/>
                </a:lnTo>
                <a:lnTo>
                  <a:pt x="73" y="71"/>
                </a:lnTo>
                <a:lnTo>
                  <a:pt x="74" y="71"/>
                </a:lnTo>
                <a:lnTo>
                  <a:pt x="74" y="72"/>
                </a:lnTo>
                <a:lnTo>
                  <a:pt x="73" y="72"/>
                </a:lnTo>
                <a:lnTo>
                  <a:pt x="72" y="72"/>
                </a:lnTo>
                <a:lnTo>
                  <a:pt x="71" y="72"/>
                </a:lnTo>
                <a:lnTo>
                  <a:pt x="70" y="72"/>
                </a:lnTo>
                <a:lnTo>
                  <a:pt x="70" y="73"/>
                </a:lnTo>
                <a:lnTo>
                  <a:pt x="71" y="73"/>
                </a:lnTo>
                <a:close/>
                <a:moveTo>
                  <a:pt x="86" y="102"/>
                </a:moveTo>
                <a:lnTo>
                  <a:pt x="85" y="101"/>
                </a:lnTo>
                <a:lnTo>
                  <a:pt x="85" y="100"/>
                </a:lnTo>
                <a:lnTo>
                  <a:pt x="84" y="100"/>
                </a:lnTo>
                <a:lnTo>
                  <a:pt x="83" y="100"/>
                </a:lnTo>
                <a:lnTo>
                  <a:pt x="83" y="99"/>
                </a:lnTo>
                <a:lnTo>
                  <a:pt x="82" y="99"/>
                </a:lnTo>
                <a:lnTo>
                  <a:pt x="82" y="98"/>
                </a:lnTo>
                <a:lnTo>
                  <a:pt x="82" y="96"/>
                </a:lnTo>
                <a:lnTo>
                  <a:pt x="83" y="96"/>
                </a:lnTo>
                <a:lnTo>
                  <a:pt x="84" y="95"/>
                </a:lnTo>
                <a:lnTo>
                  <a:pt x="84" y="96"/>
                </a:lnTo>
                <a:lnTo>
                  <a:pt x="85" y="96"/>
                </a:lnTo>
                <a:lnTo>
                  <a:pt x="85" y="95"/>
                </a:lnTo>
                <a:lnTo>
                  <a:pt x="85" y="96"/>
                </a:lnTo>
                <a:lnTo>
                  <a:pt x="85" y="97"/>
                </a:lnTo>
                <a:lnTo>
                  <a:pt x="84" y="97"/>
                </a:lnTo>
                <a:lnTo>
                  <a:pt x="84" y="98"/>
                </a:lnTo>
                <a:lnTo>
                  <a:pt x="85" y="98"/>
                </a:lnTo>
                <a:lnTo>
                  <a:pt x="85" y="99"/>
                </a:lnTo>
                <a:lnTo>
                  <a:pt x="85" y="100"/>
                </a:lnTo>
                <a:lnTo>
                  <a:pt x="86" y="100"/>
                </a:lnTo>
                <a:lnTo>
                  <a:pt x="87" y="100"/>
                </a:lnTo>
                <a:lnTo>
                  <a:pt x="87" y="101"/>
                </a:lnTo>
                <a:lnTo>
                  <a:pt x="87" y="102"/>
                </a:lnTo>
                <a:lnTo>
                  <a:pt x="86" y="102"/>
                </a:lnTo>
                <a:close/>
                <a:moveTo>
                  <a:pt x="21" y="131"/>
                </a:moveTo>
                <a:lnTo>
                  <a:pt x="21" y="132"/>
                </a:lnTo>
                <a:lnTo>
                  <a:pt x="20" y="132"/>
                </a:lnTo>
                <a:lnTo>
                  <a:pt x="20" y="133"/>
                </a:lnTo>
                <a:lnTo>
                  <a:pt x="19" y="133"/>
                </a:lnTo>
                <a:lnTo>
                  <a:pt x="18" y="133"/>
                </a:lnTo>
                <a:lnTo>
                  <a:pt x="18" y="132"/>
                </a:lnTo>
                <a:lnTo>
                  <a:pt x="18" y="131"/>
                </a:lnTo>
                <a:lnTo>
                  <a:pt x="18" y="130"/>
                </a:lnTo>
                <a:lnTo>
                  <a:pt x="19" y="130"/>
                </a:lnTo>
                <a:lnTo>
                  <a:pt x="20" y="130"/>
                </a:lnTo>
                <a:lnTo>
                  <a:pt x="21" y="130"/>
                </a:lnTo>
                <a:lnTo>
                  <a:pt x="21" y="131"/>
                </a:lnTo>
                <a:close/>
                <a:moveTo>
                  <a:pt x="25" y="38"/>
                </a:moveTo>
                <a:lnTo>
                  <a:pt x="25" y="38"/>
                </a:lnTo>
                <a:lnTo>
                  <a:pt x="24" y="38"/>
                </a:lnTo>
                <a:lnTo>
                  <a:pt x="24" y="37"/>
                </a:lnTo>
                <a:lnTo>
                  <a:pt x="24" y="36"/>
                </a:lnTo>
                <a:lnTo>
                  <a:pt x="25" y="36"/>
                </a:lnTo>
                <a:lnTo>
                  <a:pt x="25" y="35"/>
                </a:lnTo>
                <a:lnTo>
                  <a:pt x="26" y="35"/>
                </a:lnTo>
                <a:lnTo>
                  <a:pt x="27" y="35"/>
                </a:lnTo>
                <a:lnTo>
                  <a:pt x="27" y="36"/>
                </a:lnTo>
                <a:lnTo>
                  <a:pt x="27" y="37"/>
                </a:lnTo>
                <a:lnTo>
                  <a:pt x="27" y="38"/>
                </a:lnTo>
                <a:lnTo>
                  <a:pt x="26" y="38"/>
                </a:lnTo>
                <a:lnTo>
                  <a:pt x="25" y="38"/>
                </a:lnTo>
                <a:close/>
                <a:moveTo>
                  <a:pt x="37" y="113"/>
                </a:moveTo>
                <a:lnTo>
                  <a:pt x="37" y="113"/>
                </a:lnTo>
                <a:lnTo>
                  <a:pt x="37" y="112"/>
                </a:lnTo>
                <a:lnTo>
                  <a:pt x="37" y="111"/>
                </a:lnTo>
                <a:lnTo>
                  <a:pt x="37" y="110"/>
                </a:lnTo>
                <a:lnTo>
                  <a:pt x="36" y="109"/>
                </a:lnTo>
                <a:lnTo>
                  <a:pt x="36" y="108"/>
                </a:lnTo>
                <a:lnTo>
                  <a:pt x="36" y="107"/>
                </a:lnTo>
                <a:lnTo>
                  <a:pt x="37" y="107"/>
                </a:lnTo>
                <a:lnTo>
                  <a:pt x="37" y="108"/>
                </a:lnTo>
                <a:lnTo>
                  <a:pt x="37" y="109"/>
                </a:lnTo>
                <a:lnTo>
                  <a:pt x="38" y="109"/>
                </a:lnTo>
                <a:lnTo>
                  <a:pt x="38" y="110"/>
                </a:lnTo>
                <a:lnTo>
                  <a:pt x="38" y="111"/>
                </a:lnTo>
                <a:lnTo>
                  <a:pt x="38" y="112"/>
                </a:lnTo>
                <a:lnTo>
                  <a:pt x="37" y="113"/>
                </a:lnTo>
                <a:close/>
                <a:moveTo>
                  <a:pt x="50" y="120"/>
                </a:moveTo>
                <a:lnTo>
                  <a:pt x="49" y="121"/>
                </a:lnTo>
                <a:lnTo>
                  <a:pt x="49" y="122"/>
                </a:lnTo>
                <a:lnTo>
                  <a:pt x="48" y="122"/>
                </a:lnTo>
                <a:lnTo>
                  <a:pt x="47" y="122"/>
                </a:lnTo>
                <a:lnTo>
                  <a:pt x="46" y="121"/>
                </a:lnTo>
                <a:lnTo>
                  <a:pt x="46" y="120"/>
                </a:lnTo>
                <a:lnTo>
                  <a:pt x="47" y="120"/>
                </a:lnTo>
                <a:lnTo>
                  <a:pt x="47" y="119"/>
                </a:lnTo>
                <a:lnTo>
                  <a:pt x="48" y="119"/>
                </a:lnTo>
                <a:lnTo>
                  <a:pt x="48" y="118"/>
                </a:lnTo>
                <a:lnTo>
                  <a:pt x="49" y="118"/>
                </a:lnTo>
                <a:lnTo>
                  <a:pt x="49" y="119"/>
                </a:lnTo>
                <a:lnTo>
                  <a:pt x="50" y="120"/>
                </a:lnTo>
                <a:close/>
                <a:moveTo>
                  <a:pt x="81" y="100"/>
                </a:moveTo>
                <a:lnTo>
                  <a:pt x="81" y="99"/>
                </a:lnTo>
                <a:lnTo>
                  <a:pt x="80" y="100"/>
                </a:lnTo>
                <a:lnTo>
                  <a:pt x="80" y="99"/>
                </a:lnTo>
                <a:lnTo>
                  <a:pt x="80" y="98"/>
                </a:lnTo>
                <a:lnTo>
                  <a:pt x="79" y="98"/>
                </a:lnTo>
                <a:lnTo>
                  <a:pt x="79" y="97"/>
                </a:lnTo>
                <a:lnTo>
                  <a:pt x="80" y="97"/>
                </a:lnTo>
                <a:lnTo>
                  <a:pt x="81" y="97"/>
                </a:lnTo>
                <a:lnTo>
                  <a:pt x="81" y="96"/>
                </a:lnTo>
                <a:lnTo>
                  <a:pt x="81" y="95"/>
                </a:lnTo>
                <a:lnTo>
                  <a:pt x="81" y="94"/>
                </a:lnTo>
                <a:lnTo>
                  <a:pt x="82" y="94"/>
                </a:lnTo>
                <a:lnTo>
                  <a:pt x="83" y="94"/>
                </a:lnTo>
                <a:lnTo>
                  <a:pt x="83" y="95"/>
                </a:lnTo>
                <a:lnTo>
                  <a:pt x="82" y="95"/>
                </a:lnTo>
                <a:lnTo>
                  <a:pt x="81" y="96"/>
                </a:lnTo>
                <a:lnTo>
                  <a:pt x="81" y="97"/>
                </a:lnTo>
                <a:lnTo>
                  <a:pt x="81" y="98"/>
                </a:lnTo>
                <a:lnTo>
                  <a:pt x="81" y="100"/>
                </a:lnTo>
                <a:close/>
                <a:moveTo>
                  <a:pt x="92" y="137"/>
                </a:moveTo>
                <a:lnTo>
                  <a:pt x="91" y="136"/>
                </a:lnTo>
                <a:lnTo>
                  <a:pt x="91" y="135"/>
                </a:lnTo>
                <a:lnTo>
                  <a:pt x="91" y="134"/>
                </a:lnTo>
                <a:lnTo>
                  <a:pt x="91" y="133"/>
                </a:lnTo>
                <a:lnTo>
                  <a:pt x="91" y="132"/>
                </a:lnTo>
                <a:lnTo>
                  <a:pt x="92" y="132"/>
                </a:lnTo>
                <a:lnTo>
                  <a:pt x="93" y="132"/>
                </a:lnTo>
                <a:lnTo>
                  <a:pt x="93" y="133"/>
                </a:lnTo>
                <a:lnTo>
                  <a:pt x="93" y="134"/>
                </a:lnTo>
                <a:lnTo>
                  <a:pt x="93" y="135"/>
                </a:lnTo>
                <a:lnTo>
                  <a:pt x="93" y="136"/>
                </a:lnTo>
                <a:lnTo>
                  <a:pt x="92" y="137"/>
                </a:lnTo>
                <a:close/>
                <a:moveTo>
                  <a:pt x="43" y="93"/>
                </a:moveTo>
                <a:lnTo>
                  <a:pt x="43" y="92"/>
                </a:lnTo>
                <a:lnTo>
                  <a:pt x="43" y="91"/>
                </a:lnTo>
                <a:lnTo>
                  <a:pt x="43" y="90"/>
                </a:lnTo>
                <a:lnTo>
                  <a:pt x="44" y="89"/>
                </a:lnTo>
                <a:lnTo>
                  <a:pt x="45" y="89"/>
                </a:lnTo>
                <a:lnTo>
                  <a:pt x="46" y="90"/>
                </a:lnTo>
                <a:lnTo>
                  <a:pt x="46" y="91"/>
                </a:lnTo>
                <a:lnTo>
                  <a:pt x="45" y="92"/>
                </a:lnTo>
                <a:lnTo>
                  <a:pt x="44" y="93"/>
                </a:lnTo>
                <a:lnTo>
                  <a:pt x="43" y="94"/>
                </a:lnTo>
                <a:lnTo>
                  <a:pt x="43" y="93"/>
                </a:lnTo>
                <a:close/>
                <a:moveTo>
                  <a:pt x="113" y="25"/>
                </a:moveTo>
                <a:lnTo>
                  <a:pt x="112" y="25"/>
                </a:lnTo>
                <a:lnTo>
                  <a:pt x="112" y="26"/>
                </a:lnTo>
                <a:lnTo>
                  <a:pt x="112" y="27"/>
                </a:lnTo>
                <a:lnTo>
                  <a:pt x="111" y="27"/>
                </a:lnTo>
                <a:lnTo>
                  <a:pt x="111" y="26"/>
                </a:lnTo>
                <a:lnTo>
                  <a:pt x="110" y="26"/>
                </a:lnTo>
                <a:lnTo>
                  <a:pt x="110" y="25"/>
                </a:lnTo>
                <a:lnTo>
                  <a:pt x="110" y="24"/>
                </a:lnTo>
                <a:lnTo>
                  <a:pt x="111" y="24"/>
                </a:lnTo>
                <a:lnTo>
                  <a:pt x="112" y="24"/>
                </a:lnTo>
                <a:lnTo>
                  <a:pt x="113" y="24"/>
                </a:lnTo>
                <a:lnTo>
                  <a:pt x="113" y="25"/>
                </a:lnTo>
                <a:close/>
                <a:moveTo>
                  <a:pt x="76" y="111"/>
                </a:moveTo>
                <a:lnTo>
                  <a:pt x="76" y="110"/>
                </a:lnTo>
                <a:lnTo>
                  <a:pt x="75" y="110"/>
                </a:lnTo>
                <a:lnTo>
                  <a:pt x="75" y="109"/>
                </a:lnTo>
                <a:lnTo>
                  <a:pt x="75" y="108"/>
                </a:lnTo>
                <a:lnTo>
                  <a:pt x="76" y="108"/>
                </a:lnTo>
                <a:lnTo>
                  <a:pt x="77" y="108"/>
                </a:lnTo>
                <a:lnTo>
                  <a:pt x="77" y="109"/>
                </a:lnTo>
                <a:lnTo>
                  <a:pt x="78" y="109"/>
                </a:lnTo>
                <a:lnTo>
                  <a:pt x="78" y="108"/>
                </a:lnTo>
                <a:lnTo>
                  <a:pt x="78" y="107"/>
                </a:lnTo>
                <a:lnTo>
                  <a:pt x="79" y="107"/>
                </a:lnTo>
                <a:lnTo>
                  <a:pt x="80" y="107"/>
                </a:lnTo>
                <a:lnTo>
                  <a:pt x="80" y="108"/>
                </a:lnTo>
                <a:lnTo>
                  <a:pt x="80" y="109"/>
                </a:lnTo>
                <a:lnTo>
                  <a:pt x="79" y="109"/>
                </a:lnTo>
                <a:lnTo>
                  <a:pt x="79" y="110"/>
                </a:lnTo>
                <a:lnTo>
                  <a:pt x="78" y="110"/>
                </a:lnTo>
                <a:lnTo>
                  <a:pt x="77" y="111"/>
                </a:lnTo>
                <a:lnTo>
                  <a:pt x="76" y="111"/>
                </a:lnTo>
                <a:close/>
                <a:moveTo>
                  <a:pt x="47" y="88"/>
                </a:moveTo>
                <a:lnTo>
                  <a:pt x="47" y="88"/>
                </a:lnTo>
                <a:lnTo>
                  <a:pt x="47" y="87"/>
                </a:lnTo>
                <a:lnTo>
                  <a:pt x="48" y="87"/>
                </a:lnTo>
                <a:lnTo>
                  <a:pt x="49" y="87"/>
                </a:lnTo>
                <a:lnTo>
                  <a:pt x="49" y="88"/>
                </a:lnTo>
                <a:lnTo>
                  <a:pt x="49" y="89"/>
                </a:lnTo>
                <a:lnTo>
                  <a:pt x="49" y="90"/>
                </a:lnTo>
                <a:lnTo>
                  <a:pt x="48" y="90"/>
                </a:lnTo>
                <a:lnTo>
                  <a:pt x="47" y="90"/>
                </a:lnTo>
                <a:lnTo>
                  <a:pt x="47" y="89"/>
                </a:lnTo>
                <a:lnTo>
                  <a:pt x="47" y="88"/>
                </a:lnTo>
                <a:close/>
                <a:moveTo>
                  <a:pt x="104" y="30"/>
                </a:moveTo>
                <a:lnTo>
                  <a:pt x="104" y="29"/>
                </a:lnTo>
                <a:lnTo>
                  <a:pt x="104" y="28"/>
                </a:lnTo>
                <a:lnTo>
                  <a:pt x="104" y="27"/>
                </a:lnTo>
                <a:lnTo>
                  <a:pt x="105" y="27"/>
                </a:lnTo>
                <a:lnTo>
                  <a:pt x="105" y="26"/>
                </a:lnTo>
                <a:lnTo>
                  <a:pt x="104" y="26"/>
                </a:lnTo>
                <a:lnTo>
                  <a:pt x="103" y="26"/>
                </a:lnTo>
                <a:lnTo>
                  <a:pt x="103" y="25"/>
                </a:lnTo>
                <a:lnTo>
                  <a:pt x="104" y="25"/>
                </a:lnTo>
                <a:lnTo>
                  <a:pt x="105" y="25"/>
                </a:lnTo>
                <a:lnTo>
                  <a:pt x="106" y="25"/>
                </a:lnTo>
                <a:lnTo>
                  <a:pt x="106" y="26"/>
                </a:lnTo>
                <a:lnTo>
                  <a:pt x="106" y="27"/>
                </a:lnTo>
                <a:lnTo>
                  <a:pt x="106" y="28"/>
                </a:lnTo>
                <a:lnTo>
                  <a:pt x="106" y="29"/>
                </a:lnTo>
                <a:lnTo>
                  <a:pt x="105" y="29"/>
                </a:lnTo>
                <a:lnTo>
                  <a:pt x="105" y="30"/>
                </a:lnTo>
                <a:lnTo>
                  <a:pt x="104" y="30"/>
                </a:lnTo>
                <a:close/>
                <a:moveTo>
                  <a:pt x="38" y="116"/>
                </a:moveTo>
                <a:lnTo>
                  <a:pt x="37" y="117"/>
                </a:lnTo>
                <a:lnTo>
                  <a:pt x="37" y="116"/>
                </a:lnTo>
                <a:lnTo>
                  <a:pt x="37" y="115"/>
                </a:lnTo>
                <a:lnTo>
                  <a:pt x="36" y="114"/>
                </a:lnTo>
                <a:lnTo>
                  <a:pt x="37" y="113"/>
                </a:lnTo>
                <a:lnTo>
                  <a:pt x="38" y="113"/>
                </a:lnTo>
                <a:lnTo>
                  <a:pt x="38" y="114"/>
                </a:lnTo>
                <a:lnTo>
                  <a:pt x="38" y="115"/>
                </a:lnTo>
                <a:lnTo>
                  <a:pt x="38" y="116"/>
                </a:lnTo>
                <a:close/>
                <a:moveTo>
                  <a:pt x="18" y="113"/>
                </a:moveTo>
                <a:lnTo>
                  <a:pt x="18" y="113"/>
                </a:lnTo>
                <a:lnTo>
                  <a:pt x="18" y="112"/>
                </a:lnTo>
                <a:lnTo>
                  <a:pt x="18" y="111"/>
                </a:lnTo>
                <a:lnTo>
                  <a:pt x="18" y="110"/>
                </a:lnTo>
                <a:lnTo>
                  <a:pt x="18" y="109"/>
                </a:lnTo>
                <a:lnTo>
                  <a:pt x="18" y="108"/>
                </a:lnTo>
                <a:lnTo>
                  <a:pt x="18" y="107"/>
                </a:lnTo>
                <a:lnTo>
                  <a:pt x="19" y="107"/>
                </a:lnTo>
                <a:lnTo>
                  <a:pt x="19" y="108"/>
                </a:lnTo>
                <a:lnTo>
                  <a:pt x="19" y="109"/>
                </a:lnTo>
                <a:lnTo>
                  <a:pt x="19" y="110"/>
                </a:lnTo>
                <a:lnTo>
                  <a:pt x="19" y="111"/>
                </a:lnTo>
                <a:lnTo>
                  <a:pt x="19" y="112"/>
                </a:lnTo>
                <a:lnTo>
                  <a:pt x="18" y="112"/>
                </a:lnTo>
                <a:lnTo>
                  <a:pt x="18" y="113"/>
                </a:lnTo>
                <a:close/>
                <a:moveTo>
                  <a:pt x="43" y="43"/>
                </a:moveTo>
                <a:lnTo>
                  <a:pt x="44" y="43"/>
                </a:lnTo>
                <a:lnTo>
                  <a:pt x="44" y="44"/>
                </a:lnTo>
                <a:lnTo>
                  <a:pt x="44" y="45"/>
                </a:lnTo>
                <a:lnTo>
                  <a:pt x="43" y="45"/>
                </a:lnTo>
                <a:lnTo>
                  <a:pt x="43" y="44"/>
                </a:lnTo>
                <a:lnTo>
                  <a:pt x="42" y="44"/>
                </a:lnTo>
                <a:lnTo>
                  <a:pt x="42" y="43"/>
                </a:lnTo>
                <a:lnTo>
                  <a:pt x="43" y="43"/>
                </a:lnTo>
                <a:close/>
                <a:moveTo>
                  <a:pt x="48" y="67"/>
                </a:moveTo>
                <a:lnTo>
                  <a:pt x="48" y="66"/>
                </a:lnTo>
                <a:lnTo>
                  <a:pt x="49" y="66"/>
                </a:lnTo>
                <a:lnTo>
                  <a:pt x="50" y="65"/>
                </a:lnTo>
                <a:lnTo>
                  <a:pt x="50" y="66"/>
                </a:lnTo>
                <a:lnTo>
                  <a:pt x="50" y="67"/>
                </a:lnTo>
                <a:lnTo>
                  <a:pt x="50" y="68"/>
                </a:lnTo>
                <a:lnTo>
                  <a:pt x="49" y="68"/>
                </a:lnTo>
                <a:lnTo>
                  <a:pt x="48" y="68"/>
                </a:lnTo>
                <a:lnTo>
                  <a:pt x="48" y="67"/>
                </a:lnTo>
                <a:close/>
                <a:moveTo>
                  <a:pt x="56" y="94"/>
                </a:moveTo>
                <a:lnTo>
                  <a:pt x="56" y="94"/>
                </a:lnTo>
                <a:lnTo>
                  <a:pt x="57" y="94"/>
                </a:lnTo>
                <a:lnTo>
                  <a:pt x="57" y="93"/>
                </a:lnTo>
                <a:lnTo>
                  <a:pt x="58" y="93"/>
                </a:lnTo>
                <a:lnTo>
                  <a:pt x="59" y="94"/>
                </a:lnTo>
                <a:lnTo>
                  <a:pt x="58" y="95"/>
                </a:lnTo>
                <a:lnTo>
                  <a:pt x="57" y="95"/>
                </a:lnTo>
                <a:lnTo>
                  <a:pt x="56" y="94"/>
                </a:lnTo>
                <a:close/>
                <a:moveTo>
                  <a:pt x="77" y="55"/>
                </a:moveTo>
                <a:lnTo>
                  <a:pt x="76" y="56"/>
                </a:lnTo>
                <a:lnTo>
                  <a:pt x="75" y="56"/>
                </a:lnTo>
                <a:lnTo>
                  <a:pt x="75" y="55"/>
                </a:lnTo>
                <a:lnTo>
                  <a:pt x="75" y="54"/>
                </a:lnTo>
                <a:lnTo>
                  <a:pt x="75" y="53"/>
                </a:lnTo>
                <a:lnTo>
                  <a:pt x="76" y="53"/>
                </a:lnTo>
                <a:lnTo>
                  <a:pt x="77" y="53"/>
                </a:lnTo>
                <a:lnTo>
                  <a:pt x="77" y="54"/>
                </a:lnTo>
                <a:lnTo>
                  <a:pt x="77" y="55"/>
                </a:lnTo>
                <a:close/>
                <a:moveTo>
                  <a:pt x="80" y="66"/>
                </a:moveTo>
                <a:lnTo>
                  <a:pt x="81" y="66"/>
                </a:lnTo>
                <a:lnTo>
                  <a:pt x="81" y="65"/>
                </a:lnTo>
                <a:lnTo>
                  <a:pt x="82" y="65"/>
                </a:lnTo>
                <a:lnTo>
                  <a:pt x="82" y="66"/>
                </a:lnTo>
                <a:lnTo>
                  <a:pt x="82" y="67"/>
                </a:lnTo>
                <a:lnTo>
                  <a:pt x="82" y="68"/>
                </a:lnTo>
                <a:lnTo>
                  <a:pt x="81" y="68"/>
                </a:lnTo>
                <a:lnTo>
                  <a:pt x="81" y="67"/>
                </a:lnTo>
                <a:lnTo>
                  <a:pt x="80" y="66"/>
                </a:lnTo>
                <a:close/>
                <a:moveTo>
                  <a:pt x="98" y="43"/>
                </a:moveTo>
                <a:lnTo>
                  <a:pt x="98" y="42"/>
                </a:lnTo>
                <a:lnTo>
                  <a:pt x="97" y="42"/>
                </a:lnTo>
                <a:lnTo>
                  <a:pt x="96" y="42"/>
                </a:lnTo>
                <a:lnTo>
                  <a:pt x="96" y="41"/>
                </a:lnTo>
                <a:lnTo>
                  <a:pt x="97" y="41"/>
                </a:lnTo>
                <a:lnTo>
                  <a:pt x="97" y="40"/>
                </a:lnTo>
                <a:lnTo>
                  <a:pt x="98" y="40"/>
                </a:lnTo>
                <a:lnTo>
                  <a:pt x="99" y="40"/>
                </a:lnTo>
                <a:lnTo>
                  <a:pt x="99" y="41"/>
                </a:lnTo>
                <a:lnTo>
                  <a:pt x="100" y="41"/>
                </a:lnTo>
                <a:lnTo>
                  <a:pt x="100" y="42"/>
                </a:lnTo>
                <a:lnTo>
                  <a:pt x="99" y="42"/>
                </a:lnTo>
                <a:lnTo>
                  <a:pt x="99" y="43"/>
                </a:lnTo>
                <a:lnTo>
                  <a:pt x="98" y="43"/>
                </a:lnTo>
                <a:close/>
                <a:moveTo>
                  <a:pt x="112" y="32"/>
                </a:moveTo>
                <a:lnTo>
                  <a:pt x="112" y="31"/>
                </a:lnTo>
                <a:lnTo>
                  <a:pt x="112" y="30"/>
                </a:lnTo>
                <a:lnTo>
                  <a:pt x="112" y="29"/>
                </a:lnTo>
                <a:lnTo>
                  <a:pt x="113" y="29"/>
                </a:lnTo>
                <a:lnTo>
                  <a:pt x="114" y="29"/>
                </a:lnTo>
                <a:lnTo>
                  <a:pt x="114" y="30"/>
                </a:lnTo>
                <a:lnTo>
                  <a:pt x="114" y="31"/>
                </a:lnTo>
                <a:lnTo>
                  <a:pt x="113" y="31"/>
                </a:lnTo>
                <a:lnTo>
                  <a:pt x="113" y="32"/>
                </a:lnTo>
                <a:lnTo>
                  <a:pt x="112" y="32"/>
                </a:lnTo>
                <a:close/>
                <a:moveTo>
                  <a:pt x="96" y="17"/>
                </a:moveTo>
                <a:lnTo>
                  <a:pt x="99" y="17"/>
                </a:lnTo>
                <a:lnTo>
                  <a:pt x="98" y="17"/>
                </a:lnTo>
                <a:lnTo>
                  <a:pt x="98" y="18"/>
                </a:lnTo>
                <a:lnTo>
                  <a:pt x="97" y="18"/>
                </a:lnTo>
                <a:lnTo>
                  <a:pt x="96" y="18"/>
                </a:lnTo>
                <a:lnTo>
                  <a:pt x="96" y="17"/>
                </a:lnTo>
                <a:close/>
                <a:moveTo>
                  <a:pt x="80" y="59"/>
                </a:moveTo>
                <a:lnTo>
                  <a:pt x="81" y="59"/>
                </a:lnTo>
                <a:lnTo>
                  <a:pt x="81" y="58"/>
                </a:lnTo>
                <a:lnTo>
                  <a:pt x="81" y="59"/>
                </a:lnTo>
                <a:lnTo>
                  <a:pt x="81" y="60"/>
                </a:lnTo>
                <a:lnTo>
                  <a:pt x="80" y="60"/>
                </a:lnTo>
                <a:lnTo>
                  <a:pt x="79" y="60"/>
                </a:lnTo>
                <a:lnTo>
                  <a:pt x="79" y="59"/>
                </a:lnTo>
                <a:lnTo>
                  <a:pt x="80" y="59"/>
                </a:lnTo>
                <a:close/>
                <a:moveTo>
                  <a:pt x="42" y="176"/>
                </a:moveTo>
                <a:lnTo>
                  <a:pt x="42" y="175"/>
                </a:lnTo>
                <a:lnTo>
                  <a:pt x="41" y="175"/>
                </a:lnTo>
                <a:lnTo>
                  <a:pt x="41" y="174"/>
                </a:lnTo>
                <a:lnTo>
                  <a:pt x="41" y="173"/>
                </a:lnTo>
                <a:lnTo>
                  <a:pt x="42" y="173"/>
                </a:lnTo>
                <a:lnTo>
                  <a:pt x="43" y="172"/>
                </a:lnTo>
                <a:lnTo>
                  <a:pt x="43" y="173"/>
                </a:lnTo>
                <a:lnTo>
                  <a:pt x="43" y="174"/>
                </a:lnTo>
                <a:lnTo>
                  <a:pt x="43" y="175"/>
                </a:lnTo>
                <a:lnTo>
                  <a:pt x="43" y="176"/>
                </a:lnTo>
                <a:lnTo>
                  <a:pt x="42" y="176"/>
                </a:lnTo>
                <a:close/>
                <a:moveTo>
                  <a:pt x="117" y="32"/>
                </a:moveTo>
                <a:lnTo>
                  <a:pt x="116" y="32"/>
                </a:lnTo>
                <a:lnTo>
                  <a:pt x="116" y="31"/>
                </a:lnTo>
                <a:lnTo>
                  <a:pt x="116" y="30"/>
                </a:lnTo>
                <a:lnTo>
                  <a:pt x="117" y="30"/>
                </a:lnTo>
                <a:lnTo>
                  <a:pt x="118" y="30"/>
                </a:lnTo>
                <a:lnTo>
                  <a:pt x="118" y="31"/>
                </a:lnTo>
                <a:lnTo>
                  <a:pt x="118" y="32"/>
                </a:lnTo>
                <a:lnTo>
                  <a:pt x="117" y="32"/>
                </a:lnTo>
                <a:close/>
                <a:moveTo>
                  <a:pt x="62" y="125"/>
                </a:moveTo>
                <a:lnTo>
                  <a:pt x="62" y="126"/>
                </a:lnTo>
                <a:lnTo>
                  <a:pt x="61" y="126"/>
                </a:lnTo>
                <a:lnTo>
                  <a:pt x="60" y="126"/>
                </a:lnTo>
                <a:lnTo>
                  <a:pt x="60" y="125"/>
                </a:lnTo>
                <a:lnTo>
                  <a:pt x="60" y="124"/>
                </a:lnTo>
                <a:lnTo>
                  <a:pt x="61" y="124"/>
                </a:lnTo>
                <a:lnTo>
                  <a:pt x="62" y="124"/>
                </a:lnTo>
                <a:lnTo>
                  <a:pt x="62" y="125"/>
                </a:lnTo>
                <a:close/>
                <a:moveTo>
                  <a:pt x="93" y="30"/>
                </a:moveTo>
                <a:lnTo>
                  <a:pt x="93" y="30"/>
                </a:lnTo>
                <a:lnTo>
                  <a:pt x="93" y="29"/>
                </a:lnTo>
                <a:lnTo>
                  <a:pt x="93" y="28"/>
                </a:lnTo>
                <a:lnTo>
                  <a:pt x="93" y="29"/>
                </a:lnTo>
                <a:lnTo>
                  <a:pt x="94" y="30"/>
                </a:lnTo>
                <a:lnTo>
                  <a:pt x="93" y="30"/>
                </a:lnTo>
                <a:close/>
                <a:moveTo>
                  <a:pt x="42" y="62"/>
                </a:moveTo>
                <a:lnTo>
                  <a:pt x="42" y="63"/>
                </a:lnTo>
                <a:lnTo>
                  <a:pt x="41" y="63"/>
                </a:lnTo>
                <a:lnTo>
                  <a:pt x="40" y="63"/>
                </a:lnTo>
                <a:lnTo>
                  <a:pt x="40" y="62"/>
                </a:lnTo>
                <a:lnTo>
                  <a:pt x="41" y="62"/>
                </a:lnTo>
                <a:lnTo>
                  <a:pt x="42" y="62"/>
                </a:lnTo>
                <a:close/>
                <a:moveTo>
                  <a:pt x="17" y="107"/>
                </a:moveTo>
                <a:lnTo>
                  <a:pt x="17" y="106"/>
                </a:lnTo>
                <a:lnTo>
                  <a:pt x="16" y="106"/>
                </a:lnTo>
                <a:lnTo>
                  <a:pt x="16" y="105"/>
                </a:lnTo>
                <a:lnTo>
                  <a:pt x="15" y="105"/>
                </a:lnTo>
                <a:lnTo>
                  <a:pt x="16" y="104"/>
                </a:lnTo>
                <a:lnTo>
                  <a:pt x="15" y="104"/>
                </a:lnTo>
                <a:lnTo>
                  <a:pt x="15" y="103"/>
                </a:lnTo>
                <a:lnTo>
                  <a:pt x="16" y="103"/>
                </a:lnTo>
                <a:lnTo>
                  <a:pt x="16" y="104"/>
                </a:lnTo>
                <a:lnTo>
                  <a:pt x="17" y="104"/>
                </a:lnTo>
                <a:lnTo>
                  <a:pt x="17" y="105"/>
                </a:lnTo>
                <a:lnTo>
                  <a:pt x="18" y="106"/>
                </a:lnTo>
                <a:lnTo>
                  <a:pt x="17" y="107"/>
                </a:lnTo>
                <a:close/>
                <a:moveTo>
                  <a:pt x="56" y="57"/>
                </a:moveTo>
                <a:lnTo>
                  <a:pt x="56" y="58"/>
                </a:lnTo>
                <a:lnTo>
                  <a:pt x="56" y="59"/>
                </a:lnTo>
                <a:lnTo>
                  <a:pt x="55" y="59"/>
                </a:lnTo>
                <a:lnTo>
                  <a:pt x="55" y="58"/>
                </a:lnTo>
                <a:lnTo>
                  <a:pt x="55" y="57"/>
                </a:lnTo>
                <a:lnTo>
                  <a:pt x="54" y="57"/>
                </a:lnTo>
                <a:lnTo>
                  <a:pt x="55" y="56"/>
                </a:lnTo>
                <a:lnTo>
                  <a:pt x="56" y="56"/>
                </a:lnTo>
                <a:lnTo>
                  <a:pt x="56" y="57"/>
                </a:lnTo>
                <a:close/>
                <a:moveTo>
                  <a:pt x="57" y="101"/>
                </a:moveTo>
                <a:lnTo>
                  <a:pt x="56" y="101"/>
                </a:lnTo>
                <a:lnTo>
                  <a:pt x="56" y="100"/>
                </a:lnTo>
                <a:lnTo>
                  <a:pt x="57" y="100"/>
                </a:lnTo>
                <a:lnTo>
                  <a:pt x="58" y="100"/>
                </a:lnTo>
                <a:lnTo>
                  <a:pt x="58" y="101"/>
                </a:lnTo>
                <a:lnTo>
                  <a:pt x="57" y="101"/>
                </a:lnTo>
                <a:close/>
                <a:moveTo>
                  <a:pt x="92" y="129"/>
                </a:moveTo>
                <a:lnTo>
                  <a:pt x="92" y="128"/>
                </a:lnTo>
                <a:lnTo>
                  <a:pt x="93" y="127"/>
                </a:lnTo>
                <a:lnTo>
                  <a:pt x="93" y="128"/>
                </a:lnTo>
                <a:lnTo>
                  <a:pt x="93" y="129"/>
                </a:lnTo>
                <a:lnTo>
                  <a:pt x="92" y="129"/>
                </a:lnTo>
                <a:close/>
                <a:moveTo>
                  <a:pt x="100" y="41"/>
                </a:moveTo>
                <a:lnTo>
                  <a:pt x="100" y="40"/>
                </a:lnTo>
                <a:lnTo>
                  <a:pt x="99" y="39"/>
                </a:lnTo>
                <a:lnTo>
                  <a:pt x="99" y="38"/>
                </a:lnTo>
                <a:lnTo>
                  <a:pt x="100" y="38"/>
                </a:lnTo>
                <a:lnTo>
                  <a:pt x="100" y="39"/>
                </a:lnTo>
                <a:lnTo>
                  <a:pt x="100" y="40"/>
                </a:lnTo>
                <a:lnTo>
                  <a:pt x="100" y="41"/>
                </a:lnTo>
                <a:close/>
                <a:moveTo>
                  <a:pt x="62" y="145"/>
                </a:moveTo>
                <a:lnTo>
                  <a:pt x="63" y="145"/>
                </a:lnTo>
                <a:lnTo>
                  <a:pt x="63" y="144"/>
                </a:lnTo>
                <a:lnTo>
                  <a:pt x="62" y="144"/>
                </a:lnTo>
                <a:lnTo>
                  <a:pt x="62" y="145"/>
                </a:lnTo>
                <a:lnTo>
                  <a:pt x="62" y="144"/>
                </a:lnTo>
                <a:lnTo>
                  <a:pt x="62" y="143"/>
                </a:lnTo>
                <a:lnTo>
                  <a:pt x="62" y="144"/>
                </a:lnTo>
                <a:lnTo>
                  <a:pt x="63" y="144"/>
                </a:lnTo>
                <a:lnTo>
                  <a:pt x="64" y="145"/>
                </a:lnTo>
                <a:lnTo>
                  <a:pt x="63" y="145"/>
                </a:lnTo>
                <a:lnTo>
                  <a:pt x="63" y="146"/>
                </a:lnTo>
                <a:lnTo>
                  <a:pt x="62" y="146"/>
                </a:lnTo>
                <a:lnTo>
                  <a:pt x="62" y="145"/>
                </a:lnTo>
                <a:close/>
                <a:moveTo>
                  <a:pt x="110" y="38"/>
                </a:moveTo>
                <a:lnTo>
                  <a:pt x="110" y="37"/>
                </a:lnTo>
                <a:lnTo>
                  <a:pt x="110" y="36"/>
                </a:lnTo>
                <a:lnTo>
                  <a:pt x="111" y="36"/>
                </a:lnTo>
                <a:lnTo>
                  <a:pt x="112" y="37"/>
                </a:lnTo>
                <a:lnTo>
                  <a:pt x="112" y="38"/>
                </a:lnTo>
                <a:lnTo>
                  <a:pt x="111" y="38"/>
                </a:lnTo>
                <a:lnTo>
                  <a:pt x="111" y="39"/>
                </a:lnTo>
                <a:lnTo>
                  <a:pt x="110" y="38"/>
                </a:lnTo>
                <a:close/>
                <a:moveTo>
                  <a:pt x="52" y="103"/>
                </a:moveTo>
                <a:lnTo>
                  <a:pt x="52" y="102"/>
                </a:lnTo>
                <a:lnTo>
                  <a:pt x="52" y="101"/>
                </a:lnTo>
                <a:lnTo>
                  <a:pt x="53" y="101"/>
                </a:lnTo>
                <a:lnTo>
                  <a:pt x="54" y="101"/>
                </a:lnTo>
                <a:lnTo>
                  <a:pt x="54" y="102"/>
                </a:lnTo>
                <a:lnTo>
                  <a:pt x="54" y="103"/>
                </a:lnTo>
                <a:lnTo>
                  <a:pt x="53" y="103"/>
                </a:lnTo>
                <a:lnTo>
                  <a:pt x="52" y="103"/>
                </a:lnTo>
                <a:close/>
                <a:moveTo>
                  <a:pt x="93" y="56"/>
                </a:moveTo>
                <a:lnTo>
                  <a:pt x="93" y="55"/>
                </a:lnTo>
                <a:lnTo>
                  <a:pt x="93" y="54"/>
                </a:lnTo>
                <a:lnTo>
                  <a:pt x="93" y="53"/>
                </a:lnTo>
                <a:lnTo>
                  <a:pt x="92" y="52"/>
                </a:lnTo>
                <a:lnTo>
                  <a:pt x="93" y="52"/>
                </a:lnTo>
                <a:lnTo>
                  <a:pt x="93" y="53"/>
                </a:lnTo>
                <a:lnTo>
                  <a:pt x="93" y="54"/>
                </a:lnTo>
                <a:lnTo>
                  <a:pt x="93" y="55"/>
                </a:lnTo>
                <a:lnTo>
                  <a:pt x="93" y="56"/>
                </a:lnTo>
                <a:close/>
                <a:moveTo>
                  <a:pt x="47" y="71"/>
                </a:moveTo>
                <a:lnTo>
                  <a:pt x="47" y="72"/>
                </a:lnTo>
                <a:lnTo>
                  <a:pt x="46" y="72"/>
                </a:lnTo>
                <a:lnTo>
                  <a:pt x="46" y="71"/>
                </a:lnTo>
                <a:lnTo>
                  <a:pt x="47" y="71"/>
                </a:lnTo>
                <a:lnTo>
                  <a:pt x="47" y="70"/>
                </a:lnTo>
                <a:lnTo>
                  <a:pt x="47" y="71"/>
                </a:lnTo>
                <a:close/>
                <a:moveTo>
                  <a:pt x="83" y="20"/>
                </a:moveTo>
                <a:lnTo>
                  <a:pt x="83" y="21"/>
                </a:lnTo>
                <a:lnTo>
                  <a:pt x="82" y="21"/>
                </a:lnTo>
                <a:lnTo>
                  <a:pt x="82" y="22"/>
                </a:lnTo>
                <a:lnTo>
                  <a:pt x="82" y="21"/>
                </a:lnTo>
                <a:lnTo>
                  <a:pt x="81" y="21"/>
                </a:lnTo>
                <a:lnTo>
                  <a:pt x="81" y="20"/>
                </a:lnTo>
                <a:lnTo>
                  <a:pt x="81" y="19"/>
                </a:lnTo>
                <a:lnTo>
                  <a:pt x="82" y="19"/>
                </a:lnTo>
                <a:lnTo>
                  <a:pt x="82" y="20"/>
                </a:lnTo>
                <a:lnTo>
                  <a:pt x="83" y="20"/>
                </a:lnTo>
                <a:close/>
                <a:moveTo>
                  <a:pt x="87" y="101"/>
                </a:moveTo>
                <a:lnTo>
                  <a:pt x="87" y="101"/>
                </a:lnTo>
                <a:lnTo>
                  <a:pt x="87" y="100"/>
                </a:lnTo>
                <a:lnTo>
                  <a:pt x="87" y="99"/>
                </a:lnTo>
                <a:lnTo>
                  <a:pt x="87" y="100"/>
                </a:lnTo>
                <a:lnTo>
                  <a:pt x="88" y="100"/>
                </a:lnTo>
                <a:lnTo>
                  <a:pt x="87" y="100"/>
                </a:lnTo>
                <a:lnTo>
                  <a:pt x="87" y="101"/>
                </a:lnTo>
                <a:close/>
                <a:moveTo>
                  <a:pt x="98" y="45"/>
                </a:moveTo>
                <a:lnTo>
                  <a:pt x="97" y="45"/>
                </a:lnTo>
                <a:lnTo>
                  <a:pt x="96" y="44"/>
                </a:lnTo>
                <a:lnTo>
                  <a:pt x="97" y="43"/>
                </a:lnTo>
                <a:lnTo>
                  <a:pt x="98" y="44"/>
                </a:lnTo>
                <a:lnTo>
                  <a:pt x="98" y="45"/>
                </a:lnTo>
                <a:close/>
                <a:moveTo>
                  <a:pt x="98" y="131"/>
                </a:moveTo>
                <a:lnTo>
                  <a:pt x="98" y="130"/>
                </a:lnTo>
                <a:lnTo>
                  <a:pt x="97" y="130"/>
                </a:lnTo>
                <a:lnTo>
                  <a:pt x="97" y="129"/>
                </a:lnTo>
                <a:lnTo>
                  <a:pt x="98" y="129"/>
                </a:lnTo>
                <a:lnTo>
                  <a:pt x="99" y="129"/>
                </a:lnTo>
                <a:lnTo>
                  <a:pt x="99" y="130"/>
                </a:lnTo>
                <a:lnTo>
                  <a:pt x="98" y="131"/>
                </a:lnTo>
                <a:close/>
                <a:moveTo>
                  <a:pt x="72" y="63"/>
                </a:moveTo>
                <a:lnTo>
                  <a:pt x="72" y="64"/>
                </a:lnTo>
                <a:lnTo>
                  <a:pt x="72" y="65"/>
                </a:lnTo>
                <a:lnTo>
                  <a:pt x="73" y="65"/>
                </a:lnTo>
                <a:lnTo>
                  <a:pt x="72" y="66"/>
                </a:lnTo>
                <a:lnTo>
                  <a:pt x="71" y="66"/>
                </a:lnTo>
                <a:lnTo>
                  <a:pt x="71" y="65"/>
                </a:lnTo>
                <a:lnTo>
                  <a:pt x="71" y="64"/>
                </a:lnTo>
                <a:lnTo>
                  <a:pt x="71" y="63"/>
                </a:lnTo>
                <a:lnTo>
                  <a:pt x="72" y="63"/>
                </a:lnTo>
                <a:close/>
                <a:moveTo>
                  <a:pt x="118" y="46"/>
                </a:moveTo>
                <a:lnTo>
                  <a:pt x="118" y="45"/>
                </a:lnTo>
                <a:lnTo>
                  <a:pt x="118" y="44"/>
                </a:lnTo>
                <a:lnTo>
                  <a:pt x="119" y="44"/>
                </a:lnTo>
                <a:lnTo>
                  <a:pt x="119" y="45"/>
                </a:lnTo>
                <a:lnTo>
                  <a:pt x="119" y="46"/>
                </a:lnTo>
                <a:lnTo>
                  <a:pt x="118" y="46"/>
                </a:lnTo>
                <a:close/>
                <a:moveTo>
                  <a:pt x="50" y="77"/>
                </a:moveTo>
                <a:lnTo>
                  <a:pt x="50" y="77"/>
                </a:lnTo>
                <a:lnTo>
                  <a:pt x="50" y="76"/>
                </a:lnTo>
                <a:lnTo>
                  <a:pt x="50" y="75"/>
                </a:lnTo>
                <a:lnTo>
                  <a:pt x="50" y="76"/>
                </a:lnTo>
                <a:lnTo>
                  <a:pt x="51" y="76"/>
                </a:lnTo>
                <a:lnTo>
                  <a:pt x="51" y="77"/>
                </a:lnTo>
                <a:lnTo>
                  <a:pt x="50" y="77"/>
                </a:lnTo>
                <a:close/>
                <a:moveTo>
                  <a:pt x="90" y="31"/>
                </a:moveTo>
                <a:lnTo>
                  <a:pt x="89" y="31"/>
                </a:lnTo>
                <a:lnTo>
                  <a:pt x="89" y="30"/>
                </a:lnTo>
                <a:lnTo>
                  <a:pt x="90" y="30"/>
                </a:lnTo>
                <a:lnTo>
                  <a:pt x="90" y="31"/>
                </a:lnTo>
                <a:lnTo>
                  <a:pt x="91" y="31"/>
                </a:lnTo>
                <a:lnTo>
                  <a:pt x="90" y="31"/>
                </a:lnTo>
                <a:close/>
                <a:moveTo>
                  <a:pt x="62" y="139"/>
                </a:moveTo>
                <a:lnTo>
                  <a:pt x="62" y="139"/>
                </a:lnTo>
                <a:lnTo>
                  <a:pt x="62" y="140"/>
                </a:lnTo>
                <a:lnTo>
                  <a:pt x="62" y="141"/>
                </a:lnTo>
                <a:lnTo>
                  <a:pt x="62" y="140"/>
                </a:lnTo>
                <a:lnTo>
                  <a:pt x="63" y="140"/>
                </a:lnTo>
                <a:lnTo>
                  <a:pt x="62" y="141"/>
                </a:lnTo>
                <a:lnTo>
                  <a:pt x="61" y="141"/>
                </a:lnTo>
                <a:lnTo>
                  <a:pt x="61" y="140"/>
                </a:lnTo>
                <a:lnTo>
                  <a:pt x="62" y="140"/>
                </a:lnTo>
                <a:lnTo>
                  <a:pt x="62" y="139"/>
                </a:lnTo>
                <a:close/>
                <a:moveTo>
                  <a:pt x="73" y="142"/>
                </a:moveTo>
                <a:lnTo>
                  <a:pt x="73" y="141"/>
                </a:lnTo>
                <a:lnTo>
                  <a:pt x="73" y="140"/>
                </a:lnTo>
                <a:lnTo>
                  <a:pt x="74" y="140"/>
                </a:lnTo>
                <a:lnTo>
                  <a:pt x="74" y="141"/>
                </a:lnTo>
                <a:lnTo>
                  <a:pt x="74" y="142"/>
                </a:lnTo>
                <a:lnTo>
                  <a:pt x="73" y="142"/>
                </a:lnTo>
                <a:close/>
                <a:moveTo>
                  <a:pt x="114" y="37"/>
                </a:moveTo>
                <a:lnTo>
                  <a:pt x="114" y="36"/>
                </a:lnTo>
                <a:lnTo>
                  <a:pt x="115" y="36"/>
                </a:lnTo>
                <a:lnTo>
                  <a:pt x="115" y="37"/>
                </a:lnTo>
                <a:lnTo>
                  <a:pt x="114" y="37"/>
                </a:lnTo>
                <a:close/>
                <a:moveTo>
                  <a:pt x="83" y="101"/>
                </a:moveTo>
                <a:lnTo>
                  <a:pt x="82" y="100"/>
                </a:lnTo>
                <a:lnTo>
                  <a:pt x="83" y="100"/>
                </a:lnTo>
                <a:lnTo>
                  <a:pt x="83" y="101"/>
                </a:lnTo>
                <a:close/>
                <a:moveTo>
                  <a:pt x="49" y="126"/>
                </a:moveTo>
                <a:lnTo>
                  <a:pt x="48" y="126"/>
                </a:lnTo>
                <a:lnTo>
                  <a:pt x="49" y="126"/>
                </a:lnTo>
                <a:lnTo>
                  <a:pt x="50" y="126"/>
                </a:lnTo>
                <a:lnTo>
                  <a:pt x="49" y="126"/>
                </a:lnTo>
                <a:close/>
                <a:moveTo>
                  <a:pt x="81" y="107"/>
                </a:moveTo>
                <a:lnTo>
                  <a:pt x="80" y="107"/>
                </a:lnTo>
                <a:lnTo>
                  <a:pt x="81" y="107"/>
                </a:lnTo>
                <a:lnTo>
                  <a:pt x="81" y="108"/>
                </a:lnTo>
                <a:lnTo>
                  <a:pt x="81" y="107"/>
                </a:lnTo>
                <a:close/>
                <a:moveTo>
                  <a:pt x="88" y="126"/>
                </a:moveTo>
                <a:lnTo>
                  <a:pt x="88" y="126"/>
                </a:lnTo>
                <a:lnTo>
                  <a:pt x="89" y="126"/>
                </a:lnTo>
                <a:lnTo>
                  <a:pt x="88" y="126"/>
                </a:lnTo>
                <a:close/>
                <a:moveTo>
                  <a:pt x="96" y="24"/>
                </a:moveTo>
                <a:lnTo>
                  <a:pt x="95" y="24"/>
                </a:lnTo>
                <a:lnTo>
                  <a:pt x="96" y="23"/>
                </a:lnTo>
                <a:lnTo>
                  <a:pt x="97" y="23"/>
                </a:lnTo>
                <a:lnTo>
                  <a:pt x="97" y="24"/>
                </a:lnTo>
                <a:lnTo>
                  <a:pt x="98" y="24"/>
                </a:lnTo>
                <a:lnTo>
                  <a:pt x="97" y="24"/>
                </a:lnTo>
                <a:lnTo>
                  <a:pt x="96" y="24"/>
                </a:lnTo>
                <a:close/>
                <a:moveTo>
                  <a:pt x="113" y="40"/>
                </a:moveTo>
                <a:lnTo>
                  <a:pt x="112" y="40"/>
                </a:lnTo>
                <a:lnTo>
                  <a:pt x="113" y="39"/>
                </a:lnTo>
                <a:lnTo>
                  <a:pt x="114" y="39"/>
                </a:lnTo>
                <a:lnTo>
                  <a:pt x="114" y="40"/>
                </a:lnTo>
                <a:lnTo>
                  <a:pt x="113" y="40"/>
                </a:lnTo>
                <a:close/>
                <a:moveTo>
                  <a:pt x="27" y="51"/>
                </a:moveTo>
                <a:lnTo>
                  <a:pt x="27" y="50"/>
                </a:lnTo>
                <a:lnTo>
                  <a:pt x="27" y="49"/>
                </a:lnTo>
                <a:lnTo>
                  <a:pt x="28" y="50"/>
                </a:lnTo>
                <a:lnTo>
                  <a:pt x="28" y="51"/>
                </a:lnTo>
                <a:lnTo>
                  <a:pt x="27" y="51"/>
                </a:lnTo>
                <a:close/>
                <a:moveTo>
                  <a:pt x="83" y="107"/>
                </a:moveTo>
                <a:lnTo>
                  <a:pt x="83" y="107"/>
                </a:lnTo>
                <a:lnTo>
                  <a:pt x="84" y="107"/>
                </a:lnTo>
                <a:lnTo>
                  <a:pt x="83" y="107"/>
                </a:lnTo>
                <a:close/>
                <a:moveTo>
                  <a:pt x="103" y="29"/>
                </a:moveTo>
                <a:lnTo>
                  <a:pt x="102" y="28"/>
                </a:lnTo>
                <a:lnTo>
                  <a:pt x="102" y="27"/>
                </a:lnTo>
                <a:lnTo>
                  <a:pt x="103" y="27"/>
                </a:lnTo>
                <a:lnTo>
                  <a:pt x="103" y="28"/>
                </a:lnTo>
                <a:lnTo>
                  <a:pt x="103" y="29"/>
                </a:lnTo>
                <a:close/>
                <a:moveTo>
                  <a:pt x="90" y="129"/>
                </a:moveTo>
                <a:lnTo>
                  <a:pt x="89" y="129"/>
                </a:lnTo>
                <a:lnTo>
                  <a:pt x="89" y="128"/>
                </a:lnTo>
                <a:lnTo>
                  <a:pt x="90" y="128"/>
                </a:lnTo>
                <a:lnTo>
                  <a:pt x="91" y="128"/>
                </a:lnTo>
                <a:lnTo>
                  <a:pt x="90" y="128"/>
                </a:lnTo>
                <a:lnTo>
                  <a:pt x="90" y="129"/>
                </a:lnTo>
                <a:close/>
                <a:moveTo>
                  <a:pt x="90" y="106"/>
                </a:moveTo>
                <a:lnTo>
                  <a:pt x="90" y="105"/>
                </a:lnTo>
                <a:lnTo>
                  <a:pt x="89" y="105"/>
                </a:lnTo>
                <a:lnTo>
                  <a:pt x="90" y="104"/>
                </a:lnTo>
                <a:lnTo>
                  <a:pt x="90" y="105"/>
                </a:lnTo>
                <a:lnTo>
                  <a:pt x="90" y="106"/>
                </a:lnTo>
                <a:close/>
                <a:moveTo>
                  <a:pt x="79" y="148"/>
                </a:moveTo>
                <a:lnTo>
                  <a:pt x="78" y="147"/>
                </a:lnTo>
                <a:lnTo>
                  <a:pt x="79" y="147"/>
                </a:lnTo>
                <a:lnTo>
                  <a:pt x="79" y="146"/>
                </a:lnTo>
                <a:lnTo>
                  <a:pt x="80" y="146"/>
                </a:lnTo>
                <a:lnTo>
                  <a:pt x="80" y="147"/>
                </a:lnTo>
                <a:lnTo>
                  <a:pt x="79" y="147"/>
                </a:lnTo>
                <a:lnTo>
                  <a:pt x="79" y="148"/>
                </a:lnTo>
                <a:close/>
                <a:moveTo>
                  <a:pt x="116" y="56"/>
                </a:moveTo>
                <a:lnTo>
                  <a:pt x="115" y="56"/>
                </a:lnTo>
                <a:lnTo>
                  <a:pt x="115" y="55"/>
                </a:lnTo>
                <a:lnTo>
                  <a:pt x="116" y="55"/>
                </a:lnTo>
                <a:lnTo>
                  <a:pt x="117" y="55"/>
                </a:lnTo>
                <a:lnTo>
                  <a:pt x="116" y="55"/>
                </a:lnTo>
                <a:lnTo>
                  <a:pt x="116" y="56"/>
                </a:lnTo>
                <a:close/>
                <a:moveTo>
                  <a:pt x="93" y="131"/>
                </a:moveTo>
                <a:lnTo>
                  <a:pt x="93" y="130"/>
                </a:lnTo>
                <a:lnTo>
                  <a:pt x="94" y="130"/>
                </a:lnTo>
                <a:lnTo>
                  <a:pt x="94" y="131"/>
                </a:lnTo>
                <a:lnTo>
                  <a:pt x="93" y="131"/>
                </a:lnTo>
                <a:close/>
                <a:moveTo>
                  <a:pt x="76" y="103"/>
                </a:moveTo>
                <a:lnTo>
                  <a:pt x="76" y="102"/>
                </a:lnTo>
                <a:lnTo>
                  <a:pt x="77" y="102"/>
                </a:lnTo>
                <a:lnTo>
                  <a:pt x="77" y="103"/>
                </a:lnTo>
                <a:lnTo>
                  <a:pt x="76" y="103"/>
                </a:lnTo>
                <a:lnTo>
                  <a:pt x="76" y="104"/>
                </a:lnTo>
                <a:lnTo>
                  <a:pt x="76" y="103"/>
                </a:lnTo>
                <a:close/>
                <a:moveTo>
                  <a:pt x="109" y="63"/>
                </a:moveTo>
                <a:lnTo>
                  <a:pt x="108" y="62"/>
                </a:lnTo>
                <a:lnTo>
                  <a:pt x="109" y="62"/>
                </a:lnTo>
                <a:lnTo>
                  <a:pt x="110" y="62"/>
                </a:lnTo>
                <a:lnTo>
                  <a:pt x="110" y="63"/>
                </a:lnTo>
                <a:lnTo>
                  <a:pt x="109" y="63"/>
                </a:lnTo>
                <a:close/>
                <a:moveTo>
                  <a:pt x="112" y="66"/>
                </a:moveTo>
                <a:lnTo>
                  <a:pt x="112" y="66"/>
                </a:lnTo>
                <a:lnTo>
                  <a:pt x="112" y="65"/>
                </a:lnTo>
                <a:lnTo>
                  <a:pt x="113" y="65"/>
                </a:lnTo>
                <a:lnTo>
                  <a:pt x="113" y="66"/>
                </a:lnTo>
                <a:lnTo>
                  <a:pt x="112" y="66"/>
                </a:lnTo>
                <a:close/>
                <a:moveTo>
                  <a:pt x="79" y="145"/>
                </a:moveTo>
                <a:lnTo>
                  <a:pt x="79" y="145"/>
                </a:lnTo>
                <a:lnTo>
                  <a:pt x="80" y="145"/>
                </a:lnTo>
                <a:lnTo>
                  <a:pt x="79" y="145"/>
                </a:lnTo>
                <a:close/>
                <a:moveTo>
                  <a:pt x="95" y="52"/>
                </a:moveTo>
                <a:lnTo>
                  <a:pt x="94" y="52"/>
                </a:lnTo>
                <a:lnTo>
                  <a:pt x="94" y="51"/>
                </a:lnTo>
                <a:lnTo>
                  <a:pt x="95" y="51"/>
                </a:lnTo>
                <a:lnTo>
                  <a:pt x="95" y="52"/>
                </a:lnTo>
                <a:close/>
                <a:moveTo>
                  <a:pt x="112" y="35"/>
                </a:moveTo>
                <a:lnTo>
                  <a:pt x="112" y="34"/>
                </a:lnTo>
                <a:lnTo>
                  <a:pt x="113" y="34"/>
                </a:lnTo>
                <a:lnTo>
                  <a:pt x="113" y="35"/>
                </a:lnTo>
                <a:lnTo>
                  <a:pt x="112" y="35"/>
                </a:lnTo>
                <a:close/>
                <a:moveTo>
                  <a:pt x="96" y="112"/>
                </a:moveTo>
                <a:lnTo>
                  <a:pt x="95" y="111"/>
                </a:lnTo>
                <a:lnTo>
                  <a:pt x="96" y="111"/>
                </a:lnTo>
                <a:lnTo>
                  <a:pt x="96" y="112"/>
                </a:lnTo>
                <a:close/>
                <a:moveTo>
                  <a:pt x="99" y="36"/>
                </a:moveTo>
                <a:lnTo>
                  <a:pt x="99" y="36"/>
                </a:lnTo>
                <a:lnTo>
                  <a:pt x="100" y="36"/>
                </a:lnTo>
                <a:lnTo>
                  <a:pt x="99" y="36"/>
                </a:lnTo>
                <a:close/>
                <a:moveTo>
                  <a:pt x="93" y="20"/>
                </a:moveTo>
                <a:lnTo>
                  <a:pt x="93" y="19"/>
                </a:lnTo>
                <a:lnTo>
                  <a:pt x="94" y="19"/>
                </a:lnTo>
                <a:lnTo>
                  <a:pt x="94" y="20"/>
                </a:lnTo>
                <a:lnTo>
                  <a:pt x="93" y="20"/>
                </a:lnTo>
                <a:close/>
                <a:moveTo>
                  <a:pt x="97" y="22"/>
                </a:moveTo>
                <a:lnTo>
                  <a:pt x="97" y="21"/>
                </a:lnTo>
                <a:lnTo>
                  <a:pt x="98" y="21"/>
                </a:lnTo>
                <a:lnTo>
                  <a:pt x="98" y="22"/>
                </a:lnTo>
                <a:lnTo>
                  <a:pt x="97" y="22"/>
                </a:lnTo>
                <a:close/>
                <a:moveTo>
                  <a:pt x="89" y="102"/>
                </a:moveTo>
                <a:lnTo>
                  <a:pt x="89" y="101"/>
                </a:lnTo>
                <a:lnTo>
                  <a:pt x="90" y="101"/>
                </a:lnTo>
                <a:lnTo>
                  <a:pt x="90" y="102"/>
                </a:lnTo>
                <a:lnTo>
                  <a:pt x="89" y="102"/>
                </a:lnTo>
                <a:close/>
                <a:moveTo>
                  <a:pt x="94" y="133"/>
                </a:moveTo>
                <a:lnTo>
                  <a:pt x="94" y="132"/>
                </a:lnTo>
                <a:lnTo>
                  <a:pt x="95" y="132"/>
                </a:lnTo>
                <a:lnTo>
                  <a:pt x="95" y="133"/>
                </a:lnTo>
                <a:lnTo>
                  <a:pt x="94" y="133"/>
                </a:lnTo>
                <a:close/>
                <a:moveTo>
                  <a:pt x="95" y="131"/>
                </a:moveTo>
                <a:lnTo>
                  <a:pt x="95" y="130"/>
                </a:lnTo>
                <a:lnTo>
                  <a:pt x="96" y="130"/>
                </a:lnTo>
                <a:lnTo>
                  <a:pt x="96" y="131"/>
                </a:lnTo>
                <a:lnTo>
                  <a:pt x="95" y="131"/>
                </a:lnTo>
                <a:close/>
                <a:moveTo>
                  <a:pt x="87" y="107"/>
                </a:moveTo>
                <a:lnTo>
                  <a:pt x="87" y="106"/>
                </a:lnTo>
                <a:lnTo>
                  <a:pt x="88" y="107"/>
                </a:lnTo>
                <a:lnTo>
                  <a:pt x="87" y="107"/>
                </a:lnTo>
                <a:close/>
                <a:moveTo>
                  <a:pt x="87" y="98"/>
                </a:moveTo>
                <a:lnTo>
                  <a:pt x="87" y="97"/>
                </a:lnTo>
                <a:lnTo>
                  <a:pt x="87" y="98"/>
                </a:lnTo>
                <a:close/>
                <a:moveTo>
                  <a:pt x="79" y="142"/>
                </a:moveTo>
                <a:lnTo>
                  <a:pt x="80" y="142"/>
                </a:lnTo>
                <a:lnTo>
                  <a:pt x="80" y="141"/>
                </a:lnTo>
                <a:lnTo>
                  <a:pt x="80" y="142"/>
                </a:lnTo>
                <a:lnTo>
                  <a:pt x="79" y="142"/>
                </a:lnTo>
                <a:close/>
                <a:moveTo>
                  <a:pt x="89" y="22"/>
                </a:moveTo>
                <a:lnTo>
                  <a:pt x="89" y="21"/>
                </a:lnTo>
                <a:lnTo>
                  <a:pt x="90" y="22"/>
                </a:lnTo>
                <a:lnTo>
                  <a:pt x="89" y="22"/>
                </a:lnTo>
                <a:close/>
                <a:moveTo>
                  <a:pt x="106" y="62"/>
                </a:moveTo>
                <a:lnTo>
                  <a:pt x="106" y="62"/>
                </a:lnTo>
                <a:lnTo>
                  <a:pt x="107" y="62"/>
                </a:lnTo>
                <a:lnTo>
                  <a:pt x="106" y="62"/>
                </a:lnTo>
                <a:close/>
                <a:moveTo>
                  <a:pt x="89" y="107"/>
                </a:moveTo>
                <a:lnTo>
                  <a:pt x="89" y="106"/>
                </a:lnTo>
                <a:lnTo>
                  <a:pt x="90" y="106"/>
                </a:lnTo>
                <a:lnTo>
                  <a:pt x="89" y="107"/>
                </a:lnTo>
                <a:close/>
                <a:moveTo>
                  <a:pt x="105" y="24"/>
                </a:moveTo>
                <a:lnTo>
                  <a:pt x="105" y="24"/>
                </a:lnTo>
                <a:lnTo>
                  <a:pt x="106" y="24"/>
                </a:lnTo>
                <a:lnTo>
                  <a:pt x="105" y="24"/>
                </a:lnTo>
                <a:close/>
                <a:moveTo>
                  <a:pt x="106" y="30"/>
                </a:moveTo>
                <a:lnTo>
                  <a:pt x="106" y="29"/>
                </a:lnTo>
                <a:lnTo>
                  <a:pt x="106" y="30"/>
                </a:lnTo>
                <a:close/>
                <a:moveTo>
                  <a:pt x="95" y="128"/>
                </a:moveTo>
                <a:lnTo>
                  <a:pt x="95" y="127"/>
                </a:lnTo>
                <a:lnTo>
                  <a:pt x="95" y="128"/>
                </a:lnTo>
                <a:close/>
                <a:moveTo>
                  <a:pt x="92" y="113"/>
                </a:moveTo>
                <a:lnTo>
                  <a:pt x="91" y="113"/>
                </a:lnTo>
                <a:lnTo>
                  <a:pt x="92" y="113"/>
                </a:lnTo>
                <a:close/>
                <a:moveTo>
                  <a:pt x="121" y="36"/>
                </a:moveTo>
                <a:lnTo>
                  <a:pt x="120" y="36"/>
                </a:lnTo>
                <a:lnTo>
                  <a:pt x="121" y="36"/>
                </a:lnTo>
                <a:close/>
                <a:moveTo>
                  <a:pt x="94" y="135"/>
                </a:moveTo>
                <a:lnTo>
                  <a:pt x="93" y="134"/>
                </a:lnTo>
                <a:lnTo>
                  <a:pt x="94" y="134"/>
                </a:lnTo>
                <a:lnTo>
                  <a:pt x="94" y="135"/>
                </a:lnTo>
                <a:close/>
                <a:moveTo>
                  <a:pt x="97" y="54"/>
                </a:moveTo>
                <a:lnTo>
                  <a:pt x="98" y="54"/>
                </a:lnTo>
                <a:lnTo>
                  <a:pt x="97" y="54"/>
                </a:lnTo>
                <a:close/>
                <a:moveTo>
                  <a:pt x="96" y="33"/>
                </a:moveTo>
                <a:lnTo>
                  <a:pt x="96" y="32"/>
                </a:lnTo>
                <a:lnTo>
                  <a:pt x="97" y="32"/>
                </a:lnTo>
                <a:lnTo>
                  <a:pt x="96" y="33"/>
                </a:lnTo>
                <a:close/>
                <a:moveTo>
                  <a:pt x="92" y="114"/>
                </a:moveTo>
                <a:lnTo>
                  <a:pt x="93" y="114"/>
                </a:lnTo>
                <a:lnTo>
                  <a:pt x="92" y="114"/>
                </a:lnTo>
                <a:close/>
                <a:moveTo>
                  <a:pt x="87" y="115"/>
                </a:moveTo>
                <a:lnTo>
                  <a:pt x="87" y="114"/>
                </a:lnTo>
                <a:lnTo>
                  <a:pt x="87" y="115"/>
                </a:lnTo>
                <a:close/>
                <a:moveTo>
                  <a:pt x="101" y="53"/>
                </a:moveTo>
                <a:lnTo>
                  <a:pt x="101" y="52"/>
                </a:lnTo>
                <a:lnTo>
                  <a:pt x="101" y="53"/>
                </a:lnTo>
                <a:close/>
                <a:moveTo>
                  <a:pt x="103" y="54"/>
                </a:moveTo>
                <a:lnTo>
                  <a:pt x="104" y="54"/>
                </a:lnTo>
                <a:lnTo>
                  <a:pt x="104" y="55"/>
                </a:lnTo>
                <a:lnTo>
                  <a:pt x="103" y="55"/>
                </a:lnTo>
                <a:lnTo>
                  <a:pt x="103" y="54"/>
                </a:lnTo>
                <a:close/>
              </a:path>
            </a:pathLst>
          </a:custGeom>
          <a:solidFill>
            <a:srgbClr val="E9FFB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055" name="Freeform 23"/>
          <p:cNvSpPr>
            <a:spLocks/>
          </p:cNvSpPr>
          <p:nvPr/>
        </p:nvSpPr>
        <p:spPr bwMode="auto">
          <a:xfrm>
            <a:off x="1084362" y="5181216"/>
            <a:ext cx="108163" cy="67961"/>
          </a:xfrm>
          <a:custGeom>
            <a:avLst/>
            <a:gdLst>
              <a:gd name="T0" fmla="*/ 6 w 109"/>
              <a:gd name="T1" fmla="*/ 38 h 72"/>
              <a:gd name="T2" fmla="*/ 11 w 109"/>
              <a:gd name="T3" fmla="*/ 38 h 72"/>
              <a:gd name="T4" fmla="*/ 20 w 109"/>
              <a:gd name="T5" fmla="*/ 40 h 72"/>
              <a:gd name="T6" fmla="*/ 25 w 109"/>
              <a:gd name="T7" fmla="*/ 42 h 72"/>
              <a:gd name="T8" fmla="*/ 30 w 109"/>
              <a:gd name="T9" fmla="*/ 44 h 72"/>
              <a:gd name="T10" fmla="*/ 36 w 109"/>
              <a:gd name="T11" fmla="*/ 43 h 72"/>
              <a:gd name="T12" fmla="*/ 40 w 109"/>
              <a:gd name="T13" fmla="*/ 41 h 72"/>
              <a:gd name="T14" fmla="*/ 44 w 109"/>
              <a:gd name="T15" fmla="*/ 37 h 72"/>
              <a:gd name="T16" fmla="*/ 50 w 109"/>
              <a:gd name="T17" fmla="*/ 36 h 72"/>
              <a:gd name="T18" fmla="*/ 55 w 109"/>
              <a:gd name="T19" fmla="*/ 36 h 72"/>
              <a:gd name="T20" fmla="*/ 58 w 109"/>
              <a:gd name="T21" fmla="*/ 35 h 72"/>
              <a:gd name="T22" fmla="*/ 61 w 109"/>
              <a:gd name="T23" fmla="*/ 31 h 72"/>
              <a:gd name="T24" fmla="*/ 66 w 109"/>
              <a:gd name="T25" fmla="*/ 31 h 72"/>
              <a:gd name="T26" fmla="*/ 71 w 109"/>
              <a:gd name="T27" fmla="*/ 30 h 72"/>
              <a:gd name="T28" fmla="*/ 75 w 109"/>
              <a:gd name="T29" fmla="*/ 28 h 72"/>
              <a:gd name="T30" fmla="*/ 77 w 109"/>
              <a:gd name="T31" fmla="*/ 24 h 72"/>
              <a:gd name="T32" fmla="*/ 78 w 109"/>
              <a:gd name="T33" fmla="*/ 17 h 72"/>
              <a:gd name="T34" fmla="*/ 77 w 109"/>
              <a:gd name="T35" fmla="*/ 10 h 72"/>
              <a:gd name="T36" fmla="*/ 88 w 109"/>
              <a:gd name="T37" fmla="*/ 4 h 72"/>
              <a:gd name="T38" fmla="*/ 91 w 109"/>
              <a:gd name="T39" fmla="*/ 1 h 72"/>
              <a:gd name="T40" fmla="*/ 98 w 109"/>
              <a:gd name="T41" fmla="*/ 0 h 72"/>
              <a:gd name="T42" fmla="*/ 102 w 109"/>
              <a:gd name="T43" fmla="*/ 0 h 72"/>
              <a:gd name="T44" fmla="*/ 104 w 109"/>
              <a:gd name="T45" fmla="*/ 9 h 72"/>
              <a:gd name="T46" fmla="*/ 107 w 109"/>
              <a:gd name="T47" fmla="*/ 20 h 72"/>
              <a:gd name="T48" fmla="*/ 103 w 109"/>
              <a:gd name="T49" fmla="*/ 22 h 72"/>
              <a:gd name="T50" fmla="*/ 101 w 109"/>
              <a:gd name="T51" fmla="*/ 24 h 72"/>
              <a:gd name="T52" fmla="*/ 102 w 109"/>
              <a:gd name="T53" fmla="*/ 29 h 72"/>
              <a:gd name="T54" fmla="*/ 104 w 109"/>
              <a:gd name="T55" fmla="*/ 33 h 72"/>
              <a:gd name="T56" fmla="*/ 108 w 109"/>
              <a:gd name="T57" fmla="*/ 36 h 72"/>
              <a:gd name="T58" fmla="*/ 109 w 109"/>
              <a:gd name="T59" fmla="*/ 43 h 72"/>
              <a:gd name="T60" fmla="*/ 106 w 109"/>
              <a:gd name="T61" fmla="*/ 47 h 72"/>
              <a:gd name="T62" fmla="*/ 102 w 109"/>
              <a:gd name="T63" fmla="*/ 51 h 72"/>
              <a:gd name="T64" fmla="*/ 101 w 109"/>
              <a:gd name="T65" fmla="*/ 57 h 72"/>
              <a:gd name="T66" fmla="*/ 98 w 109"/>
              <a:gd name="T67" fmla="*/ 62 h 72"/>
              <a:gd name="T68" fmla="*/ 96 w 109"/>
              <a:gd name="T69" fmla="*/ 67 h 72"/>
              <a:gd name="T70" fmla="*/ 94 w 109"/>
              <a:gd name="T71" fmla="*/ 72 h 72"/>
              <a:gd name="T72" fmla="*/ 81 w 109"/>
              <a:gd name="T73" fmla="*/ 48 h 72"/>
              <a:gd name="T74" fmla="*/ 76 w 109"/>
              <a:gd name="T75" fmla="*/ 46 h 72"/>
              <a:gd name="T76" fmla="*/ 71 w 109"/>
              <a:gd name="T77" fmla="*/ 43 h 72"/>
              <a:gd name="T78" fmla="*/ 67 w 109"/>
              <a:gd name="T79" fmla="*/ 40 h 72"/>
              <a:gd name="T80" fmla="*/ 54 w 109"/>
              <a:gd name="T81" fmla="*/ 42 h 72"/>
              <a:gd name="T82" fmla="*/ 49 w 109"/>
              <a:gd name="T83" fmla="*/ 43 h 72"/>
              <a:gd name="T84" fmla="*/ 46 w 109"/>
              <a:gd name="T85" fmla="*/ 47 h 72"/>
              <a:gd name="T86" fmla="*/ 42 w 109"/>
              <a:gd name="T87" fmla="*/ 50 h 72"/>
              <a:gd name="T88" fmla="*/ 39 w 109"/>
              <a:gd name="T89" fmla="*/ 52 h 72"/>
              <a:gd name="T90" fmla="*/ 33 w 109"/>
              <a:gd name="T91" fmla="*/ 54 h 72"/>
              <a:gd name="T92" fmla="*/ 28 w 109"/>
              <a:gd name="T93" fmla="*/ 56 h 72"/>
              <a:gd name="T94" fmla="*/ 24 w 109"/>
              <a:gd name="T95" fmla="*/ 59 h 72"/>
              <a:gd name="T96" fmla="*/ 19 w 109"/>
              <a:gd name="T97" fmla="*/ 59 h 72"/>
              <a:gd name="T98" fmla="*/ 15 w 109"/>
              <a:gd name="T99" fmla="*/ 62 h 72"/>
              <a:gd name="T100" fmla="*/ 10 w 109"/>
              <a:gd name="T101" fmla="*/ 62 h 72"/>
              <a:gd name="T102" fmla="*/ 5 w 109"/>
              <a:gd name="T103" fmla="*/ 61 h 72"/>
              <a:gd name="T104" fmla="*/ 4 w 109"/>
              <a:gd name="T105" fmla="*/ 57 h 72"/>
              <a:gd name="T106" fmla="*/ 3 w 109"/>
              <a:gd name="T107" fmla="*/ 53 h 72"/>
              <a:gd name="T108" fmla="*/ 3 w 109"/>
              <a:gd name="T109" fmla="*/ 49 h 72"/>
              <a:gd name="T110" fmla="*/ 1 w 109"/>
              <a:gd name="T111" fmla="*/ 45 h 72"/>
              <a:gd name="T112" fmla="*/ 1 w 109"/>
              <a:gd name="T113" fmla="*/ 40 h 72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109"/>
              <a:gd name="T172" fmla="*/ 0 h 72"/>
              <a:gd name="T173" fmla="*/ 109 w 109"/>
              <a:gd name="T174" fmla="*/ 72 h 72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109" h="72">
                <a:moveTo>
                  <a:pt x="1" y="40"/>
                </a:moveTo>
                <a:lnTo>
                  <a:pt x="2" y="40"/>
                </a:lnTo>
                <a:lnTo>
                  <a:pt x="2" y="39"/>
                </a:lnTo>
                <a:lnTo>
                  <a:pt x="3" y="39"/>
                </a:lnTo>
                <a:lnTo>
                  <a:pt x="4" y="39"/>
                </a:lnTo>
                <a:lnTo>
                  <a:pt x="5" y="39"/>
                </a:lnTo>
                <a:lnTo>
                  <a:pt x="5" y="38"/>
                </a:lnTo>
                <a:lnTo>
                  <a:pt x="6" y="38"/>
                </a:lnTo>
                <a:lnTo>
                  <a:pt x="7" y="38"/>
                </a:lnTo>
                <a:lnTo>
                  <a:pt x="8" y="38"/>
                </a:lnTo>
                <a:lnTo>
                  <a:pt x="8" y="37"/>
                </a:lnTo>
                <a:lnTo>
                  <a:pt x="9" y="37"/>
                </a:lnTo>
                <a:lnTo>
                  <a:pt x="9" y="38"/>
                </a:lnTo>
                <a:lnTo>
                  <a:pt x="10" y="38"/>
                </a:lnTo>
                <a:lnTo>
                  <a:pt x="11" y="38"/>
                </a:lnTo>
                <a:lnTo>
                  <a:pt x="12" y="38"/>
                </a:lnTo>
                <a:lnTo>
                  <a:pt x="13" y="38"/>
                </a:lnTo>
                <a:lnTo>
                  <a:pt x="14" y="38"/>
                </a:lnTo>
                <a:lnTo>
                  <a:pt x="15" y="38"/>
                </a:lnTo>
                <a:lnTo>
                  <a:pt x="18" y="39"/>
                </a:lnTo>
                <a:lnTo>
                  <a:pt x="19" y="39"/>
                </a:lnTo>
                <a:lnTo>
                  <a:pt x="19" y="40"/>
                </a:lnTo>
                <a:lnTo>
                  <a:pt x="20" y="40"/>
                </a:lnTo>
                <a:lnTo>
                  <a:pt x="21" y="40"/>
                </a:lnTo>
                <a:lnTo>
                  <a:pt x="21" y="41"/>
                </a:lnTo>
                <a:lnTo>
                  <a:pt x="22" y="41"/>
                </a:lnTo>
                <a:lnTo>
                  <a:pt x="22" y="42"/>
                </a:lnTo>
                <a:lnTo>
                  <a:pt x="23" y="42"/>
                </a:lnTo>
                <a:lnTo>
                  <a:pt x="24" y="42"/>
                </a:lnTo>
                <a:lnTo>
                  <a:pt x="25" y="42"/>
                </a:lnTo>
                <a:lnTo>
                  <a:pt x="26" y="42"/>
                </a:lnTo>
                <a:lnTo>
                  <a:pt x="26" y="43"/>
                </a:lnTo>
                <a:lnTo>
                  <a:pt x="27" y="43"/>
                </a:lnTo>
                <a:lnTo>
                  <a:pt x="28" y="43"/>
                </a:lnTo>
                <a:lnTo>
                  <a:pt x="29" y="44"/>
                </a:lnTo>
                <a:lnTo>
                  <a:pt x="30" y="44"/>
                </a:lnTo>
                <a:lnTo>
                  <a:pt x="31" y="44"/>
                </a:lnTo>
                <a:lnTo>
                  <a:pt x="32" y="44"/>
                </a:lnTo>
                <a:lnTo>
                  <a:pt x="33" y="44"/>
                </a:lnTo>
                <a:lnTo>
                  <a:pt x="33" y="43"/>
                </a:lnTo>
                <a:lnTo>
                  <a:pt x="34" y="43"/>
                </a:lnTo>
                <a:lnTo>
                  <a:pt x="35" y="43"/>
                </a:lnTo>
                <a:lnTo>
                  <a:pt x="36" y="43"/>
                </a:lnTo>
                <a:lnTo>
                  <a:pt x="37" y="43"/>
                </a:lnTo>
                <a:lnTo>
                  <a:pt x="38" y="43"/>
                </a:lnTo>
                <a:lnTo>
                  <a:pt x="39" y="43"/>
                </a:lnTo>
                <a:lnTo>
                  <a:pt x="40" y="43"/>
                </a:lnTo>
                <a:lnTo>
                  <a:pt x="40" y="42"/>
                </a:lnTo>
                <a:lnTo>
                  <a:pt x="40" y="41"/>
                </a:lnTo>
                <a:lnTo>
                  <a:pt x="40" y="40"/>
                </a:lnTo>
                <a:lnTo>
                  <a:pt x="41" y="40"/>
                </a:lnTo>
                <a:lnTo>
                  <a:pt x="41" y="39"/>
                </a:lnTo>
                <a:lnTo>
                  <a:pt x="42" y="39"/>
                </a:lnTo>
                <a:lnTo>
                  <a:pt x="43" y="39"/>
                </a:lnTo>
                <a:lnTo>
                  <a:pt x="43" y="38"/>
                </a:lnTo>
                <a:lnTo>
                  <a:pt x="44" y="38"/>
                </a:lnTo>
                <a:lnTo>
                  <a:pt x="44" y="37"/>
                </a:lnTo>
                <a:lnTo>
                  <a:pt x="45" y="37"/>
                </a:lnTo>
                <a:lnTo>
                  <a:pt x="46" y="37"/>
                </a:lnTo>
                <a:lnTo>
                  <a:pt x="46" y="36"/>
                </a:lnTo>
                <a:lnTo>
                  <a:pt x="47" y="36"/>
                </a:lnTo>
                <a:lnTo>
                  <a:pt x="48" y="36"/>
                </a:lnTo>
                <a:lnTo>
                  <a:pt x="49" y="36"/>
                </a:lnTo>
                <a:lnTo>
                  <a:pt x="50" y="36"/>
                </a:lnTo>
                <a:lnTo>
                  <a:pt x="51" y="36"/>
                </a:lnTo>
                <a:lnTo>
                  <a:pt x="52" y="36"/>
                </a:lnTo>
                <a:lnTo>
                  <a:pt x="53" y="36"/>
                </a:lnTo>
                <a:lnTo>
                  <a:pt x="54" y="36"/>
                </a:lnTo>
                <a:lnTo>
                  <a:pt x="55" y="36"/>
                </a:lnTo>
                <a:lnTo>
                  <a:pt x="55" y="37"/>
                </a:lnTo>
                <a:lnTo>
                  <a:pt x="56" y="37"/>
                </a:lnTo>
                <a:lnTo>
                  <a:pt x="56" y="36"/>
                </a:lnTo>
                <a:lnTo>
                  <a:pt x="57" y="36"/>
                </a:lnTo>
                <a:lnTo>
                  <a:pt x="58" y="36"/>
                </a:lnTo>
                <a:lnTo>
                  <a:pt x="58" y="35"/>
                </a:lnTo>
                <a:lnTo>
                  <a:pt x="59" y="35"/>
                </a:lnTo>
                <a:lnTo>
                  <a:pt x="60" y="34"/>
                </a:lnTo>
                <a:lnTo>
                  <a:pt x="60" y="33"/>
                </a:lnTo>
                <a:lnTo>
                  <a:pt x="61" y="33"/>
                </a:lnTo>
                <a:lnTo>
                  <a:pt x="61" y="32"/>
                </a:lnTo>
                <a:lnTo>
                  <a:pt x="60" y="32"/>
                </a:lnTo>
                <a:lnTo>
                  <a:pt x="60" y="31"/>
                </a:lnTo>
                <a:lnTo>
                  <a:pt x="61" y="31"/>
                </a:lnTo>
                <a:lnTo>
                  <a:pt x="62" y="31"/>
                </a:lnTo>
                <a:lnTo>
                  <a:pt x="63" y="31"/>
                </a:lnTo>
                <a:lnTo>
                  <a:pt x="63" y="30"/>
                </a:lnTo>
                <a:lnTo>
                  <a:pt x="64" y="30"/>
                </a:lnTo>
                <a:lnTo>
                  <a:pt x="64" y="31"/>
                </a:lnTo>
                <a:lnTo>
                  <a:pt x="65" y="31"/>
                </a:lnTo>
                <a:lnTo>
                  <a:pt x="66" y="31"/>
                </a:lnTo>
                <a:lnTo>
                  <a:pt x="66" y="30"/>
                </a:lnTo>
                <a:lnTo>
                  <a:pt x="67" y="30"/>
                </a:lnTo>
                <a:lnTo>
                  <a:pt x="68" y="30"/>
                </a:lnTo>
                <a:lnTo>
                  <a:pt x="69" y="30"/>
                </a:lnTo>
                <a:lnTo>
                  <a:pt x="70" y="30"/>
                </a:lnTo>
                <a:lnTo>
                  <a:pt x="71" y="30"/>
                </a:lnTo>
                <a:lnTo>
                  <a:pt x="72" y="30"/>
                </a:lnTo>
                <a:lnTo>
                  <a:pt x="73" y="30"/>
                </a:lnTo>
                <a:lnTo>
                  <a:pt x="74" y="30"/>
                </a:lnTo>
                <a:lnTo>
                  <a:pt x="75" y="30"/>
                </a:lnTo>
                <a:lnTo>
                  <a:pt x="75" y="29"/>
                </a:lnTo>
                <a:lnTo>
                  <a:pt x="75" y="28"/>
                </a:lnTo>
                <a:lnTo>
                  <a:pt x="75" y="27"/>
                </a:lnTo>
                <a:lnTo>
                  <a:pt x="76" y="27"/>
                </a:lnTo>
                <a:lnTo>
                  <a:pt x="76" y="26"/>
                </a:lnTo>
                <a:lnTo>
                  <a:pt x="77" y="26"/>
                </a:lnTo>
                <a:lnTo>
                  <a:pt x="77" y="25"/>
                </a:lnTo>
                <a:lnTo>
                  <a:pt x="77" y="24"/>
                </a:lnTo>
                <a:lnTo>
                  <a:pt x="77" y="23"/>
                </a:lnTo>
                <a:lnTo>
                  <a:pt x="77" y="22"/>
                </a:lnTo>
                <a:lnTo>
                  <a:pt x="78" y="21"/>
                </a:lnTo>
                <a:lnTo>
                  <a:pt x="78" y="20"/>
                </a:lnTo>
                <a:lnTo>
                  <a:pt x="78" y="19"/>
                </a:lnTo>
                <a:lnTo>
                  <a:pt x="78" y="18"/>
                </a:lnTo>
                <a:lnTo>
                  <a:pt x="78" y="17"/>
                </a:lnTo>
                <a:lnTo>
                  <a:pt x="78" y="16"/>
                </a:lnTo>
                <a:lnTo>
                  <a:pt x="78" y="15"/>
                </a:lnTo>
                <a:lnTo>
                  <a:pt x="78" y="14"/>
                </a:lnTo>
                <a:lnTo>
                  <a:pt x="78" y="13"/>
                </a:lnTo>
                <a:lnTo>
                  <a:pt x="77" y="13"/>
                </a:lnTo>
                <a:lnTo>
                  <a:pt x="77" y="11"/>
                </a:lnTo>
                <a:lnTo>
                  <a:pt x="77" y="10"/>
                </a:lnTo>
                <a:lnTo>
                  <a:pt x="77" y="9"/>
                </a:lnTo>
                <a:lnTo>
                  <a:pt x="79" y="7"/>
                </a:lnTo>
                <a:lnTo>
                  <a:pt x="80" y="7"/>
                </a:lnTo>
                <a:lnTo>
                  <a:pt x="81" y="7"/>
                </a:lnTo>
                <a:lnTo>
                  <a:pt x="82" y="7"/>
                </a:lnTo>
                <a:lnTo>
                  <a:pt x="82" y="6"/>
                </a:lnTo>
                <a:lnTo>
                  <a:pt x="84" y="6"/>
                </a:lnTo>
                <a:lnTo>
                  <a:pt x="88" y="4"/>
                </a:lnTo>
                <a:lnTo>
                  <a:pt x="89" y="4"/>
                </a:lnTo>
                <a:lnTo>
                  <a:pt x="89" y="3"/>
                </a:lnTo>
                <a:lnTo>
                  <a:pt x="88" y="3"/>
                </a:lnTo>
                <a:lnTo>
                  <a:pt x="89" y="3"/>
                </a:lnTo>
                <a:lnTo>
                  <a:pt x="90" y="3"/>
                </a:lnTo>
                <a:lnTo>
                  <a:pt x="90" y="2"/>
                </a:lnTo>
                <a:lnTo>
                  <a:pt x="91" y="1"/>
                </a:lnTo>
                <a:lnTo>
                  <a:pt x="92" y="1"/>
                </a:lnTo>
                <a:lnTo>
                  <a:pt x="93" y="1"/>
                </a:lnTo>
                <a:lnTo>
                  <a:pt x="94" y="1"/>
                </a:lnTo>
                <a:lnTo>
                  <a:pt x="95" y="1"/>
                </a:lnTo>
                <a:lnTo>
                  <a:pt x="96" y="1"/>
                </a:lnTo>
                <a:lnTo>
                  <a:pt x="97" y="0"/>
                </a:lnTo>
                <a:lnTo>
                  <a:pt x="98" y="0"/>
                </a:lnTo>
                <a:lnTo>
                  <a:pt x="99" y="0"/>
                </a:lnTo>
                <a:lnTo>
                  <a:pt x="99" y="1"/>
                </a:lnTo>
                <a:lnTo>
                  <a:pt x="100" y="1"/>
                </a:lnTo>
                <a:lnTo>
                  <a:pt x="100" y="0"/>
                </a:lnTo>
                <a:lnTo>
                  <a:pt x="101" y="0"/>
                </a:lnTo>
                <a:lnTo>
                  <a:pt x="101" y="1"/>
                </a:lnTo>
                <a:lnTo>
                  <a:pt x="102" y="1"/>
                </a:lnTo>
                <a:lnTo>
                  <a:pt x="102" y="0"/>
                </a:lnTo>
                <a:lnTo>
                  <a:pt x="103" y="1"/>
                </a:lnTo>
                <a:lnTo>
                  <a:pt x="104" y="1"/>
                </a:lnTo>
                <a:lnTo>
                  <a:pt x="104" y="2"/>
                </a:lnTo>
                <a:lnTo>
                  <a:pt x="104" y="4"/>
                </a:lnTo>
                <a:lnTo>
                  <a:pt x="104" y="5"/>
                </a:lnTo>
                <a:lnTo>
                  <a:pt x="104" y="7"/>
                </a:lnTo>
                <a:lnTo>
                  <a:pt x="104" y="8"/>
                </a:lnTo>
                <a:lnTo>
                  <a:pt x="104" y="9"/>
                </a:lnTo>
                <a:lnTo>
                  <a:pt x="104" y="10"/>
                </a:lnTo>
                <a:lnTo>
                  <a:pt x="104" y="11"/>
                </a:lnTo>
                <a:lnTo>
                  <a:pt x="104" y="12"/>
                </a:lnTo>
                <a:lnTo>
                  <a:pt x="104" y="13"/>
                </a:lnTo>
                <a:lnTo>
                  <a:pt x="106" y="17"/>
                </a:lnTo>
                <a:lnTo>
                  <a:pt x="107" y="19"/>
                </a:lnTo>
                <a:lnTo>
                  <a:pt x="107" y="20"/>
                </a:lnTo>
                <a:lnTo>
                  <a:pt x="107" y="21"/>
                </a:lnTo>
                <a:lnTo>
                  <a:pt x="107" y="20"/>
                </a:lnTo>
                <a:lnTo>
                  <a:pt x="107" y="21"/>
                </a:lnTo>
                <a:lnTo>
                  <a:pt x="106" y="21"/>
                </a:lnTo>
                <a:lnTo>
                  <a:pt x="105" y="21"/>
                </a:lnTo>
                <a:lnTo>
                  <a:pt x="104" y="21"/>
                </a:lnTo>
                <a:lnTo>
                  <a:pt x="104" y="22"/>
                </a:lnTo>
                <a:lnTo>
                  <a:pt x="103" y="22"/>
                </a:lnTo>
                <a:lnTo>
                  <a:pt x="102" y="22"/>
                </a:lnTo>
                <a:lnTo>
                  <a:pt x="103" y="22"/>
                </a:lnTo>
                <a:lnTo>
                  <a:pt x="103" y="23"/>
                </a:lnTo>
                <a:lnTo>
                  <a:pt x="102" y="23"/>
                </a:lnTo>
                <a:lnTo>
                  <a:pt x="102" y="24"/>
                </a:lnTo>
                <a:lnTo>
                  <a:pt x="101" y="24"/>
                </a:lnTo>
                <a:lnTo>
                  <a:pt x="101" y="25"/>
                </a:lnTo>
                <a:lnTo>
                  <a:pt x="101" y="26"/>
                </a:lnTo>
                <a:lnTo>
                  <a:pt x="100" y="26"/>
                </a:lnTo>
                <a:lnTo>
                  <a:pt x="100" y="27"/>
                </a:lnTo>
                <a:lnTo>
                  <a:pt x="100" y="28"/>
                </a:lnTo>
                <a:lnTo>
                  <a:pt x="101" y="28"/>
                </a:lnTo>
                <a:lnTo>
                  <a:pt x="101" y="29"/>
                </a:lnTo>
                <a:lnTo>
                  <a:pt x="102" y="29"/>
                </a:lnTo>
                <a:lnTo>
                  <a:pt x="103" y="29"/>
                </a:lnTo>
                <a:lnTo>
                  <a:pt x="103" y="30"/>
                </a:lnTo>
                <a:lnTo>
                  <a:pt x="104" y="30"/>
                </a:lnTo>
                <a:lnTo>
                  <a:pt x="104" y="31"/>
                </a:lnTo>
                <a:lnTo>
                  <a:pt x="104" y="32"/>
                </a:lnTo>
                <a:lnTo>
                  <a:pt x="104" y="33"/>
                </a:lnTo>
                <a:lnTo>
                  <a:pt x="104" y="34"/>
                </a:lnTo>
                <a:lnTo>
                  <a:pt x="105" y="34"/>
                </a:lnTo>
                <a:lnTo>
                  <a:pt x="105" y="35"/>
                </a:lnTo>
                <a:lnTo>
                  <a:pt x="106" y="35"/>
                </a:lnTo>
                <a:lnTo>
                  <a:pt x="106" y="36"/>
                </a:lnTo>
                <a:lnTo>
                  <a:pt x="107" y="36"/>
                </a:lnTo>
                <a:lnTo>
                  <a:pt x="108" y="36"/>
                </a:lnTo>
                <a:lnTo>
                  <a:pt x="108" y="37"/>
                </a:lnTo>
                <a:lnTo>
                  <a:pt x="108" y="38"/>
                </a:lnTo>
                <a:lnTo>
                  <a:pt x="108" y="39"/>
                </a:lnTo>
                <a:lnTo>
                  <a:pt x="108" y="40"/>
                </a:lnTo>
                <a:lnTo>
                  <a:pt x="108" y="41"/>
                </a:lnTo>
                <a:lnTo>
                  <a:pt x="108" y="42"/>
                </a:lnTo>
                <a:lnTo>
                  <a:pt x="108" y="43"/>
                </a:lnTo>
                <a:lnTo>
                  <a:pt x="109" y="43"/>
                </a:lnTo>
                <a:lnTo>
                  <a:pt x="108" y="43"/>
                </a:lnTo>
                <a:lnTo>
                  <a:pt x="108" y="44"/>
                </a:lnTo>
                <a:lnTo>
                  <a:pt x="108" y="45"/>
                </a:lnTo>
                <a:lnTo>
                  <a:pt x="107" y="45"/>
                </a:lnTo>
                <a:lnTo>
                  <a:pt x="107" y="46"/>
                </a:lnTo>
                <a:lnTo>
                  <a:pt x="106" y="46"/>
                </a:lnTo>
                <a:lnTo>
                  <a:pt x="106" y="47"/>
                </a:lnTo>
                <a:lnTo>
                  <a:pt x="105" y="47"/>
                </a:lnTo>
                <a:lnTo>
                  <a:pt x="105" y="48"/>
                </a:lnTo>
                <a:lnTo>
                  <a:pt x="104" y="49"/>
                </a:lnTo>
                <a:lnTo>
                  <a:pt x="103" y="49"/>
                </a:lnTo>
                <a:lnTo>
                  <a:pt x="103" y="50"/>
                </a:lnTo>
                <a:lnTo>
                  <a:pt x="102" y="50"/>
                </a:lnTo>
                <a:lnTo>
                  <a:pt x="102" y="51"/>
                </a:lnTo>
                <a:lnTo>
                  <a:pt x="102" y="52"/>
                </a:lnTo>
                <a:lnTo>
                  <a:pt x="102" y="53"/>
                </a:lnTo>
                <a:lnTo>
                  <a:pt x="102" y="54"/>
                </a:lnTo>
                <a:lnTo>
                  <a:pt x="102" y="55"/>
                </a:lnTo>
                <a:lnTo>
                  <a:pt x="102" y="56"/>
                </a:lnTo>
                <a:lnTo>
                  <a:pt x="101" y="56"/>
                </a:lnTo>
                <a:lnTo>
                  <a:pt x="101" y="57"/>
                </a:lnTo>
                <a:lnTo>
                  <a:pt x="101" y="58"/>
                </a:lnTo>
                <a:lnTo>
                  <a:pt x="100" y="58"/>
                </a:lnTo>
                <a:lnTo>
                  <a:pt x="100" y="59"/>
                </a:lnTo>
                <a:lnTo>
                  <a:pt x="99" y="60"/>
                </a:lnTo>
                <a:lnTo>
                  <a:pt x="99" y="61"/>
                </a:lnTo>
                <a:lnTo>
                  <a:pt x="98" y="61"/>
                </a:lnTo>
                <a:lnTo>
                  <a:pt x="98" y="62"/>
                </a:lnTo>
                <a:lnTo>
                  <a:pt x="97" y="62"/>
                </a:lnTo>
                <a:lnTo>
                  <a:pt x="97" y="63"/>
                </a:lnTo>
                <a:lnTo>
                  <a:pt x="97" y="64"/>
                </a:lnTo>
                <a:lnTo>
                  <a:pt x="96" y="64"/>
                </a:lnTo>
                <a:lnTo>
                  <a:pt x="96" y="65"/>
                </a:lnTo>
                <a:lnTo>
                  <a:pt x="96" y="66"/>
                </a:lnTo>
                <a:lnTo>
                  <a:pt x="96" y="67"/>
                </a:lnTo>
                <a:lnTo>
                  <a:pt x="96" y="68"/>
                </a:lnTo>
                <a:lnTo>
                  <a:pt x="95" y="68"/>
                </a:lnTo>
                <a:lnTo>
                  <a:pt x="95" y="69"/>
                </a:lnTo>
                <a:lnTo>
                  <a:pt x="95" y="70"/>
                </a:lnTo>
                <a:lnTo>
                  <a:pt x="94" y="70"/>
                </a:lnTo>
                <a:lnTo>
                  <a:pt x="94" y="71"/>
                </a:lnTo>
                <a:lnTo>
                  <a:pt x="94" y="72"/>
                </a:lnTo>
                <a:lnTo>
                  <a:pt x="92" y="68"/>
                </a:lnTo>
                <a:lnTo>
                  <a:pt x="90" y="65"/>
                </a:lnTo>
                <a:lnTo>
                  <a:pt x="88" y="62"/>
                </a:lnTo>
                <a:lnTo>
                  <a:pt x="88" y="60"/>
                </a:lnTo>
                <a:lnTo>
                  <a:pt x="87" y="54"/>
                </a:lnTo>
                <a:lnTo>
                  <a:pt x="86" y="52"/>
                </a:lnTo>
                <a:lnTo>
                  <a:pt x="82" y="48"/>
                </a:lnTo>
                <a:lnTo>
                  <a:pt x="81" y="48"/>
                </a:lnTo>
                <a:lnTo>
                  <a:pt x="80" y="48"/>
                </a:lnTo>
                <a:lnTo>
                  <a:pt x="80" y="47"/>
                </a:lnTo>
                <a:lnTo>
                  <a:pt x="79" y="47"/>
                </a:lnTo>
                <a:lnTo>
                  <a:pt x="78" y="47"/>
                </a:lnTo>
                <a:lnTo>
                  <a:pt x="77" y="47"/>
                </a:lnTo>
                <a:lnTo>
                  <a:pt x="76" y="47"/>
                </a:lnTo>
                <a:lnTo>
                  <a:pt x="76" y="46"/>
                </a:lnTo>
                <a:lnTo>
                  <a:pt x="75" y="46"/>
                </a:lnTo>
                <a:lnTo>
                  <a:pt x="74" y="46"/>
                </a:lnTo>
                <a:lnTo>
                  <a:pt x="73" y="45"/>
                </a:lnTo>
                <a:lnTo>
                  <a:pt x="72" y="45"/>
                </a:lnTo>
                <a:lnTo>
                  <a:pt x="72" y="44"/>
                </a:lnTo>
                <a:lnTo>
                  <a:pt x="71" y="44"/>
                </a:lnTo>
                <a:lnTo>
                  <a:pt x="71" y="43"/>
                </a:lnTo>
                <a:lnTo>
                  <a:pt x="71" y="42"/>
                </a:lnTo>
                <a:lnTo>
                  <a:pt x="70" y="42"/>
                </a:lnTo>
                <a:lnTo>
                  <a:pt x="70" y="41"/>
                </a:lnTo>
                <a:lnTo>
                  <a:pt x="69" y="41"/>
                </a:lnTo>
                <a:lnTo>
                  <a:pt x="68" y="41"/>
                </a:lnTo>
                <a:lnTo>
                  <a:pt x="68" y="40"/>
                </a:lnTo>
                <a:lnTo>
                  <a:pt x="67" y="40"/>
                </a:lnTo>
                <a:lnTo>
                  <a:pt x="58" y="40"/>
                </a:lnTo>
                <a:lnTo>
                  <a:pt x="57" y="40"/>
                </a:lnTo>
                <a:lnTo>
                  <a:pt x="57" y="41"/>
                </a:lnTo>
                <a:lnTo>
                  <a:pt x="56" y="41"/>
                </a:lnTo>
                <a:lnTo>
                  <a:pt x="55" y="41"/>
                </a:lnTo>
                <a:lnTo>
                  <a:pt x="55" y="42"/>
                </a:lnTo>
                <a:lnTo>
                  <a:pt x="54" y="42"/>
                </a:lnTo>
                <a:lnTo>
                  <a:pt x="53" y="42"/>
                </a:lnTo>
                <a:lnTo>
                  <a:pt x="52" y="42"/>
                </a:lnTo>
                <a:lnTo>
                  <a:pt x="51" y="42"/>
                </a:lnTo>
                <a:lnTo>
                  <a:pt x="51" y="43"/>
                </a:lnTo>
                <a:lnTo>
                  <a:pt x="50" y="43"/>
                </a:lnTo>
                <a:lnTo>
                  <a:pt x="49" y="43"/>
                </a:lnTo>
                <a:lnTo>
                  <a:pt x="49" y="44"/>
                </a:lnTo>
                <a:lnTo>
                  <a:pt x="48" y="44"/>
                </a:lnTo>
                <a:lnTo>
                  <a:pt x="48" y="45"/>
                </a:lnTo>
                <a:lnTo>
                  <a:pt x="47" y="45"/>
                </a:lnTo>
                <a:lnTo>
                  <a:pt x="47" y="46"/>
                </a:lnTo>
                <a:lnTo>
                  <a:pt x="46" y="46"/>
                </a:lnTo>
                <a:lnTo>
                  <a:pt x="46" y="47"/>
                </a:lnTo>
                <a:lnTo>
                  <a:pt x="46" y="48"/>
                </a:lnTo>
                <a:lnTo>
                  <a:pt x="45" y="48"/>
                </a:lnTo>
                <a:lnTo>
                  <a:pt x="44" y="48"/>
                </a:lnTo>
                <a:lnTo>
                  <a:pt x="44" y="49"/>
                </a:lnTo>
                <a:lnTo>
                  <a:pt x="43" y="49"/>
                </a:lnTo>
                <a:lnTo>
                  <a:pt x="42" y="49"/>
                </a:lnTo>
                <a:lnTo>
                  <a:pt x="42" y="50"/>
                </a:lnTo>
                <a:lnTo>
                  <a:pt x="43" y="50"/>
                </a:lnTo>
                <a:lnTo>
                  <a:pt x="43" y="51"/>
                </a:lnTo>
                <a:lnTo>
                  <a:pt x="42" y="51"/>
                </a:lnTo>
                <a:lnTo>
                  <a:pt x="41" y="51"/>
                </a:lnTo>
                <a:lnTo>
                  <a:pt x="41" y="52"/>
                </a:lnTo>
                <a:lnTo>
                  <a:pt x="40" y="52"/>
                </a:lnTo>
                <a:lnTo>
                  <a:pt x="39" y="52"/>
                </a:lnTo>
                <a:lnTo>
                  <a:pt x="38" y="52"/>
                </a:lnTo>
                <a:lnTo>
                  <a:pt x="37" y="52"/>
                </a:lnTo>
                <a:lnTo>
                  <a:pt x="36" y="52"/>
                </a:lnTo>
                <a:lnTo>
                  <a:pt x="35" y="52"/>
                </a:lnTo>
                <a:lnTo>
                  <a:pt x="34" y="53"/>
                </a:lnTo>
                <a:lnTo>
                  <a:pt x="33" y="53"/>
                </a:lnTo>
                <a:lnTo>
                  <a:pt x="33" y="54"/>
                </a:lnTo>
                <a:lnTo>
                  <a:pt x="32" y="54"/>
                </a:lnTo>
                <a:lnTo>
                  <a:pt x="31" y="54"/>
                </a:lnTo>
                <a:lnTo>
                  <a:pt x="31" y="55"/>
                </a:lnTo>
                <a:lnTo>
                  <a:pt x="30" y="55"/>
                </a:lnTo>
                <a:lnTo>
                  <a:pt x="30" y="56"/>
                </a:lnTo>
                <a:lnTo>
                  <a:pt x="29" y="56"/>
                </a:lnTo>
                <a:lnTo>
                  <a:pt x="28" y="56"/>
                </a:lnTo>
                <a:lnTo>
                  <a:pt x="27" y="56"/>
                </a:lnTo>
                <a:lnTo>
                  <a:pt x="27" y="57"/>
                </a:lnTo>
                <a:lnTo>
                  <a:pt x="26" y="57"/>
                </a:lnTo>
                <a:lnTo>
                  <a:pt x="26" y="58"/>
                </a:lnTo>
                <a:lnTo>
                  <a:pt x="25" y="58"/>
                </a:lnTo>
                <a:lnTo>
                  <a:pt x="24" y="58"/>
                </a:lnTo>
                <a:lnTo>
                  <a:pt x="24" y="59"/>
                </a:lnTo>
                <a:lnTo>
                  <a:pt x="23" y="59"/>
                </a:lnTo>
                <a:lnTo>
                  <a:pt x="22" y="59"/>
                </a:lnTo>
                <a:lnTo>
                  <a:pt x="22" y="60"/>
                </a:lnTo>
                <a:lnTo>
                  <a:pt x="21" y="60"/>
                </a:lnTo>
                <a:lnTo>
                  <a:pt x="21" y="59"/>
                </a:lnTo>
                <a:lnTo>
                  <a:pt x="20" y="59"/>
                </a:lnTo>
                <a:lnTo>
                  <a:pt x="19" y="59"/>
                </a:lnTo>
                <a:lnTo>
                  <a:pt x="19" y="60"/>
                </a:lnTo>
                <a:lnTo>
                  <a:pt x="18" y="60"/>
                </a:lnTo>
                <a:lnTo>
                  <a:pt x="18" y="61"/>
                </a:lnTo>
                <a:lnTo>
                  <a:pt x="17" y="61"/>
                </a:lnTo>
                <a:lnTo>
                  <a:pt x="16" y="61"/>
                </a:lnTo>
                <a:lnTo>
                  <a:pt x="16" y="62"/>
                </a:lnTo>
                <a:lnTo>
                  <a:pt x="15" y="62"/>
                </a:lnTo>
                <a:lnTo>
                  <a:pt x="15" y="63"/>
                </a:lnTo>
                <a:lnTo>
                  <a:pt x="14" y="63"/>
                </a:lnTo>
                <a:lnTo>
                  <a:pt x="13" y="63"/>
                </a:lnTo>
                <a:lnTo>
                  <a:pt x="12" y="63"/>
                </a:lnTo>
                <a:lnTo>
                  <a:pt x="11" y="63"/>
                </a:lnTo>
                <a:lnTo>
                  <a:pt x="10" y="63"/>
                </a:lnTo>
                <a:lnTo>
                  <a:pt x="10" y="62"/>
                </a:lnTo>
                <a:lnTo>
                  <a:pt x="9" y="62"/>
                </a:lnTo>
                <a:lnTo>
                  <a:pt x="8" y="62"/>
                </a:lnTo>
                <a:lnTo>
                  <a:pt x="7" y="62"/>
                </a:lnTo>
                <a:lnTo>
                  <a:pt x="6" y="62"/>
                </a:lnTo>
                <a:lnTo>
                  <a:pt x="5" y="62"/>
                </a:lnTo>
                <a:lnTo>
                  <a:pt x="5" y="61"/>
                </a:lnTo>
                <a:lnTo>
                  <a:pt x="4" y="61"/>
                </a:lnTo>
                <a:lnTo>
                  <a:pt x="3" y="61"/>
                </a:lnTo>
                <a:lnTo>
                  <a:pt x="3" y="60"/>
                </a:lnTo>
                <a:lnTo>
                  <a:pt x="2" y="60"/>
                </a:lnTo>
                <a:lnTo>
                  <a:pt x="2" y="59"/>
                </a:lnTo>
                <a:lnTo>
                  <a:pt x="3" y="59"/>
                </a:lnTo>
                <a:lnTo>
                  <a:pt x="3" y="58"/>
                </a:lnTo>
                <a:lnTo>
                  <a:pt x="4" y="57"/>
                </a:lnTo>
                <a:lnTo>
                  <a:pt x="4" y="56"/>
                </a:lnTo>
                <a:lnTo>
                  <a:pt x="5" y="56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3" y="54"/>
                </a:lnTo>
                <a:lnTo>
                  <a:pt x="3" y="53"/>
                </a:lnTo>
                <a:lnTo>
                  <a:pt x="2" y="53"/>
                </a:lnTo>
                <a:lnTo>
                  <a:pt x="2" y="52"/>
                </a:lnTo>
                <a:lnTo>
                  <a:pt x="2" y="51"/>
                </a:lnTo>
                <a:lnTo>
                  <a:pt x="2" y="50"/>
                </a:lnTo>
                <a:lnTo>
                  <a:pt x="2" y="49"/>
                </a:lnTo>
                <a:lnTo>
                  <a:pt x="3" y="49"/>
                </a:lnTo>
                <a:lnTo>
                  <a:pt x="2" y="49"/>
                </a:lnTo>
                <a:lnTo>
                  <a:pt x="2" y="48"/>
                </a:lnTo>
                <a:lnTo>
                  <a:pt x="2" y="47"/>
                </a:lnTo>
                <a:lnTo>
                  <a:pt x="2" y="46"/>
                </a:lnTo>
                <a:lnTo>
                  <a:pt x="2" y="45"/>
                </a:lnTo>
                <a:lnTo>
                  <a:pt x="1" y="45"/>
                </a:lnTo>
                <a:lnTo>
                  <a:pt x="1" y="44"/>
                </a:lnTo>
                <a:lnTo>
                  <a:pt x="1" y="43"/>
                </a:lnTo>
                <a:lnTo>
                  <a:pt x="0" y="43"/>
                </a:lnTo>
                <a:lnTo>
                  <a:pt x="0" y="42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056" name="Freeform 24"/>
          <p:cNvSpPr>
            <a:spLocks/>
          </p:cNvSpPr>
          <p:nvPr/>
        </p:nvSpPr>
        <p:spPr bwMode="auto">
          <a:xfrm>
            <a:off x="961314" y="5260504"/>
            <a:ext cx="4961" cy="6607"/>
          </a:xfrm>
          <a:custGeom>
            <a:avLst/>
            <a:gdLst>
              <a:gd name="T0" fmla="*/ 0 w 5"/>
              <a:gd name="T1" fmla="*/ 4 h 7"/>
              <a:gd name="T2" fmla="*/ 1 w 5"/>
              <a:gd name="T3" fmla="*/ 4 h 7"/>
              <a:gd name="T4" fmla="*/ 1 w 5"/>
              <a:gd name="T5" fmla="*/ 3 h 7"/>
              <a:gd name="T6" fmla="*/ 1 w 5"/>
              <a:gd name="T7" fmla="*/ 2 h 7"/>
              <a:gd name="T8" fmla="*/ 1 w 5"/>
              <a:gd name="T9" fmla="*/ 1 h 7"/>
              <a:gd name="T10" fmla="*/ 1 w 5"/>
              <a:gd name="T11" fmla="*/ 0 h 7"/>
              <a:gd name="T12" fmla="*/ 2 w 5"/>
              <a:gd name="T13" fmla="*/ 0 h 7"/>
              <a:gd name="T14" fmla="*/ 3 w 5"/>
              <a:gd name="T15" fmla="*/ 0 h 7"/>
              <a:gd name="T16" fmla="*/ 4 w 5"/>
              <a:gd name="T17" fmla="*/ 1 h 7"/>
              <a:gd name="T18" fmla="*/ 5 w 5"/>
              <a:gd name="T19" fmla="*/ 2 h 7"/>
              <a:gd name="T20" fmla="*/ 5 w 5"/>
              <a:gd name="T21" fmla="*/ 3 h 7"/>
              <a:gd name="T22" fmla="*/ 5 w 5"/>
              <a:gd name="T23" fmla="*/ 4 h 7"/>
              <a:gd name="T24" fmla="*/ 5 w 5"/>
              <a:gd name="T25" fmla="*/ 4 h 7"/>
              <a:gd name="T26" fmla="*/ 4 w 5"/>
              <a:gd name="T27" fmla="*/ 5 h 7"/>
              <a:gd name="T28" fmla="*/ 4 w 5"/>
              <a:gd name="T29" fmla="*/ 6 h 7"/>
              <a:gd name="T30" fmla="*/ 3 w 5"/>
              <a:gd name="T31" fmla="*/ 7 h 7"/>
              <a:gd name="T32" fmla="*/ 2 w 5"/>
              <a:gd name="T33" fmla="*/ 7 h 7"/>
              <a:gd name="T34" fmla="*/ 1 w 5"/>
              <a:gd name="T35" fmla="*/ 7 h 7"/>
              <a:gd name="T36" fmla="*/ 1 w 5"/>
              <a:gd name="T37" fmla="*/ 6 h 7"/>
              <a:gd name="T38" fmla="*/ 0 w 5"/>
              <a:gd name="T39" fmla="*/ 5 h 7"/>
              <a:gd name="T40" fmla="*/ 0 w 5"/>
              <a:gd name="T41" fmla="*/ 4 h 7"/>
              <a:gd name="T42" fmla="*/ 0 w 5"/>
              <a:gd name="T43" fmla="*/ 4 h 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5"/>
              <a:gd name="T67" fmla="*/ 0 h 7"/>
              <a:gd name="T68" fmla="*/ 5 w 5"/>
              <a:gd name="T69" fmla="*/ 7 h 7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5" h="7">
                <a:moveTo>
                  <a:pt x="0" y="4"/>
                </a:moveTo>
                <a:lnTo>
                  <a:pt x="1" y="4"/>
                </a:lnTo>
                <a:lnTo>
                  <a:pt x="1" y="3"/>
                </a:lnTo>
                <a:lnTo>
                  <a:pt x="1" y="2"/>
                </a:lnTo>
                <a:lnTo>
                  <a:pt x="1" y="1"/>
                </a:ln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4" y="1"/>
                </a:lnTo>
                <a:lnTo>
                  <a:pt x="5" y="2"/>
                </a:lnTo>
                <a:lnTo>
                  <a:pt x="5" y="3"/>
                </a:lnTo>
                <a:lnTo>
                  <a:pt x="5" y="4"/>
                </a:lnTo>
                <a:lnTo>
                  <a:pt x="4" y="5"/>
                </a:lnTo>
                <a:lnTo>
                  <a:pt x="4" y="6"/>
                </a:lnTo>
                <a:lnTo>
                  <a:pt x="3" y="7"/>
                </a:lnTo>
                <a:lnTo>
                  <a:pt x="2" y="7"/>
                </a:lnTo>
                <a:lnTo>
                  <a:pt x="1" y="7"/>
                </a:lnTo>
                <a:lnTo>
                  <a:pt x="1" y="6"/>
                </a:lnTo>
                <a:lnTo>
                  <a:pt x="0" y="5"/>
                </a:lnTo>
                <a:lnTo>
                  <a:pt x="0" y="4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057" name="Freeform 25"/>
          <p:cNvSpPr>
            <a:spLocks/>
          </p:cNvSpPr>
          <p:nvPr/>
        </p:nvSpPr>
        <p:spPr bwMode="auto">
          <a:xfrm>
            <a:off x="1030777" y="5290708"/>
            <a:ext cx="5954" cy="7551"/>
          </a:xfrm>
          <a:custGeom>
            <a:avLst/>
            <a:gdLst>
              <a:gd name="T0" fmla="*/ 0 w 6"/>
              <a:gd name="T1" fmla="*/ 4 h 8"/>
              <a:gd name="T2" fmla="*/ 0 w 6"/>
              <a:gd name="T3" fmla="*/ 4 h 8"/>
              <a:gd name="T4" fmla="*/ 0 w 6"/>
              <a:gd name="T5" fmla="*/ 3 h 8"/>
              <a:gd name="T6" fmla="*/ 0 w 6"/>
              <a:gd name="T7" fmla="*/ 2 h 8"/>
              <a:gd name="T8" fmla="*/ 1 w 6"/>
              <a:gd name="T9" fmla="*/ 2 h 8"/>
              <a:gd name="T10" fmla="*/ 1 w 6"/>
              <a:gd name="T11" fmla="*/ 1 h 8"/>
              <a:gd name="T12" fmla="*/ 1 w 6"/>
              <a:gd name="T13" fmla="*/ 0 h 8"/>
              <a:gd name="T14" fmla="*/ 2 w 6"/>
              <a:gd name="T15" fmla="*/ 0 h 8"/>
              <a:gd name="T16" fmla="*/ 3 w 6"/>
              <a:gd name="T17" fmla="*/ 0 h 8"/>
              <a:gd name="T18" fmla="*/ 4 w 6"/>
              <a:gd name="T19" fmla="*/ 0 h 8"/>
              <a:gd name="T20" fmla="*/ 4 w 6"/>
              <a:gd name="T21" fmla="*/ 1 h 8"/>
              <a:gd name="T22" fmla="*/ 4 w 6"/>
              <a:gd name="T23" fmla="*/ 2 h 8"/>
              <a:gd name="T24" fmla="*/ 5 w 6"/>
              <a:gd name="T25" fmla="*/ 2 h 8"/>
              <a:gd name="T26" fmla="*/ 5 w 6"/>
              <a:gd name="T27" fmla="*/ 3 h 8"/>
              <a:gd name="T28" fmla="*/ 5 w 6"/>
              <a:gd name="T29" fmla="*/ 4 h 8"/>
              <a:gd name="T30" fmla="*/ 6 w 6"/>
              <a:gd name="T31" fmla="*/ 4 h 8"/>
              <a:gd name="T32" fmla="*/ 5 w 6"/>
              <a:gd name="T33" fmla="*/ 4 h 8"/>
              <a:gd name="T34" fmla="*/ 5 w 6"/>
              <a:gd name="T35" fmla="*/ 4 h 8"/>
              <a:gd name="T36" fmla="*/ 4 w 6"/>
              <a:gd name="T37" fmla="*/ 4 h 8"/>
              <a:gd name="T38" fmla="*/ 4 w 6"/>
              <a:gd name="T39" fmla="*/ 5 h 8"/>
              <a:gd name="T40" fmla="*/ 4 w 6"/>
              <a:gd name="T41" fmla="*/ 6 h 8"/>
              <a:gd name="T42" fmla="*/ 3 w 6"/>
              <a:gd name="T43" fmla="*/ 7 h 8"/>
              <a:gd name="T44" fmla="*/ 2 w 6"/>
              <a:gd name="T45" fmla="*/ 8 h 8"/>
              <a:gd name="T46" fmla="*/ 1 w 6"/>
              <a:gd name="T47" fmla="*/ 8 h 8"/>
              <a:gd name="T48" fmla="*/ 1 w 6"/>
              <a:gd name="T49" fmla="*/ 7 h 8"/>
              <a:gd name="T50" fmla="*/ 1 w 6"/>
              <a:gd name="T51" fmla="*/ 6 h 8"/>
              <a:gd name="T52" fmla="*/ 1 w 6"/>
              <a:gd name="T53" fmla="*/ 5 h 8"/>
              <a:gd name="T54" fmla="*/ 0 w 6"/>
              <a:gd name="T55" fmla="*/ 5 h 8"/>
              <a:gd name="T56" fmla="*/ 0 w 6"/>
              <a:gd name="T57" fmla="*/ 4 h 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6"/>
              <a:gd name="T88" fmla="*/ 0 h 8"/>
              <a:gd name="T89" fmla="*/ 6 w 6"/>
              <a:gd name="T90" fmla="*/ 8 h 8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6" h="8">
                <a:moveTo>
                  <a:pt x="0" y="4"/>
                </a:moveTo>
                <a:lnTo>
                  <a:pt x="0" y="4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4" y="1"/>
                </a:lnTo>
                <a:lnTo>
                  <a:pt x="4" y="2"/>
                </a:lnTo>
                <a:lnTo>
                  <a:pt x="5" y="2"/>
                </a:lnTo>
                <a:lnTo>
                  <a:pt x="5" y="3"/>
                </a:lnTo>
                <a:lnTo>
                  <a:pt x="5" y="4"/>
                </a:lnTo>
                <a:lnTo>
                  <a:pt x="6" y="4"/>
                </a:lnTo>
                <a:lnTo>
                  <a:pt x="5" y="4"/>
                </a:lnTo>
                <a:lnTo>
                  <a:pt x="4" y="4"/>
                </a:lnTo>
                <a:lnTo>
                  <a:pt x="4" y="5"/>
                </a:lnTo>
                <a:lnTo>
                  <a:pt x="4" y="6"/>
                </a:lnTo>
                <a:lnTo>
                  <a:pt x="3" y="7"/>
                </a:lnTo>
                <a:lnTo>
                  <a:pt x="2" y="8"/>
                </a:lnTo>
                <a:lnTo>
                  <a:pt x="1" y="8"/>
                </a:lnTo>
                <a:lnTo>
                  <a:pt x="1" y="7"/>
                </a:lnTo>
                <a:lnTo>
                  <a:pt x="1" y="6"/>
                </a:lnTo>
                <a:lnTo>
                  <a:pt x="1" y="5"/>
                </a:lnTo>
                <a:lnTo>
                  <a:pt x="0" y="5"/>
                </a:lnTo>
                <a:lnTo>
                  <a:pt x="0" y="4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058" name="Freeform 26"/>
          <p:cNvSpPr>
            <a:spLocks/>
          </p:cNvSpPr>
          <p:nvPr/>
        </p:nvSpPr>
        <p:spPr bwMode="auto">
          <a:xfrm>
            <a:off x="1049630" y="5205758"/>
            <a:ext cx="5954" cy="5663"/>
          </a:xfrm>
          <a:custGeom>
            <a:avLst/>
            <a:gdLst>
              <a:gd name="T0" fmla="*/ 4 w 6"/>
              <a:gd name="T1" fmla="*/ 6 h 6"/>
              <a:gd name="T2" fmla="*/ 3 w 6"/>
              <a:gd name="T3" fmla="*/ 6 h 6"/>
              <a:gd name="T4" fmla="*/ 3 w 6"/>
              <a:gd name="T5" fmla="*/ 5 h 6"/>
              <a:gd name="T6" fmla="*/ 3 w 6"/>
              <a:gd name="T7" fmla="*/ 4 h 6"/>
              <a:gd name="T8" fmla="*/ 2 w 6"/>
              <a:gd name="T9" fmla="*/ 4 h 6"/>
              <a:gd name="T10" fmla="*/ 1 w 6"/>
              <a:gd name="T11" fmla="*/ 4 h 6"/>
              <a:gd name="T12" fmla="*/ 1 w 6"/>
              <a:gd name="T13" fmla="*/ 4 h 6"/>
              <a:gd name="T14" fmla="*/ 1 w 6"/>
              <a:gd name="T15" fmla="*/ 3 h 6"/>
              <a:gd name="T16" fmla="*/ 1 w 6"/>
              <a:gd name="T17" fmla="*/ 2 h 6"/>
              <a:gd name="T18" fmla="*/ 0 w 6"/>
              <a:gd name="T19" fmla="*/ 2 h 6"/>
              <a:gd name="T20" fmla="*/ 0 w 6"/>
              <a:gd name="T21" fmla="*/ 1 h 6"/>
              <a:gd name="T22" fmla="*/ 1 w 6"/>
              <a:gd name="T23" fmla="*/ 1 h 6"/>
              <a:gd name="T24" fmla="*/ 2 w 6"/>
              <a:gd name="T25" fmla="*/ 0 h 6"/>
              <a:gd name="T26" fmla="*/ 3 w 6"/>
              <a:gd name="T27" fmla="*/ 0 h 6"/>
              <a:gd name="T28" fmla="*/ 4 w 6"/>
              <a:gd name="T29" fmla="*/ 0 h 6"/>
              <a:gd name="T30" fmla="*/ 5 w 6"/>
              <a:gd name="T31" fmla="*/ 0 h 6"/>
              <a:gd name="T32" fmla="*/ 6 w 6"/>
              <a:gd name="T33" fmla="*/ 0 h 6"/>
              <a:gd name="T34" fmla="*/ 6 w 6"/>
              <a:gd name="T35" fmla="*/ 1 h 6"/>
              <a:gd name="T36" fmla="*/ 6 w 6"/>
              <a:gd name="T37" fmla="*/ 1 h 6"/>
              <a:gd name="T38" fmla="*/ 6 w 6"/>
              <a:gd name="T39" fmla="*/ 2 h 6"/>
              <a:gd name="T40" fmla="*/ 6 w 6"/>
              <a:gd name="T41" fmla="*/ 2 h 6"/>
              <a:gd name="T42" fmla="*/ 6 w 6"/>
              <a:gd name="T43" fmla="*/ 3 h 6"/>
              <a:gd name="T44" fmla="*/ 6 w 6"/>
              <a:gd name="T45" fmla="*/ 4 h 6"/>
              <a:gd name="T46" fmla="*/ 6 w 6"/>
              <a:gd name="T47" fmla="*/ 4 h 6"/>
              <a:gd name="T48" fmla="*/ 6 w 6"/>
              <a:gd name="T49" fmla="*/ 5 h 6"/>
              <a:gd name="T50" fmla="*/ 5 w 6"/>
              <a:gd name="T51" fmla="*/ 6 h 6"/>
              <a:gd name="T52" fmla="*/ 4 w 6"/>
              <a:gd name="T53" fmla="*/ 6 h 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6"/>
              <a:gd name="T82" fmla="*/ 0 h 6"/>
              <a:gd name="T83" fmla="*/ 6 w 6"/>
              <a:gd name="T84" fmla="*/ 6 h 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6" h="6">
                <a:moveTo>
                  <a:pt x="4" y="6"/>
                </a:moveTo>
                <a:lnTo>
                  <a:pt x="3" y="6"/>
                </a:lnTo>
                <a:lnTo>
                  <a:pt x="3" y="5"/>
                </a:lnTo>
                <a:lnTo>
                  <a:pt x="3" y="4"/>
                </a:lnTo>
                <a:lnTo>
                  <a:pt x="2" y="4"/>
                </a:lnTo>
                <a:lnTo>
                  <a:pt x="1" y="4"/>
                </a:lnTo>
                <a:lnTo>
                  <a:pt x="1" y="3"/>
                </a:lnTo>
                <a:lnTo>
                  <a:pt x="1" y="2"/>
                </a:lnTo>
                <a:lnTo>
                  <a:pt x="0" y="2"/>
                </a:lnTo>
                <a:lnTo>
                  <a:pt x="0" y="1"/>
                </a:lnTo>
                <a:lnTo>
                  <a:pt x="1" y="1"/>
                </a:ln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lnTo>
                  <a:pt x="6" y="1"/>
                </a:lnTo>
                <a:lnTo>
                  <a:pt x="6" y="2"/>
                </a:lnTo>
                <a:lnTo>
                  <a:pt x="6" y="3"/>
                </a:lnTo>
                <a:lnTo>
                  <a:pt x="6" y="4"/>
                </a:lnTo>
                <a:lnTo>
                  <a:pt x="6" y="5"/>
                </a:lnTo>
                <a:lnTo>
                  <a:pt x="5" y="6"/>
                </a:lnTo>
                <a:lnTo>
                  <a:pt x="4" y="6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059" name="Freeform 27"/>
          <p:cNvSpPr>
            <a:spLocks/>
          </p:cNvSpPr>
          <p:nvPr/>
        </p:nvSpPr>
        <p:spPr bwMode="auto">
          <a:xfrm>
            <a:off x="1047646" y="5209533"/>
            <a:ext cx="4962" cy="8495"/>
          </a:xfrm>
          <a:custGeom>
            <a:avLst/>
            <a:gdLst>
              <a:gd name="T0" fmla="*/ 3 w 5"/>
              <a:gd name="T1" fmla="*/ 3 h 9"/>
              <a:gd name="T2" fmla="*/ 2 w 5"/>
              <a:gd name="T3" fmla="*/ 3 h 9"/>
              <a:gd name="T4" fmla="*/ 2 w 5"/>
              <a:gd name="T5" fmla="*/ 4 h 9"/>
              <a:gd name="T6" fmla="*/ 3 w 5"/>
              <a:gd name="T7" fmla="*/ 4 h 9"/>
              <a:gd name="T8" fmla="*/ 3 w 5"/>
              <a:gd name="T9" fmla="*/ 5 h 9"/>
              <a:gd name="T10" fmla="*/ 4 w 5"/>
              <a:gd name="T11" fmla="*/ 5 h 9"/>
              <a:gd name="T12" fmla="*/ 4 w 5"/>
              <a:gd name="T13" fmla="*/ 6 h 9"/>
              <a:gd name="T14" fmla="*/ 4 w 5"/>
              <a:gd name="T15" fmla="*/ 6 h 9"/>
              <a:gd name="T16" fmla="*/ 5 w 5"/>
              <a:gd name="T17" fmla="*/ 6 h 9"/>
              <a:gd name="T18" fmla="*/ 5 w 5"/>
              <a:gd name="T19" fmla="*/ 7 h 9"/>
              <a:gd name="T20" fmla="*/ 5 w 5"/>
              <a:gd name="T21" fmla="*/ 8 h 9"/>
              <a:gd name="T22" fmla="*/ 5 w 5"/>
              <a:gd name="T23" fmla="*/ 9 h 9"/>
              <a:gd name="T24" fmla="*/ 4 w 5"/>
              <a:gd name="T25" fmla="*/ 9 h 9"/>
              <a:gd name="T26" fmla="*/ 3 w 5"/>
              <a:gd name="T27" fmla="*/ 9 h 9"/>
              <a:gd name="T28" fmla="*/ 2 w 5"/>
              <a:gd name="T29" fmla="*/ 9 h 9"/>
              <a:gd name="T30" fmla="*/ 1 w 5"/>
              <a:gd name="T31" fmla="*/ 9 h 9"/>
              <a:gd name="T32" fmla="*/ 1 w 5"/>
              <a:gd name="T33" fmla="*/ 8 h 9"/>
              <a:gd name="T34" fmla="*/ 1 w 5"/>
              <a:gd name="T35" fmla="*/ 7 h 9"/>
              <a:gd name="T36" fmla="*/ 1 w 5"/>
              <a:gd name="T37" fmla="*/ 6 h 9"/>
              <a:gd name="T38" fmla="*/ 1 w 5"/>
              <a:gd name="T39" fmla="*/ 6 h 9"/>
              <a:gd name="T40" fmla="*/ 1 w 5"/>
              <a:gd name="T41" fmla="*/ 5 h 9"/>
              <a:gd name="T42" fmla="*/ 1 w 5"/>
              <a:gd name="T43" fmla="*/ 5 h 9"/>
              <a:gd name="T44" fmla="*/ 1 w 5"/>
              <a:gd name="T45" fmla="*/ 4 h 9"/>
              <a:gd name="T46" fmla="*/ 0 w 5"/>
              <a:gd name="T47" fmla="*/ 4 h 9"/>
              <a:gd name="T48" fmla="*/ 0 w 5"/>
              <a:gd name="T49" fmla="*/ 3 h 9"/>
              <a:gd name="T50" fmla="*/ 0 w 5"/>
              <a:gd name="T51" fmla="*/ 2 h 9"/>
              <a:gd name="T52" fmla="*/ 0 w 5"/>
              <a:gd name="T53" fmla="*/ 1 h 9"/>
              <a:gd name="T54" fmla="*/ 0 w 5"/>
              <a:gd name="T55" fmla="*/ 0 h 9"/>
              <a:gd name="T56" fmla="*/ 1 w 5"/>
              <a:gd name="T57" fmla="*/ 1 h 9"/>
              <a:gd name="T58" fmla="*/ 1 w 5"/>
              <a:gd name="T59" fmla="*/ 2 h 9"/>
              <a:gd name="T60" fmla="*/ 2 w 5"/>
              <a:gd name="T61" fmla="*/ 2 h 9"/>
              <a:gd name="T62" fmla="*/ 3 w 5"/>
              <a:gd name="T63" fmla="*/ 3 h 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5"/>
              <a:gd name="T97" fmla="*/ 0 h 9"/>
              <a:gd name="T98" fmla="*/ 5 w 5"/>
              <a:gd name="T99" fmla="*/ 9 h 9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5" h="9">
                <a:moveTo>
                  <a:pt x="3" y="3"/>
                </a:moveTo>
                <a:lnTo>
                  <a:pt x="2" y="3"/>
                </a:lnTo>
                <a:lnTo>
                  <a:pt x="2" y="4"/>
                </a:lnTo>
                <a:lnTo>
                  <a:pt x="3" y="4"/>
                </a:lnTo>
                <a:lnTo>
                  <a:pt x="3" y="5"/>
                </a:lnTo>
                <a:lnTo>
                  <a:pt x="4" y="5"/>
                </a:lnTo>
                <a:lnTo>
                  <a:pt x="4" y="6"/>
                </a:lnTo>
                <a:lnTo>
                  <a:pt x="5" y="6"/>
                </a:lnTo>
                <a:lnTo>
                  <a:pt x="5" y="7"/>
                </a:lnTo>
                <a:lnTo>
                  <a:pt x="5" y="8"/>
                </a:lnTo>
                <a:lnTo>
                  <a:pt x="5" y="9"/>
                </a:lnTo>
                <a:lnTo>
                  <a:pt x="4" y="9"/>
                </a:lnTo>
                <a:lnTo>
                  <a:pt x="3" y="9"/>
                </a:lnTo>
                <a:lnTo>
                  <a:pt x="2" y="9"/>
                </a:lnTo>
                <a:lnTo>
                  <a:pt x="1" y="9"/>
                </a:lnTo>
                <a:lnTo>
                  <a:pt x="1" y="8"/>
                </a:lnTo>
                <a:lnTo>
                  <a:pt x="1" y="7"/>
                </a:lnTo>
                <a:lnTo>
                  <a:pt x="1" y="6"/>
                </a:lnTo>
                <a:lnTo>
                  <a:pt x="1" y="5"/>
                </a:lnTo>
                <a:lnTo>
                  <a:pt x="1" y="4"/>
                </a:lnTo>
                <a:lnTo>
                  <a:pt x="0" y="4"/>
                </a:lnTo>
                <a:lnTo>
                  <a:pt x="0" y="3"/>
                </a:lnTo>
                <a:lnTo>
                  <a:pt x="0" y="2"/>
                </a:lnTo>
                <a:lnTo>
                  <a:pt x="0" y="1"/>
                </a:lnTo>
                <a:lnTo>
                  <a:pt x="0" y="0"/>
                </a:lnTo>
                <a:lnTo>
                  <a:pt x="1" y="1"/>
                </a:lnTo>
                <a:lnTo>
                  <a:pt x="1" y="2"/>
                </a:lnTo>
                <a:lnTo>
                  <a:pt x="2" y="2"/>
                </a:lnTo>
                <a:lnTo>
                  <a:pt x="3" y="3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060" name="Freeform 28"/>
          <p:cNvSpPr>
            <a:spLocks/>
          </p:cNvSpPr>
          <p:nvPr/>
        </p:nvSpPr>
        <p:spPr bwMode="auto">
          <a:xfrm>
            <a:off x="1042684" y="5225579"/>
            <a:ext cx="2977" cy="10383"/>
          </a:xfrm>
          <a:custGeom>
            <a:avLst/>
            <a:gdLst>
              <a:gd name="T0" fmla="*/ 3 w 3"/>
              <a:gd name="T1" fmla="*/ 5 h 11"/>
              <a:gd name="T2" fmla="*/ 3 w 3"/>
              <a:gd name="T3" fmla="*/ 6 h 11"/>
              <a:gd name="T4" fmla="*/ 3 w 3"/>
              <a:gd name="T5" fmla="*/ 7 h 11"/>
              <a:gd name="T6" fmla="*/ 3 w 3"/>
              <a:gd name="T7" fmla="*/ 8 h 11"/>
              <a:gd name="T8" fmla="*/ 2 w 3"/>
              <a:gd name="T9" fmla="*/ 8 h 11"/>
              <a:gd name="T10" fmla="*/ 2 w 3"/>
              <a:gd name="T11" fmla="*/ 9 h 11"/>
              <a:gd name="T12" fmla="*/ 3 w 3"/>
              <a:gd name="T13" fmla="*/ 9 h 11"/>
              <a:gd name="T14" fmla="*/ 3 w 3"/>
              <a:gd name="T15" fmla="*/ 10 h 11"/>
              <a:gd name="T16" fmla="*/ 2 w 3"/>
              <a:gd name="T17" fmla="*/ 11 h 11"/>
              <a:gd name="T18" fmla="*/ 1 w 3"/>
              <a:gd name="T19" fmla="*/ 11 h 11"/>
              <a:gd name="T20" fmla="*/ 1 w 3"/>
              <a:gd name="T21" fmla="*/ 10 h 11"/>
              <a:gd name="T22" fmla="*/ 0 w 3"/>
              <a:gd name="T23" fmla="*/ 10 h 11"/>
              <a:gd name="T24" fmla="*/ 0 w 3"/>
              <a:gd name="T25" fmla="*/ 9 h 11"/>
              <a:gd name="T26" fmla="*/ 0 w 3"/>
              <a:gd name="T27" fmla="*/ 9 h 11"/>
              <a:gd name="T28" fmla="*/ 0 w 3"/>
              <a:gd name="T29" fmla="*/ 8 h 11"/>
              <a:gd name="T30" fmla="*/ 0 w 3"/>
              <a:gd name="T31" fmla="*/ 7 h 11"/>
              <a:gd name="T32" fmla="*/ 1 w 3"/>
              <a:gd name="T33" fmla="*/ 7 h 11"/>
              <a:gd name="T34" fmla="*/ 2 w 3"/>
              <a:gd name="T35" fmla="*/ 7 h 11"/>
              <a:gd name="T36" fmla="*/ 3 w 3"/>
              <a:gd name="T37" fmla="*/ 7 h 11"/>
              <a:gd name="T38" fmla="*/ 2 w 3"/>
              <a:gd name="T39" fmla="*/ 7 h 11"/>
              <a:gd name="T40" fmla="*/ 2 w 3"/>
              <a:gd name="T41" fmla="*/ 6 h 11"/>
              <a:gd name="T42" fmla="*/ 1 w 3"/>
              <a:gd name="T43" fmla="*/ 6 h 11"/>
              <a:gd name="T44" fmla="*/ 0 w 3"/>
              <a:gd name="T45" fmla="*/ 6 h 11"/>
              <a:gd name="T46" fmla="*/ 1 w 3"/>
              <a:gd name="T47" fmla="*/ 6 h 11"/>
              <a:gd name="T48" fmla="*/ 2 w 3"/>
              <a:gd name="T49" fmla="*/ 6 h 11"/>
              <a:gd name="T50" fmla="*/ 2 w 3"/>
              <a:gd name="T51" fmla="*/ 5 h 11"/>
              <a:gd name="T52" fmla="*/ 1 w 3"/>
              <a:gd name="T53" fmla="*/ 5 h 11"/>
              <a:gd name="T54" fmla="*/ 0 w 3"/>
              <a:gd name="T55" fmla="*/ 5 h 11"/>
              <a:gd name="T56" fmla="*/ 0 w 3"/>
              <a:gd name="T57" fmla="*/ 4 h 11"/>
              <a:gd name="T58" fmla="*/ 0 w 3"/>
              <a:gd name="T59" fmla="*/ 3 h 11"/>
              <a:gd name="T60" fmla="*/ 0 w 3"/>
              <a:gd name="T61" fmla="*/ 2 h 11"/>
              <a:gd name="T62" fmla="*/ 0 w 3"/>
              <a:gd name="T63" fmla="*/ 2 h 11"/>
              <a:gd name="T64" fmla="*/ 1 w 3"/>
              <a:gd name="T65" fmla="*/ 2 h 11"/>
              <a:gd name="T66" fmla="*/ 1 w 3"/>
              <a:gd name="T67" fmla="*/ 1 h 11"/>
              <a:gd name="T68" fmla="*/ 0 w 3"/>
              <a:gd name="T69" fmla="*/ 1 h 11"/>
              <a:gd name="T70" fmla="*/ 0 w 3"/>
              <a:gd name="T71" fmla="*/ 0 h 11"/>
              <a:gd name="T72" fmla="*/ 1 w 3"/>
              <a:gd name="T73" fmla="*/ 0 h 11"/>
              <a:gd name="T74" fmla="*/ 1 w 3"/>
              <a:gd name="T75" fmla="*/ 1 h 11"/>
              <a:gd name="T76" fmla="*/ 2 w 3"/>
              <a:gd name="T77" fmla="*/ 2 h 11"/>
              <a:gd name="T78" fmla="*/ 2 w 3"/>
              <a:gd name="T79" fmla="*/ 2 h 11"/>
              <a:gd name="T80" fmla="*/ 2 w 3"/>
              <a:gd name="T81" fmla="*/ 3 h 11"/>
              <a:gd name="T82" fmla="*/ 3 w 3"/>
              <a:gd name="T83" fmla="*/ 3 h 11"/>
              <a:gd name="T84" fmla="*/ 3 w 3"/>
              <a:gd name="T85" fmla="*/ 4 h 11"/>
              <a:gd name="T86" fmla="*/ 3 w 3"/>
              <a:gd name="T87" fmla="*/ 5 h 1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3"/>
              <a:gd name="T133" fmla="*/ 0 h 11"/>
              <a:gd name="T134" fmla="*/ 3 w 3"/>
              <a:gd name="T135" fmla="*/ 11 h 1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3" h="11">
                <a:moveTo>
                  <a:pt x="3" y="5"/>
                </a:moveTo>
                <a:lnTo>
                  <a:pt x="3" y="6"/>
                </a:lnTo>
                <a:lnTo>
                  <a:pt x="3" y="7"/>
                </a:lnTo>
                <a:lnTo>
                  <a:pt x="3" y="8"/>
                </a:lnTo>
                <a:lnTo>
                  <a:pt x="2" y="8"/>
                </a:lnTo>
                <a:lnTo>
                  <a:pt x="2" y="9"/>
                </a:lnTo>
                <a:lnTo>
                  <a:pt x="3" y="9"/>
                </a:lnTo>
                <a:lnTo>
                  <a:pt x="3" y="10"/>
                </a:lnTo>
                <a:lnTo>
                  <a:pt x="2" y="11"/>
                </a:lnTo>
                <a:lnTo>
                  <a:pt x="1" y="11"/>
                </a:lnTo>
                <a:lnTo>
                  <a:pt x="1" y="10"/>
                </a:lnTo>
                <a:lnTo>
                  <a:pt x="0" y="10"/>
                </a:lnTo>
                <a:lnTo>
                  <a:pt x="0" y="9"/>
                </a:lnTo>
                <a:lnTo>
                  <a:pt x="0" y="8"/>
                </a:lnTo>
                <a:lnTo>
                  <a:pt x="0" y="7"/>
                </a:lnTo>
                <a:lnTo>
                  <a:pt x="1" y="7"/>
                </a:lnTo>
                <a:lnTo>
                  <a:pt x="2" y="7"/>
                </a:lnTo>
                <a:lnTo>
                  <a:pt x="3" y="7"/>
                </a:lnTo>
                <a:lnTo>
                  <a:pt x="2" y="7"/>
                </a:lnTo>
                <a:lnTo>
                  <a:pt x="2" y="6"/>
                </a:lnTo>
                <a:lnTo>
                  <a:pt x="1" y="6"/>
                </a:lnTo>
                <a:lnTo>
                  <a:pt x="0" y="6"/>
                </a:lnTo>
                <a:lnTo>
                  <a:pt x="1" y="6"/>
                </a:lnTo>
                <a:lnTo>
                  <a:pt x="2" y="6"/>
                </a:lnTo>
                <a:lnTo>
                  <a:pt x="2" y="5"/>
                </a:lnTo>
                <a:lnTo>
                  <a:pt x="1" y="5"/>
                </a:lnTo>
                <a:lnTo>
                  <a:pt x="0" y="5"/>
                </a:lnTo>
                <a:lnTo>
                  <a:pt x="0" y="4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1" y="1"/>
                </a:lnTo>
                <a:lnTo>
                  <a:pt x="2" y="2"/>
                </a:lnTo>
                <a:lnTo>
                  <a:pt x="2" y="3"/>
                </a:lnTo>
                <a:lnTo>
                  <a:pt x="3" y="3"/>
                </a:lnTo>
                <a:lnTo>
                  <a:pt x="3" y="4"/>
                </a:lnTo>
                <a:lnTo>
                  <a:pt x="3" y="5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061" name="Freeform 29"/>
          <p:cNvSpPr>
            <a:spLocks/>
          </p:cNvSpPr>
          <p:nvPr/>
        </p:nvSpPr>
        <p:spPr bwMode="auto">
          <a:xfrm>
            <a:off x="994060" y="5302979"/>
            <a:ext cx="3969" cy="7551"/>
          </a:xfrm>
          <a:custGeom>
            <a:avLst/>
            <a:gdLst>
              <a:gd name="T0" fmla="*/ 1 w 4"/>
              <a:gd name="T1" fmla="*/ 8 h 8"/>
              <a:gd name="T2" fmla="*/ 1 w 4"/>
              <a:gd name="T3" fmla="*/ 7 h 8"/>
              <a:gd name="T4" fmla="*/ 0 w 4"/>
              <a:gd name="T5" fmla="*/ 6 h 8"/>
              <a:gd name="T6" fmla="*/ 0 w 4"/>
              <a:gd name="T7" fmla="*/ 5 h 8"/>
              <a:gd name="T8" fmla="*/ 0 w 4"/>
              <a:gd name="T9" fmla="*/ 4 h 8"/>
              <a:gd name="T10" fmla="*/ 0 w 4"/>
              <a:gd name="T11" fmla="*/ 3 h 8"/>
              <a:gd name="T12" fmla="*/ 0 w 4"/>
              <a:gd name="T13" fmla="*/ 3 h 8"/>
              <a:gd name="T14" fmla="*/ 1 w 4"/>
              <a:gd name="T15" fmla="*/ 2 h 8"/>
              <a:gd name="T16" fmla="*/ 1 w 4"/>
              <a:gd name="T17" fmla="*/ 1 h 8"/>
              <a:gd name="T18" fmla="*/ 2 w 4"/>
              <a:gd name="T19" fmla="*/ 0 h 8"/>
              <a:gd name="T20" fmla="*/ 3 w 4"/>
              <a:gd name="T21" fmla="*/ 0 h 8"/>
              <a:gd name="T22" fmla="*/ 3 w 4"/>
              <a:gd name="T23" fmla="*/ 1 h 8"/>
              <a:gd name="T24" fmla="*/ 4 w 4"/>
              <a:gd name="T25" fmla="*/ 1 h 8"/>
              <a:gd name="T26" fmla="*/ 4 w 4"/>
              <a:gd name="T27" fmla="*/ 2 h 8"/>
              <a:gd name="T28" fmla="*/ 4 w 4"/>
              <a:gd name="T29" fmla="*/ 3 h 8"/>
              <a:gd name="T30" fmla="*/ 4 w 4"/>
              <a:gd name="T31" fmla="*/ 3 h 8"/>
              <a:gd name="T32" fmla="*/ 4 w 4"/>
              <a:gd name="T33" fmla="*/ 4 h 8"/>
              <a:gd name="T34" fmla="*/ 3 w 4"/>
              <a:gd name="T35" fmla="*/ 4 h 8"/>
              <a:gd name="T36" fmla="*/ 3 w 4"/>
              <a:gd name="T37" fmla="*/ 5 h 8"/>
              <a:gd name="T38" fmla="*/ 3 w 4"/>
              <a:gd name="T39" fmla="*/ 6 h 8"/>
              <a:gd name="T40" fmla="*/ 2 w 4"/>
              <a:gd name="T41" fmla="*/ 7 h 8"/>
              <a:gd name="T42" fmla="*/ 2 w 4"/>
              <a:gd name="T43" fmla="*/ 8 h 8"/>
              <a:gd name="T44" fmla="*/ 1 w 4"/>
              <a:gd name="T45" fmla="*/ 8 h 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4"/>
              <a:gd name="T70" fmla="*/ 0 h 8"/>
              <a:gd name="T71" fmla="*/ 4 w 4"/>
              <a:gd name="T72" fmla="*/ 8 h 8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4" h="8">
                <a:moveTo>
                  <a:pt x="1" y="8"/>
                </a:moveTo>
                <a:lnTo>
                  <a:pt x="1" y="7"/>
                </a:lnTo>
                <a:lnTo>
                  <a:pt x="0" y="6"/>
                </a:lnTo>
                <a:lnTo>
                  <a:pt x="0" y="5"/>
                </a:lnTo>
                <a:lnTo>
                  <a:pt x="0" y="4"/>
                </a:lnTo>
                <a:lnTo>
                  <a:pt x="0" y="3"/>
                </a:lnTo>
                <a:lnTo>
                  <a:pt x="1" y="2"/>
                </a:lnTo>
                <a:lnTo>
                  <a:pt x="1" y="1"/>
                </a:lnTo>
                <a:lnTo>
                  <a:pt x="2" y="0"/>
                </a:lnTo>
                <a:lnTo>
                  <a:pt x="3" y="0"/>
                </a:lnTo>
                <a:lnTo>
                  <a:pt x="3" y="1"/>
                </a:lnTo>
                <a:lnTo>
                  <a:pt x="4" y="1"/>
                </a:lnTo>
                <a:lnTo>
                  <a:pt x="4" y="2"/>
                </a:lnTo>
                <a:lnTo>
                  <a:pt x="4" y="3"/>
                </a:lnTo>
                <a:lnTo>
                  <a:pt x="4" y="4"/>
                </a:lnTo>
                <a:lnTo>
                  <a:pt x="3" y="4"/>
                </a:lnTo>
                <a:lnTo>
                  <a:pt x="3" y="5"/>
                </a:lnTo>
                <a:lnTo>
                  <a:pt x="3" y="6"/>
                </a:lnTo>
                <a:lnTo>
                  <a:pt x="2" y="7"/>
                </a:lnTo>
                <a:lnTo>
                  <a:pt x="2" y="8"/>
                </a:lnTo>
                <a:lnTo>
                  <a:pt x="1" y="8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062" name="Freeform 30"/>
          <p:cNvSpPr>
            <a:spLocks/>
          </p:cNvSpPr>
          <p:nvPr/>
        </p:nvSpPr>
        <p:spPr bwMode="auto">
          <a:xfrm>
            <a:off x="1042684" y="5287876"/>
            <a:ext cx="4961" cy="8495"/>
          </a:xfrm>
          <a:custGeom>
            <a:avLst/>
            <a:gdLst>
              <a:gd name="T0" fmla="*/ 0 w 5"/>
              <a:gd name="T1" fmla="*/ 8 h 9"/>
              <a:gd name="T2" fmla="*/ 0 w 5"/>
              <a:gd name="T3" fmla="*/ 8 h 9"/>
              <a:gd name="T4" fmla="*/ 0 w 5"/>
              <a:gd name="T5" fmla="*/ 7 h 9"/>
              <a:gd name="T6" fmla="*/ 0 w 5"/>
              <a:gd name="T7" fmla="*/ 7 h 9"/>
              <a:gd name="T8" fmla="*/ 0 w 5"/>
              <a:gd name="T9" fmla="*/ 6 h 9"/>
              <a:gd name="T10" fmla="*/ 1 w 5"/>
              <a:gd name="T11" fmla="*/ 6 h 9"/>
              <a:gd name="T12" fmla="*/ 1 w 5"/>
              <a:gd name="T13" fmla="*/ 5 h 9"/>
              <a:gd name="T14" fmla="*/ 2 w 5"/>
              <a:gd name="T15" fmla="*/ 5 h 9"/>
              <a:gd name="T16" fmla="*/ 2 w 5"/>
              <a:gd name="T17" fmla="*/ 4 h 9"/>
              <a:gd name="T18" fmla="*/ 1 w 5"/>
              <a:gd name="T19" fmla="*/ 4 h 9"/>
              <a:gd name="T20" fmla="*/ 1 w 5"/>
              <a:gd name="T21" fmla="*/ 5 h 9"/>
              <a:gd name="T22" fmla="*/ 0 w 5"/>
              <a:gd name="T23" fmla="*/ 5 h 9"/>
              <a:gd name="T24" fmla="*/ 0 w 5"/>
              <a:gd name="T25" fmla="*/ 4 h 9"/>
              <a:gd name="T26" fmla="*/ 0 w 5"/>
              <a:gd name="T27" fmla="*/ 3 h 9"/>
              <a:gd name="T28" fmla="*/ 1 w 5"/>
              <a:gd name="T29" fmla="*/ 3 h 9"/>
              <a:gd name="T30" fmla="*/ 1 w 5"/>
              <a:gd name="T31" fmla="*/ 2 h 9"/>
              <a:gd name="T32" fmla="*/ 2 w 5"/>
              <a:gd name="T33" fmla="*/ 2 h 9"/>
              <a:gd name="T34" fmla="*/ 3 w 5"/>
              <a:gd name="T35" fmla="*/ 1 h 9"/>
              <a:gd name="T36" fmla="*/ 3 w 5"/>
              <a:gd name="T37" fmla="*/ 0 h 9"/>
              <a:gd name="T38" fmla="*/ 3 w 5"/>
              <a:gd name="T39" fmla="*/ 1 h 9"/>
              <a:gd name="T40" fmla="*/ 4 w 5"/>
              <a:gd name="T41" fmla="*/ 1 h 9"/>
              <a:gd name="T42" fmla="*/ 5 w 5"/>
              <a:gd name="T43" fmla="*/ 2 h 9"/>
              <a:gd name="T44" fmla="*/ 4 w 5"/>
              <a:gd name="T45" fmla="*/ 3 h 9"/>
              <a:gd name="T46" fmla="*/ 3 w 5"/>
              <a:gd name="T47" fmla="*/ 2 h 9"/>
              <a:gd name="T48" fmla="*/ 3 w 5"/>
              <a:gd name="T49" fmla="*/ 3 h 9"/>
              <a:gd name="T50" fmla="*/ 2 w 5"/>
              <a:gd name="T51" fmla="*/ 3 h 9"/>
              <a:gd name="T52" fmla="*/ 2 w 5"/>
              <a:gd name="T53" fmla="*/ 4 h 9"/>
              <a:gd name="T54" fmla="*/ 3 w 5"/>
              <a:gd name="T55" fmla="*/ 3 h 9"/>
              <a:gd name="T56" fmla="*/ 4 w 5"/>
              <a:gd name="T57" fmla="*/ 3 h 9"/>
              <a:gd name="T58" fmla="*/ 4 w 5"/>
              <a:gd name="T59" fmla="*/ 4 h 9"/>
              <a:gd name="T60" fmla="*/ 4 w 5"/>
              <a:gd name="T61" fmla="*/ 5 h 9"/>
              <a:gd name="T62" fmla="*/ 3 w 5"/>
              <a:gd name="T63" fmla="*/ 6 h 9"/>
              <a:gd name="T64" fmla="*/ 3 w 5"/>
              <a:gd name="T65" fmla="*/ 7 h 9"/>
              <a:gd name="T66" fmla="*/ 2 w 5"/>
              <a:gd name="T67" fmla="*/ 7 h 9"/>
              <a:gd name="T68" fmla="*/ 2 w 5"/>
              <a:gd name="T69" fmla="*/ 7 h 9"/>
              <a:gd name="T70" fmla="*/ 1 w 5"/>
              <a:gd name="T71" fmla="*/ 7 h 9"/>
              <a:gd name="T72" fmla="*/ 1 w 5"/>
              <a:gd name="T73" fmla="*/ 8 h 9"/>
              <a:gd name="T74" fmla="*/ 0 w 5"/>
              <a:gd name="T75" fmla="*/ 8 h 9"/>
              <a:gd name="T76" fmla="*/ 0 w 5"/>
              <a:gd name="T77" fmla="*/ 9 h 9"/>
              <a:gd name="T78" fmla="*/ 0 w 5"/>
              <a:gd name="T79" fmla="*/ 8 h 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5"/>
              <a:gd name="T121" fmla="*/ 0 h 9"/>
              <a:gd name="T122" fmla="*/ 5 w 5"/>
              <a:gd name="T123" fmla="*/ 9 h 9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5" h="9">
                <a:moveTo>
                  <a:pt x="0" y="8"/>
                </a:moveTo>
                <a:lnTo>
                  <a:pt x="0" y="8"/>
                </a:lnTo>
                <a:lnTo>
                  <a:pt x="0" y="7"/>
                </a:lnTo>
                <a:lnTo>
                  <a:pt x="0" y="6"/>
                </a:lnTo>
                <a:lnTo>
                  <a:pt x="1" y="6"/>
                </a:lnTo>
                <a:lnTo>
                  <a:pt x="1" y="5"/>
                </a:lnTo>
                <a:lnTo>
                  <a:pt x="2" y="5"/>
                </a:lnTo>
                <a:lnTo>
                  <a:pt x="2" y="4"/>
                </a:lnTo>
                <a:lnTo>
                  <a:pt x="1" y="4"/>
                </a:lnTo>
                <a:lnTo>
                  <a:pt x="1" y="5"/>
                </a:lnTo>
                <a:lnTo>
                  <a:pt x="0" y="5"/>
                </a:lnTo>
                <a:lnTo>
                  <a:pt x="0" y="4"/>
                </a:ln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2" y="2"/>
                </a:lnTo>
                <a:lnTo>
                  <a:pt x="3" y="1"/>
                </a:lnTo>
                <a:lnTo>
                  <a:pt x="3" y="0"/>
                </a:lnTo>
                <a:lnTo>
                  <a:pt x="3" y="1"/>
                </a:lnTo>
                <a:lnTo>
                  <a:pt x="4" y="1"/>
                </a:lnTo>
                <a:lnTo>
                  <a:pt x="5" y="2"/>
                </a:lnTo>
                <a:lnTo>
                  <a:pt x="4" y="3"/>
                </a:lnTo>
                <a:lnTo>
                  <a:pt x="3" y="2"/>
                </a:lnTo>
                <a:lnTo>
                  <a:pt x="3" y="3"/>
                </a:lnTo>
                <a:lnTo>
                  <a:pt x="2" y="3"/>
                </a:lnTo>
                <a:lnTo>
                  <a:pt x="2" y="4"/>
                </a:lnTo>
                <a:lnTo>
                  <a:pt x="3" y="3"/>
                </a:lnTo>
                <a:lnTo>
                  <a:pt x="4" y="3"/>
                </a:lnTo>
                <a:lnTo>
                  <a:pt x="4" y="4"/>
                </a:lnTo>
                <a:lnTo>
                  <a:pt x="4" y="5"/>
                </a:lnTo>
                <a:lnTo>
                  <a:pt x="3" y="6"/>
                </a:lnTo>
                <a:lnTo>
                  <a:pt x="3" y="7"/>
                </a:lnTo>
                <a:lnTo>
                  <a:pt x="2" y="7"/>
                </a:lnTo>
                <a:lnTo>
                  <a:pt x="1" y="7"/>
                </a:lnTo>
                <a:lnTo>
                  <a:pt x="1" y="8"/>
                </a:lnTo>
                <a:lnTo>
                  <a:pt x="0" y="8"/>
                </a:lnTo>
                <a:lnTo>
                  <a:pt x="0" y="9"/>
                </a:lnTo>
                <a:lnTo>
                  <a:pt x="0" y="8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063" name="Freeform 31"/>
          <p:cNvSpPr>
            <a:spLocks/>
          </p:cNvSpPr>
          <p:nvPr/>
        </p:nvSpPr>
        <p:spPr bwMode="auto">
          <a:xfrm>
            <a:off x="956352" y="5292596"/>
            <a:ext cx="4962" cy="3776"/>
          </a:xfrm>
          <a:custGeom>
            <a:avLst/>
            <a:gdLst>
              <a:gd name="T0" fmla="*/ 0 w 5"/>
              <a:gd name="T1" fmla="*/ 4 h 4"/>
              <a:gd name="T2" fmla="*/ 0 w 5"/>
              <a:gd name="T3" fmla="*/ 1 h 4"/>
              <a:gd name="T4" fmla="*/ 1 w 5"/>
              <a:gd name="T5" fmla="*/ 0 h 4"/>
              <a:gd name="T6" fmla="*/ 2 w 5"/>
              <a:gd name="T7" fmla="*/ 0 h 4"/>
              <a:gd name="T8" fmla="*/ 4 w 5"/>
              <a:gd name="T9" fmla="*/ 0 h 4"/>
              <a:gd name="T10" fmla="*/ 5 w 5"/>
              <a:gd name="T11" fmla="*/ 1 h 4"/>
              <a:gd name="T12" fmla="*/ 5 w 5"/>
              <a:gd name="T13" fmla="*/ 2 h 4"/>
              <a:gd name="T14" fmla="*/ 5 w 5"/>
              <a:gd name="T15" fmla="*/ 2 h 4"/>
              <a:gd name="T16" fmla="*/ 4 w 5"/>
              <a:gd name="T17" fmla="*/ 3 h 4"/>
              <a:gd name="T18" fmla="*/ 3 w 5"/>
              <a:gd name="T19" fmla="*/ 3 h 4"/>
              <a:gd name="T20" fmla="*/ 2 w 5"/>
              <a:gd name="T21" fmla="*/ 3 h 4"/>
              <a:gd name="T22" fmla="*/ 2 w 5"/>
              <a:gd name="T23" fmla="*/ 4 h 4"/>
              <a:gd name="T24" fmla="*/ 1 w 5"/>
              <a:gd name="T25" fmla="*/ 4 h 4"/>
              <a:gd name="T26" fmla="*/ 0 w 5"/>
              <a:gd name="T27" fmla="*/ 4 h 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"/>
              <a:gd name="T43" fmla="*/ 0 h 4"/>
              <a:gd name="T44" fmla="*/ 5 w 5"/>
              <a:gd name="T45" fmla="*/ 4 h 4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" h="4">
                <a:moveTo>
                  <a:pt x="0" y="4"/>
                </a:moveTo>
                <a:lnTo>
                  <a:pt x="0" y="1"/>
                </a:lnTo>
                <a:lnTo>
                  <a:pt x="1" y="0"/>
                </a:lnTo>
                <a:lnTo>
                  <a:pt x="2" y="0"/>
                </a:lnTo>
                <a:lnTo>
                  <a:pt x="4" y="0"/>
                </a:lnTo>
                <a:lnTo>
                  <a:pt x="5" y="1"/>
                </a:lnTo>
                <a:lnTo>
                  <a:pt x="5" y="2"/>
                </a:lnTo>
                <a:lnTo>
                  <a:pt x="4" y="3"/>
                </a:lnTo>
                <a:lnTo>
                  <a:pt x="3" y="3"/>
                </a:lnTo>
                <a:lnTo>
                  <a:pt x="2" y="3"/>
                </a:lnTo>
                <a:lnTo>
                  <a:pt x="2" y="4"/>
                </a:lnTo>
                <a:lnTo>
                  <a:pt x="1" y="4"/>
                </a:lnTo>
                <a:lnTo>
                  <a:pt x="0" y="4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064" name="Freeform 32"/>
          <p:cNvSpPr>
            <a:spLocks/>
          </p:cNvSpPr>
          <p:nvPr/>
        </p:nvSpPr>
        <p:spPr bwMode="auto">
          <a:xfrm>
            <a:off x="1022838" y="5247289"/>
            <a:ext cx="6946" cy="4719"/>
          </a:xfrm>
          <a:custGeom>
            <a:avLst/>
            <a:gdLst>
              <a:gd name="T0" fmla="*/ 4 w 7"/>
              <a:gd name="T1" fmla="*/ 3 h 5"/>
              <a:gd name="T2" fmla="*/ 4 w 7"/>
              <a:gd name="T3" fmla="*/ 4 h 5"/>
              <a:gd name="T4" fmla="*/ 5 w 7"/>
              <a:gd name="T5" fmla="*/ 4 h 5"/>
              <a:gd name="T6" fmla="*/ 6 w 7"/>
              <a:gd name="T7" fmla="*/ 4 h 5"/>
              <a:gd name="T8" fmla="*/ 6 w 7"/>
              <a:gd name="T9" fmla="*/ 5 h 5"/>
              <a:gd name="T10" fmla="*/ 5 w 7"/>
              <a:gd name="T11" fmla="*/ 5 h 5"/>
              <a:gd name="T12" fmla="*/ 4 w 7"/>
              <a:gd name="T13" fmla="*/ 5 h 5"/>
              <a:gd name="T14" fmla="*/ 3 w 7"/>
              <a:gd name="T15" fmla="*/ 5 h 5"/>
              <a:gd name="T16" fmla="*/ 2 w 7"/>
              <a:gd name="T17" fmla="*/ 4 h 5"/>
              <a:gd name="T18" fmla="*/ 1 w 7"/>
              <a:gd name="T19" fmla="*/ 3 h 5"/>
              <a:gd name="T20" fmla="*/ 1 w 7"/>
              <a:gd name="T21" fmla="*/ 2 h 5"/>
              <a:gd name="T22" fmla="*/ 0 w 7"/>
              <a:gd name="T23" fmla="*/ 2 h 5"/>
              <a:gd name="T24" fmla="*/ 0 w 7"/>
              <a:gd name="T25" fmla="*/ 1 h 5"/>
              <a:gd name="T26" fmla="*/ 0 w 7"/>
              <a:gd name="T27" fmla="*/ 0 h 5"/>
              <a:gd name="T28" fmla="*/ 1 w 7"/>
              <a:gd name="T29" fmla="*/ 0 h 5"/>
              <a:gd name="T30" fmla="*/ 1 w 7"/>
              <a:gd name="T31" fmla="*/ 0 h 5"/>
              <a:gd name="T32" fmla="*/ 2 w 7"/>
              <a:gd name="T33" fmla="*/ 1 h 5"/>
              <a:gd name="T34" fmla="*/ 3 w 7"/>
              <a:gd name="T35" fmla="*/ 1 h 5"/>
              <a:gd name="T36" fmla="*/ 4 w 7"/>
              <a:gd name="T37" fmla="*/ 1 h 5"/>
              <a:gd name="T38" fmla="*/ 5 w 7"/>
              <a:gd name="T39" fmla="*/ 1 h 5"/>
              <a:gd name="T40" fmla="*/ 6 w 7"/>
              <a:gd name="T41" fmla="*/ 1 h 5"/>
              <a:gd name="T42" fmla="*/ 7 w 7"/>
              <a:gd name="T43" fmla="*/ 1 h 5"/>
              <a:gd name="T44" fmla="*/ 7 w 7"/>
              <a:gd name="T45" fmla="*/ 2 h 5"/>
              <a:gd name="T46" fmla="*/ 6 w 7"/>
              <a:gd name="T47" fmla="*/ 2 h 5"/>
              <a:gd name="T48" fmla="*/ 5 w 7"/>
              <a:gd name="T49" fmla="*/ 2 h 5"/>
              <a:gd name="T50" fmla="*/ 4 w 7"/>
              <a:gd name="T51" fmla="*/ 2 h 5"/>
              <a:gd name="T52" fmla="*/ 3 w 7"/>
              <a:gd name="T53" fmla="*/ 2 h 5"/>
              <a:gd name="T54" fmla="*/ 3 w 7"/>
              <a:gd name="T55" fmla="*/ 3 h 5"/>
              <a:gd name="T56" fmla="*/ 4 w 7"/>
              <a:gd name="T57" fmla="*/ 3 h 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7"/>
              <a:gd name="T88" fmla="*/ 0 h 5"/>
              <a:gd name="T89" fmla="*/ 7 w 7"/>
              <a:gd name="T90" fmla="*/ 5 h 5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7" h="5">
                <a:moveTo>
                  <a:pt x="4" y="3"/>
                </a:moveTo>
                <a:lnTo>
                  <a:pt x="4" y="4"/>
                </a:lnTo>
                <a:lnTo>
                  <a:pt x="5" y="4"/>
                </a:lnTo>
                <a:lnTo>
                  <a:pt x="6" y="4"/>
                </a:lnTo>
                <a:lnTo>
                  <a:pt x="6" y="5"/>
                </a:lnTo>
                <a:lnTo>
                  <a:pt x="5" y="5"/>
                </a:lnTo>
                <a:lnTo>
                  <a:pt x="4" y="5"/>
                </a:lnTo>
                <a:lnTo>
                  <a:pt x="3" y="5"/>
                </a:lnTo>
                <a:lnTo>
                  <a:pt x="2" y="4"/>
                </a:lnTo>
                <a:lnTo>
                  <a:pt x="1" y="3"/>
                </a:lnTo>
                <a:lnTo>
                  <a:pt x="1" y="2"/>
                </a:lnTo>
                <a:lnTo>
                  <a:pt x="0" y="2"/>
                </a:ln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2" y="1"/>
                </a:lnTo>
                <a:lnTo>
                  <a:pt x="3" y="1"/>
                </a:lnTo>
                <a:lnTo>
                  <a:pt x="4" y="1"/>
                </a:lnTo>
                <a:lnTo>
                  <a:pt x="5" y="1"/>
                </a:lnTo>
                <a:lnTo>
                  <a:pt x="6" y="1"/>
                </a:lnTo>
                <a:lnTo>
                  <a:pt x="7" y="1"/>
                </a:lnTo>
                <a:lnTo>
                  <a:pt x="7" y="2"/>
                </a:lnTo>
                <a:lnTo>
                  <a:pt x="6" y="2"/>
                </a:lnTo>
                <a:lnTo>
                  <a:pt x="5" y="2"/>
                </a:lnTo>
                <a:lnTo>
                  <a:pt x="4" y="2"/>
                </a:lnTo>
                <a:lnTo>
                  <a:pt x="3" y="2"/>
                </a:lnTo>
                <a:lnTo>
                  <a:pt x="3" y="3"/>
                </a:lnTo>
                <a:lnTo>
                  <a:pt x="4" y="3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065" name="Freeform 33"/>
          <p:cNvSpPr>
            <a:spLocks/>
          </p:cNvSpPr>
          <p:nvPr/>
        </p:nvSpPr>
        <p:spPr bwMode="auto">
          <a:xfrm>
            <a:off x="1037723" y="5270886"/>
            <a:ext cx="4962" cy="6608"/>
          </a:xfrm>
          <a:custGeom>
            <a:avLst/>
            <a:gdLst>
              <a:gd name="T0" fmla="*/ 4 w 5"/>
              <a:gd name="T1" fmla="*/ 7 h 7"/>
              <a:gd name="T2" fmla="*/ 3 w 5"/>
              <a:gd name="T3" fmla="*/ 6 h 7"/>
              <a:gd name="T4" fmla="*/ 3 w 5"/>
              <a:gd name="T5" fmla="*/ 5 h 7"/>
              <a:gd name="T6" fmla="*/ 2 w 5"/>
              <a:gd name="T7" fmla="*/ 5 h 7"/>
              <a:gd name="T8" fmla="*/ 1 w 5"/>
              <a:gd name="T9" fmla="*/ 5 h 7"/>
              <a:gd name="T10" fmla="*/ 1 w 5"/>
              <a:gd name="T11" fmla="*/ 4 h 7"/>
              <a:gd name="T12" fmla="*/ 0 w 5"/>
              <a:gd name="T13" fmla="*/ 4 h 7"/>
              <a:gd name="T14" fmla="*/ 0 w 5"/>
              <a:gd name="T15" fmla="*/ 3 h 7"/>
              <a:gd name="T16" fmla="*/ 0 w 5"/>
              <a:gd name="T17" fmla="*/ 1 h 7"/>
              <a:gd name="T18" fmla="*/ 1 w 5"/>
              <a:gd name="T19" fmla="*/ 1 h 7"/>
              <a:gd name="T20" fmla="*/ 2 w 5"/>
              <a:gd name="T21" fmla="*/ 0 h 7"/>
              <a:gd name="T22" fmla="*/ 2 w 5"/>
              <a:gd name="T23" fmla="*/ 1 h 7"/>
              <a:gd name="T24" fmla="*/ 3 w 5"/>
              <a:gd name="T25" fmla="*/ 1 h 7"/>
              <a:gd name="T26" fmla="*/ 3 w 5"/>
              <a:gd name="T27" fmla="*/ 0 h 7"/>
              <a:gd name="T28" fmla="*/ 3 w 5"/>
              <a:gd name="T29" fmla="*/ 1 h 7"/>
              <a:gd name="T30" fmla="*/ 3 w 5"/>
              <a:gd name="T31" fmla="*/ 2 h 7"/>
              <a:gd name="T32" fmla="*/ 2 w 5"/>
              <a:gd name="T33" fmla="*/ 2 h 7"/>
              <a:gd name="T34" fmla="*/ 2 w 5"/>
              <a:gd name="T35" fmla="*/ 3 h 7"/>
              <a:gd name="T36" fmla="*/ 3 w 5"/>
              <a:gd name="T37" fmla="*/ 3 h 7"/>
              <a:gd name="T38" fmla="*/ 3 w 5"/>
              <a:gd name="T39" fmla="*/ 4 h 7"/>
              <a:gd name="T40" fmla="*/ 3 w 5"/>
              <a:gd name="T41" fmla="*/ 5 h 7"/>
              <a:gd name="T42" fmla="*/ 4 w 5"/>
              <a:gd name="T43" fmla="*/ 5 h 7"/>
              <a:gd name="T44" fmla="*/ 4 w 5"/>
              <a:gd name="T45" fmla="*/ 5 h 7"/>
              <a:gd name="T46" fmla="*/ 5 w 5"/>
              <a:gd name="T47" fmla="*/ 5 h 7"/>
              <a:gd name="T48" fmla="*/ 5 w 5"/>
              <a:gd name="T49" fmla="*/ 6 h 7"/>
              <a:gd name="T50" fmla="*/ 5 w 5"/>
              <a:gd name="T51" fmla="*/ 7 h 7"/>
              <a:gd name="T52" fmla="*/ 4 w 5"/>
              <a:gd name="T53" fmla="*/ 7 h 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5"/>
              <a:gd name="T82" fmla="*/ 0 h 7"/>
              <a:gd name="T83" fmla="*/ 5 w 5"/>
              <a:gd name="T84" fmla="*/ 7 h 7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5" h="7">
                <a:moveTo>
                  <a:pt x="4" y="7"/>
                </a:moveTo>
                <a:lnTo>
                  <a:pt x="3" y="6"/>
                </a:lnTo>
                <a:lnTo>
                  <a:pt x="3" y="5"/>
                </a:lnTo>
                <a:lnTo>
                  <a:pt x="2" y="5"/>
                </a:lnTo>
                <a:lnTo>
                  <a:pt x="1" y="5"/>
                </a:lnTo>
                <a:lnTo>
                  <a:pt x="1" y="4"/>
                </a:lnTo>
                <a:lnTo>
                  <a:pt x="0" y="4"/>
                </a:lnTo>
                <a:lnTo>
                  <a:pt x="0" y="3"/>
                </a:lnTo>
                <a:lnTo>
                  <a:pt x="0" y="1"/>
                </a:lnTo>
                <a:lnTo>
                  <a:pt x="1" y="1"/>
                </a:lnTo>
                <a:lnTo>
                  <a:pt x="2" y="0"/>
                </a:lnTo>
                <a:lnTo>
                  <a:pt x="2" y="1"/>
                </a:lnTo>
                <a:lnTo>
                  <a:pt x="3" y="1"/>
                </a:lnTo>
                <a:lnTo>
                  <a:pt x="3" y="0"/>
                </a:lnTo>
                <a:lnTo>
                  <a:pt x="3" y="1"/>
                </a:lnTo>
                <a:lnTo>
                  <a:pt x="3" y="2"/>
                </a:lnTo>
                <a:lnTo>
                  <a:pt x="2" y="2"/>
                </a:lnTo>
                <a:lnTo>
                  <a:pt x="2" y="3"/>
                </a:lnTo>
                <a:lnTo>
                  <a:pt x="3" y="3"/>
                </a:lnTo>
                <a:lnTo>
                  <a:pt x="3" y="4"/>
                </a:lnTo>
                <a:lnTo>
                  <a:pt x="3" y="5"/>
                </a:lnTo>
                <a:lnTo>
                  <a:pt x="4" y="5"/>
                </a:lnTo>
                <a:lnTo>
                  <a:pt x="5" y="5"/>
                </a:lnTo>
                <a:lnTo>
                  <a:pt x="5" y="6"/>
                </a:lnTo>
                <a:lnTo>
                  <a:pt x="5" y="7"/>
                </a:lnTo>
                <a:lnTo>
                  <a:pt x="4" y="7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066" name="Freeform 34"/>
          <p:cNvSpPr>
            <a:spLocks/>
          </p:cNvSpPr>
          <p:nvPr/>
        </p:nvSpPr>
        <p:spPr bwMode="auto">
          <a:xfrm>
            <a:off x="974214" y="5303923"/>
            <a:ext cx="2977" cy="2831"/>
          </a:xfrm>
          <a:custGeom>
            <a:avLst/>
            <a:gdLst>
              <a:gd name="T0" fmla="*/ 3 w 3"/>
              <a:gd name="T1" fmla="*/ 1 h 3"/>
              <a:gd name="T2" fmla="*/ 3 w 3"/>
              <a:gd name="T3" fmla="*/ 2 h 3"/>
              <a:gd name="T4" fmla="*/ 2 w 3"/>
              <a:gd name="T5" fmla="*/ 2 h 3"/>
              <a:gd name="T6" fmla="*/ 2 w 3"/>
              <a:gd name="T7" fmla="*/ 3 h 3"/>
              <a:gd name="T8" fmla="*/ 1 w 3"/>
              <a:gd name="T9" fmla="*/ 3 h 3"/>
              <a:gd name="T10" fmla="*/ 0 w 3"/>
              <a:gd name="T11" fmla="*/ 3 h 3"/>
              <a:gd name="T12" fmla="*/ 0 w 3"/>
              <a:gd name="T13" fmla="*/ 3 h 3"/>
              <a:gd name="T14" fmla="*/ 0 w 3"/>
              <a:gd name="T15" fmla="*/ 2 h 3"/>
              <a:gd name="T16" fmla="*/ 0 w 3"/>
              <a:gd name="T17" fmla="*/ 1 h 3"/>
              <a:gd name="T18" fmla="*/ 0 w 3"/>
              <a:gd name="T19" fmla="*/ 0 h 3"/>
              <a:gd name="T20" fmla="*/ 1 w 3"/>
              <a:gd name="T21" fmla="*/ 0 h 3"/>
              <a:gd name="T22" fmla="*/ 2 w 3"/>
              <a:gd name="T23" fmla="*/ 0 h 3"/>
              <a:gd name="T24" fmla="*/ 3 w 3"/>
              <a:gd name="T25" fmla="*/ 0 h 3"/>
              <a:gd name="T26" fmla="*/ 3 w 3"/>
              <a:gd name="T27" fmla="*/ 1 h 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"/>
              <a:gd name="T43" fmla="*/ 0 h 3"/>
              <a:gd name="T44" fmla="*/ 3 w 3"/>
              <a:gd name="T45" fmla="*/ 3 h 3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" h="3">
                <a:moveTo>
                  <a:pt x="3" y="1"/>
                </a:moveTo>
                <a:lnTo>
                  <a:pt x="3" y="2"/>
                </a:lnTo>
                <a:lnTo>
                  <a:pt x="2" y="2"/>
                </a:lnTo>
                <a:lnTo>
                  <a:pt x="2" y="3"/>
                </a:lnTo>
                <a:lnTo>
                  <a:pt x="1" y="3"/>
                </a:lnTo>
                <a:lnTo>
                  <a:pt x="0" y="3"/>
                </a:lnTo>
                <a:lnTo>
                  <a:pt x="0" y="2"/>
                </a:ln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3" y="1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067" name="Freeform 35"/>
          <p:cNvSpPr>
            <a:spLocks/>
          </p:cNvSpPr>
          <p:nvPr/>
        </p:nvSpPr>
        <p:spPr bwMode="auto">
          <a:xfrm>
            <a:off x="980168" y="5214253"/>
            <a:ext cx="2977" cy="2832"/>
          </a:xfrm>
          <a:custGeom>
            <a:avLst/>
            <a:gdLst>
              <a:gd name="T0" fmla="*/ 1 w 3"/>
              <a:gd name="T1" fmla="*/ 3 h 3"/>
              <a:gd name="T2" fmla="*/ 1 w 3"/>
              <a:gd name="T3" fmla="*/ 3 h 3"/>
              <a:gd name="T4" fmla="*/ 0 w 3"/>
              <a:gd name="T5" fmla="*/ 3 h 3"/>
              <a:gd name="T6" fmla="*/ 0 w 3"/>
              <a:gd name="T7" fmla="*/ 2 h 3"/>
              <a:gd name="T8" fmla="*/ 0 w 3"/>
              <a:gd name="T9" fmla="*/ 1 h 3"/>
              <a:gd name="T10" fmla="*/ 0 w 3"/>
              <a:gd name="T11" fmla="*/ 1 h 3"/>
              <a:gd name="T12" fmla="*/ 1 w 3"/>
              <a:gd name="T13" fmla="*/ 1 h 3"/>
              <a:gd name="T14" fmla="*/ 1 w 3"/>
              <a:gd name="T15" fmla="*/ 0 h 3"/>
              <a:gd name="T16" fmla="*/ 1 w 3"/>
              <a:gd name="T17" fmla="*/ 0 h 3"/>
              <a:gd name="T18" fmla="*/ 2 w 3"/>
              <a:gd name="T19" fmla="*/ 0 h 3"/>
              <a:gd name="T20" fmla="*/ 3 w 3"/>
              <a:gd name="T21" fmla="*/ 0 h 3"/>
              <a:gd name="T22" fmla="*/ 3 w 3"/>
              <a:gd name="T23" fmla="*/ 1 h 3"/>
              <a:gd name="T24" fmla="*/ 3 w 3"/>
              <a:gd name="T25" fmla="*/ 1 h 3"/>
              <a:gd name="T26" fmla="*/ 3 w 3"/>
              <a:gd name="T27" fmla="*/ 2 h 3"/>
              <a:gd name="T28" fmla="*/ 3 w 3"/>
              <a:gd name="T29" fmla="*/ 3 h 3"/>
              <a:gd name="T30" fmla="*/ 2 w 3"/>
              <a:gd name="T31" fmla="*/ 3 h 3"/>
              <a:gd name="T32" fmla="*/ 1 w 3"/>
              <a:gd name="T33" fmla="*/ 3 h 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3"/>
              <a:gd name="T52" fmla="*/ 0 h 3"/>
              <a:gd name="T53" fmla="*/ 3 w 3"/>
              <a:gd name="T54" fmla="*/ 3 h 3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3" h="3">
                <a:moveTo>
                  <a:pt x="1" y="3"/>
                </a:moveTo>
                <a:lnTo>
                  <a:pt x="1" y="3"/>
                </a:lnTo>
                <a:lnTo>
                  <a:pt x="0" y="3"/>
                </a:lnTo>
                <a:lnTo>
                  <a:pt x="0" y="2"/>
                </a:lnTo>
                <a:lnTo>
                  <a:pt x="0" y="1"/>
                </a:lnTo>
                <a:lnTo>
                  <a:pt x="1" y="1"/>
                </a:ln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3" y="1"/>
                </a:lnTo>
                <a:lnTo>
                  <a:pt x="3" y="2"/>
                </a:lnTo>
                <a:lnTo>
                  <a:pt x="3" y="3"/>
                </a:lnTo>
                <a:lnTo>
                  <a:pt x="2" y="3"/>
                </a:lnTo>
                <a:lnTo>
                  <a:pt x="1" y="3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068" name="Freeform 36"/>
          <p:cNvSpPr>
            <a:spLocks/>
          </p:cNvSpPr>
          <p:nvPr/>
        </p:nvSpPr>
        <p:spPr bwMode="auto">
          <a:xfrm>
            <a:off x="992076" y="5282213"/>
            <a:ext cx="1985" cy="5663"/>
          </a:xfrm>
          <a:custGeom>
            <a:avLst/>
            <a:gdLst>
              <a:gd name="T0" fmla="*/ 1 w 2"/>
              <a:gd name="T1" fmla="*/ 6 h 6"/>
              <a:gd name="T2" fmla="*/ 1 w 2"/>
              <a:gd name="T3" fmla="*/ 6 h 6"/>
              <a:gd name="T4" fmla="*/ 1 w 2"/>
              <a:gd name="T5" fmla="*/ 5 h 6"/>
              <a:gd name="T6" fmla="*/ 1 w 2"/>
              <a:gd name="T7" fmla="*/ 4 h 6"/>
              <a:gd name="T8" fmla="*/ 1 w 2"/>
              <a:gd name="T9" fmla="*/ 3 h 6"/>
              <a:gd name="T10" fmla="*/ 0 w 2"/>
              <a:gd name="T11" fmla="*/ 2 h 6"/>
              <a:gd name="T12" fmla="*/ 0 w 2"/>
              <a:gd name="T13" fmla="*/ 1 h 6"/>
              <a:gd name="T14" fmla="*/ 0 w 2"/>
              <a:gd name="T15" fmla="*/ 0 h 6"/>
              <a:gd name="T16" fmla="*/ 0 w 2"/>
              <a:gd name="T17" fmla="*/ 0 h 6"/>
              <a:gd name="T18" fmla="*/ 1 w 2"/>
              <a:gd name="T19" fmla="*/ 0 h 6"/>
              <a:gd name="T20" fmla="*/ 1 w 2"/>
              <a:gd name="T21" fmla="*/ 0 h 6"/>
              <a:gd name="T22" fmla="*/ 1 w 2"/>
              <a:gd name="T23" fmla="*/ 1 h 6"/>
              <a:gd name="T24" fmla="*/ 1 w 2"/>
              <a:gd name="T25" fmla="*/ 2 h 6"/>
              <a:gd name="T26" fmla="*/ 2 w 2"/>
              <a:gd name="T27" fmla="*/ 2 h 6"/>
              <a:gd name="T28" fmla="*/ 2 w 2"/>
              <a:gd name="T29" fmla="*/ 3 h 6"/>
              <a:gd name="T30" fmla="*/ 2 w 2"/>
              <a:gd name="T31" fmla="*/ 4 h 6"/>
              <a:gd name="T32" fmla="*/ 2 w 2"/>
              <a:gd name="T33" fmla="*/ 5 h 6"/>
              <a:gd name="T34" fmla="*/ 1 w 2"/>
              <a:gd name="T35" fmla="*/ 6 h 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2"/>
              <a:gd name="T55" fmla="*/ 0 h 6"/>
              <a:gd name="T56" fmla="*/ 2 w 2"/>
              <a:gd name="T57" fmla="*/ 6 h 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2" h="6">
                <a:moveTo>
                  <a:pt x="1" y="6"/>
                </a:moveTo>
                <a:lnTo>
                  <a:pt x="1" y="6"/>
                </a:lnTo>
                <a:lnTo>
                  <a:pt x="1" y="5"/>
                </a:lnTo>
                <a:lnTo>
                  <a:pt x="1" y="4"/>
                </a:lnTo>
                <a:lnTo>
                  <a:pt x="1" y="3"/>
                </a:lnTo>
                <a:lnTo>
                  <a:pt x="0" y="2"/>
                </a:ln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1" y="1"/>
                </a:lnTo>
                <a:lnTo>
                  <a:pt x="1" y="2"/>
                </a:lnTo>
                <a:lnTo>
                  <a:pt x="2" y="2"/>
                </a:lnTo>
                <a:lnTo>
                  <a:pt x="2" y="3"/>
                </a:lnTo>
                <a:lnTo>
                  <a:pt x="2" y="4"/>
                </a:lnTo>
                <a:lnTo>
                  <a:pt x="2" y="5"/>
                </a:lnTo>
                <a:lnTo>
                  <a:pt x="1" y="6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069" name="Freeform 37"/>
          <p:cNvSpPr>
            <a:spLocks/>
          </p:cNvSpPr>
          <p:nvPr/>
        </p:nvSpPr>
        <p:spPr bwMode="auto">
          <a:xfrm>
            <a:off x="1001999" y="5292596"/>
            <a:ext cx="3969" cy="3776"/>
          </a:xfrm>
          <a:custGeom>
            <a:avLst/>
            <a:gdLst>
              <a:gd name="T0" fmla="*/ 4 w 4"/>
              <a:gd name="T1" fmla="*/ 2 h 4"/>
              <a:gd name="T2" fmla="*/ 3 w 4"/>
              <a:gd name="T3" fmla="*/ 3 h 4"/>
              <a:gd name="T4" fmla="*/ 3 w 4"/>
              <a:gd name="T5" fmla="*/ 4 h 4"/>
              <a:gd name="T6" fmla="*/ 2 w 4"/>
              <a:gd name="T7" fmla="*/ 4 h 4"/>
              <a:gd name="T8" fmla="*/ 1 w 4"/>
              <a:gd name="T9" fmla="*/ 4 h 4"/>
              <a:gd name="T10" fmla="*/ 0 w 4"/>
              <a:gd name="T11" fmla="*/ 3 h 4"/>
              <a:gd name="T12" fmla="*/ 0 w 4"/>
              <a:gd name="T13" fmla="*/ 2 h 4"/>
              <a:gd name="T14" fmla="*/ 0 w 4"/>
              <a:gd name="T15" fmla="*/ 2 h 4"/>
              <a:gd name="T16" fmla="*/ 1 w 4"/>
              <a:gd name="T17" fmla="*/ 2 h 4"/>
              <a:gd name="T18" fmla="*/ 1 w 4"/>
              <a:gd name="T19" fmla="*/ 1 h 4"/>
              <a:gd name="T20" fmla="*/ 2 w 4"/>
              <a:gd name="T21" fmla="*/ 1 h 4"/>
              <a:gd name="T22" fmla="*/ 2 w 4"/>
              <a:gd name="T23" fmla="*/ 0 h 4"/>
              <a:gd name="T24" fmla="*/ 3 w 4"/>
              <a:gd name="T25" fmla="*/ 0 h 4"/>
              <a:gd name="T26" fmla="*/ 3 w 4"/>
              <a:gd name="T27" fmla="*/ 1 h 4"/>
              <a:gd name="T28" fmla="*/ 4 w 4"/>
              <a:gd name="T29" fmla="*/ 2 h 4"/>
              <a:gd name="T30" fmla="*/ 4 w 4"/>
              <a:gd name="T31" fmla="*/ 2 h 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"/>
              <a:gd name="T49" fmla="*/ 0 h 4"/>
              <a:gd name="T50" fmla="*/ 4 w 4"/>
              <a:gd name="T51" fmla="*/ 4 h 4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" h="4">
                <a:moveTo>
                  <a:pt x="4" y="2"/>
                </a:moveTo>
                <a:lnTo>
                  <a:pt x="3" y="3"/>
                </a:lnTo>
                <a:lnTo>
                  <a:pt x="3" y="4"/>
                </a:lnTo>
                <a:lnTo>
                  <a:pt x="2" y="4"/>
                </a:lnTo>
                <a:lnTo>
                  <a:pt x="1" y="4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2" y="0"/>
                </a:lnTo>
                <a:lnTo>
                  <a:pt x="3" y="0"/>
                </a:lnTo>
                <a:lnTo>
                  <a:pt x="3" y="1"/>
                </a:lnTo>
                <a:lnTo>
                  <a:pt x="4" y="2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070" name="Freeform 38"/>
          <p:cNvSpPr>
            <a:spLocks/>
          </p:cNvSpPr>
          <p:nvPr/>
        </p:nvSpPr>
        <p:spPr bwMode="auto">
          <a:xfrm>
            <a:off x="1034746" y="5269943"/>
            <a:ext cx="3969" cy="5663"/>
          </a:xfrm>
          <a:custGeom>
            <a:avLst/>
            <a:gdLst>
              <a:gd name="T0" fmla="*/ 2 w 4"/>
              <a:gd name="T1" fmla="*/ 6 h 6"/>
              <a:gd name="T2" fmla="*/ 2 w 4"/>
              <a:gd name="T3" fmla="*/ 5 h 6"/>
              <a:gd name="T4" fmla="*/ 1 w 4"/>
              <a:gd name="T5" fmla="*/ 6 h 6"/>
              <a:gd name="T6" fmla="*/ 1 w 4"/>
              <a:gd name="T7" fmla="*/ 5 h 6"/>
              <a:gd name="T8" fmla="*/ 1 w 4"/>
              <a:gd name="T9" fmla="*/ 4 h 6"/>
              <a:gd name="T10" fmla="*/ 0 w 4"/>
              <a:gd name="T11" fmla="*/ 4 h 6"/>
              <a:gd name="T12" fmla="*/ 0 w 4"/>
              <a:gd name="T13" fmla="*/ 3 h 6"/>
              <a:gd name="T14" fmla="*/ 1 w 4"/>
              <a:gd name="T15" fmla="*/ 3 h 6"/>
              <a:gd name="T16" fmla="*/ 2 w 4"/>
              <a:gd name="T17" fmla="*/ 3 h 6"/>
              <a:gd name="T18" fmla="*/ 2 w 4"/>
              <a:gd name="T19" fmla="*/ 2 h 6"/>
              <a:gd name="T20" fmla="*/ 2 w 4"/>
              <a:gd name="T21" fmla="*/ 1 h 6"/>
              <a:gd name="T22" fmla="*/ 2 w 4"/>
              <a:gd name="T23" fmla="*/ 1 h 6"/>
              <a:gd name="T24" fmla="*/ 2 w 4"/>
              <a:gd name="T25" fmla="*/ 0 h 6"/>
              <a:gd name="T26" fmla="*/ 3 w 4"/>
              <a:gd name="T27" fmla="*/ 0 h 6"/>
              <a:gd name="T28" fmla="*/ 4 w 4"/>
              <a:gd name="T29" fmla="*/ 0 h 6"/>
              <a:gd name="T30" fmla="*/ 4 w 4"/>
              <a:gd name="T31" fmla="*/ 0 h 6"/>
              <a:gd name="T32" fmla="*/ 4 w 4"/>
              <a:gd name="T33" fmla="*/ 1 h 6"/>
              <a:gd name="T34" fmla="*/ 3 w 4"/>
              <a:gd name="T35" fmla="*/ 1 h 6"/>
              <a:gd name="T36" fmla="*/ 2 w 4"/>
              <a:gd name="T37" fmla="*/ 2 h 6"/>
              <a:gd name="T38" fmla="*/ 2 w 4"/>
              <a:gd name="T39" fmla="*/ 3 h 6"/>
              <a:gd name="T40" fmla="*/ 2 w 4"/>
              <a:gd name="T41" fmla="*/ 4 h 6"/>
              <a:gd name="T42" fmla="*/ 2 w 4"/>
              <a:gd name="T43" fmla="*/ 6 h 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4"/>
              <a:gd name="T67" fmla="*/ 0 h 6"/>
              <a:gd name="T68" fmla="*/ 4 w 4"/>
              <a:gd name="T69" fmla="*/ 6 h 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4" h="6">
                <a:moveTo>
                  <a:pt x="2" y="6"/>
                </a:moveTo>
                <a:lnTo>
                  <a:pt x="2" y="5"/>
                </a:lnTo>
                <a:lnTo>
                  <a:pt x="1" y="6"/>
                </a:lnTo>
                <a:lnTo>
                  <a:pt x="1" y="5"/>
                </a:lnTo>
                <a:lnTo>
                  <a:pt x="1" y="4"/>
                </a:lnTo>
                <a:lnTo>
                  <a:pt x="0" y="4"/>
                </a:lnTo>
                <a:lnTo>
                  <a:pt x="0" y="3"/>
                </a:lnTo>
                <a:lnTo>
                  <a:pt x="1" y="3"/>
                </a:lnTo>
                <a:lnTo>
                  <a:pt x="2" y="3"/>
                </a:lnTo>
                <a:lnTo>
                  <a:pt x="2" y="2"/>
                </a:lnTo>
                <a:lnTo>
                  <a:pt x="2" y="1"/>
                </a:ln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4" y="1"/>
                </a:lnTo>
                <a:lnTo>
                  <a:pt x="3" y="1"/>
                </a:lnTo>
                <a:lnTo>
                  <a:pt x="2" y="2"/>
                </a:lnTo>
                <a:lnTo>
                  <a:pt x="2" y="3"/>
                </a:lnTo>
                <a:lnTo>
                  <a:pt x="2" y="4"/>
                </a:lnTo>
                <a:lnTo>
                  <a:pt x="2" y="6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071" name="Freeform 39"/>
          <p:cNvSpPr>
            <a:spLocks/>
          </p:cNvSpPr>
          <p:nvPr/>
        </p:nvSpPr>
        <p:spPr bwMode="auto">
          <a:xfrm>
            <a:off x="1046654" y="5305811"/>
            <a:ext cx="1985" cy="4719"/>
          </a:xfrm>
          <a:custGeom>
            <a:avLst/>
            <a:gdLst>
              <a:gd name="T0" fmla="*/ 1 w 2"/>
              <a:gd name="T1" fmla="*/ 5 h 5"/>
              <a:gd name="T2" fmla="*/ 0 w 2"/>
              <a:gd name="T3" fmla="*/ 4 h 5"/>
              <a:gd name="T4" fmla="*/ 0 w 2"/>
              <a:gd name="T5" fmla="*/ 3 h 5"/>
              <a:gd name="T6" fmla="*/ 0 w 2"/>
              <a:gd name="T7" fmla="*/ 2 h 5"/>
              <a:gd name="T8" fmla="*/ 0 w 2"/>
              <a:gd name="T9" fmla="*/ 1 h 5"/>
              <a:gd name="T10" fmla="*/ 0 w 2"/>
              <a:gd name="T11" fmla="*/ 0 h 5"/>
              <a:gd name="T12" fmla="*/ 1 w 2"/>
              <a:gd name="T13" fmla="*/ 0 h 5"/>
              <a:gd name="T14" fmla="*/ 2 w 2"/>
              <a:gd name="T15" fmla="*/ 0 h 5"/>
              <a:gd name="T16" fmla="*/ 2 w 2"/>
              <a:gd name="T17" fmla="*/ 0 h 5"/>
              <a:gd name="T18" fmla="*/ 2 w 2"/>
              <a:gd name="T19" fmla="*/ 1 h 5"/>
              <a:gd name="T20" fmla="*/ 2 w 2"/>
              <a:gd name="T21" fmla="*/ 2 h 5"/>
              <a:gd name="T22" fmla="*/ 2 w 2"/>
              <a:gd name="T23" fmla="*/ 3 h 5"/>
              <a:gd name="T24" fmla="*/ 2 w 2"/>
              <a:gd name="T25" fmla="*/ 4 h 5"/>
              <a:gd name="T26" fmla="*/ 1 w 2"/>
              <a:gd name="T27" fmla="*/ 5 h 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2"/>
              <a:gd name="T43" fmla="*/ 0 h 5"/>
              <a:gd name="T44" fmla="*/ 2 w 2"/>
              <a:gd name="T45" fmla="*/ 5 h 5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2" h="5">
                <a:moveTo>
                  <a:pt x="1" y="5"/>
                </a:moveTo>
                <a:lnTo>
                  <a:pt x="0" y="4"/>
                </a:lnTo>
                <a:lnTo>
                  <a:pt x="0" y="3"/>
                </a:lnTo>
                <a:lnTo>
                  <a:pt x="0" y="2"/>
                </a:ln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2" y="0"/>
                </a:lnTo>
                <a:lnTo>
                  <a:pt x="2" y="1"/>
                </a:lnTo>
                <a:lnTo>
                  <a:pt x="2" y="2"/>
                </a:lnTo>
                <a:lnTo>
                  <a:pt x="2" y="3"/>
                </a:lnTo>
                <a:lnTo>
                  <a:pt x="2" y="4"/>
                </a:lnTo>
                <a:lnTo>
                  <a:pt x="1" y="5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072" name="Freeform 40"/>
          <p:cNvSpPr>
            <a:spLocks/>
          </p:cNvSpPr>
          <p:nvPr/>
        </p:nvSpPr>
        <p:spPr bwMode="auto">
          <a:xfrm>
            <a:off x="999022" y="5265223"/>
            <a:ext cx="2977" cy="4720"/>
          </a:xfrm>
          <a:custGeom>
            <a:avLst/>
            <a:gdLst>
              <a:gd name="T0" fmla="*/ 0 w 3"/>
              <a:gd name="T1" fmla="*/ 4 h 5"/>
              <a:gd name="T2" fmla="*/ 0 w 3"/>
              <a:gd name="T3" fmla="*/ 3 h 5"/>
              <a:gd name="T4" fmla="*/ 0 w 3"/>
              <a:gd name="T5" fmla="*/ 2 h 5"/>
              <a:gd name="T6" fmla="*/ 0 w 3"/>
              <a:gd name="T7" fmla="*/ 1 h 5"/>
              <a:gd name="T8" fmla="*/ 1 w 3"/>
              <a:gd name="T9" fmla="*/ 0 h 5"/>
              <a:gd name="T10" fmla="*/ 2 w 3"/>
              <a:gd name="T11" fmla="*/ 0 h 5"/>
              <a:gd name="T12" fmla="*/ 3 w 3"/>
              <a:gd name="T13" fmla="*/ 1 h 5"/>
              <a:gd name="T14" fmla="*/ 3 w 3"/>
              <a:gd name="T15" fmla="*/ 2 h 5"/>
              <a:gd name="T16" fmla="*/ 2 w 3"/>
              <a:gd name="T17" fmla="*/ 3 h 5"/>
              <a:gd name="T18" fmla="*/ 1 w 3"/>
              <a:gd name="T19" fmla="*/ 4 h 5"/>
              <a:gd name="T20" fmla="*/ 0 w 3"/>
              <a:gd name="T21" fmla="*/ 5 h 5"/>
              <a:gd name="T22" fmla="*/ 0 w 3"/>
              <a:gd name="T23" fmla="*/ 5 h 5"/>
              <a:gd name="T24" fmla="*/ 0 w 3"/>
              <a:gd name="T25" fmla="*/ 4 h 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"/>
              <a:gd name="T40" fmla="*/ 0 h 5"/>
              <a:gd name="T41" fmla="*/ 3 w 3"/>
              <a:gd name="T42" fmla="*/ 5 h 5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" h="5">
                <a:moveTo>
                  <a:pt x="0" y="4"/>
                </a:moveTo>
                <a:lnTo>
                  <a:pt x="0" y="3"/>
                </a:lnTo>
                <a:lnTo>
                  <a:pt x="0" y="2"/>
                </a:lnTo>
                <a:lnTo>
                  <a:pt x="0" y="1"/>
                </a:lnTo>
                <a:lnTo>
                  <a:pt x="1" y="0"/>
                </a:lnTo>
                <a:lnTo>
                  <a:pt x="2" y="0"/>
                </a:lnTo>
                <a:lnTo>
                  <a:pt x="3" y="1"/>
                </a:lnTo>
                <a:lnTo>
                  <a:pt x="3" y="2"/>
                </a:lnTo>
                <a:lnTo>
                  <a:pt x="2" y="3"/>
                </a:lnTo>
                <a:lnTo>
                  <a:pt x="1" y="4"/>
                </a:lnTo>
                <a:lnTo>
                  <a:pt x="0" y="5"/>
                </a:lnTo>
                <a:lnTo>
                  <a:pt x="0" y="4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073" name="Freeform 41"/>
          <p:cNvSpPr>
            <a:spLocks/>
          </p:cNvSpPr>
          <p:nvPr/>
        </p:nvSpPr>
        <p:spPr bwMode="auto">
          <a:xfrm>
            <a:off x="1065508" y="5203870"/>
            <a:ext cx="2977" cy="2831"/>
          </a:xfrm>
          <a:custGeom>
            <a:avLst/>
            <a:gdLst>
              <a:gd name="T0" fmla="*/ 3 w 3"/>
              <a:gd name="T1" fmla="*/ 1 h 3"/>
              <a:gd name="T2" fmla="*/ 2 w 3"/>
              <a:gd name="T3" fmla="*/ 1 h 3"/>
              <a:gd name="T4" fmla="*/ 2 w 3"/>
              <a:gd name="T5" fmla="*/ 1 h 3"/>
              <a:gd name="T6" fmla="*/ 2 w 3"/>
              <a:gd name="T7" fmla="*/ 1 h 3"/>
              <a:gd name="T8" fmla="*/ 2 w 3"/>
              <a:gd name="T9" fmla="*/ 2 h 3"/>
              <a:gd name="T10" fmla="*/ 2 w 3"/>
              <a:gd name="T11" fmla="*/ 3 h 3"/>
              <a:gd name="T12" fmla="*/ 2 w 3"/>
              <a:gd name="T13" fmla="*/ 3 h 3"/>
              <a:gd name="T14" fmla="*/ 1 w 3"/>
              <a:gd name="T15" fmla="*/ 3 h 3"/>
              <a:gd name="T16" fmla="*/ 1 w 3"/>
              <a:gd name="T17" fmla="*/ 2 h 3"/>
              <a:gd name="T18" fmla="*/ 0 w 3"/>
              <a:gd name="T19" fmla="*/ 2 h 3"/>
              <a:gd name="T20" fmla="*/ 0 w 3"/>
              <a:gd name="T21" fmla="*/ 1 h 3"/>
              <a:gd name="T22" fmla="*/ 0 w 3"/>
              <a:gd name="T23" fmla="*/ 0 h 3"/>
              <a:gd name="T24" fmla="*/ 1 w 3"/>
              <a:gd name="T25" fmla="*/ 0 h 3"/>
              <a:gd name="T26" fmla="*/ 2 w 3"/>
              <a:gd name="T27" fmla="*/ 0 h 3"/>
              <a:gd name="T28" fmla="*/ 2 w 3"/>
              <a:gd name="T29" fmla="*/ 0 h 3"/>
              <a:gd name="T30" fmla="*/ 2 w 3"/>
              <a:gd name="T31" fmla="*/ 0 h 3"/>
              <a:gd name="T32" fmla="*/ 3 w 3"/>
              <a:gd name="T33" fmla="*/ 0 h 3"/>
              <a:gd name="T34" fmla="*/ 3 w 3"/>
              <a:gd name="T35" fmla="*/ 1 h 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3"/>
              <a:gd name="T55" fmla="*/ 0 h 3"/>
              <a:gd name="T56" fmla="*/ 3 w 3"/>
              <a:gd name="T57" fmla="*/ 3 h 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3" h="3">
                <a:moveTo>
                  <a:pt x="3" y="1"/>
                </a:moveTo>
                <a:lnTo>
                  <a:pt x="2" y="1"/>
                </a:lnTo>
                <a:lnTo>
                  <a:pt x="2" y="2"/>
                </a:lnTo>
                <a:lnTo>
                  <a:pt x="2" y="3"/>
                </a:lnTo>
                <a:lnTo>
                  <a:pt x="1" y="3"/>
                </a:lnTo>
                <a:lnTo>
                  <a:pt x="1" y="2"/>
                </a:lnTo>
                <a:lnTo>
                  <a:pt x="0" y="2"/>
                </a:ln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3" y="1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074" name="Freeform 42"/>
          <p:cNvSpPr>
            <a:spLocks/>
          </p:cNvSpPr>
          <p:nvPr/>
        </p:nvSpPr>
        <p:spPr bwMode="auto">
          <a:xfrm>
            <a:off x="1030777" y="5282213"/>
            <a:ext cx="4961" cy="3776"/>
          </a:xfrm>
          <a:custGeom>
            <a:avLst/>
            <a:gdLst>
              <a:gd name="T0" fmla="*/ 1 w 5"/>
              <a:gd name="T1" fmla="*/ 4 h 4"/>
              <a:gd name="T2" fmla="*/ 1 w 5"/>
              <a:gd name="T3" fmla="*/ 3 h 4"/>
              <a:gd name="T4" fmla="*/ 0 w 5"/>
              <a:gd name="T5" fmla="*/ 3 h 4"/>
              <a:gd name="T6" fmla="*/ 0 w 5"/>
              <a:gd name="T7" fmla="*/ 2 h 4"/>
              <a:gd name="T8" fmla="*/ 0 w 5"/>
              <a:gd name="T9" fmla="*/ 1 h 4"/>
              <a:gd name="T10" fmla="*/ 1 w 5"/>
              <a:gd name="T11" fmla="*/ 1 h 4"/>
              <a:gd name="T12" fmla="*/ 2 w 5"/>
              <a:gd name="T13" fmla="*/ 1 h 4"/>
              <a:gd name="T14" fmla="*/ 2 w 5"/>
              <a:gd name="T15" fmla="*/ 2 h 4"/>
              <a:gd name="T16" fmla="*/ 3 w 5"/>
              <a:gd name="T17" fmla="*/ 2 h 4"/>
              <a:gd name="T18" fmla="*/ 3 w 5"/>
              <a:gd name="T19" fmla="*/ 1 h 4"/>
              <a:gd name="T20" fmla="*/ 3 w 5"/>
              <a:gd name="T21" fmla="*/ 0 h 4"/>
              <a:gd name="T22" fmla="*/ 4 w 5"/>
              <a:gd name="T23" fmla="*/ 0 h 4"/>
              <a:gd name="T24" fmla="*/ 5 w 5"/>
              <a:gd name="T25" fmla="*/ 0 h 4"/>
              <a:gd name="T26" fmla="*/ 5 w 5"/>
              <a:gd name="T27" fmla="*/ 1 h 4"/>
              <a:gd name="T28" fmla="*/ 5 w 5"/>
              <a:gd name="T29" fmla="*/ 2 h 4"/>
              <a:gd name="T30" fmla="*/ 4 w 5"/>
              <a:gd name="T31" fmla="*/ 2 h 4"/>
              <a:gd name="T32" fmla="*/ 4 w 5"/>
              <a:gd name="T33" fmla="*/ 3 h 4"/>
              <a:gd name="T34" fmla="*/ 3 w 5"/>
              <a:gd name="T35" fmla="*/ 3 h 4"/>
              <a:gd name="T36" fmla="*/ 2 w 5"/>
              <a:gd name="T37" fmla="*/ 4 h 4"/>
              <a:gd name="T38" fmla="*/ 1 w 5"/>
              <a:gd name="T39" fmla="*/ 4 h 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5"/>
              <a:gd name="T61" fmla="*/ 0 h 4"/>
              <a:gd name="T62" fmla="*/ 5 w 5"/>
              <a:gd name="T63" fmla="*/ 4 h 4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5" h="4">
                <a:moveTo>
                  <a:pt x="1" y="4"/>
                </a:moveTo>
                <a:lnTo>
                  <a:pt x="1" y="3"/>
                </a:lnTo>
                <a:lnTo>
                  <a:pt x="0" y="3"/>
                </a:lnTo>
                <a:lnTo>
                  <a:pt x="0" y="2"/>
                </a:lnTo>
                <a:lnTo>
                  <a:pt x="0" y="1"/>
                </a:lnTo>
                <a:lnTo>
                  <a:pt x="1" y="1"/>
                </a:lnTo>
                <a:lnTo>
                  <a:pt x="2" y="1"/>
                </a:lnTo>
                <a:lnTo>
                  <a:pt x="2" y="2"/>
                </a:lnTo>
                <a:lnTo>
                  <a:pt x="3" y="2"/>
                </a:lnTo>
                <a:lnTo>
                  <a:pt x="3" y="1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5" y="1"/>
                </a:lnTo>
                <a:lnTo>
                  <a:pt x="5" y="2"/>
                </a:lnTo>
                <a:lnTo>
                  <a:pt x="4" y="2"/>
                </a:lnTo>
                <a:lnTo>
                  <a:pt x="4" y="3"/>
                </a:lnTo>
                <a:lnTo>
                  <a:pt x="3" y="3"/>
                </a:lnTo>
                <a:lnTo>
                  <a:pt x="2" y="4"/>
                </a:lnTo>
                <a:lnTo>
                  <a:pt x="1" y="4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075" name="Oval 43"/>
          <p:cNvSpPr>
            <a:spLocks noChangeArrowheads="1"/>
          </p:cNvSpPr>
          <p:nvPr/>
        </p:nvSpPr>
        <p:spPr bwMode="auto">
          <a:xfrm>
            <a:off x="1002992" y="5263335"/>
            <a:ext cx="1985" cy="2832"/>
          </a:xfrm>
          <a:prstGeom prst="ellipse">
            <a:avLst/>
          </a:pr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076" name="Freeform 44"/>
          <p:cNvSpPr>
            <a:spLocks/>
          </p:cNvSpPr>
          <p:nvPr/>
        </p:nvSpPr>
        <p:spPr bwMode="auto">
          <a:xfrm>
            <a:off x="1058562" y="5204814"/>
            <a:ext cx="2977" cy="4720"/>
          </a:xfrm>
          <a:custGeom>
            <a:avLst/>
            <a:gdLst>
              <a:gd name="T0" fmla="*/ 1 w 3"/>
              <a:gd name="T1" fmla="*/ 5 h 5"/>
              <a:gd name="T2" fmla="*/ 1 w 3"/>
              <a:gd name="T3" fmla="*/ 4 h 5"/>
              <a:gd name="T4" fmla="*/ 1 w 3"/>
              <a:gd name="T5" fmla="*/ 3 h 5"/>
              <a:gd name="T6" fmla="*/ 1 w 3"/>
              <a:gd name="T7" fmla="*/ 2 h 5"/>
              <a:gd name="T8" fmla="*/ 2 w 3"/>
              <a:gd name="T9" fmla="*/ 2 h 5"/>
              <a:gd name="T10" fmla="*/ 2 w 3"/>
              <a:gd name="T11" fmla="*/ 1 h 5"/>
              <a:gd name="T12" fmla="*/ 1 w 3"/>
              <a:gd name="T13" fmla="*/ 1 h 5"/>
              <a:gd name="T14" fmla="*/ 0 w 3"/>
              <a:gd name="T15" fmla="*/ 1 h 5"/>
              <a:gd name="T16" fmla="*/ 0 w 3"/>
              <a:gd name="T17" fmla="*/ 0 h 5"/>
              <a:gd name="T18" fmla="*/ 1 w 3"/>
              <a:gd name="T19" fmla="*/ 0 h 5"/>
              <a:gd name="T20" fmla="*/ 2 w 3"/>
              <a:gd name="T21" fmla="*/ 0 h 5"/>
              <a:gd name="T22" fmla="*/ 3 w 3"/>
              <a:gd name="T23" fmla="*/ 0 h 5"/>
              <a:gd name="T24" fmla="*/ 3 w 3"/>
              <a:gd name="T25" fmla="*/ 1 h 5"/>
              <a:gd name="T26" fmla="*/ 3 w 3"/>
              <a:gd name="T27" fmla="*/ 2 h 5"/>
              <a:gd name="T28" fmla="*/ 3 w 3"/>
              <a:gd name="T29" fmla="*/ 3 h 5"/>
              <a:gd name="T30" fmla="*/ 3 w 3"/>
              <a:gd name="T31" fmla="*/ 4 h 5"/>
              <a:gd name="T32" fmla="*/ 2 w 3"/>
              <a:gd name="T33" fmla="*/ 4 h 5"/>
              <a:gd name="T34" fmla="*/ 2 w 3"/>
              <a:gd name="T35" fmla="*/ 5 h 5"/>
              <a:gd name="T36" fmla="*/ 2 w 3"/>
              <a:gd name="T37" fmla="*/ 5 h 5"/>
              <a:gd name="T38" fmla="*/ 1 w 3"/>
              <a:gd name="T39" fmla="*/ 5 h 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3"/>
              <a:gd name="T61" fmla="*/ 0 h 5"/>
              <a:gd name="T62" fmla="*/ 3 w 3"/>
              <a:gd name="T63" fmla="*/ 5 h 5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3" h="5">
                <a:moveTo>
                  <a:pt x="1" y="5"/>
                </a:moveTo>
                <a:lnTo>
                  <a:pt x="1" y="4"/>
                </a:lnTo>
                <a:lnTo>
                  <a:pt x="1" y="3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3" y="1"/>
                </a:lnTo>
                <a:lnTo>
                  <a:pt x="3" y="2"/>
                </a:lnTo>
                <a:lnTo>
                  <a:pt x="3" y="3"/>
                </a:lnTo>
                <a:lnTo>
                  <a:pt x="3" y="4"/>
                </a:lnTo>
                <a:lnTo>
                  <a:pt x="2" y="4"/>
                </a:lnTo>
                <a:lnTo>
                  <a:pt x="2" y="5"/>
                </a:lnTo>
                <a:lnTo>
                  <a:pt x="1" y="5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077" name="Freeform 45"/>
          <p:cNvSpPr>
            <a:spLocks/>
          </p:cNvSpPr>
          <p:nvPr/>
        </p:nvSpPr>
        <p:spPr bwMode="auto">
          <a:xfrm>
            <a:off x="992076" y="5287876"/>
            <a:ext cx="1985" cy="3776"/>
          </a:xfrm>
          <a:custGeom>
            <a:avLst/>
            <a:gdLst>
              <a:gd name="T0" fmla="*/ 2 w 2"/>
              <a:gd name="T1" fmla="*/ 3 h 4"/>
              <a:gd name="T2" fmla="*/ 1 w 2"/>
              <a:gd name="T3" fmla="*/ 4 h 4"/>
              <a:gd name="T4" fmla="*/ 1 w 2"/>
              <a:gd name="T5" fmla="*/ 4 h 4"/>
              <a:gd name="T6" fmla="*/ 1 w 2"/>
              <a:gd name="T7" fmla="*/ 3 h 4"/>
              <a:gd name="T8" fmla="*/ 1 w 2"/>
              <a:gd name="T9" fmla="*/ 2 h 4"/>
              <a:gd name="T10" fmla="*/ 0 w 2"/>
              <a:gd name="T11" fmla="*/ 1 h 4"/>
              <a:gd name="T12" fmla="*/ 1 w 2"/>
              <a:gd name="T13" fmla="*/ 0 h 4"/>
              <a:gd name="T14" fmla="*/ 1 w 2"/>
              <a:gd name="T15" fmla="*/ 0 h 4"/>
              <a:gd name="T16" fmla="*/ 2 w 2"/>
              <a:gd name="T17" fmla="*/ 0 h 4"/>
              <a:gd name="T18" fmla="*/ 2 w 2"/>
              <a:gd name="T19" fmla="*/ 1 h 4"/>
              <a:gd name="T20" fmla="*/ 2 w 2"/>
              <a:gd name="T21" fmla="*/ 2 h 4"/>
              <a:gd name="T22" fmla="*/ 2 w 2"/>
              <a:gd name="T23" fmla="*/ 3 h 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"/>
              <a:gd name="T37" fmla="*/ 0 h 4"/>
              <a:gd name="T38" fmla="*/ 2 w 2"/>
              <a:gd name="T39" fmla="*/ 4 h 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" h="4">
                <a:moveTo>
                  <a:pt x="2" y="3"/>
                </a:moveTo>
                <a:lnTo>
                  <a:pt x="1" y="4"/>
                </a:lnTo>
                <a:lnTo>
                  <a:pt x="1" y="3"/>
                </a:lnTo>
                <a:lnTo>
                  <a:pt x="1" y="2"/>
                </a:lnTo>
                <a:lnTo>
                  <a:pt x="0" y="1"/>
                </a:lnTo>
                <a:lnTo>
                  <a:pt x="1" y="0"/>
                </a:lnTo>
                <a:lnTo>
                  <a:pt x="2" y="0"/>
                </a:lnTo>
                <a:lnTo>
                  <a:pt x="2" y="1"/>
                </a:lnTo>
                <a:lnTo>
                  <a:pt x="2" y="2"/>
                </a:lnTo>
                <a:lnTo>
                  <a:pt x="2" y="3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078" name="Freeform 46"/>
          <p:cNvSpPr>
            <a:spLocks/>
          </p:cNvSpPr>
          <p:nvPr/>
        </p:nvSpPr>
        <p:spPr bwMode="auto">
          <a:xfrm>
            <a:off x="974214" y="5282213"/>
            <a:ext cx="993" cy="5663"/>
          </a:xfrm>
          <a:custGeom>
            <a:avLst/>
            <a:gdLst>
              <a:gd name="T0" fmla="*/ 0 w 1"/>
              <a:gd name="T1" fmla="*/ 6 h 6"/>
              <a:gd name="T2" fmla="*/ 0 w 1"/>
              <a:gd name="T3" fmla="*/ 6 h 6"/>
              <a:gd name="T4" fmla="*/ 0 w 1"/>
              <a:gd name="T5" fmla="*/ 5 h 6"/>
              <a:gd name="T6" fmla="*/ 0 w 1"/>
              <a:gd name="T7" fmla="*/ 4 h 6"/>
              <a:gd name="T8" fmla="*/ 0 w 1"/>
              <a:gd name="T9" fmla="*/ 4 h 6"/>
              <a:gd name="T10" fmla="*/ 0 w 1"/>
              <a:gd name="T11" fmla="*/ 3 h 6"/>
              <a:gd name="T12" fmla="*/ 0 w 1"/>
              <a:gd name="T13" fmla="*/ 2 h 6"/>
              <a:gd name="T14" fmla="*/ 0 w 1"/>
              <a:gd name="T15" fmla="*/ 1 h 6"/>
              <a:gd name="T16" fmla="*/ 0 w 1"/>
              <a:gd name="T17" fmla="*/ 1 h 6"/>
              <a:gd name="T18" fmla="*/ 0 w 1"/>
              <a:gd name="T19" fmla="*/ 0 h 6"/>
              <a:gd name="T20" fmla="*/ 0 w 1"/>
              <a:gd name="T21" fmla="*/ 0 h 6"/>
              <a:gd name="T22" fmla="*/ 0 w 1"/>
              <a:gd name="T23" fmla="*/ 0 h 6"/>
              <a:gd name="T24" fmla="*/ 1 w 1"/>
              <a:gd name="T25" fmla="*/ 0 h 6"/>
              <a:gd name="T26" fmla="*/ 1 w 1"/>
              <a:gd name="T27" fmla="*/ 1 h 6"/>
              <a:gd name="T28" fmla="*/ 1 w 1"/>
              <a:gd name="T29" fmla="*/ 2 h 6"/>
              <a:gd name="T30" fmla="*/ 1 w 1"/>
              <a:gd name="T31" fmla="*/ 3 h 6"/>
              <a:gd name="T32" fmla="*/ 1 w 1"/>
              <a:gd name="T33" fmla="*/ 4 h 6"/>
              <a:gd name="T34" fmla="*/ 1 w 1"/>
              <a:gd name="T35" fmla="*/ 5 h 6"/>
              <a:gd name="T36" fmla="*/ 0 w 1"/>
              <a:gd name="T37" fmla="*/ 5 h 6"/>
              <a:gd name="T38" fmla="*/ 0 w 1"/>
              <a:gd name="T39" fmla="*/ 6 h 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1"/>
              <a:gd name="T61" fmla="*/ 0 h 6"/>
              <a:gd name="T62" fmla="*/ 1 w 1"/>
              <a:gd name="T63" fmla="*/ 6 h 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1" h="6">
                <a:moveTo>
                  <a:pt x="0" y="6"/>
                </a:moveTo>
                <a:lnTo>
                  <a:pt x="0" y="6"/>
                </a:lnTo>
                <a:lnTo>
                  <a:pt x="0" y="5"/>
                </a:lnTo>
                <a:lnTo>
                  <a:pt x="0" y="4"/>
                </a:lnTo>
                <a:lnTo>
                  <a:pt x="0" y="3"/>
                </a:lnTo>
                <a:lnTo>
                  <a:pt x="0" y="2"/>
                </a:ln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1" y="4"/>
                </a:lnTo>
                <a:lnTo>
                  <a:pt x="1" y="5"/>
                </a:lnTo>
                <a:lnTo>
                  <a:pt x="0" y="5"/>
                </a:lnTo>
                <a:lnTo>
                  <a:pt x="0" y="6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079" name="Freeform 47"/>
          <p:cNvSpPr>
            <a:spLocks/>
          </p:cNvSpPr>
          <p:nvPr/>
        </p:nvSpPr>
        <p:spPr bwMode="auto">
          <a:xfrm>
            <a:off x="998030" y="5221804"/>
            <a:ext cx="1985" cy="1888"/>
          </a:xfrm>
          <a:custGeom>
            <a:avLst/>
            <a:gdLst>
              <a:gd name="T0" fmla="*/ 1 w 2"/>
              <a:gd name="T1" fmla="*/ 0 h 2"/>
              <a:gd name="T2" fmla="*/ 2 w 2"/>
              <a:gd name="T3" fmla="*/ 0 h 2"/>
              <a:gd name="T4" fmla="*/ 2 w 2"/>
              <a:gd name="T5" fmla="*/ 0 h 2"/>
              <a:gd name="T6" fmla="*/ 2 w 2"/>
              <a:gd name="T7" fmla="*/ 1 h 2"/>
              <a:gd name="T8" fmla="*/ 2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1 w 2"/>
              <a:gd name="T15" fmla="*/ 1 h 2"/>
              <a:gd name="T16" fmla="*/ 0 w 2"/>
              <a:gd name="T17" fmla="*/ 1 h 2"/>
              <a:gd name="T18" fmla="*/ 0 w 2"/>
              <a:gd name="T19" fmla="*/ 0 h 2"/>
              <a:gd name="T20" fmla="*/ 1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"/>
              <a:gd name="T40" fmla="*/ 0 h 2"/>
              <a:gd name="T41" fmla="*/ 2 w 2"/>
              <a:gd name="T42" fmla="*/ 2 h 2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" h="2">
                <a:moveTo>
                  <a:pt x="1" y="0"/>
                </a:moveTo>
                <a:lnTo>
                  <a:pt x="2" y="0"/>
                </a:lnTo>
                <a:lnTo>
                  <a:pt x="2" y="1"/>
                </a:lnTo>
                <a:lnTo>
                  <a:pt x="2" y="2"/>
                </a:lnTo>
                <a:lnTo>
                  <a:pt x="1" y="2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080" name="Freeform 48"/>
          <p:cNvSpPr>
            <a:spLocks/>
          </p:cNvSpPr>
          <p:nvPr/>
        </p:nvSpPr>
        <p:spPr bwMode="auto">
          <a:xfrm>
            <a:off x="1003984" y="5242569"/>
            <a:ext cx="1985" cy="2832"/>
          </a:xfrm>
          <a:custGeom>
            <a:avLst/>
            <a:gdLst>
              <a:gd name="T0" fmla="*/ 0 w 2"/>
              <a:gd name="T1" fmla="*/ 2 h 3"/>
              <a:gd name="T2" fmla="*/ 0 w 2"/>
              <a:gd name="T3" fmla="*/ 1 h 3"/>
              <a:gd name="T4" fmla="*/ 1 w 2"/>
              <a:gd name="T5" fmla="*/ 1 h 3"/>
              <a:gd name="T6" fmla="*/ 2 w 2"/>
              <a:gd name="T7" fmla="*/ 0 h 3"/>
              <a:gd name="T8" fmla="*/ 2 w 2"/>
              <a:gd name="T9" fmla="*/ 1 h 3"/>
              <a:gd name="T10" fmla="*/ 2 w 2"/>
              <a:gd name="T11" fmla="*/ 1 h 3"/>
              <a:gd name="T12" fmla="*/ 2 w 2"/>
              <a:gd name="T13" fmla="*/ 2 h 3"/>
              <a:gd name="T14" fmla="*/ 2 w 2"/>
              <a:gd name="T15" fmla="*/ 3 h 3"/>
              <a:gd name="T16" fmla="*/ 2 w 2"/>
              <a:gd name="T17" fmla="*/ 3 h 3"/>
              <a:gd name="T18" fmla="*/ 2 w 2"/>
              <a:gd name="T19" fmla="*/ 3 h 3"/>
              <a:gd name="T20" fmla="*/ 1 w 2"/>
              <a:gd name="T21" fmla="*/ 3 h 3"/>
              <a:gd name="T22" fmla="*/ 1 w 2"/>
              <a:gd name="T23" fmla="*/ 3 h 3"/>
              <a:gd name="T24" fmla="*/ 0 w 2"/>
              <a:gd name="T25" fmla="*/ 3 h 3"/>
              <a:gd name="T26" fmla="*/ 0 w 2"/>
              <a:gd name="T27" fmla="*/ 2 h 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2"/>
              <a:gd name="T43" fmla="*/ 0 h 3"/>
              <a:gd name="T44" fmla="*/ 2 w 2"/>
              <a:gd name="T45" fmla="*/ 3 h 3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2" h="3">
                <a:moveTo>
                  <a:pt x="0" y="2"/>
                </a:moveTo>
                <a:lnTo>
                  <a:pt x="0" y="1"/>
                </a:lnTo>
                <a:lnTo>
                  <a:pt x="1" y="1"/>
                </a:lnTo>
                <a:lnTo>
                  <a:pt x="2" y="0"/>
                </a:lnTo>
                <a:lnTo>
                  <a:pt x="2" y="1"/>
                </a:lnTo>
                <a:lnTo>
                  <a:pt x="2" y="2"/>
                </a:lnTo>
                <a:lnTo>
                  <a:pt x="2" y="3"/>
                </a:lnTo>
                <a:lnTo>
                  <a:pt x="1" y="3"/>
                </a:lnTo>
                <a:lnTo>
                  <a:pt x="0" y="3"/>
                </a:lnTo>
                <a:lnTo>
                  <a:pt x="0" y="2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081" name="Freeform 49"/>
          <p:cNvSpPr>
            <a:spLocks/>
          </p:cNvSpPr>
          <p:nvPr/>
        </p:nvSpPr>
        <p:spPr bwMode="auto">
          <a:xfrm>
            <a:off x="1011922" y="5268999"/>
            <a:ext cx="2977" cy="1888"/>
          </a:xfrm>
          <a:custGeom>
            <a:avLst/>
            <a:gdLst>
              <a:gd name="T0" fmla="*/ 0 w 3"/>
              <a:gd name="T1" fmla="*/ 1 h 2"/>
              <a:gd name="T2" fmla="*/ 0 w 3"/>
              <a:gd name="T3" fmla="*/ 1 h 2"/>
              <a:gd name="T4" fmla="*/ 1 w 3"/>
              <a:gd name="T5" fmla="*/ 1 h 2"/>
              <a:gd name="T6" fmla="*/ 1 w 3"/>
              <a:gd name="T7" fmla="*/ 0 h 2"/>
              <a:gd name="T8" fmla="*/ 2 w 3"/>
              <a:gd name="T9" fmla="*/ 0 h 2"/>
              <a:gd name="T10" fmla="*/ 3 w 3"/>
              <a:gd name="T11" fmla="*/ 1 h 2"/>
              <a:gd name="T12" fmla="*/ 3 w 3"/>
              <a:gd name="T13" fmla="*/ 1 h 2"/>
              <a:gd name="T14" fmla="*/ 2 w 3"/>
              <a:gd name="T15" fmla="*/ 2 h 2"/>
              <a:gd name="T16" fmla="*/ 1 w 3"/>
              <a:gd name="T17" fmla="*/ 2 h 2"/>
              <a:gd name="T18" fmla="*/ 0 w 3"/>
              <a:gd name="T19" fmla="*/ 1 h 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3"/>
              <a:gd name="T31" fmla="*/ 0 h 2"/>
              <a:gd name="T32" fmla="*/ 3 w 3"/>
              <a:gd name="T33" fmla="*/ 2 h 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3" h="2">
                <a:moveTo>
                  <a:pt x="0" y="1"/>
                </a:moveTo>
                <a:lnTo>
                  <a:pt x="0" y="1"/>
                </a:lnTo>
                <a:lnTo>
                  <a:pt x="1" y="1"/>
                </a:lnTo>
                <a:lnTo>
                  <a:pt x="1" y="0"/>
                </a:lnTo>
                <a:lnTo>
                  <a:pt x="2" y="0"/>
                </a:lnTo>
                <a:lnTo>
                  <a:pt x="3" y="1"/>
                </a:lnTo>
                <a:lnTo>
                  <a:pt x="2" y="2"/>
                </a:lnTo>
                <a:lnTo>
                  <a:pt x="1" y="2"/>
                </a:lnTo>
                <a:lnTo>
                  <a:pt x="0" y="1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082" name="Freeform 50"/>
          <p:cNvSpPr>
            <a:spLocks/>
          </p:cNvSpPr>
          <p:nvPr/>
        </p:nvSpPr>
        <p:spPr bwMode="auto">
          <a:xfrm>
            <a:off x="1030777" y="5231243"/>
            <a:ext cx="1985" cy="2832"/>
          </a:xfrm>
          <a:custGeom>
            <a:avLst/>
            <a:gdLst>
              <a:gd name="T0" fmla="*/ 2 w 2"/>
              <a:gd name="T1" fmla="*/ 2 h 3"/>
              <a:gd name="T2" fmla="*/ 1 w 2"/>
              <a:gd name="T3" fmla="*/ 3 h 3"/>
              <a:gd name="T4" fmla="*/ 0 w 2"/>
              <a:gd name="T5" fmla="*/ 3 h 3"/>
              <a:gd name="T6" fmla="*/ 0 w 2"/>
              <a:gd name="T7" fmla="*/ 2 h 3"/>
              <a:gd name="T8" fmla="*/ 0 w 2"/>
              <a:gd name="T9" fmla="*/ 1 h 3"/>
              <a:gd name="T10" fmla="*/ 0 w 2"/>
              <a:gd name="T11" fmla="*/ 0 h 3"/>
              <a:gd name="T12" fmla="*/ 1 w 2"/>
              <a:gd name="T13" fmla="*/ 0 h 3"/>
              <a:gd name="T14" fmla="*/ 2 w 2"/>
              <a:gd name="T15" fmla="*/ 0 h 3"/>
              <a:gd name="T16" fmla="*/ 2 w 2"/>
              <a:gd name="T17" fmla="*/ 1 h 3"/>
              <a:gd name="T18" fmla="*/ 2 w 2"/>
              <a:gd name="T19" fmla="*/ 2 h 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"/>
              <a:gd name="T31" fmla="*/ 0 h 3"/>
              <a:gd name="T32" fmla="*/ 2 w 2"/>
              <a:gd name="T33" fmla="*/ 3 h 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" h="3">
                <a:moveTo>
                  <a:pt x="2" y="2"/>
                </a:moveTo>
                <a:lnTo>
                  <a:pt x="1" y="3"/>
                </a:lnTo>
                <a:lnTo>
                  <a:pt x="0" y="3"/>
                </a:lnTo>
                <a:lnTo>
                  <a:pt x="0" y="2"/>
                </a:ln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2" y="0"/>
                </a:lnTo>
                <a:lnTo>
                  <a:pt x="2" y="1"/>
                </a:lnTo>
                <a:lnTo>
                  <a:pt x="2" y="2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083" name="Freeform 51"/>
          <p:cNvSpPr>
            <a:spLocks/>
          </p:cNvSpPr>
          <p:nvPr/>
        </p:nvSpPr>
        <p:spPr bwMode="auto">
          <a:xfrm>
            <a:off x="1035738" y="5242569"/>
            <a:ext cx="1985" cy="2832"/>
          </a:xfrm>
          <a:custGeom>
            <a:avLst/>
            <a:gdLst>
              <a:gd name="T0" fmla="*/ 0 w 2"/>
              <a:gd name="T1" fmla="*/ 1 h 3"/>
              <a:gd name="T2" fmla="*/ 1 w 2"/>
              <a:gd name="T3" fmla="*/ 1 h 3"/>
              <a:gd name="T4" fmla="*/ 1 w 2"/>
              <a:gd name="T5" fmla="*/ 0 h 3"/>
              <a:gd name="T6" fmla="*/ 1 w 2"/>
              <a:gd name="T7" fmla="*/ 0 h 3"/>
              <a:gd name="T8" fmla="*/ 2 w 2"/>
              <a:gd name="T9" fmla="*/ 0 h 3"/>
              <a:gd name="T10" fmla="*/ 2 w 2"/>
              <a:gd name="T11" fmla="*/ 1 h 3"/>
              <a:gd name="T12" fmla="*/ 2 w 2"/>
              <a:gd name="T13" fmla="*/ 2 h 3"/>
              <a:gd name="T14" fmla="*/ 2 w 2"/>
              <a:gd name="T15" fmla="*/ 3 h 3"/>
              <a:gd name="T16" fmla="*/ 1 w 2"/>
              <a:gd name="T17" fmla="*/ 3 h 3"/>
              <a:gd name="T18" fmla="*/ 1 w 2"/>
              <a:gd name="T19" fmla="*/ 3 h 3"/>
              <a:gd name="T20" fmla="*/ 1 w 2"/>
              <a:gd name="T21" fmla="*/ 2 h 3"/>
              <a:gd name="T22" fmla="*/ 0 w 2"/>
              <a:gd name="T23" fmla="*/ 1 h 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"/>
              <a:gd name="T37" fmla="*/ 0 h 3"/>
              <a:gd name="T38" fmla="*/ 2 w 2"/>
              <a:gd name="T39" fmla="*/ 3 h 3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" h="3">
                <a:moveTo>
                  <a:pt x="0" y="1"/>
                </a:moveTo>
                <a:lnTo>
                  <a:pt x="1" y="1"/>
                </a:lnTo>
                <a:lnTo>
                  <a:pt x="1" y="0"/>
                </a:lnTo>
                <a:lnTo>
                  <a:pt x="2" y="0"/>
                </a:lnTo>
                <a:lnTo>
                  <a:pt x="2" y="1"/>
                </a:lnTo>
                <a:lnTo>
                  <a:pt x="2" y="2"/>
                </a:lnTo>
                <a:lnTo>
                  <a:pt x="2" y="3"/>
                </a:lnTo>
                <a:lnTo>
                  <a:pt x="1" y="3"/>
                </a:lnTo>
                <a:lnTo>
                  <a:pt x="1" y="2"/>
                </a:lnTo>
                <a:lnTo>
                  <a:pt x="0" y="1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084" name="Freeform 52"/>
          <p:cNvSpPr>
            <a:spLocks/>
          </p:cNvSpPr>
          <p:nvPr/>
        </p:nvSpPr>
        <p:spPr bwMode="auto">
          <a:xfrm>
            <a:off x="1051615" y="5218972"/>
            <a:ext cx="3969" cy="2831"/>
          </a:xfrm>
          <a:custGeom>
            <a:avLst/>
            <a:gdLst>
              <a:gd name="T0" fmla="*/ 2 w 4"/>
              <a:gd name="T1" fmla="*/ 3 h 3"/>
              <a:gd name="T2" fmla="*/ 2 w 4"/>
              <a:gd name="T3" fmla="*/ 2 h 3"/>
              <a:gd name="T4" fmla="*/ 1 w 4"/>
              <a:gd name="T5" fmla="*/ 2 h 3"/>
              <a:gd name="T6" fmla="*/ 0 w 4"/>
              <a:gd name="T7" fmla="*/ 2 h 3"/>
              <a:gd name="T8" fmla="*/ 0 w 4"/>
              <a:gd name="T9" fmla="*/ 1 h 3"/>
              <a:gd name="T10" fmla="*/ 1 w 4"/>
              <a:gd name="T11" fmla="*/ 1 h 3"/>
              <a:gd name="T12" fmla="*/ 1 w 4"/>
              <a:gd name="T13" fmla="*/ 0 h 3"/>
              <a:gd name="T14" fmla="*/ 2 w 4"/>
              <a:gd name="T15" fmla="*/ 0 h 3"/>
              <a:gd name="T16" fmla="*/ 3 w 4"/>
              <a:gd name="T17" fmla="*/ 0 h 3"/>
              <a:gd name="T18" fmla="*/ 3 w 4"/>
              <a:gd name="T19" fmla="*/ 1 h 3"/>
              <a:gd name="T20" fmla="*/ 4 w 4"/>
              <a:gd name="T21" fmla="*/ 1 h 3"/>
              <a:gd name="T22" fmla="*/ 4 w 4"/>
              <a:gd name="T23" fmla="*/ 2 h 3"/>
              <a:gd name="T24" fmla="*/ 3 w 4"/>
              <a:gd name="T25" fmla="*/ 2 h 3"/>
              <a:gd name="T26" fmla="*/ 3 w 4"/>
              <a:gd name="T27" fmla="*/ 3 h 3"/>
              <a:gd name="T28" fmla="*/ 2 w 4"/>
              <a:gd name="T29" fmla="*/ 3 h 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4"/>
              <a:gd name="T46" fmla="*/ 0 h 3"/>
              <a:gd name="T47" fmla="*/ 4 w 4"/>
              <a:gd name="T48" fmla="*/ 3 h 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4" h="3">
                <a:moveTo>
                  <a:pt x="2" y="3"/>
                </a:moveTo>
                <a:lnTo>
                  <a:pt x="2" y="2"/>
                </a:lnTo>
                <a:lnTo>
                  <a:pt x="1" y="2"/>
                </a:lnTo>
                <a:lnTo>
                  <a:pt x="0" y="2"/>
                </a:lnTo>
                <a:lnTo>
                  <a:pt x="0" y="1"/>
                </a:lnTo>
                <a:lnTo>
                  <a:pt x="1" y="1"/>
                </a:ln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3" y="1"/>
                </a:lnTo>
                <a:lnTo>
                  <a:pt x="4" y="1"/>
                </a:lnTo>
                <a:lnTo>
                  <a:pt x="4" y="2"/>
                </a:lnTo>
                <a:lnTo>
                  <a:pt x="3" y="2"/>
                </a:lnTo>
                <a:lnTo>
                  <a:pt x="3" y="3"/>
                </a:lnTo>
                <a:lnTo>
                  <a:pt x="2" y="3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085" name="Freeform 53"/>
          <p:cNvSpPr>
            <a:spLocks/>
          </p:cNvSpPr>
          <p:nvPr/>
        </p:nvSpPr>
        <p:spPr bwMode="auto">
          <a:xfrm>
            <a:off x="1067492" y="5208589"/>
            <a:ext cx="1985" cy="2832"/>
          </a:xfrm>
          <a:custGeom>
            <a:avLst/>
            <a:gdLst>
              <a:gd name="T0" fmla="*/ 0 w 2"/>
              <a:gd name="T1" fmla="*/ 3 h 3"/>
              <a:gd name="T2" fmla="*/ 0 w 2"/>
              <a:gd name="T3" fmla="*/ 2 h 3"/>
              <a:gd name="T4" fmla="*/ 0 w 2"/>
              <a:gd name="T5" fmla="*/ 1 h 3"/>
              <a:gd name="T6" fmla="*/ 0 w 2"/>
              <a:gd name="T7" fmla="*/ 1 h 3"/>
              <a:gd name="T8" fmla="*/ 0 w 2"/>
              <a:gd name="T9" fmla="*/ 0 h 3"/>
              <a:gd name="T10" fmla="*/ 1 w 2"/>
              <a:gd name="T11" fmla="*/ 0 h 3"/>
              <a:gd name="T12" fmla="*/ 2 w 2"/>
              <a:gd name="T13" fmla="*/ 0 h 3"/>
              <a:gd name="T14" fmla="*/ 2 w 2"/>
              <a:gd name="T15" fmla="*/ 1 h 3"/>
              <a:gd name="T16" fmla="*/ 2 w 2"/>
              <a:gd name="T17" fmla="*/ 1 h 3"/>
              <a:gd name="T18" fmla="*/ 2 w 2"/>
              <a:gd name="T19" fmla="*/ 2 h 3"/>
              <a:gd name="T20" fmla="*/ 1 w 2"/>
              <a:gd name="T21" fmla="*/ 2 h 3"/>
              <a:gd name="T22" fmla="*/ 1 w 2"/>
              <a:gd name="T23" fmla="*/ 3 h 3"/>
              <a:gd name="T24" fmla="*/ 0 w 2"/>
              <a:gd name="T25" fmla="*/ 3 h 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"/>
              <a:gd name="T40" fmla="*/ 0 h 3"/>
              <a:gd name="T41" fmla="*/ 2 w 2"/>
              <a:gd name="T42" fmla="*/ 3 h 3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" h="3">
                <a:moveTo>
                  <a:pt x="0" y="3"/>
                </a:moveTo>
                <a:lnTo>
                  <a:pt x="0" y="2"/>
                </a:ln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2" y="0"/>
                </a:lnTo>
                <a:lnTo>
                  <a:pt x="2" y="1"/>
                </a:lnTo>
                <a:lnTo>
                  <a:pt x="2" y="2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086" name="Freeform 54"/>
          <p:cNvSpPr>
            <a:spLocks/>
          </p:cNvSpPr>
          <p:nvPr/>
        </p:nvSpPr>
        <p:spPr bwMode="auto">
          <a:xfrm>
            <a:off x="1051615" y="5197262"/>
            <a:ext cx="2977" cy="944"/>
          </a:xfrm>
          <a:custGeom>
            <a:avLst/>
            <a:gdLst>
              <a:gd name="T0" fmla="*/ 0 w 3"/>
              <a:gd name="T1" fmla="*/ 0 h 1"/>
              <a:gd name="T2" fmla="*/ 3 w 3"/>
              <a:gd name="T3" fmla="*/ 0 h 1"/>
              <a:gd name="T4" fmla="*/ 3 w 3"/>
              <a:gd name="T5" fmla="*/ 0 h 1"/>
              <a:gd name="T6" fmla="*/ 2 w 3"/>
              <a:gd name="T7" fmla="*/ 0 h 1"/>
              <a:gd name="T8" fmla="*/ 2 w 3"/>
              <a:gd name="T9" fmla="*/ 1 h 1"/>
              <a:gd name="T10" fmla="*/ 1 w 3"/>
              <a:gd name="T11" fmla="*/ 1 h 1"/>
              <a:gd name="T12" fmla="*/ 0 w 3"/>
              <a:gd name="T13" fmla="*/ 1 h 1"/>
              <a:gd name="T14" fmla="*/ 0 w 3"/>
              <a:gd name="T15" fmla="*/ 0 h 1"/>
              <a:gd name="T16" fmla="*/ 0 w 3"/>
              <a:gd name="T17" fmla="*/ 0 h 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"/>
              <a:gd name="T28" fmla="*/ 0 h 1"/>
              <a:gd name="T29" fmla="*/ 3 w 3"/>
              <a:gd name="T30" fmla="*/ 1 h 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" h="1">
                <a:moveTo>
                  <a:pt x="0" y="0"/>
                </a:moveTo>
                <a:lnTo>
                  <a:pt x="3" y="0"/>
                </a:lnTo>
                <a:lnTo>
                  <a:pt x="2" y="0"/>
                </a:lnTo>
                <a:lnTo>
                  <a:pt x="2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087" name="Freeform 55"/>
          <p:cNvSpPr>
            <a:spLocks/>
          </p:cNvSpPr>
          <p:nvPr/>
        </p:nvSpPr>
        <p:spPr bwMode="auto">
          <a:xfrm>
            <a:off x="1034746" y="5235962"/>
            <a:ext cx="1985" cy="1888"/>
          </a:xfrm>
          <a:custGeom>
            <a:avLst/>
            <a:gdLst>
              <a:gd name="T0" fmla="*/ 1 w 2"/>
              <a:gd name="T1" fmla="*/ 1 h 2"/>
              <a:gd name="T2" fmla="*/ 2 w 2"/>
              <a:gd name="T3" fmla="*/ 1 h 2"/>
              <a:gd name="T4" fmla="*/ 2 w 2"/>
              <a:gd name="T5" fmla="*/ 0 h 2"/>
              <a:gd name="T6" fmla="*/ 2 w 2"/>
              <a:gd name="T7" fmla="*/ 0 h 2"/>
              <a:gd name="T8" fmla="*/ 2 w 2"/>
              <a:gd name="T9" fmla="*/ 1 h 2"/>
              <a:gd name="T10" fmla="*/ 2 w 2"/>
              <a:gd name="T11" fmla="*/ 2 h 2"/>
              <a:gd name="T12" fmla="*/ 2 w 2"/>
              <a:gd name="T13" fmla="*/ 2 h 2"/>
              <a:gd name="T14" fmla="*/ 1 w 2"/>
              <a:gd name="T15" fmla="*/ 2 h 2"/>
              <a:gd name="T16" fmla="*/ 0 w 2"/>
              <a:gd name="T17" fmla="*/ 2 h 2"/>
              <a:gd name="T18" fmla="*/ 0 w 2"/>
              <a:gd name="T19" fmla="*/ 1 h 2"/>
              <a:gd name="T20" fmla="*/ 1 w 2"/>
              <a:gd name="T21" fmla="*/ 1 h 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"/>
              <a:gd name="T34" fmla="*/ 0 h 2"/>
              <a:gd name="T35" fmla="*/ 2 w 2"/>
              <a:gd name="T36" fmla="*/ 2 h 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" h="2">
                <a:moveTo>
                  <a:pt x="1" y="1"/>
                </a:moveTo>
                <a:lnTo>
                  <a:pt x="2" y="1"/>
                </a:lnTo>
                <a:lnTo>
                  <a:pt x="2" y="0"/>
                </a:lnTo>
                <a:lnTo>
                  <a:pt x="2" y="1"/>
                </a:lnTo>
                <a:lnTo>
                  <a:pt x="2" y="2"/>
                </a:lnTo>
                <a:lnTo>
                  <a:pt x="1" y="2"/>
                </a:lnTo>
                <a:lnTo>
                  <a:pt x="0" y="2"/>
                </a:lnTo>
                <a:lnTo>
                  <a:pt x="0" y="1"/>
                </a:lnTo>
                <a:lnTo>
                  <a:pt x="1" y="1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088" name="Freeform 56"/>
          <p:cNvSpPr>
            <a:spLocks/>
          </p:cNvSpPr>
          <p:nvPr/>
        </p:nvSpPr>
        <p:spPr bwMode="auto">
          <a:xfrm>
            <a:off x="997038" y="5343567"/>
            <a:ext cx="1985" cy="3776"/>
          </a:xfrm>
          <a:custGeom>
            <a:avLst/>
            <a:gdLst>
              <a:gd name="T0" fmla="*/ 1 w 2"/>
              <a:gd name="T1" fmla="*/ 4 h 4"/>
              <a:gd name="T2" fmla="*/ 1 w 2"/>
              <a:gd name="T3" fmla="*/ 3 h 4"/>
              <a:gd name="T4" fmla="*/ 0 w 2"/>
              <a:gd name="T5" fmla="*/ 3 h 4"/>
              <a:gd name="T6" fmla="*/ 0 w 2"/>
              <a:gd name="T7" fmla="*/ 2 h 4"/>
              <a:gd name="T8" fmla="*/ 0 w 2"/>
              <a:gd name="T9" fmla="*/ 1 h 4"/>
              <a:gd name="T10" fmla="*/ 1 w 2"/>
              <a:gd name="T11" fmla="*/ 1 h 4"/>
              <a:gd name="T12" fmla="*/ 2 w 2"/>
              <a:gd name="T13" fmla="*/ 0 h 4"/>
              <a:gd name="T14" fmla="*/ 2 w 2"/>
              <a:gd name="T15" fmla="*/ 0 h 4"/>
              <a:gd name="T16" fmla="*/ 2 w 2"/>
              <a:gd name="T17" fmla="*/ 1 h 4"/>
              <a:gd name="T18" fmla="*/ 2 w 2"/>
              <a:gd name="T19" fmla="*/ 1 h 4"/>
              <a:gd name="T20" fmla="*/ 2 w 2"/>
              <a:gd name="T21" fmla="*/ 2 h 4"/>
              <a:gd name="T22" fmla="*/ 2 w 2"/>
              <a:gd name="T23" fmla="*/ 3 h 4"/>
              <a:gd name="T24" fmla="*/ 2 w 2"/>
              <a:gd name="T25" fmla="*/ 4 h 4"/>
              <a:gd name="T26" fmla="*/ 1 w 2"/>
              <a:gd name="T27" fmla="*/ 4 h 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2"/>
              <a:gd name="T43" fmla="*/ 0 h 4"/>
              <a:gd name="T44" fmla="*/ 2 w 2"/>
              <a:gd name="T45" fmla="*/ 4 h 4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2" h="4">
                <a:moveTo>
                  <a:pt x="1" y="4"/>
                </a:moveTo>
                <a:lnTo>
                  <a:pt x="1" y="3"/>
                </a:lnTo>
                <a:lnTo>
                  <a:pt x="0" y="3"/>
                </a:lnTo>
                <a:lnTo>
                  <a:pt x="0" y="2"/>
                </a:lnTo>
                <a:lnTo>
                  <a:pt x="0" y="1"/>
                </a:lnTo>
                <a:lnTo>
                  <a:pt x="1" y="1"/>
                </a:lnTo>
                <a:lnTo>
                  <a:pt x="2" y="0"/>
                </a:lnTo>
                <a:lnTo>
                  <a:pt x="2" y="1"/>
                </a:lnTo>
                <a:lnTo>
                  <a:pt x="2" y="2"/>
                </a:lnTo>
                <a:lnTo>
                  <a:pt x="2" y="3"/>
                </a:lnTo>
                <a:lnTo>
                  <a:pt x="2" y="4"/>
                </a:lnTo>
                <a:lnTo>
                  <a:pt x="1" y="4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089" name="Freeform 57"/>
          <p:cNvSpPr>
            <a:spLocks/>
          </p:cNvSpPr>
          <p:nvPr/>
        </p:nvSpPr>
        <p:spPr bwMode="auto">
          <a:xfrm>
            <a:off x="1071462" y="5209533"/>
            <a:ext cx="1985" cy="1888"/>
          </a:xfrm>
          <a:custGeom>
            <a:avLst/>
            <a:gdLst>
              <a:gd name="T0" fmla="*/ 1 w 2"/>
              <a:gd name="T1" fmla="*/ 2 h 2"/>
              <a:gd name="T2" fmla="*/ 0 w 2"/>
              <a:gd name="T3" fmla="*/ 2 h 2"/>
              <a:gd name="T4" fmla="*/ 0 w 2"/>
              <a:gd name="T5" fmla="*/ 1 h 2"/>
              <a:gd name="T6" fmla="*/ 0 w 2"/>
              <a:gd name="T7" fmla="*/ 0 h 2"/>
              <a:gd name="T8" fmla="*/ 1 w 2"/>
              <a:gd name="T9" fmla="*/ 0 h 2"/>
              <a:gd name="T10" fmla="*/ 1 w 2"/>
              <a:gd name="T11" fmla="*/ 0 h 2"/>
              <a:gd name="T12" fmla="*/ 2 w 2"/>
              <a:gd name="T13" fmla="*/ 0 h 2"/>
              <a:gd name="T14" fmla="*/ 2 w 2"/>
              <a:gd name="T15" fmla="*/ 0 h 2"/>
              <a:gd name="T16" fmla="*/ 2 w 2"/>
              <a:gd name="T17" fmla="*/ 1 h 2"/>
              <a:gd name="T18" fmla="*/ 2 w 2"/>
              <a:gd name="T19" fmla="*/ 2 h 2"/>
              <a:gd name="T20" fmla="*/ 1 w 2"/>
              <a:gd name="T21" fmla="*/ 2 h 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"/>
              <a:gd name="T34" fmla="*/ 0 h 2"/>
              <a:gd name="T35" fmla="*/ 2 w 2"/>
              <a:gd name="T36" fmla="*/ 2 h 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" h="2">
                <a:moveTo>
                  <a:pt x="1" y="2"/>
                </a:moveTo>
                <a:lnTo>
                  <a:pt x="0" y="2"/>
                </a:ln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2" y="0"/>
                </a:lnTo>
                <a:lnTo>
                  <a:pt x="2" y="1"/>
                </a:lnTo>
                <a:lnTo>
                  <a:pt x="2" y="2"/>
                </a:lnTo>
                <a:lnTo>
                  <a:pt x="1" y="2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090" name="Freeform 58"/>
          <p:cNvSpPr>
            <a:spLocks/>
          </p:cNvSpPr>
          <p:nvPr/>
        </p:nvSpPr>
        <p:spPr bwMode="auto">
          <a:xfrm>
            <a:off x="1015891" y="5298260"/>
            <a:ext cx="1985" cy="1888"/>
          </a:xfrm>
          <a:custGeom>
            <a:avLst/>
            <a:gdLst>
              <a:gd name="T0" fmla="*/ 2 w 2"/>
              <a:gd name="T1" fmla="*/ 1 h 2"/>
              <a:gd name="T2" fmla="*/ 2 w 2"/>
              <a:gd name="T3" fmla="*/ 2 h 2"/>
              <a:gd name="T4" fmla="*/ 2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0 w 2"/>
              <a:gd name="T11" fmla="*/ 2 h 2"/>
              <a:gd name="T12" fmla="*/ 0 w 2"/>
              <a:gd name="T13" fmla="*/ 1 h 2"/>
              <a:gd name="T14" fmla="*/ 0 w 2"/>
              <a:gd name="T15" fmla="*/ 0 h 2"/>
              <a:gd name="T16" fmla="*/ 1 w 2"/>
              <a:gd name="T17" fmla="*/ 0 h 2"/>
              <a:gd name="T18" fmla="*/ 2 w 2"/>
              <a:gd name="T19" fmla="*/ 0 h 2"/>
              <a:gd name="T20" fmla="*/ 2 w 2"/>
              <a:gd name="T21" fmla="*/ 1 h 2"/>
              <a:gd name="T22" fmla="*/ 2 w 2"/>
              <a:gd name="T23" fmla="*/ 1 h 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"/>
              <a:gd name="T37" fmla="*/ 0 h 2"/>
              <a:gd name="T38" fmla="*/ 2 w 2"/>
              <a:gd name="T39" fmla="*/ 2 h 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" h="2">
                <a:moveTo>
                  <a:pt x="2" y="1"/>
                </a:moveTo>
                <a:lnTo>
                  <a:pt x="2" y="2"/>
                </a:lnTo>
                <a:lnTo>
                  <a:pt x="1" y="2"/>
                </a:lnTo>
                <a:lnTo>
                  <a:pt x="0" y="2"/>
                </a:ln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2" y="0"/>
                </a:lnTo>
                <a:lnTo>
                  <a:pt x="2" y="1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091" name="Freeform 59"/>
          <p:cNvSpPr>
            <a:spLocks/>
          </p:cNvSpPr>
          <p:nvPr/>
        </p:nvSpPr>
        <p:spPr bwMode="auto">
          <a:xfrm>
            <a:off x="1048638" y="5207646"/>
            <a:ext cx="992" cy="1888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1 h 2"/>
              <a:gd name="T6" fmla="*/ 0 w 1"/>
              <a:gd name="T7" fmla="*/ 0 h 2"/>
              <a:gd name="T8" fmla="*/ 0 w 1"/>
              <a:gd name="T9" fmla="*/ 0 h 2"/>
              <a:gd name="T10" fmla="*/ 0 w 1"/>
              <a:gd name="T11" fmla="*/ 1 h 2"/>
              <a:gd name="T12" fmla="*/ 1 w 1"/>
              <a:gd name="T13" fmla="*/ 2 h 2"/>
              <a:gd name="T14" fmla="*/ 1 w 1"/>
              <a:gd name="T15" fmla="*/ 2 h 2"/>
              <a:gd name="T16" fmla="*/ 0 w 1"/>
              <a:gd name="T17" fmla="*/ 2 h 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"/>
              <a:gd name="T28" fmla="*/ 0 h 2"/>
              <a:gd name="T29" fmla="*/ 1 w 1"/>
              <a:gd name="T30" fmla="*/ 2 h 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1"/>
                </a:lnTo>
                <a:lnTo>
                  <a:pt x="0" y="0"/>
                </a:lnTo>
                <a:lnTo>
                  <a:pt x="0" y="1"/>
                </a:lnTo>
                <a:lnTo>
                  <a:pt x="1" y="2"/>
                </a:lnTo>
                <a:lnTo>
                  <a:pt x="0" y="2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092" name="Freeform 60"/>
          <p:cNvSpPr>
            <a:spLocks/>
          </p:cNvSpPr>
          <p:nvPr/>
        </p:nvSpPr>
        <p:spPr bwMode="auto">
          <a:xfrm>
            <a:off x="996045" y="5239738"/>
            <a:ext cx="1985" cy="944"/>
          </a:xfrm>
          <a:custGeom>
            <a:avLst/>
            <a:gdLst>
              <a:gd name="T0" fmla="*/ 2 w 2"/>
              <a:gd name="T1" fmla="*/ 0 h 1"/>
              <a:gd name="T2" fmla="*/ 2 w 2"/>
              <a:gd name="T3" fmla="*/ 1 h 1"/>
              <a:gd name="T4" fmla="*/ 1 w 2"/>
              <a:gd name="T5" fmla="*/ 1 h 1"/>
              <a:gd name="T6" fmla="*/ 0 w 2"/>
              <a:gd name="T7" fmla="*/ 1 h 1"/>
              <a:gd name="T8" fmla="*/ 0 w 2"/>
              <a:gd name="T9" fmla="*/ 0 h 1"/>
              <a:gd name="T10" fmla="*/ 0 w 2"/>
              <a:gd name="T11" fmla="*/ 0 h 1"/>
              <a:gd name="T12" fmla="*/ 1 w 2"/>
              <a:gd name="T13" fmla="*/ 0 h 1"/>
              <a:gd name="T14" fmla="*/ 2 w 2"/>
              <a:gd name="T15" fmla="*/ 0 h 1"/>
              <a:gd name="T16" fmla="*/ 2 w 2"/>
              <a:gd name="T17" fmla="*/ 0 h 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"/>
              <a:gd name="T28" fmla="*/ 0 h 1"/>
              <a:gd name="T29" fmla="*/ 2 w 2"/>
              <a:gd name="T30" fmla="*/ 1 h 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" h="1">
                <a:moveTo>
                  <a:pt x="2" y="0"/>
                </a:moveTo>
                <a:lnTo>
                  <a:pt x="2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2" y="0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093" name="Freeform 61"/>
          <p:cNvSpPr>
            <a:spLocks/>
          </p:cNvSpPr>
          <p:nvPr/>
        </p:nvSpPr>
        <p:spPr bwMode="auto">
          <a:xfrm>
            <a:off x="971237" y="5278437"/>
            <a:ext cx="2977" cy="3776"/>
          </a:xfrm>
          <a:custGeom>
            <a:avLst/>
            <a:gdLst>
              <a:gd name="T0" fmla="*/ 2 w 3"/>
              <a:gd name="T1" fmla="*/ 4 h 4"/>
              <a:gd name="T2" fmla="*/ 2 w 3"/>
              <a:gd name="T3" fmla="*/ 3 h 4"/>
              <a:gd name="T4" fmla="*/ 1 w 3"/>
              <a:gd name="T5" fmla="*/ 3 h 4"/>
              <a:gd name="T6" fmla="*/ 1 w 3"/>
              <a:gd name="T7" fmla="*/ 2 h 4"/>
              <a:gd name="T8" fmla="*/ 0 w 3"/>
              <a:gd name="T9" fmla="*/ 2 h 4"/>
              <a:gd name="T10" fmla="*/ 1 w 3"/>
              <a:gd name="T11" fmla="*/ 1 h 4"/>
              <a:gd name="T12" fmla="*/ 0 w 3"/>
              <a:gd name="T13" fmla="*/ 1 h 4"/>
              <a:gd name="T14" fmla="*/ 0 w 3"/>
              <a:gd name="T15" fmla="*/ 0 h 4"/>
              <a:gd name="T16" fmla="*/ 1 w 3"/>
              <a:gd name="T17" fmla="*/ 0 h 4"/>
              <a:gd name="T18" fmla="*/ 1 w 3"/>
              <a:gd name="T19" fmla="*/ 1 h 4"/>
              <a:gd name="T20" fmla="*/ 2 w 3"/>
              <a:gd name="T21" fmla="*/ 1 h 4"/>
              <a:gd name="T22" fmla="*/ 2 w 3"/>
              <a:gd name="T23" fmla="*/ 2 h 4"/>
              <a:gd name="T24" fmla="*/ 3 w 3"/>
              <a:gd name="T25" fmla="*/ 3 h 4"/>
              <a:gd name="T26" fmla="*/ 2 w 3"/>
              <a:gd name="T27" fmla="*/ 4 h 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"/>
              <a:gd name="T43" fmla="*/ 0 h 4"/>
              <a:gd name="T44" fmla="*/ 3 w 3"/>
              <a:gd name="T45" fmla="*/ 4 h 4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" h="4">
                <a:moveTo>
                  <a:pt x="2" y="4"/>
                </a:moveTo>
                <a:lnTo>
                  <a:pt x="2" y="3"/>
                </a:lnTo>
                <a:lnTo>
                  <a:pt x="1" y="3"/>
                </a:lnTo>
                <a:lnTo>
                  <a:pt x="1" y="2"/>
                </a:lnTo>
                <a:lnTo>
                  <a:pt x="0" y="2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1" y="1"/>
                </a:lnTo>
                <a:lnTo>
                  <a:pt x="2" y="1"/>
                </a:lnTo>
                <a:lnTo>
                  <a:pt x="2" y="2"/>
                </a:lnTo>
                <a:lnTo>
                  <a:pt x="3" y="3"/>
                </a:lnTo>
                <a:lnTo>
                  <a:pt x="2" y="4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094" name="Freeform 62"/>
          <p:cNvSpPr>
            <a:spLocks/>
          </p:cNvSpPr>
          <p:nvPr/>
        </p:nvSpPr>
        <p:spPr bwMode="auto">
          <a:xfrm>
            <a:off x="1009938" y="5234075"/>
            <a:ext cx="1985" cy="2831"/>
          </a:xfrm>
          <a:custGeom>
            <a:avLst/>
            <a:gdLst>
              <a:gd name="T0" fmla="*/ 2 w 2"/>
              <a:gd name="T1" fmla="*/ 1 h 3"/>
              <a:gd name="T2" fmla="*/ 2 w 2"/>
              <a:gd name="T3" fmla="*/ 2 h 3"/>
              <a:gd name="T4" fmla="*/ 2 w 2"/>
              <a:gd name="T5" fmla="*/ 3 h 3"/>
              <a:gd name="T6" fmla="*/ 1 w 2"/>
              <a:gd name="T7" fmla="*/ 3 h 3"/>
              <a:gd name="T8" fmla="*/ 1 w 2"/>
              <a:gd name="T9" fmla="*/ 2 h 3"/>
              <a:gd name="T10" fmla="*/ 1 w 2"/>
              <a:gd name="T11" fmla="*/ 1 h 3"/>
              <a:gd name="T12" fmla="*/ 0 w 2"/>
              <a:gd name="T13" fmla="*/ 1 h 3"/>
              <a:gd name="T14" fmla="*/ 1 w 2"/>
              <a:gd name="T15" fmla="*/ 0 h 3"/>
              <a:gd name="T16" fmla="*/ 2 w 2"/>
              <a:gd name="T17" fmla="*/ 0 h 3"/>
              <a:gd name="T18" fmla="*/ 2 w 2"/>
              <a:gd name="T19" fmla="*/ 1 h 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"/>
              <a:gd name="T31" fmla="*/ 0 h 3"/>
              <a:gd name="T32" fmla="*/ 2 w 2"/>
              <a:gd name="T33" fmla="*/ 3 h 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" h="3">
                <a:moveTo>
                  <a:pt x="2" y="1"/>
                </a:moveTo>
                <a:lnTo>
                  <a:pt x="2" y="2"/>
                </a:lnTo>
                <a:lnTo>
                  <a:pt x="2" y="3"/>
                </a:lnTo>
                <a:lnTo>
                  <a:pt x="1" y="3"/>
                </a:lnTo>
                <a:lnTo>
                  <a:pt x="1" y="2"/>
                </a:lnTo>
                <a:lnTo>
                  <a:pt x="1" y="1"/>
                </a:lnTo>
                <a:lnTo>
                  <a:pt x="0" y="1"/>
                </a:lnTo>
                <a:lnTo>
                  <a:pt x="1" y="0"/>
                </a:lnTo>
                <a:lnTo>
                  <a:pt x="2" y="0"/>
                </a:lnTo>
                <a:lnTo>
                  <a:pt x="2" y="1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095" name="Freeform 63"/>
          <p:cNvSpPr>
            <a:spLocks/>
          </p:cNvSpPr>
          <p:nvPr/>
        </p:nvSpPr>
        <p:spPr bwMode="auto">
          <a:xfrm>
            <a:off x="1011922" y="5275606"/>
            <a:ext cx="1985" cy="944"/>
          </a:xfrm>
          <a:custGeom>
            <a:avLst/>
            <a:gdLst>
              <a:gd name="T0" fmla="*/ 1 w 2"/>
              <a:gd name="T1" fmla="*/ 1 h 1"/>
              <a:gd name="T2" fmla="*/ 0 w 2"/>
              <a:gd name="T3" fmla="*/ 1 h 1"/>
              <a:gd name="T4" fmla="*/ 0 w 2"/>
              <a:gd name="T5" fmla="*/ 0 h 1"/>
              <a:gd name="T6" fmla="*/ 0 w 2"/>
              <a:gd name="T7" fmla="*/ 0 h 1"/>
              <a:gd name="T8" fmla="*/ 1 w 2"/>
              <a:gd name="T9" fmla="*/ 0 h 1"/>
              <a:gd name="T10" fmla="*/ 2 w 2"/>
              <a:gd name="T11" fmla="*/ 0 h 1"/>
              <a:gd name="T12" fmla="*/ 2 w 2"/>
              <a:gd name="T13" fmla="*/ 0 h 1"/>
              <a:gd name="T14" fmla="*/ 2 w 2"/>
              <a:gd name="T15" fmla="*/ 1 h 1"/>
              <a:gd name="T16" fmla="*/ 1 w 2"/>
              <a:gd name="T17" fmla="*/ 1 h 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"/>
              <a:gd name="T28" fmla="*/ 0 h 1"/>
              <a:gd name="T29" fmla="*/ 2 w 2"/>
              <a:gd name="T30" fmla="*/ 1 h 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" h="1">
                <a:moveTo>
                  <a:pt x="1" y="1"/>
                </a:move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2" y="0"/>
                </a:lnTo>
                <a:lnTo>
                  <a:pt x="2" y="1"/>
                </a:lnTo>
                <a:lnTo>
                  <a:pt x="1" y="1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096" name="Freeform 64"/>
          <p:cNvSpPr>
            <a:spLocks/>
          </p:cNvSpPr>
          <p:nvPr/>
        </p:nvSpPr>
        <p:spPr bwMode="auto">
          <a:xfrm>
            <a:off x="1047646" y="5301091"/>
            <a:ext cx="993" cy="1888"/>
          </a:xfrm>
          <a:custGeom>
            <a:avLst/>
            <a:gdLst>
              <a:gd name="T0" fmla="*/ 0 w 1"/>
              <a:gd name="T1" fmla="*/ 2 h 2"/>
              <a:gd name="T2" fmla="*/ 0 w 1"/>
              <a:gd name="T3" fmla="*/ 1 h 2"/>
              <a:gd name="T4" fmla="*/ 1 w 1"/>
              <a:gd name="T5" fmla="*/ 0 h 2"/>
              <a:gd name="T6" fmla="*/ 1 w 1"/>
              <a:gd name="T7" fmla="*/ 0 h 2"/>
              <a:gd name="T8" fmla="*/ 1 w 1"/>
              <a:gd name="T9" fmla="*/ 1 h 2"/>
              <a:gd name="T10" fmla="*/ 1 w 1"/>
              <a:gd name="T11" fmla="*/ 2 h 2"/>
              <a:gd name="T12" fmla="*/ 1 w 1"/>
              <a:gd name="T13" fmla="*/ 2 h 2"/>
              <a:gd name="T14" fmla="*/ 0 w 1"/>
              <a:gd name="T15" fmla="*/ 2 h 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"/>
              <a:gd name="T25" fmla="*/ 0 h 2"/>
              <a:gd name="T26" fmla="*/ 1 w 1"/>
              <a:gd name="T27" fmla="*/ 2 h 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" h="2">
                <a:moveTo>
                  <a:pt x="0" y="2"/>
                </a:moveTo>
                <a:lnTo>
                  <a:pt x="0" y="1"/>
                </a:lnTo>
                <a:lnTo>
                  <a:pt x="1" y="0"/>
                </a:lnTo>
                <a:lnTo>
                  <a:pt x="1" y="1"/>
                </a:lnTo>
                <a:lnTo>
                  <a:pt x="1" y="2"/>
                </a:lnTo>
                <a:lnTo>
                  <a:pt x="0" y="2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097" name="Freeform 65"/>
          <p:cNvSpPr>
            <a:spLocks/>
          </p:cNvSpPr>
          <p:nvPr/>
        </p:nvSpPr>
        <p:spPr bwMode="auto">
          <a:xfrm>
            <a:off x="1054592" y="5217085"/>
            <a:ext cx="992" cy="2831"/>
          </a:xfrm>
          <a:custGeom>
            <a:avLst/>
            <a:gdLst>
              <a:gd name="T0" fmla="*/ 1 w 1"/>
              <a:gd name="T1" fmla="*/ 3 h 3"/>
              <a:gd name="T2" fmla="*/ 1 w 1"/>
              <a:gd name="T3" fmla="*/ 2 h 3"/>
              <a:gd name="T4" fmla="*/ 0 w 1"/>
              <a:gd name="T5" fmla="*/ 1 h 3"/>
              <a:gd name="T6" fmla="*/ 0 w 1"/>
              <a:gd name="T7" fmla="*/ 0 h 3"/>
              <a:gd name="T8" fmla="*/ 1 w 1"/>
              <a:gd name="T9" fmla="*/ 0 h 3"/>
              <a:gd name="T10" fmla="*/ 1 w 1"/>
              <a:gd name="T11" fmla="*/ 0 h 3"/>
              <a:gd name="T12" fmla="*/ 1 w 1"/>
              <a:gd name="T13" fmla="*/ 1 h 3"/>
              <a:gd name="T14" fmla="*/ 1 w 1"/>
              <a:gd name="T15" fmla="*/ 2 h 3"/>
              <a:gd name="T16" fmla="*/ 1 w 1"/>
              <a:gd name="T17" fmla="*/ 3 h 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"/>
              <a:gd name="T28" fmla="*/ 0 h 3"/>
              <a:gd name="T29" fmla="*/ 1 w 1"/>
              <a:gd name="T30" fmla="*/ 3 h 3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" h="3">
                <a:moveTo>
                  <a:pt x="1" y="3"/>
                </a:moveTo>
                <a:lnTo>
                  <a:pt x="1" y="2"/>
                </a:ln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098" name="Freeform 66"/>
          <p:cNvSpPr>
            <a:spLocks/>
          </p:cNvSpPr>
          <p:nvPr/>
        </p:nvSpPr>
        <p:spPr bwMode="auto">
          <a:xfrm>
            <a:off x="1017876" y="5316193"/>
            <a:ext cx="1985" cy="2832"/>
          </a:xfrm>
          <a:custGeom>
            <a:avLst/>
            <a:gdLst>
              <a:gd name="T0" fmla="*/ 0 w 2"/>
              <a:gd name="T1" fmla="*/ 2 h 3"/>
              <a:gd name="T2" fmla="*/ 1 w 2"/>
              <a:gd name="T3" fmla="*/ 2 h 3"/>
              <a:gd name="T4" fmla="*/ 1 w 2"/>
              <a:gd name="T5" fmla="*/ 1 h 3"/>
              <a:gd name="T6" fmla="*/ 0 w 2"/>
              <a:gd name="T7" fmla="*/ 1 h 3"/>
              <a:gd name="T8" fmla="*/ 0 w 2"/>
              <a:gd name="T9" fmla="*/ 1 h 3"/>
              <a:gd name="T10" fmla="*/ 0 w 2"/>
              <a:gd name="T11" fmla="*/ 2 h 3"/>
              <a:gd name="T12" fmla="*/ 0 w 2"/>
              <a:gd name="T13" fmla="*/ 1 h 3"/>
              <a:gd name="T14" fmla="*/ 0 w 2"/>
              <a:gd name="T15" fmla="*/ 0 h 3"/>
              <a:gd name="T16" fmla="*/ 0 w 2"/>
              <a:gd name="T17" fmla="*/ 0 h 3"/>
              <a:gd name="T18" fmla="*/ 0 w 2"/>
              <a:gd name="T19" fmla="*/ 1 h 3"/>
              <a:gd name="T20" fmla="*/ 1 w 2"/>
              <a:gd name="T21" fmla="*/ 1 h 3"/>
              <a:gd name="T22" fmla="*/ 2 w 2"/>
              <a:gd name="T23" fmla="*/ 2 h 3"/>
              <a:gd name="T24" fmla="*/ 1 w 2"/>
              <a:gd name="T25" fmla="*/ 2 h 3"/>
              <a:gd name="T26" fmla="*/ 1 w 2"/>
              <a:gd name="T27" fmla="*/ 3 h 3"/>
              <a:gd name="T28" fmla="*/ 0 w 2"/>
              <a:gd name="T29" fmla="*/ 3 h 3"/>
              <a:gd name="T30" fmla="*/ 0 w 2"/>
              <a:gd name="T31" fmla="*/ 2 h 3"/>
              <a:gd name="T32" fmla="*/ 0 w 2"/>
              <a:gd name="T33" fmla="*/ 2 h 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2"/>
              <a:gd name="T52" fmla="*/ 0 h 3"/>
              <a:gd name="T53" fmla="*/ 2 w 2"/>
              <a:gd name="T54" fmla="*/ 3 h 3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2" h="3">
                <a:moveTo>
                  <a:pt x="0" y="2"/>
                </a:moveTo>
                <a:lnTo>
                  <a:pt x="1" y="2"/>
                </a:lnTo>
                <a:lnTo>
                  <a:pt x="1" y="1"/>
                </a:lnTo>
                <a:lnTo>
                  <a:pt x="0" y="1"/>
                </a:lnTo>
                <a:lnTo>
                  <a:pt x="0" y="2"/>
                </a:lnTo>
                <a:lnTo>
                  <a:pt x="0" y="1"/>
                </a:lnTo>
                <a:lnTo>
                  <a:pt x="0" y="0"/>
                </a:lnTo>
                <a:lnTo>
                  <a:pt x="0" y="1"/>
                </a:lnTo>
                <a:lnTo>
                  <a:pt x="1" y="1"/>
                </a:lnTo>
                <a:lnTo>
                  <a:pt x="2" y="2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0" y="2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099" name="Freeform 67"/>
          <p:cNvSpPr>
            <a:spLocks/>
          </p:cNvSpPr>
          <p:nvPr/>
        </p:nvSpPr>
        <p:spPr bwMode="auto">
          <a:xfrm>
            <a:off x="1065508" y="5215197"/>
            <a:ext cx="1985" cy="2831"/>
          </a:xfrm>
          <a:custGeom>
            <a:avLst/>
            <a:gdLst>
              <a:gd name="T0" fmla="*/ 0 w 2"/>
              <a:gd name="T1" fmla="*/ 2 h 3"/>
              <a:gd name="T2" fmla="*/ 0 w 2"/>
              <a:gd name="T3" fmla="*/ 1 h 3"/>
              <a:gd name="T4" fmla="*/ 0 w 2"/>
              <a:gd name="T5" fmla="*/ 0 h 3"/>
              <a:gd name="T6" fmla="*/ 1 w 2"/>
              <a:gd name="T7" fmla="*/ 0 h 3"/>
              <a:gd name="T8" fmla="*/ 2 w 2"/>
              <a:gd name="T9" fmla="*/ 1 h 3"/>
              <a:gd name="T10" fmla="*/ 2 w 2"/>
              <a:gd name="T11" fmla="*/ 2 h 3"/>
              <a:gd name="T12" fmla="*/ 1 w 2"/>
              <a:gd name="T13" fmla="*/ 2 h 3"/>
              <a:gd name="T14" fmla="*/ 1 w 2"/>
              <a:gd name="T15" fmla="*/ 3 h 3"/>
              <a:gd name="T16" fmla="*/ 0 w 2"/>
              <a:gd name="T17" fmla="*/ 2 h 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"/>
              <a:gd name="T28" fmla="*/ 0 h 3"/>
              <a:gd name="T29" fmla="*/ 2 w 2"/>
              <a:gd name="T30" fmla="*/ 3 h 3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" h="3">
                <a:moveTo>
                  <a:pt x="0" y="2"/>
                </a:move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2" y="1"/>
                </a:lnTo>
                <a:lnTo>
                  <a:pt x="2" y="2"/>
                </a:lnTo>
                <a:lnTo>
                  <a:pt x="1" y="2"/>
                </a:lnTo>
                <a:lnTo>
                  <a:pt x="1" y="3"/>
                </a:lnTo>
                <a:lnTo>
                  <a:pt x="0" y="2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00" name="Freeform 68"/>
          <p:cNvSpPr>
            <a:spLocks/>
          </p:cNvSpPr>
          <p:nvPr/>
        </p:nvSpPr>
        <p:spPr bwMode="auto">
          <a:xfrm>
            <a:off x="1007953" y="5276550"/>
            <a:ext cx="1985" cy="1888"/>
          </a:xfrm>
          <a:custGeom>
            <a:avLst/>
            <a:gdLst>
              <a:gd name="T0" fmla="*/ 0 w 2"/>
              <a:gd name="T1" fmla="*/ 2 h 2"/>
              <a:gd name="T2" fmla="*/ 0 w 2"/>
              <a:gd name="T3" fmla="*/ 1 h 2"/>
              <a:gd name="T4" fmla="*/ 0 w 2"/>
              <a:gd name="T5" fmla="*/ 0 h 2"/>
              <a:gd name="T6" fmla="*/ 1 w 2"/>
              <a:gd name="T7" fmla="*/ 0 h 2"/>
              <a:gd name="T8" fmla="*/ 2 w 2"/>
              <a:gd name="T9" fmla="*/ 0 h 2"/>
              <a:gd name="T10" fmla="*/ 2 w 2"/>
              <a:gd name="T11" fmla="*/ 1 h 2"/>
              <a:gd name="T12" fmla="*/ 2 w 2"/>
              <a:gd name="T13" fmla="*/ 2 h 2"/>
              <a:gd name="T14" fmla="*/ 1 w 2"/>
              <a:gd name="T15" fmla="*/ 2 h 2"/>
              <a:gd name="T16" fmla="*/ 0 w 2"/>
              <a:gd name="T17" fmla="*/ 2 h 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"/>
              <a:gd name="T28" fmla="*/ 0 h 2"/>
              <a:gd name="T29" fmla="*/ 2 w 2"/>
              <a:gd name="T30" fmla="*/ 2 h 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" h="2">
                <a:moveTo>
                  <a:pt x="0" y="2"/>
                </a:move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2" y="0"/>
                </a:lnTo>
                <a:lnTo>
                  <a:pt x="2" y="1"/>
                </a:lnTo>
                <a:lnTo>
                  <a:pt x="2" y="2"/>
                </a:lnTo>
                <a:lnTo>
                  <a:pt x="1" y="2"/>
                </a:lnTo>
                <a:lnTo>
                  <a:pt x="0" y="2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01" name="Freeform 69"/>
          <p:cNvSpPr>
            <a:spLocks/>
          </p:cNvSpPr>
          <p:nvPr/>
        </p:nvSpPr>
        <p:spPr bwMode="auto">
          <a:xfrm>
            <a:off x="1047646" y="5230299"/>
            <a:ext cx="993" cy="3776"/>
          </a:xfrm>
          <a:custGeom>
            <a:avLst/>
            <a:gdLst>
              <a:gd name="T0" fmla="*/ 1 w 1"/>
              <a:gd name="T1" fmla="*/ 4 h 4"/>
              <a:gd name="T2" fmla="*/ 1 w 1"/>
              <a:gd name="T3" fmla="*/ 3 h 4"/>
              <a:gd name="T4" fmla="*/ 1 w 1"/>
              <a:gd name="T5" fmla="*/ 2 h 4"/>
              <a:gd name="T6" fmla="*/ 1 w 1"/>
              <a:gd name="T7" fmla="*/ 1 h 4"/>
              <a:gd name="T8" fmla="*/ 0 w 1"/>
              <a:gd name="T9" fmla="*/ 0 h 4"/>
              <a:gd name="T10" fmla="*/ 1 w 1"/>
              <a:gd name="T11" fmla="*/ 0 h 4"/>
              <a:gd name="T12" fmla="*/ 1 w 1"/>
              <a:gd name="T13" fmla="*/ 0 h 4"/>
              <a:gd name="T14" fmla="*/ 1 w 1"/>
              <a:gd name="T15" fmla="*/ 1 h 4"/>
              <a:gd name="T16" fmla="*/ 1 w 1"/>
              <a:gd name="T17" fmla="*/ 2 h 4"/>
              <a:gd name="T18" fmla="*/ 1 w 1"/>
              <a:gd name="T19" fmla="*/ 3 h 4"/>
              <a:gd name="T20" fmla="*/ 1 w 1"/>
              <a:gd name="T21" fmla="*/ 4 h 4"/>
              <a:gd name="T22" fmla="*/ 1 w 1"/>
              <a:gd name="T23" fmla="*/ 4 h 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"/>
              <a:gd name="T37" fmla="*/ 0 h 4"/>
              <a:gd name="T38" fmla="*/ 1 w 1"/>
              <a:gd name="T39" fmla="*/ 4 h 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" h="4">
                <a:moveTo>
                  <a:pt x="1" y="4"/>
                </a:moveTo>
                <a:lnTo>
                  <a:pt x="1" y="3"/>
                </a:lnTo>
                <a:lnTo>
                  <a:pt x="1" y="2"/>
                </a:lnTo>
                <a:lnTo>
                  <a:pt x="1" y="1"/>
                </a:lnTo>
                <a:lnTo>
                  <a:pt x="0" y="0"/>
                </a:lnTo>
                <a:lnTo>
                  <a:pt x="1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1" y="4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02" name="Freeform 70"/>
          <p:cNvSpPr>
            <a:spLocks/>
          </p:cNvSpPr>
          <p:nvPr/>
        </p:nvSpPr>
        <p:spPr bwMode="auto">
          <a:xfrm>
            <a:off x="1001999" y="5247289"/>
            <a:ext cx="993" cy="1888"/>
          </a:xfrm>
          <a:custGeom>
            <a:avLst/>
            <a:gdLst>
              <a:gd name="T0" fmla="*/ 1 w 1"/>
              <a:gd name="T1" fmla="*/ 1 h 2"/>
              <a:gd name="T2" fmla="*/ 1 w 1"/>
              <a:gd name="T3" fmla="*/ 2 h 2"/>
              <a:gd name="T4" fmla="*/ 0 w 1"/>
              <a:gd name="T5" fmla="*/ 2 h 2"/>
              <a:gd name="T6" fmla="*/ 0 w 1"/>
              <a:gd name="T7" fmla="*/ 1 h 2"/>
              <a:gd name="T8" fmla="*/ 1 w 1"/>
              <a:gd name="T9" fmla="*/ 1 h 2"/>
              <a:gd name="T10" fmla="*/ 1 w 1"/>
              <a:gd name="T11" fmla="*/ 0 h 2"/>
              <a:gd name="T12" fmla="*/ 1 w 1"/>
              <a:gd name="T13" fmla="*/ 1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2"/>
              <a:gd name="T23" fmla="*/ 1 w 1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2">
                <a:moveTo>
                  <a:pt x="1" y="1"/>
                </a:moveTo>
                <a:lnTo>
                  <a:pt x="1" y="2"/>
                </a:lnTo>
                <a:lnTo>
                  <a:pt x="0" y="2"/>
                </a:lnTo>
                <a:lnTo>
                  <a:pt x="0" y="1"/>
                </a:lnTo>
                <a:lnTo>
                  <a:pt x="1" y="1"/>
                </a:lnTo>
                <a:lnTo>
                  <a:pt x="1" y="0"/>
                </a:lnTo>
                <a:lnTo>
                  <a:pt x="1" y="1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03" name="Freeform 71"/>
          <p:cNvSpPr>
            <a:spLocks/>
          </p:cNvSpPr>
          <p:nvPr/>
        </p:nvSpPr>
        <p:spPr bwMode="auto">
          <a:xfrm>
            <a:off x="1036731" y="5199150"/>
            <a:ext cx="1985" cy="2832"/>
          </a:xfrm>
          <a:custGeom>
            <a:avLst/>
            <a:gdLst>
              <a:gd name="T0" fmla="*/ 2 w 2"/>
              <a:gd name="T1" fmla="*/ 1 h 3"/>
              <a:gd name="T2" fmla="*/ 2 w 2"/>
              <a:gd name="T3" fmla="*/ 2 h 3"/>
              <a:gd name="T4" fmla="*/ 1 w 2"/>
              <a:gd name="T5" fmla="*/ 2 h 3"/>
              <a:gd name="T6" fmla="*/ 1 w 2"/>
              <a:gd name="T7" fmla="*/ 3 h 3"/>
              <a:gd name="T8" fmla="*/ 1 w 2"/>
              <a:gd name="T9" fmla="*/ 2 h 3"/>
              <a:gd name="T10" fmla="*/ 0 w 2"/>
              <a:gd name="T11" fmla="*/ 2 h 3"/>
              <a:gd name="T12" fmla="*/ 0 w 2"/>
              <a:gd name="T13" fmla="*/ 1 h 3"/>
              <a:gd name="T14" fmla="*/ 0 w 2"/>
              <a:gd name="T15" fmla="*/ 0 h 3"/>
              <a:gd name="T16" fmla="*/ 1 w 2"/>
              <a:gd name="T17" fmla="*/ 0 h 3"/>
              <a:gd name="T18" fmla="*/ 1 w 2"/>
              <a:gd name="T19" fmla="*/ 1 h 3"/>
              <a:gd name="T20" fmla="*/ 2 w 2"/>
              <a:gd name="T21" fmla="*/ 1 h 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"/>
              <a:gd name="T34" fmla="*/ 0 h 3"/>
              <a:gd name="T35" fmla="*/ 2 w 2"/>
              <a:gd name="T36" fmla="*/ 3 h 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" h="3">
                <a:moveTo>
                  <a:pt x="2" y="1"/>
                </a:moveTo>
                <a:lnTo>
                  <a:pt x="2" y="2"/>
                </a:lnTo>
                <a:lnTo>
                  <a:pt x="1" y="2"/>
                </a:lnTo>
                <a:lnTo>
                  <a:pt x="1" y="3"/>
                </a:lnTo>
                <a:lnTo>
                  <a:pt x="1" y="2"/>
                </a:lnTo>
                <a:lnTo>
                  <a:pt x="0" y="2"/>
                </a:ln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1" y="1"/>
                </a:lnTo>
                <a:lnTo>
                  <a:pt x="2" y="1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04" name="Freeform 72"/>
          <p:cNvSpPr>
            <a:spLocks/>
          </p:cNvSpPr>
          <p:nvPr/>
        </p:nvSpPr>
        <p:spPr bwMode="auto">
          <a:xfrm>
            <a:off x="1042684" y="5274662"/>
            <a:ext cx="992" cy="1888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1 h 2"/>
              <a:gd name="T6" fmla="*/ 0 w 1"/>
              <a:gd name="T7" fmla="*/ 1 h 2"/>
              <a:gd name="T8" fmla="*/ 0 w 1"/>
              <a:gd name="T9" fmla="*/ 0 h 2"/>
              <a:gd name="T10" fmla="*/ 0 w 1"/>
              <a:gd name="T11" fmla="*/ 0 h 2"/>
              <a:gd name="T12" fmla="*/ 0 w 1"/>
              <a:gd name="T13" fmla="*/ 1 h 2"/>
              <a:gd name="T14" fmla="*/ 0 w 1"/>
              <a:gd name="T15" fmla="*/ 1 h 2"/>
              <a:gd name="T16" fmla="*/ 1 w 1"/>
              <a:gd name="T17" fmla="*/ 1 h 2"/>
              <a:gd name="T18" fmla="*/ 0 w 1"/>
              <a:gd name="T19" fmla="*/ 1 h 2"/>
              <a:gd name="T20" fmla="*/ 0 w 1"/>
              <a:gd name="T21" fmla="*/ 2 h 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"/>
              <a:gd name="T34" fmla="*/ 0 h 2"/>
              <a:gd name="T35" fmla="*/ 1 w 1"/>
              <a:gd name="T36" fmla="*/ 2 h 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1"/>
                </a:lnTo>
                <a:lnTo>
                  <a:pt x="0" y="0"/>
                </a:lnTo>
                <a:lnTo>
                  <a:pt x="0" y="1"/>
                </a:lnTo>
                <a:lnTo>
                  <a:pt x="1" y="1"/>
                </a:lnTo>
                <a:lnTo>
                  <a:pt x="0" y="1"/>
                </a:lnTo>
                <a:lnTo>
                  <a:pt x="0" y="2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05" name="Freeform 73"/>
          <p:cNvSpPr>
            <a:spLocks/>
          </p:cNvSpPr>
          <p:nvPr/>
        </p:nvSpPr>
        <p:spPr bwMode="auto">
          <a:xfrm>
            <a:off x="1051615" y="5221804"/>
            <a:ext cx="1985" cy="1888"/>
          </a:xfrm>
          <a:custGeom>
            <a:avLst/>
            <a:gdLst>
              <a:gd name="T0" fmla="*/ 2 w 2"/>
              <a:gd name="T1" fmla="*/ 2 h 2"/>
              <a:gd name="T2" fmla="*/ 1 w 2"/>
              <a:gd name="T3" fmla="*/ 2 h 2"/>
              <a:gd name="T4" fmla="*/ 0 w 2"/>
              <a:gd name="T5" fmla="*/ 1 h 2"/>
              <a:gd name="T6" fmla="*/ 1 w 2"/>
              <a:gd name="T7" fmla="*/ 0 h 2"/>
              <a:gd name="T8" fmla="*/ 2 w 2"/>
              <a:gd name="T9" fmla="*/ 1 h 2"/>
              <a:gd name="T10" fmla="*/ 2 w 2"/>
              <a:gd name="T11" fmla="*/ 2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"/>
              <a:gd name="T19" fmla="*/ 0 h 2"/>
              <a:gd name="T20" fmla="*/ 2 w 2"/>
              <a:gd name="T21" fmla="*/ 2 h 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" h="2">
                <a:moveTo>
                  <a:pt x="2" y="2"/>
                </a:moveTo>
                <a:lnTo>
                  <a:pt x="1" y="2"/>
                </a:lnTo>
                <a:lnTo>
                  <a:pt x="0" y="1"/>
                </a:lnTo>
                <a:lnTo>
                  <a:pt x="1" y="0"/>
                </a:lnTo>
                <a:lnTo>
                  <a:pt x="2" y="1"/>
                </a:lnTo>
                <a:lnTo>
                  <a:pt x="2" y="2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06" name="Freeform 74"/>
          <p:cNvSpPr>
            <a:spLocks/>
          </p:cNvSpPr>
          <p:nvPr/>
        </p:nvSpPr>
        <p:spPr bwMode="auto">
          <a:xfrm>
            <a:off x="1052608" y="5302979"/>
            <a:ext cx="1985" cy="1888"/>
          </a:xfrm>
          <a:custGeom>
            <a:avLst/>
            <a:gdLst>
              <a:gd name="T0" fmla="*/ 1 w 2"/>
              <a:gd name="T1" fmla="*/ 2 h 2"/>
              <a:gd name="T2" fmla="*/ 1 w 2"/>
              <a:gd name="T3" fmla="*/ 1 h 2"/>
              <a:gd name="T4" fmla="*/ 0 w 2"/>
              <a:gd name="T5" fmla="*/ 1 h 2"/>
              <a:gd name="T6" fmla="*/ 0 w 2"/>
              <a:gd name="T7" fmla="*/ 0 h 2"/>
              <a:gd name="T8" fmla="*/ 1 w 2"/>
              <a:gd name="T9" fmla="*/ 0 h 2"/>
              <a:gd name="T10" fmla="*/ 2 w 2"/>
              <a:gd name="T11" fmla="*/ 0 h 2"/>
              <a:gd name="T12" fmla="*/ 2 w 2"/>
              <a:gd name="T13" fmla="*/ 1 h 2"/>
              <a:gd name="T14" fmla="*/ 1 w 2"/>
              <a:gd name="T15" fmla="*/ 2 h 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2"/>
              <a:gd name="T25" fmla="*/ 0 h 2"/>
              <a:gd name="T26" fmla="*/ 2 w 2"/>
              <a:gd name="T27" fmla="*/ 2 h 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" h="2">
                <a:moveTo>
                  <a:pt x="1" y="2"/>
                </a:move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2" y="0"/>
                </a:lnTo>
                <a:lnTo>
                  <a:pt x="2" y="1"/>
                </a:lnTo>
                <a:lnTo>
                  <a:pt x="1" y="2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07" name="Freeform 75"/>
          <p:cNvSpPr>
            <a:spLocks/>
          </p:cNvSpPr>
          <p:nvPr/>
        </p:nvSpPr>
        <p:spPr bwMode="auto">
          <a:xfrm>
            <a:off x="1026807" y="5240682"/>
            <a:ext cx="1985" cy="2832"/>
          </a:xfrm>
          <a:custGeom>
            <a:avLst/>
            <a:gdLst>
              <a:gd name="T0" fmla="*/ 1 w 2"/>
              <a:gd name="T1" fmla="*/ 0 h 3"/>
              <a:gd name="T2" fmla="*/ 1 w 2"/>
              <a:gd name="T3" fmla="*/ 1 h 3"/>
              <a:gd name="T4" fmla="*/ 1 w 2"/>
              <a:gd name="T5" fmla="*/ 2 h 3"/>
              <a:gd name="T6" fmla="*/ 2 w 2"/>
              <a:gd name="T7" fmla="*/ 2 h 3"/>
              <a:gd name="T8" fmla="*/ 1 w 2"/>
              <a:gd name="T9" fmla="*/ 3 h 3"/>
              <a:gd name="T10" fmla="*/ 0 w 2"/>
              <a:gd name="T11" fmla="*/ 3 h 3"/>
              <a:gd name="T12" fmla="*/ 0 w 2"/>
              <a:gd name="T13" fmla="*/ 2 h 3"/>
              <a:gd name="T14" fmla="*/ 0 w 2"/>
              <a:gd name="T15" fmla="*/ 1 h 3"/>
              <a:gd name="T16" fmla="*/ 0 w 2"/>
              <a:gd name="T17" fmla="*/ 0 h 3"/>
              <a:gd name="T18" fmla="*/ 1 w 2"/>
              <a:gd name="T19" fmla="*/ 0 h 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"/>
              <a:gd name="T31" fmla="*/ 0 h 3"/>
              <a:gd name="T32" fmla="*/ 2 w 2"/>
              <a:gd name="T33" fmla="*/ 3 h 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" h="3">
                <a:moveTo>
                  <a:pt x="1" y="0"/>
                </a:moveTo>
                <a:lnTo>
                  <a:pt x="1" y="1"/>
                </a:lnTo>
                <a:lnTo>
                  <a:pt x="1" y="2"/>
                </a:lnTo>
                <a:lnTo>
                  <a:pt x="2" y="2"/>
                </a:lnTo>
                <a:lnTo>
                  <a:pt x="1" y="3"/>
                </a:lnTo>
                <a:lnTo>
                  <a:pt x="0" y="3"/>
                </a:lnTo>
                <a:lnTo>
                  <a:pt x="0" y="2"/>
                </a:ln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08" name="Freeform 76"/>
          <p:cNvSpPr>
            <a:spLocks/>
          </p:cNvSpPr>
          <p:nvPr/>
        </p:nvSpPr>
        <p:spPr bwMode="auto">
          <a:xfrm>
            <a:off x="1073446" y="5222748"/>
            <a:ext cx="993" cy="1888"/>
          </a:xfrm>
          <a:custGeom>
            <a:avLst/>
            <a:gdLst>
              <a:gd name="T0" fmla="*/ 0 w 1"/>
              <a:gd name="T1" fmla="*/ 2 h 2"/>
              <a:gd name="T2" fmla="*/ 0 w 1"/>
              <a:gd name="T3" fmla="*/ 1 h 2"/>
              <a:gd name="T4" fmla="*/ 0 w 1"/>
              <a:gd name="T5" fmla="*/ 0 h 2"/>
              <a:gd name="T6" fmla="*/ 1 w 1"/>
              <a:gd name="T7" fmla="*/ 0 h 2"/>
              <a:gd name="T8" fmla="*/ 1 w 1"/>
              <a:gd name="T9" fmla="*/ 1 h 2"/>
              <a:gd name="T10" fmla="*/ 1 w 1"/>
              <a:gd name="T11" fmla="*/ 1 h 2"/>
              <a:gd name="T12" fmla="*/ 1 w 1"/>
              <a:gd name="T13" fmla="*/ 1 h 2"/>
              <a:gd name="T14" fmla="*/ 1 w 1"/>
              <a:gd name="T15" fmla="*/ 2 h 2"/>
              <a:gd name="T16" fmla="*/ 0 w 1"/>
              <a:gd name="T17" fmla="*/ 2 h 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"/>
              <a:gd name="T28" fmla="*/ 0 h 2"/>
              <a:gd name="T29" fmla="*/ 1 w 1"/>
              <a:gd name="T30" fmla="*/ 2 h 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" h="2">
                <a:moveTo>
                  <a:pt x="0" y="2"/>
                </a:move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1" y="1"/>
                </a:lnTo>
                <a:lnTo>
                  <a:pt x="1" y="2"/>
                </a:lnTo>
                <a:lnTo>
                  <a:pt x="0" y="2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09" name="Freeform 77"/>
          <p:cNvSpPr>
            <a:spLocks/>
          </p:cNvSpPr>
          <p:nvPr/>
        </p:nvSpPr>
        <p:spPr bwMode="auto">
          <a:xfrm>
            <a:off x="1005968" y="5252008"/>
            <a:ext cx="993" cy="1888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1 h 2"/>
              <a:gd name="T6" fmla="*/ 0 w 1"/>
              <a:gd name="T7" fmla="*/ 0 h 2"/>
              <a:gd name="T8" fmla="*/ 0 w 1"/>
              <a:gd name="T9" fmla="*/ 0 h 2"/>
              <a:gd name="T10" fmla="*/ 0 w 1"/>
              <a:gd name="T11" fmla="*/ 1 h 2"/>
              <a:gd name="T12" fmla="*/ 1 w 1"/>
              <a:gd name="T13" fmla="*/ 1 h 2"/>
              <a:gd name="T14" fmla="*/ 1 w 1"/>
              <a:gd name="T15" fmla="*/ 2 h 2"/>
              <a:gd name="T16" fmla="*/ 0 w 1"/>
              <a:gd name="T17" fmla="*/ 2 h 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"/>
              <a:gd name="T28" fmla="*/ 0 h 2"/>
              <a:gd name="T29" fmla="*/ 1 w 1"/>
              <a:gd name="T30" fmla="*/ 2 h 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1"/>
                </a:lnTo>
                <a:lnTo>
                  <a:pt x="0" y="0"/>
                </a:lnTo>
                <a:lnTo>
                  <a:pt x="0" y="1"/>
                </a:lnTo>
                <a:lnTo>
                  <a:pt x="1" y="1"/>
                </a:lnTo>
                <a:lnTo>
                  <a:pt x="1" y="2"/>
                </a:lnTo>
                <a:lnTo>
                  <a:pt x="0" y="2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10" name="Freeform 78"/>
          <p:cNvSpPr>
            <a:spLocks/>
          </p:cNvSpPr>
          <p:nvPr/>
        </p:nvSpPr>
        <p:spPr bwMode="auto">
          <a:xfrm>
            <a:off x="1044669" y="5209533"/>
            <a:ext cx="1985" cy="944"/>
          </a:xfrm>
          <a:custGeom>
            <a:avLst/>
            <a:gdLst>
              <a:gd name="T0" fmla="*/ 1 w 2"/>
              <a:gd name="T1" fmla="*/ 1 h 1"/>
              <a:gd name="T2" fmla="*/ 0 w 2"/>
              <a:gd name="T3" fmla="*/ 1 h 1"/>
              <a:gd name="T4" fmla="*/ 0 w 2"/>
              <a:gd name="T5" fmla="*/ 0 h 1"/>
              <a:gd name="T6" fmla="*/ 0 w 2"/>
              <a:gd name="T7" fmla="*/ 0 h 1"/>
              <a:gd name="T8" fmla="*/ 0 w 2"/>
              <a:gd name="T9" fmla="*/ 0 h 1"/>
              <a:gd name="T10" fmla="*/ 1 w 2"/>
              <a:gd name="T11" fmla="*/ 0 h 1"/>
              <a:gd name="T12" fmla="*/ 1 w 2"/>
              <a:gd name="T13" fmla="*/ 1 h 1"/>
              <a:gd name="T14" fmla="*/ 2 w 2"/>
              <a:gd name="T15" fmla="*/ 1 h 1"/>
              <a:gd name="T16" fmla="*/ 1 w 2"/>
              <a:gd name="T17" fmla="*/ 1 h 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"/>
              <a:gd name="T28" fmla="*/ 0 h 1"/>
              <a:gd name="T29" fmla="*/ 2 w 2"/>
              <a:gd name="T30" fmla="*/ 1 h 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" h="1">
                <a:moveTo>
                  <a:pt x="1" y="1"/>
                </a:move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1" y="1"/>
                </a:lnTo>
                <a:lnTo>
                  <a:pt x="2" y="1"/>
                </a:lnTo>
                <a:lnTo>
                  <a:pt x="1" y="1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11" name="Freeform 79"/>
          <p:cNvSpPr>
            <a:spLocks/>
          </p:cNvSpPr>
          <p:nvPr/>
        </p:nvSpPr>
        <p:spPr bwMode="auto">
          <a:xfrm>
            <a:off x="1016884" y="5312418"/>
            <a:ext cx="1985" cy="1888"/>
          </a:xfrm>
          <a:custGeom>
            <a:avLst/>
            <a:gdLst>
              <a:gd name="T0" fmla="*/ 1 w 2"/>
              <a:gd name="T1" fmla="*/ 0 h 2"/>
              <a:gd name="T2" fmla="*/ 1 w 2"/>
              <a:gd name="T3" fmla="*/ 0 h 2"/>
              <a:gd name="T4" fmla="*/ 1 w 2"/>
              <a:gd name="T5" fmla="*/ 1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1 h 2"/>
              <a:gd name="T12" fmla="*/ 2 w 2"/>
              <a:gd name="T13" fmla="*/ 1 h 2"/>
              <a:gd name="T14" fmla="*/ 1 w 2"/>
              <a:gd name="T15" fmla="*/ 2 h 2"/>
              <a:gd name="T16" fmla="*/ 1 w 2"/>
              <a:gd name="T17" fmla="*/ 2 h 2"/>
              <a:gd name="T18" fmla="*/ 0 w 2"/>
              <a:gd name="T19" fmla="*/ 2 h 2"/>
              <a:gd name="T20" fmla="*/ 0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2"/>
              <a:gd name="T43" fmla="*/ 0 h 2"/>
              <a:gd name="T44" fmla="*/ 2 w 2"/>
              <a:gd name="T45" fmla="*/ 2 h 2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2" h="2">
                <a:moveTo>
                  <a:pt x="1" y="0"/>
                </a:moveTo>
                <a:lnTo>
                  <a:pt x="1" y="0"/>
                </a:lnTo>
                <a:lnTo>
                  <a:pt x="1" y="1"/>
                </a:ln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1" y="2"/>
                </a:lnTo>
                <a:lnTo>
                  <a:pt x="0" y="2"/>
                </a:lnTo>
                <a:lnTo>
                  <a:pt x="0" y="1"/>
                </a:lnTo>
                <a:lnTo>
                  <a:pt x="1" y="1"/>
                </a:lnTo>
                <a:lnTo>
                  <a:pt x="1" y="0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12" name="Freeform 80"/>
          <p:cNvSpPr>
            <a:spLocks/>
          </p:cNvSpPr>
          <p:nvPr/>
        </p:nvSpPr>
        <p:spPr bwMode="auto">
          <a:xfrm>
            <a:off x="1028792" y="5313362"/>
            <a:ext cx="992" cy="1888"/>
          </a:xfrm>
          <a:custGeom>
            <a:avLst/>
            <a:gdLst>
              <a:gd name="T0" fmla="*/ 0 w 1"/>
              <a:gd name="T1" fmla="*/ 2 h 2"/>
              <a:gd name="T2" fmla="*/ 0 w 1"/>
              <a:gd name="T3" fmla="*/ 1 h 2"/>
              <a:gd name="T4" fmla="*/ 0 w 1"/>
              <a:gd name="T5" fmla="*/ 0 h 2"/>
              <a:gd name="T6" fmla="*/ 1 w 1"/>
              <a:gd name="T7" fmla="*/ 0 h 2"/>
              <a:gd name="T8" fmla="*/ 1 w 1"/>
              <a:gd name="T9" fmla="*/ 1 h 2"/>
              <a:gd name="T10" fmla="*/ 1 w 1"/>
              <a:gd name="T11" fmla="*/ 2 h 2"/>
              <a:gd name="T12" fmla="*/ 0 w 1"/>
              <a:gd name="T13" fmla="*/ 2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2"/>
              <a:gd name="T23" fmla="*/ 1 w 1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2">
                <a:moveTo>
                  <a:pt x="0" y="2"/>
                </a:move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1" y="1"/>
                </a:lnTo>
                <a:lnTo>
                  <a:pt x="1" y="2"/>
                </a:lnTo>
                <a:lnTo>
                  <a:pt x="0" y="2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13" name="Freeform 81"/>
          <p:cNvSpPr>
            <a:spLocks/>
          </p:cNvSpPr>
          <p:nvPr/>
        </p:nvSpPr>
        <p:spPr bwMode="auto">
          <a:xfrm>
            <a:off x="1069477" y="5215197"/>
            <a:ext cx="993" cy="944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1 w 1"/>
              <a:gd name="T7" fmla="*/ 0 h 1"/>
              <a:gd name="T8" fmla="*/ 1 w 1"/>
              <a:gd name="T9" fmla="*/ 0 h 1"/>
              <a:gd name="T10" fmla="*/ 1 w 1"/>
              <a:gd name="T11" fmla="*/ 1 h 1"/>
              <a:gd name="T12" fmla="*/ 0 w 1"/>
              <a:gd name="T13" fmla="*/ 1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"/>
              <a:gd name="T23" fmla="*/ 1 w 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">
                <a:moveTo>
                  <a:pt x="0" y="1"/>
                </a:moveTo>
                <a:lnTo>
                  <a:pt x="0" y="0"/>
                </a:lnTo>
                <a:lnTo>
                  <a:pt x="1" y="0"/>
                </a:lnTo>
                <a:lnTo>
                  <a:pt x="1" y="1"/>
                </a:lnTo>
                <a:lnTo>
                  <a:pt x="0" y="1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14" name="Freeform 82"/>
          <p:cNvSpPr>
            <a:spLocks/>
          </p:cNvSpPr>
          <p:nvPr/>
        </p:nvSpPr>
        <p:spPr bwMode="auto">
          <a:xfrm>
            <a:off x="1037723" y="5275606"/>
            <a:ext cx="993" cy="944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1 w 1"/>
              <a:gd name="T7" fmla="*/ 0 h 1"/>
              <a:gd name="T8" fmla="*/ 1 w 1"/>
              <a:gd name="T9" fmla="*/ 0 h 1"/>
              <a:gd name="T10" fmla="*/ 1 w 1"/>
              <a:gd name="T11" fmla="*/ 1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"/>
              <a:gd name="T19" fmla="*/ 0 h 1"/>
              <a:gd name="T20" fmla="*/ 1 w 1"/>
              <a:gd name="T21" fmla="*/ 1 h 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" h="1">
                <a:moveTo>
                  <a:pt x="1" y="1"/>
                </a:moveTo>
                <a:lnTo>
                  <a:pt x="0" y="0"/>
                </a:lnTo>
                <a:lnTo>
                  <a:pt x="1" y="0"/>
                </a:lnTo>
                <a:lnTo>
                  <a:pt x="1" y="1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15" name="Freeform 83"/>
          <p:cNvSpPr>
            <a:spLocks/>
          </p:cNvSpPr>
          <p:nvPr/>
        </p:nvSpPr>
        <p:spPr bwMode="auto">
          <a:xfrm>
            <a:off x="1003984" y="5300147"/>
            <a:ext cx="1985" cy="944"/>
          </a:xfrm>
          <a:custGeom>
            <a:avLst/>
            <a:gdLst>
              <a:gd name="T0" fmla="*/ 1 w 2"/>
              <a:gd name="T1" fmla="*/ 0 h 1587"/>
              <a:gd name="T2" fmla="*/ 0 w 2"/>
              <a:gd name="T3" fmla="*/ 0 h 1587"/>
              <a:gd name="T4" fmla="*/ 0 w 2"/>
              <a:gd name="T5" fmla="*/ 0 h 1587"/>
              <a:gd name="T6" fmla="*/ 1 w 2"/>
              <a:gd name="T7" fmla="*/ 0 h 1587"/>
              <a:gd name="T8" fmla="*/ 2 w 2"/>
              <a:gd name="T9" fmla="*/ 0 h 1587"/>
              <a:gd name="T10" fmla="*/ 1 w 2"/>
              <a:gd name="T11" fmla="*/ 0 h 158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"/>
              <a:gd name="T19" fmla="*/ 0 h 1587"/>
              <a:gd name="T20" fmla="*/ 2 w 2"/>
              <a:gd name="T21" fmla="*/ 1587 h 1587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" h="1587">
                <a:moveTo>
                  <a:pt x="1" y="0"/>
                </a:moveTo>
                <a:lnTo>
                  <a:pt x="0" y="0"/>
                </a:lnTo>
                <a:lnTo>
                  <a:pt x="1" y="0"/>
                </a:lnTo>
                <a:lnTo>
                  <a:pt x="2" y="0"/>
                </a:lnTo>
                <a:lnTo>
                  <a:pt x="1" y="0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16" name="Freeform 84"/>
          <p:cNvSpPr>
            <a:spLocks/>
          </p:cNvSpPr>
          <p:nvPr/>
        </p:nvSpPr>
        <p:spPr bwMode="auto">
          <a:xfrm>
            <a:off x="1035738" y="5282213"/>
            <a:ext cx="993" cy="944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0 w 1"/>
              <a:gd name="T5" fmla="*/ 0 h 1"/>
              <a:gd name="T6" fmla="*/ 1 w 1"/>
              <a:gd name="T7" fmla="*/ 0 h 1"/>
              <a:gd name="T8" fmla="*/ 1 w 1"/>
              <a:gd name="T9" fmla="*/ 0 h 1"/>
              <a:gd name="T10" fmla="*/ 1 w 1"/>
              <a:gd name="T11" fmla="*/ 1 h 1"/>
              <a:gd name="T12" fmla="*/ 1 w 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"/>
              <a:gd name="T23" fmla="*/ 1 w 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">
                <a:moveTo>
                  <a:pt x="1" y="0"/>
                </a:moveTo>
                <a:lnTo>
                  <a:pt x="0" y="0"/>
                </a:lnTo>
                <a:lnTo>
                  <a:pt x="1" y="0"/>
                </a:lnTo>
                <a:lnTo>
                  <a:pt x="1" y="1"/>
                </a:lnTo>
                <a:lnTo>
                  <a:pt x="1" y="0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17" name="Rectangle 85"/>
          <p:cNvSpPr>
            <a:spLocks noChangeArrowheads="1"/>
          </p:cNvSpPr>
          <p:nvPr/>
        </p:nvSpPr>
        <p:spPr bwMode="auto">
          <a:xfrm>
            <a:off x="1043677" y="5300147"/>
            <a:ext cx="993" cy="944"/>
          </a:xfrm>
          <a:prstGeom prst="rect">
            <a:avLst/>
          </a:prstGeom>
          <a:noFill/>
          <a:ln w="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18" name="Freeform 86"/>
          <p:cNvSpPr>
            <a:spLocks/>
          </p:cNvSpPr>
          <p:nvPr/>
        </p:nvSpPr>
        <p:spPr bwMode="auto">
          <a:xfrm>
            <a:off x="1050623" y="5202926"/>
            <a:ext cx="2977" cy="944"/>
          </a:xfrm>
          <a:custGeom>
            <a:avLst/>
            <a:gdLst>
              <a:gd name="T0" fmla="*/ 1 w 3"/>
              <a:gd name="T1" fmla="*/ 1 h 1"/>
              <a:gd name="T2" fmla="*/ 0 w 3"/>
              <a:gd name="T3" fmla="*/ 1 h 1"/>
              <a:gd name="T4" fmla="*/ 1 w 3"/>
              <a:gd name="T5" fmla="*/ 0 h 1"/>
              <a:gd name="T6" fmla="*/ 2 w 3"/>
              <a:gd name="T7" fmla="*/ 0 h 1"/>
              <a:gd name="T8" fmla="*/ 2 w 3"/>
              <a:gd name="T9" fmla="*/ 1 h 1"/>
              <a:gd name="T10" fmla="*/ 3 w 3"/>
              <a:gd name="T11" fmla="*/ 1 h 1"/>
              <a:gd name="T12" fmla="*/ 2 w 3"/>
              <a:gd name="T13" fmla="*/ 1 h 1"/>
              <a:gd name="T14" fmla="*/ 1 w 3"/>
              <a:gd name="T15" fmla="*/ 1 h 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3"/>
              <a:gd name="T25" fmla="*/ 0 h 1"/>
              <a:gd name="T26" fmla="*/ 3 w 3"/>
              <a:gd name="T27" fmla="*/ 1 h 1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3" h="1">
                <a:moveTo>
                  <a:pt x="1" y="1"/>
                </a:moveTo>
                <a:lnTo>
                  <a:pt x="0" y="1"/>
                </a:lnTo>
                <a:lnTo>
                  <a:pt x="1" y="0"/>
                </a:lnTo>
                <a:lnTo>
                  <a:pt x="2" y="0"/>
                </a:lnTo>
                <a:lnTo>
                  <a:pt x="2" y="1"/>
                </a:lnTo>
                <a:lnTo>
                  <a:pt x="3" y="1"/>
                </a:lnTo>
                <a:lnTo>
                  <a:pt x="2" y="1"/>
                </a:lnTo>
                <a:lnTo>
                  <a:pt x="1" y="1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19" name="Freeform 87"/>
          <p:cNvSpPr>
            <a:spLocks/>
          </p:cNvSpPr>
          <p:nvPr/>
        </p:nvSpPr>
        <p:spPr bwMode="auto">
          <a:xfrm>
            <a:off x="1067492" y="5218028"/>
            <a:ext cx="1985" cy="944"/>
          </a:xfrm>
          <a:custGeom>
            <a:avLst/>
            <a:gdLst>
              <a:gd name="T0" fmla="*/ 1 w 2"/>
              <a:gd name="T1" fmla="*/ 1 h 1"/>
              <a:gd name="T2" fmla="*/ 0 w 2"/>
              <a:gd name="T3" fmla="*/ 1 h 1"/>
              <a:gd name="T4" fmla="*/ 1 w 2"/>
              <a:gd name="T5" fmla="*/ 0 h 1"/>
              <a:gd name="T6" fmla="*/ 2 w 2"/>
              <a:gd name="T7" fmla="*/ 0 h 1"/>
              <a:gd name="T8" fmla="*/ 2 w 2"/>
              <a:gd name="T9" fmla="*/ 1 h 1"/>
              <a:gd name="T10" fmla="*/ 1 w 2"/>
              <a:gd name="T11" fmla="*/ 1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"/>
              <a:gd name="T19" fmla="*/ 0 h 1"/>
              <a:gd name="T20" fmla="*/ 2 w 2"/>
              <a:gd name="T21" fmla="*/ 1 h 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" h="1">
                <a:moveTo>
                  <a:pt x="1" y="1"/>
                </a:moveTo>
                <a:lnTo>
                  <a:pt x="0" y="1"/>
                </a:lnTo>
                <a:lnTo>
                  <a:pt x="1" y="0"/>
                </a:lnTo>
                <a:lnTo>
                  <a:pt x="2" y="0"/>
                </a:lnTo>
                <a:lnTo>
                  <a:pt x="2" y="1"/>
                </a:lnTo>
                <a:lnTo>
                  <a:pt x="1" y="1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20" name="Freeform 88"/>
          <p:cNvSpPr>
            <a:spLocks/>
          </p:cNvSpPr>
          <p:nvPr/>
        </p:nvSpPr>
        <p:spPr bwMode="auto">
          <a:xfrm>
            <a:off x="983145" y="5227467"/>
            <a:ext cx="992" cy="1888"/>
          </a:xfrm>
          <a:custGeom>
            <a:avLst/>
            <a:gdLst>
              <a:gd name="T0" fmla="*/ 0 w 1"/>
              <a:gd name="T1" fmla="*/ 2 h 2"/>
              <a:gd name="T2" fmla="*/ 0 w 1"/>
              <a:gd name="T3" fmla="*/ 1 h 2"/>
              <a:gd name="T4" fmla="*/ 0 w 1"/>
              <a:gd name="T5" fmla="*/ 0 h 2"/>
              <a:gd name="T6" fmla="*/ 1 w 1"/>
              <a:gd name="T7" fmla="*/ 1 h 2"/>
              <a:gd name="T8" fmla="*/ 1 w 1"/>
              <a:gd name="T9" fmla="*/ 2 h 2"/>
              <a:gd name="T10" fmla="*/ 0 w 1"/>
              <a:gd name="T11" fmla="*/ 2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"/>
              <a:gd name="T19" fmla="*/ 0 h 2"/>
              <a:gd name="T20" fmla="*/ 1 w 1"/>
              <a:gd name="T21" fmla="*/ 2 h 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" h="2">
                <a:moveTo>
                  <a:pt x="0" y="2"/>
                </a:moveTo>
                <a:lnTo>
                  <a:pt x="0" y="1"/>
                </a:lnTo>
                <a:lnTo>
                  <a:pt x="0" y="0"/>
                </a:lnTo>
                <a:lnTo>
                  <a:pt x="1" y="1"/>
                </a:lnTo>
                <a:lnTo>
                  <a:pt x="1" y="2"/>
                </a:lnTo>
                <a:lnTo>
                  <a:pt x="0" y="2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21" name="Rectangle 89"/>
          <p:cNvSpPr>
            <a:spLocks noChangeArrowheads="1"/>
          </p:cNvSpPr>
          <p:nvPr/>
        </p:nvSpPr>
        <p:spPr bwMode="auto">
          <a:xfrm>
            <a:off x="1038715" y="5282213"/>
            <a:ext cx="992" cy="944"/>
          </a:xfrm>
          <a:prstGeom prst="rect">
            <a:avLst/>
          </a:prstGeom>
          <a:noFill/>
          <a:ln w="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22" name="Freeform 90"/>
          <p:cNvSpPr>
            <a:spLocks/>
          </p:cNvSpPr>
          <p:nvPr/>
        </p:nvSpPr>
        <p:spPr bwMode="auto">
          <a:xfrm>
            <a:off x="1057569" y="5206701"/>
            <a:ext cx="993" cy="1888"/>
          </a:xfrm>
          <a:custGeom>
            <a:avLst/>
            <a:gdLst>
              <a:gd name="T0" fmla="*/ 1 w 1"/>
              <a:gd name="T1" fmla="*/ 2 h 2"/>
              <a:gd name="T2" fmla="*/ 0 w 1"/>
              <a:gd name="T3" fmla="*/ 1 h 2"/>
              <a:gd name="T4" fmla="*/ 0 w 1"/>
              <a:gd name="T5" fmla="*/ 0 h 2"/>
              <a:gd name="T6" fmla="*/ 1 w 1"/>
              <a:gd name="T7" fmla="*/ 0 h 2"/>
              <a:gd name="T8" fmla="*/ 1 w 1"/>
              <a:gd name="T9" fmla="*/ 1 h 2"/>
              <a:gd name="T10" fmla="*/ 1 w 1"/>
              <a:gd name="T11" fmla="*/ 2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"/>
              <a:gd name="T19" fmla="*/ 0 h 2"/>
              <a:gd name="T20" fmla="*/ 1 w 1"/>
              <a:gd name="T21" fmla="*/ 2 h 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" h="2">
                <a:moveTo>
                  <a:pt x="1" y="2"/>
                </a:move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1" y="1"/>
                </a:lnTo>
                <a:lnTo>
                  <a:pt x="1" y="2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23" name="Freeform 91"/>
          <p:cNvSpPr>
            <a:spLocks/>
          </p:cNvSpPr>
          <p:nvPr/>
        </p:nvSpPr>
        <p:spPr bwMode="auto">
          <a:xfrm>
            <a:off x="1044669" y="5302035"/>
            <a:ext cx="1985" cy="944"/>
          </a:xfrm>
          <a:custGeom>
            <a:avLst/>
            <a:gdLst>
              <a:gd name="T0" fmla="*/ 1 w 2"/>
              <a:gd name="T1" fmla="*/ 1 h 1"/>
              <a:gd name="T2" fmla="*/ 0 w 2"/>
              <a:gd name="T3" fmla="*/ 1 h 1"/>
              <a:gd name="T4" fmla="*/ 0 w 2"/>
              <a:gd name="T5" fmla="*/ 0 h 1"/>
              <a:gd name="T6" fmla="*/ 1 w 2"/>
              <a:gd name="T7" fmla="*/ 0 h 1"/>
              <a:gd name="T8" fmla="*/ 2 w 2"/>
              <a:gd name="T9" fmla="*/ 0 h 1"/>
              <a:gd name="T10" fmla="*/ 1 w 2"/>
              <a:gd name="T11" fmla="*/ 0 h 1"/>
              <a:gd name="T12" fmla="*/ 1 w 2"/>
              <a:gd name="T13" fmla="*/ 1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1"/>
              <a:gd name="T23" fmla="*/ 2 w 2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1">
                <a:moveTo>
                  <a:pt x="1" y="1"/>
                </a:move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2" y="0"/>
                </a:lnTo>
                <a:lnTo>
                  <a:pt x="1" y="0"/>
                </a:lnTo>
                <a:lnTo>
                  <a:pt x="1" y="1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24" name="Freeform 92"/>
          <p:cNvSpPr>
            <a:spLocks/>
          </p:cNvSpPr>
          <p:nvPr/>
        </p:nvSpPr>
        <p:spPr bwMode="auto">
          <a:xfrm>
            <a:off x="1044669" y="5279382"/>
            <a:ext cx="992" cy="1888"/>
          </a:xfrm>
          <a:custGeom>
            <a:avLst/>
            <a:gdLst>
              <a:gd name="T0" fmla="*/ 1 w 1"/>
              <a:gd name="T1" fmla="*/ 2 h 2"/>
              <a:gd name="T2" fmla="*/ 1 w 1"/>
              <a:gd name="T3" fmla="*/ 1 h 2"/>
              <a:gd name="T4" fmla="*/ 0 w 1"/>
              <a:gd name="T5" fmla="*/ 1 h 2"/>
              <a:gd name="T6" fmla="*/ 1 w 1"/>
              <a:gd name="T7" fmla="*/ 0 h 2"/>
              <a:gd name="T8" fmla="*/ 1 w 1"/>
              <a:gd name="T9" fmla="*/ 1 h 2"/>
              <a:gd name="T10" fmla="*/ 1 w 1"/>
              <a:gd name="T11" fmla="*/ 2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"/>
              <a:gd name="T19" fmla="*/ 0 h 2"/>
              <a:gd name="T20" fmla="*/ 1 w 1"/>
              <a:gd name="T21" fmla="*/ 2 h 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" h="2">
                <a:moveTo>
                  <a:pt x="1" y="2"/>
                </a:moveTo>
                <a:lnTo>
                  <a:pt x="1" y="1"/>
                </a:lnTo>
                <a:lnTo>
                  <a:pt x="0" y="1"/>
                </a:lnTo>
                <a:lnTo>
                  <a:pt x="1" y="0"/>
                </a:lnTo>
                <a:lnTo>
                  <a:pt x="1" y="1"/>
                </a:lnTo>
                <a:lnTo>
                  <a:pt x="1" y="2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25" name="Freeform 93"/>
          <p:cNvSpPr>
            <a:spLocks/>
          </p:cNvSpPr>
          <p:nvPr/>
        </p:nvSpPr>
        <p:spPr bwMode="auto">
          <a:xfrm>
            <a:off x="1033753" y="5319025"/>
            <a:ext cx="1985" cy="1888"/>
          </a:xfrm>
          <a:custGeom>
            <a:avLst/>
            <a:gdLst>
              <a:gd name="T0" fmla="*/ 1 w 2"/>
              <a:gd name="T1" fmla="*/ 2 h 2"/>
              <a:gd name="T2" fmla="*/ 0 w 2"/>
              <a:gd name="T3" fmla="*/ 1 h 2"/>
              <a:gd name="T4" fmla="*/ 1 w 2"/>
              <a:gd name="T5" fmla="*/ 1 h 2"/>
              <a:gd name="T6" fmla="*/ 1 w 2"/>
              <a:gd name="T7" fmla="*/ 0 h 2"/>
              <a:gd name="T8" fmla="*/ 2 w 2"/>
              <a:gd name="T9" fmla="*/ 0 h 2"/>
              <a:gd name="T10" fmla="*/ 2 w 2"/>
              <a:gd name="T11" fmla="*/ 1 h 2"/>
              <a:gd name="T12" fmla="*/ 1 w 2"/>
              <a:gd name="T13" fmla="*/ 1 h 2"/>
              <a:gd name="T14" fmla="*/ 1 w 2"/>
              <a:gd name="T15" fmla="*/ 2 h 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2"/>
              <a:gd name="T25" fmla="*/ 0 h 2"/>
              <a:gd name="T26" fmla="*/ 2 w 2"/>
              <a:gd name="T27" fmla="*/ 2 h 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" h="2">
                <a:moveTo>
                  <a:pt x="1" y="2"/>
                </a:moveTo>
                <a:lnTo>
                  <a:pt x="0" y="1"/>
                </a:lnTo>
                <a:lnTo>
                  <a:pt x="1" y="1"/>
                </a:lnTo>
                <a:lnTo>
                  <a:pt x="1" y="0"/>
                </a:lnTo>
                <a:lnTo>
                  <a:pt x="2" y="0"/>
                </a:lnTo>
                <a:lnTo>
                  <a:pt x="2" y="1"/>
                </a:lnTo>
                <a:lnTo>
                  <a:pt x="1" y="1"/>
                </a:lnTo>
                <a:lnTo>
                  <a:pt x="1" y="2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26" name="Freeform 94"/>
          <p:cNvSpPr>
            <a:spLocks/>
          </p:cNvSpPr>
          <p:nvPr/>
        </p:nvSpPr>
        <p:spPr bwMode="auto">
          <a:xfrm>
            <a:off x="1070470" y="5233130"/>
            <a:ext cx="1985" cy="944"/>
          </a:xfrm>
          <a:custGeom>
            <a:avLst/>
            <a:gdLst>
              <a:gd name="T0" fmla="*/ 1 w 2"/>
              <a:gd name="T1" fmla="*/ 1 h 1"/>
              <a:gd name="T2" fmla="*/ 0 w 2"/>
              <a:gd name="T3" fmla="*/ 1 h 1"/>
              <a:gd name="T4" fmla="*/ 0 w 2"/>
              <a:gd name="T5" fmla="*/ 0 h 1"/>
              <a:gd name="T6" fmla="*/ 1 w 2"/>
              <a:gd name="T7" fmla="*/ 0 h 1"/>
              <a:gd name="T8" fmla="*/ 2 w 2"/>
              <a:gd name="T9" fmla="*/ 0 h 1"/>
              <a:gd name="T10" fmla="*/ 1 w 2"/>
              <a:gd name="T11" fmla="*/ 0 h 1"/>
              <a:gd name="T12" fmla="*/ 1 w 2"/>
              <a:gd name="T13" fmla="*/ 1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1"/>
              <a:gd name="T23" fmla="*/ 2 w 2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1">
                <a:moveTo>
                  <a:pt x="1" y="1"/>
                </a:move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2" y="0"/>
                </a:lnTo>
                <a:lnTo>
                  <a:pt x="1" y="0"/>
                </a:lnTo>
                <a:lnTo>
                  <a:pt x="1" y="1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27" name="Rectangle 95"/>
          <p:cNvSpPr>
            <a:spLocks noChangeArrowheads="1"/>
          </p:cNvSpPr>
          <p:nvPr/>
        </p:nvSpPr>
        <p:spPr bwMode="auto">
          <a:xfrm>
            <a:off x="1048638" y="5303923"/>
            <a:ext cx="992" cy="944"/>
          </a:xfrm>
          <a:prstGeom prst="rect">
            <a:avLst/>
          </a:prstGeom>
          <a:noFill/>
          <a:ln w="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28" name="Freeform 96"/>
          <p:cNvSpPr>
            <a:spLocks/>
          </p:cNvSpPr>
          <p:nvPr/>
        </p:nvSpPr>
        <p:spPr bwMode="auto">
          <a:xfrm>
            <a:off x="1031769" y="5277494"/>
            <a:ext cx="993" cy="1888"/>
          </a:xfrm>
          <a:custGeom>
            <a:avLst/>
            <a:gdLst>
              <a:gd name="T0" fmla="*/ 0 w 1"/>
              <a:gd name="T1" fmla="*/ 1 h 2"/>
              <a:gd name="T2" fmla="*/ 0 w 1"/>
              <a:gd name="T3" fmla="*/ 0 h 2"/>
              <a:gd name="T4" fmla="*/ 1 w 1"/>
              <a:gd name="T5" fmla="*/ 0 h 2"/>
              <a:gd name="T6" fmla="*/ 1 w 1"/>
              <a:gd name="T7" fmla="*/ 1 h 2"/>
              <a:gd name="T8" fmla="*/ 0 w 1"/>
              <a:gd name="T9" fmla="*/ 1 h 2"/>
              <a:gd name="T10" fmla="*/ 0 w 1"/>
              <a:gd name="T11" fmla="*/ 2 h 2"/>
              <a:gd name="T12" fmla="*/ 0 w 1"/>
              <a:gd name="T13" fmla="*/ 1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2"/>
              <a:gd name="T23" fmla="*/ 1 w 1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2">
                <a:moveTo>
                  <a:pt x="0" y="1"/>
                </a:moveTo>
                <a:lnTo>
                  <a:pt x="0" y="0"/>
                </a:lnTo>
                <a:lnTo>
                  <a:pt x="1" y="0"/>
                </a:lnTo>
                <a:lnTo>
                  <a:pt x="1" y="1"/>
                </a:lnTo>
                <a:lnTo>
                  <a:pt x="0" y="1"/>
                </a:lnTo>
                <a:lnTo>
                  <a:pt x="0" y="2"/>
                </a:lnTo>
                <a:lnTo>
                  <a:pt x="0" y="1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29" name="Freeform 97"/>
          <p:cNvSpPr>
            <a:spLocks/>
          </p:cNvSpPr>
          <p:nvPr/>
        </p:nvSpPr>
        <p:spPr bwMode="auto">
          <a:xfrm>
            <a:off x="1063523" y="5239738"/>
            <a:ext cx="1985" cy="944"/>
          </a:xfrm>
          <a:custGeom>
            <a:avLst/>
            <a:gdLst>
              <a:gd name="T0" fmla="*/ 1 w 2"/>
              <a:gd name="T1" fmla="*/ 1 h 1"/>
              <a:gd name="T2" fmla="*/ 0 w 2"/>
              <a:gd name="T3" fmla="*/ 0 h 1"/>
              <a:gd name="T4" fmla="*/ 1 w 2"/>
              <a:gd name="T5" fmla="*/ 0 h 1"/>
              <a:gd name="T6" fmla="*/ 2 w 2"/>
              <a:gd name="T7" fmla="*/ 0 h 1"/>
              <a:gd name="T8" fmla="*/ 2 w 2"/>
              <a:gd name="T9" fmla="*/ 1 h 1"/>
              <a:gd name="T10" fmla="*/ 1 w 2"/>
              <a:gd name="T11" fmla="*/ 1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"/>
              <a:gd name="T19" fmla="*/ 0 h 1"/>
              <a:gd name="T20" fmla="*/ 2 w 2"/>
              <a:gd name="T21" fmla="*/ 1 h 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" h="1">
                <a:moveTo>
                  <a:pt x="1" y="1"/>
                </a:moveTo>
                <a:lnTo>
                  <a:pt x="0" y="0"/>
                </a:lnTo>
                <a:lnTo>
                  <a:pt x="1" y="0"/>
                </a:lnTo>
                <a:lnTo>
                  <a:pt x="2" y="0"/>
                </a:lnTo>
                <a:lnTo>
                  <a:pt x="2" y="1"/>
                </a:lnTo>
                <a:lnTo>
                  <a:pt x="1" y="1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30" name="Freeform 98"/>
          <p:cNvSpPr>
            <a:spLocks/>
          </p:cNvSpPr>
          <p:nvPr/>
        </p:nvSpPr>
        <p:spPr bwMode="auto">
          <a:xfrm>
            <a:off x="1067492" y="5242569"/>
            <a:ext cx="993" cy="944"/>
          </a:xfrm>
          <a:custGeom>
            <a:avLst/>
            <a:gdLst>
              <a:gd name="T0" fmla="*/ 0 w 1"/>
              <a:gd name="T1" fmla="*/ 1 h 1"/>
              <a:gd name="T2" fmla="*/ 0 w 1"/>
              <a:gd name="T3" fmla="*/ 1 h 1"/>
              <a:gd name="T4" fmla="*/ 0 w 1"/>
              <a:gd name="T5" fmla="*/ 0 h 1"/>
              <a:gd name="T6" fmla="*/ 1 w 1"/>
              <a:gd name="T7" fmla="*/ 0 h 1"/>
              <a:gd name="T8" fmla="*/ 1 w 1"/>
              <a:gd name="T9" fmla="*/ 1 h 1"/>
              <a:gd name="T10" fmla="*/ 0 w 1"/>
              <a:gd name="T11" fmla="*/ 1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"/>
              <a:gd name="T19" fmla="*/ 0 h 1"/>
              <a:gd name="T20" fmla="*/ 1 w 1"/>
              <a:gd name="T21" fmla="*/ 1 h 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" h="1">
                <a:moveTo>
                  <a:pt x="0" y="1"/>
                </a:move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1" y="1"/>
                </a:lnTo>
                <a:lnTo>
                  <a:pt x="0" y="1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31" name="Freeform 99"/>
          <p:cNvSpPr>
            <a:spLocks/>
          </p:cNvSpPr>
          <p:nvPr/>
        </p:nvSpPr>
        <p:spPr bwMode="auto">
          <a:xfrm>
            <a:off x="1034746" y="5318081"/>
            <a:ext cx="992" cy="944"/>
          </a:xfrm>
          <a:custGeom>
            <a:avLst/>
            <a:gdLst>
              <a:gd name="T0" fmla="*/ 0 w 1"/>
              <a:gd name="T1" fmla="*/ 0 h 1587"/>
              <a:gd name="T2" fmla="*/ 0 w 1"/>
              <a:gd name="T3" fmla="*/ 0 h 1587"/>
              <a:gd name="T4" fmla="*/ 1 w 1"/>
              <a:gd name="T5" fmla="*/ 0 h 1587"/>
              <a:gd name="T6" fmla="*/ 0 w 1"/>
              <a:gd name="T7" fmla="*/ 0 h 1587"/>
              <a:gd name="T8" fmla="*/ 0 w 1"/>
              <a:gd name="T9" fmla="*/ 0 h 158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"/>
              <a:gd name="T16" fmla="*/ 0 h 1587"/>
              <a:gd name="T17" fmla="*/ 1 w 1"/>
              <a:gd name="T18" fmla="*/ 1587 h 158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" h="1587">
                <a:moveTo>
                  <a:pt x="0" y="0"/>
                </a:moveTo>
                <a:lnTo>
                  <a:pt x="0" y="0"/>
                </a:lnTo>
                <a:lnTo>
                  <a:pt x="1" y="0"/>
                </a:lnTo>
                <a:lnTo>
                  <a:pt x="0" y="0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32" name="Rectangle 100"/>
          <p:cNvSpPr>
            <a:spLocks noChangeArrowheads="1"/>
          </p:cNvSpPr>
          <p:nvPr/>
        </p:nvSpPr>
        <p:spPr bwMode="auto">
          <a:xfrm>
            <a:off x="1049630" y="5229355"/>
            <a:ext cx="993" cy="944"/>
          </a:xfrm>
          <a:prstGeom prst="rect">
            <a:avLst/>
          </a:prstGeom>
          <a:noFill/>
          <a:ln w="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33" name="Rectangle 101"/>
          <p:cNvSpPr>
            <a:spLocks noChangeArrowheads="1"/>
          </p:cNvSpPr>
          <p:nvPr/>
        </p:nvSpPr>
        <p:spPr bwMode="auto">
          <a:xfrm>
            <a:off x="1067492" y="5213309"/>
            <a:ext cx="993" cy="944"/>
          </a:xfrm>
          <a:prstGeom prst="rect">
            <a:avLst/>
          </a:prstGeom>
          <a:noFill/>
          <a:ln w="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34" name="Freeform 102"/>
          <p:cNvSpPr>
            <a:spLocks/>
          </p:cNvSpPr>
          <p:nvPr/>
        </p:nvSpPr>
        <p:spPr bwMode="auto">
          <a:xfrm>
            <a:off x="1050623" y="5285989"/>
            <a:ext cx="992" cy="944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0 h 1"/>
              <a:gd name="T6" fmla="*/ 1 w 1"/>
              <a:gd name="T7" fmla="*/ 1 h 1"/>
              <a:gd name="T8" fmla="*/ 0 60000 65536"/>
              <a:gd name="T9" fmla="*/ 0 60000 65536"/>
              <a:gd name="T10" fmla="*/ 0 60000 65536"/>
              <a:gd name="T11" fmla="*/ 0 60000 65536"/>
              <a:gd name="T12" fmla="*/ 0 w 1"/>
              <a:gd name="T13" fmla="*/ 0 h 1"/>
              <a:gd name="T14" fmla="*/ 1 w 1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" h="1">
                <a:moveTo>
                  <a:pt x="1" y="1"/>
                </a:moveTo>
                <a:lnTo>
                  <a:pt x="0" y="0"/>
                </a:lnTo>
                <a:lnTo>
                  <a:pt x="1" y="0"/>
                </a:lnTo>
                <a:lnTo>
                  <a:pt x="1" y="1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35" name="Rectangle 103"/>
          <p:cNvSpPr>
            <a:spLocks noChangeArrowheads="1"/>
          </p:cNvSpPr>
          <p:nvPr/>
        </p:nvSpPr>
        <p:spPr bwMode="auto">
          <a:xfrm>
            <a:off x="1054592" y="5215197"/>
            <a:ext cx="992" cy="944"/>
          </a:xfrm>
          <a:prstGeom prst="rect">
            <a:avLst/>
          </a:prstGeom>
          <a:noFill/>
          <a:ln w="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36" name="Rectangle 104"/>
          <p:cNvSpPr>
            <a:spLocks noChangeArrowheads="1"/>
          </p:cNvSpPr>
          <p:nvPr/>
        </p:nvSpPr>
        <p:spPr bwMode="auto">
          <a:xfrm>
            <a:off x="1048638" y="5199150"/>
            <a:ext cx="992" cy="944"/>
          </a:xfrm>
          <a:prstGeom prst="rect">
            <a:avLst/>
          </a:prstGeom>
          <a:noFill/>
          <a:ln w="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37" name="Rectangle 105"/>
          <p:cNvSpPr>
            <a:spLocks noChangeArrowheads="1"/>
          </p:cNvSpPr>
          <p:nvPr/>
        </p:nvSpPr>
        <p:spPr bwMode="auto">
          <a:xfrm>
            <a:off x="1052608" y="5201038"/>
            <a:ext cx="992" cy="944"/>
          </a:xfrm>
          <a:prstGeom prst="rect">
            <a:avLst/>
          </a:prstGeom>
          <a:noFill/>
          <a:ln w="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38" name="Rectangle 106"/>
          <p:cNvSpPr>
            <a:spLocks noChangeArrowheads="1"/>
          </p:cNvSpPr>
          <p:nvPr/>
        </p:nvSpPr>
        <p:spPr bwMode="auto">
          <a:xfrm>
            <a:off x="1044669" y="5276550"/>
            <a:ext cx="992" cy="944"/>
          </a:xfrm>
          <a:prstGeom prst="rect">
            <a:avLst/>
          </a:prstGeom>
          <a:noFill/>
          <a:ln w="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39" name="Rectangle 107"/>
          <p:cNvSpPr>
            <a:spLocks noChangeArrowheads="1"/>
          </p:cNvSpPr>
          <p:nvPr/>
        </p:nvSpPr>
        <p:spPr bwMode="auto">
          <a:xfrm>
            <a:off x="1049630" y="5305811"/>
            <a:ext cx="993" cy="944"/>
          </a:xfrm>
          <a:prstGeom prst="rect">
            <a:avLst/>
          </a:prstGeom>
          <a:noFill/>
          <a:ln w="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40" name="Rectangle 108"/>
          <p:cNvSpPr>
            <a:spLocks noChangeArrowheads="1"/>
          </p:cNvSpPr>
          <p:nvPr/>
        </p:nvSpPr>
        <p:spPr bwMode="auto">
          <a:xfrm>
            <a:off x="1050623" y="5303923"/>
            <a:ext cx="992" cy="944"/>
          </a:xfrm>
          <a:prstGeom prst="rect">
            <a:avLst/>
          </a:prstGeom>
          <a:noFill/>
          <a:ln w="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41" name="Freeform 109"/>
          <p:cNvSpPr>
            <a:spLocks/>
          </p:cNvSpPr>
          <p:nvPr/>
        </p:nvSpPr>
        <p:spPr bwMode="auto">
          <a:xfrm>
            <a:off x="1042684" y="5281269"/>
            <a:ext cx="992" cy="944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1 w 1"/>
              <a:gd name="T5" fmla="*/ 1 h 1"/>
              <a:gd name="T6" fmla="*/ 0 w 1"/>
              <a:gd name="T7" fmla="*/ 1 h 1"/>
              <a:gd name="T8" fmla="*/ 0 60000 65536"/>
              <a:gd name="T9" fmla="*/ 0 60000 65536"/>
              <a:gd name="T10" fmla="*/ 0 60000 65536"/>
              <a:gd name="T11" fmla="*/ 0 60000 65536"/>
              <a:gd name="T12" fmla="*/ 0 w 1"/>
              <a:gd name="T13" fmla="*/ 0 h 1"/>
              <a:gd name="T14" fmla="*/ 1 w 1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" h="1">
                <a:moveTo>
                  <a:pt x="0" y="1"/>
                </a:moveTo>
                <a:lnTo>
                  <a:pt x="0" y="0"/>
                </a:lnTo>
                <a:lnTo>
                  <a:pt x="1" y="1"/>
                </a:lnTo>
                <a:lnTo>
                  <a:pt x="0" y="1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42" name="Rectangle 110"/>
          <p:cNvSpPr>
            <a:spLocks noChangeArrowheads="1"/>
          </p:cNvSpPr>
          <p:nvPr/>
        </p:nvSpPr>
        <p:spPr bwMode="auto">
          <a:xfrm>
            <a:off x="1042684" y="5272774"/>
            <a:ext cx="992" cy="944"/>
          </a:xfrm>
          <a:prstGeom prst="rect">
            <a:avLst/>
          </a:prstGeom>
          <a:noFill/>
          <a:ln w="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43" name="Freeform 111"/>
          <p:cNvSpPr>
            <a:spLocks/>
          </p:cNvSpPr>
          <p:nvPr/>
        </p:nvSpPr>
        <p:spPr bwMode="auto">
          <a:xfrm>
            <a:off x="1034746" y="5314306"/>
            <a:ext cx="992" cy="944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1 w 1"/>
              <a:gd name="T5" fmla="*/ 0 h 1"/>
              <a:gd name="T6" fmla="*/ 1 w 1"/>
              <a:gd name="T7" fmla="*/ 1 h 1"/>
              <a:gd name="T8" fmla="*/ 0 w 1"/>
              <a:gd name="T9" fmla="*/ 1 h 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"/>
              <a:gd name="T16" fmla="*/ 0 h 1"/>
              <a:gd name="T17" fmla="*/ 1 w 1"/>
              <a:gd name="T18" fmla="*/ 1 h 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" h="1">
                <a:moveTo>
                  <a:pt x="0" y="1"/>
                </a:moveTo>
                <a:lnTo>
                  <a:pt x="1" y="1"/>
                </a:lnTo>
                <a:lnTo>
                  <a:pt x="1" y="0"/>
                </a:lnTo>
                <a:lnTo>
                  <a:pt x="1" y="1"/>
                </a:lnTo>
                <a:lnTo>
                  <a:pt x="0" y="1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44" name="Freeform 112"/>
          <p:cNvSpPr>
            <a:spLocks/>
          </p:cNvSpPr>
          <p:nvPr/>
        </p:nvSpPr>
        <p:spPr bwMode="auto">
          <a:xfrm>
            <a:off x="1044669" y="5201038"/>
            <a:ext cx="992" cy="944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1 w 1"/>
              <a:gd name="T5" fmla="*/ 1 h 1"/>
              <a:gd name="T6" fmla="*/ 0 w 1"/>
              <a:gd name="T7" fmla="*/ 1 h 1"/>
              <a:gd name="T8" fmla="*/ 0 60000 65536"/>
              <a:gd name="T9" fmla="*/ 0 60000 65536"/>
              <a:gd name="T10" fmla="*/ 0 60000 65536"/>
              <a:gd name="T11" fmla="*/ 0 60000 65536"/>
              <a:gd name="T12" fmla="*/ 0 w 1"/>
              <a:gd name="T13" fmla="*/ 0 h 1"/>
              <a:gd name="T14" fmla="*/ 1 w 1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" h="1">
                <a:moveTo>
                  <a:pt x="0" y="1"/>
                </a:moveTo>
                <a:lnTo>
                  <a:pt x="0" y="0"/>
                </a:lnTo>
                <a:lnTo>
                  <a:pt x="1" y="1"/>
                </a:lnTo>
                <a:lnTo>
                  <a:pt x="0" y="1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45" name="Freeform 113"/>
          <p:cNvSpPr>
            <a:spLocks/>
          </p:cNvSpPr>
          <p:nvPr/>
        </p:nvSpPr>
        <p:spPr bwMode="auto">
          <a:xfrm>
            <a:off x="1061538" y="5239738"/>
            <a:ext cx="993" cy="944"/>
          </a:xfrm>
          <a:custGeom>
            <a:avLst/>
            <a:gdLst>
              <a:gd name="T0" fmla="*/ 0 w 1"/>
              <a:gd name="T1" fmla="*/ 0 h 1587"/>
              <a:gd name="T2" fmla="*/ 0 w 1"/>
              <a:gd name="T3" fmla="*/ 0 h 1587"/>
              <a:gd name="T4" fmla="*/ 0 w 1"/>
              <a:gd name="T5" fmla="*/ 0 h 1587"/>
              <a:gd name="T6" fmla="*/ 0 w 1"/>
              <a:gd name="T7" fmla="*/ 0 h 1587"/>
              <a:gd name="T8" fmla="*/ 1 w 1"/>
              <a:gd name="T9" fmla="*/ 0 h 1587"/>
              <a:gd name="T10" fmla="*/ 1 w 1"/>
              <a:gd name="T11" fmla="*/ 0 h 1587"/>
              <a:gd name="T12" fmla="*/ 0 w 1"/>
              <a:gd name="T13" fmla="*/ 0 h 158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587"/>
              <a:gd name="T23" fmla="*/ 1 w 1"/>
              <a:gd name="T24" fmla="*/ 1587 h 158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587">
                <a:moveTo>
                  <a:pt x="0" y="0"/>
                </a:moveTo>
                <a:lnTo>
                  <a:pt x="0" y="0"/>
                </a:lnTo>
                <a:lnTo>
                  <a:pt x="1" y="0"/>
                </a:lnTo>
                <a:lnTo>
                  <a:pt x="0" y="0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46" name="Freeform 114"/>
          <p:cNvSpPr>
            <a:spLocks/>
          </p:cNvSpPr>
          <p:nvPr/>
        </p:nvSpPr>
        <p:spPr bwMode="auto">
          <a:xfrm>
            <a:off x="1044669" y="5281269"/>
            <a:ext cx="992" cy="944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1 w 1"/>
              <a:gd name="T5" fmla="*/ 0 h 1"/>
              <a:gd name="T6" fmla="*/ 0 w 1"/>
              <a:gd name="T7" fmla="*/ 1 h 1"/>
              <a:gd name="T8" fmla="*/ 0 60000 65536"/>
              <a:gd name="T9" fmla="*/ 0 60000 65536"/>
              <a:gd name="T10" fmla="*/ 0 60000 65536"/>
              <a:gd name="T11" fmla="*/ 0 60000 65536"/>
              <a:gd name="T12" fmla="*/ 0 w 1"/>
              <a:gd name="T13" fmla="*/ 0 h 1"/>
              <a:gd name="T14" fmla="*/ 1 w 1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" h="1">
                <a:moveTo>
                  <a:pt x="0" y="1"/>
                </a:moveTo>
                <a:lnTo>
                  <a:pt x="0" y="0"/>
                </a:lnTo>
                <a:lnTo>
                  <a:pt x="1" y="0"/>
                </a:lnTo>
                <a:lnTo>
                  <a:pt x="0" y="1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47" name="Freeform 115"/>
          <p:cNvSpPr>
            <a:spLocks/>
          </p:cNvSpPr>
          <p:nvPr/>
        </p:nvSpPr>
        <p:spPr bwMode="auto">
          <a:xfrm>
            <a:off x="1060546" y="5203870"/>
            <a:ext cx="992" cy="944"/>
          </a:xfrm>
          <a:custGeom>
            <a:avLst/>
            <a:gdLst>
              <a:gd name="T0" fmla="*/ 0 w 1"/>
              <a:gd name="T1" fmla="*/ 0 h 1587"/>
              <a:gd name="T2" fmla="*/ 0 w 1"/>
              <a:gd name="T3" fmla="*/ 0 h 1587"/>
              <a:gd name="T4" fmla="*/ 1 w 1"/>
              <a:gd name="T5" fmla="*/ 0 h 1587"/>
              <a:gd name="T6" fmla="*/ 0 w 1"/>
              <a:gd name="T7" fmla="*/ 0 h 1587"/>
              <a:gd name="T8" fmla="*/ 0 60000 65536"/>
              <a:gd name="T9" fmla="*/ 0 60000 65536"/>
              <a:gd name="T10" fmla="*/ 0 60000 65536"/>
              <a:gd name="T11" fmla="*/ 0 60000 65536"/>
              <a:gd name="T12" fmla="*/ 0 w 1"/>
              <a:gd name="T13" fmla="*/ 0 h 1587"/>
              <a:gd name="T14" fmla="*/ 1 w 1"/>
              <a:gd name="T15" fmla="*/ 1587 h 158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" h="1587">
                <a:moveTo>
                  <a:pt x="0" y="0"/>
                </a:moveTo>
                <a:lnTo>
                  <a:pt x="0" y="0"/>
                </a:lnTo>
                <a:lnTo>
                  <a:pt x="1" y="0"/>
                </a:lnTo>
                <a:lnTo>
                  <a:pt x="0" y="0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48" name="Freeform 116"/>
          <p:cNvSpPr>
            <a:spLocks/>
          </p:cNvSpPr>
          <p:nvPr/>
        </p:nvSpPr>
        <p:spPr bwMode="auto">
          <a:xfrm>
            <a:off x="1061538" y="5208589"/>
            <a:ext cx="993" cy="944"/>
          </a:xfrm>
          <a:custGeom>
            <a:avLst/>
            <a:gdLst>
              <a:gd name="T0" fmla="*/ 0 w 1588"/>
              <a:gd name="T1" fmla="*/ 1 h 1"/>
              <a:gd name="T2" fmla="*/ 0 w 1588"/>
              <a:gd name="T3" fmla="*/ 0 h 1"/>
              <a:gd name="T4" fmla="*/ 0 w 1588"/>
              <a:gd name="T5" fmla="*/ 0 h 1"/>
              <a:gd name="T6" fmla="*/ 0 w 1588"/>
              <a:gd name="T7" fmla="*/ 0 h 1"/>
              <a:gd name="T8" fmla="*/ 0 w 1588"/>
              <a:gd name="T9" fmla="*/ 1 h 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88"/>
              <a:gd name="T16" fmla="*/ 0 h 1"/>
              <a:gd name="T17" fmla="*/ 1588 w 1588"/>
              <a:gd name="T18" fmla="*/ 1 h 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88" h="1">
                <a:moveTo>
                  <a:pt x="0" y="1"/>
                </a:moveTo>
                <a:lnTo>
                  <a:pt x="0" y="0"/>
                </a:lnTo>
                <a:lnTo>
                  <a:pt x="0" y="1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49" name="Freeform 117"/>
          <p:cNvSpPr>
            <a:spLocks/>
          </p:cNvSpPr>
          <p:nvPr/>
        </p:nvSpPr>
        <p:spPr bwMode="auto">
          <a:xfrm>
            <a:off x="1050623" y="5301091"/>
            <a:ext cx="992" cy="944"/>
          </a:xfrm>
          <a:custGeom>
            <a:avLst/>
            <a:gdLst>
              <a:gd name="T0" fmla="*/ 0 w 1588"/>
              <a:gd name="T1" fmla="*/ 1 h 1"/>
              <a:gd name="T2" fmla="*/ 0 w 1588"/>
              <a:gd name="T3" fmla="*/ 0 h 1"/>
              <a:gd name="T4" fmla="*/ 0 w 1588"/>
              <a:gd name="T5" fmla="*/ 1 h 1"/>
              <a:gd name="T6" fmla="*/ 0 60000 65536"/>
              <a:gd name="T7" fmla="*/ 0 60000 65536"/>
              <a:gd name="T8" fmla="*/ 0 60000 65536"/>
              <a:gd name="T9" fmla="*/ 0 w 1588"/>
              <a:gd name="T10" fmla="*/ 0 h 1"/>
              <a:gd name="T11" fmla="*/ 1588 w 1588"/>
              <a:gd name="T12" fmla="*/ 1 h 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1">
                <a:moveTo>
                  <a:pt x="0" y="1"/>
                </a:moveTo>
                <a:lnTo>
                  <a:pt x="0" y="0"/>
                </a:lnTo>
                <a:lnTo>
                  <a:pt x="0" y="1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50" name="Freeform 118"/>
          <p:cNvSpPr>
            <a:spLocks/>
          </p:cNvSpPr>
          <p:nvPr/>
        </p:nvSpPr>
        <p:spPr bwMode="auto">
          <a:xfrm>
            <a:off x="1046654" y="5287876"/>
            <a:ext cx="992" cy="944"/>
          </a:xfrm>
          <a:custGeom>
            <a:avLst/>
            <a:gdLst>
              <a:gd name="T0" fmla="*/ 1 w 1"/>
              <a:gd name="T1" fmla="*/ 0 h 1587"/>
              <a:gd name="T2" fmla="*/ 0 w 1"/>
              <a:gd name="T3" fmla="*/ 0 h 1587"/>
              <a:gd name="T4" fmla="*/ 1 w 1"/>
              <a:gd name="T5" fmla="*/ 0 h 1587"/>
              <a:gd name="T6" fmla="*/ 1 w 1"/>
              <a:gd name="T7" fmla="*/ 0 h 1587"/>
              <a:gd name="T8" fmla="*/ 0 60000 65536"/>
              <a:gd name="T9" fmla="*/ 0 60000 65536"/>
              <a:gd name="T10" fmla="*/ 0 60000 65536"/>
              <a:gd name="T11" fmla="*/ 0 60000 65536"/>
              <a:gd name="T12" fmla="*/ 0 w 1"/>
              <a:gd name="T13" fmla="*/ 0 h 1587"/>
              <a:gd name="T14" fmla="*/ 1 w 1"/>
              <a:gd name="T15" fmla="*/ 1587 h 158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" h="1587">
                <a:moveTo>
                  <a:pt x="1" y="0"/>
                </a:moveTo>
                <a:lnTo>
                  <a:pt x="0" y="0"/>
                </a:lnTo>
                <a:lnTo>
                  <a:pt x="1" y="0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51" name="Freeform 119"/>
          <p:cNvSpPr>
            <a:spLocks/>
          </p:cNvSpPr>
          <p:nvPr/>
        </p:nvSpPr>
        <p:spPr bwMode="auto">
          <a:xfrm>
            <a:off x="1075431" y="5215197"/>
            <a:ext cx="993" cy="944"/>
          </a:xfrm>
          <a:custGeom>
            <a:avLst/>
            <a:gdLst>
              <a:gd name="T0" fmla="*/ 1 w 1"/>
              <a:gd name="T1" fmla="*/ 0 h 1587"/>
              <a:gd name="T2" fmla="*/ 0 w 1"/>
              <a:gd name="T3" fmla="*/ 0 h 1587"/>
              <a:gd name="T4" fmla="*/ 0 w 1"/>
              <a:gd name="T5" fmla="*/ 0 h 1587"/>
              <a:gd name="T6" fmla="*/ 0 w 1"/>
              <a:gd name="T7" fmla="*/ 0 h 1587"/>
              <a:gd name="T8" fmla="*/ 1 w 1"/>
              <a:gd name="T9" fmla="*/ 0 h 158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"/>
              <a:gd name="T16" fmla="*/ 0 h 1587"/>
              <a:gd name="T17" fmla="*/ 1 w 1"/>
              <a:gd name="T18" fmla="*/ 1587 h 158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" h="1587">
                <a:moveTo>
                  <a:pt x="1" y="0"/>
                </a:moveTo>
                <a:lnTo>
                  <a:pt x="0" y="0"/>
                </a:lnTo>
                <a:lnTo>
                  <a:pt x="1" y="0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52" name="Freeform 120"/>
          <p:cNvSpPr>
            <a:spLocks/>
          </p:cNvSpPr>
          <p:nvPr/>
        </p:nvSpPr>
        <p:spPr bwMode="auto">
          <a:xfrm>
            <a:off x="1048638" y="5307699"/>
            <a:ext cx="992" cy="944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0 h 1"/>
              <a:gd name="T6" fmla="*/ 1 w 1"/>
              <a:gd name="T7" fmla="*/ 1 h 1"/>
              <a:gd name="T8" fmla="*/ 0 60000 65536"/>
              <a:gd name="T9" fmla="*/ 0 60000 65536"/>
              <a:gd name="T10" fmla="*/ 0 60000 65536"/>
              <a:gd name="T11" fmla="*/ 0 60000 65536"/>
              <a:gd name="T12" fmla="*/ 0 w 1"/>
              <a:gd name="T13" fmla="*/ 0 h 1"/>
              <a:gd name="T14" fmla="*/ 1 w 1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" h="1">
                <a:moveTo>
                  <a:pt x="1" y="1"/>
                </a:moveTo>
                <a:lnTo>
                  <a:pt x="0" y="0"/>
                </a:lnTo>
                <a:lnTo>
                  <a:pt x="1" y="0"/>
                </a:lnTo>
                <a:lnTo>
                  <a:pt x="1" y="1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53" name="Freeform 121"/>
          <p:cNvSpPr>
            <a:spLocks/>
          </p:cNvSpPr>
          <p:nvPr/>
        </p:nvSpPr>
        <p:spPr bwMode="auto">
          <a:xfrm>
            <a:off x="1052608" y="5232187"/>
            <a:ext cx="992" cy="944"/>
          </a:xfrm>
          <a:custGeom>
            <a:avLst/>
            <a:gdLst>
              <a:gd name="T0" fmla="*/ 0 w 1"/>
              <a:gd name="T1" fmla="*/ 0 h 1587"/>
              <a:gd name="T2" fmla="*/ 1 w 1"/>
              <a:gd name="T3" fmla="*/ 0 h 1587"/>
              <a:gd name="T4" fmla="*/ 0 w 1"/>
              <a:gd name="T5" fmla="*/ 0 h 1587"/>
              <a:gd name="T6" fmla="*/ 0 60000 65536"/>
              <a:gd name="T7" fmla="*/ 0 60000 65536"/>
              <a:gd name="T8" fmla="*/ 0 60000 65536"/>
              <a:gd name="T9" fmla="*/ 0 w 1"/>
              <a:gd name="T10" fmla="*/ 0 h 1587"/>
              <a:gd name="T11" fmla="*/ 1 w 1"/>
              <a:gd name="T12" fmla="*/ 1587 h 158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" h="1587">
                <a:moveTo>
                  <a:pt x="0" y="0"/>
                </a:moveTo>
                <a:lnTo>
                  <a:pt x="1" y="0"/>
                </a:lnTo>
                <a:lnTo>
                  <a:pt x="0" y="0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54" name="Freeform 122"/>
          <p:cNvSpPr>
            <a:spLocks/>
          </p:cNvSpPr>
          <p:nvPr/>
        </p:nvSpPr>
        <p:spPr bwMode="auto">
          <a:xfrm>
            <a:off x="1051615" y="5211421"/>
            <a:ext cx="993" cy="944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1 w 1"/>
              <a:gd name="T5" fmla="*/ 0 h 1"/>
              <a:gd name="T6" fmla="*/ 0 w 1"/>
              <a:gd name="T7" fmla="*/ 1 h 1"/>
              <a:gd name="T8" fmla="*/ 0 60000 65536"/>
              <a:gd name="T9" fmla="*/ 0 60000 65536"/>
              <a:gd name="T10" fmla="*/ 0 60000 65536"/>
              <a:gd name="T11" fmla="*/ 0 60000 65536"/>
              <a:gd name="T12" fmla="*/ 0 w 1"/>
              <a:gd name="T13" fmla="*/ 0 h 1"/>
              <a:gd name="T14" fmla="*/ 1 w 1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" h="1">
                <a:moveTo>
                  <a:pt x="0" y="1"/>
                </a:moveTo>
                <a:lnTo>
                  <a:pt x="0" y="0"/>
                </a:lnTo>
                <a:lnTo>
                  <a:pt x="1" y="0"/>
                </a:lnTo>
                <a:lnTo>
                  <a:pt x="0" y="1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55" name="Freeform 123"/>
          <p:cNvSpPr>
            <a:spLocks/>
          </p:cNvSpPr>
          <p:nvPr/>
        </p:nvSpPr>
        <p:spPr bwMode="auto">
          <a:xfrm>
            <a:off x="1047646" y="5288821"/>
            <a:ext cx="993" cy="944"/>
          </a:xfrm>
          <a:custGeom>
            <a:avLst/>
            <a:gdLst>
              <a:gd name="T0" fmla="*/ 0 w 1"/>
              <a:gd name="T1" fmla="*/ 0 h 1587"/>
              <a:gd name="T2" fmla="*/ 1 w 1"/>
              <a:gd name="T3" fmla="*/ 0 h 1587"/>
              <a:gd name="T4" fmla="*/ 0 w 1"/>
              <a:gd name="T5" fmla="*/ 0 h 1587"/>
              <a:gd name="T6" fmla="*/ 0 60000 65536"/>
              <a:gd name="T7" fmla="*/ 0 60000 65536"/>
              <a:gd name="T8" fmla="*/ 0 60000 65536"/>
              <a:gd name="T9" fmla="*/ 0 w 1"/>
              <a:gd name="T10" fmla="*/ 0 h 1587"/>
              <a:gd name="T11" fmla="*/ 1 w 1"/>
              <a:gd name="T12" fmla="*/ 1587 h 158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" h="1587">
                <a:moveTo>
                  <a:pt x="0" y="0"/>
                </a:moveTo>
                <a:lnTo>
                  <a:pt x="1" y="0"/>
                </a:lnTo>
                <a:lnTo>
                  <a:pt x="0" y="0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56" name="Freeform 124"/>
          <p:cNvSpPr>
            <a:spLocks/>
          </p:cNvSpPr>
          <p:nvPr/>
        </p:nvSpPr>
        <p:spPr bwMode="auto">
          <a:xfrm>
            <a:off x="1042684" y="5288821"/>
            <a:ext cx="992" cy="944"/>
          </a:xfrm>
          <a:custGeom>
            <a:avLst/>
            <a:gdLst>
              <a:gd name="T0" fmla="*/ 0 w 1588"/>
              <a:gd name="T1" fmla="*/ 1 h 1"/>
              <a:gd name="T2" fmla="*/ 0 w 1588"/>
              <a:gd name="T3" fmla="*/ 0 h 1"/>
              <a:gd name="T4" fmla="*/ 0 w 1588"/>
              <a:gd name="T5" fmla="*/ 1 h 1"/>
              <a:gd name="T6" fmla="*/ 0 60000 65536"/>
              <a:gd name="T7" fmla="*/ 0 60000 65536"/>
              <a:gd name="T8" fmla="*/ 0 60000 65536"/>
              <a:gd name="T9" fmla="*/ 0 w 1588"/>
              <a:gd name="T10" fmla="*/ 0 h 1"/>
              <a:gd name="T11" fmla="*/ 1588 w 1588"/>
              <a:gd name="T12" fmla="*/ 1 h 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1">
                <a:moveTo>
                  <a:pt x="0" y="1"/>
                </a:moveTo>
                <a:lnTo>
                  <a:pt x="0" y="0"/>
                </a:lnTo>
                <a:lnTo>
                  <a:pt x="0" y="1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57" name="Freeform 125"/>
          <p:cNvSpPr>
            <a:spLocks/>
          </p:cNvSpPr>
          <p:nvPr/>
        </p:nvSpPr>
        <p:spPr bwMode="auto">
          <a:xfrm>
            <a:off x="1056577" y="5230299"/>
            <a:ext cx="992" cy="944"/>
          </a:xfrm>
          <a:custGeom>
            <a:avLst/>
            <a:gdLst>
              <a:gd name="T0" fmla="*/ 0 w 1588"/>
              <a:gd name="T1" fmla="*/ 1 h 1"/>
              <a:gd name="T2" fmla="*/ 0 w 1588"/>
              <a:gd name="T3" fmla="*/ 0 h 1"/>
              <a:gd name="T4" fmla="*/ 0 w 1588"/>
              <a:gd name="T5" fmla="*/ 1 h 1"/>
              <a:gd name="T6" fmla="*/ 0 60000 65536"/>
              <a:gd name="T7" fmla="*/ 0 60000 65536"/>
              <a:gd name="T8" fmla="*/ 0 60000 65536"/>
              <a:gd name="T9" fmla="*/ 0 w 1588"/>
              <a:gd name="T10" fmla="*/ 0 h 1"/>
              <a:gd name="T11" fmla="*/ 1588 w 1588"/>
              <a:gd name="T12" fmla="*/ 1 h 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1">
                <a:moveTo>
                  <a:pt x="0" y="1"/>
                </a:moveTo>
                <a:lnTo>
                  <a:pt x="0" y="0"/>
                </a:lnTo>
                <a:lnTo>
                  <a:pt x="0" y="1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58" name="Rectangle 126"/>
          <p:cNvSpPr>
            <a:spLocks noChangeArrowheads="1"/>
          </p:cNvSpPr>
          <p:nvPr/>
        </p:nvSpPr>
        <p:spPr bwMode="auto">
          <a:xfrm>
            <a:off x="1058562" y="5232187"/>
            <a:ext cx="992" cy="944"/>
          </a:xfrm>
          <a:prstGeom prst="rect">
            <a:avLst/>
          </a:prstGeom>
          <a:noFill/>
          <a:ln w="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59" name="Freeform 127"/>
          <p:cNvSpPr>
            <a:spLocks/>
          </p:cNvSpPr>
          <p:nvPr/>
        </p:nvSpPr>
        <p:spPr bwMode="auto">
          <a:xfrm>
            <a:off x="1086347" y="5234075"/>
            <a:ext cx="51601" cy="36812"/>
          </a:xfrm>
          <a:custGeom>
            <a:avLst/>
            <a:gdLst>
              <a:gd name="T0" fmla="*/ 2 w 52"/>
              <a:gd name="T1" fmla="*/ 6 h 39"/>
              <a:gd name="T2" fmla="*/ 3 w 52"/>
              <a:gd name="T3" fmla="*/ 5 h 39"/>
              <a:gd name="T4" fmla="*/ 5 w 52"/>
              <a:gd name="T5" fmla="*/ 6 h 39"/>
              <a:gd name="T6" fmla="*/ 6 w 52"/>
              <a:gd name="T7" fmla="*/ 6 h 39"/>
              <a:gd name="T8" fmla="*/ 8 w 52"/>
              <a:gd name="T9" fmla="*/ 7 h 39"/>
              <a:gd name="T10" fmla="*/ 11 w 52"/>
              <a:gd name="T11" fmla="*/ 7 h 39"/>
              <a:gd name="T12" fmla="*/ 13 w 52"/>
              <a:gd name="T13" fmla="*/ 6 h 39"/>
              <a:gd name="T14" fmla="*/ 14 w 52"/>
              <a:gd name="T15" fmla="*/ 6 h 39"/>
              <a:gd name="T16" fmla="*/ 16 w 52"/>
              <a:gd name="T17" fmla="*/ 5 h 39"/>
              <a:gd name="T18" fmla="*/ 17 w 52"/>
              <a:gd name="T19" fmla="*/ 3 h 39"/>
              <a:gd name="T20" fmla="*/ 19 w 52"/>
              <a:gd name="T21" fmla="*/ 4 h 39"/>
              <a:gd name="T22" fmla="*/ 20 w 52"/>
              <a:gd name="T23" fmla="*/ 3 h 39"/>
              <a:gd name="T24" fmla="*/ 22 w 52"/>
              <a:gd name="T25" fmla="*/ 2 h 39"/>
              <a:gd name="T26" fmla="*/ 24 w 52"/>
              <a:gd name="T27" fmla="*/ 1 h 39"/>
              <a:gd name="T28" fmla="*/ 25 w 52"/>
              <a:gd name="T29" fmla="*/ 2 h 39"/>
              <a:gd name="T30" fmla="*/ 32 w 52"/>
              <a:gd name="T31" fmla="*/ 17 h 39"/>
              <a:gd name="T32" fmla="*/ 42 w 52"/>
              <a:gd name="T33" fmla="*/ 19 h 39"/>
              <a:gd name="T34" fmla="*/ 52 w 52"/>
              <a:gd name="T35" fmla="*/ 24 h 39"/>
              <a:gd name="T36" fmla="*/ 46 w 52"/>
              <a:gd name="T37" fmla="*/ 31 h 39"/>
              <a:gd name="T38" fmla="*/ 40 w 52"/>
              <a:gd name="T39" fmla="*/ 38 h 39"/>
              <a:gd name="T40" fmla="*/ 38 w 52"/>
              <a:gd name="T41" fmla="*/ 39 h 39"/>
              <a:gd name="T42" fmla="*/ 37 w 52"/>
              <a:gd name="T43" fmla="*/ 38 h 39"/>
              <a:gd name="T44" fmla="*/ 36 w 52"/>
              <a:gd name="T45" fmla="*/ 36 h 39"/>
              <a:gd name="T46" fmla="*/ 33 w 52"/>
              <a:gd name="T47" fmla="*/ 36 h 39"/>
              <a:gd name="T48" fmla="*/ 31 w 52"/>
              <a:gd name="T49" fmla="*/ 37 h 39"/>
              <a:gd name="T50" fmla="*/ 30 w 52"/>
              <a:gd name="T51" fmla="*/ 36 h 39"/>
              <a:gd name="T52" fmla="*/ 27 w 52"/>
              <a:gd name="T53" fmla="*/ 36 h 39"/>
              <a:gd name="T54" fmla="*/ 25 w 52"/>
              <a:gd name="T55" fmla="*/ 36 h 39"/>
              <a:gd name="T56" fmla="*/ 23 w 52"/>
              <a:gd name="T57" fmla="*/ 35 h 39"/>
              <a:gd name="T58" fmla="*/ 20 w 52"/>
              <a:gd name="T59" fmla="*/ 36 h 39"/>
              <a:gd name="T60" fmla="*/ 19 w 52"/>
              <a:gd name="T61" fmla="*/ 37 h 39"/>
              <a:gd name="T62" fmla="*/ 17 w 52"/>
              <a:gd name="T63" fmla="*/ 36 h 39"/>
              <a:gd name="T64" fmla="*/ 16 w 52"/>
              <a:gd name="T65" fmla="*/ 34 h 39"/>
              <a:gd name="T66" fmla="*/ 15 w 52"/>
              <a:gd name="T67" fmla="*/ 32 h 39"/>
              <a:gd name="T68" fmla="*/ 13 w 52"/>
              <a:gd name="T69" fmla="*/ 32 h 39"/>
              <a:gd name="T70" fmla="*/ 13 w 52"/>
              <a:gd name="T71" fmla="*/ 30 h 39"/>
              <a:gd name="T72" fmla="*/ 11 w 52"/>
              <a:gd name="T73" fmla="*/ 28 h 39"/>
              <a:gd name="T74" fmla="*/ 10 w 52"/>
              <a:gd name="T75" fmla="*/ 26 h 39"/>
              <a:gd name="T76" fmla="*/ 9 w 52"/>
              <a:gd name="T77" fmla="*/ 25 h 39"/>
              <a:gd name="T78" fmla="*/ 6 w 52"/>
              <a:gd name="T79" fmla="*/ 24 h 39"/>
              <a:gd name="T80" fmla="*/ 5 w 52"/>
              <a:gd name="T81" fmla="*/ 23 h 39"/>
              <a:gd name="T82" fmla="*/ 4 w 52"/>
              <a:gd name="T83" fmla="*/ 20 h 39"/>
              <a:gd name="T84" fmla="*/ 4 w 52"/>
              <a:gd name="T85" fmla="*/ 19 h 39"/>
              <a:gd name="T86" fmla="*/ 5 w 52"/>
              <a:gd name="T87" fmla="*/ 18 h 39"/>
              <a:gd name="T88" fmla="*/ 4 w 52"/>
              <a:gd name="T89" fmla="*/ 16 h 39"/>
              <a:gd name="T90" fmla="*/ 2 w 52"/>
              <a:gd name="T91" fmla="*/ 14 h 39"/>
              <a:gd name="T92" fmla="*/ 2 w 52"/>
              <a:gd name="T93" fmla="*/ 13 h 39"/>
              <a:gd name="T94" fmla="*/ 2 w 52"/>
              <a:gd name="T95" fmla="*/ 12 h 39"/>
              <a:gd name="T96" fmla="*/ 2 w 52"/>
              <a:gd name="T97" fmla="*/ 9 h 39"/>
              <a:gd name="T98" fmla="*/ 1 w 52"/>
              <a:gd name="T99" fmla="*/ 7 h 39"/>
              <a:gd name="T100" fmla="*/ 0 w 52"/>
              <a:gd name="T101" fmla="*/ 6 h 39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2"/>
              <a:gd name="T154" fmla="*/ 0 h 39"/>
              <a:gd name="T155" fmla="*/ 52 w 52"/>
              <a:gd name="T156" fmla="*/ 39 h 39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2" h="39">
                <a:moveTo>
                  <a:pt x="0" y="6"/>
                </a:moveTo>
                <a:lnTo>
                  <a:pt x="1" y="6"/>
                </a:lnTo>
                <a:lnTo>
                  <a:pt x="2" y="6"/>
                </a:lnTo>
                <a:lnTo>
                  <a:pt x="1" y="5"/>
                </a:lnTo>
                <a:lnTo>
                  <a:pt x="2" y="5"/>
                </a:lnTo>
                <a:lnTo>
                  <a:pt x="3" y="5"/>
                </a:lnTo>
                <a:lnTo>
                  <a:pt x="3" y="6"/>
                </a:lnTo>
                <a:lnTo>
                  <a:pt x="4" y="6"/>
                </a:lnTo>
                <a:lnTo>
                  <a:pt x="5" y="6"/>
                </a:lnTo>
                <a:lnTo>
                  <a:pt x="6" y="6"/>
                </a:lnTo>
                <a:lnTo>
                  <a:pt x="7" y="6"/>
                </a:lnTo>
                <a:lnTo>
                  <a:pt x="8" y="6"/>
                </a:lnTo>
                <a:lnTo>
                  <a:pt x="8" y="7"/>
                </a:lnTo>
                <a:lnTo>
                  <a:pt x="9" y="7"/>
                </a:lnTo>
                <a:lnTo>
                  <a:pt x="10" y="7"/>
                </a:lnTo>
                <a:lnTo>
                  <a:pt x="11" y="7"/>
                </a:lnTo>
                <a:lnTo>
                  <a:pt x="12" y="7"/>
                </a:lnTo>
                <a:lnTo>
                  <a:pt x="13" y="7"/>
                </a:lnTo>
                <a:lnTo>
                  <a:pt x="13" y="6"/>
                </a:lnTo>
                <a:lnTo>
                  <a:pt x="14" y="6"/>
                </a:lnTo>
                <a:lnTo>
                  <a:pt x="14" y="5"/>
                </a:lnTo>
                <a:lnTo>
                  <a:pt x="15" y="5"/>
                </a:lnTo>
                <a:lnTo>
                  <a:pt x="16" y="5"/>
                </a:lnTo>
                <a:lnTo>
                  <a:pt x="16" y="4"/>
                </a:lnTo>
                <a:lnTo>
                  <a:pt x="17" y="4"/>
                </a:lnTo>
                <a:lnTo>
                  <a:pt x="17" y="3"/>
                </a:lnTo>
                <a:lnTo>
                  <a:pt x="18" y="3"/>
                </a:lnTo>
                <a:lnTo>
                  <a:pt x="19" y="3"/>
                </a:lnTo>
                <a:lnTo>
                  <a:pt x="19" y="4"/>
                </a:lnTo>
                <a:lnTo>
                  <a:pt x="20" y="4"/>
                </a:lnTo>
                <a:lnTo>
                  <a:pt x="20" y="3"/>
                </a:lnTo>
                <a:lnTo>
                  <a:pt x="21" y="3"/>
                </a:lnTo>
                <a:lnTo>
                  <a:pt x="22" y="3"/>
                </a:lnTo>
                <a:lnTo>
                  <a:pt x="22" y="2"/>
                </a:lnTo>
                <a:lnTo>
                  <a:pt x="23" y="2"/>
                </a:lnTo>
                <a:lnTo>
                  <a:pt x="24" y="2"/>
                </a:lnTo>
                <a:lnTo>
                  <a:pt x="24" y="1"/>
                </a:lnTo>
                <a:lnTo>
                  <a:pt x="25" y="1"/>
                </a:lnTo>
                <a:lnTo>
                  <a:pt x="25" y="0"/>
                </a:lnTo>
                <a:lnTo>
                  <a:pt x="25" y="2"/>
                </a:lnTo>
                <a:lnTo>
                  <a:pt x="30" y="17"/>
                </a:lnTo>
                <a:lnTo>
                  <a:pt x="31" y="17"/>
                </a:lnTo>
                <a:lnTo>
                  <a:pt x="32" y="17"/>
                </a:lnTo>
                <a:lnTo>
                  <a:pt x="37" y="17"/>
                </a:lnTo>
                <a:lnTo>
                  <a:pt x="41" y="19"/>
                </a:lnTo>
                <a:lnTo>
                  <a:pt x="42" y="19"/>
                </a:lnTo>
                <a:lnTo>
                  <a:pt x="46" y="21"/>
                </a:lnTo>
                <a:lnTo>
                  <a:pt x="50" y="23"/>
                </a:lnTo>
                <a:lnTo>
                  <a:pt x="52" y="24"/>
                </a:lnTo>
                <a:lnTo>
                  <a:pt x="49" y="25"/>
                </a:lnTo>
                <a:lnTo>
                  <a:pt x="47" y="29"/>
                </a:lnTo>
                <a:lnTo>
                  <a:pt x="46" y="31"/>
                </a:lnTo>
                <a:lnTo>
                  <a:pt x="44" y="33"/>
                </a:lnTo>
                <a:lnTo>
                  <a:pt x="44" y="36"/>
                </a:lnTo>
                <a:lnTo>
                  <a:pt x="40" y="38"/>
                </a:lnTo>
                <a:lnTo>
                  <a:pt x="38" y="38"/>
                </a:lnTo>
                <a:lnTo>
                  <a:pt x="38" y="39"/>
                </a:lnTo>
                <a:lnTo>
                  <a:pt x="37" y="39"/>
                </a:lnTo>
                <a:lnTo>
                  <a:pt x="37" y="38"/>
                </a:lnTo>
                <a:lnTo>
                  <a:pt x="36" y="38"/>
                </a:lnTo>
                <a:lnTo>
                  <a:pt x="36" y="37"/>
                </a:lnTo>
                <a:lnTo>
                  <a:pt x="36" y="36"/>
                </a:lnTo>
                <a:lnTo>
                  <a:pt x="35" y="36"/>
                </a:lnTo>
                <a:lnTo>
                  <a:pt x="34" y="36"/>
                </a:lnTo>
                <a:lnTo>
                  <a:pt x="33" y="36"/>
                </a:lnTo>
                <a:lnTo>
                  <a:pt x="33" y="37"/>
                </a:lnTo>
                <a:lnTo>
                  <a:pt x="32" y="37"/>
                </a:lnTo>
                <a:lnTo>
                  <a:pt x="31" y="37"/>
                </a:lnTo>
                <a:lnTo>
                  <a:pt x="31" y="36"/>
                </a:lnTo>
                <a:lnTo>
                  <a:pt x="30" y="36"/>
                </a:lnTo>
                <a:lnTo>
                  <a:pt x="29" y="36"/>
                </a:lnTo>
                <a:lnTo>
                  <a:pt x="28" y="36"/>
                </a:lnTo>
                <a:lnTo>
                  <a:pt x="27" y="36"/>
                </a:lnTo>
                <a:lnTo>
                  <a:pt x="26" y="36"/>
                </a:lnTo>
                <a:lnTo>
                  <a:pt x="25" y="36"/>
                </a:lnTo>
                <a:lnTo>
                  <a:pt x="24" y="36"/>
                </a:lnTo>
                <a:lnTo>
                  <a:pt x="24" y="35"/>
                </a:lnTo>
                <a:lnTo>
                  <a:pt x="23" y="35"/>
                </a:lnTo>
                <a:lnTo>
                  <a:pt x="22" y="35"/>
                </a:lnTo>
                <a:lnTo>
                  <a:pt x="21" y="35"/>
                </a:lnTo>
                <a:lnTo>
                  <a:pt x="20" y="36"/>
                </a:lnTo>
                <a:lnTo>
                  <a:pt x="19" y="36"/>
                </a:lnTo>
                <a:lnTo>
                  <a:pt x="19" y="37"/>
                </a:lnTo>
                <a:lnTo>
                  <a:pt x="18" y="37"/>
                </a:lnTo>
                <a:lnTo>
                  <a:pt x="18" y="36"/>
                </a:lnTo>
                <a:lnTo>
                  <a:pt x="17" y="36"/>
                </a:lnTo>
                <a:lnTo>
                  <a:pt x="17" y="35"/>
                </a:lnTo>
                <a:lnTo>
                  <a:pt x="16" y="35"/>
                </a:lnTo>
                <a:lnTo>
                  <a:pt x="16" y="34"/>
                </a:lnTo>
                <a:lnTo>
                  <a:pt x="16" y="33"/>
                </a:lnTo>
                <a:lnTo>
                  <a:pt x="16" y="32"/>
                </a:lnTo>
                <a:lnTo>
                  <a:pt x="15" y="32"/>
                </a:lnTo>
                <a:lnTo>
                  <a:pt x="14" y="32"/>
                </a:lnTo>
                <a:lnTo>
                  <a:pt x="13" y="32"/>
                </a:lnTo>
                <a:lnTo>
                  <a:pt x="13" y="31"/>
                </a:lnTo>
                <a:lnTo>
                  <a:pt x="13" y="30"/>
                </a:lnTo>
                <a:lnTo>
                  <a:pt x="12" y="29"/>
                </a:lnTo>
                <a:lnTo>
                  <a:pt x="11" y="29"/>
                </a:lnTo>
                <a:lnTo>
                  <a:pt x="11" y="28"/>
                </a:lnTo>
                <a:lnTo>
                  <a:pt x="10" y="28"/>
                </a:lnTo>
                <a:lnTo>
                  <a:pt x="10" y="27"/>
                </a:lnTo>
                <a:lnTo>
                  <a:pt x="10" y="26"/>
                </a:lnTo>
                <a:lnTo>
                  <a:pt x="9" y="26"/>
                </a:lnTo>
                <a:lnTo>
                  <a:pt x="9" y="25"/>
                </a:lnTo>
                <a:lnTo>
                  <a:pt x="8" y="25"/>
                </a:lnTo>
                <a:lnTo>
                  <a:pt x="7" y="25"/>
                </a:lnTo>
                <a:lnTo>
                  <a:pt x="6" y="24"/>
                </a:lnTo>
                <a:lnTo>
                  <a:pt x="6" y="23"/>
                </a:lnTo>
                <a:lnTo>
                  <a:pt x="5" y="23"/>
                </a:lnTo>
                <a:lnTo>
                  <a:pt x="5" y="22"/>
                </a:lnTo>
                <a:lnTo>
                  <a:pt x="4" y="21"/>
                </a:lnTo>
                <a:lnTo>
                  <a:pt x="4" y="20"/>
                </a:lnTo>
                <a:lnTo>
                  <a:pt x="4" y="19"/>
                </a:lnTo>
                <a:lnTo>
                  <a:pt x="5" y="19"/>
                </a:lnTo>
                <a:lnTo>
                  <a:pt x="4" y="19"/>
                </a:lnTo>
                <a:lnTo>
                  <a:pt x="5" y="19"/>
                </a:lnTo>
                <a:lnTo>
                  <a:pt x="5" y="18"/>
                </a:lnTo>
                <a:lnTo>
                  <a:pt x="4" y="18"/>
                </a:lnTo>
                <a:lnTo>
                  <a:pt x="4" y="17"/>
                </a:lnTo>
                <a:lnTo>
                  <a:pt x="4" y="16"/>
                </a:lnTo>
                <a:lnTo>
                  <a:pt x="3" y="15"/>
                </a:lnTo>
                <a:lnTo>
                  <a:pt x="3" y="14"/>
                </a:lnTo>
                <a:lnTo>
                  <a:pt x="2" y="14"/>
                </a:lnTo>
                <a:lnTo>
                  <a:pt x="2" y="13"/>
                </a:lnTo>
                <a:lnTo>
                  <a:pt x="1" y="13"/>
                </a:lnTo>
                <a:lnTo>
                  <a:pt x="2" y="13"/>
                </a:lnTo>
                <a:lnTo>
                  <a:pt x="2" y="12"/>
                </a:lnTo>
                <a:lnTo>
                  <a:pt x="1" y="12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2" y="9"/>
                </a:lnTo>
                <a:lnTo>
                  <a:pt x="2" y="8"/>
                </a:lnTo>
                <a:lnTo>
                  <a:pt x="1" y="8"/>
                </a:lnTo>
                <a:lnTo>
                  <a:pt x="1" y="7"/>
                </a:lnTo>
                <a:lnTo>
                  <a:pt x="1" y="6"/>
                </a:lnTo>
                <a:lnTo>
                  <a:pt x="0" y="6"/>
                </a:lnTo>
                <a:close/>
              </a:path>
            </a:pathLst>
          </a:custGeom>
          <a:solidFill>
            <a:srgbClr val="E9FFB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60" name="Freeform 128"/>
          <p:cNvSpPr>
            <a:spLocks/>
          </p:cNvSpPr>
          <p:nvPr/>
        </p:nvSpPr>
        <p:spPr bwMode="auto">
          <a:xfrm>
            <a:off x="1086347" y="5234075"/>
            <a:ext cx="51601" cy="36812"/>
          </a:xfrm>
          <a:custGeom>
            <a:avLst/>
            <a:gdLst>
              <a:gd name="T0" fmla="*/ 2 w 52"/>
              <a:gd name="T1" fmla="*/ 6 h 39"/>
              <a:gd name="T2" fmla="*/ 3 w 52"/>
              <a:gd name="T3" fmla="*/ 5 h 39"/>
              <a:gd name="T4" fmla="*/ 5 w 52"/>
              <a:gd name="T5" fmla="*/ 6 h 39"/>
              <a:gd name="T6" fmla="*/ 6 w 52"/>
              <a:gd name="T7" fmla="*/ 6 h 39"/>
              <a:gd name="T8" fmla="*/ 8 w 52"/>
              <a:gd name="T9" fmla="*/ 7 h 39"/>
              <a:gd name="T10" fmla="*/ 11 w 52"/>
              <a:gd name="T11" fmla="*/ 7 h 39"/>
              <a:gd name="T12" fmla="*/ 13 w 52"/>
              <a:gd name="T13" fmla="*/ 6 h 39"/>
              <a:gd name="T14" fmla="*/ 14 w 52"/>
              <a:gd name="T15" fmla="*/ 6 h 39"/>
              <a:gd name="T16" fmla="*/ 16 w 52"/>
              <a:gd name="T17" fmla="*/ 5 h 39"/>
              <a:gd name="T18" fmla="*/ 17 w 52"/>
              <a:gd name="T19" fmla="*/ 3 h 39"/>
              <a:gd name="T20" fmla="*/ 19 w 52"/>
              <a:gd name="T21" fmla="*/ 4 h 39"/>
              <a:gd name="T22" fmla="*/ 20 w 52"/>
              <a:gd name="T23" fmla="*/ 3 h 39"/>
              <a:gd name="T24" fmla="*/ 22 w 52"/>
              <a:gd name="T25" fmla="*/ 2 h 39"/>
              <a:gd name="T26" fmla="*/ 24 w 52"/>
              <a:gd name="T27" fmla="*/ 1 h 39"/>
              <a:gd name="T28" fmla="*/ 25 w 52"/>
              <a:gd name="T29" fmla="*/ 2 h 39"/>
              <a:gd name="T30" fmla="*/ 32 w 52"/>
              <a:gd name="T31" fmla="*/ 17 h 39"/>
              <a:gd name="T32" fmla="*/ 42 w 52"/>
              <a:gd name="T33" fmla="*/ 19 h 39"/>
              <a:gd name="T34" fmla="*/ 52 w 52"/>
              <a:gd name="T35" fmla="*/ 24 h 39"/>
              <a:gd name="T36" fmla="*/ 46 w 52"/>
              <a:gd name="T37" fmla="*/ 31 h 39"/>
              <a:gd name="T38" fmla="*/ 40 w 52"/>
              <a:gd name="T39" fmla="*/ 38 h 39"/>
              <a:gd name="T40" fmla="*/ 38 w 52"/>
              <a:gd name="T41" fmla="*/ 39 h 39"/>
              <a:gd name="T42" fmla="*/ 37 w 52"/>
              <a:gd name="T43" fmla="*/ 38 h 39"/>
              <a:gd name="T44" fmla="*/ 36 w 52"/>
              <a:gd name="T45" fmla="*/ 36 h 39"/>
              <a:gd name="T46" fmla="*/ 33 w 52"/>
              <a:gd name="T47" fmla="*/ 36 h 39"/>
              <a:gd name="T48" fmla="*/ 31 w 52"/>
              <a:gd name="T49" fmla="*/ 37 h 39"/>
              <a:gd name="T50" fmla="*/ 30 w 52"/>
              <a:gd name="T51" fmla="*/ 36 h 39"/>
              <a:gd name="T52" fmla="*/ 27 w 52"/>
              <a:gd name="T53" fmla="*/ 36 h 39"/>
              <a:gd name="T54" fmla="*/ 25 w 52"/>
              <a:gd name="T55" fmla="*/ 36 h 39"/>
              <a:gd name="T56" fmla="*/ 23 w 52"/>
              <a:gd name="T57" fmla="*/ 35 h 39"/>
              <a:gd name="T58" fmla="*/ 20 w 52"/>
              <a:gd name="T59" fmla="*/ 36 h 39"/>
              <a:gd name="T60" fmla="*/ 19 w 52"/>
              <a:gd name="T61" fmla="*/ 37 h 39"/>
              <a:gd name="T62" fmla="*/ 17 w 52"/>
              <a:gd name="T63" fmla="*/ 36 h 39"/>
              <a:gd name="T64" fmla="*/ 16 w 52"/>
              <a:gd name="T65" fmla="*/ 34 h 39"/>
              <a:gd name="T66" fmla="*/ 15 w 52"/>
              <a:gd name="T67" fmla="*/ 32 h 39"/>
              <a:gd name="T68" fmla="*/ 13 w 52"/>
              <a:gd name="T69" fmla="*/ 32 h 39"/>
              <a:gd name="T70" fmla="*/ 13 w 52"/>
              <a:gd name="T71" fmla="*/ 30 h 39"/>
              <a:gd name="T72" fmla="*/ 11 w 52"/>
              <a:gd name="T73" fmla="*/ 28 h 39"/>
              <a:gd name="T74" fmla="*/ 10 w 52"/>
              <a:gd name="T75" fmla="*/ 26 h 39"/>
              <a:gd name="T76" fmla="*/ 9 w 52"/>
              <a:gd name="T77" fmla="*/ 25 h 39"/>
              <a:gd name="T78" fmla="*/ 6 w 52"/>
              <a:gd name="T79" fmla="*/ 24 h 39"/>
              <a:gd name="T80" fmla="*/ 5 w 52"/>
              <a:gd name="T81" fmla="*/ 23 h 39"/>
              <a:gd name="T82" fmla="*/ 4 w 52"/>
              <a:gd name="T83" fmla="*/ 20 h 39"/>
              <a:gd name="T84" fmla="*/ 4 w 52"/>
              <a:gd name="T85" fmla="*/ 19 h 39"/>
              <a:gd name="T86" fmla="*/ 5 w 52"/>
              <a:gd name="T87" fmla="*/ 18 h 39"/>
              <a:gd name="T88" fmla="*/ 4 w 52"/>
              <a:gd name="T89" fmla="*/ 16 h 39"/>
              <a:gd name="T90" fmla="*/ 2 w 52"/>
              <a:gd name="T91" fmla="*/ 14 h 39"/>
              <a:gd name="T92" fmla="*/ 2 w 52"/>
              <a:gd name="T93" fmla="*/ 13 h 39"/>
              <a:gd name="T94" fmla="*/ 2 w 52"/>
              <a:gd name="T95" fmla="*/ 12 h 39"/>
              <a:gd name="T96" fmla="*/ 2 w 52"/>
              <a:gd name="T97" fmla="*/ 9 h 39"/>
              <a:gd name="T98" fmla="*/ 1 w 52"/>
              <a:gd name="T99" fmla="*/ 7 h 39"/>
              <a:gd name="T100" fmla="*/ 0 w 52"/>
              <a:gd name="T101" fmla="*/ 6 h 39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2"/>
              <a:gd name="T154" fmla="*/ 0 h 39"/>
              <a:gd name="T155" fmla="*/ 52 w 52"/>
              <a:gd name="T156" fmla="*/ 39 h 39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2" h="39">
                <a:moveTo>
                  <a:pt x="0" y="6"/>
                </a:moveTo>
                <a:lnTo>
                  <a:pt x="1" y="6"/>
                </a:lnTo>
                <a:lnTo>
                  <a:pt x="2" y="6"/>
                </a:lnTo>
                <a:lnTo>
                  <a:pt x="1" y="5"/>
                </a:lnTo>
                <a:lnTo>
                  <a:pt x="2" y="5"/>
                </a:lnTo>
                <a:lnTo>
                  <a:pt x="3" y="5"/>
                </a:lnTo>
                <a:lnTo>
                  <a:pt x="3" y="6"/>
                </a:lnTo>
                <a:lnTo>
                  <a:pt x="4" y="6"/>
                </a:lnTo>
                <a:lnTo>
                  <a:pt x="5" y="6"/>
                </a:lnTo>
                <a:lnTo>
                  <a:pt x="6" y="6"/>
                </a:lnTo>
                <a:lnTo>
                  <a:pt x="7" y="6"/>
                </a:lnTo>
                <a:lnTo>
                  <a:pt x="8" y="6"/>
                </a:lnTo>
                <a:lnTo>
                  <a:pt x="8" y="7"/>
                </a:lnTo>
                <a:lnTo>
                  <a:pt x="9" y="7"/>
                </a:lnTo>
                <a:lnTo>
                  <a:pt x="10" y="7"/>
                </a:lnTo>
                <a:lnTo>
                  <a:pt x="11" y="7"/>
                </a:lnTo>
                <a:lnTo>
                  <a:pt x="12" y="7"/>
                </a:lnTo>
                <a:lnTo>
                  <a:pt x="13" y="7"/>
                </a:lnTo>
                <a:lnTo>
                  <a:pt x="13" y="6"/>
                </a:lnTo>
                <a:lnTo>
                  <a:pt x="14" y="6"/>
                </a:lnTo>
                <a:lnTo>
                  <a:pt x="14" y="5"/>
                </a:lnTo>
                <a:lnTo>
                  <a:pt x="15" y="5"/>
                </a:lnTo>
                <a:lnTo>
                  <a:pt x="16" y="5"/>
                </a:lnTo>
                <a:lnTo>
                  <a:pt x="16" y="4"/>
                </a:lnTo>
                <a:lnTo>
                  <a:pt x="17" y="4"/>
                </a:lnTo>
                <a:lnTo>
                  <a:pt x="17" y="3"/>
                </a:lnTo>
                <a:lnTo>
                  <a:pt x="18" y="3"/>
                </a:lnTo>
                <a:lnTo>
                  <a:pt x="19" y="3"/>
                </a:lnTo>
                <a:lnTo>
                  <a:pt x="19" y="4"/>
                </a:lnTo>
                <a:lnTo>
                  <a:pt x="20" y="4"/>
                </a:lnTo>
                <a:lnTo>
                  <a:pt x="20" y="3"/>
                </a:lnTo>
                <a:lnTo>
                  <a:pt x="21" y="3"/>
                </a:lnTo>
                <a:lnTo>
                  <a:pt x="22" y="3"/>
                </a:lnTo>
                <a:lnTo>
                  <a:pt x="22" y="2"/>
                </a:lnTo>
                <a:lnTo>
                  <a:pt x="23" y="2"/>
                </a:lnTo>
                <a:lnTo>
                  <a:pt x="24" y="2"/>
                </a:lnTo>
                <a:lnTo>
                  <a:pt x="24" y="1"/>
                </a:lnTo>
                <a:lnTo>
                  <a:pt x="25" y="1"/>
                </a:lnTo>
                <a:lnTo>
                  <a:pt x="25" y="0"/>
                </a:lnTo>
                <a:lnTo>
                  <a:pt x="25" y="2"/>
                </a:lnTo>
                <a:lnTo>
                  <a:pt x="30" y="17"/>
                </a:lnTo>
                <a:lnTo>
                  <a:pt x="31" y="17"/>
                </a:lnTo>
                <a:lnTo>
                  <a:pt x="32" y="17"/>
                </a:lnTo>
                <a:lnTo>
                  <a:pt x="37" y="17"/>
                </a:lnTo>
                <a:lnTo>
                  <a:pt x="41" y="19"/>
                </a:lnTo>
                <a:lnTo>
                  <a:pt x="42" y="19"/>
                </a:lnTo>
                <a:lnTo>
                  <a:pt x="46" y="21"/>
                </a:lnTo>
                <a:lnTo>
                  <a:pt x="50" y="23"/>
                </a:lnTo>
                <a:lnTo>
                  <a:pt x="52" y="24"/>
                </a:lnTo>
                <a:lnTo>
                  <a:pt x="49" y="25"/>
                </a:lnTo>
                <a:lnTo>
                  <a:pt x="47" y="29"/>
                </a:lnTo>
                <a:lnTo>
                  <a:pt x="46" y="31"/>
                </a:lnTo>
                <a:lnTo>
                  <a:pt x="44" y="33"/>
                </a:lnTo>
                <a:lnTo>
                  <a:pt x="44" y="36"/>
                </a:lnTo>
                <a:lnTo>
                  <a:pt x="40" y="38"/>
                </a:lnTo>
                <a:lnTo>
                  <a:pt x="38" y="38"/>
                </a:lnTo>
                <a:lnTo>
                  <a:pt x="38" y="39"/>
                </a:lnTo>
                <a:lnTo>
                  <a:pt x="37" y="39"/>
                </a:lnTo>
                <a:lnTo>
                  <a:pt x="37" y="38"/>
                </a:lnTo>
                <a:lnTo>
                  <a:pt x="36" y="38"/>
                </a:lnTo>
                <a:lnTo>
                  <a:pt x="36" y="37"/>
                </a:lnTo>
                <a:lnTo>
                  <a:pt x="36" y="36"/>
                </a:lnTo>
                <a:lnTo>
                  <a:pt x="35" y="36"/>
                </a:lnTo>
                <a:lnTo>
                  <a:pt x="34" y="36"/>
                </a:lnTo>
                <a:lnTo>
                  <a:pt x="33" y="36"/>
                </a:lnTo>
                <a:lnTo>
                  <a:pt x="33" y="37"/>
                </a:lnTo>
                <a:lnTo>
                  <a:pt x="32" y="37"/>
                </a:lnTo>
                <a:lnTo>
                  <a:pt x="31" y="37"/>
                </a:lnTo>
                <a:lnTo>
                  <a:pt x="31" y="36"/>
                </a:lnTo>
                <a:lnTo>
                  <a:pt x="30" y="36"/>
                </a:lnTo>
                <a:lnTo>
                  <a:pt x="29" y="36"/>
                </a:lnTo>
                <a:lnTo>
                  <a:pt x="28" y="36"/>
                </a:lnTo>
                <a:lnTo>
                  <a:pt x="27" y="36"/>
                </a:lnTo>
                <a:lnTo>
                  <a:pt x="26" y="36"/>
                </a:lnTo>
                <a:lnTo>
                  <a:pt x="25" y="36"/>
                </a:lnTo>
                <a:lnTo>
                  <a:pt x="24" y="36"/>
                </a:lnTo>
                <a:lnTo>
                  <a:pt x="24" y="35"/>
                </a:lnTo>
                <a:lnTo>
                  <a:pt x="23" y="35"/>
                </a:lnTo>
                <a:lnTo>
                  <a:pt x="22" y="35"/>
                </a:lnTo>
                <a:lnTo>
                  <a:pt x="21" y="35"/>
                </a:lnTo>
                <a:lnTo>
                  <a:pt x="20" y="36"/>
                </a:lnTo>
                <a:lnTo>
                  <a:pt x="19" y="36"/>
                </a:lnTo>
                <a:lnTo>
                  <a:pt x="19" y="37"/>
                </a:lnTo>
                <a:lnTo>
                  <a:pt x="18" y="37"/>
                </a:lnTo>
                <a:lnTo>
                  <a:pt x="18" y="36"/>
                </a:lnTo>
                <a:lnTo>
                  <a:pt x="17" y="36"/>
                </a:lnTo>
                <a:lnTo>
                  <a:pt x="17" y="35"/>
                </a:lnTo>
                <a:lnTo>
                  <a:pt x="16" y="35"/>
                </a:lnTo>
                <a:lnTo>
                  <a:pt x="16" y="34"/>
                </a:lnTo>
                <a:lnTo>
                  <a:pt x="16" y="33"/>
                </a:lnTo>
                <a:lnTo>
                  <a:pt x="16" y="32"/>
                </a:lnTo>
                <a:lnTo>
                  <a:pt x="15" y="32"/>
                </a:lnTo>
                <a:lnTo>
                  <a:pt x="14" y="32"/>
                </a:lnTo>
                <a:lnTo>
                  <a:pt x="13" y="32"/>
                </a:lnTo>
                <a:lnTo>
                  <a:pt x="13" y="31"/>
                </a:lnTo>
                <a:lnTo>
                  <a:pt x="13" y="30"/>
                </a:lnTo>
                <a:lnTo>
                  <a:pt x="12" y="29"/>
                </a:lnTo>
                <a:lnTo>
                  <a:pt x="11" y="29"/>
                </a:lnTo>
                <a:lnTo>
                  <a:pt x="11" y="28"/>
                </a:lnTo>
                <a:lnTo>
                  <a:pt x="10" y="28"/>
                </a:lnTo>
                <a:lnTo>
                  <a:pt x="10" y="27"/>
                </a:lnTo>
                <a:lnTo>
                  <a:pt x="10" y="26"/>
                </a:lnTo>
                <a:lnTo>
                  <a:pt x="9" y="26"/>
                </a:lnTo>
                <a:lnTo>
                  <a:pt x="9" y="25"/>
                </a:lnTo>
                <a:lnTo>
                  <a:pt x="8" y="25"/>
                </a:lnTo>
                <a:lnTo>
                  <a:pt x="7" y="25"/>
                </a:lnTo>
                <a:lnTo>
                  <a:pt x="6" y="24"/>
                </a:lnTo>
                <a:lnTo>
                  <a:pt x="6" y="23"/>
                </a:lnTo>
                <a:lnTo>
                  <a:pt x="5" y="23"/>
                </a:lnTo>
                <a:lnTo>
                  <a:pt x="5" y="22"/>
                </a:lnTo>
                <a:lnTo>
                  <a:pt x="4" y="21"/>
                </a:lnTo>
                <a:lnTo>
                  <a:pt x="4" y="20"/>
                </a:lnTo>
                <a:lnTo>
                  <a:pt x="4" y="19"/>
                </a:lnTo>
                <a:lnTo>
                  <a:pt x="5" y="19"/>
                </a:lnTo>
                <a:lnTo>
                  <a:pt x="4" y="19"/>
                </a:lnTo>
                <a:lnTo>
                  <a:pt x="5" y="19"/>
                </a:lnTo>
                <a:lnTo>
                  <a:pt x="5" y="18"/>
                </a:lnTo>
                <a:lnTo>
                  <a:pt x="4" y="18"/>
                </a:lnTo>
                <a:lnTo>
                  <a:pt x="4" y="17"/>
                </a:lnTo>
                <a:lnTo>
                  <a:pt x="4" y="16"/>
                </a:lnTo>
                <a:lnTo>
                  <a:pt x="3" y="15"/>
                </a:lnTo>
                <a:lnTo>
                  <a:pt x="3" y="14"/>
                </a:lnTo>
                <a:lnTo>
                  <a:pt x="2" y="14"/>
                </a:lnTo>
                <a:lnTo>
                  <a:pt x="2" y="13"/>
                </a:lnTo>
                <a:lnTo>
                  <a:pt x="1" y="13"/>
                </a:lnTo>
                <a:lnTo>
                  <a:pt x="2" y="13"/>
                </a:lnTo>
                <a:lnTo>
                  <a:pt x="2" y="12"/>
                </a:lnTo>
                <a:lnTo>
                  <a:pt x="1" y="12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2" y="9"/>
                </a:lnTo>
                <a:lnTo>
                  <a:pt x="2" y="8"/>
                </a:lnTo>
                <a:lnTo>
                  <a:pt x="1" y="8"/>
                </a:lnTo>
                <a:lnTo>
                  <a:pt x="1" y="7"/>
                </a:lnTo>
                <a:lnTo>
                  <a:pt x="1" y="6"/>
                </a:lnTo>
                <a:lnTo>
                  <a:pt x="0" y="6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61" name="Freeform 129"/>
          <p:cNvSpPr>
            <a:spLocks/>
          </p:cNvSpPr>
          <p:nvPr/>
        </p:nvSpPr>
        <p:spPr bwMode="auto">
          <a:xfrm>
            <a:off x="710256" y="4253366"/>
            <a:ext cx="171672" cy="354905"/>
          </a:xfrm>
          <a:custGeom>
            <a:avLst/>
            <a:gdLst>
              <a:gd name="T0" fmla="*/ 162 w 173"/>
              <a:gd name="T1" fmla="*/ 53 h 376"/>
              <a:gd name="T2" fmla="*/ 157 w 173"/>
              <a:gd name="T3" fmla="*/ 80 h 376"/>
              <a:gd name="T4" fmla="*/ 149 w 173"/>
              <a:gd name="T5" fmla="*/ 108 h 376"/>
              <a:gd name="T6" fmla="*/ 149 w 173"/>
              <a:gd name="T7" fmla="*/ 130 h 376"/>
              <a:gd name="T8" fmla="*/ 114 w 173"/>
              <a:gd name="T9" fmla="*/ 122 h 376"/>
              <a:gd name="T10" fmla="*/ 92 w 173"/>
              <a:gd name="T11" fmla="*/ 141 h 376"/>
              <a:gd name="T12" fmla="*/ 80 w 173"/>
              <a:gd name="T13" fmla="*/ 161 h 376"/>
              <a:gd name="T14" fmla="*/ 71 w 173"/>
              <a:gd name="T15" fmla="*/ 189 h 376"/>
              <a:gd name="T16" fmla="*/ 76 w 173"/>
              <a:gd name="T17" fmla="*/ 227 h 376"/>
              <a:gd name="T18" fmla="*/ 72 w 173"/>
              <a:gd name="T19" fmla="*/ 259 h 376"/>
              <a:gd name="T20" fmla="*/ 76 w 173"/>
              <a:gd name="T21" fmla="*/ 285 h 376"/>
              <a:gd name="T22" fmla="*/ 91 w 173"/>
              <a:gd name="T23" fmla="*/ 310 h 376"/>
              <a:gd name="T24" fmla="*/ 100 w 173"/>
              <a:gd name="T25" fmla="*/ 338 h 376"/>
              <a:gd name="T26" fmla="*/ 121 w 173"/>
              <a:gd name="T27" fmla="*/ 358 h 376"/>
              <a:gd name="T28" fmla="*/ 117 w 173"/>
              <a:gd name="T29" fmla="*/ 368 h 376"/>
              <a:gd name="T30" fmla="*/ 113 w 173"/>
              <a:gd name="T31" fmla="*/ 372 h 376"/>
              <a:gd name="T32" fmla="*/ 107 w 173"/>
              <a:gd name="T33" fmla="*/ 365 h 376"/>
              <a:gd name="T34" fmla="*/ 97 w 173"/>
              <a:gd name="T35" fmla="*/ 365 h 376"/>
              <a:gd name="T36" fmla="*/ 89 w 173"/>
              <a:gd name="T37" fmla="*/ 369 h 376"/>
              <a:gd name="T38" fmla="*/ 84 w 173"/>
              <a:gd name="T39" fmla="*/ 374 h 376"/>
              <a:gd name="T40" fmla="*/ 78 w 173"/>
              <a:gd name="T41" fmla="*/ 362 h 376"/>
              <a:gd name="T42" fmla="*/ 71 w 173"/>
              <a:gd name="T43" fmla="*/ 354 h 376"/>
              <a:gd name="T44" fmla="*/ 65 w 173"/>
              <a:gd name="T45" fmla="*/ 343 h 376"/>
              <a:gd name="T46" fmla="*/ 63 w 173"/>
              <a:gd name="T47" fmla="*/ 332 h 376"/>
              <a:gd name="T48" fmla="*/ 56 w 173"/>
              <a:gd name="T49" fmla="*/ 327 h 376"/>
              <a:gd name="T50" fmla="*/ 53 w 173"/>
              <a:gd name="T51" fmla="*/ 315 h 376"/>
              <a:gd name="T52" fmla="*/ 53 w 173"/>
              <a:gd name="T53" fmla="*/ 305 h 376"/>
              <a:gd name="T54" fmla="*/ 48 w 173"/>
              <a:gd name="T55" fmla="*/ 295 h 376"/>
              <a:gd name="T56" fmla="*/ 41 w 173"/>
              <a:gd name="T57" fmla="*/ 283 h 376"/>
              <a:gd name="T58" fmla="*/ 36 w 173"/>
              <a:gd name="T59" fmla="*/ 274 h 376"/>
              <a:gd name="T60" fmla="*/ 37 w 173"/>
              <a:gd name="T61" fmla="*/ 262 h 376"/>
              <a:gd name="T62" fmla="*/ 38 w 173"/>
              <a:gd name="T63" fmla="*/ 253 h 376"/>
              <a:gd name="T64" fmla="*/ 37 w 173"/>
              <a:gd name="T65" fmla="*/ 240 h 376"/>
              <a:gd name="T66" fmla="*/ 43 w 173"/>
              <a:gd name="T67" fmla="*/ 231 h 376"/>
              <a:gd name="T68" fmla="*/ 38 w 173"/>
              <a:gd name="T69" fmla="*/ 224 h 376"/>
              <a:gd name="T70" fmla="*/ 35 w 173"/>
              <a:gd name="T71" fmla="*/ 215 h 376"/>
              <a:gd name="T72" fmla="*/ 33 w 173"/>
              <a:gd name="T73" fmla="*/ 206 h 376"/>
              <a:gd name="T74" fmla="*/ 29 w 173"/>
              <a:gd name="T75" fmla="*/ 196 h 376"/>
              <a:gd name="T76" fmla="*/ 34 w 173"/>
              <a:gd name="T77" fmla="*/ 186 h 376"/>
              <a:gd name="T78" fmla="*/ 30 w 173"/>
              <a:gd name="T79" fmla="*/ 174 h 376"/>
              <a:gd name="T80" fmla="*/ 28 w 173"/>
              <a:gd name="T81" fmla="*/ 163 h 376"/>
              <a:gd name="T82" fmla="*/ 20 w 173"/>
              <a:gd name="T83" fmla="*/ 156 h 376"/>
              <a:gd name="T84" fmla="*/ 10 w 173"/>
              <a:gd name="T85" fmla="*/ 149 h 376"/>
              <a:gd name="T86" fmla="*/ 3 w 173"/>
              <a:gd name="T87" fmla="*/ 140 h 376"/>
              <a:gd name="T88" fmla="*/ 0 w 173"/>
              <a:gd name="T89" fmla="*/ 129 h 376"/>
              <a:gd name="T90" fmla="*/ 2 w 173"/>
              <a:gd name="T91" fmla="*/ 118 h 376"/>
              <a:gd name="T92" fmla="*/ 9 w 173"/>
              <a:gd name="T93" fmla="*/ 118 h 376"/>
              <a:gd name="T94" fmla="*/ 14 w 173"/>
              <a:gd name="T95" fmla="*/ 113 h 376"/>
              <a:gd name="T96" fmla="*/ 20 w 173"/>
              <a:gd name="T97" fmla="*/ 120 h 376"/>
              <a:gd name="T98" fmla="*/ 29 w 173"/>
              <a:gd name="T99" fmla="*/ 119 h 376"/>
              <a:gd name="T100" fmla="*/ 35 w 173"/>
              <a:gd name="T101" fmla="*/ 110 h 376"/>
              <a:gd name="T102" fmla="*/ 40 w 173"/>
              <a:gd name="T103" fmla="*/ 102 h 376"/>
              <a:gd name="T104" fmla="*/ 44 w 173"/>
              <a:gd name="T105" fmla="*/ 90 h 376"/>
              <a:gd name="T106" fmla="*/ 40 w 173"/>
              <a:gd name="T107" fmla="*/ 80 h 376"/>
              <a:gd name="T108" fmla="*/ 38 w 173"/>
              <a:gd name="T109" fmla="*/ 71 h 376"/>
              <a:gd name="T110" fmla="*/ 44 w 173"/>
              <a:gd name="T111" fmla="*/ 60 h 376"/>
              <a:gd name="T112" fmla="*/ 49 w 173"/>
              <a:gd name="T113" fmla="*/ 51 h 376"/>
              <a:gd name="T114" fmla="*/ 53 w 173"/>
              <a:gd name="T115" fmla="*/ 38 h 376"/>
              <a:gd name="T116" fmla="*/ 65 w 173"/>
              <a:gd name="T117" fmla="*/ 34 h 376"/>
              <a:gd name="T118" fmla="*/ 103 w 173"/>
              <a:gd name="T119" fmla="*/ 26 h 376"/>
              <a:gd name="T120" fmla="*/ 141 w 173"/>
              <a:gd name="T121" fmla="*/ 26 h 376"/>
              <a:gd name="T122" fmla="*/ 166 w 173"/>
              <a:gd name="T123" fmla="*/ 13 h 3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73"/>
              <a:gd name="T187" fmla="*/ 0 h 376"/>
              <a:gd name="T188" fmla="*/ 173 w 173"/>
              <a:gd name="T189" fmla="*/ 376 h 3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73" h="376">
                <a:moveTo>
                  <a:pt x="172" y="26"/>
                </a:moveTo>
                <a:lnTo>
                  <a:pt x="173" y="29"/>
                </a:lnTo>
                <a:lnTo>
                  <a:pt x="173" y="30"/>
                </a:lnTo>
                <a:lnTo>
                  <a:pt x="172" y="32"/>
                </a:lnTo>
                <a:lnTo>
                  <a:pt x="172" y="35"/>
                </a:lnTo>
                <a:lnTo>
                  <a:pt x="172" y="37"/>
                </a:lnTo>
                <a:lnTo>
                  <a:pt x="172" y="38"/>
                </a:lnTo>
                <a:lnTo>
                  <a:pt x="171" y="39"/>
                </a:lnTo>
                <a:lnTo>
                  <a:pt x="170" y="39"/>
                </a:lnTo>
                <a:lnTo>
                  <a:pt x="167" y="42"/>
                </a:lnTo>
                <a:lnTo>
                  <a:pt x="166" y="44"/>
                </a:lnTo>
                <a:lnTo>
                  <a:pt x="166" y="45"/>
                </a:lnTo>
                <a:lnTo>
                  <a:pt x="165" y="46"/>
                </a:lnTo>
                <a:lnTo>
                  <a:pt x="164" y="48"/>
                </a:lnTo>
                <a:lnTo>
                  <a:pt x="163" y="50"/>
                </a:lnTo>
                <a:lnTo>
                  <a:pt x="162" y="52"/>
                </a:lnTo>
                <a:lnTo>
                  <a:pt x="162" y="53"/>
                </a:lnTo>
                <a:lnTo>
                  <a:pt x="161" y="55"/>
                </a:lnTo>
                <a:lnTo>
                  <a:pt x="161" y="56"/>
                </a:lnTo>
                <a:lnTo>
                  <a:pt x="161" y="57"/>
                </a:lnTo>
                <a:lnTo>
                  <a:pt x="160" y="58"/>
                </a:lnTo>
                <a:lnTo>
                  <a:pt x="160" y="60"/>
                </a:lnTo>
                <a:lnTo>
                  <a:pt x="158" y="60"/>
                </a:lnTo>
                <a:lnTo>
                  <a:pt x="156" y="62"/>
                </a:lnTo>
                <a:lnTo>
                  <a:pt x="155" y="63"/>
                </a:lnTo>
                <a:lnTo>
                  <a:pt x="154" y="64"/>
                </a:lnTo>
                <a:lnTo>
                  <a:pt x="154" y="65"/>
                </a:lnTo>
                <a:lnTo>
                  <a:pt x="154" y="68"/>
                </a:lnTo>
                <a:lnTo>
                  <a:pt x="154" y="70"/>
                </a:lnTo>
                <a:lnTo>
                  <a:pt x="155" y="71"/>
                </a:lnTo>
                <a:lnTo>
                  <a:pt x="155" y="75"/>
                </a:lnTo>
                <a:lnTo>
                  <a:pt x="155" y="77"/>
                </a:lnTo>
                <a:lnTo>
                  <a:pt x="156" y="79"/>
                </a:lnTo>
                <a:lnTo>
                  <a:pt x="157" y="80"/>
                </a:lnTo>
                <a:lnTo>
                  <a:pt x="159" y="82"/>
                </a:lnTo>
                <a:lnTo>
                  <a:pt x="160" y="84"/>
                </a:lnTo>
                <a:lnTo>
                  <a:pt x="161" y="85"/>
                </a:lnTo>
                <a:lnTo>
                  <a:pt x="161" y="88"/>
                </a:lnTo>
                <a:lnTo>
                  <a:pt x="161" y="90"/>
                </a:lnTo>
                <a:lnTo>
                  <a:pt x="160" y="90"/>
                </a:lnTo>
                <a:lnTo>
                  <a:pt x="160" y="93"/>
                </a:lnTo>
                <a:lnTo>
                  <a:pt x="159" y="96"/>
                </a:lnTo>
                <a:lnTo>
                  <a:pt x="158" y="97"/>
                </a:lnTo>
                <a:lnTo>
                  <a:pt x="155" y="97"/>
                </a:lnTo>
                <a:lnTo>
                  <a:pt x="153" y="99"/>
                </a:lnTo>
                <a:lnTo>
                  <a:pt x="150" y="100"/>
                </a:lnTo>
                <a:lnTo>
                  <a:pt x="149" y="102"/>
                </a:lnTo>
                <a:lnTo>
                  <a:pt x="148" y="103"/>
                </a:lnTo>
                <a:lnTo>
                  <a:pt x="148" y="104"/>
                </a:lnTo>
                <a:lnTo>
                  <a:pt x="148" y="105"/>
                </a:lnTo>
                <a:lnTo>
                  <a:pt x="149" y="108"/>
                </a:lnTo>
                <a:lnTo>
                  <a:pt x="150" y="109"/>
                </a:lnTo>
                <a:lnTo>
                  <a:pt x="150" y="112"/>
                </a:lnTo>
                <a:lnTo>
                  <a:pt x="150" y="114"/>
                </a:lnTo>
                <a:lnTo>
                  <a:pt x="150" y="116"/>
                </a:lnTo>
                <a:lnTo>
                  <a:pt x="150" y="117"/>
                </a:lnTo>
                <a:lnTo>
                  <a:pt x="150" y="120"/>
                </a:lnTo>
                <a:lnTo>
                  <a:pt x="151" y="122"/>
                </a:lnTo>
                <a:lnTo>
                  <a:pt x="152" y="124"/>
                </a:lnTo>
                <a:lnTo>
                  <a:pt x="153" y="126"/>
                </a:lnTo>
                <a:lnTo>
                  <a:pt x="153" y="128"/>
                </a:lnTo>
                <a:lnTo>
                  <a:pt x="153" y="129"/>
                </a:lnTo>
                <a:lnTo>
                  <a:pt x="154" y="130"/>
                </a:lnTo>
                <a:lnTo>
                  <a:pt x="153" y="131"/>
                </a:lnTo>
                <a:lnTo>
                  <a:pt x="153" y="132"/>
                </a:lnTo>
                <a:lnTo>
                  <a:pt x="151" y="131"/>
                </a:lnTo>
                <a:lnTo>
                  <a:pt x="149" y="130"/>
                </a:lnTo>
                <a:lnTo>
                  <a:pt x="148" y="128"/>
                </a:lnTo>
                <a:lnTo>
                  <a:pt x="147" y="126"/>
                </a:lnTo>
                <a:lnTo>
                  <a:pt x="146" y="124"/>
                </a:lnTo>
                <a:lnTo>
                  <a:pt x="145" y="122"/>
                </a:lnTo>
                <a:lnTo>
                  <a:pt x="143" y="122"/>
                </a:lnTo>
                <a:lnTo>
                  <a:pt x="141" y="121"/>
                </a:lnTo>
                <a:lnTo>
                  <a:pt x="140" y="121"/>
                </a:lnTo>
                <a:lnTo>
                  <a:pt x="138" y="121"/>
                </a:lnTo>
                <a:lnTo>
                  <a:pt x="136" y="120"/>
                </a:lnTo>
                <a:lnTo>
                  <a:pt x="134" y="120"/>
                </a:lnTo>
                <a:lnTo>
                  <a:pt x="131" y="121"/>
                </a:lnTo>
                <a:lnTo>
                  <a:pt x="128" y="120"/>
                </a:lnTo>
                <a:lnTo>
                  <a:pt x="123" y="121"/>
                </a:lnTo>
                <a:lnTo>
                  <a:pt x="121" y="121"/>
                </a:lnTo>
                <a:lnTo>
                  <a:pt x="119" y="122"/>
                </a:lnTo>
                <a:lnTo>
                  <a:pt x="116" y="122"/>
                </a:lnTo>
                <a:lnTo>
                  <a:pt x="114" y="122"/>
                </a:lnTo>
                <a:lnTo>
                  <a:pt x="110" y="123"/>
                </a:lnTo>
                <a:lnTo>
                  <a:pt x="109" y="123"/>
                </a:lnTo>
                <a:lnTo>
                  <a:pt x="107" y="123"/>
                </a:lnTo>
                <a:lnTo>
                  <a:pt x="104" y="123"/>
                </a:lnTo>
                <a:lnTo>
                  <a:pt x="103" y="122"/>
                </a:lnTo>
                <a:lnTo>
                  <a:pt x="100" y="122"/>
                </a:lnTo>
                <a:lnTo>
                  <a:pt x="98" y="123"/>
                </a:lnTo>
                <a:lnTo>
                  <a:pt x="96" y="125"/>
                </a:lnTo>
                <a:lnTo>
                  <a:pt x="95" y="127"/>
                </a:lnTo>
                <a:lnTo>
                  <a:pt x="92" y="129"/>
                </a:lnTo>
                <a:lnTo>
                  <a:pt x="91" y="129"/>
                </a:lnTo>
                <a:lnTo>
                  <a:pt x="90" y="129"/>
                </a:lnTo>
                <a:lnTo>
                  <a:pt x="90" y="131"/>
                </a:lnTo>
                <a:lnTo>
                  <a:pt x="91" y="134"/>
                </a:lnTo>
                <a:lnTo>
                  <a:pt x="91" y="136"/>
                </a:lnTo>
                <a:lnTo>
                  <a:pt x="91" y="138"/>
                </a:lnTo>
                <a:lnTo>
                  <a:pt x="92" y="141"/>
                </a:lnTo>
                <a:lnTo>
                  <a:pt x="92" y="142"/>
                </a:lnTo>
                <a:lnTo>
                  <a:pt x="91" y="144"/>
                </a:lnTo>
                <a:lnTo>
                  <a:pt x="91" y="146"/>
                </a:lnTo>
                <a:lnTo>
                  <a:pt x="92" y="148"/>
                </a:lnTo>
                <a:lnTo>
                  <a:pt x="93" y="148"/>
                </a:lnTo>
                <a:lnTo>
                  <a:pt x="93" y="151"/>
                </a:lnTo>
                <a:lnTo>
                  <a:pt x="93" y="153"/>
                </a:lnTo>
                <a:lnTo>
                  <a:pt x="93" y="154"/>
                </a:lnTo>
                <a:lnTo>
                  <a:pt x="93" y="156"/>
                </a:lnTo>
                <a:lnTo>
                  <a:pt x="94" y="158"/>
                </a:lnTo>
                <a:lnTo>
                  <a:pt x="94" y="159"/>
                </a:lnTo>
                <a:lnTo>
                  <a:pt x="91" y="160"/>
                </a:lnTo>
                <a:lnTo>
                  <a:pt x="90" y="160"/>
                </a:lnTo>
                <a:lnTo>
                  <a:pt x="86" y="160"/>
                </a:lnTo>
                <a:lnTo>
                  <a:pt x="83" y="161"/>
                </a:lnTo>
                <a:lnTo>
                  <a:pt x="82" y="161"/>
                </a:lnTo>
                <a:lnTo>
                  <a:pt x="80" y="161"/>
                </a:lnTo>
                <a:lnTo>
                  <a:pt x="78" y="161"/>
                </a:lnTo>
                <a:lnTo>
                  <a:pt x="77" y="163"/>
                </a:lnTo>
                <a:lnTo>
                  <a:pt x="75" y="164"/>
                </a:lnTo>
                <a:lnTo>
                  <a:pt x="73" y="164"/>
                </a:lnTo>
                <a:lnTo>
                  <a:pt x="72" y="164"/>
                </a:lnTo>
                <a:lnTo>
                  <a:pt x="70" y="165"/>
                </a:lnTo>
                <a:lnTo>
                  <a:pt x="69" y="167"/>
                </a:lnTo>
                <a:lnTo>
                  <a:pt x="68" y="168"/>
                </a:lnTo>
                <a:lnTo>
                  <a:pt x="66" y="171"/>
                </a:lnTo>
                <a:lnTo>
                  <a:pt x="66" y="174"/>
                </a:lnTo>
                <a:lnTo>
                  <a:pt x="65" y="176"/>
                </a:lnTo>
                <a:lnTo>
                  <a:pt x="65" y="179"/>
                </a:lnTo>
                <a:lnTo>
                  <a:pt x="66" y="181"/>
                </a:lnTo>
                <a:lnTo>
                  <a:pt x="67" y="184"/>
                </a:lnTo>
                <a:lnTo>
                  <a:pt x="68" y="186"/>
                </a:lnTo>
                <a:lnTo>
                  <a:pt x="69" y="187"/>
                </a:lnTo>
                <a:lnTo>
                  <a:pt x="71" y="189"/>
                </a:lnTo>
                <a:lnTo>
                  <a:pt x="72" y="190"/>
                </a:lnTo>
                <a:lnTo>
                  <a:pt x="73" y="192"/>
                </a:lnTo>
                <a:lnTo>
                  <a:pt x="73" y="194"/>
                </a:lnTo>
                <a:lnTo>
                  <a:pt x="72" y="196"/>
                </a:lnTo>
                <a:lnTo>
                  <a:pt x="71" y="199"/>
                </a:lnTo>
                <a:lnTo>
                  <a:pt x="71" y="200"/>
                </a:lnTo>
                <a:lnTo>
                  <a:pt x="71" y="203"/>
                </a:lnTo>
                <a:lnTo>
                  <a:pt x="72" y="206"/>
                </a:lnTo>
                <a:lnTo>
                  <a:pt x="72" y="207"/>
                </a:lnTo>
                <a:lnTo>
                  <a:pt x="72" y="210"/>
                </a:lnTo>
                <a:lnTo>
                  <a:pt x="73" y="214"/>
                </a:lnTo>
                <a:lnTo>
                  <a:pt x="73" y="216"/>
                </a:lnTo>
                <a:lnTo>
                  <a:pt x="74" y="218"/>
                </a:lnTo>
                <a:lnTo>
                  <a:pt x="74" y="221"/>
                </a:lnTo>
                <a:lnTo>
                  <a:pt x="75" y="223"/>
                </a:lnTo>
                <a:lnTo>
                  <a:pt x="75" y="225"/>
                </a:lnTo>
                <a:lnTo>
                  <a:pt x="76" y="227"/>
                </a:lnTo>
                <a:lnTo>
                  <a:pt x="77" y="230"/>
                </a:lnTo>
                <a:lnTo>
                  <a:pt x="77" y="231"/>
                </a:lnTo>
                <a:lnTo>
                  <a:pt x="77" y="233"/>
                </a:lnTo>
                <a:lnTo>
                  <a:pt x="77" y="234"/>
                </a:lnTo>
                <a:lnTo>
                  <a:pt x="74" y="236"/>
                </a:lnTo>
                <a:lnTo>
                  <a:pt x="72" y="237"/>
                </a:lnTo>
                <a:lnTo>
                  <a:pt x="72" y="239"/>
                </a:lnTo>
                <a:lnTo>
                  <a:pt x="71" y="241"/>
                </a:lnTo>
                <a:lnTo>
                  <a:pt x="70" y="243"/>
                </a:lnTo>
                <a:lnTo>
                  <a:pt x="69" y="245"/>
                </a:lnTo>
                <a:lnTo>
                  <a:pt x="69" y="247"/>
                </a:lnTo>
                <a:lnTo>
                  <a:pt x="69" y="250"/>
                </a:lnTo>
                <a:lnTo>
                  <a:pt x="70" y="251"/>
                </a:lnTo>
                <a:lnTo>
                  <a:pt x="71" y="255"/>
                </a:lnTo>
                <a:lnTo>
                  <a:pt x="72" y="256"/>
                </a:lnTo>
                <a:lnTo>
                  <a:pt x="72" y="257"/>
                </a:lnTo>
                <a:lnTo>
                  <a:pt x="72" y="259"/>
                </a:lnTo>
                <a:lnTo>
                  <a:pt x="72" y="261"/>
                </a:lnTo>
                <a:lnTo>
                  <a:pt x="72" y="262"/>
                </a:lnTo>
                <a:lnTo>
                  <a:pt x="72" y="263"/>
                </a:lnTo>
                <a:lnTo>
                  <a:pt x="72" y="266"/>
                </a:lnTo>
                <a:lnTo>
                  <a:pt x="73" y="267"/>
                </a:lnTo>
                <a:lnTo>
                  <a:pt x="73" y="268"/>
                </a:lnTo>
                <a:lnTo>
                  <a:pt x="75" y="270"/>
                </a:lnTo>
                <a:lnTo>
                  <a:pt x="76" y="270"/>
                </a:lnTo>
                <a:lnTo>
                  <a:pt x="76" y="272"/>
                </a:lnTo>
                <a:lnTo>
                  <a:pt x="76" y="274"/>
                </a:lnTo>
                <a:lnTo>
                  <a:pt x="76" y="276"/>
                </a:lnTo>
                <a:lnTo>
                  <a:pt x="75" y="278"/>
                </a:lnTo>
                <a:lnTo>
                  <a:pt x="75" y="280"/>
                </a:lnTo>
                <a:lnTo>
                  <a:pt x="75" y="281"/>
                </a:lnTo>
                <a:lnTo>
                  <a:pt x="75" y="282"/>
                </a:lnTo>
                <a:lnTo>
                  <a:pt x="76" y="283"/>
                </a:lnTo>
                <a:lnTo>
                  <a:pt x="76" y="285"/>
                </a:lnTo>
                <a:lnTo>
                  <a:pt x="75" y="287"/>
                </a:lnTo>
                <a:lnTo>
                  <a:pt x="74" y="288"/>
                </a:lnTo>
                <a:lnTo>
                  <a:pt x="74" y="289"/>
                </a:lnTo>
                <a:lnTo>
                  <a:pt x="74" y="290"/>
                </a:lnTo>
                <a:lnTo>
                  <a:pt x="76" y="292"/>
                </a:lnTo>
                <a:lnTo>
                  <a:pt x="78" y="295"/>
                </a:lnTo>
                <a:lnTo>
                  <a:pt x="78" y="296"/>
                </a:lnTo>
                <a:lnTo>
                  <a:pt x="80" y="297"/>
                </a:lnTo>
                <a:lnTo>
                  <a:pt x="81" y="298"/>
                </a:lnTo>
                <a:lnTo>
                  <a:pt x="82" y="299"/>
                </a:lnTo>
                <a:lnTo>
                  <a:pt x="83" y="301"/>
                </a:lnTo>
                <a:lnTo>
                  <a:pt x="85" y="302"/>
                </a:lnTo>
                <a:lnTo>
                  <a:pt x="85" y="304"/>
                </a:lnTo>
                <a:lnTo>
                  <a:pt x="86" y="304"/>
                </a:lnTo>
                <a:lnTo>
                  <a:pt x="87" y="306"/>
                </a:lnTo>
                <a:lnTo>
                  <a:pt x="89" y="308"/>
                </a:lnTo>
                <a:lnTo>
                  <a:pt x="91" y="310"/>
                </a:lnTo>
                <a:lnTo>
                  <a:pt x="91" y="312"/>
                </a:lnTo>
                <a:lnTo>
                  <a:pt x="92" y="313"/>
                </a:lnTo>
                <a:lnTo>
                  <a:pt x="92" y="315"/>
                </a:lnTo>
                <a:lnTo>
                  <a:pt x="93" y="318"/>
                </a:lnTo>
                <a:lnTo>
                  <a:pt x="93" y="320"/>
                </a:lnTo>
                <a:lnTo>
                  <a:pt x="95" y="321"/>
                </a:lnTo>
                <a:lnTo>
                  <a:pt x="97" y="322"/>
                </a:lnTo>
                <a:lnTo>
                  <a:pt x="97" y="323"/>
                </a:lnTo>
                <a:lnTo>
                  <a:pt x="98" y="323"/>
                </a:lnTo>
                <a:lnTo>
                  <a:pt x="99" y="325"/>
                </a:lnTo>
                <a:lnTo>
                  <a:pt x="100" y="327"/>
                </a:lnTo>
                <a:lnTo>
                  <a:pt x="100" y="328"/>
                </a:lnTo>
                <a:lnTo>
                  <a:pt x="100" y="329"/>
                </a:lnTo>
                <a:lnTo>
                  <a:pt x="100" y="331"/>
                </a:lnTo>
                <a:lnTo>
                  <a:pt x="100" y="334"/>
                </a:lnTo>
                <a:lnTo>
                  <a:pt x="99" y="336"/>
                </a:lnTo>
                <a:lnTo>
                  <a:pt x="100" y="338"/>
                </a:lnTo>
                <a:lnTo>
                  <a:pt x="100" y="339"/>
                </a:lnTo>
                <a:lnTo>
                  <a:pt x="102" y="340"/>
                </a:lnTo>
                <a:lnTo>
                  <a:pt x="104" y="339"/>
                </a:lnTo>
                <a:lnTo>
                  <a:pt x="106" y="339"/>
                </a:lnTo>
                <a:lnTo>
                  <a:pt x="107" y="338"/>
                </a:lnTo>
                <a:lnTo>
                  <a:pt x="108" y="338"/>
                </a:lnTo>
                <a:lnTo>
                  <a:pt x="110" y="340"/>
                </a:lnTo>
                <a:lnTo>
                  <a:pt x="110" y="341"/>
                </a:lnTo>
                <a:lnTo>
                  <a:pt x="111" y="343"/>
                </a:lnTo>
                <a:lnTo>
                  <a:pt x="113" y="346"/>
                </a:lnTo>
                <a:lnTo>
                  <a:pt x="114" y="347"/>
                </a:lnTo>
                <a:lnTo>
                  <a:pt x="115" y="348"/>
                </a:lnTo>
                <a:lnTo>
                  <a:pt x="116" y="350"/>
                </a:lnTo>
                <a:lnTo>
                  <a:pt x="116" y="352"/>
                </a:lnTo>
                <a:lnTo>
                  <a:pt x="117" y="353"/>
                </a:lnTo>
                <a:lnTo>
                  <a:pt x="120" y="356"/>
                </a:lnTo>
                <a:lnTo>
                  <a:pt x="121" y="358"/>
                </a:lnTo>
                <a:lnTo>
                  <a:pt x="120" y="358"/>
                </a:lnTo>
                <a:lnTo>
                  <a:pt x="120" y="359"/>
                </a:lnTo>
                <a:lnTo>
                  <a:pt x="119" y="359"/>
                </a:lnTo>
                <a:lnTo>
                  <a:pt x="119" y="360"/>
                </a:lnTo>
                <a:lnTo>
                  <a:pt x="118" y="360"/>
                </a:lnTo>
                <a:lnTo>
                  <a:pt x="117" y="361"/>
                </a:lnTo>
                <a:lnTo>
                  <a:pt x="117" y="362"/>
                </a:lnTo>
                <a:lnTo>
                  <a:pt x="117" y="363"/>
                </a:lnTo>
                <a:lnTo>
                  <a:pt x="116" y="363"/>
                </a:lnTo>
                <a:lnTo>
                  <a:pt x="116" y="364"/>
                </a:lnTo>
                <a:lnTo>
                  <a:pt x="116" y="365"/>
                </a:lnTo>
                <a:lnTo>
                  <a:pt x="116" y="366"/>
                </a:lnTo>
                <a:lnTo>
                  <a:pt x="116" y="367"/>
                </a:lnTo>
                <a:lnTo>
                  <a:pt x="116" y="368"/>
                </a:lnTo>
                <a:lnTo>
                  <a:pt x="117" y="368"/>
                </a:lnTo>
                <a:lnTo>
                  <a:pt x="117" y="369"/>
                </a:lnTo>
                <a:lnTo>
                  <a:pt x="118" y="369"/>
                </a:lnTo>
                <a:lnTo>
                  <a:pt x="118" y="370"/>
                </a:lnTo>
                <a:lnTo>
                  <a:pt x="118" y="371"/>
                </a:lnTo>
                <a:lnTo>
                  <a:pt x="118" y="372"/>
                </a:lnTo>
                <a:lnTo>
                  <a:pt x="119" y="372"/>
                </a:lnTo>
                <a:lnTo>
                  <a:pt x="118" y="372"/>
                </a:lnTo>
                <a:lnTo>
                  <a:pt x="117" y="372"/>
                </a:lnTo>
                <a:lnTo>
                  <a:pt x="116" y="372"/>
                </a:lnTo>
                <a:lnTo>
                  <a:pt x="115" y="372"/>
                </a:lnTo>
                <a:lnTo>
                  <a:pt x="114" y="372"/>
                </a:lnTo>
                <a:lnTo>
                  <a:pt x="113" y="372"/>
                </a:lnTo>
                <a:lnTo>
                  <a:pt x="113" y="371"/>
                </a:lnTo>
                <a:lnTo>
                  <a:pt x="112" y="371"/>
                </a:lnTo>
                <a:lnTo>
                  <a:pt x="111" y="371"/>
                </a:lnTo>
                <a:lnTo>
                  <a:pt x="110" y="371"/>
                </a:lnTo>
                <a:lnTo>
                  <a:pt x="110" y="370"/>
                </a:lnTo>
                <a:lnTo>
                  <a:pt x="110" y="369"/>
                </a:lnTo>
                <a:lnTo>
                  <a:pt x="109" y="369"/>
                </a:lnTo>
                <a:lnTo>
                  <a:pt x="109" y="368"/>
                </a:lnTo>
                <a:lnTo>
                  <a:pt x="108" y="368"/>
                </a:lnTo>
                <a:lnTo>
                  <a:pt x="109" y="368"/>
                </a:lnTo>
                <a:lnTo>
                  <a:pt x="109" y="367"/>
                </a:lnTo>
                <a:lnTo>
                  <a:pt x="109" y="366"/>
                </a:lnTo>
                <a:lnTo>
                  <a:pt x="108" y="366"/>
                </a:lnTo>
                <a:lnTo>
                  <a:pt x="107" y="366"/>
                </a:lnTo>
                <a:lnTo>
                  <a:pt x="107" y="365"/>
                </a:lnTo>
                <a:lnTo>
                  <a:pt x="107" y="364"/>
                </a:lnTo>
                <a:lnTo>
                  <a:pt x="106" y="364"/>
                </a:lnTo>
                <a:lnTo>
                  <a:pt x="105" y="364"/>
                </a:lnTo>
                <a:lnTo>
                  <a:pt x="104" y="363"/>
                </a:lnTo>
                <a:lnTo>
                  <a:pt x="103" y="363"/>
                </a:lnTo>
                <a:lnTo>
                  <a:pt x="103" y="362"/>
                </a:lnTo>
                <a:lnTo>
                  <a:pt x="102" y="361"/>
                </a:lnTo>
                <a:lnTo>
                  <a:pt x="101" y="361"/>
                </a:lnTo>
                <a:lnTo>
                  <a:pt x="101" y="362"/>
                </a:lnTo>
                <a:lnTo>
                  <a:pt x="100" y="362"/>
                </a:lnTo>
                <a:lnTo>
                  <a:pt x="99" y="362"/>
                </a:lnTo>
                <a:lnTo>
                  <a:pt x="99" y="363"/>
                </a:lnTo>
                <a:lnTo>
                  <a:pt x="99" y="364"/>
                </a:lnTo>
                <a:lnTo>
                  <a:pt x="98" y="364"/>
                </a:lnTo>
                <a:lnTo>
                  <a:pt x="98" y="365"/>
                </a:lnTo>
                <a:lnTo>
                  <a:pt x="97" y="365"/>
                </a:lnTo>
                <a:lnTo>
                  <a:pt x="97" y="366"/>
                </a:lnTo>
                <a:lnTo>
                  <a:pt x="96" y="366"/>
                </a:lnTo>
                <a:lnTo>
                  <a:pt x="96" y="365"/>
                </a:lnTo>
                <a:lnTo>
                  <a:pt x="95" y="365"/>
                </a:lnTo>
                <a:lnTo>
                  <a:pt x="94" y="365"/>
                </a:lnTo>
                <a:lnTo>
                  <a:pt x="93" y="365"/>
                </a:lnTo>
                <a:lnTo>
                  <a:pt x="92" y="365"/>
                </a:lnTo>
                <a:lnTo>
                  <a:pt x="91" y="365"/>
                </a:lnTo>
                <a:lnTo>
                  <a:pt x="91" y="366"/>
                </a:lnTo>
                <a:lnTo>
                  <a:pt x="90" y="366"/>
                </a:lnTo>
                <a:lnTo>
                  <a:pt x="90" y="367"/>
                </a:lnTo>
                <a:lnTo>
                  <a:pt x="90" y="368"/>
                </a:lnTo>
                <a:lnTo>
                  <a:pt x="89" y="368"/>
                </a:lnTo>
                <a:lnTo>
                  <a:pt x="89" y="369"/>
                </a:lnTo>
                <a:lnTo>
                  <a:pt x="89" y="370"/>
                </a:lnTo>
                <a:lnTo>
                  <a:pt x="89" y="371"/>
                </a:lnTo>
                <a:lnTo>
                  <a:pt x="89" y="372"/>
                </a:lnTo>
                <a:lnTo>
                  <a:pt x="90" y="372"/>
                </a:lnTo>
                <a:lnTo>
                  <a:pt x="90" y="373"/>
                </a:lnTo>
                <a:lnTo>
                  <a:pt x="89" y="373"/>
                </a:lnTo>
                <a:lnTo>
                  <a:pt x="89" y="374"/>
                </a:lnTo>
                <a:lnTo>
                  <a:pt x="88" y="374"/>
                </a:lnTo>
                <a:lnTo>
                  <a:pt x="88" y="375"/>
                </a:lnTo>
                <a:lnTo>
                  <a:pt x="87" y="375"/>
                </a:lnTo>
                <a:lnTo>
                  <a:pt x="87" y="376"/>
                </a:lnTo>
                <a:lnTo>
                  <a:pt x="86" y="376"/>
                </a:lnTo>
                <a:lnTo>
                  <a:pt x="85" y="376"/>
                </a:lnTo>
                <a:lnTo>
                  <a:pt x="85" y="375"/>
                </a:lnTo>
                <a:lnTo>
                  <a:pt x="84" y="375"/>
                </a:lnTo>
                <a:lnTo>
                  <a:pt x="84" y="374"/>
                </a:lnTo>
                <a:lnTo>
                  <a:pt x="83" y="373"/>
                </a:lnTo>
                <a:lnTo>
                  <a:pt x="83" y="372"/>
                </a:lnTo>
                <a:lnTo>
                  <a:pt x="82" y="372"/>
                </a:lnTo>
                <a:lnTo>
                  <a:pt x="82" y="371"/>
                </a:lnTo>
                <a:lnTo>
                  <a:pt x="81" y="371"/>
                </a:lnTo>
                <a:lnTo>
                  <a:pt x="81" y="370"/>
                </a:lnTo>
                <a:lnTo>
                  <a:pt x="80" y="370"/>
                </a:lnTo>
                <a:lnTo>
                  <a:pt x="80" y="369"/>
                </a:lnTo>
                <a:lnTo>
                  <a:pt x="80" y="368"/>
                </a:lnTo>
                <a:lnTo>
                  <a:pt x="80" y="367"/>
                </a:lnTo>
                <a:lnTo>
                  <a:pt x="80" y="366"/>
                </a:lnTo>
                <a:lnTo>
                  <a:pt x="79" y="366"/>
                </a:lnTo>
                <a:lnTo>
                  <a:pt x="79" y="365"/>
                </a:lnTo>
                <a:lnTo>
                  <a:pt x="79" y="364"/>
                </a:lnTo>
                <a:lnTo>
                  <a:pt x="79" y="363"/>
                </a:lnTo>
                <a:lnTo>
                  <a:pt x="78" y="362"/>
                </a:lnTo>
                <a:lnTo>
                  <a:pt x="78" y="361"/>
                </a:lnTo>
                <a:lnTo>
                  <a:pt x="78" y="360"/>
                </a:lnTo>
                <a:lnTo>
                  <a:pt x="77" y="359"/>
                </a:lnTo>
                <a:lnTo>
                  <a:pt x="76" y="359"/>
                </a:lnTo>
                <a:lnTo>
                  <a:pt x="75" y="359"/>
                </a:lnTo>
                <a:lnTo>
                  <a:pt x="74" y="359"/>
                </a:lnTo>
                <a:lnTo>
                  <a:pt x="73" y="359"/>
                </a:lnTo>
                <a:lnTo>
                  <a:pt x="73" y="358"/>
                </a:lnTo>
                <a:lnTo>
                  <a:pt x="72" y="358"/>
                </a:lnTo>
                <a:lnTo>
                  <a:pt x="72" y="357"/>
                </a:lnTo>
                <a:lnTo>
                  <a:pt x="72" y="356"/>
                </a:lnTo>
                <a:lnTo>
                  <a:pt x="72" y="355"/>
                </a:lnTo>
                <a:lnTo>
                  <a:pt x="71" y="355"/>
                </a:lnTo>
                <a:lnTo>
                  <a:pt x="71" y="354"/>
                </a:lnTo>
                <a:lnTo>
                  <a:pt x="71" y="353"/>
                </a:lnTo>
                <a:lnTo>
                  <a:pt x="70" y="353"/>
                </a:lnTo>
                <a:lnTo>
                  <a:pt x="69" y="352"/>
                </a:lnTo>
                <a:lnTo>
                  <a:pt x="68" y="352"/>
                </a:lnTo>
                <a:lnTo>
                  <a:pt x="68" y="351"/>
                </a:lnTo>
                <a:lnTo>
                  <a:pt x="68" y="350"/>
                </a:lnTo>
                <a:lnTo>
                  <a:pt x="68" y="349"/>
                </a:lnTo>
                <a:lnTo>
                  <a:pt x="67" y="349"/>
                </a:lnTo>
                <a:lnTo>
                  <a:pt x="67" y="348"/>
                </a:lnTo>
                <a:lnTo>
                  <a:pt x="67" y="347"/>
                </a:lnTo>
                <a:lnTo>
                  <a:pt x="66" y="347"/>
                </a:lnTo>
                <a:lnTo>
                  <a:pt x="66" y="346"/>
                </a:lnTo>
                <a:lnTo>
                  <a:pt x="66" y="345"/>
                </a:lnTo>
                <a:lnTo>
                  <a:pt x="66" y="344"/>
                </a:lnTo>
                <a:lnTo>
                  <a:pt x="65" y="343"/>
                </a:lnTo>
                <a:lnTo>
                  <a:pt x="64" y="342"/>
                </a:lnTo>
                <a:lnTo>
                  <a:pt x="63" y="341"/>
                </a:lnTo>
                <a:lnTo>
                  <a:pt x="63" y="340"/>
                </a:lnTo>
                <a:lnTo>
                  <a:pt x="62" y="340"/>
                </a:lnTo>
                <a:lnTo>
                  <a:pt x="62" y="339"/>
                </a:lnTo>
                <a:lnTo>
                  <a:pt x="62" y="338"/>
                </a:lnTo>
                <a:lnTo>
                  <a:pt x="61" y="338"/>
                </a:lnTo>
                <a:lnTo>
                  <a:pt x="61" y="337"/>
                </a:lnTo>
                <a:lnTo>
                  <a:pt x="62" y="337"/>
                </a:lnTo>
                <a:lnTo>
                  <a:pt x="62" y="336"/>
                </a:lnTo>
                <a:lnTo>
                  <a:pt x="62" y="335"/>
                </a:lnTo>
                <a:lnTo>
                  <a:pt x="63" y="335"/>
                </a:lnTo>
                <a:lnTo>
                  <a:pt x="63" y="334"/>
                </a:lnTo>
                <a:lnTo>
                  <a:pt x="63" y="333"/>
                </a:lnTo>
                <a:lnTo>
                  <a:pt x="63" y="332"/>
                </a:lnTo>
                <a:lnTo>
                  <a:pt x="63" y="331"/>
                </a:lnTo>
                <a:lnTo>
                  <a:pt x="62" y="331"/>
                </a:lnTo>
                <a:lnTo>
                  <a:pt x="62" y="330"/>
                </a:lnTo>
                <a:lnTo>
                  <a:pt x="61" y="330"/>
                </a:lnTo>
                <a:lnTo>
                  <a:pt x="60" y="330"/>
                </a:lnTo>
                <a:lnTo>
                  <a:pt x="60" y="331"/>
                </a:lnTo>
                <a:lnTo>
                  <a:pt x="60" y="330"/>
                </a:lnTo>
                <a:lnTo>
                  <a:pt x="59" y="330"/>
                </a:lnTo>
                <a:lnTo>
                  <a:pt x="58" y="330"/>
                </a:lnTo>
                <a:lnTo>
                  <a:pt x="57" y="330"/>
                </a:lnTo>
                <a:lnTo>
                  <a:pt x="57" y="329"/>
                </a:lnTo>
                <a:lnTo>
                  <a:pt x="58" y="329"/>
                </a:lnTo>
                <a:lnTo>
                  <a:pt x="58" y="328"/>
                </a:lnTo>
                <a:lnTo>
                  <a:pt x="57" y="328"/>
                </a:lnTo>
                <a:lnTo>
                  <a:pt x="57" y="327"/>
                </a:lnTo>
                <a:lnTo>
                  <a:pt x="56" y="327"/>
                </a:lnTo>
                <a:lnTo>
                  <a:pt x="55" y="326"/>
                </a:lnTo>
                <a:lnTo>
                  <a:pt x="54" y="326"/>
                </a:lnTo>
                <a:lnTo>
                  <a:pt x="54" y="325"/>
                </a:lnTo>
                <a:lnTo>
                  <a:pt x="53" y="325"/>
                </a:lnTo>
                <a:lnTo>
                  <a:pt x="53" y="324"/>
                </a:lnTo>
                <a:lnTo>
                  <a:pt x="53" y="323"/>
                </a:lnTo>
                <a:lnTo>
                  <a:pt x="53" y="322"/>
                </a:lnTo>
                <a:lnTo>
                  <a:pt x="53" y="321"/>
                </a:lnTo>
                <a:lnTo>
                  <a:pt x="54" y="320"/>
                </a:lnTo>
                <a:lnTo>
                  <a:pt x="54" y="319"/>
                </a:lnTo>
                <a:lnTo>
                  <a:pt x="54" y="318"/>
                </a:lnTo>
                <a:lnTo>
                  <a:pt x="54" y="317"/>
                </a:lnTo>
                <a:lnTo>
                  <a:pt x="54" y="316"/>
                </a:lnTo>
                <a:lnTo>
                  <a:pt x="53" y="316"/>
                </a:lnTo>
                <a:lnTo>
                  <a:pt x="53" y="315"/>
                </a:lnTo>
                <a:lnTo>
                  <a:pt x="54" y="315"/>
                </a:lnTo>
                <a:lnTo>
                  <a:pt x="54" y="314"/>
                </a:lnTo>
                <a:lnTo>
                  <a:pt x="54" y="313"/>
                </a:lnTo>
                <a:lnTo>
                  <a:pt x="54" y="312"/>
                </a:lnTo>
                <a:lnTo>
                  <a:pt x="55" y="312"/>
                </a:lnTo>
                <a:lnTo>
                  <a:pt x="55" y="311"/>
                </a:lnTo>
                <a:lnTo>
                  <a:pt x="54" y="311"/>
                </a:lnTo>
                <a:lnTo>
                  <a:pt x="54" y="310"/>
                </a:lnTo>
                <a:lnTo>
                  <a:pt x="54" y="309"/>
                </a:lnTo>
                <a:lnTo>
                  <a:pt x="54" y="308"/>
                </a:lnTo>
                <a:lnTo>
                  <a:pt x="54" y="307"/>
                </a:lnTo>
                <a:lnTo>
                  <a:pt x="53" y="307"/>
                </a:lnTo>
                <a:lnTo>
                  <a:pt x="53" y="306"/>
                </a:lnTo>
                <a:lnTo>
                  <a:pt x="53" y="305"/>
                </a:lnTo>
                <a:lnTo>
                  <a:pt x="53" y="304"/>
                </a:lnTo>
                <a:lnTo>
                  <a:pt x="52" y="304"/>
                </a:lnTo>
                <a:lnTo>
                  <a:pt x="52" y="303"/>
                </a:lnTo>
                <a:lnTo>
                  <a:pt x="52" y="302"/>
                </a:lnTo>
                <a:lnTo>
                  <a:pt x="51" y="302"/>
                </a:lnTo>
                <a:lnTo>
                  <a:pt x="50" y="302"/>
                </a:lnTo>
                <a:lnTo>
                  <a:pt x="50" y="301"/>
                </a:lnTo>
                <a:lnTo>
                  <a:pt x="50" y="300"/>
                </a:lnTo>
                <a:lnTo>
                  <a:pt x="50" y="299"/>
                </a:lnTo>
                <a:lnTo>
                  <a:pt x="50" y="298"/>
                </a:lnTo>
                <a:lnTo>
                  <a:pt x="49" y="298"/>
                </a:lnTo>
                <a:lnTo>
                  <a:pt x="49" y="297"/>
                </a:lnTo>
                <a:lnTo>
                  <a:pt x="49" y="296"/>
                </a:lnTo>
                <a:lnTo>
                  <a:pt x="49" y="295"/>
                </a:lnTo>
                <a:lnTo>
                  <a:pt x="48" y="295"/>
                </a:lnTo>
                <a:lnTo>
                  <a:pt x="48" y="294"/>
                </a:lnTo>
                <a:lnTo>
                  <a:pt x="48" y="293"/>
                </a:lnTo>
                <a:lnTo>
                  <a:pt x="47" y="292"/>
                </a:lnTo>
                <a:lnTo>
                  <a:pt x="47" y="291"/>
                </a:lnTo>
                <a:lnTo>
                  <a:pt x="47" y="290"/>
                </a:lnTo>
                <a:lnTo>
                  <a:pt x="46" y="289"/>
                </a:lnTo>
                <a:lnTo>
                  <a:pt x="45" y="288"/>
                </a:lnTo>
                <a:lnTo>
                  <a:pt x="45" y="287"/>
                </a:lnTo>
                <a:lnTo>
                  <a:pt x="45" y="286"/>
                </a:lnTo>
                <a:lnTo>
                  <a:pt x="44" y="286"/>
                </a:lnTo>
                <a:lnTo>
                  <a:pt x="44" y="285"/>
                </a:lnTo>
                <a:lnTo>
                  <a:pt x="43" y="285"/>
                </a:lnTo>
                <a:lnTo>
                  <a:pt x="42" y="285"/>
                </a:lnTo>
                <a:lnTo>
                  <a:pt x="42" y="284"/>
                </a:lnTo>
                <a:lnTo>
                  <a:pt x="41" y="283"/>
                </a:lnTo>
                <a:lnTo>
                  <a:pt x="41" y="282"/>
                </a:lnTo>
                <a:lnTo>
                  <a:pt x="40" y="281"/>
                </a:lnTo>
                <a:lnTo>
                  <a:pt x="40" y="280"/>
                </a:lnTo>
                <a:lnTo>
                  <a:pt x="39" y="280"/>
                </a:lnTo>
                <a:lnTo>
                  <a:pt x="39" y="279"/>
                </a:lnTo>
                <a:lnTo>
                  <a:pt x="40" y="279"/>
                </a:lnTo>
                <a:lnTo>
                  <a:pt x="40" y="278"/>
                </a:lnTo>
                <a:lnTo>
                  <a:pt x="40" y="277"/>
                </a:lnTo>
                <a:lnTo>
                  <a:pt x="39" y="276"/>
                </a:lnTo>
                <a:lnTo>
                  <a:pt x="38" y="276"/>
                </a:lnTo>
                <a:lnTo>
                  <a:pt x="37" y="276"/>
                </a:lnTo>
                <a:lnTo>
                  <a:pt x="37" y="275"/>
                </a:lnTo>
                <a:lnTo>
                  <a:pt x="36" y="275"/>
                </a:lnTo>
                <a:lnTo>
                  <a:pt x="36" y="274"/>
                </a:lnTo>
                <a:lnTo>
                  <a:pt x="37" y="274"/>
                </a:lnTo>
                <a:lnTo>
                  <a:pt x="37" y="273"/>
                </a:lnTo>
                <a:lnTo>
                  <a:pt x="37" y="272"/>
                </a:lnTo>
                <a:lnTo>
                  <a:pt x="38" y="271"/>
                </a:lnTo>
                <a:lnTo>
                  <a:pt x="38" y="270"/>
                </a:lnTo>
                <a:lnTo>
                  <a:pt x="38" y="269"/>
                </a:lnTo>
                <a:lnTo>
                  <a:pt x="37" y="268"/>
                </a:lnTo>
                <a:lnTo>
                  <a:pt x="37" y="267"/>
                </a:lnTo>
                <a:lnTo>
                  <a:pt x="36" y="267"/>
                </a:lnTo>
                <a:lnTo>
                  <a:pt x="36" y="266"/>
                </a:lnTo>
                <a:lnTo>
                  <a:pt x="37" y="266"/>
                </a:lnTo>
                <a:lnTo>
                  <a:pt x="37" y="265"/>
                </a:lnTo>
                <a:lnTo>
                  <a:pt x="37" y="264"/>
                </a:lnTo>
                <a:lnTo>
                  <a:pt x="37" y="263"/>
                </a:lnTo>
                <a:lnTo>
                  <a:pt x="37" y="262"/>
                </a:lnTo>
                <a:lnTo>
                  <a:pt x="37" y="261"/>
                </a:lnTo>
                <a:lnTo>
                  <a:pt x="38" y="261"/>
                </a:lnTo>
                <a:lnTo>
                  <a:pt x="38" y="260"/>
                </a:lnTo>
                <a:lnTo>
                  <a:pt x="38" y="259"/>
                </a:lnTo>
                <a:lnTo>
                  <a:pt x="39" y="259"/>
                </a:lnTo>
                <a:lnTo>
                  <a:pt x="39" y="258"/>
                </a:lnTo>
                <a:lnTo>
                  <a:pt x="40" y="258"/>
                </a:lnTo>
                <a:lnTo>
                  <a:pt x="40" y="257"/>
                </a:lnTo>
                <a:lnTo>
                  <a:pt x="41" y="257"/>
                </a:lnTo>
                <a:lnTo>
                  <a:pt x="41" y="256"/>
                </a:lnTo>
                <a:lnTo>
                  <a:pt x="40" y="256"/>
                </a:lnTo>
                <a:lnTo>
                  <a:pt x="40" y="255"/>
                </a:lnTo>
                <a:lnTo>
                  <a:pt x="39" y="255"/>
                </a:lnTo>
                <a:lnTo>
                  <a:pt x="39" y="254"/>
                </a:lnTo>
                <a:lnTo>
                  <a:pt x="38" y="254"/>
                </a:lnTo>
                <a:lnTo>
                  <a:pt x="38" y="253"/>
                </a:lnTo>
                <a:lnTo>
                  <a:pt x="37" y="253"/>
                </a:lnTo>
                <a:lnTo>
                  <a:pt x="36" y="253"/>
                </a:lnTo>
                <a:lnTo>
                  <a:pt x="35" y="252"/>
                </a:lnTo>
                <a:lnTo>
                  <a:pt x="35" y="251"/>
                </a:lnTo>
                <a:lnTo>
                  <a:pt x="35" y="250"/>
                </a:lnTo>
                <a:lnTo>
                  <a:pt x="35" y="249"/>
                </a:lnTo>
                <a:lnTo>
                  <a:pt x="35" y="248"/>
                </a:lnTo>
                <a:lnTo>
                  <a:pt x="35" y="247"/>
                </a:lnTo>
                <a:lnTo>
                  <a:pt x="35" y="246"/>
                </a:lnTo>
                <a:lnTo>
                  <a:pt x="35" y="245"/>
                </a:lnTo>
                <a:lnTo>
                  <a:pt x="35" y="244"/>
                </a:lnTo>
                <a:lnTo>
                  <a:pt x="35" y="243"/>
                </a:lnTo>
                <a:lnTo>
                  <a:pt x="36" y="242"/>
                </a:lnTo>
                <a:lnTo>
                  <a:pt x="36" y="241"/>
                </a:lnTo>
                <a:lnTo>
                  <a:pt x="37" y="240"/>
                </a:lnTo>
                <a:lnTo>
                  <a:pt x="38" y="240"/>
                </a:lnTo>
                <a:lnTo>
                  <a:pt x="39" y="240"/>
                </a:lnTo>
                <a:lnTo>
                  <a:pt x="40" y="240"/>
                </a:lnTo>
                <a:lnTo>
                  <a:pt x="41" y="240"/>
                </a:lnTo>
                <a:lnTo>
                  <a:pt x="41" y="239"/>
                </a:lnTo>
                <a:lnTo>
                  <a:pt x="41" y="238"/>
                </a:lnTo>
                <a:lnTo>
                  <a:pt x="42" y="238"/>
                </a:lnTo>
                <a:lnTo>
                  <a:pt x="43" y="237"/>
                </a:lnTo>
                <a:lnTo>
                  <a:pt x="43" y="236"/>
                </a:lnTo>
                <a:lnTo>
                  <a:pt x="43" y="235"/>
                </a:lnTo>
                <a:lnTo>
                  <a:pt x="44" y="235"/>
                </a:lnTo>
                <a:lnTo>
                  <a:pt x="44" y="234"/>
                </a:lnTo>
                <a:lnTo>
                  <a:pt x="43" y="234"/>
                </a:lnTo>
                <a:lnTo>
                  <a:pt x="43" y="233"/>
                </a:lnTo>
                <a:lnTo>
                  <a:pt x="43" y="232"/>
                </a:lnTo>
                <a:lnTo>
                  <a:pt x="43" y="231"/>
                </a:lnTo>
                <a:lnTo>
                  <a:pt x="42" y="231"/>
                </a:lnTo>
                <a:lnTo>
                  <a:pt x="41" y="231"/>
                </a:lnTo>
                <a:lnTo>
                  <a:pt x="41" y="230"/>
                </a:lnTo>
                <a:lnTo>
                  <a:pt x="41" y="231"/>
                </a:lnTo>
                <a:lnTo>
                  <a:pt x="41" y="230"/>
                </a:lnTo>
                <a:lnTo>
                  <a:pt x="41" y="229"/>
                </a:lnTo>
                <a:lnTo>
                  <a:pt x="41" y="228"/>
                </a:lnTo>
                <a:lnTo>
                  <a:pt x="41" y="227"/>
                </a:lnTo>
                <a:lnTo>
                  <a:pt x="41" y="226"/>
                </a:lnTo>
                <a:lnTo>
                  <a:pt x="41" y="225"/>
                </a:lnTo>
                <a:lnTo>
                  <a:pt x="40" y="225"/>
                </a:lnTo>
                <a:lnTo>
                  <a:pt x="39" y="225"/>
                </a:lnTo>
                <a:lnTo>
                  <a:pt x="39" y="224"/>
                </a:lnTo>
                <a:lnTo>
                  <a:pt x="38" y="224"/>
                </a:lnTo>
                <a:lnTo>
                  <a:pt x="37" y="224"/>
                </a:lnTo>
                <a:lnTo>
                  <a:pt x="37" y="223"/>
                </a:lnTo>
                <a:lnTo>
                  <a:pt x="37" y="222"/>
                </a:lnTo>
                <a:lnTo>
                  <a:pt x="38" y="222"/>
                </a:lnTo>
                <a:lnTo>
                  <a:pt x="38" y="221"/>
                </a:lnTo>
                <a:lnTo>
                  <a:pt x="37" y="221"/>
                </a:lnTo>
                <a:lnTo>
                  <a:pt x="37" y="222"/>
                </a:lnTo>
                <a:lnTo>
                  <a:pt x="37" y="221"/>
                </a:lnTo>
                <a:lnTo>
                  <a:pt x="36" y="221"/>
                </a:lnTo>
                <a:lnTo>
                  <a:pt x="36" y="220"/>
                </a:lnTo>
                <a:lnTo>
                  <a:pt x="36" y="219"/>
                </a:lnTo>
                <a:lnTo>
                  <a:pt x="36" y="218"/>
                </a:lnTo>
                <a:lnTo>
                  <a:pt x="35" y="218"/>
                </a:lnTo>
                <a:lnTo>
                  <a:pt x="35" y="217"/>
                </a:lnTo>
                <a:lnTo>
                  <a:pt x="35" y="216"/>
                </a:lnTo>
                <a:lnTo>
                  <a:pt x="35" y="215"/>
                </a:lnTo>
                <a:lnTo>
                  <a:pt x="35" y="214"/>
                </a:lnTo>
                <a:lnTo>
                  <a:pt x="35" y="213"/>
                </a:lnTo>
                <a:lnTo>
                  <a:pt x="35" y="212"/>
                </a:lnTo>
                <a:lnTo>
                  <a:pt x="34" y="212"/>
                </a:lnTo>
                <a:lnTo>
                  <a:pt x="34" y="211"/>
                </a:lnTo>
                <a:lnTo>
                  <a:pt x="34" y="210"/>
                </a:lnTo>
                <a:lnTo>
                  <a:pt x="35" y="210"/>
                </a:lnTo>
                <a:lnTo>
                  <a:pt x="34" y="210"/>
                </a:lnTo>
                <a:lnTo>
                  <a:pt x="34" y="209"/>
                </a:lnTo>
                <a:lnTo>
                  <a:pt x="34" y="208"/>
                </a:lnTo>
                <a:lnTo>
                  <a:pt x="34" y="207"/>
                </a:lnTo>
                <a:lnTo>
                  <a:pt x="34" y="206"/>
                </a:lnTo>
                <a:lnTo>
                  <a:pt x="33" y="206"/>
                </a:lnTo>
                <a:lnTo>
                  <a:pt x="34" y="206"/>
                </a:lnTo>
                <a:lnTo>
                  <a:pt x="33" y="205"/>
                </a:lnTo>
                <a:lnTo>
                  <a:pt x="33" y="204"/>
                </a:lnTo>
                <a:lnTo>
                  <a:pt x="32" y="204"/>
                </a:lnTo>
                <a:lnTo>
                  <a:pt x="32" y="203"/>
                </a:lnTo>
                <a:lnTo>
                  <a:pt x="32" y="202"/>
                </a:lnTo>
                <a:lnTo>
                  <a:pt x="31" y="202"/>
                </a:lnTo>
                <a:lnTo>
                  <a:pt x="31" y="201"/>
                </a:lnTo>
                <a:lnTo>
                  <a:pt x="31" y="200"/>
                </a:lnTo>
                <a:lnTo>
                  <a:pt x="31" y="199"/>
                </a:lnTo>
                <a:lnTo>
                  <a:pt x="30" y="199"/>
                </a:lnTo>
                <a:lnTo>
                  <a:pt x="29" y="199"/>
                </a:lnTo>
                <a:lnTo>
                  <a:pt x="29" y="198"/>
                </a:lnTo>
                <a:lnTo>
                  <a:pt x="29" y="197"/>
                </a:lnTo>
                <a:lnTo>
                  <a:pt x="28" y="196"/>
                </a:lnTo>
                <a:lnTo>
                  <a:pt x="29" y="196"/>
                </a:lnTo>
                <a:lnTo>
                  <a:pt x="29" y="195"/>
                </a:lnTo>
                <a:lnTo>
                  <a:pt x="29" y="194"/>
                </a:lnTo>
                <a:lnTo>
                  <a:pt x="30" y="194"/>
                </a:lnTo>
                <a:lnTo>
                  <a:pt x="30" y="193"/>
                </a:lnTo>
                <a:lnTo>
                  <a:pt x="30" y="192"/>
                </a:lnTo>
                <a:lnTo>
                  <a:pt x="30" y="191"/>
                </a:lnTo>
                <a:lnTo>
                  <a:pt x="31" y="191"/>
                </a:lnTo>
                <a:lnTo>
                  <a:pt x="32" y="191"/>
                </a:lnTo>
                <a:lnTo>
                  <a:pt x="32" y="190"/>
                </a:lnTo>
                <a:lnTo>
                  <a:pt x="33" y="190"/>
                </a:lnTo>
                <a:lnTo>
                  <a:pt x="33" y="189"/>
                </a:lnTo>
                <a:lnTo>
                  <a:pt x="33" y="188"/>
                </a:lnTo>
                <a:lnTo>
                  <a:pt x="34" y="188"/>
                </a:lnTo>
                <a:lnTo>
                  <a:pt x="34" y="187"/>
                </a:lnTo>
                <a:lnTo>
                  <a:pt x="34" y="186"/>
                </a:lnTo>
                <a:lnTo>
                  <a:pt x="34" y="185"/>
                </a:lnTo>
                <a:lnTo>
                  <a:pt x="34" y="184"/>
                </a:lnTo>
                <a:lnTo>
                  <a:pt x="33" y="184"/>
                </a:lnTo>
                <a:lnTo>
                  <a:pt x="33" y="183"/>
                </a:lnTo>
                <a:lnTo>
                  <a:pt x="33" y="182"/>
                </a:lnTo>
                <a:lnTo>
                  <a:pt x="32" y="182"/>
                </a:lnTo>
                <a:lnTo>
                  <a:pt x="32" y="181"/>
                </a:lnTo>
                <a:lnTo>
                  <a:pt x="32" y="180"/>
                </a:lnTo>
                <a:lnTo>
                  <a:pt x="32" y="179"/>
                </a:lnTo>
                <a:lnTo>
                  <a:pt x="32" y="178"/>
                </a:lnTo>
                <a:lnTo>
                  <a:pt x="31" y="178"/>
                </a:lnTo>
                <a:lnTo>
                  <a:pt x="31" y="177"/>
                </a:lnTo>
                <a:lnTo>
                  <a:pt x="31" y="176"/>
                </a:lnTo>
                <a:lnTo>
                  <a:pt x="30" y="176"/>
                </a:lnTo>
                <a:lnTo>
                  <a:pt x="30" y="175"/>
                </a:lnTo>
                <a:lnTo>
                  <a:pt x="30" y="174"/>
                </a:lnTo>
                <a:lnTo>
                  <a:pt x="29" y="174"/>
                </a:lnTo>
                <a:lnTo>
                  <a:pt x="29" y="173"/>
                </a:lnTo>
                <a:lnTo>
                  <a:pt x="29" y="172"/>
                </a:lnTo>
                <a:lnTo>
                  <a:pt x="29" y="171"/>
                </a:lnTo>
                <a:lnTo>
                  <a:pt x="28" y="171"/>
                </a:lnTo>
                <a:lnTo>
                  <a:pt x="28" y="170"/>
                </a:lnTo>
                <a:lnTo>
                  <a:pt x="28" y="169"/>
                </a:lnTo>
                <a:lnTo>
                  <a:pt x="28" y="168"/>
                </a:lnTo>
                <a:lnTo>
                  <a:pt x="28" y="167"/>
                </a:lnTo>
                <a:lnTo>
                  <a:pt x="28" y="166"/>
                </a:lnTo>
                <a:lnTo>
                  <a:pt x="28" y="165"/>
                </a:lnTo>
                <a:lnTo>
                  <a:pt x="28" y="164"/>
                </a:lnTo>
                <a:lnTo>
                  <a:pt x="28" y="163"/>
                </a:lnTo>
                <a:lnTo>
                  <a:pt x="28" y="162"/>
                </a:lnTo>
                <a:lnTo>
                  <a:pt x="27" y="162"/>
                </a:lnTo>
                <a:lnTo>
                  <a:pt x="27" y="161"/>
                </a:lnTo>
                <a:lnTo>
                  <a:pt x="26" y="161"/>
                </a:lnTo>
                <a:lnTo>
                  <a:pt x="25" y="161"/>
                </a:lnTo>
                <a:lnTo>
                  <a:pt x="24" y="161"/>
                </a:lnTo>
                <a:lnTo>
                  <a:pt x="23" y="161"/>
                </a:lnTo>
                <a:lnTo>
                  <a:pt x="22" y="161"/>
                </a:lnTo>
                <a:lnTo>
                  <a:pt x="22" y="160"/>
                </a:lnTo>
                <a:lnTo>
                  <a:pt x="22" y="159"/>
                </a:lnTo>
                <a:lnTo>
                  <a:pt x="22" y="158"/>
                </a:lnTo>
                <a:lnTo>
                  <a:pt x="22" y="157"/>
                </a:lnTo>
                <a:lnTo>
                  <a:pt x="22" y="156"/>
                </a:lnTo>
                <a:lnTo>
                  <a:pt x="21" y="156"/>
                </a:lnTo>
                <a:lnTo>
                  <a:pt x="20" y="156"/>
                </a:lnTo>
                <a:lnTo>
                  <a:pt x="20" y="155"/>
                </a:lnTo>
                <a:lnTo>
                  <a:pt x="19" y="155"/>
                </a:lnTo>
                <a:lnTo>
                  <a:pt x="18" y="154"/>
                </a:lnTo>
                <a:lnTo>
                  <a:pt x="17" y="154"/>
                </a:lnTo>
                <a:lnTo>
                  <a:pt x="17" y="153"/>
                </a:lnTo>
                <a:lnTo>
                  <a:pt x="17" y="152"/>
                </a:lnTo>
                <a:lnTo>
                  <a:pt x="16" y="152"/>
                </a:lnTo>
                <a:lnTo>
                  <a:pt x="15" y="152"/>
                </a:lnTo>
                <a:lnTo>
                  <a:pt x="14" y="152"/>
                </a:lnTo>
                <a:lnTo>
                  <a:pt x="14" y="151"/>
                </a:lnTo>
                <a:lnTo>
                  <a:pt x="13" y="151"/>
                </a:lnTo>
                <a:lnTo>
                  <a:pt x="13" y="150"/>
                </a:lnTo>
                <a:lnTo>
                  <a:pt x="12" y="150"/>
                </a:lnTo>
                <a:lnTo>
                  <a:pt x="11" y="150"/>
                </a:lnTo>
                <a:lnTo>
                  <a:pt x="11" y="149"/>
                </a:lnTo>
                <a:lnTo>
                  <a:pt x="10" y="149"/>
                </a:lnTo>
                <a:lnTo>
                  <a:pt x="10" y="148"/>
                </a:lnTo>
                <a:lnTo>
                  <a:pt x="9" y="148"/>
                </a:lnTo>
                <a:lnTo>
                  <a:pt x="8" y="147"/>
                </a:lnTo>
                <a:lnTo>
                  <a:pt x="8" y="146"/>
                </a:lnTo>
                <a:lnTo>
                  <a:pt x="7" y="146"/>
                </a:lnTo>
                <a:lnTo>
                  <a:pt x="7" y="145"/>
                </a:lnTo>
                <a:lnTo>
                  <a:pt x="7" y="144"/>
                </a:lnTo>
                <a:lnTo>
                  <a:pt x="6" y="143"/>
                </a:lnTo>
                <a:lnTo>
                  <a:pt x="5" y="143"/>
                </a:lnTo>
                <a:lnTo>
                  <a:pt x="5" y="142"/>
                </a:lnTo>
                <a:lnTo>
                  <a:pt x="4" y="142"/>
                </a:lnTo>
                <a:lnTo>
                  <a:pt x="4" y="141"/>
                </a:lnTo>
                <a:lnTo>
                  <a:pt x="3" y="141"/>
                </a:lnTo>
                <a:lnTo>
                  <a:pt x="3" y="140"/>
                </a:lnTo>
                <a:lnTo>
                  <a:pt x="3" y="139"/>
                </a:lnTo>
                <a:lnTo>
                  <a:pt x="3" y="138"/>
                </a:lnTo>
                <a:lnTo>
                  <a:pt x="3" y="137"/>
                </a:lnTo>
                <a:lnTo>
                  <a:pt x="3" y="136"/>
                </a:lnTo>
                <a:lnTo>
                  <a:pt x="3" y="135"/>
                </a:lnTo>
                <a:lnTo>
                  <a:pt x="2" y="135"/>
                </a:lnTo>
                <a:lnTo>
                  <a:pt x="2" y="134"/>
                </a:lnTo>
                <a:lnTo>
                  <a:pt x="2" y="133"/>
                </a:lnTo>
                <a:lnTo>
                  <a:pt x="1" y="133"/>
                </a:lnTo>
                <a:lnTo>
                  <a:pt x="1" y="132"/>
                </a:lnTo>
                <a:lnTo>
                  <a:pt x="1" y="131"/>
                </a:lnTo>
                <a:lnTo>
                  <a:pt x="0" y="131"/>
                </a:lnTo>
                <a:lnTo>
                  <a:pt x="0" y="130"/>
                </a:lnTo>
                <a:lnTo>
                  <a:pt x="1" y="130"/>
                </a:lnTo>
                <a:lnTo>
                  <a:pt x="1" y="129"/>
                </a:lnTo>
                <a:lnTo>
                  <a:pt x="0" y="129"/>
                </a:lnTo>
                <a:lnTo>
                  <a:pt x="0" y="128"/>
                </a:lnTo>
                <a:lnTo>
                  <a:pt x="0" y="127"/>
                </a:lnTo>
                <a:lnTo>
                  <a:pt x="0" y="126"/>
                </a:lnTo>
                <a:lnTo>
                  <a:pt x="0" y="125"/>
                </a:lnTo>
                <a:lnTo>
                  <a:pt x="0" y="124"/>
                </a:lnTo>
                <a:lnTo>
                  <a:pt x="0" y="123"/>
                </a:lnTo>
                <a:lnTo>
                  <a:pt x="1" y="123"/>
                </a:lnTo>
                <a:lnTo>
                  <a:pt x="1" y="122"/>
                </a:lnTo>
                <a:lnTo>
                  <a:pt x="2" y="122"/>
                </a:lnTo>
                <a:lnTo>
                  <a:pt x="2" y="121"/>
                </a:lnTo>
                <a:lnTo>
                  <a:pt x="1" y="121"/>
                </a:lnTo>
                <a:lnTo>
                  <a:pt x="1" y="120"/>
                </a:lnTo>
                <a:lnTo>
                  <a:pt x="1" y="119"/>
                </a:lnTo>
                <a:lnTo>
                  <a:pt x="1" y="118"/>
                </a:lnTo>
                <a:lnTo>
                  <a:pt x="2" y="118"/>
                </a:lnTo>
                <a:lnTo>
                  <a:pt x="2" y="117"/>
                </a:lnTo>
                <a:lnTo>
                  <a:pt x="2" y="116"/>
                </a:lnTo>
                <a:lnTo>
                  <a:pt x="3" y="116"/>
                </a:lnTo>
                <a:lnTo>
                  <a:pt x="4" y="116"/>
                </a:lnTo>
                <a:lnTo>
                  <a:pt x="5" y="116"/>
                </a:lnTo>
                <a:lnTo>
                  <a:pt x="5" y="117"/>
                </a:lnTo>
                <a:lnTo>
                  <a:pt x="6" y="117"/>
                </a:lnTo>
                <a:lnTo>
                  <a:pt x="6" y="118"/>
                </a:lnTo>
                <a:lnTo>
                  <a:pt x="7" y="118"/>
                </a:lnTo>
                <a:lnTo>
                  <a:pt x="7" y="119"/>
                </a:lnTo>
                <a:lnTo>
                  <a:pt x="8" y="119"/>
                </a:lnTo>
                <a:lnTo>
                  <a:pt x="9" y="119"/>
                </a:lnTo>
                <a:lnTo>
                  <a:pt x="9" y="118"/>
                </a:lnTo>
                <a:lnTo>
                  <a:pt x="10" y="118"/>
                </a:lnTo>
                <a:lnTo>
                  <a:pt x="10" y="117"/>
                </a:lnTo>
                <a:lnTo>
                  <a:pt x="11" y="117"/>
                </a:lnTo>
                <a:lnTo>
                  <a:pt x="11" y="116"/>
                </a:lnTo>
                <a:lnTo>
                  <a:pt x="11" y="115"/>
                </a:lnTo>
                <a:lnTo>
                  <a:pt x="11" y="114"/>
                </a:lnTo>
                <a:lnTo>
                  <a:pt x="11" y="113"/>
                </a:lnTo>
                <a:lnTo>
                  <a:pt x="11" y="112"/>
                </a:lnTo>
                <a:lnTo>
                  <a:pt x="10" y="112"/>
                </a:lnTo>
                <a:lnTo>
                  <a:pt x="11" y="112"/>
                </a:lnTo>
                <a:lnTo>
                  <a:pt x="11" y="111"/>
                </a:lnTo>
                <a:lnTo>
                  <a:pt x="12" y="111"/>
                </a:lnTo>
                <a:lnTo>
                  <a:pt x="12" y="112"/>
                </a:lnTo>
                <a:lnTo>
                  <a:pt x="13" y="112"/>
                </a:lnTo>
                <a:lnTo>
                  <a:pt x="14" y="112"/>
                </a:lnTo>
                <a:lnTo>
                  <a:pt x="14" y="113"/>
                </a:lnTo>
                <a:lnTo>
                  <a:pt x="14" y="114"/>
                </a:lnTo>
                <a:lnTo>
                  <a:pt x="15" y="114"/>
                </a:lnTo>
                <a:lnTo>
                  <a:pt x="15" y="115"/>
                </a:lnTo>
                <a:lnTo>
                  <a:pt x="15" y="116"/>
                </a:lnTo>
                <a:lnTo>
                  <a:pt x="16" y="116"/>
                </a:lnTo>
                <a:lnTo>
                  <a:pt x="16" y="117"/>
                </a:lnTo>
                <a:lnTo>
                  <a:pt x="16" y="118"/>
                </a:lnTo>
                <a:lnTo>
                  <a:pt x="17" y="118"/>
                </a:lnTo>
                <a:lnTo>
                  <a:pt x="18" y="118"/>
                </a:lnTo>
                <a:lnTo>
                  <a:pt x="18" y="117"/>
                </a:lnTo>
                <a:lnTo>
                  <a:pt x="19" y="117"/>
                </a:lnTo>
                <a:lnTo>
                  <a:pt x="19" y="118"/>
                </a:lnTo>
                <a:lnTo>
                  <a:pt x="20" y="118"/>
                </a:lnTo>
                <a:lnTo>
                  <a:pt x="20" y="119"/>
                </a:lnTo>
                <a:lnTo>
                  <a:pt x="20" y="120"/>
                </a:lnTo>
                <a:lnTo>
                  <a:pt x="21" y="120"/>
                </a:lnTo>
                <a:lnTo>
                  <a:pt x="22" y="120"/>
                </a:lnTo>
                <a:lnTo>
                  <a:pt x="23" y="120"/>
                </a:lnTo>
                <a:lnTo>
                  <a:pt x="24" y="120"/>
                </a:lnTo>
                <a:lnTo>
                  <a:pt x="24" y="121"/>
                </a:lnTo>
                <a:lnTo>
                  <a:pt x="25" y="121"/>
                </a:lnTo>
                <a:lnTo>
                  <a:pt x="26" y="122"/>
                </a:lnTo>
                <a:lnTo>
                  <a:pt x="27" y="122"/>
                </a:lnTo>
                <a:lnTo>
                  <a:pt x="27" y="121"/>
                </a:lnTo>
                <a:lnTo>
                  <a:pt x="28" y="121"/>
                </a:lnTo>
                <a:lnTo>
                  <a:pt x="28" y="122"/>
                </a:lnTo>
                <a:lnTo>
                  <a:pt x="28" y="121"/>
                </a:lnTo>
                <a:lnTo>
                  <a:pt x="28" y="120"/>
                </a:lnTo>
                <a:lnTo>
                  <a:pt x="29" y="120"/>
                </a:lnTo>
                <a:lnTo>
                  <a:pt x="29" y="119"/>
                </a:lnTo>
                <a:lnTo>
                  <a:pt x="30" y="119"/>
                </a:lnTo>
                <a:lnTo>
                  <a:pt x="31" y="119"/>
                </a:lnTo>
                <a:lnTo>
                  <a:pt x="32" y="118"/>
                </a:lnTo>
                <a:lnTo>
                  <a:pt x="33" y="118"/>
                </a:lnTo>
                <a:lnTo>
                  <a:pt x="33" y="117"/>
                </a:lnTo>
                <a:lnTo>
                  <a:pt x="34" y="117"/>
                </a:lnTo>
                <a:lnTo>
                  <a:pt x="34" y="116"/>
                </a:lnTo>
                <a:lnTo>
                  <a:pt x="34" y="115"/>
                </a:lnTo>
                <a:lnTo>
                  <a:pt x="35" y="115"/>
                </a:lnTo>
                <a:lnTo>
                  <a:pt x="35" y="114"/>
                </a:lnTo>
                <a:lnTo>
                  <a:pt x="35" y="113"/>
                </a:lnTo>
                <a:lnTo>
                  <a:pt x="35" y="112"/>
                </a:lnTo>
                <a:lnTo>
                  <a:pt x="35" y="111"/>
                </a:lnTo>
                <a:lnTo>
                  <a:pt x="35" y="110"/>
                </a:lnTo>
                <a:lnTo>
                  <a:pt x="35" y="109"/>
                </a:lnTo>
                <a:lnTo>
                  <a:pt x="36" y="109"/>
                </a:lnTo>
                <a:lnTo>
                  <a:pt x="36" y="108"/>
                </a:lnTo>
                <a:lnTo>
                  <a:pt x="37" y="108"/>
                </a:lnTo>
                <a:lnTo>
                  <a:pt x="37" y="107"/>
                </a:lnTo>
                <a:lnTo>
                  <a:pt x="36" y="107"/>
                </a:lnTo>
                <a:lnTo>
                  <a:pt x="37" y="106"/>
                </a:lnTo>
                <a:lnTo>
                  <a:pt x="37" y="105"/>
                </a:lnTo>
                <a:lnTo>
                  <a:pt x="38" y="105"/>
                </a:lnTo>
                <a:lnTo>
                  <a:pt x="38" y="104"/>
                </a:lnTo>
                <a:lnTo>
                  <a:pt x="38" y="103"/>
                </a:lnTo>
                <a:lnTo>
                  <a:pt x="38" y="102"/>
                </a:lnTo>
                <a:lnTo>
                  <a:pt x="39" y="102"/>
                </a:lnTo>
                <a:lnTo>
                  <a:pt x="40" y="102"/>
                </a:lnTo>
                <a:lnTo>
                  <a:pt x="40" y="101"/>
                </a:lnTo>
                <a:lnTo>
                  <a:pt x="40" y="100"/>
                </a:lnTo>
                <a:lnTo>
                  <a:pt x="41" y="99"/>
                </a:lnTo>
                <a:lnTo>
                  <a:pt x="41" y="98"/>
                </a:lnTo>
                <a:lnTo>
                  <a:pt x="41" y="97"/>
                </a:lnTo>
                <a:lnTo>
                  <a:pt x="42" y="97"/>
                </a:lnTo>
                <a:lnTo>
                  <a:pt x="42" y="96"/>
                </a:lnTo>
                <a:lnTo>
                  <a:pt x="42" y="95"/>
                </a:lnTo>
                <a:lnTo>
                  <a:pt x="43" y="95"/>
                </a:lnTo>
                <a:lnTo>
                  <a:pt x="43" y="94"/>
                </a:lnTo>
                <a:lnTo>
                  <a:pt x="43" y="93"/>
                </a:lnTo>
                <a:lnTo>
                  <a:pt x="44" y="92"/>
                </a:lnTo>
                <a:lnTo>
                  <a:pt x="44" y="91"/>
                </a:lnTo>
                <a:lnTo>
                  <a:pt x="44" y="90"/>
                </a:lnTo>
                <a:lnTo>
                  <a:pt x="44" y="89"/>
                </a:lnTo>
                <a:lnTo>
                  <a:pt x="44" y="88"/>
                </a:lnTo>
                <a:lnTo>
                  <a:pt x="45" y="88"/>
                </a:lnTo>
                <a:lnTo>
                  <a:pt x="45" y="87"/>
                </a:lnTo>
                <a:lnTo>
                  <a:pt x="45" y="86"/>
                </a:lnTo>
                <a:lnTo>
                  <a:pt x="45" y="85"/>
                </a:lnTo>
                <a:lnTo>
                  <a:pt x="44" y="85"/>
                </a:lnTo>
                <a:lnTo>
                  <a:pt x="44" y="84"/>
                </a:lnTo>
                <a:lnTo>
                  <a:pt x="43" y="84"/>
                </a:lnTo>
                <a:lnTo>
                  <a:pt x="42" y="84"/>
                </a:lnTo>
                <a:lnTo>
                  <a:pt x="42" y="83"/>
                </a:lnTo>
                <a:lnTo>
                  <a:pt x="42" y="82"/>
                </a:lnTo>
                <a:lnTo>
                  <a:pt x="42" y="81"/>
                </a:lnTo>
                <a:lnTo>
                  <a:pt x="41" y="80"/>
                </a:lnTo>
                <a:lnTo>
                  <a:pt x="40" y="80"/>
                </a:lnTo>
                <a:lnTo>
                  <a:pt x="39" y="80"/>
                </a:lnTo>
                <a:lnTo>
                  <a:pt x="39" y="79"/>
                </a:lnTo>
                <a:lnTo>
                  <a:pt x="38" y="79"/>
                </a:lnTo>
                <a:lnTo>
                  <a:pt x="38" y="78"/>
                </a:lnTo>
                <a:lnTo>
                  <a:pt x="38" y="77"/>
                </a:lnTo>
                <a:lnTo>
                  <a:pt x="38" y="76"/>
                </a:lnTo>
                <a:lnTo>
                  <a:pt x="39" y="76"/>
                </a:lnTo>
                <a:lnTo>
                  <a:pt x="39" y="75"/>
                </a:lnTo>
                <a:lnTo>
                  <a:pt x="38" y="75"/>
                </a:lnTo>
                <a:lnTo>
                  <a:pt x="38" y="74"/>
                </a:lnTo>
                <a:lnTo>
                  <a:pt x="38" y="73"/>
                </a:lnTo>
                <a:lnTo>
                  <a:pt x="38" y="72"/>
                </a:lnTo>
                <a:lnTo>
                  <a:pt x="38" y="71"/>
                </a:lnTo>
                <a:lnTo>
                  <a:pt x="39" y="71"/>
                </a:lnTo>
                <a:lnTo>
                  <a:pt x="38" y="71"/>
                </a:lnTo>
                <a:lnTo>
                  <a:pt x="38" y="70"/>
                </a:lnTo>
                <a:lnTo>
                  <a:pt x="39" y="70"/>
                </a:lnTo>
                <a:lnTo>
                  <a:pt x="39" y="69"/>
                </a:lnTo>
                <a:lnTo>
                  <a:pt x="39" y="68"/>
                </a:lnTo>
                <a:lnTo>
                  <a:pt x="39" y="67"/>
                </a:lnTo>
                <a:lnTo>
                  <a:pt x="40" y="67"/>
                </a:lnTo>
                <a:lnTo>
                  <a:pt x="41" y="67"/>
                </a:lnTo>
                <a:lnTo>
                  <a:pt x="41" y="66"/>
                </a:lnTo>
                <a:lnTo>
                  <a:pt x="41" y="65"/>
                </a:lnTo>
                <a:lnTo>
                  <a:pt x="42" y="65"/>
                </a:lnTo>
                <a:lnTo>
                  <a:pt x="42" y="64"/>
                </a:lnTo>
                <a:lnTo>
                  <a:pt x="43" y="64"/>
                </a:lnTo>
                <a:lnTo>
                  <a:pt x="43" y="63"/>
                </a:lnTo>
                <a:lnTo>
                  <a:pt x="43" y="62"/>
                </a:lnTo>
                <a:lnTo>
                  <a:pt x="43" y="61"/>
                </a:lnTo>
                <a:lnTo>
                  <a:pt x="44" y="61"/>
                </a:lnTo>
                <a:lnTo>
                  <a:pt x="44" y="60"/>
                </a:lnTo>
                <a:lnTo>
                  <a:pt x="45" y="60"/>
                </a:lnTo>
                <a:lnTo>
                  <a:pt x="45" y="59"/>
                </a:lnTo>
                <a:lnTo>
                  <a:pt x="46" y="58"/>
                </a:lnTo>
                <a:lnTo>
                  <a:pt x="47" y="58"/>
                </a:lnTo>
                <a:lnTo>
                  <a:pt x="47" y="57"/>
                </a:lnTo>
                <a:lnTo>
                  <a:pt x="47" y="56"/>
                </a:lnTo>
                <a:lnTo>
                  <a:pt x="47" y="55"/>
                </a:lnTo>
                <a:lnTo>
                  <a:pt x="48" y="55"/>
                </a:lnTo>
                <a:lnTo>
                  <a:pt x="48" y="54"/>
                </a:lnTo>
                <a:lnTo>
                  <a:pt x="48" y="53"/>
                </a:lnTo>
                <a:lnTo>
                  <a:pt x="49" y="52"/>
                </a:lnTo>
                <a:lnTo>
                  <a:pt x="50" y="52"/>
                </a:lnTo>
                <a:lnTo>
                  <a:pt x="50" y="51"/>
                </a:lnTo>
                <a:lnTo>
                  <a:pt x="49" y="51"/>
                </a:lnTo>
                <a:lnTo>
                  <a:pt x="49" y="50"/>
                </a:lnTo>
                <a:lnTo>
                  <a:pt x="49" y="49"/>
                </a:lnTo>
                <a:lnTo>
                  <a:pt x="49" y="48"/>
                </a:lnTo>
                <a:lnTo>
                  <a:pt x="49" y="47"/>
                </a:lnTo>
                <a:lnTo>
                  <a:pt x="49" y="46"/>
                </a:lnTo>
                <a:lnTo>
                  <a:pt x="49" y="45"/>
                </a:lnTo>
                <a:lnTo>
                  <a:pt x="50" y="45"/>
                </a:lnTo>
                <a:lnTo>
                  <a:pt x="51" y="45"/>
                </a:lnTo>
                <a:lnTo>
                  <a:pt x="51" y="44"/>
                </a:lnTo>
                <a:lnTo>
                  <a:pt x="52" y="43"/>
                </a:lnTo>
                <a:lnTo>
                  <a:pt x="52" y="42"/>
                </a:lnTo>
                <a:lnTo>
                  <a:pt x="52" y="41"/>
                </a:lnTo>
                <a:lnTo>
                  <a:pt x="53" y="40"/>
                </a:lnTo>
                <a:lnTo>
                  <a:pt x="53" y="39"/>
                </a:lnTo>
                <a:lnTo>
                  <a:pt x="53" y="38"/>
                </a:lnTo>
                <a:lnTo>
                  <a:pt x="53" y="37"/>
                </a:lnTo>
                <a:lnTo>
                  <a:pt x="53" y="36"/>
                </a:lnTo>
                <a:lnTo>
                  <a:pt x="53" y="35"/>
                </a:lnTo>
                <a:lnTo>
                  <a:pt x="53" y="34"/>
                </a:lnTo>
                <a:lnTo>
                  <a:pt x="53" y="33"/>
                </a:lnTo>
                <a:lnTo>
                  <a:pt x="53" y="34"/>
                </a:lnTo>
                <a:lnTo>
                  <a:pt x="53" y="33"/>
                </a:lnTo>
                <a:lnTo>
                  <a:pt x="54" y="33"/>
                </a:lnTo>
                <a:lnTo>
                  <a:pt x="55" y="33"/>
                </a:lnTo>
                <a:lnTo>
                  <a:pt x="55" y="32"/>
                </a:lnTo>
                <a:lnTo>
                  <a:pt x="56" y="32"/>
                </a:lnTo>
                <a:lnTo>
                  <a:pt x="58" y="33"/>
                </a:lnTo>
                <a:lnTo>
                  <a:pt x="60" y="33"/>
                </a:lnTo>
                <a:lnTo>
                  <a:pt x="63" y="34"/>
                </a:lnTo>
                <a:lnTo>
                  <a:pt x="65" y="34"/>
                </a:lnTo>
                <a:lnTo>
                  <a:pt x="66" y="34"/>
                </a:lnTo>
                <a:lnTo>
                  <a:pt x="69" y="34"/>
                </a:lnTo>
                <a:lnTo>
                  <a:pt x="72" y="34"/>
                </a:lnTo>
                <a:lnTo>
                  <a:pt x="72" y="33"/>
                </a:lnTo>
                <a:lnTo>
                  <a:pt x="75" y="33"/>
                </a:lnTo>
                <a:lnTo>
                  <a:pt x="77" y="31"/>
                </a:lnTo>
                <a:lnTo>
                  <a:pt x="80" y="29"/>
                </a:lnTo>
                <a:lnTo>
                  <a:pt x="82" y="28"/>
                </a:lnTo>
                <a:lnTo>
                  <a:pt x="85" y="27"/>
                </a:lnTo>
                <a:lnTo>
                  <a:pt x="88" y="27"/>
                </a:lnTo>
                <a:lnTo>
                  <a:pt x="90" y="27"/>
                </a:lnTo>
                <a:lnTo>
                  <a:pt x="91" y="27"/>
                </a:lnTo>
                <a:lnTo>
                  <a:pt x="93" y="26"/>
                </a:lnTo>
                <a:lnTo>
                  <a:pt x="96" y="26"/>
                </a:lnTo>
                <a:lnTo>
                  <a:pt x="97" y="26"/>
                </a:lnTo>
                <a:lnTo>
                  <a:pt x="100" y="26"/>
                </a:lnTo>
                <a:lnTo>
                  <a:pt x="103" y="26"/>
                </a:lnTo>
                <a:lnTo>
                  <a:pt x="105" y="26"/>
                </a:lnTo>
                <a:lnTo>
                  <a:pt x="107" y="25"/>
                </a:lnTo>
                <a:lnTo>
                  <a:pt x="110" y="23"/>
                </a:lnTo>
                <a:lnTo>
                  <a:pt x="111" y="22"/>
                </a:lnTo>
                <a:lnTo>
                  <a:pt x="114" y="22"/>
                </a:lnTo>
                <a:lnTo>
                  <a:pt x="114" y="21"/>
                </a:lnTo>
                <a:lnTo>
                  <a:pt x="116" y="22"/>
                </a:lnTo>
                <a:lnTo>
                  <a:pt x="117" y="23"/>
                </a:lnTo>
                <a:lnTo>
                  <a:pt x="119" y="25"/>
                </a:lnTo>
                <a:lnTo>
                  <a:pt x="121" y="25"/>
                </a:lnTo>
                <a:lnTo>
                  <a:pt x="123" y="26"/>
                </a:lnTo>
                <a:lnTo>
                  <a:pt x="126" y="26"/>
                </a:lnTo>
                <a:lnTo>
                  <a:pt x="129" y="26"/>
                </a:lnTo>
                <a:lnTo>
                  <a:pt x="133" y="26"/>
                </a:lnTo>
                <a:lnTo>
                  <a:pt x="136" y="26"/>
                </a:lnTo>
                <a:lnTo>
                  <a:pt x="139" y="27"/>
                </a:lnTo>
                <a:lnTo>
                  <a:pt x="141" y="26"/>
                </a:lnTo>
                <a:lnTo>
                  <a:pt x="143" y="26"/>
                </a:lnTo>
                <a:lnTo>
                  <a:pt x="145" y="25"/>
                </a:lnTo>
                <a:lnTo>
                  <a:pt x="147" y="22"/>
                </a:lnTo>
                <a:lnTo>
                  <a:pt x="148" y="20"/>
                </a:lnTo>
                <a:lnTo>
                  <a:pt x="150" y="17"/>
                </a:lnTo>
                <a:lnTo>
                  <a:pt x="152" y="14"/>
                </a:lnTo>
                <a:lnTo>
                  <a:pt x="153" y="13"/>
                </a:lnTo>
                <a:lnTo>
                  <a:pt x="154" y="11"/>
                </a:lnTo>
                <a:lnTo>
                  <a:pt x="156" y="7"/>
                </a:lnTo>
                <a:lnTo>
                  <a:pt x="158" y="6"/>
                </a:lnTo>
                <a:lnTo>
                  <a:pt x="160" y="2"/>
                </a:lnTo>
                <a:lnTo>
                  <a:pt x="162" y="0"/>
                </a:lnTo>
                <a:lnTo>
                  <a:pt x="162" y="2"/>
                </a:lnTo>
                <a:lnTo>
                  <a:pt x="163" y="6"/>
                </a:lnTo>
                <a:lnTo>
                  <a:pt x="163" y="8"/>
                </a:lnTo>
                <a:lnTo>
                  <a:pt x="165" y="10"/>
                </a:lnTo>
                <a:lnTo>
                  <a:pt x="166" y="13"/>
                </a:lnTo>
                <a:lnTo>
                  <a:pt x="166" y="14"/>
                </a:lnTo>
                <a:lnTo>
                  <a:pt x="167" y="15"/>
                </a:lnTo>
                <a:lnTo>
                  <a:pt x="168" y="17"/>
                </a:lnTo>
                <a:lnTo>
                  <a:pt x="169" y="20"/>
                </a:lnTo>
                <a:lnTo>
                  <a:pt x="171" y="22"/>
                </a:lnTo>
                <a:lnTo>
                  <a:pt x="172" y="24"/>
                </a:lnTo>
                <a:lnTo>
                  <a:pt x="172" y="25"/>
                </a:lnTo>
                <a:lnTo>
                  <a:pt x="172" y="26"/>
                </a:lnTo>
                <a:close/>
              </a:path>
            </a:pathLst>
          </a:custGeom>
          <a:solidFill>
            <a:srgbClr val="2F2E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62" name="Freeform 130"/>
          <p:cNvSpPr>
            <a:spLocks/>
          </p:cNvSpPr>
          <p:nvPr/>
        </p:nvSpPr>
        <p:spPr bwMode="auto">
          <a:xfrm>
            <a:off x="710256" y="4274131"/>
            <a:ext cx="171672" cy="334139"/>
          </a:xfrm>
          <a:custGeom>
            <a:avLst/>
            <a:gdLst>
              <a:gd name="T0" fmla="*/ 162 w 173"/>
              <a:gd name="T1" fmla="*/ 31 h 354"/>
              <a:gd name="T2" fmla="*/ 157 w 173"/>
              <a:gd name="T3" fmla="*/ 58 h 354"/>
              <a:gd name="T4" fmla="*/ 149 w 173"/>
              <a:gd name="T5" fmla="*/ 86 h 354"/>
              <a:gd name="T6" fmla="*/ 149 w 173"/>
              <a:gd name="T7" fmla="*/ 108 h 354"/>
              <a:gd name="T8" fmla="*/ 114 w 173"/>
              <a:gd name="T9" fmla="*/ 100 h 354"/>
              <a:gd name="T10" fmla="*/ 92 w 173"/>
              <a:gd name="T11" fmla="*/ 119 h 354"/>
              <a:gd name="T12" fmla="*/ 80 w 173"/>
              <a:gd name="T13" fmla="*/ 139 h 354"/>
              <a:gd name="T14" fmla="*/ 71 w 173"/>
              <a:gd name="T15" fmla="*/ 167 h 354"/>
              <a:gd name="T16" fmla="*/ 76 w 173"/>
              <a:gd name="T17" fmla="*/ 205 h 354"/>
              <a:gd name="T18" fmla="*/ 72 w 173"/>
              <a:gd name="T19" fmla="*/ 237 h 354"/>
              <a:gd name="T20" fmla="*/ 76 w 173"/>
              <a:gd name="T21" fmla="*/ 263 h 354"/>
              <a:gd name="T22" fmla="*/ 91 w 173"/>
              <a:gd name="T23" fmla="*/ 288 h 354"/>
              <a:gd name="T24" fmla="*/ 100 w 173"/>
              <a:gd name="T25" fmla="*/ 316 h 354"/>
              <a:gd name="T26" fmla="*/ 121 w 173"/>
              <a:gd name="T27" fmla="*/ 336 h 354"/>
              <a:gd name="T28" fmla="*/ 117 w 173"/>
              <a:gd name="T29" fmla="*/ 346 h 354"/>
              <a:gd name="T30" fmla="*/ 113 w 173"/>
              <a:gd name="T31" fmla="*/ 350 h 354"/>
              <a:gd name="T32" fmla="*/ 107 w 173"/>
              <a:gd name="T33" fmla="*/ 343 h 354"/>
              <a:gd name="T34" fmla="*/ 97 w 173"/>
              <a:gd name="T35" fmla="*/ 343 h 354"/>
              <a:gd name="T36" fmla="*/ 89 w 173"/>
              <a:gd name="T37" fmla="*/ 347 h 354"/>
              <a:gd name="T38" fmla="*/ 84 w 173"/>
              <a:gd name="T39" fmla="*/ 352 h 354"/>
              <a:gd name="T40" fmla="*/ 78 w 173"/>
              <a:gd name="T41" fmla="*/ 340 h 354"/>
              <a:gd name="T42" fmla="*/ 71 w 173"/>
              <a:gd name="T43" fmla="*/ 332 h 354"/>
              <a:gd name="T44" fmla="*/ 65 w 173"/>
              <a:gd name="T45" fmla="*/ 321 h 354"/>
              <a:gd name="T46" fmla="*/ 63 w 173"/>
              <a:gd name="T47" fmla="*/ 310 h 354"/>
              <a:gd name="T48" fmla="*/ 56 w 173"/>
              <a:gd name="T49" fmla="*/ 305 h 354"/>
              <a:gd name="T50" fmla="*/ 53 w 173"/>
              <a:gd name="T51" fmla="*/ 293 h 354"/>
              <a:gd name="T52" fmla="*/ 53 w 173"/>
              <a:gd name="T53" fmla="*/ 283 h 354"/>
              <a:gd name="T54" fmla="*/ 48 w 173"/>
              <a:gd name="T55" fmla="*/ 273 h 354"/>
              <a:gd name="T56" fmla="*/ 41 w 173"/>
              <a:gd name="T57" fmla="*/ 261 h 354"/>
              <a:gd name="T58" fmla="*/ 36 w 173"/>
              <a:gd name="T59" fmla="*/ 252 h 354"/>
              <a:gd name="T60" fmla="*/ 37 w 173"/>
              <a:gd name="T61" fmla="*/ 240 h 354"/>
              <a:gd name="T62" fmla="*/ 38 w 173"/>
              <a:gd name="T63" fmla="*/ 231 h 354"/>
              <a:gd name="T64" fmla="*/ 37 w 173"/>
              <a:gd name="T65" fmla="*/ 218 h 354"/>
              <a:gd name="T66" fmla="*/ 43 w 173"/>
              <a:gd name="T67" fmla="*/ 209 h 354"/>
              <a:gd name="T68" fmla="*/ 38 w 173"/>
              <a:gd name="T69" fmla="*/ 202 h 354"/>
              <a:gd name="T70" fmla="*/ 35 w 173"/>
              <a:gd name="T71" fmla="*/ 193 h 354"/>
              <a:gd name="T72" fmla="*/ 33 w 173"/>
              <a:gd name="T73" fmla="*/ 184 h 354"/>
              <a:gd name="T74" fmla="*/ 29 w 173"/>
              <a:gd name="T75" fmla="*/ 174 h 354"/>
              <a:gd name="T76" fmla="*/ 34 w 173"/>
              <a:gd name="T77" fmla="*/ 164 h 354"/>
              <a:gd name="T78" fmla="*/ 30 w 173"/>
              <a:gd name="T79" fmla="*/ 152 h 354"/>
              <a:gd name="T80" fmla="*/ 28 w 173"/>
              <a:gd name="T81" fmla="*/ 141 h 354"/>
              <a:gd name="T82" fmla="*/ 20 w 173"/>
              <a:gd name="T83" fmla="*/ 134 h 354"/>
              <a:gd name="T84" fmla="*/ 10 w 173"/>
              <a:gd name="T85" fmla="*/ 127 h 354"/>
              <a:gd name="T86" fmla="*/ 3 w 173"/>
              <a:gd name="T87" fmla="*/ 118 h 354"/>
              <a:gd name="T88" fmla="*/ 0 w 173"/>
              <a:gd name="T89" fmla="*/ 107 h 354"/>
              <a:gd name="T90" fmla="*/ 2 w 173"/>
              <a:gd name="T91" fmla="*/ 96 h 354"/>
              <a:gd name="T92" fmla="*/ 9 w 173"/>
              <a:gd name="T93" fmla="*/ 96 h 354"/>
              <a:gd name="T94" fmla="*/ 14 w 173"/>
              <a:gd name="T95" fmla="*/ 91 h 354"/>
              <a:gd name="T96" fmla="*/ 20 w 173"/>
              <a:gd name="T97" fmla="*/ 98 h 354"/>
              <a:gd name="T98" fmla="*/ 29 w 173"/>
              <a:gd name="T99" fmla="*/ 97 h 354"/>
              <a:gd name="T100" fmla="*/ 35 w 173"/>
              <a:gd name="T101" fmla="*/ 88 h 354"/>
              <a:gd name="T102" fmla="*/ 40 w 173"/>
              <a:gd name="T103" fmla="*/ 80 h 354"/>
              <a:gd name="T104" fmla="*/ 44 w 173"/>
              <a:gd name="T105" fmla="*/ 68 h 354"/>
              <a:gd name="T106" fmla="*/ 40 w 173"/>
              <a:gd name="T107" fmla="*/ 58 h 354"/>
              <a:gd name="T108" fmla="*/ 38 w 173"/>
              <a:gd name="T109" fmla="*/ 49 h 354"/>
              <a:gd name="T110" fmla="*/ 44 w 173"/>
              <a:gd name="T111" fmla="*/ 38 h 354"/>
              <a:gd name="T112" fmla="*/ 49 w 173"/>
              <a:gd name="T113" fmla="*/ 29 h 354"/>
              <a:gd name="T114" fmla="*/ 53 w 173"/>
              <a:gd name="T115" fmla="*/ 16 h 354"/>
              <a:gd name="T116" fmla="*/ 65 w 173"/>
              <a:gd name="T117" fmla="*/ 12 h 354"/>
              <a:gd name="T118" fmla="*/ 103 w 173"/>
              <a:gd name="T119" fmla="*/ 4 h 35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73"/>
              <a:gd name="T181" fmla="*/ 0 h 354"/>
              <a:gd name="T182" fmla="*/ 173 w 173"/>
              <a:gd name="T183" fmla="*/ 354 h 35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73" h="354">
                <a:moveTo>
                  <a:pt x="172" y="4"/>
                </a:moveTo>
                <a:lnTo>
                  <a:pt x="173" y="7"/>
                </a:lnTo>
                <a:lnTo>
                  <a:pt x="173" y="8"/>
                </a:lnTo>
                <a:lnTo>
                  <a:pt x="172" y="10"/>
                </a:lnTo>
                <a:lnTo>
                  <a:pt x="172" y="13"/>
                </a:lnTo>
                <a:lnTo>
                  <a:pt x="172" y="15"/>
                </a:lnTo>
                <a:lnTo>
                  <a:pt x="172" y="16"/>
                </a:lnTo>
                <a:lnTo>
                  <a:pt x="171" y="17"/>
                </a:lnTo>
                <a:lnTo>
                  <a:pt x="170" y="17"/>
                </a:lnTo>
                <a:lnTo>
                  <a:pt x="167" y="20"/>
                </a:lnTo>
                <a:lnTo>
                  <a:pt x="166" y="22"/>
                </a:lnTo>
                <a:lnTo>
                  <a:pt x="166" y="23"/>
                </a:lnTo>
                <a:lnTo>
                  <a:pt x="165" y="24"/>
                </a:lnTo>
                <a:lnTo>
                  <a:pt x="164" y="26"/>
                </a:lnTo>
                <a:lnTo>
                  <a:pt x="163" y="28"/>
                </a:lnTo>
                <a:lnTo>
                  <a:pt x="162" y="30"/>
                </a:lnTo>
                <a:lnTo>
                  <a:pt x="162" y="31"/>
                </a:lnTo>
                <a:lnTo>
                  <a:pt x="161" y="33"/>
                </a:lnTo>
                <a:lnTo>
                  <a:pt x="161" y="34"/>
                </a:lnTo>
                <a:lnTo>
                  <a:pt x="161" y="35"/>
                </a:lnTo>
                <a:lnTo>
                  <a:pt x="160" y="36"/>
                </a:lnTo>
                <a:lnTo>
                  <a:pt x="160" y="38"/>
                </a:lnTo>
                <a:lnTo>
                  <a:pt x="158" y="38"/>
                </a:lnTo>
                <a:lnTo>
                  <a:pt x="156" y="40"/>
                </a:lnTo>
                <a:lnTo>
                  <a:pt x="155" y="41"/>
                </a:lnTo>
                <a:lnTo>
                  <a:pt x="154" y="42"/>
                </a:lnTo>
                <a:lnTo>
                  <a:pt x="154" y="43"/>
                </a:lnTo>
                <a:lnTo>
                  <a:pt x="154" y="46"/>
                </a:lnTo>
                <a:lnTo>
                  <a:pt x="154" y="48"/>
                </a:lnTo>
                <a:lnTo>
                  <a:pt x="155" y="49"/>
                </a:lnTo>
                <a:lnTo>
                  <a:pt x="155" y="53"/>
                </a:lnTo>
                <a:lnTo>
                  <a:pt x="155" y="55"/>
                </a:lnTo>
                <a:lnTo>
                  <a:pt x="156" y="57"/>
                </a:lnTo>
                <a:lnTo>
                  <a:pt x="157" y="58"/>
                </a:lnTo>
                <a:lnTo>
                  <a:pt x="159" y="60"/>
                </a:lnTo>
                <a:lnTo>
                  <a:pt x="160" y="62"/>
                </a:lnTo>
                <a:lnTo>
                  <a:pt x="161" y="63"/>
                </a:lnTo>
                <a:lnTo>
                  <a:pt x="161" y="66"/>
                </a:lnTo>
                <a:lnTo>
                  <a:pt x="161" y="68"/>
                </a:lnTo>
                <a:lnTo>
                  <a:pt x="160" y="68"/>
                </a:lnTo>
                <a:lnTo>
                  <a:pt x="160" y="71"/>
                </a:lnTo>
                <a:lnTo>
                  <a:pt x="159" y="74"/>
                </a:lnTo>
                <a:lnTo>
                  <a:pt x="158" y="75"/>
                </a:lnTo>
                <a:lnTo>
                  <a:pt x="155" y="75"/>
                </a:lnTo>
                <a:lnTo>
                  <a:pt x="153" y="77"/>
                </a:lnTo>
                <a:lnTo>
                  <a:pt x="150" y="78"/>
                </a:lnTo>
                <a:lnTo>
                  <a:pt x="149" y="80"/>
                </a:lnTo>
                <a:lnTo>
                  <a:pt x="148" y="81"/>
                </a:lnTo>
                <a:lnTo>
                  <a:pt x="148" y="82"/>
                </a:lnTo>
                <a:lnTo>
                  <a:pt x="148" y="83"/>
                </a:lnTo>
                <a:lnTo>
                  <a:pt x="149" y="86"/>
                </a:lnTo>
                <a:lnTo>
                  <a:pt x="150" y="87"/>
                </a:lnTo>
                <a:lnTo>
                  <a:pt x="150" y="90"/>
                </a:lnTo>
                <a:lnTo>
                  <a:pt x="150" y="92"/>
                </a:lnTo>
                <a:lnTo>
                  <a:pt x="150" y="94"/>
                </a:lnTo>
                <a:lnTo>
                  <a:pt x="150" y="95"/>
                </a:lnTo>
                <a:lnTo>
                  <a:pt x="150" y="98"/>
                </a:lnTo>
                <a:lnTo>
                  <a:pt x="151" y="100"/>
                </a:lnTo>
                <a:lnTo>
                  <a:pt x="152" y="102"/>
                </a:lnTo>
                <a:lnTo>
                  <a:pt x="153" y="104"/>
                </a:lnTo>
                <a:lnTo>
                  <a:pt x="153" y="106"/>
                </a:lnTo>
                <a:lnTo>
                  <a:pt x="153" y="107"/>
                </a:lnTo>
                <a:lnTo>
                  <a:pt x="154" y="108"/>
                </a:lnTo>
                <a:lnTo>
                  <a:pt x="153" y="109"/>
                </a:lnTo>
                <a:lnTo>
                  <a:pt x="153" y="110"/>
                </a:lnTo>
                <a:lnTo>
                  <a:pt x="151" y="109"/>
                </a:lnTo>
                <a:lnTo>
                  <a:pt x="149" y="108"/>
                </a:lnTo>
                <a:lnTo>
                  <a:pt x="148" y="106"/>
                </a:lnTo>
                <a:lnTo>
                  <a:pt x="147" y="104"/>
                </a:lnTo>
                <a:lnTo>
                  <a:pt x="146" y="102"/>
                </a:lnTo>
                <a:lnTo>
                  <a:pt x="145" y="100"/>
                </a:lnTo>
                <a:lnTo>
                  <a:pt x="143" y="100"/>
                </a:lnTo>
                <a:lnTo>
                  <a:pt x="141" y="99"/>
                </a:lnTo>
                <a:lnTo>
                  <a:pt x="140" y="99"/>
                </a:lnTo>
                <a:lnTo>
                  <a:pt x="138" y="99"/>
                </a:lnTo>
                <a:lnTo>
                  <a:pt x="136" y="98"/>
                </a:lnTo>
                <a:lnTo>
                  <a:pt x="134" y="98"/>
                </a:lnTo>
                <a:lnTo>
                  <a:pt x="131" y="99"/>
                </a:lnTo>
                <a:lnTo>
                  <a:pt x="128" y="98"/>
                </a:lnTo>
                <a:lnTo>
                  <a:pt x="123" y="99"/>
                </a:lnTo>
                <a:lnTo>
                  <a:pt x="121" y="99"/>
                </a:lnTo>
                <a:lnTo>
                  <a:pt x="119" y="100"/>
                </a:lnTo>
                <a:lnTo>
                  <a:pt x="116" y="100"/>
                </a:lnTo>
                <a:lnTo>
                  <a:pt x="114" y="100"/>
                </a:lnTo>
                <a:lnTo>
                  <a:pt x="110" y="101"/>
                </a:lnTo>
                <a:lnTo>
                  <a:pt x="109" y="101"/>
                </a:lnTo>
                <a:lnTo>
                  <a:pt x="107" y="101"/>
                </a:lnTo>
                <a:lnTo>
                  <a:pt x="104" y="101"/>
                </a:lnTo>
                <a:lnTo>
                  <a:pt x="103" y="100"/>
                </a:lnTo>
                <a:lnTo>
                  <a:pt x="100" y="100"/>
                </a:lnTo>
                <a:lnTo>
                  <a:pt x="98" y="101"/>
                </a:lnTo>
                <a:lnTo>
                  <a:pt x="96" y="103"/>
                </a:lnTo>
                <a:lnTo>
                  <a:pt x="95" y="105"/>
                </a:lnTo>
                <a:lnTo>
                  <a:pt x="92" y="107"/>
                </a:lnTo>
                <a:lnTo>
                  <a:pt x="91" y="107"/>
                </a:lnTo>
                <a:lnTo>
                  <a:pt x="90" y="107"/>
                </a:lnTo>
                <a:lnTo>
                  <a:pt x="90" y="109"/>
                </a:lnTo>
                <a:lnTo>
                  <a:pt x="91" y="112"/>
                </a:lnTo>
                <a:lnTo>
                  <a:pt x="91" y="114"/>
                </a:lnTo>
                <a:lnTo>
                  <a:pt x="91" y="116"/>
                </a:lnTo>
                <a:lnTo>
                  <a:pt x="92" y="119"/>
                </a:lnTo>
                <a:lnTo>
                  <a:pt x="92" y="120"/>
                </a:lnTo>
                <a:lnTo>
                  <a:pt x="91" y="122"/>
                </a:lnTo>
                <a:lnTo>
                  <a:pt x="91" y="124"/>
                </a:lnTo>
                <a:lnTo>
                  <a:pt x="92" y="126"/>
                </a:lnTo>
                <a:lnTo>
                  <a:pt x="93" y="126"/>
                </a:lnTo>
                <a:lnTo>
                  <a:pt x="93" y="129"/>
                </a:lnTo>
                <a:lnTo>
                  <a:pt x="93" y="131"/>
                </a:lnTo>
                <a:lnTo>
                  <a:pt x="93" y="132"/>
                </a:lnTo>
                <a:lnTo>
                  <a:pt x="93" y="134"/>
                </a:lnTo>
                <a:lnTo>
                  <a:pt x="94" y="136"/>
                </a:lnTo>
                <a:lnTo>
                  <a:pt x="94" y="137"/>
                </a:lnTo>
                <a:lnTo>
                  <a:pt x="91" y="138"/>
                </a:lnTo>
                <a:lnTo>
                  <a:pt x="90" y="138"/>
                </a:lnTo>
                <a:lnTo>
                  <a:pt x="86" y="138"/>
                </a:lnTo>
                <a:lnTo>
                  <a:pt x="83" y="139"/>
                </a:lnTo>
                <a:lnTo>
                  <a:pt x="82" y="139"/>
                </a:lnTo>
                <a:lnTo>
                  <a:pt x="80" y="139"/>
                </a:lnTo>
                <a:lnTo>
                  <a:pt x="78" y="139"/>
                </a:lnTo>
                <a:lnTo>
                  <a:pt x="77" y="141"/>
                </a:lnTo>
                <a:lnTo>
                  <a:pt x="75" y="142"/>
                </a:lnTo>
                <a:lnTo>
                  <a:pt x="73" y="142"/>
                </a:lnTo>
                <a:lnTo>
                  <a:pt x="72" y="142"/>
                </a:lnTo>
                <a:lnTo>
                  <a:pt x="70" y="143"/>
                </a:lnTo>
                <a:lnTo>
                  <a:pt x="69" y="145"/>
                </a:lnTo>
                <a:lnTo>
                  <a:pt x="68" y="146"/>
                </a:lnTo>
                <a:lnTo>
                  <a:pt x="66" y="149"/>
                </a:lnTo>
                <a:lnTo>
                  <a:pt x="66" y="152"/>
                </a:lnTo>
                <a:lnTo>
                  <a:pt x="65" y="154"/>
                </a:lnTo>
                <a:lnTo>
                  <a:pt x="65" y="157"/>
                </a:lnTo>
                <a:lnTo>
                  <a:pt x="66" y="159"/>
                </a:lnTo>
                <a:lnTo>
                  <a:pt x="67" y="162"/>
                </a:lnTo>
                <a:lnTo>
                  <a:pt x="68" y="164"/>
                </a:lnTo>
                <a:lnTo>
                  <a:pt x="69" y="165"/>
                </a:lnTo>
                <a:lnTo>
                  <a:pt x="71" y="167"/>
                </a:lnTo>
                <a:lnTo>
                  <a:pt x="72" y="168"/>
                </a:lnTo>
                <a:lnTo>
                  <a:pt x="73" y="170"/>
                </a:lnTo>
                <a:lnTo>
                  <a:pt x="73" y="172"/>
                </a:lnTo>
                <a:lnTo>
                  <a:pt x="72" y="174"/>
                </a:lnTo>
                <a:lnTo>
                  <a:pt x="71" y="177"/>
                </a:lnTo>
                <a:lnTo>
                  <a:pt x="71" y="178"/>
                </a:lnTo>
                <a:lnTo>
                  <a:pt x="71" y="181"/>
                </a:lnTo>
                <a:lnTo>
                  <a:pt x="72" y="184"/>
                </a:lnTo>
                <a:lnTo>
                  <a:pt x="72" y="185"/>
                </a:lnTo>
                <a:lnTo>
                  <a:pt x="72" y="188"/>
                </a:lnTo>
                <a:lnTo>
                  <a:pt x="73" y="192"/>
                </a:lnTo>
                <a:lnTo>
                  <a:pt x="73" y="194"/>
                </a:lnTo>
                <a:lnTo>
                  <a:pt x="74" y="196"/>
                </a:lnTo>
                <a:lnTo>
                  <a:pt x="74" y="199"/>
                </a:lnTo>
                <a:lnTo>
                  <a:pt x="75" y="201"/>
                </a:lnTo>
                <a:lnTo>
                  <a:pt x="75" y="203"/>
                </a:lnTo>
                <a:lnTo>
                  <a:pt x="76" y="205"/>
                </a:lnTo>
                <a:lnTo>
                  <a:pt x="77" y="208"/>
                </a:lnTo>
                <a:lnTo>
                  <a:pt x="77" y="209"/>
                </a:lnTo>
                <a:lnTo>
                  <a:pt x="77" y="211"/>
                </a:lnTo>
                <a:lnTo>
                  <a:pt x="77" y="212"/>
                </a:lnTo>
                <a:lnTo>
                  <a:pt x="74" y="214"/>
                </a:lnTo>
                <a:lnTo>
                  <a:pt x="72" y="215"/>
                </a:lnTo>
                <a:lnTo>
                  <a:pt x="72" y="217"/>
                </a:lnTo>
                <a:lnTo>
                  <a:pt x="71" y="219"/>
                </a:lnTo>
                <a:lnTo>
                  <a:pt x="70" y="221"/>
                </a:lnTo>
                <a:lnTo>
                  <a:pt x="69" y="223"/>
                </a:lnTo>
                <a:lnTo>
                  <a:pt x="69" y="225"/>
                </a:lnTo>
                <a:lnTo>
                  <a:pt x="69" y="228"/>
                </a:lnTo>
                <a:lnTo>
                  <a:pt x="70" y="229"/>
                </a:lnTo>
                <a:lnTo>
                  <a:pt x="71" y="233"/>
                </a:lnTo>
                <a:lnTo>
                  <a:pt x="72" y="234"/>
                </a:lnTo>
                <a:lnTo>
                  <a:pt x="72" y="235"/>
                </a:lnTo>
                <a:lnTo>
                  <a:pt x="72" y="237"/>
                </a:lnTo>
                <a:lnTo>
                  <a:pt x="72" y="239"/>
                </a:lnTo>
                <a:lnTo>
                  <a:pt x="72" y="240"/>
                </a:lnTo>
                <a:lnTo>
                  <a:pt x="72" y="241"/>
                </a:lnTo>
                <a:lnTo>
                  <a:pt x="72" y="244"/>
                </a:lnTo>
                <a:lnTo>
                  <a:pt x="73" y="245"/>
                </a:lnTo>
                <a:lnTo>
                  <a:pt x="73" y="246"/>
                </a:lnTo>
                <a:lnTo>
                  <a:pt x="75" y="248"/>
                </a:lnTo>
                <a:lnTo>
                  <a:pt x="76" y="248"/>
                </a:lnTo>
                <a:lnTo>
                  <a:pt x="76" y="250"/>
                </a:lnTo>
                <a:lnTo>
                  <a:pt x="76" y="252"/>
                </a:lnTo>
                <a:lnTo>
                  <a:pt x="76" y="254"/>
                </a:lnTo>
                <a:lnTo>
                  <a:pt x="75" y="256"/>
                </a:lnTo>
                <a:lnTo>
                  <a:pt x="75" y="258"/>
                </a:lnTo>
                <a:lnTo>
                  <a:pt x="75" y="259"/>
                </a:lnTo>
                <a:lnTo>
                  <a:pt x="75" y="260"/>
                </a:lnTo>
                <a:lnTo>
                  <a:pt x="76" y="261"/>
                </a:lnTo>
                <a:lnTo>
                  <a:pt x="76" y="263"/>
                </a:lnTo>
                <a:lnTo>
                  <a:pt x="75" y="265"/>
                </a:lnTo>
                <a:lnTo>
                  <a:pt x="74" y="266"/>
                </a:lnTo>
                <a:lnTo>
                  <a:pt x="74" y="267"/>
                </a:lnTo>
                <a:lnTo>
                  <a:pt x="74" y="268"/>
                </a:lnTo>
                <a:lnTo>
                  <a:pt x="76" y="270"/>
                </a:lnTo>
                <a:lnTo>
                  <a:pt x="78" y="273"/>
                </a:lnTo>
                <a:lnTo>
                  <a:pt x="78" y="274"/>
                </a:lnTo>
                <a:lnTo>
                  <a:pt x="80" y="275"/>
                </a:lnTo>
                <a:lnTo>
                  <a:pt x="81" y="276"/>
                </a:lnTo>
                <a:lnTo>
                  <a:pt x="82" y="277"/>
                </a:lnTo>
                <a:lnTo>
                  <a:pt x="83" y="279"/>
                </a:lnTo>
                <a:lnTo>
                  <a:pt x="85" y="280"/>
                </a:lnTo>
                <a:lnTo>
                  <a:pt x="85" y="282"/>
                </a:lnTo>
                <a:lnTo>
                  <a:pt x="86" y="282"/>
                </a:lnTo>
                <a:lnTo>
                  <a:pt x="87" y="284"/>
                </a:lnTo>
                <a:lnTo>
                  <a:pt x="89" y="286"/>
                </a:lnTo>
                <a:lnTo>
                  <a:pt x="91" y="288"/>
                </a:lnTo>
                <a:lnTo>
                  <a:pt x="91" y="290"/>
                </a:lnTo>
                <a:lnTo>
                  <a:pt x="92" y="291"/>
                </a:lnTo>
                <a:lnTo>
                  <a:pt x="92" y="293"/>
                </a:lnTo>
                <a:lnTo>
                  <a:pt x="93" y="296"/>
                </a:lnTo>
                <a:lnTo>
                  <a:pt x="93" y="298"/>
                </a:lnTo>
                <a:lnTo>
                  <a:pt x="95" y="299"/>
                </a:lnTo>
                <a:lnTo>
                  <a:pt x="97" y="300"/>
                </a:lnTo>
                <a:lnTo>
                  <a:pt x="97" y="301"/>
                </a:lnTo>
                <a:lnTo>
                  <a:pt x="98" y="301"/>
                </a:lnTo>
                <a:lnTo>
                  <a:pt x="99" y="303"/>
                </a:lnTo>
                <a:lnTo>
                  <a:pt x="100" y="305"/>
                </a:lnTo>
                <a:lnTo>
                  <a:pt x="100" y="306"/>
                </a:lnTo>
                <a:lnTo>
                  <a:pt x="100" y="307"/>
                </a:lnTo>
                <a:lnTo>
                  <a:pt x="100" y="309"/>
                </a:lnTo>
                <a:lnTo>
                  <a:pt x="100" y="312"/>
                </a:lnTo>
                <a:lnTo>
                  <a:pt x="99" y="314"/>
                </a:lnTo>
                <a:lnTo>
                  <a:pt x="100" y="316"/>
                </a:lnTo>
                <a:lnTo>
                  <a:pt x="100" y="317"/>
                </a:lnTo>
                <a:lnTo>
                  <a:pt x="102" y="318"/>
                </a:lnTo>
                <a:lnTo>
                  <a:pt x="104" y="317"/>
                </a:lnTo>
                <a:lnTo>
                  <a:pt x="106" y="317"/>
                </a:lnTo>
                <a:lnTo>
                  <a:pt x="107" y="316"/>
                </a:lnTo>
                <a:lnTo>
                  <a:pt x="108" y="316"/>
                </a:lnTo>
                <a:lnTo>
                  <a:pt x="110" y="318"/>
                </a:lnTo>
                <a:lnTo>
                  <a:pt x="110" y="319"/>
                </a:lnTo>
                <a:lnTo>
                  <a:pt x="111" y="321"/>
                </a:lnTo>
                <a:lnTo>
                  <a:pt x="113" y="324"/>
                </a:lnTo>
                <a:lnTo>
                  <a:pt x="114" y="325"/>
                </a:lnTo>
                <a:lnTo>
                  <a:pt x="115" y="326"/>
                </a:lnTo>
                <a:lnTo>
                  <a:pt x="116" y="328"/>
                </a:lnTo>
                <a:lnTo>
                  <a:pt x="116" y="330"/>
                </a:lnTo>
                <a:lnTo>
                  <a:pt x="117" y="331"/>
                </a:lnTo>
                <a:lnTo>
                  <a:pt x="120" y="334"/>
                </a:lnTo>
                <a:lnTo>
                  <a:pt x="121" y="336"/>
                </a:lnTo>
                <a:lnTo>
                  <a:pt x="120" y="336"/>
                </a:lnTo>
                <a:lnTo>
                  <a:pt x="120" y="337"/>
                </a:lnTo>
                <a:lnTo>
                  <a:pt x="119" y="337"/>
                </a:lnTo>
                <a:lnTo>
                  <a:pt x="119" y="338"/>
                </a:lnTo>
                <a:lnTo>
                  <a:pt x="118" y="338"/>
                </a:lnTo>
                <a:lnTo>
                  <a:pt x="117" y="339"/>
                </a:lnTo>
                <a:lnTo>
                  <a:pt x="117" y="340"/>
                </a:lnTo>
                <a:lnTo>
                  <a:pt x="117" y="341"/>
                </a:lnTo>
                <a:lnTo>
                  <a:pt x="116" y="341"/>
                </a:lnTo>
                <a:lnTo>
                  <a:pt x="116" y="342"/>
                </a:lnTo>
                <a:lnTo>
                  <a:pt x="116" y="343"/>
                </a:lnTo>
                <a:lnTo>
                  <a:pt x="116" y="344"/>
                </a:lnTo>
                <a:lnTo>
                  <a:pt x="116" y="345"/>
                </a:lnTo>
                <a:lnTo>
                  <a:pt x="116" y="346"/>
                </a:lnTo>
                <a:lnTo>
                  <a:pt x="117" y="346"/>
                </a:lnTo>
                <a:lnTo>
                  <a:pt x="117" y="347"/>
                </a:lnTo>
                <a:lnTo>
                  <a:pt x="118" y="347"/>
                </a:lnTo>
                <a:lnTo>
                  <a:pt x="118" y="348"/>
                </a:lnTo>
                <a:lnTo>
                  <a:pt x="118" y="349"/>
                </a:lnTo>
                <a:lnTo>
                  <a:pt x="118" y="350"/>
                </a:lnTo>
                <a:lnTo>
                  <a:pt x="119" y="350"/>
                </a:lnTo>
                <a:lnTo>
                  <a:pt x="118" y="350"/>
                </a:lnTo>
                <a:lnTo>
                  <a:pt x="117" y="350"/>
                </a:lnTo>
                <a:lnTo>
                  <a:pt x="116" y="350"/>
                </a:lnTo>
                <a:lnTo>
                  <a:pt x="115" y="350"/>
                </a:lnTo>
                <a:lnTo>
                  <a:pt x="114" y="350"/>
                </a:lnTo>
                <a:lnTo>
                  <a:pt x="113" y="350"/>
                </a:lnTo>
                <a:lnTo>
                  <a:pt x="113" y="349"/>
                </a:lnTo>
                <a:lnTo>
                  <a:pt x="112" y="349"/>
                </a:lnTo>
                <a:lnTo>
                  <a:pt x="111" y="349"/>
                </a:lnTo>
                <a:lnTo>
                  <a:pt x="110" y="349"/>
                </a:lnTo>
                <a:lnTo>
                  <a:pt x="110" y="348"/>
                </a:lnTo>
                <a:lnTo>
                  <a:pt x="110" y="347"/>
                </a:lnTo>
                <a:lnTo>
                  <a:pt x="109" y="347"/>
                </a:lnTo>
                <a:lnTo>
                  <a:pt x="109" y="346"/>
                </a:lnTo>
                <a:lnTo>
                  <a:pt x="108" y="346"/>
                </a:lnTo>
                <a:lnTo>
                  <a:pt x="109" y="346"/>
                </a:lnTo>
                <a:lnTo>
                  <a:pt x="109" y="345"/>
                </a:lnTo>
                <a:lnTo>
                  <a:pt x="109" y="344"/>
                </a:lnTo>
                <a:lnTo>
                  <a:pt x="108" y="344"/>
                </a:lnTo>
                <a:lnTo>
                  <a:pt x="107" y="344"/>
                </a:lnTo>
                <a:lnTo>
                  <a:pt x="107" y="343"/>
                </a:lnTo>
                <a:lnTo>
                  <a:pt x="107" y="342"/>
                </a:lnTo>
                <a:lnTo>
                  <a:pt x="106" y="342"/>
                </a:lnTo>
                <a:lnTo>
                  <a:pt x="105" y="342"/>
                </a:lnTo>
                <a:lnTo>
                  <a:pt x="104" y="341"/>
                </a:lnTo>
                <a:lnTo>
                  <a:pt x="103" y="341"/>
                </a:lnTo>
                <a:lnTo>
                  <a:pt x="103" y="340"/>
                </a:lnTo>
                <a:lnTo>
                  <a:pt x="102" y="339"/>
                </a:lnTo>
                <a:lnTo>
                  <a:pt x="101" y="339"/>
                </a:lnTo>
                <a:lnTo>
                  <a:pt x="101" y="340"/>
                </a:lnTo>
                <a:lnTo>
                  <a:pt x="100" y="340"/>
                </a:lnTo>
                <a:lnTo>
                  <a:pt x="99" y="340"/>
                </a:lnTo>
                <a:lnTo>
                  <a:pt x="99" y="341"/>
                </a:lnTo>
                <a:lnTo>
                  <a:pt x="99" y="342"/>
                </a:lnTo>
                <a:lnTo>
                  <a:pt x="98" y="342"/>
                </a:lnTo>
                <a:lnTo>
                  <a:pt x="98" y="343"/>
                </a:lnTo>
                <a:lnTo>
                  <a:pt x="97" y="343"/>
                </a:lnTo>
                <a:lnTo>
                  <a:pt x="97" y="344"/>
                </a:lnTo>
                <a:lnTo>
                  <a:pt x="96" y="344"/>
                </a:lnTo>
                <a:lnTo>
                  <a:pt x="96" y="343"/>
                </a:lnTo>
                <a:lnTo>
                  <a:pt x="95" y="343"/>
                </a:lnTo>
                <a:lnTo>
                  <a:pt x="94" y="343"/>
                </a:lnTo>
                <a:lnTo>
                  <a:pt x="93" y="343"/>
                </a:lnTo>
                <a:lnTo>
                  <a:pt x="92" y="343"/>
                </a:lnTo>
                <a:lnTo>
                  <a:pt x="91" y="343"/>
                </a:lnTo>
                <a:lnTo>
                  <a:pt x="91" y="344"/>
                </a:lnTo>
                <a:lnTo>
                  <a:pt x="90" y="344"/>
                </a:lnTo>
                <a:lnTo>
                  <a:pt x="90" y="345"/>
                </a:lnTo>
                <a:lnTo>
                  <a:pt x="90" y="346"/>
                </a:lnTo>
                <a:lnTo>
                  <a:pt x="89" y="346"/>
                </a:lnTo>
                <a:lnTo>
                  <a:pt x="89" y="347"/>
                </a:lnTo>
                <a:lnTo>
                  <a:pt x="89" y="348"/>
                </a:lnTo>
                <a:lnTo>
                  <a:pt x="89" y="349"/>
                </a:lnTo>
                <a:lnTo>
                  <a:pt x="89" y="350"/>
                </a:lnTo>
                <a:lnTo>
                  <a:pt x="90" y="350"/>
                </a:lnTo>
                <a:lnTo>
                  <a:pt x="90" y="351"/>
                </a:lnTo>
                <a:lnTo>
                  <a:pt x="89" y="351"/>
                </a:lnTo>
                <a:lnTo>
                  <a:pt x="89" y="352"/>
                </a:lnTo>
                <a:lnTo>
                  <a:pt x="88" y="352"/>
                </a:lnTo>
                <a:lnTo>
                  <a:pt x="88" y="353"/>
                </a:lnTo>
                <a:lnTo>
                  <a:pt x="87" y="353"/>
                </a:lnTo>
                <a:lnTo>
                  <a:pt x="87" y="354"/>
                </a:lnTo>
                <a:lnTo>
                  <a:pt x="86" y="354"/>
                </a:lnTo>
                <a:lnTo>
                  <a:pt x="85" y="354"/>
                </a:lnTo>
                <a:lnTo>
                  <a:pt x="85" y="353"/>
                </a:lnTo>
                <a:lnTo>
                  <a:pt x="84" y="353"/>
                </a:lnTo>
                <a:lnTo>
                  <a:pt x="84" y="352"/>
                </a:lnTo>
                <a:lnTo>
                  <a:pt x="83" y="351"/>
                </a:lnTo>
                <a:lnTo>
                  <a:pt x="83" y="350"/>
                </a:lnTo>
                <a:lnTo>
                  <a:pt x="82" y="350"/>
                </a:lnTo>
                <a:lnTo>
                  <a:pt x="82" y="349"/>
                </a:lnTo>
                <a:lnTo>
                  <a:pt x="81" y="349"/>
                </a:lnTo>
                <a:lnTo>
                  <a:pt x="81" y="348"/>
                </a:lnTo>
                <a:lnTo>
                  <a:pt x="80" y="348"/>
                </a:lnTo>
                <a:lnTo>
                  <a:pt x="80" y="347"/>
                </a:lnTo>
                <a:lnTo>
                  <a:pt x="80" y="346"/>
                </a:lnTo>
                <a:lnTo>
                  <a:pt x="80" y="345"/>
                </a:lnTo>
                <a:lnTo>
                  <a:pt x="80" y="344"/>
                </a:lnTo>
                <a:lnTo>
                  <a:pt x="79" y="344"/>
                </a:lnTo>
                <a:lnTo>
                  <a:pt x="79" y="343"/>
                </a:lnTo>
                <a:lnTo>
                  <a:pt x="79" y="342"/>
                </a:lnTo>
                <a:lnTo>
                  <a:pt x="79" y="341"/>
                </a:lnTo>
                <a:lnTo>
                  <a:pt x="78" y="340"/>
                </a:lnTo>
                <a:lnTo>
                  <a:pt x="78" y="339"/>
                </a:lnTo>
                <a:lnTo>
                  <a:pt x="78" y="338"/>
                </a:lnTo>
                <a:lnTo>
                  <a:pt x="77" y="337"/>
                </a:lnTo>
                <a:lnTo>
                  <a:pt x="76" y="337"/>
                </a:lnTo>
                <a:lnTo>
                  <a:pt x="75" y="337"/>
                </a:lnTo>
                <a:lnTo>
                  <a:pt x="74" y="337"/>
                </a:lnTo>
                <a:lnTo>
                  <a:pt x="73" y="337"/>
                </a:lnTo>
                <a:lnTo>
                  <a:pt x="73" y="336"/>
                </a:lnTo>
                <a:lnTo>
                  <a:pt x="72" y="336"/>
                </a:lnTo>
                <a:lnTo>
                  <a:pt x="72" y="335"/>
                </a:lnTo>
                <a:lnTo>
                  <a:pt x="72" y="334"/>
                </a:lnTo>
                <a:lnTo>
                  <a:pt x="72" y="333"/>
                </a:lnTo>
                <a:lnTo>
                  <a:pt x="71" y="333"/>
                </a:lnTo>
                <a:lnTo>
                  <a:pt x="71" y="332"/>
                </a:lnTo>
                <a:lnTo>
                  <a:pt x="71" y="331"/>
                </a:lnTo>
                <a:lnTo>
                  <a:pt x="70" y="331"/>
                </a:lnTo>
                <a:lnTo>
                  <a:pt x="69" y="330"/>
                </a:lnTo>
                <a:lnTo>
                  <a:pt x="68" y="330"/>
                </a:lnTo>
                <a:lnTo>
                  <a:pt x="68" y="329"/>
                </a:lnTo>
                <a:lnTo>
                  <a:pt x="68" y="328"/>
                </a:lnTo>
                <a:lnTo>
                  <a:pt x="68" y="327"/>
                </a:lnTo>
                <a:lnTo>
                  <a:pt x="67" y="327"/>
                </a:lnTo>
                <a:lnTo>
                  <a:pt x="67" y="326"/>
                </a:lnTo>
                <a:lnTo>
                  <a:pt x="67" y="325"/>
                </a:lnTo>
                <a:lnTo>
                  <a:pt x="66" y="325"/>
                </a:lnTo>
                <a:lnTo>
                  <a:pt x="66" y="324"/>
                </a:lnTo>
                <a:lnTo>
                  <a:pt x="66" y="323"/>
                </a:lnTo>
                <a:lnTo>
                  <a:pt x="66" y="322"/>
                </a:lnTo>
                <a:lnTo>
                  <a:pt x="65" y="321"/>
                </a:lnTo>
                <a:lnTo>
                  <a:pt x="64" y="320"/>
                </a:lnTo>
                <a:lnTo>
                  <a:pt x="63" y="319"/>
                </a:lnTo>
                <a:lnTo>
                  <a:pt x="63" y="318"/>
                </a:lnTo>
                <a:lnTo>
                  <a:pt x="62" y="318"/>
                </a:lnTo>
                <a:lnTo>
                  <a:pt x="62" y="317"/>
                </a:lnTo>
                <a:lnTo>
                  <a:pt x="62" y="316"/>
                </a:lnTo>
                <a:lnTo>
                  <a:pt x="61" y="316"/>
                </a:lnTo>
                <a:lnTo>
                  <a:pt x="61" y="315"/>
                </a:lnTo>
                <a:lnTo>
                  <a:pt x="62" y="315"/>
                </a:lnTo>
                <a:lnTo>
                  <a:pt x="62" y="314"/>
                </a:lnTo>
                <a:lnTo>
                  <a:pt x="62" y="313"/>
                </a:lnTo>
                <a:lnTo>
                  <a:pt x="63" y="313"/>
                </a:lnTo>
                <a:lnTo>
                  <a:pt x="63" y="312"/>
                </a:lnTo>
                <a:lnTo>
                  <a:pt x="63" y="311"/>
                </a:lnTo>
                <a:lnTo>
                  <a:pt x="63" y="310"/>
                </a:lnTo>
                <a:lnTo>
                  <a:pt x="63" y="309"/>
                </a:lnTo>
                <a:lnTo>
                  <a:pt x="62" y="309"/>
                </a:lnTo>
                <a:lnTo>
                  <a:pt x="62" y="308"/>
                </a:lnTo>
                <a:lnTo>
                  <a:pt x="61" y="308"/>
                </a:lnTo>
                <a:lnTo>
                  <a:pt x="60" y="308"/>
                </a:lnTo>
                <a:lnTo>
                  <a:pt x="60" y="309"/>
                </a:lnTo>
                <a:lnTo>
                  <a:pt x="60" y="308"/>
                </a:lnTo>
                <a:lnTo>
                  <a:pt x="59" y="308"/>
                </a:lnTo>
                <a:lnTo>
                  <a:pt x="58" y="308"/>
                </a:lnTo>
                <a:lnTo>
                  <a:pt x="57" y="308"/>
                </a:lnTo>
                <a:lnTo>
                  <a:pt x="57" y="307"/>
                </a:lnTo>
                <a:lnTo>
                  <a:pt x="58" y="307"/>
                </a:lnTo>
                <a:lnTo>
                  <a:pt x="58" y="306"/>
                </a:lnTo>
                <a:lnTo>
                  <a:pt x="57" y="306"/>
                </a:lnTo>
                <a:lnTo>
                  <a:pt x="57" y="305"/>
                </a:lnTo>
                <a:lnTo>
                  <a:pt x="56" y="305"/>
                </a:lnTo>
                <a:lnTo>
                  <a:pt x="55" y="304"/>
                </a:lnTo>
                <a:lnTo>
                  <a:pt x="54" y="304"/>
                </a:lnTo>
                <a:lnTo>
                  <a:pt x="54" y="303"/>
                </a:lnTo>
                <a:lnTo>
                  <a:pt x="53" y="303"/>
                </a:lnTo>
                <a:lnTo>
                  <a:pt x="53" y="302"/>
                </a:lnTo>
                <a:lnTo>
                  <a:pt x="53" y="301"/>
                </a:lnTo>
                <a:lnTo>
                  <a:pt x="53" y="300"/>
                </a:lnTo>
                <a:lnTo>
                  <a:pt x="53" y="299"/>
                </a:lnTo>
                <a:lnTo>
                  <a:pt x="54" y="298"/>
                </a:lnTo>
                <a:lnTo>
                  <a:pt x="54" y="297"/>
                </a:lnTo>
                <a:lnTo>
                  <a:pt x="54" y="296"/>
                </a:lnTo>
                <a:lnTo>
                  <a:pt x="54" y="295"/>
                </a:lnTo>
                <a:lnTo>
                  <a:pt x="54" y="294"/>
                </a:lnTo>
                <a:lnTo>
                  <a:pt x="53" y="294"/>
                </a:lnTo>
                <a:lnTo>
                  <a:pt x="53" y="293"/>
                </a:lnTo>
                <a:lnTo>
                  <a:pt x="54" y="293"/>
                </a:lnTo>
                <a:lnTo>
                  <a:pt x="54" y="292"/>
                </a:lnTo>
                <a:lnTo>
                  <a:pt x="54" y="291"/>
                </a:lnTo>
                <a:lnTo>
                  <a:pt x="54" y="290"/>
                </a:lnTo>
                <a:lnTo>
                  <a:pt x="55" y="290"/>
                </a:lnTo>
                <a:lnTo>
                  <a:pt x="55" y="289"/>
                </a:lnTo>
                <a:lnTo>
                  <a:pt x="54" y="289"/>
                </a:lnTo>
                <a:lnTo>
                  <a:pt x="54" y="288"/>
                </a:lnTo>
                <a:lnTo>
                  <a:pt x="54" y="287"/>
                </a:lnTo>
                <a:lnTo>
                  <a:pt x="54" y="286"/>
                </a:lnTo>
                <a:lnTo>
                  <a:pt x="54" y="285"/>
                </a:lnTo>
                <a:lnTo>
                  <a:pt x="53" y="285"/>
                </a:lnTo>
                <a:lnTo>
                  <a:pt x="53" y="284"/>
                </a:lnTo>
                <a:lnTo>
                  <a:pt x="53" y="283"/>
                </a:lnTo>
                <a:lnTo>
                  <a:pt x="53" y="282"/>
                </a:lnTo>
                <a:lnTo>
                  <a:pt x="52" y="282"/>
                </a:lnTo>
                <a:lnTo>
                  <a:pt x="52" y="281"/>
                </a:lnTo>
                <a:lnTo>
                  <a:pt x="52" y="280"/>
                </a:lnTo>
                <a:lnTo>
                  <a:pt x="51" y="280"/>
                </a:lnTo>
                <a:lnTo>
                  <a:pt x="50" y="280"/>
                </a:lnTo>
                <a:lnTo>
                  <a:pt x="50" y="279"/>
                </a:lnTo>
                <a:lnTo>
                  <a:pt x="50" y="278"/>
                </a:lnTo>
                <a:lnTo>
                  <a:pt x="50" y="277"/>
                </a:lnTo>
                <a:lnTo>
                  <a:pt x="50" y="276"/>
                </a:lnTo>
                <a:lnTo>
                  <a:pt x="49" y="276"/>
                </a:lnTo>
                <a:lnTo>
                  <a:pt x="49" y="275"/>
                </a:lnTo>
                <a:lnTo>
                  <a:pt x="49" y="274"/>
                </a:lnTo>
                <a:lnTo>
                  <a:pt x="49" y="273"/>
                </a:lnTo>
                <a:lnTo>
                  <a:pt x="48" y="273"/>
                </a:lnTo>
                <a:lnTo>
                  <a:pt x="48" y="272"/>
                </a:lnTo>
                <a:lnTo>
                  <a:pt x="48" y="271"/>
                </a:lnTo>
                <a:lnTo>
                  <a:pt x="47" y="270"/>
                </a:lnTo>
                <a:lnTo>
                  <a:pt x="47" y="269"/>
                </a:lnTo>
                <a:lnTo>
                  <a:pt x="47" y="268"/>
                </a:lnTo>
                <a:lnTo>
                  <a:pt x="46" y="267"/>
                </a:lnTo>
                <a:lnTo>
                  <a:pt x="45" y="266"/>
                </a:lnTo>
                <a:lnTo>
                  <a:pt x="45" y="265"/>
                </a:lnTo>
                <a:lnTo>
                  <a:pt x="45" y="264"/>
                </a:lnTo>
                <a:lnTo>
                  <a:pt x="44" y="264"/>
                </a:lnTo>
                <a:lnTo>
                  <a:pt x="44" y="263"/>
                </a:lnTo>
                <a:lnTo>
                  <a:pt x="43" y="263"/>
                </a:lnTo>
                <a:lnTo>
                  <a:pt x="42" y="263"/>
                </a:lnTo>
                <a:lnTo>
                  <a:pt x="42" y="262"/>
                </a:lnTo>
                <a:lnTo>
                  <a:pt x="41" y="261"/>
                </a:lnTo>
                <a:lnTo>
                  <a:pt x="41" y="260"/>
                </a:lnTo>
                <a:lnTo>
                  <a:pt x="40" y="259"/>
                </a:lnTo>
                <a:lnTo>
                  <a:pt x="40" y="258"/>
                </a:lnTo>
                <a:lnTo>
                  <a:pt x="39" y="258"/>
                </a:lnTo>
                <a:lnTo>
                  <a:pt x="39" y="257"/>
                </a:lnTo>
                <a:lnTo>
                  <a:pt x="40" y="257"/>
                </a:lnTo>
                <a:lnTo>
                  <a:pt x="40" y="256"/>
                </a:lnTo>
                <a:lnTo>
                  <a:pt x="40" y="255"/>
                </a:lnTo>
                <a:lnTo>
                  <a:pt x="39" y="254"/>
                </a:lnTo>
                <a:lnTo>
                  <a:pt x="38" y="254"/>
                </a:lnTo>
                <a:lnTo>
                  <a:pt x="37" y="254"/>
                </a:lnTo>
                <a:lnTo>
                  <a:pt x="37" y="253"/>
                </a:lnTo>
                <a:lnTo>
                  <a:pt x="36" y="253"/>
                </a:lnTo>
                <a:lnTo>
                  <a:pt x="36" y="252"/>
                </a:lnTo>
                <a:lnTo>
                  <a:pt x="37" y="252"/>
                </a:lnTo>
                <a:lnTo>
                  <a:pt x="37" y="251"/>
                </a:lnTo>
                <a:lnTo>
                  <a:pt x="37" y="250"/>
                </a:lnTo>
                <a:lnTo>
                  <a:pt x="38" y="249"/>
                </a:lnTo>
                <a:lnTo>
                  <a:pt x="38" y="248"/>
                </a:lnTo>
                <a:lnTo>
                  <a:pt x="38" y="247"/>
                </a:lnTo>
                <a:lnTo>
                  <a:pt x="37" y="246"/>
                </a:lnTo>
                <a:lnTo>
                  <a:pt x="37" y="245"/>
                </a:lnTo>
                <a:lnTo>
                  <a:pt x="36" y="245"/>
                </a:lnTo>
                <a:lnTo>
                  <a:pt x="36" y="244"/>
                </a:lnTo>
                <a:lnTo>
                  <a:pt x="37" y="244"/>
                </a:lnTo>
                <a:lnTo>
                  <a:pt x="37" y="243"/>
                </a:lnTo>
                <a:lnTo>
                  <a:pt x="37" y="242"/>
                </a:lnTo>
                <a:lnTo>
                  <a:pt x="37" y="241"/>
                </a:lnTo>
                <a:lnTo>
                  <a:pt x="37" y="240"/>
                </a:lnTo>
                <a:lnTo>
                  <a:pt x="37" y="239"/>
                </a:lnTo>
                <a:lnTo>
                  <a:pt x="38" y="239"/>
                </a:lnTo>
                <a:lnTo>
                  <a:pt x="38" y="238"/>
                </a:lnTo>
                <a:lnTo>
                  <a:pt x="38" y="237"/>
                </a:lnTo>
                <a:lnTo>
                  <a:pt x="39" y="237"/>
                </a:lnTo>
                <a:lnTo>
                  <a:pt x="39" y="236"/>
                </a:lnTo>
                <a:lnTo>
                  <a:pt x="40" y="236"/>
                </a:lnTo>
                <a:lnTo>
                  <a:pt x="40" y="235"/>
                </a:lnTo>
                <a:lnTo>
                  <a:pt x="41" y="235"/>
                </a:lnTo>
                <a:lnTo>
                  <a:pt x="41" y="234"/>
                </a:lnTo>
                <a:lnTo>
                  <a:pt x="40" y="234"/>
                </a:lnTo>
                <a:lnTo>
                  <a:pt x="40" y="233"/>
                </a:lnTo>
                <a:lnTo>
                  <a:pt x="39" y="233"/>
                </a:lnTo>
                <a:lnTo>
                  <a:pt x="39" y="232"/>
                </a:lnTo>
                <a:lnTo>
                  <a:pt x="38" y="232"/>
                </a:lnTo>
                <a:lnTo>
                  <a:pt x="38" y="231"/>
                </a:lnTo>
                <a:lnTo>
                  <a:pt x="37" y="231"/>
                </a:lnTo>
                <a:lnTo>
                  <a:pt x="36" y="231"/>
                </a:lnTo>
                <a:lnTo>
                  <a:pt x="35" y="230"/>
                </a:lnTo>
                <a:lnTo>
                  <a:pt x="35" y="229"/>
                </a:lnTo>
                <a:lnTo>
                  <a:pt x="35" y="228"/>
                </a:lnTo>
                <a:lnTo>
                  <a:pt x="35" y="227"/>
                </a:lnTo>
                <a:lnTo>
                  <a:pt x="35" y="226"/>
                </a:lnTo>
                <a:lnTo>
                  <a:pt x="35" y="225"/>
                </a:lnTo>
                <a:lnTo>
                  <a:pt x="35" y="224"/>
                </a:lnTo>
                <a:lnTo>
                  <a:pt x="35" y="223"/>
                </a:lnTo>
                <a:lnTo>
                  <a:pt x="35" y="222"/>
                </a:lnTo>
                <a:lnTo>
                  <a:pt x="35" y="221"/>
                </a:lnTo>
                <a:lnTo>
                  <a:pt x="36" y="220"/>
                </a:lnTo>
                <a:lnTo>
                  <a:pt x="36" y="219"/>
                </a:lnTo>
                <a:lnTo>
                  <a:pt x="37" y="218"/>
                </a:lnTo>
                <a:lnTo>
                  <a:pt x="38" y="218"/>
                </a:lnTo>
                <a:lnTo>
                  <a:pt x="39" y="218"/>
                </a:lnTo>
                <a:lnTo>
                  <a:pt x="40" y="218"/>
                </a:lnTo>
                <a:lnTo>
                  <a:pt x="41" y="218"/>
                </a:lnTo>
                <a:lnTo>
                  <a:pt x="41" y="217"/>
                </a:lnTo>
                <a:lnTo>
                  <a:pt x="41" y="216"/>
                </a:lnTo>
                <a:lnTo>
                  <a:pt x="42" y="216"/>
                </a:lnTo>
                <a:lnTo>
                  <a:pt x="43" y="215"/>
                </a:lnTo>
                <a:lnTo>
                  <a:pt x="43" y="214"/>
                </a:lnTo>
                <a:lnTo>
                  <a:pt x="43" y="213"/>
                </a:lnTo>
                <a:lnTo>
                  <a:pt x="44" y="213"/>
                </a:lnTo>
                <a:lnTo>
                  <a:pt x="44" y="212"/>
                </a:lnTo>
                <a:lnTo>
                  <a:pt x="43" y="212"/>
                </a:lnTo>
                <a:lnTo>
                  <a:pt x="43" y="211"/>
                </a:lnTo>
                <a:lnTo>
                  <a:pt x="43" y="210"/>
                </a:lnTo>
                <a:lnTo>
                  <a:pt x="43" y="209"/>
                </a:lnTo>
                <a:lnTo>
                  <a:pt x="42" y="209"/>
                </a:lnTo>
                <a:lnTo>
                  <a:pt x="41" y="209"/>
                </a:lnTo>
                <a:lnTo>
                  <a:pt x="41" y="208"/>
                </a:lnTo>
                <a:lnTo>
                  <a:pt x="41" y="209"/>
                </a:lnTo>
                <a:lnTo>
                  <a:pt x="41" y="208"/>
                </a:lnTo>
                <a:lnTo>
                  <a:pt x="41" y="207"/>
                </a:lnTo>
                <a:lnTo>
                  <a:pt x="41" y="206"/>
                </a:lnTo>
                <a:lnTo>
                  <a:pt x="41" y="205"/>
                </a:lnTo>
                <a:lnTo>
                  <a:pt x="41" y="204"/>
                </a:lnTo>
                <a:lnTo>
                  <a:pt x="41" y="203"/>
                </a:lnTo>
                <a:lnTo>
                  <a:pt x="40" y="203"/>
                </a:lnTo>
                <a:lnTo>
                  <a:pt x="39" y="203"/>
                </a:lnTo>
                <a:lnTo>
                  <a:pt x="39" y="202"/>
                </a:lnTo>
                <a:lnTo>
                  <a:pt x="38" y="202"/>
                </a:lnTo>
                <a:lnTo>
                  <a:pt x="37" y="202"/>
                </a:lnTo>
                <a:lnTo>
                  <a:pt x="37" y="201"/>
                </a:lnTo>
                <a:lnTo>
                  <a:pt x="37" y="200"/>
                </a:lnTo>
                <a:lnTo>
                  <a:pt x="38" y="200"/>
                </a:lnTo>
                <a:lnTo>
                  <a:pt x="38" y="199"/>
                </a:lnTo>
                <a:lnTo>
                  <a:pt x="37" y="199"/>
                </a:lnTo>
                <a:lnTo>
                  <a:pt x="37" y="200"/>
                </a:lnTo>
                <a:lnTo>
                  <a:pt x="37" y="199"/>
                </a:lnTo>
                <a:lnTo>
                  <a:pt x="36" y="199"/>
                </a:lnTo>
                <a:lnTo>
                  <a:pt x="36" y="198"/>
                </a:lnTo>
                <a:lnTo>
                  <a:pt x="36" y="197"/>
                </a:lnTo>
                <a:lnTo>
                  <a:pt x="36" y="196"/>
                </a:lnTo>
                <a:lnTo>
                  <a:pt x="35" y="196"/>
                </a:lnTo>
                <a:lnTo>
                  <a:pt x="35" y="195"/>
                </a:lnTo>
                <a:lnTo>
                  <a:pt x="35" y="194"/>
                </a:lnTo>
                <a:lnTo>
                  <a:pt x="35" y="193"/>
                </a:lnTo>
                <a:lnTo>
                  <a:pt x="35" y="192"/>
                </a:lnTo>
                <a:lnTo>
                  <a:pt x="35" y="191"/>
                </a:lnTo>
                <a:lnTo>
                  <a:pt x="35" y="190"/>
                </a:lnTo>
                <a:lnTo>
                  <a:pt x="34" y="190"/>
                </a:lnTo>
                <a:lnTo>
                  <a:pt x="34" y="189"/>
                </a:lnTo>
                <a:lnTo>
                  <a:pt x="34" y="188"/>
                </a:lnTo>
                <a:lnTo>
                  <a:pt x="35" y="188"/>
                </a:lnTo>
                <a:lnTo>
                  <a:pt x="34" y="188"/>
                </a:lnTo>
                <a:lnTo>
                  <a:pt x="34" y="187"/>
                </a:lnTo>
                <a:lnTo>
                  <a:pt x="34" y="186"/>
                </a:lnTo>
                <a:lnTo>
                  <a:pt x="34" y="185"/>
                </a:lnTo>
                <a:lnTo>
                  <a:pt x="34" y="184"/>
                </a:lnTo>
                <a:lnTo>
                  <a:pt x="33" y="184"/>
                </a:lnTo>
                <a:lnTo>
                  <a:pt x="34" y="184"/>
                </a:lnTo>
                <a:lnTo>
                  <a:pt x="33" y="183"/>
                </a:lnTo>
                <a:lnTo>
                  <a:pt x="33" y="182"/>
                </a:lnTo>
                <a:lnTo>
                  <a:pt x="32" y="182"/>
                </a:lnTo>
                <a:lnTo>
                  <a:pt x="32" y="181"/>
                </a:lnTo>
                <a:lnTo>
                  <a:pt x="32" y="180"/>
                </a:lnTo>
                <a:lnTo>
                  <a:pt x="31" y="180"/>
                </a:lnTo>
                <a:lnTo>
                  <a:pt x="31" y="179"/>
                </a:lnTo>
                <a:lnTo>
                  <a:pt x="31" y="178"/>
                </a:lnTo>
                <a:lnTo>
                  <a:pt x="31" y="177"/>
                </a:lnTo>
                <a:lnTo>
                  <a:pt x="30" y="177"/>
                </a:lnTo>
                <a:lnTo>
                  <a:pt x="29" y="177"/>
                </a:lnTo>
                <a:lnTo>
                  <a:pt x="29" y="176"/>
                </a:lnTo>
                <a:lnTo>
                  <a:pt x="29" y="175"/>
                </a:lnTo>
                <a:lnTo>
                  <a:pt x="28" y="174"/>
                </a:lnTo>
                <a:lnTo>
                  <a:pt x="29" y="174"/>
                </a:lnTo>
                <a:lnTo>
                  <a:pt x="29" y="173"/>
                </a:lnTo>
                <a:lnTo>
                  <a:pt x="29" y="172"/>
                </a:lnTo>
                <a:lnTo>
                  <a:pt x="30" y="172"/>
                </a:lnTo>
                <a:lnTo>
                  <a:pt x="30" y="171"/>
                </a:lnTo>
                <a:lnTo>
                  <a:pt x="30" y="170"/>
                </a:lnTo>
                <a:lnTo>
                  <a:pt x="30" y="169"/>
                </a:lnTo>
                <a:lnTo>
                  <a:pt x="31" y="169"/>
                </a:lnTo>
                <a:lnTo>
                  <a:pt x="32" y="169"/>
                </a:lnTo>
                <a:lnTo>
                  <a:pt x="32" y="168"/>
                </a:lnTo>
                <a:lnTo>
                  <a:pt x="33" y="168"/>
                </a:lnTo>
                <a:lnTo>
                  <a:pt x="33" y="167"/>
                </a:lnTo>
                <a:lnTo>
                  <a:pt x="33" y="166"/>
                </a:lnTo>
                <a:lnTo>
                  <a:pt x="34" y="166"/>
                </a:lnTo>
                <a:lnTo>
                  <a:pt x="34" y="165"/>
                </a:lnTo>
                <a:lnTo>
                  <a:pt x="34" y="164"/>
                </a:lnTo>
                <a:lnTo>
                  <a:pt x="34" y="163"/>
                </a:lnTo>
                <a:lnTo>
                  <a:pt x="34" y="162"/>
                </a:lnTo>
                <a:lnTo>
                  <a:pt x="33" y="162"/>
                </a:lnTo>
                <a:lnTo>
                  <a:pt x="33" y="161"/>
                </a:lnTo>
                <a:lnTo>
                  <a:pt x="33" y="160"/>
                </a:lnTo>
                <a:lnTo>
                  <a:pt x="32" y="160"/>
                </a:lnTo>
                <a:lnTo>
                  <a:pt x="32" y="159"/>
                </a:lnTo>
                <a:lnTo>
                  <a:pt x="32" y="158"/>
                </a:lnTo>
                <a:lnTo>
                  <a:pt x="32" y="157"/>
                </a:lnTo>
                <a:lnTo>
                  <a:pt x="32" y="156"/>
                </a:lnTo>
                <a:lnTo>
                  <a:pt x="31" y="156"/>
                </a:lnTo>
                <a:lnTo>
                  <a:pt x="31" y="155"/>
                </a:lnTo>
                <a:lnTo>
                  <a:pt x="31" y="154"/>
                </a:lnTo>
                <a:lnTo>
                  <a:pt x="30" y="154"/>
                </a:lnTo>
                <a:lnTo>
                  <a:pt x="30" y="153"/>
                </a:lnTo>
                <a:lnTo>
                  <a:pt x="30" y="152"/>
                </a:lnTo>
                <a:lnTo>
                  <a:pt x="29" y="152"/>
                </a:lnTo>
                <a:lnTo>
                  <a:pt x="29" y="151"/>
                </a:lnTo>
                <a:lnTo>
                  <a:pt x="29" y="150"/>
                </a:lnTo>
                <a:lnTo>
                  <a:pt x="29" y="149"/>
                </a:lnTo>
                <a:lnTo>
                  <a:pt x="28" y="149"/>
                </a:lnTo>
                <a:lnTo>
                  <a:pt x="28" y="148"/>
                </a:lnTo>
                <a:lnTo>
                  <a:pt x="28" y="147"/>
                </a:lnTo>
                <a:lnTo>
                  <a:pt x="28" y="146"/>
                </a:lnTo>
                <a:lnTo>
                  <a:pt x="28" y="145"/>
                </a:lnTo>
                <a:lnTo>
                  <a:pt x="28" y="144"/>
                </a:lnTo>
                <a:lnTo>
                  <a:pt x="28" y="143"/>
                </a:lnTo>
                <a:lnTo>
                  <a:pt x="28" y="142"/>
                </a:lnTo>
                <a:lnTo>
                  <a:pt x="28" y="141"/>
                </a:lnTo>
                <a:lnTo>
                  <a:pt x="28" y="140"/>
                </a:lnTo>
                <a:lnTo>
                  <a:pt x="27" y="140"/>
                </a:lnTo>
                <a:lnTo>
                  <a:pt x="27" y="139"/>
                </a:lnTo>
                <a:lnTo>
                  <a:pt x="26" y="139"/>
                </a:lnTo>
                <a:lnTo>
                  <a:pt x="25" y="139"/>
                </a:lnTo>
                <a:lnTo>
                  <a:pt x="24" y="139"/>
                </a:lnTo>
                <a:lnTo>
                  <a:pt x="23" y="139"/>
                </a:lnTo>
                <a:lnTo>
                  <a:pt x="22" y="139"/>
                </a:lnTo>
                <a:lnTo>
                  <a:pt x="22" y="138"/>
                </a:lnTo>
                <a:lnTo>
                  <a:pt x="22" y="137"/>
                </a:lnTo>
                <a:lnTo>
                  <a:pt x="22" y="136"/>
                </a:lnTo>
                <a:lnTo>
                  <a:pt x="22" y="135"/>
                </a:lnTo>
                <a:lnTo>
                  <a:pt x="22" y="134"/>
                </a:lnTo>
                <a:lnTo>
                  <a:pt x="21" y="134"/>
                </a:lnTo>
                <a:lnTo>
                  <a:pt x="20" y="134"/>
                </a:lnTo>
                <a:lnTo>
                  <a:pt x="20" y="133"/>
                </a:lnTo>
                <a:lnTo>
                  <a:pt x="19" y="133"/>
                </a:lnTo>
                <a:lnTo>
                  <a:pt x="18" y="132"/>
                </a:lnTo>
                <a:lnTo>
                  <a:pt x="17" y="132"/>
                </a:lnTo>
                <a:lnTo>
                  <a:pt x="17" y="131"/>
                </a:lnTo>
                <a:lnTo>
                  <a:pt x="17" y="130"/>
                </a:lnTo>
                <a:lnTo>
                  <a:pt x="16" y="130"/>
                </a:lnTo>
                <a:lnTo>
                  <a:pt x="15" y="130"/>
                </a:lnTo>
                <a:lnTo>
                  <a:pt x="14" y="130"/>
                </a:lnTo>
                <a:lnTo>
                  <a:pt x="14" y="129"/>
                </a:lnTo>
                <a:lnTo>
                  <a:pt x="13" y="129"/>
                </a:lnTo>
                <a:lnTo>
                  <a:pt x="13" y="128"/>
                </a:lnTo>
                <a:lnTo>
                  <a:pt x="12" y="128"/>
                </a:lnTo>
                <a:lnTo>
                  <a:pt x="11" y="128"/>
                </a:lnTo>
                <a:lnTo>
                  <a:pt x="11" y="127"/>
                </a:lnTo>
                <a:lnTo>
                  <a:pt x="10" y="127"/>
                </a:lnTo>
                <a:lnTo>
                  <a:pt x="10" y="126"/>
                </a:lnTo>
                <a:lnTo>
                  <a:pt x="9" y="126"/>
                </a:lnTo>
                <a:lnTo>
                  <a:pt x="8" y="125"/>
                </a:lnTo>
                <a:lnTo>
                  <a:pt x="8" y="124"/>
                </a:lnTo>
                <a:lnTo>
                  <a:pt x="7" y="124"/>
                </a:lnTo>
                <a:lnTo>
                  <a:pt x="7" y="123"/>
                </a:lnTo>
                <a:lnTo>
                  <a:pt x="7" y="122"/>
                </a:lnTo>
                <a:lnTo>
                  <a:pt x="6" y="121"/>
                </a:lnTo>
                <a:lnTo>
                  <a:pt x="5" y="121"/>
                </a:lnTo>
                <a:lnTo>
                  <a:pt x="5" y="120"/>
                </a:lnTo>
                <a:lnTo>
                  <a:pt x="4" y="120"/>
                </a:lnTo>
                <a:lnTo>
                  <a:pt x="4" y="119"/>
                </a:lnTo>
                <a:lnTo>
                  <a:pt x="3" y="119"/>
                </a:lnTo>
                <a:lnTo>
                  <a:pt x="3" y="118"/>
                </a:lnTo>
                <a:lnTo>
                  <a:pt x="3" y="117"/>
                </a:lnTo>
                <a:lnTo>
                  <a:pt x="3" y="116"/>
                </a:lnTo>
                <a:lnTo>
                  <a:pt x="3" y="115"/>
                </a:lnTo>
                <a:lnTo>
                  <a:pt x="3" y="114"/>
                </a:lnTo>
                <a:lnTo>
                  <a:pt x="3" y="113"/>
                </a:lnTo>
                <a:lnTo>
                  <a:pt x="2" y="113"/>
                </a:lnTo>
                <a:lnTo>
                  <a:pt x="2" y="112"/>
                </a:lnTo>
                <a:lnTo>
                  <a:pt x="2" y="111"/>
                </a:lnTo>
                <a:lnTo>
                  <a:pt x="1" y="111"/>
                </a:lnTo>
                <a:lnTo>
                  <a:pt x="1" y="110"/>
                </a:lnTo>
                <a:lnTo>
                  <a:pt x="1" y="109"/>
                </a:lnTo>
                <a:lnTo>
                  <a:pt x="0" y="109"/>
                </a:lnTo>
                <a:lnTo>
                  <a:pt x="0" y="108"/>
                </a:lnTo>
                <a:lnTo>
                  <a:pt x="1" y="108"/>
                </a:lnTo>
                <a:lnTo>
                  <a:pt x="1" y="107"/>
                </a:lnTo>
                <a:lnTo>
                  <a:pt x="0" y="107"/>
                </a:lnTo>
                <a:lnTo>
                  <a:pt x="0" y="106"/>
                </a:lnTo>
                <a:lnTo>
                  <a:pt x="0" y="105"/>
                </a:lnTo>
                <a:lnTo>
                  <a:pt x="0" y="104"/>
                </a:lnTo>
                <a:lnTo>
                  <a:pt x="0" y="103"/>
                </a:lnTo>
                <a:lnTo>
                  <a:pt x="0" y="102"/>
                </a:lnTo>
                <a:lnTo>
                  <a:pt x="0" y="101"/>
                </a:lnTo>
                <a:lnTo>
                  <a:pt x="1" y="101"/>
                </a:lnTo>
                <a:lnTo>
                  <a:pt x="1" y="100"/>
                </a:lnTo>
                <a:lnTo>
                  <a:pt x="2" y="100"/>
                </a:lnTo>
                <a:lnTo>
                  <a:pt x="2" y="99"/>
                </a:lnTo>
                <a:lnTo>
                  <a:pt x="1" y="99"/>
                </a:lnTo>
                <a:lnTo>
                  <a:pt x="1" y="98"/>
                </a:lnTo>
                <a:lnTo>
                  <a:pt x="1" y="97"/>
                </a:lnTo>
                <a:lnTo>
                  <a:pt x="1" y="96"/>
                </a:lnTo>
                <a:lnTo>
                  <a:pt x="2" y="96"/>
                </a:lnTo>
                <a:lnTo>
                  <a:pt x="2" y="95"/>
                </a:lnTo>
                <a:lnTo>
                  <a:pt x="2" y="94"/>
                </a:lnTo>
                <a:lnTo>
                  <a:pt x="3" y="94"/>
                </a:lnTo>
                <a:lnTo>
                  <a:pt x="4" y="94"/>
                </a:lnTo>
                <a:lnTo>
                  <a:pt x="5" y="94"/>
                </a:lnTo>
                <a:lnTo>
                  <a:pt x="5" y="95"/>
                </a:lnTo>
                <a:lnTo>
                  <a:pt x="6" y="95"/>
                </a:lnTo>
                <a:lnTo>
                  <a:pt x="6" y="96"/>
                </a:lnTo>
                <a:lnTo>
                  <a:pt x="7" y="96"/>
                </a:lnTo>
                <a:lnTo>
                  <a:pt x="7" y="97"/>
                </a:lnTo>
                <a:lnTo>
                  <a:pt x="8" y="97"/>
                </a:lnTo>
                <a:lnTo>
                  <a:pt x="9" y="97"/>
                </a:lnTo>
                <a:lnTo>
                  <a:pt x="9" y="96"/>
                </a:lnTo>
                <a:lnTo>
                  <a:pt x="10" y="96"/>
                </a:lnTo>
                <a:lnTo>
                  <a:pt x="10" y="95"/>
                </a:lnTo>
                <a:lnTo>
                  <a:pt x="11" y="95"/>
                </a:lnTo>
                <a:lnTo>
                  <a:pt x="11" y="94"/>
                </a:lnTo>
                <a:lnTo>
                  <a:pt x="11" y="93"/>
                </a:lnTo>
                <a:lnTo>
                  <a:pt x="11" y="92"/>
                </a:lnTo>
                <a:lnTo>
                  <a:pt x="11" y="91"/>
                </a:lnTo>
                <a:lnTo>
                  <a:pt x="11" y="90"/>
                </a:lnTo>
                <a:lnTo>
                  <a:pt x="10" y="90"/>
                </a:lnTo>
                <a:lnTo>
                  <a:pt x="11" y="90"/>
                </a:lnTo>
                <a:lnTo>
                  <a:pt x="11" y="89"/>
                </a:lnTo>
                <a:lnTo>
                  <a:pt x="12" y="89"/>
                </a:lnTo>
                <a:lnTo>
                  <a:pt x="12" y="90"/>
                </a:lnTo>
                <a:lnTo>
                  <a:pt x="13" y="90"/>
                </a:lnTo>
                <a:lnTo>
                  <a:pt x="14" y="90"/>
                </a:lnTo>
                <a:lnTo>
                  <a:pt x="14" y="91"/>
                </a:lnTo>
                <a:lnTo>
                  <a:pt x="14" y="92"/>
                </a:lnTo>
                <a:lnTo>
                  <a:pt x="15" y="92"/>
                </a:lnTo>
                <a:lnTo>
                  <a:pt x="15" y="93"/>
                </a:lnTo>
                <a:lnTo>
                  <a:pt x="15" y="94"/>
                </a:lnTo>
                <a:lnTo>
                  <a:pt x="16" y="94"/>
                </a:lnTo>
                <a:lnTo>
                  <a:pt x="16" y="95"/>
                </a:lnTo>
                <a:lnTo>
                  <a:pt x="16" y="96"/>
                </a:lnTo>
                <a:lnTo>
                  <a:pt x="17" y="96"/>
                </a:lnTo>
                <a:lnTo>
                  <a:pt x="18" y="96"/>
                </a:lnTo>
                <a:lnTo>
                  <a:pt x="18" y="95"/>
                </a:lnTo>
                <a:lnTo>
                  <a:pt x="19" y="95"/>
                </a:lnTo>
                <a:lnTo>
                  <a:pt x="19" y="96"/>
                </a:lnTo>
                <a:lnTo>
                  <a:pt x="20" y="96"/>
                </a:lnTo>
                <a:lnTo>
                  <a:pt x="20" y="97"/>
                </a:lnTo>
                <a:lnTo>
                  <a:pt x="20" y="98"/>
                </a:lnTo>
                <a:lnTo>
                  <a:pt x="21" y="98"/>
                </a:lnTo>
                <a:lnTo>
                  <a:pt x="22" y="98"/>
                </a:lnTo>
                <a:lnTo>
                  <a:pt x="23" y="98"/>
                </a:lnTo>
                <a:lnTo>
                  <a:pt x="24" y="98"/>
                </a:lnTo>
                <a:lnTo>
                  <a:pt x="24" y="99"/>
                </a:lnTo>
                <a:lnTo>
                  <a:pt x="25" y="99"/>
                </a:lnTo>
                <a:lnTo>
                  <a:pt x="26" y="100"/>
                </a:lnTo>
                <a:lnTo>
                  <a:pt x="27" y="100"/>
                </a:lnTo>
                <a:lnTo>
                  <a:pt x="27" y="99"/>
                </a:lnTo>
                <a:lnTo>
                  <a:pt x="28" y="99"/>
                </a:lnTo>
                <a:lnTo>
                  <a:pt x="28" y="100"/>
                </a:lnTo>
                <a:lnTo>
                  <a:pt x="28" y="99"/>
                </a:lnTo>
                <a:lnTo>
                  <a:pt x="28" y="98"/>
                </a:lnTo>
                <a:lnTo>
                  <a:pt x="29" y="98"/>
                </a:lnTo>
                <a:lnTo>
                  <a:pt x="29" y="97"/>
                </a:lnTo>
                <a:lnTo>
                  <a:pt x="30" y="97"/>
                </a:lnTo>
                <a:lnTo>
                  <a:pt x="31" y="97"/>
                </a:lnTo>
                <a:lnTo>
                  <a:pt x="32" y="96"/>
                </a:lnTo>
                <a:lnTo>
                  <a:pt x="33" y="96"/>
                </a:lnTo>
                <a:lnTo>
                  <a:pt x="33" y="95"/>
                </a:lnTo>
                <a:lnTo>
                  <a:pt x="34" y="95"/>
                </a:lnTo>
                <a:lnTo>
                  <a:pt x="34" y="94"/>
                </a:lnTo>
                <a:lnTo>
                  <a:pt x="34" y="93"/>
                </a:lnTo>
                <a:lnTo>
                  <a:pt x="35" y="93"/>
                </a:lnTo>
                <a:lnTo>
                  <a:pt x="35" y="92"/>
                </a:lnTo>
                <a:lnTo>
                  <a:pt x="35" y="91"/>
                </a:lnTo>
                <a:lnTo>
                  <a:pt x="35" y="90"/>
                </a:lnTo>
                <a:lnTo>
                  <a:pt x="35" y="89"/>
                </a:lnTo>
                <a:lnTo>
                  <a:pt x="35" y="88"/>
                </a:lnTo>
                <a:lnTo>
                  <a:pt x="35" y="87"/>
                </a:lnTo>
                <a:lnTo>
                  <a:pt x="36" y="87"/>
                </a:lnTo>
                <a:lnTo>
                  <a:pt x="36" y="86"/>
                </a:lnTo>
                <a:lnTo>
                  <a:pt x="37" y="86"/>
                </a:lnTo>
                <a:lnTo>
                  <a:pt x="37" y="85"/>
                </a:lnTo>
                <a:lnTo>
                  <a:pt x="36" y="85"/>
                </a:lnTo>
                <a:lnTo>
                  <a:pt x="37" y="84"/>
                </a:lnTo>
                <a:lnTo>
                  <a:pt x="37" y="83"/>
                </a:lnTo>
                <a:lnTo>
                  <a:pt x="38" y="83"/>
                </a:lnTo>
                <a:lnTo>
                  <a:pt x="38" y="82"/>
                </a:lnTo>
                <a:lnTo>
                  <a:pt x="38" y="81"/>
                </a:lnTo>
                <a:lnTo>
                  <a:pt x="38" y="80"/>
                </a:lnTo>
                <a:lnTo>
                  <a:pt x="39" y="80"/>
                </a:lnTo>
                <a:lnTo>
                  <a:pt x="40" y="80"/>
                </a:lnTo>
                <a:lnTo>
                  <a:pt x="40" y="79"/>
                </a:lnTo>
                <a:lnTo>
                  <a:pt x="40" y="78"/>
                </a:lnTo>
                <a:lnTo>
                  <a:pt x="41" y="77"/>
                </a:lnTo>
                <a:lnTo>
                  <a:pt x="41" y="76"/>
                </a:lnTo>
                <a:lnTo>
                  <a:pt x="41" y="75"/>
                </a:lnTo>
                <a:lnTo>
                  <a:pt x="42" y="75"/>
                </a:lnTo>
                <a:lnTo>
                  <a:pt x="42" y="74"/>
                </a:lnTo>
                <a:lnTo>
                  <a:pt x="42" y="73"/>
                </a:lnTo>
                <a:lnTo>
                  <a:pt x="43" y="73"/>
                </a:lnTo>
                <a:lnTo>
                  <a:pt x="43" y="72"/>
                </a:lnTo>
                <a:lnTo>
                  <a:pt x="43" y="71"/>
                </a:lnTo>
                <a:lnTo>
                  <a:pt x="44" y="70"/>
                </a:lnTo>
                <a:lnTo>
                  <a:pt x="44" y="69"/>
                </a:lnTo>
                <a:lnTo>
                  <a:pt x="44" y="68"/>
                </a:lnTo>
                <a:lnTo>
                  <a:pt x="44" y="67"/>
                </a:lnTo>
                <a:lnTo>
                  <a:pt x="44" y="66"/>
                </a:lnTo>
                <a:lnTo>
                  <a:pt x="45" y="66"/>
                </a:lnTo>
                <a:lnTo>
                  <a:pt x="45" y="65"/>
                </a:lnTo>
                <a:lnTo>
                  <a:pt x="45" y="64"/>
                </a:lnTo>
                <a:lnTo>
                  <a:pt x="45" y="63"/>
                </a:lnTo>
                <a:lnTo>
                  <a:pt x="44" y="63"/>
                </a:lnTo>
                <a:lnTo>
                  <a:pt x="44" y="62"/>
                </a:lnTo>
                <a:lnTo>
                  <a:pt x="43" y="62"/>
                </a:lnTo>
                <a:lnTo>
                  <a:pt x="42" y="62"/>
                </a:lnTo>
                <a:lnTo>
                  <a:pt x="42" y="61"/>
                </a:lnTo>
                <a:lnTo>
                  <a:pt x="42" y="60"/>
                </a:lnTo>
                <a:lnTo>
                  <a:pt x="42" y="59"/>
                </a:lnTo>
                <a:lnTo>
                  <a:pt x="41" y="58"/>
                </a:lnTo>
                <a:lnTo>
                  <a:pt x="40" y="58"/>
                </a:lnTo>
                <a:lnTo>
                  <a:pt x="39" y="58"/>
                </a:lnTo>
                <a:lnTo>
                  <a:pt x="39" y="57"/>
                </a:lnTo>
                <a:lnTo>
                  <a:pt x="38" y="57"/>
                </a:lnTo>
                <a:lnTo>
                  <a:pt x="38" y="56"/>
                </a:lnTo>
                <a:lnTo>
                  <a:pt x="38" y="55"/>
                </a:lnTo>
                <a:lnTo>
                  <a:pt x="38" y="54"/>
                </a:lnTo>
                <a:lnTo>
                  <a:pt x="39" y="54"/>
                </a:lnTo>
                <a:lnTo>
                  <a:pt x="39" y="53"/>
                </a:lnTo>
                <a:lnTo>
                  <a:pt x="38" y="53"/>
                </a:lnTo>
                <a:lnTo>
                  <a:pt x="38" y="52"/>
                </a:lnTo>
                <a:lnTo>
                  <a:pt x="38" y="51"/>
                </a:lnTo>
                <a:lnTo>
                  <a:pt x="38" y="50"/>
                </a:lnTo>
                <a:lnTo>
                  <a:pt x="38" y="49"/>
                </a:lnTo>
                <a:lnTo>
                  <a:pt x="39" y="49"/>
                </a:lnTo>
                <a:lnTo>
                  <a:pt x="38" y="49"/>
                </a:lnTo>
                <a:lnTo>
                  <a:pt x="38" y="48"/>
                </a:lnTo>
                <a:lnTo>
                  <a:pt x="39" y="48"/>
                </a:lnTo>
                <a:lnTo>
                  <a:pt x="39" y="47"/>
                </a:lnTo>
                <a:lnTo>
                  <a:pt x="39" y="46"/>
                </a:lnTo>
                <a:lnTo>
                  <a:pt x="39" y="45"/>
                </a:lnTo>
                <a:lnTo>
                  <a:pt x="40" y="45"/>
                </a:lnTo>
                <a:lnTo>
                  <a:pt x="41" y="45"/>
                </a:lnTo>
                <a:lnTo>
                  <a:pt x="41" y="44"/>
                </a:lnTo>
                <a:lnTo>
                  <a:pt x="41" y="43"/>
                </a:lnTo>
                <a:lnTo>
                  <a:pt x="42" y="43"/>
                </a:lnTo>
                <a:lnTo>
                  <a:pt x="42" y="42"/>
                </a:lnTo>
                <a:lnTo>
                  <a:pt x="43" y="42"/>
                </a:lnTo>
                <a:lnTo>
                  <a:pt x="43" y="41"/>
                </a:lnTo>
                <a:lnTo>
                  <a:pt x="43" y="40"/>
                </a:lnTo>
                <a:lnTo>
                  <a:pt x="43" y="39"/>
                </a:lnTo>
                <a:lnTo>
                  <a:pt x="44" y="39"/>
                </a:lnTo>
                <a:lnTo>
                  <a:pt x="44" y="38"/>
                </a:lnTo>
                <a:lnTo>
                  <a:pt x="45" y="38"/>
                </a:lnTo>
                <a:lnTo>
                  <a:pt x="45" y="37"/>
                </a:lnTo>
                <a:lnTo>
                  <a:pt x="46" y="36"/>
                </a:lnTo>
                <a:lnTo>
                  <a:pt x="47" y="36"/>
                </a:lnTo>
                <a:lnTo>
                  <a:pt x="47" y="35"/>
                </a:lnTo>
                <a:lnTo>
                  <a:pt x="47" y="34"/>
                </a:lnTo>
                <a:lnTo>
                  <a:pt x="47" y="33"/>
                </a:lnTo>
                <a:lnTo>
                  <a:pt x="48" y="33"/>
                </a:lnTo>
                <a:lnTo>
                  <a:pt x="48" y="32"/>
                </a:lnTo>
                <a:lnTo>
                  <a:pt x="48" y="31"/>
                </a:lnTo>
                <a:lnTo>
                  <a:pt x="49" y="30"/>
                </a:lnTo>
                <a:lnTo>
                  <a:pt x="50" y="30"/>
                </a:lnTo>
                <a:lnTo>
                  <a:pt x="50" y="29"/>
                </a:lnTo>
                <a:lnTo>
                  <a:pt x="49" y="29"/>
                </a:lnTo>
                <a:lnTo>
                  <a:pt x="49" y="28"/>
                </a:lnTo>
                <a:lnTo>
                  <a:pt x="49" y="27"/>
                </a:lnTo>
                <a:lnTo>
                  <a:pt x="49" y="26"/>
                </a:lnTo>
                <a:lnTo>
                  <a:pt x="49" y="25"/>
                </a:lnTo>
                <a:lnTo>
                  <a:pt x="49" y="24"/>
                </a:lnTo>
                <a:lnTo>
                  <a:pt x="49" y="23"/>
                </a:lnTo>
                <a:lnTo>
                  <a:pt x="50" y="23"/>
                </a:lnTo>
                <a:lnTo>
                  <a:pt x="51" y="23"/>
                </a:lnTo>
                <a:lnTo>
                  <a:pt x="51" y="22"/>
                </a:lnTo>
                <a:lnTo>
                  <a:pt x="52" y="21"/>
                </a:lnTo>
                <a:lnTo>
                  <a:pt x="52" y="20"/>
                </a:lnTo>
                <a:lnTo>
                  <a:pt x="52" y="19"/>
                </a:lnTo>
                <a:lnTo>
                  <a:pt x="53" y="18"/>
                </a:lnTo>
                <a:lnTo>
                  <a:pt x="53" y="17"/>
                </a:lnTo>
                <a:lnTo>
                  <a:pt x="53" y="16"/>
                </a:lnTo>
                <a:lnTo>
                  <a:pt x="53" y="15"/>
                </a:lnTo>
                <a:lnTo>
                  <a:pt x="53" y="14"/>
                </a:lnTo>
                <a:lnTo>
                  <a:pt x="53" y="13"/>
                </a:lnTo>
                <a:lnTo>
                  <a:pt x="53" y="12"/>
                </a:lnTo>
                <a:lnTo>
                  <a:pt x="53" y="11"/>
                </a:lnTo>
                <a:lnTo>
                  <a:pt x="53" y="12"/>
                </a:lnTo>
                <a:lnTo>
                  <a:pt x="53" y="11"/>
                </a:lnTo>
                <a:lnTo>
                  <a:pt x="54" y="11"/>
                </a:lnTo>
                <a:lnTo>
                  <a:pt x="55" y="11"/>
                </a:lnTo>
                <a:lnTo>
                  <a:pt x="55" y="10"/>
                </a:lnTo>
                <a:lnTo>
                  <a:pt x="56" y="10"/>
                </a:lnTo>
                <a:lnTo>
                  <a:pt x="58" y="11"/>
                </a:lnTo>
                <a:lnTo>
                  <a:pt x="60" y="11"/>
                </a:lnTo>
                <a:lnTo>
                  <a:pt x="63" y="12"/>
                </a:lnTo>
                <a:lnTo>
                  <a:pt x="65" y="12"/>
                </a:lnTo>
                <a:lnTo>
                  <a:pt x="66" y="12"/>
                </a:lnTo>
                <a:lnTo>
                  <a:pt x="69" y="12"/>
                </a:lnTo>
                <a:lnTo>
                  <a:pt x="72" y="12"/>
                </a:lnTo>
                <a:lnTo>
                  <a:pt x="72" y="11"/>
                </a:lnTo>
                <a:lnTo>
                  <a:pt x="75" y="11"/>
                </a:lnTo>
                <a:lnTo>
                  <a:pt x="77" y="9"/>
                </a:lnTo>
                <a:lnTo>
                  <a:pt x="80" y="7"/>
                </a:lnTo>
                <a:lnTo>
                  <a:pt x="82" y="6"/>
                </a:lnTo>
                <a:lnTo>
                  <a:pt x="85" y="5"/>
                </a:lnTo>
                <a:lnTo>
                  <a:pt x="88" y="5"/>
                </a:lnTo>
                <a:lnTo>
                  <a:pt x="90" y="5"/>
                </a:lnTo>
                <a:lnTo>
                  <a:pt x="91" y="5"/>
                </a:lnTo>
                <a:lnTo>
                  <a:pt x="93" y="4"/>
                </a:lnTo>
                <a:lnTo>
                  <a:pt x="96" y="4"/>
                </a:lnTo>
                <a:lnTo>
                  <a:pt x="97" y="4"/>
                </a:lnTo>
                <a:lnTo>
                  <a:pt x="100" y="4"/>
                </a:lnTo>
                <a:lnTo>
                  <a:pt x="103" y="4"/>
                </a:lnTo>
                <a:lnTo>
                  <a:pt x="105" y="4"/>
                </a:lnTo>
                <a:lnTo>
                  <a:pt x="107" y="3"/>
                </a:lnTo>
                <a:lnTo>
                  <a:pt x="110" y="1"/>
                </a:lnTo>
                <a:lnTo>
                  <a:pt x="111" y="0"/>
                </a:lnTo>
              </a:path>
            </a:pathLst>
          </a:custGeom>
          <a:noFill/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63" name="Freeform 131"/>
          <p:cNvSpPr>
            <a:spLocks/>
          </p:cNvSpPr>
          <p:nvPr/>
        </p:nvSpPr>
        <p:spPr bwMode="auto">
          <a:xfrm>
            <a:off x="820404" y="4253366"/>
            <a:ext cx="60531" cy="25486"/>
          </a:xfrm>
          <a:custGeom>
            <a:avLst/>
            <a:gdLst>
              <a:gd name="T0" fmla="*/ 0 w 61"/>
              <a:gd name="T1" fmla="*/ 22 h 27"/>
              <a:gd name="T2" fmla="*/ 3 w 61"/>
              <a:gd name="T3" fmla="*/ 22 h 27"/>
              <a:gd name="T4" fmla="*/ 3 w 61"/>
              <a:gd name="T5" fmla="*/ 21 h 27"/>
              <a:gd name="T6" fmla="*/ 5 w 61"/>
              <a:gd name="T7" fmla="*/ 22 h 27"/>
              <a:gd name="T8" fmla="*/ 6 w 61"/>
              <a:gd name="T9" fmla="*/ 23 h 27"/>
              <a:gd name="T10" fmla="*/ 8 w 61"/>
              <a:gd name="T11" fmla="*/ 25 h 27"/>
              <a:gd name="T12" fmla="*/ 10 w 61"/>
              <a:gd name="T13" fmla="*/ 25 h 27"/>
              <a:gd name="T14" fmla="*/ 12 w 61"/>
              <a:gd name="T15" fmla="*/ 26 h 27"/>
              <a:gd name="T16" fmla="*/ 15 w 61"/>
              <a:gd name="T17" fmla="*/ 26 h 27"/>
              <a:gd name="T18" fmla="*/ 18 w 61"/>
              <a:gd name="T19" fmla="*/ 26 h 27"/>
              <a:gd name="T20" fmla="*/ 22 w 61"/>
              <a:gd name="T21" fmla="*/ 26 h 27"/>
              <a:gd name="T22" fmla="*/ 25 w 61"/>
              <a:gd name="T23" fmla="*/ 26 h 27"/>
              <a:gd name="T24" fmla="*/ 28 w 61"/>
              <a:gd name="T25" fmla="*/ 27 h 27"/>
              <a:gd name="T26" fmla="*/ 30 w 61"/>
              <a:gd name="T27" fmla="*/ 26 h 27"/>
              <a:gd name="T28" fmla="*/ 32 w 61"/>
              <a:gd name="T29" fmla="*/ 26 h 27"/>
              <a:gd name="T30" fmla="*/ 34 w 61"/>
              <a:gd name="T31" fmla="*/ 25 h 27"/>
              <a:gd name="T32" fmla="*/ 36 w 61"/>
              <a:gd name="T33" fmla="*/ 22 h 27"/>
              <a:gd name="T34" fmla="*/ 37 w 61"/>
              <a:gd name="T35" fmla="*/ 20 h 27"/>
              <a:gd name="T36" fmla="*/ 39 w 61"/>
              <a:gd name="T37" fmla="*/ 17 h 27"/>
              <a:gd name="T38" fmla="*/ 41 w 61"/>
              <a:gd name="T39" fmla="*/ 14 h 27"/>
              <a:gd name="T40" fmla="*/ 42 w 61"/>
              <a:gd name="T41" fmla="*/ 13 h 27"/>
              <a:gd name="T42" fmla="*/ 43 w 61"/>
              <a:gd name="T43" fmla="*/ 11 h 27"/>
              <a:gd name="T44" fmla="*/ 45 w 61"/>
              <a:gd name="T45" fmla="*/ 7 h 27"/>
              <a:gd name="T46" fmla="*/ 47 w 61"/>
              <a:gd name="T47" fmla="*/ 6 h 27"/>
              <a:gd name="T48" fmla="*/ 49 w 61"/>
              <a:gd name="T49" fmla="*/ 2 h 27"/>
              <a:gd name="T50" fmla="*/ 51 w 61"/>
              <a:gd name="T51" fmla="*/ 0 h 27"/>
              <a:gd name="T52" fmla="*/ 51 w 61"/>
              <a:gd name="T53" fmla="*/ 2 h 27"/>
              <a:gd name="T54" fmla="*/ 52 w 61"/>
              <a:gd name="T55" fmla="*/ 6 h 27"/>
              <a:gd name="T56" fmla="*/ 52 w 61"/>
              <a:gd name="T57" fmla="*/ 8 h 27"/>
              <a:gd name="T58" fmla="*/ 54 w 61"/>
              <a:gd name="T59" fmla="*/ 10 h 27"/>
              <a:gd name="T60" fmla="*/ 55 w 61"/>
              <a:gd name="T61" fmla="*/ 13 h 27"/>
              <a:gd name="T62" fmla="*/ 55 w 61"/>
              <a:gd name="T63" fmla="*/ 14 h 27"/>
              <a:gd name="T64" fmla="*/ 56 w 61"/>
              <a:gd name="T65" fmla="*/ 15 h 27"/>
              <a:gd name="T66" fmla="*/ 57 w 61"/>
              <a:gd name="T67" fmla="*/ 17 h 27"/>
              <a:gd name="T68" fmla="*/ 58 w 61"/>
              <a:gd name="T69" fmla="*/ 20 h 27"/>
              <a:gd name="T70" fmla="*/ 60 w 61"/>
              <a:gd name="T71" fmla="*/ 22 h 27"/>
              <a:gd name="T72" fmla="*/ 61 w 61"/>
              <a:gd name="T73" fmla="*/ 24 h 27"/>
              <a:gd name="T74" fmla="*/ 61 w 61"/>
              <a:gd name="T75" fmla="*/ 25 h 27"/>
              <a:gd name="T76" fmla="*/ 61 w 61"/>
              <a:gd name="T77" fmla="*/ 26 h 27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61"/>
              <a:gd name="T118" fmla="*/ 0 h 27"/>
              <a:gd name="T119" fmla="*/ 61 w 61"/>
              <a:gd name="T120" fmla="*/ 27 h 27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61" h="27">
                <a:moveTo>
                  <a:pt x="0" y="22"/>
                </a:moveTo>
                <a:lnTo>
                  <a:pt x="3" y="22"/>
                </a:lnTo>
                <a:lnTo>
                  <a:pt x="3" y="21"/>
                </a:lnTo>
                <a:lnTo>
                  <a:pt x="5" y="22"/>
                </a:lnTo>
                <a:lnTo>
                  <a:pt x="6" y="23"/>
                </a:lnTo>
                <a:lnTo>
                  <a:pt x="8" y="25"/>
                </a:lnTo>
                <a:lnTo>
                  <a:pt x="10" y="25"/>
                </a:lnTo>
                <a:lnTo>
                  <a:pt x="12" y="26"/>
                </a:lnTo>
                <a:lnTo>
                  <a:pt x="15" y="26"/>
                </a:lnTo>
                <a:lnTo>
                  <a:pt x="18" y="26"/>
                </a:lnTo>
                <a:lnTo>
                  <a:pt x="22" y="26"/>
                </a:lnTo>
                <a:lnTo>
                  <a:pt x="25" y="26"/>
                </a:lnTo>
                <a:lnTo>
                  <a:pt x="28" y="27"/>
                </a:lnTo>
                <a:lnTo>
                  <a:pt x="30" y="26"/>
                </a:lnTo>
                <a:lnTo>
                  <a:pt x="32" y="26"/>
                </a:lnTo>
                <a:lnTo>
                  <a:pt x="34" y="25"/>
                </a:lnTo>
                <a:lnTo>
                  <a:pt x="36" y="22"/>
                </a:lnTo>
                <a:lnTo>
                  <a:pt x="37" y="20"/>
                </a:lnTo>
                <a:lnTo>
                  <a:pt x="39" y="17"/>
                </a:lnTo>
                <a:lnTo>
                  <a:pt x="41" y="14"/>
                </a:lnTo>
                <a:lnTo>
                  <a:pt x="42" y="13"/>
                </a:lnTo>
                <a:lnTo>
                  <a:pt x="43" y="11"/>
                </a:lnTo>
                <a:lnTo>
                  <a:pt x="45" y="7"/>
                </a:lnTo>
                <a:lnTo>
                  <a:pt x="47" y="6"/>
                </a:lnTo>
                <a:lnTo>
                  <a:pt x="49" y="2"/>
                </a:lnTo>
                <a:lnTo>
                  <a:pt x="51" y="0"/>
                </a:lnTo>
                <a:lnTo>
                  <a:pt x="51" y="2"/>
                </a:lnTo>
                <a:lnTo>
                  <a:pt x="52" y="6"/>
                </a:lnTo>
                <a:lnTo>
                  <a:pt x="52" y="8"/>
                </a:lnTo>
                <a:lnTo>
                  <a:pt x="54" y="10"/>
                </a:lnTo>
                <a:lnTo>
                  <a:pt x="55" y="13"/>
                </a:lnTo>
                <a:lnTo>
                  <a:pt x="55" y="14"/>
                </a:lnTo>
                <a:lnTo>
                  <a:pt x="56" y="15"/>
                </a:lnTo>
                <a:lnTo>
                  <a:pt x="57" y="17"/>
                </a:lnTo>
                <a:lnTo>
                  <a:pt x="58" y="20"/>
                </a:lnTo>
                <a:lnTo>
                  <a:pt x="60" y="22"/>
                </a:lnTo>
                <a:lnTo>
                  <a:pt x="61" y="24"/>
                </a:lnTo>
                <a:lnTo>
                  <a:pt x="61" y="25"/>
                </a:lnTo>
                <a:lnTo>
                  <a:pt x="61" y="26"/>
                </a:lnTo>
              </a:path>
            </a:pathLst>
          </a:custGeom>
          <a:noFill/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64" name="Freeform 132"/>
          <p:cNvSpPr>
            <a:spLocks noEditPoints="1"/>
          </p:cNvSpPr>
          <p:nvPr/>
        </p:nvSpPr>
        <p:spPr bwMode="auto">
          <a:xfrm>
            <a:off x="700333" y="3654935"/>
            <a:ext cx="605317" cy="630523"/>
          </a:xfrm>
          <a:custGeom>
            <a:avLst/>
            <a:gdLst>
              <a:gd name="T0" fmla="*/ 69 w 610"/>
              <a:gd name="T1" fmla="*/ 523 h 668"/>
              <a:gd name="T2" fmla="*/ 195 w 610"/>
              <a:gd name="T3" fmla="*/ 431 h 668"/>
              <a:gd name="T4" fmla="*/ 304 w 610"/>
              <a:gd name="T5" fmla="*/ 151 h 668"/>
              <a:gd name="T6" fmla="*/ 280 w 610"/>
              <a:gd name="T7" fmla="*/ 9 h 668"/>
              <a:gd name="T8" fmla="*/ 533 w 610"/>
              <a:gd name="T9" fmla="*/ 26 h 668"/>
              <a:gd name="T10" fmla="*/ 570 w 610"/>
              <a:gd name="T11" fmla="*/ 60 h 668"/>
              <a:gd name="T12" fmla="*/ 610 w 610"/>
              <a:gd name="T13" fmla="*/ 96 h 668"/>
              <a:gd name="T14" fmla="*/ 586 w 610"/>
              <a:gd name="T15" fmla="*/ 143 h 668"/>
              <a:gd name="T16" fmla="*/ 560 w 610"/>
              <a:gd name="T17" fmla="*/ 191 h 668"/>
              <a:gd name="T18" fmla="*/ 510 w 610"/>
              <a:gd name="T19" fmla="*/ 229 h 668"/>
              <a:gd name="T20" fmla="*/ 454 w 610"/>
              <a:gd name="T21" fmla="*/ 295 h 668"/>
              <a:gd name="T22" fmla="*/ 473 w 610"/>
              <a:gd name="T23" fmla="*/ 349 h 668"/>
              <a:gd name="T24" fmla="*/ 498 w 610"/>
              <a:gd name="T25" fmla="*/ 405 h 668"/>
              <a:gd name="T26" fmla="*/ 519 w 610"/>
              <a:gd name="T27" fmla="*/ 489 h 668"/>
              <a:gd name="T28" fmla="*/ 489 w 610"/>
              <a:gd name="T29" fmla="*/ 570 h 668"/>
              <a:gd name="T30" fmla="*/ 370 w 610"/>
              <a:gd name="T31" fmla="*/ 585 h 668"/>
              <a:gd name="T32" fmla="*/ 284 w 610"/>
              <a:gd name="T33" fmla="*/ 558 h 668"/>
              <a:gd name="T34" fmla="*/ 203 w 610"/>
              <a:gd name="T35" fmla="*/ 536 h 668"/>
              <a:gd name="T36" fmla="*/ 172 w 610"/>
              <a:gd name="T37" fmla="*/ 592 h 668"/>
              <a:gd name="T38" fmla="*/ 129 w 610"/>
              <a:gd name="T39" fmla="*/ 659 h 668"/>
              <a:gd name="T40" fmla="*/ 69 w 610"/>
              <a:gd name="T41" fmla="*/ 661 h 668"/>
              <a:gd name="T42" fmla="*/ 58 w 610"/>
              <a:gd name="T43" fmla="*/ 637 h 668"/>
              <a:gd name="T44" fmla="*/ 37 w 610"/>
              <a:gd name="T45" fmla="*/ 631 h 668"/>
              <a:gd name="T46" fmla="*/ 13 w 610"/>
              <a:gd name="T47" fmla="*/ 635 h 668"/>
              <a:gd name="T48" fmla="*/ 6 w 610"/>
              <a:gd name="T49" fmla="*/ 623 h 668"/>
              <a:gd name="T50" fmla="*/ 2 w 610"/>
              <a:gd name="T51" fmla="*/ 603 h 668"/>
              <a:gd name="T52" fmla="*/ 1 w 610"/>
              <a:gd name="T53" fmla="*/ 591 h 668"/>
              <a:gd name="T54" fmla="*/ 4 w 610"/>
              <a:gd name="T55" fmla="*/ 578 h 668"/>
              <a:gd name="T56" fmla="*/ 13 w 610"/>
              <a:gd name="T57" fmla="*/ 565 h 668"/>
              <a:gd name="T58" fmla="*/ 12 w 610"/>
              <a:gd name="T59" fmla="*/ 546 h 668"/>
              <a:gd name="T60" fmla="*/ 22 w 610"/>
              <a:gd name="T61" fmla="*/ 532 h 668"/>
              <a:gd name="T62" fmla="*/ 32 w 610"/>
              <a:gd name="T63" fmla="*/ 511 h 668"/>
              <a:gd name="T64" fmla="*/ 45 w 610"/>
              <a:gd name="T65" fmla="*/ 524 h 668"/>
              <a:gd name="T66" fmla="*/ 63 w 610"/>
              <a:gd name="T67" fmla="*/ 539 h 668"/>
              <a:gd name="T68" fmla="*/ 83 w 610"/>
              <a:gd name="T69" fmla="*/ 533 h 668"/>
              <a:gd name="T70" fmla="*/ 95 w 610"/>
              <a:gd name="T71" fmla="*/ 522 h 668"/>
              <a:gd name="T72" fmla="*/ 111 w 610"/>
              <a:gd name="T73" fmla="*/ 513 h 668"/>
              <a:gd name="T74" fmla="*/ 128 w 610"/>
              <a:gd name="T75" fmla="*/ 505 h 668"/>
              <a:gd name="T76" fmla="*/ 133 w 610"/>
              <a:gd name="T77" fmla="*/ 490 h 668"/>
              <a:gd name="T78" fmla="*/ 147 w 610"/>
              <a:gd name="T79" fmla="*/ 473 h 668"/>
              <a:gd name="T80" fmla="*/ 155 w 610"/>
              <a:gd name="T81" fmla="*/ 448 h 668"/>
              <a:gd name="T82" fmla="*/ 180 w 610"/>
              <a:gd name="T83" fmla="*/ 440 h 668"/>
              <a:gd name="T84" fmla="*/ 201 w 610"/>
              <a:gd name="T85" fmla="*/ 432 h 668"/>
              <a:gd name="T86" fmla="*/ 199 w 610"/>
              <a:gd name="T87" fmla="*/ 427 h 668"/>
              <a:gd name="T88" fmla="*/ 201 w 610"/>
              <a:gd name="T89" fmla="*/ 404 h 668"/>
              <a:gd name="T90" fmla="*/ 201 w 610"/>
              <a:gd name="T91" fmla="*/ 368 h 668"/>
              <a:gd name="T92" fmla="*/ 200 w 610"/>
              <a:gd name="T93" fmla="*/ 344 h 668"/>
              <a:gd name="T94" fmla="*/ 206 w 610"/>
              <a:gd name="T95" fmla="*/ 314 h 668"/>
              <a:gd name="T96" fmla="*/ 207 w 610"/>
              <a:gd name="T97" fmla="*/ 288 h 668"/>
              <a:gd name="T98" fmla="*/ 218 w 610"/>
              <a:gd name="T99" fmla="*/ 264 h 668"/>
              <a:gd name="T100" fmla="*/ 231 w 610"/>
              <a:gd name="T101" fmla="*/ 251 h 668"/>
              <a:gd name="T102" fmla="*/ 232 w 610"/>
              <a:gd name="T103" fmla="*/ 231 h 668"/>
              <a:gd name="T104" fmla="*/ 239 w 610"/>
              <a:gd name="T105" fmla="*/ 205 h 668"/>
              <a:gd name="T106" fmla="*/ 245 w 610"/>
              <a:gd name="T107" fmla="*/ 185 h 668"/>
              <a:gd name="T108" fmla="*/ 258 w 610"/>
              <a:gd name="T109" fmla="*/ 170 h 668"/>
              <a:gd name="T110" fmla="*/ 283 w 610"/>
              <a:gd name="T111" fmla="*/ 155 h 668"/>
              <a:gd name="T112" fmla="*/ 302 w 610"/>
              <a:gd name="T113" fmla="*/ 160 h 668"/>
              <a:gd name="T114" fmla="*/ 308 w 610"/>
              <a:gd name="T115" fmla="*/ 143 h 668"/>
              <a:gd name="T116" fmla="*/ 315 w 610"/>
              <a:gd name="T117" fmla="*/ 128 h 668"/>
              <a:gd name="T118" fmla="*/ 320 w 610"/>
              <a:gd name="T119" fmla="*/ 108 h 668"/>
              <a:gd name="T120" fmla="*/ 314 w 610"/>
              <a:gd name="T121" fmla="*/ 83 h 668"/>
              <a:gd name="T122" fmla="*/ 383 w 610"/>
              <a:gd name="T123" fmla="*/ 23 h 668"/>
              <a:gd name="T124" fmla="*/ 245 w 610"/>
              <a:gd name="T125" fmla="*/ 351 h 66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610"/>
              <a:gd name="T190" fmla="*/ 0 h 668"/>
              <a:gd name="T191" fmla="*/ 610 w 610"/>
              <a:gd name="T192" fmla="*/ 668 h 668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610" h="668">
                <a:moveTo>
                  <a:pt x="71" y="504"/>
                </a:moveTo>
                <a:lnTo>
                  <a:pt x="72" y="504"/>
                </a:lnTo>
                <a:lnTo>
                  <a:pt x="72" y="505"/>
                </a:lnTo>
                <a:lnTo>
                  <a:pt x="72" y="506"/>
                </a:lnTo>
                <a:lnTo>
                  <a:pt x="73" y="506"/>
                </a:lnTo>
                <a:lnTo>
                  <a:pt x="73" y="507"/>
                </a:lnTo>
                <a:lnTo>
                  <a:pt x="73" y="508"/>
                </a:lnTo>
                <a:lnTo>
                  <a:pt x="73" y="509"/>
                </a:lnTo>
                <a:lnTo>
                  <a:pt x="74" y="509"/>
                </a:lnTo>
                <a:lnTo>
                  <a:pt x="74" y="510"/>
                </a:lnTo>
                <a:lnTo>
                  <a:pt x="74" y="511"/>
                </a:lnTo>
                <a:lnTo>
                  <a:pt x="74" y="512"/>
                </a:lnTo>
                <a:lnTo>
                  <a:pt x="74" y="513"/>
                </a:lnTo>
                <a:lnTo>
                  <a:pt x="75" y="513"/>
                </a:lnTo>
                <a:lnTo>
                  <a:pt x="74" y="513"/>
                </a:lnTo>
                <a:lnTo>
                  <a:pt x="74" y="514"/>
                </a:lnTo>
                <a:lnTo>
                  <a:pt x="74" y="515"/>
                </a:lnTo>
                <a:lnTo>
                  <a:pt x="74" y="514"/>
                </a:lnTo>
                <a:lnTo>
                  <a:pt x="73" y="514"/>
                </a:lnTo>
                <a:lnTo>
                  <a:pt x="74" y="515"/>
                </a:lnTo>
                <a:lnTo>
                  <a:pt x="74" y="516"/>
                </a:lnTo>
                <a:lnTo>
                  <a:pt x="74" y="517"/>
                </a:lnTo>
                <a:lnTo>
                  <a:pt x="73" y="517"/>
                </a:lnTo>
                <a:lnTo>
                  <a:pt x="73" y="518"/>
                </a:lnTo>
                <a:lnTo>
                  <a:pt x="73" y="519"/>
                </a:lnTo>
                <a:lnTo>
                  <a:pt x="73" y="520"/>
                </a:lnTo>
                <a:lnTo>
                  <a:pt x="72" y="521"/>
                </a:lnTo>
                <a:lnTo>
                  <a:pt x="72" y="522"/>
                </a:lnTo>
                <a:lnTo>
                  <a:pt x="71" y="522"/>
                </a:lnTo>
                <a:lnTo>
                  <a:pt x="71" y="523"/>
                </a:lnTo>
                <a:lnTo>
                  <a:pt x="71" y="524"/>
                </a:lnTo>
                <a:lnTo>
                  <a:pt x="70" y="524"/>
                </a:lnTo>
                <a:lnTo>
                  <a:pt x="69" y="523"/>
                </a:lnTo>
                <a:lnTo>
                  <a:pt x="68" y="522"/>
                </a:lnTo>
                <a:lnTo>
                  <a:pt x="68" y="521"/>
                </a:lnTo>
                <a:lnTo>
                  <a:pt x="67" y="521"/>
                </a:lnTo>
                <a:lnTo>
                  <a:pt x="67" y="520"/>
                </a:lnTo>
                <a:lnTo>
                  <a:pt x="67" y="519"/>
                </a:lnTo>
                <a:lnTo>
                  <a:pt x="66" y="519"/>
                </a:lnTo>
                <a:lnTo>
                  <a:pt x="66" y="518"/>
                </a:lnTo>
                <a:lnTo>
                  <a:pt x="65" y="518"/>
                </a:lnTo>
                <a:lnTo>
                  <a:pt x="65" y="517"/>
                </a:lnTo>
                <a:lnTo>
                  <a:pt x="65" y="516"/>
                </a:lnTo>
                <a:lnTo>
                  <a:pt x="66" y="515"/>
                </a:lnTo>
                <a:lnTo>
                  <a:pt x="66" y="514"/>
                </a:lnTo>
                <a:lnTo>
                  <a:pt x="65" y="513"/>
                </a:lnTo>
                <a:lnTo>
                  <a:pt x="65" y="512"/>
                </a:lnTo>
                <a:lnTo>
                  <a:pt x="65" y="511"/>
                </a:lnTo>
                <a:lnTo>
                  <a:pt x="65" y="510"/>
                </a:lnTo>
                <a:lnTo>
                  <a:pt x="66" y="509"/>
                </a:lnTo>
                <a:lnTo>
                  <a:pt x="66" y="508"/>
                </a:lnTo>
                <a:lnTo>
                  <a:pt x="67" y="508"/>
                </a:lnTo>
                <a:lnTo>
                  <a:pt x="67" y="507"/>
                </a:lnTo>
                <a:lnTo>
                  <a:pt x="68" y="507"/>
                </a:lnTo>
                <a:lnTo>
                  <a:pt x="68" y="506"/>
                </a:lnTo>
                <a:lnTo>
                  <a:pt x="69" y="506"/>
                </a:lnTo>
                <a:lnTo>
                  <a:pt x="70" y="506"/>
                </a:lnTo>
                <a:lnTo>
                  <a:pt x="70" y="505"/>
                </a:lnTo>
                <a:lnTo>
                  <a:pt x="70" y="504"/>
                </a:lnTo>
                <a:lnTo>
                  <a:pt x="71" y="504"/>
                </a:lnTo>
                <a:close/>
                <a:moveTo>
                  <a:pt x="194" y="429"/>
                </a:moveTo>
                <a:lnTo>
                  <a:pt x="195" y="429"/>
                </a:lnTo>
                <a:lnTo>
                  <a:pt x="195" y="430"/>
                </a:lnTo>
                <a:lnTo>
                  <a:pt x="195" y="431"/>
                </a:lnTo>
                <a:lnTo>
                  <a:pt x="195" y="430"/>
                </a:lnTo>
                <a:lnTo>
                  <a:pt x="194" y="430"/>
                </a:lnTo>
                <a:lnTo>
                  <a:pt x="194" y="429"/>
                </a:lnTo>
                <a:lnTo>
                  <a:pt x="193" y="429"/>
                </a:lnTo>
                <a:lnTo>
                  <a:pt x="194" y="429"/>
                </a:lnTo>
                <a:close/>
                <a:moveTo>
                  <a:pt x="238" y="213"/>
                </a:moveTo>
                <a:lnTo>
                  <a:pt x="238" y="212"/>
                </a:lnTo>
                <a:lnTo>
                  <a:pt x="239" y="213"/>
                </a:lnTo>
                <a:lnTo>
                  <a:pt x="238" y="213"/>
                </a:lnTo>
                <a:close/>
                <a:moveTo>
                  <a:pt x="286" y="159"/>
                </a:moveTo>
                <a:lnTo>
                  <a:pt x="286" y="158"/>
                </a:lnTo>
                <a:lnTo>
                  <a:pt x="286" y="159"/>
                </a:lnTo>
                <a:close/>
                <a:moveTo>
                  <a:pt x="305" y="159"/>
                </a:moveTo>
                <a:lnTo>
                  <a:pt x="304" y="159"/>
                </a:lnTo>
                <a:lnTo>
                  <a:pt x="304" y="158"/>
                </a:lnTo>
                <a:lnTo>
                  <a:pt x="305" y="158"/>
                </a:lnTo>
                <a:lnTo>
                  <a:pt x="305" y="159"/>
                </a:lnTo>
                <a:close/>
                <a:moveTo>
                  <a:pt x="303" y="146"/>
                </a:moveTo>
                <a:lnTo>
                  <a:pt x="303" y="147"/>
                </a:lnTo>
                <a:lnTo>
                  <a:pt x="304" y="147"/>
                </a:lnTo>
                <a:lnTo>
                  <a:pt x="304" y="148"/>
                </a:lnTo>
                <a:lnTo>
                  <a:pt x="305" y="148"/>
                </a:lnTo>
                <a:lnTo>
                  <a:pt x="306" y="148"/>
                </a:lnTo>
                <a:lnTo>
                  <a:pt x="307" y="148"/>
                </a:lnTo>
                <a:lnTo>
                  <a:pt x="308" y="148"/>
                </a:lnTo>
                <a:lnTo>
                  <a:pt x="308" y="149"/>
                </a:lnTo>
                <a:lnTo>
                  <a:pt x="308" y="150"/>
                </a:lnTo>
                <a:lnTo>
                  <a:pt x="307" y="150"/>
                </a:lnTo>
                <a:lnTo>
                  <a:pt x="307" y="151"/>
                </a:lnTo>
                <a:lnTo>
                  <a:pt x="306" y="151"/>
                </a:lnTo>
                <a:lnTo>
                  <a:pt x="305" y="151"/>
                </a:lnTo>
                <a:lnTo>
                  <a:pt x="305" y="152"/>
                </a:lnTo>
                <a:lnTo>
                  <a:pt x="304" y="152"/>
                </a:lnTo>
                <a:lnTo>
                  <a:pt x="304" y="151"/>
                </a:lnTo>
                <a:lnTo>
                  <a:pt x="304" y="152"/>
                </a:lnTo>
                <a:lnTo>
                  <a:pt x="304" y="151"/>
                </a:lnTo>
                <a:lnTo>
                  <a:pt x="303" y="151"/>
                </a:lnTo>
                <a:lnTo>
                  <a:pt x="303" y="152"/>
                </a:lnTo>
                <a:lnTo>
                  <a:pt x="302" y="152"/>
                </a:lnTo>
                <a:lnTo>
                  <a:pt x="301" y="152"/>
                </a:lnTo>
                <a:lnTo>
                  <a:pt x="301" y="151"/>
                </a:lnTo>
                <a:lnTo>
                  <a:pt x="301" y="150"/>
                </a:lnTo>
                <a:lnTo>
                  <a:pt x="301" y="149"/>
                </a:lnTo>
                <a:lnTo>
                  <a:pt x="301" y="148"/>
                </a:lnTo>
                <a:lnTo>
                  <a:pt x="301" y="147"/>
                </a:lnTo>
                <a:lnTo>
                  <a:pt x="302" y="147"/>
                </a:lnTo>
                <a:lnTo>
                  <a:pt x="303" y="147"/>
                </a:lnTo>
                <a:lnTo>
                  <a:pt x="302" y="147"/>
                </a:lnTo>
                <a:lnTo>
                  <a:pt x="302" y="146"/>
                </a:lnTo>
                <a:lnTo>
                  <a:pt x="303" y="146"/>
                </a:lnTo>
                <a:close/>
                <a:moveTo>
                  <a:pt x="305" y="146"/>
                </a:moveTo>
                <a:lnTo>
                  <a:pt x="306" y="146"/>
                </a:lnTo>
                <a:lnTo>
                  <a:pt x="307" y="146"/>
                </a:lnTo>
                <a:lnTo>
                  <a:pt x="307" y="147"/>
                </a:lnTo>
                <a:lnTo>
                  <a:pt x="306" y="147"/>
                </a:lnTo>
                <a:lnTo>
                  <a:pt x="305" y="147"/>
                </a:lnTo>
                <a:lnTo>
                  <a:pt x="305" y="146"/>
                </a:lnTo>
                <a:lnTo>
                  <a:pt x="304" y="146"/>
                </a:lnTo>
                <a:lnTo>
                  <a:pt x="305" y="146"/>
                </a:lnTo>
                <a:lnTo>
                  <a:pt x="305" y="145"/>
                </a:lnTo>
                <a:lnTo>
                  <a:pt x="305" y="146"/>
                </a:lnTo>
                <a:close/>
                <a:moveTo>
                  <a:pt x="312" y="83"/>
                </a:moveTo>
                <a:lnTo>
                  <a:pt x="313" y="83"/>
                </a:lnTo>
                <a:lnTo>
                  <a:pt x="312" y="83"/>
                </a:lnTo>
                <a:lnTo>
                  <a:pt x="312" y="82"/>
                </a:lnTo>
                <a:lnTo>
                  <a:pt x="312" y="83"/>
                </a:lnTo>
                <a:close/>
                <a:moveTo>
                  <a:pt x="280" y="10"/>
                </a:moveTo>
                <a:lnTo>
                  <a:pt x="280" y="9"/>
                </a:lnTo>
                <a:lnTo>
                  <a:pt x="281" y="9"/>
                </a:lnTo>
                <a:lnTo>
                  <a:pt x="281" y="10"/>
                </a:lnTo>
                <a:lnTo>
                  <a:pt x="280" y="10"/>
                </a:lnTo>
                <a:close/>
                <a:moveTo>
                  <a:pt x="279" y="8"/>
                </a:moveTo>
                <a:lnTo>
                  <a:pt x="279" y="7"/>
                </a:lnTo>
                <a:lnTo>
                  <a:pt x="280" y="7"/>
                </a:lnTo>
                <a:lnTo>
                  <a:pt x="280" y="8"/>
                </a:lnTo>
                <a:lnTo>
                  <a:pt x="279" y="8"/>
                </a:lnTo>
                <a:close/>
                <a:moveTo>
                  <a:pt x="459" y="12"/>
                </a:moveTo>
                <a:lnTo>
                  <a:pt x="460" y="13"/>
                </a:lnTo>
                <a:lnTo>
                  <a:pt x="461" y="17"/>
                </a:lnTo>
                <a:lnTo>
                  <a:pt x="462" y="19"/>
                </a:lnTo>
                <a:lnTo>
                  <a:pt x="463" y="22"/>
                </a:lnTo>
                <a:lnTo>
                  <a:pt x="465" y="24"/>
                </a:lnTo>
                <a:lnTo>
                  <a:pt x="469" y="26"/>
                </a:lnTo>
                <a:lnTo>
                  <a:pt x="471" y="27"/>
                </a:lnTo>
                <a:lnTo>
                  <a:pt x="474" y="27"/>
                </a:lnTo>
                <a:lnTo>
                  <a:pt x="477" y="28"/>
                </a:lnTo>
                <a:lnTo>
                  <a:pt x="480" y="30"/>
                </a:lnTo>
                <a:lnTo>
                  <a:pt x="483" y="30"/>
                </a:lnTo>
                <a:lnTo>
                  <a:pt x="488" y="30"/>
                </a:lnTo>
                <a:lnTo>
                  <a:pt x="490" y="30"/>
                </a:lnTo>
                <a:lnTo>
                  <a:pt x="494" y="31"/>
                </a:lnTo>
                <a:lnTo>
                  <a:pt x="497" y="31"/>
                </a:lnTo>
                <a:lnTo>
                  <a:pt x="500" y="31"/>
                </a:lnTo>
                <a:lnTo>
                  <a:pt x="504" y="31"/>
                </a:lnTo>
                <a:lnTo>
                  <a:pt x="507" y="32"/>
                </a:lnTo>
                <a:lnTo>
                  <a:pt x="510" y="32"/>
                </a:lnTo>
                <a:lnTo>
                  <a:pt x="513" y="31"/>
                </a:lnTo>
                <a:lnTo>
                  <a:pt x="515" y="31"/>
                </a:lnTo>
                <a:lnTo>
                  <a:pt x="519" y="28"/>
                </a:lnTo>
                <a:lnTo>
                  <a:pt x="521" y="27"/>
                </a:lnTo>
                <a:lnTo>
                  <a:pt x="524" y="27"/>
                </a:lnTo>
                <a:lnTo>
                  <a:pt x="527" y="26"/>
                </a:lnTo>
                <a:lnTo>
                  <a:pt x="530" y="26"/>
                </a:lnTo>
                <a:lnTo>
                  <a:pt x="533" y="26"/>
                </a:lnTo>
                <a:lnTo>
                  <a:pt x="535" y="28"/>
                </a:lnTo>
                <a:lnTo>
                  <a:pt x="534" y="29"/>
                </a:lnTo>
                <a:lnTo>
                  <a:pt x="533" y="30"/>
                </a:lnTo>
                <a:lnTo>
                  <a:pt x="532" y="32"/>
                </a:lnTo>
                <a:lnTo>
                  <a:pt x="530" y="34"/>
                </a:lnTo>
                <a:lnTo>
                  <a:pt x="529" y="36"/>
                </a:lnTo>
                <a:lnTo>
                  <a:pt x="528" y="39"/>
                </a:lnTo>
                <a:lnTo>
                  <a:pt x="527" y="41"/>
                </a:lnTo>
                <a:lnTo>
                  <a:pt x="527" y="43"/>
                </a:lnTo>
                <a:lnTo>
                  <a:pt x="527" y="45"/>
                </a:lnTo>
                <a:lnTo>
                  <a:pt x="527" y="47"/>
                </a:lnTo>
                <a:lnTo>
                  <a:pt x="528" y="50"/>
                </a:lnTo>
                <a:lnTo>
                  <a:pt x="529" y="51"/>
                </a:lnTo>
                <a:lnTo>
                  <a:pt x="530" y="54"/>
                </a:lnTo>
                <a:lnTo>
                  <a:pt x="532" y="56"/>
                </a:lnTo>
                <a:lnTo>
                  <a:pt x="533" y="57"/>
                </a:lnTo>
                <a:lnTo>
                  <a:pt x="534" y="58"/>
                </a:lnTo>
                <a:lnTo>
                  <a:pt x="535" y="58"/>
                </a:lnTo>
                <a:lnTo>
                  <a:pt x="538" y="58"/>
                </a:lnTo>
                <a:lnTo>
                  <a:pt x="539" y="58"/>
                </a:lnTo>
                <a:lnTo>
                  <a:pt x="541" y="58"/>
                </a:lnTo>
                <a:lnTo>
                  <a:pt x="543" y="58"/>
                </a:lnTo>
                <a:lnTo>
                  <a:pt x="545" y="58"/>
                </a:lnTo>
                <a:lnTo>
                  <a:pt x="546" y="57"/>
                </a:lnTo>
                <a:lnTo>
                  <a:pt x="547" y="57"/>
                </a:lnTo>
                <a:lnTo>
                  <a:pt x="548" y="57"/>
                </a:lnTo>
                <a:lnTo>
                  <a:pt x="550" y="56"/>
                </a:lnTo>
                <a:lnTo>
                  <a:pt x="552" y="56"/>
                </a:lnTo>
                <a:lnTo>
                  <a:pt x="553" y="55"/>
                </a:lnTo>
                <a:lnTo>
                  <a:pt x="555" y="55"/>
                </a:lnTo>
                <a:lnTo>
                  <a:pt x="557" y="55"/>
                </a:lnTo>
                <a:lnTo>
                  <a:pt x="558" y="55"/>
                </a:lnTo>
                <a:lnTo>
                  <a:pt x="561" y="55"/>
                </a:lnTo>
                <a:lnTo>
                  <a:pt x="563" y="57"/>
                </a:lnTo>
                <a:lnTo>
                  <a:pt x="564" y="58"/>
                </a:lnTo>
                <a:lnTo>
                  <a:pt x="567" y="59"/>
                </a:lnTo>
                <a:lnTo>
                  <a:pt x="570" y="60"/>
                </a:lnTo>
                <a:lnTo>
                  <a:pt x="571" y="61"/>
                </a:lnTo>
                <a:lnTo>
                  <a:pt x="573" y="62"/>
                </a:lnTo>
                <a:lnTo>
                  <a:pt x="575" y="62"/>
                </a:lnTo>
                <a:lnTo>
                  <a:pt x="577" y="62"/>
                </a:lnTo>
                <a:lnTo>
                  <a:pt x="578" y="62"/>
                </a:lnTo>
                <a:lnTo>
                  <a:pt x="580" y="61"/>
                </a:lnTo>
                <a:lnTo>
                  <a:pt x="581" y="60"/>
                </a:lnTo>
                <a:lnTo>
                  <a:pt x="583" y="60"/>
                </a:lnTo>
                <a:lnTo>
                  <a:pt x="583" y="59"/>
                </a:lnTo>
                <a:lnTo>
                  <a:pt x="584" y="59"/>
                </a:lnTo>
                <a:lnTo>
                  <a:pt x="586" y="60"/>
                </a:lnTo>
                <a:lnTo>
                  <a:pt x="588" y="60"/>
                </a:lnTo>
                <a:lnTo>
                  <a:pt x="589" y="61"/>
                </a:lnTo>
                <a:lnTo>
                  <a:pt x="590" y="62"/>
                </a:lnTo>
                <a:lnTo>
                  <a:pt x="592" y="63"/>
                </a:lnTo>
                <a:lnTo>
                  <a:pt x="594" y="64"/>
                </a:lnTo>
                <a:lnTo>
                  <a:pt x="596" y="65"/>
                </a:lnTo>
                <a:lnTo>
                  <a:pt x="597" y="66"/>
                </a:lnTo>
                <a:lnTo>
                  <a:pt x="599" y="67"/>
                </a:lnTo>
                <a:lnTo>
                  <a:pt x="601" y="68"/>
                </a:lnTo>
                <a:lnTo>
                  <a:pt x="602" y="69"/>
                </a:lnTo>
                <a:lnTo>
                  <a:pt x="604" y="71"/>
                </a:lnTo>
                <a:lnTo>
                  <a:pt x="606" y="71"/>
                </a:lnTo>
                <a:lnTo>
                  <a:pt x="608" y="73"/>
                </a:lnTo>
                <a:lnTo>
                  <a:pt x="608" y="75"/>
                </a:lnTo>
                <a:lnTo>
                  <a:pt x="608" y="76"/>
                </a:lnTo>
                <a:lnTo>
                  <a:pt x="608" y="77"/>
                </a:lnTo>
                <a:lnTo>
                  <a:pt x="608" y="78"/>
                </a:lnTo>
                <a:lnTo>
                  <a:pt x="608" y="79"/>
                </a:lnTo>
                <a:lnTo>
                  <a:pt x="609" y="80"/>
                </a:lnTo>
                <a:lnTo>
                  <a:pt x="609" y="82"/>
                </a:lnTo>
                <a:lnTo>
                  <a:pt x="609" y="84"/>
                </a:lnTo>
                <a:lnTo>
                  <a:pt x="610" y="87"/>
                </a:lnTo>
                <a:lnTo>
                  <a:pt x="610" y="90"/>
                </a:lnTo>
                <a:lnTo>
                  <a:pt x="610" y="91"/>
                </a:lnTo>
                <a:lnTo>
                  <a:pt x="610" y="94"/>
                </a:lnTo>
                <a:lnTo>
                  <a:pt x="610" y="96"/>
                </a:lnTo>
                <a:lnTo>
                  <a:pt x="609" y="97"/>
                </a:lnTo>
                <a:lnTo>
                  <a:pt x="609" y="98"/>
                </a:lnTo>
                <a:lnTo>
                  <a:pt x="608" y="100"/>
                </a:lnTo>
                <a:lnTo>
                  <a:pt x="608" y="102"/>
                </a:lnTo>
                <a:lnTo>
                  <a:pt x="607" y="103"/>
                </a:lnTo>
                <a:lnTo>
                  <a:pt x="606" y="104"/>
                </a:lnTo>
                <a:lnTo>
                  <a:pt x="605" y="105"/>
                </a:lnTo>
                <a:lnTo>
                  <a:pt x="604" y="106"/>
                </a:lnTo>
                <a:lnTo>
                  <a:pt x="602" y="107"/>
                </a:lnTo>
                <a:lnTo>
                  <a:pt x="601" y="108"/>
                </a:lnTo>
                <a:lnTo>
                  <a:pt x="599" y="108"/>
                </a:lnTo>
                <a:lnTo>
                  <a:pt x="597" y="109"/>
                </a:lnTo>
                <a:lnTo>
                  <a:pt x="596" y="109"/>
                </a:lnTo>
                <a:lnTo>
                  <a:pt x="594" y="109"/>
                </a:lnTo>
                <a:lnTo>
                  <a:pt x="592" y="110"/>
                </a:lnTo>
                <a:lnTo>
                  <a:pt x="590" y="111"/>
                </a:lnTo>
                <a:lnTo>
                  <a:pt x="590" y="112"/>
                </a:lnTo>
                <a:lnTo>
                  <a:pt x="588" y="113"/>
                </a:lnTo>
                <a:lnTo>
                  <a:pt x="587" y="114"/>
                </a:lnTo>
                <a:lnTo>
                  <a:pt x="585" y="115"/>
                </a:lnTo>
                <a:lnTo>
                  <a:pt x="585" y="116"/>
                </a:lnTo>
                <a:lnTo>
                  <a:pt x="585" y="117"/>
                </a:lnTo>
                <a:lnTo>
                  <a:pt x="587" y="119"/>
                </a:lnTo>
                <a:lnTo>
                  <a:pt x="588" y="120"/>
                </a:lnTo>
                <a:lnTo>
                  <a:pt x="589" y="122"/>
                </a:lnTo>
                <a:lnTo>
                  <a:pt x="590" y="122"/>
                </a:lnTo>
                <a:lnTo>
                  <a:pt x="590" y="125"/>
                </a:lnTo>
                <a:lnTo>
                  <a:pt x="589" y="127"/>
                </a:lnTo>
                <a:lnTo>
                  <a:pt x="589" y="128"/>
                </a:lnTo>
                <a:lnTo>
                  <a:pt x="588" y="130"/>
                </a:lnTo>
                <a:lnTo>
                  <a:pt x="588" y="132"/>
                </a:lnTo>
                <a:lnTo>
                  <a:pt x="588" y="135"/>
                </a:lnTo>
                <a:lnTo>
                  <a:pt x="588" y="137"/>
                </a:lnTo>
                <a:lnTo>
                  <a:pt x="588" y="139"/>
                </a:lnTo>
                <a:lnTo>
                  <a:pt x="587" y="141"/>
                </a:lnTo>
                <a:lnTo>
                  <a:pt x="587" y="142"/>
                </a:lnTo>
                <a:lnTo>
                  <a:pt x="586" y="143"/>
                </a:lnTo>
                <a:lnTo>
                  <a:pt x="586" y="145"/>
                </a:lnTo>
                <a:lnTo>
                  <a:pt x="588" y="147"/>
                </a:lnTo>
                <a:lnTo>
                  <a:pt x="589" y="148"/>
                </a:lnTo>
                <a:lnTo>
                  <a:pt x="590" y="149"/>
                </a:lnTo>
                <a:lnTo>
                  <a:pt x="590" y="150"/>
                </a:lnTo>
                <a:lnTo>
                  <a:pt x="591" y="152"/>
                </a:lnTo>
                <a:lnTo>
                  <a:pt x="591" y="154"/>
                </a:lnTo>
                <a:lnTo>
                  <a:pt x="591" y="155"/>
                </a:lnTo>
                <a:lnTo>
                  <a:pt x="590" y="157"/>
                </a:lnTo>
                <a:lnTo>
                  <a:pt x="589" y="158"/>
                </a:lnTo>
                <a:lnTo>
                  <a:pt x="587" y="159"/>
                </a:lnTo>
                <a:lnTo>
                  <a:pt x="586" y="160"/>
                </a:lnTo>
                <a:lnTo>
                  <a:pt x="584" y="160"/>
                </a:lnTo>
                <a:lnTo>
                  <a:pt x="582" y="161"/>
                </a:lnTo>
                <a:lnTo>
                  <a:pt x="580" y="162"/>
                </a:lnTo>
                <a:lnTo>
                  <a:pt x="579" y="163"/>
                </a:lnTo>
                <a:lnTo>
                  <a:pt x="578" y="163"/>
                </a:lnTo>
                <a:lnTo>
                  <a:pt x="577" y="164"/>
                </a:lnTo>
                <a:lnTo>
                  <a:pt x="577" y="166"/>
                </a:lnTo>
                <a:lnTo>
                  <a:pt x="576" y="168"/>
                </a:lnTo>
                <a:lnTo>
                  <a:pt x="575" y="169"/>
                </a:lnTo>
                <a:lnTo>
                  <a:pt x="573" y="171"/>
                </a:lnTo>
                <a:lnTo>
                  <a:pt x="573" y="173"/>
                </a:lnTo>
                <a:lnTo>
                  <a:pt x="572" y="173"/>
                </a:lnTo>
                <a:lnTo>
                  <a:pt x="571" y="175"/>
                </a:lnTo>
                <a:lnTo>
                  <a:pt x="570" y="178"/>
                </a:lnTo>
                <a:lnTo>
                  <a:pt x="569" y="179"/>
                </a:lnTo>
                <a:lnTo>
                  <a:pt x="569" y="180"/>
                </a:lnTo>
                <a:lnTo>
                  <a:pt x="568" y="181"/>
                </a:lnTo>
                <a:lnTo>
                  <a:pt x="567" y="182"/>
                </a:lnTo>
                <a:lnTo>
                  <a:pt x="565" y="184"/>
                </a:lnTo>
                <a:lnTo>
                  <a:pt x="564" y="185"/>
                </a:lnTo>
                <a:lnTo>
                  <a:pt x="563" y="186"/>
                </a:lnTo>
                <a:lnTo>
                  <a:pt x="562" y="187"/>
                </a:lnTo>
                <a:lnTo>
                  <a:pt x="561" y="189"/>
                </a:lnTo>
                <a:lnTo>
                  <a:pt x="561" y="190"/>
                </a:lnTo>
                <a:lnTo>
                  <a:pt x="560" y="191"/>
                </a:lnTo>
                <a:lnTo>
                  <a:pt x="560" y="192"/>
                </a:lnTo>
                <a:lnTo>
                  <a:pt x="560" y="193"/>
                </a:lnTo>
                <a:lnTo>
                  <a:pt x="560" y="195"/>
                </a:lnTo>
                <a:lnTo>
                  <a:pt x="559" y="197"/>
                </a:lnTo>
                <a:lnTo>
                  <a:pt x="559" y="199"/>
                </a:lnTo>
                <a:lnTo>
                  <a:pt x="558" y="199"/>
                </a:lnTo>
                <a:lnTo>
                  <a:pt x="558" y="200"/>
                </a:lnTo>
                <a:lnTo>
                  <a:pt x="559" y="202"/>
                </a:lnTo>
                <a:lnTo>
                  <a:pt x="559" y="203"/>
                </a:lnTo>
                <a:lnTo>
                  <a:pt x="561" y="204"/>
                </a:lnTo>
                <a:lnTo>
                  <a:pt x="562" y="205"/>
                </a:lnTo>
                <a:lnTo>
                  <a:pt x="561" y="205"/>
                </a:lnTo>
                <a:lnTo>
                  <a:pt x="559" y="205"/>
                </a:lnTo>
                <a:lnTo>
                  <a:pt x="556" y="207"/>
                </a:lnTo>
                <a:lnTo>
                  <a:pt x="552" y="210"/>
                </a:lnTo>
                <a:lnTo>
                  <a:pt x="551" y="212"/>
                </a:lnTo>
                <a:lnTo>
                  <a:pt x="550" y="212"/>
                </a:lnTo>
                <a:lnTo>
                  <a:pt x="548" y="213"/>
                </a:lnTo>
                <a:lnTo>
                  <a:pt x="546" y="216"/>
                </a:lnTo>
                <a:lnTo>
                  <a:pt x="545" y="217"/>
                </a:lnTo>
                <a:lnTo>
                  <a:pt x="542" y="218"/>
                </a:lnTo>
                <a:lnTo>
                  <a:pt x="538" y="224"/>
                </a:lnTo>
                <a:lnTo>
                  <a:pt x="535" y="225"/>
                </a:lnTo>
                <a:lnTo>
                  <a:pt x="533" y="225"/>
                </a:lnTo>
                <a:lnTo>
                  <a:pt x="532" y="224"/>
                </a:lnTo>
                <a:lnTo>
                  <a:pt x="530" y="224"/>
                </a:lnTo>
                <a:lnTo>
                  <a:pt x="530" y="223"/>
                </a:lnTo>
                <a:lnTo>
                  <a:pt x="527" y="222"/>
                </a:lnTo>
                <a:lnTo>
                  <a:pt x="525" y="220"/>
                </a:lnTo>
                <a:lnTo>
                  <a:pt x="522" y="220"/>
                </a:lnTo>
                <a:lnTo>
                  <a:pt x="521" y="219"/>
                </a:lnTo>
                <a:lnTo>
                  <a:pt x="518" y="221"/>
                </a:lnTo>
                <a:lnTo>
                  <a:pt x="517" y="222"/>
                </a:lnTo>
                <a:lnTo>
                  <a:pt x="514" y="224"/>
                </a:lnTo>
                <a:lnTo>
                  <a:pt x="512" y="226"/>
                </a:lnTo>
                <a:lnTo>
                  <a:pt x="510" y="229"/>
                </a:lnTo>
                <a:lnTo>
                  <a:pt x="508" y="231"/>
                </a:lnTo>
                <a:lnTo>
                  <a:pt x="507" y="233"/>
                </a:lnTo>
                <a:lnTo>
                  <a:pt x="504" y="234"/>
                </a:lnTo>
                <a:lnTo>
                  <a:pt x="502" y="237"/>
                </a:lnTo>
                <a:lnTo>
                  <a:pt x="500" y="238"/>
                </a:lnTo>
                <a:lnTo>
                  <a:pt x="496" y="242"/>
                </a:lnTo>
                <a:lnTo>
                  <a:pt x="494" y="244"/>
                </a:lnTo>
                <a:lnTo>
                  <a:pt x="493" y="244"/>
                </a:lnTo>
                <a:lnTo>
                  <a:pt x="490" y="247"/>
                </a:lnTo>
                <a:lnTo>
                  <a:pt x="488" y="249"/>
                </a:lnTo>
                <a:lnTo>
                  <a:pt x="487" y="250"/>
                </a:lnTo>
                <a:lnTo>
                  <a:pt x="485" y="250"/>
                </a:lnTo>
                <a:lnTo>
                  <a:pt x="483" y="252"/>
                </a:lnTo>
                <a:lnTo>
                  <a:pt x="481" y="254"/>
                </a:lnTo>
                <a:lnTo>
                  <a:pt x="480" y="254"/>
                </a:lnTo>
                <a:lnTo>
                  <a:pt x="479" y="256"/>
                </a:lnTo>
                <a:lnTo>
                  <a:pt x="477" y="256"/>
                </a:lnTo>
                <a:lnTo>
                  <a:pt x="475" y="258"/>
                </a:lnTo>
                <a:lnTo>
                  <a:pt x="473" y="260"/>
                </a:lnTo>
                <a:lnTo>
                  <a:pt x="471" y="262"/>
                </a:lnTo>
                <a:lnTo>
                  <a:pt x="470" y="263"/>
                </a:lnTo>
                <a:lnTo>
                  <a:pt x="468" y="263"/>
                </a:lnTo>
                <a:lnTo>
                  <a:pt x="467" y="265"/>
                </a:lnTo>
                <a:lnTo>
                  <a:pt x="466" y="266"/>
                </a:lnTo>
                <a:lnTo>
                  <a:pt x="464" y="268"/>
                </a:lnTo>
                <a:lnTo>
                  <a:pt x="461" y="274"/>
                </a:lnTo>
                <a:lnTo>
                  <a:pt x="461" y="276"/>
                </a:lnTo>
                <a:lnTo>
                  <a:pt x="460" y="277"/>
                </a:lnTo>
                <a:lnTo>
                  <a:pt x="459" y="278"/>
                </a:lnTo>
                <a:lnTo>
                  <a:pt x="459" y="280"/>
                </a:lnTo>
                <a:lnTo>
                  <a:pt x="458" y="282"/>
                </a:lnTo>
                <a:lnTo>
                  <a:pt x="458" y="283"/>
                </a:lnTo>
                <a:lnTo>
                  <a:pt x="456" y="286"/>
                </a:lnTo>
                <a:lnTo>
                  <a:pt x="455" y="288"/>
                </a:lnTo>
                <a:lnTo>
                  <a:pt x="455" y="289"/>
                </a:lnTo>
                <a:lnTo>
                  <a:pt x="454" y="292"/>
                </a:lnTo>
                <a:lnTo>
                  <a:pt x="454" y="295"/>
                </a:lnTo>
                <a:lnTo>
                  <a:pt x="454" y="297"/>
                </a:lnTo>
                <a:lnTo>
                  <a:pt x="454" y="299"/>
                </a:lnTo>
                <a:lnTo>
                  <a:pt x="454" y="301"/>
                </a:lnTo>
                <a:lnTo>
                  <a:pt x="455" y="302"/>
                </a:lnTo>
                <a:lnTo>
                  <a:pt x="456" y="305"/>
                </a:lnTo>
                <a:lnTo>
                  <a:pt x="456" y="307"/>
                </a:lnTo>
                <a:lnTo>
                  <a:pt x="456" y="308"/>
                </a:lnTo>
                <a:lnTo>
                  <a:pt x="456" y="310"/>
                </a:lnTo>
                <a:lnTo>
                  <a:pt x="455" y="312"/>
                </a:lnTo>
                <a:lnTo>
                  <a:pt x="455" y="314"/>
                </a:lnTo>
                <a:lnTo>
                  <a:pt x="454" y="316"/>
                </a:lnTo>
                <a:lnTo>
                  <a:pt x="453" y="317"/>
                </a:lnTo>
                <a:lnTo>
                  <a:pt x="452" y="319"/>
                </a:lnTo>
                <a:lnTo>
                  <a:pt x="452" y="321"/>
                </a:lnTo>
                <a:lnTo>
                  <a:pt x="451" y="322"/>
                </a:lnTo>
                <a:lnTo>
                  <a:pt x="451" y="325"/>
                </a:lnTo>
                <a:lnTo>
                  <a:pt x="450" y="327"/>
                </a:lnTo>
                <a:lnTo>
                  <a:pt x="449" y="327"/>
                </a:lnTo>
                <a:lnTo>
                  <a:pt x="449" y="329"/>
                </a:lnTo>
                <a:lnTo>
                  <a:pt x="447" y="331"/>
                </a:lnTo>
                <a:lnTo>
                  <a:pt x="446" y="334"/>
                </a:lnTo>
                <a:lnTo>
                  <a:pt x="446" y="337"/>
                </a:lnTo>
                <a:lnTo>
                  <a:pt x="447" y="340"/>
                </a:lnTo>
                <a:lnTo>
                  <a:pt x="450" y="340"/>
                </a:lnTo>
                <a:lnTo>
                  <a:pt x="452" y="342"/>
                </a:lnTo>
                <a:lnTo>
                  <a:pt x="454" y="343"/>
                </a:lnTo>
                <a:lnTo>
                  <a:pt x="458" y="344"/>
                </a:lnTo>
                <a:lnTo>
                  <a:pt x="460" y="345"/>
                </a:lnTo>
                <a:lnTo>
                  <a:pt x="463" y="345"/>
                </a:lnTo>
                <a:lnTo>
                  <a:pt x="465" y="346"/>
                </a:lnTo>
                <a:lnTo>
                  <a:pt x="467" y="346"/>
                </a:lnTo>
                <a:lnTo>
                  <a:pt x="469" y="346"/>
                </a:lnTo>
                <a:lnTo>
                  <a:pt x="471" y="346"/>
                </a:lnTo>
                <a:lnTo>
                  <a:pt x="472" y="347"/>
                </a:lnTo>
                <a:lnTo>
                  <a:pt x="473" y="349"/>
                </a:lnTo>
                <a:lnTo>
                  <a:pt x="474" y="351"/>
                </a:lnTo>
                <a:lnTo>
                  <a:pt x="475" y="351"/>
                </a:lnTo>
                <a:lnTo>
                  <a:pt x="475" y="352"/>
                </a:lnTo>
                <a:lnTo>
                  <a:pt x="477" y="353"/>
                </a:lnTo>
                <a:lnTo>
                  <a:pt x="480" y="355"/>
                </a:lnTo>
                <a:lnTo>
                  <a:pt x="483" y="355"/>
                </a:lnTo>
                <a:lnTo>
                  <a:pt x="483" y="357"/>
                </a:lnTo>
                <a:lnTo>
                  <a:pt x="484" y="359"/>
                </a:lnTo>
                <a:lnTo>
                  <a:pt x="486" y="360"/>
                </a:lnTo>
                <a:lnTo>
                  <a:pt x="489" y="360"/>
                </a:lnTo>
                <a:lnTo>
                  <a:pt x="489" y="359"/>
                </a:lnTo>
                <a:lnTo>
                  <a:pt x="490" y="359"/>
                </a:lnTo>
                <a:lnTo>
                  <a:pt x="492" y="359"/>
                </a:lnTo>
                <a:lnTo>
                  <a:pt x="494" y="359"/>
                </a:lnTo>
                <a:lnTo>
                  <a:pt x="496" y="359"/>
                </a:lnTo>
                <a:lnTo>
                  <a:pt x="496" y="361"/>
                </a:lnTo>
                <a:lnTo>
                  <a:pt x="495" y="363"/>
                </a:lnTo>
                <a:lnTo>
                  <a:pt x="495" y="364"/>
                </a:lnTo>
                <a:lnTo>
                  <a:pt x="495" y="365"/>
                </a:lnTo>
                <a:lnTo>
                  <a:pt x="495" y="366"/>
                </a:lnTo>
                <a:lnTo>
                  <a:pt x="495" y="367"/>
                </a:lnTo>
                <a:lnTo>
                  <a:pt x="496" y="369"/>
                </a:lnTo>
                <a:lnTo>
                  <a:pt x="496" y="371"/>
                </a:lnTo>
                <a:lnTo>
                  <a:pt x="497" y="372"/>
                </a:lnTo>
                <a:lnTo>
                  <a:pt x="499" y="373"/>
                </a:lnTo>
                <a:lnTo>
                  <a:pt x="500" y="374"/>
                </a:lnTo>
                <a:lnTo>
                  <a:pt x="501" y="376"/>
                </a:lnTo>
                <a:lnTo>
                  <a:pt x="502" y="378"/>
                </a:lnTo>
                <a:lnTo>
                  <a:pt x="503" y="378"/>
                </a:lnTo>
                <a:lnTo>
                  <a:pt x="507" y="383"/>
                </a:lnTo>
                <a:lnTo>
                  <a:pt x="509" y="389"/>
                </a:lnTo>
                <a:lnTo>
                  <a:pt x="508" y="396"/>
                </a:lnTo>
                <a:lnTo>
                  <a:pt x="506" y="397"/>
                </a:lnTo>
                <a:lnTo>
                  <a:pt x="501" y="404"/>
                </a:lnTo>
                <a:lnTo>
                  <a:pt x="498" y="405"/>
                </a:lnTo>
                <a:lnTo>
                  <a:pt x="496" y="408"/>
                </a:lnTo>
                <a:lnTo>
                  <a:pt x="496" y="412"/>
                </a:lnTo>
                <a:lnTo>
                  <a:pt x="499" y="426"/>
                </a:lnTo>
                <a:lnTo>
                  <a:pt x="502" y="428"/>
                </a:lnTo>
                <a:lnTo>
                  <a:pt x="504" y="430"/>
                </a:lnTo>
                <a:lnTo>
                  <a:pt x="508" y="432"/>
                </a:lnTo>
                <a:lnTo>
                  <a:pt x="509" y="433"/>
                </a:lnTo>
                <a:lnTo>
                  <a:pt x="511" y="435"/>
                </a:lnTo>
                <a:lnTo>
                  <a:pt x="511" y="436"/>
                </a:lnTo>
                <a:lnTo>
                  <a:pt x="512" y="442"/>
                </a:lnTo>
                <a:lnTo>
                  <a:pt x="512" y="444"/>
                </a:lnTo>
                <a:lnTo>
                  <a:pt x="512" y="445"/>
                </a:lnTo>
                <a:lnTo>
                  <a:pt x="512" y="448"/>
                </a:lnTo>
                <a:lnTo>
                  <a:pt x="511" y="450"/>
                </a:lnTo>
                <a:lnTo>
                  <a:pt x="510" y="453"/>
                </a:lnTo>
                <a:lnTo>
                  <a:pt x="509" y="455"/>
                </a:lnTo>
                <a:lnTo>
                  <a:pt x="508" y="457"/>
                </a:lnTo>
                <a:lnTo>
                  <a:pt x="506" y="459"/>
                </a:lnTo>
                <a:lnTo>
                  <a:pt x="505" y="461"/>
                </a:lnTo>
                <a:lnTo>
                  <a:pt x="504" y="462"/>
                </a:lnTo>
                <a:lnTo>
                  <a:pt x="503" y="464"/>
                </a:lnTo>
                <a:lnTo>
                  <a:pt x="503" y="466"/>
                </a:lnTo>
                <a:lnTo>
                  <a:pt x="502" y="468"/>
                </a:lnTo>
                <a:lnTo>
                  <a:pt x="502" y="469"/>
                </a:lnTo>
                <a:lnTo>
                  <a:pt x="501" y="472"/>
                </a:lnTo>
                <a:lnTo>
                  <a:pt x="502" y="474"/>
                </a:lnTo>
                <a:lnTo>
                  <a:pt x="502" y="475"/>
                </a:lnTo>
                <a:lnTo>
                  <a:pt x="505" y="478"/>
                </a:lnTo>
                <a:lnTo>
                  <a:pt x="506" y="479"/>
                </a:lnTo>
                <a:lnTo>
                  <a:pt x="508" y="481"/>
                </a:lnTo>
                <a:lnTo>
                  <a:pt x="510" y="481"/>
                </a:lnTo>
                <a:lnTo>
                  <a:pt x="512" y="482"/>
                </a:lnTo>
                <a:lnTo>
                  <a:pt x="514" y="483"/>
                </a:lnTo>
                <a:lnTo>
                  <a:pt x="514" y="484"/>
                </a:lnTo>
                <a:lnTo>
                  <a:pt x="516" y="487"/>
                </a:lnTo>
                <a:lnTo>
                  <a:pt x="518" y="487"/>
                </a:lnTo>
                <a:lnTo>
                  <a:pt x="519" y="489"/>
                </a:lnTo>
                <a:lnTo>
                  <a:pt x="520" y="490"/>
                </a:lnTo>
                <a:lnTo>
                  <a:pt x="522" y="493"/>
                </a:lnTo>
                <a:lnTo>
                  <a:pt x="523" y="494"/>
                </a:lnTo>
                <a:lnTo>
                  <a:pt x="525" y="496"/>
                </a:lnTo>
                <a:lnTo>
                  <a:pt x="527" y="497"/>
                </a:lnTo>
                <a:lnTo>
                  <a:pt x="527" y="499"/>
                </a:lnTo>
                <a:lnTo>
                  <a:pt x="527" y="500"/>
                </a:lnTo>
                <a:lnTo>
                  <a:pt x="528" y="501"/>
                </a:lnTo>
                <a:lnTo>
                  <a:pt x="527" y="502"/>
                </a:lnTo>
                <a:lnTo>
                  <a:pt x="527" y="506"/>
                </a:lnTo>
                <a:lnTo>
                  <a:pt x="524" y="510"/>
                </a:lnTo>
                <a:lnTo>
                  <a:pt x="524" y="515"/>
                </a:lnTo>
                <a:lnTo>
                  <a:pt x="524" y="519"/>
                </a:lnTo>
                <a:lnTo>
                  <a:pt x="525" y="521"/>
                </a:lnTo>
                <a:lnTo>
                  <a:pt x="526" y="526"/>
                </a:lnTo>
                <a:lnTo>
                  <a:pt x="527" y="529"/>
                </a:lnTo>
                <a:lnTo>
                  <a:pt x="527" y="531"/>
                </a:lnTo>
                <a:lnTo>
                  <a:pt x="528" y="532"/>
                </a:lnTo>
                <a:lnTo>
                  <a:pt x="530" y="534"/>
                </a:lnTo>
                <a:lnTo>
                  <a:pt x="532" y="538"/>
                </a:lnTo>
                <a:lnTo>
                  <a:pt x="533" y="539"/>
                </a:lnTo>
                <a:lnTo>
                  <a:pt x="533" y="543"/>
                </a:lnTo>
                <a:lnTo>
                  <a:pt x="532" y="547"/>
                </a:lnTo>
                <a:lnTo>
                  <a:pt x="530" y="551"/>
                </a:lnTo>
                <a:lnTo>
                  <a:pt x="527" y="556"/>
                </a:lnTo>
                <a:lnTo>
                  <a:pt x="526" y="558"/>
                </a:lnTo>
                <a:lnTo>
                  <a:pt x="522" y="562"/>
                </a:lnTo>
                <a:lnTo>
                  <a:pt x="521" y="563"/>
                </a:lnTo>
                <a:lnTo>
                  <a:pt x="516" y="565"/>
                </a:lnTo>
                <a:lnTo>
                  <a:pt x="512" y="568"/>
                </a:lnTo>
                <a:lnTo>
                  <a:pt x="508" y="570"/>
                </a:lnTo>
                <a:lnTo>
                  <a:pt x="506" y="570"/>
                </a:lnTo>
                <a:lnTo>
                  <a:pt x="504" y="570"/>
                </a:lnTo>
                <a:lnTo>
                  <a:pt x="502" y="570"/>
                </a:lnTo>
                <a:lnTo>
                  <a:pt x="497" y="570"/>
                </a:lnTo>
                <a:lnTo>
                  <a:pt x="495" y="570"/>
                </a:lnTo>
                <a:lnTo>
                  <a:pt x="489" y="570"/>
                </a:lnTo>
                <a:lnTo>
                  <a:pt x="485" y="570"/>
                </a:lnTo>
                <a:lnTo>
                  <a:pt x="481" y="573"/>
                </a:lnTo>
                <a:lnTo>
                  <a:pt x="477" y="577"/>
                </a:lnTo>
                <a:lnTo>
                  <a:pt x="476" y="578"/>
                </a:lnTo>
                <a:lnTo>
                  <a:pt x="475" y="579"/>
                </a:lnTo>
                <a:lnTo>
                  <a:pt x="471" y="581"/>
                </a:lnTo>
                <a:lnTo>
                  <a:pt x="467" y="581"/>
                </a:lnTo>
                <a:lnTo>
                  <a:pt x="464" y="581"/>
                </a:lnTo>
                <a:lnTo>
                  <a:pt x="460" y="580"/>
                </a:lnTo>
                <a:lnTo>
                  <a:pt x="457" y="578"/>
                </a:lnTo>
                <a:lnTo>
                  <a:pt x="454" y="577"/>
                </a:lnTo>
                <a:lnTo>
                  <a:pt x="446" y="575"/>
                </a:lnTo>
                <a:lnTo>
                  <a:pt x="442" y="573"/>
                </a:lnTo>
                <a:lnTo>
                  <a:pt x="437" y="572"/>
                </a:lnTo>
                <a:lnTo>
                  <a:pt x="436" y="572"/>
                </a:lnTo>
                <a:lnTo>
                  <a:pt x="429" y="571"/>
                </a:lnTo>
                <a:lnTo>
                  <a:pt x="429" y="570"/>
                </a:lnTo>
                <a:lnTo>
                  <a:pt x="426" y="570"/>
                </a:lnTo>
                <a:lnTo>
                  <a:pt x="422" y="570"/>
                </a:lnTo>
                <a:lnTo>
                  <a:pt x="417" y="570"/>
                </a:lnTo>
                <a:lnTo>
                  <a:pt x="412" y="570"/>
                </a:lnTo>
                <a:lnTo>
                  <a:pt x="408" y="570"/>
                </a:lnTo>
                <a:lnTo>
                  <a:pt x="403" y="570"/>
                </a:lnTo>
                <a:lnTo>
                  <a:pt x="400" y="570"/>
                </a:lnTo>
                <a:lnTo>
                  <a:pt x="396" y="571"/>
                </a:lnTo>
                <a:lnTo>
                  <a:pt x="395" y="571"/>
                </a:lnTo>
                <a:lnTo>
                  <a:pt x="393" y="571"/>
                </a:lnTo>
                <a:lnTo>
                  <a:pt x="392" y="571"/>
                </a:lnTo>
                <a:lnTo>
                  <a:pt x="392" y="573"/>
                </a:lnTo>
                <a:lnTo>
                  <a:pt x="389" y="572"/>
                </a:lnTo>
                <a:lnTo>
                  <a:pt x="383" y="575"/>
                </a:lnTo>
                <a:lnTo>
                  <a:pt x="381" y="577"/>
                </a:lnTo>
                <a:lnTo>
                  <a:pt x="377" y="578"/>
                </a:lnTo>
                <a:lnTo>
                  <a:pt x="376" y="580"/>
                </a:lnTo>
                <a:lnTo>
                  <a:pt x="374" y="582"/>
                </a:lnTo>
                <a:lnTo>
                  <a:pt x="371" y="583"/>
                </a:lnTo>
                <a:lnTo>
                  <a:pt x="370" y="585"/>
                </a:lnTo>
                <a:lnTo>
                  <a:pt x="363" y="587"/>
                </a:lnTo>
                <a:lnTo>
                  <a:pt x="358" y="588"/>
                </a:lnTo>
                <a:lnTo>
                  <a:pt x="355" y="588"/>
                </a:lnTo>
                <a:lnTo>
                  <a:pt x="352" y="589"/>
                </a:lnTo>
                <a:lnTo>
                  <a:pt x="346" y="588"/>
                </a:lnTo>
                <a:lnTo>
                  <a:pt x="344" y="588"/>
                </a:lnTo>
                <a:lnTo>
                  <a:pt x="340" y="587"/>
                </a:lnTo>
                <a:lnTo>
                  <a:pt x="335" y="586"/>
                </a:lnTo>
                <a:lnTo>
                  <a:pt x="332" y="586"/>
                </a:lnTo>
                <a:lnTo>
                  <a:pt x="330" y="585"/>
                </a:lnTo>
                <a:lnTo>
                  <a:pt x="328" y="585"/>
                </a:lnTo>
                <a:lnTo>
                  <a:pt x="326" y="584"/>
                </a:lnTo>
                <a:lnTo>
                  <a:pt x="325" y="583"/>
                </a:lnTo>
                <a:lnTo>
                  <a:pt x="324" y="583"/>
                </a:lnTo>
                <a:lnTo>
                  <a:pt x="324" y="581"/>
                </a:lnTo>
                <a:lnTo>
                  <a:pt x="324" y="579"/>
                </a:lnTo>
                <a:lnTo>
                  <a:pt x="323" y="577"/>
                </a:lnTo>
                <a:lnTo>
                  <a:pt x="323" y="575"/>
                </a:lnTo>
                <a:lnTo>
                  <a:pt x="322" y="570"/>
                </a:lnTo>
                <a:lnTo>
                  <a:pt x="322" y="569"/>
                </a:lnTo>
                <a:lnTo>
                  <a:pt x="321" y="566"/>
                </a:lnTo>
                <a:lnTo>
                  <a:pt x="320" y="563"/>
                </a:lnTo>
                <a:lnTo>
                  <a:pt x="320" y="560"/>
                </a:lnTo>
                <a:lnTo>
                  <a:pt x="318" y="558"/>
                </a:lnTo>
                <a:lnTo>
                  <a:pt x="316" y="555"/>
                </a:lnTo>
                <a:lnTo>
                  <a:pt x="315" y="554"/>
                </a:lnTo>
                <a:lnTo>
                  <a:pt x="313" y="553"/>
                </a:lnTo>
                <a:lnTo>
                  <a:pt x="311" y="552"/>
                </a:lnTo>
                <a:lnTo>
                  <a:pt x="308" y="552"/>
                </a:lnTo>
                <a:lnTo>
                  <a:pt x="305" y="551"/>
                </a:lnTo>
                <a:lnTo>
                  <a:pt x="303" y="552"/>
                </a:lnTo>
                <a:lnTo>
                  <a:pt x="301" y="552"/>
                </a:lnTo>
                <a:lnTo>
                  <a:pt x="299" y="553"/>
                </a:lnTo>
                <a:lnTo>
                  <a:pt x="293" y="556"/>
                </a:lnTo>
                <a:lnTo>
                  <a:pt x="287" y="558"/>
                </a:lnTo>
                <a:lnTo>
                  <a:pt x="284" y="558"/>
                </a:lnTo>
                <a:lnTo>
                  <a:pt x="280" y="558"/>
                </a:lnTo>
                <a:lnTo>
                  <a:pt x="277" y="557"/>
                </a:lnTo>
                <a:lnTo>
                  <a:pt x="276" y="556"/>
                </a:lnTo>
                <a:lnTo>
                  <a:pt x="275" y="555"/>
                </a:lnTo>
                <a:lnTo>
                  <a:pt x="270" y="555"/>
                </a:lnTo>
                <a:lnTo>
                  <a:pt x="269" y="556"/>
                </a:lnTo>
                <a:lnTo>
                  <a:pt x="267" y="556"/>
                </a:lnTo>
                <a:lnTo>
                  <a:pt x="264" y="557"/>
                </a:lnTo>
                <a:lnTo>
                  <a:pt x="262" y="557"/>
                </a:lnTo>
                <a:lnTo>
                  <a:pt x="259" y="557"/>
                </a:lnTo>
                <a:lnTo>
                  <a:pt x="257" y="557"/>
                </a:lnTo>
                <a:lnTo>
                  <a:pt x="254" y="557"/>
                </a:lnTo>
                <a:lnTo>
                  <a:pt x="251" y="556"/>
                </a:lnTo>
                <a:lnTo>
                  <a:pt x="250" y="555"/>
                </a:lnTo>
                <a:lnTo>
                  <a:pt x="242" y="551"/>
                </a:lnTo>
                <a:lnTo>
                  <a:pt x="240" y="550"/>
                </a:lnTo>
                <a:lnTo>
                  <a:pt x="239" y="549"/>
                </a:lnTo>
                <a:lnTo>
                  <a:pt x="237" y="548"/>
                </a:lnTo>
                <a:lnTo>
                  <a:pt x="235" y="546"/>
                </a:lnTo>
                <a:lnTo>
                  <a:pt x="234" y="546"/>
                </a:lnTo>
                <a:lnTo>
                  <a:pt x="232" y="545"/>
                </a:lnTo>
                <a:lnTo>
                  <a:pt x="230" y="543"/>
                </a:lnTo>
                <a:lnTo>
                  <a:pt x="228" y="542"/>
                </a:lnTo>
                <a:lnTo>
                  <a:pt x="226" y="540"/>
                </a:lnTo>
                <a:lnTo>
                  <a:pt x="224" y="540"/>
                </a:lnTo>
                <a:lnTo>
                  <a:pt x="222" y="538"/>
                </a:lnTo>
                <a:lnTo>
                  <a:pt x="220" y="538"/>
                </a:lnTo>
                <a:lnTo>
                  <a:pt x="219" y="537"/>
                </a:lnTo>
                <a:lnTo>
                  <a:pt x="217" y="536"/>
                </a:lnTo>
                <a:lnTo>
                  <a:pt x="216" y="535"/>
                </a:lnTo>
                <a:lnTo>
                  <a:pt x="214" y="534"/>
                </a:lnTo>
                <a:lnTo>
                  <a:pt x="212" y="534"/>
                </a:lnTo>
                <a:lnTo>
                  <a:pt x="210" y="534"/>
                </a:lnTo>
                <a:lnTo>
                  <a:pt x="208" y="535"/>
                </a:lnTo>
                <a:lnTo>
                  <a:pt x="205" y="536"/>
                </a:lnTo>
                <a:lnTo>
                  <a:pt x="203" y="536"/>
                </a:lnTo>
                <a:lnTo>
                  <a:pt x="201" y="536"/>
                </a:lnTo>
                <a:lnTo>
                  <a:pt x="197" y="536"/>
                </a:lnTo>
                <a:lnTo>
                  <a:pt x="193" y="537"/>
                </a:lnTo>
                <a:lnTo>
                  <a:pt x="191" y="537"/>
                </a:lnTo>
                <a:lnTo>
                  <a:pt x="190" y="538"/>
                </a:lnTo>
                <a:lnTo>
                  <a:pt x="189" y="538"/>
                </a:lnTo>
                <a:lnTo>
                  <a:pt x="187" y="538"/>
                </a:lnTo>
                <a:lnTo>
                  <a:pt x="185" y="539"/>
                </a:lnTo>
                <a:lnTo>
                  <a:pt x="183" y="541"/>
                </a:lnTo>
                <a:lnTo>
                  <a:pt x="182" y="543"/>
                </a:lnTo>
                <a:lnTo>
                  <a:pt x="181" y="545"/>
                </a:lnTo>
                <a:lnTo>
                  <a:pt x="180" y="546"/>
                </a:lnTo>
                <a:lnTo>
                  <a:pt x="179" y="549"/>
                </a:lnTo>
                <a:lnTo>
                  <a:pt x="179" y="550"/>
                </a:lnTo>
                <a:lnTo>
                  <a:pt x="178" y="552"/>
                </a:lnTo>
                <a:lnTo>
                  <a:pt x="176" y="554"/>
                </a:lnTo>
                <a:lnTo>
                  <a:pt x="175" y="557"/>
                </a:lnTo>
                <a:lnTo>
                  <a:pt x="174" y="558"/>
                </a:lnTo>
                <a:lnTo>
                  <a:pt x="173" y="559"/>
                </a:lnTo>
                <a:lnTo>
                  <a:pt x="171" y="561"/>
                </a:lnTo>
                <a:lnTo>
                  <a:pt x="171" y="563"/>
                </a:lnTo>
                <a:lnTo>
                  <a:pt x="171" y="564"/>
                </a:lnTo>
                <a:lnTo>
                  <a:pt x="171" y="565"/>
                </a:lnTo>
                <a:lnTo>
                  <a:pt x="173" y="567"/>
                </a:lnTo>
                <a:lnTo>
                  <a:pt x="175" y="569"/>
                </a:lnTo>
                <a:lnTo>
                  <a:pt x="176" y="570"/>
                </a:lnTo>
                <a:lnTo>
                  <a:pt x="176" y="571"/>
                </a:lnTo>
                <a:lnTo>
                  <a:pt x="176" y="573"/>
                </a:lnTo>
                <a:lnTo>
                  <a:pt x="176" y="576"/>
                </a:lnTo>
                <a:lnTo>
                  <a:pt x="176" y="577"/>
                </a:lnTo>
                <a:lnTo>
                  <a:pt x="176" y="580"/>
                </a:lnTo>
                <a:lnTo>
                  <a:pt x="176" y="583"/>
                </a:lnTo>
                <a:lnTo>
                  <a:pt x="175" y="586"/>
                </a:lnTo>
                <a:lnTo>
                  <a:pt x="174" y="589"/>
                </a:lnTo>
                <a:lnTo>
                  <a:pt x="173" y="590"/>
                </a:lnTo>
                <a:lnTo>
                  <a:pt x="172" y="592"/>
                </a:lnTo>
                <a:lnTo>
                  <a:pt x="172" y="593"/>
                </a:lnTo>
                <a:lnTo>
                  <a:pt x="171" y="594"/>
                </a:lnTo>
                <a:lnTo>
                  <a:pt x="170" y="597"/>
                </a:lnTo>
                <a:lnTo>
                  <a:pt x="170" y="601"/>
                </a:lnTo>
                <a:lnTo>
                  <a:pt x="170" y="605"/>
                </a:lnTo>
                <a:lnTo>
                  <a:pt x="170" y="609"/>
                </a:lnTo>
                <a:lnTo>
                  <a:pt x="170" y="611"/>
                </a:lnTo>
                <a:lnTo>
                  <a:pt x="170" y="615"/>
                </a:lnTo>
                <a:lnTo>
                  <a:pt x="170" y="617"/>
                </a:lnTo>
                <a:lnTo>
                  <a:pt x="170" y="622"/>
                </a:lnTo>
                <a:lnTo>
                  <a:pt x="170" y="624"/>
                </a:lnTo>
                <a:lnTo>
                  <a:pt x="171" y="626"/>
                </a:lnTo>
                <a:lnTo>
                  <a:pt x="171" y="628"/>
                </a:lnTo>
                <a:lnTo>
                  <a:pt x="171" y="629"/>
                </a:lnTo>
                <a:lnTo>
                  <a:pt x="171" y="631"/>
                </a:lnTo>
                <a:lnTo>
                  <a:pt x="171" y="632"/>
                </a:lnTo>
                <a:lnTo>
                  <a:pt x="172" y="634"/>
                </a:lnTo>
                <a:lnTo>
                  <a:pt x="170" y="636"/>
                </a:lnTo>
                <a:lnTo>
                  <a:pt x="168" y="640"/>
                </a:lnTo>
                <a:lnTo>
                  <a:pt x="166" y="641"/>
                </a:lnTo>
                <a:lnTo>
                  <a:pt x="164" y="645"/>
                </a:lnTo>
                <a:lnTo>
                  <a:pt x="163" y="647"/>
                </a:lnTo>
                <a:lnTo>
                  <a:pt x="162" y="648"/>
                </a:lnTo>
                <a:lnTo>
                  <a:pt x="160" y="651"/>
                </a:lnTo>
                <a:lnTo>
                  <a:pt x="158" y="654"/>
                </a:lnTo>
                <a:lnTo>
                  <a:pt x="157" y="656"/>
                </a:lnTo>
                <a:lnTo>
                  <a:pt x="155" y="659"/>
                </a:lnTo>
                <a:lnTo>
                  <a:pt x="153" y="660"/>
                </a:lnTo>
                <a:lnTo>
                  <a:pt x="151" y="660"/>
                </a:lnTo>
                <a:lnTo>
                  <a:pt x="149" y="661"/>
                </a:lnTo>
                <a:lnTo>
                  <a:pt x="146" y="660"/>
                </a:lnTo>
                <a:lnTo>
                  <a:pt x="143" y="660"/>
                </a:lnTo>
                <a:lnTo>
                  <a:pt x="139" y="660"/>
                </a:lnTo>
                <a:lnTo>
                  <a:pt x="136" y="660"/>
                </a:lnTo>
                <a:lnTo>
                  <a:pt x="133" y="660"/>
                </a:lnTo>
                <a:lnTo>
                  <a:pt x="131" y="659"/>
                </a:lnTo>
                <a:lnTo>
                  <a:pt x="129" y="659"/>
                </a:lnTo>
                <a:lnTo>
                  <a:pt x="127" y="657"/>
                </a:lnTo>
                <a:lnTo>
                  <a:pt x="126" y="656"/>
                </a:lnTo>
                <a:lnTo>
                  <a:pt x="124" y="655"/>
                </a:lnTo>
                <a:lnTo>
                  <a:pt x="124" y="656"/>
                </a:lnTo>
                <a:lnTo>
                  <a:pt x="121" y="656"/>
                </a:lnTo>
                <a:lnTo>
                  <a:pt x="120" y="657"/>
                </a:lnTo>
                <a:lnTo>
                  <a:pt x="117" y="659"/>
                </a:lnTo>
                <a:lnTo>
                  <a:pt x="115" y="660"/>
                </a:lnTo>
                <a:lnTo>
                  <a:pt x="113" y="660"/>
                </a:lnTo>
                <a:lnTo>
                  <a:pt x="110" y="660"/>
                </a:lnTo>
                <a:lnTo>
                  <a:pt x="107" y="660"/>
                </a:lnTo>
                <a:lnTo>
                  <a:pt x="106" y="660"/>
                </a:lnTo>
                <a:lnTo>
                  <a:pt x="103" y="660"/>
                </a:lnTo>
                <a:lnTo>
                  <a:pt x="101" y="661"/>
                </a:lnTo>
                <a:lnTo>
                  <a:pt x="100" y="661"/>
                </a:lnTo>
                <a:lnTo>
                  <a:pt x="98" y="661"/>
                </a:lnTo>
                <a:lnTo>
                  <a:pt x="95" y="661"/>
                </a:lnTo>
                <a:lnTo>
                  <a:pt x="92" y="662"/>
                </a:lnTo>
                <a:lnTo>
                  <a:pt x="90" y="663"/>
                </a:lnTo>
                <a:lnTo>
                  <a:pt x="87" y="665"/>
                </a:lnTo>
                <a:lnTo>
                  <a:pt x="85" y="667"/>
                </a:lnTo>
                <a:lnTo>
                  <a:pt x="82" y="667"/>
                </a:lnTo>
                <a:lnTo>
                  <a:pt x="82" y="668"/>
                </a:lnTo>
                <a:lnTo>
                  <a:pt x="79" y="668"/>
                </a:lnTo>
                <a:lnTo>
                  <a:pt x="76" y="668"/>
                </a:lnTo>
                <a:lnTo>
                  <a:pt x="75" y="668"/>
                </a:lnTo>
                <a:lnTo>
                  <a:pt x="73" y="668"/>
                </a:lnTo>
                <a:lnTo>
                  <a:pt x="70" y="667"/>
                </a:lnTo>
                <a:lnTo>
                  <a:pt x="68" y="667"/>
                </a:lnTo>
                <a:lnTo>
                  <a:pt x="66" y="666"/>
                </a:lnTo>
                <a:lnTo>
                  <a:pt x="66" y="665"/>
                </a:lnTo>
                <a:lnTo>
                  <a:pt x="66" y="664"/>
                </a:lnTo>
                <a:lnTo>
                  <a:pt x="66" y="663"/>
                </a:lnTo>
                <a:lnTo>
                  <a:pt x="67" y="663"/>
                </a:lnTo>
                <a:lnTo>
                  <a:pt x="67" y="662"/>
                </a:lnTo>
                <a:lnTo>
                  <a:pt x="68" y="662"/>
                </a:lnTo>
                <a:lnTo>
                  <a:pt x="69" y="661"/>
                </a:lnTo>
                <a:lnTo>
                  <a:pt x="69" y="660"/>
                </a:lnTo>
                <a:lnTo>
                  <a:pt x="68" y="660"/>
                </a:lnTo>
                <a:lnTo>
                  <a:pt x="68" y="659"/>
                </a:lnTo>
                <a:lnTo>
                  <a:pt x="69" y="659"/>
                </a:lnTo>
                <a:lnTo>
                  <a:pt x="69" y="658"/>
                </a:lnTo>
                <a:lnTo>
                  <a:pt x="69" y="657"/>
                </a:lnTo>
                <a:lnTo>
                  <a:pt x="69" y="656"/>
                </a:lnTo>
                <a:lnTo>
                  <a:pt x="69" y="655"/>
                </a:lnTo>
                <a:lnTo>
                  <a:pt x="69" y="654"/>
                </a:lnTo>
                <a:lnTo>
                  <a:pt x="69" y="653"/>
                </a:lnTo>
                <a:lnTo>
                  <a:pt x="69" y="652"/>
                </a:lnTo>
                <a:lnTo>
                  <a:pt x="69" y="651"/>
                </a:lnTo>
                <a:lnTo>
                  <a:pt x="69" y="650"/>
                </a:lnTo>
                <a:lnTo>
                  <a:pt x="69" y="649"/>
                </a:lnTo>
                <a:lnTo>
                  <a:pt x="68" y="648"/>
                </a:lnTo>
                <a:lnTo>
                  <a:pt x="68" y="647"/>
                </a:lnTo>
                <a:lnTo>
                  <a:pt x="67" y="647"/>
                </a:lnTo>
                <a:lnTo>
                  <a:pt x="66" y="646"/>
                </a:lnTo>
                <a:lnTo>
                  <a:pt x="66" y="645"/>
                </a:lnTo>
                <a:lnTo>
                  <a:pt x="65" y="645"/>
                </a:lnTo>
                <a:lnTo>
                  <a:pt x="65" y="644"/>
                </a:lnTo>
                <a:lnTo>
                  <a:pt x="64" y="644"/>
                </a:lnTo>
                <a:lnTo>
                  <a:pt x="63" y="644"/>
                </a:lnTo>
                <a:lnTo>
                  <a:pt x="63" y="643"/>
                </a:lnTo>
                <a:lnTo>
                  <a:pt x="63" y="642"/>
                </a:lnTo>
                <a:lnTo>
                  <a:pt x="63" y="641"/>
                </a:lnTo>
                <a:lnTo>
                  <a:pt x="62" y="641"/>
                </a:lnTo>
                <a:lnTo>
                  <a:pt x="62" y="640"/>
                </a:lnTo>
                <a:lnTo>
                  <a:pt x="61" y="640"/>
                </a:lnTo>
                <a:lnTo>
                  <a:pt x="61" y="639"/>
                </a:lnTo>
                <a:lnTo>
                  <a:pt x="60" y="639"/>
                </a:lnTo>
                <a:lnTo>
                  <a:pt x="59" y="638"/>
                </a:lnTo>
                <a:lnTo>
                  <a:pt x="59" y="637"/>
                </a:lnTo>
                <a:lnTo>
                  <a:pt x="58" y="637"/>
                </a:lnTo>
                <a:lnTo>
                  <a:pt x="58" y="636"/>
                </a:lnTo>
                <a:lnTo>
                  <a:pt x="57" y="636"/>
                </a:lnTo>
                <a:lnTo>
                  <a:pt x="57" y="635"/>
                </a:lnTo>
                <a:lnTo>
                  <a:pt x="56" y="635"/>
                </a:lnTo>
                <a:lnTo>
                  <a:pt x="56" y="634"/>
                </a:lnTo>
                <a:lnTo>
                  <a:pt x="55" y="634"/>
                </a:lnTo>
                <a:lnTo>
                  <a:pt x="54" y="633"/>
                </a:lnTo>
                <a:lnTo>
                  <a:pt x="53" y="633"/>
                </a:lnTo>
                <a:lnTo>
                  <a:pt x="53" y="632"/>
                </a:lnTo>
                <a:lnTo>
                  <a:pt x="52" y="632"/>
                </a:lnTo>
                <a:lnTo>
                  <a:pt x="51" y="631"/>
                </a:lnTo>
                <a:lnTo>
                  <a:pt x="51" y="630"/>
                </a:lnTo>
                <a:lnTo>
                  <a:pt x="50" y="630"/>
                </a:lnTo>
                <a:lnTo>
                  <a:pt x="49" y="630"/>
                </a:lnTo>
                <a:lnTo>
                  <a:pt x="49" y="629"/>
                </a:lnTo>
                <a:lnTo>
                  <a:pt x="48" y="629"/>
                </a:lnTo>
                <a:lnTo>
                  <a:pt x="47" y="629"/>
                </a:lnTo>
                <a:lnTo>
                  <a:pt x="45" y="629"/>
                </a:lnTo>
                <a:lnTo>
                  <a:pt x="45" y="630"/>
                </a:lnTo>
                <a:lnTo>
                  <a:pt x="44" y="630"/>
                </a:lnTo>
                <a:lnTo>
                  <a:pt x="43" y="631"/>
                </a:lnTo>
                <a:lnTo>
                  <a:pt x="42" y="631"/>
                </a:lnTo>
                <a:lnTo>
                  <a:pt x="42" y="632"/>
                </a:lnTo>
                <a:lnTo>
                  <a:pt x="42" y="633"/>
                </a:lnTo>
                <a:lnTo>
                  <a:pt x="41" y="633"/>
                </a:lnTo>
                <a:lnTo>
                  <a:pt x="40" y="633"/>
                </a:lnTo>
                <a:lnTo>
                  <a:pt x="39" y="634"/>
                </a:lnTo>
                <a:lnTo>
                  <a:pt x="39" y="633"/>
                </a:lnTo>
                <a:lnTo>
                  <a:pt x="38" y="633"/>
                </a:lnTo>
                <a:lnTo>
                  <a:pt x="38" y="632"/>
                </a:lnTo>
                <a:lnTo>
                  <a:pt x="37" y="632"/>
                </a:lnTo>
                <a:lnTo>
                  <a:pt x="37" y="631"/>
                </a:lnTo>
                <a:lnTo>
                  <a:pt x="36" y="631"/>
                </a:lnTo>
                <a:lnTo>
                  <a:pt x="35" y="631"/>
                </a:lnTo>
                <a:lnTo>
                  <a:pt x="34" y="631"/>
                </a:lnTo>
                <a:lnTo>
                  <a:pt x="33" y="631"/>
                </a:lnTo>
                <a:lnTo>
                  <a:pt x="33" y="630"/>
                </a:lnTo>
                <a:lnTo>
                  <a:pt x="32" y="630"/>
                </a:lnTo>
                <a:lnTo>
                  <a:pt x="31" y="630"/>
                </a:lnTo>
                <a:lnTo>
                  <a:pt x="30" y="630"/>
                </a:lnTo>
                <a:lnTo>
                  <a:pt x="29" y="630"/>
                </a:lnTo>
                <a:lnTo>
                  <a:pt x="28" y="630"/>
                </a:lnTo>
                <a:lnTo>
                  <a:pt x="27" y="630"/>
                </a:lnTo>
                <a:lnTo>
                  <a:pt x="27" y="629"/>
                </a:lnTo>
                <a:lnTo>
                  <a:pt x="27" y="630"/>
                </a:lnTo>
                <a:lnTo>
                  <a:pt x="26" y="630"/>
                </a:lnTo>
                <a:lnTo>
                  <a:pt x="26" y="631"/>
                </a:lnTo>
                <a:lnTo>
                  <a:pt x="25" y="631"/>
                </a:lnTo>
                <a:lnTo>
                  <a:pt x="24" y="631"/>
                </a:lnTo>
                <a:lnTo>
                  <a:pt x="24" y="632"/>
                </a:lnTo>
                <a:lnTo>
                  <a:pt x="24" y="633"/>
                </a:lnTo>
                <a:lnTo>
                  <a:pt x="23" y="633"/>
                </a:lnTo>
                <a:lnTo>
                  <a:pt x="22" y="633"/>
                </a:lnTo>
                <a:lnTo>
                  <a:pt x="21" y="633"/>
                </a:lnTo>
                <a:lnTo>
                  <a:pt x="21" y="634"/>
                </a:lnTo>
                <a:lnTo>
                  <a:pt x="20" y="634"/>
                </a:lnTo>
                <a:lnTo>
                  <a:pt x="20" y="633"/>
                </a:lnTo>
                <a:lnTo>
                  <a:pt x="19" y="634"/>
                </a:lnTo>
                <a:lnTo>
                  <a:pt x="19" y="635"/>
                </a:lnTo>
                <a:lnTo>
                  <a:pt x="18" y="635"/>
                </a:lnTo>
                <a:lnTo>
                  <a:pt x="17" y="635"/>
                </a:lnTo>
                <a:lnTo>
                  <a:pt x="16" y="635"/>
                </a:lnTo>
                <a:lnTo>
                  <a:pt x="15" y="635"/>
                </a:lnTo>
                <a:lnTo>
                  <a:pt x="14" y="635"/>
                </a:lnTo>
                <a:lnTo>
                  <a:pt x="13" y="635"/>
                </a:lnTo>
                <a:lnTo>
                  <a:pt x="13" y="634"/>
                </a:lnTo>
                <a:lnTo>
                  <a:pt x="13" y="635"/>
                </a:lnTo>
                <a:lnTo>
                  <a:pt x="13" y="636"/>
                </a:lnTo>
                <a:lnTo>
                  <a:pt x="12" y="636"/>
                </a:lnTo>
                <a:lnTo>
                  <a:pt x="12" y="637"/>
                </a:lnTo>
                <a:lnTo>
                  <a:pt x="12" y="636"/>
                </a:lnTo>
                <a:lnTo>
                  <a:pt x="11" y="636"/>
                </a:lnTo>
                <a:lnTo>
                  <a:pt x="11" y="637"/>
                </a:lnTo>
                <a:lnTo>
                  <a:pt x="10" y="637"/>
                </a:lnTo>
                <a:lnTo>
                  <a:pt x="9" y="637"/>
                </a:lnTo>
                <a:lnTo>
                  <a:pt x="8" y="637"/>
                </a:lnTo>
                <a:lnTo>
                  <a:pt x="8" y="638"/>
                </a:lnTo>
                <a:lnTo>
                  <a:pt x="7" y="638"/>
                </a:lnTo>
                <a:lnTo>
                  <a:pt x="7" y="637"/>
                </a:lnTo>
                <a:lnTo>
                  <a:pt x="7" y="636"/>
                </a:lnTo>
                <a:lnTo>
                  <a:pt x="7" y="635"/>
                </a:lnTo>
                <a:lnTo>
                  <a:pt x="6" y="635"/>
                </a:lnTo>
                <a:lnTo>
                  <a:pt x="6" y="634"/>
                </a:lnTo>
                <a:lnTo>
                  <a:pt x="7" y="633"/>
                </a:lnTo>
                <a:lnTo>
                  <a:pt x="7" y="632"/>
                </a:lnTo>
                <a:lnTo>
                  <a:pt x="7" y="631"/>
                </a:lnTo>
                <a:lnTo>
                  <a:pt x="7" y="630"/>
                </a:lnTo>
                <a:lnTo>
                  <a:pt x="6" y="630"/>
                </a:lnTo>
                <a:lnTo>
                  <a:pt x="5" y="630"/>
                </a:lnTo>
                <a:lnTo>
                  <a:pt x="6" y="630"/>
                </a:lnTo>
                <a:lnTo>
                  <a:pt x="6" y="629"/>
                </a:lnTo>
                <a:lnTo>
                  <a:pt x="6" y="628"/>
                </a:lnTo>
                <a:lnTo>
                  <a:pt x="6" y="627"/>
                </a:lnTo>
                <a:lnTo>
                  <a:pt x="7" y="626"/>
                </a:lnTo>
                <a:lnTo>
                  <a:pt x="6" y="625"/>
                </a:lnTo>
                <a:lnTo>
                  <a:pt x="6" y="624"/>
                </a:lnTo>
                <a:lnTo>
                  <a:pt x="6" y="623"/>
                </a:lnTo>
                <a:lnTo>
                  <a:pt x="6" y="622"/>
                </a:lnTo>
                <a:lnTo>
                  <a:pt x="7" y="622"/>
                </a:lnTo>
                <a:lnTo>
                  <a:pt x="6" y="622"/>
                </a:lnTo>
                <a:lnTo>
                  <a:pt x="6" y="621"/>
                </a:lnTo>
                <a:lnTo>
                  <a:pt x="6" y="620"/>
                </a:lnTo>
                <a:lnTo>
                  <a:pt x="7" y="620"/>
                </a:lnTo>
                <a:lnTo>
                  <a:pt x="7" y="619"/>
                </a:lnTo>
                <a:lnTo>
                  <a:pt x="7" y="618"/>
                </a:lnTo>
                <a:lnTo>
                  <a:pt x="7" y="617"/>
                </a:lnTo>
                <a:lnTo>
                  <a:pt x="7" y="616"/>
                </a:lnTo>
                <a:lnTo>
                  <a:pt x="7" y="615"/>
                </a:lnTo>
                <a:lnTo>
                  <a:pt x="7" y="614"/>
                </a:lnTo>
                <a:lnTo>
                  <a:pt x="8" y="613"/>
                </a:lnTo>
                <a:lnTo>
                  <a:pt x="7" y="612"/>
                </a:lnTo>
                <a:lnTo>
                  <a:pt x="7" y="611"/>
                </a:lnTo>
                <a:lnTo>
                  <a:pt x="7" y="610"/>
                </a:lnTo>
                <a:lnTo>
                  <a:pt x="7" y="609"/>
                </a:lnTo>
                <a:lnTo>
                  <a:pt x="7" y="608"/>
                </a:lnTo>
                <a:lnTo>
                  <a:pt x="6" y="608"/>
                </a:lnTo>
                <a:lnTo>
                  <a:pt x="6" y="607"/>
                </a:lnTo>
                <a:lnTo>
                  <a:pt x="5" y="607"/>
                </a:lnTo>
                <a:lnTo>
                  <a:pt x="4" y="607"/>
                </a:lnTo>
                <a:lnTo>
                  <a:pt x="4" y="608"/>
                </a:lnTo>
                <a:lnTo>
                  <a:pt x="3" y="607"/>
                </a:lnTo>
                <a:lnTo>
                  <a:pt x="4" y="607"/>
                </a:lnTo>
                <a:lnTo>
                  <a:pt x="4" y="606"/>
                </a:lnTo>
                <a:lnTo>
                  <a:pt x="4" y="605"/>
                </a:lnTo>
                <a:lnTo>
                  <a:pt x="3" y="605"/>
                </a:lnTo>
                <a:lnTo>
                  <a:pt x="2" y="604"/>
                </a:lnTo>
                <a:lnTo>
                  <a:pt x="2" y="603"/>
                </a:lnTo>
                <a:lnTo>
                  <a:pt x="2" y="602"/>
                </a:lnTo>
                <a:lnTo>
                  <a:pt x="2" y="603"/>
                </a:lnTo>
                <a:lnTo>
                  <a:pt x="1" y="603"/>
                </a:lnTo>
                <a:lnTo>
                  <a:pt x="1" y="604"/>
                </a:lnTo>
                <a:lnTo>
                  <a:pt x="2" y="604"/>
                </a:lnTo>
                <a:lnTo>
                  <a:pt x="2" y="605"/>
                </a:lnTo>
                <a:lnTo>
                  <a:pt x="3" y="605"/>
                </a:lnTo>
                <a:lnTo>
                  <a:pt x="2" y="605"/>
                </a:lnTo>
                <a:lnTo>
                  <a:pt x="1" y="605"/>
                </a:lnTo>
                <a:lnTo>
                  <a:pt x="1" y="604"/>
                </a:lnTo>
                <a:lnTo>
                  <a:pt x="1" y="603"/>
                </a:lnTo>
                <a:lnTo>
                  <a:pt x="1" y="602"/>
                </a:lnTo>
                <a:lnTo>
                  <a:pt x="2" y="602"/>
                </a:lnTo>
                <a:lnTo>
                  <a:pt x="3" y="602"/>
                </a:lnTo>
                <a:lnTo>
                  <a:pt x="3" y="601"/>
                </a:lnTo>
                <a:lnTo>
                  <a:pt x="3" y="600"/>
                </a:lnTo>
                <a:lnTo>
                  <a:pt x="2" y="600"/>
                </a:lnTo>
                <a:lnTo>
                  <a:pt x="2" y="599"/>
                </a:lnTo>
                <a:lnTo>
                  <a:pt x="1" y="599"/>
                </a:lnTo>
                <a:lnTo>
                  <a:pt x="1" y="598"/>
                </a:lnTo>
                <a:lnTo>
                  <a:pt x="1" y="597"/>
                </a:lnTo>
                <a:lnTo>
                  <a:pt x="1" y="598"/>
                </a:lnTo>
                <a:lnTo>
                  <a:pt x="1" y="597"/>
                </a:lnTo>
                <a:lnTo>
                  <a:pt x="1" y="596"/>
                </a:lnTo>
                <a:lnTo>
                  <a:pt x="0" y="596"/>
                </a:lnTo>
                <a:lnTo>
                  <a:pt x="0" y="595"/>
                </a:lnTo>
                <a:lnTo>
                  <a:pt x="0" y="596"/>
                </a:lnTo>
                <a:lnTo>
                  <a:pt x="1" y="596"/>
                </a:lnTo>
                <a:lnTo>
                  <a:pt x="1" y="595"/>
                </a:lnTo>
                <a:lnTo>
                  <a:pt x="1" y="594"/>
                </a:lnTo>
                <a:lnTo>
                  <a:pt x="1" y="593"/>
                </a:lnTo>
                <a:lnTo>
                  <a:pt x="1" y="592"/>
                </a:lnTo>
                <a:lnTo>
                  <a:pt x="1" y="591"/>
                </a:lnTo>
                <a:lnTo>
                  <a:pt x="1" y="590"/>
                </a:lnTo>
                <a:lnTo>
                  <a:pt x="2" y="590"/>
                </a:lnTo>
                <a:lnTo>
                  <a:pt x="1" y="590"/>
                </a:lnTo>
                <a:lnTo>
                  <a:pt x="2" y="590"/>
                </a:lnTo>
                <a:lnTo>
                  <a:pt x="3" y="589"/>
                </a:lnTo>
                <a:lnTo>
                  <a:pt x="3" y="588"/>
                </a:lnTo>
                <a:lnTo>
                  <a:pt x="2" y="588"/>
                </a:lnTo>
                <a:lnTo>
                  <a:pt x="2" y="587"/>
                </a:lnTo>
                <a:lnTo>
                  <a:pt x="2" y="586"/>
                </a:lnTo>
                <a:lnTo>
                  <a:pt x="2" y="587"/>
                </a:lnTo>
                <a:lnTo>
                  <a:pt x="1" y="586"/>
                </a:lnTo>
                <a:lnTo>
                  <a:pt x="1" y="585"/>
                </a:lnTo>
                <a:lnTo>
                  <a:pt x="1" y="586"/>
                </a:lnTo>
                <a:lnTo>
                  <a:pt x="1" y="585"/>
                </a:lnTo>
                <a:lnTo>
                  <a:pt x="2" y="585"/>
                </a:lnTo>
                <a:lnTo>
                  <a:pt x="2" y="584"/>
                </a:lnTo>
                <a:lnTo>
                  <a:pt x="1" y="584"/>
                </a:lnTo>
                <a:lnTo>
                  <a:pt x="2" y="584"/>
                </a:lnTo>
                <a:lnTo>
                  <a:pt x="1" y="583"/>
                </a:lnTo>
                <a:lnTo>
                  <a:pt x="2" y="583"/>
                </a:lnTo>
                <a:lnTo>
                  <a:pt x="3" y="583"/>
                </a:lnTo>
                <a:lnTo>
                  <a:pt x="3" y="582"/>
                </a:lnTo>
                <a:lnTo>
                  <a:pt x="2" y="582"/>
                </a:lnTo>
                <a:lnTo>
                  <a:pt x="2" y="581"/>
                </a:lnTo>
                <a:lnTo>
                  <a:pt x="3" y="581"/>
                </a:lnTo>
                <a:lnTo>
                  <a:pt x="3" y="580"/>
                </a:lnTo>
                <a:lnTo>
                  <a:pt x="3" y="581"/>
                </a:lnTo>
                <a:lnTo>
                  <a:pt x="4" y="581"/>
                </a:lnTo>
                <a:lnTo>
                  <a:pt x="4" y="580"/>
                </a:lnTo>
                <a:lnTo>
                  <a:pt x="5" y="580"/>
                </a:lnTo>
                <a:lnTo>
                  <a:pt x="5" y="579"/>
                </a:lnTo>
                <a:lnTo>
                  <a:pt x="4" y="579"/>
                </a:lnTo>
                <a:lnTo>
                  <a:pt x="4" y="578"/>
                </a:lnTo>
                <a:lnTo>
                  <a:pt x="4" y="577"/>
                </a:lnTo>
                <a:lnTo>
                  <a:pt x="4" y="578"/>
                </a:lnTo>
                <a:lnTo>
                  <a:pt x="5" y="578"/>
                </a:lnTo>
                <a:lnTo>
                  <a:pt x="6" y="578"/>
                </a:lnTo>
                <a:lnTo>
                  <a:pt x="7" y="578"/>
                </a:lnTo>
                <a:lnTo>
                  <a:pt x="8" y="577"/>
                </a:lnTo>
                <a:lnTo>
                  <a:pt x="9" y="577"/>
                </a:lnTo>
                <a:lnTo>
                  <a:pt x="10" y="577"/>
                </a:lnTo>
                <a:lnTo>
                  <a:pt x="11" y="577"/>
                </a:lnTo>
                <a:lnTo>
                  <a:pt x="12" y="577"/>
                </a:lnTo>
                <a:lnTo>
                  <a:pt x="12" y="576"/>
                </a:lnTo>
                <a:lnTo>
                  <a:pt x="13" y="576"/>
                </a:lnTo>
                <a:lnTo>
                  <a:pt x="13" y="575"/>
                </a:lnTo>
                <a:lnTo>
                  <a:pt x="13" y="574"/>
                </a:lnTo>
                <a:lnTo>
                  <a:pt x="14" y="574"/>
                </a:lnTo>
                <a:lnTo>
                  <a:pt x="14" y="573"/>
                </a:lnTo>
                <a:lnTo>
                  <a:pt x="14" y="572"/>
                </a:lnTo>
                <a:lnTo>
                  <a:pt x="14" y="571"/>
                </a:lnTo>
                <a:lnTo>
                  <a:pt x="13" y="571"/>
                </a:lnTo>
                <a:lnTo>
                  <a:pt x="13" y="570"/>
                </a:lnTo>
                <a:lnTo>
                  <a:pt x="14" y="570"/>
                </a:lnTo>
                <a:lnTo>
                  <a:pt x="14" y="569"/>
                </a:lnTo>
                <a:lnTo>
                  <a:pt x="13" y="569"/>
                </a:lnTo>
                <a:lnTo>
                  <a:pt x="13" y="568"/>
                </a:lnTo>
                <a:lnTo>
                  <a:pt x="13" y="567"/>
                </a:lnTo>
                <a:lnTo>
                  <a:pt x="13" y="566"/>
                </a:lnTo>
                <a:lnTo>
                  <a:pt x="12" y="566"/>
                </a:lnTo>
                <a:lnTo>
                  <a:pt x="12" y="565"/>
                </a:lnTo>
                <a:lnTo>
                  <a:pt x="13" y="565"/>
                </a:lnTo>
                <a:lnTo>
                  <a:pt x="12" y="566"/>
                </a:lnTo>
                <a:lnTo>
                  <a:pt x="13" y="566"/>
                </a:lnTo>
                <a:lnTo>
                  <a:pt x="13" y="565"/>
                </a:lnTo>
                <a:lnTo>
                  <a:pt x="13" y="564"/>
                </a:lnTo>
                <a:lnTo>
                  <a:pt x="13" y="563"/>
                </a:lnTo>
                <a:lnTo>
                  <a:pt x="12" y="563"/>
                </a:lnTo>
                <a:lnTo>
                  <a:pt x="11" y="563"/>
                </a:lnTo>
                <a:lnTo>
                  <a:pt x="11" y="562"/>
                </a:lnTo>
                <a:lnTo>
                  <a:pt x="10" y="562"/>
                </a:lnTo>
                <a:lnTo>
                  <a:pt x="10" y="561"/>
                </a:lnTo>
                <a:lnTo>
                  <a:pt x="10" y="560"/>
                </a:lnTo>
                <a:lnTo>
                  <a:pt x="11" y="560"/>
                </a:lnTo>
                <a:lnTo>
                  <a:pt x="11" y="559"/>
                </a:lnTo>
                <a:lnTo>
                  <a:pt x="11" y="558"/>
                </a:lnTo>
                <a:lnTo>
                  <a:pt x="12" y="558"/>
                </a:lnTo>
                <a:lnTo>
                  <a:pt x="12" y="557"/>
                </a:lnTo>
                <a:lnTo>
                  <a:pt x="12" y="556"/>
                </a:lnTo>
                <a:lnTo>
                  <a:pt x="12" y="555"/>
                </a:lnTo>
                <a:lnTo>
                  <a:pt x="13" y="554"/>
                </a:lnTo>
                <a:lnTo>
                  <a:pt x="13" y="553"/>
                </a:lnTo>
                <a:lnTo>
                  <a:pt x="13" y="552"/>
                </a:lnTo>
                <a:lnTo>
                  <a:pt x="13" y="551"/>
                </a:lnTo>
                <a:lnTo>
                  <a:pt x="12" y="551"/>
                </a:lnTo>
                <a:lnTo>
                  <a:pt x="13" y="551"/>
                </a:lnTo>
                <a:lnTo>
                  <a:pt x="12" y="551"/>
                </a:lnTo>
                <a:lnTo>
                  <a:pt x="12" y="550"/>
                </a:lnTo>
                <a:lnTo>
                  <a:pt x="13" y="550"/>
                </a:lnTo>
                <a:lnTo>
                  <a:pt x="13" y="549"/>
                </a:lnTo>
                <a:lnTo>
                  <a:pt x="13" y="548"/>
                </a:lnTo>
                <a:lnTo>
                  <a:pt x="12" y="548"/>
                </a:lnTo>
                <a:lnTo>
                  <a:pt x="12" y="547"/>
                </a:lnTo>
                <a:lnTo>
                  <a:pt x="12" y="546"/>
                </a:lnTo>
                <a:lnTo>
                  <a:pt x="13" y="546"/>
                </a:lnTo>
                <a:lnTo>
                  <a:pt x="12" y="545"/>
                </a:lnTo>
                <a:lnTo>
                  <a:pt x="13" y="545"/>
                </a:lnTo>
                <a:lnTo>
                  <a:pt x="12" y="545"/>
                </a:lnTo>
                <a:lnTo>
                  <a:pt x="13" y="545"/>
                </a:lnTo>
                <a:lnTo>
                  <a:pt x="13" y="544"/>
                </a:lnTo>
                <a:lnTo>
                  <a:pt x="12" y="544"/>
                </a:lnTo>
                <a:lnTo>
                  <a:pt x="13" y="544"/>
                </a:lnTo>
                <a:lnTo>
                  <a:pt x="13" y="543"/>
                </a:lnTo>
                <a:lnTo>
                  <a:pt x="13" y="542"/>
                </a:lnTo>
                <a:lnTo>
                  <a:pt x="13" y="543"/>
                </a:lnTo>
                <a:lnTo>
                  <a:pt x="13" y="542"/>
                </a:lnTo>
                <a:lnTo>
                  <a:pt x="14" y="542"/>
                </a:lnTo>
                <a:lnTo>
                  <a:pt x="14" y="541"/>
                </a:lnTo>
                <a:lnTo>
                  <a:pt x="14" y="540"/>
                </a:lnTo>
                <a:lnTo>
                  <a:pt x="14" y="539"/>
                </a:lnTo>
                <a:lnTo>
                  <a:pt x="15" y="539"/>
                </a:lnTo>
                <a:lnTo>
                  <a:pt x="15" y="538"/>
                </a:lnTo>
                <a:lnTo>
                  <a:pt x="16" y="538"/>
                </a:lnTo>
                <a:lnTo>
                  <a:pt x="17" y="538"/>
                </a:lnTo>
                <a:lnTo>
                  <a:pt x="17" y="537"/>
                </a:lnTo>
                <a:lnTo>
                  <a:pt x="17" y="536"/>
                </a:lnTo>
                <a:lnTo>
                  <a:pt x="17" y="535"/>
                </a:lnTo>
                <a:lnTo>
                  <a:pt x="18" y="535"/>
                </a:lnTo>
                <a:lnTo>
                  <a:pt x="19" y="535"/>
                </a:lnTo>
                <a:lnTo>
                  <a:pt x="19" y="534"/>
                </a:lnTo>
                <a:lnTo>
                  <a:pt x="20" y="534"/>
                </a:lnTo>
                <a:lnTo>
                  <a:pt x="20" y="533"/>
                </a:lnTo>
                <a:lnTo>
                  <a:pt x="21" y="533"/>
                </a:lnTo>
                <a:lnTo>
                  <a:pt x="21" y="532"/>
                </a:lnTo>
                <a:lnTo>
                  <a:pt x="22" y="532"/>
                </a:lnTo>
                <a:lnTo>
                  <a:pt x="22" y="531"/>
                </a:lnTo>
                <a:lnTo>
                  <a:pt x="22" y="530"/>
                </a:lnTo>
                <a:lnTo>
                  <a:pt x="22" y="529"/>
                </a:lnTo>
                <a:lnTo>
                  <a:pt x="22" y="528"/>
                </a:lnTo>
                <a:lnTo>
                  <a:pt x="22" y="527"/>
                </a:lnTo>
                <a:lnTo>
                  <a:pt x="22" y="526"/>
                </a:lnTo>
                <a:lnTo>
                  <a:pt x="23" y="526"/>
                </a:lnTo>
                <a:lnTo>
                  <a:pt x="22" y="526"/>
                </a:lnTo>
                <a:lnTo>
                  <a:pt x="23" y="526"/>
                </a:lnTo>
                <a:lnTo>
                  <a:pt x="23" y="525"/>
                </a:lnTo>
                <a:lnTo>
                  <a:pt x="24" y="525"/>
                </a:lnTo>
                <a:lnTo>
                  <a:pt x="25" y="525"/>
                </a:lnTo>
                <a:lnTo>
                  <a:pt x="26" y="525"/>
                </a:lnTo>
                <a:lnTo>
                  <a:pt x="26" y="524"/>
                </a:lnTo>
                <a:lnTo>
                  <a:pt x="26" y="523"/>
                </a:lnTo>
                <a:lnTo>
                  <a:pt x="27" y="522"/>
                </a:lnTo>
                <a:lnTo>
                  <a:pt x="27" y="521"/>
                </a:lnTo>
                <a:lnTo>
                  <a:pt x="28" y="521"/>
                </a:lnTo>
                <a:lnTo>
                  <a:pt x="28" y="520"/>
                </a:lnTo>
                <a:lnTo>
                  <a:pt x="28" y="519"/>
                </a:lnTo>
                <a:lnTo>
                  <a:pt x="29" y="519"/>
                </a:lnTo>
                <a:lnTo>
                  <a:pt x="29" y="518"/>
                </a:lnTo>
                <a:lnTo>
                  <a:pt x="29" y="517"/>
                </a:lnTo>
                <a:lnTo>
                  <a:pt x="29" y="516"/>
                </a:lnTo>
                <a:lnTo>
                  <a:pt x="29" y="515"/>
                </a:lnTo>
                <a:lnTo>
                  <a:pt x="30" y="515"/>
                </a:lnTo>
                <a:lnTo>
                  <a:pt x="29" y="515"/>
                </a:lnTo>
                <a:lnTo>
                  <a:pt x="30" y="514"/>
                </a:lnTo>
                <a:lnTo>
                  <a:pt x="30" y="513"/>
                </a:lnTo>
                <a:lnTo>
                  <a:pt x="31" y="512"/>
                </a:lnTo>
                <a:lnTo>
                  <a:pt x="31" y="511"/>
                </a:lnTo>
                <a:lnTo>
                  <a:pt x="32" y="511"/>
                </a:lnTo>
                <a:lnTo>
                  <a:pt x="32" y="510"/>
                </a:lnTo>
                <a:lnTo>
                  <a:pt x="32" y="509"/>
                </a:lnTo>
                <a:lnTo>
                  <a:pt x="32" y="508"/>
                </a:lnTo>
                <a:lnTo>
                  <a:pt x="33" y="508"/>
                </a:lnTo>
                <a:lnTo>
                  <a:pt x="33" y="507"/>
                </a:lnTo>
                <a:lnTo>
                  <a:pt x="34" y="507"/>
                </a:lnTo>
                <a:lnTo>
                  <a:pt x="34" y="508"/>
                </a:lnTo>
                <a:lnTo>
                  <a:pt x="35" y="508"/>
                </a:lnTo>
                <a:lnTo>
                  <a:pt x="36" y="508"/>
                </a:lnTo>
                <a:lnTo>
                  <a:pt x="36" y="509"/>
                </a:lnTo>
                <a:lnTo>
                  <a:pt x="36" y="510"/>
                </a:lnTo>
                <a:lnTo>
                  <a:pt x="37" y="510"/>
                </a:lnTo>
                <a:lnTo>
                  <a:pt x="37" y="511"/>
                </a:lnTo>
                <a:lnTo>
                  <a:pt x="38" y="511"/>
                </a:lnTo>
                <a:lnTo>
                  <a:pt x="38" y="512"/>
                </a:lnTo>
                <a:lnTo>
                  <a:pt x="39" y="512"/>
                </a:lnTo>
                <a:lnTo>
                  <a:pt x="39" y="513"/>
                </a:lnTo>
                <a:lnTo>
                  <a:pt x="40" y="513"/>
                </a:lnTo>
                <a:lnTo>
                  <a:pt x="40" y="514"/>
                </a:lnTo>
                <a:lnTo>
                  <a:pt x="41" y="514"/>
                </a:lnTo>
                <a:lnTo>
                  <a:pt x="41" y="515"/>
                </a:lnTo>
                <a:lnTo>
                  <a:pt x="42" y="515"/>
                </a:lnTo>
                <a:lnTo>
                  <a:pt x="42" y="516"/>
                </a:lnTo>
                <a:lnTo>
                  <a:pt x="43" y="517"/>
                </a:lnTo>
                <a:lnTo>
                  <a:pt x="43" y="518"/>
                </a:lnTo>
                <a:lnTo>
                  <a:pt x="44" y="518"/>
                </a:lnTo>
                <a:lnTo>
                  <a:pt x="44" y="519"/>
                </a:lnTo>
                <a:lnTo>
                  <a:pt x="45" y="519"/>
                </a:lnTo>
                <a:lnTo>
                  <a:pt x="45" y="520"/>
                </a:lnTo>
                <a:lnTo>
                  <a:pt x="45" y="521"/>
                </a:lnTo>
                <a:lnTo>
                  <a:pt x="45" y="522"/>
                </a:lnTo>
                <a:lnTo>
                  <a:pt x="45" y="523"/>
                </a:lnTo>
                <a:lnTo>
                  <a:pt x="45" y="524"/>
                </a:lnTo>
                <a:lnTo>
                  <a:pt x="46" y="524"/>
                </a:lnTo>
                <a:lnTo>
                  <a:pt x="46" y="525"/>
                </a:lnTo>
                <a:lnTo>
                  <a:pt x="46" y="526"/>
                </a:lnTo>
                <a:lnTo>
                  <a:pt x="47" y="526"/>
                </a:lnTo>
                <a:lnTo>
                  <a:pt x="48" y="526"/>
                </a:lnTo>
                <a:lnTo>
                  <a:pt x="48" y="527"/>
                </a:lnTo>
                <a:lnTo>
                  <a:pt x="49" y="527"/>
                </a:lnTo>
                <a:lnTo>
                  <a:pt x="49" y="528"/>
                </a:lnTo>
                <a:lnTo>
                  <a:pt x="50" y="528"/>
                </a:lnTo>
                <a:lnTo>
                  <a:pt x="51" y="529"/>
                </a:lnTo>
                <a:lnTo>
                  <a:pt x="52" y="529"/>
                </a:lnTo>
                <a:lnTo>
                  <a:pt x="53" y="530"/>
                </a:lnTo>
                <a:lnTo>
                  <a:pt x="53" y="531"/>
                </a:lnTo>
                <a:lnTo>
                  <a:pt x="54" y="531"/>
                </a:lnTo>
                <a:lnTo>
                  <a:pt x="54" y="532"/>
                </a:lnTo>
                <a:lnTo>
                  <a:pt x="55" y="533"/>
                </a:lnTo>
                <a:lnTo>
                  <a:pt x="55" y="534"/>
                </a:lnTo>
                <a:lnTo>
                  <a:pt x="56" y="534"/>
                </a:lnTo>
                <a:lnTo>
                  <a:pt x="57" y="534"/>
                </a:lnTo>
                <a:lnTo>
                  <a:pt x="57" y="535"/>
                </a:lnTo>
                <a:lnTo>
                  <a:pt x="58" y="535"/>
                </a:lnTo>
                <a:lnTo>
                  <a:pt x="58" y="536"/>
                </a:lnTo>
                <a:lnTo>
                  <a:pt x="59" y="536"/>
                </a:lnTo>
                <a:lnTo>
                  <a:pt x="59" y="537"/>
                </a:lnTo>
                <a:lnTo>
                  <a:pt x="59" y="538"/>
                </a:lnTo>
                <a:lnTo>
                  <a:pt x="59" y="539"/>
                </a:lnTo>
                <a:lnTo>
                  <a:pt x="60" y="539"/>
                </a:lnTo>
                <a:lnTo>
                  <a:pt x="60" y="540"/>
                </a:lnTo>
                <a:lnTo>
                  <a:pt x="61" y="540"/>
                </a:lnTo>
                <a:lnTo>
                  <a:pt x="62" y="540"/>
                </a:lnTo>
                <a:lnTo>
                  <a:pt x="63" y="540"/>
                </a:lnTo>
                <a:lnTo>
                  <a:pt x="63" y="539"/>
                </a:lnTo>
                <a:lnTo>
                  <a:pt x="64" y="539"/>
                </a:lnTo>
                <a:lnTo>
                  <a:pt x="65" y="539"/>
                </a:lnTo>
                <a:lnTo>
                  <a:pt x="65" y="538"/>
                </a:lnTo>
                <a:lnTo>
                  <a:pt x="66" y="538"/>
                </a:lnTo>
                <a:lnTo>
                  <a:pt x="67" y="538"/>
                </a:lnTo>
                <a:lnTo>
                  <a:pt x="68" y="538"/>
                </a:lnTo>
                <a:lnTo>
                  <a:pt x="69" y="538"/>
                </a:lnTo>
                <a:lnTo>
                  <a:pt x="69" y="537"/>
                </a:lnTo>
                <a:lnTo>
                  <a:pt x="70" y="536"/>
                </a:lnTo>
                <a:lnTo>
                  <a:pt x="70" y="535"/>
                </a:lnTo>
                <a:lnTo>
                  <a:pt x="71" y="535"/>
                </a:lnTo>
                <a:lnTo>
                  <a:pt x="71" y="534"/>
                </a:lnTo>
                <a:lnTo>
                  <a:pt x="72" y="534"/>
                </a:lnTo>
                <a:lnTo>
                  <a:pt x="72" y="533"/>
                </a:lnTo>
                <a:lnTo>
                  <a:pt x="73" y="533"/>
                </a:lnTo>
                <a:lnTo>
                  <a:pt x="74" y="533"/>
                </a:lnTo>
                <a:lnTo>
                  <a:pt x="74" y="532"/>
                </a:lnTo>
                <a:lnTo>
                  <a:pt x="75" y="532"/>
                </a:lnTo>
                <a:lnTo>
                  <a:pt x="76" y="532"/>
                </a:lnTo>
                <a:lnTo>
                  <a:pt x="76" y="533"/>
                </a:lnTo>
                <a:lnTo>
                  <a:pt x="77" y="533"/>
                </a:lnTo>
                <a:lnTo>
                  <a:pt x="78" y="533"/>
                </a:lnTo>
                <a:lnTo>
                  <a:pt x="79" y="533"/>
                </a:lnTo>
                <a:lnTo>
                  <a:pt x="79" y="532"/>
                </a:lnTo>
                <a:lnTo>
                  <a:pt x="80" y="532"/>
                </a:lnTo>
                <a:lnTo>
                  <a:pt x="80" y="533"/>
                </a:lnTo>
                <a:lnTo>
                  <a:pt x="81" y="533"/>
                </a:lnTo>
                <a:lnTo>
                  <a:pt x="81" y="532"/>
                </a:lnTo>
                <a:lnTo>
                  <a:pt x="82" y="532"/>
                </a:lnTo>
                <a:lnTo>
                  <a:pt x="82" y="533"/>
                </a:lnTo>
                <a:lnTo>
                  <a:pt x="82" y="532"/>
                </a:lnTo>
                <a:lnTo>
                  <a:pt x="83" y="532"/>
                </a:lnTo>
                <a:lnTo>
                  <a:pt x="83" y="533"/>
                </a:lnTo>
                <a:lnTo>
                  <a:pt x="84" y="533"/>
                </a:lnTo>
                <a:lnTo>
                  <a:pt x="84" y="532"/>
                </a:lnTo>
                <a:lnTo>
                  <a:pt x="83" y="532"/>
                </a:lnTo>
                <a:lnTo>
                  <a:pt x="82" y="532"/>
                </a:lnTo>
                <a:lnTo>
                  <a:pt x="83" y="532"/>
                </a:lnTo>
                <a:lnTo>
                  <a:pt x="82" y="532"/>
                </a:lnTo>
                <a:lnTo>
                  <a:pt x="82" y="531"/>
                </a:lnTo>
                <a:lnTo>
                  <a:pt x="83" y="531"/>
                </a:lnTo>
                <a:lnTo>
                  <a:pt x="84" y="531"/>
                </a:lnTo>
                <a:lnTo>
                  <a:pt x="84" y="530"/>
                </a:lnTo>
                <a:lnTo>
                  <a:pt x="84" y="531"/>
                </a:lnTo>
                <a:lnTo>
                  <a:pt x="85" y="531"/>
                </a:lnTo>
                <a:lnTo>
                  <a:pt x="85" y="530"/>
                </a:lnTo>
                <a:lnTo>
                  <a:pt x="86" y="530"/>
                </a:lnTo>
                <a:lnTo>
                  <a:pt x="87" y="530"/>
                </a:lnTo>
                <a:lnTo>
                  <a:pt x="87" y="529"/>
                </a:lnTo>
                <a:lnTo>
                  <a:pt x="88" y="529"/>
                </a:lnTo>
                <a:lnTo>
                  <a:pt x="89" y="529"/>
                </a:lnTo>
                <a:lnTo>
                  <a:pt x="89" y="528"/>
                </a:lnTo>
                <a:lnTo>
                  <a:pt x="89" y="527"/>
                </a:lnTo>
                <a:lnTo>
                  <a:pt x="89" y="526"/>
                </a:lnTo>
                <a:lnTo>
                  <a:pt x="88" y="526"/>
                </a:lnTo>
                <a:lnTo>
                  <a:pt x="89" y="526"/>
                </a:lnTo>
                <a:lnTo>
                  <a:pt x="89" y="525"/>
                </a:lnTo>
                <a:lnTo>
                  <a:pt x="90" y="524"/>
                </a:lnTo>
                <a:lnTo>
                  <a:pt x="90" y="525"/>
                </a:lnTo>
                <a:lnTo>
                  <a:pt x="91" y="525"/>
                </a:lnTo>
                <a:lnTo>
                  <a:pt x="92" y="525"/>
                </a:lnTo>
                <a:lnTo>
                  <a:pt x="92" y="524"/>
                </a:lnTo>
                <a:lnTo>
                  <a:pt x="93" y="524"/>
                </a:lnTo>
                <a:lnTo>
                  <a:pt x="94" y="524"/>
                </a:lnTo>
                <a:lnTo>
                  <a:pt x="94" y="523"/>
                </a:lnTo>
                <a:lnTo>
                  <a:pt x="95" y="523"/>
                </a:lnTo>
                <a:lnTo>
                  <a:pt x="95" y="522"/>
                </a:lnTo>
                <a:lnTo>
                  <a:pt x="95" y="521"/>
                </a:lnTo>
                <a:lnTo>
                  <a:pt x="96" y="521"/>
                </a:lnTo>
                <a:lnTo>
                  <a:pt x="96" y="520"/>
                </a:lnTo>
                <a:lnTo>
                  <a:pt x="97" y="520"/>
                </a:lnTo>
                <a:lnTo>
                  <a:pt x="97" y="521"/>
                </a:lnTo>
                <a:lnTo>
                  <a:pt x="97" y="520"/>
                </a:lnTo>
                <a:lnTo>
                  <a:pt x="97" y="519"/>
                </a:lnTo>
                <a:lnTo>
                  <a:pt x="98" y="519"/>
                </a:lnTo>
                <a:lnTo>
                  <a:pt x="99" y="519"/>
                </a:lnTo>
                <a:lnTo>
                  <a:pt x="99" y="518"/>
                </a:lnTo>
                <a:lnTo>
                  <a:pt x="100" y="518"/>
                </a:lnTo>
                <a:lnTo>
                  <a:pt x="101" y="518"/>
                </a:lnTo>
                <a:lnTo>
                  <a:pt x="102" y="518"/>
                </a:lnTo>
                <a:lnTo>
                  <a:pt x="102" y="519"/>
                </a:lnTo>
                <a:lnTo>
                  <a:pt x="102" y="518"/>
                </a:lnTo>
                <a:lnTo>
                  <a:pt x="103" y="518"/>
                </a:lnTo>
                <a:lnTo>
                  <a:pt x="104" y="518"/>
                </a:lnTo>
                <a:lnTo>
                  <a:pt x="105" y="519"/>
                </a:lnTo>
                <a:lnTo>
                  <a:pt x="106" y="519"/>
                </a:lnTo>
                <a:lnTo>
                  <a:pt x="107" y="518"/>
                </a:lnTo>
                <a:lnTo>
                  <a:pt x="107" y="519"/>
                </a:lnTo>
                <a:lnTo>
                  <a:pt x="108" y="519"/>
                </a:lnTo>
                <a:lnTo>
                  <a:pt x="108" y="518"/>
                </a:lnTo>
                <a:lnTo>
                  <a:pt x="109" y="518"/>
                </a:lnTo>
                <a:lnTo>
                  <a:pt x="109" y="517"/>
                </a:lnTo>
                <a:lnTo>
                  <a:pt x="110" y="517"/>
                </a:lnTo>
                <a:lnTo>
                  <a:pt x="111" y="517"/>
                </a:lnTo>
                <a:lnTo>
                  <a:pt x="111" y="516"/>
                </a:lnTo>
                <a:lnTo>
                  <a:pt x="111" y="515"/>
                </a:lnTo>
                <a:lnTo>
                  <a:pt x="112" y="515"/>
                </a:lnTo>
                <a:lnTo>
                  <a:pt x="112" y="514"/>
                </a:lnTo>
                <a:lnTo>
                  <a:pt x="112" y="513"/>
                </a:lnTo>
                <a:lnTo>
                  <a:pt x="111" y="513"/>
                </a:lnTo>
                <a:lnTo>
                  <a:pt x="112" y="513"/>
                </a:lnTo>
                <a:lnTo>
                  <a:pt x="112" y="512"/>
                </a:lnTo>
                <a:lnTo>
                  <a:pt x="112" y="513"/>
                </a:lnTo>
                <a:lnTo>
                  <a:pt x="113" y="513"/>
                </a:lnTo>
                <a:lnTo>
                  <a:pt x="113" y="512"/>
                </a:lnTo>
                <a:lnTo>
                  <a:pt x="114" y="512"/>
                </a:lnTo>
                <a:lnTo>
                  <a:pt x="114" y="513"/>
                </a:lnTo>
                <a:lnTo>
                  <a:pt x="115" y="513"/>
                </a:lnTo>
                <a:lnTo>
                  <a:pt x="115" y="512"/>
                </a:lnTo>
                <a:lnTo>
                  <a:pt x="116" y="512"/>
                </a:lnTo>
                <a:lnTo>
                  <a:pt x="117" y="512"/>
                </a:lnTo>
                <a:lnTo>
                  <a:pt x="117" y="513"/>
                </a:lnTo>
                <a:lnTo>
                  <a:pt x="117" y="512"/>
                </a:lnTo>
                <a:lnTo>
                  <a:pt x="118" y="512"/>
                </a:lnTo>
                <a:lnTo>
                  <a:pt x="118" y="513"/>
                </a:lnTo>
                <a:lnTo>
                  <a:pt x="119" y="513"/>
                </a:lnTo>
                <a:lnTo>
                  <a:pt x="120" y="513"/>
                </a:lnTo>
                <a:lnTo>
                  <a:pt x="120" y="512"/>
                </a:lnTo>
                <a:lnTo>
                  <a:pt x="120" y="511"/>
                </a:lnTo>
                <a:lnTo>
                  <a:pt x="121" y="510"/>
                </a:lnTo>
                <a:lnTo>
                  <a:pt x="122" y="510"/>
                </a:lnTo>
                <a:lnTo>
                  <a:pt x="122" y="509"/>
                </a:lnTo>
                <a:lnTo>
                  <a:pt x="122" y="508"/>
                </a:lnTo>
                <a:lnTo>
                  <a:pt x="123" y="508"/>
                </a:lnTo>
                <a:lnTo>
                  <a:pt x="124" y="508"/>
                </a:lnTo>
                <a:lnTo>
                  <a:pt x="125" y="508"/>
                </a:lnTo>
                <a:lnTo>
                  <a:pt x="126" y="508"/>
                </a:lnTo>
                <a:lnTo>
                  <a:pt x="126" y="507"/>
                </a:lnTo>
                <a:lnTo>
                  <a:pt x="126" y="506"/>
                </a:lnTo>
                <a:lnTo>
                  <a:pt x="127" y="506"/>
                </a:lnTo>
                <a:lnTo>
                  <a:pt x="128" y="506"/>
                </a:lnTo>
                <a:lnTo>
                  <a:pt x="128" y="505"/>
                </a:lnTo>
                <a:lnTo>
                  <a:pt x="129" y="506"/>
                </a:lnTo>
                <a:lnTo>
                  <a:pt x="128" y="505"/>
                </a:lnTo>
                <a:lnTo>
                  <a:pt x="129" y="505"/>
                </a:lnTo>
                <a:lnTo>
                  <a:pt x="128" y="505"/>
                </a:lnTo>
                <a:lnTo>
                  <a:pt x="128" y="504"/>
                </a:lnTo>
                <a:lnTo>
                  <a:pt x="128" y="503"/>
                </a:lnTo>
                <a:lnTo>
                  <a:pt x="129" y="503"/>
                </a:lnTo>
                <a:lnTo>
                  <a:pt x="128" y="503"/>
                </a:lnTo>
                <a:lnTo>
                  <a:pt x="127" y="502"/>
                </a:lnTo>
                <a:lnTo>
                  <a:pt x="127" y="501"/>
                </a:lnTo>
                <a:lnTo>
                  <a:pt x="128" y="501"/>
                </a:lnTo>
                <a:lnTo>
                  <a:pt x="128" y="500"/>
                </a:lnTo>
                <a:lnTo>
                  <a:pt x="129" y="500"/>
                </a:lnTo>
                <a:lnTo>
                  <a:pt x="130" y="500"/>
                </a:lnTo>
                <a:lnTo>
                  <a:pt x="131" y="500"/>
                </a:lnTo>
                <a:lnTo>
                  <a:pt x="132" y="500"/>
                </a:lnTo>
                <a:lnTo>
                  <a:pt x="132" y="499"/>
                </a:lnTo>
                <a:lnTo>
                  <a:pt x="132" y="498"/>
                </a:lnTo>
                <a:lnTo>
                  <a:pt x="133" y="498"/>
                </a:lnTo>
                <a:lnTo>
                  <a:pt x="133" y="497"/>
                </a:lnTo>
                <a:lnTo>
                  <a:pt x="134" y="497"/>
                </a:lnTo>
                <a:lnTo>
                  <a:pt x="135" y="497"/>
                </a:lnTo>
                <a:lnTo>
                  <a:pt x="135" y="496"/>
                </a:lnTo>
                <a:lnTo>
                  <a:pt x="134" y="496"/>
                </a:lnTo>
                <a:lnTo>
                  <a:pt x="134" y="495"/>
                </a:lnTo>
                <a:lnTo>
                  <a:pt x="134" y="494"/>
                </a:lnTo>
                <a:lnTo>
                  <a:pt x="135" y="494"/>
                </a:lnTo>
                <a:lnTo>
                  <a:pt x="134" y="493"/>
                </a:lnTo>
                <a:lnTo>
                  <a:pt x="134" y="494"/>
                </a:lnTo>
                <a:lnTo>
                  <a:pt x="134" y="493"/>
                </a:lnTo>
                <a:lnTo>
                  <a:pt x="133" y="493"/>
                </a:lnTo>
                <a:lnTo>
                  <a:pt x="133" y="492"/>
                </a:lnTo>
                <a:lnTo>
                  <a:pt x="133" y="491"/>
                </a:lnTo>
                <a:lnTo>
                  <a:pt x="133" y="490"/>
                </a:lnTo>
                <a:lnTo>
                  <a:pt x="134" y="490"/>
                </a:lnTo>
                <a:lnTo>
                  <a:pt x="135" y="490"/>
                </a:lnTo>
                <a:lnTo>
                  <a:pt x="135" y="491"/>
                </a:lnTo>
                <a:lnTo>
                  <a:pt x="136" y="491"/>
                </a:lnTo>
                <a:lnTo>
                  <a:pt x="136" y="492"/>
                </a:lnTo>
                <a:lnTo>
                  <a:pt x="137" y="492"/>
                </a:lnTo>
                <a:lnTo>
                  <a:pt x="138" y="492"/>
                </a:lnTo>
                <a:lnTo>
                  <a:pt x="139" y="492"/>
                </a:lnTo>
                <a:lnTo>
                  <a:pt x="140" y="491"/>
                </a:lnTo>
                <a:lnTo>
                  <a:pt x="141" y="491"/>
                </a:lnTo>
                <a:lnTo>
                  <a:pt x="142" y="490"/>
                </a:lnTo>
                <a:lnTo>
                  <a:pt x="143" y="490"/>
                </a:lnTo>
                <a:lnTo>
                  <a:pt x="143" y="489"/>
                </a:lnTo>
                <a:lnTo>
                  <a:pt x="144" y="489"/>
                </a:lnTo>
                <a:lnTo>
                  <a:pt x="145" y="489"/>
                </a:lnTo>
                <a:lnTo>
                  <a:pt x="145" y="488"/>
                </a:lnTo>
                <a:lnTo>
                  <a:pt x="145" y="487"/>
                </a:lnTo>
                <a:lnTo>
                  <a:pt x="146" y="486"/>
                </a:lnTo>
                <a:lnTo>
                  <a:pt x="146" y="485"/>
                </a:lnTo>
                <a:lnTo>
                  <a:pt x="146" y="484"/>
                </a:lnTo>
                <a:lnTo>
                  <a:pt x="146" y="483"/>
                </a:lnTo>
                <a:lnTo>
                  <a:pt x="147" y="483"/>
                </a:lnTo>
                <a:lnTo>
                  <a:pt x="147" y="482"/>
                </a:lnTo>
                <a:lnTo>
                  <a:pt x="147" y="481"/>
                </a:lnTo>
                <a:lnTo>
                  <a:pt x="147" y="480"/>
                </a:lnTo>
                <a:lnTo>
                  <a:pt x="147" y="479"/>
                </a:lnTo>
                <a:lnTo>
                  <a:pt x="147" y="478"/>
                </a:lnTo>
                <a:lnTo>
                  <a:pt x="147" y="477"/>
                </a:lnTo>
                <a:lnTo>
                  <a:pt x="147" y="476"/>
                </a:lnTo>
                <a:lnTo>
                  <a:pt x="147" y="475"/>
                </a:lnTo>
                <a:lnTo>
                  <a:pt x="147" y="474"/>
                </a:lnTo>
                <a:lnTo>
                  <a:pt x="147" y="473"/>
                </a:lnTo>
                <a:lnTo>
                  <a:pt x="147" y="472"/>
                </a:lnTo>
                <a:lnTo>
                  <a:pt x="147" y="471"/>
                </a:lnTo>
                <a:lnTo>
                  <a:pt x="147" y="470"/>
                </a:lnTo>
                <a:lnTo>
                  <a:pt x="147" y="469"/>
                </a:lnTo>
                <a:lnTo>
                  <a:pt x="146" y="468"/>
                </a:lnTo>
                <a:lnTo>
                  <a:pt x="146" y="467"/>
                </a:lnTo>
                <a:lnTo>
                  <a:pt x="146" y="466"/>
                </a:lnTo>
                <a:lnTo>
                  <a:pt x="146" y="465"/>
                </a:lnTo>
                <a:lnTo>
                  <a:pt x="146" y="464"/>
                </a:lnTo>
                <a:lnTo>
                  <a:pt x="146" y="463"/>
                </a:lnTo>
                <a:lnTo>
                  <a:pt x="146" y="462"/>
                </a:lnTo>
                <a:lnTo>
                  <a:pt x="147" y="462"/>
                </a:lnTo>
                <a:lnTo>
                  <a:pt x="147" y="461"/>
                </a:lnTo>
                <a:lnTo>
                  <a:pt x="147" y="460"/>
                </a:lnTo>
                <a:lnTo>
                  <a:pt x="147" y="459"/>
                </a:lnTo>
                <a:lnTo>
                  <a:pt x="147" y="458"/>
                </a:lnTo>
                <a:lnTo>
                  <a:pt x="147" y="457"/>
                </a:lnTo>
                <a:lnTo>
                  <a:pt x="147" y="456"/>
                </a:lnTo>
                <a:lnTo>
                  <a:pt x="148" y="456"/>
                </a:lnTo>
                <a:lnTo>
                  <a:pt x="148" y="455"/>
                </a:lnTo>
                <a:lnTo>
                  <a:pt x="149" y="455"/>
                </a:lnTo>
                <a:lnTo>
                  <a:pt x="149" y="454"/>
                </a:lnTo>
                <a:lnTo>
                  <a:pt x="149" y="453"/>
                </a:lnTo>
                <a:lnTo>
                  <a:pt x="150" y="452"/>
                </a:lnTo>
                <a:lnTo>
                  <a:pt x="150" y="451"/>
                </a:lnTo>
                <a:lnTo>
                  <a:pt x="151" y="451"/>
                </a:lnTo>
                <a:lnTo>
                  <a:pt x="151" y="450"/>
                </a:lnTo>
                <a:lnTo>
                  <a:pt x="151" y="449"/>
                </a:lnTo>
                <a:lnTo>
                  <a:pt x="152" y="449"/>
                </a:lnTo>
                <a:lnTo>
                  <a:pt x="153" y="449"/>
                </a:lnTo>
                <a:lnTo>
                  <a:pt x="153" y="448"/>
                </a:lnTo>
                <a:lnTo>
                  <a:pt x="154" y="448"/>
                </a:lnTo>
                <a:lnTo>
                  <a:pt x="155" y="448"/>
                </a:lnTo>
                <a:lnTo>
                  <a:pt x="156" y="448"/>
                </a:lnTo>
                <a:lnTo>
                  <a:pt x="157" y="448"/>
                </a:lnTo>
                <a:lnTo>
                  <a:pt x="157" y="447"/>
                </a:lnTo>
                <a:lnTo>
                  <a:pt x="158" y="447"/>
                </a:lnTo>
                <a:lnTo>
                  <a:pt x="158" y="446"/>
                </a:lnTo>
                <a:lnTo>
                  <a:pt x="159" y="446"/>
                </a:lnTo>
                <a:lnTo>
                  <a:pt x="160" y="446"/>
                </a:lnTo>
                <a:lnTo>
                  <a:pt x="160" y="445"/>
                </a:lnTo>
                <a:lnTo>
                  <a:pt x="161" y="445"/>
                </a:lnTo>
                <a:lnTo>
                  <a:pt x="162" y="445"/>
                </a:lnTo>
                <a:lnTo>
                  <a:pt x="162" y="444"/>
                </a:lnTo>
                <a:lnTo>
                  <a:pt x="163" y="444"/>
                </a:lnTo>
                <a:lnTo>
                  <a:pt x="164" y="444"/>
                </a:lnTo>
                <a:lnTo>
                  <a:pt x="164" y="443"/>
                </a:lnTo>
                <a:lnTo>
                  <a:pt x="165" y="443"/>
                </a:lnTo>
                <a:lnTo>
                  <a:pt x="165" y="442"/>
                </a:lnTo>
                <a:lnTo>
                  <a:pt x="166" y="442"/>
                </a:lnTo>
                <a:lnTo>
                  <a:pt x="167" y="442"/>
                </a:lnTo>
                <a:lnTo>
                  <a:pt x="168" y="442"/>
                </a:lnTo>
                <a:lnTo>
                  <a:pt x="169" y="442"/>
                </a:lnTo>
                <a:lnTo>
                  <a:pt x="170" y="442"/>
                </a:lnTo>
                <a:lnTo>
                  <a:pt x="171" y="441"/>
                </a:lnTo>
                <a:lnTo>
                  <a:pt x="172" y="441"/>
                </a:lnTo>
                <a:lnTo>
                  <a:pt x="173" y="441"/>
                </a:lnTo>
                <a:lnTo>
                  <a:pt x="174" y="441"/>
                </a:lnTo>
                <a:lnTo>
                  <a:pt x="175" y="441"/>
                </a:lnTo>
                <a:lnTo>
                  <a:pt x="175" y="440"/>
                </a:lnTo>
                <a:lnTo>
                  <a:pt x="176" y="440"/>
                </a:lnTo>
                <a:lnTo>
                  <a:pt x="177" y="440"/>
                </a:lnTo>
                <a:lnTo>
                  <a:pt x="178" y="440"/>
                </a:lnTo>
                <a:lnTo>
                  <a:pt x="179" y="440"/>
                </a:lnTo>
                <a:lnTo>
                  <a:pt x="180" y="440"/>
                </a:lnTo>
                <a:lnTo>
                  <a:pt x="181" y="440"/>
                </a:lnTo>
                <a:lnTo>
                  <a:pt x="182" y="439"/>
                </a:lnTo>
                <a:lnTo>
                  <a:pt x="182" y="440"/>
                </a:lnTo>
                <a:lnTo>
                  <a:pt x="182" y="439"/>
                </a:lnTo>
                <a:lnTo>
                  <a:pt x="183" y="439"/>
                </a:lnTo>
                <a:lnTo>
                  <a:pt x="183" y="438"/>
                </a:lnTo>
                <a:lnTo>
                  <a:pt x="184" y="438"/>
                </a:lnTo>
                <a:lnTo>
                  <a:pt x="184" y="437"/>
                </a:lnTo>
                <a:lnTo>
                  <a:pt x="185" y="437"/>
                </a:lnTo>
                <a:lnTo>
                  <a:pt x="185" y="436"/>
                </a:lnTo>
                <a:lnTo>
                  <a:pt x="186" y="436"/>
                </a:lnTo>
                <a:lnTo>
                  <a:pt x="187" y="436"/>
                </a:lnTo>
                <a:lnTo>
                  <a:pt x="188" y="436"/>
                </a:lnTo>
                <a:lnTo>
                  <a:pt x="189" y="436"/>
                </a:lnTo>
                <a:lnTo>
                  <a:pt x="190" y="436"/>
                </a:lnTo>
                <a:lnTo>
                  <a:pt x="191" y="436"/>
                </a:lnTo>
                <a:lnTo>
                  <a:pt x="192" y="436"/>
                </a:lnTo>
                <a:lnTo>
                  <a:pt x="193" y="436"/>
                </a:lnTo>
                <a:lnTo>
                  <a:pt x="193" y="435"/>
                </a:lnTo>
                <a:lnTo>
                  <a:pt x="194" y="435"/>
                </a:lnTo>
                <a:lnTo>
                  <a:pt x="195" y="435"/>
                </a:lnTo>
                <a:lnTo>
                  <a:pt x="195" y="436"/>
                </a:lnTo>
                <a:lnTo>
                  <a:pt x="195" y="435"/>
                </a:lnTo>
                <a:lnTo>
                  <a:pt x="196" y="435"/>
                </a:lnTo>
                <a:lnTo>
                  <a:pt x="196" y="434"/>
                </a:lnTo>
                <a:lnTo>
                  <a:pt x="196" y="433"/>
                </a:lnTo>
                <a:lnTo>
                  <a:pt x="196" y="432"/>
                </a:lnTo>
                <a:lnTo>
                  <a:pt x="197" y="432"/>
                </a:lnTo>
                <a:lnTo>
                  <a:pt x="198" y="432"/>
                </a:lnTo>
                <a:lnTo>
                  <a:pt x="199" y="432"/>
                </a:lnTo>
                <a:lnTo>
                  <a:pt x="200" y="432"/>
                </a:lnTo>
                <a:lnTo>
                  <a:pt x="201" y="432"/>
                </a:lnTo>
                <a:lnTo>
                  <a:pt x="201" y="431"/>
                </a:lnTo>
                <a:lnTo>
                  <a:pt x="202" y="431"/>
                </a:lnTo>
                <a:lnTo>
                  <a:pt x="203" y="431"/>
                </a:lnTo>
                <a:lnTo>
                  <a:pt x="203" y="430"/>
                </a:lnTo>
                <a:lnTo>
                  <a:pt x="204" y="430"/>
                </a:lnTo>
                <a:lnTo>
                  <a:pt x="205" y="430"/>
                </a:lnTo>
                <a:lnTo>
                  <a:pt x="205" y="429"/>
                </a:lnTo>
                <a:lnTo>
                  <a:pt x="204" y="429"/>
                </a:lnTo>
                <a:lnTo>
                  <a:pt x="205" y="429"/>
                </a:lnTo>
                <a:lnTo>
                  <a:pt x="206" y="429"/>
                </a:lnTo>
                <a:lnTo>
                  <a:pt x="207" y="429"/>
                </a:lnTo>
                <a:lnTo>
                  <a:pt x="206" y="429"/>
                </a:lnTo>
                <a:lnTo>
                  <a:pt x="206" y="428"/>
                </a:lnTo>
                <a:lnTo>
                  <a:pt x="207" y="428"/>
                </a:lnTo>
                <a:lnTo>
                  <a:pt x="207" y="427"/>
                </a:lnTo>
                <a:lnTo>
                  <a:pt x="206" y="427"/>
                </a:lnTo>
                <a:lnTo>
                  <a:pt x="206" y="426"/>
                </a:lnTo>
                <a:lnTo>
                  <a:pt x="206" y="425"/>
                </a:lnTo>
                <a:lnTo>
                  <a:pt x="207" y="425"/>
                </a:lnTo>
                <a:lnTo>
                  <a:pt x="207" y="424"/>
                </a:lnTo>
                <a:lnTo>
                  <a:pt x="206" y="424"/>
                </a:lnTo>
                <a:lnTo>
                  <a:pt x="206" y="423"/>
                </a:lnTo>
                <a:lnTo>
                  <a:pt x="205" y="423"/>
                </a:lnTo>
                <a:lnTo>
                  <a:pt x="204" y="423"/>
                </a:lnTo>
                <a:lnTo>
                  <a:pt x="204" y="424"/>
                </a:lnTo>
                <a:lnTo>
                  <a:pt x="203" y="424"/>
                </a:lnTo>
                <a:lnTo>
                  <a:pt x="202" y="425"/>
                </a:lnTo>
                <a:lnTo>
                  <a:pt x="201" y="425"/>
                </a:lnTo>
                <a:lnTo>
                  <a:pt x="201" y="426"/>
                </a:lnTo>
                <a:lnTo>
                  <a:pt x="200" y="426"/>
                </a:lnTo>
                <a:lnTo>
                  <a:pt x="200" y="425"/>
                </a:lnTo>
                <a:lnTo>
                  <a:pt x="199" y="425"/>
                </a:lnTo>
                <a:lnTo>
                  <a:pt x="199" y="426"/>
                </a:lnTo>
                <a:lnTo>
                  <a:pt x="199" y="427"/>
                </a:lnTo>
                <a:lnTo>
                  <a:pt x="198" y="427"/>
                </a:lnTo>
                <a:lnTo>
                  <a:pt x="197" y="427"/>
                </a:lnTo>
                <a:lnTo>
                  <a:pt x="196" y="427"/>
                </a:lnTo>
                <a:lnTo>
                  <a:pt x="196" y="426"/>
                </a:lnTo>
                <a:lnTo>
                  <a:pt x="197" y="425"/>
                </a:lnTo>
                <a:lnTo>
                  <a:pt x="196" y="425"/>
                </a:lnTo>
                <a:lnTo>
                  <a:pt x="197" y="425"/>
                </a:lnTo>
                <a:lnTo>
                  <a:pt x="197" y="426"/>
                </a:lnTo>
                <a:lnTo>
                  <a:pt x="198" y="426"/>
                </a:lnTo>
                <a:lnTo>
                  <a:pt x="198" y="425"/>
                </a:lnTo>
                <a:lnTo>
                  <a:pt x="198" y="424"/>
                </a:lnTo>
                <a:lnTo>
                  <a:pt x="199" y="424"/>
                </a:lnTo>
                <a:lnTo>
                  <a:pt x="199" y="423"/>
                </a:lnTo>
                <a:lnTo>
                  <a:pt x="200" y="423"/>
                </a:lnTo>
                <a:lnTo>
                  <a:pt x="200" y="422"/>
                </a:lnTo>
                <a:lnTo>
                  <a:pt x="200" y="421"/>
                </a:lnTo>
                <a:lnTo>
                  <a:pt x="201" y="420"/>
                </a:lnTo>
                <a:lnTo>
                  <a:pt x="201" y="419"/>
                </a:lnTo>
                <a:lnTo>
                  <a:pt x="201" y="418"/>
                </a:lnTo>
                <a:lnTo>
                  <a:pt x="201" y="417"/>
                </a:lnTo>
                <a:lnTo>
                  <a:pt x="201" y="416"/>
                </a:lnTo>
                <a:lnTo>
                  <a:pt x="201" y="415"/>
                </a:lnTo>
                <a:lnTo>
                  <a:pt x="201" y="414"/>
                </a:lnTo>
                <a:lnTo>
                  <a:pt x="201" y="413"/>
                </a:lnTo>
                <a:lnTo>
                  <a:pt x="201" y="412"/>
                </a:lnTo>
                <a:lnTo>
                  <a:pt x="201" y="411"/>
                </a:lnTo>
                <a:lnTo>
                  <a:pt x="201" y="410"/>
                </a:lnTo>
                <a:lnTo>
                  <a:pt x="201" y="409"/>
                </a:lnTo>
                <a:lnTo>
                  <a:pt x="201" y="408"/>
                </a:lnTo>
                <a:lnTo>
                  <a:pt x="201" y="406"/>
                </a:lnTo>
                <a:lnTo>
                  <a:pt x="201" y="405"/>
                </a:lnTo>
                <a:lnTo>
                  <a:pt x="201" y="404"/>
                </a:lnTo>
                <a:lnTo>
                  <a:pt x="201" y="403"/>
                </a:lnTo>
                <a:lnTo>
                  <a:pt x="201" y="402"/>
                </a:lnTo>
                <a:lnTo>
                  <a:pt x="202" y="402"/>
                </a:lnTo>
                <a:lnTo>
                  <a:pt x="202" y="401"/>
                </a:lnTo>
                <a:lnTo>
                  <a:pt x="202" y="400"/>
                </a:lnTo>
                <a:lnTo>
                  <a:pt x="202" y="399"/>
                </a:lnTo>
                <a:lnTo>
                  <a:pt x="203" y="399"/>
                </a:lnTo>
                <a:lnTo>
                  <a:pt x="203" y="398"/>
                </a:lnTo>
                <a:lnTo>
                  <a:pt x="203" y="397"/>
                </a:lnTo>
                <a:lnTo>
                  <a:pt x="203" y="396"/>
                </a:lnTo>
                <a:lnTo>
                  <a:pt x="203" y="395"/>
                </a:lnTo>
                <a:lnTo>
                  <a:pt x="204" y="394"/>
                </a:lnTo>
                <a:lnTo>
                  <a:pt x="204" y="393"/>
                </a:lnTo>
                <a:lnTo>
                  <a:pt x="204" y="392"/>
                </a:lnTo>
                <a:lnTo>
                  <a:pt x="204" y="391"/>
                </a:lnTo>
                <a:lnTo>
                  <a:pt x="204" y="390"/>
                </a:lnTo>
                <a:lnTo>
                  <a:pt x="205" y="389"/>
                </a:lnTo>
                <a:lnTo>
                  <a:pt x="205" y="388"/>
                </a:lnTo>
                <a:lnTo>
                  <a:pt x="204" y="388"/>
                </a:lnTo>
                <a:lnTo>
                  <a:pt x="205" y="388"/>
                </a:lnTo>
                <a:lnTo>
                  <a:pt x="205" y="387"/>
                </a:lnTo>
                <a:lnTo>
                  <a:pt x="205" y="385"/>
                </a:lnTo>
                <a:lnTo>
                  <a:pt x="204" y="384"/>
                </a:lnTo>
                <a:lnTo>
                  <a:pt x="204" y="383"/>
                </a:lnTo>
                <a:lnTo>
                  <a:pt x="204" y="382"/>
                </a:lnTo>
                <a:lnTo>
                  <a:pt x="204" y="380"/>
                </a:lnTo>
                <a:lnTo>
                  <a:pt x="203" y="378"/>
                </a:lnTo>
                <a:lnTo>
                  <a:pt x="202" y="376"/>
                </a:lnTo>
                <a:lnTo>
                  <a:pt x="201" y="374"/>
                </a:lnTo>
                <a:lnTo>
                  <a:pt x="201" y="372"/>
                </a:lnTo>
                <a:lnTo>
                  <a:pt x="201" y="371"/>
                </a:lnTo>
                <a:lnTo>
                  <a:pt x="201" y="368"/>
                </a:lnTo>
                <a:lnTo>
                  <a:pt x="200" y="366"/>
                </a:lnTo>
                <a:lnTo>
                  <a:pt x="200" y="365"/>
                </a:lnTo>
                <a:lnTo>
                  <a:pt x="199" y="364"/>
                </a:lnTo>
                <a:lnTo>
                  <a:pt x="199" y="363"/>
                </a:lnTo>
                <a:lnTo>
                  <a:pt x="198" y="362"/>
                </a:lnTo>
                <a:lnTo>
                  <a:pt x="198" y="361"/>
                </a:lnTo>
                <a:lnTo>
                  <a:pt x="197" y="361"/>
                </a:lnTo>
                <a:lnTo>
                  <a:pt x="196" y="359"/>
                </a:lnTo>
                <a:lnTo>
                  <a:pt x="195" y="358"/>
                </a:lnTo>
                <a:lnTo>
                  <a:pt x="195" y="357"/>
                </a:lnTo>
                <a:lnTo>
                  <a:pt x="195" y="356"/>
                </a:lnTo>
                <a:lnTo>
                  <a:pt x="195" y="355"/>
                </a:lnTo>
                <a:lnTo>
                  <a:pt x="195" y="354"/>
                </a:lnTo>
                <a:lnTo>
                  <a:pt x="195" y="353"/>
                </a:lnTo>
                <a:lnTo>
                  <a:pt x="195" y="352"/>
                </a:lnTo>
                <a:lnTo>
                  <a:pt x="196" y="351"/>
                </a:lnTo>
                <a:lnTo>
                  <a:pt x="201" y="350"/>
                </a:lnTo>
                <a:lnTo>
                  <a:pt x="197" y="351"/>
                </a:lnTo>
                <a:lnTo>
                  <a:pt x="195" y="352"/>
                </a:lnTo>
                <a:lnTo>
                  <a:pt x="195" y="351"/>
                </a:lnTo>
                <a:lnTo>
                  <a:pt x="195" y="350"/>
                </a:lnTo>
                <a:lnTo>
                  <a:pt x="195" y="349"/>
                </a:lnTo>
                <a:lnTo>
                  <a:pt x="195" y="348"/>
                </a:lnTo>
                <a:lnTo>
                  <a:pt x="195" y="347"/>
                </a:lnTo>
                <a:lnTo>
                  <a:pt x="195" y="346"/>
                </a:lnTo>
                <a:lnTo>
                  <a:pt x="195" y="345"/>
                </a:lnTo>
                <a:lnTo>
                  <a:pt x="196" y="345"/>
                </a:lnTo>
                <a:lnTo>
                  <a:pt x="197" y="345"/>
                </a:lnTo>
                <a:lnTo>
                  <a:pt x="198" y="345"/>
                </a:lnTo>
                <a:lnTo>
                  <a:pt x="198" y="344"/>
                </a:lnTo>
                <a:lnTo>
                  <a:pt x="199" y="344"/>
                </a:lnTo>
                <a:lnTo>
                  <a:pt x="200" y="344"/>
                </a:lnTo>
                <a:lnTo>
                  <a:pt x="200" y="343"/>
                </a:lnTo>
                <a:lnTo>
                  <a:pt x="201" y="343"/>
                </a:lnTo>
                <a:lnTo>
                  <a:pt x="201" y="342"/>
                </a:lnTo>
                <a:lnTo>
                  <a:pt x="201" y="341"/>
                </a:lnTo>
                <a:lnTo>
                  <a:pt x="201" y="340"/>
                </a:lnTo>
                <a:lnTo>
                  <a:pt x="200" y="340"/>
                </a:lnTo>
                <a:lnTo>
                  <a:pt x="200" y="339"/>
                </a:lnTo>
                <a:lnTo>
                  <a:pt x="200" y="338"/>
                </a:lnTo>
                <a:lnTo>
                  <a:pt x="199" y="338"/>
                </a:lnTo>
                <a:lnTo>
                  <a:pt x="199" y="339"/>
                </a:lnTo>
                <a:lnTo>
                  <a:pt x="200" y="339"/>
                </a:lnTo>
                <a:lnTo>
                  <a:pt x="200" y="340"/>
                </a:lnTo>
                <a:lnTo>
                  <a:pt x="199" y="339"/>
                </a:lnTo>
                <a:lnTo>
                  <a:pt x="198" y="338"/>
                </a:lnTo>
                <a:lnTo>
                  <a:pt x="198" y="337"/>
                </a:lnTo>
                <a:lnTo>
                  <a:pt x="198" y="336"/>
                </a:lnTo>
                <a:lnTo>
                  <a:pt x="198" y="335"/>
                </a:lnTo>
                <a:lnTo>
                  <a:pt x="198" y="333"/>
                </a:lnTo>
                <a:lnTo>
                  <a:pt x="198" y="331"/>
                </a:lnTo>
                <a:lnTo>
                  <a:pt x="198" y="328"/>
                </a:lnTo>
                <a:lnTo>
                  <a:pt x="199" y="326"/>
                </a:lnTo>
                <a:lnTo>
                  <a:pt x="200" y="325"/>
                </a:lnTo>
                <a:lnTo>
                  <a:pt x="200" y="324"/>
                </a:lnTo>
                <a:lnTo>
                  <a:pt x="200" y="323"/>
                </a:lnTo>
                <a:lnTo>
                  <a:pt x="201" y="323"/>
                </a:lnTo>
                <a:lnTo>
                  <a:pt x="201" y="322"/>
                </a:lnTo>
                <a:lnTo>
                  <a:pt x="201" y="321"/>
                </a:lnTo>
                <a:lnTo>
                  <a:pt x="202" y="320"/>
                </a:lnTo>
                <a:lnTo>
                  <a:pt x="202" y="319"/>
                </a:lnTo>
                <a:lnTo>
                  <a:pt x="203" y="318"/>
                </a:lnTo>
                <a:lnTo>
                  <a:pt x="204" y="317"/>
                </a:lnTo>
                <a:lnTo>
                  <a:pt x="204" y="316"/>
                </a:lnTo>
                <a:lnTo>
                  <a:pt x="206" y="314"/>
                </a:lnTo>
                <a:lnTo>
                  <a:pt x="207" y="313"/>
                </a:lnTo>
                <a:lnTo>
                  <a:pt x="207" y="312"/>
                </a:lnTo>
                <a:lnTo>
                  <a:pt x="208" y="312"/>
                </a:lnTo>
                <a:lnTo>
                  <a:pt x="208" y="311"/>
                </a:lnTo>
                <a:lnTo>
                  <a:pt x="208" y="310"/>
                </a:lnTo>
                <a:lnTo>
                  <a:pt x="209" y="310"/>
                </a:lnTo>
                <a:lnTo>
                  <a:pt x="209" y="309"/>
                </a:lnTo>
                <a:lnTo>
                  <a:pt x="210" y="309"/>
                </a:lnTo>
                <a:lnTo>
                  <a:pt x="210" y="308"/>
                </a:lnTo>
                <a:lnTo>
                  <a:pt x="210" y="307"/>
                </a:lnTo>
                <a:lnTo>
                  <a:pt x="210" y="306"/>
                </a:lnTo>
                <a:lnTo>
                  <a:pt x="210" y="305"/>
                </a:lnTo>
                <a:lnTo>
                  <a:pt x="210" y="304"/>
                </a:lnTo>
                <a:lnTo>
                  <a:pt x="210" y="303"/>
                </a:lnTo>
                <a:lnTo>
                  <a:pt x="210" y="302"/>
                </a:lnTo>
                <a:lnTo>
                  <a:pt x="210" y="301"/>
                </a:lnTo>
                <a:lnTo>
                  <a:pt x="210" y="300"/>
                </a:lnTo>
                <a:lnTo>
                  <a:pt x="210" y="299"/>
                </a:lnTo>
                <a:lnTo>
                  <a:pt x="209" y="299"/>
                </a:lnTo>
                <a:lnTo>
                  <a:pt x="209" y="298"/>
                </a:lnTo>
                <a:lnTo>
                  <a:pt x="209" y="297"/>
                </a:lnTo>
                <a:lnTo>
                  <a:pt x="209" y="296"/>
                </a:lnTo>
                <a:lnTo>
                  <a:pt x="209" y="295"/>
                </a:lnTo>
                <a:lnTo>
                  <a:pt x="208" y="295"/>
                </a:lnTo>
                <a:lnTo>
                  <a:pt x="208" y="294"/>
                </a:lnTo>
                <a:lnTo>
                  <a:pt x="208" y="293"/>
                </a:lnTo>
                <a:lnTo>
                  <a:pt x="207" y="292"/>
                </a:lnTo>
                <a:lnTo>
                  <a:pt x="207" y="291"/>
                </a:lnTo>
                <a:lnTo>
                  <a:pt x="207" y="290"/>
                </a:lnTo>
                <a:lnTo>
                  <a:pt x="207" y="289"/>
                </a:lnTo>
                <a:lnTo>
                  <a:pt x="207" y="288"/>
                </a:lnTo>
                <a:lnTo>
                  <a:pt x="207" y="287"/>
                </a:lnTo>
                <a:lnTo>
                  <a:pt x="207" y="286"/>
                </a:lnTo>
                <a:lnTo>
                  <a:pt x="207" y="285"/>
                </a:lnTo>
                <a:lnTo>
                  <a:pt x="208" y="285"/>
                </a:lnTo>
                <a:lnTo>
                  <a:pt x="207" y="285"/>
                </a:lnTo>
                <a:lnTo>
                  <a:pt x="207" y="284"/>
                </a:lnTo>
                <a:lnTo>
                  <a:pt x="208" y="283"/>
                </a:lnTo>
                <a:lnTo>
                  <a:pt x="209" y="282"/>
                </a:lnTo>
                <a:lnTo>
                  <a:pt x="210" y="282"/>
                </a:lnTo>
                <a:lnTo>
                  <a:pt x="211" y="282"/>
                </a:lnTo>
                <a:lnTo>
                  <a:pt x="211" y="281"/>
                </a:lnTo>
                <a:lnTo>
                  <a:pt x="212" y="280"/>
                </a:lnTo>
                <a:lnTo>
                  <a:pt x="213" y="279"/>
                </a:lnTo>
                <a:lnTo>
                  <a:pt x="213" y="278"/>
                </a:lnTo>
                <a:lnTo>
                  <a:pt x="214" y="278"/>
                </a:lnTo>
                <a:lnTo>
                  <a:pt x="214" y="277"/>
                </a:lnTo>
                <a:lnTo>
                  <a:pt x="214" y="276"/>
                </a:lnTo>
                <a:lnTo>
                  <a:pt x="214" y="275"/>
                </a:lnTo>
                <a:lnTo>
                  <a:pt x="214" y="274"/>
                </a:lnTo>
                <a:lnTo>
                  <a:pt x="214" y="273"/>
                </a:lnTo>
                <a:lnTo>
                  <a:pt x="214" y="272"/>
                </a:lnTo>
                <a:lnTo>
                  <a:pt x="214" y="271"/>
                </a:lnTo>
                <a:lnTo>
                  <a:pt x="214" y="270"/>
                </a:lnTo>
                <a:lnTo>
                  <a:pt x="215" y="270"/>
                </a:lnTo>
                <a:lnTo>
                  <a:pt x="215" y="269"/>
                </a:lnTo>
                <a:lnTo>
                  <a:pt x="216" y="269"/>
                </a:lnTo>
                <a:lnTo>
                  <a:pt x="216" y="268"/>
                </a:lnTo>
                <a:lnTo>
                  <a:pt x="217" y="268"/>
                </a:lnTo>
                <a:lnTo>
                  <a:pt x="217" y="267"/>
                </a:lnTo>
                <a:lnTo>
                  <a:pt x="217" y="266"/>
                </a:lnTo>
                <a:lnTo>
                  <a:pt x="217" y="265"/>
                </a:lnTo>
                <a:lnTo>
                  <a:pt x="218" y="265"/>
                </a:lnTo>
                <a:lnTo>
                  <a:pt x="218" y="264"/>
                </a:lnTo>
                <a:lnTo>
                  <a:pt x="219" y="264"/>
                </a:lnTo>
                <a:lnTo>
                  <a:pt x="220" y="263"/>
                </a:lnTo>
                <a:lnTo>
                  <a:pt x="221" y="263"/>
                </a:lnTo>
                <a:lnTo>
                  <a:pt x="222" y="263"/>
                </a:lnTo>
                <a:lnTo>
                  <a:pt x="223" y="263"/>
                </a:lnTo>
                <a:lnTo>
                  <a:pt x="224" y="263"/>
                </a:lnTo>
                <a:lnTo>
                  <a:pt x="225" y="263"/>
                </a:lnTo>
                <a:lnTo>
                  <a:pt x="225" y="262"/>
                </a:lnTo>
                <a:lnTo>
                  <a:pt x="226" y="262"/>
                </a:lnTo>
                <a:lnTo>
                  <a:pt x="227" y="262"/>
                </a:lnTo>
                <a:lnTo>
                  <a:pt x="228" y="262"/>
                </a:lnTo>
                <a:lnTo>
                  <a:pt x="228" y="261"/>
                </a:lnTo>
                <a:lnTo>
                  <a:pt x="229" y="261"/>
                </a:lnTo>
                <a:lnTo>
                  <a:pt x="229" y="262"/>
                </a:lnTo>
                <a:lnTo>
                  <a:pt x="229" y="261"/>
                </a:lnTo>
                <a:lnTo>
                  <a:pt x="230" y="261"/>
                </a:lnTo>
                <a:lnTo>
                  <a:pt x="230" y="260"/>
                </a:lnTo>
                <a:lnTo>
                  <a:pt x="229" y="260"/>
                </a:lnTo>
                <a:lnTo>
                  <a:pt x="230" y="260"/>
                </a:lnTo>
                <a:lnTo>
                  <a:pt x="230" y="259"/>
                </a:lnTo>
                <a:lnTo>
                  <a:pt x="229" y="258"/>
                </a:lnTo>
                <a:lnTo>
                  <a:pt x="229" y="257"/>
                </a:lnTo>
                <a:lnTo>
                  <a:pt x="229" y="256"/>
                </a:lnTo>
                <a:lnTo>
                  <a:pt x="228" y="256"/>
                </a:lnTo>
                <a:lnTo>
                  <a:pt x="228" y="255"/>
                </a:lnTo>
                <a:lnTo>
                  <a:pt x="228" y="254"/>
                </a:lnTo>
                <a:lnTo>
                  <a:pt x="228" y="253"/>
                </a:lnTo>
                <a:lnTo>
                  <a:pt x="228" y="252"/>
                </a:lnTo>
                <a:lnTo>
                  <a:pt x="229" y="252"/>
                </a:lnTo>
                <a:lnTo>
                  <a:pt x="230" y="252"/>
                </a:lnTo>
                <a:lnTo>
                  <a:pt x="230" y="253"/>
                </a:lnTo>
                <a:lnTo>
                  <a:pt x="230" y="252"/>
                </a:lnTo>
                <a:lnTo>
                  <a:pt x="231" y="251"/>
                </a:lnTo>
                <a:lnTo>
                  <a:pt x="231" y="250"/>
                </a:lnTo>
                <a:lnTo>
                  <a:pt x="232" y="250"/>
                </a:lnTo>
                <a:lnTo>
                  <a:pt x="231" y="249"/>
                </a:lnTo>
                <a:lnTo>
                  <a:pt x="231" y="248"/>
                </a:lnTo>
                <a:lnTo>
                  <a:pt x="231" y="247"/>
                </a:lnTo>
                <a:lnTo>
                  <a:pt x="230" y="247"/>
                </a:lnTo>
                <a:lnTo>
                  <a:pt x="230" y="246"/>
                </a:lnTo>
                <a:lnTo>
                  <a:pt x="230" y="245"/>
                </a:lnTo>
                <a:lnTo>
                  <a:pt x="230" y="244"/>
                </a:lnTo>
                <a:lnTo>
                  <a:pt x="231" y="244"/>
                </a:lnTo>
                <a:lnTo>
                  <a:pt x="231" y="243"/>
                </a:lnTo>
                <a:lnTo>
                  <a:pt x="232" y="243"/>
                </a:lnTo>
                <a:lnTo>
                  <a:pt x="232" y="242"/>
                </a:lnTo>
                <a:lnTo>
                  <a:pt x="233" y="242"/>
                </a:lnTo>
                <a:lnTo>
                  <a:pt x="233" y="241"/>
                </a:lnTo>
                <a:lnTo>
                  <a:pt x="233" y="240"/>
                </a:lnTo>
                <a:lnTo>
                  <a:pt x="234" y="240"/>
                </a:lnTo>
                <a:lnTo>
                  <a:pt x="234" y="239"/>
                </a:lnTo>
                <a:lnTo>
                  <a:pt x="235" y="239"/>
                </a:lnTo>
                <a:lnTo>
                  <a:pt x="235" y="238"/>
                </a:lnTo>
                <a:lnTo>
                  <a:pt x="235" y="237"/>
                </a:lnTo>
                <a:lnTo>
                  <a:pt x="236" y="237"/>
                </a:lnTo>
                <a:lnTo>
                  <a:pt x="235" y="237"/>
                </a:lnTo>
                <a:lnTo>
                  <a:pt x="235" y="236"/>
                </a:lnTo>
                <a:lnTo>
                  <a:pt x="235" y="235"/>
                </a:lnTo>
                <a:lnTo>
                  <a:pt x="235" y="234"/>
                </a:lnTo>
                <a:lnTo>
                  <a:pt x="236" y="234"/>
                </a:lnTo>
                <a:lnTo>
                  <a:pt x="235" y="234"/>
                </a:lnTo>
                <a:lnTo>
                  <a:pt x="234" y="233"/>
                </a:lnTo>
                <a:lnTo>
                  <a:pt x="234" y="232"/>
                </a:lnTo>
                <a:lnTo>
                  <a:pt x="233" y="232"/>
                </a:lnTo>
                <a:lnTo>
                  <a:pt x="232" y="232"/>
                </a:lnTo>
                <a:lnTo>
                  <a:pt x="232" y="231"/>
                </a:lnTo>
                <a:lnTo>
                  <a:pt x="231" y="231"/>
                </a:lnTo>
                <a:lnTo>
                  <a:pt x="232" y="231"/>
                </a:lnTo>
                <a:lnTo>
                  <a:pt x="232" y="230"/>
                </a:lnTo>
                <a:lnTo>
                  <a:pt x="232" y="229"/>
                </a:lnTo>
                <a:lnTo>
                  <a:pt x="233" y="229"/>
                </a:lnTo>
                <a:lnTo>
                  <a:pt x="233" y="228"/>
                </a:lnTo>
                <a:lnTo>
                  <a:pt x="233" y="227"/>
                </a:lnTo>
                <a:lnTo>
                  <a:pt x="233" y="226"/>
                </a:lnTo>
                <a:lnTo>
                  <a:pt x="233" y="225"/>
                </a:lnTo>
                <a:lnTo>
                  <a:pt x="233" y="224"/>
                </a:lnTo>
                <a:lnTo>
                  <a:pt x="234" y="224"/>
                </a:lnTo>
                <a:lnTo>
                  <a:pt x="234" y="223"/>
                </a:lnTo>
                <a:lnTo>
                  <a:pt x="234" y="222"/>
                </a:lnTo>
                <a:lnTo>
                  <a:pt x="234" y="221"/>
                </a:lnTo>
                <a:lnTo>
                  <a:pt x="235" y="221"/>
                </a:lnTo>
                <a:lnTo>
                  <a:pt x="235" y="220"/>
                </a:lnTo>
                <a:lnTo>
                  <a:pt x="235" y="219"/>
                </a:lnTo>
                <a:lnTo>
                  <a:pt x="236" y="219"/>
                </a:lnTo>
                <a:lnTo>
                  <a:pt x="236" y="218"/>
                </a:lnTo>
                <a:lnTo>
                  <a:pt x="236" y="217"/>
                </a:lnTo>
                <a:lnTo>
                  <a:pt x="237" y="217"/>
                </a:lnTo>
                <a:lnTo>
                  <a:pt x="237" y="216"/>
                </a:lnTo>
                <a:lnTo>
                  <a:pt x="237" y="215"/>
                </a:lnTo>
                <a:lnTo>
                  <a:pt x="238" y="215"/>
                </a:lnTo>
                <a:lnTo>
                  <a:pt x="238" y="214"/>
                </a:lnTo>
                <a:lnTo>
                  <a:pt x="239" y="214"/>
                </a:lnTo>
                <a:lnTo>
                  <a:pt x="239" y="213"/>
                </a:lnTo>
                <a:lnTo>
                  <a:pt x="239" y="212"/>
                </a:lnTo>
                <a:lnTo>
                  <a:pt x="239" y="211"/>
                </a:lnTo>
                <a:lnTo>
                  <a:pt x="238" y="211"/>
                </a:lnTo>
                <a:lnTo>
                  <a:pt x="238" y="210"/>
                </a:lnTo>
                <a:lnTo>
                  <a:pt x="239" y="207"/>
                </a:lnTo>
                <a:lnTo>
                  <a:pt x="239" y="205"/>
                </a:lnTo>
                <a:lnTo>
                  <a:pt x="239" y="204"/>
                </a:lnTo>
                <a:lnTo>
                  <a:pt x="240" y="203"/>
                </a:lnTo>
                <a:lnTo>
                  <a:pt x="240" y="202"/>
                </a:lnTo>
                <a:lnTo>
                  <a:pt x="240" y="201"/>
                </a:lnTo>
                <a:lnTo>
                  <a:pt x="240" y="200"/>
                </a:lnTo>
                <a:lnTo>
                  <a:pt x="241" y="200"/>
                </a:lnTo>
                <a:lnTo>
                  <a:pt x="241" y="199"/>
                </a:lnTo>
                <a:lnTo>
                  <a:pt x="240" y="199"/>
                </a:lnTo>
                <a:lnTo>
                  <a:pt x="241" y="199"/>
                </a:lnTo>
                <a:lnTo>
                  <a:pt x="241" y="198"/>
                </a:lnTo>
                <a:lnTo>
                  <a:pt x="241" y="197"/>
                </a:lnTo>
                <a:lnTo>
                  <a:pt x="240" y="196"/>
                </a:lnTo>
                <a:lnTo>
                  <a:pt x="240" y="195"/>
                </a:lnTo>
                <a:lnTo>
                  <a:pt x="241" y="195"/>
                </a:lnTo>
                <a:lnTo>
                  <a:pt x="241" y="194"/>
                </a:lnTo>
                <a:lnTo>
                  <a:pt x="242" y="194"/>
                </a:lnTo>
                <a:lnTo>
                  <a:pt x="242" y="193"/>
                </a:lnTo>
                <a:lnTo>
                  <a:pt x="243" y="193"/>
                </a:lnTo>
                <a:lnTo>
                  <a:pt x="243" y="194"/>
                </a:lnTo>
                <a:lnTo>
                  <a:pt x="243" y="193"/>
                </a:lnTo>
                <a:lnTo>
                  <a:pt x="244" y="193"/>
                </a:lnTo>
                <a:lnTo>
                  <a:pt x="244" y="192"/>
                </a:lnTo>
                <a:lnTo>
                  <a:pt x="245" y="192"/>
                </a:lnTo>
                <a:lnTo>
                  <a:pt x="245" y="191"/>
                </a:lnTo>
                <a:lnTo>
                  <a:pt x="245" y="190"/>
                </a:lnTo>
                <a:lnTo>
                  <a:pt x="246" y="190"/>
                </a:lnTo>
                <a:lnTo>
                  <a:pt x="247" y="190"/>
                </a:lnTo>
                <a:lnTo>
                  <a:pt x="247" y="189"/>
                </a:lnTo>
                <a:lnTo>
                  <a:pt x="247" y="188"/>
                </a:lnTo>
                <a:lnTo>
                  <a:pt x="247" y="187"/>
                </a:lnTo>
                <a:lnTo>
                  <a:pt x="246" y="186"/>
                </a:lnTo>
                <a:lnTo>
                  <a:pt x="245" y="186"/>
                </a:lnTo>
                <a:lnTo>
                  <a:pt x="245" y="185"/>
                </a:lnTo>
                <a:lnTo>
                  <a:pt x="245" y="184"/>
                </a:lnTo>
                <a:lnTo>
                  <a:pt x="244" y="183"/>
                </a:lnTo>
                <a:lnTo>
                  <a:pt x="243" y="182"/>
                </a:lnTo>
                <a:lnTo>
                  <a:pt x="243" y="181"/>
                </a:lnTo>
                <a:lnTo>
                  <a:pt x="243" y="180"/>
                </a:lnTo>
                <a:lnTo>
                  <a:pt x="242" y="180"/>
                </a:lnTo>
                <a:lnTo>
                  <a:pt x="243" y="180"/>
                </a:lnTo>
                <a:lnTo>
                  <a:pt x="243" y="179"/>
                </a:lnTo>
                <a:lnTo>
                  <a:pt x="244" y="179"/>
                </a:lnTo>
                <a:lnTo>
                  <a:pt x="245" y="178"/>
                </a:lnTo>
                <a:lnTo>
                  <a:pt x="245" y="177"/>
                </a:lnTo>
                <a:lnTo>
                  <a:pt x="246" y="177"/>
                </a:lnTo>
                <a:lnTo>
                  <a:pt x="247" y="177"/>
                </a:lnTo>
                <a:lnTo>
                  <a:pt x="248" y="177"/>
                </a:lnTo>
                <a:lnTo>
                  <a:pt x="248" y="176"/>
                </a:lnTo>
                <a:lnTo>
                  <a:pt x="249" y="176"/>
                </a:lnTo>
                <a:lnTo>
                  <a:pt x="249" y="175"/>
                </a:lnTo>
                <a:lnTo>
                  <a:pt x="249" y="174"/>
                </a:lnTo>
                <a:lnTo>
                  <a:pt x="250" y="174"/>
                </a:lnTo>
                <a:lnTo>
                  <a:pt x="251" y="173"/>
                </a:lnTo>
                <a:lnTo>
                  <a:pt x="252" y="173"/>
                </a:lnTo>
                <a:lnTo>
                  <a:pt x="253" y="173"/>
                </a:lnTo>
                <a:lnTo>
                  <a:pt x="254" y="173"/>
                </a:lnTo>
                <a:lnTo>
                  <a:pt x="255" y="173"/>
                </a:lnTo>
                <a:lnTo>
                  <a:pt x="255" y="172"/>
                </a:lnTo>
                <a:lnTo>
                  <a:pt x="256" y="172"/>
                </a:lnTo>
                <a:lnTo>
                  <a:pt x="257" y="172"/>
                </a:lnTo>
                <a:lnTo>
                  <a:pt x="257" y="171"/>
                </a:lnTo>
                <a:lnTo>
                  <a:pt x="258" y="171"/>
                </a:lnTo>
                <a:lnTo>
                  <a:pt x="258" y="170"/>
                </a:lnTo>
                <a:lnTo>
                  <a:pt x="258" y="169"/>
                </a:lnTo>
                <a:lnTo>
                  <a:pt x="259" y="169"/>
                </a:lnTo>
                <a:lnTo>
                  <a:pt x="260" y="169"/>
                </a:lnTo>
                <a:lnTo>
                  <a:pt x="260" y="168"/>
                </a:lnTo>
                <a:lnTo>
                  <a:pt x="261" y="168"/>
                </a:lnTo>
                <a:lnTo>
                  <a:pt x="262" y="168"/>
                </a:lnTo>
                <a:lnTo>
                  <a:pt x="262" y="167"/>
                </a:lnTo>
                <a:lnTo>
                  <a:pt x="263" y="167"/>
                </a:lnTo>
                <a:lnTo>
                  <a:pt x="264" y="167"/>
                </a:lnTo>
                <a:lnTo>
                  <a:pt x="264" y="166"/>
                </a:lnTo>
                <a:lnTo>
                  <a:pt x="265" y="166"/>
                </a:lnTo>
                <a:lnTo>
                  <a:pt x="268" y="166"/>
                </a:lnTo>
                <a:lnTo>
                  <a:pt x="268" y="165"/>
                </a:lnTo>
                <a:lnTo>
                  <a:pt x="269" y="165"/>
                </a:lnTo>
                <a:lnTo>
                  <a:pt x="270" y="165"/>
                </a:lnTo>
                <a:lnTo>
                  <a:pt x="270" y="164"/>
                </a:lnTo>
                <a:lnTo>
                  <a:pt x="272" y="163"/>
                </a:lnTo>
                <a:lnTo>
                  <a:pt x="274" y="161"/>
                </a:lnTo>
                <a:lnTo>
                  <a:pt x="275" y="161"/>
                </a:lnTo>
                <a:lnTo>
                  <a:pt x="275" y="160"/>
                </a:lnTo>
                <a:lnTo>
                  <a:pt x="276" y="160"/>
                </a:lnTo>
                <a:lnTo>
                  <a:pt x="276" y="161"/>
                </a:lnTo>
                <a:lnTo>
                  <a:pt x="276" y="160"/>
                </a:lnTo>
                <a:lnTo>
                  <a:pt x="277" y="160"/>
                </a:lnTo>
                <a:lnTo>
                  <a:pt x="279" y="158"/>
                </a:lnTo>
                <a:lnTo>
                  <a:pt x="281" y="157"/>
                </a:lnTo>
                <a:lnTo>
                  <a:pt x="281" y="156"/>
                </a:lnTo>
                <a:lnTo>
                  <a:pt x="282" y="156"/>
                </a:lnTo>
                <a:lnTo>
                  <a:pt x="283" y="156"/>
                </a:lnTo>
                <a:lnTo>
                  <a:pt x="283" y="155"/>
                </a:lnTo>
                <a:lnTo>
                  <a:pt x="284" y="155"/>
                </a:lnTo>
                <a:lnTo>
                  <a:pt x="285" y="155"/>
                </a:lnTo>
                <a:lnTo>
                  <a:pt x="286" y="155"/>
                </a:lnTo>
                <a:lnTo>
                  <a:pt x="286" y="156"/>
                </a:lnTo>
                <a:lnTo>
                  <a:pt x="285" y="157"/>
                </a:lnTo>
                <a:lnTo>
                  <a:pt x="286" y="157"/>
                </a:lnTo>
                <a:lnTo>
                  <a:pt x="286" y="158"/>
                </a:lnTo>
                <a:lnTo>
                  <a:pt x="286" y="159"/>
                </a:lnTo>
                <a:lnTo>
                  <a:pt x="287" y="159"/>
                </a:lnTo>
                <a:lnTo>
                  <a:pt x="287" y="160"/>
                </a:lnTo>
                <a:lnTo>
                  <a:pt x="288" y="160"/>
                </a:lnTo>
                <a:lnTo>
                  <a:pt x="289" y="160"/>
                </a:lnTo>
                <a:lnTo>
                  <a:pt x="290" y="160"/>
                </a:lnTo>
                <a:lnTo>
                  <a:pt x="291" y="160"/>
                </a:lnTo>
                <a:lnTo>
                  <a:pt x="292" y="160"/>
                </a:lnTo>
                <a:lnTo>
                  <a:pt x="292" y="159"/>
                </a:lnTo>
                <a:lnTo>
                  <a:pt x="293" y="159"/>
                </a:lnTo>
                <a:lnTo>
                  <a:pt x="295" y="158"/>
                </a:lnTo>
                <a:lnTo>
                  <a:pt x="295" y="157"/>
                </a:lnTo>
                <a:lnTo>
                  <a:pt x="296" y="156"/>
                </a:lnTo>
                <a:lnTo>
                  <a:pt x="297" y="156"/>
                </a:lnTo>
                <a:lnTo>
                  <a:pt x="297" y="155"/>
                </a:lnTo>
                <a:lnTo>
                  <a:pt x="298" y="155"/>
                </a:lnTo>
                <a:lnTo>
                  <a:pt x="298" y="156"/>
                </a:lnTo>
                <a:lnTo>
                  <a:pt x="298" y="157"/>
                </a:lnTo>
                <a:lnTo>
                  <a:pt x="299" y="157"/>
                </a:lnTo>
                <a:lnTo>
                  <a:pt x="299" y="158"/>
                </a:lnTo>
                <a:lnTo>
                  <a:pt x="299" y="159"/>
                </a:lnTo>
                <a:lnTo>
                  <a:pt x="299" y="160"/>
                </a:lnTo>
                <a:lnTo>
                  <a:pt x="300" y="160"/>
                </a:lnTo>
                <a:lnTo>
                  <a:pt x="300" y="161"/>
                </a:lnTo>
                <a:lnTo>
                  <a:pt x="301" y="161"/>
                </a:lnTo>
                <a:lnTo>
                  <a:pt x="302" y="161"/>
                </a:lnTo>
                <a:lnTo>
                  <a:pt x="302" y="160"/>
                </a:lnTo>
                <a:lnTo>
                  <a:pt x="303" y="160"/>
                </a:lnTo>
                <a:lnTo>
                  <a:pt x="303" y="161"/>
                </a:lnTo>
                <a:lnTo>
                  <a:pt x="304" y="161"/>
                </a:lnTo>
                <a:lnTo>
                  <a:pt x="305" y="161"/>
                </a:lnTo>
                <a:lnTo>
                  <a:pt x="305" y="160"/>
                </a:lnTo>
                <a:lnTo>
                  <a:pt x="306" y="160"/>
                </a:lnTo>
                <a:lnTo>
                  <a:pt x="306" y="159"/>
                </a:lnTo>
                <a:lnTo>
                  <a:pt x="306" y="158"/>
                </a:lnTo>
                <a:lnTo>
                  <a:pt x="307" y="158"/>
                </a:lnTo>
                <a:lnTo>
                  <a:pt x="306" y="158"/>
                </a:lnTo>
                <a:lnTo>
                  <a:pt x="306" y="157"/>
                </a:lnTo>
                <a:lnTo>
                  <a:pt x="307" y="156"/>
                </a:lnTo>
                <a:lnTo>
                  <a:pt x="307" y="155"/>
                </a:lnTo>
                <a:lnTo>
                  <a:pt x="307" y="154"/>
                </a:lnTo>
                <a:lnTo>
                  <a:pt x="308" y="154"/>
                </a:lnTo>
                <a:lnTo>
                  <a:pt x="307" y="154"/>
                </a:lnTo>
                <a:lnTo>
                  <a:pt x="307" y="153"/>
                </a:lnTo>
                <a:lnTo>
                  <a:pt x="308" y="153"/>
                </a:lnTo>
                <a:lnTo>
                  <a:pt x="308" y="152"/>
                </a:lnTo>
                <a:lnTo>
                  <a:pt x="308" y="151"/>
                </a:lnTo>
                <a:lnTo>
                  <a:pt x="308" y="150"/>
                </a:lnTo>
                <a:lnTo>
                  <a:pt x="309" y="150"/>
                </a:lnTo>
                <a:lnTo>
                  <a:pt x="309" y="149"/>
                </a:lnTo>
                <a:lnTo>
                  <a:pt x="309" y="148"/>
                </a:lnTo>
                <a:lnTo>
                  <a:pt x="309" y="147"/>
                </a:lnTo>
                <a:lnTo>
                  <a:pt x="310" y="147"/>
                </a:lnTo>
                <a:lnTo>
                  <a:pt x="311" y="146"/>
                </a:lnTo>
                <a:lnTo>
                  <a:pt x="310" y="146"/>
                </a:lnTo>
                <a:lnTo>
                  <a:pt x="310" y="145"/>
                </a:lnTo>
                <a:lnTo>
                  <a:pt x="310" y="144"/>
                </a:lnTo>
                <a:lnTo>
                  <a:pt x="309" y="144"/>
                </a:lnTo>
                <a:lnTo>
                  <a:pt x="308" y="144"/>
                </a:lnTo>
                <a:lnTo>
                  <a:pt x="308" y="143"/>
                </a:lnTo>
                <a:lnTo>
                  <a:pt x="308" y="142"/>
                </a:lnTo>
                <a:lnTo>
                  <a:pt x="307" y="142"/>
                </a:lnTo>
                <a:lnTo>
                  <a:pt x="307" y="141"/>
                </a:lnTo>
                <a:lnTo>
                  <a:pt x="308" y="141"/>
                </a:lnTo>
                <a:lnTo>
                  <a:pt x="308" y="140"/>
                </a:lnTo>
                <a:lnTo>
                  <a:pt x="309" y="139"/>
                </a:lnTo>
                <a:lnTo>
                  <a:pt x="309" y="138"/>
                </a:lnTo>
                <a:lnTo>
                  <a:pt x="309" y="137"/>
                </a:lnTo>
                <a:lnTo>
                  <a:pt x="308" y="137"/>
                </a:lnTo>
                <a:lnTo>
                  <a:pt x="309" y="137"/>
                </a:lnTo>
                <a:lnTo>
                  <a:pt x="308" y="137"/>
                </a:lnTo>
                <a:lnTo>
                  <a:pt x="308" y="136"/>
                </a:lnTo>
                <a:lnTo>
                  <a:pt x="308" y="135"/>
                </a:lnTo>
                <a:lnTo>
                  <a:pt x="309" y="135"/>
                </a:lnTo>
                <a:lnTo>
                  <a:pt x="309" y="134"/>
                </a:lnTo>
                <a:lnTo>
                  <a:pt x="310" y="134"/>
                </a:lnTo>
                <a:lnTo>
                  <a:pt x="310" y="133"/>
                </a:lnTo>
                <a:lnTo>
                  <a:pt x="311" y="133"/>
                </a:lnTo>
                <a:lnTo>
                  <a:pt x="311" y="132"/>
                </a:lnTo>
                <a:lnTo>
                  <a:pt x="312" y="132"/>
                </a:lnTo>
                <a:lnTo>
                  <a:pt x="312" y="133"/>
                </a:lnTo>
                <a:lnTo>
                  <a:pt x="312" y="132"/>
                </a:lnTo>
                <a:lnTo>
                  <a:pt x="313" y="132"/>
                </a:lnTo>
                <a:lnTo>
                  <a:pt x="313" y="131"/>
                </a:lnTo>
                <a:lnTo>
                  <a:pt x="314" y="131"/>
                </a:lnTo>
                <a:lnTo>
                  <a:pt x="314" y="130"/>
                </a:lnTo>
                <a:lnTo>
                  <a:pt x="314" y="129"/>
                </a:lnTo>
                <a:lnTo>
                  <a:pt x="315" y="129"/>
                </a:lnTo>
                <a:lnTo>
                  <a:pt x="315" y="128"/>
                </a:lnTo>
                <a:lnTo>
                  <a:pt x="314" y="128"/>
                </a:lnTo>
                <a:lnTo>
                  <a:pt x="315" y="128"/>
                </a:lnTo>
                <a:lnTo>
                  <a:pt x="316" y="128"/>
                </a:lnTo>
                <a:lnTo>
                  <a:pt x="317" y="128"/>
                </a:lnTo>
                <a:lnTo>
                  <a:pt x="317" y="127"/>
                </a:lnTo>
                <a:lnTo>
                  <a:pt x="317" y="126"/>
                </a:lnTo>
                <a:lnTo>
                  <a:pt x="317" y="125"/>
                </a:lnTo>
                <a:lnTo>
                  <a:pt x="317" y="124"/>
                </a:lnTo>
                <a:lnTo>
                  <a:pt x="316" y="124"/>
                </a:lnTo>
                <a:lnTo>
                  <a:pt x="316" y="123"/>
                </a:lnTo>
                <a:lnTo>
                  <a:pt x="316" y="122"/>
                </a:lnTo>
                <a:lnTo>
                  <a:pt x="316" y="121"/>
                </a:lnTo>
                <a:lnTo>
                  <a:pt x="316" y="120"/>
                </a:lnTo>
                <a:lnTo>
                  <a:pt x="316" y="119"/>
                </a:lnTo>
                <a:lnTo>
                  <a:pt x="316" y="118"/>
                </a:lnTo>
                <a:lnTo>
                  <a:pt x="316" y="117"/>
                </a:lnTo>
                <a:lnTo>
                  <a:pt x="316" y="116"/>
                </a:lnTo>
                <a:lnTo>
                  <a:pt x="316" y="115"/>
                </a:lnTo>
                <a:lnTo>
                  <a:pt x="315" y="115"/>
                </a:lnTo>
                <a:lnTo>
                  <a:pt x="315" y="114"/>
                </a:lnTo>
                <a:lnTo>
                  <a:pt x="316" y="114"/>
                </a:lnTo>
                <a:lnTo>
                  <a:pt x="316" y="113"/>
                </a:lnTo>
                <a:lnTo>
                  <a:pt x="315" y="113"/>
                </a:lnTo>
                <a:lnTo>
                  <a:pt x="315" y="112"/>
                </a:lnTo>
                <a:lnTo>
                  <a:pt x="316" y="112"/>
                </a:lnTo>
                <a:lnTo>
                  <a:pt x="316" y="111"/>
                </a:lnTo>
                <a:lnTo>
                  <a:pt x="317" y="111"/>
                </a:lnTo>
                <a:lnTo>
                  <a:pt x="317" y="110"/>
                </a:lnTo>
                <a:lnTo>
                  <a:pt x="318" y="110"/>
                </a:lnTo>
                <a:lnTo>
                  <a:pt x="318" y="109"/>
                </a:lnTo>
                <a:lnTo>
                  <a:pt x="319" y="109"/>
                </a:lnTo>
                <a:lnTo>
                  <a:pt x="319" y="108"/>
                </a:lnTo>
                <a:lnTo>
                  <a:pt x="320" y="108"/>
                </a:lnTo>
                <a:lnTo>
                  <a:pt x="321" y="108"/>
                </a:lnTo>
                <a:lnTo>
                  <a:pt x="321" y="107"/>
                </a:lnTo>
                <a:lnTo>
                  <a:pt x="322" y="107"/>
                </a:lnTo>
                <a:lnTo>
                  <a:pt x="322" y="106"/>
                </a:lnTo>
                <a:lnTo>
                  <a:pt x="322" y="105"/>
                </a:lnTo>
                <a:lnTo>
                  <a:pt x="322" y="104"/>
                </a:lnTo>
                <a:lnTo>
                  <a:pt x="322" y="103"/>
                </a:lnTo>
                <a:lnTo>
                  <a:pt x="322" y="102"/>
                </a:lnTo>
                <a:lnTo>
                  <a:pt x="321" y="101"/>
                </a:lnTo>
                <a:lnTo>
                  <a:pt x="321" y="100"/>
                </a:lnTo>
                <a:lnTo>
                  <a:pt x="321" y="99"/>
                </a:lnTo>
                <a:lnTo>
                  <a:pt x="321" y="98"/>
                </a:lnTo>
                <a:lnTo>
                  <a:pt x="321" y="97"/>
                </a:lnTo>
                <a:lnTo>
                  <a:pt x="321" y="96"/>
                </a:lnTo>
                <a:lnTo>
                  <a:pt x="320" y="96"/>
                </a:lnTo>
                <a:lnTo>
                  <a:pt x="320" y="95"/>
                </a:lnTo>
                <a:lnTo>
                  <a:pt x="320" y="94"/>
                </a:lnTo>
                <a:lnTo>
                  <a:pt x="320" y="93"/>
                </a:lnTo>
                <a:lnTo>
                  <a:pt x="320" y="92"/>
                </a:lnTo>
                <a:lnTo>
                  <a:pt x="320" y="91"/>
                </a:lnTo>
                <a:lnTo>
                  <a:pt x="320" y="90"/>
                </a:lnTo>
                <a:lnTo>
                  <a:pt x="319" y="90"/>
                </a:lnTo>
                <a:lnTo>
                  <a:pt x="319" y="89"/>
                </a:lnTo>
                <a:lnTo>
                  <a:pt x="319" y="88"/>
                </a:lnTo>
                <a:lnTo>
                  <a:pt x="318" y="87"/>
                </a:lnTo>
                <a:lnTo>
                  <a:pt x="318" y="86"/>
                </a:lnTo>
                <a:lnTo>
                  <a:pt x="317" y="86"/>
                </a:lnTo>
                <a:lnTo>
                  <a:pt x="317" y="85"/>
                </a:lnTo>
                <a:lnTo>
                  <a:pt x="316" y="84"/>
                </a:lnTo>
                <a:lnTo>
                  <a:pt x="315" y="84"/>
                </a:lnTo>
                <a:lnTo>
                  <a:pt x="315" y="83"/>
                </a:lnTo>
                <a:lnTo>
                  <a:pt x="314" y="83"/>
                </a:lnTo>
                <a:lnTo>
                  <a:pt x="313" y="83"/>
                </a:lnTo>
                <a:lnTo>
                  <a:pt x="313" y="82"/>
                </a:lnTo>
                <a:lnTo>
                  <a:pt x="312" y="82"/>
                </a:lnTo>
                <a:lnTo>
                  <a:pt x="312" y="81"/>
                </a:lnTo>
                <a:lnTo>
                  <a:pt x="311" y="81"/>
                </a:lnTo>
                <a:lnTo>
                  <a:pt x="311" y="82"/>
                </a:lnTo>
                <a:lnTo>
                  <a:pt x="311" y="83"/>
                </a:lnTo>
                <a:lnTo>
                  <a:pt x="309" y="80"/>
                </a:lnTo>
                <a:lnTo>
                  <a:pt x="309" y="76"/>
                </a:lnTo>
                <a:lnTo>
                  <a:pt x="308" y="71"/>
                </a:lnTo>
                <a:lnTo>
                  <a:pt x="310" y="67"/>
                </a:lnTo>
                <a:lnTo>
                  <a:pt x="313" y="63"/>
                </a:lnTo>
                <a:lnTo>
                  <a:pt x="315" y="60"/>
                </a:lnTo>
                <a:lnTo>
                  <a:pt x="319" y="58"/>
                </a:lnTo>
                <a:lnTo>
                  <a:pt x="323" y="58"/>
                </a:lnTo>
                <a:lnTo>
                  <a:pt x="324" y="53"/>
                </a:lnTo>
                <a:lnTo>
                  <a:pt x="326" y="51"/>
                </a:lnTo>
                <a:lnTo>
                  <a:pt x="330" y="49"/>
                </a:lnTo>
                <a:lnTo>
                  <a:pt x="333" y="49"/>
                </a:lnTo>
                <a:lnTo>
                  <a:pt x="335" y="50"/>
                </a:lnTo>
                <a:lnTo>
                  <a:pt x="338" y="48"/>
                </a:lnTo>
                <a:lnTo>
                  <a:pt x="341" y="47"/>
                </a:lnTo>
                <a:lnTo>
                  <a:pt x="344" y="45"/>
                </a:lnTo>
                <a:lnTo>
                  <a:pt x="347" y="42"/>
                </a:lnTo>
                <a:lnTo>
                  <a:pt x="347" y="39"/>
                </a:lnTo>
                <a:lnTo>
                  <a:pt x="350" y="38"/>
                </a:lnTo>
                <a:lnTo>
                  <a:pt x="353" y="37"/>
                </a:lnTo>
                <a:lnTo>
                  <a:pt x="356" y="33"/>
                </a:lnTo>
                <a:lnTo>
                  <a:pt x="358" y="31"/>
                </a:lnTo>
                <a:lnTo>
                  <a:pt x="360" y="26"/>
                </a:lnTo>
                <a:lnTo>
                  <a:pt x="365" y="25"/>
                </a:lnTo>
                <a:lnTo>
                  <a:pt x="370" y="25"/>
                </a:lnTo>
                <a:lnTo>
                  <a:pt x="376" y="25"/>
                </a:lnTo>
                <a:lnTo>
                  <a:pt x="379" y="23"/>
                </a:lnTo>
                <a:lnTo>
                  <a:pt x="383" y="23"/>
                </a:lnTo>
                <a:lnTo>
                  <a:pt x="386" y="23"/>
                </a:lnTo>
                <a:lnTo>
                  <a:pt x="389" y="21"/>
                </a:lnTo>
                <a:lnTo>
                  <a:pt x="389" y="19"/>
                </a:lnTo>
                <a:lnTo>
                  <a:pt x="390" y="16"/>
                </a:lnTo>
                <a:lnTo>
                  <a:pt x="395" y="15"/>
                </a:lnTo>
                <a:lnTo>
                  <a:pt x="399" y="15"/>
                </a:lnTo>
                <a:lnTo>
                  <a:pt x="402" y="15"/>
                </a:lnTo>
                <a:lnTo>
                  <a:pt x="407" y="13"/>
                </a:lnTo>
                <a:lnTo>
                  <a:pt x="410" y="13"/>
                </a:lnTo>
                <a:lnTo>
                  <a:pt x="414" y="14"/>
                </a:lnTo>
                <a:lnTo>
                  <a:pt x="418" y="13"/>
                </a:lnTo>
                <a:lnTo>
                  <a:pt x="421" y="11"/>
                </a:lnTo>
                <a:lnTo>
                  <a:pt x="424" y="12"/>
                </a:lnTo>
                <a:lnTo>
                  <a:pt x="427" y="9"/>
                </a:lnTo>
                <a:lnTo>
                  <a:pt x="429" y="7"/>
                </a:lnTo>
                <a:lnTo>
                  <a:pt x="433" y="7"/>
                </a:lnTo>
                <a:lnTo>
                  <a:pt x="438" y="6"/>
                </a:lnTo>
                <a:lnTo>
                  <a:pt x="441" y="4"/>
                </a:lnTo>
                <a:lnTo>
                  <a:pt x="445" y="2"/>
                </a:lnTo>
                <a:lnTo>
                  <a:pt x="449" y="0"/>
                </a:lnTo>
                <a:lnTo>
                  <a:pt x="452" y="2"/>
                </a:lnTo>
                <a:lnTo>
                  <a:pt x="454" y="2"/>
                </a:lnTo>
                <a:lnTo>
                  <a:pt x="457" y="5"/>
                </a:lnTo>
                <a:lnTo>
                  <a:pt x="458" y="8"/>
                </a:lnTo>
                <a:lnTo>
                  <a:pt x="459" y="12"/>
                </a:lnTo>
                <a:close/>
                <a:moveTo>
                  <a:pt x="370" y="206"/>
                </a:moveTo>
                <a:lnTo>
                  <a:pt x="370" y="205"/>
                </a:lnTo>
                <a:lnTo>
                  <a:pt x="369" y="205"/>
                </a:lnTo>
                <a:lnTo>
                  <a:pt x="368" y="205"/>
                </a:lnTo>
                <a:lnTo>
                  <a:pt x="369" y="205"/>
                </a:lnTo>
                <a:lnTo>
                  <a:pt x="369" y="206"/>
                </a:lnTo>
                <a:lnTo>
                  <a:pt x="370" y="206"/>
                </a:lnTo>
                <a:close/>
                <a:moveTo>
                  <a:pt x="245" y="350"/>
                </a:moveTo>
                <a:lnTo>
                  <a:pt x="245" y="351"/>
                </a:lnTo>
                <a:lnTo>
                  <a:pt x="246" y="351"/>
                </a:lnTo>
                <a:lnTo>
                  <a:pt x="245" y="349"/>
                </a:lnTo>
                <a:lnTo>
                  <a:pt x="245" y="350"/>
                </a:lnTo>
                <a:close/>
              </a:path>
            </a:pathLst>
          </a:custGeom>
          <a:solidFill>
            <a:srgbClr val="A3D68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65" name="Freeform 133"/>
          <p:cNvSpPr>
            <a:spLocks/>
          </p:cNvSpPr>
          <p:nvPr/>
        </p:nvSpPr>
        <p:spPr bwMode="auto">
          <a:xfrm>
            <a:off x="764834" y="4130659"/>
            <a:ext cx="9923" cy="18878"/>
          </a:xfrm>
          <a:custGeom>
            <a:avLst/>
            <a:gdLst>
              <a:gd name="T0" fmla="*/ 7 w 10"/>
              <a:gd name="T1" fmla="*/ 0 h 20"/>
              <a:gd name="T2" fmla="*/ 7 w 10"/>
              <a:gd name="T3" fmla="*/ 2 h 20"/>
              <a:gd name="T4" fmla="*/ 8 w 10"/>
              <a:gd name="T5" fmla="*/ 2 h 20"/>
              <a:gd name="T6" fmla="*/ 8 w 10"/>
              <a:gd name="T7" fmla="*/ 4 h 20"/>
              <a:gd name="T8" fmla="*/ 9 w 10"/>
              <a:gd name="T9" fmla="*/ 5 h 20"/>
              <a:gd name="T10" fmla="*/ 9 w 10"/>
              <a:gd name="T11" fmla="*/ 7 h 20"/>
              <a:gd name="T12" fmla="*/ 9 w 10"/>
              <a:gd name="T13" fmla="*/ 9 h 20"/>
              <a:gd name="T14" fmla="*/ 10 w 10"/>
              <a:gd name="T15" fmla="*/ 9 h 20"/>
              <a:gd name="T16" fmla="*/ 9 w 10"/>
              <a:gd name="T17" fmla="*/ 10 h 20"/>
              <a:gd name="T18" fmla="*/ 9 w 10"/>
              <a:gd name="T19" fmla="*/ 10 h 20"/>
              <a:gd name="T20" fmla="*/ 9 w 10"/>
              <a:gd name="T21" fmla="*/ 11 h 20"/>
              <a:gd name="T22" fmla="*/ 9 w 10"/>
              <a:gd name="T23" fmla="*/ 13 h 20"/>
              <a:gd name="T24" fmla="*/ 8 w 10"/>
              <a:gd name="T25" fmla="*/ 14 h 20"/>
              <a:gd name="T26" fmla="*/ 8 w 10"/>
              <a:gd name="T27" fmla="*/ 15 h 20"/>
              <a:gd name="T28" fmla="*/ 7 w 10"/>
              <a:gd name="T29" fmla="*/ 17 h 20"/>
              <a:gd name="T30" fmla="*/ 6 w 10"/>
              <a:gd name="T31" fmla="*/ 18 h 20"/>
              <a:gd name="T32" fmla="*/ 6 w 10"/>
              <a:gd name="T33" fmla="*/ 20 h 20"/>
              <a:gd name="T34" fmla="*/ 5 w 10"/>
              <a:gd name="T35" fmla="*/ 20 h 20"/>
              <a:gd name="T36" fmla="*/ 3 w 10"/>
              <a:gd name="T37" fmla="*/ 18 h 20"/>
              <a:gd name="T38" fmla="*/ 2 w 10"/>
              <a:gd name="T39" fmla="*/ 17 h 20"/>
              <a:gd name="T40" fmla="*/ 2 w 10"/>
              <a:gd name="T41" fmla="*/ 15 h 20"/>
              <a:gd name="T42" fmla="*/ 1 w 10"/>
              <a:gd name="T43" fmla="*/ 15 h 20"/>
              <a:gd name="T44" fmla="*/ 0 w 10"/>
              <a:gd name="T45" fmla="*/ 14 h 20"/>
              <a:gd name="T46" fmla="*/ 0 w 10"/>
              <a:gd name="T47" fmla="*/ 12 h 20"/>
              <a:gd name="T48" fmla="*/ 1 w 10"/>
              <a:gd name="T49" fmla="*/ 10 h 20"/>
              <a:gd name="T50" fmla="*/ 0 w 10"/>
              <a:gd name="T51" fmla="*/ 9 h 20"/>
              <a:gd name="T52" fmla="*/ 0 w 10"/>
              <a:gd name="T53" fmla="*/ 7 h 20"/>
              <a:gd name="T54" fmla="*/ 1 w 10"/>
              <a:gd name="T55" fmla="*/ 5 h 20"/>
              <a:gd name="T56" fmla="*/ 2 w 10"/>
              <a:gd name="T57" fmla="*/ 4 h 20"/>
              <a:gd name="T58" fmla="*/ 3 w 10"/>
              <a:gd name="T59" fmla="*/ 3 h 20"/>
              <a:gd name="T60" fmla="*/ 4 w 10"/>
              <a:gd name="T61" fmla="*/ 2 h 20"/>
              <a:gd name="T62" fmla="*/ 5 w 10"/>
              <a:gd name="T63" fmla="*/ 2 h 20"/>
              <a:gd name="T64" fmla="*/ 5 w 10"/>
              <a:gd name="T65" fmla="*/ 1 h 20"/>
              <a:gd name="T66" fmla="*/ 6 w 10"/>
              <a:gd name="T67" fmla="*/ 0 h 2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0"/>
              <a:gd name="T103" fmla="*/ 0 h 20"/>
              <a:gd name="T104" fmla="*/ 10 w 10"/>
              <a:gd name="T105" fmla="*/ 20 h 20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0" h="20">
                <a:moveTo>
                  <a:pt x="6" y="0"/>
                </a:moveTo>
                <a:lnTo>
                  <a:pt x="7" y="0"/>
                </a:lnTo>
                <a:lnTo>
                  <a:pt x="7" y="1"/>
                </a:lnTo>
                <a:lnTo>
                  <a:pt x="7" y="2"/>
                </a:lnTo>
                <a:lnTo>
                  <a:pt x="8" y="2"/>
                </a:lnTo>
                <a:lnTo>
                  <a:pt x="8" y="3"/>
                </a:lnTo>
                <a:lnTo>
                  <a:pt x="8" y="4"/>
                </a:lnTo>
                <a:lnTo>
                  <a:pt x="8" y="5"/>
                </a:lnTo>
                <a:lnTo>
                  <a:pt x="9" y="5"/>
                </a:lnTo>
                <a:lnTo>
                  <a:pt x="9" y="6"/>
                </a:lnTo>
                <a:lnTo>
                  <a:pt x="9" y="7"/>
                </a:lnTo>
                <a:lnTo>
                  <a:pt x="9" y="8"/>
                </a:lnTo>
                <a:lnTo>
                  <a:pt x="9" y="9"/>
                </a:lnTo>
                <a:lnTo>
                  <a:pt x="10" y="9"/>
                </a:lnTo>
                <a:lnTo>
                  <a:pt x="9" y="9"/>
                </a:lnTo>
                <a:lnTo>
                  <a:pt x="9" y="10"/>
                </a:lnTo>
                <a:lnTo>
                  <a:pt x="9" y="11"/>
                </a:lnTo>
                <a:lnTo>
                  <a:pt x="9" y="10"/>
                </a:lnTo>
                <a:lnTo>
                  <a:pt x="8" y="10"/>
                </a:lnTo>
                <a:lnTo>
                  <a:pt x="9" y="11"/>
                </a:lnTo>
                <a:lnTo>
                  <a:pt x="9" y="12"/>
                </a:lnTo>
                <a:lnTo>
                  <a:pt x="9" y="13"/>
                </a:lnTo>
                <a:lnTo>
                  <a:pt x="8" y="13"/>
                </a:lnTo>
                <a:lnTo>
                  <a:pt x="8" y="14"/>
                </a:lnTo>
                <a:lnTo>
                  <a:pt x="8" y="15"/>
                </a:lnTo>
                <a:lnTo>
                  <a:pt x="8" y="16"/>
                </a:lnTo>
                <a:lnTo>
                  <a:pt x="7" y="17"/>
                </a:lnTo>
                <a:lnTo>
                  <a:pt x="7" y="18"/>
                </a:lnTo>
                <a:lnTo>
                  <a:pt x="6" y="18"/>
                </a:lnTo>
                <a:lnTo>
                  <a:pt x="6" y="19"/>
                </a:lnTo>
                <a:lnTo>
                  <a:pt x="6" y="20"/>
                </a:lnTo>
                <a:lnTo>
                  <a:pt x="5" y="20"/>
                </a:lnTo>
                <a:lnTo>
                  <a:pt x="4" y="19"/>
                </a:lnTo>
                <a:lnTo>
                  <a:pt x="3" y="18"/>
                </a:lnTo>
                <a:lnTo>
                  <a:pt x="3" y="17"/>
                </a:lnTo>
                <a:lnTo>
                  <a:pt x="2" y="17"/>
                </a:lnTo>
                <a:lnTo>
                  <a:pt x="2" y="16"/>
                </a:lnTo>
                <a:lnTo>
                  <a:pt x="2" y="15"/>
                </a:lnTo>
                <a:lnTo>
                  <a:pt x="1" y="15"/>
                </a:lnTo>
                <a:lnTo>
                  <a:pt x="1" y="14"/>
                </a:lnTo>
                <a:lnTo>
                  <a:pt x="0" y="14"/>
                </a:lnTo>
                <a:lnTo>
                  <a:pt x="0" y="13"/>
                </a:lnTo>
                <a:lnTo>
                  <a:pt x="0" y="12"/>
                </a:lnTo>
                <a:lnTo>
                  <a:pt x="1" y="11"/>
                </a:lnTo>
                <a:lnTo>
                  <a:pt x="1" y="10"/>
                </a:lnTo>
                <a:lnTo>
                  <a:pt x="0" y="9"/>
                </a:lnTo>
                <a:lnTo>
                  <a:pt x="0" y="8"/>
                </a:lnTo>
                <a:lnTo>
                  <a:pt x="0" y="7"/>
                </a:lnTo>
                <a:lnTo>
                  <a:pt x="0" y="6"/>
                </a:lnTo>
                <a:lnTo>
                  <a:pt x="1" y="5"/>
                </a:lnTo>
                <a:lnTo>
                  <a:pt x="1" y="4"/>
                </a:lnTo>
                <a:lnTo>
                  <a:pt x="2" y="4"/>
                </a:lnTo>
                <a:lnTo>
                  <a:pt x="2" y="3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2"/>
                </a:lnTo>
                <a:lnTo>
                  <a:pt x="5" y="1"/>
                </a:lnTo>
                <a:lnTo>
                  <a:pt x="5" y="0"/>
                </a:lnTo>
                <a:lnTo>
                  <a:pt x="6" y="0"/>
                </a:lnTo>
              </a:path>
            </a:pathLst>
          </a:custGeom>
          <a:noFill/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66" name="Freeform 134"/>
          <p:cNvSpPr>
            <a:spLocks/>
          </p:cNvSpPr>
          <p:nvPr/>
        </p:nvSpPr>
        <p:spPr bwMode="auto">
          <a:xfrm>
            <a:off x="891851" y="4059867"/>
            <a:ext cx="1985" cy="1888"/>
          </a:xfrm>
          <a:custGeom>
            <a:avLst/>
            <a:gdLst>
              <a:gd name="T0" fmla="*/ 1 w 2"/>
              <a:gd name="T1" fmla="*/ 0 h 2"/>
              <a:gd name="T2" fmla="*/ 2 w 2"/>
              <a:gd name="T3" fmla="*/ 0 h 2"/>
              <a:gd name="T4" fmla="*/ 2 w 2"/>
              <a:gd name="T5" fmla="*/ 0 h 2"/>
              <a:gd name="T6" fmla="*/ 2 w 2"/>
              <a:gd name="T7" fmla="*/ 0 h 2"/>
              <a:gd name="T8" fmla="*/ 2 w 2"/>
              <a:gd name="T9" fmla="*/ 1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1 w 2"/>
              <a:gd name="T17" fmla="*/ 1 h 2"/>
              <a:gd name="T18" fmla="*/ 1 w 2"/>
              <a:gd name="T19" fmla="*/ 0 h 2"/>
              <a:gd name="T20" fmla="*/ 0 w 2"/>
              <a:gd name="T21" fmla="*/ 0 h 2"/>
              <a:gd name="T22" fmla="*/ 0 w 2"/>
              <a:gd name="T23" fmla="*/ 0 h 2"/>
              <a:gd name="T24" fmla="*/ 1 w 2"/>
              <a:gd name="T25" fmla="*/ 0 h 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"/>
              <a:gd name="T40" fmla="*/ 0 h 2"/>
              <a:gd name="T41" fmla="*/ 2 w 2"/>
              <a:gd name="T42" fmla="*/ 2 h 2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" h="2">
                <a:moveTo>
                  <a:pt x="1" y="0"/>
                </a:moveTo>
                <a:lnTo>
                  <a:pt x="2" y="0"/>
                </a:lnTo>
                <a:lnTo>
                  <a:pt x="2" y="1"/>
                </a:lnTo>
                <a:lnTo>
                  <a:pt x="2" y="2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1" y="0"/>
                </a:lnTo>
              </a:path>
            </a:pathLst>
          </a:custGeom>
          <a:noFill/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67" name="Freeform 135"/>
          <p:cNvSpPr>
            <a:spLocks/>
          </p:cNvSpPr>
          <p:nvPr/>
        </p:nvSpPr>
        <p:spPr bwMode="auto">
          <a:xfrm>
            <a:off x="936506" y="3855041"/>
            <a:ext cx="993" cy="944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1 w 1"/>
              <a:gd name="T5" fmla="*/ 1 h 1"/>
              <a:gd name="T6" fmla="*/ 0 w 1"/>
              <a:gd name="T7" fmla="*/ 1 h 1"/>
              <a:gd name="T8" fmla="*/ 0 60000 65536"/>
              <a:gd name="T9" fmla="*/ 0 60000 65536"/>
              <a:gd name="T10" fmla="*/ 0 60000 65536"/>
              <a:gd name="T11" fmla="*/ 0 60000 65536"/>
              <a:gd name="T12" fmla="*/ 0 w 1"/>
              <a:gd name="T13" fmla="*/ 0 h 1"/>
              <a:gd name="T14" fmla="*/ 1 w 1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" h="1">
                <a:moveTo>
                  <a:pt x="0" y="1"/>
                </a:moveTo>
                <a:lnTo>
                  <a:pt x="0" y="0"/>
                </a:lnTo>
                <a:lnTo>
                  <a:pt x="1" y="1"/>
                </a:lnTo>
                <a:lnTo>
                  <a:pt x="0" y="1"/>
                </a:lnTo>
              </a:path>
            </a:pathLst>
          </a:custGeom>
          <a:noFill/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68" name="Freeform 136"/>
          <p:cNvSpPr>
            <a:spLocks/>
          </p:cNvSpPr>
          <p:nvPr/>
        </p:nvSpPr>
        <p:spPr bwMode="auto">
          <a:xfrm>
            <a:off x="984137" y="3804071"/>
            <a:ext cx="993" cy="944"/>
          </a:xfrm>
          <a:custGeom>
            <a:avLst/>
            <a:gdLst>
              <a:gd name="T0" fmla="*/ 0 w 1588"/>
              <a:gd name="T1" fmla="*/ 1 h 1"/>
              <a:gd name="T2" fmla="*/ 0 w 1588"/>
              <a:gd name="T3" fmla="*/ 0 h 1"/>
              <a:gd name="T4" fmla="*/ 0 w 1588"/>
              <a:gd name="T5" fmla="*/ 1 h 1"/>
              <a:gd name="T6" fmla="*/ 0 60000 65536"/>
              <a:gd name="T7" fmla="*/ 0 60000 65536"/>
              <a:gd name="T8" fmla="*/ 0 60000 65536"/>
              <a:gd name="T9" fmla="*/ 0 w 1588"/>
              <a:gd name="T10" fmla="*/ 0 h 1"/>
              <a:gd name="T11" fmla="*/ 1588 w 1588"/>
              <a:gd name="T12" fmla="*/ 1 h 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1">
                <a:moveTo>
                  <a:pt x="0" y="1"/>
                </a:moveTo>
                <a:lnTo>
                  <a:pt x="0" y="0"/>
                </a:lnTo>
                <a:lnTo>
                  <a:pt x="0" y="1"/>
                </a:lnTo>
              </a:path>
            </a:pathLst>
          </a:custGeom>
          <a:noFill/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69" name="Rectangle 137"/>
          <p:cNvSpPr>
            <a:spLocks noChangeArrowheads="1"/>
          </p:cNvSpPr>
          <p:nvPr/>
        </p:nvSpPr>
        <p:spPr bwMode="auto">
          <a:xfrm>
            <a:off x="1001999" y="3804071"/>
            <a:ext cx="993" cy="944"/>
          </a:xfrm>
          <a:prstGeom prst="rect">
            <a:avLst/>
          </a:prstGeom>
          <a:noFill/>
          <a:ln w="3">
            <a:solidFill>
              <a:srgbClr val="6E6E6E"/>
            </a:solidFill>
            <a:miter lim="800000"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70" name="Freeform 138"/>
          <p:cNvSpPr>
            <a:spLocks/>
          </p:cNvSpPr>
          <p:nvPr/>
        </p:nvSpPr>
        <p:spPr bwMode="auto">
          <a:xfrm>
            <a:off x="999022" y="3792744"/>
            <a:ext cx="6946" cy="5663"/>
          </a:xfrm>
          <a:custGeom>
            <a:avLst/>
            <a:gdLst>
              <a:gd name="T0" fmla="*/ 2 w 7"/>
              <a:gd name="T1" fmla="*/ 0 h 6"/>
              <a:gd name="T2" fmla="*/ 2 w 7"/>
              <a:gd name="T3" fmla="*/ 1 h 6"/>
              <a:gd name="T4" fmla="*/ 3 w 7"/>
              <a:gd name="T5" fmla="*/ 1 h 6"/>
              <a:gd name="T6" fmla="*/ 3 w 7"/>
              <a:gd name="T7" fmla="*/ 2 h 6"/>
              <a:gd name="T8" fmla="*/ 4 w 7"/>
              <a:gd name="T9" fmla="*/ 2 h 6"/>
              <a:gd name="T10" fmla="*/ 5 w 7"/>
              <a:gd name="T11" fmla="*/ 2 h 6"/>
              <a:gd name="T12" fmla="*/ 6 w 7"/>
              <a:gd name="T13" fmla="*/ 2 h 6"/>
              <a:gd name="T14" fmla="*/ 7 w 7"/>
              <a:gd name="T15" fmla="*/ 2 h 6"/>
              <a:gd name="T16" fmla="*/ 7 w 7"/>
              <a:gd name="T17" fmla="*/ 2 h 6"/>
              <a:gd name="T18" fmla="*/ 7 w 7"/>
              <a:gd name="T19" fmla="*/ 3 h 6"/>
              <a:gd name="T20" fmla="*/ 7 w 7"/>
              <a:gd name="T21" fmla="*/ 4 h 6"/>
              <a:gd name="T22" fmla="*/ 6 w 7"/>
              <a:gd name="T23" fmla="*/ 4 h 6"/>
              <a:gd name="T24" fmla="*/ 6 w 7"/>
              <a:gd name="T25" fmla="*/ 5 h 6"/>
              <a:gd name="T26" fmla="*/ 5 w 7"/>
              <a:gd name="T27" fmla="*/ 5 h 6"/>
              <a:gd name="T28" fmla="*/ 4 w 7"/>
              <a:gd name="T29" fmla="*/ 5 h 6"/>
              <a:gd name="T30" fmla="*/ 4 w 7"/>
              <a:gd name="T31" fmla="*/ 6 h 6"/>
              <a:gd name="T32" fmla="*/ 3 w 7"/>
              <a:gd name="T33" fmla="*/ 6 h 6"/>
              <a:gd name="T34" fmla="*/ 3 w 7"/>
              <a:gd name="T35" fmla="*/ 5 h 6"/>
              <a:gd name="T36" fmla="*/ 3 w 7"/>
              <a:gd name="T37" fmla="*/ 6 h 6"/>
              <a:gd name="T38" fmla="*/ 3 w 7"/>
              <a:gd name="T39" fmla="*/ 5 h 6"/>
              <a:gd name="T40" fmla="*/ 2 w 7"/>
              <a:gd name="T41" fmla="*/ 5 h 6"/>
              <a:gd name="T42" fmla="*/ 2 w 7"/>
              <a:gd name="T43" fmla="*/ 6 h 6"/>
              <a:gd name="T44" fmla="*/ 1 w 7"/>
              <a:gd name="T45" fmla="*/ 6 h 6"/>
              <a:gd name="T46" fmla="*/ 0 w 7"/>
              <a:gd name="T47" fmla="*/ 6 h 6"/>
              <a:gd name="T48" fmla="*/ 0 w 7"/>
              <a:gd name="T49" fmla="*/ 5 h 6"/>
              <a:gd name="T50" fmla="*/ 0 w 7"/>
              <a:gd name="T51" fmla="*/ 4 h 6"/>
              <a:gd name="T52" fmla="*/ 0 w 7"/>
              <a:gd name="T53" fmla="*/ 3 h 6"/>
              <a:gd name="T54" fmla="*/ 0 w 7"/>
              <a:gd name="T55" fmla="*/ 2 h 6"/>
              <a:gd name="T56" fmla="*/ 0 w 7"/>
              <a:gd name="T57" fmla="*/ 2 h 6"/>
              <a:gd name="T58" fmla="*/ 0 w 7"/>
              <a:gd name="T59" fmla="*/ 2 h 6"/>
              <a:gd name="T60" fmla="*/ 0 w 7"/>
              <a:gd name="T61" fmla="*/ 2 h 6"/>
              <a:gd name="T62" fmla="*/ 0 w 7"/>
              <a:gd name="T63" fmla="*/ 1 h 6"/>
              <a:gd name="T64" fmla="*/ 1 w 7"/>
              <a:gd name="T65" fmla="*/ 1 h 6"/>
              <a:gd name="T66" fmla="*/ 2 w 7"/>
              <a:gd name="T67" fmla="*/ 1 h 6"/>
              <a:gd name="T68" fmla="*/ 1 w 7"/>
              <a:gd name="T69" fmla="*/ 1 h 6"/>
              <a:gd name="T70" fmla="*/ 1 w 7"/>
              <a:gd name="T71" fmla="*/ 0 h 6"/>
              <a:gd name="T72" fmla="*/ 2 w 7"/>
              <a:gd name="T73" fmla="*/ 0 h 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7"/>
              <a:gd name="T112" fmla="*/ 0 h 6"/>
              <a:gd name="T113" fmla="*/ 7 w 7"/>
              <a:gd name="T114" fmla="*/ 6 h 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7" h="6">
                <a:moveTo>
                  <a:pt x="2" y="0"/>
                </a:moveTo>
                <a:lnTo>
                  <a:pt x="2" y="1"/>
                </a:lnTo>
                <a:lnTo>
                  <a:pt x="3" y="1"/>
                </a:lnTo>
                <a:lnTo>
                  <a:pt x="3" y="2"/>
                </a:lnTo>
                <a:lnTo>
                  <a:pt x="4" y="2"/>
                </a:lnTo>
                <a:lnTo>
                  <a:pt x="5" y="2"/>
                </a:lnTo>
                <a:lnTo>
                  <a:pt x="6" y="2"/>
                </a:lnTo>
                <a:lnTo>
                  <a:pt x="7" y="2"/>
                </a:lnTo>
                <a:lnTo>
                  <a:pt x="7" y="3"/>
                </a:lnTo>
                <a:lnTo>
                  <a:pt x="7" y="4"/>
                </a:lnTo>
                <a:lnTo>
                  <a:pt x="6" y="4"/>
                </a:lnTo>
                <a:lnTo>
                  <a:pt x="6" y="5"/>
                </a:lnTo>
                <a:lnTo>
                  <a:pt x="5" y="5"/>
                </a:lnTo>
                <a:lnTo>
                  <a:pt x="4" y="5"/>
                </a:lnTo>
                <a:lnTo>
                  <a:pt x="4" y="6"/>
                </a:lnTo>
                <a:lnTo>
                  <a:pt x="3" y="6"/>
                </a:lnTo>
                <a:lnTo>
                  <a:pt x="3" y="5"/>
                </a:lnTo>
                <a:lnTo>
                  <a:pt x="3" y="6"/>
                </a:lnTo>
                <a:lnTo>
                  <a:pt x="3" y="5"/>
                </a:lnTo>
                <a:lnTo>
                  <a:pt x="2" y="5"/>
                </a:lnTo>
                <a:lnTo>
                  <a:pt x="2" y="6"/>
                </a:lnTo>
                <a:lnTo>
                  <a:pt x="1" y="6"/>
                </a:lnTo>
                <a:lnTo>
                  <a:pt x="0" y="6"/>
                </a:lnTo>
                <a:lnTo>
                  <a:pt x="0" y="5"/>
                </a:lnTo>
                <a:lnTo>
                  <a:pt x="0" y="4"/>
                </a:lnTo>
                <a:lnTo>
                  <a:pt x="0" y="3"/>
                </a:lnTo>
                <a:lnTo>
                  <a:pt x="0" y="2"/>
                </a:lnTo>
                <a:lnTo>
                  <a:pt x="0" y="1"/>
                </a:lnTo>
                <a:lnTo>
                  <a:pt x="1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2" y="0"/>
                </a:lnTo>
              </a:path>
            </a:pathLst>
          </a:custGeom>
          <a:noFill/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71" name="Freeform 139"/>
          <p:cNvSpPr>
            <a:spLocks/>
          </p:cNvSpPr>
          <p:nvPr/>
        </p:nvSpPr>
        <p:spPr bwMode="auto">
          <a:xfrm>
            <a:off x="1001999" y="3791800"/>
            <a:ext cx="2977" cy="1888"/>
          </a:xfrm>
          <a:custGeom>
            <a:avLst/>
            <a:gdLst>
              <a:gd name="T0" fmla="*/ 1 w 3"/>
              <a:gd name="T1" fmla="*/ 1 h 2"/>
              <a:gd name="T2" fmla="*/ 2 w 3"/>
              <a:gd name="T3" fmla="*/ 1 h 2"/>
              <a:gd name="T4" fmla="*/ 3 w 3"/>
              <a:gd name="T5" fmla="*/ 1 h 2"/>
              <a:gd name="T6" fmla="*/ 3 w 3"/>
              <a:gd name="T7" fmla="*/ 2 h 2"/>
              <a:gd name="T8" fmla="*/ 2 w 3"/>
              <a:gd name="T9" fmla="*/ 2 h 2"/>
              <a:gd name="T10" fmla="*/ 1 w 3"/>
              <a:gd name="T11" fmla="*/ 2 h 2"/>
              <a:gd name="T12" fmla="*/ 1 w 3"/>
              <a:gd name="T13" fmla="*/ 1 h 2"/>
              <a:gd name="T14" fmla="*/ 0 w 3"/>
              <a:gd name="T15" fmla="*/ 1 h 2"/>
              <a:gd name="T16" fmla="*/ 1 w 3"/>
              <a:gd name="T17" fmla="*/ 1 h 2"/>
              <a:gd name="T18" fmla="*/ 1 w 3"/>
              <a:gd name="T19" fmla="*/ 0 h 2"/>
              <a:gd name="T20" fmla="*/ 1 w 3"/>
              <a:gd name="T21" fmla="*/ 1 h 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3"/>
              <a:gd name="T34" fmla="*/ 0 h 2"/>
              <a:gd name="T35" fmla="*/ 3 w 3"/>
              <a:gd name="T36" fmla="*/ 2 h 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3" h="2">
                <a:moveTo>
                  <a:pt x="1" y="1"/>
                </a:moveTo>
                <a:lnTo>
                  <a:pt x="2" y="1"/>
                </a:lnTo>
                <a:lnTo>
                  <a:pt x="3" y="1"/>
                </a:lnTo>
                <a:lnTo>
                  <a:pt x="3" y="2"/>
                </a:lnTo>
                <a:lnTo>
                  <a:pt x="2" y="2"/>
                </a:lnTo>
                <a:lnTo>
                  <a:pt x="1" y="2"/>
                </a:lnTo>
                <a:lnTo>
                  <a:pt x="1" y="1"/>
                </a:lnTo>
                <a:lnTo>
                  <a:pt x="0" y="1"/>
                </a:lnTo>
                <a:lnTo>
                  <a:pt x="1" y="1"/>
                </a:lnTo>
                <a:lnTo>
                  <a:pt x="1" y="0"/>
                </a:lnTo>
                <a:lnTo>
                  <a:pt x="1" y="1"/>
                </a:lnTo>
              </a:path>
            </a:pathLst>
          </a:custGeom>
          <a:noFill/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72" name="Freeform 140"/>
          <p:cNvSpPr>
            <a:spLocks/>
          </p:cNvSpPr>
          <p:nvPr/>
        </p:nvSpPr>
        <p:spPr bwMode="auto">
          <a:xfrm>
            <a:off x="1009938" y="3732334"/>
            <a:ext cx="993" cy="944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1 h 1"/>
              <a:gd name="T6" fmla="*/ 0 w 1"/>
              <a:gd name="T7" fmla="*/ 0 h 1"/>
              <a:gd name="T8" fmla="*/ 0 w 1"/>
              <a:gd name="T9" fmla="*/ 1 h 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"/>
              <a:gd name="T16" fmla="*/ 0 h 1"/>
              <a:gd name="T17" fmla="*/ 1 w 1"/>
              <a:gd name="T18" fmla="*/ 1 h 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" h="1">
                <a:moveTo>
                  <a:pt x="0" y="1"/>
                </a:move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1"/>
                </a:lnTo>
              </a:path>
            </a:pathLst>
          </a:custGeom>
          <a:noFill/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73" name="Rectangle 141"/>
          <p:cNvSpPr>
            <a:spLocks noChangeArrowheads="1"/>
          </p:cNvSpPr>
          <p:nvPr/>
        </p:nvSpPr>
        <p:spPr bwMode="auto">
          <a:xfrm>
            <a:off x="978183" y="3663430"/>
            <a:ext cx="993" cy="944"/>
          </a:xfrm>
          <a:prstGeom prst="rect">
            <a:avLst/>
          </a:prstGeom>
          <a:noFill/>
          <a:ln w="3">
            <a:solidFill>
              <a:srgbClr val="6E6E6E"/>
            </a:solidFill>
            <a:miter lim="800000"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74" name="Freeform 142"/>
          <p:cNvSpPr>
            <a:spLocks/>
          </p:cNvSpPr>
          <p:nvPr/>
        </p:nvSpPr>
        <p:spPr bwMode="auto">
          <a:xfrm>
            <a:off x="977191" y="3661542"/>
            <a:ext cx="992" cy="944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1 w 1"/>
              <a:gd name="T7" fmla="*/ 0 h 1"/>
              <a:gd name="T8" fmla="*/ 1 w 1"/>
              <a:gd name="T9" fmla="*/ 1 h 1"/>
              <a:gd name="T10" fmla="*/ 0 w 1"/>
              <a:gd name="T11" fmla="*/ 1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"/>
              <a:gd name="T19" fmla="*/ 0 h 1"/>
              <a:gd name="T20" fmla="*/ 1 w 1"/>
              <a:gd name="T21" fmla="*/ 1 h 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" h="1">
                <a:moveTo>
                  <a:pt x="0" y="1"/>
                </a:moveTo>
                <a:lnTo>
                  <a:pt x="0" y="0"/>
                </a:lnTo>
                <a:lnTo>
                  <a:pt x="1" y="0"/>
                </a:lnTo>
                <a:lnTo>
                  <a:pt x="1" y="1"/>
                </a:lnTo>
                <a:lnTo>
                  <a:pt x="0" y="1"/>
                </a:lnTo>
              </a:path>
            </a:pathLst>
          </a:custGeom>
          <a:noFill/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75" name="Freeform 143"/>
          <p:cNvSpPr>
            <a:spLocks/>
          </p:cNvSpPr>
          <p:nvPr/>
        </p:nvSpPr>
        <p:spPr bwMode="auto">
          <a:xfrm>
            <a:off x="700333" y="3666262"/>
            <a:ext cx="605317" cy="619196"/>
          </a:xfrm>
          <a:custGeom>
            <a:avLst/>
            <a:gdLst>
              <a:gd name="T0" fmla="*/ 500 w 610"/>
              <a:gd name="T1" fmla="*/ 19 h 656"/>
              <a:gd name="T2" fmla="*/ 529 w 610"/>
              <a:gd name="T3" fmla="*/ 24 h 656"/>
              <a:gd name="T4" fmla="*/ 545 w 610"/>
              <a:gd name="T5" fmla="*/ 46 h 656"/>
              <a:gd name="T6" fmla="*/ 575 w 610"/>
              <a:gd name="T7" fmla="*/ 50 h 656"/>
              <a:gd name="T8" fmla="*/ 601 w 610"/>
              <a:gd name="T9" fmla="*/ 56 h 656"/>
              <a:gd name="T10" fmla="*/ 610 w 610"/>
              <a:gd name="T11" fmla="*/ 84 h 656"/>
              <a:gd name="T12" fmla="*/ 590 w 610"/>
              <a:gd name="T13" fmla="*/ 100 h 656"/>
              <a:gd name="T14" fmla="*/ 588 w 610"/>
              <a:gd name="T15" fmla="*/ 127 h 656"/>
              <a:gd name="T16" fmla="*/ 582 w 610"/>
              <a:gd name="T17" fmla="*/ 149 h 656"/>
              <a:gd name="T18" fmla="*/ 565 w 610"/>
              <a:gd name="T19" fmla="*/ 172 h 656"/>
              <a:gd name="T20" fmla="*/ 562 w 610"/>
              <a:gd name="T21" fmla="*/ 193 h 656"/>
              <a:gd name="T22" fmla="*/ 527 w 610"/>
              <a:gd name="T23" fmla="*/ 210 h 656"/>
              <a:gd name="T24" fmla="*/ 493 w 610"/>
              <a:gd name="T25" fmla="*/ 232 h 656"/>
              <a:gd name="T26" fmla="*/ 464 w 610"/>
              <a:gd name="T27" fmla="*/ 256 h 656"/>
              <a:gd name="T28" fmla="*/ 455 w 610"/>
              <a:gd name="T29" fmla="*/ 290 h 656"/>
              <a:gd name="T30" fmla="*/ 447 w 610"/>
              <a:gd name="T31" fmla="*/ 319 h 656"/>
              <a:gd name="T32" fmla="*/ 475 w 610"/>
              <a:gd name="T33" fmla="*/ 339 h 656"/>
              <a:gd name="T34" fmla="*/ 495 w 610"/>
              <a:gd name="T35" fmla="*/ 351 h 656"/>
              <a:gd name="T36" fmla="*/ 501 w 610"/>
              <a:gd name="T37" fmla="*/ 392 h 656"/>
              <a:gd name="T38" fmla="*/ 509 w 610"/>
              <a:gd name="T39" fmla="*/ 443 h 656"/>
              <a:gd name="T40" fmla="*/ 514 w 610"/>
              <a:gd name="T41" fmla="*/ 471 h 656"/>
              <a:gd name="T42" fmla="*/ 524 w 610"/>
              <a:gd name="T43" fmla="*/ 507 h 656"/>
              <a:gd name="T44" fmla="*/ 512 w 610"/>
              <a:gd name="T45" fmla="*/ 556 h 656"/>
              <a:gd name="T46" fmla="*/ 457 w 610"/>
              <a:gd name="T47" fmla="*/ 566 h 656"/>
              <a:gd name="T48" fmla="*/ 393 w 610"/>
              <a:gd name="T49" fmla="*/ 559 h 656"/>
              <a:gd name="T50" fmla="*/ 340 w 610"/>
              <a:gd name="T51" fmla="*/ 575 h 656"/>
              <a:gd name="T52" fmla="*/ 318 w 610"/>
              <a:gd name="T53" fmla="*/ 546 h 656"/>
              <a:gd name="T54" fmla="*/ 275 w 610"/>
              <a:gd name="T55" fmla="*/ 543 h 656"/>
              <a:gd name="T56" fmla="*/ 232 w 610"/>
              <a:gd name="T57" fmla="*/ 533 h 656"/>
              <a:gd name="T58" fmla="*/ 201 w 610"/>
              <a:gd name="T59" fmla="*/ 524 h 656"/>
              <a:gd name="T60" fmla="*/ 174 w 610"/>
              <a:gd name="T61" fmla="*/ 546 h 656"/>
              <a:gd name="T62" fmla="*/ 174 w 610"/>
              <a:gd name="T63" fmla="*/ 577 h 656"/>
              <a:gd name="T64" fmla="*/ 171 w 610"/>
              <a:gd name="T65" fmla="*/ 619 h 656"/>
              <a:gd name="T66" fmla="*/ 143 w 610"/>
              <a:gd name="T67" fmla="*/ 648 h 656"/>
              <a:gd name="T68" fmla="*/ 106 w 610"/>
              <a:gd name="T69" fmla="*/ 648 h 656"/>
              <a:gd name="T70" fmla="*/ 68 w 610"/>
              <a:gd name="T71" fmla="*/ 655 h 656"/>
              <a:gd name="T72" fmla="*/ 69 w 610"/>
              <a:gd name="T73" fmla="*/ 643 h 656"/>
              <a:gd name="T74" fmla="*/ 63 w 610"/>
              <a:gd name="T75" fmla="*/ 632 h 656"/>
              <a:gd name="T76" fmla="*/ 56 w 610"/>
              <a:gd name="T77" fmla="*/ 623 h 656"/>
              <a:gd name="T78" fmla="*/ 45 w 610"/>
              <a:gd name="T79" fmla="*/ 618 h 656"/>
              <a:gd name="T80" fmla="*/ 34 w 610"/>
              <a:gd name="T81" fmla="*/ 619 h 656"/>
              <a:gd name="T82" fmla="*/ 24 w 610"/>
              <a:gd name="T83" fmla="*/ 620 h 656"/>
              <a:gd name="T84" fmla="*/ 13 w 610"/>
              <a:gd name="T85" fmla="*/ 623 h 656"/>
              <a:gd name="T86" fmla="*/ 7 w 610"/>
              <a:gd name="T87" fmla="*/ 625 h 656"/>
              <a:gd name="T88" fmla="*/ 7 w 610"/>
              <a:gd name="T89" fmla="*/ 614 h 656"/>
              <a:gd name="T90" fmla="*/ 7 w 610"/>
              <a:gd name="T91" fmla="*/ 603 h 656"/>
              <a:gd name="T92" fmla="*/ 4 w 610"/>
              <a:gd name="T93" fmla="*/ 594 h 656"/>
              <a:gd name="T94" fmla="*/ 2 w 610"/>
              <a:gd name="T95" fmla="*/ 590 h 656"/>
              <a:gd name="T96" fmla="*/ 0 w 610"/>
              <a:gd name="T97" fmla="*/ 584 h 656"/>
              <a:gd name="T98" fmla="*/ 2 w 610"/>
              <a:gd name="T99" fmla="*/ 575 h 656"/>
              <a:gd name="T100" fmla="*/ 3 w 610"/>
              <a:gd name="T101" fmla="*/ 569 h 656"/>
              <a:gd name="T102" fmla="*/ 8 w 610"/>
              <a:gd name="T103" fmla="*/ 565 h 656"/>
              <a:gd name="T104" fmla="*/ 14 w 610"/>
              <a:gd name="T105" fmla="*/ 558 h 656"/>
              <a:gd name="T106" fmla="*/ 13 w 610"/>
              <a:gd name="T107" fmla="*/ 552 h 656"/>
              <a:gd name="T108" fmla="*/ 12 w 610"/>
              <a:gd name="T109" fmla="*/ 543 h 656"/>
              <a:gd name="T110" fmla="*/ 12 w 610"/>
              <a:gd name="T111" fmla="*/ 535 h 656"/>
              <a:gd name="T112" fmla="*/ 13 w 610"/>
              <a:gd name="T113" fmla="*/ 530 h 656"/>
              <a:gd name="T114" fmla="*/ 20 w 610"/>
              <a:gd name="T115" fmla="*/ 522 h 656"/>
              <a:gd name="T116" fmla="*/ 24 w 610"/>
              <a:gd name="T117" fmla="*/ 513 h 656"/>
              <a:gd name="T118" fmla="*/ 30 w 610"/>
              <a:gd name="T119" fmla="*/ 503 h 65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610"/>
              <a:gd name="T181" fmla="*/ 0 h 656"/>
              <a:gd name="T182" fmla="*/ 610 w 610"/>
              <a:gd name="T183" fmla="*/ 656 h 65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610" h="656">
                <a:moveTo>
                  <a:pt x="459" y="0"/>
                </a:moveTo>
                <a:lnTo>
                  <a:pt x="460" y="1"/>
                </a:lnTo>
                <a:lnTo>
                  <a:pt x="461" y="5"/>
                </a:lnTo>
                <a:lnTo>
                  <a:pt x="462" y="7"/>
                </a:lnTo>
                <a:lnTo>
                  <a:pt x="463" y="10"/>
                </a:lnTo>
                <a:lnTo>
                  <a:pt x="465" y="12"/>
                </a:lnTo>
                <a:lnTo>
                  <a:pt x="469" y="14"/>
                </a:lnTo>
                <a:lnTo>
                  <a:pt x="471" y="15"/>
                </a:lnTo>
                <a:lnTo>
                  <a:pt x="474" y="15"/>
                </a:lnTo>
                <a:lnTo>
                  <a:pt x="477" y="16"/>
                </a:lnTo>
                <a:lnTo>
                  <a:pt x="480" y="18"/>
                </a:lnTo>
                <a:lnTo>
                  <a:pt x="483" y="18"/>
                </a:lnTo>
                <a:lnTo>
                  <a:pt x="488" y="18"/>
                </a:lnTo>
                <a:lnTo>
                  <a:pt x="490" y="18"/>
                </a:lnTo>
                <a:lnTo>
                  <a:pt x="494" y="19"/>
                </a:lnTo>
                <a:lnTo>
                  <a:pt x="497" y="19"/>
                </a:lnTo>
                <a:lnTo>
                  <a:pt x="500" y="19"/>
                </a:lnTo>
                <a:lnTo>
                  <a:pt x="504" y="19"/>
                </a:lnTo>
                <a:lnTo>
                  <a:pt x="507" y="20"/>
                </a:lnTo>
                <a:lnTo>
                  <a:pt x="510" y="20"/>
                </a:lnTo>
                <a:lnTo>
                  <a:pt x="513" y="19"/>
                </a:lnTo>
                <a:lnTo>
                  <a:pt x="515" y="19"/>
                </a:lnTo>
                <a:lnTo>
                  <a:pt x="519" y="16"/>
                </a:lnTo>
                <a:lnTo>
                  <a:pt x="521" y="15"/>
                </a:lnTo>
                <a:lnTo>
                  <a:pt x="524" y="15"/>
                </a:lnTo>
                <a:lnTo>
                  <a:pt x="527" y="14"/>
                </a:lnTo>
                <a:lnTo>
                  <a:pt x="530" y="14"/>
                </a:lnTo>
                <a:lnTo>
                  <a:pt x="533" y="14"/>
                </a:lnTo>
                <a:lnTo>
                  <a:pt x="535" y="16"/>
                </a:lnTo>
                <a:lnTo>
                  <a:pt x="534" y="17"/>
                </a:lnTo>
                <a:lnTo>
                  <a:pt x="533" y="18"/>
                </a:lnTo>
                <a:lnTo>
                  <a:pt x="532" y="20"/>
                </a:lnTo>
                <a:lnTo>
                  <a:pt x="530" y="22"/>
                </a:lnTo>
                <a:lnTo>
                  <a:pt x="529" y="24"/>
                </a:lnTo>
                <a:lnTo>
                  <a:pt x="528" y="27"/>
                </a:lnTo>
                <a:lnTo>
                  <a:pt x="527" y="29"/>
                </a:lnTo>
                <a:lnTo>
                  <a:pt x="527" y="31"/>
                </a:lnTo>
                <a:lnTo>
                  <a:pt x="527" y="33"/>
                </a:lnTo>
                <a:lnTo>
                  <a:pt x="527" y="35"/>
                </a:lnTo>
                <a:lnTo>
                  <a:pt x="528" y="38"/>
                </a:lnTo>
                <a:lnTo>
                  <a:pt x="529" y="39"/>
                </a:lnTo>
                <a:lnTo>
                  <a:pt x="530" y="42"/>
                </a:lnTo>
                <a:lnTo>
                  <a:pt x="532" y="44"/>
                </a:lnTo>
                <a:lnTo>
                  <a:pt x="533" y="45"/>
                </a:lnTo>
                <a:lnTo>
                  <a:pt x="534" y="46"/>
                </a:lnTo>
                <a:lnTo>
                  <a:pt x="535" y="46"/>
                </a:lnTo>
                <a:lnTo>
                  <a:pt x="538" y="46"/>
                </a:lnTo>
                <a:lnTo>
                  <a:pt x="539" y="46"/>
                </a:lnTo>
                <a:lnTo>
                  <a:pt x="541" y="46"/>
                </a:lnTo>
                <a:lnTo>
                  <a:pt x="543" y="46"/>
                </a:lnTo>
                <a:lnTo>
                  <a:pt x="545" y="46"/>
                </a:lnTo>
                <a:lnTo>
                  <a:pt x="546" y="45"/>
                </a:lnTo>
                <a:lnTo>
                  <a:pt x="547" y="45"/>
                </a:lnTo>
                <a:lnTo>
                  <a:pt x="548" y="45"/>
                </a:lnTo>
                <a:lnTo>
                  <a:pt x="550" y="44"/>
                </a:lnTo>
                <a:lnTo>
                  <a:pt x="552" y="44"/>
                </a:lnTo>
                <a:lnTo>
                  <a:pt x="553" y="43"/>
                </a:lnTo>
                <a:lnTo>
                  <a:pt x="555" y="43"/>
                </a:lnTo>
                <a:lnTo>
                  <a:pt x="557" y="43"/>
                </a:lnTo>
                <a:lnTo>
                  <a:pt x="558" y="43"/>
                </a:lnTo>
                <a:lnTo>
                  <a:pt x="561" y="43"/>
                </a:lnTo>
                <a:lnTo>
                  <a:pt x="563" y="45"/>
                </a:lnTo>
                <a:lnTo>
                  <a:pt x="564" y="46"/>
                </a:lnTo>
                <a:lnTo>
                  <a:pt x="567" y="47"/>
                </a:lnTo>
                <a:lnTo>
                  <a:pt x="570" y="48"/>
                </a:lnTo>
                <a:lnTo>
                  <a:pt x="571" y="49"/>
                </a:lnTo>
                <a:lnTo>
                  <a:pt x="573" y="50"/>
                </a:lnTo>
                <a:lnTo>
                  <a:pt x="575" y="50"/>
                </a:lnTo>
                <a:lnTo>
                  <a:pt x="577" y="50"/>
                </a:lnTo>
                <a:lnTo>
                  <a:pt x="578" y="50"/>
                </a:lnTo>
                <a:lnTo>
                  <a:pt x="580" y="49"/>
                </a:lnTo>
                <a:lnTo>
                  <a:pt x="581" y="48"/>
                </a:lnTo>
                <a:lnTo>
                  <a:pt x="583" y="48"/>
                </a:lnTo>
                <a:lnTo>
                  <a:pt x="583" y="47"/>
                </a:lnTo>
                <a:lnTo>
                  <a:pt x="584" y="47"/>
                </a:lnTo>
                <a:lnTo>
                  <a:pt x="586" y="48"/>
                </a:lnTo>
                <a:lnTo>
                  <a:pt x="588" y="48"/>
                </a:lnTo>
                <a:lnTo>
                  <a:pt x="589" y="49"/>
                </a:lnTo>
                <a:lnTo>
                  <a:pt x="590" y="50"/>
                </a:lnTo>
                <a:lnTo>
                  <a:pt x="592" y="51"/>
                </a:lnTo>
                <a:lnTo>
                  <a:pt x="594" y="52"/>
                </a:lnTo>
                <a:lnTo>
                  <a:pt x="596" y="53"/>
                </a:lnTo>
                <a:lnTo>
                  <a:pt x="597" y="54"/>
                </a:lnTo>
                <a:lnTo>
                  <a:pt x="599" y="55"/>
                </a:lnTo>
                <a:lnTo>
                  <a:pt x="601" y="56"/>
                </a:lnTo>
                <a:lnTo>
                  <a:pt x="602" y="57"/>
                </a:lnTo>
                <a:lnTo>
                  <a:pt x="604" y="59"/>
                </a:lnTo>
                <a:lnTo>
                  <a:pt x="606" y="59"/>
                </a:lnTo>
                <a:lnTo>
                  <a:pt x="608" y="61"/>
                </a:lnTo>
                <a:lnTo>
                  <a:pt x="608" y="63"/>
                </a:lnTo>
                <a:lnTo>
                  <a:pt x="608" y="64"/>
                </a:lnTo>
                <a:lnTo>
                  <a:pt x="608" y="65"/>
                </a:lnTo>
                <a:lnTo>
                  <a:pt x="608" y="66"/>
                </a:lnTo>
                <a:lnTo>
                  <a:pt x="608" y="67"/>
                </a:lnTo>
                <a:lnTo>
                  <a:pt x="609" y="68"/>
                </a:lnTo>
                <a:lnTo>
                  <a:pt x="609" y="70"/>
                </a:lnTo>
                <a:lnTo>
                  <a:pt x="609" y="72"/>
                </a:lnTo>
                <a:lnTo>
                  <a:pt x="610" y="75"/>
                </a:lnTo>
                <a:lnTo>
                  <a:pt x="610" y="78"/>
                </a:lnTo>
                <a:lnTo>
                  <a:pt x="610" y="79"/>
                </a:lnTo>
                <a:lnTo>
                  <a:pt x="610" y="82"/>
                </a:lnTo>
                <a:lnTo>
                  <a:pt x="610" y="84"/>
                </a:lnTo>
                <a:lnTo>
                  <a:pt x="609" y="85"/>
                </a:lnTo>
                <a:lnTo>
                  <a:pt x="609" y="86"/>
                </a:lnTo>
                <a:lnTo>
                  <a:pt x="608" y="88"/>
                </a:lnTo>
                <a:lnTo>
                  <a:pt x="608" y="90"/>
                </a:lnTo>
                <a:lnTo>
                  <a:pt x="607" y="91"/>
                </a:lnTo>
                <a:lnTo>
                  <a:pt x="606" y="92"/>
                </a:lnTo>
                <a:lnTo>
                  <a:pt x="605" y="93"/>
                </a:lnTo>
                <a:lnTo>
                  <a:pt x="604" y="94"/>
                </a:lnTo>
                <a:lnTo>
                  <a:pt x="602" y="95"/>
                </a:lnTo>
                <a:lnTo>
                  <a:pt x="601" y="96"/>
                </a:lnTo>
                <a:lnTo>
                  <a:pt x="599" y="96"/>
                </a:lnTo>
                <a:lnTo>
                  <a:pt x="597" y="97"/>
                </a:lnTo>
                <a:lnTo>
                  <a:pt x="596" y="97"/>
                </a:lnTo>
                <a:lnTo>
                  <a:pt x="594" y="97"/>
                </a:lnTo>
                <a:lnTo>
                  <a:pt x="592" y="98"/>
                </a:lnTo>
                <a:lnTo>
                  <a:pt x="590" y="99"/>
                </a:lnTo>
                <a:lnTo>
                  <a:pt x="590" y="100"/>
                </a:lnTo>
                <a:lnTo>
                  <a:pt x="588" y="101"/>
                </a:lnTo>
                <a:lnTo>
                  <a:pt x="587" y="102"/>
                </a:lnTo>
                <a:lnTo>
                  <a:pt x="585" y="103"/>
                </a:lnTo>
                <a:lnTo>
                  <a:pt x="585" y="104"/>
                </a:lnTo>
                <a:lnTo>
                  <a:pt x="585" y="105"/>
                </a:lnTo>
                <a:lnTo>
                  <a:pt x="587" y="107"/>
                </a:lnTo>
                <a:lnTo>
                  <a:pt x="588" y="108"/>
                </a:lnTo>
                <a:lnTo>
                  <a:pt x="589" y="110"/>
                </a:lnTo>
                <a:lnTo>
                  <a:pt x="590" y="110"/>
                </a:lnTo>
                <a:lnTo>
                  <a:pt x="590" y="113"/>
                </a:lnTo>
                <a:lnTo>
                  <a:pt x="589" y="115"/>
                </a:lnTo>
                <a:lnTo>
                  <a:pt x="589" y="116"/>
                </a:lnTo>
                <a:lnTo>
                  <a:pt x="588" y="118"/>
                </a:lnTo>
                <a:lnTo>
                  <a:pt x="588" y="120"/>
                </a:lnTo>
                <a:lnTo>
                  <a:pt x="588" y="123"/>
                </a:lnTo>
                <a:lnTo>
                  <a:pt x="588" y="125"/>
                </a:lnTo>
                <a:lnTo>
                  <a:pt x="588" y="127"/>
                </a:lnTo>
                <a:lnTo>
                  <a:pt x="587" y="129"/>
                </a:lnTo>
                <a:lnTo>
                  <a:pt x="587" y="130"/>
                </a:lnTo>
                <a:lnTo>
                  <a:pt x="586" y="131"/>
                </a:lnTo>
                <a:lnTo>
                  <a:pt x="586" y="133"/>
                </a:lnTo>
                <a:lnTo>
                  <a:pt x="588" y="135"/>
                </a:lnTo>
                <a:lnTo>
                  <a:pt x="589" y="136"/>
                </a:lnTo>
                <a:lnTo>
                  <a:pt x="590" y="137"/>
                </a:lnTo>
                <a:lnTo>
                  <a:pt x="590" y="138"/>
                </a:lnTo>
                <a:lnTo>
                  <a:pt x="591" y="140"/>
                </a:lnTo>
                <a:lnTo>
                  <a:pt x="591" y="142"/>
                </a:lnTo>
                <a:lnTo>
                  <a:pt x="591" y="143"/>
                </a:lnTo>
                <a:lnTo>
                  <a:pt x="590" y="145"/>
                </a:lnTo>
                <a:lnTo>
                  <a:pt x="589" y="146"/>
                </a:lnTo>
                <a:lnTo>
                  <a:pt x="587" y="147"/>
                </a:lnTo>
                <a:lnTo>
                  <a:pt x="586" y="148"/>
                </a:lnTo>
                <a:lnTo>
                  <a:pt x="584" y="148"/>
                </a:lnTo>
                <a:lnTo>
                  <a:pt x="582" y="149"/>
                </a:lnTo>
                <a:lnTo>
                  <a:pt x="580" y="150"/>
                </a:lnTo>
                <a:lnTo>
                  <a:pt x="579" y="151"/>
                </a:lnTo>
                <a:lnTo>
                  <a:pt x="578" y="151"/>
                </a:lnTo>
                <a:lnTo>
                  <a:pt x="577" y="152"/>
                </a:lnTo>
                <a:lnTo>
                  <a:pt x="577" y="154"/>
                </a:lnTo>
                <a:lnTo>
                  <a:pt x="576" y="156"/>
                </a:lnTo>
                <a:lnTo>
                  <a:pt x="575" y="157"/>
                </a:lnTo>
                <a:lnTo>
                  <a:pt x="573" y="159"/>
                </a:lnTo>
                <a:lnTo>
                  <a:pt x="573" y="161"/>
                </a:lnTo>
                <a:lnTo>
                  <a:pt x="572" y="161"/>
                </a:lnTo>
                <a:lnTo>
                  <a:pt x="571" y="163"/>
                </a:lnTo>
                <a:lnTo>
                  <a:pt x="570" y="166"/>
                </a:lnTo>
                <a:lnTo>
                  <a:pt x="569" y="167"/>
                </a:lnTo>
                <a:lnTo>
                  <a:pt x="569" y="168"/>
                </a:lnTo>
                <a:lnTo>
                  <a:pt x="568" y="169"/>
                </a:lnTo>
                <a:lnTo>
                  <a:pt x="567" y="170"/>
                </a:lnTo>
                <a:lnTo>
                  <a:pt x="565" y="172"/>
                </a:lnTo>
                <a:lnTo>
                  <a:pt x="564" y="173"/>
                </a:lnTo>
                <a:lnTo>
                  <a:pt x="563" y="174"/>
                </a:lnTo>
                <a:lnTo>
                  <a:pt x="562" y="175"/>
                </a:lnTo>
                <a:lnTo>
                  <a:pt x="561" y="177"/>
                </a:lnTo>
                <a:lnTo>
                  <a:pt x="561" y="178"/>
                </a:lnTo>
                <a:lnTo>
                  <a:pt x="560" y="179"/>
                </a:lnTo>
                <a:lnTo>
                  <a:pt x="560" y="180"/>
                </a:lnTo>
                <a:lnTo>
                  <a:pt x="560" y="181"/>
                </a:lnTo>
                <a:lnTo>
                  <a:pt x="560" y="183"/>
                </a:lnTo>
                <a:lnTo>
                  <a:pt x="559" y="185"/>
                </a:lnTo>
                <a:lnTo>
                  <a:pt x="559" y="187"/>
                </a:lnTo>
                <a:lnTo>
                  <a:pt x="558" y="187"/>
                </a:lnTo>
                <a:lnTo>
                  <a:pt x="558" y="188"/>
                </a:lnTo>
                <a:lnTo>
                  <a:pt x="559" y="190"/>
                </a:lnTo>
                <a:lnTo>
                  <a:pt x="559" y="191"/>
                </a:lnTo>
                <a:lnTo>
                  <a:pt x="561" y="192"/>
                </a:lnTo>
                <a:lnTo>
                  <a:pt x="562" y="193"/>
                </a:lnTo>
                <a:lnTo>
                  <a:pt x="561" y="193"/>
                </a:lnTo>
                <a:lnTo>
                  <a:pt x="559" y="193"/>
                </a:lnTo>
                <a:lnTo>
                  <a:pt x="556" y="195"/>
                </a:lnTo>
                <a:lnTo>
                  <a:pt x="552" y="198"/>
                </a:lnTo>
                <a:lnTo>
                  <a:pt x="551" y="200"/>
                </a:lnTo>
                <a:lnTo>
                  <a:pt x="550" y="200"/>
                </a:lnTo>
                <a:lnTo>
                  <a:pt x="548" y="201"/>
                </a:lnTo>
                <a:lnTo>
                  <a:pt x="546" y="204"/>
                </a:lnTo>
                <a:lnTo>
                  <a:pt x="545" y="205"/>
                </a:lnTo>
                <a:lnTo>
                  <a:pt x="542" y="206"/>
                </a:lnTo>
                <a:lnTo>
                  <a:pt x="538" y="212"/>
                </a:lnTo>
                <a:lnTo>
                  <a:pt x="535" y="213"/>
                </a:lnTo>
                <a:lnTo>
                  <a:pt x="533" y="213"/>
                </a:lnTo>
                <a:lnTo>
                  <a:pt x="532" y="212"/>
                </a:lnTo>
                <a:lnTo>
                  <a:pt x="530" y="212"/>
                </a:lnTo>
                <a:lnTo>
                  <a:pt x="530" y="211"/>
                </a:lnTo>
                <a:lnTo>
                  <a:pt x="527" y="210"/>
                </a:lnTo>
                <a:lnTo>
                  <a:pt x="525" y="208"/>
                </a:lnTo>
                <a:lnTo>
                  <a:pt x="522" y="208"/>
                </a:lnTo>
                <a:lnTo>
                  <a:pt x="521" y="207"/>
                </a:lnTo>
                <a:lnTo>
                  <a:pt x="518" y="209"/>
                </a:lnTo>
                <a:lnTo>
                  <a:pt x="517" y="210"/>
                </a:lnTo>
                <a:lnTo>
                  <a:pt x="514" y="212"/>
                </a:lnTo>
                <a:lnTo>
                  <a:pt x="512" y="214"/>
                </a:lnTo>
                <a:lnTo>
                  <a:pt x="510" y="217"/>
                </a:lnTo>
                <a:lnTo>
                  <a:pt x="508" y="219"/>
                </a:lnTo>
                <a:lnTo>
                  <a:pt x="507" y="221"/>
                </a:lnTo>
                <a:lnTo>
                  <a:pt x="504" y="222"/>
                </a:lnTo>
                <a:lnTo>
                  <a:pt x="502" y="225"/>
                </a:lnTo>
                <a:lnTo>
                  <a:pt x="500" y="226"/>
                </a:lnTo>
                <a:lnTo>
                  <a:pt x="496" y="230"/>
                </a:lnTo>
                <a:lnTo>
                  <a:pt x="494" y="232"/>
                </a:lnTo>
                <a:lnTo>
                  <a:pt x="493" y="232"/>
                </a:lnTo>
                <a:lnTo>
                  <a:pt x="490" y="235"/>
                </a:lnTo>
                <a:lnTo>
                  <a:pt x="488" y="237"/>
                </a:lnTo>
                <a:lnTo>
                  <a:pt x="487" y="238"/>
                </a:lnTo>
                <a:lnTo>
                  <a:pt x="485" y="238"/>
                </a:lnTo>
                <a:lnTo>
                  <a:pt x="483" y="240"/>
                </a:lnTo>
                <a:lnTo>
                  <a:pt x="481" y="242"/>
                </a:lnTo>
                <a:lnTo>
                  <a:pt x="480" y="242"/>
                </a:lnTo>
                <a:lnTo>
                  <a:pt x="479" y="244"/>
                </a:lnTo>
                <a:lnTo>
                  <a:pt x="477" y="244"/>
                </a:lnTo>
                <a:lnTo>
                  <a:pt x="475" y="246"/>
                </a:lnTo>
                <a:lnTo>
                  <a:pt x="473" y="248"/>
                </a:lnTo>
                <a:lnTo>
                  <a:pt x="471" y="250"/>
                </a:lnTo>
                <a:lnTo>
                  <a:pt x="470" y="251"/>
                </a:lnTo>
                <a:lnTo>
                  <a:pt x="468" y="251"/>
                </a:lnTo>
                <a:lnTo>
                  <a:pt x="467" y="253"/>
                </a:lnTo>
                <a:lnTo>
                  <a:pt x="466" y="254"/>
                </a:lnTo>
                <a:lnTo>
                  <a:pt x="464" y="256"/>
                </a:lnTo>
                <a:lnTo>
                  <a:pt x="461" y="262"/>
                </a:lnTo>
                <a:lnTo>
                  <a:pt x="461" y="264"/>
                </a:lnTo>
                <a:lnTo>
                  <a:pt x="460" y="265"/>
                </a:lnTo>
                <a:lnTo>
                  <a:pt x="459" y="266"/>
                </a:lnTo>
                <a:lnTo>
                  <a:pt x="459" y="268"/>
                </a:lnTo>
                <a:lnTo>
                  <a:pt x="458" y="270"/>
                </a:lnTo>
                <a:lnTo>
                  <a:pt x="458" y="271"/>
                </a:lnTo>
                <a:lnTo>
                  <a:pt x="456" y="274"/>
                </a:lnTo>
                <a:lnTo>
                  <a:pt x="455" y="276"/>
                </a:lnTo>
                <a:lnTo>
                  <a:pt x="455" y="277"/>
                </a:lnTo>
                <a:lnTo>
                  <a:pt x="454" y="280"/>
                </a:lnTo>
                <a:lnTo>
                  <a:pt x="454" y="283"/>
                </a:lnTo>
                <a:lnTo>
                  <a:pt x="454" y="285"/>
                </a:lnTo>
                <a:lnTo>
                  <a:pt x="454" y="287"/>
                </a:lnTo>
                <a:lnTo>
                  <a:pt x="454" y="289"/>
                </a:lnTo>
                <a:lnTo>
                  <a:pt x="455" y="290"/>
                </a:lnTo>
                <a:lnTo>
                  <a:pt x="456" y="293"/>
                </a:lnTo>
                <a:lnTo>
                  <a:pt x="456" y="295"/>
                </a:lnTo>
                <a:lnTo>
                  <a:pt x="456" y="296"/>
                </a:lnTo>
                <a:lnTo>
                  <a:pt x="456" y="298"/>
                </a:lnTo>
                <a:lnTo>
                  <a:pt x="455" y="300"/>
                </a:lnTo>
                <a:lnTo>
                  <a:pt x="455" y="302"/>
                </a:lnTo>
                <a:lnTo>
                  <a:pt x="454" y="304"/>
                </a:lnTo>
                <a:lnTo>
                  <a:pt x="453" y="305"/>
                </a:lnTo>
                <a:lnTo>
                  <a:pt x="452" y="307"/>
                </a:lnTo>
                <a:lnTo>
                  <a:pt x="452" y="309"/>
                </a:lnTo>
                <a:lnTo>
                  <a:pt x="451" y="310"/>
                </a:lnTo>
                <a:lnTo>
                  <a:pt x="451" y="313"/>
                </a:lnTo>
                <a:lnTo>
                  <a:pt x="450" y="315"/>
                </a:lnTo>
                <a:lnTo>
                  <a:pt x="449" y="315"/>
                </a:lnTo>
                <a:lnTo>
                  <a:pt x="449" y="317"/>
                </a:lnTo>
                <a:lnTo>
                  <a:pt x="447" y="319"/>
                </a:lnTo>
                <a:lnTo>
                  <a:pt x="446" y="322"/>
                </a:lnTo>
                <a:lnTo>
                  <a:pt x="446" y="325"/>
                </a:lnTo>
                <a:lnTo>
                  <a:pt x="447" y="328"/>
                </a:lnTo>
                <a:lnTo>
                  <a:pt x="450" y="328"/>
                </a:lnTo>
                <a:lnTo>
                  <a:pt x="452" y="330"/>
                </a:lnTo>
                <a:lnTo>
                  <a:pt x="454" y="331"/>
                </a:lnTo>
                <a:lnTo>
                  <a:pt x="458" y="332"/>
                </a:lnTo>
                <a:lnTo>
                  <a:pt x="460" y="333"/>
                </a:lnTo>
                <a:lnTo>
                  <a:pt x="463" y="333"/>
                </a:lnTo>
                <a:lnTo>
                  <a:pt x="465" y="334"/>
                </a:lnTo>
                <a:lnTo>
                  <a:pt x="467" y="334"/>
                </a:lnTo>
                <a:lnTo>
                  <a:pt x="469" y="334"/>
                </a:lnTo>
                <a:lnTo>
                  <a:pt x="471" y="334"/>
                </a:lnTo>
                <a:lnTo>
                  <a:pt x="472" y="335"/>
                </a:lnTo>
                <a:lnTo>
                  <a:pt x="473" y="337"/>
                </a:lnTo>
                <a:lnTo>
                  <a:pt x="474" y="339"/>
                </a:lnTo>
                <a:lnTo>
                  <a:pt x="475" y="339"/>
                </a:lnTo>
                <a:lnTo>
                  <a:pt x="475" y="340"/>
                </a:lnTo>
                <a:lnTo>
                  <a:pt x="477" y="341"/>
                </a:lnTo>
                <a:lnTo>
                  <a:pt x="480" y="343"/>
                </a:lnTo>
                <a:lnTo>
                  <a:pt x="483" y="343"/>
                </a:lnTo>
                <a:lnTo>
                  <a:pt x="483" y="345"/>
                </a:lnTo>
                <a:lnTo>
                  <a:pt x="484" y="347"/>
                </a:lnTo>
                <a:lnTo>
                  <a:pt x="486" y="348"/>
                </a:lnTo>
                <a:lnTo>
                  <a:pt x="489" y="348"/>
                </a:lnTo>
                <a:lnTo>
                  <a:pt x="489" y="347"/>
                </a:lnTo>
                <a:lnTo>
                  <a:pt x="490" y="347"/>
                </a:lnTo>
                <a:lnTo>
                  <a:pt x="492" y="347"/>
                </a:lnTo>
                <a:lnTo>
                  <a:pt x="494" y="347"/>
                </a:lnTo>
                <a:lnTo>
                  <a:pt x="496" y="347"/>
                </a:lnTo>
                <a:lnTo>
                  <a:pt x="496" y="349"/>
                </a:lnTo>
                <a:lnTo>
                  <a:pt x="495" y="351"/>
                </a:lnTo>
                <a:lnTo>
                  <a:pt x="495" y="352"/>
                </a:lnTo>
                <a:lnTo>
                  <a:pt x="495" y="353"/>
                </a:lnTo>
                <a:lnTo>
                  <a:pt x="495" y="354"/>
                </a:lnTo>
                <a:lnTo>
                  <a:pt x="495" y="355"/>
                </a:lnTo>
                <a:lnTo>
                  <a:pt x="496" y="357"/>
                </a:lnTo>
                <a:lnTo>
                  <a:pt x="496" y="359"/>
                </a:lnTo>
                <a:lnTo>
                  <a:pt x="497" y="360"/>
                </a:lnTo>
                <a:lnTo>
                  <a:pt x="499" y="361"/>
                </a:lnTo>
                <a:lnTo>
                  <a:pt x="500" y="362"/>
                </a:lnTo>
                <a:lnTo>
                  <a:pt x="501" y="364"/>
                </a:lnTo>
                <a:lnTo>
                  <a:pt x="502" y="366"/>
                </a:lnTo>
                <a:lnTo>
                  <a:pt x="503" y="366"/>
                </a:lnTo>
                <a:lnTo>
                  <a:pt x="507" y="371"/>
                </a:lnTo>
                <a:lnTo>
                  <a:pt x="509" y="377"/>
                </a:lnTo>
                <a:lnTo>
                  <a:pt x="508" y="384"/>
                </a:lnTo>
                <a:lnTo>
                  <a:pt x="506" y="385"/>
                </a:lnTo>
                <a:lnTo>
                  <a:pt x="501" y="392"/>
                </a:lnTo>
                <a:lnTo>
                  <a:pt x="498" y="393"/>
                </a:lnTo>
                <a:lnTo>
                  <a:pt x="496" y="396"/>
                </a:lnTo>
                <a:lnTo>
                  <a:pt x="496" y="400"/>
                </a:lnTo>
                <a:lnTo>
                  <a:pt x="499" y="414"/>
                </a:lnTo>
                <a:lnTo>
                  <a:pt x="502" y="416"/>
                </a:lnTo>
                <a:lnTo>
                  <a:pt x="504" y="418"/>
                </a:lnTo>
                <a:lnTo>
                  <a:pt x="508" y="420"/>
                </a:lnTo>
                <a:lnTo>
                  <a:pt x="509" y="421"/>
                </a:lnTo>
                <a:lnTo>
                  <a:pt x="511" y="423"/>
                </a:lnTo>
                <a:lnTo>
                  <a:pt x="511" y="424"/>
                </a:lnTo>
                <a:lnTo>
                  <a:pt x="512" y="430"/>
                </a:lnTo>
                <a:lnTo>
                  <a:pt x="512" y="432"/>
                </a:lnTo>
                <a:lnTo>
                  <a:pt x="512" y="433"/>
                </a:lnTo>
                <a:lnTo>
                  <a:pt x="512" y="436"/>
                </a:lnTo>
                <a:lnTo>
                  <a:pt x="511" y="438"/>
                </a:lnTo>
                <a:lnTo>
                  <a:pt x="510" y="441"/>
                </a:lnTo>
                <a:lnTo>
                  <a:pt x="509" y="443"/>
                </a:lnTo>
                <a:lnTo>
                  <a:pt x="508" y="445"/>
                </a:lnTo>
                <a:lnTo>
                  <a:pt x="506" y="447"/>
                </a:lnTo>
                <a:lnTo>
                  <a:pt x="505" y="449"/>
                </a:lnTo>
                <a:lnTo>
                  <a:pt x="504" y="450"/>
                </a:lnTo>
                <a:lnTo>
                  <a:pt x="503" y="452"/>
                </a:lnTo>
                <a:lnTo>
                  <a:pt x="503" y="454"/>
                </a:lnTo>
                <a:lnTo>
                  <a:pt x="502" y="456"/>
                </a:lnTo>
                <a:lnTo>
                  <a:pt x="502" y="457"/>
                </a:lnTo>
                <a:lnTo>
                  <a:pt x="501" y="460"/>
                </a:lnTo>
                <a:lnTo>
                  <a:pt x="502" y="462"/>
                </a:lnTo>
                <a:lnTo>
                  <a:pt x="502" y="463"/>
                </a:lnTo>
                <a:lnTo>
                  <a:pt x="505" y="466"/>
                </a:lnTo>
                <a:lnTo>
                  <a:pt x="506" y="467"/>
                </a:lnTo>
                <a:lnTo>
                  <a:pt x="508" y="469"/>
                </a:lnTo>
                <a:lnTo>
                  <a:pt x="510" y="469"/>
                </a:lnTo>
                <a:lnTo>
                  <a:pt x="512" y="470"/>
                </a:lnTo>
                <a:lnTo>
                  <a:pt x="514" y="471"/>
                </a:lnTo>
                <a:lnTo>
                  <a:pt x="514" y="472"/>
                </a:lnTo>
                <a:lnTo>
                  <a:pt x="516" y="475"/>
                </a:lnTo>
                <a:lnTo>
                  <a:pt x="518" y="475"/>
                </a:lnTo>
                <a:lnTo>
                  <a:pt x="519" y="477"/>
                </a:lnTo>
                <a:lnTo>
                  <a:pt x="520" y="478"/>
                </a:lnTo>
                <a:lnTo>
                  <a:pt x="522" y="481"/>
                </a:lnTo>
                <a:lnTo>
                  <a:pt x="523" y="482"/>
                </a:lnTo>
                <a:lnTo>
                  <a:pt x="525" y="484"/>
                </a:lnTo>
                <a:lnTo>
                  <a:pt x="527" y="485"/>
                </a:lnTo>
                <a:lnTo>
                  <a:pt x="527" y="487"/>
                </a:lnTo>
                <a:lnTo>
                  <a:pt x="527" y="488"/>
                </a:lnTo>
                <a:lnTo>
                  <a:pt x="528" y="489"/>
                </a:lnTo>
                <a:lnTo>
                  <a:pt x="527" y="490"/>
                </a:lnTo>
                <a:lnTo>
                  <a:pt x="527" y="494"/>
                </a:lnTo>
                <a:lnTo>
                  <a:pt x="524" y="498"/>
                </a:lnTo>
                <a:lnTo>
                  <a:pt x="524" y="503"/>
                </a:lnTo>
                <a:lnTo>
                  <a:pt x="524" y="507"/>
                </a:lnTo>
                <a:lnTo>
                  <a:pt x="525" y="509"/>
                </a:lnTo>
                <a:lnTo>
                  <a:pt x="526" y="514"/>
                </a:lnTo>
                <a:lnTo>
                  <a:pt x="527" y="517"/>
                </a:lnTo>
                <a:lnTo>
                  <a:pt x="527" y="519"/>
                </a:lnTo>
                <a:lnTo>
                  <a:pt x="528" y="520"/>
                </a:lnTo>
                <a:lnTo>
                  <a:pt x="530" y="522"/>
                </a:lnTo>
                <a:lnTo>
                  <a:pt x="532" y="526"/>
                </a:lnTo>
                <a:lnTo>
                  <a:pt x="533" y="527"/>
                </a:lnTo>
                <a:lnTo>
                  <a:pt x="533" y="531"/>
                </a:lnTo>
                <a:lnTo>
                  <a:pt x="532" y="535"/>
                </a:lnTo>
                <a:lnTo>
                  <a:pt x="530" y="539"/>
                </a:lnTo>
                <a:lnTo>
                  <a:pt x="527" y="544"/>
                </a:lnTo>
                <a:lnTo>
                  <a:pt x="526" y="546"/>
                </a:lnTo>
                <a:lnTo>
                  <a:pt x="522" y="550"/>
                </a:lnTo>
                <a:lnTo>
                  <a:pt x="521" y="551"/>
                </a:lnTo>
                <a:lnTo>
                  <a:pt x="516" y="553"/>
                </a:lnTo>
                <a:lnTo>
                  <a:pt x="512" y="556"/>
                </a:lnTo>
                <a:lnTo>
                  <a:pt x="508" y="558"/>
                </a:lnTo>
                <a:lnTo>
                  <a:pt x="506" y="558"/>
                </a:lnTo>
                <a:lnTo>
                  <a:pt x="504" y="558"/>
                </a:lnTo>
                <a:lnTo>
                  <a:pt x="502" y="558"/>
                </a:lnTo>
                <a:lnTo>
                  <a:pt x="497" y="558"/>
                </a:lnTo>
                <a:lnTo>
                  <a:pt x="495" y="558"/>
                </a:lnTo>
                <a:lnTo>
                  <a:pt x="489" y="558"/>
                </a:lnTo>
                <a:lnTo>
                  <a:pt x="485" y="558"/>
                </a:lnTo>
                <a:lnTo>
                  <a:pt x="481" y="561"/>
                </a:lnTo>
                <a:lnTo>
                  <a:pt x="477" y="565"/>
                </a:lnTo>
                <a:lnTo>
                  <a:pt x="476" y="566"/>
                </a:lnTo>
                <a:lnTo>
                  <a:pt x="475" y="567"/>
                </a:lnTo>
                <a:lnTo>
                  <a:pt x="471" y="569"/>
                </a:lnTo>
                <a:lnTo>
                  <a:pt x="467" y="569"/>
                </a:lnTo>
                <a:lnTo>
                  <a:pt x="464" y="569"/>
                </a:lnTo>
                <a:lnTo>
                  <a:pt x="460" y="568"/>
                </a:lnTo>
                <a:lnTo>
                  <a:pt x="457" y="566"/>
                </a:lnTo>
                <a:lnTo>
                  <a:pt x="454" y="565"/>
                </a:lnTo>
                <a:lnTo>
                  <a:pt x="446" y="563"/>
                </a:lnTo>
                <a:lnTo>
                  <a:pt x="442" y="561"/>
                </a:lnTo>
                <a:lnTo>
                  <a:pt x="437" y="560"/>
                </a:lnTo>
                <a:lnTo>
                  <a:pt x="436" y="560"/>
                </a:lnTo>
                <a:lnTo>
                  <a:pt x="429" y="559"/>
                </a:lnTo>
                <a:lnTo>
                  <a:pt x="429" y="558"/>
                </a:lnTo>
                <a:lnTo>
                  <a:pt x="426" y="558"/>
                </a:lnTo>
                <a:lnTo>
                  <a:pt x="422" y="558"/>
                </a:lnTo>
                <a:lnTo>
                  <a:pt x="417" y="558"/>
                </a:lnTo>
                <a:lnTo>
                  <a:pt x="412" y="558"/>
                </a:lnTo>
                <a:lnTo>
                  <a:pt x="408" y="558"/>
                </a:lnTo>
                <a:lnTo>
                  <a:pt x="403" y="558"/>
                </a:lnTo>
                <a:lnTo>
                  <a:pt x="400" y="558"/>
                </a:lnTo>
                <a:lnTo>
                  <a:pt x="396" y="559"/>
                </a:lnTo>
                <a:lnTo>
                  <a:pt x="395" y="559"/>
                </a:lnTo>
                <a:lnTo>
                  <a:pt x="393" y="559"/>
                </a:lnTo>
                <a:lnTo>
                  <a:pt x="392" y="559"/>
                </a:lnTo>
                <a:lnTo>
                  <a:pt x="392" y="561"/>
                </a:lnTo>
                <a:lnTo>
                  <a:pt x="389" y="560"/>
                </a:lnTo>
                <a:lnTo>
                  <a:pt x="383" y="563"/>
                </a:lnTo>
                <a:lnTo>
                  <a:pt x="381" y="565"/>
                </a:lnTo>
                <a:lnTo>
                  <a:pt x="377" y="566"/>
                </a:lnTo>
                <a:lnTo>
                  <a:pt x="376" y="568"/>
                </a:lnTo>
                <a:lnTo>
                  <a:pt x="374" y="570"/>
                </a:lnTo>
                <a:lnTo>
                  <a:pt x="371" y="571"/>
                </a:lnTo>
                <a:lnTo>
                  <a:pt x="370" y="573"/>
                </a:lnTo>
                <a:lnTo>
                  <a:pt x="363" y="575"/>
                </a:lnTo>
                <a:lnTo>
                  <a:pt x="358" y="576"/>
                </a:lnTo>
                <a:lnTo>
                  <a:pt x="355" y="576"/>
                </a:lnTo>
                <a:lnTo>
                  <a:pt x="352" y="577"/>
                </a:lnTo>
                <a:lnTo>
                  <a:pt x="346" y="576"/>
                </a:lnTo>
                <a:lnTo>
                  <a:pt x="344" y="576"/>
                </a:lnTo>
                <a:lnTo>
                  <a:pt x="340" y="575"/>
                </a:lnTo>
                <a:lnTo>
                  <a:pt x="335" y="574"/>
                </a:lnTo>
                <a:lnTo>
                  <a:pt x="332" y="574"/>
                </a:lnTo>
                <a:lnTo>
                  <a:pt x="330" y="573"/>
                </a:lnTo>
                <a:lnTo>
                  <a:pt x="328" y="573"/>
                </a:lnTo>
                <a:lnTo>
                  <a:pt x="326" y="572"/>
                </a:lnTo>
                <a:lnTo>
                  <a:pt x="325" y="571"/>
                </a:lnTo>
                <a:lnTo>
                  <a:pt x="324" y="571"/>
                </a:lnTo>
                <a:lnTo>
                  <a:pt x="324" y="569"/>
                </a:lnTo>
                <a:lnTo>
                  <a:pt x="324" y="567"/>
                </a:lnTo>
                <a:lnTo>
                  <a:pt x="323" y="565"/>
                </a:lnTo>
                <a:lnTo>
                  <a:pt x="323" y="563"/>
                </a:lnTo>
                <a:lnTo>
                  <a:pt x="322" y="558"/>
                </a:lnTo>
                <a:lnTo>
                  <a:pt x="322" y="557"/>
                </a:lnTo>
                <a:lnTo>
                  <a:pt x="321" y="554"/>
                </a:lnTo>
                <a:lnTo>
                  <a:pt x="320" y="551"/>
                </a:lnTo>
                <a:lnTo>
                  <a:pt x="320" y="548"/>
                </a:lnTo>
                <a:lnTo>
                  <a:pt x="318" y="546"/>
                </a:lnTo>
                <a:lnTo>
                  <a:pt x="316" y="543"/>
                </a:lnTo>
                <a:lnTo>
                  <a:pt x="315" y="542"/>
                </a:lnTo>
                <a:lnTo>
                  <a:pt x="313" y="541"/>
                </a:lnTo>
                <a:lnTo>
                  <a:pt x="311" y="540"/>
                </a:lnTo>
                <a:lnTo>
                  <a:pt x="308" y="540"/>
                </a:lnTo>
                <a:lnTo>
                  <a:pt x="305" y="539"/>
                </a:lnTo>
                <a:lnTo>
                  <a:pt x="303" y="540"/>
                </a:lnTo>
                <a:lnTo>
                  <a:pt x="301" y="540"/>
                </a:lnTo>
                <a:lnTo>
                  <a:pt x="299" y="541"/>
                </a:lnTo>
                <a:lnTo>
                  <a:pt x="293" y="544"/>
                </a:lnTo>
                <a:lnTo>
                  <a:pt x="287" y="546"/>
                </a:lnTo>
                <a:lnTo>
                  <a:pt x="284" y="546"/>
                </a:lnTo>
                <a:lnTo>
                  <a:pt x="280" y="546"/>
                </a:lnTo>
                <a:lnTo>
                  <a:pt x="277" y="545"/>
                </a:lnTo>
                <a:lnTo>
                  <a:pt x="276" y="544"/>
                </a:lnTo>
                <a:lnTo>
                  <a:pt x="275" y="543"/>
                </a:lnTo>
                <a:lnTo>
                  <a:pt x="270" y="543"/>
                </a:lnTo>
                <a:lnTo>
                  <a:pt x="269" y="544"/>
                </a:lnTo>
                <a:lnTo>
                  <a:pt x="267" y="544"/>
                </a:lnTo>
                <a:lnTo>
                  <a:pt x="264" y="545"/>
                </a:lnTo>
                <a:lnTo>
                  <a:pt x="262" y="545"/>
                </a:lnTo>
                <a:lnTo>
                  <a:pt x="259" y="545"/>
                </a:lnTo>
                <a:lnTo>
                  <a:pt x="257" y="545"/>
                </a:lnTo>
                <a:lnTo>
                  <a:pt x="254" y="545"/>
                </a:lnTo>
                <a:lnTo>
                  <a:pt x="251" y="544"/>
                </a:lnTo>
                <a:lnTo>
                  <a:pt x="250" y="543"/>
                </a:lnTo>
                <a:lnTo>
                  <a:pt x="242" y="539"/>
                </a:lnTo>
                <a:lnTo>
                  <a:pt x="240" y="538"/>
                </a:lnTo>
                <a:lnTo>
                  <a:pt x="239" y="537"/>
                </a:lnTo>
                <a:lnTo>
                  <a:pt x="237" y="536"/>
                </a:lnTo>
                <a:lnTo>
                  <a:pt x="235" y="534"/>
                </a:lnTo>
                <a:lnTo>
                  <a:pt x="234" y="534"/>
                </a:lnTo>
                <a:lnTo>
                  <a:pt x="232" y="533"/>
                </a:lnTo>
                <a:lnTo>
                  <a:pt x="230" y="531"/>
                </a:lnTo>
                <a:lnTo>
                  <a:pt x="228" y="530"/>
                </a:lnTo>
                <a:lnTo>
                  <a:pt x="226" y="528"/>
                </a:lnTo>
                <a:lnTo>
                  <a:pt x="224" y="528"/>
                </a:lnTo>
                <a:lnTo>
                  <a:pt x="222" y="526"/>
                </a:lnTo>
                <a:lnTo>
                  <a:pt x="220" y="526"/>
                </a:lnTo>
                <a:lnTo>
                  <a:pt x="219" y="525"/>
                </a:lnTo>
                <a:lnTo>
                  <a:pt x="217" y="524"/>
                </a:lnTo>
                <a:lnTo>
                  <a:pt x="216" y="523"/>
                </a:lnTo>
                <a:lnTo>
                  <a:pt x="214" y="522"/>
                </a:lnTo>
                <a:lnTo>
                  <a:pt x="212" y="522"/>
                </a:lnTo>
                <a:lnTo>
                  <a:pt x="210" y="522"/>
                </a:lnTo>
                <a:lnTo>
                  <a:pt x="208" y="523"/>
                </a:lnTo>
                <a:lnTo>
                  <a:pt x="205" y="524"/>
                </a:lnTo>
                <a:lnTo>
                  <a:pt x="203" y="524"/>
                </a:lnTo>
                <a:lnTo>
                  <a:pt x="201" y="524"/>
                </a:lnTo>
                <a:lnTo>
                  <a:pt x="197" y="524"/>
                </a:lnTo>
                <a:lnTo>
                  <a:pt x="193" y="525"/>
                </a:lnTo>
                <a:lnTo>
                  <a:pt x="191" y="525"/>
                </a:lnTo>
                <a:lnTo>
                  <a:pt x="190" y="526"/>
                </a:lnTo>
                <a:lnTo>
                  <a:pt x="189" y="526"/>
                </a:lnTo>
                <a:lnTo>
                  <a:pt x="187" y="526"/>
                </a:lnTo>
                <a:lnTo>
                  <a:pt x="185" y="527"/>
                </a:lnTo>
                <a:lnTo>
                  <a:pt x="183" y="529"/>
                </a:lnTo>
                <a:lnTo>
                  <a:pt x="182" y="531"/>
                </a:lnTo>
                <a:lnTo>
                  <a:pt x="181" y="533"/>
                </a:lnTo>
                <a:lnTo>
                  <a:pt x="180" y="534"/>
                </a:lnTo>
                <a:lnTo>
                  <a:pt x="179" y="537"/>
                </a:lnTo>
                <a:lnTo>
                  <a:pt x="179" y="538"/>
                </a:lnTo>
                <a:lnTo>
                  <a:pt x="178" y="540"/>
                </a:lnTo>
                <a:lnTo>
                  <a:pt x="176" y="542"/>
                </a:lnTo>
                <a:lnTo>
                  <a:pt x="175" y="545"/>
                </a:lnTo>
                <a:lnTo>
                  <a:pt x="174" y="546"/>
                </a:lnTo>
                <a:lnTo>
                  <a:pt x="173" y="547"/>
                </a:lnTo>
                <a:lnTo>
                  <a:pt x="171" y="549"/>
                </a:lnTo>
                <a:lnTo>
                  <a:pt x="171" y="551"/>
                </a:lnTo>
                <a:lnTo>
                  <a:pt x="171" y="552"/>
                </a:lnTo>
                <a:lnTo>
                  <a:pt x="171" y="553"/>
                </a:lnTo>
                <a:lnTo>
                  <a:pt x="173" y="555"/>
                </a:lnTo>
                <a:lnTo>
                  <a:pt x="175" y="557"/>
                </a:lnTo>
                <a:lnTo>
                  <a:pt x="176" y="558"/>
                </a:lnTo>
                <a:lnTo>
                  <a:pt x="176" y="559"/>
                </a:lnTo>
                <a:lnTo>
                  <a:pt x="176" y="561"/>
                </a:lnTo>
                <a:lnTo>
                  <a:pt x="176" y="564"/>
                </a:lnTo>
                <a:lnTo>
                  <a:pt x="176" y="565"/>
                </a:lnTo>
                <a:lnTo>
                  <a:pt x="176" y="568"/>
                </a:lnTo>
                <a:lnTo>
                  <a:pt x="176" y="571"/>
                </a:lnTo>
                <a:lnTo>
                  <a:pt x="175" y="574"/>
                </a:lnTo>
                <a:lnTo>
                  <a:pt x="174" y="577"/>
                </a:lnTo>
                <a:lnTo>
                  <a:pt x="173" y="578"/>
                </a:lnTo>
                <a:lnTo>
                  <a:pt x="172" y="580"/>
                </a:lnTo>
                <a:lnTo>
                  <a:pt x="172" y="581"/>
                </a:lnTo>
                <a:lnTo>
                  <a:pt x="171" y="582"/>
                </a:lnTo>
                <a:lnTo>
                  <a:pt x="170" y="585"/>
                </a:lnTo>
                <a:lnTo>
                  <a:pt x="170" y="589"/>
                </a:lnTo>
                <a:lnTo>
                  <a:pt x="170" y="593"/>
                </a:lnTo>
                <a:lnTo>
                  <a:pt x="170" y="597"/>
                </a:lnTo>
                <a:lnTo>
                  <a:pt x="170" y="599"/>
                </a:lnTo>
                <a:lnTo>
                  <a:pt x="170" y="603"/>
                </a:lnTo>
                <a:lnTo>
                  <a:pt x="170" y="605"/>
                </a:lnTo>
                <a:lnTo>
                  <a:pt x="170" y="610"/>
                </a:lnTo>
                <a:lnTo>
                  <a:pt x="170" y="612"/>
                </a:lnTo>
                <a:lnTo>
                  <a:pt x="171" y="614"/>
                </a:lnTo>
                <a:lnTo>
                  <a:pt x="171" y="616"/>
                </a:lnTo>
                <a:lnTo>
                  <a:pt x="171" y="617"/>
                </a:lnTo>
                <a:lnTo>
                  <a:pt x="171" y="619"/>
                </a:lnTo>
                <a:lnTo>
                  <a:pt x="171" y="620"/>
                </a:lnTo>
                <a:lnTo>
                  <a:pt x="172" y="622"/>
                </a:lnTo>
                <a:lnTo>
                  <a:pt x="170" y="624"/>
                </a:lnTo>
                <a:lnTo>
                  <a:pt x="168" y="628"/>
                </a:lnTo>
                <a:lnTo>
                  <a:pt x="166" y="629"/>
                </a:lnTo>
                <a:lnTo>
                  <a:pt x="164" y="633"/>
                </a:lnTo>
                <a:lnTo>
                  <a:pt x="163" y="635"/>
                </a:lnTo>
                <a:lnTo>
                  <a:pt x="162" y="636"/>
                </a:lnTo>
                <a:lnTo>
                  <a:pt x="160" y="639"/>
                </a:lnTo>
                <a:lnTo>
                  <a:pt x="158" y="642"/>
                </a:lnTo>
                <a:lnTo>
                  <a:pt x="157" y="644"/>
                </a:lnTo>
                <a:lnTo>
                  <a:pt x="155" y="647"/>
                </a:lnTo>
                <a:lnTo>
                  <a:pt x="153" y="648"/>
                </a:lnTo>
                <a:lnTo>
                  <a:pt x="151" y="648"/>
                </a:lnTo>
                <a:lnTo>
                  <a:pt x="149" y="649"/>
                </a:lnTo>
                <a:lnTo>
                  <a:pt x="146" y="648"/>
                </a:lnTo>
                <a:lnTo>
                  <a:pt x="143" y="648"/>
                </a:lnTo>
                <a:lnTo>
                  <a:pt x="139" y="648"/>
                </a:lnTo>
                <a:lnTo>
                  <a:pt x="136" y="648"/>
                </a:lnTo>
                <a:lnTo>
                  <a:pt x="133" y="648"/>
                </a:lnTo>
                <a:lnTo>
                  <a:pt x="131" y="647"/>
                </a:lnTo>
                <a:lnTo>
                  <a:pt x="129" y="647"/>
                </a:lnTo>
                <a:lnTo>
                  <a:pt x="127" y="645"/>
                </a:lnTo>
                <a:lnTo>
                  <a:pt x="126" y="644"/>
                </a:lnTo>
                <a:lnTo>
                  <a:pt x="124" y="643"/>
                </a:lnTo>
                <a:lnTo>
                  <a:pt x="124" y="644"/>
                </a:lnTo>
                <a:lnTo>
                  <a:pt x="121" y="644"/>
                </a:lnTo>
                <a:lnTo>
                  <a:pt x="120" y="645"/>
                </a:lnTo>
                <a:lnTo>
                  <a:pt x="117" y="647"/>
                </a:lnTo>
                <a:lnTo>
                  <a:pt x="115" y="648"/>
                </a:lnTo>
                <a:lnTo>
                  <a:pt x="113" y="648"/>
                </a:lnTo>
                <a:lnTo>
                  <a:pt x="110" y="648"/>
                </a:lnTo>
                <a:lnTo>
                  <a:pt x="107" y="648"/>
                </a:lnTo>
                <a:lnTo>
                  <a:pt x="106" y="648"/>
                </a:lnTo>
                <a:lnTo>
                  <a:pt x="103" y="648"/>
                </a:lnTo>
                <a:lnTo>
                  <a:pt x="101" y="649"/>
                </a:lnTo>
                <a:lnTo>
                  <a:pt x="100" y="649"/>
                </a:lnTo>
                <a:lnTo>
                  <a:pt x="98" y="649"/>
                </a:lnTo>
                <a:lnTo>
                  <a:pt x="95" y="649"/>
                </a:lnTo>
                <a:lnTo>
                  <a:pt x="92" y="650"/>
                </a:lnTo>
                <a:lnTo>
                  <a:pt x="90" y="651"/>
                </a:lnTo>
                <a:lnTo>
                  <a:pt x="87" y="653"/>
                </a:lnTo>
                <a:lnTo>
                  <a:pt x="85" y="655"/>
                </a:lnTo>
                <a:lnTo>
                  <a:pt x="82" y="655"/>
                </a:lnTo>
                <a:lnTo>
                  <a:pt x="82" y="656"/>
                </a:lnTo>
                <a:lnTo>
                  <a:pt x="79" y="656"/>
                </a:lnTo>
                <a:lnTo>
                  <a:pt x="76" y="656"/>
                </a:lnTo>
                <a:lnTo>
                  <a:pt x="75" y="656"/>
                </a:lnTo>
                <a:lnTo>
                  <a:pt x="73" y="656"/>
                </a:lnTo>
                <a:lnTo>
                  <a:pt x="70" y="655"/>
                </a:lnTo>
                <a:lnTo>
                  <a:pt x="68" y="655"/>
                </a:lnTo>
                <a:lnTo>
                  <a:pt x="66" y="654"/>
                </a:lnTo>
                <a:lnTo>
                  <a:pt x="66" y="653"/>
                </a:lnTo>
                <a:lnTo>
                  <a:pt x="66" y="652"/>
                </a:lnTo>
                <a:lnTo>
                  <a:pt x="66" y="651"/>
                </a:lnTo>
                <a:lnTo>
                  <a:pt x="67" y="651"/>
                </a:lnTo>
                <a:lnTo>
                  <a:pt x="67" y="650"/>
                </a:lnTo>
                <a:lnTo>
                  <a:pt x="68" y="650"/>
                </a:lnTo>
                <a:lnTo>
                  <a:pt x="69" y="649"/>
                </a:lnTo>
                <a:lnTo>
                  <a:pt x="69" y="648"/>
                </a:lnTo>
                <a:lnTo>
                  <a:pt x="68" y="648"/>
                </a:lnTo>
                <a:lnTo>
                  <a:pt x="68" y="647"/>
                </a:lnTo>
                <a:lnTo>
                  <a:pt x="69" y="647"/>
                </a:lnTo>
                <a:lnTo>
                  <a:pt x="69" y="646"/>
                </a:lnTo>
                <a:lnTo>
                  <a:pt x="69" y="645"/>
                </a:lnTo>
                <a:lnTo>
                  <a:pt x="69" y="644"/>
                </a:lnTo>
                <a:lnTo>
                  <a:pt x="69" y="643"/>
                </a:lnTo>
                <a:lnTo>
                  <a:pt x="69" y="642"/>
                </a:lnTo>
                <a:lnTo>
                  <a:pt x="69" y="641"/>
                </a:lnTo>
                <a:lnTo>
                  <a:pt x="69" y="640"/>
                </a:lnTo>
                <a:lnTo>
                  <a:pt x="69" y="639"/>
                </a:lnTo>
                <a:lnTo>
                  <a:pt x="69" y="638"/>
                </a:lnTo>
                <a:lnTo>
                  <a:pt x="69" y="637"/>
                </a:lnTo>
                <a:lnTo>
                  <a:pt x="68" y="636"/>
                </a:lnTo>
                <a:lnTo>
                  <a:pt x="68" y="635"/>
                </a:lnTo>
                <a:lnTo>
                  <a:pt x="67" y="635"/>
                </a:lnTo>
                <a:lnTo>
                  <a:pt x="66" y="634"/>
                </a:lnTo>
                <a:lnTo>
                  <a:pt x="66" y="633"/>
                </a:lnTo>
                <a:lnTo>
                  <a:pt x="65" y="633"/>
                </a:lnTo>
                <a:lnTo>
                  <a:pt x="65" y="632"/>
                </a:lnTo>
                <a:lnTo>
                  <a:pt x="64" y="632"/>
                </a:lnTo>
                <a:lnTo>
                  <a:pt x="63" y="632"/>
                </a:lnTo>
                <a:lnTo>
                  <a:pt x="63" y="631"/>
                </a:lnTo>
                <a:lnTo>
                  <a:pt x="63" y="630"/>
                </a:lnTo>
                <a:lnTo>
                  <a:pt x="63" y="629"/>
                </a:lnTo>
                <a:lnTo>
                  <a:pt x="62" y="629"/>
                </a:lnTo>
                <a:lnTo>
                  <a:pt x="62" y="628"/>
                </a:lnTo>
                <a:lnTo>
                  <a:pt x="61" y="628"/>
                </a:lnTo>
                <a:lnTo>
                  <a:pt x="61" y="627"/>
                </a:lnTo>
                <a:lnTo>
                  <a:pt x="60" y="627"/>
                </a:lnTo>
                <a:lnTo>
                  <a:pt x="59" y="626"/>
                </a:lnTo>
                <a:lnTo>
                  <a:pt x="59" y="625"/>
                </a:lnTo>
                <a:lnTo>
                  <a:pt x="58" y="625"/>
                </a:lnTo>
                <a:lnTo>
                  <a:pt x="58" y="624"/>
                </a:lnTo>
                <a:lnTo>
                  <a:pt x="57" y="624"/>
                </a:lnTo>
                <a:lnTo>
                  <a:pt x="57" y="623"/>
                </a:lnTo>
                <a:lnTo>
                  <a:pt x="56" y="623"/>
                </a:lnTo>
                <a:lnTo>
                  <a:pt x="56" y="622"/>
                </a:lnTo>
                <a:lnTo>
                  <a:pt x="55" y="622"/>
                </a:lnTo>
                <a:lnTo>
                  <a:pt x="54" y="621"/>
                </a:lnTo>
                <a:lnTo>
                  <a:pt x="53" y="621"/>
                </a:lnTo>
                <a:lnTo>
                  <a:pt x="53" y="620"/>
                </a:lnTo>
                <a:lnTo>
                  <a:pt x="52" y="620"/>
                </a:lnTo>
                <a:lnTo>
                  <a:pt x="51" y="619"/>
                </a:lnTo>
                <a:lnTo>
                  <a:pt x="51" y="618"/>
                </a:lnTo>
                <a:lnTo>
                  <a:pt x="50" y="618"/>
                </a:lnTo>
                <a:lnTo>
                  <a:pt x="49" y="618"/>
                </a:lnTo>
                <a:lnTo>
                  <a:pt x="49" y="617"/>
                </a:lnTo>
                <a:lnTo>
                  <a:pt x="48" y="617"/>
                </a:lnTo>
                <a:lnTo>
                  <a:pt x="47" y="617"/>
                </a:lnTo>
                <a:lnTo>
                  <a:pt x="45" y="617"/>
                </a:lnTo>
                <a:lnTo>
                  <a:pt x="45" y="618"/>
                </a:lnTo>
                <a:lnTo>
                  <a:pt x="44" y="618"/>
                </a:lnTo>
                <a:lnTo>
                  <a:pt x="43" y="619"/>
                </a:lnTo>
                <a:lnTo>
                  <a:pt x="42" y="619"/>
                </a:lnTo>
                <a:lnTo>
                  <a:pt x="42" y="620"/>
                </a:lnTo>
                <a:lnTo>
                  <a:pt x="42" y="621"/>
                </a:lnTo>
                <a:lnTo>
                  <a:pt x="41" y="621"/>
                </a:lnTo>
                <a:lnTo>
                  <a:pt x="40" y="621"/>
                </a:lnTo>
                <a:lnTo>
                  <a:pt x="39" y="622"/>
                </a:lnTo>
                <a:lnTo>
                  <a:pt x="39" y="621"/>
                </a:lnTo>
                <a:lnTo>
                  <a:pt x="38" y="621"/>
                </a:lnTo>
                <a:lnTo>
                  <a:pt x="38" y="620"/>
                </a:lnTo>
                <a:lnTo>
                  <a:pt x="37" y="620"/>
                </a:lnTo>
                <a:lnTo>
                  <a:pt x="37" y="619"/>
                </a:lnTo>
                <a:lnTo>
                  <a:pt x="36" y="619"/>
                </a:lnTo>
                <a:lnTo>
                  <a:pt x="35" y="619"/>
                </a:lnTo>
                <a:lnTo>
                  <a:pt x="34" y="619"/>
                </a:lnTo>
                <a:lnTo>
                  <a:pt x="33" y="619"/>
                </a:lnTo>
                <a:lnTo>
                  <a:pt x="33" y="618"/>
                </a:lnTo>
                <a:lnTo>
                  <a:pt x="32" y="618"/>
                </a:lnTo>
                <a:lnTo>
                  <a:pt x="31" y="618"/>
                </a:lnTo>
                <a:lnTo>
                  <a:pt x="30" y="618"/>
                </a:lnTo>
                <a:lnTo>
                  <a:pt x="29" y="618"/>
                </a:lnTo>
                <a:lnTo>
                  <a:pt x="28" y="618"/>
                </a:lnTo>
                <a:lnTo>
                  <a:pt x="27" y="618"/>
                </a:lnTo>
                <a:lnTo>
                  <a:pt x="27" y="617"/>
                </a:lnTo>
                <a:lnTo>
                  <a:pt x="27" y="618"/>
                </a:lnTo>
                <a:lnTo>
                  <a:pt x="26" y="618"/>
                </a:lnTo>
                <a:lnTo>
                  <a:pt x="26" y="619"/>
                </a:lnTo>
                <a:lnTo>
                  <a:pt x="25" y="619"/>
                </a:lnTo>
                <a:lnTo>
                  <a:pt x="24" y="619"/>
                </a:lnTo>
                <a:lnTo>
                  <a:pt x="24" y="620"/>
                </a:lnTo>
                <a:lnTo>
                  <a:pt x="24" y="621"/>
                </a:lnTo>
                <a:lnTo>
                  <a:pt x="23" y="621"/>
                </a:lnTo>
                <a:lnTo>
                  <a:pt x="22" y="621"/>
                </a:lnTo>
                <a:lnTo>
                  <a:pt x="21" y="621"/>
                </a:lnTo>
                <a:lnTo>
                  <a:pt x="21" y="622"/>
                </a:lnTo>
                <a:lnTo>
                  <a:pt x="20" y="622"/>
                </a:lnTo>
                <a:lnTo>
                  <a:pt x="20" y="621"/>
                </a:lnTo>
                <a:lnTo>
                  <a:pt x="19" y="622"/>
                </a:lnTo>
                <a:lnTo>
                  <a:pt x="19" y="623"/>
                </a:lnTo>
                <a:lnTo>
                  <a:pt x="18" y="623"/>
                </a:lnTo>
                <a:lnTo>
                  <a:pt x="17" y="623"/>
                </a:lnTo>
                <a:lnTo>
                  <a:pt x="16" y="623"/>
                </a:lnTo>
                <a:lnTo>
                  <a:pt x="15" y="623"/>
                </a:lnTo>
                <a:lnTo>
                  <a:pt x="14" y="623"/>
                </a:lnTo>
                <a:lnTo>
                  <a:pt x="13" y="623"/>
                </a:lnTo>
                <a:lnTo>
                  <a:pt x="13" y="622"/>
                </a:lnTo>
                <a:lnTo>
                  <a:pt x="13" y="623"/>
                </a:lnTo>
                <a:lnTo>
                  <a:pt x="13" y="624"/>
                </a:lnTo>
                <a:lnTo>
                  <a:pt x="12" y="624"/>
                </a:lnTo>
                <a:lnTo>
                  <a:pt x="12" y="625"/>
                </a:lnTo>
                <a:lnTo>
                  <a:pt x="12" y="624"/>
                </a:lnTo>
                <a:lnTo>
                  <a:pt x="11" y="624"/>
                </a:lnTo>
                <a:lnTo>
                  <a:pt x="11" y="625"/>
                </a:lnTo>
                <a:lnTo>
                  <a:pt x="10" y="625"/>
                </a:lnTo>
                <a:lnTo>
                  <a:pt x="9" y="625"/>
                </a:lnTo>
                <a:lnTo>
                  <a:pt x="8" y="625"/>
                </a:lnTo>
                <a:lnTo>
                  <a:pt x="8" y="626"/>
                </a:lnTo>
                <a:lnTo>
                  <a:pt x="7" y="626"/>
                </a:lnTo>
                <a:lnTo>
                  <a:pt x="7" y="625"/>
                </a:lnTo>
                <a:lnTo>
                  <a:pt x="7" y="624"/>
                </a:lnTo>
                <a:lnTo>
                  <a:pt x="7" y="623"/>
                </a:lnTo>
                <a:lnTo>
                  <a:pt x="6" y="623"/>
                </a:lnTo>
                <a:lnTo>
                  <a:pt x="6" y="622"/>
                </a:lnTo>
                <a:lnTo>
                  <a:pt x="7" y="621"/>
                </a:lnTo>
                <a:lnTo>
                  <a:pt x="7" y="620"/>
                </a:lnTo>
                <a:lnTo>
                  <a:pt x="7" y="619"/>
                </a:lnTo>
                <a:lnTo>
                  <a:pt x="7" y="618"/>
                </a:lnTo>
                <a:lnTo>
                  <a:pt x="6" y="618"/>
                </a:lnTo>
                <a:lnTo>
                  <a:pt x="5" y="618"/>
                </a:lnTo>
                <a:lnTo>
                  <a:pt x="6" y="618"/>
                </a:lnTo>
                <a:lnTo>
                  <a:pt x="6" y="617"/>
                </a:lnTo>
                <a:lnTo>
                  <a:pt x="6" y="616"/>
                </a:lnTo>
                <a:lnTo>
                  <a:pt x="6" y="615"/>
                </a:lnTo>
                <a:lnTo>
                  <a:pt x="7" y="614"/>
                </a:lnTo>
                <a:lnTo>
                  <a:pt x="6" y="613"/>
                </a:lnTo>
                <a:lnTo>
                  <a:pt x="6" y="612"/>
                </a:lnTo>
                <a:lnTo>
                  <a:pt x="6" y="611"/>
                </a:lnTo>
                <a:lnTo>
                  <a:pt x="6" y="610"/>
                </a:lnTo>
                <a:lnTo>
                  <a:pt x="7" y="610"/>
                </a:lnTo>
                <a:lnTo>
                  <a:pt x="6" y="610"/>
                </a:lnTo>
                <a:lnTo>
                  <a:pt x="6" y="609"/>
                </a:lnTo>
                <a:lnTo>
                  <a:pt x="6" y="608"/>
                </a:lnTo>
                <a:lnTo>
                  <a:pt x="7" y="608"/>
                </a:lnTo>
                <a:lnTo>
                  <a:pt x="7" y="607"/>
                </a:lnTo>
                <a:lnTo>
                  <a:pt x="7" y="606"/>
                </a:lnTo>
                <a:lnTo>
                  <a:pt x="7" y="605"/>
                </a:lnTo>
                <a:lnTo>
                  <a:pt x="7" y="604"/>
                </a:lnTo>
                <a:lnTo>
                  <a:pt x="7" y="603"/>
                </a:lnTo>
                <a:lnTo>
                  <a:pt x="7" y="602"/>
                </a:lnTo>
                <a:lnTo>
                  <a:pt x="8" y="601"/>
                </a:lnTo>
                <a:lnTo>
                  <a:pt x="7" y="600"/>
                </a:lnTo>
                <a:lnTo>
                  <a:pt x="7" y="599"/>
                </a:lnTo>
                <a:lnTo>
                  <a:pt x="7" y="598"/>
                </a:lnTo>
                <a:lnTo>
                  <a:pt x="7" y="597"/>
                </a:lnTo>
                <a:lnTo>
                  <a:pt x="7" y="596"/>
                </a:lnTo>
                <a:lnTo>
                  <a:pt x="6" y="596"/>
                </a:lnTo>
                <a:lnTo>
                  <a:pt x="6" y="595"/>
                </a:lnTo>
                <a:lnTo>
                  <a:pt x="5" y="595"/>
                </a:lnTo>
                <a:lnTo>
                  <a:pt x="4" y="595"/>
                </a:lnTo>
                <a:lnTo>
                  <a:pt x="4" y="596"/>
                </a:lnTo>
                <a:lnTo>
                  <a:pt x="3" y="595"/>
                </a:lnTo>
                <a:lnTo>
                  <a:pt x="4" y="595"/>
                </a:lnTo>
                <a:lnTo>
                  <a:pt x="4" y="594"/>
                </a:lnTo>
                <a:lnTo>
                  <a:pt x="4" y="593"/>
                </a:lnTo>
                <a:lnTo>
                  <a:pt x="3" y="593"/>
                </a:lnTo>
                <a:lnTo>
                  <a:pt x="2" y="592"/>
                </a:lnTo>
                <a:lnTo>
                  <a:pt x="2" y="591"/>
                </a:lnTo>
                <a:lnTo>
                  <a:pt x="2" y="590"/>
                </a:lnTo>
                <a:lnTo>
                  <a:pt x="2" y="591"/>
                </a:lnTo>
                <a:lnTo>
                  <a:pt x="1" y="591"/>
                </a:lnTo>
                <a:lnTo>
                  <a:pt x="1" y="592"/>
                </a:lnTo>
                <a:lnTo>
                  <a:pt x="2" y="592"/>
                </a:lnTo>
                <a:lnTo>
                  <a:pt x="2" y="593"/>
                </a:lnTo>
                <a:lnTo>
                  <a:pt x="3" y="593"/>
                </a:lnTo>
                <a:lnTo>
                  <a:pt x="2" y="593"/>
                </a:lnTo>
                <a:lnTo>
                  <a:pt x="1" y="593"/>
                </a:lnTo>
                <a:lnTo>
                  <a:pt x="1" y="592"/>
                </a:lnTo>
                <a:lnTo>
                  <a:pt x="1" y="591"/>
                </a:lnTo>
                <a:lnTo>
                  <a:pt x="1" y="590"/>
                </a:lnTo>
                <a:lnTo>
                  <a:pt x="2" y="590"/>
                </a:lnTo>
                <a:lnTo>
                  <a:pt x="3" y="590"/>
                </a:lnTo>
                <a:lnTo>
                  <a:pt x="3" y="589"/>
                </a:lnTo>
                <a:lnTo>
                  <a:pt x="3" y="588"/>
                </a:lnTo>
                <a:lnTo>
                  <a:pt x="2" y="588"/>
                </a:lnTo>
                <a:lnTo>
                  <a:pt x="2" y="587"/>
                </a:lnTo>
                <a:lnTo>
                  <a:pt x="1" y="587"/>
                </a:lnTo>
                <a:lnTo>
                  <a:pt x="1" y="586"/>
                </a:lnTo>
                <a:lnTo>
                  <a:pt x="1" y="585"/>
                </a:lnTo>
                <a:lnTo>
                  <a:pt x="1" y="586"/>
                </a:lnTo>
                <a:lnTo>
                  <a:pt x="1" y="585"/>
                </a:lnTo>
                <a:lnTo>
                  <a:pt x="1" y="584"/>
                </a:lnTo>
                <a:lnTo>
                  <a:pt x="0" y="584"/>
                </a:lnTo>
                <a:lnTo>
                  <a:pt x="0" y="583"/>
                </a:lnTo>
                <a:lnTo>
                  <a:pt x="0" y="584"/>
                </a:lnTo>
                <a:lnTo>
                  <a:pt x="1" y="584"/>
                </a:lnTo>
                <a:lnTo>
                  <a:pt x="1" y="583"/>
                </a:lnTo>
                <a:lnTo>
                  <a:pt x="1" y="582"/>
                </a:lnTo>
                <a:lnTo>
                  <a:pt x="1" y="581"/>
                </a:lnTo>
                <a:lnTo>
                  <a:pt x="1" y="580"/>
                </a:lnTo>
                <a:lnTo>
                  <a:pt x="1" y="579"/>
                </a:lnTo>
                <a:lnTo>
                  <a:pt x="1" y="578"/>
                </a:lnTo>
                <a:lnTo>
                  <a:pt x="2" y="578"/>
                </a:lnTo>
                <a:lnTo>
                  <a:pt x="1" y="578"/>
                </a:lnTo>
                <a:lnTo>
                  <a:pt x="2" y="578"/>
                </a:lnTo>
                <a:lnTo>
                  <a:pt x="3" y="577"/>
                </a:lnTo>
                <a:lnTo>
                  <a:pt x="3" y="576"/>
                </a:lnTo>
                <a:lnTo>
                  <a:pt x="2" y="576"/>
                </a:lnTo>
                <a:lnTo>
                  <a:pt x="2" y="575"/>
                </a:lnTo>
                <a:lnTo>
                  <a:pt x="2" y="574"/>
                </a:lnTo>
                <a:lnTo>
                  <a:pt x="2" y="575"/>
                </a:lnTo>
                <a:lnTo>
                  <a:pt x="1" y="574"/>
                </a:lnTo>
                <a:lnTo>
                  <a:pt x="1" y="573"/>
                </a:lnTo>
                <a:lnTo>
                  <a:pt x="1" y="574"/>
                </a:lnTo>
                <a:lnTo>
                  <a:pt x="1" y="573"/>
                </a:lnTo>
                <a:lnTo>
                  <a:pt x="2" y="573"/>
                </a:lnTo>
                <a:lnTo>
                  <a:pt x="2" y="572"/>
                </a:lnTo>
                <a:lnTo>
                  <a:pt x="1" y="572"/>
                </a:lnTo>
                <a:lnTo>
                  <a:pt x="2" y="572"/>
                </a:lnTo>
                <a:lnTo>
                  <a:pt x="1" y="571"/>
                </a:lnTo>
                <a:lnTo>
                  <a:pt x="2" y="571"/>
                </a:lnTo>
                <a:lnTo>
                  <a:pt x="3" y="571"/>
                </a:lnTo>
                <a:lnTo>
                  <a:pt x="3" y="570"/>
                </a:lnTo>
                <a:lnTo>
                  <a:pt x="2" y="570"/>
                </a:lnTo>
                <a:lnTo>
                  <a:pt x="2" y="569"/>
                </a:lnTo>
                <a:lnTo>
                  <a:pt x="3" y="569"/>
                </a:lnTo>
                <a:lnTo>
                  <a:pt x="3" y="568"/>
                </a:lnTo>
                <a:lnTo>
                  <a:pt x="3" y="569"/>
                </a:lnTo>
                <a:lnTo>
                  <a:pt x="4" y="569"/>
                </a:lnTo>
                <a:lnTo>
                  <a:pt x="4" y="568"/>
                </a:lnTo>
                <a:lnTo>
                  <a:pt x="5" y="568"/>
                </a:lnTo>
                <a:lnTo>
                  <a:pt x="5" y="567"/>
                </a:lnTo>
                <a:lnTo>
                  <a:pt x="4" y="567"/>
                </a:lnTo>
                <a:lnTo>
                  <a:pt x="4" y="566"/>
                </a:lnTo>
                <a:lnTo>
                  <a:pt x="4" y="565"/>
                </a:lnTo>
                <a:lnTo>
                  <a:pt x="4" y="566"/>
                </a:lnTo>
                <a:lnTo>
                  <a:pt x="5" y="566"/>
                </a:lnTo>
                <a:lnTo>
                  <a:pt x="6" y="566"/>
                </a:lnTo>
                <a:lnTo>
                  <a:pt x="7" y="566"/>
                </a:lnTo>
                <a:lnTo>
                  <a:pt x="8" y="565"/>
                </a:lnTo>
                <a:lnTo>
                  <a:pt x="9" y="565"/>
                </a:lnTo>
                <a:lnTo>
                  <a:pt x="10" y="565"/>
                </a:lnTo>
                <a:lnTo>
                  <a:pt x="11" y="565"/>
                </a:lnTo>
                <a:lnTo>
                  <a:pt x="12" y="565"/>
                </a:lnTo>
                <a:lnTo>
                  <a:pt x="12" y="564"/>
                </a:lnTo>
                <a:lnTo>
                  <a:pt x="13" y="564"/>
                </a:lnTo>
                <a:lnTo>
                  <a:pt x="13" y="563"/>
                </a:lnTo>
                <a:lnTo>
                  <a:pt x="13" y="562"/>
                </a:lnTo>
                <a:lnTo>
                  <a:pt x="14" y="562"/>
                </a:lnTo>
                <a:lnTo>
                  <a:pt x="14" y="561"/>
                </a:lnTo>
                <a:lnTo>
                  <a:pt x="14" y="560"/>
                </a:lnTo>
                <a:lnTo>
                  <a:pt x="14" y="559"/>
                </a:lnTo>
                <a:lnTo>
                  <a:pt x="13" y="559"/>
                </a:lnTo>
                <a:lnTo>
                  <a:pt x="13" y="558"/>
                </a:lnTo>
                <a:lnTo>
                  <a:pt x="14" y="558"/>
                </a:lnTo>
                <a:lnTo>
                  <a:pt x="14" y="557"/>
                </a:lnTo>
                <a:lnTo>
                  <a:pt x="13" y="557"/>
                </a:lnTo>
                <a:lnTo>
                  <a:pt x="13" y="556"/>
                </a:lnTo>
                <a:lnTo>
                  <a:pt x="13" y="555"/>
                </a:lnTo>
                <a:lnTo>
                  <a:pt x="13" y="554"/>
                </a:lnTo>
                <a:lnTo>
                  <a:pt x="12" y="554"/>
                </a:lnTo>
                <a:lnTo>
                  <a:pt x="12" y="553"/>
                </a:lnTo>
                <a:lnTo>
                  <a:pt x="13" y="553"/>
                </a:lnTo>
                <a:lnTo>
                  <a:pt x="12" y="554"/>
                </a:lnTo>
                <a:lnTo>
                  <a:pt x="13" y="554"/>
                </a:lnTo>
                <a:lnTo>
                  <a:pt x="13" y="553"/>
                </a:lnTo>
                <a:lnTo>
                  <a:pt x="13" y="552"/>
                </a:lnTo>
                <a:lnTo>
                  <a:pt x="13" y="551"/>
                </a:lnTo>
                <a:lnTo>
                  <a:pt x="12" y="551"/>
                </a:lnTo>
                <a:lnTo>
                  <a:pt x="11" y="551"/>
                </a:lnTo>
                <a:lnTo>
                  <a:pt x="11" y="550"/>
                </a:lnTo>
                <a:lnTo>
                  <a:pt x="10" y="550"/>
                </a:lnTo>
                <a:lnTo>
                  <a:pt x="10" y="549"/>
                </a:lnTo>
                <a:lnTo>
                  <a:pt x="10" y="548"/>
                </a:lnTo>
                <a:lnTo>
                  <a:pt x="11" y="548"/>
                </a:lnTo>
                <a:lnTo>
                  <a:pt x="11" y="547"/>
                </a:lnTo>
                <a:lnTo>
                  <a:pt x="11" y="546"/>
                </a:lnTo>
                <a:lnTo>
                  <a:pt x="12" y="546"/>
                </a:lnTo>
                <a:lnTo>
                  <a:pt x="12" y="545"/>
                </a:lnTo>
                <a:lnTo>
                  <a:pt x="12" y="544"/>
                </a:lnTo>
                <a:lnTo>
                  <a:pt x="12" y="543"/>
                </a:lnTo>
                <a:lnTo>
                  <a:pt x="13" y="542"/>
                </a:lnTo>
                <a:lnTo>
                  <a:pt x="13" y="541"/>
                </a:lnTo>
                <a:lnTo>
                  <a:pt x="13" y="540"/>
                </a:lnTo>
                <a:lnTo>
                  <a:pt x="13" y="539"/>
                </a:lnTo>
                <a:lnTo>
                  <a:pt x="12" y="539"/>
                </a:lnTo>
                <a:lnTo>
                  <a:pt x="13" y="539"/>
                </a:lnTo>
                <a:lnTo>
                  <a:pt x="12" y="539"/>
                </a:lnTo>
                <a:lnTo>
                  <a:pt x="12" y="538"/>
                </a:lnTo>
                <a:lnTo>
                  <a:pt x="13" y="538"/>
                </a:lnTo>
                <a:lnTo>
                  <a:pt x="13" y="537"/>
                </a:lnTo>
                <a:lnTo>
                  <a:pt x="13" y="536"/>
                </a:lnTo>
                <a:lnTo>
                  <a:pt x="12" y="536"/>
                </a:lnTo>
                <a:lnTo>
                  <a:pt x="12" y="535"/>
                </a:lnTo>
                <a:lnTo>
                  <a:pt x="12" y="534"/>
                </a:lnTo>
                <a:lnTo>
                  <a:pt x="13" y="534"/>
                </a:lnTo>
                <a:lnTo>
                  <a:pt x="12" y="533"/>
                </a:lnTo>
                <a:lnTo>
                  <a:pt x="13" y="533"/>
                </a:lnTo>
                <a:lnTo>
                  <a:pt x="12" y="533"/>
                </a:lnTo>
                <a:lnTo>
                  <a:pt x="13" y="533"/>
                </a:lnTo>
                <a:lnTo>
                  <a:pt x="13" y="532"/>
                </a:lnTo>
                <a:lnTo>
                  <a:pt x="12" y="532"/>
                </a:lnTo>
                <a:lnTo>
                  <a:pt x="13" y="532"/>
                </a:lnTo>
                <a:lnTo>
                  <a:pt x="13" y="531"/>
                </a:lnTo>
                <a:lnTo>
                  <a:pt x="13" y="530"/>
                </a:lnTo>
                <a:lnTo>
                  <a:pt x="13" y="531"/>
                </a:lnTo>
                <a:lnTo>
                  <a:pt x="13" y="530"/>
                </a:lnTo>
                <a:lnTo>
                  <a:pt x="14" y="530"/>
                </a:lnTo>
                <a:lnTo>
                  <a:pt x="14" y="529"/>
                </a:lnTo>
                <a:lnTo>
                  <a:pt x="14" y="528"/>
                </a:lnTo>
                <a:lnTo>
                  <a:pt x="14" y="527"/>
                </a:lnTo>
                <a:lnTo>
                  <a:pt x="15" y="527"/>
                </a:lnTo>
                <a:lnTo>
                  <a:pt x="15" y="526"/>
                </a:lnTo>
                <a:lnTo>
                  <a:pt x="16" y="526"/>
                </a:lnTo>
                <a:lnTo>
                  <a:pt x="17" y="526"/>
                </a:lnTo>
                <a:lnTo>
                  <a:pt x="17" y="525"/>
                </a:lnTo>
                <a:lnTo>
                  <a:pt x="17" y="524"/>
                </a:lnTo>
                <a:lnTo>
                  <a:pt x="17" y="523"/>
                </a:lnTo>
                <a:lnTo>
                  <a:pt x="18" y="523"/>
                </a:lnTo>
                <a:lnTo>
                  <a:pt x="19" y="523"/>
                </a:lnTo>
                <a:lnTo>
                  <a:pt x="19" y="522"/>
                </a:lnTo>
                <a:lnTo>
                  <a:pt x="20" y="522"/>
                </a:lnTo>
                <a:lnTo>
                  <a:pt x="20" y="521"/>
                </a:lnTo>
                <a:lnTo>
                  <a:pt x="21" y="521"/>
                </a:lnTo>
                <a:lnTo>
                  <a:pt x="21" y="520"/>
                </a:lnTo>
                <a:lnTo>
                  <a:pt x="22" y="520"/>
                </a:lnTo>
                <a:lnTo>
                  <a:pt x="22" y="519"/>
                </a:lnTo>
                <a:lnTo>
                  <a:pt x="22" y="518"/>
                </a:lnTo>
                <a:lnTo>
                  <a:pt x="22" y="517"/>
                </a:lnTo>
                <a:lnTo>
                  <a:pt x="22" y="516"/>
                </a:lnTo>
                <a:lnTo>
                  <a:pt x="22" y="515"/>
                </a:lnTo>
                <a:lnTo>
                  <a:pt x="22" y="514"/>
                </a:lnTo>
                <a:lnTo>
                  <a:pt x="23" y="514"/>
                </a:lnTo>
                <a:lnTo>
                  <a:pt x="22" y="514"/>
                </a:lnTo>
                <a:lnTo>
                  <a:pt x="23" y="514"/>
                </a:lnTo>
                <a:lnTo>
                  <a:pt x="23" y="513"/>
                </a:lnTo>
                <a:lnTo>
                  <a:pt x="24" y="513"/>
                </a:lnTo>
                <a:lnTo>
                  <a:pt x="25" y="513"/>
                </a:lnTo>
                <a:lnTo>
                  <a:pt x="26" y="513"/>
                </a:lnTo>
                <a:lnTo>
                  <a:pt x="26" y="512"/>
                </a:lnTo>
                <a:lnTo>
                  <a:pt x="26" y="511"/>
                </a:lnTo>
                <a:lnTo>
                  <a:pt x="27" y="510"/>
                </a:lnTo>
                <a:lnTo>
                  <a:pt x="27" y="509"/>
                </a:lnTo>
                <a:lnTo>
                  <a:pt x="28" y="509"/>
                </a:lnTo>
                <a:lnTo>
                  <a:pt x="28" y="508"/>
                </a:lnTo>
                <a:lnTo>
                  <a:pt x="28" y="507"/>
                </a:lnTo>
                <a:lnTo>
                  <a:pt x="29" y="507"/>
                </a:lnTo>
                <a:lnTo>
                  <a:pt x="29" y="506"/>
                </a:lnTo>
                <a:lnTo>
                  <a:pt x="29" y="505"/>
                </a:lnTo>
                <a:lnTo>
                  <a:pt x="29" y="504"/>
                </a:lnTo>
                <a:lnTo>
                  <a:pt x="29" y="503"/>
                </a:lnTo>
                <a:lnTo>
                  <a:pt x="30" y="503"/>
                </a:lnTo>
                <a:lnTo>
                  <a:pt x="29" y="503"/>
                </a:lnTo>
                <a:lnTo>
                  <a:pt x="30" y="502"/>
                </a:lnTo>
                <a:lnTo>
                  <a:pt x="30" y="501"/>
                </a:lnTo>
              </a:path>
            </a:pathLst>
          </a:custGeom>
          <a:noFill/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76" name="Freeform 144"/>
          <p:cNvSpPr>
            <a:spLocks/>
          </p:cNvSpPr>
          <p:nvPr/>
        </p:nvSpPr>
        <p:spPr bwMode="auto">
          <a:xfrm>
            <a:off x="730102" y="3762539"/>
            <a:ext cx="284797" cy="402100"/>
          </a:xfrm>
          <a:custGeom>
            <a:avLst/>
            <a:gdLst>
              <a:gd name="T0" fmla="*/ 7 w 287"/>
              <a:gd name="T1" fmla="*/ 396 h 426"/>
              <a:gd name="T2" fmla="*/ 15 w 287"/>
              <a:gd name="T3" fmla="*/ 405 h 426"/>
              <a:gd name="T4" fmla="*/ 20 w 287"/>
              <a:gd name="T5" fmla="*/ 414 h 426"/>
              <a:gd name="T6" fmla="*/ 29 w 287"/>
              <a:gd name="T7" fmla="*/ 422 h 426"/>
              <a:gd name="T8" fmla="*/ 38 w 287"/>
              <a:gd name="T9" fmla="*/ 424 h 426"/>
              <a:gd name="T10" fmla="*/ 47 w 287"/>
              <a:gd name="T11" fmla="*/ 419 h 426"/>
              <a:gd name="T12" fmla="*/ 52 w 287"/>
              <a:gd name="T13" fmla="*/ 418 h 426"/>
              <a:gd name="T14" fmla="*/ 59 w 287"/>
              <a:gd name="T15" fmla="*/ 414 h 426"/>
              <a:gd name="T16" fmla="*/ 65 w 287"/>
              <a:gd name="T17" fmla="*/ 408 h 426"/>
              <a:gd name="T18" fmla="*/ 72 w 287"/>
              <a:gd name="T19" fmla="*/ 404 h 426"/>
              <a:gd name="T20" fmla="*/ 82 w 287"/>
              <a:gd name="T21" fmla="*/ 400 h 426"/>
              <a:gd name="T22" fmla="*/ 87 w 287"/>
              <a:gd name="T23" fmla="*/ 398 h 426"/>
              <a:gd name="T24" fmla="*/ 96 w 287"/>
              <a:gd name="T25" fmla="*/ 393 h 426"/>
              <a:gd name="T26" fmla="*/ 98 w 287"/>
              <a:gd name="T27" fmla="*/ 386 h 426"/>
              <a:gd name="T28" fmla="*/ 105 w 287"/>
              <a:gd name="T29" fmla="*/ 380 h 426"/>
              <a:gd name="T30" fmla="*/ 109 w 287"/>
              <a:gd name="T31" fmla="*/ 378 h 426"/>
              <a:gd name="T32" fmla="*/ 117 w 287"/>
              <a:gd name="T33" fmla="*/ 368 h 426"/>
              <a:gd name="T34" fmla="*/ 116 w 287"/>
              <a:gd name="T35" fmla="*/ 354 h 426"/>
              <a:gd name="T36" fmla="*/ 118 w 287"/>
              <a:gd name="T37" fmla="*/ 341 h 426"/>
              <a:gd name="T38" fmla="*/ 127 w 287"/>
              <a:gd name="T39" fmla="*/ 333 h 426"/>
              <a:gd name="T40" fmla="*/ 137 w 287"/>
              <a:gd name="T41" fmla="*/ 328 h 426"/>
              <a:gd name="T42" fmla="*/ 150 w 287"/>
              <a:gd name="T43" fmla="*/ 326 h 426"/>
              <a:gd name="T44" fmla="*/ 159 w 287"/>
              <a:gd name="T45" fmla="*/ 322 h 426"/>
              <a:gd name="T46" fmla="*/ 168 w 287"/>
              <a:gd name="T47" fmla="*/ 318 h 426"/>
              <a:gd name="T48" fmla="*/ 176 w 287"/>
              <a:gd name="T49" fmla="*/ 315 h 426"/>
              <a:gd name="T50" fmla="*/ 171 w 287"/>
              <a:gd name="T51" fmla="*/ 311 h 426"/>
              <a:gd name="T52" fmla="*/ 168 w 287"/>
              <a:gd name="T53" fmla="*/ 310 h 426"/>
              <a:gd name="T54" fmla="*/ 171 w 287"/>
              <a:gd name="T55" fmla="*/ 298 h 426"/>
              <a:gd name="T56" fmla="*/ 173 w 287"/>
              <a:gd name="T57" fmla="*/ 285 h 426"/>
              <a:gd name="T58" fmla="*/ 175 w 287"/>
              <a:gd name="T59" fmla="*/ 271 h 426"/>
              <a:gd name="T60" fmla="*/ 168 w 287"/>
              <a:gd name="T61" fmla="*/ 248 h 426"/>
              <a:gd name="T62" fmla="*/ 165 w 287"/>
              <a:gd name="T63" fmla="*/ 238 h 426"/>
              <a:gd name="T64" fmla="*/ 171 w 287"/>
              <a:gd name="T65" fmla="*/ 229 h 426"/>
              <a:gd name="T66" fmla="*/ 168 w 287"/>
              <a:gd name="T67" fmla="*/ 221 h 426"/>
              <a:gd name="T68" fmla="*/ 174 w 287"/>
              <a:gd name="T69" fmla="*/ 202 h 426"/>
              <a:gd name="T70" fmla="*/ 180 w 287"/>
              <a:gd name="T71" fmla="*/ 189 h 426"/>
              <a:gd name="T72" fmla="*/ 177 w 287"/>
              <a:gd name="T73" fmla="*/ 176 h 426"/>
              <a:gd name="T74" fmla="*/ 182 w 287"/>
              <a:gd name="T75" fmla="*/ 166 h 426"/>
              <a:gd name="T76" fmla="*/ 186 w 287"/>
              <a:gd name="T77" fmla="*/ 155 h 426"/>
              <a:gd name="T78" fmla="*/ 195 w 287"/>
              <a:gd name="T79" fmla="*/ 148 h 426"/>
              <a:gd name="T80" fmla="*/ 198 w 287"/>
              <a:gd name="T81" fmla="*/ 142 h 426"/>
              <a:gd name="T82" fmla="*/ 200 w 287"/>
              <a:gd name="T83" fmla="*/ 133 h 426"/>
              <a:gd name="T84" fmla="*/ 205 w 287"/>
              <a:gd name="T85" fmla="*/ 123 h 426"/>
              <a:gd name="T86" fmla="*/ 202 w 287"/>
              <a:gd name="T87" fmla="*/ 116 h 426"/>
              <a:gd name="T88" fmla="*/ 206 w 287"/>
              <a:gd name="T89" fmla="*/ 104 h 426"/>
              <a:gd name="T90" fmla="*/ 209 w 287"/>
              <a:gd name="T91" fmla="*/ 90 h 426"/>
              <a:gd name="T92" fmla="*/ 212 w 287"/>
              <a:gd name="T93" fmla="*/ 79 h 426"/>
              <a:gd name="T94" fmla="*/ 216 w 287"/>
              <a:gd name="T95" fmla="*/ 72 h 426"/>
              <a:gd name="T96" fmla="*/ 216 w 287"/>
              <a:gd name="T97" fmla="*/ 63 h 426"/>
              <a:gd name="T98" fmla="*/ 227 w 287"/>
              <a:gd name="T99" fmla="*/ 58 h 426"/>
              <a:gd name="T100" fmla="*/ 234 w 287"/>
              <a:gd name="T101" fmla="*/ 52 h 426"/>
              <a:gd name="T102" fmla="*/ 246 w 287"/>
              <a:gd name="T103" fmla="*/ 46 h 426"/>
              <a:gd name="T104" fmla="*/ 257 w 287"/>
              <a:gd name="T105" fmla="*/ 45 h 426"/>
              <a:gd name="T106" fmla="*/ 268 w 287"/>
              <a:gd name="T107" fmla="*/ 43 h 426"/>
              <a:gd name="T108" fmla="*/ 276 w 287"/>
              <a:gd name="T109" fmla="*/ 46 h 426"/>
              <a:gd name="T110" fmla="*/ 278 w 287"/>
              <a:gd name="T111" fmla="*/ 37 h 426"/>
              <a:gd name="T112" fmla="*/ 277 w 287"/>
              <a:gd name="T113" fmla="*/ 27 h 426"/>
              <a:gd name="T114" fmla="*/ 279 w 287"/>
              <a:gd name="T115" fmla="*/ 20 h 426"/>
              <a:gd name="T116" fmla="*/ 285 w 287"/>
              <a:gd name="T117" fmla="*/ 14 h 426"/>
              <a:gd name="T118" fmla="*/ 286 w 287"/>
              <a:gd name="T119" fmla="*/ 2 h 42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87"/>
              <a:gd name="T181" fmla="*/ 0 h 426"/>
              <a:gd name="T182" fmla="*/ 287 w 287"/>
              <a:gd name="T183" fmla="*/ 426 h 42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87" h="426">
                <a:moveTo>
                  <a:pt x="0" y="399"/>
                </a:moveTo>
                <a:lnTo>
                  <a:pt x="1" y="398"/>
                </a:lnTo>
                <a:lnTo>
                  <a:pt x="1" y="397"/>
                </a:lnTo>
                <a:lnTo>
                  <a:pt x="2" y="397"/>
                </a:lnTo>
                <a:lnTo>
                  <a:pt x="2" y="396"/>
                </a:lnTo>
                <a:lnTo>
                  <a:pt x="2" y="395"/>
                </a:lnTo>
                <a:lnTo>
                  <a:pt x="2" y="394"/>
                </a:lnTo>
                <a:lnTo>
                  <a:pt x="3" y="394"/>
                </a:lnTo>
                <a:lnTo>
                  <a:pt x="3" y="393"/>
                </a:lnTo>
                <a:lnTo>
                  <a:pt x="4" y="393"/>
                </a:lnTo>
                <a:lnTo>
                  <a:pt x="4" y="394"/>
                </a:lnTo>
                <a:lnTo>
                  <a:pt x="5" y="394"/>
                </a:lnTo>
                <a:lnTo>
                  <a:pt x="6" y="394"/>
                </a:lnTo>
                <a:lnTo>
                  <a:pt x="6" y="395"/>
                </a:lnTo>
                <a:lnTo>
                  <a:pt x="6" y="396"/>
                </a:lnTo>
                <a:lnTo>
                  <a:pt x="7" y="396"/>
                </a:lnTo>
                <a:lnTo>
                  <a:pt x="7" y="397"/>
                </a:lnTo>
                <a:lnTo>
                  <a:pt x="8" y="397"/>
                </a:lnTo>
                <a:lnTo>
                  <a:pt x="8" y="398"/>
                </a:lnTo>
                <a:lnTo>
                  <a:pt x="9" y="398"/>
                </a:lnTo>
                <a:lnTo>
                  <a:pt x="9" y="399"/>
                </a:lnTo>
                <a:lnTo>
                  <a:pt x="10" y="399"/>
                </a:lnTo>
                <a:lnTo>
                  <a:pt x="10" y="400"/>
                </a:lnTo>
                <a:lnTo>
                  <a:pt x="11" y="400"/>
                </a:lnTo>
                <a:lnTo>
                  <a:pt x="11" y="401"/>
                </a:lnTo>
                <a:lnTo>
                  <a:pt x="12" y="401"/>
                </a:lnTo>
                <a:lnTo>
                  <a:pt x="12" y="402"/>
                </a:lnTo>
                <a:lnTo>
                  <a:pt x="13" y="403"/>
                </a:lnTo>
                <a:lnTo>
                  <a:pt x="13" y="404"/>
                </a:lnTo>
                <a:lnTo>
                  <a:pt x="14" y="404"/>
                </a:lnTo>
                <a:lnTo>
                  <a:pt x="14" y="405"/>
                </a:lnTo>
                <a:lnTo>
                  <a:pt x="15" y="405"/>
                </a:lnTo>
                <a:lnTo>
                  <a:pt x="15" y="406"/>
                </a:lnTo>
                <a:lnTo>
                  <a:pt x="15" y="407"/>
                </a:lnTo>
                <a:lnTo>
                  <a:pt x="15" y="408"/>
                </a:lnTo>
                <a:lnTo>
                  <a:pt x="15" y="409"/>
                </a:lnTo>
                <a:lnTo>
                  <a:pt x="15" y="410"/>
                </a:lnTo>
                <a:lnTo>
                  <a:pt x="16" y="410"/>
                </a:lnTo>
                <a:lnTo>
                  <a:pt x="16" y="411"/>
                </a:lnTo>
                <a:lnTo>
                  <a:pt x="16" y="412"/>
                </a:lnTo>
                <a:lnTo>
                  <a:pt x="17" y="412"/>
                </a:lnTo>
                <a:lnTo>
                  <a:pt x="18" y="412"/>
                </a:lnTo>
                <a:lnTo>
                  <a:pt x="18" y="413"/>
                </a:lnTo>
                <a:lnTo>
                  <a:pt x="19" y="413"/>
                </a:lnTo>
                <a:lnTo>
                  <a:pt x="19" y="414"/>
                </a:lnTo>
                <a:lnTo>
                  <a:pt x="20" y="414"/>
                </a:lnTo>
                <a:lnTo>
                  <a:pt x="21" y="415"/>
                </a:lnTo>
                <a:lnTo>
                  <a:pt x="22" y="415"/>
                </a:lnTo>
                <a:lnTo>
                  <a:pt x="23" y="416"/>
                </a:lnTo>
                <a:lnTo>
                  <a:pt x="23" y="417"/>
                </a:lnTo>
                <a:lnTo>
                  <a:pt x="24" y="417"/>
                </a:lnTo>
                <a:lnTo>
                  <a:pt x="24" y="418"/>
                </a:lnTo>
                <a:lnTo>
                  <a:pt x="25" y="419"/>
                </a:lnTo>
                <a:lnTo>
                  <a:pt x="25" y="420"/>
                </a:lnTo>
                <a:lnTo>
                  <a:pt x="26" y="420"/>
                </a:lnTo>
                <a:lnTo>
                  <a:pt x="27" y="420"/>
                </a:lnTo>
                <a:lnTo>
                  <a:pt x="27" y="421"/>
                </a:lnTo>
                <a:lnTo>
                  <a:pt x="28" y="421"/>
                </a:lnTo>
                <a:lnTo>
                  <a:pt x="28" y="422"/>
                </a:lnTo>
                <a:lnTo>
                  <a:pt x="29" y="422"/>
                </a:lnTo>
                <a:lnTo>
                  <a:pt x="29" y="423"/>
                </a:lnTo>
                <a:lnTo>
                  <a:pt x="29" y="424"/>
                </a:lnTo>
                <a:lnTo>
                  <a:pt x="29" y="425"/>
                </a:lnTo>
                <a:lnTo>
                  <a:pt x="30" y="425"/>
                </a:lnTo>
                <a:lnTo>
                  <a:pt x="30" y="426"/>
                </a:lnTo>
                <a:lnTo>
                  <a:pt x="31" y="426"/>
                </a:lnTo>
                <a:lnTo>
                  <a:pt x="32" y="426"/>
                </a:lnTo>
                <a:lnTo>
                  <a:pt x="33" y="426"/>
                </a:lnTo>
                <a:lnTo>
                  <a:pt x="33" y="425"/>
                </a:lnTo>
                <a:lnTo>
                  <a:pt x="34" y="425"/>
                </a:lnTo>
                <a:lnTo>
                  <a:pt x="35" y="425"/>
                </a:lnTo>
                <a:lnTo>
                  <a:pt x="35" y="424"/>
                </a:lnTo>
                <a:lnTo>
                  <a:pt x="36" y="424"/>
                </a:lnTo>
                <a:lnTo>
                  <a:pt x="37" y="424"/>
                </a:lnTo>
                <a:lnTo>
                  <a:pt x="38" y="424"/>
                </a:lnTo>
                <a:lnTo>
                  <a:pt x="39" y="424"/>
                </a:lnTo>
                <a:lnTo>
                  <a:pt x="39" y="423"/>
                </a:lnTo>
                <a:lnTo>
                  <a:pt x="40" y="422"/>
                </a:lnTo>
                <a:lnTo>
                  <a:pt x="40" y="421"/>
                </a:lnTo>
                <a:lnTo>
                  <a:pt x="41" y="421"/>
                </a:lnTo>
                <a:lnTo>
                  <a:pt x="41" y="420"/>
                </a:lnTo>
                <a:lnTo>
                  <a:pt x="42" y="420"/>
                </a:lnTo>
                <a:lnTo>
                  <a:pt x="42" y="419"/>
                </a:lnTo>
                <a:lnTo>
                  <a:pt x="43" y="419"/>
                </a:lnTo>
                <a:lnTo>
                  <a:pt x="44" y="419"/>
                </a:lnTo>
                <a:lnTo>
                  <a:pt x="44" y="418"/>
                </a:lnTo>
                <a:lnTo>
                  <a:pt x="45" y="418"/>
                </a:lnTo>
                <a:lnTo>
                  <a:pt x="46" y="418"/>
                </a:lnTo>
                <a:lnTo>
                  <a:pt x="46" y="419"/>
                </a:lnTo>
                <a:lnTo>
                  <a:pt x="47" y="419"/>
                </a:lnTo>
                <a:lnTo>
                  <a:pt x="48" y="419"/>
                </a:lnTo>
                <a:lnTo>
                  <a:pt x="49" y="419"/>
                </a:lnTo>
                <a:lnTo>
                  <a:pt x="49" y="418"/>
                </a:lnTo>
                <a:lnTo>
                  <a:pt x="50" y="418"/>
                </a:lnTo>
                <a:lnTo>
                  <a:pt x="50" y="419"/>
                </a:lnTo>
                <a:lnTo>
                  <a:pt x="51" y="419"/>
                </a:lnTo>
                <a:lnTo>
                  <a:pt x="51" y="418"/>
                </a:lnTo>
                <a:lnTo>
                  <a:pt x="52" y="418"/>
                </a:lnTo>
                <a:lnTo>
                  <a:pt x="52" y="419"/>
                </a:lnTo>
                <a:lnTo>
                  <a:pt x="52" y="418"/>
                </a:lnTo>
                <a:lnTo>
                  <a:pt x="53" y="418"/>
                </a:lnTo>
                <a:lnTo>
                  <a:pt x="53" y="419"/>
                </a:lnTo>
                <a:lnTo>
                  <a:pt x="54" y="419"/>
                </a:lnTo>
                <a:lnTo>
                  <a:pt x="54" y="418"/>
                </a:lnTo>
                <a:lnTo>
                  <a:pt x="53" y="418"/>
                </a:lnTo>
                <a:lnTo>
                  <a:pt x="52" y="418"/>
                </a:lnTo>
                <a:lnTo>
                  <a:pt x="53" y="418"/>
                </a:lnTo>
                <a:lnTo>
                  <a:pt x="52" y="418"/>
                </a:lnTo>
                <a:lnTo>
                  <a:pt x="52" y="417"/>
                </a:lnTo>
                <a:lnTo>
                  <a:pt x="53" y="417"/>
                </a:lnTo>
                <a:lnTo>
                  <a:pt x="54" y="417"/>
                </a:lnTo>
                <a:lnTo>
                  <a:pt x="54" y="416"/>
                </a:lnTo>
                <a:lnTo>
                  <a:pt x="54" y="417"/>
                </a:lnTo>
                <a:lnTo>
                  <a:pt x="55" y="417"/>
                </a:lnTo>
                <a:lnTo>
                  <a:pt x="55" y="416"/>
                </a:lnTo>
                <a:lnTo>
                  <a:pt x="56" y="416"/>
                </a:lnTo>
                <a:lnTo>
                  <a:pt x="57" y="416"/>
                </a:lnTo>
                <a:lnTo>
                  <a:pt x="57" y="415"/>
                </a:lnTo>
                <a:lnTo>
                  <a:pt x="58" y="415"/>
                </a:lnTo>
                <a:lnTo>
                  <a:pt x="59" y="415"/>
                </a:lnTo>
                <a:lnTo>
                  <a:pt x="59" y="414"/>
                </a:lnTo>
                <a:lnTo>
                  <a:pt x="59" y="413"/>
                </a:lnTo>
                <a:lnTo>
                  <a:pt x="59" y="412"/>
                </a:lnTo>
                <a:lnTo>
                  <a:pt x="58" y="412"/>
                </a:lnTo>
                <a:lnTo>
                  <a:pt x="59" y="412"/>
                </a:lnTo>
                <a:lnTo>
                  <a:pt x="59" y="411"/>
                </a:lnTo>
                <a:lnTo>
                  <a:pt x="60" y="410"/>
                </a:lnTo>
                <a:lnTo>
                  <a:pt x="60" y="411"/>
                </a:lnTo>
                <a:lnTo>
                  <a:pt x="61" y="411"/>
                </a:lnTo>
                <a:lnTo>
                  <a:pt x="62" y="411"/>
                </a:lnTo>
                <a:lnTo>
                  <a:pt x="62" y="410"/>
                </a:lnTo>
                <a:lnTo>
                  <a:pt x="63" y="410"/>
                </a:lnTo>
                <a:lnTo>
                  <a:pt x="64" y="410"/>
                </a:lnTo>
                <a:lnTo>
                  <a:pt x="64" y="409"/>
                </a:lnTo>
                <a:lnTo>
                  <a:pt x="65" y="409"/>
                </a:lnTo>
                <a:lnTo>
                  <a:pt x="65" y="408"/>
                </a:lnTo>
                <a:lnTo>
                  <a:pt x="65" y="407"/>
                </a:lnTo>
                <a:lnTo>
                  <a:pt x="66" y="407"/>
                </a:lnTo>
                <a:lnTo>
                  <a:pt x="66" y="406"/>
                </a:lnTo>
                <a:lnTo>
                  <a:pt x="67" y="406"/>
                </a:lnTo>
                <a:lnTo>
                  <a:pt x="67" y="407"/>
                </a:lnTo>
                <a:lnTo>
                  <a:pt x="67" y="406"/>
                </a:lnTo>
                <a:lnTo>
                  <a:pt x="67" y="405"/>
                </a:lnTo>
                <a:lnTo>
                  <a:pt x="68" y="405"/>
                </a:lnTo>
                <a:lnTo>
                  <a:pt x="69" y="405"/>
                </a:lnTo>
                <a:lnTo>
                  <a:pt x="69" y="404"/>
                </a:lnTo>
                <a:lnTo>
                  <a:pt x="70" y="404"/>
                </a:lnTo>
                <a:lnTo>
                  <a:pt x="71" y="404"/>
                </a:lnTo>
                <a:lnTo>
                  <a:pt x="72" y="404"/>
                </a:lnTo>
                <a:lnTo>
                  <a:pt x="72" y="405"/>
                </a:lnTo>
                <a:lnTo>
                  <a:pt x="72" y="404"/>
                </a:lnTo>
                <a:lnTo>
                  <a:pt x="73" y="404"/>
                </a:lnTo>
                <a:lnTo>
                  <a:pt x="74" y="404"/>
                </a:lnTo>
                <a:lnTo>
                  <a:pt x="75" y="405"/>
                </a:lnTo>
                <a:lnTo>
                  <a:pt x="76" y="405"/>
                </a:lnTo>
                <a:lnTo>
                  <a:pt x="77" y="404"/>
                </a:lnTo>
                <a:lnTo>
                  <a:pt x="77" y="405"/>
                </a:lnTo>
                <a:lnTo>
                  <a:pt x="78" y="405"/>
                </a:lnTo>
                <a:lnTo>
                  <a:pt x="78" y="404"/>
                </a:lnTo>
                <a:lnTo>
                  <a:pt x="79" y="404"/>
                </a:lnTo>
                <a:lnTo>
                  <a:pt x="79" y="403"/>
                </a:lnTo>
                <a:lnTo>
                  <a:pt x="80" y="403"/>
                </a:lnTo>
                <a:lnTo>
                  <a:pt x="81" y="403"/>
                </a:lnTo>
                <a:lnTo>
                  <a:pt x="81" y="402"/>
                </a:lnTo>
                <a:lnTo>
                  <a:pt x="81" y="401"/>
                </a:lnTo>
                <a:lnTo>
                  <a:pt x="82" y="401"/>
                </a:lnTo>
                <a:lnTo>
                  <a:pt x="82" y="400"/>
                </a:lnTo>
                <a:lnTo>
                  <a:pt x="82" y="399"/>
                </a:lnTo>
                <a:lnTo>
                  <a:pt x="81" y="399"/>
                </a:lnTo>
                <a:lnTo>
                  <a:pt x="82" y="399"/>
                </a:lnTo>
                <a:lnTo>
                  <a:pt x="82" y="398"/>
                </a:lnTo>
                <a:lnTo>
                  <a:pt x="82" y="399"/>
                </a:lnTo>
                <a:lnTo>
                  <a:pt x="83" y="399"/>
                </a:lnTo>
                <a:lnTo>
                  <a:pt x="83" y="398"/>
                </a:lnTo>
                <a:lnTo>
                  <a:pt x="84" y="398"/>
                </a:lnTo>
                <a:lnTo>
                  <a:pt x="84" y="399"/>
                </a:lnTo>
                <a:lnTo>
                  <a:pt x="85" y="399"/>
                </a:lnTo>
                <a:lnTo>
                  <a:pt x="85" y="398"/>
                </a:lnTo>
                <a:lnTo>
                  <a:pt x="86" y="398"/>
                </a:lnTo>
                <a:lnTo>
                  <a:pt x="87" y="398"/>
                </a:lnTo>
                <a:lnTo>
                  <a:pt x="87" y="399"/>
                </a:lnTo>
                <a:lnTo>
                  <a:pt x="87" y="398"/>
                </a:lnTo>
                <a:lnTo>
                  <a:pt x="88" y="398"/>
                </a:lnTo>
                <a:lnTo>
                  <a:pt x="88" y="399"/>
                </a:lnTo>
                <a:lnTo>
                  <a:pt x="89" y="399"/>
                </a:lnTo>
                <a:lnTo>
                  <a:pt x="90" y="399"/>
                </a:lnTo>
                <a:lnTo>
                  <a:pt x="90" y="398"/>
                </a:lnTo>
                <a:lnTo>
                  <a:pt x="90" y="397"/>
                </a:lnTo>
                <a:lnTo>
                  <a:pt x="91" y="396"/>
                </a:lnTo>
                <a:lnTo>
                  <a:pt x="92" y="396"/>
                </a:lnTo>
                <a:lnTo>
                  <a:pt x="92" y="395"/>
                </a:lnTo>
                <a:lnTo>
                  <a:pt x="92" y="394"/>
                </a:lnTo>
                <a:lnTo>
                  <a:pt x="93" y="394"/>
                </a:lnTo>
                <a:lnTo>
                  <a:pt x="94" y="394"/>
                </a:lnTo>
                <a:lnTo>
                  <a:pt x="95" y="394"/>
                </a:lnTo>
                <a:lnTo>
                  <a:pt x="96" y="394"/>
                </a:lnTo>
                <a:lnTo>
                  <a:pt x="96" y="393"/>
                </a:lnTo>
                <a:lnTo>
                  <a:pt x="96" y="392"/>
                </a:lnTo>
                <a:lnTo>
                  <a:pt x="97" y="392"/>
                </a:lnTo>
                <a:lnTo>
                  <a:pt x="98" y="392"/>
                </a:lnTo>
                <a:lnTo>
                  <a:pt x="98" y="391"/>
                </a:lnTo>
                <a:lnTo>
                  <a:pt x="99" y="392"/>
                </a:lnTo>
                <a:lnTo>
                  <a:pt x="98" y="391"/>
                </a:lnTo>
                <a:lnTo>
                  <a:pt x="99" y="391"/>
                </a:lnTo>
                <a:lnTo>
                  <a:pt x="98" y="391"/>
                </a:lnTo>
                <a:lnTo>
                  <a:pt x="98" y="390"/>
                </a:lnTo>
                <a:lnTo>
                  <a:pt x="98" y="389"/>
                </a:lnTo>
                <a:lnTo>
                  <a:pt x="99" y="389"/>
                </a:lnTo>
                <a:lnTo>
                  <a:pt x="98" y="389"/>
                </a:lnTo>
                <a:lnTo>
                  <a:pt x="97" y="388"/>
                </a:lnTo>
                <a:lnTo>
                  <a:pt x="97" y="387"/>
                </a:lnTo>
                <a:lnTo>
                  <a:pt x="98" y="387"/>
                </a:lnTo>
                <a:lnTo>
                  <a:pt x="98" y="386"/>
                </a:lnTo>
                <a:lnTo>
                  <a:pt x="99" y="386"/>
                </a:lnTo>
                <a:lnTo>
                  <a:pt x="100" y="386"/>
                </a:lnTo>
                <a:lnTo>
                  <a:pt x="101" y="386"/>
                </a:lnTo>
                <a:lnTo>
                  <a:pt x="102" y="386"/>
                </a:lnTo>
                <a:lnTo>
                  <a:pt x="102" y="385"/>
                </a:lnTo>
                <a:lnTo>
                  <a:pt x="102" y="384"/>
                </a:lnTo>
                <a:lnTo>
                  <a:pt x="103" y="384"/>
                </a:lnTo>
                <a:lnTo>
                  <a:pt x="103" y="383"/>
                </a:lnTo>
                <a:lnTo>
                  <a:pt x="104" y="383"/>
                </a:lnTo>
                <a:lnTo>
                  <a:pt x="105" y="383"/>
                </a:lnTo>
                <a:lnTo>
                  <a:pt x="105" y="382"/>
                </a:lnTo>
                <a:lnTo>
                  <a:pt x="104" y="382"/>
                </a:lnTo>
                <a:lnTo>
                  <a:pt x="104" y="381"/>
                </a:lnTo>
                <a:lnTo>
                  <a:pt x="104" y="380"/>
                </a:lnTo>
                <a:lnTo>
                  <a:pt x="105" y="380"/>
                </a:lnTo>
                <a:lnTo>
                  <a:pt x="104" y="379"/>
                </a:lnTo>
                <a:lnTo>
                  <a:pt x="104" y="380"/>
                </a:lnTo>
                <a:lnTo>
                  <a:pt x="104" y="379"/>
                </a:lnTo>
                <a:lnTo>
                  <a:pt x="103" y="379"/>
                </a:lnTo>
                <a:lnTo>
                  <a:pt x="103" y="378"/>
                </a:lnTo>
                <a:lnTo>
                  <a:pt x="103" y="377"/>
                </a:lnTo>
                <a:lnTo>
                  <a:pt x="103" y="376"/>
                </a:lnTo>
                <a:lnTo>
                  <a:pt x="104" y="376"/>
                </a:lnTo>
                <a:lnTo>
                  <a:pt x="105" y="376"/>
                </a:lnTo>
                <a:lnTo>
                  <a:pt x="105" y="377"/>
                </a:lnTo>
                <a:lnTo>
                  <a:pt x="106" y="377"/>
                </a:lnTo>
                <a:lnTo>
                  <a:pt x="106" y="378"/>
                </a:lnTo>
                <a:lnTo>
                  <a:pt x="107" y="378"/>
                </a:lnTo>
                <a:lnTo>
                  <a:pt x="108" y="378"/>
                </a:lnTo>
                <a:lnTo>
                  <a:pt x="109" y="378"/>
                </a:lnTo>
                <a:lnTo>
                  <a:pt x="110" y="377"/>
                </a:lnTo>
                <a:lnTo>
                  <a:pt x="111" y="377"/>
                </a:lnTo>
                <a:lnTo>
                  <a:pt x="112" y="376"/>
                </a:lnTo>
                <a:lnTo>
                  <a:pt x="113" y="376"/>
                </a:lnTo>
                <a:lnTo>
                  <a:pt x="113" y="375"/>
                </a:lnTo>
                <a:lnTo>
                  <a:pt x="114" y="375"/>
                </a:lnTo>
                <a:lnTo>
                  <a:pt x="115" y="375"/>
                </a:lnTo>
                <a:lnTo>
                  <a:pt x="115" y="374"/>
                </a:lnTo>
                <a:lnTo>
                  <a:pt x="115" y="373"/>
                </a:lnTo>
                <a:lnTo>
                  <a:pt x="116" y="372"/>
                </a:lnTo>
                <a:lnTo>
                  <a:pt x="116" y="371"/>
                </a:lnTo>
                <a:lnTo>
                  <a:pt x="116" y="370"/>
                </a:lnTo>
                <a:lnTo>
                  <a:pt x="116" y="369"/>
                </a:lnTo>
                <a:lnTo>
                  <a:pt x="117" y="369"/>
                </a:lnTo>
                <a:lnTo>
                  <a:pt x="117" y="368"/>
                </a:lnTo>
                <a:lnTo>
                  <a:pt x="117" y="367"/>
                </a:lnTo>
                <a:lnTo>
                  <a:pt x="117" y="366"/>
                </a:lnTo>
                <a:lnTo>
                  <a:pt x="117" y="365"/>
                </a:lnTo>
                <a:lnTo>
                  <a:pt x="117" y="364"/>
                </a:lnTo>
                <a:lnTo>
                  <a:pt x="117" y="363"/>
                </a:lnTo>
                <a:lnTo>
                  <a:pt x="117" y="362"/>
                </a:lnTo>
                <a:lnTo>
                  <a:pt x="117" y="361"/>
                </a:lnTo>
                <a:lnTo>
                  <a:pt x="117" y="360"/>
                </a:lnTo>
                <a:lnTo>
                  <a:pt x="117" y="359"/>
                </a:lnTo>
                <a:lnTo>
                  <a:pt x="117" y="358"/>
                </a:lnTo>
                <a:lnTo>
                  <a:pt x="117" y="357"/>
                </a:lnTo>
                <a:lnTo>
                  <a:pt x="117" y="356"/>
                </a:lnTo>
                <a:lnTo>
                  <a:pt x="117" y="355"/>
                </a:lnTo>
                <a:lnTo>
                  <a:pt x="116" y="354"/>
                </a:lnTo>
                <a:lnTo>
                  <a:pt x="116" y="353"/>
                </a:lnTo>
                <a:lnTo>
                  <a:pt x="116" y="352"/>
                </a:lnTo>
                <a:lnTo>
                  <a:pt x="116" y="351"/>
                </a:lnTo>
                <a:lnTo>
                  <a:pt x="116" y="350"/>
                </a:lnTo>
                <a:lnTo>
                  <a:pt x="116" y="349"/>
                </a:lnTo>
                <a:lnTo>
                  <a:pt x="116" y="348"/>
                </a:lnTo>
                <a:lnTo>
                  <a:pt x="117" y="348"/>
                </a:lnTo>
                <a:lnTo>
                  <a:pt x="117" y="347"/>
                </a:lnTo>
                <a:lnTo>
                  <a:pt x="117" y="346"/>
                </a:lnTo>
                <a:lnTo>
                  <a:pt x="117" y="345"/>
                </a:lnTo>
                <a:lnTo>
                  <a:pt x="117" y="344"/>
                </a:lnTo>
                <a:lnTo>
                  <a:pt x="117" y="343"/>
                </a:lnTo>
                <a:lnTo>
                  <a:pt x="117" y="342"/>
                </a:lnTo>
                <a:lnTo>
                  <a:pt x="118" y="342"/>
                </a:lnTo>
                <a:lnTo>
                  <a:pt x="118" y="341"/>
                </a:lnTo>
                <a:lnTo>
                  <a:pt x="119" y="341"/>
                </a:lnTo>
                <a:lnTo>
                  <a:pt x="119" y="340"/>
                </a:lnTo>
                <a:lnTo>
                  <a:pt x="119" y="339"/>
                </a:lnTo>
                <a:lnTo>
                  <a:pt x="120" y="338"/>
                </a:lnTo>
                <a:lnTo>
                  <a:pt x="120" y="337"/>
                </a:lnTo>
                <a:lnTo>
                  <a:pt x="121" y="337"/>
                </a:lnTo>
                <a:lnTo>
                  <a:pt x="121" y="336"/>
                </a:lnTo>
                <a:lnTo>
                  <a:pt x="121" y="335"/>
                </a:lnTo>
                <a:lnTo>
                  <a:pt x="122" y="335"/>
                </a:lnTo>
                <a:lnTo>
                  <a:pt x="123" y="335"/>
                </a:lnTo>
                <a:lnTo>
                  <a:pt x="123" y="334"/>
                </a:lnTo>
                <a:lnTo>
                  <a:pt x="124" y="334"/>
                </a:lnTo>
                <a:lnTo>
                  <a:pt x="125" y="334"/>
                </a:lnTo>
                <a:lnTo>
                  <a:pt x="126" y="334"/>
                </a:lnTo>
                <a:lnTo>
                  <a:pt x="127" y="334"/>
                </a:lnTo>
                <a:lnTo>
                  <a:pt x="127" y="333"/>
                </a:lnTo>
                <a:lnTo>
                  <a:pt x="128" y="333"/>
                </a:lnTo>
                <a:lnTo>
                  <a:pt x="128" y="332"/>
                </a:lnTo>
                <a:lnTo>
                  <a:pt x="129" y="332"/>
                </a:lnTo>
                <a:lnTo>
                  <a:pt x="130" y="332"/>
                </a:lnTo>
                <a:lnTo>
                  <a:pt x="130" y="331"/>
                </a:lnTo>
                <a:lnTo>
                  <a:pt x="131" y="331"/>
                </a:lnTo>
                <a:lnTo>
                  <a:pt x="132" y="331"/>
                </a:lnTo>
                <a:lnTo>
                  <a:pt x="132" y="330"/>
                </a:lnTo>
                <a:lnTo>
                  <a:pt x="133" y="330"/>
                </a:lnTo>
                <a:lnTo>
                  <a:pt x="134" y="330"/>
                </a:lnTo>
                <a:lnTo>
                  <a:pt x="134" y="329"/>
                </a:lnTo>
                <a:lnTo>
                  <a:pt x="135" y="329"/>
                </a:lnTo>
                <a:lnTo>
                  <a:pt x="135" y="328"/>
                </a:lnTo>
                <a:lnTo>
                  <a:pt x="136" y="328"/>
                </a:lnTo>
                <a:lnTo>
                  <a:pt x="137" y="328"/>
                </a:lnTo>
                <a:lnTo>
                  <a:pt x="138" y="328"/>
                </a:lnTo>
                <a:lnTo>
                  <a:pt x="139" y="328"/>
                </a:lnTo>
                <a:lnTo>
                  <a:pt x="140" y="328"/>
                </a:lnTo>
                <a:lnTo>
                  <a:pt x="141" y="327"/>
                </a:lnTo>
                <a:lnTo>
                  <a:pt x="142" y="327"/>
                </a:lnTo>
                <a:lnTo>
                  <a:pt x="143" y="327"/>
                </a:lnTo>
                <a:lnTo>
                  <a:pt x="144" y="327"/>
                </a:lnTo>
                <a:lnTo>
                  <a:pt x="145" y="327"/>
                </a:lnTo>
                <a:lnTo>
                  <a:pt x="145" y="326"/>
                </a:lnTo>
                <a:lnTo>
                  <a:pt x="146" y="326"/>
                </a:lnTo>
                <a:lnTo>
                  <a:pt x="147" y="326"/>
                </a:lnTo>
                <a:lnTo>
                  <a:pt x="148" y="326"/>
                </a:lnTo>
                <a:lnTo>
                  <a:pt x="149" y="326"/>
                </a:lnTo>
                <a:lnTo>
                  <a:pt x="150" y="326"/>
                </a:lnTo>
                <a:lnTo>
                  <a:pt x="151" y="326"/>
                </a:lnTo>
                <a:lnTo>
                  <a:pt x="152" y="325"/>
                </a:lnTo>
                <a:lnTo>
                  <a:pt x="152" y="326"/>
                </a:lnTo>
                <a:lnTo>
                  <a:pt x="152" y="325"/>
                </a:lnTo>
                <a:lnTo>
                  <a:pt x="153" y="325"/>
                </a:lnTo>
                <a:lnTo>
                  <a:pt x="153" y="324"/>
                </a:lnTo>
                <a:lnTo>
                  <a:pt x="154" y="324"/>
                </a:lnTo>
                <a:lnTo>
                  <a:pt x="154" y="323"/>
                </a:lnTo>
                <a:lnTo>
                  <a:pt x="155" y="323"/>
                </a:lnTo>
                <a:lnTo>
                  <a:pt x="155" y="322"/>
                </a:lnTo>
                <a:lnTo>
                  <a:pt x="156" y="322"/>
                </a:lnTo>
                <a:lnTo>
                  <a:pt x="157" y="322"/>
                </a:lnTo>
                <a:lnTo>
                  <a:pt x="158" y="322"/>
                </a:lnTo>
                <a:lnTo>
                  <a:pt x="159" y="322"/>
                </a:lnTo>
                <a:lnTo>
                  <a:pt x="160" y="322"/>
                </a:lnTo>
                <a:lnTo>
                  <a:pt x="161" y="322"/>
                </a:lnTo>
                <a:lnTo>
                  <a:pt x="162" y="322"/>
                </a:lnTo>
                <a:lnTo>
                  <a:pt x="163" y="322"/>
                </a:lnTo>
                <a:lnTo>
                  <a:pt x="163" y="321"/>
                </a:lnTo>
                <a:lnTo>
                  <a:pt x="164" y="321"/>
                </a:lnTo>
                <a:lnTo>
                  <a:pt x="165" y="321"/>
                </a:lnTo>
                <a:lnTo>
                  <a:pt x="165" y="322"/>
                </a:lnTo>
                <a:lnTo>
                  <a:pt x="165" y="321"/>
                </a:lnTo>
                <a:lnTo>
                  <a:pt x="166" y="321"/>
                </a:lnTo>
                <a:lnTo>
                  <a:pt x="166" y="320"/>
                </a:lnTo>
                <a:lnTo>
                  <a:pt x="166" y="319"/>
                </a:lnTo>
                <a:lnTo>
                  <a:pt x="166" y="318"/>
                </a:lnTo>
                <a:lnTo>
                  <a:pt x="167" y="318"/>
                </a:lnTo>
                <a:lnTo>
                  <a:pt x="168" y="318"/>
                </a:lnTo>
                <a:lnTo>
                  <a:pt x="169" y="318"/>
                </a:lnTo>
                <a:lnTo>
                  <a:pt x="170" y="318"/>
                </a:lnTo>
                <a:lnTo>
                  <a:pt x="171" y="318"/>
                </a:lnTo>
                <a:lnTo>
                  <a:pt x="171" y="317"/>
                </a:lnTo>
                <a:lnTo>
                  <a:pt x="172" y="317"/>
                </a:lnTo>
                <a:lnTo>
                  <a:pt x="173" y="317"/>
                </a:lnTo>
                <a:lnTo>
                  <a:pt x="173" y="316"/>
                </a:lnTo>
                <a:lnTo>
                  <a:pt x="174" y="316"/>
                </a:lnTo>
                <a:lnTo>
                  <a:pt x="175" y="316"/>
                </a:lnTo>
                <a:lnTo>
                  <a:pt x="175" y="315"/>
                </a:lnTo>
                <a:lnTo>
                  <a:pt x="174" y="315"/>
                </a:lnTo>
                <a:lnTo>
                  <a:pt x="175" y="315"/>
                </a:lnTo>
                <a:lnTo>
                  <a:pt x="176" y="315"/>
                </a:lnTo>
                <a:lnTo>
                  <a:pt x="177" y="315"/>
                </a:lnTo>
                <a:lnTo>
                  <a:pt x="176" y="315"/>
                </a:lnTo>
                <a:lnTo>
                  <a:pt x="176" y="314"/>
                </a:lnTo>
                <a:lnTo>
                  <a:pt x="177" y="314"/>
                </a:lnTo>
                <a:lnTo>
                  <a:pt x="177" y="313"/>
                </a:lnTo>
                <a:lnTo>
                  <a:pt x="176" y="313"/>
                </a:lnTo>
                <a:lnTo>
                  <a:pt x="176" y="312"/>
                </a:lnTo>
                <a:lnTo>
                  <a:pt x="176" y="311"/>
                </a:lnTo>
                <a:lnTo>
                  <a:pt x="177" y="311"/>
                </a:lnTo>
                <a:lnTo>
                  <a:pt x="177" y="310"/>
                </a:lnTo>
                <a:lnTo>
                  <a:pt x="176" y="310"/>
                </a:lnTo>
                <a:lnTo>
                  <a:pt x="176" y="309"/>
                </a:lnTo>
                <a:lnTo>
                  <a:pt x="175" y="309"/>
                </a:lnTo>
                <a:lnTo>
                  <a:pt x="174" y="309"/>
                </a:lnTo>
                <a:lnTo>
                  <a:pt x="174" y="310"/>
                </a:lnTo>
                <a:lnTo>
                  <a:pt x="173" y="310"/>
                </a:lnTo>
                <a:lnTo>
                  <a:pt x="172" y="311"/>
                </a:lnTo>
                <a:lnTo>
                  <a:pt x="171" y="311"/>
                </a:lnTo>
                <a:lnTo>
                  <a:pt x="171" y="312"/>
                </a:lnTo>
                <a:lnTo>
                  <a:pt x="170" y="312"/>
                </a:lnTo>
                <a:lnTo>
                  <a:pt x="170" y="311"/>
                </a:lnTo>
                <a:lnTo>
                  <a:pt x="169" y="311"/>
                </a:lnTo>
                <a:lnTo>
                  <a:pt x="169" y="312"/>
                </a:lnTo>
                <a:lnTo>
                  <a:pt x="169" y="313"/>
                </a:lnTo>
                <a:lnTo>
                  <a:pt x="168" y="313"/>
                </a:lnTo>
                <a:lnTo>
                  <a:pt x="167" y="313"/>
                </a:lnTo>
                <a:lnTo>
                  <a:pt x="166" y="313"/>
                </a:lnTo>
                <a:lnTo>
                  <a:pt x="166" y="312"/>
                </a:lnTo>
                <a:lnTo>
                  <a:pt x="167" y="311"/>
                </a:lnTo>
                <a:lnTo>
                  <a:pt x="166" y="311"/>
                </a:lnTo>
                <a:lnTo>
                  <a:pt x="167" y="311"/>
                </a:lnTo>
                <a:lnTo>
                  <a:pt x="167" y="312"/>
                </a:lnTo>
                <a:lnTo>
                  <a:pt x="168" y="312"/>
                </a:lnTo>
                <a:lnTo>
                  <a:pt x="168" y="311"/>
                </a:lnTo>
                <a:lnTo>
                  <a:pt x="168" y="310"/>
                </a:lnTo>
                <a:lnTo>
                  <a:pt x="169" y="310"/>
                </a:lnTo>
                <a:lnTo>
                  <a:pt x="169" y="309"/>
                </a:lnTo>
                <a:lnTo>
                  <a:pt x="170" y="309"/>
                </a:lnTo>
                <a:lnTo>
                  <a:pt x="170" y="308"/>
                </a:lnTo>
                <a:lnTo>
                  <a:pt x="170" y="307"/>
                </a:lnTo>
                <a:lnTo>
                  <a:pt x="171" y="306"/>
                </a:lnTo>
                <a:lnTo>
                  <a:pt x="171" y="305"/>
                </a:lnTo>
                <a:lnTo>
                  <a:pt x="171" y="304"/>
                </a:lnTo>
                <a:lnTo>
                  <a:pt x="171" y="303"/>
                </a:lnTo>
                <a:lnTo>
                  <a:pt x="171" y="302"/>
                </a:lnTo>
                <a:lnTo>
                  <a:pt x="171" y="301"/>
                </a:lnTo>
                <a:lnTo>
                  <a:pt x="171" y="300"/>
                </a:lnTo>
                <a:lnTo>
                  <a:pt x="171" y="299"/>
                </a:lnTo>
                <a:lnTo>
                  <a:pt x="171" y="298"/>
                </a:lnTo>
                <a:lnTo>
                  <a:pt x="171" y="297"/>
                </a:lnTo>
                <a:lnTo>
                  <a:pt x="171" y="296"/>
                </a:lnTo>
                <a:lnTo>
                  <a:pt x="171" y="295"/>
                </a:lnTo>
                <a:lnTo>
                  <a:pt x="171" y="294"/>
                </a:lnTo>
                <a:lnTo>
                  <a:pt x="171" y="292"/>
                </a:lnTo>
                <a:lnTo>
                  <a:pt x="171" y="291"/>
                </a:lnTo>
                <a:lnTo>
                  <a:pt x="171" y="290"/>
                </a:lnTo>
                <a:lnTo>
                  <a:pt x="171" y="289"/>
                </a:lnTo>
                <a:lnTo>
                  <a:pt x="171" y="288"/>
                </a:lnTo>
                <a:lnTo>
                  <a:pt x="172" y="288"/>
                </a:lnTo>
                <a:lnTo>
                  <a:pt x="172" y="287"/>
                </a:lnTo>
                <a:lnTo>
                  <a:pt x="172" y="286"/>
                </a:lnTo>
                <a:lnTo>
                  <a:pt x="172" y="285"/>
                </a:lnTo>
                <a:lnTo>
                  <a:pt x="173" y="285"/>
                </a:lnTo>
                <a:lnTo>
                  <a:pt x="173" y="284"/>
                </a:lnTo>
                <a:lnTo>
                  <a:pt x="173" y="283"/>
                </a:lnTo>
                <a:lnTo>
                  <a:pt x="173" y="282"/>
                </a:lnTo>
                <a:lnTo>
                  <a:pt x="173" y="281"/>
                </a:lnTo>
                <a:lnTo>
                  <a:pt x="174" y="280"/>
                </a:lnTo>
                <a:lnTo>
                  <a:pt x="174" y="279"/>
                </a:lnTo>
                <a:lnTo>
                  <a:pt x="174" y="278"/>
                </a:lnTo>
                <a:lnTo>
                  <a:pt x="174" y="277"/>
                </a:lnTo>
                <a:lnTo>
                  <a:pt x="174" y="276"/>
                </a:lnTo>
                <a:lnTo>
                  <a:pt x="175" y="275"/>
                </a:lnTo>
                <a:lnTo>
                  <a:pt x="175" y="274"/>
                </a:lnTo>
                <a:lnTo>
                  <a:pt x="174" y="274"/>
                </a:lnTo>
                <a:lnTo>
                  <a:pt x="175" y="274"/>
                </a:lnTo>
                <a:lnTo>
                  <a:pt x="175" y="273"/>
                </a:lnTo>
                <a:lnTo>
                  <a:pt x="175" y="271"/>
                </a:lnTo>
                <a:lnTo>
                  <a:pt x="174" y="270"/>
                </a:lnTo>
                <a:lnTo>
                  <a:pt x="174" y="269"/>
                </a:lnTo>
                <a:lnTo>
                  <a:pt x="174" y="268"/>
                </a:lnTo>
                <a:lnTo>
                  <a:pt x="174" y="266"/>
                </a:lnTo>
                <a:lnTo>
                  <a:pt x="173" y="264"/>
                </a:lnTo>
                <a:lnTo>
                  <a:pt x="172" y="262"/>
                </a:lnTo>
                <a:lnTo>
                  <a:pt x="171" y="260"/>
                </a:lnTo>
                <a:lnTo>
                  <a:pt x="171" y="258"/>
                </a:lnTo>
                <a:lnTo>
                  <a:pt x="171" y="257"/>
                </a:lnTo>
                <a:lnTo>
                  <a:pt x="171" y="254"/>
                </a:lnTo>
                <a:lnTo>
                  <a:pt x="170" y="252"/>
                </a:lnTo>
                <a:lnTo>
                  <a:pt x="170" y="251"/>
                </a:lnTo>
                <a:lnTo>
                  <a:pt x="169" y="250"/>
                </a:lnTo>
                <a:lnTo>
                  <a:pt x="169" y="249"/>
                </a:lnTo>
                <a:lnTo>
                  <a:pt x="168" y="248"/>
                </a:lnTo>
                <a:lnTo>
                  <a:pt x="168" y="247"/>
                </a:lnTo>
                <a:lnTo>
                  <a:pt x="167" y="247"/>
                </a:lnTo>
                <a:lnTo>
                  <a:pt x="166" y="245"/>
                </a:lnTo>
                <a:lnTo>
                  <a:pt x="165" y="244"/>
                </a:lnTo>
                <a:lnTo>
                  <a:pt x="165" y="243"/>
                </a:lnTo>
                <a:lnTo>
                  <a:pt x="165" y="242"/>
                </a:lnTo>
                <a:lnTo>
                  <a:pt x="165" y="241"/>
                </a:lnTo>
                <a:lnTo>
                  <a:pt x="165" y="240"/>
                </a:lnTo>
                <a:lnTo>
                  <a:pt x="165" y="239"/>
                </a:lnTo>
                <a:lnTo>
                  <a:pt x="165" y="238"/>
                </a:lnTo>
                <a:lnTo>
                  <a:pt x="166" y="237"/>
                </a:lnTo>
                <a:lnTo>
                  <a:pt x="171" y="236"/>
                </a:lnTo>
                <a:lnTo>
                  <a:pt x="167" y="237"/>
                </a:lnTo>
                <a:lnTo>
                  <a:pt x="165" y="238"/>
                </a:lnTo>
                <a:lnTo>
                  <a:pt x="165" y="237"/>
                </a:lnTo>
                <a:lnTo>
                  <a:pt x="165" y="236"/>
                </a:lnTo>
                <a:lnTo>
                  <a:pt x="165" y="235"/>
                </a:lnTo>
                <a:lnTo>
                  <a:pt x="165" y="234"/>
                </a:lnTo>
                <a:lnTo>
                  <a:pt x="165" y="233"/>
                </a:lnTo>
                <a:lnTo>
                  <a:pt x="165" y="232"/>
                </a:lnTo>
                <a:lnTo>
                  <a:pt x="165" y="231"/>
                </a:lnTo>
                <a:lnTo>
                  <a:pt x="166" y="231"/>
                </a:lnTo>
                <a:lnTo>
                  <a:pt x="167" y="231"/>
                </a:lnTo>
                <a:lnTo>
                  <a:pt x="168" y="231"/>
                </a:lnTo>
                <a:lnTo>
                  <a:pt x="168" y="230"/>
                </a:lnTo>
                <a:lnTo>
                  <a:pt x="169" y="230"/>
                </a:lnTo>
                <a:lnTo>
                  <a:pt x="170" y="230"/>
                </a:lnTo>
                <a:lnTo>
                  <a:pt x="170" y="229"/>
                </a:lnTo>
                <a:lnTo>
                  <a:pt x="171" y="229"/>
                </a:lnTo>
                <a:lnTo>
                  <a:pt x="171" y="228"/>
                </a:lnTo>
                <a:lnTo>
                  <a:pt x="171" y="227"/>
                </a:lnTo>
                <a:lnTo>
                  <a:pt x="171" y="226"/>
                </a:lnTo>
                <a:lnTo>
                  <a:pt x="170" y="226"/>
                </a:lnTo>
                <a:lnTo>
                  <a:pt x="170" y="225"/>
                </a:lnTo>
                <a:lnTo>
                  <a:pt x="170" y="224"/>
                </a:lnTo>
                <a:lnTo>
                  <a:pt x="169" y="224"/>
                </a:lnTo>
                <a:lnTo>
                  <a:pt x="169" y="225"/>
                </a:lnTo>
                <a:lnTo>
                  <a:pt x="170" y="225"/>
                </a:lnTo>
                <a:lnTo>
                  <a:pt x="170" y="226"/>
                </a:lnTo>
                <a:lnTo>
                  <a:pt x="169" y="225"/>
                </a:lnTo>
                <a:lnTo>
                  <a:pt x="168" y="224"/>
                </a:lnTo>
                <a:lnTo>
                  <a:pt x="168" y="223"/>
                </a:lnTo>
                <a:lnTo>
                  <a:pt x="168" y="222"/>
                </a:lnTo>
                <a:lnTo>
                  <a:pt x="168" y="221"/>
                </a:lnTo>
                <a:lnTo>
                  <a:pt x="168" y="219"/>
                </a:lnTo>
                <a:lnTo>
                  <a:pt x="168" y="217"/>
                </a:lnTo>
                <a:lnTo>
                  <a:pt x="168" y="214"/>
                </a:lnTo>
                <a:lnTo>
                  <a:pt x="169" y="212"/>
                </a:lnTo>
                <a:lnTo>
                  <a:pt x="170" y="211"/>
                </a:lnTo>
                <a:lnTo>
                  <a:pt x="170" y="210"/>
                </a:lnTo>
                <a:lnTo>
                  <a:pt x="170" y="209"/>
                </a:lnTo>
                <a:lnTo>
                  <a:pt x="171" y="209"/>
                </a:lnTo>
                <a:lnTo>
                  <a:pt x="171" y="208"/>
                </a:lnTo>
                <a:lnTo>
                  <a:pt x="171" y="207"/>
                </a:lnTo>
                <a:lnTo>
                  <a:pt x="172" y="206"/>
                </a:lnTo>
                <a:lnTo>
                  <a:pt x="172" y="205"/>
                </a:lnTo>
                <a:lnTo>
                  <a:pt x="173" y="204"/>
                </a:lnTo>
                <a:lnTo>
                  <a:pt x="174" y="203"/>
                </a:lnTo>
                <a:lnTo>
                  <a:pt x="174" y="202"/>
                </a:lnTo>
                <a:lnTo>
                  <a:pt x="176" y="200"/>
                </a:lnTo>
                <a:lnTo>
                  <a:pt x="177" y="199"/>
                </a:lnTo>
                <a:lnTo>
                  <a:pt x="177" y="198"/>
                </a:lnTo>
                <a:lnTo>
                  <a:pt x="178" y="198"/>
                </a:lnTo>
                <a:lnTo>
                  <a:pt x="178" y="197"/>
                </a:lnTo>
                <a:lnTo>
                  <a:pt x="178" y="196"/>
                </a:lnTo>
                <a:lnTo>
                  <a:pt x="179" y="196"/>
                </a:lnTo>
                <a:lnTo>
                  <a:pt x="179" y="195"/>
                </a:lnTo>
                <a:lnTo>
                  <a:pt x="180" y="195"/>
                </a:lnTo>
                <a:lnTo>
                  <a:pt x="180" y="194"/>
                </a:lnTo>
                <a:lnTo>
                  <a:pt x="180" y="193"/>
                </a:lnTo>
                <a:lnTo>
                  <a:pt x="180" y="192"/>
                </a:lnTo>
                <a:lnTo>
                  <a:pt x="180" y="191"/>
                </a:lnTo>
                <a:lnTo>
                  <a:pt x="180" y="190"/>
                </a:lnTo>
                <a:lnTo>
                  <a:pt x="180" y="189"/>
                </a:lnTo>
                <a:lnTo>
                  <a:pt x="180" y="188"/>
                </a:lnTo>
                <a:lnTo>
                  <a:pt x="180" y="187"/>
                </a:lnTo>
                <a:lnTo>
                  <a:pt x="180" y="186"/>
                </a:lnTo>
                <a:lnTo>
                  <a:pt x="180" y="185"/>
                </a:lnTo>
                <a:lnTo>
                  <a:pt x="179" y="185"/>
                </a:lnTo>
                <a:lnTo>
                  <a:pt x="179" y="184"/>
                </a:lnTo>
                <a:lnTo>
                  <a:pt x="179" y="183"/>
                </a:lnTo>
                <a:lnTo>
                  <a:pt x="179" y="182"/>
                </a:lnTo>
                <a:lnTo>
                  <a:pt x="179" y="181"/>
                </a:lnTo>
                <a:lnTo>
                  <a:pt x="178" y="181"/>
                </a:lnTo>
                <a:lnTo>
                  <a:pt x="178" y="180"/>
                </a:lnTo>
                <a:lnTo>
                  <a:pt x="178" y="179"/>
                </a:lnTo>
                <a:lnTo>
                  <a:pt x="177" y="178"/>
                </a:lnTo>
                <a:lnTo>
                  <a:pt x="177" y="177"/>
                </a:lnTo>
                <a:lnTo>
                  <a:pt x="177" y="176"/>
                </a:lnTo>
                <a:lnTo>
                  <a:pt x="177" y="175"/>
                </a:lnTo>
                <a:lnTo>
                  <a:pt x="177" y="174"/>
                </a:lnTo>
                <a:lnTo>
                  <a:pt x="177" y="173"/>
                </a:lnTo>
                <a:lnTo>
                  <a:pt x="177" y="172"/>
                </a:lnTo>
                <a:lnTo>
                  <a:pt x="177" y="171"/>
                </a:lnTo>
                <a:lnTo>
                  <a:pt x="178" y="171"/>
                </a:lnTo>
                <a:lnTo>
                  <a:pt x="177" y="171"/>
                </a:lnTo>
                <a:lnTo>
                  <a:pt x="177" y="170"/>
                </a:lnTo>
                <a:lnTo>
                  <a:pt x="178" y="169"/>
                </a:lnTo>
                <a:lnTo>
                  <a:pt x="179" y="168"/>
                </a:lnTo>
                <a:lnTo>
                  <a:pt x="180" y="168"/>
                </a:lnTo>
                <a:lnTo>
                  <a:pt x="181" y="168"/>
                </a:lnTo>
                <a:lnTo>
                  <a:pt x="181" y="167"/>
                </a:lnTo>
                <a:lnTo>
                  <a:pt x="182" y="166"/>
                </a:lnTo>
                <a:lnTo>
                  <a:pt x="183" y="165"/>
                </a:lnTo>
                <a:lnTo>
                  <a:pt x="183" y="164"/>
                </a:lnTo>
                <a:lnTo>
                  <a:pt x="184" y="164"/>
                </a:lnTo>
                <a:lnTo>
                  <a:pt x="184" y="163"/>
                </a:lnTo>
                <a:lnTo>
                  <a:pt x="184" y="162"/>
                </a:lnTo>
                <a:lnTo>
                  <a:pt x="184" y="161"/>
                </a:lnTo>
                <a:lnTo>
                  <a:pt x="184" y="160"/>
                </a:lnTo>
                <a:lnTo>
                  <a:pt x="184" y="159"/>
                </a:lnTo>
                <a:lnTo>
                  <a:pt x="184" y="158"/>
                </a:lnTo>
                <a:lnTo>
                  <a:pt x="184" y="157"/>
                </a:lnTo>
                <a:lnTo>
                  <a:pt x="184" y="156"/>
                </a:lnTo>
                <a:lnTo>
                  <a:pt x="185" y="156"/>
                </a:lnTo>
                <a:lnTo>
                  <a:pt x="185" y="155"/>
                </a:lnTo>
                <a:lnTo>
                  <a:pt x="186" y="155"/>
                </a:lnTo>
                <a:lnTo>
                  <a:pt x="186" y="154"/>
                </a:lnTo>
                <a:lnTo>
                  <a:pt x="187" y="154"/>
                </a:lnTo>
                <a:lnTo>
                  <a:pt x="187" y="153"/>
                </a:lnTo>
                <a:lnTo>
                  <a:pt x="187" y="152"/>
                </a:lnTo>
                <a:lnTo>
                  <a:pt x="187" y="151"/>
                </a:lnTo>
                <a:lnTo>
                  <a:pt x="188" y="151"/>
                </a:lnTo>
                <a:lnTo>
                  <a:pt x="188" y="150"/>
                </a:lnTo>
                <a:lnTo>
                  <a:pt x="189" y="150"/>
                </a:lnTo>
                <a:lnTo>
                  <a:pt x="190" y="149"/>
                </a:lnTo>
                <a:lnTo>
                  <a:pt x="191" y="149"/>
                </a:lnTo>
                <a:lnTo>
                  <a:pt x="192" y="149"/>
                </a:lnTo>
                <a:lnTo>
                  <a:pt x="193" y="149"/>
                </a:lnTo>
                <a:lnTo>
                  <a:pt x="194" y="149"/>
                </a:lnTo>
                <a:lnTo>
                  <a:pt x="195" y="149"/>
                </a:lnTo>
                <a:lnTo>
                  <a:pt x="195" y="148"/>
                </a:lnTo>
                <a:lnTo>
                  <a:pt x="196" y="148"/>
                </a:lnTo>
                <a:lnTo>
                  <a:pt x="197" y="148"/>
                </a:lnTo>
                <a:lnTo>
                  <a:pt x="198" y="148"/>
                </a:lnTo>
                <a:lnTo>
                  <a:pt x="198" y="147"/>
                </a:lnTo>
                <a:lnTo>
                  <a:pt x="199" y="147"/>
                </a:lnTo>
                <a:lnTo>
                  <a:pt x="199" y="148"/>
                </a:lnTo>
                <a:lnTo>
                  <a:pt x="199" y="147"/>
                </a:lnTo>
                <a:lnTo>
                  <a:pt x="200" y="147"/>
                </a:lnTo>
                <a:lnTo>
                  <a:pt x="200" y="146"/>
                </a:lnTo>
                <a:lnTo>
                  <a:pt x="199" y="146"/>
                </a:lnTo>
                <a:lnTo>
                  <a:pt x="200" y="146"/>
                </a:lnTo>
                <a:lnTo>
                  <a:pt x="200" y="145"/>
                </a:lnTo>
                <a:lnTo>
                  <a:pt x="199" y="144"/>
                </a:lnTo>
                <a:lnTo>
                  <a:pt x="199" y="143"/>
                </a:lnTo>
                <a:lnTo>
                  <a:pt x="199" y="142"/>
                </a:lnTo>
                <a:lnTo>
                  <a:pt x="198" y="142"/>
                </a:lnTo>
                <a:lnTo>
                  <a:pt x="198" y="141"/>
                </a:lnTo>
                <a:lnTo>
                  <a:pt x="198" y="140"/>
                </a:lnTo>
                <a:lnTo>
                  <a:pt x="198" y="139"/>
                </a:lnTo>
                <a:lnTo>
                  <a:pt x="198" y="138"/>
                </a:lnTo>
                <a:lnTo>
                  <a:pt x="199" y="138"/>
                </a:lnTo>
                <a:lnTo>
                  <a:pt x="200" y="138"/>
                </a:lnTo>
                <a:lnTo>
                  <a:pt x="200" y="139"/>
                </a:lnTo>
                <a:lnTo>
                  <a:pt x="200" y="138"/>
                </a:lnTo>
                <a:lnTo>
                  <a:pt x="201" y="137"/>
                </a:lnTo>
                <a:lnTo>
                  <a:pt x="201" y="136"/>
                </a:lnTo>
                <a:lnTo>
                  <a:pt x="202" y="136"/>
                </a:lnTo>
                <a:lnTo>
                  <a:pt x="201" y="135"/>
                </a:lnTo>
                <a:lnTo>
                  <a:pt x="201" y="134"/>
                </a:lnTo>
                <a:lnTo>
                  <a:pt x="201" y="133"/>
                </a:lnTo>
                <a:lnTo>
                  <a:pt x="200" y="133"/>
                </a:lnTo>
                <a:lnTo>
                  <a:pt x="200" y="132"/>
                </a:lnTo>
                <a:lnTo>
                  <a:pt x="200" y="131"/>
                </a:lnTo>
                <a:lnTo>
                  <a:pt x="200" y="130"/>
                </a:lnTo>
                <a:lnTo>
                  <a:pt x="201" y="130"/>
                </a:lnTo>
                <a:lnTo>
                  <a:pt x="201" y="129"/>
                </a:lnTo>
                <a:lnTo>
                  <a:pt x="202" y="129"/>
                </a:lnTo>
                <a:lnTo>
                  <a:pt x="202" y="128"/>
                </a:lnTo>
                <a:lnTo>
                  <a:pt x="203" y="128"/>
                </a:lnTo>
                <a:lnTo>
                  <a:pt x="203" y="127"/>
                </a:lnTo>
                <a:lnTo>
                  <a:pt x="203" y="126"/>
                </a:lnTo>
                <a:lnTo>
                  <a:pt x="204" y="126"/>
                </a:lnTo>
                <a:lnTo>
                  <a:pt x="204" y="125"/>
                </a:lnTo>
                <a:lnTo>
                  <a:pt x="205" y="125"/>
                </a:lnTo>
                <a:lnTo>
                  <a:pt x="205" y="124"/>
                </a:lnTo>
                <a:lnTo>
                  <a:pt x="205" y="123"/>
                </a:lnTo>
                <a:lnTo>
                  <a:pt x="206" y="123"/>
                </a:lnTo>
                <a:lnTo>
                  <a:pt x="205" y="123"/>
                </a:lnTo>
                <a:lnTo>
                  <a:pt x="205" y="122"/>
                </a:lnTo>
                <a:lnTo>
                  <a:pt x="205" y="121"/>
                </a:lnTo>
                <a:lnTo>
                  <a:pt x="205" y="120"/>
                </a:lnTo>
                <a:lnTo>
                  <a:pt x="206" y="120"/>
                </a:lnTo>
                <a:lnTo>
                  <a:pt x="205" y="120"/>
                </a:lnTo>
                <a:lnTo>
                  <a:pt x="204" y="119"/>
                </a:lnTo>
                <a:lnTo>
                  <a:pt x="204" y="118"/>
                </a:lnTo>
                <a:lnTo>
                  <a:pt x="203" y="118"/>
                </a:lnTo>
                <a:lnTo>
                  <a:pt x="202" y="118"/>
                </a:lnTo>
                <a:lnTo>
                  <a:pt x="202" y="117"/>
                </a:lnTo>
                <a:lnTo>
                  <a:pt x="201" y="117"/>
                </a:lnTo>
                <a:lnTo>
                  <a:pt x="202" y="117"/>
                </a:lnTo>
                <a:lnTo>
                  <a:pt x="202" y="116"/>
                </a:lnTo>
                <a:lnTo>
                  <a:pt x="202" y="115"/>
                </a:lnTo>
                <a:lnTo>
                  <a:pt x="203" y="115"/>
                </a:lnTo>
                <a:lnTo>
                  <a:pt x="203" y="114"/>
                </a:lnTo>
                <a:lnTo>
                  <a:pt x="203" y="113"/>
                </a:lnTo>
                <a:lnTo>
                  <a:pt x="203" y="112"/>
                </a:lnTo>
                <a:lnTo>
                  <a:pt x="203" y="111"/>
                </a:lnTo>
                <a:lnTo>
                  <a:pt x="203" y="110"/>
                </a:lnTo>
                <a:lnTo>
                  <a:pt x="204" y="110"/>
                </a:lnTo>
                <a:lnTo>
                  <a:pt x="204" y="109"/>
                </a:lnTo>
                <a:lnTo>
                  <a:pt x="204" y="108"/>
                </a:lnTo>
                <a:lnTo>
                  <a:pt x="204" y="107"/>
                </a:lnTo>
                <a:lnTo>
                  <a:pt x="205" y="107"/>
                </a:lnTo>
                <a:lnTo>
                  <a:pt x="205" y="106"/>
                </a:lnTo>
                <a:lnTo>
                  <a:pt x="205" y="105"/>
                </a:lnTo>
                <a:lnTo>
                  <a:pt x="206" y="105"/>
                </a:lnTo>
                <a:lnTo>
                  <a:pt x="206" y="104"/>
                </a:lnTo>
                <a:lnTo>
                  <a:pt x="206" y="103"/>
                </a:lnTo>
                <a:lnTo>
                  <a:pt x="207" y="103"/>
                </a:lnTo>
                <a:lnTo>
                  <a:pt x="207" y="102"/>
                </a:lnTo>
                <a:lnTo>
                  <a:pt x="207" y="101"/>
                </a:lnTo>
                <a:lnTo>
                  <a:pt x="208" y="101"/>
                </a:lnTo>
                <a:lnTo>
                  <a:pt x="208" y="100"/>
                </a:lnTo>
                <a:lnTo>
                  <a:pt x="209" y="100"/>
                </a:lnTo>
                <a:lnTo>
                  <a:pt x="209" y="99"/>
                </a:lnTo>
                <a:lnTo>
                  <a:pt x="209" y="98"/>
                </a:lnTo>
                <a:lnTo>
                  <a:pt x="209" y="97"/>
                </a:lnTo>
                <a:lnTo>
                  <a:pt x="208" y="97"/>
                </a:lnTo>
                <a:lnTo>
                  <a:pt x="208" y="96"/>
                </a:lnTo>
                <a:lnTo>
                  <a:pt x="209" y="93"/>
                </a:lnTo>
                <a:lnTo>
                  <a:pt x="209" y="91"/>
                </a:lnTo>
                <a:lnTo>
                  <a:pt x="209" y="90"/>
                </a:lnTo>
                <a:lnTo>
                  <a:pt x="210" y="89"/>
                </a:lnTo>
                <a:lnTo>
                  <a:pt x="210" y="88"/>
                </a:lnTo>
                <a:lnTo>
                  <a:pt x="210" y="87"/>
                </a:lnTo>
                <a:lnTo>
                  <a:pt x="210" y="86"/>
                </a:lnTo>
                <a:lnTo>
                  <a:pt x="211" y="86"/>
                </a:lnTo>
                <a:lnTo>
                  <a:pt x="211" y="85"/>
                </a:lnTo>
                <a:lnTo>
                  <a:pt x="210" y="85"/>
                </a:lnTo>
                <a:lnTo>
                  <a:pt x="211" y="85"/>
                </a:lnTo>
                <a:lnTo>
                  <a:pt x="211" y="84"/>
                </a:lnTo>
                <a:lnTo>
                  <a:pt x="211" y="83"/>
                </a:lnTo>
                <a:lnTo>
                  <a:pt x="210" y="82"/>
                </a:lnTo>
                <a:lnTo>
                  <a:pt x="210" y="81"/>
                </a:lnTo>
                <a:lnTo>
                  <a:pt x="211" y="81"/>
                </a:lnTo>
                <a:lnTo>
                  <a:pt x="211" y="80"/>
                </a:lnTo>
                <a:lnTo>
                  <a:pt x="212" y="80"/>
                </a:lnTo>
                <a:lnTo>
                  <a:pt x="212" y="79"/>
                </a:lnTo>
                <a:lnTo>
                  <a:pt x="213" y="79"/>
                </a:lnTo>
                <a:lnTo>
                  <a:pt x="213" y="80"/>
                </a:lnTo>
                <a:lnTo>
                  <a:pt x="213" y="79"/>
                </a:lnTo>
                <a:lnTo>
                  <a:pt x="214" y="79"/>
                </a:lnTo>
                <a:lnTo>
                  <a:pt x="214" y="78"/>
                </a:lnTo>
                <a:lnTo>
                  <a:pt x="215" y="78"/>
                </a:lnTo>
                <a:lnTo>
                  <a:pt x="215" y="77"/>
                </a:lnTo>
                <a:lnTo>
                  <a:pt x="215" y="76"/>
                </a:lnTo>
                <a:lnTo>
                  <a:pt x="216" y="76"/>
                </a:lnTo>
                <a:lnTo>
                  <a:pt x="217" y="76"/>
                </a:lnTo>
                <a:lnTo>
                  <a:pt x="217" y="75"/>
                </a:lnTo>
                <a:lnTo>
                  <a:pt x="217" y="74"/>
                </a:lnTo>
                <a:lnTo>
                  <a:pt x="217" y="73"/>
                </a:lnTo>
                <a:lnTo>
                  <a:pt x="216" y="72"/>
                </a:lnTo>
                <a:lnTo>
                  <a:pt x="215" y="72"/>
                </a:lnTo>
                <a:lnTo>
                  <a:pt x="215" y="71"/>
                </a:lnTo>
                <a:lnTo>
                  <a:pt x="215" y="70"/>
                </a:lnTo>
                <a:lnTo>
                  <a:pt x="214" y="69"/>
                </a:lnTo>
                <a:lnTo>
                  <a:pt x="213" y="68"/>
                </a:lnTo>
                <a:lnTo>
                  <a:pt x="213" y="67"/>
                </a:lnTo>
                <a:lnTo>
                  <a:pt x="213" y="66"/>
                </a:lnTo>
                <a:lnTo>
                  <a:pt x="212" y="66"/>
                </a:lnTo>
                <a:lnTo>
                  <a:pt x="213" y="66"/>
                </a:lnTo>
                <a:lnTo>
                  <a:pt x="213" y="65"/>
                </a:lnTo>
                <a:lnTo>
                  <a:pt x="214" y="65"/>
                </a:lnTo>
                <a:lnTo>
                  <a:pt x="215" y="64"/>
                </a:lnTo>
                <a:lnTo>
                  <a:pt x="215" y="63"/>
                </a:lnTo>
                <a:lnTo>
                  <a:pt x="216" y="63"/>
                </a:lnTo>
                <a:lnTo>
                  <a:pt x="217" y="63"/>
                </a:lnTo>
                <a:lnTo>
                  <a:pt x="218" y="63"/>
                </a:lnTo>
                <a:lnTo>
                  <a:pt x="218" y="62"/>
                </a:lnTo>
                <a:lnTo>
                  <a:pt x="219" y="62"/>
                </a:lnTo>
                <a:lnTo>
                  <a:pt x="219" y="61"/>
                </a:lnTo>
                <a:lnTo>
                  <a:pt x="219" y="60"/>
                </a:lnTo>
                <a:lnTo>
                  <a:pt x="220" y="60"/>
                </a:lnTo>
                <a:lnTo>
                  <a:pt x="221" y="59"/>
                </a:lnTo>
                <a:lnTo>
                  <a:pt x="222" y="59"/>
                </a:lnTo>
                <a:lnTo>
                  <a:pt x="223" y="59"/>
                </a:lnTo>
                <a:lnTo>
                  <a:pt x="224" y="59"/>
                </a:lnTo>
                <a:lnTo>
                  <a:pt x="225" y="59"/>
                </a:lnTo>
                <a:lnTo>
                  <a:pt x="225" y="58"/>
                </a:lnTo>
                <a:lnTo>
                  <a:pt x="226" y="58"/>
                </a:lnTo>
                <a:lnTo>
                  <a:pt x="227" y="58"/>
                </a:lnTo>
                <a:lnTo>
                  <a:pt x="227" y="57"/>
                </a:lnTo>
                <a:lnTo>
                  <a:pt x="228" y="57"/>
                </a:lnTo>
                <a:lnTo>
                  <a:pt x="228" y="56"/>
                </a:lnTo>
                <a:lnTo>
                  <a:pt x="228" y="55"/>
                </a:lnTo>
                <a:lnTo>
                  <a:pt x="229" y="55"/>
                </a:lnTo>
                <a:lnTo>
                  <a:pt x="230" y="55"/>
                </a:lnTo>
                <a:lnTo>
                  <a:pt x="230" y="54"/>
                </a:lnTo>
                <a:lnTo>
                  <a:pt x="231" y="54"/>
                </a:lnTo>
                <a:lnTo>
                  <a:pt x="232" y="54"/>
                </a:lnTo>
                <a:lnTo>
                  <a:pt x="232" y="53"/>
                </a:lnTo>
                <a:lnTo>
                  <a:pt x="233" y="53"/>
                </a:lnTo>
                <a:lnTo>
                  <a:pt x="234" y="53"/>
                </a:lnTo>
                <a:lnTo>
                  <a:pt x="234" y="52"/>
                </a:lnTo>
                <a:lnTo>
                  <a:pt x="235" y="52"/>
                </a:lnTo>
                <a:lnTo>
                  <a:pt x="238" y="52"/>
                </a:lnTo>
                <a:lnTo>
                  <a:pt x="238" y="51"/>
                </a:lnTo>
                <a:lnTo>
                  <a:pt x="239" y="51"/>
                </a:lnTo>
                <a:lnTo>
                  <a:pt x="240" y="51"/>
                </a:lnTo>
                <a:lnTo>
                  <a:pt x="240" y="50"/>
                </a:lnTo>
                <a:lnTo>
                  <a:pt x="242" y="49"/>
                </a:lnTo>
                <a:lnTo>
                  <a:pt x="244" y="47"/>
                </a:lnTo>
                <a:lnTo>
                  <a:pt x="245" y="47"/>
                </a:lnTo>
                <a:lnTo>
                  <a:pt x="245" y="46"/>
                </a:lnTo>
                <a:lnTo>
                  <a:pt x="246" y="46"/>
                </a:lnTo>
                <a:lnTo>
                  <a:pt x="246" y="47"/>
                </a:lnTo>
                <a:lnTo>
                  <a:pt x="246" y="46"/>
                </a:lnTo>
                <a:lnTo>
                  <a:pt x="247" y="46"/>
                </a:lnTo>
                <a:lnTo>
                  <a:pt x="249" y="44"/>
                </a:lnTo>
                <a:lnTo>
                  <a:pt x="251" y="43"/>
                </a:lnTo>
                <a:lnTo>
                  <a:pt x="251" y="42"/>
                </a:lnTo>
                <a:lnTo>
                  <a:pt x="252" y="42"/>
                </a:lnTo>
                <a:lnTo>
                  <a:pt x="253" y="42"/>
                </a:lnTo>
                <a:lnTo>
                  <a:pt x="253" y="41"/>
                </a:lnTo>
                <a:lnTo>
                  <a:pt x="254" y="41"/>
                </a:lnTo>
                <a:lnTo>
                  <a:pt x="255" y="41"/>
                </a:lnTo>
                <a:lnTo>
                  <a:pt x="256" y="41"/>
                </a:lnTo>
                <a:lnTo>
                  <a:pt x="256" y="42"/>
                </a:lnTo>
                <a:lnTo>
                  <a:pt x="255" y="43"/>
                </a:lnTo>
                <a:lnTo>
                  <a:pt x="256" y="43"/>
                </a:lnTo>
                <a:lnTo>
                  <a:pt x="256" y="44"/>
                </a:lnTo>
                <a:lnTo>
                  <a:pt x="256" y="45"/>
                </a:lnTo>
                <a:lnTo>
                  <a:pt x="257" y="45"/>
                </a:lnTo>
                <a:lnTo>
                  <a:pt x="257" y="46"/>
                </a:lnTo>
                <a:lnTo>
                  <a:pt x="258" y="46"/>
                </a:lnTo>
                <a:lnTo>
                  <a:pt x="259" y="46"/>
                </a:lnTo>
                <a:lnTo>
                  <a:pt x="260" y="46"/>
                </a:lnTo>
                <a:lnTo>
                  <a:pt x="261" y="46"/>
                </a:lnTo>
                <a:lnTo>
                  <a:pt x="262" y="46"/>
                </a:lnTo>
                <a:lnTo>
                  <a:pt x="262" y="45"/>
                </a:lnTo>
                <a:lnTo>
                  <a:pt x="263" y="45"/>
                </a:lnTo>
                <a:lnTo>
                  <a:pt x="265" y="44"/>
                </a:lnTo>
                <a:lnTo>
                  <a:pt x="265" y="43"/>
                </a:lnTo>
                <a:lnTo>
                  <a:pt x="266" y="42"/>
                </a:lnTo>
                <a:lnTo>
                  <a:pt x="267" y="42"/>
                </a:lnTo>
                <a:lnTo>
                  <a:pt x="267" y="41"/>
                </a:lnTo>
                <a:lnTo>
                  <a:pt x="268" y="41"/>
                </a:lnTo>
                <a:lnTo>
                  <a:pt x="268" y="42"/>
                </a:lnTo>
                <a:lnTo>
                  <a:pt x="268" y="43"/>
                </a:lnTo>
                <a:lnTo>
                  <a:pt x="269" y="43"/>
                </a:lnTo>
                <a:lnTo>
                  <a:pt x="269" y="44"/>
                </a:lnTo>
                <a:lnTo>
                  <a:pt x="269" y="45"/>
                </a:lnTo>
                <a:lnTo>
                  <a:pt x="269" y="46"/>
                </a:lnTo>
                <a:lnTo>
                  <a:pt x="270" y="46"/>
                </a:lnTo>
                <a:lnTo>
                  <a:pt x="270" y="47"/>
                </a:lnTo>
                <a:lnTo>
                  <a:pt x="271" y="47"/>
                </a:lnTo>
                <a:lnTo>
                  <a:pt x="272" y="47"/>
                </a:lnTo>
                <a:lnTo>
                  <a:pt x="272" y="46"/>
                </a:lnTo>
                <a:lnTo>
                  <a:pt x="273" y="46"/>
                </a:lnTo>
                <a:lnTo>
                  <a:pt x="273" y="47"/>
                </a:lnTo>
                <a:lnTo>
                  <a:pt x="274" y="47"/>
                </a:lnTo>
                <a:lnTo>
                  <a:pt x="275" y="47"/>
                </a:lnTo>
                <a:lnTo>
                  <a:pt x="275" y="46"/>
                </a:lnTo>
                <a:lnTo>
                  <a:pt x="276" y="46"/>
                </a:lnTo>
                <a:lnTo>
                  <a:pt x="276" y="45"/>
                </a:lnTo>
                <a:lnTo>
                  <a:pt x="276" y="44"/>
                </a:lnTo>
                <a:lnTo>
                  <a:pt x="277" y="44"/>
                </a:lnTo>
                <a:lnTo>
                  <a:pt x="276" y="44"/>
                </a:lnTo>
                <a:lnTo>
                  <a:pt x="276" y="43"/>
                </a:lnTo>
                <a:lnTo>
                  <a:pt x="277" y="42"/>
                </a:lnTo>
                <a:lnTo>
                  <a:pt x="277" y="41"/>
                </a:lnTo>
                <a:lnTo>
                  <a:pt x="277" y="40"/>
                </a:lnTo>
                <a:lnTo>
                  <a:pt x="278" y="40"/>
                </a:lnTo>
                <a:lnTo>
                  <a:pt x="277" y="40"/>
                </a:lnTo>
                <a:lnTo>
                  <a:pt x="277" y="39"/>
                </a:lnTo>
                <a:lnTo>
                  <a:pt x="278" y="39"/>
                </a:lnTo>
                <a:lnTo>
                  <a:pt x="278" y="38"/>
                </a:lnTo>
                <a:lnTo>
                  <a:pt x="278" y="37"/>
                </a:lnTo>
                <a:lnTo>
                  <a:pt x="278" y="36"/>
                </a:lnTo>
                <a:lnTo>
                  <a:pt x="279" y="36"/>
                </a:lnTo>
                <a:lnTo>
                  <a:pt x="279" y="35"/>
                </a:lnTo>
                <a:lnTo>
                  <a:pt x="279" y="34"/>
                </a:lnTo>
                <a:lnTo>
                  <a:pt x="279" y="33"/>
                </a:lnTo>
                <a:lnTo>
                  <a:pt x="280" y="33"/>
                </a:lnTo>
                <a:lnTo>
                  <a:pt x="281" y="32"/>
                </a:lnTo>
                <a:lnTo>
                  <a:pt x="280" y="32"/>
                </a:lnTo>
                <a:lnTo>
                  <a:pt x="280" y="31"/>
                </a:lnTo>
                <a:lnTo>
                  <a:pt x="280" y="30"/>
                </a:lnTo>
                <a:lnTo>
                  <a:pt x="279" y="30"/>
                </a:lnTo>
                <a:lnTo>
                  <a:pt x="278" y="30"/>
                </a:lnTo>
                <a:lnTo>
                  <a:pt x="278" y="29"/>
                </a:lnTo>
                <a:lnTo>
                  <a:pt x="278" y="28"/>
                </a:lnTo>
                <a:lnTo>
                  <a:pt x="277" y="28"/>
                </a:lnTo>
                <a:lnTo>
                  <a:pt x="277" y="27"/>
                </a:lnTo>
                <a:lnTo>
                  <a:pt x="278" y="27"/>
                </a:lnTo>
                <a:lnTo>
                  <a:pt x="278" y="26"/>
                </a:lnTo>
                <a:lnTo>
                  <a:pt x="279" y="25"/>
                </a:lnTo>
                <a:lnTo>
                  <a:pt x="279" y="24"/>
                </a:lnTo>
                <a:lnTo>
                  <a:pt x="279" y="23"/>
                </a:lnTo>
                <a:lnTo>
                  <a:pt x="278" y="23"/>
                </a:lnTo>
                <a:lnTo>
                  <a:pt x="279" y="23"/>
                </a:lnTo>
                <a:lnTo>
                  <a:pt x="278" y="23"/>
                </a:lnTo>
                <a:lnTo>
                  <a:pt x="278" y="22"/>
                </a:lnTo>
                <a:lnTo>
                  <a:pt x="278" y="21"/>
                </a:lnTo>
                <a:lnTo>
                  <a:pt x="279" y="21"/>
                </a:lnTo>
                <a:lnTo>
                  <a:pt x="279" y="20"/>
                </a:lnTo>
                <a:lnTo>
                  <a:pt x="280" y="20"/>
                </a:lnTo>
                <a:lnTo>
                  <a:pt x="280" y="19"/>
                </a:lnTo>
                <a:lnTo>
                  <a:pt x="281" y="19"/>
                </a:lnTo>
                <a:lnTo>
                  <a:pt x="281" y="18"/>
                </a:lnTo>
                <a:lnTo>
                  <a:pt x="282" y="18"/>
                </a:lnTo>
                <a:lnTo>
                  <a:pt x="282" y="19"/>
                </a:lnTo>
                <a:lnTo>
                  <a:pt x="282" y="18"/>
                </a:lnTo>
                <a:lnTo>
                  <a:pt x="283" y="18"/>
                </a:lnTo>
                <a:lnTo>
                  <a:pt x="283" y="17"/>
                </a:lnTo>
                <a:lnTo>
                  <a:pt x="284" y="17"/>
                </a:lnTo>
                <a:lnTo>
                  <a:pt x="284" y="16"/>
                </a:lnTo>
                <a:lnTo>
                  <a:pt x="284" y="15"/>
                </a:lnTo>
                <a:lnTo>
                  <a:pt x="285" y="15"/>
                </a:lnTo>
                <a:lnTo>
                  <a:pt x="285" y="14"/>
                </a:lnTo>
                <a:lnTo>
                  <a:pt x="284" y="14"/>
                </a:lnTo>
                <a:lnTo>
                  <a:pt x="285" y="14"/>
                </a:lnTo>
                <a:lnTo>
                  <a:pt x="286" y="14"/>
                </a:lnTo>
                <a:lnTo>
                  <a:pt x="287" y="14"/>
                </a:lnTo>
                <a:lnTo>
                  <a:pt x="287" y="13"/>
                </a:lnTo>
                <a:lnTo>
                  <a:pt x="287" y="12"/>
                </a:lnTo>
                <a:lnTo>
                  <a:pt x="287" y="11"/>
                </a:lnTo>
                <a:lnTo>
                  <a:pt x="287" y="10"/>
                </a:lnTo>
                <a:lnTo>
                  <a:pt x="286" y="10"/>
                </a:lnTo>
                <a:lnTo>
                  <a:pt x="286" y="9"/>
                </a:lnTo>
                <a:lnTo>
                  <a:pt x="286" y="8"/>
                </a:lnTo>
                <a:lnTo>
                  <a:pt x="286" y="7"/>
                </a:lnTo>
                <a:lnTo>
                  <a:pt x="286" y="6"/>
                </a:lnTo>
                <a:lnTo>
                  <a:pt x="286" y="5"/>
                </a:lnTo>
                <a:lnTo>
                  <a:pt x="286" y="4"/>
                </a:lnTo>
                <a:lnTo>
                  <a:pt x="286" y="3"/>
                </a:lnTo>
                <a:lnTo>
                  <a:pt x="286" y="2"/>
                </a:lnTo>
                <a:lnTo>
                  <a:pt x="286" y="1"/>
                </a:lnTo>
                <a:lnTo>
                  <a:pt x="285" y="1"/>
                </a:lnTo>
                <a:lnTo>
                  <a:pt x="285" y="0"/>
                </a:lnTo>
              </a:path>
            </a:pathLst>
          </a:custGeom>
          <a:noFill/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77" name="Freeform 145"/>
          <p:cNvSpPr>
            <a:spLocks/>
          </p:cNvSpPr>
          <p:nvPr/>
        </p:nvSpPr>
        <p:spPr bwMode="auto">
          <a:xfrm>
            <a:off x="1005968" y="3654935"/>
            <a:ext cx="149841" cy="107604"/>
          </a:xfrm>
          <a:custGeom>
            <a:avLst/>
            <a:gdLst>
              <a:gd name="T0" fmla="*/ 8 w 151"/>
              <a:gd name="T1" fmla="*/ 114 h 114"/>
              <a:gd name="T2" fmla="*/ 7 w 151"/>
              <a:gd name="T3" fmla="*/ 113 h 114"/>
              <a:gd name="T4" fmla="*/ 8 w 151"/>
              <a:gd name="T5" fmla="*/ 112 h 114"/>
              <a:gd name="T6" fmla="*/ 9 w 151"/>
              <a:gd name="T7" fmla="*/ 111 h 114"/>
              <a:gd name="T8" fmla="*/ 10 w 151"/>
              <a:gd name="T9" fmla="*/ 110 h 114"/>
              <a:gd name="T10" fmla="*/ 11 w 151"/>
              <a:gd name="T11" fmla="*/ 109 h 114"/>
              <a:gd name="T12" fmla="*/ 11 w 151"/>
              <a:gd name="T13" fmla="*/ 108 h 114"/>
              <a:gd name="T14" fmla="*/ 12 w 151"/>
              <a:gd name="T15" fmla="*/ 108 h 114"/>
              <a:gd name="T16" fmla="*/ 12 w 151"/>
              <a:gd name="T17" fmla="*/ 108 h 114"/>
              <a:gd name="T18" fmla="*/ 13 w 151"/>
              <a:gd name="T19" fmla="*/ 107 h 114"/>
              <a:gd name="T20" fmla="*/ 14 w 151"/>
              <a:gd name="T21" fmla="*/ 106 h 114"/>
              <a:gd name="T22" fmla="*/ 14 w 151"/>
              <a:gd name="T23" fmla="*/ 104 h 114"/>
              <a:gd name="T24" fmla="*/ 14 w 151"/>
              <a:gd name="T25" fmla="*/ 103 h 114"/>
              <a:gd name="T26" fmla="*/ 13 w 151"/>
              <a:gd name="T27" fmla="*/ 101 h 114"/>
              <a:gd name="T28" fmla="*/ 13 w 151"/>
              <a:gd name="T29" fmla="*/ 99 h 114"/>
              <a:gd name="T30" fmla="*/ 13 w 151"/>
              <a:gd name="T31" fmla="*/ 97 h 114"/>
              <a:gd name="T32" fmla="*/ 12 w 151"/>
              <a:gd name="T33" fmla="*/ 96 h 114"/>
              <a:gd name="T34" fmla="*/ 12 w 151"/>
              <a:gd name="T35" fmla="*/ 95 h 114"/>
              <a:gd name="T36" fmla="*/ 12 w 151"/>
              <a:gd name="T37" fmla="*/ 93 h 114"/>
              <a:gd name="T38" fmla="*/ 12 w 151"/>
              <a:gd name="T39" fmla="*/ 92 h 114"/>
              <a:gd name="T40" fmla="*/ 12 w 151"/>
              <a:gd name="T41" fmla="*/ 90 h 114"/>
              <a:gd name="T42" fmla="*/ 11 w 151"/>
              <a:gd name="T43" fmla="*/ 90 h 114"/>
              <a:gd name="T44" fmla="*/ 11 w 151"/>
              <a:gd name="T45" fmla="*/ 88 h 114"/>
              <a:gd name="T46" fmla="*/ 10 w 151"/>
              <a:gd name="T47" fmla="*/ 86 h 114"/>
              <a:gd name="T48" fmla="*/ 9 w 151"/>
              <a:gd name="T49" fmla="*/ 85 h 114"/>
              <a:gd name="T50" fmla="*/ 7 w 151"/>
              <a:gd name="T51" fmla="*/ 84 h 114"/>
              <a:gd name="T52" fmla="*/ 6 w 151"/>
              <a:gd name="T53" fmla="*/ 83 h 114"/>
              <a:gd name="T54" fmla="*/ 6 w 151"/>
              <a:gd name="T55" fmla="*/ 83 h 114"/>
              <a:gd name="T56" fmla="*/ 5 w 151"/>
              <a:gd name="T57" fmla="*/ 82 h 114"/>
              <a:gd name="T58" fmla="*/ 4 w 151"/>
              <a:gd name="T59" fmla="*/ 81 h 114"/>
              <a:gd name="T60" fmla="*/ 3 w 151"/>
              <a:gd name="T61" fmla="*/ 82 h 114"/>
              <a:gd name="T62" fmla="*/ 1 w 151"/>
              <a:gd name="T63" fmla="*/ 80 h 114"/>
              <a:gd name="T64" fmla="*/ 0 w 151"/>
              <a:gd name="T65" fmla="*/ 71 h 114"/>
              <a:gd name="T66" fmla="*/ 5 w 151"/>
              <a:gd name="T67" fmla="*/ 63 h 114"/>
              <a:gd name="T68" fmla="*/ 11 w 151"/>
              <a:gd name="T69" fmla="*/ 58 h 114"/>
              <a:gd name="T70" fmla="*/ 16 w 151"/>
              <a:gd name="T71" fmla="*/ 53 h 114"/>
              <a:gd name="T72" fmla="*/ 22 w 151"/>
              <a:gd name="T73" fmla="*/ 49 h 114"/>
              <a:gd name="T74" fmla="*/ 27 w 151"/>
              <a:gd name="T75" fmla="*/ 50 h 114"/>
              <a:gd name="T76" fmla="*/ 33 w 151"/>
              <a:gd name="T77" fmla="*/ 47 h 114"/>
              <a:gd name="T78" fmla="*/ 39 w 151"/>
              <a:gd name="T79" fmla="*/ 42 h 114"/>
              <a:gd name="T80" fmla="*/ 42 w 151"/>
              <a:gd name="T81" fmla="*/ 38 h 114"/>
              <a:gd name="T82" fmla="*/ 48 w 151"/>
              <a:gd name="T83" fmla="*/ 33 h 114"/>
              <a:gd name="T84" fmla="*/ 52 w 151"/>
              <a:gd name="T85" fmla="*/ 26 h 114"/>
              <a:gd name="T86" fmla="*/ 62 w 151"/>
              <a:gd name="T87" fmla="*/ 25 h 114"/>
              <a:gd name="T88" fmla="*/ 71 w 151"/>
              <a:gd name="T89" fmla="*/ 23 h 114"/>
              <a:gd name="T90" fmla="*/ 78 w 151"/>
              <a:gd name="T91" fmla="*/ 23 h 114"/>
              <a:gd name="T92" fmla="*/ 81 w 151"/>
              <a:gd name="T93" fmla="*/ 19 h 114"/>
              <a:gd name="T94" fmla="*/ 87 w 151"/>
              <a:gd name="T95" fmla="*/ 15 h 114"/>
              <a:gd name="T96" fmla="*/ 94 w 151"/>
              <a:gd name="T97" fmla="*/ 15 h 114"/>
              <a:gd name="T98" fmla="*/ 102 w 151"/>
              <a:gd name="T99" fmla="*/ 13 h 114"/>
              <a:gd name="T100" fmla="*/ 110 w 151"/>
              <a:gd name="T101" fmla="*/ 13 h 114"/>
              <a:gd name="T102" fmla="*/ 116 w 151"/>
              <a:gd name="T103" fmla="*/ 12 h 114"/>
              <a:gd name="T104" fmla="*/ 121 w 151"/>
              <a:gd name="T105" fmla="*/ 7 h 114"/>
              <a:gd name="T106" fmla="*/ 130 w 151"/>
              <a:gd name="T107" fmla="*/ 6 h 114"/>
              <a:gd name="T108" fmla="*/ 137 w 151"/>
              <a:gd name="T109" fmla="*/ 2 h 114"/>
              <a:gd name="T110" fmla="*/ 144 w 151"/>
              <a:gd name="T111" fmla="*/ 2 h 114"/>
              <a:gd name="T112" fmla="*/ 149 w 151"/>
              <a:gd name="T113" fmla="*/ 5 h 114"/>
              <a:gd name="T114" fmla="*/ 151 w 151"/>
              <a:gd name="T115" fmla="*/ 12 h 11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51"/>
              <a:gd name="T175" fmla="*/ 0 h 114"/>
              <a:gd name="T176" fmla="*/ 151 w 151"/>
              <a:gd name="T177" fmla="*/ 114 h 114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51" h="114">
                <a:moveTo>
                  <a:pt x="7" y="114"/>
                </a:moveTo>
                <a:lnTo>
                  <a:pt x="8" y="114"/>
                </a:lnTo>
                <a:lnTo>
                  <a:pt x="8" y="113"/>
                </a:lnTo>
                <a:lnTo>
                  <a:pt x="7" y="113"/>
                </a:lnTo>
                <a:lnTo>
                  <a:pt x="7" y="112"/>
                </a:lnTo>
                <a:lnTo>
                  <a:pt x="8" y="112"/>
                </a:lnTo>
                <a:lnTo>
                  <a:pt x="8" y="111"/>
                </a:lnTo>
                <a:lnTo>
                  <a:pt x="9" y="111"/>
                </a:lnTo>
                <a:lnTo>
                  <a:pt x="9" y="110"/>
                </a:lnTo>
                <a:lnTo>
                  <a:pt x="10" y="110"/>
                </a:lnTo>
                <a:lnTo>
                  <a:pt x="10" y="109"/>
                </a:lnTo>
                <a:lnTo>
                  <a:pt x="11" y="109"/>
                </a:lnTo>
                <a:lnTo>
                  <a:pt x="11" y="108"/>
                </a:lnTo>
                <a:lnTo>
                  <a:pt x="12" y="108"/>
                </a:lnTo>
                <a:lnTo>
                  <a:pt x="13" y="108"/>
                </a:lnTo>
                <a:lnTo>
                  <a:pt x="13" y="107"/>
                </a:lnTo>
                <a:lnTo>
                  <a:pt x="14" y="107"/>
                </a:lnTo>
                <a:lnTo>
                  <a:pt x="14" y="106"/>
                </a:lnTo>
                <a:lnTo>
                  <a:pt x="14" y="105"/>
                </a:lnTo>
                <a:lnTo>
                  <a:pt x="14" y="104"/>
                </a:lnTo>
                <a:lnTo>
                  <a:pt x="14" y="103"/>
                </a:lnTo>
                <a:lnTo>
                  <a:pt x="14" y="102"/>
                </a:lnTo>
                <a:lnTo>
                  <a:pt x="13" y="101"/>
                </a:lnTo>
                <a:lnTo>
                  <a:pt x="13" y="100"/>
                </a:lnTo>
                <a:lnTo>
                  <a:pt x="13" y="99"/>
                </a:lnTo>
                <a:lnTo>
                  <a:pt x="13" y="98"/>
                </a:lnTo>
                <a:lnTo>
                  <a:pt x="13" y="97"/>
                </a:lnTo>
                <a:lnTo>
                  <a:pt x="13" y="96"/>
                </a:lnTo>
                <a:lnTo>
                  <a:pt x="12" y="96"/>
                </a:lnTo>
                <a:lnTo>
                  <a:pt x="12" y="95"/>
                </a:lnTo>
                <a:lnTo>
                  <a:pt x="12" y="94"/>
                </a:lnTo>
                <a:lnTo>
                  <a:pt x="12" y="93"/>
                </a:lnTo>
                <a:lnTo>
                  <a:pt x="12" y="92"/>
                </a:lnTo>
                <a:lnTo>
                  <a:pt x="12" y="91"/>
                </a:lnTo>
                <a:lnTo>
                  <a:pt x="12" y="90"/>
                </a:lnTo>
                <a:lnTo>
                  <a:pt x="11" y="90"/>
                </a:lnTo>
                <a:lnTo>
                  <a:pt x="11" y="89"/>
                </a:lnTo>
                <a:lnTo>
                  <a:pt x="11" y="88"/>
                </a:lnTo>
                <a:lnTo>
                  <a:pt x="10" y="87"/>
                </a:lnTo>
                <a:lnTo>
                  <a:pt x="10" y="86"/>
                </a:lnTo>
                <a:lnTo>
                  <a:pt x="9" y="86"/>
                </a:lnTo>
                <a:lnTo>
                  <a:pt x="9" y="85"/>
                </a:lnTo>
                <a:lnTo>
                  <a:pt x="8" y="84"/>
                </a:lnTo>
                <a:lnTo>
                  <a:pt x="7" y="84"/>
                </a:lnTo>
                <a:lnTo>
                  <a:pt x="7" y="83"/>
                </a:lnTo>
                <a:lnTo>
                  <a:pt x="6" y="83"/>
                </a:lnTo>
                <a:lnTo>
                  <a:pt x="5" y="83"/>
                </a:lnTo>
                <a:lnTo>
                  <a:pt x="5" y="82"/>
                </a:lnTo>
                <a:lnTo>
                  <a:pt x="4" y="82"/>
                </a:lnTo>
                <a:lnTo>
                  <a:pt x="4" y="81"/>
                </a:lnTo>
                <a:lnTo>
                  <a:pt x="3" y="81"/>
                </a:lnTo>
                <a:lnTo>
                  <a:pt x="3" y="82"/>
                </a:lnTo>
                <a:lnTo>
                  <a:pt x="3" y="83"/>
                </a:lnTo>
                <a:lnTo>
                  <a:pt x="1" y="80"/>
                </a:lnTo>
                <a:lnTo>
                  <a:pt x="1" y="76"/>
                </a:lnTo>
                <a:lnTo>
                  <a:pt x="0" y="71"/>
                </a:lnTo>
                <a:lnTo>
                  <a:pt x="2" y="67"/>
                </a:lnTo>
                <a:lnTo>
                  <a:pt x="5" y="63"/>
                </a:lnTo>
                <a:lnTo>
                  <a:pt x="7" y="60"/>
                </a:lnTo>
                <a:lnTo>
                  <a:pt x="11" y="58"/>
                </a:lnTo>
                <a:lnTo>
                  <a:pt x="15" y="58"/>
                </a:lnTo>
                <a:lnTo>
                  <a:pt x="16" y="53"/>
                </a:lnTo>
                <a:lnTo>
                  <a:pt x="18" y="51"/>
                </a:lnTo>
                <a:lnTo>
                  <a:pt x="22" y="49"/>
                </a:lnTo>
                <a:lnTo>
                  <a:pt x="25" y="49"/>
                </a:lnTo>
                <a:lnTo>
                  <a:pt x="27" y="50"/>
                </a:lnTo>
                <a:lnTo>
                  <a:pt x="30" y="48"/>
                </a:lnTo>
                <a:lnTo>
                  <a:pt x="33" y="47"/>
                </a:lnTo>
                <a:lnTo>
                  <a:pt x="36" y="45"/>
                </a:lnTo>
                <a:lnTo>
                  <a:pt x="39" y="42"/>
                </a:lnTo>
                <a:lnTo>
                  <a:pt x="39" y="39"/>
                </a:lnTo>
                <a:lnTo>
                  <a:pt x="42" y="38"/>
                </a:lnTo>
                <a:lnTo>
                  <a:pt x="45" y="37"/>
                </a:lnTo>
                <a:lnTo>
                  <a:pt x="48" y="33"/>
                </a:lnTo>
                <a:lnTo>
                  <a:pt x="50" y="31"/>
                </a:lnTo>
                <a:lnTo>
                  <a:pt x="52" y="26"/>
                </a:lnTo>
                <a:lnTo>
                  <a:pt x="57" y="25"/>
                </a:lnTo>
                <a:lnTo>
                  <a:pt x="62" y="25"/>
                </a:lnTo>
                <a:lnTo>
                  <a:pt x="68" y="25"/>
                </a:lnTo>
                <a:lnTo>
                  <a:pt x="71" y="23"/>
                </a:lnTo>
                <a:lnTo>
                  <a:pt x="75" y="23"/>
                </a:lnTo>
                <a:lnTo>
                  <a:pt x="78" y="23"/>
                </a:lnTo>
                <a:lnTo>
                  <a:pt x="81" y="21"/>
                </a:lnTo>
                <a:lnTo>
                  <a:pt x="81" y="19"/>
                </a:lnTo>
                <a:lnTo>
                  <a:pt x="82" y="16"/>
                </a:lnTo>
                <a:lnTo>
                  <a:pt x="87" y="15"/>
                </a:lnTo>
                <a:lnTo>
                  <a:pt x="91" y="15"/>
                </a:lnTo>
                <a:lnTo>
                  <a:pt x="94" y="15"/>
                </a:lnTo>
                <a:lnTo>
                  <a:pt x="99" y="13"/>
                </a:lnTo>
                <a:lnTo>
                  <a:pt x="102" y="13"/>
                </a:lnTo>
                <a:lnTo>
                  <a:pt x="106" y="14"/>
                </a:lnTo>
                <a:lnTo>
                  <a:pt x="110" y="13"/>
                </a:lnTo>
                <a:lnTo>
                  <a:pt x="113" y="11"/>
                </a:lnTo>
                <a:lnTo>
                  <a:pt x="116" y="12"/>
                </a:lnTo>
                <a:lnTo>
                  <a:pt x="119" y="9"/>
                </a:lnTo>
                <a:lnTo>
                  <a:pt x="121" y="7"/>
                </a:lnTo>
                <a:lnTo>
                  <a:pt x="125" y="7"/>
                </a:lnTo>
                <a:lnTo>
                  <a:pt x="130" y="6"/>
                </a:lnTo>
                <a:lnTo>
                  <a:pt x="133" y="4"/>
                </a:lnTo>
                <a:lnTo>
                  <a:pt x="137" y="2"/>
                </a:lnTo>
                <a:lnTo>
                  <a:pt x="141" y="0"/>
                </a:lnTo>
                <a:lnTo>
                  <a:pt x="144" y="2"/>
                </a:lnTo>
                <a:lnTo>
                  <a:pt x="146" y="2"/>
                </a:lnTo>
                <a:lnTo>
                  <a:pt x="149" y="5"/>
                </a:lnTo>
                <a:lnTo>
                  <a:pt x="150" y="8"/>
                </a:lnTo>
                <a:lnTo>
                  <a:pt x="151" y="12"/>
                </a:lnTo>
              </a:path>
            </a:pathLst>
          </a:custGeom>
          <a:noFill/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78" name="Freeform 146"/>
          <p:cNvSpPr>
            <a:spLocks/>
          </p:cNvSpPr>
          <p:nvPr/>
        </p:nvSpPr>
        <p:spPr bwMode="auto">
          <a:xfrm>
            <a:off x="1065508" y="3848434"/>
            <a:ext cx="1985" cy="944"/>
          </a:xfrm>
          <a:custGeom>
            <a:avLst/>
            <a:gdLst>
              <a:gd name="T0" fmla="*/ 2 w 2"/>
              <a:gd name="T1" fmla="*/ 1 h 1"/>
              <a:gd name="T2" fmla="*/ 2 w 2"/>
              <a:gd name="T3" fmla="*/ 0 h 1"/>
              <a:gd name="T4" fmla="*/ 2 w 2"/>
              <a:gd name="T5" fmla="*/ 0 h 1"/>
              <a:gd name="T6" fmla="*/ 1 w 2"/>
              <a:gd name="T7" fmla="*/ 0 h 1"/>
              <a:gd name="T8" fmla="*/ 0 w 2"/>
              <a:gd name="T9" fmla="*/ 0 h 1"/>
              <a:gd name="T10" fmla="*/ 0 w 2"/>
              <a:gd name="T11" fmla="*/ 0 h 1"/>
              <a:gd name="T12" fmla="*/ 1 w 2"/>
              <a:gd name="T13" fmla="*/ 0 h 1"/>
              <a:gd name="T14" fmla="*/ 1 w 2"/>
              <a:gd name="T15" fmla="*/ 1 h 1"/>
              <a:gd name="T16" fmla="*/ 2 w 2"/>
              <a:gd name="T17" fmla="*/ 1 h 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"/>
              <a:gd name="T28" fmla="*/ 0 h 1"/>
              <a:gd name="T29" fmla="*/ 2 w 2"/>
              <a:gd name="T30" fmla="*/ 1 h 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" h="1">
                <a:moveTo>
                  <a:pt x="2" y="1"/>
                </a:moveTo>
                <a:lnTo>
                  <a:pt x="2" y="0"/>
                </a:lnTo>
                <a:lnTo>
                  <a:pt x="1" y="0"/>
                </a:lnTo>
                <a:lnTo>
                  <a:pt x="0" y="0"/>
                </a:lnTo>
                <a:lnTo>
                  <a:pt x="1" y="0"/>
                </a:lnTo>
                <a:lnTo>
                  <a:pt x="1" y="1"/>
                </a:lnTo>
                <a:lnTo>
                  <a:pt x="2" y="1"/>
                </a:lnTo>
              </a:path>
            </a:pathLst>
          </a:custGeom>
          <a:noFill/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79" name="Freeform 147"/>
          <p:cNvSpPr>
            <a:spLocks/>
          </p:cNvSpPr>
          <p:nvPr/>
        </p:nvSpPr>
        <p:spPr bwMode="auto">
          <a:xfrm>
            <a:off x="943452" y="3984355"/>
            <a:ext cx="992" cy="1888"/>
          </a:xfrm>
          <a:custGeom>
            <a:avLst/>
            <a:gdLst>
              <a:gd name="T0" fmla="*/ 0 w 1"/>
              <a:gd name="T1" fmla="*/ 1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0 w 1"/>
              <a:gd name="T9" fmla="*/ 0 h 2"/>
              <a:gd name="T10" fmla="*/ 0 w 1"/>
              <a:gd name="T11" fmla="*/ 1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"/>
              <a:gd name="T19" fmla="*/ 0 h 2"/>
              <a:gd name="T20" fmla="*/ 1 w 1"/>
              <a:gd name="T21" fmla="*/ 2 h 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" h="2">
                <a:moveTo>
                  <a:pt x="0" y="1"/>
                </a:moveTo>
                <a:lnTo>
                  <a:pt x="0" y="2"/>
                </a:lnTo>
                <a:lnTo>
                  <a:pt x="1" y="2"/>
                </a:lnTo>
                <a:lnTo>
                  <a:pt x="0" y="0"/>
                </a:lnTo>
                <a:lnTo>
                  <a:pt x="0" y="1"/>
                </a:lnTo>
              </a:path>
            </a:pathLst>
          </a:custGeom>
          <a:noFill/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80" name="Freeform 148"/>
          <p:cNvSpPr>
            <a:spLocks noEditPoints="1"/>
          </p:cNvSpPr>
          <p:nvPr/>
        </p:nvSpPr>
        <p:spPr bwMode="auto">
          <a:xfrm>
            <a:off x="1142909" y="3770090"/>
            <a:ext cx="1157049" cy="593711"/>
          </a:xfrm>
          <a:custGeom>
            <a:avLst/>
            <a:gdLst>
              <a:gd name="T0" fmla="*/ 881 w 1166"/>
              <a:gd name="T1" fmla="*/ 622 h 629"/>
              <a:gd name="T2" fmla="*/ 833 w 1166"/>
              <a:gd name="T3" fmla="*/ 570 h 629"/>
              <a:gd name="T4" fmla="*/ 765 w 1166"/>
              <a:gd name="T5" fmla="*/ 486 h 629"/>
              <a:gd name="T6" fmla="*/ 730 w 1166"/>
              <a:gd name="T7" fmla="*/ 491 h 629"/>
              <a:gd name="T8" fmla="*/ 744 w 1166"/>
              <a:gd name="T9" fmla="*/ 493 h 629"/>
              <a:gd name="T10" fmla="*/ 752 w 1166"/>
              <a:gd name="T11" fmla="*/ 488 h 629"/>
              <a:gd name="T12" fmla="*/ 758 w 1166"/>
              <a:gd name="T13" fmla="*/ 474 h 629"/>
              <a:gd name="T14" fmla="*/ 770 w 1166"/>
              <a:gd name="T15" fmla="*/ 468 h 629"/>
              <a:gd name="T16" fmla="*/ 778 w 1166"/>
              <a:gd name="T17" fmla="*/ 454 h 629"/>
              <a:gd name="T18" fmla="*/ 789 w 1166"/>
              <a:gd name="T19" fmla="*/ 448 h 629"/>
              <a:gd name="T20" fmla="*/ 783 w 1166"/>
              <a:gd name="T21" fmla="*/ 430 h 629"/>
              <a:gd name="T22" fmla="*/ 768 w 1166"/>
              <a:gd name="T23" fmla="*/ 429 h 629"/>
              <a:gd name="T24" fmla="*/ 762 w 1166"/>
              <a:gd name="T25" fmla="*/ 420 h 629"/>
              <a:gd name="T26" fmla="*/ 756 w 1166"/>
              <a:gd name="T27" fmla="*/ 405 h 629"/>
              <a:gd name="T28" fmla="*/ 748 w 1166"/>
              <a:gd name="T29" fmla="*/ 418 h 629"/>
              <a:gd name="T30" fmla="*/ 732 w 1166"/>
              <a:gd name="T31" fmla="*/ 414 h 629"/>
              <a:gd name="T32" fmla="*/ 724 w 1166"/>
              <a:gd name="T33" fmla="*/ 404 h 629"/>
              <a:gd name="T34" fmla="*/ 701 w 1166"/>
              <a:gd name="T35" fmla="*/ 411 h 629"/>
              <a:gd name="T36" fmla="*/ 693 w 1166"/>
              <a:gd name="T37" fmla="*/ 407 h 629"/>
              <a:gd name="T38" fmla="*/ 676 w 1166"/>
              <a:gd name="T39" fmla="*/ 402 h 629"/>
              <a:gd name="T40" fmla="*/ 664 w 1166"/>
              <a:gd name="T41" fmla="*/ 405 h 629"/>
              <a:gd name="T42" fmla="*/ 651 w 1166"/>
              <a:gd name="T43" fmla="*/ 393 h 629"/>
              <a:gd name="T44" fmla="*/ 632 w 1166"/>
              <a:gd name="T45" fmla="*/ 391 h 629"/>
              <a:gd name="T46" fmla="*/ 610 w 1166"/>
              <a:gd name="T47" fmla="*/ 390 h 629"/>
              <a:gd name="T48" fmla="*/ 592 w 1166"/>
              <a:gd name="T49" fmla="*/ 399 h 629"/>
              <a:gd name="T50" fmla="*/ 572 w 1166"/>
              <a:gd name="T51" fmla="*/ 401 h 629"/>
              <a:gd name="T52" fmla="*/ 561 w 1166"/>
              <a:gd name="T53" fmla="*/ 413 h 629"/>
              <a:gd name="T54" fmla="*/ 539 w 1166"/>
              <a:gd name="T55" fmla="*/ 421 h 629"/>
              <a:gd name="T56" fmla="*/ 518 w 1166"/>
              <a:gd name="T57" fmla="*/ 424 h 629"/>
              <a:gd name="T58" fmla="*/ 513 w 1166"/>
              <a:gd name="T59" fmla="*/ 437 h 629"/>
              <a:gd name="T60" fmla="*/ 501 w 1166"/>
              <a:gd name="T61" fmla="*/ 449 h 629"/>
              <a:gd name="T62" fmla="*/ 490 w 1166"/>
              <a:gd name="T63" fmla="*/ 459 h 629"/>
              <a:gd name="T64" fmla="*/ 478 w 1166"/>
              <a:gd name="T65" fmla="*/ 468 h 629"/>
              <a:gd name="T66" fmla="*/ 469 w 1166"/>
              <a:gd name="T67" fmla="*/ 479 h 629"/>
              <a:gd name="T68" fmla="*/ 458 w 1166"/>
              <a:gd name="T69" fmla="*/ 491 h 629"/>
              <a:gd name="T70" fmla="*/ 444 w 1166"/>
              <a:gd name="T71" fmla="*/ 500 h 629"/>
              <a:gd name="T72" fmla="*/ 428 w 1166"/>
              <a:gd name="T73" fmla="*/ 506 h 629"/>
              <a:gd name="T74" fmla="*/ 413 w 1166"/>
              <a:gd name="T75" fmla="*/ 513 h 629"/>
              <a:gd name="T76" fmla="*/ 395 w 1166"/>
              <a:gd name="T77" fmla="*/ 520 h 629"/>
              <a:gd name="T78" fmla="*/ 388 w 1166"/>
              <a:gd name="T79" fmla="*/ 532 h 629"/>
              <a:gd name="T80" fmla="*/ 378 w 1166"/>
              <a:gd name="T81" fmla="*/ 539 h 629"/>
              <a:gd name="T82" fmla="*/ 336 w 1166"/>
              <a:gd name="T83" fmla="*/ 474 h 629"/>
              <a:gd name="T84" fmla="*/ 163 w 1166"/>
              <a:gd name="T85" fmla="*/ 421 h 629"/>
              <a:gd name="T86" fmla="*/ 92 w 1166"/>
              <a:gd name="T87" fmla="*/ 381 h 629"/>
              <a:gd name="T88" fmla="*/ 62 w 1166"/>
              <a:gd name="T89" fmla="*/ 335 h 629"/>
              <a:gd name="T90" fmla="*/ 49 w 1166"/>
              <a:gd name="T91" fmla="*/ 245 h 629"/>
              <a:gd name="T92" fmla="*/ 12 w 1166"/>
              <a:gd name="T93" fmla="*/ 222 h 629"/>
              <a:gd name="T94" fmla="*/ 9 w 1166"/>
              <a:gd name="T95" fmla="*/ 167 h 629"/>
              <a:gd name="T96" fmla="*/ 56 w 1166"/>
              <a:gd name="T97" fmla="*/ 115 h 629"/>
              <a:gd name="T98" fmla="*/ 118 w 1166"/>
              <a:gd name="T99" fmla="*/ 83 h 629"/>
              <a:gd name="T100" fmla="*/ 181 w 1166"/>
              <a:gd name="T101" fmla="*/ 66 h 629"/>
              <a:gd name="T102" fmla="*/ 232 w 1166"/>
              <a:gd name="T103" fmla="*/ 44 h 629"/>
              <a:gd name="T104" fmla="*/ 300 w 1166"/>
              <a:gd name="T105" fmla="*/ 72 h 629"/>
              <a:gd name="T106" fmla="*/ 412 w 1166"/>
              <a:gd name="T107" fmla="*/ 27 h 629"/>
              <a:gd name="T108" fmla="*/ 507 w 1166"/>
              <a:gd name="T109" fmla="*/ 110 h 629"/>
              <a:gd name="T110" fmla="*/ 710 w 1166"/>
              <a:gd name="T111" fmla="*/ 182 h 629"/>
              <a:gd name="T112" fmla="*/ 946 w 1166"/>
              <a:gd name="T113" fmla="*/ 275 h 629"/>
              <a:gd name="T114" fmla="*/ 1129 w 1166"/>
              <a:gd name="T115" fmla="*/ 370 h 629"/>
              <a:gd name="T116" fmla="*/ 1106 w 1166"/>
              <a:gd name="T117" fmla="*/ 499 h 629"/>
              <a:gd name="T118" fmla="*/ 981 w 1166"/>
              <a:gd name="T119" fmla="*/ 593 h 629"/>
              <a:gd name="T120" fmla="*/ 391 w 1166"/>
              <a:gd name="T121" fmla="*/ 523 h 629"/>
              <a:gd name="T122" fmla="*/ 766 w 1166"/>
              <a:gd name="T123" fmla="*/ 424 h 629"/>
              <a:gd name="T124" fmla="*/ 756 w 1166"/>
              <a:gd name="T125" fmla="*/ 410 h 62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166"/>
              <a:gd name="T190" fmla="*/ 0 h 629"/>
              <a:gd name="T191" fmla="*/ 1166 w 1166"/>
              <a:gd name="T192" fmla="*/ 629 h 629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166" h="629">
                <a:moveTo>
                  <a:pt x="934" y="599"/>
                </a:moveTo>
                <a:lnTo>
                  <a:pt x="931" y="601"/>
                </a:lnTo>
                <a:lnTo>
                  <a:pt x="930" y="602"/>
                </a:lnTo>
                <a:lnTo>
                  <a:pt x="928" y="603"/>
                </a:lnTo>
                <a:lnTo>
                  <a:pt x="928" y="605"/>
                </a:lnTo>
                <a:lnTo>
                  <a:pt x="925" y="609"/>
                </a:lnTo>
                <a:lnTo>
                  <a:pt x="924" y="611"/>
                </a:lnTo>
                <a:lnTo>
                  <a:pt x="923" y="613"/>
                </a:lnTo>
                <a:lnTo>
                  <a:pt x="922" y="615"/>
                </a:lnTo>
                <a:lnTo>
                  <a:pt x="920" y="615"/>
                </a:lnTo>
                <a:lnTo>
                  <a:pt x="919" y="618"/>
                </a:lnTo>
                <a:lnTo>
                  <a:pt x="918" y="619"/>
                </a:lnTo>
                <a:lnTo>
                  <a:pt x="916" y="621"/>
                </a:lnTo>
                <a:lnTo>
                  <a:pt x="915" y="621"/>
                </a:lnTo>
                <a:lnTo>
                  <a:pt x="914" y="622"/>
                </a:lnTo>
                <a:lnTo>
                  <a:pt x="913" y="623"/>
                </a:lnTo>
                <a:lnTo>
                  <a:pt x="911" y="625"/>
                </a:lnTo>
                <a:lnTo>
                  <a:pt x="908" y="627"/>
                </a:lnTo>
                <a:lnTo>
                  <a:pt x="905" y="628"/>
                </a:lnTo>
                <a:lnTo>
                  <a:pt x="903" y="628"/>
                </a:lnTo>
                <a:lnTo>
                  <a:pt x="902" y="628"/>
                </a:lnTo>
                <a:lnTo>
                  <a:pt x="899" y="629"/>
                </a:lnTo>
                <a:lnTo>
                  <a:pt x="896" y="629"/>
                </a:lnTo>
                <a:lnTo>
                  <a:pt x="895" y="629"/>
                </a:lnTo>
                <a:lnTo>
                  <a:pt x="893" y="629"/>
                </a:lnTo>
                <a:lnTo>
                  <a:pt x="892" y="628"/>
                </a:lnTo>
                <a:lnTo>
                  <a:pt x="890" y="628"/>
                </a:lnTo>
                <a:lnTo>
                  <a:pt x="887" y="627"/>
                </a:lnTo>
                <a:lnTo>
                  <a:pt x="885" y="626"/>
                </a:lnTo>
                <a:lnTo>
                  <a:pt x="884" y="626"/>
                </a:lnTo>
                <a:lnTo>
                  <a:pt x="881" y="622"/>
                </a:lnTo>
                <a:lnTo>
                  <a:pt x="879" y="621"/>
                </a:lnTo>
                <a:lnTo>
                  <a:pt x="878" y="618"/>
                </a:lnTo>
                <a:lnTo>
                  <a:pt x="877" y="615"/>
                </a:lnTo>
                <a:lnTo>
                  <a:pt x="876" y="614"/>
                </a:lnTo>
                <a:lnTo>
                  <a:pt x="875" y="612"/>
                </a:lnTo>
                <a:lnTo>
                  <a:pt x="874" y="610"/>
                </a:lnTo>
                <a:lnTo>
                  <a:pt x="874" y="609"/>
                </a:lnTo>
                <a:lnTo>
                  <a:pt x="873" y="608"/>
                </a:lnTo>
                <a:lnTo>
                  <a:pt x="871" y="605"/>
                </a:lnTo>
                <a:lnTo>
                  <a:pt x="869" y="602"/>
                </a:lnTo>
                <a:lnTo>
                  <a:pt x="866" y="599"/>
                </a:lnTo>
                <a:lnTo>
                  <a:pt x="864" y="598"/>
                </a:lnTo>
                <a:lnTo>
                  <a:pt x="862" y="597"/>
                </a:lnTo>
                <a:lnTo>
                  <a:pt x="861" y="595"/>
                </a:lnTo>
                <a:lnTo>
                  <a:pt x="860" y="594"/>
                </a:lnTo>
                <a:lnTo>
                  <a:pt x="859" y="593"/>
                </a:lnTo>
                <a:lnTo>
                  <a:pt x="859" y="592"/>
                </a:lnTo>
                <a:lnTo>
                  <a:pt x="858" y="589"/>
                </a:lnTo>
                <a:lnTo>
                  <a:pt x="858" y="587"/>
                </a:lnTo>
                <a:lnTo>
                  <a:pt x="858" y="585"/>
                </a:lnTo>
                <a:lnTo>
                  <a:pt x="857" y="581"/>
                </a:lnTo>
                <a:lnTo>
                  <a:pt x="856" y="578"/>
                </a:lnTo>
                <a:lnTo>
                  <a:pt x="853" y="577"/>
                </a:lnTo>
                <a:lnTo>
                  <a:pt x="847" y="576"/>
                </a:lnTo>
                <a:lnTo>
                  <a:pt x="844" y="577"/>
                </a:lnTo>
                <a:lnTo>
                  <a:pt x="840" y="577"/>
                </a:lnTo>
                <a:lnTo>
                  <a:pt x="835" y="577"/>
                </a:lnTo>
                <a:lnTo>
                  <a:pt x="834" y="576"/>
                </a:lnTo>
                <a:lnTo>
                  <a:pt x="833" y="575"/>
                </a:lnTo>
                <a:lnTo>
                  <a:pt x="833" y="574"/>
                </a:lnTo>
                <a:lnTo>
                  <a:pt x="833" y="570"/>
                </a:lnTo>
                <a:lnTo>
                  <a:pt x="832" y="568"/>
                </a:lnTo>
                <a:lnTo>
                  <a:pt x="831" y="567"/>
                </a:lnTo>
                <a:lnTo>
                  <a:pt x="835" y="566"/>
                </a:lnTo>
                <a:lnTo>
                  <a:pt x="836" y="561"/>
                </a:lnTo>
                <a:lnTo>
                  <a:pt x="829" y="553"/>
                </a:lnTo>
                <a:lnTo>
                  <a:pt x="825" y="545"/>
                </a:lnTo>
                <a:lnTo>
                  <a:pt x="818" y="543"/>
                </a:lnTo>
                <a:lnTo>
                  <a:pt x="817" y="538"/>
                </a:lnTo>
                <a:lnTo>
                  <a:pt x="816" y="532"/>
                </a:lnTo>
                <a:lnTo>
                  <a:pt x="815" y="525"/>
                </a:lnTo>
                <a:lnTo>
                  <a:pt x="812" y="519"/>
                </a:lnTo>
                <a:lnTo>
                  <a:pt x="810" y="518"/>
                </a:lnTo>
                <a:lnTo>
                  <a:pt x="808" y="516"/>
                </a:lnTo>
                <a:lnTo>
                  <a:pt x="804" y="513"/>
                </a:lnTo>
                <a:lnTo>
                  <a:pt x="801" y="508"/>
                </a:lnTo>
                <a:lnTo>
                  <a:pt x="801" y="504"/>
                </a:lnTo>
                <a:lnTo>
                  <a:pt x="801" y="503"/>
                </a:lnTo>
                <a:lnTo>
                  <a:pt x="801" y="500"/>
                </a:lnTo>
                <a:lnTo>
                  <a:pt x="803" y="494"/>
                </a:lnTo>
                <a:lnTo>
                  <a:pt x="803" y="493"/>
                </a:lnTo>
                <a:lnTo>
                  <a:pt x="803" y="489"/>
                </a:lnTo>
                <a:lnTo>
                  <a:pt x="803" y="487"/>
                </a:lnTo>
                <a:lnTo>
                  <a:pt x="802" y="486"/>
                </a:lnTo>
                <a:lnTo>
                  <a:pt x="801" y="484"/>
                </a:lnTo>
                <a:lnTo>
                  <a:pt x="801" y="480"/>
                </a:lnTo>
                <a:lnTo>
                  <a:pt x="799" y="475"/>
                </a:lnTo>
                <a:lnTo>
                  <a:pt x="795" y="472"/>
                </a:lnTo>
                <a:lnTo>
                  <a:pt x="786" y="472"/>
                </a:lnTo>
                <a:lnTo>
                  <a:pt x="779" y="475"/>
                </a:lnTo>
                <a:lnTo>
                  <a:pt x="772" y="480"/>
                </a:lnTo>
                <a:lnTo>
                  <a:pt x="765" y="486"/>
                </a:lnTo>
                <a:lnTo>
                  <a:pt x="762" y="488"/>
                </a:lnTo>
                <a:lnTo>
                  <a:pt x="762" y="487"/>
                </a:lnTo>
                <a:lnTo>
                  <a:pt x="762" y="488"/>
                </a:lnTo>
                <a:lnTo>
                  <a:pt x="760" y="489"/>
                </a:lnTo>
                <a:lnTo>
                  <a:pt x="755" y="492"/>
                </a:lnTo>
                <a:lnTo>
                  <a:pt x="749" y="494"/>
                </a:lnTo>
                <a:lnTo>
                  <a:pt x="745" y="497"/>
                </a:lnTo>
                <a:lnTo>
                  <a:pt x="741" y="500"/>
                </a:lnTo>
                <a:lnTo>
                  <a:pt x="736" y="502"/>
                </a:lnTo>
                <a:lnTo>
                  <a:pt x="736" y="501"/>
                </a:lnTo>
                <a:lnTo>
                  <a:pt x="737" y="501"/>
                </a:lnTo>
                <a:lnTo>
                  <a:pt x="736" y="500"/>
                </a:lnTo>
                <a:lnTo>
                  <a:pt x="737" y="500"/>
                </a:lnTo>
                <a:lnTo>
                  <a:pt x="736" y="500"/>
                </a:lnTo>
                <a:lnTo>
                  <a:pt x="736" y="499"/>
                </a:lnTo>
                <a:lnTo>
                  <a:pt x="736" y="498"/>
                </a:lnTo>
                <a:lnTo>
                  <a:pt x="735" y="498"/>
                </a:lnTo>
                <a:lnTo>
                  <a:pt x="735" y="497"/>
                </a:lnTo>
                <a:lnTo>
                  <a:pt x="734" y="496"/>
                </a:lnTo>
                <a:lnTo>
                  <a:pt x="733" y="495"/>
                </a:lnTo>
                <a:lnTo>
                  <a:pt x="732" y="495"/>
                </a:lnTo>
                <a:lnTo>
                  <a:pt x="732" y="496"/>
                </a:lnTo>
                <a:lnTo>
                  <a:pt x="731" y="496"/>
                </a:lnTo>
                <a:lnTo>
                  <a:pt x="731" y="495"/>
                </a:lnTo>
                <a:lnTo>
                  <a:pt x="731" y="494"/>
                </a:lnTo>
                <a:lnTo>
                  <a:pt x="731" y="493"/>
                </a:lnTo>
                <a:lnTo>
                  <a:pt x="731" y="492"/>
                </a:lnTo>
                <a:lnTo>
                  <a:pt x="730" y="491"/>
                </a:lnTo>
                <a:lnTo>
                  <a:pt x="730" y="490"/>
                </a:lnTo>
                <a:lnTo>
                  <a:pt x="730" y="489"/>
                </a:lnTo>
                <a:lnTo>
                  <a:pt x="729" y="489"/>
                </a:lnTo>
                <a:lnTo>
                  <a:pt x="729" y="488"/>
                </a:lnTo>
                <a:lnTo>
                  <a:pt x="730" y="488"/>
                </a:lnTo>
                <a:lnTo>
                  <a:pt x="730" y="487"/>
                </a:lnTo>
                <a:lnTo>
                  <a:pt x="731" y="487"/>
                </a:lnTo>
                <a:lnTo>
                  <a:pt x="732" y="487"/>
                </a:lnTo>
                <a:lnTo>
                  <a:pt x="732" y="488"/>
                </a:lnTo>
                <a:lnTo>
                  <a:pt x="732" y="489"/>
                </a:lnTo>
                <a:lnTo>
                  <a:pt x="732" y="490"/>
                </a:lnTo>
                <a:lnTo>
                  <a:pt x="733" y="490"/>
                </a:lnTo>
                <a:lnTo>
                  <a:pt x="733" y="491"/>
                </a:lnTo>
                <a:lnTo>
                  <a:pt x="734" y="491"/>
                </a:lnTo>
                <a:lnTo>
                  <a:pt x="734" y="492"/>
                </a:lnTo>
                <a:lnTo>
                  <a:pt x="735" y="492"/>
                </a:lnTo>
                <a:lnTo>
                  <a:pt x="735" y="493"/>
                </a:lnTo>
                <a:lnTo>
                  <a:pt x="736" y="492"/>
                </a:lnTo>
                <a:lnTo>
                  <a:pt x="737" y="492"/>
                </a:lnTo>
                <a:lnTo>
                  <a:pt x="738" y="492"/>
                </a:lnTo>
                <a:lnTo>
                  <a:pt x="739" y="493"/>
                </a:lnTo>
                <a:lnTo>
                  <a:pt x="740" y="493"/>
                </a:lnTo>
                <a:lnTo>
                  <a:pt x="741" y="493"/>
                </a:lnTo>
                <a:lnTo>
                  <a:pt x="742" y="493"/>
                </a:lnTo>
                <a:lnTo>
                  <a:pt x="743" y="493"/>
                </a:lnTo>
                <a:lnTo>
                  <a:pt x="744" y="493"/>
                </a:lnTo>
                <a:lnTo>
                  <a:pt x="744" y="492"/>
                </a:lnTo>
                <a:lnTo>
                  <a:pt x="744" y="491"/>
                </a:lnTo>
                <a:lnTo>
                  <a:pt x="745" y="491"/>
                </a:lnTo>
                <a:lnTo>
                  <a:pt x="745" y="490"/>
                </a:lnTo>
                <a:lnTo>
                  <a:pt x="745" y="489"/>
                </a:lnTo>
                <a:lnTo>
                  <a:pt x="745" y="488"/>
                </a:lnTo>
                <a:lnTo>
                  <a:pt x="746" y="488"/>
                </a:lnTo>
                <a:lnTo>
                  <a:pt x="746" y="487"/>
                </a:lnTo>
                <a:lnTo>
                  <a:pt x="747" y="487"/>
                </a:lnTo>
                <a:lnTo>
                  <a:pt x="747" y="486"/>
                </a:lnTo>
                <a:lnTo>
                  <a:pt x="747" y="485"/>
                </a:lnTo>
                <a:lnTo>
                  <a:pt x="746" y="485"/>
                </a:lnTo>
                <a:lnTo>
                  <a:pt x="746" y="484"/>
                </a:lnTo>
                <a:lnTo>
                  <a:pt x="745" y="484"/>
                </a:lnTo>
                <a:lnTo>
                  <a:pt x="745" y="483"/>
                </a:lnTo>
                <a:lnTo>
                  <a:pt x="746" y="483"/>
                </a:lnTo>
                <a:lnTo>
                  <a:pt x="747" y="483"/>
                </a:lnTo>
                <a:lnTo>
                  <a:pt x="747" y="484"/>
                </a:lnTo>
                <a:lnTo>
                  <a:pt x="748" y="485"/>
                </a:lnTo>
                <a:lnTo>
                  <a:pt x="748" y="486"/>
                </a:lnTo>
                <a:lnTo>
                  <a:pt x="749" y="486"/>
                </a:lnTo>
                <a:lnTo>
                  <a:pt x="750" y="486"/>
                </a:lnTo>
                <a:lnTo>
                  <a:pt x="750" y="487"/>
                </a:lnTo>
                <a:lnTo>
                  <a:pt x="751" y="488"/>
                </a:lnTo>
                <a:lnTo>
                  <a:pt x="751" y="487"/>
                </a:lnTo>
                <a:lnTo>
                  <a:pt x="751" y="488"/>
                </a:lnTo>
                <a:lnTo>
                  <a:pt x="752" y="488"/>
                </a:lnTo>
                <a:lnTo>
                  <a:pt x="752" y="487"/>
                </a:lnTo>
                <a:lnTo>
                  <a:pt x="753" y="487"/>
                </a:lnTo>
                <a:lnTo>
                  <a:pt x="754" y="487"/>
                </a:lnTo>
                <a:lnTo>
                  <a:pt x="754" y="486"/>
                </a:lnTo>
                <a:lnTo>
                  <a:pt x="754" y="485"/>
                </a:lnTo>
                <a:lnTo>
                  <a:pt x="753" y="485"/>
                </a:lnTo>
                <a:lnTo>
                  <a:pt x="753" y="484"/>
                </a:lnTo>
                <a:lnTo>
                  <a:pt x="754" y="484"/>
                </a:lnTo>
                <a:lnTo>
                  <a:pt x="754" y="483"/>
                </a:lnTo>
                <a:lnTo>
                  <a:pt x="754" y="482"/>
                </a:lnTo>
                <a:lnTo>
                  <a:pt x="754" y="481"/>
                </a:lnTo>
                <a:lnTo>
                  <a:pt x="753" y="481"/>
                </a:lnTo>
                <a:lnTo>
                  <a:pt x="752" y="481"/>
                </a:lnTo>
                <a:lnTo>
                  <a:pt x="753" y="480"/>
                </a:lnTo>
                <a:lnTo>
                  <a:pt x="752" y="480"/>
                </a:lnTo>
                <a:lnTo>
                  <a:pt x="753" y="479"/>
                </a:lnTo>
                <a:lnTo>
                  <a:pt x="753" y="480"/>
                </a:lnTo>
                <a:lnTo>
                  <a:pt x="754" y="480"/>
                </a:lnTo>
                <a:lnTo>
                  <a:pt x="754" y="479"/>
                </a:lnTo>
                <a:lnTo>
                  <a:pt x="755" y="479"/>
                </a:lnTo>
                <a:lnTo>
                  <a:pt x="756" y="479"/>
                </a:lnTo>
                <a:lnTo>
                  <a:pt x="756" y="478"/>
                </a:lnTo>
                <a:lnTo>
                  <a:pt x="757" y="478"/>
                </a:lnTo>
                <a:lnTo>
                  <a:pt x="757" y="477"/>
                </a:lnTo>
                <a:lnTo>
                  <a:pt x="757" y="476"/>
                </a:lnTo>
                <a:lnTo>
                  <a:pt x="757" y="475"/>
                </a:lnTo>
                <a:lnTo>
                  <a:pt x="757" y="474"/>
                </a:lnTo>
                <a:lnTo>
                  <a:pt x="758" y="474"/>
                </a:lnTo>
                <a:lnTo>
                  <a:pt x="759" y="472"/>
                </a:lnTo>
                <a:lnTo>
                  <a:pt x="759" y="471"/>
                </a:lnTo>
                <a:lnTo>
                  <a:pt x="759" y="470"/>
                </a:lnTo>
                <a:lnTo>
                  <a:pt x="759" y="469"/>
                </a:lnTo>
                <a:lnTo>
                  <a:pt x="760" y="469"/>
                </a:lnTo>
                <a:lnTo>
                  <a:pt x="761" y="468"/>
                </a:lnTo>
                <a:lnTo>
                  <a:pt x="761" y="467"/>
                </a:lnTo>
                <a:lnTo>
                  <a:pt x="762" y="467"/>
                </a:lnTo>
                <a:lnTo>
                  <a:pt x="762" y="466"/>
                </a:lnTo>
                <a:lnTo>
                  <a:pt x="762" y="467"/>
                </a:lnTo>
                <a:lnTo>
                  <a:pt x="762" y="468"/>
                </a:lnTo>
                <a:lnTo>
                  <a:pt x="763" y="468"/>
                </a:lnTo>
                <a:lnTo>
                  <a:pt x="763" y="469"/>
                </a:lnTo>
                <a:lnTo>
                  <a:pt x="763" y="470"/>
                </a:lnTo>
                <a:lnTo>
                  <a:pt x="762" y="471"/>
                </a:lnTo>
                <a:lnTo>
                  <a:pt x="763" y="471"/>
                </a:lnTo>
                <a:lnTo>
                  <a:pt x="764" y="471"/>
                </a:lnTo>
                <a:lnTo>
                  <a:pt x="765" y="471"/>
                </a:lnTo>
                <a:lnTo>
                  <a:pt x="766" y="471"/>
                </a:lnTo>
                <a:lnTo>
                  <a:pt x="766" y="472"/>
                </a:lnTo>
                <a:lnTo>
                  <a:pt x="767" y="472"/>
                </a:lnTo>
                <a:lnTo>
                  <a:pt x="768" y="472"/>
                </a:lnTo>
                <a:lnTo>
                  <a:pt x="769" y="472"/>
                </a:lnTo>
                <a:lnTo>
                  <a:pt x="769" y="471"/>
                </a:lnTo>
                <a:lnTo>
                  <a:pt x="769" y="470"/>
                </a:lnTo>
                <a:lnTo>
                  <a:pt x="769" y="469"/>
                </a:lnTo>
                <a:lnTo>
                  <a:pt x="770" y="469"/>
                </a:lnTo>
                <a:lnTo>
                  <a:pt x="770" y="468"/>
                </a:lnTo>
                <a:lnTo>
                  <a:pt x="771" y="468"/>
                </a:lnTo>
                <a:lnTo>
                  <a:pt x="771" y="469"/>
                </a:lnTo>
                <a:lnTo>
                  <a:pt x="771" y="468"/>
                </a:lnTo>
                <a:lnTo>
                  <a:pt x="772" y="468"/>
                </a:lnTo>
                <a:lnTo>
                  <a:pt x="773" y="468"/>
                </a:lnTo>
                <a:lnTo>
                  <a:pt x="774" y="468"/>
                </a:lnTo>
                <a:lnTo>
                  <a:pt x="775" y="468"/>
                </a:lnTo>
                <a:lnTo>
                  <a:pt x="776" y="467"/>
                </a:lnTo>
                <a:lnTo>
                  <a:pt x="776" y="466"/>
                </a:lnTo>
                <a:lnTo>
                  <a:pt x="776" y="465"/>
                </a:lnTo>
                <a:lnTo>
                  <a:pt x="777" y="465"/>
                </a:lnTo>
                <a:lnTo>
                  <a:pt x="777" y="464"/>
                </a:lnTo>
                <a:lnTo>
                  <a:pt x="777" y="463"/>
                </a:lnTo>
                <a:lnTo>
                  <a:pt x="777" y="462"/>
                </a:lnTo>
                <a:lnTo>
                  <a:pt x="777" y="461"/>
                </a:lnTo>
                <a:lnTo>
                  <a:pt x="777" y="460"/>
                </a:lnTo>
                <a:lnTo>
                  <a:pt x="776" y="460"/>
                </a:lnTo>
                <a:lnTo>
                  <a:pt x="777" y="459"/>
                </a:lnTo>
                <a:lnTo>
                  <a:pt x="777" y="458"/>
                </a:lnTo>
                <a:lnTo>
                  <a:pt x="777" y="457"/>
                </a:lnTo>
                <a:lnTo>
                  <a:pt x="776" y="457"/>
                </a:lnTo>
                <a:lnTo>
                  <a:pt x="776" y="456"/>
                </a:lnTo>
                <a:lnTo>
                  <a:pt x="777" y="456"/>
                </a:lnTo>
                <a:lnTo>
                  <a:pt x="777" y="455"/>
                </a:lnTo>
                <a:lnTo>
                  <a:pt x="778" y="455"/>
                </a:lnTo>
                <a:lnTo>
                  <a:pt x="778" y="454"/>
                </a:lnTo>
                <a:lnTo>
                  <a:pt x="778" y="453"/>
                </a:lnTo>
                <a:lnTo>
                  <a:pt x="778" y="452"/>
                </a:lnTo>
                <a:lnTo>
                  <a:pt x="779" y="451"/>
                </a:lnTo>
                <a:lnTo>
                  <a:pt x="779" y="452"/>
                </a:lnTo>
                <a:lnTo>
                  <a:pt x="780" y="452"/>
                </a:lnTo>
                <a:lnTo>
                  <a:pt x="779" y="453"/>
                </a:lnTo>
                <a:lnTo>
                  <a:pt x="780" y="454"/>
                </a:lnTo>
                <a:lnTo>
                  <a:pt x="781" y="454"/>
                </a:lnTo>
                <a:lnTo>
                  <a:pt x="782" y="454"/>
                </a:lnTo>
                <a:lnTo>
                  <a:pt x="782" y="455"/>
                </a:lnTo>
                <a:lnTo>
                  <a:pt x="782" y="454"/>
                </a:lnTo>
                <a:lnTo>
                  <a:pt x="783" y="454"/>
                </a:lnTo>
                <a:lnTo>
                  <a:pt x="783" y="455"/>
                </a:lnTo>
                <a:lnTo>
                  <a:pt x="784" y="455"/>
                </a:lnTo>
                <a:lnTo>
                  <a:pt x="784" y="454"/>
                </a:lnTo>
                <a:lnTo>
                  <a:pt x="785" y="454"/>
                </a:lnTo>
                <a:lnTo>
                  <a:pt x="786" y="455"/>
                </a:lnTo>
                <a:lnTo>
                  <a:pt x="787" y="455"/>
                </a:lnTo>
                <a:lnTo>
                  <a:pt x="787" y="454"/>
                </a:lnTo>
                <a:lnTo>
                  <a:pt x="788" y="454"/>
                </a:lnTo>
                <a:lnTo>
                  <a:pt x="788" y="453"/>
                </a:lnTo>
                <a:lnTo>
                  <a:pt x="789" y="452"/>
                </a:lnTo>
                <a:lnTo>
                  <a:pt x="789" y="451"/>
                </a:lnTo>
                <a:lnTo>
                  <a:pt x="789" y="450"/>
                </a:lnTo>
                <a:lnTo>
                  <a:pt x="789" y="449"/>
                </a:lnTo>
                <a:lnTo>
                  <a:pt x="788" y="449"/>
                </a:lnTo>
                <a:lnTo>
                  <a:pt x="788" y="448"/>
                </a:lnTo>
                <a:lnTo>
                  <a:pt x="789" y="448"/>
                </a:lnTo>
                <a:lnTo>
                  <a:pt x="789" y="447"/>
                </a:lnTo>
                <a:lnTo>
                  <a:pt x="790" y="447"/>
                </a:lnTo>
                <a:lnTo>
                  <a:pt x="790" y="446"/>
                </a:lnTo>
                <a:lnTo>
                  <a:pt x="791" y="446"/>
                </a:lnTo>
                <a:lnTo>
                  <a:pt x="792" y="445"/>
                </a:lnTo>
                <a:lnTo>
                  <a:pt x="792" y="444"/>
                </a:lnTo>
                <a:lnTo>
                  <a:pt x="793" y="443"/>
                </a:lnTo>
                <a:lnTo>
                  <a:pt x="793" y="442"/>
                </a:lnTo>
                <a:lnTo>
                  <a:pt x="794" y="442"/>
                </a:lnTo>
                <a:lnTo>
                  <a:pt x="793" y="441"/>
                </a:lnTo>
                <a:lnTo>
                  <a:pt x="794" y="441"/>
                </a:lnTo>
                <a:lnTo>
                  <a:pt x="794" y="440"/>
                </a:lnTo>
                <a:lnTo>
                  <a:pt x="794" y="439"/>
                </a:lnTo>
                <a:lnTo>
                  <a:pt x="793" y="439"/>
                </a:lnTo>
                <a:lnTo>
                  <a:pt x="792" y="439"/>
                </a:lnTo>
                <a:lnTo>
                  <a:pt x="791" y="439"/>
                </a:lnTo>
                <a:lnTo>
                  <a:pt x="790" y="439"/>
                </a:lnTo>
                <a:lnTo>
                  <a:pt x="789" y="439"/>
                </a:lnTo>
                <a:lnTo>
                  <a:pt x="789" y="438"/>
                </a:lnTo>
                <a:lnTo>
                  <a:pt x="789" y="437"/>
                </a:lnTo>
                <a:lnTo>
                  <a:pt x="789" y="436"/>
                </a:lnTo>
                <a:lnTo>
                  <a:pt x="788" y="435"/>
                </a:lnTo>
                <a:lnTo>
                  <a:pt x="788" y="434"/>
                </a:lnTo>
                <a:lnTo>
                  <a:pt x="788" y="433"/>
                </a:lnTo>
                <a:lnTo>
                  <a:pt x="786" y="431"/>
                </a:lnTo>
                <a:lnTo>
                  <a:pt x="785" y="431"/>
                </a:lnTo>
                <a:lnTo>
                  <a:pt x="785" y="430"/>
                </a:lnTo>
                <a:lnTo>
                  <a:pt x="784" y="430"/>
                </a:lnTo>
                <a:lnTo>
                  <a:pt x="783" y="430"/>
                </a:lnTo>
                <a:lnTo>
                  <a:pt x="782" y="430"/>
                </a:lnTo>
                <a:lnTo>
                  <a:pt x="782" y="429"/>
                </a:lnTo>
                <a:lnTo>
                  <a:pt x="781" y="429"/>
                </a:lnTo>
                <a:lnTo>
                  <a:pt x="780" y="429"/>
                </a:lnTo>
                <a:lnTo>
                  <a:pt x="779" y="429"/>
                </a:lnTo>
                <a:lnTo>
                  <a:pt x="778" y="429"/>
                </a:lnTo>
                <a:lnTo>
                  <a:pt x="777" y="429"/>
                </a:lnTo>
                <a:lnTo>
                  <a:pt x="777" y="428"/>
                </a:lnTo>
                <a:lnTo>
                  <a:pt x="776" y="428"/>
                </a:lnTo>
                <a:lnTo>
                  <a:pt x="777" y="428"/>
                </a:lnTo>
                <a:lnTo>
                  <a:pt x="776" y="428"/>
                </a:lnTo>
                <a:lnTo>
                  <a:pt x="776" y="427"/>
                </a:lnTo>
                <a:lnTo>
                  <a:pt x="776" y="428"/>
                </a:lnTo>
                <a:lnTo>
                  <a:pt x="775" y="428"/>
                </a:lnTo>
                <a:lnTo>
                  <a:pt x="775" y="427"/>
                </a:lnTo>
                <a:lnTo>
                  <a:pt x="775" y="428"/>
                </a:lnTo>
                <a:lnTo>
                  <a:pt x="774" y="428"/>
                </a:lnTo>
                <a:lnTo>
                  <a:pt x="773" y="428"/>
                </a:lnTo>
                <a:lnTo>
                  <a:pt x="772" y="428"/>
                </a:lnTo>
                <a:lnTo>
                  <a:pt x="771" y="428"/>
                </a:lnTo>
                <a:lnTo>
                  <a:pt x="771" y="429"/>
                </a:lnTo>
                <a:lnTo>
                  <a:pt x="770" y="429"/>
                </a:lnTo>
                <a:lnTo>
                  <a:pt x="770" y="430"/>
                </a:lnTo>
                <a:lnTo>
                  <a:pt x="769" y="430"/>
                </a:lnTo>
                <a:lnTo>
                  <a:pt x="769" y="429"/>
                </a:lnTo>
                <a:lnTo>
                  <a:pt x="768" y="429"/>
                </a:lnTo>
                <a:lnTo>
                  <a:pt x="768" y="428"/>
                </a:lnTo>
                <a:lnTo>
                  <a:pt x="768" y="427"/>
                </a:lnTo>
                <a:lnTo>
                  <a:pt x="767" y="426"/>
                </a:lnTo>
                <a:lnTo>
                  <a:pt x="767" y="425"/>
                </a:lnTo>
                <a:lnTo>
                  <a:pt x="767" y="424"/>
                </a:lnTo>
                <a:lnTo>
                  <a:pt x="767" y="423"/>
                </a:lnTo>
                <a:lnTo>
                  <a:pt x="766" y="423"/>
                </a:lnTo>
                <a:lnTo>
                  <a:pt x="765" y="423"/>
                </a:lnTo>
                <a:lnTo>
                  <a:pt x="765" y="424"/>
                </a:lnTo>
                <a:lnTo>
                  <a:pt x="765" y="425"/>
                </a:lnTo>
                <a:lnTo>
                  <a:pt x="764" y="425"/>
                </a:lnTo>
                <a:lnTo>
                  <a:pt x="764" y="426"/>
                </a:lnTo>
                <a:lnTo>
                  <a:pt x="764" y="427"/>
                </a:lnTo>
                <a:lnTo>
                  <a:pt x="764" y="428"/>
                </a:lnTo>
                <a:lnTo>
                  <a:pt x="764" y="429"/>
                </a:lnTo>
                <a:lnTo>
                  <a:pt x="764" y="428"/>
                </a:lnTo>
                <a:lnTo>
                  <a:pt x="763" y="428"/>
                </a:lnTo>
                <a:lnTo>
                  <a:pt x="763" y="427"/>
                </a:lnTo>
                <a:lnTo>
                  <a:pt x="763" y="426"/>
                </a:lnTo>
                <a:lnTo>
                  <a:pt x="762" y="426"/>
                </a:lnTo>
                <a:lnTo>
                  <a:pt x="762" y="425"/>
                </a:lnTo>
                <a:lnTo>
                  <a:pt x="763" y="425"/>
                </a:lnTo>
                <a:lnTo>
                  <a:pt x="762" y="425"/>
                </a:lnTo>
                <a:lnTo>
                  <a:pt x="763" y="424"/>
                </a:lnTo>
                <a:lnTo>
                  <a:pt x="762" y="424"/>
                </a:lnTo>
                <a:lnTo>
                  <a:pt x="762" y="423"/>
                </a:lnTo>
                <a:lnTo>
                  <a:pt x="762" y="422"/>
                </a:lnTo>
                <a:lnTo>
                  <a:pt x="762" y="421"/>
                </a:lnTo>
                <a:lnTo>
                  <a:pt x="762" y="420"/>
                </a:lnTo>
                <a:lnTo>
                  <a:pt x="762" y="419"/>
                </a:lnTo>
                <a:lnTo>
                  <a:pt x="761" y="419"/>
                </a:lnTo>
                <a:lnTo>
                  <a:pt x="761" y="418"/>
                </a:lnTo>
                <a:lnTo>
                  <a:pt x="762" y="418"/>
                </a:lnTo>
                <a:lnTo>
                  <a:pt x="762" y="417"/>
                </a:lnTo>
                <a:lnTo>
                  <a:pt x="762" y="416"/>
                </a:lnTo>
                <a:lnTo>
                  <a:pt x="762" y="415"/>
                </a:lnTo>
                <a:lnTo>
                  <a:pt x="762" y="414"/>
                </a:lnTo>
                <a:lnTo>
                  <a:pt x="763" y="414"/>
                </a:lnTo>
                <a:lnTo>
                  <a:pt x="762" y="414"/>
                </a:lnTo>
                <a:lnTo>
                  <a:pt x="763" y="413"/>
                </a:lnTo>
                <a:lnTo>
                  <a:pt x="763" y="412"/>
                </a:lnTo>
                <a:lnTo>
                  <a:pt x="762" y="412"/>
                </a:lnTo>
                <a:lnTo>
                  <a:pt x="763" y="412"/>
                </a:lnTo>
                <a:lnTo>
                  <a:pt x="762" y="412"/>
                </a:lnTo>
                <a:lnTo>
                  <a:pt x="761" y="412"/>
                </a:lnTo>
                <a:lnTo>
                  <a:pt x="761" y="411"/>
                </a:lnTo>
                <a:lnTo>
                  <a:pt x="760" y="411"/>
                </a:lnTo>
                <a:lnTo>
                  <a:pt x="760" y="410"/>
                </a:lnTo>
                <a:lnTo>
                  <a:pt x="759" y="410"/>
                </a:lnTo>
                <a:lnTo>
                  <a:pt x="759" y="409"/>
                </a:lnTo>
                <a:lnTo>
                  <a:pt x="758" y="409"/>
                </a:lnTo>
                <a:lnTo>
                  <a:pt x="758" y="408"/>
                </a:lnTo>
                <a:lnTo>
                  <a:pt x="759" y="408"/>
                </a:lnTo>
                <a:lnTo>
                  <a:pt x="758" y="408"/>
                </a:lnTo>
                <a:lnTo>
                  <a:pt x="758" y="407"/>
                </a:lnTo>
                <a:lnTo>
                  <a:pt x="757" y="406"/>
                </a:lnTo>
                <a:lnTo>
                  <a:pt x="756" y="406"/>
                </a:lnTo>
                <a:lnTo>
                  <a:pt x="756" y="405"/>
                </a:lnTo>
                <a:lnTo>
                  <a:pt x="755" y="405"/>
                </a:lnTo>
                <a:lnTo>
                  <a:pt x="755" y="404"/>
                </a:lnTo>
                <a:lnTo>
                  <a:pt x="754" y="404"/>
                </a:lnTo>
                <a:lnTo>
                  <a:pt x="754" y="405"/>
                </a:lnTo>
                <a:lnTo>
                  <a:pt x="754" y="406"/>
                </a:lnTo>
                <a:lnTo>
                  <a:pt x="754" y="407"/>
                </a:lnTo>
                <a:lnTo>
                  <a:pt x="754" y="408"/>
                </a:lnTo>
                <a:lnTo>
                  <a:pt x="753" y="408"/>
                </a:lnTo>
                <a:lnTo>
                  <a:pt x="753" y="409"/>
                </a:lnTo>
                <a:lnTo>
                  <a:pt x="752" y="410"/>
                </a:lnTo>
                <a:lnTo>
                  <a:pt x="753" y="410"/>
                </a:lnTo>
                <a:lnTo>
                  <a:pt x="753" y="411"/>
                </a:lnTo>
                <a:lnTo>
                  <a:pt x="754" y="411"/>
                </a:lnTo>
                <a:lnTo>
                  <a:pt x="754" y="412"/>
                </a:lnTo>
                <a:lnTo>
                  <a:pt x="753" y="412"/>
                </a:lnTo>
                <a:lnTo>
                  <a:pt x="753" y="413"/>
                </a:lnTo>
                <a:lnTo>
                  <a:pt x="754" y="414"/>
                </a:lnTo>
                <a:lnTo>
                  <a:pt x="755" y="414"/>
                </a:lnTo>
                <a:lnTo>
                  <a:pt x="755" y="415"/>
                </a:lnTo>
                <a:lnTo>
                  <a:pt x="754" y="415"/>
                </a:lnTo>
                <a:lnTo>
                  <a:pt x="754" y="416"/>
                </a:lnTo>
                <a:lnTo>
                  <a:pt x="753" y="416"/>
                </a:lnTo>
                <a:lnTo>
                  <a:pt x="752" y="416"/>
                </a:lnTo>
                <a:lnTo>
                  <a:pt x="751" y="416"/>
                </a:lnTo>
                <a:lnTo>
                  <a:pt x="750" y="416"/>
                </a:lnTo>
                <a:lnTo>
                  <a:pt x="750" y="417"/>
                </a:lnTo>
                <a:lnTo>
                  <a:pt x="750" y="418"/>
                </a:lnTo>
                <a:lnTo>
                  <a:pt x="749" y="418"/>
                </a:lnTo>
                <a:lnTo>
                  <a:pt x="748" y="418"/>
                </a:lnTo>
                <a:lnTo>
                  <a:pt x="747" y="418"/>
                </a:lnTo>
                <a:lnTo>
                  <a:pt x="747" y="419"/>
                </a:lnTo>
                <a:lnTo>
                  <a:pt x="746" y="419"/>
                </a:lnTo>
                <a:lnTo>
                  <a:pt x="745" y="419"/>
                </a:lnTo>
                <a:lnTo>
                  <a:pt x="744" y="419"/>
                </a:lnTo>
                <a:lnTo>
                  <a:pt x="744" y="418"/>
                </a:lnTo>
                <a:lnTo>
                  <a:pt x="743" y="418"/>
                </a:lnTo>
                <a:lnTo>
                  <a:pt x="743" y="419"/>
                </a:lnTo>
                <a:lnTo>
                  <a:pt x="742" y="419"/>
                </a:lnTo>
                <a:lnTo>
                  <a:pt x="742" y="420"/>
                </a:lnTo>
                <a:lnTo>
                  <a:pt x="741" y="420"/>
                </a:lnTo>
                <a:lnTo>
                  <a:pt x="741" y="419"/>
                </a:lnTo>
                <a:lnTo>
                  <a:pt x="740" y="420"/>
                </a:lnTo>
                <a:lnTo>
                  <a:pt x="740" y="419"/>
                </a:lnTo>
                <a:lnTo>
                  <a:pt x="739" y="419"/>
                </a:lnTo>
                <a:lnTo>
                  <a:pt x="739" y="418"/>
                </a:lnTo>
                <a:lnTo>
                  <a:pt x="739" y="417"/>
                </a:lnTo>
                <a:lnTo>
                  <a:pt x="738" y="416"/>
                </a:lnTo>
                <a:lnTo>
                  <a:pt x="737" y="416"/>
                </a:lnTo>
                <a:lnTo>
                  <a:pt x="736" y="416"/>
                </a:lnTo>
                <a:lnTo>
                  <a:pt x="735" y="416"/>
                </a:lnTo>
                <a:lnTo>
                  <a:pt x="735" y="415"/>
                </a:lnTo>
                <a:lnTo>
                  <a:pt x="734" y="415"/>
                </a:lnTo>
                <a:lnTo>
                  <a:pt x="734" y="414"/>
                </a:lnTo>
                <a:lnTo>
                  <a:pt x="733" y="414"/>
                </a:lnTo>
                <a:lnTo>
                  <a:pt x="732" y="414"/>
                </a:lnTo>
                <a:lnTo>
                  <a:pt x="732" y="413"/>
                </a:lnTo>
                <a:lnTo>
                  <a:pt x="732" y="414"/>
                </a:lnTo>
                <a:lnTo>
                  <a:pt x="731" y="415"/>
                </a:lnTo>
                <a:lnTo>
                  <a:pt x="730" y="415"/>
                </a:lnTo>
                <a:lnTo>
                  <a:pt x="730" y="414"/>
                </a:lnTo>
                <a:lnTo>
                  <a:pt x="730" y="413"/>
                </a:lnTo>
                <a:lnTo>
                  <a:pt x="729" y="413"/>
                </a:lnTo>
                <a:lnTo>
                  <a:pt x="729" y="414"/>
                </a:lnTo>
                <a:lnTo>
                  <a:pt x="728" y="414"/>
                </a:lnTo>
                <a:lnTo>
                  <a:pt x="728" y="415"/>
                </a:lnTo>
                <a:lnTo>
                  <a:pt x="727" y="415"/>
                </a:lnTo>
                <a:lnTo>
                  <a:pt x="726" y="415"/>
                </a:lnTo>
                <a:lnTo>
                  <a:pt x="725" y="415"/>
                </a:lnTo>
                <a:lnTo>
                  <a:pt x="724" y="415"/>
                </a:lnTo>
                <a:lnTo>
                  <a:pt x="723" y="415"/>
                </a:lnTo>
                <a:lnTo>
                  <a:pt x="722" y="415"/>
                </a:lnTo>
                <a:lnTo>
                  <a:pt x="722" y="414"/>
                </a:lnTo>
                <a:lnTo>
                  <a:pt x="721" y="414"/>
                </a:lnTo>
                <a:lnTo>
                  <a:pt x="721" y="413"/>
                </a:lnTo>
                <a:lnTo>
                  <a:pt x="720" y="413"/>
                </a:lnTo>
                <a:lnTo>
                  <a:pt x="721" y="411"/>
                </a:lnTo>
                <a:lnTo>
                  <a:pt x="726" y="408"/>
                </a:lnTo>
                <a:lnTo>
                  <a:pt x="726" y="405"/>
                </a:lnTo>
                <a:lnTo>
                  <a:pt x="726" y="403"/>
                </a:lnTo>
                <a:lnTo>
                  <a:pt x="724" y="401"/>
                </a:lnTo>
                <a:lnTo>
                  <a:pt x="724" y="402"/>
                </a:lnTo>
                <a:lnTo>
                  <a:pt x="724" y="403"/>
                </a:lnTo>
                <a:lnTo>
                  <a:pt x="724" y="404"/>
                </a:lnTo>
                <a:lnTo>
                  <a:pt x="724" y="407"/>
                </a:lnTo>
                <a:lnTo>
                  <a:pt x="722" y="409"/>
                </a:lnTo>
                <a:lnTo>
                  <a:pt x="720" y="410"/>
                </a:lnTo>
                <a:lnTo>
                  <a:pt x="719" y="413"/>
                </a:lnTo>
                <a:lnTo>
                  <a:pt x="718" y="413"/>
                </a:lnTo>
                <a:lnTo>
                  <a:pt x="717" y="413"/>
                </a:lnTo>
                <a:lnTo>
                  <a:pt x="716" y="412"/>
                </a:lnTo>
                <a:lnTo>
                  <a:pt x="716" y="411"/>
                </a:lnTo>
                <a:lnTo>
                  <a:pt x="715" y="411"/>
                </a:lnTo>
                <a:lnTo>
                  <a:pt x="715" y="410"/>
                </a:lnTo>
                <a:lnTo>
                  <a:pt x="714" y="410"/>
                </a:lnTo>
                <a:lnTo>
                  <a:pt x="714" y="409"/>
                </a:lnTo>
                <a:lnTo>
                  <a:pt x="713" y="409"/>
                </a:lnTo>
                <a:lnTo>
                  <a:pt x="713" y="408"/>
                </a:lnTo>
                <a:lnTo>
                  <a:pt x="712" y="408"/>
                </a:lnTo>
                <a:lnTo>
                  <a:pt x="712" y="409"/>
                </a:lnTo>
                <a:lnTo>
                  <a:pt x="712" y="410"/>
                </a:lnTo>
                <a:lnTo>
                  <a:pt x="711" y="410"/>
                </a:lnTo>
                <a:lnTo>
                  <a:pt x="710" y="410"/>
                </a:lnTo>
                <a:lnTo>
                  <a:pt x="709" y="410"/>
                </a:lnTo>
                <a:lnTo>
                  <a:pt x="708" y="410"/>
                </a:lnTo>
                <a:lnTo>
                  <a:pt x="707" y="410"/>
                </a:lnTo>
                <a:lnTo>
                  <a:pt x="706" y="410"/>
                </a:lnTo>
                <a:lnTo>
                  <a:pt x="705" y="410"/>
                </a:lnTo>
                <a:lnTo>
                  <a:pt x="704" y="410"/>
                </a:lnTo>
                <a:lnTo>
                  <a:pt x="703" y="410"/>
                </a:lnTo>
                <a:lnTo>
                  <a:pt x="702" y="410"/>
                </a:lnTo>
                <a:lnTo>
                  <a:pt x="701" y="411"/>
                </a:lnTo>
                <a:lnTo>
                  <a:pt x="700" y="411"/>
                </a:lnTo>
                <a:lnTo>
                  <a:pt x="699" y="411"/>
                </a:lnTo>
                <a:lnTo>
                  <a:pt x="698" y="411"/>
                </a:lnTo>
                <a:lnTo>
                  <a:pt x="697" y="411"/>
                </a:lnTo>
                <a:lnTo>
                  <a:pt x="697" y="410"/>
                </a:lnTo>
                <a:lnTo>
                  <a:pt x="698" y="409"/>
                </a:lnTo>
                <a:lnTo>
                  <a:pt x="699" y="409"/>
                </a:lnTo>
                <a:lnTo>
                  <a:pt x="700" y="409"/>
                </a:lnTo>
                <a:lnTo>
                  <a:pt x="701" y="409"/>
                </a:lnTo>
                <a:lnTo>
                  <a:pt x="701" y="408"/>
                </a:lnTo>
                <a:lnTo>
                  <a:pt x="702" y="408"/>
                </a:lnTo>
                <a:lnTo>
                  <a:pt x="701" y="408"/>
                </a:lnTo>
                <a:lnTo>
                  <a:pt x="701" y="407"/>
                </a:lnTo>
                <a:lnTo>
                  <a:pt x="701" y="408"/>
                </a:lnTo>
                <a:lnTo>
                  <a:pt x="700" y="408"/>
                </a:lnTo>
                <a:lnTo>
                  <a:pt x="699" y="408"/>
                </a:lnTo>
                <a:lnTo>
                  <a:pt x="698" y="408"/>
                </a:lnTo>
                <a:lnTo>
                  <a:pt x="697" y="409"/>
                </a:lnTo>
                <a:lnTo>
                  <a:pt x="696" y="410"/>
                </a:lnTo>
                <a:lnTo>
                  <a:pt x="696" y="409"/>
                </a:lnTo>
                <a:lnTo>
                  <a:pt x="695" y="409"/>
                </a:lnTo>
                <a:lnTo>
                  <a:pt x="695" y="410"/>
                </a:lnTo>
                <a:lnTo>
                  <a:pt x="694" y="410"/>
                </a:lnTo>
                <a:lnTo>
                  <a:pt x="694" y="409"/>
                </a:lnTo>
                <a:lnTo>
                  <a:pt x="694" y="408"/>
                </a:lnTo>
                <a:lnTo>
                  <a:pt x="693" y="408"/>
                </a:lnTo>
                <a:lnTo>
                  <a:pt x="693" y="407"/>
                </a:lnTo>
                <a:lnTo>
                  <a:pt x="692" y="406"/>
                </a:lnTo>
                <a:lnTo>
                  <a:pt x="692" y="405"/>
                </a:lnTo>
                <a:lnTo>
                  <a:pt x="691" y="405"/>
                </a:lnTo>
                <a:lnTo>
                  <a:pt x="691" y="404"/>
                </a:lnTo>
                <a:lnTo>
                  <a:pt x="692" y="404"/>
                </a:lnTo>
                <a:lnTo>
                  <a:pt x="693" y="404"/>
                </a:lnTo>
                <a:lnTo>
                  <a:pt x="692" y="404"/>
                </a:lnTo>
                <a:lnTo>
                  <a:pt x="691" y="404"/>
                </a:lnTo>
                <a:lnTo>
                  <a:pt x="690" y="403"/>
                </a:lnTo>
                <a:lnTo>
                  <a:pt x="689" y="402"/>
                </a:lnTo>
                <a:lnTo>
                  <a:pt x="688" y="402"/>
                </a:lnTo>
                <a:lnTo>
                  <a:pt x="688" y="401"/>
                </a:lnTo>
                <a:lnTo>
                  <a:pt x="687" y="401"/>
                </a:lnTo>
                <a:lnTo>
                  <a:pt x="686" y="400"/>
                </a:lnTo>
                <a:lnTo>
                  <a:pt x="685" y="400"/>
                </a:lnTo>
                <a:lnTo>
                  <a:pt x="685" y="399"/>
                </a:lnTo>
                <a:lnTo>
                  <a:pt x="684" y="399"/>
                </a:lnTo>
                <a:lnTo>
                  <a:pt x="683" y="399"/>
                </a:lnTo>
                <a:lnTo>
                  <a:pt x="683" y="400"/>
                </a:lnTo>
                <a:lnTo>
                  <a:pt x="682" y="400"/>
                </a:lnTo>
                <a:lnTo>
                  <a:pt x="682" y="399"/>
                </a:lnTo>
                <a:lnTo>
                  <a:pt x="682" y="400"/>
                </a:lnTo>
                <a:lnTo>
                  <a:pt x="681" y="401"/>
                </a:lnTo>
                <a:lnTo>
                  <a:pt x="680" y="401"/>
                </a:lnTo>
                <a:lnTo>
                  <a:pt x="679" y="401"/>
                </a:lnTo>
                <a:lnTo>
                  <a:pt x="678" y="401"/>
                </a:lnTo>
                <a:lnTo>
                  <a:pt x="677" y="401"/>
                </a:lnTo>
                <a:lnTo>
                  <a:pt x="676" y="401"/>
                </a:lnTo>
                <a:lnTo>
                  <a:pt x="676" y="402"/>
                </a:lnTo>
                <a:lnTo>
                  <a:pt x="675" y="402"/>
                </a:lnTo>
                <a:lnTo>
                  <a:pt x="674" y="402"/>
                </a:lnTo>
                <a:lnTo>
                  <a:pt x="673" y="402"/>
                </a:lnTo>
                <a:lnTo>
                  <a:pt x="673" y="403"/>
                </a:lnTo>
                <a:lnTo>
                  <a:pt x="673" y="404"/>
                </a:lnTo>
                <a:lnTo>
                  <a:pt x="672" y="404"/>
                </a:lnTo>
                <a:lnTo>
                  <a:pt x="672" y="405"/>
                </a:lnTo>
                <a:lnTo>
                  <a:pt x="673" y="406"/>
                </a:lnTo>
                <a:lnTo>
                  <a:pt x="672" y="406"/>
                </a:lnTo>
                <a:lnTo>
                  <a:pt x="672" y="407"/>
                </a:lnTo>
                <a:lnTo>
                  <a:pt x="671" y="408"/>
                </a:lnTo>
                <a:lnTo>
                  <a:pt x="670" y="408"/>
                </a:lnTo>
                <a:lnTo>
                  <a:pt x="670" y="407"/>
                </a:lnTo>
                <a:lnTo>
                  <a:pt x="670" y="406"/>
                </a:lnTo>
                <a:lnTo>
                  <a:pt x="669" y="407"/>
                </a:lnTo>
                <a:lnTo>
                  <a:pt x="669" y="406"/>
                </a:lnTo>
                <a:lnTo>
                  <a:pt x="669" y="407"/>
                </a:lnTo>
                <a:lnTo>
                  <a:pt x="668" y="408"/>
                </a:lnTo>
                <a:lnTo>
                  <a:pt x="667" y="408"/>
                </a:lnTo>
                <a:lnTo>
                  <a:pt x="666" y="408"/>
                </a:lnTo>
                <a:lnTo>
                  <a:pt x="666" y="407"/>
                </a:lnTo>
                <a:lnTo>
                  <a:pt x="665" y="407"/>
                </a:lnTo>
                <a:lnTo>
                  <a:pt x="664" y="407"/>
                </a:lnTo>
                <a:lnTo>
                  <a:pt x="664" y="406"/>
                </a:lnTo>
                <a:lnTo>
                  <a:pt x="664" y="405"/>
                </a:lnTo>
                <a:lnTo>
                  <a:pt x="664" y="404"/>
                </a:lnTo>
                <a:lnTo>
                  <a:pt x="664" y="405"/>
                </a:lnTo>
                <a:lnTo>
                  <a:pt x="663" y="405"/>
                </a:lnTo>
                <a:lnTo>
                  <a:pt x="662" y="405"/>
                </a:lnTo>
                <a:lnTo>
                  <a:pt x="661" y="405"/>
                </a:lnTo>
                <a:lnTo>
                  <a:pt x="660" y="404"/>
                </a:lnTo>
                <a:lnTo>
                  <a:pt x="659" y="404"/>
                </a:lnTo>
                <a:lnTo>
                  <a:pt x="658" y="404"/>
                </a:lnTo>
                <a:lnTo>
                  <a:pt x="658" y="403"/>
                </a:lnTo>
                <a:lnTo>
                  <a:pt x="657" y="403"/>
                </a:lnTo>
                <a:lnTo>
                  <a:pt x="657" y="402"/>
                </a:lnTo>
                <a:lnTo>
                  <a:pt x="657" y="401"/>
                </a:lnTo>
                <a:lnTo>
                  <a:pt x="657" y="400"/>
                </a:lnTo>
                <a:lnTo>
                  <a:pt x="657" y="399"/>
                </a:lnTo>
                <a:lnTo>
                  <a:pt x="657" y="398"/>
                </a:lnTo>
                <a:lnTo>
                  <a:pt x="657" y="397"/>
                </a:lnTo>
                <a:lnTo>
                  <a:pt x="656" y="397"/>
                </a:lnTo>
                <a:lnTo>
                  <a:pt x="656" y="398"/>
                </a:lnTo>
                <a:lnTo>
                  <a:pt x="655" y="399"/>
                </a:lnTo>
                <a:lnTo>
                  <a:pt x="655" y="398"/>
                </a:lnTo>
                <a:lnTo>
                  <a:pt x="655" y="397"/>
                </a:lnTo>
                <a:lnTo>
                  <a:pt x="654" y="397"/>
                </a:lnTo>
                <a:lnTo>
                  <a:pt x="653" y="397"/>
                </a:lnTo>
                <a:lnTo>
                  <a:pt x="652" y="397"/>
                </a:lnTo>
                <a:lnTo>
                  <a:pt x="652" y="396"/>
                </a:lnTo>
                <a:lnTo>
                  <a:pt x="651" y="396"/>
                </a:lnTo>
                <a:lnTo>
                  <a:pt x="651" y="395"/>
                </a:lnTo>
                <a:lnTo>
                  <a:pt x="651" y="394"/>
                </a:lnTo>
                <a:lnTo>
                  <a:pt x="651" y="393"/>
                </a:lnTo>
                <a:lnTo>
                  <a:pt x="651" y="392"/>
                </a:lnTo>
                <a:lnTo>
                  <a:pt x="651" y="391"/>
                </a:lnTo>
                <a:lnTo>
                  <a:pt x="650" y="391"/>
                </a:lnTo>
                <a:lnTo>
                  <a:pt x="649" y="391"/>
                </a:lnTo>
                <a:lnTo>
                  <a:pt x="648" y="390"/>
                </a:lnTo>
                <a:lnTo>
                  <a:pt x="648" y="389"/>
                </a:lnTo>
                <a:lnTo>
                  <a:pt x="647" y="389"/>
                </a:lnTo>
                <a:lnTo>
                  <a:pt x="646" y="389"/>
                </a:lnTo>
                <a:lnTo>
                  <a:pt x="646" y="388"/>
                </a:lnTo>
                <a:lnTo>
                  <a:pt x="645" y="388"/>
                </a:lnTo>
                <a:lnTo>
                  <a:pt x="645" y="387"/>
                </a:lnTo>
                <a:lnTo>
                  <a:pt x="645" y="388"/>
                </a:lnTo>
                <a:lnTo>
                  <a:pt x="644" y="388"/>
                </a:lnTo>
                <a:lnTo>
                  <a:pt x="643" y="388"/>
                </a:lnTo>
                <a:lnTo>
                  <a:pt x="642" y="387"/>
                </a:lnTo>
                <a:lnTo>
                  <a:pt x="641" y="387"/>
                </a:lnTo>
                <a:lnTo>
                  <a:pt x="640" y="388"/>
                </a:lnTo>
                <a:lnTo>
                  <a:pt x="639" y="388"/>
                </a:lnTo>
                <a:lnTo>
                  <a:pt x="638" y="388"/>
                </a:lnTo>
                <a:lnTo>
                  <a:pt x="638" y="389"/>
                </a:lnTo>
                <a:lnTo>
                  <a:pt x="637" y="389"/>
                </a:lnTo>
                <a:lnTo>
                  <a:pt x="636" y="390"/>
                </a:lnTo>
                <a:lnTo>
                  <a:pt x="635" y="390"/>
                </a:lnTo>
                <a:lnTo>
                  <a:pt x="634" y="390"/>
                </a:lnTo>
                <a:lnTo>
                  <a:pt x="633" y="390"/>
                </a:lnTo>
                <a:lnTo>
                  <a:pt x="633" y="391"/>
                </a:lnTo>
                <a:lnTo>
                  <a:pt x="632" y="391"/>
                </a:lnTo>
                <a:lnTo>
                  <a:pt x="631" y="391"/>
                </a:lnTo>
                <a:lnTo>
                  <a:pt x="630" y="391"/>
                </a:lnTo>
                <a:lnTo>
                  <a:pt x="629" y="391"/>
                </a:lnTo>
                <a:lnTo>
                  <a:pt x="629" y="392"/>
                </a:lnTo>
                <a:lnTo>
                  <a:pt x="628" y="392"/>
                </a:lnTo>
                <a:lnTo>
                  <a:pt x="627" y="391"/>
                </a:lnTo>
                <a:lnTo>
                  <a:pt x="626" y="391"/>
                </a:lnTo>
                <a:lnTo>
                  <a:pt x="626" y="390"/>
                </a:lnTo>
                <a:lnTo>
                  <a:pt x="625" y="390"/>
                </a:lnTo>
                <a:lnTo>
                  <a:pt x="625" y="389"/>
                </a:lnTo>
                <a:lnTo>
                  <a:pt x="624" y="389"/>
                </a:lnTo>
                <a:lnTo>
                  <a:pt x="623" y="389"/>
                </a:lnTo>
                <a:lnTo>
                  <a:pt x="623" y="388"/>
                </a:lnTo>
                <a:lnTo>
                  <a:pt x="622" y="388"/>
                </a:lnTo>
                <a:lnTo>
                  <a:pt x="621" y="388"/>
                </a:lnTo>
                <a:lnTo>
                  <a:pt x="620" y="388"/>
                </a:lnTo>
                <a:lnTo>
                  <a:pt x="619" y="388"/>
                </a:lnTo>
                <a:lnTo>
                  <a:pt x="618" y="388"/>
                </a:lnTo>
                <a:lnTo>
                  <a:pt x="617" y="388"/>
                </a:lnTo>
                <a:lnTo>
                  <a:pt x="616" y="388"/>
                </a:lnTo>
                <a:lnTo>
                  <a:pt x="615" y="388"/>
                </a:lnTo>
                <a:lnTo>
                  <a:pt x="614" y="388"/>
                </a:lnTo>
                <a:lnTo>
                  <a:pt x="613" y="388"/>
                </a:lnTo>
                <a:lnTo>
                  <a:pt x="613" y="389"/>
                </a:lnTo>
                <a:lnTo>
                  <a:pt x="612" y="389"/>
                </a:lnTo>
                <a:lnTo>
                  <a:pt x="611" y="389"/>
                </a:lnTo>
                <a:lnTo>
                  <a:pt x="611" y="390"/>
                </a:lnTo>
                <a:lnTo>
                  <a:pt x="610" y="390"/>
                </a:lnTo>
                <a:lnTo>
                  <a:pt x="610" y="391"/>
                </a:lnTo>
                <a:lnTo>
                  <a:pt x="610" y="392"/>
                </a:lnTo>
                <a:lnTo>
                  <a:pt x="609" y="393"/>
                </a:lnTo>
                <a:lnTo>
                  <a:pt x="609" y="394"/>
                </a:lnTo>
                <a:lnTo>
                  <a:pt x="610" y="394"/>
                </a:lnTo>
                <a:lnTo>
                  <a:pt x="610" y="395"/>
                </a:lnTo>
                <a:lnTo>
                  <a:pt x="609" y="396"/>
                </a:lnTo>
                <a:lnTo>
                  <a:pt x="609" y="397"/>
                </a:lnTo>
                <a:lnTo>
                  <a:pt x="608" y="397"/>
                </a:lnTo>
                <a:lnTo>
                  <a:pt x="607" y="397"/>
                </a:lnTo>
                <a:lnTo>
                  <a:pt x="606" y="397"/>
                </a:lnTo>
                <a:lnTo>
                  <a:pt x="605" y="397"/>
                </a:lnTo>
                <a:lnTo>
                  <a:pt x="604" y="397"/>
                </a:lnTo>
                <a:lnTo>
                  <a:pt x="603" y="397"/>
                </a:lnTo>
                <a:lnTo>
                  <a:pt x="602" y="397"/>
                </a:lnTo>
                <a:lnTo>
                  <a:pt x="601" y="397"/>
                </a:lnTo>
                <a:lnTo>
                  <a:pt x="600" y="397"/>
                </a:lnTo>
                <a:lnTo>
                  <a:pt x="599" y="397"/>
                </a:lnTo>
                <a:lnTo>
                  <a:pt x="598" y="397"/>
                </a:lnTo>
                <a:lnTo>
                  <a:pt x="597" y="397"/>
                </a:lnTo>
                <a:lnTo>
                  <a:pt x="596" y="397"/>
                </a:lnTo>
                <a:lnTo>
                  <a:pt x="595" y="397"/>
                </a:lnTo>
                <a:lnTo>
                  <a:pt x="594" y="397"/>
                </a:lnTo>
                <a:lnTo>
                  <a:pt x="593" y="397"/>
                </a:lnTo>
                <a:lnTo>
                  <a:pt x="592" y="398"/>
                </a:lnTo>
                <a:lnTo>
                  <a:pt x="592" y="399"/>
                </a:lnTo>
                <a:lnTo>
                  <a:pt x="591" y="399"/>
                </a:lnTo>
                <a:lnTo>
                  <a:pt x="591" y="400"/>
                </a:lnTo>
                <a:lnTo>
                  <a:pt x="590" y="400"/>
                </a:lnTo>
                <a:lnTo>
                  <a:pt x="589" y="400"/>
                </a:lnTo>
                <a:lnTo>
                  <a:pt x="589" y="399"/>
                </a:lnTo>
                <a:lnTo>
                  <a:pt x="588" y="399"/>
                </a:lnTo>
                <a:lnTo>
                  <a:pt x="588" y="400"/>
                </a:lnTo>
                <a:lnTo>
                  <a:pt x="587" y="399"/>
                </a:lnTo>
                <a:lnTo>
                  <a:pt x="587" y="400"/>
                </a:lnTo>
                <a:lnTo>
                  <a:pt x="586" y="400"/>
                </a:lnTo>
                <a:lnTo>
                  <a:pt x="585" y="400"/>
                </a:lnTo>
                <a:lnTo>
                  <a:pt x="584" y="400"/>
                </a:lnTo>
                <a:lnTo>
                  <a:pt x="583" y="400"/>
                </a:lnTo>
                <a:lnTo>
                  <a:pt x="582" y="401"/>
                </a:lnTo>
                <a:lnTo>
                  <a:pt x="581" y="401"/>
                </a:lnTo>
                <a:lnTo>
                  <a:pt x="580" y="401"/>
                </a:lnTo>
                <a:lnTo>
                  <a:pt x="579" y="401"/>
                </a:lnTo>
                <a:lnTo>
                  <a:pt x="579" y="400"/>
                </a:lnTo>
                <a:lnTo>
                  <a:pt x="578" y="401"/>
                </a:lnTo>
                <a:lnTo>
                  <a:pt x="577" y="401"/>
                </a:lnTo>
                <a:lnTo>
                  <a:pt x="577" y="400"/>
                </a:lnTo>
                <a:lnTo>
                  <a:pt x="576" y="401"/>
                </a:lnTo>
                <a:lnTo>
                  <a:pt x="575" y="401"/>
                </a:lnTo>
                <a:lnTo>
                  <a:pt x="575" y="402"/>
                </a:lnTo>
                <a:lnTo>
                  <a:pt x="574" y="402"/>
                </a:lnTo>
                <a:lnTo>
                  <a:pt x="573" y="402"/>
                </a:lnTo>
                <a:lnTo>
                  <a:pt x="572" y="402"/>
                </a:lnTo>
                <a:lnTo>
                  <a:pt x="572" y="401"/>
                </a:lnTo>
                <a:lnTo>
                  <a:pt x="571" y="401"/>
                </a:lnTo>
                <a:lnTo>
                  <a:pt x="571" y="402"/>
                </a:lnTo>
                <a:lnTo>
                  <a:pt x="570" y="402"/>
                </a:lnTo>
                <a:lnTo>
                  <a:pt x="570" y="401"/>
                </a:lnTo>
                <a:lnTo>
                  <a:pt x="570" y="402"/>
                </a:lnTo>
                <a:lnTo>
                  <a:pt x="570" y="403"/>
                </a:lnTo>
                <a:lnTo>
                  <a:pt x="570" y="404"/>
                </a:lnTo>
                <a:lnTo>
                  <a:pt x="569" y="404"/>
                </a:lnTo>
                <a:lnTo>
                  <a:pt x="568" y="404"/>
                </a:lnTo>
                <a:lnTo>
                  <a:pt x="567" y="404"/>
                </a:lnTo>
                <a:lnTo>
                  <a:pt x="567" y="405"/>
                </a:lnTo>
                <a:lnTo>
                  <a:pt x="566" y="405"/>
                </a:lnTo>
                <a:lnTo>
                  <a:pt x="567" y="405"/>
                </a:lnTo>
                <a:lnTo>
                  <a:pt x="567" y="406"/>
                </a:lnTo>
                <a:lnTo>
                  <a:pt x="566" y="406"/>
                </a:lnTo>
                <a:lnTo>
                  <a:pt x="565" y="406"/>
                </a:lnTo>
                <a:lnTo>
                  <a:pt x="565" y="407"/>
                </a:lnTo>
                <a:lnTo>
                  <a:pt x="565" y="408"/>
                </a:lnTo>
                <a:lnTo>
                  <a:pt x="565" y="409"/>
                </a:lnTo>
                <a:lnTo>
                  <a:pt x="565" y="410"/>
                </a:lnTo>
                <a:lnTo>
                  <a:pt x="564" y="410"/>
                </a:lnTo>
                <a:lnTo>
                  <a:pt x="563" y="410"/>
                </a:lnTo>
                <a:lnTo>
                  <a:pt x="562" y="410"/>
                </a:lnTo>
                <a:lnTo>
                  <a:pt x="562" y="411"/>
                </a:lnTo>
                <a:lnTo>
                  <a:pt x="562" y="412"/>
                </a:lnTo>
                <a:lnTo>
                  <a:pt x="561" y="412"/>
                </a:lnTo>
                <a:lnTo>
                  <a:pt x="561" y="413"/>
                </a:lnTo>
                <a:lnTo>
                  <a:pt x="560" y="413"/>
                </a:lnTo>
                <a:lnTo>
                  <a:pt x="559" y="413"/>
                </a:lnTo>
                <a:lnTo>
                  <a:pt x="558" y="414"/>
                </a:lnTo>
                <a:lnTo>
                  <a:pt x="557" y="414"/>
                </a:lnTo>
                <a:lnTo>
                  <a:pt x="557" y="415"/>
                </a:lnTo>
                <a:lnTo>
                  <a:pt x="556" y="415"/>
                </a:lnTo>
                <a:lnTo>
                  <a:pt x="555" y="416"/>
                </a:lnTo>
                <a:lnTo>
                  <a:pt x="554" y="416"/>
                </a:lnTo>
                <a:lnTo>
                  <a:pt x="553" y="417"/>
                </a:lnTo>
                <a:lnTo>
                  <a:pt x="552" y="417"/>
                </a:lnTo>
                <a:lnTo>
                  <a:pt x="551" y="418"/>
                </a:lnTo>
                <a:lnTo>
                  <a:pt x="551" y="419"/>
                </a:lnTo>
                <a:lnTo>
                  <a:pt x="551" y="420"/>
                </a:lnTo>
                <a:lnTo>
                  <a:pt x="550" y="420"/>
                </a:lnTo>
                <a:lnTo>
                  <a:pt x="550" y="421"/>
                </a:lnTo>
                <a:lnTo>
                  <a:pt x="549" y="421"/>
                </a:lnTo>
                <a:lnTo>
                  <a:pt x="548" y="421"/>
                </a:lnTo>
                <a:lnTo>
                  <a:pt x="547" y="421"/>
                </a:lnTo>
                <a:lnTo>
                  <a:pt x="546" y="422"/>
                </a:lnTo>
                <a:lnTo>
                  <a:pt x="545" y="422"/>
                </a:lnTo>
                <a:lnTo>
                  <a:pt x="544" y="422"/>
                </a:lnTo>
                <a:lnTo>
                  <a:pt x="543" y="422"/>
                </a:lnTo>
                <a:lnTo>
                  <a:pt x="542" y="422"/>
                </a:lnTo>
                <a:lnTo>
                  <a:pt x="542" y="421"/>
                </a:lnTo>
                <a:lnTo>
                  <a:pt x="541" y="421"/>
                </a:lnTo>
                <a:lnTo>
                  <a:pt x="540" y="421"/>
                </a:lnTo>
                <a:lnTo>
                  <a:pt x="539" y="421"/>
                </a:lnTo>
                <a:lnTo>
                  <a:pt x="538" y="421"/>
                </a:lnTo>
                <a:lnTo>
                  <a:pt x="537" y="421"/>
                </a:lnTo>
                <a:lnTo>
                  <a:pt x="537" y="420"/>
                </a:lnTo>
                <a:lnTo>
                  <a:pt x="536" y="420"/>
                </a:lnTo>
                <a:lnTo>
                  <a:pt x="536" y="419"/>
                </a:lnTo>
                <a:lnTo>
                  <a:pt x="535" y="419"/>
                </a:lnTo>
                <a:lnTo>
                  <a:pt x="534" y="419"/>
                </a:lnTo>
                <a:lnTo>
                  <a:pt x="533" y="419"/>
                </a:lnTo>
                <a:lnTo>
                  <a:pt x="532" y="419"/>
                </a:lnTo>
                <a:lnTo>
                  <a:pt x="531" y="419"/>
                </a:lnTo>
                <a:lnTo>
                  <a:pt x="531" y="420"/>
                </a:lnTo>
                <a:lnTo>
                  <a:pt x="530" y="420"/>
                </a:lnTo>
                <a:lnTo>
                  <a:pt x="529" y="420"/>
                </a:lnTo>
                <a:lnTo>
                  <a:pt x="529" y="421"/>
                </a:lnTo>
                <a:lnTo>
                  <a:pt x="528" y="421"/>
                </a:lnTo>
                <a:lnTo>
                  <a:pt x="527" y="422"/>
                </a:lnTo>
                <a:lnTo>
                  <a:pt x="526" y="422"/>
                </a:lnTo>
                <a:lnTo>
                  <a:pt x="525" y="422"/>
                </a:lnTo>
                <a:lnTo>
                  <a:pt x="525" y="423"/>
                </a:lnTo>
                <a:lnTo>
                  <a:pt x="524" y="423"/>
                </a:lnTo>
                <a:lnTo>
                  <a:pt x="523" y="423"/>
                </a:lnTo>
                <a:lnTo>
                  <a:pt x="522" y="422"/>
                </a:lnTo>
                <a:lnTo>
                  <a:pt x="521" y="423"/>
                </a:lnTo>
                <a:lnTo>
                  <a:pt x="520" y="423"/>
                </a:lnTo>
                <a:lnTo>
                  <a:pt x="519" y="423"/>
                </a:lnTo>
                <a:lnTo>
                  <a:pt x="519" y="424"/>
                </a:lnTo>
                <a:lnTo>
                  <a:pt x="518" y="424"/>
                </a:lnTo>
                <a:lnTo>
                  <a:pt x="518" y="423"/>
                </a:lnTo>
                <a:lnTo>
                  <a:pt x="517" y="423"/>
                </a:lnTo>
                <a:lnTo>
                  <a:pt x="516" y="423"/>
                </a:lnTo>
                <a:lnTo>
                  <a:pt x="515" y="423"/>
                </a:lnTo>
                <a:lnTo>
                  <a:pt x="515" y="424"/>
                </a:lnTo>
                <a:lnTo>
                  <a:pt x="515" y="425"/>
                </a:lnTo>
                <a:lnTo>
                  <a:pt x="515" y="426"/>
                </a:lnTo>
                <a:lnTo>
                  <a:pt x="514" y="426"/>
                </a:lnTo>
                <a:lnTo>
                  <a:pt x="514" y="427"/>
                </a:lnTo>
                <a:lnTo>
                  <a:pt x="514" y="428"/>
                </a:lnTo>
                <a:lnTo>
                  <a:pt x="515" y="428"/>
                </a:lnTo>
                <a:lnTo>
                  <a:pt x="516" y="428"/>
                </a:lnTo>
                <a:lnTo>
                  <a:pt x="517" y="428"/>
                </a:lnTo>
                <a:lnTo>
                  <a:pt x="517" y="429"/>
                </a:lnTo>
                <a:lnTo>
                  <a:pt x="518" y="429"/>
                </a:lnTo>
                <a:lnTo>
                  <a:pt x="518" y="430"/>
                </a:lnTo>
                <a:lnTo>
                  <a:pt x="517" y="431"/>
                </a:lnTo>
                <a:lnTo>
                  <a:pt x="517" y="433"/>
                </a:lnTo>
                <a:lnTo>
                  <a:pt x="516" y="433"/>
                </a:lnTo>
                <a:lnTo>
                  <a:pt x="516" y="434"/>
                </a:lnTo>
                <a:lnTo>
                  <a:pt x="515" y="434"/>
                </a:lnTo>
                <a:lnTo>
                  <a:pt x="515" y="435"/>
                </a:lnTo>
                <a:lnTo>
                  <a:pt x="514" y="435"/>
                </a:lnTo>
                <a:lnTo>
                  <a:pt x="514" y="434"/>
                </a:lnTo>
                <a:lnTo>
                  <a:pt x="513" y="434"/>
                </a:lnTo>
                <a:lnTo>
                  <a:pt x="514" y="435"/>
                </a:lnTo>
                <a:lnTo>
                  <a:pt x="514" y="436"/>
                </a:lnTo>
                <a:lnTo>
                  <a:pt x="513" y="437"/>
                </a:lnTo>
                <a:lnTo>
                  <a:pt x="513" y="438"/>
                </a:lnTo>
                <a:lnTo>
                  <a:pt x="512" y="439"/>
                </a:lnTo>
                <a:lnTo>
                  <a:pt x="511" y="440"/>
                </a:lnTo>
                <a:lnTo>
                  <a:pt x="511" y="439"/>
                </a:lnTo>
                <a:lnTo>
                  <a:pt x="510" y="439"/>
                </a:lnTo>
                <a:lnTo>
                  <a:pt x="510" y="438"/>
                </a:lnTo>
                <a:lnTo>
                  <a:pt x="510" y="439"/>
                </a:lnTo>
                <a:lnTo>
                  <a:pt x="510" y="440"/>
                </a:lnTo>
                <a:lnTo>
                  <a:pt x="510" y="441"/>
                </a:lnTo>
                <a:lnTo>
                  <a:pt x="510" y="442"/>
                </a:lnTo>
                <a:lnTo>
                  <a:pt x="509" y="442"/>
                </a:lnTo>
                <a:lnTo>
                  <a:pt x="508" y="442"/>
                </a:lnTo>
                <a:lnTo>
                  <a:pt x="507" y="442"/>
                </a:lnTo>
                <a:lnTo>
                  <a:pt x="508" y="442"/>
                </a:lnTo>
                <a:lnTo>
                  <a:pt x="509" y="443"/>
                </a:lnTo>
                <a:lnTo>
                  <a:pt x="508" y="443"/>
                </a:lnTo>
                <a:lnTo>
                  <a:pt x="507" y="443"/>
                </a:lnTo>
                <a:lnTo>
                  <a:pt x="507" y="444"/>
                </a:lnTo>
                <a:lnTo>
                  <a:pt x="507" y="445"/>
                </a:lnTo>
                <a:lnTo>
                  <a:pt x="507" y="446"/>
                </a:lnTo>
                <a:lnTo>
                  <a:pt x="505" y="447"/>
                </a:lnTo>
                <a:lnTo>
                  <a:pt x="503" y="448"/>
                </a:lnTo>
                <a:lnTo>
                  <a:pt x="502" y="448"/>
                </a:lnTo>
                <a:lnTo>
                  <a:pt x="501" y="449"/>
                </a:lnTo>
                <a:lnTo>
                  <a:pt x="500" y="450"/>
                </a:lnTo>
                <a:lnTo>
                  <a:pt x="499" y="450"/>
                </a:lnTo>
                <a:lnTo>
                  <a:pt x="499" y="451"/>
                </a:lnTo>
                <a:lnTo>
                  <a:pt x="498" y="453"/>
                </a:lnTo>
                <a:lnTo>
                  <a:pt x="498" y="454"/>
                </a:lnTo>
                <a:lnTo>
                  <a:pt x="498" y="455"/>
                </a:lnTo>
                <a:lnTo>
                  <a:pt x="497" y="455"/>
                </a:lnTo>
                <a:lnTo>
                  <a:pt x="497" y="456"/>
                </a:lnTo>
                <a:lnTo>
                  <a:pt x="497" y="457"/>
                </a:lnTo>
                <a:lnTo>
                  <a:pt x="496" y="457"/>
                </a:lnTo>
                <a:lnTo>
                  <a:pt x="496" y="458"/>
                </a:lnTo>
                <a:lnTo>
                  <a:pt x="495" y="459"/>
                </a:lnTo>
                <a:lnTo>
                  <a:pt x="494" y="459"/>
                </a:lnTo>
                <a:lnTo>
                  <a:pt x="494" y="460"/>
                </a:lnTo>
                <a:lnTo>
                  <a:pt x="494" y="459"/>
                </a:lnTo>
                <a:lnTo>
                  <a:pt x="493" y="459"/>
                </a:lnTo>
                <a:lnTo>
                  <a:pt x="494" y="459"/>
                </a:lnTo>
                <a:lnTo>
                  <a:pt x="494" y="460"/>
                </a:lnTo>
                <a:lnTo>
                  <a:pt x="493" y="460"/>
                </a:lnTo>
                <a:lnTo>
                  <a:pt x="493" y="461"/>
                </a:lnTo>
                <a:lnTo>
                  <a:pt x="493" y="460"/>
                </a:lnTo>
                <a:lnTo>
                  <a:pt x="492" y="460"/>
                </a:lnTo>
                <a:lnTo>
                  <a:pt x="492" y="459"/>
                </a:lnTo>
                <a:lnTo>
                  <a:pt x="491" y="459"/>
                </a:lnTo>
                <a:lnTo>
                  <a:pt x="491" y="460"/>
                </a:lnTo>
                <a:lnTo>
                  <a:pt x="490" y="460"/>
                </a:lnTo>
                <a:lnTo>
                  <a:pt x="490" y="459"/>
                </a:lnTo>
                <a:lnTo>
                  <a:pt x="489" y="459"/>
                </a:lnTo>
                <a:lnTo>
                  <a:pt x="488" y="459"/>
                </a:lnTo>
                <a:lnTo>
                  <a:pt x="488" y="460"/>
                </a:lnTo>
                <a:lnTo>
                  <a:pt x="489" y="461"/>
                </a:lnTo>
                <a:lnTo>
                  <a:pt x="490" y="461"/>
                </a:lnTo>
                <a:lnTo>
                  <a:pt x="490" y="462"/>
                </a:lnTo>
                <a:lnTo>
                  <a:pt x="491" y="462"/>
                </a:lnTo>
                <a:lnTo>
                  <a:pt x="491" y="463"/>
                </a:lnTo>
                <a:lnTo>
                  <a:pt x="490" y="463"/>
                </a:lnTo>
                <a:lnTo>
                  <a:pt x="489" y="463"/>
                </a:lnTo>
                <a:lnTo>
                  <a:pt x="489" y="464"/>
                </a:lnTo>
                <a:lnTo>
                  <a:pt x="489" y="465"/>
                </a:lnTo>
                <a:lnTo>
                  <a:pt x="488" y="465"/>
                </a:lnTo>
                <a:lnTo>
                  <a:pt x="488" y="466"/>
                </a:lnTo>
                <a:lnTo>
                  <a:pt x="488" y="467"/>
                </a:lnTo>
                <a:lnTo>
                  <a:pt x="487" y="467"/>
                </a:lnTo>
                <a:lnTo>
                  <a:pt x="487" y="468"/>
                </a:lnTo>
                <a:lnTo>
                  <a:pt x="486" y="468"/>
                </a:lnTo>
                <a:lnTo>
                  <a:pt x="485" y="468"/>
                </a:lnTo>
                <a:lnTo>
                  <a:pt x="484" y="468"/>
                </a:lnTo>
                <a:lnTo>
                  <a:pt x="483" y="468"/>
                </a:lnTo>
                <a:lnTo>
                  <a:pt x="483" y="469"/>
                </a:lnTo>
                <a:lnTo>
                  <a:pt x="482" y="469"/>
                </a:lnTo>
                <a:lnTo>
                  <a:pt x="481" y="469"/>
                </a:lnTo>
                <a:lnTo>
                  <a:pt x="480" y="469"/>
                </a:lnTo>
                <a:lnTo>
                  <a:pt x="480" y="468"/>
                </a:lnTo>
                <a:lnTo>
                  <a:pt x="479" y="468"/>
                </a:lnTo>
                <a:lnTo>
                  <a:pt x="478" y="468"/>
                </a:lnTo>
                <a:lnTo>
                  <a:pt x="478" y="469"/>
                </a:lnTo>
                <a:lnTo>
                  <a:pt x="479" y="469"/>
                </a:lnTo>
                <a:lnTo>
                  <a:pt x="478" y="469"/>
                </a:lnTo>
                <a:lnTo>
                  <a:pt x="478" y="470"/>
                </a:lnTo>
                <a:lnTo>
                  <a:pt x="477" y="470"/>
                </a:lnTo>
                <a:lnTo>
                  <a:pt x="477" y="471"/>
                </a:lnTo>
                <a:lnTo>
                  <a:pt x="477" y="472"/>
                </a:lnTo>
                <a:lnTo>
                  <a:pt x="476" y="472"/>
                </a:lnTo>
                <a:lnTo>
                  <a:pt x="476" y="473"/>
                </a:lnTo>
                <a:lnTo>
                  <a:pt x="475" y="473"/>
                </a:lnTo>
                <a:lnTo>
                  <a:pt x="474" y="473"/>
                </a:lnTo>
                <a:lnTo>
                  <a:pt x="473" y="473"/>
                </a:lnTo>
                <a:lnTo>
                  <a:pt x="473" y="474"/>
                </a:lnTo>
                <a:lnTo>
                  <a:pt x="472" y="474"/>
                </a:lnTo>
                <a:lnTo>
                  <a:pt x="471" y="474"/>
                </a:lnTo>
                <a:lnTo>
                  <a:pt x="470" y="475"/>
                </a:lnTo>
                <a:lnTo>
                  <a:pt x="471" y="475"/>
                </a:lnTo>
                <a:lnTo>
                  <a:pt x="472" y="475"/>
                </a:lnTo>
                <a:lnTo>
                  <a:pt x="472" y="476"/>
                </a:lnTo>
                <a:lnTo>
                  <a:pt x="473" y="476"/>
                </a:lnTo>
                <a:lnTo>
                  <a:pt x="472" y="476"/>
                </a:lnTo>
                <a:lnTo>
                  <a:pt x="472" y="477"/>
                </a:lnTo>
                <a:lnTo>
                  <a:pt x="471" y="477"/>
                </a:lnTo>
                <a:lnTo>
                  <a:pt x="471" y="478"/>
                </a:lnTo>
                <a:lnTo>
                  <a:pt x="470" y="478"/>
                </a:lnTo>
                <a:lnTo>
                  <a:pt x="469" y="478"/>
                </a:lnTo>
                <a:lnTo>
                  <a:pt x="469" y="477"/>
                </a:lnTo>
                <a:lnTo>
                  <a:pt x="469" y="478"/>
                </a:lnTo>
                <a:lnTo>
                  <a:pt x="470" y="478"/>
                </a:lnTo>
                <a:lnTo>
                  <a:pt x="469" y="479"/>
                </a:lnTo>
                <a:lnTo>
                  <a:pt x="469" y="480"/>
                </a:lnTo>
                <a:lnTo>
                  <a:pt x="468" y="480"/>
                </a:lnTo>
                <a:lnTo>
                  <a:pt x="469" y="480"/>
                </a:lnTo>
                <a:lnTo>
                  <a:pt x="469" y="481"/>
                </a:lnTo>
                <a:lnTo>
                  <a:pt x="469" y="480"/>
                </a:lnTo>
                <a:lnTo>
                  <a:pt x="468" y="480"/>
                </a:lnTo>
                <a:lnTo>
                  <a:pt x="468" y="481"/>
                </a:lnTo>
                <a:lnTo>
                  <a:pt x="468" y="482"/>
                </a:lnTo>
                <a:lnTo>
                  <a:pt x="467" y="482"/>
                </a:lnTo>
                <a:lnTo>
                  <a:pt x="467" y="483"/>
                </a:lnTo>
                <a:lnTo>
                  <a:pt x="467" y="484"/>
                </a:lnTo>
                <a:lnTo>
                  <a:pt x="466" y="484"/>
                </a:lnTo>
                <a:lnTo>
                  <a:pt x="466" y="485"/>
                </a:lnTo>
                <a:lnTo>
                  <a:pt x="465" y="485"/>
                </a:lnTo>
                <a:lnTo>
                  <a:pt x="465" y="486"/>
                </a:lnTo>
                <a:lnTo>
                  <a:pt x="464" y="486"/>
                </a:lnTo>
                <a:lnTo>
                  <a:pt x="463" y="487"/>
                </a:lnTo>
                <a:lnTo>
                  <a:pt x="462" y="487"/>
                </a:lnTo>
                <a:lnTo>
                  <a:pt x="461" y="487"/>
                </a:lnTo>
                <a:lnTo>
                  <a:pt x="460" y="487"/>
                </a:lnTo>
                <a:lnTo>
                  <a:pt x="460" y="488"/>
                </a:lnTo>
                <a:lnTo>
                  <a:pt x="460" y="489"/>
                </a:lnTo>
                <a:lnTo>
                  <a:pt x="460" y="490"/>
                </a:lnTo>
                <a:lnTo>
                  <a:pt x="459" y="490"/>
                </a:lnTo>
                <a:lnTo>
                  <a:pt x="458" y="490"/>
                </a:lnTo>
                <a:lnTo>
                  <a:pt x="458" y="491"/>
                </a:lnTo>
                <a:lnTo>
                  <a:pt x="457" y="491"/>
                </a:lnTo>
                <a:lnTo>
                  <a:pt x="457" y="490"/>
                </a:lnTo>
                <a:lnTo>
                  <a:pt x="457" y="491"/>
                </a:lnTo>
                <a:lnTo>
                  <a:pt x="457" y="492"/>
                </a:lnTo>
                <a:lnTo>
                  <a:pt x="456" y="492"/>
                </a:lnTo>
                <a:lnTo>
                  <a:pt x="456" y="493"/>
                </a:lnTo>
                <a:lnTo>
                  <a:pt x="455" y="493"/>
                </a:lnTo>
                <a:lnTo>
                  <a:pt x="454" y="493"/>
                </a:lnTo>
                <a:lnTo>
                  <a:pt x="454" y="494"/>
                </a:lnTo>
                <a:lnTo>
                  <a:pt x="454" y="495"/>
                </a:lnTo>
                <a:lnTo>
                  <a:pt x="453" y="495"/>
                </a:lnTo>
                <a:lnTo>
                  <a:pt x="453" y="496"/>
                </a:lnTo>
                <a:lnTo>
                  <a:pt x="452" y="496"/>
                </a:lnTo>
                <a:lnTo>
                  <a:pt x="451" y="496"/>
                </a:lnTo>
                <a:lnTo>
                  <a:pt x="451" y="497"/>
                </a:lnTo>
                <a:lnTo>
                  <a:pt x="450" y="497"/>
                </a:lnTo>
                <a:lnTo>
                  <a:pt x="450" y="498"/>
                </a:lnTo>
                <a:lnTo>
                  <a:pt x="449" y="498"/>
                </a:lnTo>
                <a:lnTo>
                  <a:pt x="448" y="498"/>
                </a:lnTo>
                <a:lnTo>
                  <a:pt x="447" y="498"/>
                </a:lnTo>
                <a:lnTo>
                  <a:pt x="446" y="498"/>
                </a:lnTo>
                <a:lnTo>
                  <a:pt x="446" y="499"/>
                </a:lnTo>
                <a:lnTo>
                  <a:pt x="445" y="498"/>
                </a:lnTo>
                <a:lnTo>
                  <a:pt x="445" y="499"/>
                </a:lnTo>
                <a:lnTo>
                  <a:pt x="444" y="499"/>
                </a:lnTo>
                <a:lnTo>
                  <a:pt x="444" y="500"/>
                </a:lnTo>
                <a:lnTo>
                  <a:pt x="443" y="500"/>
                </a:lnTo>
                <a:lnTo>
                  <a:pt x="442" y="500"/>
                </a:lnTo>
                <a:lnTo>
                  <a:pt x="442" y="499"/>
                </a:lnTo>
                <a:lnTo>
                  <a:pt x="443" y="499"/>
                </a:lnTo>
                <a:lnTo>
                  <a:pt x="443" y="498"/>
                </a:lnTo>
                <a:lnTo>
                  <a:pt x="442" y="498"/>
                </a:lnTo>
                <a:lnTo>
                  <a:pt x="441" y="498"/>
                </a:lnTo>
                <a:lnTo>
                  <a:pt x="441" y="499"/>
                </a:lnTo>
                <a:lnTo>
                  <a:pt x="441" y="500"/>
                </a:lnTo>
                <a:lnTo>
                  <a:pt x="440" y="500"/>
                </a:lnTo>
                <a:lnTo>
                  <a:pt x="440" y="501"/>
                </a:lnTo>
                <a:lnTo>
                  <a:pt x="439" y="501"/>
                </a:lnTo>
                <a:lnTo>
                  <a:pt x="439" y="502"/>
                </a:lnTo>
                <a:lnTo>
                  <a:pt x="438" y="502"/>
                </a:lnTo>
                <a:lnTo>
                  <a:pt x="438" y="503"/>
                </a:lnTo>
                <a:lnTo>
                  <a:pt x="437" y="503"/>
                </a:lnTo>
                <a:lnTo>
                  <a:pt x="436" y="503"/>
                </a:lnTo>
                <a:lnTo>
                  <a:pt x="436" y="504"/>
                </a:lnTo>
                <a:lnTo>
                  <a:pt x="435" y="504"/>
                </a:lnTo>
                <a:lnTo>
                  <a:pt x="434" y="505"/>
                </a:lnTo>
                <a:lnTo>
                  <a:pt x="434" y="506"/>
                </a:lnTo>
                <a:lnTo>
                  <a:pt x="433" y="506"/>
                </a:lnTo>
                <a:lnTo>
                  <a:pt x="432" y="506"/>
                </a:lnTo>
                <a:lnTo>
                  <a:pt x="431" y="506"/>
                </a:lnTo>
                <a:lnTo>
                  <a:pt x="431" y="505"/>
                </a:lnTo>
                <a:lnTo>
                  <a:pt x="430" y="505"/>
                </a:lnTo>
                <a:lnTo>
                  <a:pt x="429" y="505"/>
                </a:lnTo>
                <a:lnTo>
                  <a:pt x="428" y="505"/>
                </a:lnTo>
                <a:lnTo>
                  <a:pt x="428" y="506"/>
                </a:lnTo>
                <a:lnTo>
                  <a:pt x="427" y="506"/>
                </a:lnTo>
                <a:lnTo>
                  <a:pt x="426" y="506"/>
                </a:lnTo>
                <a:lnTo>
                  <a:pt x="425" y="506"/>
                </a:lnTo>
                <a:lnTo>
                  <a:pt x="425" y="507"/>
                </a:lnTo>
                <a:lnTo>
                  <a:pt x="425" y="506"/>
                </a:lnTo>
                <a:lnTo>
                  <a:pt x="424" y="506"/>
                </a:lnTo>
                <a:lnTo>
                  <a:pt x="423" y="506"/>
                </a:lnTo>
                <a:lnTo>
                  <a:pt x="423" y="507"/>
                </a:lnTo>
                <a:lnTo>
                  <a:pt x="423" y="508"/>
                </a:lnTo>
                <a:lnTo>
                  <a:pt x="424" y="508"/>
                </a:lnTo>
                <a:lnTo>
                  <a:pt x="424" y="509"/>
                </a:lnTo>
                <a:lnTo>
                  <a:pt x="423" y="509"/>
                </a:lnTo>
                <a:lnTo>
                  <a:pt x="422" y="509"/>
                </a:lnTo>
                <a:lnTo>
                  <a:pt x="422" y="510"/>
                </a:lnTo>
                <a:lnTo>
                  <a:pt x="421" y="510"/>
                </a:lnTo>
                <a:lnTo>
                  <a:pt x="420" y="510"/>
                </a:lnTo>
                <a:lnTo>
                  <a:pt x="419" y="510"/>
                </a:lnTo>
                <a:lnTo>
                  <a:pt x="418" y="510"/>
                </a:lnTo>
                <a:lnTo>
                  <a:pt x="418" y="511"/>
                </a:lnTo>
                <a:lnTo>
                  <a:pt x="417" y="511"/>
                </a:lnTo>
                <a:lnTo>
                  <a:pt x="417" y="512"/>
                </a:lnTo>
                <a:lnTo>
                  <a:pt x="416" y="512"/>
                </a:lnTo>
                <a:lnTo>
                  <a:pt x="415" y="512"/>
                </a:lnTo>
                <a:lnTo>
                  <a:pt x="414" y="512"/>
                </a:lnTo>
                <a:lnTo>
                  <a:pt x="413" y="512"/>
                </a:lnTo>
                <a:lnTo>
                  <a:pt x="413" y="513"/>
                </a:lnTo>
                <a:lnTo>
                  <a:pt x="413" y="514"/>
                </a:lnTo>
                <a:lnTo>
                  <a:pt x="412" y="514"/>
                </a:lnTo>
                <a:lnTo>
                  <a:pt x="412" y="515"/>
                </a:lnTo>
                <a:lnTo>
                  <a:pt x="411" y="515"/>
                </a:lnTo>
                <a:lnTo>
                  <a:pt x="410" y="515"/>
                </a:lnTo>
                <a:lnTo>
                  <a:pt x="409" y="515"/>
                </a:lnTo>
                <a:lnTo>
                  <a:pt x="408" y="515"/>
                </a:lnTo>
                <a:lnTo>
                  <a:pt x="408" y="516"/>
                </a:lnTo>
                <a:lnTo>
                  <a:pt x="407" y="516"/>
                </a:lnTo>
                <a:lnTo>
                  <a:pt x="407" y="517"/>
                </a:lnTo>
                <a:lnTo>
                  <a:pt x="406" y="517"/>
                </a:lnTo>
                <a:lnTo>
                  <a:pt x="405" y="517"/>
                </a:lnTo>
                <a:lnTo>
                  <a:pt x="404" y="517"/>
                </a:lnTo>
                <a:lnTo>
                  <a:pt x="403" y="517"/>
                </a:lnTo>
                <a:lnTo>
                  <a:pt x="402" y="517"/>
                </a:lnTo>
                <a:lnTo>
                  <a:pt x="401" y="517"/>
                </a:lnTo>
                <a:lnTo>
                  <a:pt x="400" y="517"/>
                </a:lnTo>
                <a:lnTo>
                  <a:pt x="400" y="518"/>
                </a:lnTo>
                <a:lnTo>
                  <a:pt x="400" y="519"/>
                </a:lnTo>
                <a:lnTo>
                  <a:pt x="399" y="518"/>
                </a:lnTo>
                <a:lnTo>
                  <a:pt x="399" y="517"/>
                </a:lnTo>
                <a:lnTo>
                  <a:pt x="399" y="518"/>
                </a:lnTo>
                <a:lnTo>
                  <a:pt x="398" y="518"/>
                </a:lnTo>
                <a:lnTo>
                  <a:pt x="398" y="519"/>
                </a:lnTo>
                <a:lnTo>
                  <a:pt x="397" y="519"/>
                </a:lnTo>
                <a:lnTo>
                  <a:pt x="396" y="519"/>
                </a:lnTo>
                <a:lnTo>
                  <a:pt x="396" y="520"/>
                </a:lnTo>
                <a:lnTo>
                  <a:pt x="395" y="520"/>
                </a:lnTo>
                <a:lnTo>
                  <a:pt x="396" y="520"/>
                </a:lnTo>
                <a:lnTo>
                  <a:pt x="396" y="521"/>
                </a:lnTo>
                <a:lnTo>
                  <a:pt x="396" y="522"/>
                </a:lnTo>
                <a:lnTo>
                  <a:pt x="395" y="522"/>
                </a:lnTo>
                <a:lnTo>
                  <a:pt x="395" y="523"/>
                </a:lnTo>
                <a:lnTo>
                  <a:pt x="395" y="524"/>
                </a:lnTo>
                <a:lnTo>
                  <a:pt x="394" y="524"/>
                </a:lnTo>
                <a:lnTo>
                  <a:pt x="394" y="525"/>
                </a:lnTo>
                <a:lnTo>
                  <a:pt x="393" y="525"/>
                </a:lnTo>
                <a:lnTo>
                  <a:pt x="392" y="525"/>
                </a:lnTo>
                <a:lnTo>
                  <a:pt x="392" y="526"/>
                </a:lnTo>
                <a:lnTo>
                  <a:pt x="391" y="526"/>
                </a:lnTo>
                <a:lnTo>
                  <a:pt x="391" y="527"/>
                </a:lnTo>
                <a:lnTo>
                  <a:pt x="390" y="528"/>
                </a:lnTo>
                <a:lnTo>
                  <a:pt x="390" y="527"/>
                </a:lnTo>
                <a:lnTo>
                  <a:pt x="390" y="526"/>
                </a:lnTo>
                <a:lnTo>
                  <a:pt x="389" y="526"/>
                </a:lnTo>
                <a:lnTo>
                  <a:pt x="389" y="527"/>
                </a:lnTo>
                <a:lnTo>
                  <a:pt x="389" y="526"/>
                </a:lnTo>
                <a:lnTo>
                  <a:pt x="388" y="526"/>
                </a:lnTo>
                <a:lnTo>
                  <a:pt x="388" y="527"/>
                </a:lnTo>
                <a:lnTo>
                  <a:pt x="388" y="528"/>
                </a:lnTo>
                <a:lnTo>
                  <a:pt x="387" y="528"/>
                </a:lnTo>
                <a:lnTo>
                  <a:pt x="387" y="529"/>
                </a:lnTo>
                <a:lnTo>
                  <a:pt x="388" y="529"/>
                </a:lnTo>
                <a:lnTo>
                  <a:pt x="388" y="530"/>
                </a:lnTo>
                <a:lnTo>
                  <a:pt x="388" y="531"/>
                </a:lnTo>
                <a:lnTo>
                  <a:pt x="388" y="532"/>
                </a:lnTo>
                <a:lnTo>
                  <a:pt x="387" y="532"/>
                </a:lnTo>
                <a:lnTo>
                  <a:pt x="386" y="533"/>
                </a:lnTo>
                <a:lnTo>
                  <a:pt x="385" y="533"/>
                </a:lnTo>
                <a:lnTo>
                  <a:pt x="384" y="533"/>
                </a:lnTo>
                <a:lnTo>
                  <a:pt x="384" y="534"/>
                </a:lnTo>
                <a:lnTo>
                  <a:pt x="383" y="535"/>
                </a:lnTo>
                <a:lnTo>
                  <a:pt x="382" y="534"/>
                </a:lnTo>
                <a:lnTo>
                  <a:pt x="382" y="533"/>
                </a:lnTo>
                <a:lnTo>
                  <a:pt x="383" y="533"/>
                </a:lnTo>
                <a:lnTo>
                  <a:pt x="383" y="532"/>
                </a:lnTo>
                <a:lnTo>
                  <a:pt x="382" y="532"/>
                </a:lnTo>
                <a:lnTo>
                  <a:pt x="382" y="531"/>
                </a:lnTo>
                <a:lnTo>
                  <a:pt x="382" y="530"/>
                </a:lnTo>
                <a:lnTo>
                  <a:pt x="382" y="536"/>
                </a:lnTo>
                <a:lnTo>
                  <a:pt x="383" y="536"/>
                </a:lnTo>
                <a:lnTo>
                  <a:pt x="383" y="537"/>
                </a:lnTo>
                <a:lnTo>
                  <a:pt x="382" y="537"/>
                </a:lnTo>
                <a:lnTo>
                  <a:pt x="382" y="536"/>
                </a:lnTo>
                <a:lnTo>
                  <a:pt x="382" y="537"/>
                </a:lnTo>
                <a:lnTo>
                  <a:pt x="382" y="538"/>
                </a:lnTo>
                <a:lnTo>
                  <a:pt x="381" y="538"/>
                </a:lnTo>
                <a:lnTo>
                  <a:pt x="380" y="538"/>
                </a:lnTo>
                <a:lnTo>
                  <a:pt x="379" y="538"/>
                </a:lnTo>
                <a:lnTo>
                  <a:pt x="379" y="539"/>
                </a:lnTo>
                <a:lnTo>
                  <a:pt x="378" y="539"/>
                </a:lnTo>
                <a:lnTo>
                  <a:pt x="378" y="538"/>
                </a:lnTo>
                <a:lnTo>
                  <a:pt x="377" y="538"/>
                </a:lnTo>
                <a:lnTo>
                  <a:pt x="376" y="538"/>
                </a:lnTo>
                <a:lnTo>
                  <a:pt x="376" y="539"/>
                </a:lnTo>
                <a:lnTo>
                  <a:pt x="375" y="539"/>
                </a:lnTo>
                <a:lnTo>
                  <a:pt x="375" y="538"/>
                </a:lnTo>
                <a:lnTo>
                  <a:pt x="374" y="538"/>
                </a:lnTo>
                <a:lnTo>
                  <a:pt x="373" y="538"/>
                </a:lnTo>
                <a:lnTo>
                  <a:pt x="372" y="538"/>
                </a:lnTo>
                <a:lnTo>
                  <a:pt x="372" y="539"/>
                </a:lnTo>
                <a:lnTo>
                  <a:pt x="371" y="539"/>
                </a:lnTo>
                <a:lnTo>
                  <a:pt x="370" y="535"/>
                </a:lnTo>
                <a:lnTo>
                  <a:pt x="368" y="525"/>
                </a:lnTo>
                <a:lnTo>
                  <a:pt x="368" y="519"/>
                </a:lnTo>
                <a:lnTo>
                  <a:pt x="367" y="514"/>
                </a:lnTo>
                <a:lnTo>
                  <a:pt x="366" y="513"/>
                </a:lnTo>
                <a:lnTo>
                  <a:pt x="365" y="510"/>
                </a:lnTo>
                <a:lnTo>
                  <a:pt x="363" y="505"/>
                </a:lnTo>
                <a:lnTo>
                  <a:pt x="363" y="500"/>
                </a:lnTo>
                <a:lnTo>
                  <a:pt x="358" y="494"/>
                </a:lnTo>
                <a:lnTo>
                  <a:pt x="358" y="493"/>
                </a:lnTo>
                <a:lnTo>
                  <a:pt x="357" y="491"/>
                </a:lnTo>
                <a:lnTo>
                  <a:pt x="350" y="484"/>
                </a:lnTo>
                <a:lnTo>
                  <a:pt x="348" y="480"/>
                </a:lnTo>
                <a:lnTo>
                  <a:pt x="347" y="480"/>
                </a:lnTo>
                <a:lnTo>
                  <a:pt x="341" y="476"/>
                </a:lnTo>
                <a:lnTo>
                  <a:pt x="336" y="474"/>
                </a:lnTo>
                <a:lnTo>
                  <a:pt x="334" y="473"/>
                </a:lnTo>
                <a:lnTo>
                  <a:pt x="330" y="469"/>
                </a:lnTo>
                <a:lnTo>
                  <a:pt x="325" y="466"/>
                </a:lnTo>
                <a:lnTo>
                  <a:pt x="322" y="461"/>
                </a:lnTo>
                <a:lnTo>
                  <a:pt x="319" y="455"/>
                </a:lnTo>
                <a:lnTo>
                  <a:pt x="318" y="453"/>
                </a:lnTo>
                <a:lnTo>
                  <a:pt x="316" y="450"/>
                </a:lnTo>
                <a:lnTo>
                  <a:pt x="313" y="447"/>
                </a:lnTo>
                <a:lnTo>
                  <a:pt x="313" y="446"/>
                </a:lnTo>
                <a:lnTo>
                  <a:pt x="311" y="442"/>
                </a:lnTo>
                <a:lnTo>
                  <a:pt x="308" y="437"/>
                </a:lnTo>
                <a:lnTo>
                  <a:pt x="299" y="430"/>
                </a:lnTo>
                <a:lnTo>
                  <a:pt x="294" y="427"/>
                </a:lnTo>
                <a:lnTo>
                  <a:pt x="291" y="426"/>
                </a:lnTo>
                <a:lnTo>
                  <a:pt x="284" y="423"/>
                </a:lnTo>
                <a:lnTo>
                  <a:pt x="281" y="423"/>
                </a:lnTo>
                <a:lnTo>
                  <a:pt x="278" y="422"/>
                </a:lnTo>
                <a:lnTo>
                  <a:pt x="263" y="424"/>
                </a:lnTo>
                <a:lnTo>
                  <a:pt x="253" y="423"/>
                </a:lnTo>
                <a:lnTo>
                  <a:pt x="243" y="420"/>
                </a:lnTo>
                <a:lnTo>
                  <a:pt x="241" y="419"/>
                </a:lnTo>
                <a:lnTo>
                  <a:pt x="228" y="411"/>
                </a:lnTo>
                <a:lnTo>
                  <a:pt x="223" y="411"/>
                </a:lnTo>
                <a:lnTo>
                  <a:pt x="220" y="410"/>
                </a:lnTo>
                <a:lnTo>
                  <a:pt x="216" y="410"/>
                </a:lnTo>
                <a:lnTo>
                  <a:pt x="210" y="411"/>
                </a:lnTo>
                <a:lnTo>
                  <a:pt x="205" y="413"/>
                </a:lnTo>
                <a:lnTo>
                  <a:pt x="195" y="416"/>
                </a:lnTo>
                <a:lnTo>
                  <a:pt x="177" y="419"/>
                </a:lnTo>
                <a:lnTo>
                  <a:pt x="170" y="420"/>
                </a:lnTo>
                <a:lnTo>
                  <a:pt x="163" y="421"/>
                </a:lnTo>
                <a:lnTo>
                  <a:pt x="156" y="424"/>
                </a:lnTo>
                <a:lnTo>
                  <a:pt x="145" y="429"/>
                </a:lnTo>
                <a:lnTo>
                  <a:pt x="144" y="428"/>
                </a:lnTo>
                <a:lnTo>
                  <a:pt x="144" y="426"/>
                </a:lnTo>
                <a:lnTo>
                  <a:pt x="140" y="423"/>
                </a:lnTo>
                <a:lnTo>
                  <a:pt x="137" y="421"/>
                </a:lnTo>
                <a:lnTo>
                  <a:pt x="137" y="419"/>
                </a:lnTo>
                <a:lnTo>
                  <a:pt x="134" y="417"/>
                </a:lnTo>
                <a:lnTo>
                  <a:pt x="133" y="416"/>
                </a:lnTo>
                <a:lnTo>
                  <a:pt x="130" y="414"/>
                </a:lnTo>
                <a:lnTo>
                  <a:pt x="128" y="413"/>
                </a:lnTo>
                <a:lnTo>
                  <a:pt x="126" y="411"/>
                </a:lnTo>
                <a:lnTo>
                  <a:pt x="125" y="410"/>
                </a:lnTo>
                <a:lnTo>
                  <a:pt x="124" y="410"/>
                </a:lnTo>
                <a:lnTo>
                  <a:pt x="122" y="409"/>
                </a:lnTo>
                <a:lnTo>
                  <a:pt x="120" y="408"/>
                </a:lnTo>
                <a:lnTo>
                  <a:pt x="118" y="406"/>
                </a:lnTo>
                <a:lnTo>
                  <a:pt x="115" y="404"/>
                </a:lnTo>
                <a:lnTo>
                  <a:pt x="113" y="403"/>
                </a:lnTo>
                <a:lnTo>
                  <a:pt x="112" y="402"/>
                </a:lnTo>
                <a:lnTo>
                  <a:pt x="111" y="401"/>
                </a:lnTo>
                <a:lnTo>
                  <a:pt x="109" y="399"/>
                </a:lnTo>
                <a:lnTo>
                  <a:pt x="107" y="397"/>
                </a:lnTo>
                <a:lnTo>
                  <a:pt x="106" y="396"/>
                </a:lnTo>
                <a:lnTo>
                  <a:pt x="105" y="394"/>
                </a:lnTo>
                <a:lnTo>
                  <a:pt x="102" y="391"/>
                </a:lnTo>
                <a:lnTo>
                  <a:pt x="100" y="390"/>
                </a:lnTo>
                <a:lnTo>
                  <a:pt x="99" y="388"/>
                </a:lnTo>
                <a:lnTo>
                  <a:pt x="95" y="385"/>
                </a:lnTo>
                <a:lnTo>
                  <a:pt x="94" y="383"/>
                </a:lnTo>
                <a:lnTo>
                  <a:pt x="92" y="381"/>
                </a:lnTo>
                <a:lnTo>
                  <a:pt x="89" y="380"/>
                </a:lnTo>
                <a:lnTo>
                  <a:pt x="86" y="380"/>
                </a:lnTo>
                <a:lnTo>
                  <a:pt x="82" y="379"/>
                </a:lnTo>
                <a:lnTo>
                  <a:pt x="81" y="378"/>
                </a:lnTo>
                <a:lnTo>
                  <a:pt x="81" y="377"/>
                </a:lnTo>
                <a:lnTo>
                  <a:pt x="81" y="375"/>
                </a:lnTo>
                <a:lnTo>
                  <a:pt x="79" y="374"/>
                </a:lnTo>
                <a:lnTo>
                  <a:pt x="77" y="372"/>
                </a:lnTo>
                <a:lnTo>
                  <a:pt x="76" y="371"/>
                </a:lnTo>
                <a:lnTo>
                  <a:pt x="74" y="368"/>
                </a:lnTo>
                <a:lnTo>
                  <a:pt x="73" y="367"/>
                </a:lnTo>
                <a:lnTo>
                  <a:pt x="72" y="365"/>
                </a:lnTo>
                <a:lnTo>
                  <a:pt x="70" y="365"/>
                </a:lnTo>
                <a:lnTo>
                  <a:pt x="68" y="362"/>
                </a:lnTo>
                <a:lnTo>
                  <a:pt x="68" y="361"/>
                </a:lnTo>
                <a:lnTo>
                  <a:pt x="66" y="360"/>
                </a:lnTo>
                <a:lnTo>
                  <a:pt x="64" y="359"/>
                </a:lnTo>
                <a:lnTo>
                  <a:pt x="62" y="359"/>
                </a:lnTo>
                <a:lnTo>
                  <a:pt x="60" y="357"/>
                </a:lnTo>
                <a:lnTo>
                  <a:pt x="59" y="356"/>
                </a:lnTo>
                <a:lnTo>
                  <a:pt x="56" y="353"/>
                </a:lnTo>
                <a:lnTo>
                  <a:pt x="56" y="352"/>
                </a:lnTo>
                <a:lnTo>
                  <a:pt x="55" y="350"/>
                </a:lnTo>
                <a:lnTo>
                  <a:pt x="56" y="347"/>
                </a:lnTo>
                <a:lnTo>
                  <a:pt x="56" y="346"/>
                </a:lnTo>
                <a:lnTo>
                  <a:pt x="57" y="344"/>
                </a:lnTo>
                <a:lnTo>
                  <a:pt x="57" y="342"/>
                </a:lnTo>
                <a:lnTo>
                  <a:pt x="58" y="340"/>
                </a:lnTo>
                <a:lnTo>
                  <a:pt x="59" y="339"/>
                </a:lnTo>
                <a:lnTo>
                  <a:pt x="60" y="337"/>
                </a:lnTo>
                <a:lnTo>
                  <a:pt x="62" y="335"/>
                </a:lnTo>
                <a:lnTo>
                  <a:pt x="63" y="333"/>
                </a:lnTo>
                <a:lnTo>
                  <a:pt x="64" y="331"/>
                </a:lnTo>
                <a:lnTo>
                  <a:pt x="65" y="328"/>
                </a:lnTo>
                <a:lnTo>
                  <a:pt x="66" y="326"/>
                </a:lnTo>
                <a:lnTo>
                  <a:pt x="66" y="323"/>
                </a:lnTo>
                <a:lnTo>
                  <a:pt x="66" y="322"/>
                </a:lnTo>
                <a:lnTo>
                  <a:pt x="66" y="320"/>
                </a:lnTo>
                <a:lnTo>
                  <a:pt x="65" y="314"/>
                </a:lnTo>
                <a:lnTo>
                  <a:pt x="65" y="313"/>
                </a:lnTo>
                <a:lnTo>
                  <a:pt x="63" y="311"/>
                </a:lnTo>
                <a:lnTo>
                  <a:pt x="62" y="310"/>
                </a:lnTo>
                <a:lnTo>
                  <a:pt x="58" y="308"/>
                </a:lnTo>
                <a:lnTo>
                  <a:pt x="56" y="306"/>
                </a:lnTo>
                <a:lnTo>
                  <a:pt x="53" y="304"/>
                </a:lnTo>
                <a:lnTo>
                  <a:pt x="50" y="290"/>
                </a:lnTo>
                <a:lnTo>
                  <a:pt x="50" y="286"/>
                </a:lnTo>
                <a:lnTo>
                  <a:pt x="52" y="283"/>
                </a:lnTo>
                <a:lnTo>
                  <a:pt x="55" y="282"/>
                </a:lnTo>
                <a:lnTo>
                  <a:pt x="60" y="275"/>
                </a:lnTo>
                <a:lnTo>
                  <a:pt x="62" y="274"/>
                </a:lnTo>
                <a:lnTo>
                  <a:pt x="63" y="267"/>
                </a:lnTo>
                <a:lnTo>
                  <a:pt x="61" y="261"/>
                </a:lnTo>
                <a:lnTo>
                  <a:pt x="57" y="256"/>
                </a:lnTo>
                <a:lnTo>
                  <a:pt x="56" y="256"/>
                </a:lnTo>
                <a:lnTo>
                  <a:pt x="55" y="254"/>
                </a:lnTo>
                <a:lnTo>
                  <a:pt x="54" y="252"/>
                </a:lnTo>
                <a:lnTo>
                  <a:pt x="53" y="251"/>
                </a:lnTo>
                <a:lnTo>
                  <a:pt x="51" y="250"/>
                </a:lnTo>
                <a:lnTo>
                  <a:pt x="50" y="249"/>
                </a:lnTo>
                <a:lnTo>
                  <a:pt x="50" y="247"/>
                </a:lnTo>
                <a:lnTo>
                  <a:pt x="49" y="245"/>
                </a:lnTo>
                <a:lnTo>
                  <a:pt x="49" y="244"/>
                </a:lnTo>
                <a:lnTo>
                  <a:pt x="49" y="243"/>
                </a:lnTo>
                <a:lnTo>
                  <a:pt x="49" y="242"/>
                </a:lnTo>
                <a:lnTo>
                  <a:pt x="49" y="241"/>
                </a:lnTo>
                <a:lnTo>
                  <a:pt x="50" y="239"/>
                </a:lnTo>
                <a:lnTo>
                  <a:pt x="50" y="237"/>
                </a:lnTo>
                <a:lnTo>
                  <a:pt x="48" y="237"/>
                </a:lnTo>
                <a:lnTo>
                  <a:pt x="46" y="237"/>
                </a:lnTo>
                <a:lnTo>
                  <a:pt x="44" y="237"/>
                </a:lnTo>
                <a:lnTo>
                  <a:pt x="43" y="237"/>
                </a:lnTo>
                <a:lnTo>
                  <a:pt x="43" y="238"/>
                </a:lnTo>
                <a:lnTo>
                  <a:pt x="40" y="238"/>
                </a:lnTo>
                <a:lnTo>
                  <a:pt x="38" y="237"/>
                </a:lnTo>
                <a:lnTo>
                  <a:pt x="37" y="235"/>
                </a:lnTo>
                <a:lnTo>
                  <a:pt x="37" y="233"/>
                </a:lnTo>
                <a:lnTo>
                  <a:pt x="34" y="233"/>
                </a:lnTo>
                <a:lnTo>
                  <a:pt x="31" y="231"/>
                </a:lnTo>
                <a:lnTo>
                  <a:pt x="29" y="230"/>
                </a:lnTo>
                <a:lnTo>
                  <a:pt x="29" y="229"/>
                </a:lnTo>
                <a:lnTo>
                  <a:pt x="28" y="229"/>
                </a:lnTo>
                <a:lnTo>
                  <a:pt x="27" y="227"/>
                </a:lnTo>
                <a:lnTo>
                  <a:pt x="26" y="225"/>
                </a:lnTo>
                <a:lnTo>
                  <a:pt x="25" y="224"/>
                </a:lnTo>
                <a:lnTo>
                  <a:pt x="23" y="224"/>
                </a:lnTo>
                <a:lnTo>
                  <a:pt x="21" y="224"/>
                </a:lnTo>
                <a:lnTo>
                  <a:pt x="19" y="224"/>
                </a:lnTo>
                <a:lnTo>
                  <a:pt x="17" y="223"/>
                </a:lnTo>
                <a:lnTo>
                  <a:pt x="14" y="223"/>
                </a:lnTo>
                <a:lnTo>
                  <a:pt x="12" y="222"/>
                </a:lnTo>
                <a:lnTo>
                  <a:pt x="8" y="221"/>
                </a:lnTo>
                <a:lnTo>
                  <a:pt x="6" y="220"/>
                </a:lnTo>
                <a:lnTo>
                  <a:pt x="4" y="218"/>
                </a:lnTo>
                <a:lnTo>
                  <a:pt x="1" y="218"/>
                </a:lnTo>
                <a:lnTo>
                  <a:pt x="0" y="215"/>
                </a:lnTo>
                <a:lnTo>
                  <a:pt x="0" y="212"/>
                </a:lnTo>
                <a:lnTo>
                  <a:pt x="1" y="209"/>
                </a:lnTo>
                <a:lnTo>
                  <a:pt x="3" y="207"/>
                </a:lnTo>
                <a:lnTo>
                  <a:pt x="3" y="205"/>
                </a:lnTo>
                <a:lnTo>
                  <a:pt x="4" y="205"/>
                </a:lnTo>
                <a:lnTo>
                  <a:pt x="5" y="203"/>
                </a:lnTo>
                <a:lnTo>
                  <a:pt x="5" y="200"/>
                </a:lnTo>
                <a:lnTo>
                  <a:pt x="6" y="199"/>
                </a:lnTo>
                <a:lnTo>
                  <a:pt x="6" y="197"/>
                </a:lnTo>
                <a:lnTo>
                  <a:pt x="7" y="195"/>
                </a:lnTo>
                <a:lnTo>
                  <a:pt x="8" y="194"/>
                </a:lnTo>
                <a:lnTo>
                  <a:pt x="9" y="192"/>
                </a:lnTo>
                <a:lnTo>
                  <a:pt x="9" y="190"/>
                </a:lnTo>
                <a:lnTo>
                  <a:pt x="10" y="188"/>
                </a:lnTo>
                <a:lnTo>
                  <a:pt x="10" y="186"/>
                </a:lnTo>
                <a:lnTo>
                  <a:pt x="10" y="185"/>
                </a:lnTo>
                <a:lnTo>
                  <a:pt x="10" y="183"/>
                </a:lnTo>
                <a:lnTo>
                  <a:pt x="9" y="180"/>
                </a:lnTo>
                <a:lnTo>
                  <a:pt x="8" y="179"/>
                </a:lnTo>
                <a:lnTo>
                  <a:pt x="8" y="177"/>
                </a:lnTo>
                <a:lnTo>
                  <a:pt x="8" y="175"/>
                </a:lnTo>
                <a:lnTo>
                  <a:pt x="8" y="173"/>
                </a:lnTo>
                <a:lnTo>
                  <a:pt x="8" y="170"/>
                </a:lnTo>
                <a:lnTo>
                  <a:pt x="9" y="167"/>
                </a:lnTo>
                <a:lnTo>
                  <a:pt x="9" y="166"/>
                </a:lnTo>
                <a:lnTo>
                  <a:pt x="10" y="164"/>
                </a:lnTo>
                <a:lnTo>
                  <a:pt x="12" y="161"/>
                </a:lnTo>
                <a:lnTo>
                  <a:pt x="12" y="160"/>
                </a:lnTo>
                <a:lnTo>
                  <a:pt x="13" y="158"/>
                </a:lnTo>
                <a:lnTo>
                  <a:pt x="13" y="156"/>
                </a:lnTo>
                <a:lnTo>
                  <a:pt x="14" y="155"/>
                </a:lnTo>
                <a:lnTo>
                  <a:pt x="15" y="154"/>
                </a:lnTo>
                <a:lnTo>
                  <a:pt x="15" y="152"/>
                </a:lnTo>
                <a:lnTo>
                  <a:pt x="18" y="146"/>
                </a:lnTo>
                <a:lnTo>
                  <a:pt x="20" y="144"/>
                </a:lnTo>
                <a:lnTo>
                  <a:pt x="21" y="143"/>
                </a:lnTo>
                <a:lnTo>
                  <a:pt x="22" y="141"/>
                </a:lnTo>
                <a:lnTo>
                  <a:pt x="24" y="141"/>
                </a:lnTo>
                <a:lnTo>
                  <a:pt x="25" y="140"/>
                </a:lnTo>
                <a:lnTo>
                  <a:pt x="27" y="138"/>
                </a:lnTo>
                <a:lnTo>
                  <a:pt x="29" y="136"/>
                </a:lnTo>
                <a:lnTo>
                  <a:pt x="31" y="134"/>
                </a:lnTo>
                <a:lnTo>
                  <a:pt x="33" y="134"/>
                </a:lnTo>
                <a:lnTo>
                  <a:pt x="34" y="132"/>
                </a:lnTo>
                <a:lnTo>
                  <a:pt x="35" y="132"/>
                </a:lnTo>
                <a:lnTo>
                  <a:pt x="37" y="130"/>
                </a:lnTo>
                <a:lnTo>
                  <a:pt x="39" y="128"/>
                </a:lnTo>
                <a:lnTo>
                  <a:pt x="41" y="128"/>
                </a:lnTo>
                <a:lnTo>
                  <a:pt x="42" y="127"/>
                </a:lnTo>
                <a:lnTo>
                  <a:pt x="44" y="125"/>
                </a:lnTo>
                <a:lnTo>
                  <a:pt x="47" y="122"/>
                </a:lnTo>
                <a:lnTo>
                  <a:pt x="48" y="122"/>
                </a:lnTo>
                <a:lnTo>
                  <a:pt x="50" y="120"/>
                </a:lnTo>
                <a:lnTo>
                  <a:pt x="54" y="116"/>
                </a:lnTo>
                <a:lnTo>
                  <a:pt x="56" y="115"/>
                </a:lnTo>
                <a:lnTo>
                  <a:pt x="58" y="112"/>
                </a:lnTo>
                <a:lnTo>
                  <a:pt x="61" y="111"/>
                </a:lnTo>
                <a:lnTo>
                  <a:pt x="62" y="109"/>
                </a:lnTo>
                <a:lnTo>
                  <a:pt x="64" y="107"/>
                </a:lnTo>
                <a:lnTo>
                  <a:pt x="66" y="104"/>
                </a:lnTo>
                <a:lnTo>
                  <a:pt x="68" y="102"/>
                </a:lnTo>
                <a:lnTo>
                  <a:pt x="71" y="100"/>
                </a:lnTo>
                <a:lnTo>
                  <a:pt x="72" y="99"/>
                </a:lnTo>
                <a:lnTo>
                  <a:pt x="75" y="97"/>
                </a:lnTo>
                <a:lnTo>
                  <a:pt x="76" y="98"/>
                </a:lnTo>
                <a:lnTo>
                  <a:pt x="79" y="98"/>
                </a:lnTo>
                <a:lnTo>
                  <a:pt x="81" y="100"/>
                </a:lnTo>
                <a:lnTo>
                  <a:pt x="84" y="101"/>
                </a:lnTo>
                <a:lnTo>
                  <a:pt x="84" y="102"/>
                </a:lnTo>
                <a:lnTo>
                  <a:pt x="86" y="102"/>
                </a:lnTo>
                <a:lnTo>
                  <a:pt x="87" y="103"/>
                </a:lnTo>
                <a:lnTo>
                  <a:pt x="89" y="103"/>
                </a:lnTo>
                <a:lnTo>
                  <a:pt x="92" y="102"/>
                </a:lnTo>
                <a:lnTo>
                  <a:pt x="96" y="96"/>
                </a:lnTo>
                <a:lnTo>
                  <a:pt x="99" y="95"/>
                </a:lnTo>
                <a:lnTo>
                  <a:pt x="100" y="94"/>
                </a:lnTo>
                <a:lnTo>
                  <a:pt x="102" y="91"/>
                </a:lnTo>
                <a:lnTo>
                  <a:pt x="104" y="90"/>
                </a:lnTo>
                <a:lnTo>
                  <a:pt x="105" y="90"/>
                </a:lnTo>
                <a:lnTo>
                  <a:pt x="106" y="88"/>
                </a:lnTo>
                <a:lnTo>
                  <a:pt x="110" y="85"/>
                </a:lnTo>
                <a:lnTo>
                  <a:pt x="113" y="83"/>
                </a:lnTo>
                <a:lnTo>
                  <a:pt x="115" y="83"/>
                </a:lnTo>
                <a:lnTo>
                  <a:pt x="116" y="83"/>
                </a:lnTo>
                <a:lnTo>
                  <a:pt x="118" y="83"/>
                </a:lnTo>
                <a:lnTo>
                  <a:pt x="119" y="84"/>
                </a:lnTo>
                <a:lnTo>
                  <a:pt x="121" y="85"/>
                </a:lnTo>
                <a:lnTo>
                  <a:pt x="123" y="85"/>
                </a:lnTo>
                <a:lnTo>
                  <a:pt x="125" y="86"/>
                </a:lnTo>
                <a:lnTo>
                  <a:pt x="127" y="86"/>
                </a:lnTo>
                <a:lnTo>
                  <a:pt x="129" y="87"/>
                </a:lnTo>
                <a:lnTo>
                  <a:pt x="131" y="87"/>
                </a:lnTo>
                <a:lnTo>
                  <a:pt x="133" y="87"/>
                </a:lnTo>
                <a:lnTo>
                  <a:pt x="134" y="87"/>
                </a:lnTo>
                <a:lnTo>
                  <a:pt x="136" y="87"/>
                </a:lnTo>
                <a:lnTo>
                  <a:pt x="137" y="87"/>
                </a:lnTo>
                <a:lnTo>
                  <a:pt x="138" y="87"/>
                </a:lnTo>
                <a:lnTo>
                  <a:pt x="141" y="87"/>
                </a:lnTo>
                <a:lnTo>
                  <a:pt x="143" y="87"/>
                </a:lnTo>
                <a:lnTo>
                  <a:pt x="145" y="86"/>
                </a:lnTo>
                <a:lnTo>
                  <a:pt x="148" y="86"/>
                </a:lnTo>
                <a:lnTo>
                  <a:pt x="150" y="85"/>
                </a:lnTo>
                <a:lnTo>
                  <a:pt x="153" y="83"/>
                </a:lnTo>
                <a:lnTo>
                  <a:pt x="156" y="83"/>
                </a:lnTo>
                <a:lnTo>
                  <a:pt x="159" y="81"/>
                </a:lnTo>
                <a:lnTo>
                  <a:pt x="161" y="79"/>
                </a:lnTo>
                <a:lnTo>
                  <a:pt x="163" y="77"/>
                </a:lnTo>
                <a:lnTo>
                  <a:pt x="165" y="76"/>
                </a:lnTo>
                <a:lnTo>
                  <a:pt x="168" y="74"/>
                </a:lnTo>
                <a:lnTo>
                  <a:pt x="169" y="72"/>
                </a:lnTo>
                <a:lnTo>
                  <a:pt x="171" y="70"/>
                </a:lnTo>
                <a:lnTo>
                  <a:pt x="174" y="70"/>
                </a:lnTo>
                <a:lnTo>
                  <a:pt x="175" y="69"/>
                </a:lnTo>
                <a:lnTo>
                  <a:pt x="178" y="68"/>
                </a:lnTo>
                <a:lnTo>
                  <a:pt x="180" y="67"/>
                </a:lnTo>
                <a:lnTo>
                  <a:pt x="181" y="66"/>
                </a:lnTo>
                <a:lnTo>
                  <a:pt x="183" y="66"/>
                </a:lnTo>
                <a:lnTo>
                  <a:pt x="185" y="65"/>
                </a:lnTo>
                <a:lnTo>
                  <a:pt x="186" y="65"/>
                </a:lnTo>
                <a:lnTo>
                  <a:pt x="188" y="64"/>
                </a:lnTo>
                <a:lnTo>
                  <a:pt x="190" y="64"/>
                </a:lnTo>
                <a:lnTo>
                  <a:pt x="192" y="63"/>
                </a:lnTo>
                <a:lnTo>
                  <a:pt x="194" y="61"/>
                </a:lnTo>
                <a:lnTo>
                  <a:pt x="194" y="59"/>
                </a:lnTo>
                <a:lnTo>
                  <a:pt x="196" y="57"/>
                </a:lnTo>
                <a:lnTo>
                  <a:pt x="197" y="54"/>
                </a:lnTo>
                <a:lnTo>
                  <a:pt x="199" y="51"/>
                </a:lnTo>
                <a:lnTo>
                  <a:pt x="200" y="49"/>
                </a:lnTo>
                <a:lnTo>
                  <a:pt x="202" y="46"/>
                </a:lnTo>
                <a:lnTo>
                  <a:pt x="204" y="45"/>
                </a:lnTo>
                <a:lnTo>
                  <a:pt x="206" y="44"/>
                </a:lnTo>
                <a:lnTo>
                  <a:pt x="207" y="42"/>
                </a:lnTo>
                <a:lnTo>
                  <a:pt x="209" y="41"/>
                </a:lnTo>
                <a:lnTo>
                  <a:pt x="211" y="40"/>
                </a:lnTo>
                <a:lnTo>
                  <a:pt x="212" y="40"/>
                </a:lnTo>
                <a:lnTo>
                  <a:pt x="215" y="40"/>
                </a:lnTo>
                <a:lnTo>
                  <a:pt x="217" y="40"/>
                </a:lnTo>
                <a:lnTo>
                  <a:pt x="219" y="41"/>
                </a:lnTo>
                <a:lnTo>
                  <a:pt x="220" y="41"/>
                </a:lnTo>
                <a:lnTo>
                  <a:pt x="221" y="42"/>
                </a:lnTo>
                <a:lnTo>
                  <a:pt x="223" y="42"/>
                </a:lnTo>
                <a:lnTo>
                  <a:pt x="225" y="43"/>
                </a:lnTo>
                <a:lnTo>
                  <a:pt x="226" y="43"/>
                </a:lnTo>
                <a:lnTo>
                  <a:pt x="229" y="43"/>
                </a:lnTo>
                <a:lnTo>
                  <a:pt x="231" y="44"/>
                </a:lnTo>
                <a:lnTo>
                  <a:pt x="232" y="44"/>
                </a:lnTo>
                <a:lnTo>
                  <a:pt x="233" y="44"/>
                </a:lnTo>
                <a:lnTo>
                  <a:pt x="234" y="44"/>
                </a:lnTo>
                <a:lnTo>
                  <a:pt x="235" y="44"/>
                </a:lnTo>
                <a:lnTo>
                  <a:pt x="236" y="45"/>
                </a:lnTo>
                <a:lnTo>
                  <a:pt x="238" y="45"/>
                </a:lnTo>
                <a:lnTo>
                  <a:pt x="241" y="45"/>
                </a:lnTo>
                <a:lnTo>
                  <a:pt x="243" y="45"/>
                </a:lnTo>
                <a:lnTo>
                  <a:pt x="245" y="45"/>
                </a:lnTo>
                <a:lnTo>
                  <a:pt x="248" y="45"/>
                </a:lnTo>
                <a:lnTo>
                  <a:pt x="250" y="44"/>
                </a:lnTo>
                <a:lnTo>
                  <a:pt x="252" y="44"/>
                </a:lnTo>
                <a:lnTo>
                  <a:pt x="254" y="43"/>
                </a:lnTo>
                <a:lnTo>
                  <a:pt x="256" y="42"/>
                </a:lnTo>
                <a:lnTo>
                  <a:pt x="257" y="42"/>
                </a:lnTo>
                <a:lnTo>
                  <a:pt x="259" y="41"/>
                </a:lnTo>
                <a:lnTo>
                  <a:pt x="260" y="40"/>
                </a:lnTo>
                <a:lnTo>
                  <a:pt x="263" y="40"/>
                </a:lnTo>
                <a:lnTo>
                  <a:pt x="267" y="41"/>
                </a:lnTo>
                <a:lnTo>
                  <a:pt x="269" y="43"/>
                </a:lnTo>
                <a:lnTo>
                  <a:pt x="270" y="45"/>
                </a:lnTo>
                <a:lnTo>
                  <a:pt x="270" y="46"/>
                </a:lnTo>
                <a:lnTo>
                  <a:pt x="270" y="47"/>
                </a:lnTo>
                <a:lnTo>
                  <a:pt x="271" y="53"/>
                </a:lnTo>
                <a:lnTo>
                  <a:pt x="271" y="59"/>
                </a:lnTo>
                <a:lnTo>
                  <a:pt x="274" y="61"/>
                </a:lnTo>
                <a:lnTo>
                  <a:pt x="278" y="64"/>
                </a:lnTo>
                <a:lnTo>
                  <a:pt x="286" y="67"/>
                </a:lnTo>
                <a:lnTo>
                  <a:pt x="294" y="70"/>
                </a:lnTo>
                <a:lnTo>
                  <a:pt x="300" y="72"/>
                </a:lnTo>
                <a:lnTo>
                  <a:pt x="305" y="74"/>
                </a:lnTo>
                <a:lnTo>
                  <a:pt x="306" y="74"/>
                </a:lnTo>
                <a:lnTo>
                  <a:pt x="311" y="75"/>
                </a:lnTo>
                <a:lnTo>
                  <a:pt x="316" y="75"/>
                </a:lnTo>
                <a:lnTo>
                  <a:pt x="322" y="74"/>
                </a:lnTo>
                <a:lnTo>
                  <a:pt x="325" y="73"/>
                </a:lnTo>
                <a:lnTo>
                  <a:pt x="343" y="70"/>
                </a:lnTo>
                <a:lnTo>
                  <a:pt x="344" y="70"/>
                </a:lnTo>
                <a:lnTo>
                  <a:pt x="346" y="70"/>
                </a:lnTo>
                <a:lnTo>
                  <a:pt x="356" y="71"/>
                </a:lnTo>
                <a:lnTo>
                  <a:pt x="364" y="76"/>
                </a:lnTo>
                <a:lnTo>
                  <a:pt x="371" y="79"/>
                </a:lnTo>
                <a:lnTo>
                  <a:pt x="375" y="82"/>
                </a:lnTo>
                <a:lnTo>
                  <a:pt x="376" y="82"/>
                </a:lnTo>
                <a:lnTo>
                  <a:pt x="380" y="83"/>
                </a:lnTo>
                <a:lnTo>
                  <a:pt x="384" y="86"/>
                </a:lnTo>
                <a:lnTo>
                  <a:pt x="387" y="87"/>
                </a:lnTo>
                <a:lnTo>
                  <a:pt x="389" y="89"/>
                </a:lnTo>
                <a:lnTo>
                  <a:pt x="391" y="89"/>
                </a:lnTo>
                <a:lnTo>
                  <a:pt x="394" y="86"/>
                </a:lnTo>
                <a:lnTo>
                  <a:pt x="396" y="79"/>
                </a:lnTo>
                <a:lnTo>
                  <a:pt x="400" y="68"/>
                </a:lnTo>
                <a:lnTo>
                  <a:pt x="400" y="64"/>
                </a:lnTo>
                <a:lnTo>
                  <a:pt x="402" y="59"/>
                </a:lnTo>
                <a:lnTo>
                  <a:pt x="402" y="57"/>
                </a:lnTo>
                <a:lnTo>
                  <a:pt x="403" y="53"/>
                </a:lnTo>
                <a:lnTo>
                  <a:pt x="404" y="49"/>
                </a:lnTo>
                <a:lnTo>
                  <a:pt x="407" y="43"/>
                </a:lnTo>
                <a:lnTo>
                  <a:pt x="408" y="38"/>
                </a:lnTo>
                <a:lnTo>
                  <a:pt x="410" y="33"/>
                </a:lnTo>
                <a:lnTo>
                  <a:pt x="412" y="27"/>
                </a:lnTo>
                <a:lnTo>
                  <a:pt x="412" y="26"/>
                </a:lnTo>
                <a:lnTo>
                  <a:pt x="413" y="22"/>
                </a:lnTo>
                <a:lnTo>
                  <a:pt x="416" y="11"/>
                </a:lnTo>
                <a:lnTo>
                  <a:pt x="416" y="8"/>
                </a:lnTo>
                <a:lnTo>
                  <a:pt x="417" y="5"/>
                </a:lnTo>
                <a:lnTo>
                  <a:pt x="418" y="2"/>
                </a:lnTo>
                <a:lnTo>
                  <a:pt x="418" y="0"/>
                </a:lnTo>
                <a:lnTo>
                  <a:pt x="419" y="0"/>
                </a:lnTo>
                <a:lnTo>
                  <a:pt x="425" y="0"/>
                </a:lnTo>
                <a:lnTo>
                  <a:pt x="427" y="1"/>
                </a:lnTo>
                <a:lnTo>
                  <a:pt x="430" y="5"/>
                </a:lnTo>
                <a:lnTo>
                  <a:pt x="433" y="8"/>
                </a:lnTo>
                <a:lnTo>
                  <a:pt x="437" y="13"/>
                </a:lnTo>
                <a:lnTo>
                  <a:pt x="439" y="16"/>
                </a:lnTo>
                <a:lnTo>
                  <a:pt x="444" y="20"/>
                </a:lnTo>
                <a:lnTo>
                  <a:pt x="451" y="25"/>
                </a:lnTo>
                <a:lnTo>
                  <a:pt x="456" y="30"/>
                </a:lnTo>
                <a:lnTo>
                  <a:pt x="460" y="35"/>
                </a:lnTo>
                <a:lnTo>
                  <a:pt x="463" y="40"/>
                </a:lnTo>
                <a:lnTo>
                  <a:pt x="464" y="43"/>
                </a:lnTo>
                <a:lnTo>
                  <a:pt x="466" y="46"/>
                </a:lnTo>
                <a:lnTo>
                  <a:pt x="466" y="47"/>
                </a:lnTo>
                <a:lnTo>
                  <a:pt x="467" y="49"/>
                </a:lnTo>
                <a:lnTo>
                  <a:pt x="467" y="50"/>
                </a:lnTo>
                <a:lnTo>
                  <a:pt x="467" y="52"/>
                </a:lnTo>
                <a:lnTo>
                  <a:pt x="468" y="54"/>
                </a:lnTo>
                <a:lnTo>
                  <a:pt x="468" y="56"/>
                </a:lnTo>
                <a:lnTo>
                  <a:pt x="469" y="59"/>
                </a:lnTo>
                <a:lnTo>
                  <a:pt x="480" y="73"/>
                </a:lnTo>
                <a:lnTo>
                  <a:pt x="507" y="109"/>
                </a:lnTo>
                <a:lnTo>
                  <a:pt x="507" y="110"/>
                </a:lnTo>
                <a:lnTo>
                  <a:pt x="513" y="115"/>
                </a:lnTo>
                <a:lnTo>
                  <a:pt x="518" y="121"/>
                </a:lnTo>
                <a:lnTo>
                  <a:pt x="520" y="125"/>
                </a:lnTo>
                <a:lnTo>
                  <a:pt x="530" y="133"/>
                </a:lnTo>
                <a:lnTo>
                  <a:pt x="538" y="140"/>
                </a:lnTo>
                <a:lnTo>
                  <a:pt x="546" y="146"/>
                </a:lnTo>
                <a:lnTo>
                  <a:pt x="547" y="147"/>
                </a:lnTo>
                <a:lnTo>
                  <a:pt x="558" y="154"/>
                </a:lnTo>
                <a:lnTo>
                  <a:pt x="561" y="155"/>
                </a:lnTo>
                <a:lnTo>
                  <a:pt x="567" y="160"/>
                </a:lnTo>
                <a:lnTo>
                  <a:pt x="570" y="161"/>
                </a:lnTo>
                <a:lnTo>
                  <a:pt x="577" y="166"/>
                </a:lnTo>
                <a:lnTo>
                  <a:pt x="587" y="173"/>
                </a:lnTo>
                <a:lnTo>
                  <a:pt x="598" y="177"/>
                </a:lnTo>
                <a:lnTo>
                  <a:pt x="606" y="180"/>
                </a:lnTo>
                <a:lnTo>
                  <a:pt x="608" y="181"/>
                </a:lnTo>
                <a:lnTo>
                  <a:pt x="618" y="182"/>
                </a:lnTo>
                <a:lnTo>
                  <a:pt x="627" y="181"/>
                </a:lnTo>
                <a:lnTo>
                  <a:pt x="633" y="179"/>
                </a:lnTo>
                <a:lnTo>
                  <a:pt x="638" y="175"/>
                </a:lnTo>
                <a:lnTo>
                  <a:pt x="641" y="172"/>
                </a:lnTo>
                <a:lnTo>
                  <a:pt x="643" y="171"/>
                </a:lnTo>
                <a:lnTo>
                  <a:pt x="650" y="170"/>
                </a:lnTo>
                <a:lnTo>
                  <a:pt x="656" y="171"/>
                </a:lnTo>
                <a:lnTo>
                  <a:pt x="660" y="172"/>
                </a:lnTo>
                <a:lnTo>
                  <a:pt x="668" y="173"/>
                </a:lnTo>
                <a:lnTo>
                  <a:pt x="677" y="174"/>
                </a:lnTo>
                <a:lnTo>
                  <a:pt x="688" y="178"/>
                </a:lnTo>
                <a:lnTo>
                  <a:pt x="691" y="178"/>
                </a:lnTo>
                <a:lnTo>
                  <a:pt x="701" y="179"/>
                </a:lnTo>
                <a:lnTo>
                  <a:pt x="710" y="182"/>
                </a:lnTo>
                <a:lnTo>
                  <a:pt x="720" y="186"/>
                </a:lnTo>
                <a:lnTo>
                  <a:pt x="729" y="190"/>
                </a:lnTo>
                <a:lnTo>
                  <a:pt x="732" y="192"/>
                </a:lnTo>
                <a:lnTo>
                  <a:pt x="742" y="196"/>
                </a:lnTo>
                <a:lnTo>
                  <a:pt x="754" y="201"/>
                </a:lnTo>
                <a:lnTo>
                  <a:pt x="764" y="205"/>
                </a:lnTo>
                <a:lnTo>
                  <a:pt x="773" y="210"/>
                </a:lnTo>
                <a:lnTo>
                  <a:pt x="784" y="215"/>
                </a:lnTo>
                <a:lnTo>
                  <a:pt x="789" y="217"/>
                </a:lnTo>
                <a:lnTo>
                  <a:pt x="795" y="219"/>
                </a:lnTo>
                <a:lnTo>
                  <a:pt x="803" y="224"/>
                </a:lnTo>
                <a:lnTo>
                  <a:pt x="806" y="224"/>
                </a:lnTo>
                <a:lnTo>
                  <a:pt x="811" y="227"/>
                </a:lnTo>
                <a:lnTo>
                  <a:pt x="814" y="228"/>
                </a:lnTo>
                <a:lnTo>
                  <a:pt x="824" y="233"/>
                </a:lnTo>
                <a:lnTo>
                  <a:pt x="826" y="234"/>
                </a:lnTo>
                <a:lnTo>
                  <a:pt x="838" y="238"/>
                </a:lnTo>
                <a:lnTo>
                  <a:pt x="849" y="243"/>
                </a:lnTo>
                <a:lnTo>
                  <a:pt x="862" y="247"/>
                </a:lnTo>
                <a:lnTo>
                  <a:pt x="864" y="247"/>
                </a:lnTo>
                <a:lnTo>
                  <a:pt x="877" y="250"/>
                </a:lnTo>
                <a:lnTo>
                  <a:pt x="885" y="250"/>
                </a:lnTo>
                <a:lnTo>
                  <a:pt x="897" y="252"/>
                </a:lnTo>
                <a:lnTo>
                  <a:pt x="905" y="254"/>
                </a:lnTo>
                <a:lnTo>
                  <a:pt x="915" y="258"/>
                </a:lnTo>
                <a:lnTo>
                  <a:pt x="923" y="263"/>
                </a:lnTo>
                <a:lnTo>
                  <a:pt x="929" y="265"/>
                </a:lnTo>
                <a:lnTo>
                  <a:pt x="932" y="266"/>
                </a:lnTo>
                <a:lnTo>
                  <a:pt x="939" y="270"/>
                </a:lnTo>
                <a:lnTo>
                  <a:pt x="945" y="273"/>
                </a:lnTo>
                <a:lnTo>
                  <a:pt x="946" y="275"/>
                </a:lnTo>
                <a:lnTo>
                  <a:pt x="952" y="277"/>
                </a:lnTo>
                <a:lnTo>
                  <a:pt x="958" y="282"/>
                </a:lnTo>
                <a:lnTo>
                  <a:pt x="962" y="286"/>
                </a:lnTo>
                <a:lnTo>
                  <a:pt x="963" y="287"/>
                </a:lnTo>
                <a:lnTo>
                  <a:pt x="975" y="298"/>
                </a:lnTo>
                <a:lnTo>
                  <a:pt x="979" y="301"/>
                </a:lnTo>
                <a:lnTo>
                  <a:pt x="989" y="307"/>
                </a:lnTo>
                <a:lnTo>
                  <a:pt x="999" y="314"/>
                </a:lnTo>
                <a:lnTo>
                  <a:pt x="1004" y="319"/>
                </a:lnTo>
                <a:lnTo>
                  <a:pt x="1008" y="321"/>
                </a:lnTo>
                <a:lnTo>
                  <a:pt x="1014" y="323"/>
                </a:lnTo>
                <a:lnTo>
                  <a:pt x="1020" y="323"/>
                </a:lnTo>
                <a:lnTo>
                  <a:pt x="1023" y="323"/>
                </a:lnTo>
                <a:lnTo>
                  <a:pt x="1026" y="324"/>
                </a:lnTo>
                <a:lnTo>
                  <a:pt x="1036" y="322"/>
                </a:lnTo>
                <a:lnTo>
                  <a:pt x="1046" y="324"/>
                </a:lnTo>
                <a:lnTo>
                  <a:pt x="1051" y="326"/>
                </a:lnTo>
                <a:lnTo>
                  <a:pt x="1058" y="329"/>
                </a:lnTo>
                <a:lnTo>
                  <a:pt x="1069" y="337"/>
                </a:lnTo>
                <a:lnTo>
                  <a:pt x="1076" y="341"/>
                </a:lnTo>
                <a:lnTo>
                  <a:pt x="1083" y="345"/>
                </a:lnTo>
                <a:lnTo>
                  <a:pt x="1091" y="345"/>
                </a:lnTo>
                <a:lnTo>
                  <a:pt x="1097" y="345"/>
                </a:lnTo>
                <a:lnTo>
                  <a:pt x="1102" y="345"/>
                </a:lnTo>
                <a:lnTo>
                  <a:pt x="1103" y="345"/>
                </a:lnTo>
                <a:lnTo>
                  <a:pt x="1108" y="347"/>
                </a:lnTo>
                <a:lnTo>
                  <a:pt x="1115" y="352"/>
                </a:lnTo>
                <a:lnTo>
                  <a:pt x="1121" y="357"/>
                </a:lnTo>
                <a:lnTo>
                  <a:pt x="1123" y="359"/>
                </a:lnTo>
                <a:lnTo>
                  <a:pt x="1126" y="364"/>
                </a:lnTo>
                <a:lnTo>
                  <a:pt x="1129" y="370"/>
                </a:lnTo>
                <a:lnTo>
                  <a:pt x="1134" y="378"/>
                </a:lnTo>
                <a:lnTo>
                  <a:pt x="1135" y="379"/>
                </a:lnTo>
                <a:lnTo>
                  <a:pt x="1138" y="383"/>
                </a:lnTo>
                <a:lnTo>
                  <a:pt x="1140" y="389"/>
                </a:lnTo>
                <a:lnTo>
                  <a:pt x="1142" y="395"/>
                </a:lnTo>
                <a:lnTo>
                  <a:pt x="1144" y="401"/>
                </a:lnTo>
                <a:lnTo>
                  <a:pt x="1146" y="404"/>
                </a:lnTo>
                <a:lnTo>
                  <a:pt x="1148" y="410"/>
                </a:lnTo>
                <a:lnTo>
                  <a:pt x="1150" y="414"/>
                </a:lnTo>
                <a:lnTo>
                  <a:pt x="1154" y="420"/>
                </a:lnTo>
                <a:lnTo>
                  <a:pt x="1158" y="426"/>
                </a:lnTo>
                <a:lnTo>
                  <a:pt x="1165" y="435"/>
                </a:lnTo>
                <a:lnTo>
                  <a:pt x="1165" y="436"/>
                </a:lnTo>
                <a:lnTo>
                  <a:pt x="1166" y="437"/>
                </a:lnTo>
                <a:lnTo>
                  <a:pt x="1161" y="439"/>
                </a:lnTo>
                <a:lnTo>
                  <a:pt x="1158" y="439"/>
                </a:lnTo>
                <a:lnTo>
                  <a:pt x="1155" y="439"/>
                </a:lnTo>
                <a:lnTo>
                  <a:pt x="1151" y="441"/>
                </a:lnTo>
                <a:lnTo>
                  <a:pt x="1146" y="442"/>
                </a:lnTo>
                <a:lnTo>
                  <a:pt x="1140" y="446"/>
                </a:lnTo>
                <a:lnTo>
                  <a:pt x="1135" y="451"/>
                </a:lnTo>
                <a:lnTo>
                  <a:pt x="1134" y="452"/>
                </a:lnTo>
                <a:lnTo>
                  <a:pt x="1134" y="453"/>
                </a:lnTo>
                <a:lnTo>
                  <a:pt x="1131" y="457"/>
                </a:lnTo>
                <a:lnTo>
                  <a:pt x="1127" y="463"/>
                </a:lnTo>
                <a:lnTo>
                  <a:pt x="1124" y="472"/>
                </a:lnTo>
                <a:lnTo>
                  <a:pt x="1121" y="482"/>
                </a:lnTo>
                <a:lnTo>
                  <a:pt x="1120" y="485"/>
                </a:lnTo>
                <a:lnTo>
                  <a:pt x="1115" y="492"/>
                </a:lnTo>
                <a:lnTo>
                  <a:pt x="1109" y="496"/>
                </a:lnTo>
                <a:lnTo>
                  <a:pt x="1106" y="499"/>
                </a:lnTo>
                <a:lnTo>
                  <a:pt x="1103" y="500"/>
                </a:lnTo>
                <a:lnTo>
                  <a:pt x="1102" y="501"/>
                </a:lnTo>
                <a:lnTo>
                  <a:pt x="1101" y="502"/>
                </a:lnTo>
                <a:lnTo>
                  <a:pt x="1097" y="506"/>
                </a:lnTo>
                <a:lnTo>
                  <a:pt x="1095" y="514"/>
                </a:lnTo>
                <a:lnTo>
                  <a:pt x="1093" y="518"/>
                </a:lnTo>
                <a:lnTo>
                  <a:pt x="1092" y="519"/>
                </a:lnTo>
                <a:lnTo>
                  <a:pt x="1090" y="525"/>
                </a:lnTo>
                <a:lnTo>
                  <a:pt x="1083" y="530"/>
                </a:lnTo>
                <a:lnTo>
                  <a:pt x="1071" y="534"/>
                </a:lnTo>
                <a:lnTo>
                  <a:pt x="1066" y="536"/>
                </a:lnTo>
                <a:lnTo>
                  <a:pt x="1064" y="536"/>
                </a:lnTo>
                <a:lnTo>
                  <a:pt x="1063" y="537"/>
                </a:lnTo>
                <a:lnTo>
                  <a:pt x="1061" y="538"/>
                </a:lnTo>
                <a:lnTo>
                  <a:pt x="1052" y="541"/>
                </a:lnTo>
                <a:lnTo>
                  <a:pt x="1044" y="545"/>
                </a:lnTo>
                <a:lnTo>
                  <a:pt x="1037" y="551"/>
                </a:lnTo>
                <a:lnTo>
                  <a:pt x="1030" y="558"/>
                </a:lnTo>
                <a:lnTo>
                  <a:pt x="1027" y="561"/>
                </a:lnTo>
                <a:lnTo>
                  <a:pt x="1021" y="568"/>
                </a:lnTo>
                <a:lnTo>
                  <a:pt x="1008" y="580"/>
                </a:lnTo>
                <a:lnTo>
                  <a:pt x="1001" y="586"/>
                </a:lnTo>
                <a:lnTo>
                  <a:pt x="997" y="587"/>
                </a:lnTo>
                <a:lnTo>
                  <a:pt x="995" y="587"/>
                </a:lnTo>
                <a:lnTo>
                  <a:pt x="993" y="588"/>
                </a:lnTo>
                <a:lnTo>
                  <a:pt x="990" y="588"/>
                </a:lnTo>
                <a:lnTo>
                  <a:pt x="988" y="589"/>
                </a:lnTo>
                <a:lnTo>
                  <a:pt x="986" y="590"/>
                </a:lnTo>
                <a:lnTo>
                  <a:pt x="984" y="591"/>
                </a:lnTo>
                <a:lnTo>
                  <a:pt x="983" y="592"/>
                </a:lnTo>
                <a:lnTo>
                  <a:pt x="981" y="593"/>
                </a:lnTo>
                <a:lnTo>
                  <a:pt x="978" y="594"/>
                </a:lnTo>
                <a:lnTo>
                  <a:pt x="975" y="595"/>
                </a:lnTo>
                <a:lnTo>
                  <a:pt x="971" y="596"/>
                </a:lnTo>
                <a:lnTo>
                  <a:pt x="968" y="596"/>
                </a:lnTo>
                <a:lnTo>
                  <a:pt x="965" y="596"/>
                </a:lnTo>
                <a:lnTo>
                  <a:pt x="962" y="596"/>
                </a:lnTo>
                <a:lnTo>
                  <a:pt x="961" y="596"/>
                </a:lnTo>
                <a:lnTo>
                  <a:pt x="959" y="596"/>
                </a:lnTo>
                <a:lnTo>
                  <a:pt x="957" y="595"/>
                </a:lnTo>
                <a:lnTo>
                  <a:pt x="954" y="595"/>
                </a:lnTo>
                <a:lnTo>
                  <a:pt x="953" y="595"/>
                </a:lnTo>
                <a:lnTo>
                  <a:pt x="951" y="595"/>
                </a:lnTo>
                <a:lnTo>
                  <a:pt x="949" y="595"/>
                </a:lnTo>
                <a:lnTo>
                  <a:pt x="946" y="595"/>
                </a:lnTo>
                <a:lnTo>
                  <a:pt x="944" y="596"/>
                </a:lnTo>
                <a:lnTo>
                  <a:pt x="942" y="596"/>
                </a:lnTo>
                <a:lnTo>
                  <a:pt x="939" y="596"/>
                </a:lnTo>
                <a:lnTo>
                  <a:pt x="938" y="597"/>
                </a:lnTo>
                <a:lnTo>
                  <a:pt x="936" y="598"/>
                </a:lnTo>
                <a:lnTo>
                  <a:pt x="934" y="599"/>
                </a:lnTo>
                <a:close/>
                <a:moveTo>
                  <a:pt x="564" y="405"/>
                </a:moveTo>
                <a:lnTo>
                  <a:pt x="565" y="406"/>
                </a:lnTo>
                <a:lnTo>
                  <a:pt x="564" y="405"/>
                </a:lnTo>
                <a:close/>
                <a:moveTo>
                  <a:pt x="388" y="526"/>
                </a:moveTo>
                <a:lnTo>
                  <a:pt x="389" y="526"/>
                </a:lnTo>
                <a:lnTo>
                  <a:pt x="389" y="525"/>
                </a:lnTo>
                <a:lnTo>
                  <a:pt x="390" y="525"/>
                </a:lnTo>
                <a:lnTo>
                  <a:pt x="390" y="524"/>
                </a:lnTo>
                <a:lnTo>
                  <a:pt x="390" y="523"/>
                </a:lnTo>
                <a:lnTo>
                  <a:pt x="391" y="523"/>
                </a:lnTo>
                <a:lnTo>
                  <a:pt x="391" y="522"/>
                </a:lnTo>
                <a:lnTo>
                  <a:pt x="391" y="521"/>
                </a:lnTo>
                <a:lnTo>
                  <a:pt x="391" y="520"/>
                </a:lnTo>
                <a:lnTo>
                  <a:pt x="390" y="520"/>
                </a:lnTo>
                <a:lnTo>
                  <a:pt x="389" y="520"/>
                </a:lnTo>
                <a:lnTo>
                  <a:pt x="388" y="520"/>
                </a:lnTo>
                <a:lnTo>
                  <a:pt x="388" y="519"/>
                </a:lnTo>
                <a:lnTo>
                  <a:pt x="387" y="519"/>
                </a:lnTo>
                <a:lnTo>
                  <a:pt x="386" y="520"/>
                </a:lnTo>
                <a:lnTo>
                  <a:pt x="386" y="521"/>
                </a:lnTo>
                <a:lnTo>
                  <a:pt x="386" y="522"/>
                </a:lnTo>
                <a:lnTo>
                  <a:pt x="387" y="522"/>
                </a:lnTo>
                <a:lnTo>
                  <a:pt x="387" y="523"/>
                </a:lnTo>
                <a:lnTo>
                  <a:pt x="388" y="524"/>
                </a:lnTo>
                <a:lnTo>
                  <a:pt x="388" y="525"/>
                </a:lnTo>
                <a:lnTo>
                  <a:pt x="388" y="526"/>
                </a:lnTo>
                <a:close/>
                <a:moveTo>
                  <a:pt x="764" y="429"/>
                </a:moveTo>
                <a:lnTo>
                  <a:pt x="764" y="429"/>
                </a:lnTo>
                <a:lnTo>
                  <a:pt x="764" y="428"/>
                </a:lnTo>
                <a:lnTo>
                  <a:pt x="764" y="427"/>
                </a:lnTo>
                <a:lnTo>
                  <a:pt x="764" y="426"/>
                </a:lnTo>
                <a:lnTo>
                  <a:pt x="765" y="426"/>
                </a:lnTo>
                <a:lnTo>
                  <a:pt x="765" y="425"/>
                </a:lnTo>
                <a:lnTo>
                  <a:pt x="766" y="424"/>
                </a:lnTo>
                <a:lnTo>
                  <a:pt x="767" y="424"/>
                </a:lnTo>
                <a:lnTo>
                  <a:pt x="766" y="424"/>
                </a:lnTo>
                <a:lnTo>
                  <a:pt x="766" y="425"/>
                </a:lnTo>
                <a:lnTo>
                  <a:pt x="766" y="426"/>
                </a:lnTo>
                <a:lnTo>
                  <a:pt x="767" y="426"/>
                </a:lnTo>
                <a:lnTo>
                  <a:pt x="767" y="427"/>
                </a:lnTo>
                <a:lnTo>
                  <a:pt x="767" y="428"/>
                </a:lnTo>
                <a:lnTo>
                  <a:pt x="767" y="429"/>
                </a:lnTo>
                <a:lnTo>
                  <a:pt x="766" y="429"/>
                </a:lnTo>
                <a:lnTo>
                  <a:pt x="765" y="429"/>
                </a:lnTo>
                <a:lnTo>
                  <a:pt x="764" y="429"/>
                </a:lnTo>
                <a:close/>
                <a:moveTo>
                  <a:pt x="673" y="403"/>
                </a:moveTo>
                <a:lnTo>
                  <a:pt x="674" y="403"/>
                </a:lnTo>
                <a:lnTo>
                  <a:pt x="675" y="403"/>
                </a:lnTo>
                <a:lnTo>
                  <a:pt x="675" y="402"/>
                </a:lnTo>
                <a:lnTo>
                  <a:pt x="676" y="402"/>
                </a:lnTo>
                <a:lnTo>
                  <a:pt x="676" y="403"/>
                </a:lnTo>
                <a:lnTo>
                  <a:pt x="676" y="404"/>
                </a:lnTo>
                <a:lnTo>
                  <a:pt x="675" y="404"/>
                </a:lnTo>
                <a:lnTo>
                  <a:pt x="674" y="405"/>
                </a:lnTo>
                <a:lnTo>
                  <a:pt x="673" y="405"/>
                </a:lnTo>
                <a:lnTo>
                  <a:pt x="673" y="404"/>
                </a:lnTo>
                <a:lnTo>
                  <a:pt x="673" y="403"/>
                </a:lnTo>
                <a:close/>
                <a:moveTo>
                  <a:pt x="757" y="413"/>
                </a:moveTo>
                <a:lnTo>
                  <a:pt x="757" y="412"/>
                </a:lnTo>
                <a:lnTo>
                  <a:pt x="757" y="411"/>
                </a:lnTo>
                <a:lnTo>
                  <a:pt x="756" y="411"/>
                </a:lnTo>
                <a:lnTo>
                  <a:pt x="756" y="410"/>
                </a:lnTo>
                <a:lnTo>
                  <a:pt x="757" y="410"/>
                </a:lnTo>
                <a:lnTo>
                  <a:pt x="757" y="411"/>
                </a:lnTo>
                <a:lnTo>
                  <a:pt x="758" y="412"/>
                </a:lnTo>
                <a:lnTo>
                  <a:pt x="758" y="413"/>
                </a:lnTo>
                <a:lnTo>
                  <a:pt x="757" y="413"/>
                </a:lnTo>
                <a:close/>
                <a:moveTo>
                  <a:pt x="428" y="506"/>
                </a:moveTo>
                <a:lnTo>
                  <a:pt x="428" y="507"/>
                </a:lnTo>
                <a:lnTo>
                  <a:pt x="427" y="507"/>
                </a:lnTo>
                <a:lnTo>
                  <a:pt x="427" y="506"/>
                </a:lnTo>
                <a:lnTo>
                  <a:pt x="428" y="506"/>
                </a:lnTo>
                <a:lnTo>
                  <a:pt x="429" y="506"/>
                </a:lnTo>
                <a:lnTo>
                  <a:pt x="428" y="506"/>
                </a:lnTo>
                <a:close/>
                <a:moveTo>
                  <a:pt x="695" y="410"/>
                </a:moveTo>
                <a:lnTo>
                  <a:pt x="695" y="410"/>
                </a:lnTo>
                <a:lnTo>
                  <a:pt x="695" y="411"/>
                </a:lnTo>
                <a:lnTo>
                  <a:pt x="695" y="410"/>
                </a:lnTo>
                <a:close/>
                <a:moveTo>
                  <a:pt x="397" y="520"/>
                </a:moveTo>
                <a:lnTo>
                  <a:pt x="398" y="520"/>
                </a:lnTo>
                <a:lnTo>
                  <a:pt x="397" y="521"/>
                </a:lnTo>
                <a:lnTo>
                  <a:pt x="397" y="520"/>
                </a:lnTo>
                <a:lnTo>
                  <a:pt x="396" y="520"/>
                </a:lnTo>
                <a:lnTo>
                  <a:pt x="397" y="520"/>
                </a:lnTo>
                <a:close/>
                <a:moveTo>
                  <a:pt x="507" y="442"/>
                </a:moveTo>
                <a:lnTo>
                  <a:pt x="507" y="442"/>
                </a:lnTo>
                <a:lnTo>
                  <a:pt x="508" y="442"/>
                </a:lnTo>
                <a:lnTo>
                  <a:pt x="507" y="442"/>
                </a:lnTo>
                <a:close/>
              </a:path>
            </a:pathLst>
          </a:custGeom>
          <a:solidFill>
            <a:srgbClr val="E9FFB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81" name="Freeform 149"/>
          <p:cNvSpPr>
            <a:spLocks/>
          </p:cNvSpPr>
          <p:nvPr/>
        </p:nvSpPr>
        <p:spPr bwMode="auto">
          <a:xfrm>
            <a:off x="1617239" y="4135379"/>
            <a:ext cx="452500" cy="228423"/>
          </a:xfrm>
          <a:custGeom>
            <a:avLst/>
            <a:gdLst>
              <a:gd name="T0" fmla="*/ 433 w 456"/>
              <a:gd name="T1" fmla="*/ 238 h 242"/>
              <a:gd name="T2" fmla="*/ 399 w 456"/>
              <a:gd name="T3" fmla="*/ 228 h 242"/>
              <a:gd name="T4" fmla="*/ 380 w 456"/>
              <a:gd name="T5" fmla="*/ 198 h 242"/>
              <a:gd name="T6" fmla="*/ 347 w 456"/>
              <a:gd name="T7" fmla="*/ 158 h 242"/>
              <a:gd name="T8" fmla="*/ 324 w 456"/>
              <a:gd name="T9" fmla="*/ 99 h 242"/>
              <a:gd name="T10" fmla="*/ 258 w 456"/>
              <a:gd name="T11" fmla="*/ 115 h 242"/>
              <a:gd name="T12" fmla="*/ 253 w 456"/>
              <a:gd name="T13" fmla="*/ 108 h 242"/>
              <a:gd name="T14" fmla="*/ 254 w 456"/>
              <a:gd name="T15" fmla="*/ 102 h 242"/>
              <a:gd name="T16" fmla="*/ 264 w 456"/>
              <a:gd name="T17" fmla="*/ 106 h 242"/>
              <a:gd name="T18" fmla="*/ 268 w 456"/>
              <a:gd name="T19" fmla="*/ 97 h 242"/>
              <a:gd name="T20" fmla="*/ 274 w 456"/>
              <a:gd name="T21" fmla="*/ 100 h 242"/>
              <a:gd name="T22" fmla="*/ 275 w 456"/>
              <a:gd name="T23" fmla="*/ 93 h 242"/>
              <a:gd name="T24" fmla="*/ 281 w 456"/>
              <a:gd name="T25" fmla="*/ 82 h 242"/>
              <a:gd name="T26" fmla="*/ 288 w 456"/>
              <a:gd name="T27" fmla="*/ 84 h 242"/>
              <a:gd name="T28" fmla="*/ 296 w 456"/>
              <a:gd name="T29" fmla="*/ 81 h 242"/>
              <a:gd name="T30" fmla="*/ 298 w 456"/>
              <a:gd name="T31" fmla="*/ 70 h 242"/>
              <a:gd name="T32" fmla="*/ 304 w 456"/>
              <a:gd name="T33" fmla="*/ 68 h 242"/>
              <a:gd name="T34" fmla="*/ 311 w 456"/>
              <a:gd name="T35" fmla="*/ 62 h 242"/>
              <a:gd name="T36" fmla="*/ 316 w 456"/>
              <a:gd name="T37" fmla="*/ 53 h 242"/>
              <a:gd name="T38" fmla="*/ 306 w 456"/>
              <a:gd name="T39" fmla="*/ 43 h 242"/>
              <a:gd name="T40" fmla="*/ 297 w 456"/>
              <a:gd name="T41" fmla="*/ 41 h 242"/>
              <a:gd name="T42" fmla="*/ 290 w 456"/>
              <a:gd name="T43" fmla="*/ 40 h 242"/>
              <a:gd name="T44" fmla="*/ 285 w 456"/>
              <a:gd name="T45" fmla="*/ 40 h 242"/>
              <a:gd name="T46" fmla="*/ 284 w 456"/>
              <a:gd name="T47" fmla="*/ 30 h 242"/>
              <a:gd name="T48" fmla="*/ 281 w 456"/>
              <a:gd name="T49" fmla="*/ 22 h 242"/>
              <a:gd name="T50" fmla="*/ 275 w 456"/>
              <a:gd name="T51" fmla="*/ 21 h 242"/>
              <a:gd name="T52" fmla="*/ 273 w 456"/>
              <a:gd name="T53" fmla="*/ 29 h 242"/>
              <a:gd name="T54" fmla="*/ 264 w 456"/>
              <a:gd name="T55" fmla="*/ 33 h 242"/>
              <a:gd name="T56" fmla="*/ 256 w 456"/>
              <a:gd name="T57" fmla="*/ 28 h 242"/>
              <a:gd name="T58" fmla="*/ 248 w 456"/>
              <a:gd name="T59" fmla="*/ 28 h 242"/>
              <a:gd name="T60" fmla="*/ 246 w 456"/>
              <a:gd name="T61" fmla="*/ 17 h 242"/>
              <a:gd name="T62" fmla="*/ 234 w 456"/>
              <a:gd name="T63" fmla="*/ 22 h 242"/>
              <a:gd name="T64" fmla="*/ 221 w 456"/>
              <a:gd name="T65" fmla="*/ 24 h 242"/>
              <a:gd name="T66" fmla="*/ 219 w 456"/>
              <a:gd name="T67" fmla="*/ 22 h 242"/>
              <a:gd name="T68" fmla="*/ 214 w 456"/>
              <a:gd name="T69" fmla="*/ 17 h 242"/>
              <a:gd name="T70" fmla="*/ 204 w 456"/>
              <a:gd name="T71" fmla="*/ 12 h 242"/>
              <a:gd name="T72" fmla="*/ 194 w 456"/>
              <a:gd name="T73" fmla="*/ 18 h 242"/>
              <a:gd name="T74" fmla="*/ 186 w 456"/>
              <a:gd name="T75" fmla="*/ 20 h 242"/>
              <a:gd name="T76" fmla="*/ 179 w 456"/>
              <a:gd name="T77" fmla="*/ 12 h 242"/>
              <a:gd name="T78" fmla="*/ 173 w 456"/>
              <a:gd name="T79" fmla="*/ 8 h 242"/>
              <a:gd name="T80" fmla="*/ 166 w 456"/>
              <a:gd name="T81" fmla="*/ 1 h 242"/>
              <a:gd name="T82" fmla="*/ 154 w 456"/>
              <a:gd name="T83" fmla="*/ 4 h 242"/>
              <a:gd name="T84" fmla="*/ 142 w 456"/>
              <a:gd name="T85" fmla="*/ 1 h 242"/>
              <a:gd name="T86" fmla="*/ 131 w 456"/>
              <a:gd name="T87" fmla="*/ 6 h 242"/>
              <a:gd name="T88" fmla="*/ 122 w 456"/>
              <a:gd name="T89" fmla="*/ 10 h 242"/>
              <a:gd name="T90" fmla="*/ 110 w 456"/>
              <a:gd name="T91" fmla="*/ 13 h 242"/>
              <a:gd name="T92" fmla="*/ 98 w 456"/>
              <a:gd name="T93" fmla="*/ 14 h 242"/>
              <a:gd name="T94" fmla="*/ 91 w 456"/>
              <a:gd name="T95" fmla="*/ 17 h 242"/>
              <a:gd name="T96" fmla="*/ 84 w 456"/>
              <a:gd name="T97" fmla="*/ 23 h 242"/>
              <a:gd name="T98" fmla="*/ 73 w 456"/>
              <a:gd name="T99" fmla="*/ 31 h 242"/>
              <a:gd name="T100" fmla="*/ 62 w 456"/>
              <a:gd name="T101" fmla="*/ 34 h 242"/>
              <a:gd name="T102" fmla="*/ 51 w 456"/>
              <a:gd name="T103" fmla="*/ 34 h 242"/>
              <a:gd name="T104" fmla="*/ 39 w 456"/>
              <a:gd name="T105" fmla="*/ 36 h 242"/>
              <a:gd name="T106" fmla="*/ 39 w 456"/>
              <a:gd name="T107" fmla="*/ 44 h 242"/>
              <a:gd name="T108" fmla="*/ 33 w 456"/>
              <a:gd name="T109" fmla="*/ 52 h 242"/>
              <a:gd name="T110" fmla="*/ 29 w 456"/>
              <a:gd name="T111" fmla="*/ 56 h 242"/>
              <a:gd name="T112" fmla="*/ 19 w 456"/>
              <a:gd name="T113" fmla="*/ 68 h 242"/>
              <a:gd name="T114" fmla="*/ 15 w 456"/>
              <a:gd name="T115" fmla="*/ 73 h 242"/>
              <a:gd name="T116" fmla="*/ 11 w 456"/>
              <a:gd name="T117" fmla="*/ 76 h 242"/>
              <a:gd name="T118" fmla="*/ 2 w 456"/>
              <a:gd name="T119" fmla="*/ 82 h 24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56"/>
              <a:gd name="T181" fmla="*/ 0 h 242"/>
              <a:gd name="T182" fmla="*/ 456 w 456"/>
              <a:gd name="T183" fmla="*/ 242 h 24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56" h="242">
                <a:moveTo>
                  <a:pt x="456" y="212"/>
                </a:moveTo>
                <a:lnTo>
                  <a:pt x="453" y="214"/>
                </a:lnTo>
                <a:lnTo>
                  <a:pt x="452" y="215"/>
                </a:lnTo>
                <a:lnTo>
                  <a:pt x="450" y="216"/>
                </a:lnTo>
                <a:lnTo>
                  <a:pt x="450" y="218"/>
                </a:lnTo>
                <a:lnTo>
                  <a:pt x="447" y="222"/>
                </a:lnTo>
                <a:lnTo>
                  <a:pt x="446" y="224"/>
                </a:lnTo>
                <a:lnTo>
                  <a:pt x="445" y="226"/>
                </a:lnTo>
                <a:lnTo>
                  <a:pt x="444" y="228"/>
                </a:lnTo>
                <a:lnTo>
                  <a:pt x="442" y="228"/>
                </a:lnTo>
                <a:lnTo>
                  <a:pt x="441" y="231"/>
                </a:lnTo>
                <a:lnTo>
                  <a:pt x="440" y="232"/>
                </a:lnTo>
                <a:lnTo>
                  <a:pt x="438" y="234"/>
                </a:lnTo>
                <a:lnTo>
                  <a:pt x="437" y="234"/>
                </a:lnTo>
                <a:lnTo>
                  <a:pt x="436" y="235"/>
                </a:lnTo>
                <a:lnTo>
                  <a:pt x="435" y="236"/>
                </a:lnTo>
                <a:lnTo>
                  <a:pt x="433" y="238"/>
                </a:lnTo>
                <a:lnTo>
                  <a:pt x="430" y="240"/>
                </a:lnTo>
                <a:lnTo>
                  <a:pt x="427" y="241"/>
                </a:lnTo>
                <a:lnTo>
                  <a:pt x="425" y="241"/>
                </a:lnTo>
                <a:lnTo>
                  <a:pt x="424" y="241"/>
                </a:lnTo>
                <a:lnTo>
                  <a:pt x="421" y="242"/>
                </a:lnTo>
                <a:lnTo>
                  <a:pt x="418" y="242"/>
                </a:lnTo>
                <a:lnTo>
                  <a:pt x="417" y="242"/>
                </a:lnTo>
                <a:lnTo>
                  <a:pt x="415" y="242"/>
                </a:lnTo>
                <a:lnTo>
                  <a:pt x="414" y="241"/>
                </a:lnTo>
                <a:lnTo>
                  <a:pt x="412" y="241"/>
                </a:lnTo>
                <a:lnTo>
                  <a:pt x="409" y="240"/>
                </a:lnTo>
                <a:lnTo>
                  <a:pt x="407" y="239"/>
                </a:lnTo>
                <a:lnTo>
                  <a:pt x="406" y="239"/>
                </a:lnTo>
                <a:lnTo>
                  <a:pt x="403" y="235"/>
                </a:lnTo>
                <a:lnTo>
                  <a:pt x="401" y="234"/>
                </a:lnTo>
                <a:lnTo>
                  <a:pt x="400" y="231"/>
                </a:lnTo>
                <a:lnTo>
                  <a:pt x="399" y="228"/>
                </a:lnTo>
                <a:lnTo>
                  <a:pt x="398" y="227"/>
                </a:lnTo>
                <a:lnTo>
                  <a:pt x="397" y="225"/>
                </a:lnTo>
                <a:lnTo>
                  <a:pt x="396" y="223"/>
                </a:lnTo>
                <a:lnTo>
                  <a:pt x="396" y="222"/>
                </a:lnTo>
                <a:lnTo>
                  <a:pt x="395" y="221"/>
                </a:lnTo>
                <a:lnTo>
                  <a:pt x="393" y="218"/>
                </a:lnTo>
                <a:lnTo>
                  <a:pt x="391" y="215"/>
                </a:lnTo>
                <a:lnTo>
                  <a:pt x="388" y="212"/>
                </a:lnTo>
                <a:lnTo>
                  <a:pt x="386" y="211"/>
                </a:lnTo>
                <a:lnTo>
                  <a:pt x="384" y="210"/>
                </a:lnTo>
                <a:lnTo>
                  <a:pt x="383" y="208"/>
                </a:lnTo>
                <a:lnTo>
                  <a:pt x="382" y="207"/>
                </a:lnTo>
                <a:lnTo>
                  <a:pt x="381" y="206"/>
                </a:lnTo>
                <a:lnTo>
                  <a:pt x="381" y="205"/>
                </a:lnTo>
                <a:lnTo>
                  <a:pt x="380" y="202"/>
                </a:lnTo>
                <a:lnTo>
                  <a:pt x="380" y="200"/>
                </a:lnTo>
                <a:lnTo>
                  <a:pt x="380" y="198"/>
                </a:lnTo>
                <a:lnTo>
                  <a:pt x="379" y="194"/>
                </a:lnTo>
                <a:lnTo>
                  <a:pt x="378" y="191"/>
                </a:lnTo>
                <a:lnTo>
                  <a:pt x="375" y="190"/>
                </a:lnTo>
                <a:lnTo>
                  <a:pt x="369" y="189"/>
                </a:lnTo>
                <a:lnTo>
                  <a:pt x="366" y="190"/>
                </a:lnTo>
                <a:lnTo>
                  <a:pt x="362" y="190"/>
                </a:lnTo>
                <a:lnTo>
                  <a:pt x="357" y="190"/>
                </a:lnTo>
                <a:lnTo>
                  <a:pt x="356" y="189"/>
                </a:lnTo>
                <a:lnTo>
                  <a:pt x="355" y="188"/>
                </a:lnTo>
                <a:lnTo>
                  <a:pt x="355" y="187"/>
                </a:lnTo>
                <a:lnTo>
                  <a:pt x="355" y="183"/>
                </a:lnTo>
                <a:lnTo>
                  <a:pt x="354" y="181"/>
                </a:lnTo>
                <a:lnTo>
                  <a:pt x="353" y="180"/>
                </a:lnTo>
                <a:lnTo>
                  <a:pt x="357" y="179"/>
                </a:lnTo>
                <a:lnTo>
                  <a:pt x="358" y="174"/>
                </a:lnTo>
                <a:lnTo>
                  <a:pt x="351" y="166"/>
                </a:lnTo>
                <a:lnTo>
                  <a:pt x="347" y="158"/>
                </a:lnTo>
                <a:lnTo>
                  <a:pt x="340" y="156"/>
                </a:lnTo>
                <a:lnTo>
                  <a:pt x="339" y="151"/>
                </a:lnTo>
                <a:lnTo>
                  <a:pt x="338" y="145"/>
                </a:lnTo>
                <a:lnTo>
                  <a:pt x="337" y="138"/>
                </a:lnTo>
                <a:lnTo>
                  <a:pt x="334" y="132"/>
                </a:lnTo>
                <a:lnTo>
                  <a:pt x="332" y="131"/>
                </a:lnTo>
                <a:lnTo>
                  <a:pt x="330" y="129"/>
                </a:lnTo>
                <a:lnTo>
                  <a:pt x="326" y="126"/>
                </a:lnTo>
                <a:lnTo>
                  <a:pt x="323" y="121"/>
                </a:lnTo>
                <a:lnTo>
                  <a:pt x="323" y="117"/>
                </a:lnTo>
                <a:lnTo>
                  <a:pt x="323" y="116"/>
                </a:lnTo>
                <a:lnTo>
                  <a:pt x="323" y="113"/>
                </a:lnTo>
                <a:lnTo>
                  <a:pt x="325" y="107"/>
                </a:lnTo>
                <a:lnTo>
                  <a:pt x="325" y="106"/>
                </a:lnTo>
                <a:lnTo>
                  <a:pt x="325" y="102"/>
                </a:lnTo>
                <a:lnTo>
                  <a:pt x="325" y="100"/>
                </a:lnTo>
                <a:lnTo>
                  <a:pt x="324" y="99"/>
                </a:lnTo>
                <a:lnTo>
                  <a:pt x="323" y="97"/>
                </a:lnTo>
                <a:lnTo>
                  <a:pt x="323" y="93"/>
                </a:lnTo>
                <a:lnTo>
                  <a:pt x="321" y="88"/>
                </a:lnTo>
                <a:lnTo>
                  <a:pt x="317" y="85"/>
                </a:lnTo>
                <a:lnTo>
                  <a:pt x="308" y="85"/>
                </a:lnTo>
                <a:lnTo>
                  <a:pt x="301" y="88"/>
                </a:lnTo>
                <a:lnTo>
                  <a:pt x="294" y="93"/>
                </a:lnTo>
                <a:lnTo>
                  <a:pt x="287" y="99"/>
                </a:lnTo>
                <a:lnTo>
                  <a:pt x="284" y="101"/>
                </a:lnTo>
                <a:lnTo>
                  <a:pt x="284" y="100"/>
                </a:lnTo>
                <a:lnTo>
                  <a:pt x="284" y="101"/>
                </a:lnTo>
                <a:lnTo>
                  <a:pt x="282" y="102"/>
                </a:lnTo>
                <a:lnTo>
                  <a:pt x="277" y="105"/>
                </a:lnTo>
                <a:lnTo>
                  <a:pt x="271" y="107"/>
                </a:lnTo>
                <a:lnTo>
                  <a:pt x="267" y="110"/>
                </a:lnTo>
                <a:lnTo>
                  <a:pt x="263" y="113"/>
                </a:lnTo>
                <a:lnTo>
                  <a:pt x="258" y="115"/>
                </a:lnTo>
                <a:lnTo>
                  <a:pt x="258" y="114"/>
                </a:lnTo>
                <a:lnTo>
                  <a:pt x="259" y="114"/>
                </a:lnTo>
                <a:lnTo>
                  <a:pt x="258" y="113"/>
                </a:lnTo>
                <a:lnTo>
                  <a:pt x="259" y="113"/>
                </a:lnTo>
                <a:lnTo>
                  <a:pt x="258" y="113"/>
                </a:lnTo>
                <a:lnTo>
                  <a:pt x="258" y="112"/>
                </a:lnTo>
                <a:lnTo>
                  <a:pt x="258" y="111"/>
                </a:lnTo>
                <a:lnTo>
                  <a:pt x="257" y="111"/>
                </a:lnTo>
                <a:lnTo>
                  <a:pt x="257" y="110"/>
                </a:lnTo>
                <a:lnTo>
                  <a:pt x="256" y="109"/>
                </a:lnTo>
                <a:lnTo>
                  <a:pt x="255" y="108"/>
                </a:lnTo>
                <a:lnTo>
                  <a:pt x="254" y="108"/>
                </a:lnTo>
                <a:lnTo>
                  <a:pt x="254" y="109"/>
                </a:lnTo>
                <a:lnTo>
                  <a:pt x="253" y="109"/>
                </a:lnTo>
                <a:lnTo>
                  <a:pt x="253" y="108"/>
                </a:lnTo>
                <a:lnTo>
                  <a:pt x="253" y="107"/>
                </a:lnTo>
                <a:lnTo>
                  <a:pt x="253" y="106"/>
                </a:lnTo>
                <a:lnTo>
                  <a:pt x="253" y="105"/>
                </a:lnTo>
                <a:lnTo>
                  <a:pt x="252" y="104"/>
                </a:lnTo>
                <a:lnTo>
                  <a:pt x="252" y="103"/>
                </a:lnTo>
                <a:lnTo>
                  <a:pt x="252" y="102"/>
                </a:lnTo>
                <a:lnTo>
                  <a:pt x="251" y="102"/>
                </a:lnTo>
                <a:lnTo>
                  <a:pt x="251" y="101"/>
                </a:lnTo>
                <a:lnTo>
                  <a:pt x="252" y="101"/>
                </a:lnTo>
                <a:lnTo>
                  <a:pt x="252" y="100"/>
                </a:lnTo>
                <a:lnTo>
                  <a:pt x="253" y="100"/>
                </a:lnTo>
                <a:lnTo>
                  <a:pt x="254" y="100"/>
                </a:lnTo>
                <a:lnTo>
                  <a:pt x="254" y="101"/>
                </a:lnTo>
                <a:lnTo>
                  <a:pt x="254" y="102"/>
                </a:lnTo>
                <a:lnTo>
                  <a:pt x="254" y="103"/>
                </a:lnTo>
                <a:lnTo>
                  <a:pt x="255" y="103"/>
                </a:lnTo>
                <a:lnTo>
                  <a:pt x="255" y="104"/>
                </a:lnTo>
                <a:lnTo>
                  <a:pt x="256" y="104"/>
                </a:lnTo>
                <a:lnTo>
                  <a:pt x="256" y="105"/>
                </a:lnTo>
                <a:lnTo>
                  <a:pt x="257" y="105"/>
                </a:lnTo>
                <a:lnTo>
                  <a:pt x="257" y="106"/>
                </a:lnTo>
                <a:lnTo>
                  <a:pt x="258" y="105"/>
                </a:lnTo>
                <a:lnTo>
                  <a:pt x="259" y="105"/>
                </a:lnTo>
                <a:lnTo>
                  <a:pt x="260" y="105"/>
                </a:lnTo>
                <a:lnTo>
                  <a:pt x="261" y="106"/>
                </a:lnTo>
                <a:lnTo>
                  <a:pt x="262" y="106"/>
                </a:lnTo>
                <a:lnTo>
                  <a:pt x="263" y="106"/>
                </a:lnTo>
                <a:lnTo>
                  <a:pt x="264" y="106"/>
                </a:lnTo>
                <a:lnTo>
                  <a:pt x="265" y="106"/>
                </a:lnTo>
                <a:lnTo>
                  <a:pt x="266" y="106"/>
                </a:lnTo>
                <a:lnTo>
                  <a:pt x="266" y="105"/>
                </a:lnTo>
                <a:lnTo>
                  <a:pt x="266" y="104"/>
                </a:lnTo>
                <a:lnTo>
                  <a:pt x="267" y="104"/>
                </a:lnTo>
                <a:lnTo>
                  <a:pt x="267" y="103"/>
                </a:lnTo>
                <a:lnTo>
                  <a:pt x="267" y="102"/>
                </a:lnTo>
                <a:lnTo>
                  <a:pt x="267" y="101"/>
                </a:lnTo>
                <a:lnTo>
                  <a:pt x="268" y="101"/>
                </a:lnTo>
                <a:lnTo>
                  <a:pt x="268" y="100"/>
                </a:lnTo>
                <a:lnTo>
                  <a:pt x="269" y="100"/>
                </a:lnTo>
                <a:lnTo>
                  <a:pt x="269" y="99"/>
                </a:lnTo>
                <a:lnTo>
                  <a:pt x="269" y="98"/>
                </a:lnTo>
                <a:lnTo>
                  <a:pt x="268" y="98"/>
                </a:lnTo>
                <a:lnTo>
                  <a:pt x="268" y="97"/>
                </a:lnTo>
                <a:lnTo>
                  <a:pt x="267" y="97"/>
                </a:lnTo>
                <a:lnTo>
                  <a:pt x="267" y="96"/>
                </a:lnTo>
                <a:lnTo>
                  <a:pt x="268" y="96"/>
                </a:lnTo>
                <a:lnTo>
                  <a:pt x="269" y="96"/>
                </a:lnTo>
                <a:lnTo>
                  <a:pt x="269" y="97"/>
                </a:lnTo>
                <a:lnTo>
                  <a:pt x="270" y="98"/>
                </a:lnTo>
                <a:lnTo>
                  <a:pt x="270" y="99"/>
                </a:lnTo>
                <a:lnTo>
                  <a:pt x="271" y="99"/>
                </a:lnTo>
                <a:lnTo>
                  <a:pt x="272" y="99"/>
                </a:lnTo>
                <a:lnTo>
                  <a:pt x="272" y="100"/>
                </a:lnTo>
                <a:lnTo>
                  <a:pt x="273" y="101"/>
                </a:lnTo>
                <a:lnTo>
                  <a:pt x="273" y="100"/>
                </a:lnTo>
                <a:lnTo>
                  <a:pt x="273" y="101"/>
                </a:lnTo>
                <a:lnTo>
                  <a:pt x="274" y="101"/>
                </a:lnTo>
                <a:lnTo>
                  <a:pt x="274" y="100"/>
                </a:lnTo>
                <a:lnTo>
                  <a:pt x="275" y="100"/>
                </a:lnTo>
                <a:lnTo>
                  <a:pt x="276" y="100"/>
                </a:lnTo>
                <a:lnTo>
                  <a:pt x="276" y="99"/>
                </a:lnTo>
                <a:lnTo>
                  <a:pt x="276" y="98"/>
                </a:lnTo>
                <a:lnTo>
                  <a:pt x="275" y="98"/>
                </a:lnTo>
                <a:lnTo>
                  <a:pt x="275" y="97"/>
                </a:lnTo>
                <a:lnTo>
                  <a:pt x="276" y="97"/>
                </a:lnTo>
                <a:lnTo>
                  <a:pt x="276" y="96"/>
                </a:lnTo>
                <a:lnTo>
                  <a:pt x="276" y="95"/>
                </a:lnTo>
                <a:lnTo>
                  <a:pt x="276" y="94"/>
                </a:lnTo>
                <a:lnTo>
                  <a:pt x="275" y="94"/>
                </a:lnTo>
                <a:lnTo>
                  <a:pt x="274" y="94"/>
                </a:lnTo>
                <a:lnTo>
                  <a:pt x="275" y="93"/>
                </a:lnTo>
                <a:lnTo>
                  <a:pt x="274" y="93"/>
                </a:lnTo>
                <a:lnTo>
                  <a:pt x="275" y="92"/>
                </a:lnTo>
                <a:lnTo>
                  <a:pt x="275" y="93"/>
                </a:lnTo>
                <a:lnTo>
                  <a:pt x="276" y="93"/>
                </a:lnTo>
                <a:lnTo>
                  <a:pt x="276" y="92"/>
                </a:lnTo>
                <a:lnTo>
                  <a:pt x="277" y="92"/>
                </a:lnTo>
                <a:lnTo>
                  <a:pt x="278" y="92"/>
                </a:lnTo>
                <a:lnTo>
                  <a:pt x="278" y="91"/>
                </a:lnTo>
                <a:lnTo>
                  <a:pt x="279" y="91"/>
                </a:lnTo>
                <a:lnTo>
                  <a:pt x="279" y="90"/>
                </a:lnTo>
                <a:lnTo>
                  <a:pt x="279" y="89"/>
                </a:lnTo>
                <a:lnTo>
                  <a:pt x="279" y="88"/>
                </a:lnTo>
                <a:lnTo>
                  <a:pt x="279" y="87"/>
                </a:lnTo>
                <a:lnTo>
                  <a:pt x="280" y="87"/>
                </a:lnTo>
                <a:lnTo>
                  <a:pt x="281" y="85"/>
                </a:lnTo>
                <a:lnTo>
                  <a:pt x="281" y="84"/>
                </a:lnTo>
                <a:lnTo>
                  <a:pt x="281" y="83"/>
                </a:lnTo>
                <a:lnTo>
                  <a:pt x="281" y="82"/>
                </a:lnTo>
                <a:lnTo>
                  <a:pt x="282" y="82"/>
                </a:lnTo>
                <a:lnTo>
                  <a:pt x="283" y="81"/>
                </a:lnTo>
                <a:lnTo>
                  <a:pt x="283" y="80"/>
                </a:lnTo>
                <a:lnTo>
                  <a:pt x="284" y="80"/>
                </a:lnTo>
                <a:lnTo>
                  <a:pt x="284" y="79"/>
                </a:lnTo>
                <a:lnTo>
                  <a:pt x="284" y="80"/>
                </a:lnTo>
                <a:lnTo>
                  <a:pt x="284" y="81"/>
                </a:lnTo>
                <a:lnTo>
                  <a:pt x="285" y="81"/>
                </a:lnTo>
                <a:lnTo>
                  <a:pt x="285" y="82"/>
                </a:lnTo>
                <a:lnTo>
                  <a:pt x="285" y="83"/>
                </a:lnTo>
                <a:lnTo>
                  <a:pt x="284" y="84"/>
                </a:lnTo>
                <a:lnTo>
                  <a:pt x="285" y="84"/>
                </a:lnTo>
                <a:lnTo>
                  <a:pt x="286" y="84"/>
                </a:lnTo>
                <a:lnTo>
                  <a:pt x="287" y="84"/>
                </a:lnTo>
                <a:lnTo>
                  <a:pt x="288" y="84"/>
                </a:lnTo>
                <a:lnTo>
                  <a:pt x="288" y="85"/>
                </a:lnTo>
                <a:lnTo>
                  <a:pt x="289" y="85"/>
                </a:lnTo>
                <a:lnTo>
                  <a:pt x="290" y="85"/>
                </a:lnTo>
                <a:lnTo>
                  <a:pt x="291" y="85"/>
                </a:lnTo>
                <a:lnTo>
                  <a:pt x="291" y="84"/>
                </a:lnTo>
                <a:lnTo>
                  <a:pt x="291" y="83"/>
                </a:lnTo>
                <a:lnTo>
                  <a:pt x="291" y="82"/>
                </a:lnTo>
                <a:lnTo>
                  <a:pt x="292" y="82"/>
                </a:lnTo>
                <a:lnTo>
                  <a:pt x="292" y="81"/>
                </a:lnTo>
                <a:lnTo>
                  <a:pt x="293" y="81"/>
                </a:lnTo>
                <a:lnTo>
                  <a:pt x="293" y="82"/>
                </a:lnTo>
                <a:lnTo>
                  <a:pt x="293" y="81"/>
                </a:lnTo>
                <a:lnTo>
                  <a:pt x="294" y="81"/>
                </a:lnTo>
                <a:lnTo>
                  <a:pt x="295" y="81"/>
                </a:lnTo>
                <a:lnTo>
                  <a:pt x="296" y="81"/>
                </a:lnTo>
                <a:lnTo>
                  <a:pt x="297" y="81"/>
                </a:lnTo>
                <a:lnTo>
                  <a:pt x="298" y="80"/>
                </a:lnTo>
                <a:lnTo>
                  <a:pt x="298" y="79"/>
                </a:lnTo>
                <a:lnTo>
                  <a:pt x="298" y="78"/>
                </a:lnTo>
                <a:lnTo>
                  <a:pt x="299" y="78"/>
                </a:lnTo>
                <a:lnTo>
                  <a:pt x="299" y="77"/>
                </a:lnTo>
                <a:lnTo>
                  <a:pt x="299" y="76"/>
                </a:lnTo>
                <a:lnTo>
                  <a:pt x="299" y="75"/>
                </a:lnTo>
                <a:lnTo>
                  <a:pt x="299" y="74"/>
                </a:lnTo>
                <a:lnTo>
                  <a:pt x="299" y="73"/>
                </a:lnTo>
                <a:lnTo>
                  <a:pt x="298" y="73"/>
                </a:lnTo>
                <a:lnTo>
                  <a:pt x="299" y="72"/>
                </a:lnTo>
                <a:lnTo>
                  <a:pt x="299" y="71"/>
                </a:lnTo>
                <a:lnTo>
                  <a:pt x="299" y="70"/>
                </a:lnTo>
                <a:lnTo>
                  <a:pt x="298" y="70"/>
                </a:lnTo>
                <a:lnTo>
                  <a:pt x="298" y="69"/>
                </a:lnTo>
                <a:lnTo>
                  <a:pt x="299" y="69"/>
                </a:lnTo>
                <a:lnTo>
                  <a:pt x="299" y="68"/>
                </a:lnTo>
                <a:lnTo>
                  <a:pt x="300" y="68"/>
                </a:lnTo>
                <a:lnTo>
                  <a:pt x="300" y="67"/>
                </a:lnTo>
                <a:lnTo>
                  <a:pt x="300" y="66"/>
                </a:lnTo>
                <a:lnTo>
                  <a:pt x="300" y="65"/>
                </a:lnTo>
                <a:lnTo>
                  <a:pt x="301" y="64"/>
                </a:lnTo>
                <a:lnTo>
                  <a:pt x="301" y="65"/>
                </a:lnTo>
                <a:lnTo>
                  <a:pt x="302" y="65"/>
                </a:lnTo>
                <a:lnTo>
                  <a:pt x="301" y="66"/>
                </a:lnTo>
                <a:lnTo>
                  <a:pt x="302" y="67"/>
                </a:lnTo>
                <a:lnTo>
                  <a:pt x="303" y="67"/>
                </a:lnTo>
                <a:lnTo>
                  <a:pt x="304" y="67"/>
                </a:lnTo>
                <a:lnTo>
                  <a:pt x="304" y="68"/>
                </a:lnTo>
                <a:lnTo>
                  <a:pt x="304" y="67"/>
                </a:lnTo>
                <a:lnTo>
                  <a:pt x="305" y="67"/>
                </a:lnTo>
                <a:lnTo>
                  <a:pt x="305" y="68"/>
                </a:lnTo>
                <a:lnTo>
                  <a:pt x="306" y="68"/>
                </a:lnTo>
                <a:lnTo>
                  <a:pt x="306" y="67"/>
                </a:lnTo>
                <a:lnTo>
                  <a:pt x="307" y="67"/>
                </a:lnTo>
                <a:lnTo>
                  <a:pt x="308" y="68"/>
                </a:lnTo>
                <a:lnTo>
                  <a:pt x="309" y="68"/>
                </a:lnTo>
                <a:lnTo>
                  <a:pt x="309" y="67"/>
                </a:lnTo>
                <a:lnTo>
                  <a:pt x="310" y="67"/>
                </a:lnTo>
                <a:lnTo>
                  <a:pt x="310" y="66"/>
                </a:lnTo>
                <a:lnTo>
                  <a:pt x="311" y="65"/>
                </a:lnTo>
                <a:lnTo>
                  <a:pt x="311" y="64"/>
                </a:lnTo>
                <a:lnTo>
                  <a:pt x="311" y="63"/>
                </a:lnTo>
                <a:lnTo>
                  <a:pt x="311" y="62"/>
                </a:lnTo>
                <a:lnTo>
                  <a:pt x="310" y="62"/>
                </a:lnTo>
                <a:lnTo>
                  <a:pt x="310" y="61"/>
                </a:lnTo>
                <a:lnTo>
                  <a:pt x="311" y="61"/>
                </a:lnTo>
                <a:lnTo>
                  <a:pt x="311" y="60"/>
                </a:lnTo>
                <a:lnTo>
                  <a:pt x="312" y="60"/>
                </a:lnTo>
                <a:lnTo>
                  <a:pt x="312" y="59"/>
                </a:lnTo>
                <a:lnTo>
                  <a:pt x="313" y="59"/>
                </a:lnTo>
                <a:lnTo>
                  <a:pt x="314" y="58"/>
                </a:lnTo>
                <a:lnTo>
                  <a:pt x="314" y="57"/>
                </a:lnTo>
                <a:lnTo>
                  <a:pt x="315" y="56"/>
                </a:lnTo>
                <a:lnTo>
                  <a:pt x="315" y="55"/>
                </a:lnTo>
                <a:lnTo>
                  <a:pt x="316" y="55"/>
                </a:lnTo>
                <a:lnTo>
                  <a:pt x="315" y="54"/>
                </a:lnTo>
                <a:lnTo>
                  <a:pt x="316" y="54"/>
                </a:lnTo>
                <a:lnTo>
                  <a:pt x="316" y="53"/>
                </a:lnTo>
                <a:lnTo>
                  <a:pt x="316" y="52"/>
                </a:lnTo>
                <a:lnTo>
                  <a:pt x="315" y="52"/>
                </a:lnTo>
                <a:lnTo>
                  <a:pt x="314" y="52"/>
                </a:lnTo>
                <a:lnTo>
                  <a:pt x="313" y="52"/>
                </a:lnTo>
                <a:lnTo>
                  <a:pt x="312" y="52"/>
                </a:lnTo>
                <a:lnTo>
                  <a:pt x="311" y="52"/>
                </a:lnTo>
                <a:lnTo>
                  <a:pt x="311" y="51"/>
                </a:lnTo>
                <a:lnTo>
                  <a:pt x="311" y="50"/>
                </a:lnTo>
                <a:lnTo>
                  <a:pt x="311" y="49"/>
                </a:lnTo>
                <a:lnTo>
                  <a:pt x="310" y="48"/>
                </a:lnTo>
                <a:lnTo>
                  <a:pt x="310" y="47"/>
                </a:lnTo>
                <a:lnTo>
                  <a:pt x="310" y="46"/>
                </a:lnTo>
                <a:lnTo>
                  <a:pt x="308" y="44"/>
                </a:lnTo>
                <a:lnTo>
                  <a:pt x="307" y="44"/>
                </a:lnTo>
                <a:lnTo>
                  <a:pt x="307" y="43"/>
                </a:lnTo>
                <a:lnTo>
                  <a:pt x="306" y="43"/>
                </a:lnTo>
                <a:lnTo>
                  <a:pt x="305" y="43"/>
                </a:lnTo>
                <a:lnTo>
                  <a:pt x="304" y="43"/>
                </a:lnTo>
                <a:lnTo>
                  <a:pt x="304" y="42"/>
                </a:lnTo>
                <a:lnTo>
                  <a:pt x="303" y="42"/>
                </a:lnTo>
                <a:lnTo>
                  <a:pt x="302" y="42"/>
                </a:lnTo>
                <a:lnTo>
                  <a:pt x="301" y="42"/>
                </a:lnTo>
                <a:lnTo>
                  <a:pt x="300" y="42"/>
                </a:lnTo>
                <a:lnTo>
                  <a:pt x="299" y="42"/>
                </a:lnTo>
                <a:lnTo>
                  <a:pt x="299" y="41"/>
                </a:lnTo>
                <a:lnTo>
                  <a:pt x="298" y="41"/>
                </a:lnTo>
                <a:lnTo>
                  <a:pt x="299" y="41"/>
                </a:lnTo>
                <a:lnTo>
                  <a:pt x="298" y="41"/>
                </a:lnTo>
                <a:lnTo>
                  <a:pt x="298" y="40"/>
                </a:lnTo>
                <a:lnTo>
                  <a:pt x="298" y="41"/>
                </a:lnTo>
                <a:lnTo>
                  <a:pt x="297" y="41"/>
                </a:lnTo>
                <a:lnTo>
                  <a:pt x="297" y="40"/>
                </a:lnTo>
                <a:lnTo>
                  <a:pt x="297" y="41"/>
                </a:lnTo>
                <a:lnTo>
                  <a:pt x="296" y="41"/>
                </a:lnTo>
                <a:lnTo>
                  <a:pt x="295" y="41"/>
                </a:lnTo>
                <a:lnTo>
                  <a:pt x="294" y="41"/>
                </a:lnTo>
                <a:lnTo>
                  <a:pt x="293" y="41"/>
                </a:lnTo>
                <a:lnTo>
                  <a:pt x="293" y="42"/>
                </a:lnTo>
                <a:lnTo>
                  <a:pt x="292" y="42"/>
                </a:lnTo>
                <a:lnTo>
                  <a:pt x="292" y="43"/>
                </a:lnTo>
                <a:lnTo>
                  <a:pt x="291" y="43"/>
                </a:lnTo>
                <a:lnTo>
                  <a:pt x="291" y="42"/>
                </a:lnTo>
                <a:lnTo>
                  <a:pt x="290" y="42"/>
                </a:lnTo>
                <a:lnTo>
                  <a:pt x="290" y="41"/>
                </a:lnTo>
                <a:lnTo>
                  <a:pt x="290" y="40"/>
                </a:lnTo>
                <a:lnTo>
                  <a:pt x="289" y="39"/>
                </a:lnTo>
                <a:lnTo>
                  <a:pt x="289" y="38"/>
                </a:lnTo>
                <a:lnTo>
                  <a:pt x="289" y="37"/>
                </a:lnTo>
                <a:lnTo>
                  <a:pt x="289" y="36"/>
                </a:lnTo>
                <a:lnTo>
                  <a:pt x="288" y="36"/>
                </a:lnTo>
                <a:lnTo>
                  <a:pt x="287" y="36"/>
                </a:lnTo>
                <a:lnTo>
                  <a:pt x="287" y="37"/>
                </a:lnTo>
                <a:lnTo>
                  <a:pt x="287" y="38"/>
                </a:lnTo>
                <a:lnTo>
                  <a:pt x="286" y="38"/>
                </a:lnTo>
                <a:lnTo>
                  <a:pt x="286" y="39"/>
                </a:lnTo>
                <a:lnTo>
                  <a:pt x="286" y="40"/>
                </a:lnTo>
                <a:lnTo>
                  <a:pt x="286" y="41"/>
                </a:lnTo>
                <a:lnTo>
                  <a:pt x="286" y="42"/>
                </a:lnTo>
                <a:lnTo>
                  <a:pt x="286" y="41"/>
                </a:lnTo>
                <a:lnTo>
                  <a:pt x="285" y="41"/>
                </a:lnTo>
                <a:lnTo>
                  <a:pt x="285" y="40"/>
                </a:lnTo>
                <a:lnTo>
                  <a:pt x="285" y="39"/>
                </a:lnTo>
                <a:lnTo>
                  <a:pt x="284" y="39"/>
                </a:lnTo>
                <a:lnTo>
                  <a:pt x="284" y="38"/>
                </a:lnTo>
                <a:lnTo>
                  <a:pt x="285" y="38"/>
                </a:lnTo>
                <a:lnTo>
                  <a:pt x="284" y="38"/>
                </a:lnTo>
                <a:lnTo>
                  <a:pt x="285" y="37"/>
                </a:lnTo>
                <a:lnTo>
                  <a:pt x="284" y="37"/>
                </a:lnTo>
                <a:lnTo>
                  <a:pt x="284" y="36"/>
                </a:lnTo>
                <a:lnTo>
                  <a:pt x="284" y="35"/>
                </a:lnTo>
                <a:lnTo>
                  <a:pt x="284" y="34"/>
                </a:lnTo>
                <a:lnTo>
                  <a:pt x="284" y="33"/>
                </a:lnTo>
                <a:lnTo>
                  <a:pt x="284" y="32"/>
                </a:lnTo>
                <a:lnTo>
                  <a:pt x="283" y="32"/>
                </a:lnTo>
                <a:lnTo>
                  <a:pt x="283" y="31"/>
                </a:lnTo>
                <a:lnTo>
                  <a:pt x="284" y="31"/>
                </a:lnTo>
                <a:lnTo>
                  <a:pt x="284" y="30"/>
                </a:lnTo>
                <a:lnTo>
                  <a:pt x="284" y="29"/>
                </a:lnTo>
                <a:lnTo>
                  <a:pt x="284" y="28"/>
                </a:lnTo>
                <a:lnTo>
                  <a:pt x="284" y="27"/>
                </a:lnTo>
                <a:lnTo>
                  <a:pt x="285" y="27"/>
                </a:lnTo>
                <a:lnTo>
                  <a:pt x="284" y="27"/>
                </a:lnTo>
                <a:lnTo>
                  <a:pt x="285" y="26"/>
                </a:lnTo>
                <a:lnTo>
                  <a:pt x="285" y="25"/>
                </a:lnTo>
                <a:lnTo>
                  <a:pt x="284" y="25"/>
                </a:lnTo>
                <a:lnTo>
                  <a:pt x="285" y="25"/>
                </a:lnTo>
                <a:lnTo>
                  <a:pt x="284" y="25"/>
                </a:lnTo>
                <a:lnTo>
                  <a:pt x="283" y="25"/>
                </a:lnTo>
                <a:lnTo>
                  <a:pt x="283" y="24"/>
                </a:lnTo>
                <a:lnTo>
                  <a:pt x="282" y="24"/>
                </a:lnTo>
                <a:lnTo>
                  <a:pt x="282" y="23"/>
                </a:lnTo>
                <a:lnTo>
                  <a:pt x="281" y="23"/>
                </a:lnTo>
                <a:lnTo>
                  <a:pt x="281" y="22"/>
                </a:lnTo>
                <a:lnTo>
                  <a:pt x="280" y="22"/>
                </a:lnTo>
                <a:lnTo>
                  <a:pt x="280" y="21"/>
                </a:lnTo>
                <a:lnTo>
                  <a:pt x="281" y="21"/>
                </a:lnTo>
                <a:lnTo>
                  <a:pt x="280" y="21"/>
                </a:lnTo>
                <a:lnTo>
                  <a:pt x="280" y="20"/>
                </a:lnTo>
                <a:lnTo>
                  <a:pt x="279" y="19"/>
                </a:lnTo>
                <a:lnTo>
                  <a:pt x="278" y="19"/>
                </a:lnTo>
                <a:lnTo>
                  <a:pt x="278" y="18"/>
                </a:lnTo>
                <a:lnTo>
                  <a:pt x="277" y="18"/>
                </a:lnTo>
                <a:lnTo>
                  <a:pt x="277" y="17"/>
                </a:lnTo>
                <a:lnTo>
                  <a:pt x="276" y="17"/>
                </a:lnTo>
                <a:lnTo>
                  <a:pt x="276" y="18"/>
                </a:lnTo>
                <a:lnTo>
                  <a:pt x="276" y="19"/>
                </a:lnTo>
                <a:lnTo>
                  <a:pt x="276" y="20"/>
                </a:lnTo>
                <a:lnTo>
                  <a:pt x="276" y="21"/>
                </a:lnTo>
                <a:lnTo>
                  <a:pt x="275" y="21"/>
                </a:lnTo>
                <a:lnTo>
                  <a:pt x="275" y="22"/>
                </a:lnTo>
                <a:lnTo>
                  <a:pt x="274" y="23"/>
                </a:lnTo>
                <a:lnTo>
                  <a:pt x="275" y="23"/>
                </a:lnTo>
                <a:lnTo>
                  <a:pt x="275" y="24"/>
                </a:lnTo>
                <a:lnTo>
                  <a:pt x="276" y="24"/>
                </a:lnTo>
                <a:lnTo>
                  <a:pt x="276" y="25"/>
                </a:lnTo>
                <a:lnTo>
                  <a:pt x="275" y="25"/>
                </a:lnTo>
                <a:lnTo>
                  <a:pt x="275" y="26"/>
                </a:lnTo>
                <a:lnTo>
                  <a:pt x="276" y="27"/>
                </a:lnTo>
                <a:lnTo>
                  <a:pt x="277" y="27"/>
                </a:lnTo>
                <a:lnTo>
                  <a:pt x="277" y="28"/>
                </a:lnTo>
                <a:lnTo>
                  <a:pt x="276" y="28"/>
                </a:lnTo>
                <a:lnTo>
                  <a:pt x="276" y="29"/>
                </a:lnTo>
                <a:lnTo>
                  <a:pt x="275" y="29"/>
                </a:lnTo>
                <a:lnTo>
                  <a:pt x="274" y="29"/>
                </a:lnTo>
                <a:lnTo>
                  <a:pt x="273" y="29"/>
                </a:lnTo>
                <a:lnTo>
                  <a:pt x="272" y="29"/>
                </a:lnTo>
                <a:lnTo>
                  <a:pt x="272" y="30"/>
                </a:lnTo>
                <a:lnTo>
                  <a:pt x="272" y="31"/>
                </a:lnTo>
                <a:lnTo>
                  <a:pt x="271" y="31"/>
                </a:lnTo>
                <a:lnTo>
                  <a:pt x="270" y="31"/>
                </a:lnTo>
                <a:lnTo>
                  <a:pt x="269" y="31"/>
                </a:lnTo>
                <a:lnTo>
                  <a:pt x="269" y="32"/>
                </a:lnTo>
                <a:lnTo>
                  <a:pt x="268" y="32"/>
                </a:lnTo>
                <a:lnTo>
                  <a:pt x="267" y="32"/>
                </a:lnTo>
                <a:lnTo>
                  <a:pt x="266" y="32"/>
                </a:lnTo>
                <a:lnTo>
                  <a:pt x="266" y="31"/>
                </a:lnTo>
                <a:lnTo>
                  <a:pt x="265" y="31"/>
                </a:lnTo>
                <a:lnTo>
                  <a:pt x="265" y="32"/>
                </a:lnTo>
                <a:lnTo>
                  <a:pt x="264" y="32"/>
                </a:lnTo>
                <a:lnTo>
                  <a:pt x="264" y="33"/>
                </a:lnTo>
                <a:lnTo>
                  <a:pt x="263" y="33"/>
                </a:lnTo>
                <a:lnTo>
                  <a:pt x="263" y="32"/>
                </a:lnTo>
                <a:lnTo>
                  <a:pt x="262" y="33"/>
                </a:lnTo>
                <a:lnTo>
                  <a:pt x="262" y="32"/>
                </a:lnTo>
                <a:lnTo>
                  <a:pt x="261" y="32"/>
                </a:lnTo>
                <a:lnTo>
                  <a:pt x="261" y="31"/>
                </a:lnTo>
                <a:lnTo>
                  <a:pt x="261" y="30"/>
                </a:lnTo>
                <a:lnTo>
                  <a:pt x="260" y="29"/>
                </a:lnTo>
                <a:lnTo>
                  <a:pt x="259" y="29"/>
                </a:lnTo>
                <a:lnTo>
                  <a:pt x="258" y="29"/>
                </a:lnTo>
                <a:lnTo>
                  <a:pt x="257" y="29"/>
                </a:lnTo>
                <a:lnTo>
                  <a:pt x="257" y="28"/>
                </a:lnTo>
                <a:lnTo>
                  <a:pt x="256" y="28"/>
                </a:lnTo>
                <a:lnTo>
                  <a:pt x="256" y="27"/>
                </a:lnTo>
                <a:lnTo>
                  <a:pt x="255" y="27"/>
                </a:lnTo>
                <a:lnTo>
                  <a:pt x="254" y="27"/>
                </a:lnTo>
                <a:lnTo>
                  <a:pt x="254" y="26"/>
                </a:lnTo>
                <a:lnTo>
                  <a:pt x="254" y="27"/>
                </a:lnTo>
                <a:lnTo>
                  <a:pt x="253" y="28"/>
                </a:lnTo>
                <a:lnTo>
                  <a:pt x="252" y="28"/>
                </a:lnTo>
                <a:lnTo>
                  <a:pt x="252" y="27"/>
                </a:lnTo>
                <a:lnTo>
                  <a:pt x="252" y="26"/>
                </a:lnTo>
                <a:lnTo>
                  <a:pt x="251" y="26"/>
                </a:lnTo>
                <a:lnTo>
                  <a:pt x="251" y="27"/>
                </a:lnTo>
                <a:lnTo>
                  <a:pt x="250" y="27"/>
                </a:lnTo>
                <a:lnTo>
                  <a:pt x="250" y="28"/>
                </a:lnTo>
                <a:lnTo>
                  <a:pt x="249" y="28"/>
                </a:lnTo>
                <a:lnTo>
                  <a:pt x="248" y="28"/>
                </a:lnTo>
                <a:lnTo>
                  <a:pt x="247" y="28"/>
                </a:lnTo>
                <a:lnTo>
                  <a:pt x="246" y="28"/>
                </a:lnTo>
                <a:lnTo>
                  <a:pt x="245" y="28"/>
                </a:lnTo>
                <a:lnTo>
                  <a:pt x="244" y="28"/>
                </a:lnTo>
                <a:lnTo>
                  <a:pt x="244" y="27"/>
                </a:lnTo>
                <a:lnTo>
                  <a:pt x="243" y="27"/>
                </a:lnTo>
                <a:lnTo>
                  <a:pt x="243" y="26"/>
                </a:lnTo>
                <a:lnTo>
                  <a:pt x="242" y="26"/>
                </a:lnTo>
                <a:lnTo>
                  <a:pt x="243" y="24"/>
                </a:lnTo>
                <a:lnTo>
                  <a:pt x="248" y="21"/>
                </a:lnTo>
                <a:lnTo>
                  <a:pt x="248" y="18"/>
                </a:lnTo>
                <a:lnTo>
                  <a:pt x="248" y="16"/>
                </a:lnTo>
                <a:lnTo>
                  <a:pt x="246" y="14"/>
                </a:lnTo>
                <a:lnTo>
                  <a:pt x="246" y="15"/>
                </a:lnTo>
                <a:lnTo>
                  <a:pt x="246" y="16"/>
                </a:lnTo>
                <a:lnTo>
                  <a:pt x="246" y="17"/>
                </a:lnTo>
                <a:lnTo>
                  <a:pt x="246" y="20"/>
                </a:lnTo>
                <a:lnTo>
                  <a:pt x="244" y="22"/>
                </a:lnTo>
                <a:lnTo>
                  <a:pt x="242" y="23"/>
                </a:lnTo>
                <a:lnTo>
                  <a:pt x="241" y="26"/>
                </a:lnTo>
                <a:lnTo>
                  <a:pt x="240" y="26"/>
                </a:lnTo>
                <a:lnTo>
                  <a:pt x="239" y="26"/>
                </a:lnTo>
                <a:lnTo>
                  <a:pt x="238" y="25"/>
                </a:lnTo>
                <a:lnTo>
                  <a:pt x="238" y="24"/>
                </a:lnTo>
                <a:lnTo>
                  <a:pt x="237" y="24"/>
                </a:lnTo>
                <a:lnTo>
                  <a:pt x="237" y="23"/>
                </a:lnTo>
                <a:lnTo>
                  <a:pt x="236" y="23"/>
                </a:lnTo>
                <a:lnTo>
                  <a:pt x="236" y="22"/>
                </a:lnTo>
                <a:lnTo>
                  <a:pt x="235" y="22"/>
                </a:lnTo>
                <a:lnTo>
                  <a:pt x="235" y="21"/>
                </a:lnTo>
                <a:lnTo>
                  <a:pt x="234" y="21"/>
                </a:lnTo>
                <a:lnTo>
                  <a:pt x="234" y="22"/>
                </a:lnTo>
                <a:lnTo>
                  <a:pt x="234" y="23"/>
                </a:lnTo>
                <a:lnTo>
                  <a:pt x="233" y="23"/>
                </a:lnTo>
                <a:lnTo>
                  <a:pt x="232" y="23"/>
                </a:lnTo>
                <a:lnTo>
                  <a:pt x="231" y="23"/>
                </a:lnTo>
                <a:lnTo>
                  <a:pt x="230" y="23"/>
                </a:lnTo>
                <a:lnTo>
                  <a:pt x="229" y="23"/>
                </a:lnTo>
                <a:lnTo>
                  <a:pt x="228" y="23"/>
                </a:lnTo>
                <a:lnTo>
                  <a:pt x="227" y="23"/>
                </a:lnTo>
                <a:lnTo>
                  <a:pt x="226" y="23"/>
                </a:lnTo>
                <a:lnTo>
                  <a:pt x="225" y="23"/>
                </a:lnTo>
                <a:lnTo>
                  <a:pt x="224" y="23"/>
                </a:lnTo>
                <a:lnTo>
                  <a:pt x="223" y="24"/>
                </a:lnTo>
                <a:lnTo>
                  <a:pt x="222" y="24"/>
                </a:lnTo>
                <a:lnTo>
                  <a:pt x="221" y="24"/>
                </a:lnTo>
                <a:lnTo>
                  <a:pt x="220" y="24"/>
                </a:lnTo>
                <a:lnTo>
                  <a:pt x="219" y="24"/>
                </a:lnTo>
                <a:lnTo>
                  <a:pt x="219" y="23"/>
                </a:lnTo>
                <a:lnTo>
                  <a:pt x="220" y="22"/>
                </a:lnTo>
                <a:lnTo>
                  <a:pt x="221" y="22"/>
                </a:lnTo>
                <a:lnTo>
                  <a:pt x="222" y="22"/>
                </a:lnTo>
                <a:lnTo>
                  <a:pt x="223" y="22"/>
                </a:lnTo>
                <a:lnTo>
                  <a:pt x="223" y="21"/>
                </a:lnTo>
                <a:lnTo>
                  <a:pt x="224" y="21"/>
                </a:lnTo>
                <a:lnTo>
                  <a:pt x="223" y="21"/>
                </a:lnTo>
                <a:lnTo>
                  <a:pt x="223" y="20"/>
                </a:lnTo>
                <a:lnTo>
                  <a:pt x="223" y="21"/>
                </a:lnTo>
                <a:lnTo>
                  <a:pt x="222" y="21"/>
                </a:lnTo>
                <a:lnTo>
                  <a:pt x="221" y="21"/>
                </a:lnTo>
                <a:lnTo>
                  <a:pt x="220" y="21"/>
                </a:lnTo>
                <a:lnTo>
                  <a:pt x="219" y="22"/>
                </a:lnTo>
                <a:lnTo>
                  <a:pt x="218" y="23"/>
                </a:lnTo>
                <a:lnTo>
                  <a:pt x="218" y="22"/>
                </a:lnTo>
                <a:lnTo>
                  <a:pt x="217" y="22"/>
                </a:lnTo>
                <a:lnTo>
                  <a:pt x="217" y="23"/>
                </a:lnTo>
                <a:lnTo>
                  <a:pt x="216" y="23"/>
                </a:lnTo>
                <a:lnTo>
                  <a:pt x="216" y="22"/>
                </a:lnTo>
                <a:lnTo>
                  <a:pt x="216" y="21"/>
                </a:lnTo>
                <a:lnTo>
                  <a:pt x="215" y="21"/>
                </a:lnTo>
                <a:lnTo>
                  <a:pt x="215" y="20"/>
                </a:lnTo>
                <a:lnTo>
                  <a:pt x="214" y="19"/>
                </a:lnTo>
                <a:lnTo>
                  <a:pt x="214" y="18"/>
                </a:lnTo>
                <a:lnTo>
                  <a:pt x="213" y="18"/>
                </a:lnTo>
                <a:lnTo>
                  <a:pt x="213" y="17"/>
                </a:lnTo>
                <a:lnTo>
                  <a:pt x="214" y="17"/>
                </a:lnTo>
                <a:lnTo>
                  <a:pt x="215" y="17"/>
                </a:lnTo>
                <a:lnTo>
                  <a:pt x="214" y="17"/>
                </a:lnTo>
                <a:lnTo>
                  <a:pt x="213" y="17"/>
                </a:lnTo>
                <a:lnTo>
                  <a:pt x="212" y="16"/>
                </a:lnTo>
                <a:lnTo>
                  <a:pt x="211" y="15"/>
                </a:lnTo>
                <a:lnTo>
                  <a:pt x="210" y="15"/>
                </a:lnTo>
                <a:lnTo>
                  <a:pt x="210" y="14"/>
                </a:lnTo>
                <a:lnTo>
                  <a:pt x="209" y="14"/>
                </a:lnTo>
                <a:lnTo>
                  <a:pt x="208" y="13"/>
                </a:lnTo>
                <a:lnTo>
                  <a:pt x="207" y="13"/>
                </a:lnTo>
                <a:lnTo>
                  <a:pt x="207" y="12"/>
                </a:lnTo>
                <a:lnTo>
                  <a:pt x="206" y="12"/>
                </a:lnTo>
                <a:lnTo>
                  <a:pt x="205" y="12"/>
                </a:lnTo>
                <a:lnTo>
                  <a:pt x="205" y="13"/>
                </a:lnTo>
                <a:lnTo>
                  <a:pt x="204" y="13"/>
                </a:lnTo>
                <a:lnTo>
                  <a:pt x="204" y="12"/>
                </a:lnTo>
                <a:lnTo>
                  <a:pt x="204" y="13"/>
                </a:lnTo>
                <a:lnTo>
                  <a:pt x="203" y="14"/>
                </a:lnTo>
                <a:lnTo>
                  <a:pt x="202" y="14"/>
                </a:lnTo>
                <a:lnTo>
                  <a:pt x="201" y="14"/>
                </a:lnTo>
                <a:lnTo>
                  <a:pt x="200" y="14"/>
                </a:lnTo>
                <a:lnTo>
                  <a:pt x="199" y="14"/>
                </a:lnTo>
                <a:lnTo>
                  <a:pt x="198" y="14"/>
                </a:lnTo>
                <a:lnTo>
                  <a:pt x="198" y="15"/>
                </a:lnTo>
                <a:lnTo>
                  <a:pt x="197" y="15"/>
                </a:lnTo>
                <a:lnTo>
                  <a:pt x="196" y="15"/>
                </a:lnTo>
                <a:lnTo>
                  <a:pt x="195" y="15"/>
                </a:lnTo>
                <a:lnTo>
                  <a:pt x="195" y="16"/>
                </a:lnTo>
                <a:lnTo>
                  <a:pt x="195" y="17"/>
                </a:lnTo>
                <a:lnTo>
                  <a:pt x="194" y="17"/>
                </a:lnTo>
                <a:lnTo>
                  <a:pt x="194" y="18"/>
                </a:lnTo>
                <a:lnTo>
                  <a:pt x="195" y="19"/>
                </a:lnTo>
                <a:lnTo>
                  <a:pt x="194" y="19"/>
                </a:lnTo>
                <a:lnTo>
                  <a:pt x="194" y="20"/>
                </a:lnTo>
                <a:lnTo>
                  <a:pt x="193" y="21"/>
                </a:lnTo>
                <a:lnTo>
                  <a:pt x="192" y="21"/>
                </a:lnTo>
                <a:lnTo>
                  <a:pt x="192" y="20"/>
                </a:lnTo>
                <a:lnTo>
                  <a:pt x="192" y="19"/>
                </a:lnTo>
                <a:lnTo>
                  <a:pt x="191" y="20"/>
                </a:lnTo>
                <a:lnTo>
                  <a:pt x="191" y="19"/>
                </a:lnTo>
                <a:lnTo>
                  <a:pt x="191" y="20"/>
                </a:lnTo>
                <a:lnTo>
                  <a:pt x="190" y="21"/>
                </a:lnTo>
                <a:lnTo>
                  <a:pt x="189" y="21"/>
                </a:lnTo>
                <a:lnTo>
                  <a:pt x="188" y="21"/>
                </a:lnTo>
                <a:lnTo>
                  <a:pt x="188" y="20"/>
                </a:lnTo>
                <a:lnTo>
                  <a:pt x="187" y="20"/>
                </a:lnTo>
                <a:lnTo>
                  <a:pt x="186" y="20"/>
                </a:lnTo>
                <a:lnTo>
                  <a:pt x="186" y="19"/>
                </a:lnTo>
                <a:lnTo>
                  <a:pt x="186" y="18"/>
                </a:lnTo>
                <a:lnTo>
                  <a:pt x="186" y="17"/>
                </a:lnTo>
                <a:lnTo>
                  <a:pt x="186" y="18"/>
                </a:lnTo>
                <a:lnTo>
                  <a:pt x="185" y="18"/>
                </a:lnTo>
                <a:lnTo>
                  <a:pt x="184" y="18"/>
                </a:lnTo>
                <a:lnTo>
                  <a:pt x="183" y="18"/>
                </a:lnTo>
                <a:lnTo>
                  <a:pt x="182" y="17"/>
                </a:lnTo>
                <a:lnTo>
                  <a:pt x="181" y="17"/>
                </a:lnTo>
                <a:lnTo>
                  <a:pt x="180" y="17"/>
                </a:lnTo>
                <a:lnTo>
                  <a:pt x="180" y="16"/>
                </a:lnTo>
                <a:lnTo>
                  <a:pt x="179" y="16"/>
                </a:lnTo>
                <a:lnTo>
                  <a:pt x="179" y="15"/>
                </a:lnTo>
                <a:lnTo>
                  <a:pt x="179" y="14"/>
                </a:lnTo>
                <a:lnTo>
                  <a:pt x="179" y="13"/>
                </a:lnTo>
                <a:lnTo>
                  <a:pt x="179" y="12"/>
                </a:lnTo>
                <a:lnTo>
                  <a:pt x="179" y="11"/>
                </a:lnTo>
                <a:lnTo>
                  <a:pt x="179" y="10"/>
                </a:lnTo>
                <a:lnTo>
                  <a:pt x="178" y="10"/>
                </a:lnTo>
                <a:lnTo>
                  <a:pt x="178" y="11"/>
                </a:lnTo>
                <a:lnTo>
                  <a:pt x="177" y="12"/>
                </a:lnTo>
                <a:lnTo>
                  <a:pt x="177" y="11"/>
                </a:lnTo>
                <a:lnTo>
                  <a:pt x="177" y="10"/>
                </a:lnTo>
                <a:lnTo>
                  <a:pt x="176" y="10"/>
                </a:lnTo>
                <a:lnTo>
                  <a:pt x="175" y="10"/>
                </a:lnTo>
                <a:lnTo>
                  <a:pt x="174" y="10"/>
                </a:lnTo>
                <a:lnTo>
                  <a:pt x="174" y="9"/>
                </a:lnTo>
                <a:lnTo>
                  <a:pt x="173" y="9"/>
                </a:lnTo>
                <a:lnTo>
                  <a:pt x="173" y="8"/>
                </a:lnTo>
                <a:lnTo>
                  <a:pt x="173" y="7"/>
                </a:lnTo>
                <a:lnTo>
                  <a:pt x="173" y="6"/>
                </a:lnTo>
                <a:lnTo>
                  <a:pt x="173" y="5"/>
                </a:lnTo>
                <a:lnTo>
                  <a:pt x="173" y="4"/>
                </a:lnTo>
                <a:lnTo>
                  <a:pt x="172" y="4"/>
                </a:lnTo>
                <a:lnTo>
                  <a:pt x="171" y="4"/>
                </a:lnTo>
                <a:lnTo>
                  <a:pt x="170" y="3"/>
                </a:lnTo>
                <a:lnTo>
                  <a:pt x="170" y="2"/>
                </a:lnTo>
                <a:lnTo>
                  <a:pt x="169" y="2"/>
                </a:lnTo>
                <a:lnTo>
                  <a:pt x="168" y="2"/>
                </a:lnTo>
                <a:lnTo>
                  <a:pt x="168" y="1"/>
                </a:lnTo>
                <a:lnTo>
                  <a:pt x="167" y="1"/>
                </a:lnTo>
                <a:lnTo>
                  <a:pt x="167" y="0"/>
                </a:lnTo>
                <a:lnTo>
                  <a:pt x="167" y="1"/>
                </a:lnTo>
                <a:lnTo>
                  <a:pt x="166" y="1"/>
                </a:lnTo>
                <a:lnTo>
                  <a:pt x="165" y="1"/>
                </a:lnTo>
                <a:lnTo>
                  <a:pt x="164" y="0"/>
                </a:lnTo>
                <a:lnTo>
                  <a:pt x="163" y="0"/>
                </a:lnTo>
                <a:lnTo>
                  <a:pt x="162" y="1"/>
                </a:lnTo>
                <a:lnTo>
                  <a:pt x="161" y="1"/>
                </a:lnTo>
                <a:lnTo>
                  <a:pt x="160" y="1"/>
                </a:lnTo>
                <a:lnTo>
                  <a:pt x="160" y="2"/>
                </a:lnTo>
                <a:lnTo>
                  <a:pt x="159" y="2"/>
                </a:lnTo>
                <a:lnTo>
                  <a:pt x="158" y="3"/>
                </a:lnTo>
                <a:lnTo>
                  <a:pt x="157" y="3"/>
                </a:lnTo>
                <a:lnTo>
                  <a:pt x="156" y="3"/>
                </a:lnTo>
                <a:lnTo>
                  <a:pt x="155" y="3"/>
                </a:lnTo>
                <a:lnTo>
                  <a:pt x="155" y="4"/>
                </a:lnTo>
                <a:lnTo>
                  <a:pt x="154" y="4"/>
                </a:lnTo>
                <a:lnTo>
                  <a:pt x="153" y="4"/>
                </a:lnTo>
                <a:lnTo>
                  <a:pt x="152" y="4"/>
                </a:lnTo>
                <a:lnTo>
                  <a:pt x="151" y="4"/>
                </a:lnTo>
                <a:lnTo>
                  <a:pt x="151" y="5"/>
                </a:lnTo>
                <a:lnTo>
                  <a:pt x="150" y="5"/>
                </a:lnTo>
                <a:lnTo>
                  <a:pt x="149" y="4"/>
                </a:lnTo>
                <a:lnTo>
                  <a:pt x="148" y="4"/>
                </a:lnTo>
                <a:lnTo>
                  <a:pt x="148" y="3"/>
                </a:lnTo>
                <a:lnTo>
                  <a:pt x="147" y="3"/>
                </a:lnTo>
                <a:lnTo>
                  <a:pt x="147" y="2"/>
                </a:lnTo>
                <a:lnTo>
                  <a:pt x="146" y="2"/>
                </a:lnTo>
                <a:lnTo>
                  <a:pt x="145" y="2"/>
                </a:lnTo>
                <a:lnTo>
                  <a:pt x="145" y="1"/>
                </a:lnTo>
                <a:lnTo>
                  <a:pt x="144" y="1"/>
                </a:lnTo>
                <a:lnTo>
                  <a:pt x="143" y="1"/>
                </a:lnTo>
                <a:lnTo>
                  <a:pt x="142" y="1"/>
                </a:lnTo>
                <a:lnTo>
                  <a:pt x="141" y="1"/>
                </a:lnTo>
                <a:lnTo>
                  <a:pt x="140" y="1"/>
                </a:lnTo>
                <a:lnTo>
                  <a:pt x="139" y="1"/>
                </a:lnTo>
                <a:lnTo>
                  <a:pt x="138" y="1"/>
                </a:lnTo>
                <a:lnTo>
                  <a:pt x="137" y="1"/>
                </a:lnTo>
                <a:lnTo>
                  <a:pt x="136" y="1"/>
                </a:lnTo>
                <a:lnTo>
                  <a:pt x="135" y="1"/>
                </a:lnTo>
                <a:lnTo>
                  <a:pt x="135" y="2"/>
                </a:lnTo>
                <a:lnTo>
                  <a:pt x="134" y="2"/>
                </a:lnTo>
                <a:lnTo>
                  <a:pt x="133" y="2"/>
                </a:lnTo>
                <a:lnTo>
                  <a:pt x="133" y="3"/>
                </a:lnTo>
                <a:lnTo>
                  <a:pt x="132" y="3"/>
                </a:lnTo>
                <a:lnTo>
                  <a:pt x="132" y="4"/>
                </a:lnTo>
                <a:lnTo>
                  <a:pt x="132" y="5"/>
                </a:lnTo>
                <a:lnTo>
                  <a:pt x="131" y="6"/>
                </a:lnTo>
                <a:lnTo>
                  <a:pt x="131" y="7"/>
                </a:lnTo>
                <a:lnTo>
                  <a:pt x="132" y="7"/>
                </a:lnTo>
                <a:lnTo>
                  <a:pt x="132" y="8"/>
                </a:lnTo>
                <a:lnTo>
                  <a:pt x="131" y="9"/>
                </a:lnTo>
                <a:lnTo>
                  <a:pt x="131" y="10"/>
                </a:lnTo>
                <a:lnTo>
                  <a:pt x="130" y="10"/>
                </a:lnTo>
                <a:lnTo>
                  <a:pt x="129" y="10"/>
                </a:lnTo>
                <a:lnTo>
                  <a:pt x="128" y="10"/>
                </a:lnTo>
                <a:lnTo>
                  <a:pt x="127" y="10"/>
                </a:lnTo>
                <a:lnTo>
                  <a:pt x="126" y="10"/>
                </a:lnTo>
                <a:lnTo>
                  <a:pt x="125" y="10"/>
                </a:lnTo>
                <a:lnTo>
                  <a:pt x="124" y="10"/>
                </a:lnTo>
                <a:lnTo>
                  <a:pt x="123" y="10"/>
                </a:lnTo>
                <a:lnTo>
                  <a:pt x="122" y="10"/>
                </a:lnTo>
                <a:lnTo>
                  <a:pt x="121" y="10"/>
                </a:lnTo>
                <a:lnTo>
                  <a:pt x="120" y="10"/>
                </a:lnTo>
                <a:lnTo>
                  <a:pt x="119" y="10"/>
                </a:lnTo>
                <a:lnTo>
                  <a:pt x="118" y="10"/>
                </a:lnTo>
                <a:lnTo>
                  <a:pt x="117" y="10"/>
                </a:lnTo>
                <a:lnTo>
                  <a:pt x="116" y="10"/>
                </a:lnTo>
                <a:lnTo>
                  <a:pt x="115" y="10"/>
                </a:lnTo>
                <a:lnTo>
                  <a:pt x="114" y="11"/>
                </a:lnTo>
                <a:lnTo>
                  <a:pt x="114" y="12"/>
                </a:lnTo>
                <a:lnTo>
                  <a:pt x="113" y="12"/>
                </a:lnTo>
                <a:lnTo>
                  <a:pt x="113" y="13"/>
                </a:lnTo>
                <a:lnTo>
                  <a:pt x="112" y="13"/>
                </a:lnTo>
                <a:lnTo>
                  <a:pt x="111" y="13"/>
                </a:lnTo>
                <a:lnTo>
                  <a:pt x="111" y="12"/>
                </a:lnTo>
                <a:lnTo>
                  <a:pt x="110" y="12"/>
                </a:lnTo>
                <a:lnTo>
                  <a:pt x="110" y="13"/>
                </a:lnTo>
                <a:lnTo>
                  <a:pt x="109" y="12"/>
                </a:lnTo>
                <a:lnTo>
                  <a:pt x="109" y="13"/>
                </a:lnTo>
                <a:lnTo>
                  <a:pt x="108" y="13"/>
                </a:lnTo>
                <a:lnTo>
                  <a:pt x="107" y="13"/>
                </a:lnTo>
                <a:lnTo>
                  <a:pt x="106" y="13"/>
                </a:lnTo>
                <a:lnTo>
                  <a:pt x="105" y="13"/>
                </a:lnTo>
                <a:lnTo>
                  <a:pt x="104" y="14"/>
                </a:lnTo>
                <a:lnTo>
                  <a:pt x="103" y="14"/>
                </a:lnTo>
                <a:lnTo>
                  <a:pt x="102" y="14"/>
                </a:lnTo>
                <a:lnTo>
                  <a:pt x="101" y="14"/>
                </a:lnTo>
                <a:lnTo>
                  <a:pt x="101" y="13"/>
                </a:lnTo>
                <a:lnTo>
                  <a:pt x="100" y="14"/>
                </a:lnTo>
                <a:lnTo>
                  <a:pt x="99" y="14"/>
                </a:lnTo>
                <a:lnTo>
                  <a:pt x="99" y="13"/>
                </a:lnTo>
                <a:lnTo>
                  <a:pt x="98" y="14"/>
                </a:lnTo>
                <a:lnTo>
                  <a:pt x="97" y="14"/>
                </a:lnTo>
                <a:lnTo>
                  <a:pt x="97" y="15"/>
                </a:lnTo>
                <a:lnTo>
                  <a:pt x="96" y="15"/>
                </a:lnTo>
                <a:lnTo>
                  <a:pt x="95" y="15"/>
                </a:lnTo>
                <a:lnTo>
                  <a:pt x="94" y="15"/>
                </a:lnTo>
                <a:lnTo>
                  <a:pt x="94" y="14"/>
                </a:lnTo>
                <a:lnTo>
                  <a:pt x="93" y="14"/>
                </a:lnTo>
                <a:lnTo>
                  <a:pt x="93" y="15"/>
                </a:lnTo>
                <a:lnTo>
                  <a:pt x="92" y="15"/>
                </a:lnTo>
                <a:lnTo>
                  <a:pt x="92" y="14"/>
                </a:lnTo>
                <a:lnTo>
                  <a:pt x="92" y="15"/>
                </a:lnTo>
                <a:lnTo>
                  <a:pt x="92" y="16"/>
                </a:lnTo>
                <a:lnTo>
                  <a:pt x="92" y="17"/>
                </a:lnTo>
                <a:lnTo>
                  <a:pt x="91" y="17"/>
                </a:lnTo>
                <a:lnTo>
                  <a:pt x="90" y="17"/>
                </a:lnTo>
                <a:lnTo>
                  <a:pt x="89" y="17"/>
                </a:lnTo>
                <a:lnTo>
                  <a:pt x="89" y="18"/>
                </a:lnTo>
                <a:lnTo>
                  <a:pt x="88" y="18"/>
                </a:lnTo>
                <a:lnTo>
                  <a:pt x="89" y="18"/>
                </a:lnTo>
                <a:lnTo>
                  <a:pt x="89" y="19"/>
                </a:lnTo>
                <a:lnTo>
                  <a:pt x="88" y="19"/>
                </a:lnTo>
                <a:lnTo>
                  <a:pt x="87" y="19"/>
                </a:lnTo>
                <a:lnTo>
                  <a:pt x="87" y="20"/>
                </a:lnTo>
                <a:lnTo>
                  <a:pt x="87" y="21"/>
                </a:lnTo>
                <a:lnTo>
                  <a:pt x="87" y="22"/>
                </a:lnTo>
                <a:lnTo>
                  <a:pt x="87" y="23"/>
                </a:lnTo>
                <a:lnTo>
                  <a:pt x="86" y="23"/>
                </a:lnTo>
                <a:lnTo>
                  <a:pt x="85" y="23"/>
                </a:lnTo>
                <a:lnTo>
                  <a:pt x="84" y="23"/>
                </a:lnTo>
                <a:lnTo>
                  <a:pt x="84" y="24"/>
                </a:lnTo>
                <a:lnTo>
                  <a:pt x="84" y="25"/>
                </a:lnTo>
                <a:lnTo>
                  <a:pt x="83" y="25"/>
                </a:lnTo>
                <a:lnTo>
                  <a:pt x="83" y="26"/>
                </a:lnTo>
                <a:lnTo>
                  <a:pt x="82" y="26"/>
                </a:lnTo>
                <a:lnTo>
                  <a:pt x="81" y="26"/>
                </a:lnTo>
                <a:lnTo>
                  <a:pt x="80" y="27"/>
                </a:lnTo>
                <a:lnTo>
                  <a:pt x="79" y="27"/>
                </a:lnTo>
                <a:lnTo>
                  <a:pt x="79" y="28"/>
                </a:lnTo>
                <a:lnTo>
                  <a:pt x="78" y="28"/>
                </a:lnTo>
                <a:lnTo>
                  <a:pt x="77" y="29"/>
                </a:lnTo>
                <a:lnTo>
                  <a:pt x="76" y="29"/>
                </a:lnTo>
                <a:lnTo>
                  <a:pt x="75" y="30"/>
                </a:lnTo>
                <a:lnTo>
                  <a:pt x="74" y="30"/>
                </a:lnTo>
                <a:lnTo>
                  <a:pt x="73" y="31"/>
                </a:lnTo>
                <a:lnTo>
                  <a:pt x="73" y="32"/>
                </a:lnTo>
                <a:lnTo>
                  <a:pt x="73" y="33"/>
                </a:lnTo>
                <a:lnTo>
                  <a:pt x="72" y="33"/>
                </a:lnTo>
                <a:lnTo>
                  <a:pt x="72" y="34"/>
                </a:lnTo>
                <a:lnTo>
                  <a:pt x="71" y="34"/>
                </a:lnTo>
                <a:lnTo>
                  <a:pt x="70" y="34"/>
                </a:lnTo>
                <a:lnTo>
                  <a:pt x="69" y="34"/>
                </a:lnTo>
                <a:lnTo>
                  <a:pt x="68" y="35"/>
                </a:lnTo>
                <a:lnTo>
                  <a:pt x="67" y="35"/>
                </a:lnTo>
                <a:lnTo>
                  <a:pt x="66" y="35"/>
                </a:lnTo>
                <a:lnTo>
                  <a:pt x="65" y="35"/>
                </a:lnTo>
                <a:lnTo>
                  <a:pt x="64" y="35"/>
                </a:lnTo>
                <a:lnTo>
                  <a:pt x="64" y="34"/>
                </a:lnTo>
                <a:lnTo>
                  <a:pt x="63" y="34"/>
                </a:lnTo>
                <a:lnTo>
                  <a:pt x="62" y="34"/>
                </a:lnTo>
                <a:lnTo>
                  <a:pt x="61" y="34"/>
                </a:lnTo>
                <a:lnTo>
                  <a:pt x="60" y="34"/>
                </a:lnTo>
                <a:lnTo>
                  <a:pt x="59" y="34"/>
                </a:lnTo>
                <a:lnTo>
                  <a:pt x="59" y="33"/>
                </a:lnTo>
                <a:lnTo>
                  <a:pt x="58" y="33"/>
                </a:lnTo>
                <a:lnTo>
                  <a:pt x="58" y="32"/>
                </a:lnTo>
                <a:lnTo>
                  <a:pt x="57" y="32"/>
                </a:lnTo>
                <a:lnTo>
                  <a:pt x="56" y="32"/>
                </a:lnTo>
                <a:lnTo>
                  <a:pt x="55" y="32"/>
                </a:lnTo>
                <a:lnTo>
                  <a:pt x="54" y="32"/>
                </a:lnTo>
                <a:lnTo>
                  <a:pt x="53" y="32"/>
                </a:lnTo>
                <a:lnTo>
                  <a:pt x="53" y="33"/>
                </a:lnTo>
                <a:lnTo>
                  <a:pt x="52" y="33"/>
                </a:lnTo>
                <a:lnTo>
                  <a:pt x="51" y="33"/>
                </a:lnTo>
                <a:lnTo>
                  <a:pt x="51" y="34"/>
                </a:lnTo>
                <a:lnTo>
                  <a:pt x="50" y="34"/>
                </a:lnTo>
                <a:lnTo>
                  <a:pt x="49" y="35"/>
                </a:lnTo>
                <a:lnTo>
                  <a:pt x="48" y="35"/>
                </a:lnTo>
                <a:lnTo>
                  <a:pt x="47" y="35"/>
                </a:lnTo>
                <a:lnTo>
                  <a:pt x="47" y="36"/>
                </a:lnTo>
                <a:lnTo>
                  <a:pt x="46" y="36"/>
                </a:lnTo>
                <a:lnTo>
                  <a:pt x="45" y="36"/>
                </a:lnTo>
                <a:lnTo>
                  <a:pt x="44" y="35"/>
                </a:lnTo>
                <a:lnTo>
                  <a:pt x="43" y="36"/>
                </a:lnTo>
                <a:lnTo>
                  <a:pt x="42" y="36"/>
                </a:lnTo>
                <a:lnTo>
                  <a:pt x="41" y="36"/>
                </a:lnTo>
                <a:lnTo>
                  <a:pt x="41" y="37"/>
                </a:lnTo>
                <a:lnTo>
                  <a:pt x="40" y="37"/>
                </a:lnTo>
                <a:lnTo>
                  <a:pt x="40" y="36"/>
                </a:lnTo>
                <a:lnTo>
                  <a:pt x="39" y="36"/>
                </a:lnTo>
                <a:lnTo>
                  <a:pt x="38" y="36"/>
                </a:lnTo>
                <a:lnTo>
                  <a:pt x="37" y="36"/>
                </a:lnTo>
                <a:lnTo>
                  <a:pt x="37" y="37"/>
                </a:lnTo>
                <a:lnTo>
                  <a:pt x="37" y="38"/>
                </a:lnTo>
                <a:lnTo>
                  <a:pt x="37" y="39"/>
                </a:lnTo>
                <a:lnTo>
                  <a:pt x="36" y="39"/>
                </a:lnTo>
                <a:lnTo>
                  <a:pt x="36" y="40"/>
                </a:lnTo>
                <a:lnTo>
                  <a:pt x="36" y="41"/>
                </a:lnTo>
                <a:lnTo>
                  <a:pt x="37" y="41"/>
                </a:lnTo>
                <a:lnTo>
                  <a:pt x="38" y="41"/>
                </a:lnTo>
                <a:lnTo>
                  <a:pt x="39" y="41"/>
                </a:lnTo>
                <a:lnTo>
                  <a:pt x="39" y="42"/>
                </a:lnTo>
                <a:lnTo>
                  <a:pt x="40" y="42"/>
                </a:lnTo>
                <a:lnTo>
                  <a:pt x="40" y="43"/>
                </a:lnTo>
                <a:lnTo>
                  <a:pt x="39" y="44"/>
                </a:lnTo>
                <a:lnTo>
                  <a:pt x="39" y="46"/>
                </a:lnTo>
                <a:lnTo>
                  <a:pt x="38" y="46"/>
                </a:lnTo>
                <a:lnTo>
                  <a:pt x="38" y="47"/>
                </a:lnTo>
                <a:lnTo>
                  <a:pt x="37" y="47"/>
                </a:lnTo>
                <a:lnTo>
                  <a:pt x="37" y="48"/>
                </a:lnTo>
                <a:lnTo>
                  <a:pt x="36" y="48"/>
                </a:lnTo>
                <a:lnTo>
                  <a:pt x="36" y="47"/>
                </a:lnTo>
                <a:lnTo>
                  <a:pt x="35" y="47"/>
                </a:lnTo>
                <a:lnTo>
                  <a:pt x="36" y="48"/>
                </a:lnTo>
                <a:lnTo>
                  <a:pt x="36" y="49"/>
                </a:lnTo>
                <a:lnTo>
                  <a:pt x="35" y="50"/>
                </a:lnTo>
                <a:lnTo>
                  <a:pt x="35" y="51"/>
                </a:lnTo>
                <a:lnTo>
                  <a:pt x="34" y="52"/>
                </a:lnTo>
                <a:lnTo>
                  <a:pt x="33" y="53"/>
                </a:lnTo>
                <a:lnTo>
                  <a:pt x="33" y="52"/>
                </a:lnTo>
                <a:lnTo>
                  <a:pt x="32" y="52"/>
                </a:lnTo>
                <a:lnTo>
                  <a:pt x="32" y="51"/>
                </a:lnTo>
                <a:lnTo>
                  <a:pt x="32" y="52"/>
                </a:lnTo>
                <a:lnTo>
                  <a:pt x="32" y="53"/>
                </a:lnTo>
                <a:lnTo>
                  <a:pt x="32" y="54"/>
                </a:lnTo>
                <a:lnTo>
                  <a:pt x="32" y="55"/>
                </a:lnTo>
                <a:lnTo>
                  <a:pt x="31" y="55"/>
                </a:lnTo>
                <a:lnTo>
                  <a:pt x="30" y="55"/>
                </a:lnTo>
                <a:lnTo>
                  <a:pt x="29" y="55"/>
                </a:lnTo>
                <a:lnTo>
                  <a:pt x="30" y="55"/>
                </a:lnTo>
                <a:lnTo>
                  <a:pt x="31" y="56"/>
                </a:lnTo>
                <a:lnTo>
                  <a:pt x="30" y="56"/>
                </a:lnTo>
                <a:lnTo>
                  <a:pt x="29" y="56"/>
                </a:lnTo>
                <a:lnTo>
                  <a:pt x="29" y="57"/>
                </a:lnTo>
                <a:lnTo>
                  <a:pt x="29" y="58"/>
                </a:lnTo>
                <a:lnTo>
                  <a:pt x="29" y="59"/>
                </a:lnTo>
                <a:lnTo>
                  <a:pt x="27" y="60"/>
                </a:lnTo>
                <a:lnTo>
                  <a:pt x="25" y="61"/>
                </a:lnTo>
                <a:lnTo>
                  <a:pt x="24" y="61"/>
                </a:lnTo>
                <a:lnTo>
                  <a:pt x="23" y="62"/>
                </a:lnTo>
                <a:lnTo>
                  <a:pt x="22" y="63"/>
                </a:lnTo>
                <a:lnTo>
                  <a:pt x="21" y="63"/>
                </a:lnTo>
                <a:lnTo>
                  <a:pt x="21" y="64"/>
                </a:lnTo>
                <a:lnTo>
                  <a:pt x="20" y="66"/>
                </a:lnTo>
                <a:lnTo>
                  <a:pt x="20" y="67"/>
                </a:lnTo>
                <a:lnTo>
                  <a:pt x="20" y="68"/>
                </a:lnTo>
                <a:lnTo>
                  <a:pt x="19" y="68"/>
                </a:lnTo>
                <a:lnTo>
                  <a:pt x="19" y="69"/>
                </a:lnTo>
                <a:lnTo>
                  <a:pt x="19" y="70"/>
                </a:lnTo>
                <a:lnTo>
                  <a:pt x="18" y="70"/>
                </a:lnTo>
                <a:lnTo>
                  <a:pt x="18" y="71"/>
                </a:lnTo>
                <a:lnTo>
                  <a:pt x="17" y="72"/>
                </a:lnTo>
                <a:lnTo>
                  <a:pt x="16" y="72"/>
                </a:lnTo>
                <a:lnTo>
                  <a:pt x="16" y="73"/>
                </a:lnTo>
                <a:lnTo>
                  <a:pt x="16" y="72"/>
                </a:lnTo>
                <a:lnTo>
                  <a:pt x="15" y="72"/>
                </a:lnTo>
                <a:lnTo>
                  <a:pt x="16" y="72"/>
                </a:lnTo>
                <a:lnTo>
                  <a:pt x="16" y="73"/>
                </a:lnTo>
                <a:lnTo>
                  <a:pt x="15" y="73"/>
                </a:lnTo>
                <a:lnTo>
                  <a:pt x="15" y="74"/>
                </a:lnTo>
                <a:lnTo>
                  <a:pt x="15" y="73"/>
                </a:lnTo>
                <a:lnTo>
                  <a:pt x="14" y="73"/>
                </a:lnTo>
                <a:lnTo>
                  <a:pt x="14" y="72"/>
                </a:lnTo>
                <a:lnTo>
                  <a:pt x="13" y="72"/>
                </a:lnTo>
                <a:lnTo>
                  <a:pt x="13" y="73"/>
                </a:lnTo>
                <a:lnTo>
                  <a:pt x="12" y="73"/>
                </a:lnTo>
                <a:lnTo>
                  <a:pt x="12" y="72"/>
                </a:lnTo>
                <a:lnTo>
                  <a:pt x="11" y="72"/>
                </a:lnTo>
                <a:lnTo>
                  <a:pt x="10" y="72"/>
                </a:lnTo>
                <a:lnTo>
                  <a:pt x="10" y="73"/>
                </a:lnTo>
                <a:lnTo>
                  <a:pt x="11" y="74"/>
                </a:lnTo>
                <a:lnTo>
                  <a:pt x="12" y="74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2" y="76"/>
                </a:lnTo>
                <a:lnTo>
                  <a:pt x="11" y="76"/>
                </a:lnTo>
                <a:lnTo>
                  <a:pt x="11" y="77"/>
                </a:lnTo>
                <a:lnTo>
                  <a:pt x="11" y="78"/>
                </a:lnTo>
                <a:lnTo>
                  <a:pt x="10" y="78"/>
                </a:lnTo>
                <a:lnTo>
                  <a:pt x="10" y="79"/>
                </a:lnTo>
                <a:lnTo>
                  <a:pt x="10" y="80"/>
                </a:lnTo>
                <a:lnTo>
                  <a:pt x="9" y="80"/>
                </a:lnTo>
                <a:lnTo>
                  <a:pt x="9" y="81"/>
                </a:lnTo>
                <a:lnTo>
                  <a:pt x="8" y="81"/>
                </a:lnTo>
                <a:lnTo>
                  <a:pt x="7" y="81"/>
                </a:lnTo>
                <a:lnTo>
                  <a:pt x="6" y="81"/>
                </a:lnTo>
                <a:lnTo>
                  <a:pt x="5" y="81"/>
                </a:lnTo>
                <a:lnTo>
                  <a:pt x="5" y="82"/>
                </a:lnTo>
                <a:lnTo>
                  <a:pt x="4" y="82"/>
                </a:lnTo>
                <a:lnTo>
                  <a:pt x="3" y="82"/>
                </a:lnTo>
                <a:lnTo>
                  <a:pt x="2" y="82"/>
                </a:lnTo>
                <a:lnTo>
                  <a:pt x="2" y="81"/>
                </a:lnTo>
                <a:lnTo>
                  <a:pt x="1" y="81"/>
                </a:lnTo>
                <a:lnTo>
                  <a:pt x="0" y="81"/>
                </a:lnTo>
                <a:lnTo>
                  <a:pt x="0" y="82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82" name="Freeform 150"/>
          <p:cNvSpPr>
            <a:spLocks/>
          </p:cNvSpPr>
          <p:nvPr/>
        </p:nvSpPr>
        <p:spPr bwMode="auto">
          <a:xfrm>
            <a:off x="1142909" y="3770090"/>
            <a:ext cx="1157049" cy="565395"/>
          </a:xfrm>
          <a:custGeom>
            <a:avLst/>
            <a:gdLst>
              <a:gd name="T0" fmla="*/ 472 w 1166"/>
              <a:gd name="T1" fmla="*/ 474 h 599"/>
              <a:gd name="T2" fmla="*/ 469 w 1166"/>
              <a:gd name="T3" fmla="*/ 477 h 599"/>
              <a:gd name="T4" fmla="*/ 468 w 1166"/>
              <a:gd name="T5" fmla="*/ 482 h 599"/>
              <a:gd name="T6" fmla="*/ 460 w 1166"/>
              <a:gd name="T7" fmla="*/ 487 h 599"/>
              <a:gd name="T8" fmla="*/ 456 w 1166"/>
              <a:gd name="T9" fmla="*/ 492 h 599"/>
              <a:gd name="T10" fmla="*/ 450 w 1166"/>
              <a:gd name="T11" fmla="*/ 498 h 599"/>
              <a:gd name="T12" fmla="*/ 443 w 1166"/>
              <a:gd name="T13" fmla="*/ 499 h 599"/>
              <a:gd name="T14" fmla="*/ 436 w 1166"/>
              <a:gd name="T15" fmla="*/ 504 h 599"/>
              <a:gd name="T16" fmla="*/ 427 w 1166"/>
              <a:gd name="T17" fmla="*/ 506 h 599"/>
              <a:gd name="T18" fmla="*/ 422 w 1166"/>
              <a:gd name="T19" fmla="*/ 510 h 599"/>
              <a:gd name="T20" fmla="*/ 413 w 1166"/>
              <a:gd name="T21" fmla="*/ 513 h 599"/>
              <a:gd name="T22" fmla="*/ 405 w 1166"/>
              <a:gd name="T23" fmla="*/ 517 h 599"/>
              <a:gd name="T24" fmla="*/ 398 w 1166"/>
              <a:gd name="T25" fmla="*/ 519 h 599"/>
              <a:gd name="T26" fmla="*/ 394 w 1166"/>
              <a:gd name="T27" fmla="*/ 525 h 599"/>
              <a:gd name="T28" fmla="*/ 388 w 1166"/>
              <a:gd name="T29" fmla="*/ 527 h 599"/>
              <a:gd name="T30" fmla="*/ 383 w 1166"/>
              <a:gd name="T31" fmla="*/ 535 h 599"/>
              <a:gd name="T32" fmla="*/ 382 w 1166"/>
              <a:gd name="T33" fmla="*/ 536 h 599"/>
              <a:gd name="T34" fmla="*/ 376 w 1166"/>
              <a:gd name="T35" fmla="*/ 538 h 599"/>
              <a:gd name="T36" fmla="*/ 368 w 1166"/>
              <a:gd name="T37" fmla="*/ 519 h 599"/>
              <a:gd name="T38" fmla="*/ 334 w 1166"/>
              <a:gd name="T39" fmla="*/ 473 h 599"/>
              <a:gd name="T40" fmla="*/ 284 w 1166"/>
              <a:gd name="T41" fmla="*/ 423 h 599"/>
              <a:gd name="T42" fmla="*/ 177 w 1166"/>
              <a:gd name="T43" fmla="*/ 419 h 599"/>
              <a:gd name="T44" fmla="*/ 126 w 1166"/>
              <a:gd name="T45" fmla="*/ 411 h 599"/>
              <a:gd name="T46" fmla="*/ 102 w 1166"/>
              <a:gd name="T47" fmla="*/ 391 h 599"/>
              <a:gd name="T48" fmla="*/ 76 w 1166"/>
              <a:gd name="T49" fmla="*/ 371 h 599"/>
              <a:gd name="T50" fmla="*/ 55 w 1166"/>
              <a:gd name="T51" fmla="*/ 350 h 599"/>
              <a:gd name="T52" fmla="*/ 66 w 1166"/>
              <a:gd name="T53" fmla="*/ 322 h 599"/>
              <a:gd name="T54" fmla="*/ 62 w 1166"/>
              <a:gd name="T55" fmla="*/ 274 h 599"/>
              <a:gd name="T56" fmla="*/ 49 w 1166"/>
              <a:gd name="T57" fmla="*/ 242 h 599"/>
              <a:gd name="T58" fmla="*/ 34 w 1166"/>
              <a:gd name="T59" fmla="*/ 233 h 599"/>
              <a:gd name="T60" fmla="*/ 12 w 1166"/>
              <a:gd name="T61" fmla="*/ 222 h 599"/>
              <a:gd name="T62" fmla="*/ 6 w 1166"/>
              <a:gd name="T63" fmla="*/ 199 h 599"/>
              <a:gd name="T64" fmla="*/ 8 w 1166"/>
              <a:gd name="T65" fmla="*/ 173 h 599"/>
              <a:gd name="T66" fmla="*/ 20 w 1166"/>
              <a:gd name="T67" fmla="*/ 144 h 599"/>
              <a:gd name="T68" fmla="*/ 42 w 1166"/>
              <a:gd name="T69" fmla="*/ 127 h 599"/>
              <a:gd name="T70" fmla="*/ 71 w 1166"/>
              <a:gd name="T71" fmla="*/ 100 h 599"/>
              <a:gd name="T72" fmla="*/ 100 w 1166"/>
              <a:gd name="T73" fmla="*/ 94 h 599"/>
              <a:gd name="T74" fmla="*/ 127 w 1166"/>
              <a:gd name="T75" fmla="*/ 86 h 599"/>
              <a:gd name="T76" fmla="*/ 156 w 1166"/>
              <a:gd name="T77" fmla="*/ 83 h 599"/>
              <a:gd name="T78" fmla="*/ 185 w 1166"/>
              <a:gd name="T79" fmla="*/ 65 h 599"/>
              <a:gd name="T80" fmla="*/ 207 w 1166"/>
              <a:gd name="T81" fmla="*/ 42 h 599"/>
              <a:gd name="T82" fmla="*/ 231 w 1166"/>
              <a:gd name="T83" fmla="*/ 44 h 599"/>
              <a:gd name="T84" fmla="*/ 254 w 1166"/>
              <a:gd name="T85" fmla="*/ 43 h 599"/>
              <a:gd name="T86" fmla="*/ 274 w 1166"/>
              <a:gd name="T87" fmla="*/ 61 h 599"/>
              <a:gd name="T88" fmla="*/ 356 w 1166"/>
              <a:gd name="T89" fmla="*/ 71 h 599"/>
              <a:gd name="T90" fmla="*/ 402 w 1166"/>
              <a:gd name="T91" fmla="*/ 59 h 599"/>
              <a:gd name="T92" fmla="*/ 418 w 1166"/>
              <a:gd name="T93" fmla="*/ 0 h 599"/>
              <a:gd name="T94" fmla="*/ 466 w 1166"/>
              <a:gd name="T95" fmla="*/ 46 h 599"/>
              <a:gd name="T96" fmla="*/ 530 w 1166"/>
              <a:gd name="T97" fmla="*/ 133 h 599"/>
              <a:gd name="T98" fmla="*/ 627 w 1166"/>
              <a:gd name="T99" fmla="*/ 181 h 599"/>
              <a:gd name="T100" fmla="*/ 720 w 1166"/>
              <a:gd name="T101" fmla="*/ 186 h 599"/>
              <a:gd name="T102" fmla="*/ 824 w 1166"/>
              <a:gd name="T103" fmla="*/ 233 h 599"/>
              <a:gd name="T104" fmla="*/ 939 w 1166"/>
              <a:gd name="T105" fmla="*/ 270 h 599"/>
              <a:gd name="T106" fmla="*/ 1020 w 1166"/>
              <a:gd name="T107" fmla="*/ 323 h 599"/>
              <a:gd name="T108" fmla="*/ 1108 w 1166"/>
              <a:gd name="T109" fmla="*/ 347 h 599"/>
              <a:gd name="T110" fmla="*/ 1150 w 1166"/>
              <a:gd name="T111" fmla="*/ 414 h 599"/>
              <a:gd name="T112" fmla="*/ 1134 w 1166"/>
              <a:gd name="T113" fmla="*/ 453 h 599"/>
              <a:gd name="T114" fmla="*/ 1093 w 1166"/>
              <a:gd name="T115" fmla="*/ 518 h 599"/>
              <a:gd name="T116" fmla="*/ 1021 w 1166"/>
              <a:gd name="T117" fmla="*/ 568 h 599"/>
              <a:gd name="T118" fmla="*/ 971 w 1166"/>
              <a:gd name="T119" fmla="*/ 596 h 599"/>
              <a:gd name="T120" fmla="*/ 939 w 1166"/>
              <a:gd name="T121" fmla="*/ 596 h 59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166"/>
              <a:gd name="T184" fmla="*/ 0 h 599"/>
              <a:gd name="T185" fmla="*/ 1166 w 1166"/>
              <a:gd name="T186" fmla="*/ 599 h 59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166" h="599">
                <a:moveTo>
                  <a:pt x="478" y="469"/>
                </a:moveTo>
                <a:lnTo>
                  <a:pt x="479" y="469"/>
                </a:lnTo>
                <a:lnTo>
                  <a:pt x="478" y="469"/>
                </a:lnTo>
                <a:lnTo>
                  <a:pt x="478" y="470"/>
                </a:lnTo>
                <a:lnTo>
                  <a:pt x="477" y="470"/>
                </a:lnTo>
                <a:lnTo>
                  <a:pt x="477" y="471"/>
                </a:lnTo>
                <a:lnTo>
                  <a:pt x="477" y="472"/>
                </a:lnTo>
                <a:lnTo>
                  <a:pt x="476" y="472"/>
                </a:lnTo>
                <a:lnTo>
                  <a:pt x="476" y="473"/>
                </a:lnTo>
                <a:lnTo>
                  <a:pt x="475" y="473"/>
                </a:lnTo>
                <a:lnTo>
                  <a:pt x="474" y="473"/>
                </a:lnTo>
                <a:lnTo>
                  <a:pt x="473" y="473"/>
                </a:lnTo>
                <a:lnTo>
                  <a:pt x="473" y="474"/>
                </a:lnTo>
                <a:lnTo>
                  <a:pt x="472" y="474"/>
                </a:lnTo>
                <a:lnTo>
                  <a:pt x="471" y="474"/>
                </a:lnTo>
                <a:lnTo>
                  <a:pt x="470" y="475"/>
                </a:lnTo>
                <a:lnTo>
                  <a:pt x="471" y="475"/>
                </a:lnTo>
                <a:lnTo>
                  <a:pt x="472" y="475"/>
                </a:lnTo>
                <a:lnTo>
                  <a:pt x="472" y="476"/>
                </a:lnTo>
                <a:lnTo>
                  <a:pt x="473" y="476"/>
                </a:lnTo>
                <a:lnTo>
                  <a:pt x="472" y="476"/>
                </a:lnTo>
                <a:lnTo>
                  <a:pt x="472" y="477"/>
                </a:lnTo>
                <a:lnTo>
                  <a:pt x="471" y="477"/>
                </a:lnTo>
                <a:lnTo>
                  <a:pt x="471" y="478"/>
                </a:lnTo>
                <a:lnTo>
                  <a:pt x="470" y="478"/>
                </a:lnTo>
                <a:lnTo>
                  <a:pt x="469" y="478"/>
                </a:lnTo>
                <a:lnTo>
                  <a:pt x="469" y="477"/>
                </a:lnTo>
                <a:lnTo>
                  <a:pt x="469" y="478"/>
                </a:lnTo>
                <a:lnTo>
                  <a:pt x="470" y="478"/>
                </a:lnTo>
                <a:lnTo>
                  <a:pt x="469" y="479"/>
                </a:lnTo>
                <a:lnTo>
                  <a:pt x="469" y="480"/>
                </a:lnTo>
                <a:lnTo>
                  <a:pt x="468" y="480"/>
                </a:lnTo>
                <a:lnTo>
                  <a:pt x="469" y="480"/>
                </a:lnTo>
                <a:lnTo>
                  <a:pt x="469" y="481"/>
                </a:lnTo>
                <a:lnTo>
                  <a:pt x="469" y="480"/>
                </a:lnTo>
                <a:lnTo>
                  <a:pt x="468" y="480"/>
                </a:lnTo>
                <a:lnTo>
                  <a:pt x="468" y="481"/>
                </a:lnTo>
                <a:lnTo>
                  <a:pt x="468" y="482"/>
                </a:lnTo>
                <a:lnTo>
                  <a:pt x="467" y="482"/>
                </a:lnTo>
                <a:lnTo>
                  <a:pt x="467" y="483"/>
                </a:lnTo>
                <a:lnTo>
                  <a:pt x="467" y="484"/>
                </a:lnTo>
                <a:lnTo>
                  <a:pt x="466" y="484"/>
                </a:lnTo>
                <a:lnTo>
                  <a:pt x="466" y="485"/>
                </a:lnTo>
                <a:lnTo>
                  <a:pt x="465" y="485"/>
                </a:lnTo>
                <a:lnTo>
                  <a:pt x="465" y="486"/>
                </a:lnTo>
                <a:lnTo>
                  <a:pt x="464" y="486"/>
                </a:lnTo>
                <a:lnTo>
                  <a:pt x="463" y="487"/>
                </a:lnTo>
                <a:lnTo>
                  <a:pt x="462" y="487"/>
                </a:lnTo>
                <a:lnTo>
                  <a:pt x="461" y="487"/>
                </a:lnTo>
                <a:lnTo>
                  <a:pt x="460" y="487"/>
                </a:lnTo>
                <a:lnTo>
                  <a:pt x="460" y="488"/>
                </a:lnTo>
                <a:lnTo>
                  <a:pt x="460" y="489"/>
                </a:lnTo>
                <a:lnTo>
                  <a:pt x="460" y="490"/>
                </a:lnTo>
                <a:lnTo>
                  <a:pt x="459" y="490"/>
                </a:lnTo>
                <a:lnTo>
                  <a:pt x="458" y="490"/>
                </a:lnTo>
                <a:lnTo>
                  <a:pt x="458" y="491"/>
                </a:lnTo>
                <a:lnTo>
                  <a:pt x="457" y="491"/>
                </a:lnTo>
                <a:lnTo>
                  <a:pt x="457" y="490"/>
                </a:lnTo>
                <a:lnTo>
                  <a:pt x="457" y="491"/>
                </a:lnTo>
                <a:lnTo>
                  <a:pt x="457" y="492"/>
                </a:lnTo>
                <a:lnTo>
                  <a:pt x="456" y="492"/>
                </a:lnTo>
                <a:lnTo>
                  <a:pt x="456" y="493"/>
                </a:lnTo>
                <a:lnTo>
                  <a:pt x="455" y="493"/>
                </a:lnTo>
                <a:lnTo>
                  <a:pt x="454" y="493"/>
                </a:lnTo>
                <a:lnTo>
                  <a:pt x="454" y="494"/>
                </a:lnTo>
                <a:lnTo>
                  <a:pt x="454" y="495"/>
                </a:lnTo>
                <a:lnTo>
                  <a:pt x="453" y="495"/>
                </a:lnTo>
                <a:lnTo>
                  <a:pt x="453" y="496"/>
                </a:lnTo>
                <a:lnTo>
                  <a:pt x="452" y="496"/>
                </a:lnTo>
                <a:lnTo>
                  <a:pt x="451" y="496"/>
                </a:lnTo>
                <a:lnTo>
                  <a:pt x="451" y="497"/>
                </a:lnTo>
                <a:lnTo>
                  <a:pt x="450" y="497"/>
                </a:lnTo>
                <a:lnTo>
                  <a:pt x="450" y="498"/>
                </a:lnTo>
                <a:lnTo>
                  <a:pt x="449" y="498"/>
                </a:lnTo>
                <a:lnTo>
                  <a:pt x="448" y="498"/>
                </a:lnTo>
                <a:lnTo>
                  <a:pt x="447" y="498"/>
                </a:lnTo>
                <a:lnTo>
                  <a:pt x="446" y="498"/>
                </a:lnTo>
                <a:lnTo>
                  <a:pt x="446" y="499"/>
                </a:lnTo>
                <a:lnTo>
                  <a:pt x="445" y="498"/>
                </a:lnTo>
                <a:lnTo>
                  <a:pt x="445" y="499"/>
                </a:lnTo>
                <a:lnTo>
                  <a:pt x="444" y="499"/>
                </a:lnTo>
                <a:lnTo>
                  <a:pt x="444" y="500"/>
                </a:lnTo>
                <a:lnTo>
                  <a:pt x="443" y="500"/>
                </a:lnTo>
                <a:lnTo>
                  <a:pt x="442" y="500"/>
                </a:lnTo>
                <a:lnTo>
                  <a:pt x="442" y="499"/>
                </a:lnTo>
                <a:lnTo>
                  <a:pt x="443" y="499"/>
                </a:lnTo>
                <a:lnTo>
                  <a:pt x="443" y="498"/>
                </a:lnTo>
                <a:lnTo>
                  <a:pt x="442" y="498"/>
                </a:lnTo>
                <a:lnTo>
                  <a:pt x="441" y="498"/>
                </a:lnTo>
                <a:lnTo>
                  <a:pt x="441" y="499"/>
                </a:lnTo>
                <a:lnTo>
                  <a:pt x="441" y="500"/>
                </a:lnTo>
                <a:lnTo>
                  <a:pt x="440" y="500"/>
                </a:lnTo>
                <a:lnTo>
                  <a:pt x="440" y="501"/>
                </a:lnTo>
                <a:lnTo>
                  <a:pt x="439" y="501"/>
                </a:lnTo>
                <a:lnTo>
                  <a:pt x="439" y="502"/>
                </a:lnTo>
                <a:lnTo>
                  <a:pt x="438" y="502"/>
                </a:lnTo>
                <a:lnTo>
                  <a:pt x="438" y="503"/>
                </a:lnTo>
                <a:lnTo>
                  <a:pt x="437" y="503"/>
                </a:lnTo>
                <a:lnTo>
                  <a:pt x="436" y="503"/>
                </a:lnTo>
                <a:lnTo>
                  <a:pt x="436" y="504"/>
                </a:lnTo>
                <a:lnTo>
                  <a:pt x="435" y="504"/>
                </a:lnTo>
                <a:lnTo>
                  <a:pt x="434" y="505"/>
                </a:lnTo>
                <a:lnTo>
                  <a:pt x="434" y="506"/>
                </a:lnTo>
                <a:lnTo>
                  <a:pt x="433" y="506"/>
                </a:lnTo>
                <a:lnTo>
                  <a:pt x="432" y="506"/>
                </a:lnTo>
                <a:lnTo>
                  <a:pt x="431" y="506"/>
                </a:lnTo>
                <a:lnTo>
                  <a:pt x="431" y="505"/>
                </a:lnTo>
                <a:lnTo>
                  <a:pt x="430" y="505"/>
                </a:lnTo>
                <a:lnTo>
                  <a:pt x="429" y="505"/>
                </a:lnTo>
                <a:lnTo>
                  <a:pt x="428" y="505"/>
                </a:lnTo>
                <a:lnTo>
                  <a:pt x="428" y="506"/>
                </a:lnTo>
                <a:lnTo>
                  <a:pt x="427" y="506"/>
                </a:lnTo>
                <a:lnTo>
                  <a:pt x="426" y="506"/>
                </a:lnTo>
                <a:lnTo>
                  <a:pt x="425" y="506"/>
                </a:lnTo>
                <a:lnTo>
                  <a:pt x="425" y="507"/>
                </a:lnTo>
                <a:lnTo>
                  <a:pt x="425" y="506"/>
                </a:lnTo>
                <a:lnTo>
                  <a:pt x="424" y="506"/>
                </a:lnTo>
                <a:lnTo>
                  <a:pt x="423" y="506"/>
                </a:lnTo>
                <a:lnTo>
                  <a:pt x="423" y="507"/>
                </a:lnTo>
                <a:lnTo>
                  <a:pt x="423" y="508"/>
                </a:lnTo>
                <a:lnTo>
                  <a:pt x="424" y="508"/>
                </a:lnTo>
                <a:lnTo>
                  <a:pt x="424" y="509"/>
                </a:lnTo>
                <a:lnTo>
                  <a:pt x="423" y="509"/>
                </a:lnTo>
                <a:lnTo>
                  <a:pt x="422" y="509"/>
                </a:lnTo>
                <a:lnTo>
                  <a:pt x="422" y="510"/>
                </a:lnTo>
                <a:lnTo>
                  <a:pt x="421" y="510"/>
                </a:lnTo>
                <a:lnTo>
                  <a:pt x="420" y="510"/>
                </a:lnTo>
                <a:lnTo>
                  <a:pt x="419" y="510"/>
                </a:lnTo>
                <a:lnTo>
                  <a:pt x="418" y="510"/>
                </a:lnTo>
                <a:lnTo>
                  <a:pt x="418" y="511"/>
                </a:lnTo>
                <a:lnTo>
                  <a:pt x="417" y="511"/>
                </a:lnTo>
                <a:lnTo>
                  <a:pt x="417" y="512"/>
                </a:lnTo>
                <a:lnTo>
                  <a:pt x="416" y="512"/>
                </a:lnTo>
                <a:lnTo>
                  <a:pt x="415" y="512"/>
                </a:lnTo>
                <a:lnTo>
                  <a:pt x="414" y="512"/>
                </a:lnTo>
                <a:lnTo>
                  <a:pt x="413" y="512"/>
                </a:lnTo>
                <a:lnTo>
                  <a:pt x="413" y="513"/>
                </a:lnTo>
                <a:lnTo>
                  <a:pt x="413" y="514"/>
                </a:lnTo>
                <a:lnTo>
                  <a:pt x="412" y="514"/>
                </a:lnTo>
                <a:lnTo>
                  <a:pt x="412" y="515"/>
                </a:lnTo>
                <a:lnTo>
                  <a:pt x="411" y="515"/>
                </a:lnTo>
                <a:lnTo>
                  <a:pt x="410" y="515"/>
                </a:lnTo>
                <a:lnTo>
                  <a:pt x="409" y="515"/>
                </a:lnTo>
                <a:lnTo>
                  <a:pt x="408" y="515"/>
                </a:lnTo>
                <a:lnTo>
                  <a:pt x="408" y="516"/>
                </a:lnTo>
                <a:lnTo>
                  <a:pt x="407" y="516"/>
                </a:lnTo>
                <a:lnTo>
                  <a:pt x="407" y="517"/>
                </a:lnTo>
                <a:lnTo>
                  <a:pt x="406" y="517"/>
                </a:lnTo>
                <a:lnTo>
                  <a:pt x="405" y="517"/>
                </a:lnTo>
                <a:lnTo>
                  <a:pt x="404" y="517"/>
                </a:lnTo>
                <a:lnTo>
                  <a:pt x="403" y="517"/>
                </a:lnTo>
                <a:lnTo>
                  <a:pt x="402" y="517"/>
                </a:lnTo>
                <a:lnTo>
                  <a:pt x="401" y="517"/>
                </a:lnTo>
                <a:lnTo>
                  <a:pt x="400" y="517"/>
                </a:lnTo>
                <a:lnTo>
                  <a:pt x="400" y="518"/>
                </a:lnTo>
                <a:lnTo>
                  <a:pt x="400" y="519"/>
                </a:lnTo>
                <a:lnTo>
                  <a:pt x="399" y="518"/>
                </a:lnTo>
                <a:lnTo>
                  <a:pt x="399" y="517"/>
                </a:lnTo>
                <a:lnTo>
                  <a:pt x="399" y="518"/>
                </a:lnTo>
                <a:lnTo>
                  <a:pt x="398" y="518"/>
                </a:lnTo>
                <a:lnTo>
                  <a:pt x="398" y="519"/>
                </a:lnTo>
                <a:lnTo>
                  <a:pt x="397" y="519"/>
                </a:lnTo>
                <a:lnTo>
                  <a:pt x="396" y="519"/>
                </a:lnTo>
                <a:lnTo>
                  <a:pt x="396" y="520"/>
                </a:lnTo>
                <a:lnTo>
                  <a:pt x="395" y="520"/>
                </a:lnTo>
                <a:lnTo>
                  <a:pt x="396" y="520"/>
                </a:lnTo>
                <a:lnTo>
                  <a:pt x="396" y="521"/>
                </a:lnTo>
                <a:lnTo>
                  <a:pt x="396" y="522"/>
                </a:lnTo>
                <a:lnTo>
                  <a:pt x="395" y="522"/>
                </a:lnTo>
                <a:lnTo>
                  <a:pt x="395" y="523"/>
                </a:lnTo>
                <a:lnTo>
                  <a:pt x="395" y="524"/>
                </a:lnTo>
                <a:lnTo>
                  <a:pt x="394" y="524"/>
                </a:lnTo>
                <a:lnTo>
                  <a:pt x="394" y="525"/>
                </a:lnTo>
                <a:lnTo>
                  <a:pt x="393" y="525"/>
                </a:lnTo>
                <a:lnTo>
                  <a:pt x="392" y="525"/>
                </a:lnTo>
                <a:lnTo>
                  <a:pt x="392" y="526"/>
                </a:lnTo>
                <a:lnTo>
                  <a:pt x="391" y="526"/>
                </a:lnTo>
                <a:lnTo>
                  <a:pt x="391" y="527"/>
                </a:lnTo>
                <a:lnTo>
                  <a:pt x="390" y="528"/>
                </a:lnTo>
                <a:lnTo>
                  <a:pt x="390" y="527"/>
                </a:lnTo>
                <a:lnTo>
                  <a:pt x="390" y="526"/>
                </a:lnTo>
                <a:lnTo>
                  <a:pt x="389" y="526"/>
                </a:lnTo>
                <a:lnTo>
                  <a:pt x="389" y="527"/>
                </a:lnTo>
                <a:lnTo>
                  <a:pt x="389" y="526"/>
                </a:lnTo>
                <a:lnTo>
                  <a:pt x="388" y="526"/>
                </a:lnTo>
                <a:lnTo>
                  <a:pt x="388" y="527"/>
                </a:lnTo>
                <a:lnTo>
                  <a:pt x="388" y="528"/>
                </a:lnTo>
                <a:lnTo>
                  <a:pt x="387" y="528"/>
                </a:lnTo>
                <a:lnTo>
                  <a:pt x="387" y="529"/>
                </a:lnTo>
                <a:lnTo>
                  <a:pt x="388" y="529"/>
                </a:lnTo>
                <a:lnTo>
                  <a:pt x="388" y="530"/>
                </a:lnTo>
                <a:lnTo>
                  <a:pt x="388" y="531"/>
                </a:lnTo>
                <a:lnTo>
                  <a:pt x="388" y="532"/>
                </a:lnTo>
                <a:lnTo>
                  <a:pt x="387" y="532"/>
                </a:lnTo>
                <a:lnTo>
                  <a:pt x="386" y="533"/>
                </a:lnTo>
                <a:lnTo>
                  <a:pt x="385" y="533"/>
                </a:lnTo>
                <a:lnTo>
                  <a:pt x="384" y="533"/>
                </a:lnTo>
                <a:lnTo>
                  <a:pt x="384" y="534"/>
                </a:lnTo>
                <a:lnTo>
                  <a:pt x="383" y="535"/>
                </a:lnTo>
                <a:lnTo>
                  <a:pt x="382" y="534"/>
                </a:lnTo>
                <a:lnTo>
                  <a:pt x="382" y="533"/>
                </a:lnTo>
                <a:lnTo>
                  <a:pt x="383" y="533"/>
                </a:lnTo>
                <a:lnTo>
                  <a:pt x="383" y="532"/>
                </a:lnTo>
                <a:lnTo>
                  <a:pt x="382" y="532"/>
                </a:lnTo>
                <a:lnTo>
                  <a:pt x="382" y="531"/>
                </a:lnTo>
                <a:lnTo>
                  <a:pt x="382" y="530"/>
                </a:lnTo>
                <a:lnTo>
                  <a:pt x="382" y="536"/>
                </a:lnTo>
                <a:lnTo>
                  <a:pt x="383" y="536"/>
                </a:lnTo>
                <a:lnTo>
                  <a:pt x="383" y="537"/>
                </a:lnTo>
                <a:lnTo>
                  <a:pt x="382" y="537"/>
                </a:lnTo>
                <a:lnTo>
                  <a:pt x="382" y="536"/>
                </a:lnTo>
                <a:lnTo>
                  <a:pt x="382" y="537"/>
                </a:lnTo>
                <a:lnTo>
                  <a:pt x="382" y="538"/>
                </a:lnTo>
                <a:lnTo>
                  <a:pt x="381" y="538"/>
                </a:lnTo>
                <a:lnTo>
                  <a:pt x="380" y="538"/>
                </a:lnTo>
                <a:lnTo>
                  <a:pt x="379" y="538"/>
                </a:lnTo>
                <a:lnTo>
                  <a:pt x="379" y="539"/>
                </a:lnTo>
                <a:lnTo>
                  <a:pt x="378" y="539"/>
                </a:lnTo>
                <a:lnTo>
                  <a:pt x="378" y="538"/>
                </a:lnTo>
                <a:lnTo>
                  <a:pt x="377" y="538"/>
                </a:lnTo>
                <a:lnTo>
                  <a:pt x="376" y="538"/>
                </a:lnTo>
                <a:lnTo>
                  <a:pt x="376" y="539"/>
                </a:lnTo>
                <a:lnTo>
                  <a:pt x="375" y="539"/>
                </a:lnTo>
                <a:lnTo>
                  <a:pt x="375" y="538"/>
                </a:lnTo>
                <a:lnTo>
                  <a:pt x="374" y="538"/>
                </a:lnTo>
                <a:lnTo>
                  <a:pt x="373" y="538"/>
                </a:lnTo>
                <a:lnTo>
                  <a:pt x="372" y="538"/>
                </a:lnTo>
                <a:lnTo>
                  <a:pt x="372" y="539"/>
                </a:lnTo>
                <a:lnTo>
                  <a:pt x="371" y="539"/>
                </a:lnTo>
                <a:lnTo>
                  <a:pt x="370" y="535"/>
                </a:lnTo>
                <a:lnTo>
                  <a:pt x="368" y="525"/>
                </a:lnTo>
                <a:lnTo>
                  <a:pt x="368" y="519"/>
                </a:lnTo>
                <a:lnTo>
                  <a:pt x="367" y="514"/>
                </a:lnTo>
                <a:lnTo>
                  <a:pt x="366" y="513"/>
                </a:lnTo>
                <a:lnTo>
                  <a:pt x="365" y="510"/>
                </a:lnTo>
                <a:lnTo>
                  <a:pt x="363" y="505"/>
                </a:lnTo>
                <a:lnTo>
                  <a:pt x="363" y="500"/>
                </a:lnTo>
                <a:lnTo>
                  <a:pt x="358" y="494"/>
                </a:lnTo>
                <a:lnTo>
                  <a:pt x="358" y="493"/>
                </a:lnTo>
                <a:lnTo>
                  <a:pt x="357" y="491"/>
                </a:lnTo>
                <a:lnTo>
                  <a:pt x="350" y="484"/>
                </a:lnTo>
                <a:lnTo>
                  <a:pt x="348" y="480"/>
                </a:lnTo>
                <a:lnTo>
                  <a:pt x="347" y="480"/>
                </a:lnTo>
                <a:lnTo>
                  <a:pt x="341" y="476"/>
                </a:lnTo>
                <a:lnTo>
                  <a:pt x="336" y="474"/>
                </a:lnTo>
                <a:lnTo>
                  <a:pt x="334" y="473"/>
                </a:lnTo>
                <a:lnTo>
                  <a:pt x="330" y="469"/>
                </a:lnTo>
                <a:lnTo>
                  <a:pt x="325" y="466"/>
                </a:lnTo>
                <a:lnTo>
                  <a:pt x="322" y="461"/>
                </a:lnTo>
                <a:lnTo>
                  <a:pt x="319" y="455"/>
                </a:lnTo>
                <a:lnTo>
                  <a:pt x="318" y="453"/>
                </a:lnTo>
                <a:lnTo>
                  <a:pt x="316" y="450"/>
                </a:lnTo>
                <a:lnTo>
                  <a:pt x="313" y="447"/>
                </a:lnTo>
                <a:lnTo>
                  <a:pt x="313" y="446"/>
                </a:lnTo>
                <a:lnTo>
                  <a:pt x="311" y="442"/>
                </a:lnTo>
                <a:lnTo>
                  <a:pt x="308" y="437"/>
                </a:lnTo>
                <a:lnTo>
                  <a:pt x="299" y="430"/>
                </a:lnTo>
                <a:lnTo>
                  <a:pt x="294" y="427"/>
                </a:lnTo>
                <a:lnTo>
                  <a:pt x="291" y="426"/>
                </a:lnTo>
                <a:lnTo>
                  <a:pt x="284" y="423"/>
                </a:lnTo>
                <a:lnTo>
                  <a:pt x="281" y="423"/>
                </a:lnTo>
                <a:lnTo>
                  <a:pt x="278" y="422"/>
                </a:lnTo>
                <a:lnTo>
                  <a:pt x="263" y="424"/>
                </a:lnTo>
                <a:lnTo>
                  <a:pt x="253" y="423"/>
                </a:lnTo>
                <a:lnTo>
                  <a:pt x="243" y="420"/>
                </a:lnTo>
                <a:lnTo>
                  <a:pt x="241" y="419"/>
                </a:lnTo>
                <a:lnTo>
                  <a:pt x="228" y="411"/>
                </a:lnTo>
                <a:lnTo>
                  <a:pt x="223" y="411"/>
                </a:lnTo>
                <a:lnTo>
                  <a:pt x="220" y="410"/>
                </a:lnTo>
                <a:lnTo>
                  <a:pt x="216" y="410"/>
                </a:lnTo>
                <a:lnTo>
                  <a:pt x="210" y="411"/>
                </a:lnTo>
                <a:lnTo>
                  <a:pt x="205" y="413"/>
                </a:lnTo>
                <a:lnTo>
                  <a:pt x="195" y="416"/>
                </a:lnTo>
                <a:lnTo>
                  <a:pt x="177" y="419"/>
                </a:lnTo>
                <a:lnTo>
                  <a:pt x="170" y="420"/>
                </a:lnTo>
                <a:lnTo>
                  <a:pt x="163" y="421"/>
                </a:lnTo>
                <a:lnTo>
                  <a:pt x="156" y="424"/>
                </a:lnTo>
                <a:lnTo>
                  <a:pt x="145" y="429"/>
                </a:lnTo>
                <a:lnTo>
                  <a:pt x="144" y="428"/>
                </a:lnTo>
                <a:lnTo>
                  <a:pt x="144" y="426"/>
                </a:lnTo>
                <a:lnTo>
                  <a:pt x="140" y="423"/>
                </a:lnTo>
                <a:lnTo>
                  <a:pt x="137" y="421"/>
                </a:lnTo>
                <a:lnTo>
                  <a:pt x="137" y="419"/>
                </a:lnTo>
                <a:lnTo>
                  <a:pt x="134" y="417"/>
                </a:lnTo>
                <a:lnTo>
                  <a:pt x="133" y="416"/>
                </a:lnTo>
                <a:lnTo>
                  <a:pt x="130" y="414"/>
                </a:lnTo>
                <a:lnTo>
                  <a:pt x="128" y="413"/>
                </a:lnTo>
                <a:lnTo>
                  <a:pt x="126" y="411"/>
                </a:lnTo>
                <a:lnTo>
                  <a:pt x="125" y="410"/>
                </a:lnTo>
                <a:lnTo>
                  <a:pt x="124" y="410"/>
                </a:lnTo>
                <a:lnTo>
                  <a:pt x="122" y="409"/>
                </a:lnTo>
                <a:lnTo>
                  <a:pt x="120" y="408"/>
                </a:lnTo>
                <a:lnTo>
                  <a:pt x="118" y="406"/>
                </a:lnTo>
                <a:lnTo>
                  <a:pt x="115" y="404"/>
                </a:lnTo>
                <a:lnTo>
                  <a:pt x="113" y="403"/>
                </a:lnTo>
                <a:lnTo>
                  <a:pt x="112" y="402"/>
                </a:lnTo>
                <a:lnTo>
                  <a:pt x="111" y="401"/>
                </a:lnTo>
                <a:lnTo>
                  <a:pt x="109" y="399"/>
                </a:lnTo>
                <a:lnTo>
                  <a:pt x="107" y="397"/>
                </a:lnTo>
                <a:lnTo>
                  <a:pt x="106" y="396"/>
                </a:lnTo>
                <a:lnTo>
                  <a:pt x="105" y="394"/>
                </a:lnTo>
                <a:lnTo>
                  <a:pt x="102" y="391"/>
                </a:lnTo>
                <a:lnTo>
                  <a:pt x="100" y="390"/>
                </a:lnTo>
                <a:lnTo>
                  <a:pt x="99" y="388"/>
                </a:lnTo>
                <a:lnTo>
                  <a:pt x="95" y="385"/>
                </a:lnTo>
                <a:lnTo>
                  <a:pt x="94" y="383"/>
                </a:lnTo>
                <a:lnTo>
                  <a:pt x="92" y="381"/>
                </a:lnTo>
                <a:lnTo>
                  <a:pt x="89" y="380"/>
                </a:lnTo>
                <a:lnTo>
                  <a:pt x="86" y="380"/>
                </a:lnTo>
                <a:lnTo>
                  <a:pt x="82" y="379"/>
                </a:lnTo>
                <a:lnTo>
                  <a:pt x="81" y="378"/>
                </a:lnTo>
                <a:lnTo>
                  <a:pt x="81" y="377"/>
                </a:lnTo>
                <a:lnTo>
                  <a:pt x="81" y="375"/>
                </a:lnTo>
                <a:lnTo>
                  <a:pt x="79" y="374"/>
                </a:lnTo>
                <a:lnTo>
                  <a:pt x="77" y="372"/>
                </a:lnTo>
                <a:lnTo>
                  <a:pt x="76" y="371"/>
                </a:lnTo>
                <a:lnTo>
                  <a:pt x="74" y="368"/>
                </a:lnTo>
                <a:lnTo>
                  <a:pt x="73" y="367"/>
                </a:lnTo>
                <a:lnTo>
                  <a:pt x="72" y="365"/>
                </a:lnTo>
                <a:lnTo>
                  <a:pt x="70" y="365"/>
                </a:lnTo>
                <a:lnTo>
                  <a:pt x="68" y="362"/>
                </a:lnTo>
                <a:lnTo>
                  <a:pt x="68" y="361"/>
                </a:lnTo>
                <a:lnTo>
                  <a:pt x="66" y="360"/>
                </a:lnTo>
                <a:lnTo>
                  <a:pt x="64" y="359"/>
                </a:lnTo>
                <a:lnTo>
                  <a:pt x="62" y="359"/>
                </a:lnTo>
                <a:lnTo>
                  <a:pt x="60" y="357"/>
                </a:lnTo>
                <a:lnTo>
                  <a:pt x="59" y="356"/>
                </a:lnTo>
                <a:lnTo>
                  <a:pt x="56" y="353"/>
                </a:lnTo>
                <a:lnTo>
                  <a:pt x="56" y="352"/>
                </a:lnTo>
                <a:lnTo>
                  <a:pt x="55" y="350"/>
                </a:lnTo>
                <a:lnTo>
                  <a:pt x="56" y="347"/>
                </a:lnTo>
                <a:lnTo>
                  <a:pt x="56" y="346"/>
                </a:lnTo>
                <a:lnTo>
                  <a:pt x="57" y="344"/>
                </a:lnTo>
                <a:lnTo>
                  <a:pt x="57" y="342"/>
                </a:lnTo>
                <a:lnTo>
                  <a:pt x="58" y="340"/>
                </a:lnTo>
                <a:lnTo>
                  <a:pt x="59" y="339"/>
                </a:lnTo>
                <a:lnTo>
                  <a:pt x="60" y="337"/>
                </a:lnTo>
                <a:lnTo>
                  <a:pt x="62" y="335"/>
                </a:lnTo>
                <a:lnTo>
                  <a:pt x="63" y="333"/>
                </a:lnTo>
                <a:lnTo>
                  <a:pt x="64" y="331"/>
                </a:lnTo>
                <a:lnTo>
                  <a:pt x="65" y="328"/>
                </a:lnTo>
                <a:lnTo>
                  <a:pt x="66" y="326"/>
                </a:lnTo>
                <a:lnTo>
                  <a:pt x="66" y="323"/>
                </a:lnTo>
                <a:lnTo>
                  <a:pt x="66" y="322"/>
                </a:lnTo>
                <a:lnTo>
                  <a:pt x="66" y="320"/>
                </a:lnTo>
                <a:lnTo>
                  <a:pt x="65" y="314"/>
                </a:lnTo>
                <a:lnTo>
                  <a:pt x="65" y="313"/>
                </a:lnTo>
                <a:lnTo>
                  <a:pt x="63" y="311"/>
                </a:lnTo>
                <a:lnTo>
                  <a:pt x="62" y="310"/>
                </a:lnTo>
                <a:lnTo>
                  <a:pt x="58" y="308"/>
                </a:lnTo>
                <a:lnTo>
                  <a:pt x="56" y="306"/>
                </a:lnTo>
                <a:lnTo>
                  <a:pt x="53" y="304"/>
                </a:lnTo>
                <a:lnTo>
                  <a:pt x="50" y="290"/>
                </a:lnTo>
                <a:lnTo>
                  <a:pt x="50" y="286"/>
                </a:lnTo>
                <a:lnTo>
                  <a:pt x="52" y="283"/>
                </a:lnTo>
                <a:lnTo>
                  <a:pt x="55" y="282"/>
                </a:lnTo>
                <a:lnTo>
                  <a:pt x="60" y="275"/>
                </a:lnTo>
                <a:lnTo>
                  <a:pt x="62" y="274"/>
                </a:lnTo>
                <a:lnTo>
                  <a:pt x="63" y="267"/>
                </a:lnTo>
                <a:lnTo>
                  <a:pt x="61" y="261"/>
                </a:lnTo>
                <a:lnTo>
                  <a:pt x="57" y="256"/>
                </a:lnTo>
                <a:lnTo>
                  <a:pt x="56" y="256"/>
                </a:lnTo>
                <a:lnTo>
                  <a:pt x="55" y="254"/>
                </a:lnTo>
                <a:lnTo>
                  <a:pt x="54" y="252"/>
                </a:lnTo>
                <a:lnTo>
                  <a:pt x="53" y="251"/>
                </a:lnTo>
                <a:lnTo>
                  <a:pt x="51" y="250"/>
                </a:lnTo>
                <a:lnTo>
                  <a:pt x="50" y="249"/>
                </a:lnTo>
                <a:lnTo>
                  <a:pt x="50" y="247"/>
                </a:lnTo>
                <a:lnTo>
                  <a:pt x="49" y="245"/>
                </a:lnTo>
                <a:lnTo>
                  <a:pt x="49" y="244"/>
                </a:lnTo>
                <a:lnTo>
                  <a:pt x="49" y="243"/>
                </a:lnTo>
                <a:lnTo>
                  <a:pt x="49" y="242"/>
                </a:lnTo>
                <a:lnTo>
                  <a:pt x="49" y="241"/>
                </a:lnTo>
                <a:lnTo>
                  <a:pt x="50" y="239"/>
                </a:lnTo>
                <a:lnTo>
                  <a:pt x="50" y="237"/>
                </a:lnTo>
                <a:lnTo>
                  <a:pt x="48" y="237"/>
                </a:lnTo>
                <a:lnTo>
                  <a:pt x="46" y="237"/>
                </a:lnTo>
                <a:lnTo>
                  <a:pt x="44" y="237"/>
                </a:lnTo>
                <a:lnTo>
                  <a:pt x="43" y="237"/>
                </a:lnTo>
                <a:lnTo>
                  <a:pt x="43" y="238"/>
                </a:lnTo>
                <a:lnTo>
                  <a:pt x="40" y="238"/>
                </a:lnTo>
                <a:lnTo>
                  <a:pt x="38" y="237"/>
                </a:lnTo>
                <a:lnTo>
                  <a:pt x="37" y="235"/>
                </a:lnTo>
                <a:lnTo>
                  <a:pt x="37" y="233"/>
                </a:lnTo>
                <a:lnTo>
                  <a:pt x="34" y="233"/>
                </a:lnTo>
                <a:lnTo>
                  <a:pt x="31" y="231"/>
                </a:lnTo>
                <a:lnTo>
                  <a:pt x="29" y="230"/>
                </a:lnTo>
                <a:lnTo>
                  <a:pt x="29" y="229"/>
                </a:lnTo>
                <a:lnTo>
                  <a:pt x="28" y="229"/>
                </a:lnTo>
                <a:lnTo>
                  <a:pt x="27" y="227"/>
                </a:lnTo>
                <a:lnTo>
                  <a:pt x="26" y="225"/>
                </a:lnTo>
                <a:lnTo>
                  <a:pt x="25" y="224"/>
                </a:lnTo>
                <a:lnTo>
                  <a:pt x="23" y="224"/>
                </a:lnTo>
                <a:lnTo>
                  <a:pt x="21" y="224"/>
                </a:lnTo>
                <a:lnTo>
                  <a:pt x="19" y="224"/>
                </a:lnTo>
                <a:lnTo>
                  <a:pt x="17" y="223"/>
                </a:lnTo>
                <a:lnTo>
                  <a:pt x="14" y="223"/>
                </a:lnTo>
                <a:lnTo>
                  <a:pt x="12" y="222"/>
                </a:lnTo>
                <a:lnTo>
                  <a:pt x="8" y="221"/>
                </a:lnTo>
                <a:lnTo>
                  <a:pt x="6" y="220"/>
                </a:lnTo>
                <a:lnTo>
                  <a:pt x="4" y="218"/>
                </a:lnTo>
                <a:lnTo>
                  <a:pt x="1" y="218"/>
                </a:lnTo>
                <a:lnTo>
                  <a:pt x="0" y="215"/>
                </a:lnTo>
                <a:lnTo>
                  <a:pt x="0" y="212"/>
                </a:lnTo>
                <a:lnTo>
                  <a:pt x="1" y="209"/>
                </a:lnTo>
                <a:lnTo>
                  <a:pt x="3" y="207"/>
                </a:lnTo>
                <a:lnTo>
                  <a:pt x="3" y="205"/>
                </a:lnTo>
                <a:lnTo>
                  <a:pt x="4" y="205"/>
                </a:lnTo>
                <a:lnTo>
                  <a:pt x="5" y="203"/>
                </a:lnTo>
                <a:lnTo>
                  <a:pt x="5" y="200"/>
                </a:lnTo>
                <a:lnTo>
                  <a:pt x="6" y="199"/>
                </a:lnTo>
                <a:lnTo>
                  <a:pt x="6" y="197"/>
                </a:lnTo>
                <a:lnTo>
                  <a:pt x="7" y="195"/>
                </a:lnTo>
                <a:lnTo>
                  <a:pt x="8" y="194"/>
                </a:lnTo>
                <a:lnTo>
                  <a:pt x="9" y="192"/>
                </a:lnTo>
                <a:lnTo>
                  <a:pt x="9" y="190"/>
                </a:lnTo>
                <a:lnTo>
                  <a:pt x="10" y="188"/>
                </a:lnTo>
                <a:lnTo>
                  <a:pt x="10" y="186"/>
                </a:lnTo>
                <a:lnTo>
                  <a:pt x="10" y="185"/>
                </a:lnTo>
                <a:lnTo>
                  <a:pt x="10" y="183"/>
                </a:lnTo>
                <a:lnTo>
                  <a:pt x="9" y="180"/>
                </a:lnTo>
                <a:lnTo>
                  <a:pt x="8" y="179"/>
                </a:lnTo>
                <a:lnTo>
                  <a:pt x="8" y="177"/>
                </a:lnTo>
                <a:lnTo>
                  <a:pt x="8" y="175"/>
                </a:lnTo>
                <a:lnTo>
                  <a:pt x="8" y="173"/>
                </a:lnTo>
                <a:lnTo>
                  <a:pt x="8" y="170"/>
                </a:lnTo>
                <a:lnTo>
                  <a:pt x="9" y="167"/>
                </a:lnTo>
                <a:lnTo>
                  <a:pt x="9" y="166"/>
                </a:lnTo>
                <a:lnTo>
                  <a:pt x="10" y="164"/>
                </a:lnTo>
                <a:lnTo>
                  <a:pt x="12" y="161"/>
                </a:lnTo>
                <a:lnTo>
                  <a:pt x="12" y="160"/>
                </a:lnTo>
                <a:lnTo>
                  <a:pt x="13" y="158"/>
                </a:lnTo>
                <a:lnTo>
                  <a:pt x="13" y="156"/>
                </a:lnTo>
                <a:lnTo>
                  <a:pt x="14" y="155"/>
                </a:lnTo>
                <a:lnTo>
                  <a:pt x="15" y="154"/>
                </a:lnTo>
                <a:lnTo>
                  <a:pt x="15" y="152"/>
                </a:lnTo>
                <a:lnTo>
                  <a:pt x="18" y="146"/>
                </a:lnTo>
                <a:lnTo>
                  <a:pt x="20" y="144"/>
                </a:lnTo>
                <a:lnTo>
                  <a:pt x="21" y="143"/>
                </a:lnTo>
                <a:lnTo>
                  <a:pt x="22" y="141"/>
                </a:lnTo>
                <a:lnTo>
                  <a:pt x="24" y="141"/>
                </a:lnTo>
                <a:lnTo>
                  <a:pt x="25" y="140"/>
                </a:lnTo>
                <a:lnTo>
                  <a:pt x="27" y="138"/>
                </a:lnTo>
                <a:lnTo>
                  <a:pt x="29" y="136"/>
                </a:lnTo>
                <a:lnTo>
                  <a:pt x="31" y="134"/>
                </a:lnTo>
                <a:lnTo>
                  <a:pt x="33" y="134"/>
                </a:lnTo>
                <a:lnTo>
                  <a:pt x="34" y="132"/>
                </a:lnTo>
                <a:lnTo>
                  <a:pt x="35" y="132"/>
                </a:lnTo>
                <a:lnTo>
                  <a:pt x="37" y="130"/>
                </a:lnTo>
                <a:lnTo>
                  <a:pt x="39" y="128"/>
                </a:lnTo>
                <a:lnTo>
                  <a:pt x="41" y="128"/>
                </a:lnTo>
                <a:lnTo>
                  <a:pt x="42" y="127"/>
                </a:lnTo>
                <a:lnTo>
                  <a:pt x="44" y="125"/>
                </a:lnTo>
                <a:lnTo>
                  <a:pt x="47" y="122"/>
                </a:lnTo>
                <a:lnTo>
                  <a:pt x="48" y="122"/>
                </a:lnTo>
                <a:lnTo>
                  <a:pt x="50" y="120"/>
                </a:lnTo>
                <a:lnTo>
                  <a:pt x="54" y="116"/>
                </a:lnTo>
                <a:lnTo>
                  <a:pt x="56" y="115"/>
                </a:lnTo>
                <a:lnTo>
                  <a:pt x="58" y="112"/>
                </a:lnTo>
                <a:lnTo>
                  <a:pt x="61" y="111"/>
                </a:lnTo>
                <a:lnTo>
                  <a:pt x="62" y="109"/>
                </a:lnTo>
                <a:lnTo>
                  <a:pt x="64" y="107"/>
                </a:lnTo>
                <a:lnTo>
                  <a:pt x="66" y="104"/>
                </a:lnTo>
                <a:lnTo>
                  <a:pt x="68" y="102"/>
                </a:lnTo>
                <a:lnTo>
                  <a:pt x="71" y="100"/>
                </a:lnTo>
                <a:lnTo>
                  <a:pt x="72" y="99"/>
                </a:lnTo>
                <a:lnTo>
                  <a:pt x="75" y="97"/>
                </a:lnTo>
                <a:lnTo>
                  <a:pt x="76" y="98"/>
                </a:lnTo>
                <a:lnTo>
                  <a:pt x="79" y="98"/>
                </a:lnTo>
                <a:lnTo>
                  <a:pt x="81" y="100"/>
                </a:lnTo>
                <a:lnTo>
                  <a:pt x="84" y="101"/>
                </a:lnTo>
                <a:lnTo>
                  <a:pt x="84" y="102"/>
                </a:lnTo>
                <a:lnTo>
                  <a:pt x="86" y="102"/>
                </a:lnTo>
                <a:lnTo>
                  <a:pt x="87" y="103"/>
                </a:lnTo>
                <a:lnTo>
                  <a:pt x="89" y="103"/>
                </a:lnTo>
                <a:lnTo>
                  <a:pt x="92" y="102"/>
                </a:lnTo>
                <a:lnTo>
                  <a:pt x="96" y="96"/>
                </a:lnTo>
                <a:lnTo>
                  <a:pt x="99" y="95"/>
                </a:lnTo>
                <a:lnTo>
                  <a:pt x="100" y="94"/>
                </a:lnTo>
                <a:lnTo>
                  <a:pt x="102" y="91"/>
                </a:lnTo>
                <a:lnTo>
                  <a:pt x="104" y="90"/>
                </a:lnTo>
                <a:lnTo>
                  <a:pt x="105" y="90"/>
                </a:lnTo>
                <a:lnTo>
                  <a:pt x="106" y="88"/>
                </a:lnTo>
                <a:lnTo>
                  <a:pt x="110" y="85"/>
                </a:lnTo>
                <a:lnTo>
                  <a:pt x="113" y="83"/>
                </a:lnTo>
                <a:lnTo>
                  <a:pt x="115" y="83"/>
                </a:lnTo>
                <a:lnTo>
                  <a:pt x="116" y="83"/>
                </a:lnTo>
                <a:lnTo>
                  <a:pt x="118" y="83"/>
                </a:lnTo>
                <a:lnTo>
                  <a:pt x="119" y="84"/>
                </a:lnTo>
                <a:lnTo>
                  <a:pt x="121" y="85"/>
                </a:lnTo>
                <a:lnTo>
                  <a:pt x="123" y="85"/>
                </a:lnTo>
                <a:lnTo>
                  <a:pt x="125" y="86"/>
                </a:lnTo>
                <a:lnTo>
                  <a:pt x="127" y="86"/>
                </a:lnTo>
                <a:lnTo>
                  <a:pt x="129" y="87"/>
                </a:lnTo>
                <a:lnTo>
                  <a:pt x="131" y="87"/>
                </a:lnTo>
                <a:lnTo>
                  <a:pt x="133" y="87"/>
                </a:lnTo>
                <a:lnTo>
                  <a:pt x="134" y="87"/>
                </a:lnTo>
                <a:lnTo>
                  <a:pt x="136" y="87"/>
                </a:lnTo>
                <a:lnTo>
                  <a:pt x="137" y="87"/>
                </a:lnTo>
                <a:lnTo>
                  <a:pt x="138" y="87"/>
                </a:lnTo>
                <a:lnTo>
                  <a:pt x="141" y="87"/>
                </a:lnTo>
                <a:lnTo>
                  <a:pt x="143" y="87"/>
                </a:lnTo>
                <a:lnTo>
                  <a:pt x="145" y="86"/>
                </a:lnTo>
                <a:lnTo>
                  <a:pt x="148" y="86"/>
                </a:lnTo>
                <a:lnTo>
                  <a:pt x="150" y="85"/>
                </a:lnTo>
                <a:lnTo>
                  <a:pt x="153" y="83"/>
                </a:lnTo>
                <a:lnTo>
                  <a:pt x="156" y="83"/>
                </a:lnTo>
                <a:lnTo>
                  <a:pt x="159" y="81"/>
                </a:lnTo>
                <a:lnTo>
                  <a:pt x="161" y="79"/>
                </a:lnTo>
                <a:lnTo>
                  <a:pt x="163" y="77"/>
                </a:lnTo>
                <a:lnTo>
                  <a:pt x="165" y="76"/>
                </a:lnTo>
                <a:lnTo>
                  <a:pt x="168" y="74"/>
                </a:lnTo>
                <a:lnTo>
                  <a:pt x="169" y="72"/>
                </a:lnTo>
                <a:lnTo>
                  <a:pt x="171" y="70"/>
                </a:lnTo>
                <a:lnTo>
                  <a:pt x="174" y="70"/>
                </a:lnTo>
                <a:lnTo>
                  <a:pt x="175" y="69"/>
                </a:lnTo>
                <a:lnTo>
                  <a:pt x="178" y="68"/>
                </a:lnTo>
                <a:lnTo>
                  <a:pt x="180" y="67"/>
                </a:lnTo>
                <a:lnTo>
                  <a:pt x="181" y="66"/>
                </a:lnTo>
                <a:lnTo>
                  <a:pt x="183" y="66"/>
                </a:lnTo>
                <a:lnTo>
                  <a:pt x="185" y="65"/>
                </a:lnTo>
                <a:lnTo>
                  <a:pt x="186" y="65"/>
                </a:lnTo>
                <a:lnTo>
                  <a:pt x="188" y="64"/>
                </a:lnTo>
                <a:lnTo>
                  <a:pt x="190" y="64"/>
                </a:lnTo>
                <a:lnTo>
                  <a:pt x="192" y="63"/>
                </a:lnTo>
                <a:lnTo>
                  <a:pt x="194" y="61"/>
                </a:lnTo>
                <a:lnTo>
                  <a:pt x="194" y="59"/>
                </a:lnTo>
                <a:lnTo>
                  <a:pt x="196" y="57"/>
                </a:lnTo>
                <a:lnTo>
                  <a:pt x="197" y="54"/>
                </a:lnTo>
                <a:lnTo>
                  <a:pt x="199" y="51"/>
                </a:lnTo>
                <a:lnTo>
                  <a:pt x="200" y="49"/>
                </a:lnTo>
                <a:lnTo>
                  <a:pt x="202" y="46"/>
                </a:lnTo>
                <a:lnTo>
                  <a:pt x="204" y="45"/>
                </a:lnTo>
                <a:lnTo>
                  <a:pt x="206" y="44"/>
                </a:lnTo>
                <a:lnTo>
                  <a:pt x="207" y="42"/>
                </a:lnTo>
                <a:lnTo>
                  <a:pt x="209" y="41"/>
                </a:lnTo>
                <a:lnTo>
                  <a:pt x="211" y="40"/>
                </a:lnTo>
                <a:lnTo>
                  <a:pt x="212" y="40"/>
                </a:lnTo>
                <a:lnTo>
                  <a:pt x="215" y="40"/>
                </a:lnTo>
                <a:lnTo>
                  <a:pt x="217" y="40"/>
                </a:lnTo>
                <a:lnTo>
                  <a:pt x="219" y="41"/>
                </a:lnTo>
                <a:lnTo>
                  <a:pt x="220" y="41"/>
                </a:lnTo>
                <a:lnTo>
                  <a:pt x="221" y="42"/>
                </a:lnTo>
                <a:lnTo>
                  <a:pt x="223" y="42"/>
                </a:lnTo>
                <a:lnTo>
                  <a:pt x="225" y="43"/>
                </a:lnTo>
                <a:lnTo>
                  <a:pt x="226" y="43"/>
                </a:lnTo>
                <a:lnTo>
                  <a:pt x="229" y="43"/>
                </a:lnTo>
                <a:lnTo>
                  <a:pt x="231" y="44"/>
                </a:lnTo>
                <a:lnTo>
                  <a:pt x="232" y="44"/>
                </a:lnTo>
                <a:lnTo>
                  <a:pt x="233" y="44"/>
                </a:lnTo>
                <a:lnTo>
                  <a:pt x="234" y="44"/>
                </a:lnTo>
                <a:lnTo>
                  <a:pt x="235" y="44"/>
                </a:lnTo>
                <a:lnTo>
                  <a:pt x="236" y="45"/>
                </a:lnTo>
                <a:lnTo>
                  <a:pt x="238" y="45"/>
                </a:lnTo>
                <a:lnTo>
                  <a:pt x="241" y="45"/>
                </a:lnTo>
                <a:lnTo>
                  <a:pt x="243" y="45"/>
                </a:lnTo>
                <a:lnTo>
                  <a:pt x="245" y="45"/>
                </a:lnTo>
                <a:lnTo>
                  <a:pt x="248" y="45"/>
                </a:lnTo>
                <a:lnTo>
                  <a:pt x="250" y="44"/>
                </a:lnTo>
                <a:lnTo>
                  <a:pt x="252" y="44"/>
                </a:lnTo>
                <a:lnTo>
                  <a:pt x="254" y="43"/>
                </a:lnTo>
                <a:lnTo>
                  <a:pt x="256" y="42"/>
                </a:lnTo>
                <a:lnTo>
                  <a:pt x="257" y="42"/>
                </a:lnTo>
                <a:lnTo>
                  <a:pt x="259" y="41"/>
                </a:lnTo>
                <a:lnTo>
                  <a:pt x="260" y="40"/>
                </a:lnTo>
                <a:lnTo>
                  <a:pt x="263" y="40"/>
                </a:lnTo>
                <a:lnTo>
                  <a:pt x="267" y="41"/>
                </a:lnTo>
                <a:lnTo>
                  <a:pt x="269" y="43"/>
                </a:lnTo>
                <a:lnTo>
                  <a:pt x="270" y="45"/>
                </a:lnTo>
                <a:lnTo>
                  <a:pt x="270" y="46"/>
                </a:lnTo>
                <a:lnTo>
                  <a:pt x="270" y="47"/>
                </a:lnTo>
                <a:lnTo>
                  <a:pt x="271" y="53"/>
                </a:lnTo>
                <a:lnTo>
                  <a:pt x="271" y="59"/>
                </a:lnTo>
                <a:lnTo>
                  <a:pt x="274" y="61"/>
                </a:lnTo>
                <a:lnTo>
                  <a:pt x="278" y="64"/>
                </a:lnTo>
                <a:lnTo>
                  <a:pt x="286" y="67"/>
                </a:lnTo>
                <a:lnTo>
                  <a:pt x="294" y="70"/>
                </a:lnTo>
                <a:lnTo>
                  <a:pt x="300" y="72"/>
                </a:lnTo>
                <a:lnTo>
                  <a:pt x="305" y="74"/>
                </a:lnTo>
                <a:lnTo>
                  <a:pt x="306" y="74"/>
                </a:lnTo>
                <a:lnTo>
                  <a:pt x="311" y="75"/>
                </a:lnTo>
                <a:lnTo>
                  <a:pt x="316" y="75"/>
                </a:lnTo>
                <a:lnTo>
                  <a:pt x="322" y="74"/>
                </a:lnTo>
                <a:lnTo>
                  <a:pt x="325" y="73"/>
                </a:lnTo>
                <a:lnTo>
                  <a:pt x="343" y="70"/>
                </a:lnTo>
                <a:lnTo>
                  <a:pt x="344" y="70"/>
                </a:lnTo>
                <a:lnTo>
                  <a:pt x="346" y="70"/>
                </a:lnTo>
                <a:lnTo>
                  <a:pt x="356" y="71"/>
                </a:lnTo>
                <a:lnTo>
                  <a:pt x="364" y="76"/>
                </a:lnTo>
                <a:lnTo>
                  <a:pt x="371" y="79"/>
                </a:lnTo>
                <a:lnTo>
                  <a:pt x="375" y="82"/>
                </a:lnTo>
                <a:lnTo>
                  <a:pt x="376" y="82"/>
                </a:lnTo>
                <a:lnTo>
                  <a:pt x="380" y="83"/>
                </a:lnTo>
                <a:lnTo>
                  <a:pt x="384" y="86"/>
                </a:lnTo>
                <a:lnTo>
                  <a:pt x="387" y="87"/>
                </a:lnTo>
                <a:lnTo>
                  <a:pt x="389" y="89"/>
                </a:lnTo>
                <a:lnTo>
                  <a:pt x="391" y="89"/>
                </a:lnTo>
                <a:lnTo>
                  <a:pt x="394" y="86"/>
                </a:lnTo>
                <a:lnTo>
                  <a:pt x="396" y="79"/>
                </a:lnTo>
                <a:lnTo>
                  <a:pt x="400" y="68"/>
                </a:lnTo>
                <a:lnTo>
                  <a:pt x="400" y="64"/>
                </a:lnTo>
                <a:lnTo>
                  <a:pt x="402" y="59"/>
                </a:lnTo>
                <a:lnTo>
                  <a:pt x="402" y="57"/>
                </a:lnTo>
                <a:lnTo>
                  <a:pt x="403" y="53"/>
                </a:lnTo>
                <a:lnTo>
                  <a:pt x="404" y="49"/>
                </a:lnTo>
                <a:lnTo>
                  <a:pt x="407" y="43"/>
                </a:lnTo>
                <a:lnTo>
                  <a:pt x="408" y="38"/>
                </a:lnTo>
                <a:lnTo>
                  <a:pt x="410" y="33"/>
                </a:lnTo>
                <a:lnTo>
                  <a:pt x="412" y="27"/>
                </a:lnTo>
                <a:lnTo>
                  <a:pt x="412" y="26"/>
                </a:lnTo>
                <a:lnTo>
                  <a:pt x="413" y="22"/>
                </a:lnTo>
                <a:lnTo>
                  <a:pt x="416" y="11"/>
                </a:lnTo>
                <a:lnTo>
                  <a:pt x="416" y="8"/>
                </a:lnTo>
                <a:lnTo>
                  <a:pt x="417" y="5"/>
                </a:lnTo>
                <a:lnTo>
                  <a:pt x="418" y="2"/>
                </a:lnTo>
                <a:lnTo>
                  <a:pt x="418" y="0"/>
                </a:lnTo>
                <a:lnTo>
                  <a:pt x="419" y="0"/>
                </a:lnTo>
                <a:lnTo>
                  <a:pt x="425" y="0"/>
                </a:lnTo>
                <a:lnTo>
                  <a:pt x="427" y="1"/>
                </a:lnTo>
                <a:lnTo>
                  <a:pt x="430" y="5"/>
                </a:lnTo>
                <a:lnTo>
                  <a:pt x="433" y="8"/>
                </a:lnTo>
                <a:lnTo>
                  <a:pt x="437" y="13"/>
                </a:lnTo>
                <a:lnTo>
                  <a:pt x="439" y="16"/>
                </a:lnTo>
                <a:lnTo>
                  <a:pt x="444" y="20"/>
                </a:lnTo>
                <a:lnTo>
                  <a:pt x="451" y="25"/>
                </a:lnTo>
                <a:lnTo>
                  <a:pt x="456" y="30"/>
                </a:lnTo>
                <a:lnTo>
                  <a:pt x="460" y="35"/>
                </a:lnTo>
                <a:lnTo>
                  <a:pt x="463" y="40"/>
                </a:lnTo>
                <a:lnTo>
                  <a:pt x="464" y="43"/>
                </a:lnTo>
                <a:lnTo>
                  <a:pt x="466" y="46"/>
                </a:lnTo>
                <a:lnTo>
                  <a:pt x="466" y="47"/>
                </a:lnTo>
                <a:lnTo>
                  <a:pt x="467" y="49"/>
                </a:lnTo>
                <a:lnTo>
                  <a:pt x="467" y="50"/>
                </a:lnTo>
                <a:lnTo>
                  <a:pt x="467" y="52"/>
                </a:lnTo>
                <a:lnTo>
                  <a:pt x="468" y="54"/>
                </a:lnTo>
                <a:lnTo>
                  <a:pt x="468" y="56"/>
                </a:lnTo>
                <a:lnTo>
                  <a:pt x="469" y="59"/>
                </a:lnTo>
                <a:lnTo>
                  <a:pt x="480" y="73"/>
                </a:lnTo>
                <a:lnTo>
                  <a:pt x="507" y="109"/>
                </a:lnTo>
                <a:lnTo>
                  <a:pt x="507" y="110"/>
                </a:lnTo>
                <a:lnTo>
                  <a:pt x="513" y="115"/>
                </a:lnTo>
                <a:lnTo>
                  <a:pt x="518" y="121"/>
                </a:lnTo>
                <a:lnTo>
                  <a:pt x="520" y="125"/>
                </a:lnTo>
                <a:lnTo>
                  <a:pt x="530" y="133"/>
                </a:lnTo>
                <a:lnTo>
                  <a:pt x="538" y="140"/>
                </a:lnTo>
                <a:lnTo>
                  <a:pt x="546" y="146"/>
                </a:lnTo>
                <a:lnTo>
                  <a:pt x="547" y="147"/>
                </a:lnTo>
                <a:lnTo>
                  <a:pt x="558" y="154"/>
                </a:lnTo>
                <a:lnTo>
                  <a:pt x="561" y="155"/>
                </a:lnTo>
                <a:lnTo>
                  <a:pt x="567" y="160"/>
                </a:lnTo>
                <a:lnTo>
                  <a:pt x="570" y="161"/>
                </a:lnTo>
                <a:lnTo>
                  <a:pt x="577" y="166"/>
                </a:lnTo>
                <a:lnTo>
                  <a:pt x="587" y="173"/>
                </a:lnTo>
                <a:lnTo>
                  <a:pt x="598" y="177"/>
                </a:lnTo>
                <a:lnTo>
                  <a:pt x="606" y="180"/>
                </a:lnTo>
                <a:lnTo>
                  <a:pt x="608" y="181"/>
                </a:lnTo>
                <a:lnTo>
                  <a:pt x="618" y="182"/>
                </a:lnTo>
                <a:lnTo>
                  <a:pt x="627" y="181"/>
                </a:lnTo>
                <a:lnTo>
                  <a:pt x="633" y="179"/>
                </a:lnTo>
                <a:lnTo>
                  <a:pt x="638" y="175"/>
                </a:lnTo>
                <a:lnTo>
                  <a:pt x="641" y="172"/>
                </a:lnTo>
                <a:lnTo>
                  <a:pt x="643" y="171"/>
                </a:lnTo>
                <a:lnTo>
                  <a:pt x="650" y="170"/>
                </a:lnTo>
                <a:lnTo>
                  <a:pt x="656" y="171"/>
                </a:lnTo>
                <a:lnTo>
                  <a:pt x="660" y="172"/>
                </a:lnTo>
                <a:lnTo>
                  <a:pt x="668" y="173"/>
                </a:lnTo>
                <a:lnTo>
                  <a:pt x="677" y="174"/>
                </a:lnTo>
                <a:lnTo>
                  <a:pt x="688" y="178"/>
                </a:lnTo>
                <a:lnTo>
                  <a:pt x="691" y="178"/>
                </a:lnTo>
                <a:lnTo>
                  <a:pt x="701" y="179"/>
                </a:lnTo>
                <a:lnTo>
                  <a:pt x="710" y="182"/>
                </a:lnTo>
                <a:lnTo>
                  <a:pt x="720" y="186"/>
                </a:lnTo>
                <a:lnTo>
                  <a:pt x="729" y="190"/>
                </a:lnTo>
                <a:lnTo>
                  <a:pt x="732" y="192"/>
                </a:lnTo>
                <a:lnTo>
                  <a:pt x="742" y="196"/>
                </a:lnTo>
                <a:lnTo>
                  <a:pt x="754" y="201"/>
                </a:lnTo>
                <a:lnTo>
                  <a:pt x="764" y="205"/>
                </a:lnTo>
                <a:lnTo>
                  <a:pt x="773" y="210"/>
                </a:lnTo>
                <a:lnTo>
                  <a:pt x="784" y="215"/>
                </a:lnTo>
                <a:lnTo>
                  <a:pt x="789" y="217"/>
                </a:lnTo>
                <a:lnTo>
                  <a:pt x="795" y="219"/>
                </a:lnTo>
                <a:lnTo>
                  <a:pt x="803" y="224"/>
                </a:lnTo>
                <a:lnTo>
                  <a:pt x="806" y="224"/>
                </a:lnTo>
                <a:lnTo>
                  <a:pt x="811" y="227"/>
                </a:lnTo>
                <a:lnTo>
                  <a:pt x="814" y="228"/>
                </a:lnTo>
                <a:lnTo>
                  <a:pt x="824" y="233"/>
                </a:lnTo>
                <a:lnTo>
                  <a:pt x="826" y="234"/>
                </a:lnTo>
                <a:lnTo>
                  <a:pt x="838" y="238"/>
                </a:lnTo>
                <a:lnTo>
                  <a:pt x="849" y="243"/>
                </a:lnTo>
                <a:lnTo>
                  <a:pt x="862" y="247"/>
                </a:lnTo>
                <a:lnTo>
                  <a:pt x="864" y="247"/>
                </a:lnTo>
                <a:lnTo>
                  <a:pt x="877" y="250"/>
                </a:lnTo>
                <a:lnTo>
                  <a:pt x="885" y="250"/>
                </a:lnTo>
                <a:lnTo>
                  <a:pt x="897" y="252"/>
                </a:lnTo>
                <a:lnTo>
                  <a:pt x="905" y="254"/>
                </a:lnTo>
                <a:lnTo>
                  <a:pt x="915" y="258"/>
                </a:lnTo>
                <a:lnTo>
                  <a:pt x="923" y="263"/>
                </a:lnTo>
                <a:lnTo>
                  <a:pt x="929" y="265"/>
                </a:lnTo>
                <a:lnTo>
                  <a:pt x="932" y="266"/>
                </a:lnTo>
                <a:lnTo>
                  <a:pt x="939" y="270"/>
                </a:lnTo>
                <a:lnTo>
                  <a:pt x="945" y="273"/>
                </a:lnTo>
                <a:lnTo>
                  <a:pt x="946" y="275"/>
                </a:lnTo>
                <a:lnTo>
                  <a:pt x="952" y="277"/>
                </a:lnTo>
                <a:lnTo>
                  <a:pt x="958" y="282"/>
                </a:lnTo>
                <a:lnTo>
                  <a:pt x="962" y="286"/>
                </a:lnTo>
                <a:lnTo>
                  <a:pt x="963" y="287"/>
                </a:lnTo>
                <a:lnTo>
                  <a:pt x="975" y="298"/>
                </a:lnTo>
                <a:lnTo>
                  <a:pt x="979" y="301"/>
                </a:lnTo>
                <a:lnTo>
                  <a:pt x="989" y="307"/>
                </a:lnTo>
                <a:lnTo>
                  <a:pt x="999" y="314"/>
                </a:lnTo>
                <a:lnTo>
                  <a:pt x="1004" y="319"/>
                </a:lnTo>
                <a:lnTo>
                  <a:pt x="1008" y="321"/>
                </a:lnTo>
                <a:lnTo>
                  <a:pt x="1014" y="323"/>
                </a:lnTo>
                <a:lnTo>
                  <a:pt x="1020" y="323"/>
                </a:lnTo>
                <a:lnTo>
                  <a:pt x="1023" y="323"/>
                </a:lnTo>
                <a:lnTo>
                  <a:pt x="1026" y="324"/>
                </a:lnTo>
                <a:lnTo>
                  <a:pt x="1036" y="322"/>
                </a:lnTo>
                <a:lnTo>
                  <a:pt x="1046" y="324"/>
                </a:lnTo>
                <a:lnTo>
                  <a:pt x="1051" y="326"/>
                </a:lnTo>
                <a:lnTo>
                  <a:pt x="1058" y="329"/>
                </a:lnTo>
                <a:lnTo>
                  <a:pt x="1069" y="337"/>
                </a:lnTo>
                <a:lnTo>
                  <a:pt x="1076" y="341"/>
                </a:lnTo>
                <a:lnTo>
                  <a:pt x="1083" y="345"/>
                </a:lnTo>
                <a:lnTo>
                  <a:pt x="1091" y="345"/>
                </a:lnTo>
                <a:lnTo>
                  <a:pt x="1097" y="345"/>
                </a:lnTo>
                <a:lnTo>
                  <a:pt x="1102" y="345"/>
                </a:lnTo>
                <a:lnTo>
                  <a:pt x="1103" y="345"/>
                </a:lnTo>
                <a:lnTo>
                  <a:pt x="1108" y="347"/>
                </a:lnTo>
                <a:lnTo>
                  <a:pt x="1115" y="352"/>
                </a:lnTo>
                <a:lnTo>
                  <a:pt x="1121" y="357"/>
                </a:lnTo>
                <a:lnTo>
                  <a:pt x="1123" y="359"/>
                </a:lnTo>
                <a:lnTo>
                  <a:pt x="1126" y="364"/>
                </a:lnTo>
                <a:lnTo>
                  <a:pt x="1129" y="370"/>
                </a:lnTo>
                <a:lnTo>
                  <a:pt x="1134" y="378"/>
                </a:lnTo>
                <a:lnTo>
                  <a:pt x="1135" y="379"/>
                </a:lnTo>
                <a:lnTo>
                  <a:pt x="1138" y="383"/>
                </a:lnTo>
                <a:lnTo>
                  <a:pt x="1140" y="389"/>
                </a:lnTo>
                <a:lnTo>
                  <a:pt x="1142" y="395"/>
                </a:lnTo>
                <a:lnTo>
                  <a:pt x="1144" y="401"/>
                </a:lnTo>
                <a:lnTo>
                  <a:pt x="1146" y="404"/>
                </a:lnTo>
                <a:lnTo>
                  <a:pt x="1148" y="410"/>
                </a:lnTo>
                <a:lnTo>
                  <a:pt x="1150" y="414"/>
                </a:lnTo>
                <a:lnTo>
                  <a:pt x="1154" y="420"/>
                </a:lnTo>
                <a:lnTo>
                  <a:pt x="1158" y="426"/>
                </a:lnTo>
                <a:lnTo>
                  <a:pt x="1165" y="435"/>
                </a:lnTo>
                <a:lnTo>
                  <a:pt x="1165" y="436"/>
                </a:lnTo>
                <a:lnTo>
                  <a:pt x="1166" y="437"/>
                </a:lnTo>
                <a:lnTo>
                  <a:pt x="1161" y="439"/>
                </a:lnTo>
                <a:lnTo>
                  <a:pt x="1158" y="439"/>
                </a:lnTo>
                <a:lnTo>
                  <a:pt x="1155" y="439"/>
                </a:lnTo>
                <a:lnTo>
                  <a:pt x="1151" y="441"/>
                </a:lnTo>
                <a:lnTo>
                  <a:pt x="1146" y="442"/>
                </a:lnTo>
                <a:lnTo>
                  <a:pt x="1140" y="446"/>
                </a:lnTo>
                <a:lnTo>
                  <a:pt x="1135" y="451"/>
                </a:lnTo>
                <a:lnTo>
                  <a:pt x="1134" y="452"/>
                </a:lnTo>
                <a:lnTo>
                  <a:pt x="1134" y="453"/>
                </a:lnTo>
                <a:lnTo>
                  <a:pt x="1131" y="457"/>
                </a:lnTo>
                <a:lnTo>
                  <a:pt x="1127" y="463"/>
                </a:lnTo>
                <a:lnTo>
                  <a:pt x="1124" y="472"/>
                </a:lnTo>
                <a:lnTo>
                  <a:pt x="1121" y="482"/>
                </a:lnTo>
                <a:lnTo>
                  <a:pt x="1120" y="485"/>
                </a:lnTo>
                <a:lnTo>
                  <a:pt x="1115" y="492"/>
                </a:lnTo>
                <a:lnTo>
                  <a:pt x="1109" y="496"/>
                </a:lnTo>
                <a:lnTo>
                  <a:pt x="1106" y="499"/>
                </a:lnTo>
                <a:lnTo>
                  <a:pt x="1103" y="500"/>
                </a:lnTo>
                <a:lnTo>
                  <a:pt x="1102" y="501"/>
                </a:lnTo>
                <a:lnTo>
                  <a:pt x="1101" y="502"/>
                </a:lnTo>
                <a:lnTo>
                  <a:pt x="1097" y="506"/>
                </a:lnTo>
                <a:lnTo>
                  <a:pt x="1095" y="514"/>
                </a:lnTo>
                <a:lnTo>
                  <a:pt x="1093" y="518"/>
                </a:lnTo>
                <a:lnTo>
                  <a:pt x="1092" y="519"/>
                </a:lnTo>
                <a:lnTo>
                  <a:pt x="1090" y="525"/>
                </a:lnTo>
                <a:lnTo>
                  <a:pt x="1083" y="530"/>
                </a:lnTo>
                <a:lnTo>
                  <a:pt x="1071" y="534"/>
                </a:lnTo>
                <a:lnTo>
                  <a:pt x="1066" y="536"/>
                </a:lnTo>
                <a:lnTo>
                  <a:pt x="1064" y="536"/>
                </a:lnTo>
                <a:lnTo>
                  <a:pt x="1063" y="537"/>
                </a:lnTo>
                <a:lnTo>
                  <a:pt x="1061" y="538"/>
                </a:lnTo>
                <a:lnTo>
                  <a:pt x="1052" y="541"/>
                </a:lnTo>
                <a:lnTo>
                  <a:pt x="1044" y="545"/>
                </a:lnTo>
                <a:lnTo>
                  <a:pt x="1037" y="551"/>
                </a:lnTo>
                <a:lnTo>
                  <a:pt x="1030" y="558"/>
                </a:lnTo>
                <a:lnTo>
                  <a:pt x="1027" y="561"/>
                </a:lnTo>
                <a:lnTo>
                  <a:pt x="1021" y="568"/>
                </a:lnTo>
                <a:lnTo>
                  <a:pt x="1008" y="580"/>
                </a:lnTo>
                <a:lnTo>
                  <a:pt x="1001" y="586"/>
                </a:lnTo>
                <a:lnTo>
                  <a:pt x="997" y="587"/>
                </a:lnTo>
                <a:lnTo>
                  <a:pt x="995" y="587"/>
                </a:lnTo>
                <a:lnTo>
                  <a:pt x="993" y="588"/>
                </a:lnTo>
                <a:lnTo>
                  <a:pt x="990" y="588"/>
                </a:lnTo>
                <a:lnTo>
                  <a:pt x="988" y="589"/>
                </a:lnTo>
                <a:lnTo>
                  <a:pt x="986" y="590"/>
                </a:lnTo>
                <a:lnTo>
                  <a:pt x="984" y="591"/>
                </a:lnTo>
                <a:lnTo>
                  <a:pt x="983" y="592"/>
                </a:lnTo>
                <a:lnTo>
                  <a:pt x="981" y="593"/>
                </a:lnTo>
                <a:lnTo>
                  <a:pt x="978" y="594"/>
                </a:lnTo>
                <a:lnTo>
                  <a:pt x="975" y="595"/>
                </a:lnTo>
                <a:lnTo>
                  <a:pt x="971" y="596"/>
                </a:lnTo>
                <a:lnTo>
                  <a:pt x="968" y="596"/>
                </a:lnTo>
                <a:lnTo>
                  <a:pt x="965" y="596"/>
                </a:lnTo>
                <a:lnTo>
                  <a:pt x="962" y="596"/>
                </a:lnTo>
                <a:lnTo>
                  <a:pt x="961" y="596"/>
                </a:lnTo>
                <a:lnTo>
                  <a:pt x="959" y="596"/>
                </a:lnTo>
                <a:lnTo>
                  <a:pt x="957" y="595"/>
                </a:lnTo>
                <a:lnTo>
                  <a:pt x="954" y="595"/>
                </a:lnTo>
                <a:lnTo>
                  <a:pt x="953" y="595"/>
                </a:lnTo>
                <a:lnTo>
                  <a:pt x="951" y="595"/>
                </a:lnTo>
                <a:lnTo>
                  <a:pt x="949" y="595"/>
                </a:lnTo>
                <a:lnTo>
                  <a:pt x="946" y="595"/>
                </a:lnTo>
                <a:lnTo>
                  <a:pt x="944" y="596"/>
                </a:lnTo>
                <a:lnTo>
                  <a:pt x="942" y="596"/>
                </a:lnTo>
                <a:lnTo>
                  <a:pt x="939" y="596"/>
                </a:lnTo>
                <a:lnTo>
                  <a:pt x="938" y="597"/>
                </a:lnTo>
                <a:lnTo>
                  <a:pt x="936" y="598"/>
                </a:lnTo>
                <a:lnTo>
                  <a:pt x="934" y="599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83" name="Freeform 151"/>
          <p:cNvSpPr>
            <a:spLocks/>
          </p:cNvSpPr>
          <p:nvPr/>
        </p:nvSpPr>
        <p:spPr bwMode="auto">
          <a:xfrm>
            <a:off x="1702579" y="4152369"/>
            <a:ext cx="993" cy="944"/>
          </a:xfrm>
          <a:custGeom>
            <a:avLst/>
            <a:gdLst>
              <a:gd name="T0" fmla="*/ 0 w 1"/>
              <a:gd name="T1" fmla="*/ 0 h 1"/>
              <a:gd name="T2" fmla="*/ 1 w 1"/>
              <a:gd name="T3" fmla="*/ 1 h 1"/>
              <a:gd name="T4" fmla="*/ 0 w 1"/>
              <a:gd name="T5" fmla="*/ 0 h 1"/>
              <a:gd name="T6" fmla="*/ 0 60000 65536"/>
              <a:gd name="T7" fmla="*/ 0 60000 65536"/>
              <a:gd name="T8" fmla="*/ 0 60000 65536"/>
              <a:gd name="T9" fmla="*/ 0 w 1"/>
              <a:gd name="T10" fmla="*/ 0 h 1"/>
              <a:gd name="T11" fmla="*/ 1 w 1"/>
              <a:gd name="T12" fmla="*/ 1 h 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" h="1">
                <a:moveTo>
                  <a:pt x="0" y="0"/>
                </a:moveTo>
                <a:lnTo>
                  <a:pt x="1" y="1"/>
                </a:lnTo>
                <a:lnTo>
                  <a:pt x="0" y="0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84" name="Freeform 152"/>
          <p:cNvSpPr>
            <a:spLocks/>
          </p:cNvSpPr>
          <p:nvPr/>
        </p:nvSpPr>
        <p:spPr bwMode="auto">
          <a:xfrm>
            <a:off x="1525946" y="4259973"/>
            <a:ext cx="4962" cy="6607"/>
          </a:xfrm>
          <a:custGeom>
            <a:avLst/>
            <a:gdLst>
              <a:gd name="T0" fmla="*/ 2 w 5"/>
              <a:gd name="T1" fmla="*/ 7 h 7"/>
              <a:gd name="T2" fmla="*/ 3 w 5"/>
              <a:gd name="T3" fmla="*/ 7 h 7"/>
              <a:gd name="T4" fmla="*/ 3 w 5"/>
              <a:gd name="T5" fmla="*/ 6 h 7"/>
              <a:gd name="T6" fmla="*/ 4 w 5"/>
              <a:gd name="T7" fmla="*/ 6 h 7"/>
              <a:gd name="T8" fmla="*/ 4 w 5"/>
              <a:gd name="T9" fmla="*/ 6 h 7"/>
              <a:gd name="T10" fmla="*/ 4 w 5"/>
              <a:gd name="T11" fmla="*/ 5 h 7"/>
              <a:gd name="T12" fmla="*/ 4 w 5"/>
              <a:gd name="T13" fmla="*/ 4 h 7"/>
              <a:gd name="T14" fmla="*/ 5 w 5"/>
              <a:gd name="T15" fmla="*/ 4 h 7"/>
              <a:gd name="T16" fmla="*/ 5 w 5"/>
              <a:gd name="T17" fmla="*/ 3 h 7"/>
              <a:gd name="T18" fmla="*/ 5 w 5"/>
              <a:gd name="T19" fmla="*/ 2 h 7"/>
              <a:gd name="T20" fmla="*/ 5 w 5"/>
              <a:gd name="T21" fmla="*/ 1 h 7"/>
              <a:gd name="T22" fmla="*/ 4 w 5"/>
              <a:gd name="T23" fmla="*/ 1 h 7"/>
              <a:gd name="T24" fmla="*/ 3 w 5"/>
              <a:gd name="T25" fmla="*/ 1 h 7"/>
              <a:gd name="T26" fmla="*/ 2 w 5"/>
              <a:gd name="T27" fmla="*/ 1 h 7"/>
              <a:gd name="T28" fmla="*/ 2 w 5"/>
              <a:gd name="T29" fmla="*/ 1 h 7"/>
              <a:gd name="T30" fmla="*/ 2 w 5"/>
              <a:gd name="T31" fmla="*/ 0 h 7"/>
              <a:gd name="T32" fmla="*/ 2 w 5"/>
              <a:gd name="T33" fmla="*/ 0 h 7"/>
              <a:gd name="T34" fmla="*/ 2 w 5"/>
              <a:gd name="T35" fmla="*/ 0 h 7"/>
              <a:gd name="T36" fmla="*/ 2 w 5"/>
              <a:gd name="T37" fmla="*/ 0 h 7"/>
              <a:gd name="T38" fmla="*/ 1 w 5"/>
              <a:gd name="T39" fmla="*/ 0 h 7"/>
              <a:gd name="T40" fmla="*/ 1 w 5"/>
              <a:gd name="T41" fmla="*/ 0 h 7"/>
              <a:gd name="T42" fmla="*/ 0 w 5"/>
              <a:gd name="T43" fmla="*/ 1 h 7"/>
              <a:gd name="T44" fmla="*/ 0 w 5"/>
              <a:gd name="T45" fmla="*/ 2 h 7"/>
              <a:gd name="T46" fmla="*/ 0 w 5"/>
              <a:gd name="T47" fmla="*/ 3 h 7"/>
              <a:gd name="T48" fmla="*/ 1 w 5"/>
              <a:gd name="T49" fmla="*/ 3 h 7"/>
              <a:gd name="T50" fmla="*/ 1 w 5"/>
              <a:gd name="T51" fmla="*/ 4 h 7"/>
              <a:gd name="T52" fmla="*/ 2 w 5"/>
              <a:gd name="T53" fmla="*/ 5 h 7"/>
              <a:gd name="T54" fmla="*/ 2 w 5"/>
              <a:gd name="T55" fmla="*/ 6 h 7"/>
              <a:gd name="T56" fmla="*/ 2 w 5"/>
              <a:gd name="T57" fmla="*/ 6 h 7"/>
              <a:gd name="T58" fmla="*/ 2 w 5"/>
              <a:gd name="T59" fmla="*/ 6 h 7"/>
              <a:gd name="T60" fmla="*/ 2 w 5"/>
              <a:gd name="T61" fmla="*/ 7 h 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5"/>
              <a:gd name="T94" fmla="*/ 0 h 7"/>
              <a:gd name="T95" fmla="*/ 5 w 5"/>
              <a:gd name="T96" fmla="*/ 7 h 7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5" h="7">
                <a:moveTo>
                  <a:pt x="2" y="7"/>
                </a:moveTo>
                <a:lnTo>
                  <a:pt x="3" y="7"/>
                </a:lnTo>
                <a:lnTo>
                  <a:pt x="3" y="6"/>
                </a:lnTo>
                <a:lnTo>
                  <a:pt x="4" y="6"/>
                </a:lnTo>
                <a:lnTo>
                  <a:pt x="4" y="5"/>
                </a:lnTo>
                <a:lnTo>
                  <a:pt x="4" y="4"/>
                </a:lnTo>
                <a:lnTo>
                  <a:pt x="5" y="4"/>
                </a:lnTo>
                <a:lnTo>
                  <a:pt x="5" y="3"/>
                </a:lnTo>
                <a:lnTo>
                  <a:pt x="5" y="2"/>
                </a:lnTo>
                <a:lnTo>
                  <a:pt x="5" y="1"/>
                </a:lnTo>
                <a:lnTo>
                  <a:pt x="4" y="1"/>
                </a:lnTo>
                <a:lnTo>
                  <a:pt x="3" y="1"/>
                </a:lnTo>
                <a:lnTo>
                  <a:pt x="2" y="1"/>
                </a:lnTo>
                <a:lnTo>
                  <a:pt x="2" y="0"/>
                </a:lnTo>
                <a:lnTo>
                  <a:pt x="1" y="0"/>
                </a:lnTo>
                <a:lnTo>
                  <a:pt x="0" y="1"/>
                </a:lnTo>
                <a:lnTo>
                  <a:pt x="0" y="2"/>
                </a:lnTo>
                <a:lnTo>
                  <a:pt x="0" y="3"/>
                </a:lnTo>
                <a:lnTo>
                  <a:pt x="1" y="3"/>
                </a:lnTo>
                <a:lnTo>
                  <a:pt x="1" y="4"/>
                </a:lnTo>
                <a:lnTo>
                  <a:pt x="2" y="5"/>
                </a:lnTo>
                <a:lnTo>
                  <a:pt x="2" y="6"/>
                </a:lnTo>
                <a:lnTo>
                  <a:pt x="2" y="7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85" name="Freeform 153"/>
          <p:cNvSpPr>
            <a:spLocks/>
          </p:cNvSpPr>
          <p:nvPr/>
        </p:nvSpPr>
        <p:spPr bwMode="auto">
          <a:xfrm>
            <a:off x="1901044" y="4170303"/>
            <a:ext cx="2977" cy="4720"/>
          </a:xfrm>
          <a:custGeom>
            <a:avLst/>
            <a:gdLst>
              <a:gd name="T0" fmla="*/ 0 w 3"/>
              <a:gd name="T1" fmla="*/ 5 h 5"/>
              <a:gd name="T2" fmla="*/ 0 w 3"/>
              <a:gd name="T3" fmla="*/ 5 h 5"/>
              <a:gd name="T4" fmla="*/ 0 w 3"/>
              <a:gd name="T5" fmla="*/ 4 h 5"/>
              <a:gd name="T6" fmla="*/ 0 w 3"/>
              <a:gd name="T7" fmla="*/ 3 h 5"/>
              <a:gd name="T8" fmla="*/ 0 w 3"/>
              <a:gd name="T9" fmla="*/ 2 h 5"/>
              <a:gd name="T10" fmla="*/ 1 w 3"/>
              <a:gd name="T11" fmla="*/ 2 h 5"/>
              <a:gd name="T12" fmla="*/ 1 w 3"/>
              <a:gd name="T13" fmla="*/ 1 h 5"/>
              <a:gd name="T14" fmla="*/ 2 w 3"/>
              <a:gd name="T15" fmla="*/ 0 h 5"/>
              <a:gd name="T16" fmla="*/ 3 w 3"/>
              <a:gd name="T17" fmla="*/ 0 h 5"/>
              <a:gd name="T18" fmla="*/ 2 w 3"/>
              <a:gd name="T19" fmla="*/ 0 h 5"/>
              <a:gd name="T20" fmla="*/ 2 w 3"/>
              <a:gd name="T21" fmla="*/ 1 h 5"/>
              <a:gd name="T22" fmla="*/ 2 w 3"/>
              <a:gd name="T23" fmla="*/ 2 h 5"/>
              <a:gd name="T24" fmla="*/ 3 w 3"/>
              <a:gd name="T25" fmla="*/ 2 h 5"/>
              <a:gd name="T26" fmla="*/ 3 w 3"/>
              <a:gd name="T27" fmla="*/ 3 h 5"/>
              <a:gd name="T28" fmla="*/ 3 w 3"/>
              <a:gd name="T29" fmla="*/ 4 h 5"/>
              <a:gd name="T30" fmla="*/ 3 w 3"/>
              <a:gd name="T31" fmla="*/ 5 h 5"/>
              <a:gd name="T32" fmla="*/ 2 w 3"/>
              <a:gd name="T33" fmla="*/ 5 h 5"/>
              <a:gd name="T34" fmla="*/ 1 w 3"/>
              <a:gd name="T35" fmla="*/ 5 h 5"/>
              <a:gd name="T36" fmla="*/ 0 w 3"/>
              <a:gd name="T37" fmla="*/ 5 h 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3"/>
              <a:gd name="T58" fmla="*/ 0 h 5"/>
              <a:gd name="T59" fmla="*/ 3 w 3"/>
              <a:gd name="T60" fmla="*/ 5 h 5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3" h="5">
                <a:moveTo>
                  <a:pt x="0" y="5"/>
                </a:moveTo>
                <a:lnTo>
                  <a:pt x="0" y="5"/>
                </a:lnTo>
                <a:lnTo>
                  <a:pt x="0" y="4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2" y="0"/>
                </a:lnTo>
                <a:lnTo>
                  <a:pt x="3" y="0"/>
                </a:lnTo>
                <a:lnTo>
                  <a:pt x="2" y="0"/>
                </a:lnTo>
                <a:lnTo>
                  <a:pt x="2" y="1"/>
                </a:lnTo>
                <a:lnTo>
                  <a:pt x="2" y="2"/>
                </a:lnTo>
                <a:lnTo>
                  <a:pt x="3" y="2"/>
                </a:lnTo>
                <a:lnTo>
                  <a:pt x="3" y="3"/>
                </a:lnTo>
                <a:lnTo>
                  <a:pt x="3" y="4"/>
                </a:lnTo>
                <a:lnTo>
                  <a:pt x="3" y="5"/>
                </a:lnTo>
                <a:lnTo>
                  <a:pt x="2" y="5"/>
                </a:lnTo>
                <a:lnTo>
                  <a:pt x="1" y="5"/>
                </a:lnTo>
                <a:lnTo>
                  <a:pt x="0" y="5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86" name="Freeform 154"/>
          <p:cNvSpPr>
            <a:spLocks/>
          </p:cNvSpPr>
          <p:nvPr/>
        </p:nvSpPr>
        <p:spPr bwMode="auto">
          <a:xfrm>
            <a:off x="1810743" y="4149537"/>
            <a:ext cx="2977" cy="2832"/>
          </a:xfrm>
          <a:custGeom>
            <a:avLst/>
            <a:gdLst>
              <a:gd name="T0" fmla="*/ 0 w 3"/>
              <a:gd name="T1" fmla="*/ 1 h 3"/>
              <a:gd name="T2" fmla="*/ 1 w 3"/>
              <a:gd name="T3" fmla="*/ 1 h 3"/>
              <a:gd name="T4" fmla="*/ 2 w 3"/>
              <a:gd name="T5" fmla="*/ 1 h 3"/>
              <a:gd name="T6" fmla="*/ 2 w 3"/>
              <a:gd name="T7" fmla="*/ 0 h 3"/>
              <a:gd name="T8" fmla="*/ 3 w 3"/>
              <a:gd name="T9" fmla="*/ 0 h 3"/>
              <a:gd name="T10" fmla="*/ 3 w 3"/>
              <a:gd name="T11" fmla="*/ 1 h 3"/>
              <a:gd name="T12" fmla="*/ 3 w 3"/>
              <a:gd name="T13" fmla="*/ 2 h 3"/>
              <a:gd name="T14" fmla="*/ 2 w 3"/>
              <a:gd name="T15" fmla="*/ 2 h 3"/>
              <a:gd name="T16" fmla="*/ 1 w 3"/>
              <a:gd name="T17" fmla="*/ 3 h 3"/>
              <a:gd name="T18" fmla="*/ 0 w 3"/>
              <a:gd name="T19" fmla="*/ 3 h 3"/>
              <a:gd name="T20" fmla="*/ 0 w 3"/>
              <a:gd name="T21" fmla="*/ 2 h 3"/>
              <a:gd name="T22" fmla="*/ 0 w 3"/>
              <a:gd name="T23" fmla="*/ 2 h 3"/>
              <a:gd name="T24" fmla="*/ 0 w 3"/>
              <a:gd name="T25" fmla="*/ 1 h 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"/>
              <a:gd name="T40" fmla="*/ 0 h 3"/>
              <a:gd name="T41" fmla="*/ 3 w 3"/>
              <a:gd name="T42" fmla="*/ 3 h 3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" h="3">
                <a:moveTo>
                  <a:pt x="0" y="1"/>
                </a:moveTo>
                <a:lnTo>
                  <a:pt x="1" y="1"/>
                </a:lnTo>
                <a:lnTo>
                  <a:pt x="2" y="1"/>
                </a:lnTo>
                <a:lnTo>
                  <a:pt x="2" y="0"/>
                </a:lnTo>
                <a:lnTo>
                  <a:pt x="3" y="0"/>
                </a:lnTo>
                <a:lnTo>
                  <a:pt x="3" y="1"/>
                </a:lnTo>
                <a:lnTo>
                  <a:pt x="3" y="2"/>
                </a:lnTo>
                <a:lnTo>
                  <a:pt x="2" y="2"/>
                </a:lnTo>
                <a:lnTo>
                  <a:pt x="1" y="3"/>
                </a:lnTo>
                <a:lnTo>
                  <a:pt x="0" y="3"/>
                </a:lnTo>
                <a:lnTo>
                  <a:pt x="0" y="2"/>
                </a:lnTo>
                <a:lnTo>
                  <a:pt x="0" y="1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87" name="Freeform 155"/>
          <p:cNvSpPr>
            <a:spLocks/>
          </p:cNvSpPr>
          <p:nvPr/>
        </p:nvSpPr>
        <p:spPr bwMode="auto">
          <a:xfrm>
            <a:off x="1893105" y="4157088"/>
            <a:ext cx="1985" cy="2832"/>
          </a:xfrm>
          <a:custGeom>
            <a:avLst/>
            <a:gdLst>
              <a:gd name="T0" fmla="*/ 1 w 2"/>
              <a:gd name="T1" fmla="*/ 3 h 3"/>
              <a:gd name="T2" fmla="*/ 1 w 2"/>
              <a:gd name="T3" fmla="*/ 2 h 3"/>
              <a:gd name="T4" fmla="*/ 1 w 2"/>
              <a:gd name="T5" fmla="*/ 1 h 3"/>
              <a:gd name="T6" fmla="*/ 1 w 2"/>
              <a:gd name="T7" fmla="*/ 1 h 3"/>
              <a:gd name="T8" fmla="*/ 0 w 2"/>
              <a:gd name="T9" fmla="*/ 1 h 3"/>
              <a:gd name="T10" fmla="*/ 0 w 2"/>
              <a:gd name="T11" fmla="*/ 0 h 3"/>
              <a:gd name="T12" fmla="*/ 0 w 2"/>
              <a:gd name="T13" fmla="*/ 0 h 3"/>
              <a:gd name="T14" fmla="*/ 1 w 2"/>
              <a:gd name="T15" fmla="*/ 0 h 3"/>
              <a:gd name="T16" fmla="*/ 1 w 2"/>
              <a:gd name="T17" fmla="*/ 0 h 3"/>
              <a:gd name="T18" fmla="*/ 1 w 2"/>
              <a:gd name="T19" fmla="*/ 0 h 3"/>
              <a:gd name="T20" fmla="*/ 1 w 2"/>
              <a:gd name="T21" fmla="*/ 1 h 3"/>
              <a:gd name="T22" fmla="*/ 2 w 2"/>
              <a:gd name="T23" fmla="*/ 2 h 3"/>
              <a:gd name="T24" fmla="*/ 2 w 2"/>
              <a:gd name="T25" fmla="*/ 3 h 3"/>
              <a:gd name="T26" fmla="*/ 1 w 2"/>
              <a:gd name="T27" fmla="*/ 3 h 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2"/>
              <a:gd name="T43" fmla="*/ 0 h 3"/>
              <a:gd name="T44" fmla="*/ 2 w 2"/>
              <a:gd name="T45" fmla="*/ 3 h 3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2" h="3">
                <a:moveTo>
                  <a:pt x="1" y="3"/>
                </a:moveTo>
                <a:lnTo>
                  <a:pt x="1" y="2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1" y="1"/>
                </a:lnTo>
                <a:lnTo>
                  <a:pt x="2" y="2"/>
                </a:lnTo>
                <a:lnTo>
                  <a:pt x="2" y="3"/>
                </a:lnTo>
                <a:lnTo>
                  <a:pt x="1" y="3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88" name="Freeform 156"/>
          <p:cNvSpPr>
            <a:spLocks/>
          </p:cNvSpPr>
          <p:nvPr/>
        </p:nvSpPr>
        <p:spPr bwMode="auto">
          <a:xfrm>
            <a:off x="1566631" y="4247702"/>
            <a:ext cx="1985" cy="944"/>
          </a:xfrm>
          <a:custGeom>
            <a:avLst/>
            <a:gdLst>
              <a:gd name="T0" fmla="*/ 1 w 2"/>
              <a:gd name="T1" fmla="*/ 0 h 1"/>
              <a:gd name="T2" fmla="*/ 1 w 2"/>
              <a:gd name="T3" fmla="*/ 1 h 1"/>
              <a:gd name="T4" fmla="*/ 0 w 2"/>
              <a:gd name="T5" fmla="*/ 1 h 1"/>
              <a:gd name="T6" fmla="*/ 0 w 2"/>
              <a:gd name="T7" fmla="*/ 0 h 1"/>
              <a:gd name="T8" fmla="*/ 1 w 2"/>
              <a:gd name="T9" fmla="*/ 0 h 1"/>
              <a:gd name="T10" fmla="*/ 2 w 2"/>
              <a:gd name="T11" fmla="*/ 0 h 1"/>
              <a:gd name="T12" fmla="*/ 1 w 2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1"/>
              <a:gd name="T23" fmla="*/ 2 w 2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1">
                <a:moveTo>
                  <a:pt x="1" y="0"/>
                </a:move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2" y="0"/>
                </a:lnTo>
                <a:lnTo>
                  <a:pt x="1" y="0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89" name="Freeform 157"/>
          <p:cNvSpPr>
            <a:spLocks/>
          </p:cNvSpPr>
          <p:nvPr/>
        </p:nvSpPr>
        <p:spPr bwMode="auto">
          <a:xfrm>
            <a:off x="1832574" y="4157088"/>
            <a:ext cx="992" cy="944"/>
          </a:xfrm>
          <a:custGeom>
            <a:avLst/>
            <a:gdLst>
              <a:gd name="T0" fmla="*/ 0 w 1588"/>
              <a:gd name="T1" fmla="*/ 0 h 1"/>
              <a:gd name="T2" fmla="*/ 0 w 1588"/>
              <a:gd name="T3" fmla="*/ 0 h 1"/>
              <a:gd name="T4" fmla="*/ 0 w 1588"/>
              <a:gd name="T5" fmla="*/ 1 h 1"/>
              <a:gd name="T6" fmla="*/ 0 w 1588"/>
              <a:gd name="T7" fmla="*/ 0 h 1"/>
              <a:gd name="T8" fmla="*/ 0 w 1588"/>
              <a:gd name="T9" fmla="*/ 0 h 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88"/>
              <a:gd name="T16" fmla="*/ 0 h 1"/>
              <a:gd name="T17" fmla="*/ 1588 w 1588"/>
              <a:gd name="T18" fmla="*/ 1 h 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88" h="1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0" y="0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90" name="Freeform 158"/>
          <p:cNvSpPr>
            <a:spLocks/>
          </p:cNvSpPr>
          <p:nvPr/>
        </p:nvSpPr>
        <p:spPr bwMode="auto">
          <a:xfrm>
            <a:off x="1535869" y="4260917"/>
            <a:ext cx="1985" cy="944"/>
          </a:xfrm>
          <a:custGeom>
            <a:avLst/>
            <a:gdLst>
              <a:gd name="T0" fmla="*/ 1 w 2"/>
              <a:gd name="T1" fmla="*/ 0 h 1"/>
              <a:gd name="T2" fmla="*/ 2 w 2"/>
              <a:gd name="T3" fmla="*/ 0 h 1"/>
              <a:gd name="T4" fmla="*/ 1 w 2"/>
              <a:gd name="T5" fmla="*/ 1 h 1"/>
              <a:gd name="T6" fmla="*/ 1 w 2"/>
              <a:gd name="T7" fmla="*/ 0 h 1"/>
              <a:gd name="T8" fmla="*/ 0 w 2"/>
              <a:gd name="T9" fmla="*/ 0 h 1"/>
              <a:gd name="T10" fmla="*/ 1 w 2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"/>
              <a:gd name="T19" fmla="*/ 0 h 1"/>
              <a:gd name="T20" fmla="*/ 2 w 2"/>
              <a:gd name="T21" fmla="*/ 1 h 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" h="1">
                <a:moveTo>
                  <a:pt x="1" y="0"/>
                </a:moveTo>
                <a:lnTo>
                  <a:pt x="2" y="0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1" y="0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91" name="Rectangle 159"/>
          <p:cNvSpPr>
            <a:spLocks noChangeArrowheads="1"/>
          </p:cNvSpPr>
          <p:nvPr/>
        </p:nvSpPr>
        <p:spPr bwMode="auto">
          <a:xfrm>
            <a:off x="1646017" y="4187293"/>
            <a:ext cx="992" cy="944"/>
          </a:xfrm>
          <a:prstGeom prst="rect">
            <a:avLst/>
          </a:prstGeom>
          <a:noFill/>
          <a:ln w="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92" name="Freeform 160"/>
          <p:cNvSpPr>
            <a:spLocks/>
          </p:cNvSpPr>
          <p:nvPr/>
        </p:nvSpPr>
        <p:spPr bwMode="auto">
          <a:xfrm>
            <a:off x="1286796" y="4157088"/>
            <a:ext cx="296704" cy="527639"/>
          </a:xfrm>
          <a:custGeom>
            <a:avLst/>
            <a:gdLst>
              <a:gd name="T0" fmla="*/ 274 w 299"/>
              <a:gd name="T1" fmla="*/ 429 h 559"/>
              <a:gd name="T2" fmla="*/ 268 w 299"/>
              <a:gd name="T3" fmla="*/ 444 h 559"/>
              <a:gd name="T4" fmla="*/ 274 w 299"/>
              <a:gd name="T5" fmla="*/ 457 h 559"/>
              <a:gd name="T6" fmla="*/ 279 w 299"/>
              <a:gd name="T7" fmla="*/ 469 h 559"/>
              <a:gd name="T8" fmla="*/ 287 w 299"/>
              <a:gd name="T9" fmla="*/ 482 h 559"/>
              <a:gd name="T10" fmla="*/ 287 w 299"/>
              <a:gd name="T11" fmla="*/ 503 h 559"/>
              <a:gd name="T12" fmla="*/ 285 w 299"/>
              <a:gd name="T13" fmla="*/ 519 h 559"/>
              <a:gd name="T14" fmla="*/ 287 w 299"/>
              <a:gd name="T15" fmla="*/ 533 h 559"/>
              <a:gd name="T16" fmla="*/ 297 w 299"/>
              <a:gd name="T17" fmla="*/ 547 h 559"/>
              <a:gd name="T18" fmla="*/ 268 w 299"/>
              <a:gd name="T19" fmla="*/ 543 h 559"/>
              <a:gd name="T20" fmla="*/ 255 w 299"/>
              <a:gd name="T21" fmla="*/ 526 h 559"/>
              <a:gd name="T22" fmla="*/ 230 w 299"/>
              <a:gd name="T23" fmla="*/ 521 h 559"/>
              <a:gd name="T24" fmla="*/ 192 w 299"/>
              <a:gd name="T25" fmla="*/ 501 h 559"/>
              <a:gd name="T26" fmla="*/ 177 w 299"/>
              <a:gd name="T27" fmla="*/ 493 h 559"/>
              <a:gd name="T28" fmla="*/ 169 w 299"/>
              <a:gd name="T29" fmla="*/ 479 h 559"/>
              <a:gd name="T30" fmla="*/ 164 w 299"/>
              <a:gd name="T31" fmla="*/ 461 h 559"/>
              <a:gd name="T32" fmla="*/ 160 w 299"/>
              <a:gd name="T33" fmla="*/ 446 h 559"/>
              <a:gd name="T34" fmla="*/ 149 w 299"/>
              <a:gd name="T35" fmla="*/ 455 h 559"/>
              <a:gd name="T36" fmla="*/ 136 w 299"/>
              <a:gd name="T37" fmla="*/ 461 h 559"/>
              <a:gd name="T38" fmla="*/ 123 w 299"/>
              <a:gd name="T39" fmla="*/ 464 h 559"/>
              <a:gd name="T40" fmla="*/ 111 w 299"/>
              <a:gd name="T41" fmla="*/ 452 h 559"/>
              <a:gd name="T42" fmla="*/ 118 w 299"/>
              <a:gd name="T43" fmla="*/ 442 h 559"/>
              <a:gd name="T44" fmla="*/ 115 w 299"/>
              <a:gd name="T45" fmla="*/ 426 h 559"/>
              <a:gd name="T46" fmla="*/ 105 w 299"/>
              <a:gd name="T47" fmla="*/ 411 h 559"/>
              <a:gd name="T48" fmla="*/ 99 w 299"/>
              <a:gd name="T49" fmla="*/ 395 h 559"/>
              <a:gd name="T50" fmla="*/ 84 w 299"/>
              <a:gd name="T51" fmla="*/ 389 h 559"/>
              <a:gd name="T52" fmla="*/ 87 w 299"/>
              <a:gd name="T53" fmla="*/ 375 h 559"/>
              <a:gd name="T54" fmla="*/ 81 w 299"/>
              <a:gd name="T55" fmla="*/ 357 h 559"/>
              <a:gd name="T56" fmla="*/ 58 w 299"/>
              <a:gd name="T57" fmla="*/ 309 h 559"/>
              <a:gd name="T58" fmla="*/ 66 w 299"/>
              <a:gd name="T59" fmla="*/ 263 h 559"/>
              <a:gd name="T60" fmla="*/ 93 w 299"/>
              <a:gd name="T61" fmla="*/ 207 h 559"/>
              <a:gd name="T62" fmla="*/ 100 w 299"/>
              <a:gd name="T63" fmla="*/ 172 h 559"/>
              <a:gd name="T64" fmla="*/ 67 w 299"/>
              <a:gd name="T65" fmla="*/ 118 h 559"/>
              <a:gd name="T66" fmla="*/ 21 w 299"/>
              <a:gd name="T67" fmla="*/ 48 h 559"/>
              <a:gd name="T68" fmla="*/ 96 w 299"/>
              <a:gd name="T69" fmla="*/ 9 h 559"/>
              <a:gd name="T70" fmla="*/ 212 w 299"/>
              <a:gd name="T71" fmla="*/ 81 h 559"/>
              <a:gd name="T72" fmla="*/ 224 w 299"/>
              <a:gd name="T73" fmla="*/ 128 h 559"/>
              <a:gd name="T74" fmla="*/ 218 w 299"/>
              <a:gd name="T75" fmla="*/ 137 h 559"/>
              <a:gd name="T76" fmla="*/ 207 w 299"/>
              <a:gd name="T77" fmla="*/ 147 h 559"/>
              <a:gd name="T78" fmla="*/ 193 w 299"/>
              <a:gd name="T79" fmla="*/ 152 h 559"/>
              <a:gd name="T80" fmla="*/ 186 w 299"/>
              <a:gd name="T81" fmla="*/ 153 h 559"/>
              <a:gd name="T82" fmla="*/ 180 w 299"/>
              <a:gd name="T83" fmla="*/ 154 h 559"/>
              <a:gd name="T84" fmla="*/ 168 w 299"/>
              <a:gd name="T85" fmla="*/ 162 h 559"/>
              <a:gd name="T86" fmla="*/ 174 w 299"/>
              <a:gd name="T87" fmla="*/ 172 h 559"/>
              <a:gd name="T88" fmla="*/ 185 w 299"/>
              <a:gd name="T89" fmla="*/ 183 h 559"/>
              <a:gd name="T90" fmla="*/ 189 w 299"/>
              <a:gd name="T91" fmla="*/ 201 h 559"/>
              <a:gd name="T92" fmla="*/ 202 w 299"/>
              <a:gd name="T93" fmla="*/ 207 h 559"/>
              <a:gd name="T94" fmla="*/ 206 w 299"/>
              <a:gd name="T95" fmla="*/ 224 h 559"/>
              <a:gd name="T96" fmla="*/ 205 w 299"/>
              <a:gd name="T97" fmla="*/ 243 h 559"/>
              <a:gd name="T98" fmla="*/ 204 w 299"/>
              <a:gd name="T99" fmla="*/ 263 h 559"/>
              <a:gd name="T100" fmla="*/ 218 w 299"/>
              <a:gd name="T101" fmla="*/ 266 h 559"/>
              <a:gd name="T102" fmla="*/ 233 w 299"/>
              <a:gd name="T103" fmla="*/ 274 h 559"/>
              <a:gd name="T104" fmla="*/ 248 w 299"/>
              <a:gd name="T105" fmla="*/ 278 h 559"/>
              <a:gd name="T106" fmla="*/ 262 w 299"/>
              <a:gd name="T107" fmla="*/ 284 h 559"/>
              <a:gd name="T108" fmla="*/ 270 w 299"/>
              <a:gd name="T109" fmla="*/ 297 h 559"/>
              <a:gd name="T110" fmla="*/ 275 w 299"/>
              <a:gd name="T111" fmla="*/ 314 h 559"/>
              <a:gd name="T112" fmla="*/ 287 w 299"/>
              <a:gd name="T113" fmla="*/ 314 h 559"/>
              <a:gd name="T114" fmla="*/ 282 w 299"/>
              <a:gd name="T115" fmla="*/ 325 h 559"/>
              <a:gd name="T116" fmla="*/ 277 w 299"/>
              <a:gd name="T117" fmla="*/ 344 h 559"/>
              <a:gd name="T118" fmla="*/ 279 w 299"/>
              <a:gd name="T119" fmla="*/ 364 h 559"/>
              <a:gd name="T120" fmla="*/ 278 w 299"/>
              <a:gd name="T121" fmla="*/ 379 h 559"/>
              <a:gd name="T122" fmla="*/ 280 w 299"/>
              <a:gd name="T123" fmla="*/ 396 h 559"/>
              <a:gd name="T124" fmla="*/ 276 w 299"/>
              <a:gd name="T125" fmla="*/ 412 h 55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299"/>
              <a:gd name="T190" fmla="*/ 0 h 559"/>
              <a:gd name="T191" fmla="*/ 299 w 299"/>
              <a:gd name="T192" fmla="*/ 559 h 559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299" h="559">
                <a:moveTo>
                  <a:pt x="274" y="412"/>
                </a:moveTo>
                <a:lnTo>
                  <a:pt x="274" y="413"/>
                </a:lnTo>
                <a:lnTo>
                  <a:pt x="274" y="414"/>
                </a:lnTo>
                <a:lnTo>
                  <a:pt x="273" y="414"/>
                </a:lnTo>
                <a:lnTo>
                  <a:pt x="273" y="415"/>
                </a:lnTo>
                <a:lnTo>
                  <a:pt x="274" y="415"/>
                </a:lnTo>
                <a:lnTo>
                  <a:pt x="274" y="416"/>
                </a:lnTo>
                <a:lnTo>
                  <a:pt x="274" y="417"/>
                </a:lnTo>
                <a:lnTo>
                  <a:pt x="274" y="418"/>
                </a:lnTo>
                <a:lnTo>
                  <a:pt x="274" y="419"/>
                </a:lnTo>
                <a:lnTo>
                  <a:pt x="273" y="420"/>
                </a:lnTo>
                <a:lnTo>
                  <a:pt x="273" y="421"/>
                </a:lnTo>
                <a:lnTo>
                  <a:pt x="273" y="422"/>
                </a:lnTo>
                <a:lnTo>
                  <a:pt x="273" y="423"/>
                </a:lnTo>
                <a:lnTo>
                  <a:pt x="273" y="424"/>
                </a:lnTo>
                <a:lnTo>
                  <a:pt x="274" y="424"/>
                </a:lnTo>
                <a:lnTo>
                  <a:pt x="274" y="425"/>
                </a:lnTo>
                <a:lnTo>
                  <a:pt x="273" y="425"/>
                </a:lnTo>
                <a:lnTo>
                  <a:pt x="273" y="426"/>
                </a:lnTo>
                <a:lnTo>
                  <a:pt x="273" y="427"/>
                </a:lnTo>
                <a:lnTo>
                  <a:pt x="273" y="428"/>
                </a:lnTo>
                <a:lnTo>
                  <a:pt x="274" y="429"/>
                </a:lnTo>
                <a:lnTo>
                  <a:pt x="274" y="430"/>
                </a:lnTo>
                <a:lnTo>
                  <a:pt x="274" y="431"/>
                </a:lnTo>
                <a:lnTo>
                  <a:pt x="274" y="432"/>
                </a:lnTo>
                <a:lnTo>
                  <a:pt x="273" y="432"/>
                </a:lnTo>
                <a:lnTo>
                  <a:pt x="273" y="433"/>
                </a:lnTo>
                <a:lnTo>
                  <a:pt x="273" y="434"/>
                </a:lnTo>
                <a:lnTo>
                  <a:pt x="273" y="435"/>
                </a:lnTo>
                <a:lnTo>
                  <a:pt x="274" y="435"/>
                </a:lnTo>
                <a:lnTo>
                  <a:pt x="274" y="436"/>
                </a:lnTo>
                <a:lnTo>
                  <a:pt x="274" y="437"/>
                </a:lnTo>
                <a:lnTo>
                  <a:pt x="273" y="438"/>
                </a:lnTo>
                <a:lnTo>
                  <a:pt x="272" y="439"/>
                </a:lnTo>
                <a:lnTo>
                  <a:pt x="271" y="439"/>
                </a:lnTo>
                <a:lnTo>
                  <a:pt x="271" y="440"/>
                </a:lnTo>
                <a:lnTo>
                  <a:pt x="271" y="441"/>
                </a:lnTo>
                <a:lnTo>
                  <a:pt x="270" y="441"/>
                </a:lnTo>
                <a:lnTo>
                  <a:pt x="269" y="441"/>
                </a:lnTo>
                <a:lnTo>
                  <a:pt x="269" y="442"/>
                </a:lnTo>
                <a:lnTo>
                  <a:pt x="268" y="442"/>
                </a:lnTo>
                <a:lnTo>
                  <a:pt x="268" y="443"/>
                </a:lnTo>
                <a:lnTo>
                  <a:pt x="267" y="443"/>
                </a:lnTo>
                <a:lnTo>
                  <a:pt x="268" y="443"/>
                </a:lnTo>
                <a:lnTo>
                  <a:pt x="268" y="444"/>
                </a:lnTo>
                <a:lnTo>
                  <a:pt x="268" y="445"/>
                </a:lnTo>
                <a:lnTo>
                  <a:pt x="268" y="446"/>
                </a:lnTo>
                <a:lnTo>
                  <a:pt x="268" y="447"/>
                </a:lnTo>
                <a:lnTo>
                  <a:pt x="268" y="448"/>
                </a:lnTo>
                <a:lnTo>
                  <a:pt x="269" y="448"/>
                </a:lnTo>
                <a:lnTo>
                  <a:pt x="269" y="449"/>
                </a:lnTo>
                <a:lnTo>
                  <a:pt x="270" y="449"/>
                </a:lnTo>
                <a:lnTo>
                  <a:pt x="270" y="450"/>
                </a:lnTo>
                <a:lnTo>
                  <a:pt x="271" y="450"/>
                </a:lnTo>
                <a:lnTo>
                  <a:pt x="271" y="451"/>
                </a:lnTo>
                <a:lnTo>
                  <a:pt x="271" y="452"/>
                </a:lnTo>
                <a:lnTo>
                  <a:pt x="272" y="452"/>
                </a:lnTo>
                <a:lnTo>
                  <a:pt x="271" y="452"/>
                </a:lnTo>
                <a:lnTo>
                  <a:pt x="271" y="453"/>
                </a:lnTo>
                <a:lnTo>
                  <a:pt x="271" y="454"/>
                </a:lnTo>
                <a:lnTo>
                  <a:pt x="271" y="455"/>
                </a:lnTo>
                <a:lnTo>
                  <a:pt x="272" y="455"/>
                </a:lnTo>
                <a:lnTo>
                  <a:pt x="273" y="455"/>
                </a:lnTo>
                <a:lnTo>
                  <a:pt x="273" y="456"/>
                </a:lnTo>
                <a:lnTo>
                  <a:pt x="274" y="456"/>
                </a:lnTo>
                <a:lnTo>
                  <a:pt x="274" y="457"/>
                </a:lnTo>
                <a:lnTo>
                  <a:pt x="275" y="457"/>
                </a:lnTo>
                <a:lnTo>
                  <a:pt x="275" y="458"/>
                </a:lnTo>
                <a:lnTo>
                  <a:pt x="276" y="458"/>
                </a:lnTo>
                <a:lnTo>
                  <a:pt x="276" y="459"/>
                </a:lnTo>
                <a:lnTo>
                  <a:pt x="277" y="459"/>
                </a:lnTo>
                <a:lnTo>
                  <a:pt x="278" y="459"/>
                </a:lnTo>
                <a:lnTo>
                  <a:pt x="279" y="459"/>
                </a:lnTo>
                <a:lnTo>
                  <a:pt x="279" y="460"/>
                </a:lnTo>
                <a:lnTo>
                  <a:pt x="280" y="460"/>
                </a:lnTo>
                <a:lnTo>
                  <a:pt x="279" y="460"/>
                </a:lnTo>
                <a:lnTo>
                  <a:pt x="279" y="461"/>
                </a:lnTo>
                <a:lnTo>
                  <a:pt x="278" y="461"/>
                </a:lnTo>
                <a:lnTo>
                  <a:pt x="278" y="462"/>
                </a:lnTo>
                <a:lnTo>
                  <a:pt x="278" y="463"/>
                </a:lnTo>
                <a:lnTo>
                  <a:pt x="279" y="463"/>
                </a:lnTo>
                <a:lnTo>
                  <a:pt x="279" y="464"/>
                </a:lnTo>
                <a:lnTo>
                  <a:pt x="279" y="465"/>
                </a:lnTo>
                <a:lnTo>
                  <a:pt x="278" y="465"/>
                </a:lnTo>
                <a:lnTo>
                  <a:pt x="278" y="466"/>
                </a:lnTo>
                <a:lnTo>
                  <a:pt x="278" y="467"/>
                </a:lnTo>
                <a:lnTo>
                  <a:pt x="279" y="467"/>
                </a:lnTo>
                <a:lnTo>
                  <a:pt x="279" y="468"/>
                </a:lnTo>
                <a:lnTo>
                  <a:pt x="279" y="469"/>
                </a:lnTo>
                <a:lnTo>
                  <a:pt x="279" y="470"/>
                </a:lnTo>
                <a:lnTo>
                  <a:pt x="280" y="470"/>
                </a:lnTo>
                <a:lnTo>
                  <a:pt x="280" y="471"/>
                </a:lnTo>
                <a:lnTo>
                  <a:pt x="280" y="472"/>
                </a:lnTo>
                <a:lnTo>
                  <a:pt x="281" y="473"/>
                </a:lnTo>
                <a:lnTo>
                  <a:pt x="280" y="473"/>
                </a:lnTo>
                <a:lnTo>
                  <a:pt x="280" y="474"/>
                </a:lnTo>
                <a:lnTo>
                  <a:pt x="281" y="474"/>
                </a:lnTo>
                <a:lnTo>
                  <a:pt x="281" y="475"/>
                </a:lnTo>
                <a:lnTo>
                  <a:pt x="282" y="475"/>
                </a:lnTo>
                <a:lnTo>
                  <a:pt x="283" y="475"/>
                </a:lnTo>
                <a:lnTo>
                  <a:pt x="283" y="476"/>
                </a:lnTo>
                <a:lnTo>
                  <a:pt x="284" y="477"/>
                </a:lnTo>
                <a:lnTo>
                  <a:pt x="284" y="476"/>
                </a:lnTo>
                <a:lnTo>
                  <a:pt x="285" y="477"/>
                </a:lnTo>
                <a:lnTo>
                  <a:pt x="286" y="477"/>
                </a:lnTo>
                <a:lnTo>
                  <a:pt x="286" y="478"/>
                </a:lnTo>
                <a:lnTo>
                  <a:pt x="286" y="479"/>
                </a:lnTo>
                <a:lnTo>
                  <a:pt x="287" y="479"/>
                </a:lnTo>
                <a:lnTo>
                  <a:pt x="287" y="480"/>
                </a:lnTo>
                <a:lnTo>
                  <a:pt x="287" y="481"/>
                </a:lnTo>
                <a:lnTo>
                  <a:pt x="287" y="482"/>
                </a:lnTo>
                <a:lnTo>
                  <a:pt x="287" y="483"/>
                </a:lnTo>
                <a:lnTo>
                  <a:pt x="287" y="484"/>
                </a:lnTo>
                <a:lnTo>
                  <a:pt x="287" y="485"/>
                </a:lnTo>
                <a:lnTo>
                  <a:pt x="287" y="486"/>
                </a:lnTo>
                <a:lnTo>
                  <a:pt x="287" y="487"/>
                </a:lnTo>
                <a:lnTo>
                  <a:pt x="287" y="488"/>
                </a:lnTo>
                <a:lnTo>
                  <a:pt x="288" y="488"/>
                </a:lnTo>
                <a:lnTo>
                  <a:pt x="288" y="489"/>
                </a:lnTo>
                <a:lnTo>
                  <a:pt x="288" y="490"/>
                </a:lnTo>
                <a:lnTo>
                  <a:pt x="288" y="491"/>
                </a:lnTo>
                <a:lnTo>
                  <a:pt x="288" y="492"/>
                </a:lnTo>
                <a:lnTo>
                  <a:pt x="288" y="493"/>
                </a:lnTo>
                <a:lnTo>
                  <a:pt x="288" y="494"/>
                </a:lnTo>
                <a:lnTo>
                  <a:pt x="288" y="495"/>
                </a:lnTo>
                <a:lnTo>
                  <a:pt x="288" y="496"/>
                </a:lnTo>
                <a:lnTo>
                  <a:pt x="288" y="497"/>
                </a:lnTo>
                <a:lnTo>
                  <a:pt x="288" y="498"/>
                </a:lnTo>
                <a:lnTo>
                  <a:pt x="288" y="499"/>
                </a:lnTo>
                <a:lnTo>
                  <a:pt x="288" y="500"/>
                </a:lnTo>
                <a:lnTo>
                  <a:pt x="288" y="501"/>
                </a:lnTo>
                <a:lnTo>
                  <a:pt x="288" y="502"/>
                </a:lnTo>
                <a:lnTo>
                  <a:pt x="288" y="503"/>
                </a:lnTo>
                <a:lnTo>
                  <a:pt x="287" y="503"/>
                </a:lnTo>
                <a:lnTo>
                  <a:pt x="288" y="503"/>
                </a:lnTo>
                <a:lnTo>
                  <a:pt x="288" y="504"/>
                </a:lnTo>
                <a:lnTo>
                  <a:pt x="287" y="505"/>
                </a:lnTo>
                <a:lnTo>
                  <a:pt x="287" y="506"/>
                </a:lnTo>
                <a:lnTo>
                  <a:pt x="287" y="507"/>
                </a:lnTo>
                <a:lnTo>
                  <a:pt x="287" y="508"/>
                </a:lnTo>
                <a:lnTo>
                  <a:pt x="287" y="509"/>
                </a:lnTo>
                <a:lnTo>
                  <a:pt x="287" y="510"/>
                </a:lnTo>
                <a:lnTo>
                  <a:pt x="287" y="511"/>
                </a:lnTo>
                <a:lnTo>
                  <a:pt x="287" y="512"/>
                </a:lnTo>
                <a:lnTo>
                  <a:pt x="287" y="513"/>
                </a:lnTo>
                <a:lnTo>
                  <a:pt x="287" y="514"/>
                </a:lnTo>
                <a:lnTo>
                  <a:pt x="286" y="514"/>
                </a:lnTo>
                <a:lnTo>
                  <a:pt x="286" y="515"/>
                </a:lnTo>
                <a:lnTo>
                  <a:pt x="285" y="515"/>
                </a:lnTo>
                <a:lnTo>
                  <a:pt x="285" y="516"/>
                </a:lnTo>
                <a:lnTo>
                  <a:pt x="285" y="517"/>
                </a:lnTo>
                <a:lnTo>
                  <a:pt x="285" y="518"/>
                </a:lnTo>
                <a:lnTo>
                  <a:pt x="285" y="519"/>
                </a:lnTo>
                <a:lnTo>
                  <a:pt x="286" y="519"/>
                </a:lnTo>
                <a:lnTo>
                  <a:pt x="286" y="520"/>
                </a:lnTo>
                <a:lnTo>
                  <a:pt x="285" y="520"/>
                </a:lnTo>
                <a:lnTo>
                  <a:pt x="285" y="521"/>
                </a:lnTo>
                <a:lnTo>
                  <a:pt x="285" y="522"/>
                </a:lnTo>
                <a:lnTo>
                  <a:pt x="284" y="522"/>
                </a:lnTo>
                <a:lnTo>
                  <a:pt x="284" y="523"/>
                </a:lnTo>
                <a:lnTo>
                  <a:pt x="284" y="524"/>
                </a:lnTo>
                <a:lnTo>
                  <a:pt x="284" y="525"/>
                </a:lnTo>
                <a:lnTo>
                  <a:pt x="285" y="525"/>
                </a:lnTo>
                <a:lnTo>
                  <a:pt x="285" y="526"/>
                </a:lnTo>
                <a:lnTo>
                  <a:pt x="286" y="526"/>
                </a:lnTo>
                <a:lnTo>
                  <a:pt x="286" y="527"/>
                </a:lnTo>
                <a:lnTo>
                  <a:pt x="286" y="528"/>
                </a:lnTo>
                <a:lnTo>
                  <a:pt x="286" y="529"/>
                </a:lnTo>
                <a:lnTo>
                  <a:pt x="285" y="529"/>
                </a:lnTo>
                <a:lnTo>
                  <a:pt x="284" y="529"/>
                </a:lnTo>
                <a:lnTo>
                  <a:pt x="285" y="530"/>
                </a:lnTo>
                <a:lnTo>
                  <a:pt x="285" y="531"/>
                </a:lnTo>
                <a:lnTo>
                  <a:pt x="285" y="532"/>
                </a:lnTo>
                <a:lnTo>
                  <a:pt x="286" y="532"/>
                </a:lnTo>
                <a:lnTo>
                  <a:pt x="286" y="533"/>
                </a:lnTo>
                <a:lnTo>
                  <a:pt x="287" y="533"/>
                </a:lnTo>
                <a:lnTo>
                  <a:pt x="287" y="534"/>
                </a:lnTo>
                <a:lnTo>
                  <a:pt x="287" y="535"/>
                </a:lnTo>
                <a:lnTo>
                  <a:pt x="287" y="536"/>
                </a:lnTo>
                <a:lnTo>
                  <a:pt x="287" y="537"/>
                </a:lnTo>
                <a:lnTo>
                  <a:pt x="288" y="537"/>
                </a:lnTo>
                <a:lnTo>
                  <a:pt x="289" y="537"/>
                </a:lnTo>
                <a:lnTo>
                  <a:pt x="289" y="538"/>
                </a:lnTo>
                <a:lnTo>
                  <a:pt x="290" y="538"/>
                </a:lnTo>
                <a:lnTo>
                  <a:pt x="291" y="538"/>
                </a:lnTo>
                <a:lnTo>
                  <a:pt x="291" y="539"/>
                </a:lnTo>
                <a:lnTo>
                  <a:pt x="292" y="539"/>
                </a:lnTo>
                <a:lnTo>
                  <a:pt x="293" y="539"/>
                </a:lnTo>
                <a:lnTo>
                  <a:pt x="293" y="540"/>
                </a:lnTo>
                <a:lnTo>
                  <a:pt x="294" y="540"/>
                </a:lnTo>
                <a:lnTo>
                  <a:pt x="296" y="541"/>
                </a:lnTo>
                <a:lnTo>
                  <a:pt x="297" y="542"/>
                </a:lnTo>
                <a:lnTo>
                  <a:pt x="298" y="542"/>
                </a:lnTo>
                <a:lnTo>
                  <a:pt x="298" y="543"/>
                </a:lnTo>
                <a:lnTo>
                  <a:pt x="299" y="544"/>
                </a:lnTo>
                <a:lnTo>
                  <a:pt x="298" y="544"/>
                </a:lnTo>
                <a:lnTo>
                  <a:pt x="298" y="545"/>
                </a:lnTo>
                <a:lnTo>
                  <a:pt x="298" y="546"/>
                </a:lnTo>
                <a:lnTo>
                  <a:pt x="297" y="547"/>
                </a:lnTo>
                <a:lnTo>
                  <a:pt x="296" y="547"/>
                </a:lnTo>
                <a:lnTo>
                  <a:pt x="297" y="547"/>
                </a:lnTo>
                <a:lnTo>
                  <a:pt x="297" y="548"/>
                </a:lnTo>
                <a:lnTo>
                  <a:pt x="298" y="549"/>
                </a:lnTo>
                <a:lnTo>
                  <a:pt x="298" y="550"/>
                </a:lnTo>
                <a:lnTo>
                  <a:pt x="298" y="551"/>
                </a:lnTo>
                <a:lnTo>
                  <a:pt x="297" y="551"/>
                </a:lnTo>
                <a:lnTo>
                  <a:pt x="298" y="552"/>
                </a:lnTo>
                <a:lnTo>
                  <a:pt x="298" y="553"/>
                </a:lnTo>
                <a:lnTo>
                  <a:pt x="298" y="554"/>
                </a:lnTo>
                <a:lnTo>
                  <a:pt x="298" y="555"/>
                </a:lnTo>
                <a:lnTo>
                  <a:pt x="298" y="556"/>
                </a:lnTo>
                <a:lnTo>
                  <a:pt x="299" y="557"/>
                </a:lnTo>
                <a:lnTo>
                  <a:pt x="299" y="558"/>
                </a:lnTo>
                <a:lnTo>
                  <a:pt x="299" y="559"/>
                </a:lnTo>
                <a:lnTo>
                  <a:pt x="284" y="559"/>
                </a:lnTo>
                <a:lnTo>
                  <a:pt x="282" y="554"/>
                </a:lnTo>
                <a:lnTo>
                  <a:pt x="280" y="552"/>
                </a:lnTo>
                <a:lnTo>
                  <a:pt x="280" y="550"/>
                </a:lnTo>
                <a:lnTo>
                  <a:pt x="279" y="547"/>
                </a:lnTo>
                <a:lnTo>
                  <a:pt x="278" y="546"/>
                </a:lnTo>
                <a:lnTo>
                  <a:pt x="276" y="545"/>
                </a:lnTo>
                <a:lnTo>
                  <a:pt x="274" y="544"/>
                </a:lnTo>
                <a:lnTo>
                  <a:pt x="271" y="544"/>
                </a:lnTo>
                <a:lnTo>
                  <a:pt x="268" y="543"/>
                </a:lnTo>
                <a:lnTo>
                  <a:pt x="268" y="542"/>
                </a:lnTo>
                <a:lnTo>
                  <a:pt x="267" y="540"/>
                </a:lnTo>
                <a:lnTo>
                  <a:pt x="266" y="539"/>
                </a:lnTo>
                <a:lnTo>
                  <a:pt x="267" y="538"/>
                </a:lnTo>
                <a:lnTo>
                  <a:pt x="268" y="539"/>
                </a:lnTo>
                <a:lnTo>
                  <a:pt x="270" y="541"/>
                </a:lnTo>
                <a:lnTo>
                  <a:pt x="271" y="541"/>
                </a:lnTo>
                <a:lnTo>
                  <a:pt x="272" y="541"/>
                </a:lnTo>
                <a:lnTo>
                  <a:pt x="273" y="540"/>
                </a:lnTo>
                <a:lnTo>
                  <a:pt x="272" y="539"/>
                </a:lnTo>
                <a:lnTo>
                  <a:pt x="271" y="538"/>
                </a:lnTo>
                <a:lnTo>
                  <a:pt x="269" y="537"/>
                </a:lnTo>
                <a:lnTo>
                  <a:pt x="268" y="536"/>
                </a:lnTo>
                <a:lnTo>
                  <a:pt x="268" y="534"/>
                </a:lnTo>
                <a:lnTo>
                  <a:pt x="267" y="532"/>
                </a:lnTo>
                <a:lnTo>
                  <a:pt x="266" y="525"/>
                </a:lnTo>
                <a:lnTo>
                  <a:pt x="265" y="525"/>
                </a:lnTo>
                <a:lnTo>
                  <a:pt x="263" y="525"/>
                </a:lnTo>
                <a:lnTo>
                  <a:pt x="262" y="525"/>
                </a:lnTo>
                <a:lnTo>
                  <a:pt x="260" y="525"/>
                </a:lnTo>
                <a:lnTo>
                  <a:pt x="259" y="526"/>
                </a:lnTo>
                <a:lnTo>
                  <a:pt x="258" y="526"/>
                </a:lnTo>
                <a:lnTo>
                  <a:pt x="257" y="526"/>
                </a:lnTo>
                <a:lnTo>
                  <a:pt x="255" y="526"/>
                </a:lnTo>
                <a:lnTo>
                  <a:pt x="254" y="526"/>
                </a:lnTo>
                <a:lnTo>
                  <a:pt x="252" y="526"/>
                </a:lnTo>
                <a:lnTo>
                  <a:pt x="251" y="526"/>
                </a:lnTo>
                <a:lnTo>
                  <a:pt x="250" y="526"/>
                </a:lnTo>
                <a:lnTo>
                  <a:pt x="249" y="526"/>
                </a:lnTo>
                <a:lnTo>
                  <a:pt x="248" y="526"/>
                </a:lnTo>
                <a:lnTo>
                  <a:pt x="247" y="525"/>
                </a:lnTo>
                <a:lnTo>
                  <a:pt x="246" y="525"/>
                </a:lnTo>
                <a:lnTo>
                  <a:pt x="245" y="525"/>
                </a:lnTo>
                <a:lnTo>
                  <a:pt x="244" y="525"/>
                </a:lnTo>
                <a:lnTo>
                  <a:pt x="243" y="524"/>
                </a:lnTo>
                <a:lnTo>
                  <a:pt x="242" y="524"/>
                </a:lnTo>
                <a:lnTo>
                  <a:pt x="241" y="523"/>
                </a:lnTo>
                <a:lnTo>
                  <a:pt x="238" y="522"/>
                </a:lnTo>
                <a:lnTo>
                  <a:pt x="237" y="522"/>
                </a:lnTo>
                <a:lnTo>
                  <a:pt x="237" y="521"/>
                </a:lnTo>
                <a:lnTo>
                  <a:pt x="236" y="521"/>
                </a:lnTo>
                <a:lnTo>
                  <a:pt x="235" y="521"/>
                </a:lnTo>
                <a:lnTo>
                  <a:pt x="234" y="521"/>
                </a:lnTo>
                <a:lnTo>
                  <a:pt x="233" y="521"/>
                </a:lnTo>
                <a:lnTo>
                  <a:pt x="232" y="521"/>
                </a:lnTo>
                <a:lnTo>
                  <a:pt x="231" y="521"/>
                </a:lnTo>
                <a:lnTo>
                  <a:pt x="230" y="521"/>
                </a:lnTo>
                <a:lnTo>
                  <a:pt x="229" y="521"/>
                </a:lnTo>
                <a:lnTo>
                  <a:pt x="228" y="521"/>
                </a:lnTo>
                <a:lnTo>
                  <a:pt x="221" y="517"/>
                </a:lnTo>
                <a:lnTo>
                  <a:pt x="219" y="516"/>
                </a:lnTo>
                <a:lnTo>
                  <a:pt x="216" y="513"/>
                </a:lnTo>
                <a:lnTo>
                  <a:pt x="210" y="510"/>
                </a:lnTo>
                <a:lnTo>
                  <a:pt x="209" y="510"/>
                </a:lnTo>
                <a:lnTo>
                  <a:pt x="203" y="506"/>
                </a:lnTo>
                <a:lnTo>
                  <a:pt x="202" y="506"/>
                </a:lnTo>
                <a:lnTo>
                  <a:pt x="201" y="506"/>
                </a:lnTo>
                <a:lnTo>
                  <a:pt x="200" y="506"/>
                </a:lnTo>
                <a:lnTo>
                  <a:pt x="199" y="506"/>
                </a:lnTo>
                <a:lnTo>
                  <a:pt x="198" y="506"/>
                </a:lnTo>
                <a:lnTo>
                  <a:pt x="198" y="505"/>
                </a:lnTo>
                <a:lnTo>
                  <a:pt x="197" y="505"/>
                </a:lnTo>
                <a:lnTo>
                  <a:pt x="196" y="505"/>
                </a:lnTo>
                <a:lnTo>
                  <a:pt x="196" y="504"/>
                </a:lnTo>
                <a:lnTo>
                  <a:pt x="195" y="504"/>
                </a:lnTo>
                <a:lnTo>
                  <a:pt x="195" y="503"/>
                </a:lnTo>
                <a:lnTo>
                  <a:pt x="194" y="503"/>
                </a:lnTo>
                <a:lnTo>
                  <a:pt x="193" y="503"/>
                </a:lnTo>
                <a:lnTo>
                  <a:pt x="193" y="502"/>
                </a:lnTo>
                <a:lnTo>
                  <a:pt x="192" y="502"/>
                </a:lnTo>
                <a:lnTo>
                  <a:pt x="192" y="501"/>
                </a:lnTo>
                <a:lnTo>
                  <a:pt x="191" y="501"/>
                </a:lnTo>
                <a:lnTo>
                  <a:pt x="191" y="500"/>
                </a:lnTo>
                <a:lnTo>
                  <a:pt x="190" y="500"/>
                </a:lnTo>
                <a:lnTo>
                  <a:pt x="189" y="500"/>
                </a:lnTo>
                <a:lnTo>
                  <a:pt x="189" y="499"/>
                </a:lnTo>
                <a:lnTo>
                  <a:pt x="188" y="499"/>
                </a:lnTo>
                <a:lnTo>
                  <a:pt x="187" y="499"/>
                </a:lnTo>
                <a:lnTo>
                  <a:pt x="186" y="499"/>
                </a:lnTo>
                <a:lnTo>
                  <a:pt x="186" y="498"/>
                </a:lnTo>
                <a:lnTo>
                  <a:pt x="185" y="498"/>
                </a:lnTo>
                <a:lnTo>
                  <a:pt x="185" y="497"/>
                </a:lnTo>
                <a:lnTo>
                  <a:pt x="184" y="497"/>
                </a:lnTo>
                <a:lnTo>
                  <a:pt x="183" y="497"/>
                </a:lnTo>
                <a:lnTo>
                  <a:pt x="183" y="496"/>
                </a:lnTo>
                <a:lnTo>
                  <a:pt x="182" y="496"/>
                </a:lnTo>
                <a:lnTo>
                  <a:pt x="182" y="495"/>
                </a:lnTo>
                <a:lnTo>
                  <a:pt x="181" y="495"/>
                </a:lnTo>
                <a:lnTo>
                  <a:pt x="180" y="495"/>
                </a:lnTo>
                <a:lnTo>
                  <a:pt x="179" y="495"/>
                </a:lnTo>
                <a:lnTo>
                  <a:pt x="178" y="495"/>
                </a:lnTo>
                <a:lnTo>
                  <a:pt x="178" y="494"/>
                </a:lnTo>
                <a:lnTo>
                  <a:pt x="177" y="494"/>
                </a:lnTo>
                <a:lnTo>
                  <a:pt x="177" y="493"/>
                </a:lnTo>
                <a:lnTo>
                  <a:pt x="176" y="493"/>
                </a:lnTo>
                <a:lnTo>
                  <a:pt x="176" y="492"/>
                </a:lnTo>
                <a:lnTo>
                  <a:pt x="176" y="491"/>
                </a:lnTo>
                <a:lnTo>
                  <a:pt x="176" y="490"/>
                </a:lnTo>
                <a:lnTo>
                  <a:pt x="176" y="489"/>
                </a:lnTo>
                <a:lnTo>
                  <a:pt x="176" y="488"/>
                </a:lnTo>
                <a:lnTo>
                  <a:pt x="175" y="488"/>
                </a:lnTo>
                <a:lnTo>
                  <a:pt x="175" y="487"/>
                </a:lnTo>
                <a:lnTo>
                  <a:pt x="174" y="487"/>
                </a:lnTo>
                <a:lnTo>
                  <a:pt x="173" y="487"/>
                </a:lnTo>
                <a:lnTo>
                  <a:pt x="172" y="487"/>
                </a:lnTo>
                <a:lnTo>
                  <a:pt x="171" y="487"/>
                </a:lnTo>
                <a:lnTo>
                  <a:pt x="171" y="486"/>
                </a:lnTo>
                <a:lnTo>
                  <a:pt x="171" y="485"/>
                </a:lnTo>
                <a:lnTo>
                  <a:pt x="170" y="485"/>
                </a:lnTo>
                <a:lnTo>
                  <a:pt x="170" y="484"/>
                </a:lnTo>
                <a:lnTo>
                  <a:pt x="170" y="483"/>
                </a:lnTo>
                <a:lnTo>
                  <a:pt x="170" y="482"/>
                </a:lnTo>
                <a:lnTo>
                  <a:pt x="170" y="481"/>
                </a:lnTo>
                <a:lnTo>
                  <a:pt x="169" y="481"/>
                </a:lnTo>
                <a:lnTo>
                  <a:pt x="169" y="480"/>
                </a:lnTo>
                <a:lnTo>
                  <a:pt x="169" y="479"/>
                </a:lnTo>
                <a:lnTo>
                  <a:pt x="168" y="479"/>
                </a:lnTo>
                <a:lnTo>
                  <a:pt x="168" y="478"/>
                </a:lnTo>
                <a:lnTo>
                  <a:pt x="168" y="477"/>
                </a:lnTo>
                <a:lnTo>
                  <a:pt x="168" y="476"/>
                </a:lnTo>
                <a:lnTo>
                  <a:pt x="168" y="475"/>
                </a:lnTo>
                <a:lnTo>
                  <a:pt x="168" y="474"/>
                </a:lnTo>
                <a:lnTo>
                  <a:pt x="168" y="473"/>
                </a:lnTo>
                <a:lnTo>
                  <a:pt x="168" y="472"/>
                </a:lnTo>
                <a:lnTo>
                  <a:pt x="168" y="471"/>
                </a:lnTo>
                <a:lnTo>
                  <a:pt x="168" y="470"/>
                </a:lnTo>
                <a:lnTo>
                  <a:pt x="168" y="469"/>
                </a:lnTo>
                <a:lnTo>
                  <a:pt x="168" y="468"/>
                </a:lnTo>
                <a:lnTo>
                  <a:pt x="168" y="467"/>
                </a:lnTo>
                <a:lnTo>
                  <a:pt x="168" y="466"/>
                </a:lnTo>
                <a:lnTo>
                  <a:pt x="167" y="466"/>
                </a:lnTo>
                <a:lnTo>
                  <a:pt x="167" y="465"/>
                </a:lnTo>
                <a:lnTo>
                  <a:pt x="167" y="464"/>
                </a:lnTo>
                <a:lnTo>
                  <a:pt x="166" y="464"/>
                </a:lnTo>
                <a:lnTo>
                  <a:pt x="166" y="463"/>
                </a:lnTo>
                <a:lnTo>
                  <a:pt x="166" y="462"/>
                </a:lnTo>
                <a:lnTo>
                  <a:pt x="165" y="462"/>
                </a:lnTo>
                <a:lnTo>
                  <a:pt x="165" y="461"/>
                </a:lnTo>
                <a:lnTo>
                  <a:pt x="164" y="461"/>
                </a:lnTo>
                <a:lnTo>
                  <a:pt x="164" y="460"/>
                </a:lnTo>
                <a:lnTo>
                  <a:pt x="164" y="459"/>
                </a:lnTo>
                <a:lnTo>
                  <a:pt x="164" y="458"/>
                </a:lnTo>
                <a:lnTo>
                  <a:pt x="163" y="458"/>
                </a:lnTo>
                <a:lnTo>
                  <a:pt x="162" y="458"/>
                </a:lnTo>
                <a:lnTo>
                  <a:pt x="162" y="457"/>
                </a:lnTo>
                <a:lnTo>
                  <a:pt x="161" y="457"/>
                </a:lnTo>
                <a:lnTo>
                  <a:pt x="161" y="456"/>
                </a:lnTo>
                <a:lnTo>
                  <a:pt x="161" y="455"/>
                </a:lnTo>
                <a:lnTo>
                  <a:pt x="160" y="455"/>
                </a:lnTo>
                <a:lnTo>
                  <a:pt x="160" y="454"/>
                </a:lnTo>
                <a:lnTo>
                  <a:pt x="160" y="453"/>
                </a:lnTo>
                <a:lnTo>
                  <a:pt x="161" y="453"/>
                </a:lnTo>
                <a:lnTo>
                  <a:pt x="161" y="452"/>
                </a:lnTo>
                <a:lnTo>
                  <a:pt x="160" y="452"/>
                </a:lnTo>
                <a:lnTo>
                  <a:pt x="160" y="451"/>
                </a:lnTo>
                <a:lnTo>
                  <a:pt x="160" y="450"/>
                </a:lnTo>
                <a:lnTo>
                  <a:pt x="159" y="450"/>
                </a:lnTo>
                <a:lnTo>
                  <a:pt x="159" y="449"/>
                </a:lnTo>
                <a:lnTo>
                  <a:pt x="160" y="449"/>
                </a:lnTo>
                <a:lnTo>
                  <a:pt x="160" y="448"/>
                </a:lnTo>
                <a:lnTo>
                  <a:pt x="160" y="447"/>
                </a:lnTo>
                <a:lnTo>
                  <a:pt x="160" y="446"/>
                </a:lnTo>
                <a:lnTo>
                  <a:pt x="159" y="446"/>
                </a:lnTo>
                <a:lnTo>
                  <a:pt x="158" y="446"/>
                </a:lnTo>
                <a:lnTo>
                  <a:pt x="158" y="447"/>
                </a:lnTo>
                <a:lnTo>
                  <a:pt x="157" y="447"/>
                </a:lnTo>
                <a:lnTo>
                  <a:pt x="157" y="448"/>
                </a:lnTo>
                <a:lnTo>
                  <a:pt x="156" y="448"/>
                </a:lnTo>
                <a:lnTo>
                  <a:pt x="155" y="448"/>
                </a:lnTo>
                <a:lnTo>
                  <a:pt x="155" y="449"/>
                </a:lnTo>
                <a:lnTo>
                  <a:pt x="154" y="449"/>
                </a:lnTo>
                <a:lnTo>
                  <a:pt x="153" y="449"/>
                </a:lnTo>
                <a:lnTo>
                  <a:pt x="153" y="450"/>
                </a:lnTo>
                <a:lnTo>
                  <a:pt x="152" y="450"/>
                </a:lnTo>
                <a:lnTo>
                  <a:pt x="152" y="451"/>
                </a:lnTo>
                <a:lnTo>
                  <a:pt x="153" y="451"/>
                </a:lnTo>
                <a:lnTo>
                  <a:pt x="153" y="452"/>
                </a:lnTo>
                <a:lnTo>
                  <a:pt x="152" y="452"/>
                </a:lnTo>
                <a:lnTo>
                  <a:pt x="152" y="453"/>
                </a:lnTo>
                <a:lnTo>
                  <a:pt x="151" y="453"/>
                </a:lnTo>
                <a:lnTo>
                  <a:pt x="151" y="454"/>
                </a:lnTo>
                <a:lnTo>
                  <a:pt x="150" y="454"/>
                </a:lnTo>
                <a:lnTo>
                  <a:pt x="149" y="455"/>
                </a:lnTo>
                <a:lnTo>
                  <a:pt x="149" y="456"/>
                </a:lnTo>
                <a:lnTo>
                  <a:pt x="149" y="457"/>
                </a:lnTo>
                <a:lnTo>
                  <a:pt x="148" y="457"/>
                </a:lnTo>
                <a:lnTo>
                  <a:pt x="147" y="457"/>
                </a:lnTo>
                <a:lnTo>
                  <a:pt x="146" y="457"/>
                </a:lnTo>
                <a:lnTo>
                  <a:pt x="146" y="456"/>
                </a:lnTo>
                <a:lnTo>
                  <a:pt x="145" y="456"/>
                </a:lnTo>
                <a:lnTo>
                  <a:pt x="144" y="456"/>
                </a:lnTo>
                <a:lnTo>
                  <a:pt x="143" y="456"/>
                </a:lnTo>
                <a:lnTo>
                  <a:pt x="143" y="457"/>
                </a:lnTo>
                <a:lnTo>
                  <a:pt x="142" y="457"/>
                </a:lnTo>
                <a:lnTo>
                  <a:pt x="141" y="457"/>
                </a:lnTo>
                <a:lnTo>
                  <a:pt x="141" y="458"/>
                </a:lnTo>
                <a:lnTo>
                  <a:pt x="141" y="457"/>
                </a:lnTo>
                <a:lnTo>
                  <a:pt x="140" y="457"/>
                </a:lnTo>
                <a:lnTo>
                  <a:pt x="140" y="458"/>
                </a:lnTo>
                <a:lnTo>
                  <a:pt x="139" y="458"/>
                </a:lnTo>
                <a:lnTo>
                  <a:pt x="138" y="458"/>
                </a:lnTo>
                <a:lnTo>
                  <a:pt x="137" y="458"/>
                </a:lnTo>
                <a:lnTo>
                  <a:pt x="137" y="459"/>
                </a:lnTo>
                <a:lnTo>
                  <a:pt x="136" y="459"/>
                </a:lnTo>
                <a:lnTo>
                  <a:pt x="136" y="460"/>
                </a:lnTo>
                <a:lnTo>
                  <a:pt x="136" y="461"/>
                </a:lnTo>
                <a:lnTo>
                  <a:pt x="135" y="461"/>
                </a:lnTo>
                <a:lnTo>
                  <a:pt x="135" y="462"/>
                </a:lnTo>
                <a:lnTo>
                  <a:pt x="134" y="462"/>
                </a:lnTo>
                <a:lnTo>
                  <a:pt x="133" y="462"/>
                </a:lnTo>
                <a:lnTo>
                  <a:pt x="133" y="463"/>
                </a:lnTo>
                <a:lnTo>
                  <a:pt x="132" y="463"/>
                </a:lnTo>
                <a:lnTo>
                  <a:pt x="132" y="464"/>
                </a:lnTo>
                <a:lnTo>
                  <a:pt x="131" y="464"/>
                </a:lnTo>
                <a:lnTo>
                  <a:pt x="131" y="465"/>
                </a:lnTo>
                <a:lnTo>
                  <a:pt x="130" y="466"/>
                </a:lnTo>
                <a:lnTo>
                  <a:pt x="130" y="467"/>
                </a:lnTo>
                <a:lnTo>
                  <a:pt x="129" y="467"/>
                </a:lnTo>
                <a:lnTo>
                  <a:pt x="128" y="467"/>
                </a:lnTo>
                <a:lnTo>
                  <a:pt x="127" y="467"/>
                </a:lnTo>
                <a:lnTo>
                  <a:pt x="127" y="468"/>
                </a:lnTo>
                <a:lnTo>
                  <a:pt x="126" y="468"/>
                </a:lnTo>
                <a:lnTo>
                  <a:pt x="125" y="468"/>
                </a:lnTo>
                <a:lnTo>
                  <a:pt x="124" y="468"/>
                </a:lnTo>
                <a:lnTo>
                  <a:pt x="124" y="467"/>
                </a:lnTo>
                <a:lnTo>
                  <a:pt x="124" y="466"/>
                </a:lnTo>
                <a:lnTo>
                  <a:pt x="124" y="465"/>
                </a:lnTo>
                <a:lnTo>
                  <a:pt x="124" y="464"/>
                </a:lnTo>
                <a:lnTo>
                  <a:pt x="123" y="464"/>
                </a:lnTo>
                <a:lnTo>
                  <a:pt x="123" y="463"/>
                </a:lnTo>
                <a:lnTo>
                  <a:pt x="122" y="463"/>
                </a:lnTo>
                <a:lnTo>
                  <a:pt x="121" y="463"/>
                </a:lnTo>
                <a:lnTo>
                  <a:pt x="121" y="462"/>
                </a:lnTo>
                <a:lnTo>
                  <a:pt x="120" y="462"/>
                </a:lnTo>
                <a:lnTo>
                  <a:pt x="120" y="461"/>
                </a:lnTo>
                <a:lnTo>
                  <a:pt x="120" y="460"/>
                </a:lnTo>
                <a:lnTo>
                  <a:pt x="119" y="460"/>
                </a:lnTo>
                <a:lnTo>
                  <a:pt x="119" y="459"/>
                </a:lnTo>
                <a:lnTo>
                  <a:pt x="118" y="459"/>
                </a:lnTo>
                <a:lnTo>
                  <a:pt x="118" y="458"/>
                </a:lnTo>
                <a:lnTo>
                  <a:pt x="117" y="458"/>
                </a:lnTo>
                <a:lnTo>
                  <a:pt x="117" y="457"/>
                </a:lnTo>
                <a:lnTo>
                  <a:pt x="117" y="456"/>
                </a:lnTo>
                <a:lnTo>
                  <a:pt x="116" y="456"/>
                </a:lnTo>
                <a:lnTo>
                  <a:pt x="116" y="455"/>
                </a:lnTo>
                <a:lnTo>
                  <a:pt x="115" y="455"/>
                </a:lnTo>
                <a:lnTo>
                  <a:pt x="115" y="454"/>
                </a:lnTo>
                <a:lnTo>
                  <a:pt x="114" y="454"/>
                </a:lnTo>
                <a:lnTo>
                  <a:pt x="114" y="453"/>
                </a:lnTo>
                <a:lnTo>
                  <a:pt x="114" y="452"/>
                </a:lnTo>
                <a:lnTo>
                  <a:pt x="113" y="452"/>
                </a:lnTo>
                <a:lnTo>
                  <a:pt x="112" y="452"/>
                </a:lnTo>
                <a:lnTo>
                  <a:pt x="111" y="452"/>
                </a:lnTo>
                <a:lnTo>
                  <a:pt x="111" y="451"/>
                </a:lnTo>
                <a:lnTo>
                  <a:pt x="110" y="451"/>
                </a:lnTo>
                <a:lnTo>
                  <a:pt x="110" y="450"/>
                </a:lnTo>
                <a:lnTo>
                  <a:pt x="109" y="450"/>
                </a:lnTo>
                <a:lnTo>
                  <a:pt x="108" y="450"/>
                </a:lnTo>
                <a:lnTo>
                  <a:pt x="107" y="449"/>
                </a:lnTo>
                <a:lnTo>
                  <a:pt x="106" y="449"/>
                </a:lnTo>
                <a:lnTo>
                  <a:pt x="106" y="448"/>
                </a:lnTo>
                <a:lnTo>
                  <a:pt x="107" y="448"/>
                </a:lnTo>
                <a:lnTo>
                  <a:pt x="107" y="447"/>
                </a:lnTo>
                <a:lnTo>
                  <a:pt x="108" y="447"/>
                </a:lnTo>
                <a:lnTo>
                  <a:pt x="109" y="446"/>
                </a:lnTo>
                <a:lnTo>
                  <a:pt x="110" y="446"/>
                </a:lnTo>
                <a:lnTo>
                  <a:pt x="111" y="446"/>
                </a:lnTo>
                <a:lnTo>
                  <a:pt x="112" y="446"/>
                </a:lnTo>
                <a:lnTo>
                  <a:pt x="113" y="446"/>
                </a:lnTo>
                <a:lnTo>
                  <a:pt x="114" y="446"/>
                </a:lnTo>
                <a:lnTo>
                  <a:pt x="115" y="446"/>
                </a:lnTo>
                <a:lnTo>
                  <a:pt x="115" y="445"/>
                </a:lnTo>
                <a:lnTo>
                  <a:pt x="116" y="445"/>
                </a:lnTo>
                <a:lnTo>
                  <a:pt x="117" y="444"/>
                </a:lnTo>
                <a:lnTo>
                  <a:pt x="118" y="443"/>
                </a:lnTo>
                <a:lnTo>
                  <a:pt x="118" y="442"/>
                </a:lnTo>
                <a:lnTo>
                  <a:pt x="118" y="441"/>
                </a:lnTo>
                <a:lnTo>
                  <a:pt x="118" y="440"/>
                </a:lnTo>
                <a:lnTo>
                  <a:pt x="118" y="438"/>
                </a:lnTo>
                <a:lnTo>
                  <a:pt x="118" y="437"/>
                </a:lnTo>
                <a:lnTo>
                  <a:pt x="118" y="436"/>
                </a:lnTo>
                <a:lnTo>
                  <a:pt x="118" y="435"/>
                </a:lnTo>
                <a:lnTo>
                  <a:pt x="118" y="434"/>
                </a:lnTo>
                <a:lnTo>
                  <a:pt x="118" y="433"/>
                </a:lnTo>
                <a:lnTo>
                  <a:pt x="118" y="432"/>
                </a:lnTo>
                <a:lnTo>
                  <a:pt x="118" y="431"/>
                </a:lnTo>
                <a:lnTo>
                  <a:pt x="119" y="430"/>
                </a:lnTo>
                <a:lnTo>
                  <a:pt x="119" y="429"/>
                </a:lnTo>
                <a:lnTo>
                  <a:pt x="118" y="429"/>
                </a:lnTo>
                <a:lnTo>
                  <a:pt x="118" y="428"/>
                </a:lnTo>
                <a:lnTo>
                  <a:pt x="117" y="428"/>
                </a:lnTo>
                <a:lnTo>
                  <a:pt x="116" y="428"/>
                </a:lnTo>
                <a:lnTo>
                  <a:pt x="116" y="427"/>
                </a:lnTo>
                <a:lnTo>
                  <a:pt x="115" y="427"/>
                </a:lnTo>
                <a:lnTo>
                  <a:pt x="115" y="426"/>
                </a:lnTo>
                <a:lnTo>
                  <a:pt x="115" y="425"/>
                </a:lnTo>
                <a:lnTo>
                  <a:pt x="114" y="425"/>
                </a:lnTo>
                <a:lnTo>
                  <a:pt x="114" y="424"/>
                </a:lnTo>
                <a:lnTo>
                  <a:pt x="114" y="423"/>
                </a:lnTo>
                <a:lnTo>
                  <a:pt x="113" y="423"/>
                </a:lnTo>
                <a:lnTo>
                  <a:pt x="112" y="423"/>
                </a:lnTo>
                <a:lnTo>
                  <a:pt x="112" y="422"/>
                </a:lnTo>
                <a:lnTo>
                  <a:pt x="111" y="422"/>
                </a:lnTo>
                <a:lnTo>
                  <a:pt x="111" y="421"/>
                </a:lnTo>
                <a:lnTo>
                  <a:pt x="111" y="420"/>
                </a:lnTo>
                <a:lnTo>
                  <a:pt x="111" y="419"/>
                </a:lnTo>
                <a:lnTo>
                  <a:pt x="110" y="419"/>
                </a:lnTo>
                <a:lnTo>
                  <a:pt x="110" y="418"/>
                </a:lnTo>
                <a:lnTo>
                  <a:pt x="110" y="417"/>
                </a:lnTo>
                <a:lnTo>
                  <a:pt x="109" y="417"/>
                </a:lnTo>
                <a:lnTo>
                  <a:pt x="109" y="416"/>
                </a:lnTo>
                <a:lnTo>
                  <a:pt x="108" y="416"/>
                </a:lnTo>
                <a:lnTo>
                  <a:pt x="107" y="415"/>
                </a:lnTo>
                <a:lnTo>
                  <a:pt x="106" y="414"/>
                </a:lnTo>
                <a:lnTo>
                  <a:pt x="106" y="413"/>
                </a:lnTo>
                <a:lnTo>
                  <a:pt x="105" y="413"/>
                </a:lnTo>
                <a:lnTo>
                  <a:pt x="105" y="412"/>
                </a:lnTo>
                <a:lnTo>
                  <a:pt x="105" y="411"/>
                </a:lnTo>
                <a:lnTo>
                  <a:pt x="105" y="410"/>
                </a:lnTo>
                <a:lnTo>
                  <a:pt x="105" y="409"/>
                </a:lnTo>
                <a:lnTo>
                  <a:pt x="105" y="408"/>
                </a:lnTo>
                <a:lnTo>
                  <a:pt x="105" y="407"/>
                </a:lnTo>
                <a:lnTo>
                  <a:pt x="104" y="407"/>
                </a:lnTo>
                <a:lnTo>
                  <a:pt x="104" y="406"/>
                </a:lnTo>
                <a:lnTo>
                  <a:pt x="104" y="405"/>
                </a:lnTo>
                <a:lnTo>
                  <a:pt x="103" y="405"/>
                </a:lnTo>
                <a:lnTo>
                  <a:pt x="103" y="404"/>
                </a:lnTo>
                <a:lnTo>
                  <a:pt x="103" y="403"/>
                </a:lnTo>
                <a:lnTo>
                  <a:pt x="103" y="402"/>
                </a:lnTo>
                <a:lnTo>
                  <a:pt x="103" y="401"/>
                </a:lnTo>
                <a:lnTo>
                  <a:pt x="103" y="400"/>
                </a:lnTo>
                <a:lnTo>
                  <a:pt x="102" y="400"/>
                </a:lnTo>
                <a:lnTo>
                  <a:pt x="102" y="399"/>
                </a:lnTo>
                <a:lnTo>
                  <a:pt x="101" y="399"/>
                </a:lnTo>
                <a:lnTo>
                  <a:pt x="101" y="398"/>
                </a:lnTo>
                <a:lnTo>
                  <a:pt x="100" y="398"/>
                </a:lnTo>
                <a:lnTo>
                  <a:pt x="100" y="397"/>
                </a:lnTo>
                <a:lnTo>
                  <a:pt x="100" y="396"/>
                </a:lnTo>
                <a:lnTo>
                  <a:pt x="99" y="396"/>
                </a:lnTo>
                <a:lnTo>
                  <a:pt x="99" y="395"/>
                </a:lnTo>
                <a:lnTo>
                  <a:pt x="99" y="394"/>
                </a:lnTo>
                <a:lnTo>
                  <a:pt x="99" y="393"/>
                </a:lnTo>
                <a:lnTo>
                  <a:pt x="99" y="392"/>
                </a:lnTo>
                <a:lnTo>
                  <a:pt x="98" y="392"/>
                </a:lnTo>
                <a:lnTo>
                  <a:pt x="97" y="392"/>
                </a:lnTo>
                <a:lnTo>
                  <a:pt x="96" y="392"/>
                </a:lnTo>
                <a:lnTo>
                  <a:pt x="95" y="392"/>
                </a:lnTo>
                <a:lnTo>
                  <a:pt x="94" y="392"/>
                </a:lnTo>
                <a:lnTo>
                  <a:pt x="93" y="392"/>
                </a:lnTo>
                <a:lnTo>
                  <a:pt x="92" y="392"/>
                </a:lnTo>
                <a:lnTo>
                  <a:pt x="91" y="392"/>
                </a:lnTo>
                <a:lnTo>
                  <a:pt x="91" y="393"/>
                </a:lnTo>
                <a:lnTo>
                  <a:pt x="90" y="393"/>
                </a:lnTo>
                <a:lnTo>
                  <a:pt x="90" y="394"/>
                </a:lnTo>
                <a:lnTo>
                  <a:pt x="89" y="394"/>
                </a:lnTo>
                <a:lnTo>
                  <a:pt x="88" y="394"/>
                </a:lnTo>
                <a:lnTo>
                  <a:pt x="87" y="394"/>
                </a:lnTo>
                <a:lnTo>
                  <a:pt x="86" y="392"/>
                </a:lnTo>
                <a:lnTo>
                  <a:pt x="86" y="391"/>
                </a:lnTo>
                <a:lnTo>
                  <a:pt x="85" y="391"/>
                </a:lnTo>
                <a:lnTo>
                  <a:pt x="85" y="390"/>
                </a:lnTo>
                <a:lnTo>
                  <a:pt x="85" y="389"/>
                </a:lnTo>
                <a:lnTo>
                  <a:pt x="84" y="389"/>
                </a:lnTo>
                <a:lnTo>
                  <a:pt x="84" y="388"/>
                </a:lnTo>
                <a:lnTo>
                  <a:pt x="84" y="387"/>
                </a:lnTo>
                <a:lnTo>
                  <a:pt x="83" y="386"/>
                </a:lnTo>
                <a:lnTo>
                  <a:pt x="83" y="385"/>
                </a:lnTo>
                <a:lnTo>
                  <a:pt x="82" y="385"/>
                </a:lnTo>
                <a:lnTo>
                  <a:pt x="82" y="384"/>
                </a:lnTo>
                <a:lnTo>
                  <a:pt x="81" y="384"/>
                </a:lnTo>
                <a:lnTo>
                  <a:pt x="81" y="383"/>
                </a:lnTo>
                <a:lnTo>
                  <a:pt x="81" y="382"/>
                </a:lnTo>
                <a:lnTo>
                  <a:pt x="80" y="382"/>
                </a:lnTo>
                <a:lnTo>
                  <a:pt x="80" y="381"/>
                </a:lnTo>
                <a:lnTo>
                  <a:pt x="81" y="381"/>
                </a:lnTo>
                <a:lnTo>
                  <a:pt x="81" y="380"/>
                </a:lnTo>
                <a:lnTo>
                  <a:pt x="81" y="379"/>
                </a:lnTo>
                <a:lnTo>
                  <a:pt x="82" y="379"/>
                </a:lnTo>
                <a:lnTo>
                  <a:pt x="82" y="378"/>
                </a:lnTo>
                <a:lnTo>
                  <a:pt x="83" y="378"/>
                </a:lnTo>
                <a:lnTo>
                  <a:pt x="83" y="377"/>
                </a:lnTo>
                <a:lnTo>
                  <a:pt x="84" y="376"/>
                </a:lnTo>
                <a:lnTo>
                  <a:pt x="85" y="376"/>
                </a:lnTo>
                <a:lnTo>
                  <a:pt x="85" y="375"/>
                </a:lnTo>
                <a:lnTo>
                  <a:pt x="86" y="375"/>
                </a:lnTo>
                <a:lnTo>
                  <a:pt x="87" y="375"/>
                </a:lnTo>
                <a:lnTo>
                  <a:pt x="87" y="374"/>
                </a:lnTo>
                <a:lnTo>
                  <a:pt x="88" y="374"/>
                </a:lnTo>
                <a:lnTo>
                  <a:pt x="88" y="373"/>
                </a:lnTo>
                <a:lnTo>
                  <a:pt x="88" y="372"/>
                </a:lnTo>
                <a:lnTo>
                  <a:pt x="89" y="372"/>
                </a:lnTo>
                <a:lnTo>
                  <a:pt x="88" y="372"/>
                </a:lnTo>
                <a:lnTo>
                  <a:pt x="88" y="371"/>
                </a:lnTo>
                <a:lnTo>
                  <a:pt x="87" y="371"/>
                </a:lnTo>
                <a:lnTo>
                  <a:pt x="87" y="370"/>
                </a:lnTo>
                <a:lnTo>
                  <a:pt x="86" y="369"/>
                </a:lnTo>
                <a:lnTo>
                  <a:pt x="86" y="368"/>
                </a:lnTo>
                <a:lnTo>
                  <a:pt x="86" y="367"/>
                </a:lnTo>
                <a:lnTo>
                  <a:pt x="85" y="367"/>
                </a:lnTo>
                <a:lnTo>
                  <a:pt x="85" y="366"/>
                </a:lnTo>
                <a:lnTo>
                  <a:pt x="84" y="366"/>
                </a:lnTo>
                <a:lnTo>
                  <a:pt x="84" y="365"/>
                </a:lnTo>
                <a:lnTo>
                  <a:pt x="83" y="365"/>
                </a:lnTo>
                <a:lnTo>
                  <a:pt x="82" y="365"/>
                </a:lnTo>
                <a:lnTo>
                  <a:pt x="82" y="363"/>
                </a:lnTo>
                <a:lnTo>
                  <a:pt x="82" y="361"/>
                </a:lnTo>
                <a:lnTo>
                  <a:pt x="82" y="360"/>
                </a:lnTo>
                <a:lnTo>
                  <a:pt x="81" y="359"/>
                </a:lnTo>
                <a:lnTo>
                  <a:pt x="81" y="357"/>
                </a:lnTo>
                <a:lnTo>
                  <a:pt x="81" y="355"/>
                </a:lnTo>
                <a:lnTo>
                  <a:pt x="80" y="353"/>
                </a:lnTo>
                <a:lnTo>
                  <a:pt x="80" y="351"/>
                </a:lnTo>
                <a:lnTo>
                  <a:pt x="80" y="348"/>
                </a:lnTo>
                <a:lnTo>
                  <a:pt x="80" y="347"/>
                </a:lnTo>
                <a:lnTo>
                  <a:pt x="80" y="346"/>
                </a:lnTo>
                <a:lnTo>
                  <a:pt x="79" y="343"/>
                </a:lnTo>
                <a:lnTo>
                  <a:pt x="78" y="340"/>
                </a:lnTo>
                <a:lnTo>
                  <a:pt x="77" y="336"/>
                </a:lnTo>
                <a:lnTo>
                  <a:pt x="76" y="335"/>
                </a:lnTo>
                <a:lnTo>
                  <a:pt x="76" y="334"/>
                </a:lnTo>
                <a:lnTo>
                  <a:pt x="74" y="331"/>
                </a:lnTo>
                <a:lnTo>
                  <a:pt x="73" y="328"/>
                </a:lnTo>
                <a:lnTo>
                  <a:pt x="71" y="325"/>
                </a:lnTo>
                <a:lnTo>
                  <a:pt x="70" y="324"/>
                </a:lnTo>
                <a:lnTo>
                  <a:pt x="69" y="321"/>
                </a:lnTo>
                <a:lnTo>
                  <a:pt x="68" y="320"/>
                </a:lnTo>
                <a:lnTo>
                  <a:pt x="66" y="317"/>
                </a:lnTo>
                <a:lnTo>
                  <a:pt x="64" y="315"/>
                </a:lnTo>
                <a:lnTo>
                  <a:pt x="62" y="314"/>
                </a:lnTo>
                <a:lnTo>
                  <a:pt x="61" y="314"/>
                </a:lnTo>
                <a:lnTo>
                  <a:pt x="61" y="313"/>
                </a:lnTo>
                <a:lnTo>
                  <a:pt x="60" y="312"/>
                </a:lnTo>
                <a:lnTo>
                  <a:pt x="59" y="311"/>
                </a:lnTo>
                <a:lnTo>
                  <a:pt x="58" y="310"/>
                </a:lnTo>
                <a:lnTo>
                  <a:pt x="58" y="309"/>
                </a:lnTo>
                <a:lnTo>
                  <a:pt x="57" y="308"/>
                </a:lnTo>
                <a:lnTo>
                  <a:pt x="56" y="306"/>
                </a:lnTo>
                <a:lnTo>
                  <a:pt x="56" y="304"/>
                </a:lnTo>
                <a:lnTo>
                  <a:pt x="56" y="302"/>
                </a:lnTo>
                <a:lnTo>
                  <a:pt x="57" y="301"/>
                </a:lnTo>
                <a:lnTo>
                  <a:pt x="57" y="299"/>
                </a:lnTo>
                <a:lnTo>
                  <a:pt x="58" y="297"/>
                </a:lnTo>
                <a:lnTo>
                  <a:pt x="58" y="296"/>
                </a:lnTo>
                <a:lnTo>
                  <a:pt x="59" y="295"/>
                </a:lnTo>
                <a:lnTo>
                  <a:pt x="60" y="294"/>
                </a:lnTo>
                <a:lnTo>
                  <a:pt x="60" y="291"/>
                </a:lnTo>
                <a:lnTo>
                  <a:pt x="61" y="288"/>
                </a:lnTo>
                <a:lnTo>
                  <a:pt x="61" y="287"/>
                </a:lnTo>
                <a:lnTo>
                  <a:pt x="61" y="285"/>
                </a:lnTo>
                <a:lnTo>
                  <a:pt x="61" y="283"/>
                </a:lnTo>
                <a:lnTo>
                  <a:pt x="61" y="276"/>
                </a:lnTo>
                <a:lnTo>
                  <a:pt x="62" y="276"/>
                </a:lnTo>
                <a:lnTo>
                  <a:pt x="64" y="276"/>
                </a:lnTo>
                <a:lnTo>
                  <a:pt x="67" y="271"/>
                </a:lnTo>
                <a:lnTo>
                  <a:pt x="67" y="269"/>
                </a:lnTo>
                <a:lnTo>
                  <a:pt x="66" y="267"/>
                </a:lnTo>
                <a:lnTo>
                  <a:pt x="66" y="265"/>
                </a:lnTo>
                <a:lnTo>
                  <a:pt x="66" y="264"/>
                </a:lnTo>
                <a:lnTo>
                  <a:pt x="66" y="263"/>
                </a:lnTo>
                <a:lnTo>
                  <a:pt x="66" y="261"/>
                </a:lnTo>
                <a:lnTo>
                  <a:pt x="66" y="259"/>
                </a:lnTo>
                <a:lnTo>
                  <a:pt x="68" y="257"/>
                </a:lnTo>
                <a:lnTo>
                  <a:pt x="68" y="256"/>
                </a:lnTo>
                <a:lnTo>
                  <a:pt x="71" y="253"/>
                </a:lnTo>
                <a:lnTo>
                  <a:pt x="73" y="250"/>
                </a:lnTo>
                <a:lnTo>
                  <a:pt x="74" y="250"/>
                </a:lnTo>
                <a:lnTo>
                  <a:pt x="74" y="249"/>
                </a:lnTo>
                <a:lnTo>
                  <a:pt x="74" y="247"/>
                </a:lnTo>
                <a:lnTo>
                  <a:pt x="74" y="246"/>
                </a:lnTo>
                <a:lnTo>
                  <a:pt x="77" y="243"/>
                </a:lnTo>
                <a:lnTo>
                  <a:pt x="80" y="241"/>
                </a:lnTo>
                <a:lnTo>
                  <a:pt x="80" y="239"/>
                </a:lnTo>
                <a:lnTo>
                  <a:pt x="81" y="236"/>
                </a:lnTo>
                <a:lnTo>
                  <a:pt x="82" y="231"/>
                </a:lnTo>
                <a:lnTo>
                  <a:pt x="83" y="228"/>
                </a:lnTo>
                <a:lnTo>
                  <a:pt x="83" y="227"/>
                </a:lnTo>
                <a:lnTo>
                  <a:pt x="84" y="225"/>
                </a:lnTo>
                <a:lnTo>
                  <a:pt x="83" y="223"/>
                </a:lnTo>
                <a:lnTo>
                  <a:pt x="84" y="221"/>
                </a:lnTo>
                <a:lnTo>
                  <a:pt x="84" y="219"/>
                </a:lnTo>
                <a:lnTo>
                  <a:pt x="85" y="218"/>
                </a:lnTo>
                <a:lnTo>
                  <a:pt x="86" y="214"/>
                </a:lnTo>
                <a:lnTo>
                  <a:pt x="87" y="211"/>
                </a:lnTo>
                <a:lnTo>
                  <a:pt x="90" y="210"/>
                </a:lnTo>
                <a:lnTo>
                  <a:pt x="93" y="207"/>
                </a:lnTo>
                <a:lnTo>
                  <a:pt x="94" y="207"/>
                </a:lnTo>
                <a:lnTo>
                  <a:pt x="95" y="207"/>
                </a:lnTo>
                <a:lnTo>
                  <a:pt x="96" y="207"/>
                </a:lnTo>
                <a:lnTo>
                  <a:pt x="97" y="206"/>
                </a:lnTo>
                <a:lnTo>
                  <a:pt x="99" y="206"/>
                </a:lnTo>
                <a:lnTo>
                  <a:pt x="100" y="205"/>
                </a:lnTo>
                <a:lnTo>
                  <a:pt x="103" y="205"/>
                </a:lnTo>
                <a:lnTo>
                  <a:pt x="105" y="205"/>
                </a:lnTo>
                <a:lnTo>
                  <a:pt x="106" y="203"/>
                </a:lnTo>
                <a:lnTo>
                  <a:pt x="107" y="202"/>
                </a:lnTo>
                <a:lnTo>
                  <a:pt x="108" y="201"/>
                </a:lnTo>
                <a:lnTo>
                  <a:pt x="107" y="199"/>
                </a:lnTo>
                <a:lnTo>
                  <a:pt x="108" y="194"/>
                </a:lnTo>
                <a:lnTo>
                  <a:pt x="107" y="192"/>
                </a:lnTo>
                <a:lnTo>
                  <a:pt x="108" y="189"/>
                </a:lnTo>
                <a:lnTo>
                  <a:pt x="108" y="187"/>
                </a:lnTo>
                <a:lnTo>
                  <a:pt x="107" y="186"/>
                </a:lnTo>
                <a:lnTo>
                  <a:pt x="106" y="183"/>
                </a:lnTo>
                <a:lnTo>
                  <a:pt x="105" y="179"/>
                </a:lnTo>
                <a:lnTo>
                  <a:pt x="105" y="176"/>
                </a:lnTo>
                <a:lnTo>
                  <a:pt x="105" y="175"/>
                </a:lnTo>
                <a:lnTo>
                  <a:pt x="104" y="174"/>
                </a:lnTo>
                <a:lnTo>
                  <a:pt x="100" y="172"/>
                </a:lnTo>
                <a:lnTo>
                  <a:pt x="99" y="170"/>
                </a:lnTo>
                <a:lnTo>
                  <a:pt x="98" y="169"/>
                </a:lnTo>
                <a:lnTo>
                  <a:pt x="93" y="166"/>
                </a:lnTo>
                <a:lnTo>
                  <a:pt x="92" y="160"/>
                </a:lnTo>
                <a:lnTo>
                  <a:pt x="91" y="159"/>
                </a:lnTo>
                <a:lnTo>
                  <a:pt x="90" y="156"/>
                </a:lnTo>
                <a:lnTo>
                  <a:pt x="90" y="154"/>
                </a:lnTo>
                <a:lnTo>
                  <a:pt x="90" y="150"/>
                </a:lnTo>
                <a:lnTo>
                  <a:pt x="90" y="147"/>
                </a:lnTo>
                <a:lnTo>
                  <a:pt x="89" y="145"/>
                </a:lnTo>
                <a:lnTo>
                  <a:pt x="89" y="143"/>
                </a:lnTo>
                <a:lnTo>
                  <a:pt x="87" y="141"/>
                </a:lnTo>
                <a:lnTo>
                  <a:pt x="85" y="138"/>
                </a:lnTo>
                <a:lnTo>
                  <a:pt x="82" y="135"/>
                </a:lnTo>
                <a:lnTo>
                  <a:pt x="80" y="134"/>
                </a:lnTo>
                <a:lnTo>
                  <a:pt x="79" y="132"/>
                </a:lnTo>
                <a:lnTo>
                  <a:pt x="77" y="129"/>
                </a:lnTo>
                <a:lnTo>
                  <a:pt x="76" y="128"/>
                </a:lnTo>
                <a:lnTo>
                  <a:pt x="75" y="128"/>
                </a:lnTo>
                <a:lnTo>
                  <a:pt x="75" y="127"/>
                </a:lnTo>
                <a:lnTo>
                  <a:pt x="73" y="125"/>
                </a:lnTo>
                <a:lnTo>
                  <a:pt x="70" y="122"/>
                </a:lnTo>
                <a:lnTo>
                  <a:pt x="69" y="121"/>
                </a:lnTo>
                <a:lnTo>
                  <a:pt x="68" y="121"/>
                </a:lnTo>
                <a:lnTo>
                  <a:pt x="68" y="120"/>
                </a:lnTo>
                <a:lnTo>
                  <a:pt x="67" y="118"/>
                </a:lnTo>
                <a:lnTo>
                  <a:pt x="66" y="117"/>
                </a:lnTo>
                <a:lnTo>
                  <a:pt x="65" y="117"/>
                </a:lnTo>
                <a:lnTo>
                  <a:pt x="65" y="116"/>
                </a:lnTo>
                <a:lnTo>
                  <a:pt x="63" y="115"/>
                </a:lnTo>
                <a:lnTo>
                  <a:pt x="61" y="114"/>
                </a:lnTo>
                <a:lnTo>
                  <a:pt x="60" y="110"/>
                </a:lnTo>
                <a:lnTo>
                  <a:pt x="59" y="109"/>
                </a:lnTo>
                <a:lnTo>
                  <a:pt x="57" y="107"/>
                </a:lnTo>
                <a:lnTo>
                  <a:pt x="55" y="105"/>
                </a:lnTo>
                <a:lnTo>
                  <a:pt x="55" y="104"/>
                </a:lnTo>
                <a:lnTo>
                  <a:pt x="55" y="103"/>
                </a:lnTo>
                <a:lnTo>
                  <a:pt x="52" y="101"/>
                </a:lnTo>
                <a:lnTo>
                  <a:pt x="49" y="97"/>
                </a:lnTo>
                <a:lnTo>
                  <a:pt x="47" y="91"/>
                </a:lnTo>
                <a:lnTo>
                  <a:pt x="46" y="90"/>
                </a:lnTo>
                <a:lnTo>
                  <a:pt x="42" y="83"/>
                </a:lnTo>
                <a:lnTo>
                  <a:pt x="41" y="81"/>
                </a:lnTo>
                <a:lnTo>
                  <a:pt x="32" y="67"/>
                </a:lnTo>
                <a:lnTo>
                  <a:pt x="31" y="64"/>
                </a:lnTo>
                <a:lnTo>
                  <a:pt x="27" y="58"/>
                </a:lnTo>
                <a:lnTo>
                  <a:pt x="25" y="55"/>
                </a:lnTo>
                <a:lnTo>
                  <a:pt x="24" y="53"/>
                </a:lnTo>
                <a:lnTo>
                  <a:pt x="24" y="52"/>
                </a:lnTo>
                <a:lnTo>
                  <a:pt x="22" y="50"/>
                </a:lnTo>
                <a:lnTo>
                  <a:pt x="21" y="48"/>
                </a:lnTo>
                <a:lnTo>
                  <a:pt x="17" y="42"/>
                </a:lnTo>
                <a:lnTo>
                  <a:pt x="17" y="40"/>
                </a:lnTo>
                <a:lnTo>
                  <a:pt x="16" y="38"/>
                </a:lnTo>
                <a:lnTo>
                  <a:pt x="15" y="38"/>
                </a:lnTo>
                <a:lnTo>
                  <a:pt x="14" y="36"/>
                </a:lnTo>
                <a:lnTo>
                  <a:pt x="12" y="33"/>
                </a:lnTo>
                <a:lnTo>
                  <a:pt x="12" y="32"/>
                </a:lnTo>
                <a:lnTo>
                  <a:pt x="11" y="31"/>
                </a:lnTo>
                <a:lnTo>
                  <a:pt x="10" y="29"/>
                </a:lnTo>
                <a:lnTo>
                  <a:pt x="7" y="26"/>
                </a:lnTo>
                <a:lnTo>
                  <a:pt x="5" y="25"/>
                </a:lnTo>
                <a:lnTo>
                  <a:pt x="3" y="22"/>
                </a:lnTo>
                <a:lnTo>
                  <a:pt x="2" y="20"/>
                </a:lnTo>
                <a:lnTo>
                  <a:pt x="0" y="19"/>
                </a:lnTo>
                <a:lnTo>
                  <a:pt x="11" y="14"/>
                </a:lnTo>
                <a:lnTo>
                  <a:pt x="18" y="11"/>
                </a:lnTo>
                <a:lnTo>
                  <a:pt x="25" y="10"/>
                </a:lnTo>
                <a:lnTo>
                  <a:pt x="32" y="9"/>
                </a:lnTo>
                <a:lnTo>
                  <a:pt x="50" y="6"/>
                </a:lnTo>
                <a:lnTo>
                  <a:pt x="60" y="3"/>
                </a:lnTo>
                <a:lnTo>
                  <a:pt x="65" y="1"/>
                </a:lnTo>
                <a:lnTo>
                  <a:pt x="71" y="0"/>
                </a:lnTo>
                <a:lnTo>
                  <a:pt x="75" y="0"/>
                </a:lnTo>
                <a:lnTo>
                  <a:pt x="78" y="1"/>
                </a:lnTo>
                <a:lnTo>
                  <a:pt x="83" y="1"/>
                </a:lnTo>
                <a:lnTo>
                  <a:pt x="96" y="9"/>
                </a:lnTo>
                <a:lnTo>
                  <a:pt x="98" y="10"/>
                </a:lnTo>
                <a:lnTo>
                  <a:pt x="108" y="13"/>
                </a:lnTo>
                <a:lnTo>
                  <a:pt x="118" y="14"/>
                </a:lnTo>
                <a:lnTo>
                  <a:pt x="133" y="12"/>
                </a:lnTo>
                <a:lnTo>
                  <a:pt x="136" y="13"/>
                </a:lnTo>
                <a:lnTo>
                  <a:pt x="139" y="13"/>
                </a:lnTo>
                <a:lnTo>
                  <a:pt x="146" y="16"/>
                </a:lnTo>
                <a:lnTo>
                  <a:pt x="149" y="17"/>
                </a:lnTo>
                <a:lnTo>
                  <a:pt x="154" y="20"/>
                </a:lnTo>
                <a:lnTo>
                  <a:pt x="163" y="27"/>
                </a:lnTo>
                <a:lnTo>
                  <a:pt x="166" y="32"/>
                </a:lnTo>
                <a:lnTo>
                  <a:pt x="168" y="36"/>
                </a:lnTo>
                <a:lnTo>
                  <a:pt x="168" y="37"/>
                </a:lnTo>
                <a:lnTo>
                  <a:pt x="171" y="40"/>
                </a:lnTo>
                <a:lnTo>
                  <a:pt x="173" y="43"/>
                </a:lnTo>
                <a:lnTo>
                  <a:pt x="174" y="45"/>
                </a:lnTo>
                <a:lnTo>
                  <a:pt x="177" y="51"/>
                </a:lnTo>
                <a:lnTo>
                  <a:pt x="180" y="56"/>
                </a:lnTo>
                <a:lnTo>
                  <a:pt x="185" y="59"/>
                </a:lnTo>
                <a:lnTo>
                  <a:pt x="189" y="63"/>
                </a:lnTo>
                <a:lnTo>
                  <a:pt x="191" y="64"/>
                </a:lnTo>
                <a:lnTo>
                  <a:pt x="196" y="66"/>
                </a:lnTo>
                <a:lnTo>
                  <a:pt x="202" y="70"/>
                </a:lnTo>
                <a:lnTo>
                  <a:pt x="203" y="70"/>
                </a:lnTo>
                <a:lnTo>
                  <a:pt x="205" y="74"/>
                </a:lnTo>
                <a:lnTo>
                  <a:pt x="212" y="81"/>
                </a:lnTo>
                <a:lnTo>
                  <a:pt x="213" y="83"/>
                </a:lnTo>
                <a:lnTo>
                  <a:pt x="213" y="84"/>
                </a:lnTo>
                <a:lnTo>
                  <a:pt x="218" y="90"/>
                </a:lnTo>
                <a:lnTo>
                  <a:pt x="218" y="95"/>
                </a:lnTo>
                <a:lnTo>
                  <a:pt x="220" y="100"/>
                </a:lnTo>
                <a:lnTo>
                  <a:pt x="221" y="103"/>
                </a:lnTo>
                <a:lnTo>
                  <a:pt x="222" y="104"/>
                </a:lnTo>
                <a:lnTo>
                  <a:pt x="223" y="109"/>
                </a:lnTo>
                <a:lnTo>
                  <a:pt x="223" y="115"/>
                </a:lnTo>
                <a:lnTo>
                  <a:pt x="225" y="125"/>
                </a:lnTo>
                <a:lnTo>
                  <a:pt x="226" y="129"/>
                </a:lnTo>
                <a:lnTo>
                  <a:pt x="225" y="130"/>
                </a:lnTo>
                <a:lnTo>
                  <a:pt x="225" y="131"/>
                </a:lnTo>
                <a:lnTo>
                  <a:pt x="225" y="132"/>
                </a:lnTo>
                <a:lnTo>
                  <a:pt x="224" y="132"/>
                </a:lnTo>
                <a:lnTo>
                  <a:pt x="224" y="133"/>
                </a:lnTo>
                <a:lnTo>
                  <a:pt x="224" y="134"/>
                </a:lnTo>
                <a:lnTo>
                  <a:pt x="224" y="135"/>
                </a:lnTo>
                <a:lnTo>
                  <a:pt x="224" y="134"/>
                </a:lnTo>
                <a:lnTo>
                  <a:pt x="224" y="133"/>
                </a:lnTo>
                <a:lnTo>
                  <a:pt x="224" y="132"/>
                </a:lnTo>
                <a:lnTo>
                  <a:pt x="224" y="131"/>
                </a:lnTo>
                <a:lnTo>
                  <a:pt x="224" y="130"/>
                </a:lnTo>
                <a:lnTo>
                  <a:pt x="224" y="129"/>
                </a:lnTo>
                <a:lnTo>
                  <a:pt x="224" y="128"/>
                </a:lnTo>
                <a:lnTo>
                  <a:pt x="223" y="128"/>
                </a:lnTo>
                <a:lnTo>
                  <a:pt x="223" y="129"/>
                </a:lnTo>
                <a:lnTo>
                  <a:pt x="222" y="129"/>
                </a:lnTo>
                <a:lnTo>
                  <a:pt x="222" y="128"/>
                </a:lnTo>
                <a:lnTo>
                  <a:pt x="223" y="128"/>
                </a:lnTo>
                <a:lnTo>
                  <a:pt x="222" y="128"/>
                </a:lnTo>
                <a:lnTo>
                  <a:pt x="222" y="129"/>
                </a:lnTo>
                <a:lnTo>
                  <a:pt x="222" y="130"/>
                </a:lnTo>
                <a:lnTo>
                  <a:pt x="221" y="130"/>
                </a:lnTo>
                <a:lnTo>
                  <a:pt x="221" y="131"/>
                </a:lnTo>
                <a:lnTo>
                  <a:pt x="220" y="131"/>
                </a:lnTo>
                <a:lnTo>
                  <a:pt x="220" y="132"/>
                </a:lnTo>
                <a:lnTo>
                  <a:pt x="220" y="131"/>
                </a:lnTo>
                <a:lnTo>
                  <a:pt x="220" y="132"/>
                </a:lnTo>
                <a:lnTo>
                  <a:pt x="219" y="132"/>
                </a:lnTo>
                <a:lnTo>
                  <a:pt x="220" y="132"/>
                </a:lnTo>
                <a:lnTo>
                  <a:pt x="220" y="133"/>
                </a:lnTo>
                <a:lnTo>
                  <a:pt x="220" y="134"/>
                </a:lnTo>
                <a:lnTo>
                  <a:pt x="219" y="135"/>
                </a:lnTo>
                <a:lnTo>
                  <a:pt x="219" y="136"/>
                </a:lnTo>
                <a:lnTo>
                  <a:pt x="219" y="137"/>
                </a:lnTo>
                <a:lnTo>
                  <a:pt x="218" y="137"/>
                </a:lnTo>
                <a:lnTo>
                  <a:pt x="218" y="138"/>
                </a:lnTo>
                <a:lnTo>
                  <a:pt x="217" y="138"/>
                </a:lnTo>
                <a:lnTo>
                  <a:pt x="217" y="139"/>
                </a:lnTo>
                <a:lnTo>
                  <a:pt x="216" y="140"/>
                </a:lnTo>
                <a:lnTo>
                  <a:pt x="216" y="141"/>
                </a:lnTo>
                <a:lnTo>
                  <a:pt x="215" y="141"/>
                </a:lnTo>
                <a:lnTo>
                  <a:pt x="214" y="141"/>
                </a:lnTo>
                <a:lnTo>
                  <a:pt x="213" y="142"/>
                </a:lnTo>
                <a:lnTo>
                  <a:pt x="212" y="142"/>
                </a:lnTo>
                <a:lnTo>
                  <a:pt x="212" y="143"/>
                </a:lnTo>
                <a:lnTo>
                  <a:pt x="212" y="144"/>
                </a:lnTo>
                <a:lnTo>
                  <a:pt x="211" y="144"/>
                </a:lnTo>
                <a:lnTo>
                  <a:pt x="211" y="143"/>
                </a:lnTo>
                <a:lnTo>
                  <a:pt x="210" y="143"/>
                </a:lnTo>
                <a:lnTo>
                  <a:pt x="210" y="142"/>
                </a:lnTo>
                <a:lnTo>
                  <a:pt x="209" y="142"/>
                </a:lnTo>
                <a:lnTo>
                  <a:pt x="209" y="143"/>
                </a:lnTo>
                <a:lnTo>
                  <a:pt x="208" y="143"/>
                </a:lnTo>
                <a:lnTo>
                  <a:pt x="208" y="144"/>
                </a:lnTo>
                <a:lnTo>
                  <a:pt x="208" y="145"/>
                </a:lnTo>
                <a:lnTo>
                  <a:pt x="208" y="146"/>
                </a:lnTo>
                <a:lnTo>
                  <a:pt x="208" y="147"/>
                </a:lnTo>
                <a:lnTo>
                  <a:pt x="208" y="146"/>
                </a:lnTo>
                <a:lnTo>
                  <a:pt x="207" y="146"/>
                </a:lnTo>
                <a:lnTo>
                  <a:pt x="207" y="147"/>
                </a:lnTo>
                <a:lnTo>
                  <a:pt x="206" y="147"/>
                </a:lnTo>
                <a:lnTo>
                  <a:pt x="205" y="147"/>
                </a:lnTo>
                <a:lnTo>
                  <a:pt x="205" y="148"/>
                </a:lnTo>
                <a:lnTo>
                  <a:pt x="204" y="148"/>
                </a:lnTo>
                <a:lnTo>
                  <a:pt x="204" y="149"/>
                </a:lnTo>
                <a:lnTo>
                  <a:pt x="203" y="149"/>
                </a:lnTo>
                <a:lnTo>
                  <a:pt x="203" y="150"/>
                </a:lnTo>
                <a:lnTo>
                  <a:pt x="203" y="149"/>
                </a:lnTo>
                <a:lnTo>
                  <a:pt x="202" y="149"/>
                </a:lnTo>
                <a:lnTo>
                  <a:pt x="201" y="149"/>
                </a:lnTo>
                <a:lnTo>
                  <a:pt x="200" y="149"/>
                </a:lnTo>
                <a:lnTo>
                  <a:pt x="200" y="150"/>
                </a:lnTo>
                <a:lnTo>
                  <a:pt x="199" y="150"/>
                </a:lnTo>
                <a:lnTo>
                  <a:pt x="199" y="149"/>
                </a:lnTo>
                <a:lnTo>
                  <a:pt x="198" y="149"/>
                </a:lnTo>
                <a:lnTo>
                  <a:pt x="198" y="150"/>
                </a:lnTo>
                <a:lnTo>
                  <a:pt x="197" y="150"/>
                </a:lnTo>
                <a:lnTo>
                  <a:pt x="196" y="150"/>
                </a:lnTo>
                <a:lnTo>
                  <a:pt x="195" y="150"/>
                </a:lnTo>
                <a:lnTo>
                  <a:pt x="194" y="150"/>
                </a:lnTo>
                <a:lnTo>
                  <a:pt x="194" y="151"/>
                </a:lnTo>
                <a:lnTo>
                  <a:pt x="193" y="151"/>
                </a:lnTo>
                <a:lnTo>
                  <a:pt x="193" y="152"/>
                </a:lnTo>
                <a:lnTo>
                  <a:pt x="188" y="146"/>
                </a:lnTo>
                <a:lnTo>
                  <a:pt x="188" y="145"/>
                </a:lnTo>
                <a:lnTo>
                  <a:pt x="188" y="144"/>
                </a:lnTo>
                <a:lnTo>
                  <a:pt x="187" y="144"/>
                </a:lnTo>
                <a:lnTo>
                  <a:pt x="186" y="144"/>
                </a:lnTo>
                <a:lnTo>
                  <a:pt x="185" y="145"/>
                </a:lnTo>
                <a:lnTo>
                  <a:pt x="185" y="146"/>
                </a:lnTo>
                <a:lnTo>
                  <a:pt x="186" y="147"/>
                </a:lnTo>
                <a:lnTo>
                  <a:pt x="187" y="147"/>
                </a:lnTo>
                <a:lnTo>
                  <a:pt x="188" y="148"/>
                </a:lnTo>
                <a:lnTo>
                  <a:pt x="189" y="149"/>
                </a:lnTo>
                <a:lnTo>
                  <a:pt x="190" y="149"/>
                </a:lnTo>
                <a:lnTo>
                  <a:pt x="191" y="150"/>
                </a:lnTo>
                <a:lnTo>
                  <a:pt x="192" y="151"/>
                </a:lnTo>
                <a:lnTo>
                  <a:pt x="192" y="152"/>
                </a:lnTo>
                <a:lnTo>
                  <a:pt x="191" y="153"/>
                </a:lnTo>
                <a:lnTo>
                  <a:pt x="191" y="154"/>
                </a:lnTo>
                <a:lnTo>
                  <a:pt x="190" y="154"/>
                </a:lnTo>
                <a:lnTo>
                  <a:pt x="190" y="153"/>
                </a:lnTo>
                <a:lnTo>
                  <a:pt x="189" y="153"/>
                </a:lnTo>
                <a:lnTo>
                  <a:pt x="188" y="153"/>
                </a:lnTo>
                <a:lnTo>
                  <a:pt x="187" y="153"/>
                </a:lnTo>
                <a:lnTo>
                  <a:pt x="186" y="153"/>
                </a:lnTo>
                <a:lnTo>
                  <a:pt x="185" y="153"/>
                </a:lnTo>
                <a:lnTo>
                  <a:pt x="184" y="153"/>
                </a:lnTo>
                <a:lnTo>
                  <a:pt x="183" y="152"/>
                </a:lnTo>
                <a:lnTo>
                  <a:pt x="183" y="151"/>
                </a:lnTo>
                <a:lnTo>
                  <a:pt x="183" y="150"/>
                </a:lnTo>
                <a:lnTo>
                  <a:pt x="184" y="149"/>
                </a:lnTo>
                <a:lnTo>
                  <a:pt x="184" y="148"/>
                </a:lnTo>
                <a:lnTo>
                  <a:pt x="183" y="148"/>
                </a:lnTo>
                <a:lnTo>
                  <a:pt x="183" y="147"/>
                </a:lnTo>
                <a:lnTo>
                  <a:pt x="184" y="147"/>
                </a:lnTo>
                <a:lnTo>
                  <a:pt x="184" y="146"/>
                </a:lnTo>
                <a:lnTo>
                  <a:pt x="184" y="145"/>
                </a:lnTo>
                <a:lnTo>
                  <a:pt x="184" y="144"/>
                </a:lnTo>
                <a:lnTo>
                  <a:pt x="183" y="144"/>
                </a:lnTo>
                <a:lnTo>
                  <a:pt x="183" y="145"/>
                </a:lnTo>
                <a:lnTo>
                  <a:pt x="183" y="146"/>
                </a:lnTo>
                <a:lnTo>
                  <a:pt x="182" y="147"/>
                </a:lnTo>
                <a:lnTo>
                  <a:pt x="182" y="148"/>
                </a:lnTo>
                <a:lnTo>
                  <a:pt x="182" y="149"/>
                </a:lnTo>
                <a:lnTo>
                  <a:pt x="182" y="150"/>
                </a:lnTo>
                <a:lnTo>
                  <a:pt x="182" y="151"/>
                </a:lnTo>
                <a:lnTo>
                  <a:pt x="182" y="152"/>
                </a:lnTo>
                <a:lnTo>
                  <a:pt x="181" y="153"/>
                </a:lnTo>
                <a:lnTo>
                  <a:pt x="180" y="154"/>
                </a:lnTo>
                <a:lnTo>
                  <a:pt x="179" y="154"/>
                </a:lnTo>
                <a:lnTo>
                  <a:pt x="178" y="154"/>
                </a:lnTo>
                <a:lnTo>
                  <a:pt x="177" y="155"/>
                </a:lnTo>
                <a:lnTo>
                  <a:pt x="176" y="155"/>
                </a:lnTo>
                <a:lnTo>
                  <a:pt x="176" y="154"/>
                </a:lnTo>
                <a:lnTo>
                  <a:pt x="175" y="154"/>
                </a:lnTo>
                <a:lnTo>
                  <a:pt x="174" y="154"/>
                </a:lnTo>
                <a:lnTo>
                  <a:pt x="174" y="155"/>
                </a:lnTo>
                <a:lnTo>
                  <a:pt x="174" y="156"/>
                </a:lnTo>
                <a:lnTo>
                  <a:pt x="173" y="156"/>
                </a:lnTo>
                <a:lnTo>
                  <a:pt x="172" y="157"/>
                </a:lnTo>
                <a:lnTo>
                  <a:pt x="171" y="157"/>
                </a:lnTo>
                <a:lnTo>
                  <a:pt x="171" y="158"/>
                </a:lnTo>
                <a:lnTo>
                  <a:pt x="170" y="158"/>
                </a:lnTo>
                <a:lnTo>
                  <a:pt x="170" y="159"/>
                </a:lnTo>
                <a:lnTo>
                  <a:pt x="169" y="158"/>
                </a:lnTo>
                <a:lnTo>
                  <a:pt x="169" y="159"/>
                </a:lnTo>
                <a:lnTo>
                  <a:pt x="169" y="160"/>
                </a:lnTo>
                <a:lnTo>
                  <a:pt x="168" y="160"/>
                </a:lnTo>
                <a:lnTo>
                  <a:pt x="168" y="161"/>
                </a:lnTo>
                <a:lnTo>
                  <a:pt x="168" y="162"/>
                </a:lnTo>
                <a:lnTo>
                  <a:pt x="168" y="163"/>
                </a:lnTo>
                <a:lnTo>
                  <a:pt x="168" y="164"/>
                </a:lnTo>
                <a:lnTo>
                  <a:pt x="167" y="164"/>
                </a:lnTo>
                <a:lnTo>
                  <a:pt x="167" y="165"/>
                </a:lnTo>
                <a:lnTo>
                  <a:pt x="168" y="165"/>
                </a:lnTo>
                <a:lnTo>
                  <a:pt x="168" y="166"/>
                </a:lnTo>
                <a:lnTo>
                  <a:pt x="168" y="167"/>
                </a:lnTo>
                <a:lnTo>
                  <a:pt x="167" y="167"/>
                </a:lnTo>
                <a:lnTo>
                  <a:pt x="168" y="167"/>
                </a:lnTo>
                <a:lnTo>
                  <a:pt x="168" y="168"/>
                </a:lnTo>
                <a:lnTo>
                  <a:pt x="169" y="168"/>
                </a:lnTo>
                <a:lnTo>
                  <a:pt x="169" y="169"/>
                </a:lnTo>
                <a:lnTo>
                  <a:pt x="170" y="169"/>
                </a:lnTo>
                <a:lnTo>
                  <a:pt x="171" y="168"/>
                </a:lnTo>
                <a:lnTo>
                  <a:pt x="171" y="169"/>
                </a:lnTo>
                <a:lnTo>
                  <a:pt x="172" y="169"/>
                </a:lnTo>
                <a:lnTo>
                  <a:pt x="172" y="170"/>
                </a:lnTo>
                <a:lnTo>
                  <a:pt x="173" y="170"/>
                </a:lnTo>
                <a:lnTo>
                  <a:pt x="173" y="171"/>
                </a:lnTo>
                <a:lnTo>
                  <a:pt x="174" y="171"/>
                </a:lnTo>
                <a:lnTo>
                  <a:pt x="174" y="172"/>
                </a:lnTo>
                <a:lnTo>
                  <a:pt x="175" y="172"/>
                </a:lnTo>
                <a:lnTo>
                  <a:pt x="174" y="172"/>
                </a:lnTo>
                <a:lnTo>
                  <a:pt x="174" y="173"/>
                </a:lnTo>
                <a:lnTo>
                  <a:pt x="175" y="173"/>
                </a:lnTo>
                <a:lnTo>
                  <a:pt x="176" y="173"/>
                </a:lnTo>
                <a:lnTo>
                  <a:pt x="176" y="174"/>
                </a:lnTo>
                <a:lnTo>
                  <a:pt x="177" y="174"/>
                </a:lnTo>
                <a:lnTo>
                  <a:pt x="177" y="175"/>
                </a:lnTo>
                <a:lnTo>
                  <a:pt x="178" y="175"/>
                </a:lnTo>
                <a:lnTo>
                  <a:pt x="179" y="175"/>
                </a:lnTo>
                <a:lnTo>
                  <a:pt x="179" y="176"/>
                </a:lnTo>
                <a:lnTo>
                  <a:pt x="179" y="177"/>
                </a:lnTo>
                <a:lnTo>
                  <a:pt x="180" y="178"/>
                </a:lnTo>
                <a:lnTo>
                  <a:pt x="181" y="178"/>
                </a:lnTo>
                <a:lnTo>
                  <a:pt x="181" y="179"/>
                </a:lnTo>
                <a:lnTo>
                  <a:pt x="182" y="179"/>
                </a:lnTo>
                <a:lnTo>
                  <a:pt x="182" y="180"/>
                </a:lnTo>
                <a:lnTo>
                  <a:pt x="183" y="180"/>
                </a:lnTo>
                <a:lnTo>
                  <a:pt x="184" y="180"/>
                </a:lnTo>
                <a:lnTo>
                  <a:pt x="184" y="181"/>
                </a:lnTo>
                <a:lnTo>
                  <a:pt x="185" y="181"/>
                </a:lnTo>
                <a:lnTo>
                  <a:pt x="185" y="182"/>
                </a:lnTo>
                <a:lnTo>
                  <a:pt x="185" y="183"/>
                </a:lnTo>
                <a:lnTo>
                  <a:pt x="185" y="184"/>
                </a:lnTo>
                <a:lnTo>
                  <a:pt x="185" y="185"/>
                </a:lnTo>
                <a:lnTo>
                  <a:pt x="185" y="186"/>
                </a:lnTo>
                <a:lnTo>
                  <a:pt x="186" y="186"/>
                </a:lnTo>
                <a:lnTo>
                  <a:pt x="186" y="187"/>
                </a:lnTo>
                <a:lnTo>
                  <a:pt x="186" y="188"/>
                </a:lnTo>
                <a:lnTo>
                  <a:pt x="186" y="189"/>
                </a:lnTo>
                <a:lnTo>
                  <a:pt x="185" y="189"/>
                </a:lnTo>
                <a:lnTo>
                  <a:pt x="186" y="190"/>
                </a:lnTo>
                <a:lnTo>
                  <a:pt x="186" y="191"/>
                </a:lnTo>
                <a:lnTo>
                  <a:pt x="186" y="192"/>
                </a:lnTo>
                <a:lnTo>
                  <a:pt x="187" y="192"/>
                </a:lnTo>
                <a:lnTo>
                  <a:pt x="187" y="193"/>
                </a:lnTo>
                <a:lnTo>
                  <a:pt x="187" y="194"/>
                </a:lnTo>
                <a:lnTo>
                  <a:pt x="187" y="195"/>
                </a:lnTo>
                <a:lnTo>
                  <a:pt x="187" y="196"/>
                </a:lnTo>
                <a:lnTo>
                  <a:pt x="187" y="197"/>
                </a:lnTo>
                <a:lnTo>
                  <a:pt x="187" y="198"/>
                </a:lnTo>
                <a:lnTo>
                  <a:pt x="187" y="199"/>
                </a:lnTo>
                <a:lnTo>
                  <a:pt x="188" y="199"/>
                </a:lnTo>
                <a:lnTo>
                  <a:pt x="188" y="200"/>
                </a:lnTo>
                <a:lnTo>
                  <a:pt x="189" y="200"/>
                </a:lnTo>
                <a:lnTo>
                  <a:pt x="189" y="201"/>
                </a:lnTo>
                <a:lnTo>
                  <a:pt x="189" y="202"/>
                </a:lnTo>
                <a:lnTo>
                  <a:pt x="190" y="202"/>
                </a:lnTo>
                <a:lnTo>
                  <a:pt x="190" y="203"/>
                </a:lnTo>
                <a:lnTo>
                  <a:pt x="191" y="203"/>
                </a:lnTo>
                <a:lnTo>
                  <a:pt x="191" y="204"/>
                </a:lnTo>
                <a:lnTo>
                  <a:pt x="192" y="204"/>
                </a:lnTo>
                <a:lnTo>
                  <a:pt x="193" y="204"/>
                </a:lnTo>
                <a:lnTo>
                  <a:pt x="193" y="205"/>
                </a:lnTo>
                <a:lnTo>
                  <a:pt x="194" y="205"/>
                </a:lnTo>
                <a:lnTo>
                  <a:pt x="194" y="204"/>
                </a:lnTo>
                <a:lnTo>
                  <a:pt x="195" y="204"/>
                </a:lnTo>
                <a:lnTo>
                  <a:pt x="195" y="205"/>
                </a:lnTo>
                <a:lnTo>
                  <a:pt x="196" y="205"/>
                </a:lnTo>
                <a:lnTo>
                  <a:pt x="197" y="205"/>
                </a:lnTo>
                <a:lnTo>
                  <a:pt x="198" y="205"/>
                </a:lnTo>
                <a:lnTo>
                  <a:pt x="199" y="205"/>
                </a:lnTo>
                <a:lnTo>
                  <a:pt x="200" y="205"/>
                </a:lnTo>
                <a:lnTo>
                  <a:pt x="201" y="205"/>
                </a:lnTo>
                <a:lnTo>
                  <a:pt x="201" y="206"/>
                </a:lnTo>
                <a:lnTo>
                  <a:pt x="202" y="206"/>
                </a:lnTo>
                <a:lnTo>
                  <a:pt x="201" y="206"/>
                </a:lnTo>
                <a:lnTo>
                  <a:pt x="201" y="207"/>
                </a:lnTo>
                <a:lnTo>
                  <a:pt x="202" y="207"/>
                </a:lnTo>
                <a:lnTo>
                  <a:pt x="202" y="208"/>
                </a:lnTo>
                <a:lnTo>
                  <a:pt x="202" y="209"/>
                </a:lnTo>
                <a:lnTo>
                  <a:pt x="202" y="210"/>
                </a:lnTo>
                <a:lnTo>
                  <a:pt x="203" y="210"/>
                </a:lnTo>
                <a:lnTo>
                  <a:pt x="203" y="211"/>
                </a:lnTo>
                <a:lnTo>
                  <a:pt x="204" y="211"/>
                </a:lnTo>
                <a:lnTo>
                  <a:pt x="205" y="212"/>
                </a:lnTo>
                <a:lnTo>
                  <a:pt x="205" y="213"/>
                </a:lnTo>
                <a:lnTo>
                  <a:pt x="205" y="214"/>
                </a:lnTo>
                <a:lnTo>
                  <a:pt x="205" y="215"/>
                </a:lnTo>
                <a:lnTo>
                  <a:pt x="205" y="216"/>
                </a:lnTo>
                <a:lnTo>
                  <a:pt x="205" y="217"/>
                </a:lnTo>
                <a:lnTo>
                  <a:pt x="205" y="218"/>
                </a:lnTo>
                <a:lnTo>
                  <a:pt x="205" y="219"/>
                </a:lnTo>
                <a:lnTo>
                  <a:pt x="206" y="219"/>
                </a:lnTo>
                <a:lnTo>
                  <a:pt x="206" y="220"/>
                </a:lnTo>
                <a:lnTo>
                  <a:pt x="206" y="221"/>
                </a:lnTo>
                <a:lnTo>
                  <a:pt x="206" y="222"/>
                </a:lnTo>
                <a:lnTo>
                  <a:pt x="206" y="223"/>
                </a:lnTo>
                <a:lnTo>
                  <a:pt x="206" y="224"/>
                </a:lnTo>
                <a:lnTo>
                  <a:pt x="206" y="225"/>
                </a:lnTo>
                <a:lnTo>
                  <a:pt x="206" y="226"/>
                </a:lnTo>
                <a:lnTo>
                  <a:pt x="206" y="227"/>
                </a:lnTo>
                <a:lnTo>
                  <a:pt x="206" y="228"/>
                </a:lnTo>
                <a:lnTo>
                  <a:pt x="205" y="229"/>
                </a:lnTo>
                <a:lnTo>
                  <a:pt x="205" y="230"/>
                </a:lnTo>
                <a:lnTo>
                  <a:pt x="205" y="231"/>
                </a:lnTo>
                <a:lnTo>
                  <a:pt x="205" y="232"/>
                </a:lnTo>
                <a:lnTo>
                  <a:pt x="205" y="233"/>
                </a:lnTo>
                <a:lnTo>
                  <a:pt x="205" y="234"/>
                </a:lnTo>
                <a:lnTo>
                  <a:pt x="205" y="235"/>
                </a:lnTo>
                <a:lnTo>
                  <a:pt x="205" y="236"/>
                </a:lnTo>
                <a:lnTo>
                  <a:pt x="205" y="237"/>
                </a:lnTo>
                <a:lnTo>
                  <a:pt x="205" y="238"/>
                </a:lnTo>
                <a:lnTo>
                  <a:pt x="205" y="239"/>
                </a:lnTo>
                <a:lnTo>
                  <a:pt x="205" y="240"/>
                </a:lnTo>
                <a:lnTo>
                  <a:pt x="205" y="241"/>
                </a:lnTo>
                <a:lnTo>
                  <a:pt x="205" y="242"/>
                </a:lnTo>
                <a:lnTo>
                  <a:pt x="205" y="243"/>
                </a:lnTo>
                <a:lnTo>
                  <a:pt x="205" y="244"/>
                </a:lnTo>
                <a:lnTo>
                  <a:pt x="205" y="245"/>
                </a:lnTo>
                <a:lnTo>
                  <a:pt x="205" y="246"/>
                </a:lnTo>
                <a:lnTo>
                  <a:pt x="205" y="247"/>
                </a:lnTo>
                <a:lnTo>
                  <a:pt x="204" y="248"/>
                </a:lnTo>
                <a:lnTo>
                  <a:pt x="204" y="249"/>
                </a:lnTo>
                <a:lnTo>
                  <a:pt x="203" y="249"/>
                </a:lnTo>
                <a:lnTo>
                  <a:pt x="203" y="250"/>
                </a:lnTo>
                <a:lnTo>
                  <a:pt x="202" y="250"/>
                </a:lnTo>
                <a:lnTo>
                  <a:pt x="202" y="251"/>
                </a:lnTo>
                <a:lnTo>
                  <a:pt x="201" y="251"/>
                </a:lnTo>
                <a:lnTo>
                  <a:pt x="201" y="252"/>
                </a:lnTo>
                <a:lnTo>
                  <a:pt x="200" y="253"/>
                </a:lnTo>
                <a:lnTo>
                  <a:pt x="200" y="254"/>
                </a:lnTo>
                <a:lnTo>
                  <a:pt x="200" y="255"/>
                </a:lnTo>
                <a:lnTo>
                  <a:pt x="200" y="256"/>
                </a:lnTo>
                <a:lnTo>
                  <a:pt x="201" y="257"/>
                </a:lnTo>
                <a:lnTo>
                  <a:pt x="201" y="259"/>
                </a:lnTo>
                <a:lnTo>
                  <a:pt x="201" y="260"/>
                </a:lnTo>
                <a:lnTo>
                  <a:pt x="202" y="261"/>
                </a:lnTo>
                <a:lnTo>
                  <a:pt x="202" y="262"/>
                </a:lnTo>
                <a:lnTo>
                  <a:pt x="203" y="263"/>
                </a:lnTo>
                <a:lnTo>
                  <a:pt x="204" y="263"/>
                </a:lnTo>
                <a:lnTo>
                  <a:pt x="204" y="264"/>
                </a:lnTo>
                <a:lnTo>
                  <a:pt x="205" y="264"/>
                </a:lnTo>
                <a:lnTo>
                  <a:pt x="205" y="265"/>
                </a:lnTo>
                <a:lnTo>
                  <a:pt x="205" y="264"/>
                </a:lnTo>
                <a:lnTo>
                  <a:pt x="206" y="264"/>
                </a:lnTo>
                <a:lnTo>
                  <a:pt x="207" y="264"/>
                </a:lnTo>
                <a:lnTo>
                  <a:pt x="207" y="265"/>
                </a:lnTo>
                <a:lnTo>
                  <a:pt x="208" y="265"/>
                </a:lnTo>
                <a:lnTo>
                  <a:pt x="208" y="266"/>
                </a:lnTo>
                <a:lnTo>
                  <a:pt x="209" y="266"/>
                </a:lnTo>
                <a:lnTo>
                  <a:pt x="210" y="266"/>
                </a:lnTo>
                <a:lnTo>
                  <a:pt x="210" y="267"/>
                </a:lnTo>
                <a:lnTo>
                  <a:pt x="211" y="267"/>
                </a:lnTo>
                <a:lnTo>
                  <a:pt x="212" y="267"/>
                </a:lnTo>
                <a:lnTo>
                  <a:pt x="212" y="266"/>
                </a:lnTo>
                <a:lnTo>
                  <a:pt x="212" y="265"/>
                </a:lnTo>
                <a:lnTo>
                  <a:pt x="213" y="266"/>
                </a:lnTo>
                <a:lnTo>
                  <a:pt x="214" y="266"/>
                </a:lnTo>
                <a:lnTo>
                  <a:pt x="214" y="267"/>
                </a:lnTo>
                <a:lnTo>
                  <a:pt x="215" y="267"/>
                </a:lnTo>
                <a:lnTo>
                  <a:pt x="215" y="266"/>
                </a:lnTo>
                <a:lnTo>
                  <a:pt x="216" y="266"/>
                </a:lnTo>
                <a:lnTo>
                  <a:pt x="217" y="266"/>
                </a:lnTo>
                <a:lnTo>
                  <a:pt x="218" y="266"/>
                </a:lnTo>
                <a:lnTo>
                  <a:pt x="218" y="267"/>
                </a:lnTo>
                <a:lnTo>
                  <a:pt x="219" y="267"/>
                </a:lnTo>
                <a:lnTo>
                  <a:pt x="220" y="267"/>
                </a:lnTo>
                <a:lnTo>
                  <a:pt x="221" y="267"/>
                </a:lnTo>
                <a:lnTo>
                  <a:pt x="221" y="268"/>
                </a:lnTo>
                <a:lnTo>
                  <a:pt x="222" y="268"/>
                </a:lnTo>
                <a:lnTo>
                  <a:pt x="222" y="269"/>
                </a:lnTo>
                <a:lnTo>
                  <a:pt x="223" y="269"/>
                </a:lnTo>
                <a:lnTo>
                  <a:pt x="224" y="269"/>
                </a:lnTo>
                <a:lnTo>
                  <a:pt x="224" y="270"/>
                </a:lnTo>
                <a:lnTo>
                  <a:pt x="225" y="270"/>
                </a:lnTo>
                <a:lnTo>
                  <a:pt x="225" y="271"/>
                </a:lnTo>
                <a:lnTo>
                  <a:pt x="226" y="271"/>
                </a:lnTo>
                <a:lnTo>
                  <a:pt x="227" y="271"/>
                </a:lnTo>
                <a:lnTo>
                  <a:pt x="228" y="272"/>
                </a:lnTo>
                <a:lnTo>
                  <a:pt x="229" y="272"/>
                </a:lnTo>
                <a:lnTo>
                  <a:pt x="230" y="272"/>
                </a:lnTo>
                <a:lnTo>
                  <a:pt x="231" y="272"/>
                </a:lnTo>
                <a:lnTo>
                  <a:pt x="232" y="272"/>
                </a:lnTo>
                <a:lnTo>
                  <a:pt x="232" y="273"/>
                </a:lnTo>
                <a:lnTo>
                  <a:pt x="233" y="273"/>
                </a:lnTo>
                <a:lnTo>
                  <a:pt x="233" y="274"/>
                </a:lnTo>
                <a:lnTo>
                  <a:pt x="234" y="274"/>
                </a:lnTo>
                <a:lnTo>
                  <a:pt x="234" y="273"/>
                </a:lnTo>
                <a:lnTo>
                  <a:pt x="234" y="274"/>
                </a:lnTo>
                <a:lnTo>
                  <a:pt x="235" y="274"/>
                </a:lnTo>
                <a:lnTo>
                  <a:pt x="236" y="274"/>
                </a:lnTo>
                <a:lnTo>
                  <a:pt x="237" y="274"/>
                </a:lnTo>
                <a:lnTo>
                  <a:pt x="237" y="275"/>
                </a:lnTo>
                <a:lnTo>
                  <a:pt x="237" y="276"/>
                </a:lnTo>
                <a:lnTo>
                  <a:pt x="238" y="276"/>
                </a:lnTo>
                <a:lnTo>
                  <a:pt x="239" y="276"/>
                </a:lnTo>
                <a:lnTo>
                  <a:pt x="240" y="276"/>
                </a:lnTo>
                <a:lnTo>
                  <a:pt x="241" y="276"/>
                </a:lnTo>
                <a:lnTo>
                  <a:pt x="242" y="276"/>
                </a:lnTo>
                <a:lnTo>
                  <a:pt x="243" y="276"/>
                </a:lnTo>
                <a:lnTo>
                  <a:pt x="243" y="277"/>
                </a:lnTo>
                <a:lnTo>
                  <a:pt x="244" y="277"/>
                </a:lnTo>
                <a:lnTo>
                  <a:pt x="245" y="277"/>
                </a:lnTo>
                <a:lnTo>
                  <a:pt x="246" y="277"/>
                </a:lnTo>
                <a:lnTo>
                  <a:pt x="247" y="277"/>
                </a:lnTo>
                <a:lnTo>
                  <a:pt x="248" y="277"/>
                </a:lnTo>
                <a:lnTo>
                  <a:pt x="248" y="278"/>
                </a:lnTo>
                <a:lnTo>
                  <a:pt x="249" y="278"/>
                </a:lnTo>
                <a:lnTo>
                  <a:pt x="249" y="279"/>
                </a:lnTo>
                <a:lnTo>
                  <a:pt x="250" y="279"/>
                </a:lnTo>
                <a:lnTo>
                  <a:pt x="250" y="280"/>
                </a:lnTo>
                <a:lnTo>
                  <a:pt x="251" y="280"/>
                </a:lnTo>
                <a:lnTo>
                  <a:pt x="252" y="280"/>
                </a:lnTo>
                <a:lnTo>
                  <a:pt x="252" y="281"/>
                </a:lnTo>
                <a:lnTo>
                  <a:pt x="253" y="281"/>
                </a:lnTo>
                <a:lnTo>
                  <a:pt x="254" y="281"/>
                </a:lnTo>
                <a:lnTo>
                  <a:pt x="254" y="282"/>
                </a:lnTo>
                <a:lnTo>
                  <a:pt x="255" y="282"/>
                </a:lnTo>
                <a:lnTo>
                  <a:pt x="255" y="283"/>
                </a:lnTo>
                <a:lnTo>
                  <a:pt x="255" y="282"/>
                </a:lnTo>
                <a:lnTo>
                  <a:pt x="256" y="282"/>
                </a:lnTo>
                <a:lnTo>
                  <a:pt x="256" y="283"/>
                </a:lnTo>
                <a:lnTo>
                  <a:pt x="256" y="282"/>
                </a:lnTo>
                <a:lnTo>
                  <a:pt x="257" y="282"/>
                </a:lnTo>
                <a:lnTo>
                  <a:pt x="258" y="282"/>
                </a:lnTo>
                <a:lnTo>
                  <a:pt x="259" y="282"/>
                </a:lnTo>
                <a:lnTo>
                  <a:pt x="260" y="282"/>
                </a:lnTo>
                <a:lnTo>
                  <a:pt x="261" y="282"/>
                </a:lnTo>
                <a:lnTo>
                  <a:pt x="262" y="282"/>
                </a:lnTo>
                <a:lnTo>
                  <a:pt x="262" y="283"/>
                </a:lnTo>
                <a:lnTo>
                  <a:pt x="262" y="284"/>
                </a:lnTo>
                <a:lnTo>
                  <a:pt x="263" y="284"/>
                </a:lnTo>
                <a:lnTo>
                  <a:pt x="264" y="284"/>
                </a:lnTo>
                <a:lnTo>
                  <a:pt x="264" y="283"/>
                </a:lnTo>
                <a:lnTo>
                  <a:pt x="264" y="284"/>
                </a:lnTo>
                <a:lnTo>
                  <a:pt x="265" y="284"/>
                </a:lnTo>
                <a:lnTo>
                  <a:pt x="266" y="284"/>
                </a:lnTo>
                <a:lnTo>
                  <a:pt x="267" y="284"/>
                </a:lnTo>
                <a:lnTo>
                  <a:pt x="267" y="285"/>
                </a:lnTo>
                <a:lnTo>
                  <a:pt x="268" y="285"/>
                </a:lnTo>
                <a:lnTo>
                  <a:pt x="269" y="285"/>
                </a:lnTo>
                <a:lnTo>
                  <a:pt x="269" y="286"/>
                </a:lnTo>
                <a:lnTo>
                  <a:pt x="269" y="287"/>
                </a:lnTo>
                <a:lnTo>
                  <a:pt x="269" y="288"/>
                </a:lnTo>
                <a:lnTo>
                  <a:pt x="270" y="289"/>
                </a:lnTo>
                <a:lnTo>
                  <a:pt x="270" y="290"/>
                </a:lnTo>
                <a:lnTo>
                  <a:pt x="270" y="291"/>
                </a:lnTo>
                <a:lnTo>
                  <a:pt x="270" y="292"/>
                </a:lnTo>
                <a:lnTo>
                  <a:pt x="269" y="293"/>
                </a:lnTo>
                <a:lnTo>
                  <a:pt x="269" y="294"/>
                </a:lnTo>
                <a:lnTo>
                  <a:pt x="269" y="295"/>
                </a:lnTo>
                <a:lnTo>
                  <a:pt x="269" y="296"/>
                </a:lnTo>
                <a:lnTo>
                  <a:pt x="270" y="297"/>
                </a:lnTo>
                <a:lnTo>
                  <a:pt x="271" y="298"/>
                </a:lnTo>
                <a:lnTo>
                  <a:pt x="272" y="299"/>
                </a:lnTo>
                <a:lnTo>
                  <a:pt x="273" y="299"/>
                </a:lnTo>
                <a:lnTo>
                  <a:pt x="273" y="300"/>
                </a:lnTo>
                <a:lnTo>
                  <a:pt x="272" y="301"/>
                </a:lnTo>
                <a:lnTo>
                  <a:pt x="272" y="302"/>
                </a:lnTo>
                <a:lnTo>
                  <a:pt x="272" y="303"/>
                </a:lnTo>
                <a:lnTo>
                  <a:pt x="272" y="304"/>
                </a:lnTo>
                <a:lnTo>
                  <a:pt x="272" y="305"/>
                </a:lnTo>
                <a:lnTo>
                  <a:pt x="271" y="305"/>
                </a:lnTo>
                <a:lnTo>
                  <a:pt x="271" y="306"/>
                </a:lnTo>
                <a:lnTo>
                  <a:pt x="272" y="306"/>
                </a:lnTo>
                <a:lnTo>
                  <a:pt x="271" y="306"/>
                </a:lnTo>
                <a:lnTo>
                  <a:pt x="272" y="307"/>
                </a:lnTo>
                <a:lnTo>
                  <a:pt x="273" y="307"/>
                </a:lnTo>
                <a:lnTo>
                  <a:pt x="273" y="308"/>
                </a:lnTo>
                <a:lnTo>
                  <a:pt x="273" y="309"/>
                </a:lnTo>
                <a:lnTo>
                  <a:pt x="273" y="310"/>
                </a:lnTo>
                <a:lnTo>
                  <a:pt x="273" y="311"/>
                </a:lnTo>
                <a:lnTo>
                  <a:pt x="274" y="311"/>
                </a:lnTo>
                <a:lnTo>
                  <a:pt x="274" y="312"/>
                </a:lnTo>
                <a:lnTo>
                  <a:pt x="274" y="313"/>
                </a:lnTo>
                <a:lnTo>
                  <a:pt x="275" y="314"/>
                </a:lnTo>
                <a:lnTo>
                  <a:pt x="276" y="314"/>
                </a:lnTo>
                <a:lnTo>
                  <a:pt x="277" y="314"/>
                </a:lnTo>
                <a:lnTo>
                  <a:pt x="277" y="315"/>
                </a:lnTo>
                <a:lnTo>
                  <a:pt x="278" y="315"/>
                </a:lnTo>
                <a:lnTo>
                  <a:pt x="279" y="315"/>
                </a:lnTo>
                <a:lnTo>
                  <a:pt x="279" y="316"/>
                </a:lnTo>
                <a:lnTo>
                  <a:pt x="280" y="316"/>
                </a:lnTo>
                <a:lnTo>
                  <a:pt x="281" y="316"/>
                </a:lnTo>
                <a:lnTo>
                  <a:pt x="282" y="316"/>
                </a:lnTo>
                <a:lnTo>
                  <a:pt x="283" y="316"/>
                </a:lnTo>
                <a:lnTo>
                  <a:pt x="284" y="316"/>
                </a:lnTo>
                <a:lnTo>
                  <a:pt x="285" y="316"/>
                </a:lnTo>
                <a:lnTo>
                  <a:pt x="286" y="315"/>
                </a:lnTo>
                <a:lnTo>
                  <a:pt x="286" y="314"/>
                </a:lnTo>
                <a:lnTo>
                  <a:pt x="286" y="313"/>
                </a:lnTo>
                <a:lnTo>
                  <a:pt x="286" y="312"/>
                </a:lnTo>
                <a:lnTo>
                  <a:pt x="287" y="312"/>
                </a:lnTo>
                <a:lnTo>
                  <a:pt x="287" y="311"/>
                </a:lnTo>
                <a:lnTo>
                  <a:pt x="288" y="310"/>
                </a:lnTo>
                <a:lnTo>
                  <a:pt x="288" y="311"/>
                </a:lnTo>
                <a:lnTo>
                  <a:pt x="287" y="312"/>
                </a:lnTo>
                <a:lnTo>
                  <a:pt x="287" y="313"/>
                </a:lnTo>
                <a:lnTo>
                  <a:pt x="287" y="314"/>
                </a:lnTo>
                <a:lnTo>
                  <a:pt x="287" y="315"/>
                </a:lnTo>
                <a:lnTo>
                  <a:pt x="287" y="316"/>
                </a:lnTo>
                <a:lnTo>
                  <a:pt x="287" y="317"/>
                </a:lnTo>
                <a:lnTo>
                  <a:pt x="288" y="317"/>
                </a:lnTo>
                <a:lnTo>
                  <a:pt x="289" y="317"/>
                </a:lnTo>
                <a:lnTo>
                  <a:pt x="289" y="318"/>
                </a:lnTo>
                <a:lnTo>
                  <a:pt x="289" y="319"/>
                </a:lnTo>
                <a:lnTo>
                  <a:pt x="290" y="319"/>
                </a:lnTo>
                <a:lnTo>
                  <a:pt x="290" y="320"/>
                </a:lnTo>
                <a:lnTo>
                  <a:pt x="289" y="320"/>
                </a:lnTo>
                <a:lnTo>
                  <a:pt x="289" y="321"/>
                </a:lnTo>
                <a:lnTo>
                  <a:pt x="288" y="321"/>
                </a:lnTo>
                <a:lnTo>
                  <a:pt x="288" y="322"/>
                </a:lnTo>
                <a:lnTo>
                  <a:pt x="287" y="322"/>
                </a:lnTo>
                <a:lnTo>
                  <a:pt x="287" y="323"/>
                </a:lnTo>
                <a:lnTo>
                  <a:pt x="287" y="324"/>
                </a:lnTo>
                <a:lnTo>
                  <a:pt x="286" y="324"/>
                </a:lnTo>
                <a:lnTo>
                  <a:pt x="285" y="324"/>
                </a:lnTo>
                <a:lnTo>
                  <a:pt x="285" y="325"/>
                </a:lnTo>
                <a:lnTo>
                  <a:pt x="284" y="325"/>
                </a:lnTo>
                <a:lnTo>
                  <a:pt x="283" y="325"/>
                </a:lnTo>
                <a:lnTo>
                  <a:pt x="282" y="325"/>
                </a:lnTo>
                <a:lnTo>
                  <a:pt x="282" y="326"/>
                </a:lnTo>
                <a:lnTo>
                  <a:pt x="281" y="326"/>
                </a:lnTo>
                <a:lnTo>
                  <a:pt x="281" y="327"/>
                </a:lnTo>
                <a:lnTo>
                  <a:pt x="280" y="327"/>
                </a:lnTo>
                <a:lnTo>
                  <a:pt x="280" y="328"/>
                </a:lnTo>
                <a:lnTo>
                  <a:pt x="279" y="328"/>
                </a:lnTo>
                <a:lnTo>
                  <a:pt x="279" y="329"/>
                </a:lnTo>
                <a:lnTo>
                  <a:pt x="279" y="330"/>
                </a:lnTo>
                <a:lnTo>
                  <a:pt x="278" y="331"/>
                </a:lnTo>
                <a:lnTo>
                  <a:pt x="278" y="332"/>
                </a:lnTo>
                <a:lnTo>
                  <a:pt x="279" y="333"/>
                </a:lnTo>
                <a:lnTo>
                  <a:pt x="278" y="334"/>
                </a:lnTo>
                <a:lnTo>
                  <a:pt x="278" y="335"/>
                </a:lnTo>
                <a:lnTo>
                  <a:pt x="278" y="336"/>
                </a:lnTo>
                <a:lnTo>
                  <a:pt x="278" y="337"/>
                </a:lnTo>
                <a:lnTo>
                  <a:pt x="278" y="338"/>
                </a:lnTo>
                <a:lnTo>
                  <a:pt x="278" y="339"/>
                </a:lnTo>
                <a:lnTo>
                  <a:pt x="278" y="340"/>
                </a:lnTo>
                <a:lnTo>
                  <a:pt x="278" y="341"/>
                </a:lnTo>
                <a:lnTo>
                  <a:pt x="278" y="342"/>
                </a:lnTo>
                <a:lnTo>
                  <a:pt x="277" y="343"/>
                </a:lnTo>
                <a:lnTo>
                  <a:pt x="277" y="344"/>
                </a:lnTo>
                <a:lnTo>
                  <a:pt x="277" y="345"/>
                </a:lnTo>
                <a:lnTo>
                  <a:pt x="278" y="346"/>
                </a:lnTo>
                <a:lnTo>
                  <a:pt x="278" y="347"/>
                </a:lnTo>
                <a:lnTo>
                  <a:pt x="278" y="348"/>
                </a:lnTo>
                <a:lnTo>
                  <a:pt x="278" y="349"/>
                </a:lnTo>
                <a:lnTo>
                  <a:pt x="277" y="349"/>
                </a:lnTo>
                <a:lnTo>
                  <a:pt x="278" y="349"/>
                </a:lnTo>
                <a:lnTo>
                  <a:pt x="278" y="350"/>
                </a:lnTo>
                <a:lnTo>
                  <a:pt x="278" y="351"/>
                </a:lnTo>
                <a:lnTo>
                  <a:pt x="279" y="351"/>
                </a:lnTo>
                <a:lnTo>
                  <a:pt x="279" y="352"/>
                </a:lnTo>
                <a:lnTo>
                  <a:pt x="280" y="352"/>
                </a:lnTo>
                <a:lnTo>
                  <a:pt x="280" y="353"/>
                </a:lnTo>
                <a:lnTo>
                  <a:pt x="280" y="354"/>
                </a:lnTo>
                <a:lnTo>
                  <a:pt x="280" y="355"/>
                </a:lnTo>
                <a:lnTo>
                  <a:pt x="280" y="357"/>
                </a:lnTo>
                <a:lnTo>
                  <a:pt x="281" y="358"/>
                </a:lnTo>
                <a:lnTo>
                  <a:pt x="281" y="359"/>
                </a:lnTo>
                <a:lnTo>
                  <a:pt x="280" y="359"/>
                </a:lnTo>
                <a:lnTo>
                  <a:pt x="280" y="362"/>
                </a:lnTo>
                <a:lnTo>
                  <a:pt x="280" y="363"/>
                </a:lnTo>
                <a:lnTo>
                  <a:pt x="280" y="364"/>
                </a:lnTo>
                <a:lnTo>
                  <a:pt x="279" y="364"/>
                </a:lnTo>
                <a:lnTo>
                  <a:pt x="279" y="365"/>
                </a:lnTo>
                <a:lnTo>
                  <a:pt x="280" y="365"/>
                </a:lnTo>
                <a:lnTo>
                  <a:pt x="280" y="366"/>
                </a:lnTo>
                <a:lnTo>
                  <a:pt x="280" y="367"/>
                </a:lnTo>
                <a:lnTo>
                  <a:pt x="279" y="368"/>
                </a:lnTo>
                <a:lnTo>
                  <a:pt x="279" y="369"/>
                </a:lnTo>
                <a:lnTo>
                  <a:pt x="279" y="370"/>
                </a:lnTo>
                <a:lnTo>
                  <a:pt x="278" y="371"/>
                </a:lnTo>
                <a:lnTo>
                  <a:pt x="278" y="372"/>
                </a:lnTo>
                <a:lnTo>
                  <a:pt x="277" y="372"/>
                </a:lnTo>
                <a:lnTo>
                  <a:pt x="276" y="372"/>
                </a:lnTo>
                <a:lnTo>
                  <a:pt x="277" y="372"/>
                </a:lnTo>
                <a:lnTo>
                  <a:pt x="278" y="372"/>
                </a:lnTo>
                <a:lnTo>
                  <a:pt x="278" y="373"/>
                </a:lnTo>
                <a:lnTo>
                  <a:pt x="278" y="374"/>
                </a:lnTo>
                <a:lnTo>
                  <a:pt x="278" y="375"/>
                </a:lnTo>
                <a:lnTo>
                  <a:pt x="278" y="376"/>
                </a:lnTo>
                <a:lnTo>
                  <a:pt x="279" y="376"/>
                </a:lnTo>
                <a:lnTo>
                  <a:pt x="279" y="377"/>
                </a:lnTo>
                <a:lnTo>
                  <a:pt x="279" y="378"/>
                </a:lnTo>
                <a:lnTo>
                  <a:pt x="278" y="378"/>
                </a:lnTo>
                <a:lnTo>
                  <a:pt x="278" y="379"/>
                </a:lnTo>
                <a:lnTo>
                  <a:pt x="278" y="380"/>
                </a:lnTo>
                <a:lnTo>
                  <a:pt x="278" y="381"/>
                </a:lnTo>
                <a:lnTo>
                  <a:pt x="279" y="381"/>
                </a:lnTo>
                <a:lnTo>
                  <a:pt x="278" y="381"/>
                </a:lnTo>
                <a:lnTo>
                  <a:pt x="279" y="382"/>
                </a:lnTo>
                <a:lnTo>
                  <a:pt x="279" y="383"/>
                </a:lnTo>
                <a:lnTo>
                  <a:pt x="279" y="384"/>
                </a:lnTo>
                <a:lnTo>
                  <a:pt x="280" y="384"/>
                </a:lnTo>
                <a:lnTo>
                  <a:pt x="280" y="385"/>
                </a:lnTo>
                <a:lnTo>
                  <a:pt x="279" y="386"/>
                </a:lnTo>
                <a:lnTo>
                  <a:pt x="279" y="387"/>
                </a:lnTo>
                <a:lnTo>
                  <a:pt x="279" y="388"/>
                </a:lnTo>
                <a:lnTo>
                  <a:pt x="280" y="388"/>
                </a:lnTo>
                <a:lnTo>
                  <a:pt x="280" y="389"/>
                </a:lnTo>
                <a:lnTo>
                  <a:pt x="280" y="390"/>
                </a:lnTo>
                <a:lnTo>
                  <a:pt x="280" y="391"/>
                </a:lnTo>
                <a:lnTo>
                  <a:pt x="280" y="392"/>
                </a:lnTo>
                <a:lnTo>
                  <a:pt x="280" y="393"/>
                </a:lnTo>
                <a:lnTo>
                  <a:pt x="280" y="394"/>
                </a:lnTo>
                <a:lnTo>
                  <a:pt x="280" y="395"/>
                </a:lnTo>
                <a:lnTo>
                  <a:pt x="280" y="396"/>
                </a:lnTo>
                <a:lnTo>
                  <a:pt x="280" y="397"/>
                </a:lnTo>
                <a:lnTo>
                  <a:pt x="280" y="398"/>
                </a:lnTo>
                <a:lnTo>
                  <a:pt x="280" y="399"/>
                </a:lnTo>
                <a:lnTo>
                  <a:pt x="280" y="400"/>
                </a:lnTo>
                <a:lnTo>
                  <a:pt x="280" y="401"/>
                </a:lnTo>
                <a:lnTo>
                  <a:pt x="280" y="402"/>
                </a:lnTo>
                <a:lnTo>
                  <a:pt x="280" y="403"/>
                </a:lnTo>
                <a:lnTo>
                  <a:pt x="280" y="404"/>
                </a:lnTo>
                <a:lnTo>
                  <a:pt x="280" y="405"/>
                </a:lnTo>
                <a:lnTo>
                  <a:pt x="280" y="406"/>
                </a:lnTo>
                <a:lnTo>
                  <a:pt x="280" y="407"/>
                </a:lnTo>
                <a:lnTo>
                  <a:pt x="279" y="408"/>
                </a:lnTo>
                <a:lnTo>
                  <a:pt x="278" y="408"/>
                </a:lnTo>
                <a:lnTo>
                  <a:pt x="278" y="409"/>
                </a:lnTo>
                <a:lnTo>
                  <a:pt x="278" y="410"/>
                </a:lnTo>
                <a:lnTo>
                  <a:pt x="277" y="410"/>
                </a:lnTo>
                <a:lnTo>
                  <a:pt x="277" y="411"/>
                </a:lnTo>
                <a:lnTo>
                  <a:pt x="276" y="412"/>
                </a:lnTo>
                <a:lnTo>
                  <a:pt x="275" y="412"/>
                </a:lnTo>
                <a:lnTo>
                  <a:pt x="274" y="412"/>
                </a:lnTo>
                <a:close/>
              </a:path>
            </a:pathLst>
          </a:custGeom>
          <a:solidFill>
            <a:srgbClr val="E9FFB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93" name="Freeform 161"/>
          <p:cNvSpPr>
            <a:spLocks/>
          </p:cNvSpPr>
          <p:nvPr/>
        </p:nvSpPr>
        <p:spPr bwMode="auto">
          <a:xfrm>
            <a:off x="1286796" y="4157088"/>
            <a:ext cx="296704" cy="527639"/>
          </a:xfrm>
          <a:custGeom>
            <a:avLst/>
            <a:gdLst>
              <a:gd name="T0" fmla="*/ 273 w 299"/>
              <a:gd name="T1" fmla="*/ 423 h 559"/>
              <a:gd name="T2" fmla="*/ 274 w 299"/>
              <a:gd name="T3" fmla="*/ 435 h 559"/>
              <a:gd name="T4" fmla="*/ 268 w 299"/>
              <a:gd name="T5" fmla="*/ 443 h 559"/>
              <a:gd name="T6" fmla="*/ 271 w 299"/>
              <a:gd name="T7" fmla="*/ 453 h 559"/>
              <a:gd name="T8" fmla="*/ 278 w 299"/>
              <a:gd name="T9" fmla="*/ 459 h 559"/>
              <a:gd name="T10" fmla="*/ 279 w 299"/>
              <a:gd name="T11" fmla="*/ 468 h 559"/>
              <a:gd name="T12" fmla="*/ 284 w 299"/>
              <a:gd name="T13" fmla="*/ 477 h 559"/>
              <a:gd name="T14" fmla="*/ 287 w 299"/>
              <a:gd name="T15" fmla="*/ 487 h 559"/>
              <a:gd name="T16" fmla="*/ 288 w 299"/>
              <a:gd name="T17" fmla="*/ 501 h 559"/>
              <a:gd name="T18" fmla="*/ 287 w 299"/>
              <a:gd name="T19" fmla="*/ 512 h 559"/>
              <a:gd name="T20" fmla="*/ 285 w 299"/>
              <a:gd name="T21" fmla="*/ 521 h 559"/>
              <a:gd name="T22" fmla="*/ 285 w 299"/>
              <a:gd name="T23" fmla="*/ 532 h 559"/>
              <a:gd name="T24" fmla="*/ 292 w 299"/>
              <a:gd name="T25" fmla="*/ 539 h 559"/>
              <a:gd name="T26" fmla="*/ 298 w 299"/>
              <a:gd name="T27" fmla="*/ 549 h 559"/>
              <a:gd name="T28" fmla="*/ 279 w 299"/>
              <a:gd name="T29" fmla="*/ 547 h 559"/>
              <a:gd name="T30" fmla="*/ 269 w 299"/>
              <a:gd name="T31" fmla="*/ 537 h 559"/>
              <a:gd name="T32" fmla="*/ 251 w 299"/>
              <a:gd name="T33" fmla="*/ 526 h 559"/>
              <a:gd name="T34" fmla="*/ 235 w 299"/>
              <a:gd name="T35" fmla="*/ 521 h 559"/>
              <a:gd name="T36" fmla="*/ 200 w 299"/>
              <a:gd name="T37" fmla="*/ 506 h 559"/>
              <a:gd name="T38" fmla="*/ 191 w 299"/>
              <a:gd name="T39" fmla="*/ 500 h 559"/>
              <a:gd name="T40" fmla="*/ 181 w 299"/>
              <a:gd name="T41" fmla="*/ 495 h 559"/>
              <a:gd name="T42" fmla="*/ 174 w 299"/>
              <a:gd name="T43" fmla="*/ 487 h 559"/>
              <a:gd name="T44" fmla="*/ 168 w 299"/>
              <a:gd name="T45" fmla="*/ 479 h 559"/>
              <a:gd name="T46" fmla="*/ 167 w 299"/>
              <a:gd name="T47" fmla="*/ 466 h 559"/>
              <a:gd name="T48" fmla="*/ 161 w 299"/>
              <a:gd name="T49" fmla="*/ 456 h 559"/>
              <a:gd name="T50" fmla="*/ 160 w 299"/>
              <a:gd name="T51" fmla="*/ 446 h 559"/>
              <a:gd name="T52" fmla="*/ 153 w 299"/>
              <a:gd name="T53" fmla="*/ 452 h 559"/>
              <a:gd name="T54" fmla="*/ 145 w 299"/>
              <a:gd name="T55" fmla="*/ 456 h 559"/>
              <a:gd name="T56" fmla="*/ 136 w 299"/>
              <a:gd name="T57" fmla="*/ 460 h 559"/>
              <a:gd name="T58" fmla="*/ 127 w 299"/>
              <a:gd name="T59" fmla="*/ 467 h 559"/>
              <a:gd name="T60" fmla="*/ 120 w 299"/>
              <a:gd name="T61" fmla="*/ 461 h 559"/>
              <a:gd name="T62" fmla="*/ 113 w 299"/>
              <a:gd name="T63" fmla="*/ 452 h 559"/>
              <a:gd name="T64" fmla="*/ 110 w 299"/>
              <a:gd name="T65" fmla="*/ 446 h 559"/>
              <a:gd name="T66" fmla="*/ 118 w 299"/>
              <a:gd name="T67" fmla="*/ 438 h 559"/>
              <a:gd name="T68" fmla="*/ 116 w 299"/>
              <a:gd name="T69" fmla="*/ 428 h 559"/>
              <a:gd name="T70" fmla="*/ 110 w 299"/>
              <a:gd name="T71" fmla="*/ 419 h 559"/>
              <a:gd name="T72" fmla="*/ 105 w 299"/>
              <a:gd name="T73" fmla="*/ 408 h 559"/>
              <a:gd name="T74" fmla="*/ 100 w 299"/>
              <a:gd name="T75" fmla="*/ 397 h 559"/>
              <a:gd name="T76" fmla="*/ 91 w 299"/>
              <a:gd name="T77" fmla="*/ 392 h 559"/>
              <a:gd name="T78" fmla="*/ 83 w 299"/>
              <a:gd name="T79" fmla="*/ 385 h 559"/>
              <a:gd name="T80" fmla="*/ 84 w 299"/>
              <a:gd name="T81" fmla="*/ 376 h 559"/>
              <a:gd name="T82" fmla="*/ 86 w 299"/>
              <a:gd name="T83" fmla="*/ 368 h 559"/>
              <a:gd name="T84" fmla="*/ 80 w 299"/>
              <a:gd name="T85" fmla="*/ 351 h 559"/>
              <a:gd name="T86" fmla="*/ 62 w 299"/>
              <a:gd name="T87" fmla="*/ 314 h 559"/>
              <a:gd name="T88" fmla="*/ 60 w 299"/>
              <a:gd name="T89" fmla="*/ 291 h 559"/>
              <a:gd name="T90" fmla="*/ 66 w 299"/>
              <a:gd name="T91" fmla="*/ 259 h 559"/>
              <a:gd name="T92" fmla="*/ 83 w 299"/>
              <a:gd name="T93" fmla="*/ 223 h 559"/>
              <a:gd name="T94" fmla="*/ 107 w 299"/>
              <a:gd name="T95" fmla="*/ 202 h 559"/>
              <a:gd name="T96" fmla="*/ 99 w 299"/>
              <a:gd name="T97" fmla="*/ 170 h 559"/>
              <a:gd name="T98" fmla="*/ 76 w 299"/>
              <a:gd name="T99" fmla="*/ 128 h 559"/>
              <a:gd name="T100" fmla="*/ 55 w 299"/>
              <a:gd name="T101" fmla="*/ 105 h 559"/>
              <a:gd name="T102" fmla="*/ 21 w 299"/>
              <a:gd name="T103" fmla="*/ 48 h 559"/>
              <a:gd name="T104" fmla="*/ 25 w 299"/>
              <a:gd name="T105" fmla="*/ 10 h 559"/>
              <a:gd name="T106" fmla="*/ 149 w 299"/>
              <a:gd name="T107" fmla="*/ 17 h 559"/>
              <a:gd name="T108" fmla="*/ 205 w 299"/>
              <a:gd name="T109" fmla="*/ 74 h 559"/>
              <a:gd name="T110" fmla="*/ 224 w 299"/>
              <a:gd name="T111" fmla="*/ 133 h 559"/>
              <a:gd name="T112" fmla="*/ 222 w 299"/>
              <a:gd name="T113" fmla="*/ 128 h 559"/>
              <a:gd name="T114" fmla="*/ 219 w 299"/>
              <a:gd name="T115" fmla="*/ 137 h 559"/>
              <a:gd name="T116" fmla="*/ 210 w 299"/>
              <a:gd name="T117" fmla="*/ 143 h 559"/>
              <a:gd name="T118" fmla="*/ 204 w 299"/>
              <a:gd name="T119" fmla="*/ 149 h 55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99"/>
              <a:gd name="T181" fmla="*/ 0 h 559"/>
              <a:gd name="T182" fmla="*/ 299 w 299"/>
              <a:gd name="T183" fmla="*/ 559 h 55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99" h="559">
                <a:moveTo>
                  <a:pt x="274" y="412"/>
                </a:moveTo>
                <a:lnTo>
                  <a:pt x="274" y="413"/>
                </a:lnTo>
                <a:lnTo>
                  <a:pt x="274" y="414"/>
                </a:lnTo>
                <a:lnTo>
                  <a:pt x="273" y="414"/>
                </a:lnTo>
                <a:lnTo>
                  <a:pt x="273" y="415"/>
                </a:lnTo>
                <a:lnTo>
                  <a:pt x="274" y="415"/>
                </a:lnTo>
                <a:lnTo>
                  <a:pt x="274" y="416"/>
                </a:lnTo>
                <a:lnTo>
                  <a:pt x="274" y="417"/>
                </a:lnTo>
                <a:lnTo>
                  <a:pt x="274" y="418"/>
                </a:lnTo>
                <a:lnTo>
                  <a:pt x="274" y="419"/>
                </a:lnTo>
                <a:lnTo>
                  <a:pt x="273" y="420"/>
                </a:lnTo>
                <a:lnTo>
                  <a:pt x="273" y="421"/>
                </a:lnTo>
                <a:lnTo>
                  <a:pt x="273" y="422"/>
                </a:lnTo>
                <a:lnTo>
                  <a:pt x="273" y="423"/>
                </a:lnTo>
                <a:lnTo>
                  <a:pt x="273" y="424"/>
                </a:lnTo>
                <a:lnTo>
                  <a:pt x="274" y="424"/>
                </a:lnTo>
                <a:lnTo>
                  <a:pt x="274" y="425"/>
                </a:lnTo>
                <a:lnTo>
                  <a:pt x="273" y="425"/>
                </a:lnTo>
                <a:lnTo>
                  <a:pt x="273" y="426"/>
                </a:lnTo>
                <a:lnTo>
                  <a:pt x="273" y="427"/>
                </a:lnTo>
                <a:lnTo>
                  <a:pt x="273" y="428"/>
                </a:lnTo>
                <a:lnTo>
                  <a:pt x="274" y="429"/>
                </a:lnTo>
                <a:lnTo>
                  <a:pt x="274" y="430"/>
                </a:lnTo>
                <a:lnTo>
                  <a:pt x="274" y="431"/>
                </a:lnTo>
                <a:lnTo>
                  <a:pt x="274" y="432"/>
                </a:lnTo>
                <a:lnTo>
                  <a:pt x="273" y="432"/>
                </a:lnTo>
                <a:lnTo>
                  <a:pt x="273" y="433"/>
                </a:lnTo>
                <a:lnTo>
                  <a:pt x="273" y="434"/>
                </a:lnTo>
                <a:lnTo>
                  <a:pt x="273" y="435"/>
                </a:lnTo>
                <a:lnTo>
                  <a:pt x="274" y="435"/>
                </a:lnTo>
                <a:lnTo>
                  <a:pt x="274" y="436"/>
                </a:lnTo>
                <a:lnTo>
                  <a:pt x="274" y="437"/>
                </a:lnTo>
                <a:lnTo>
                  <a:pt x="273" y="438"/>
                </a:lnTo>
                <a:lnTo>
                  <a:pt x="272" y="439"/>
                </a:lnTo>
                <a:lnTo>
                  <a:pt x="271" y="439"/>
                </a:lnTo>
                <a:lnTo>
                  <a:pt x="271" y="440"/>
                </a:lnTo>
                <a:lnTo>
                  <a:pt x="271" y="441"/>
                </a:lnTo>
                <a:lnTo>
                  <a:pt x="270" y="441"/>
                </a:lnTo>
                <a:lnTo>
                  <a:pt x="269" y="441"/>
                </a:lnTo>
                <a:lnTo>
                  <a:pt x="269" y="442"/>
                </a:lnTo>
                <a:lnTo>
                  <a:pt x="268" y="442"/>
                </a:lnTo>
                <a:lnTo>
                  <a:pt x="268" y="443"/>
                </a:lnTo>
                <a:lnTo>
                  <a:pt x="267" y="443"/>
                </a:lnTo>
                <a:lnTo>
                  <a:pt x="268" y="443"/>
                </a:lnTo>
                <a:lnTo>
                  <a:pt x="268" y="444"/>
                </a:lnTo>
                <a:lnTo>
                  <a:pt x="268" y="445"/>
                </a:lnTo>
                <a:lnTo>
                  <a:pt x="268" y="446"/>
                </a:lnTo>
                <a:lnTo>
                  <a:pt x="268" y="447"/>
                </a:lnTo>
                <a:lnTo>
                  <a:pt x="268" y="448"/>
                </a:lnTo>
                <a:lnTo>
                  <a:pt x="269" y="448"/>
                </a:lnTo>
                <a:lnTo>
                  <a:pt x="269" y="449"/>
                </a:lnTo>
                <a:lnTo>
                  <a:pt x="270" y="449"/>
                </a:lnTo>
                <a:lnTo>
                  <a:pt x="270" y="450"/>
                </a:lnTo>
                <a:lnTo>
                  <a:pt x="271" y="450"/>
                </a:lnTo>
                <a:lnTo>
                  <a:pt x="271" y="451"/>
                </a:lnTo>
                <a:lnTo>
                  <a:pt x="271" y="452"/>
                </a:lnTo>
                <a:lnTo>
                  <a:pt x="272" y="452"/>
                </a:lnTo>
                <a:lnTo>
                  <a:pt x="271" y="452"/>
                </a:lnTo>
                <a:lnTo>
                  <a:pt x="271" y="453"/>
                </a:lnTo>
                <a:lnTo>
                  <a:pt x="271" y="454"/>
                </a:lnTo>
                <a:lnTo>
                  <a:pt x="271" y="455"/>
                </a:lnTo>
                <a:lnTo>
                  <a:pt x="272" y="455"/>
                </a:lnTo>
                <a:lnTo>
                  <a:pt x="273" y="455"/>
                </a:lnTo>
                <a:lnTo>
                  <a:pt x="273" y="456"/>
                </a:lnTo>
                <a:lnTo>
                  <a:pt x="274" y="456"/>
                </a:lnTo>
                <a:lnTo>
                  <a:pt x="274" y="457"/>
                </a:lnTo>
                <a:lnTo>
                  <a:pt x="275" y="457"/>
                </a:lnTo>
                <a:lnTo>
                  <a:pt x="275" y="458"/>
                </a:lnTo>
                <a:lnTo>
                  <a:pt x="276" y="458"/>
                </a:lnTo>
                <a:lnTo>
                  <a:pt x="276" y="459"/>
                </a:lnTo>
                <a:lnTo>
                  <a:pt x="277" y="459"/>
                </a:lnTo>
                <a:lnTo>
                  <a:pt x="278" y="459"/>
                </a:lnTo>
                <a:lnTo>
                  <a:pt x="279" y="459"/>
                </a:lnTo>
                <a:lnTo>
                  <a:pt x="279" y="460"/>
                </a:lnTo>
                <a:lnTo>
                  <a:pt x="280" y="460"/>
                </a:lnTo>
                <a:lnTo>
                  <a:pt x="279" y="460"/>
                </a:lnTo>
                <a:lnTo>
                  <a:pt x="279" y="461"/>
                </a:lnTo>
                <a:lnTo>
                  <a:pt x="278" y="461"/>
                </a:lnTo>
                <a:lnTo>
                  <a:pt x="278" y="462"/>
                </a:lnTo>
                <a:lnTo>
                  <a:pt x="278" y="463"/>
                </a:lnTo>
                <a:lnTo>
                  <a:pt x="279" y="463"/>
                </a:lnTo>
                <a:lnTo>
                  <a:pt x="279" y="464"/>
                </a:lnTo>
                <a:lnTo>
                  <a:pt x="279" y="465"/>
                </a:lnTo>
                <a:lnTo>
                  <a:pt x="278" y="465"/>
                </a:lnTo>
                <a:lnTo>
                  <a:pt x="278" y="466"/>
                </a:lnTo>
                <a:lnTo>
                  <a:pt x="278" y="467"/>
                </a:lnTo>
                <a:lnTo>
                  <a:pt x="279" y="467"/>
                </a:lnTo>
                <a:lnTo>
                  <a:pt x="279" y="468"/>
                </a:lnTo>
                <a:lnTo>
                  <a:pt x="279" y="469"/>
                </a:lnTo>
                <a:lnTo>
                  <a:pt x="279" y="470"/>
                </a:lnTo>
                <a:lnTo>
                  <a:pt x="280" y="470"/>
                </a:lnTo>
                <a:lnTo>
                  <a:pt x="280" y="471"/>
                </a:lnTo>
                <a:lnTo>
                  <a:pt x="280" y="472"/>
                </a:lnTo>
                <a:lnTo>
                  <a:pt x="281" y="473"/>
                </a:lnTo>
                <a:lnTo>
                  <a:pt x="280" y="473"/>
                </a:lnTo>
                <a:lnTo>
                  <a:pt x="280" y="474"/>
                </a:lnTo>
                <a:lnTo>
                  <a:pt x="281" y="474"/>
                </a:lnTo>
                <a:lnTo>
                  <a:pt x="281" y="475"/>
                </a:lnTo>
                <a:lnTo>
                  <a:pt x="282" y="475"/>
                </a:lnTo>
                <a:lnTo>
                  <a:pt x="283" y="475"/>
                </a:lnTo>
                <a:lnTo>
                  <a:pt x="283" y="476"/>
                </a:lnTo>
                <a:lnTo>
                  <a:pt x="284" y="477"/>
                </a:lnTo>
                <a:lnTo>
                  <a:pt x="284" y="476"/>
                </a:lnTo>
                <a:lnTo>
                  <a:pt x="285" y="477"/>
                </a:lnTo>
                <a:lnTo>
                  <a:pt x="286" y="477"/>
                </a:lnTo>
                <a:lnTo>
                  <a:pt x="286" y="478"/>
                </a:lnTo>
                <a:lnTo>
                  <a:pt x="286" y="479"/>
                </a:lnTo>
                <a:lnTo>
                  <a:pt x="287" y="479"/>
                </a:lnTo>
                <a:lnTo>
                  <a:pt x="287" y="480"/>
                </a:lnTo>
                <a:lnTo>
                  <a:pt x="287" y="481"/>
                </a:lnTo>
                <a:lnTo>
                  <a:pt x="287" y="482"/>
                </a:lnTo>
                <a:lnTo>
                  <a:pt x="287" y="483"/>
                </a:lnTo>
                <a:lnTo>
                  <a:pt x="287" y="484"/>
                </a:lnTo>
                <a:lnTo>
                  <a:pt x="287" y="485"/>
                </a:lnTo>
                <a:lnTo>
                  <a:pt x="287" y="486"/>
                </a:lnTo>
                <a:lnTo>
                  <a:pt x="287" y="487"/>
                </a:lnTo>
                <a:lnTo>
                  <a:pt x="287" y="488"/>
                </a:lnTo>
                <a:lnTo>
                  <a:pt x="288" y="488"/>
                </a:lnTo>
                <a:lnTo>
                  <a:pt x="288" y="489"/>
                </a:lnTo>
                <a:lnTo>
                  <a:pt x="288" y="490"/>
                </a:lnTo>
                <a:lnTo>
                  <a:pt x="288" y="491"/>
                </a:lnTo>
                <a:lnTo>
                  <a:pt x="288" y="492"/>
                </a:lnTo>
                <a:lnTo>
                  <a:pt x="288" y="493"/>
                </a:lnTo>
                <a:lnTo>
                  <a:pt x="288" y="494"/>
                </a:lnTo>
                <a:lnTo>
                  <a:pt x="288" y="495"/>
                </a:lnTo>
                <a:lnTo>
                  <a:pt x="288" y="496"/>
                </a:lnTo>
                <a:lnTo>
                  <a:pt x="288" y="497"/>
                </a:lnTo>
                <a:lnTo>
                  <a:pt x="288" y="498"/>
                </a:lnTo>
                <a:lnTo>
                  <a:pt x="288" y="499"/>
                </a:lnTo>
                <a:lnTo>
                  <a:pt x="288" y="500"/>
                </a:lnTo>
                <a:lnTo>
                  <a:pt x="288" y="501"/>
                </a:lnTo>
                <a:lnTo>
                  <a:pt x="288" y="502"/>
                </a:lnTo>
                <a:lnTo>
                  <a:pt x="288" y="503"/>
                </a:lnTo>
                <a:lnTo>
                  <a:pt x="287" y="503"/>
                </a:lnTo>
                <a:lnTo>
                  <a:pt x="288" y="503"/>
                </a:lnTo>
                <a:lnTo>
                  <a:pt x="288" y="504"/>
                </a:lnTo>
                <a:lnTo>
                  <a:pt x="287" y="505"/>
                </a:lnTo>
                <a:lnTo>
                  <a:pt x="287" y="506"/>
                </a:lnTo>
                <a:lnTo>
                  <a:pt x="287" y="507"/>
                </a:lnTo>
                <a:lnTo>
                  <a:pt x="287" y="508"/>
                </a:lnTo>
                <a:lnTo>
                  <a:pt x="287" y="509"/>
                </a:lnTo>
                <a:lnTo>
                  <a:pt x="287" y="510"/>
                </a:lnTo>
                <a:lnTo>
                  <a:pt x="287" y="511"/>
                </a:lnTo>
                <a:lnTo>
                  <a:pt x="287" y="512"/>
                </a:lnTo>
                <a:lnTo>
                  <a:pt x="287" y="513"/>
                </a:lnTo>
                <a:lnTo>
                  <a:pt x="287" y="514"/>
                </a:lnTo>
                <a:lnTo>
                  <a:pt x="286" y="514"/>
                </a:lnTo>
                <a:lnTo>
                  <a:pt x="286" y="515"/>
                </a:lnTo>
                <a:lnTo>
                  <a:pt x="285" y="515"/>
                </a:lnTo>
                <a:lnTo>
                  <a:pt x="285" y="516"/>
                </a:lnTo>
                <a:lnTo>
                  <a:pt x="285" y="517"/>
                </a:lnTo>
                <a:lnTo>
                  <a:pt x="285" y="518"/>
                </a:lnTo>
                <a:lnTo>
                  <a:pt x="285" y="519"/>
                </a:lnTo>
                <a:lnTo>
                  <a:pt x="286" y="519"/>
                </a:lnTo>
                <a:lnTo>
                  <a:pt x="286" y="520"/>
                </a:lnTo>
                <a:lnTo>
                  <a:pt x="285" y="520"/>
                </a:lnTo>
                <a:lnTo>
                  <a:pt x="285" y="521"/>
                </a:lnTo>
                <a:lnTo>
                  <a:pt x="285" y="522"/>
                </a:lnTo>
                <a:lnTo>
                  <a:pt x="284" y="522"/>
                </a:lnTo>
                <a:lnTo>
                  <a:pt x="284" y="523"/>
                </a:lnTo>
                <a:lnTo>
                  <a:pt x="284" y="524"/>
                </a:lnTo>
                <a:lnTo>
                  <a:pt x="284" y="525"/>
                </a:lnTo>
                <a:lnTo>
                  <a:pt x="285" y="525"/>
                </a:lnTo>
                <a:lnTo>
                  <a:pt x="285" y="526"/>
                </a:lnTo>
                <a:lnTo>
                  <a:pt x="286" y="526"/>
                </a:lnTo>
                <a:lnTo>
                  <a:pt x="286" y="527"/>
                </a:lnTo>
                <a:lnTo>
                  <a:pt x="286" y="528"/>
                </a:lnTo>
                <a:lnTo>
                  <a:pt x="286" y="529"/>
                </a:lnTo>
                <a:lnTo>
                  <a:pt x="285" y="529"/>
                </a:lnTo>
                <a:lnTo>
                  <a:pt x="284" y="529"/>
                </a:lnTo>
                <a:lnTo>
                  <a:pt x="285" y="530"/>
                </a:lnTo>
                <a:lnTo>
                  <a:pt x="285" y="531"/>
                </a:lnTo>
                <a:lnTo>
                  <a:pt x="285" y="532"/>
                </a:lnTo>
                <a:lnTo>
                  <a:pt x="286" y="532"/>
                </a:lnTo>
                <a:lnTo>
                  <a:pt x="286" y="533"/>
                </a:lnTo>
                <a:lnTo>
                  <a:pt x="287" y="533"/>
                </a:lnTo>
                <a:lnTo>
                  <a:pt x="287" y="534"/>
                </a:lnTo>
                <a:lnTo>
                  <a:pt x="287" y="535"/>
                </a:lnTo>
                <a:lnTo>
                  <a:pt x="287" y="536"/>
                </a:lnTo>
                <a:lnTo>
                  <a:pt x="287" y="537"/>
                </a:lnTo>
                <a:lnTo>
                  <a:pt x="288" y="537"/>
                </a:lnTo>
                <a:lnTo>
                  <a:pt x="289" y="537"/>
                </a:lnTo>
                <a:lnTo>
                  <a:pt x="289" y="538"/>
                </a:lnTo>
                <a:lnTo>
                  <a:pt x="290" y="538"/>
                </a:lnTo>
                <a:lnTo>
                  <a:pt x="291" y="538"/>
                </a:lnTo>
                <a:lnTo>
                  <a:pt x="291" y="539"/>
                </a:lnTo>
                <a:lnTo>
                  <a:pt x="292" y="539"/>
                </a:lnTo>
                <a:lnTo>
                  <a:pt x="293" y="539"/>
                </a:lnTo>
                <a:lnTo>
                  <a:pt x="293" y="540"/>
                </a:lnTo>
                <a:lnTo>
                  <a:pt x="294" y="540"/>
                </a:lnTo>
                <a:lnTo>
                  <a:pt x="296" y="541"/>
                </a:lnTo>
                <a:lnTo>
                  <a:pt x="297" y="542"/>
                </a:lnTo>
                <a:lnTo>
                  <a:pt x="298" y="542"/>
                </a:lnTo>
                <a:lnTo>
                  <a:pt x="298" y="543"/>
                </a:lnTo>
                <a:lnTo>
                  <a:pt x="299" y="544"/>
                </a:lnTo>
                <a:lnTo>
                  <a:pt x="298" y="544"/>
                </a:lnTo>
                <a:lnTo>
                  <a:pt x="298" y="545"/>
                </a:lnTo>
                <a:lnTo>
                  <a:pt x="298" y="546"/>
                </a:lnTo>
                <a:lnTo>
                  <a:pt x="297" y="547"/>
                </a:lnTo>
                <a:lnTo>
                  <a:pt x="296" y="547"/>
                </a:lnTo>
                <a:lnTo>
                  <a:pt x="297" y="547"/>
                </a:lnTo>
                <a:lnTo>
                  <a:pt x="297" y="548"/>
                </a:lnTo>
                <a:lnTo>
                  <a:pt x="298" y="549"/>
                </a:lnTo>
                <a:lnTo>
                  <a:pt x="298" y="550"/>
                </a:lnTo>
                <a:lnTo>
                  <a:pt x="298" y="551"/>
                </a:lnTo>
                <a:lnTo>
                  <a:pt x="297" y="551"/>
                </a:lnTo>
                <a:lnTo>
                  <a:pt x="298" y="552"/>
                </a:lnTo>
                <a:lnTo>
                  <a:pt x="298" y="553"/>
                </a:lnTo>
                <a:lnTo>
                  <a:pt x="298" y="554"/>
                </a:lnTo>
                <a:lnTo>
                  <a:pt x="298" y="555"/>
                </a:lnTo>
                <a:lnTo>
                  <a:pt x="298" y="556"/>
                </a:lnTo>
                <a:lnTo>
                  <a:pt x="299" y="557"/>
                </a:lnTo>
                <a:lnTo>
                  <a:pt x="299" y="558"/>
                </a:lnTo>
                <a:lnTo>
                  <a:pt x="299" y="559"/>
                </a:lnTo>
                <a:lnTo>
                  <a:pt x="284" y="559"/>
                </a:lnTo>
                <a:lnTo>
                  <a:pt x="282" y="554"/>
                </a:lnTo>
                <a:lnTo>
                  <a:pt x="280" y="552"/>
                </a:lnTo>
                <a:lnTo>
                  <a:pt x="280" y="550"/>
                </a:lnTo>
                <a:lnTo>
                  <a:pt x="279" y="547"/>
                </a:lnTo>
                <a:lnTo>
                  <a:pt x="278" y="546"/>
                </a:lnTo>
                <a:lnTo>
                  <a:pt x="276" y="545"/>
                </a:lnTo>
                <a:lnTo>
                  <a:pt x="274" y="544"/>
                </a:lnTo>
                <a:lnTo>
                  <a:pt x="271" y="544"/>
                </a:lnTo>
                <a:lnTo>
                  <a:pt x="268" y="543"/>
                </a:lnTo>
                <a:lnTo>
                  <a:pt x="268" y="542"/>
                </a:lnTo>
                <a:lnTo>
                  <a:pt x="267" y="540"/>
                </a:lnTo>
                <a:lnTo>
                  <a:pt x="266" y="539"/>
                </a:lnTo>
                <a:lnTo>
                  <a:pt x="267" y="538"/>
                </a:lnTo>
                <a:lnTo>
                  <a:pt x="268" y="539"/>
                </a:lnTo>
                <a:lnTo>
                  <a:pt x="270" y="541"/>
                </a:lnTo>
                <a:lnTo>
                  <a:pt x="271" y="541"/>
                </a:lnTo>
                <a:lnTo>
                  <a:pt x="272" y="541"/>
                </a:lnTo>
                <a:lnTo>
                  <a:pt x="273" y="540"/>
                </a:lnTo>
                <a:lnTo>
                  <a:pt x="272" y="539"/>
                </a:lnTo>
                <a:lnTo>
                  <a:pt x="271" y="538"/>
                </a:lnTo>
                <a:lnTo>
                  <a:pt x="269" y="537"/>
                </a:lnTo>
                <a:lnTo>
                  <a:pt x="268" y="536"/>
                </a:lnTo>
                <a:lnTo>
                  <a:pt x="268" y="534"/>
                </a:lnTo>
                <a:lnTo>
                  <a:pt x="267" y="532"/>
                </a:lnTo>
                <a:lnTo>
                  <a:pt x="266" y="525"/>
                </a:lnTo>
                <a:lnTo>
                  <a:pt x="265" y="525"/>
                </a:lnTo>
                <a:lnTo>
                  <a:pt x="263" y="525"/>
                </a:lnTo>
                <a:lnTo>
                  <a:pt x="262" y="525"/>
                </a:lnTo>
                <a:lnTo>
                  <a:pt x="260" y="525"/>
                </a:lnTo>
                <a:lnTo>
                  <a:pt x="259" y="526"/>
                </a:lnTo>
                <a:lnTo>
                  <a:pt x="258" y="526"/>
                </a:lnTo>
                <a:lnTo>
                  <a:pt x="257" y="526"/>
                </a:lnTo>
                <a:lnTo>
                  <a:pt x="255" y="526"/>
                </a:lnTo>
                <a:lnTo>
                  <a:pt x="254" y="526"/>
                </a:lnTo>
                <a:lnTo>
                  <a:pt x="252" y="526"/>
                </a:lnTo>
                <a:lnTo>
                  <a:pt x="251" y="526"/>
                </a:lnTo>
                <a:lnTo>
                  <a:pt x="250" y="526"/>
                </a:lnTo>
                <a:lnTo>
                  <a:pt x="249" y="526"/>
                </a:lnTo>
                <a:lnTo>
                  <a:pt x="248" y="526"/>
                </a:lnTo>
                <a:lnTo>
                  <a:pt x="247" y="525"/>
                </a:lnTo>
                <a:lnTo>
                  <a:pt x="246" y="525"/>
                </a:lnTo>
                <a:lnTo>
                  <a:pt x="245" y="525"/>
                </a:lnTo>
                <a:lnTo>
                  <a:pt x="244" y="525"/>
                </a:lnTo>
                <a:lnTo>
                  <a:pt x="243" y="524"/>
                </a:lnTo>
                <a:lnTo>
                  <a:pt x="242" y="524"/>
                </a:lnTo>
                <a:lnTo>
                  <a:pt x="241" y="523"/>
                </a:lnTo>
                <a:lnTo>
                  <a:pt x="238" y="522"/>
                </a:lnTo>
                <a:lnTo>
                  <a:pt x="237" y="522"/>
                </a:lnTo>
                <a:lnTo>
                  <a:pt x="237" y="521"/>
                </a:lnTo>
                <a:lnTo>
                  <a:pt x="236" y="521"/>
                </a:lnTo>
                <a:lnTo>
                  <a:pt x="235" y="521"/>
                </a:lnTo>
                <a:lnTo>
                  <a:pt x="234" y="521"/>
                </a:lnTo>
                <a:lnTo>
                  <a:pt x="233" y="521"/>
                </a:lnTo>
                <a:lnTo>
                  <a:pt x="232" y="521"/>
                </a:lnTo>
                <a:lnTo>
                  <a:pt x="231" y="521"/>
                </a:lnTo>
                <a:lnTo>
                  <a:pt x="230" y="521"/>
                </a:lnTo>
                <a:lnTo>
                  <a:pt x="229" y="521"/>
                </a:lnTo>
                <a:lnTo>
                  <a:pt x="228" y="521"/>
                </a:lnTo>
                <a:lnTo>
                  <a:pt x="221" y="517"/>
                </a:lnTo>
                <a:lnTo>
                  <a:pt x="219" y="516"/>
                </a:lnTo>
                <a:lnTo>
                  <a:pt x="216" y="513"/>
                </a:lnTo>
                <a:lnTo>
                  <a:pt x="210" y="510"/>
                </a:lnTo>
                <a:lnTo>
                  <a:pt x="209" y="510"/>
                </a:lnTo>
                <a:lnTo>
                  <a:pt x="203" y="506"/>
                </a:lnTo>
                <a:lnTo>
                  <a:pt x="202" y="506"/>
                </a:lnTo>
                <a:lnTo>
                  <a:pt x="201" y="506"/>
                </a:lnTo>
                <a:lnTo>
                  <a:pt x="200" y="506"/>
                </a:lnTo>
                <a:lnTo>
                  <a:pt x="199" y="506"/>
                </a:lnTo>
                <a:lnTo>
                  <a:pt x="198" y="506"/>
                </a:lnTo>
                <a:lnTo>
                  <a:pt x="198" y="505"/>
                </a:lnTo>
                <a:lnTo>
                  <a:pt x="197" y="505"/>
                </a:lnTo>
                <a:lnTo>
                  <a:pt x="196" y="505"/>
                </a:lnTo>
                <a:lnTo>
                  <a:pt x="196" y="504"/>
                </a:lnTo>
                <a:lnTo>
                  <a:pt x="195" y="504"/>
                </a:lnTo>
                <a:lnTo>
                  <a:pt x="195" y="503"/>
                </a:lnTo>
                <a:lnTo>
                  <a:pt x="194" y="503"/>
                </a:lnTo>
                <a:lnTo>
                  <a:pt x="193" y="503"/>
                </a:lnTo>
                <a:lnTo>
                  <a:pt x="193" y="502"/>
                </a:lnTo>
                <a:lnTo>
                  <a:pt x="192" y="502"/>
                </a:lnTo>
                <a:lnTo>
                  <a:pt x="192" y="501"/>
                </a:lnTo>
                <a:lnTo>
                  <a:pt x="191" y="501"/>
                </a:lnTo>
                <a:lnTo>
                  <a:pt x="191" y="500"/>
                </a:lnTo>
                <a:lnTo>
                  <a:pt x="190" y="500"/>
                </a:lnTo>
                <a:lnTo>
                  <a:pt x="189" y="500"/>
                </a:lnTo>
                <a:lnTo>
                  <a:pt x="189" y="499"/>
                </a:lnTo>
                <a:lnTo>
                  <a:pt x="188" y="499"/>
                </a:lnTo>
                <a:lnTo>
                  <a:pt x="187" y="499"/>
                </a:lnTo>
                <a:lnTo>
                  <a:pt x="186" y="499"/>
                </a:lnTo>
                <a:lnTo>
                  <a:pt x="186" y="498"/>
                </a:lnTo>
                <a:lnTo>
                  <a:pt x="185" y="498"/>
                </a:lnTo>
                <a:lnTo>
                  <a:pt x="185" y="497"/>
                </a:lnTo>
                <a:lnTo>
                  <a:pt x="184" y="497"/>
                </a:lnTo>
                <a:lnTo>
                  <a:pt x="183" y="497"/>
                </a:lnTo>
                <a:lnTo>
                  <a:pt x="183" y="496"/>
                </a:lnTo>
                <a:lnTo>
                  <a:pt x="182" y="496"/>
                </a:lnTo>
                <a:lnTo>
                  <a:pt x="182" y="495"/>
                </a:lnTo>
                <a:lnTo>
                  <a:pt x="181" y="495"/>
                </a:lnTo>
                <a:lnTo>
                  <a:pt x="180" y="495"/>
                </a:lnTo>
                <a:lnTo>
                  <a:pt x="179" y="495"/>
                </a:lnTo>
                <a:lnTo>
                  <a:pt x="178" y="495"/>
                </a:lnTo>
                <a:lnTo>
                  <a:pt x="178" y="494"/>
                </a:lnTo>
                <a:lnTo>
                  <a:pt x="177" y="494"/>
                </a:lnTo>
                <a:lnTo>
                  <a:pt x="177" y="493"/>
                </a:lnTo>
                <a:lnTo>
                  <a:pt x="176" y="493"/>
                </a:lnTo>
                <a:lnTo>
                  <a:pt x="176" y="492"/>
                </a:lnTo>
                <a:lnTo>
                  <a:pt x="176" y="491"/>
                </a:lnTo>
                <a:lnTo>
                  <a:pt x="176" y="490"/>
                </a:lnTo>
                <a:lnTo>
                  <a:pt x="176" y="489"/>
                </a:lnTo>
                <a:lnTo>
                  <a:pt x="176" y="488"/>
                </a:lnTo>
                <a:lnTo>
                  <a:pt x="175" y="488"/>
                </a:lnTo>
                <a:lnTo>
                  <a:pt x="175" y="487"/>
                </a:lnTo>
                <a:lnTo>
                  <a:pt x="174" y="487"/>
                </a:lnTo>
                <a:lnTo>
                  <a:pt x="173" y="487"/>
                </a:lnTo>
                <a:lnTo>
                  <a:pt x="172" y="487"/>
                </a:lnTo>
                <a:lnTo>
                  <a:pt x="171" y="487"/>
                </a:lnTo>
                <a:lnTo>
                  <a:pt x="171" y="486"/>
                </a:lnTo>
                <a:lnTo>
                  <a:pt x="171" y="485"/>
                </a:lnTo>
                <a:lnTo>
                  <a:pt x="170" y="485"/>
                </a:lnTo>
                <a:lnTo>
                  <a:pt x="170" y="484"/>
                </a:lnTo>
                <a:lnTo>
                  <a:pt x="170" y="483"/>
                </a:lnTo>
                <a:lnTo>
                  <a:pt x="170" y="482"/>
                </a:lnTo>
                <a:lnTo>
                  <a:pt x="170" y="481"/>
                </a:lnTo>
                <a:lnTo>
                  <a:pt x="169" y="481"/>
                </a:lnTo>
                <a:lnTo>
                  <a:pt x="169" y="480"/>
                </a:lnTo>
                <a:lnTo>
                  <a:pt x="169" y="479"/>
                </a:lnTo>
                <a:lnTo>
                  <a:pt x="168" y="479"/>
                </a:lnTo>
                <a:lnTo>
                  <a:pt x="168" y="478"/>
                </a:lnTo>
                <a:lnTo>
                  <a:pt x="168" y="477"/>
                </a:lnTo>
                <a:lnTo>
                  <a:pt x="168" y="476"/>
                </a:lnTo>
                <a:lnTo>
                  <a:pt x="168" y="475"/>
                </a:lnTo>
                <a:lnTo>
                  <a:pt x="168" y="474"/>
                </a:lnTo>
                <a:lnTo>
                  <a:pt x="168" y="473"/>
                </a:lnTo>
                <a:lnTo>
                  <a:pt x="168" y="472"/>
                </a:lnTo>
                <a:lnTo>
                  <a:pt x="168" y="471"/>
                </a:lnTo>
                <a:lnTo>
                  <a:pt x="168" y="470"/>
                </a:lnTo>
                <a:lnTo>
                  <a:pt x="168" y="469"/>
                </a:lnTo>
                <a:lnTo>
                  <a:pt x="168" y="468"/>
                </a:lnTo>
                <a:lnTo>
                  <a:pt x="168" y="467"/>
                </a:lnTo>
                <a:lnTo>
                  <a:pt x="168" y="466"/>
                </a:lnTo>
                <a:lnTo>
                  <a:pt x="167" y="466"/>
                </a:lnTo>
                <a:lnTo>
                  <a:pt x="167" y="465"/>
                </a:lnTo>
                <a:lnTo>
                  <a:pt x="167" y="464"/>
                </a:lnTo>
                <a:lnTo>
                  <a:pt x="166" y="464"/>
                </a:lnTo>
                <a:lnTo>
                  <a:pt x="166" y="463"/>
                </a:lnTo>
                <a:lnTo>
                  <a:pt x="166" y="462"/>
                </a:lnTo>
                <a:lnTo>
                  <a:pt x="165" y="462"/>
                </a:lnTo>
                <a:lnTo>
                  <a:pt x="165" y="461"/>
                </a:lnTo>
                <a:lnTo>
                  <a:pt x="164" y="461"/>
                </a:lnTo>
                <a:lnTo>
                  <a:pt x="164" y="460"/>
                </a:lnTo>
                <a:lnTo>
                  <a:pt x="164" y="459"/>
                </a:lnTo>
                <a:lnTo>
                  <a:pt x="164" y="458"/>
                </a:lnTo>
                <a:lnTo>
                  <a:pt x="163" y="458"/>
                </a:lnTo>
                <a:lnTo>
                  <a:pt x="162" y="458"/>
                </a:lnTo>
                <a:lnTo>
                  <a:pt x="162" y="457"/>
                </a:lnTo>
                <a:lnTo>
                  <a:pt x="161" y="457"/>
                </a:lnTo>
                <a:lnTo>
                  <a:pt x="161" y="456"/>
                </a:lnTo>
                <a:lnTo>
                  <a:pt x="161" y="455"/>
                </a:lnTo>
                <a:lnTo>
                  <a:pt x="160" y="455"/>
                </a:lnTo>
                <a:lnTo>
                  <a:pt x="160" y="454"/>
                </a:lnTo>
                <a:lnTo>
                  <a:pt x="160" y="453"/>
                </a:lnTo>
                <a:lnTo>
                  <a:pt x="161" y="453"/>
                </a:lnTo>
                <a:lnTo>
                  <a:pt x="161" y="452"/>
                </a:lnTo>
                <a:lnTo>
                  <a:pt x="160" y="452"/>
                </a:lnTo>
                <a:lnTo>
                  <a:pt x="160" y="451"/>
                </a:lnTo>
                <a:lnTo>
                  <a:pt x="160" y="450"/>
                </a:lnTo>
                <a:lnTo>
                  <a:pt x="159" y="450"/>
                </a:lnTo>
                <a:lnTo>
                  <a:pt x="159" y="449"/>
                </a:lnTo>
                <a:lnTo>
                  <a:pt x="160" y="449"/>
                </a:lnTo>
                <a:lnTo>
                  <a:pt x="160" y="448"/>
                </a:lnTo>
                <a:lnTo>
                  <a:pt x="160" y="447"/>
                </a:lnTo>
                <a:lnTo>
                  <a:pt x="160" y="446"/>
                </a:lnTo>
                <a:lnTo>
                  <a:pt x="159" y="446"/>
                </a:lnTo>
                <a:lnTo>
                  <a:pt x="158" y="446"/>
                </a:lnTo>
                <a:lnTo>
                  <a:pt x="158" y="447"/>
                </a:lnTo>
                <a:lnTo>
                  <a:pt x="157" y="447"/>
                </a:lnTo>
                <a:lnTo>
                  <a:pt x="157" y="448"/>
                </a:lnTo>
                <a:lnTo>
                  <a:pt x="156" y="448"/>
                </a:lnTo>
                <a:lnTo>
                  <a:pt x="155" y="448"/>
                </a:lnTo>
                <a:lnTo>
                  <a:pt x="155" y="449"/>
                </a:lnTo>
                <a:lnTo>
                  <a:pt x="154" y="449"/>
                </a:lnTo>
                <a:lnTo>
                  <a:pt x="153" y="449"/>
                </a:lnTo>
                <a:lnTo>
                  <a:pt x="153" y="450"/>
                </a:lnTo>
                <a:lnTo>
                  <a:pt x="152" y="450"/>
                </a:lnTo>
                <a:lnTo>
                  <a:pt x="152" y="451"/>
                </a:lnTo>
                <a:lnTo>
                  <a:pt x="153" y="451"/>
                </a:lnTo>
                <a:lnTo>
                  <a:pt x="153" y="452"/>
                </a:lnTo>
                <a:lnTo>
                  <a:pt x="152" y="452"/>
                </a:lnTo>
                <a:lnTo>
                  <a:pt x="152" y="453"/>
                </a:lnTo>
                <a:lnTo>
                  <a:pt x="151" y="453"/>
                </a:lnTo>
                <a:lnTo>
                  <a:pt x="151" y="454"/>
                </a:lnTo>
                <a:lnTo>
                  <a:pt x="150" y="454"/>
                </a:lnTo>
                <a:lnTo>
                  <a:pt x="149" y="455"/>
                </a:lnTo>
                <a:lnTo>
                  <a:pt x="149" y="456"/>
                </a:lnTo>
                <a:lnTo>
                  <a:pt x="149" y="457"/>
                </a:lnTo>
                <a:lnTo>
                  <a:pt x="148" y="457"/>
                </a:lnTo>
                <a:lnTo>
                  <a:pt x="147" y="457"/>
                </a:lnTo>
                <a:lnTo>
                  <a:pt x="146" y="457"/>
                </a:lnTo>
                <a:lnTo>
                  <a:pt x="146" y="456"/>
                </a:lnTo>
                <a:lnTo>
                  <a:pt x="145" y="456"/>
                </a:lnTo>
                <a:lnTo>
                  <a:pt x="144" y="456"/>
                </a:lnTo>
                <a:lnTo>
                  <a:pt x="143" y="456"/>
                </a:lnTo>
                <a:lnTo>
                  <a:pt x="143" y="457"/>
                </a:lnTo>
                <a:lnTo>
                  <a:pt x="142" y="457"/>
                </a:lnTo>
                <a:lnTo>
                  <a:pt x="141" y="457"/>
                </a:lnTo>
                <a:lnTo>
                  <a:pt x="141" y="458"/>
                </a:lnTo>
                <a:lnTo>
                  <a:pt x="141" y="457"/>
                </a:lnTo>
                <a:lnTo>
                  <a:pt x="140" y="457"/>
                </a:lnTo>
                <a:lnTo>
                  <a:pt x="140" y="458"/>
                </a:lnTo>
                <a:lnTo>
                  <a:pt x="139" y="458"/>
                </a:lnTo>
                <a:lnTo>
                  <a:pt x="138" y="458"/>
                </a:lnTo>
                <a:lnTo>
                  <a:pt x="137" y="458"/>
                </a:lnTo>
                <a:lnTo>
                  <a:pt x="137" y="459"/>
                </a:lnTo>
                <a:lnTo>
                  <a:pt x="136" y="459"/>
                </a:lnTo>
                <a:lnTo>
                  <a:pt x="136" y="460"/>
                </a:lnTo>
                <a:lnTo>
                  <a:pt x="136" y="461"/>
                </a:lnTo>
                <a:lnTo>
                  <a:pt x="135" y="461"/>
                </a:lnTo>
                <a:lnTo>
                  <a:pt x="135" y="462"/>
                </a:lnTo>
                <a:lnTo>
                  <a:pt x="134" y="462"/>
                </a:lnTo>
                <a:lnTo>
                  <a:pt x="133" y="462"/>
                </a:lnTo>
                <a:lnTo>
                  <a:pt x="133" y="463"/>
                </a:lnTo>
                <a:lnTo>
                  <a:pt x="132" y="463"/>
                </a:lnTo>
                <a:lnTo>
                  <a:pt x="132" y="464"/>
                </a:lnTo>
                <a:lnTo>
                  <a:pt x="131" y="464"/>
                </a:lnTo>
                <a:lnTo>
                  <a:pt x="131" y="465"/>
                </a:lnTo>
                <a:lnTo>
                  <a:pt x="130" y="466"/>
                </a:lnTo>
                <a:lnTo>
                  <a:pt x="130" y="467"/>
                </a:lnTo>
                <a:lnTo>
                  <a:pt x="129" y="467"/>
                </a:lnTo>
                <a:lnTo>
                  <a:pt x="128" y="467"/>
                </a:lnTo>
                <a:lnTo>
                  <a:pt x="127" y="467"/>
                </a:lnTo>
                <a:lnTo>
                  <a:pt x="127" y="468"/>
                </a:lnTo>
                <a:lnTo>
                  <a:pt x="126" y="468"/>
                </a:lnTo>
                <a:lnTo>
                  <a:pt x="125" y="468"/>
                </a:lnTo>
                <a:lnTo>
                  <a:pt x="124" y="468"/>
                </a:lnTo>
                <a:lnTo>
                  <a:pt x="124" y="467"/>
                </a:lnTo>
                <a:lnTo>
                  <a:pt x="124" y="466"/>
                </a:lnTo>
                <a:lnTo>
                  <a:pt x="124" y="465"/>
                </a:lnTo>
                <a:lnTo>
                  <a:pt x="124" y="464"/>
                </a:lnTo>
                <a:lnTo>
                  <a:pt x="123" y="464"/>
                </a:lnTo>
                <a:lnTo>
                  <a:pt x="123" y="463"/>
                </a:lnTo>
                <a:lnTo>
                  <a:pt x="122" y="463"/>
                </a:lnTo>
                <a:lnTo>
                  <a:pt x="121" y="463"/>
                </a:lnTo>
                <a:lnTo>
                  <a:pt x="121" y="462"/>
                </a:lnTo>
                <a:lnTo>
                  <a:pt x="120" y="462"/>
                </a:lnTo>
                <a:lnTo>
                  <a:pt x="120" y="461"/>
                </a:lnTo>
                <a:lnTo>
                  <a:pt x="120" y="460"/>
                </a:lnTo>
                <a:lnTo>
                  <a:pt x="119" y="460"/>
                </a:lnTo>
                <a:lnTo>
                  <a:pt x="119" y="459"/>
                </a:lnTo>
                <a:lnTo>
                  <a:pt x="118" y="459"/>
                </a:lnTo>
                <a:lnTo>
                  <a:pt x="118" y="458"/>
                </a:lnTo>
                <a:lnTo>
                  <a:pt x="117" y="458"/>
                </a:lnTo>
                <a:lnTo>
                  <a:pt x="117" y="457"/>
                </a:lnTo>
                <a:lnTo>
                  <a:pt x="117" y="456"/>
                </a:lnTo>
                <a:lnTo>
                  <a:pt x="116" y="456"/>
                </a:lnTo>
                <a:lnTo>
                  <a:pt x="116" y="455"/>
                </a:lnTo>
                <a:lnTo>
                  <a:pt x="115" y="455"/>
                </a:lnTo>
                <a:lnTo>
                  <a:pt x="115" y="454"/>
                </a:lnTo>
                <a:lnTo>
                  <a:pt x="114" y="454"/>
                </a:lnTo>
                <a:lnTo>
                  <a:pt x="114" y="453"/>
                </a:lnTo>
                <a:lnTo>
                  <a:pt x="114" y="452"/>
                </a:lnTo>
                <a:lnTo>
                  <a:pt x="113" y="452"/>
                </a:lnTo>
                <a:lnTo>
                  <a:pt x="112" y="452"/>
                </a:lnTo>
                <a:lnTo>
                  <a:pt x="111" y="452"/>
                </a:lnTo>
                <a:lnTo>
                  <a:pt x="111" y="451"/>
                </a:lnTo>
                <a:lnTo>
                  <a:pt x="110" y="451"/>
                </a:lnTo>
                <a:lnTo>
                  <a:pt x="110" y="450"/>
                </a:lnTo>
                <a:lnTo>
                  <a:pt x="109" y="450"/>
                </a:lnTo>
                <a:lnTo>
                  <a:pt x="108" y="450"/>
                </a:lnTo>
                <a:lnTo>
                  <a:pt x="107" y="449"/>
                </a:lnTo>
                <a:lnTo>
                  <a:pt x="106" y="449"/>
                </a:lnTo>
                <a:lnTo>
                  <a:pt x="106" y="448"/>
                </a:lnTo>
                <a:lnTo>
                  <a:pt x="107" y="448"/>
                </a:lnTo>
                <a:lnTo>
                  <a:pt x="107" y="447"/>
                </a:lnTo>
                <a:lnTo>
                  <a:pt x="108" y="447"/>
                </a:lnTo>
                <a:lnTo>
                  <a:pt x="109" y="446"/>
                </a:lnTo>
                <a:lnTo>
                  <a:pt x="110" y="446"/>
                </a:lnTo>
                <a:lnTo>
                  <a:pt x="111" y="446"/>
                </a:lnTo>
                <a:lnTo>
                  <a:pt x="112" y="446"/>
                </a:lnTo>
                <a:lnTo>
                  <a:pt x="113" y="446"/>
                </a:lnTo>
                <a:lnTo>
                  <a:pt x="114" y="446"/>
                </a:lnTo>
                <a:lnTo>
                  <a:pt x="115" y="446"/>
                </a:lnTo>
                <a:lnTo>
                  <a:pt x="115" y="445"/>
                </a:lnTo>
                <a:lnTo>
                  <a:pt x="116" y="445"/>
                </a:lnTo>
                <a:lnTo>
                  <a:pt x="117" y="444"/>
                </a:lnTo>
                <a:lnTo>
                  <a:pt x="118" y="443"/>
                </a:lnTo>
                <a:lnTo>
                  <a:pt x="118" y="442"/>
                </a:lnTo>
                <a:lnTo>
                  <a:pt x="118" y="441"/>
                </a:lnTo>
                <a:lnTo>
                  <a:pt x="118" y="440"/>
                </a:lnTo>
                <a:lnTo>
                  <a:pt x="118" y="438"/>
                </a:lnTo>
                <a:lnTo>
                  <a:pt x="118" y="437"/>
                </a:lnTo>
                <a:lnTo>
                  <a:pt x="118" y="436"/>
                </a:lnTo>
                <a:lnTo>
                  <a:pt x="118" y="435"/>
                </a:lnTo>
                <a:lnTo>
                  <a:pt x="118" y="434"/>
                </a:lnTo>
                <a:lnTo>
                  <a:pt x="118" y="433"/>
                </a:lnTo>
                <a:lnTo>
                  <a:pt x="118" y="432"/>
                </a:lnTo>
                <a:lnTo>
                  <a:pt x="118" y="431"/>
                </a:lnTo>
                <a:lnTo>
                  <a:pt x="119" y="430"/>
                </a:lnTo>
                <a:lnTo>
                  <a:pt x="119" y="429"/>
                </a:lnTo>
                <a:lnTo>
                  <a:pt x="118" y="429"/>
                </a:lnTo>
                <a:lnTo>
                  <a:pt x="118" y="428"/>
                </a:lnTo>
                <a:lnTo>
                  <a:pt x="117" y="428"/>
                </a:lnTo>
                <a:lnTo>
                  <a:pt x="116" y="428"/>
                </a:lnTo>
                <a:lnTo>
                  <a:pt x="116" y="427"/>
                </a:lnTo>
                <a:lnTo>
                  <a:pt x="115" y="427"/>
                </a:lnTo>
                <a:lnTo>
                  <a:pt x="115" y="426"/>
                </a:lnTo>
                <a:lnTo>
                  <a:pt x="115" y="425"/>
                </a:lnTo>
                <a:lnTo>
                  <a:pt x="114" y="425"/>
                </a:lnTo>
                <a:lnTo>
                  <a:pt x="114" y="424"/>
                </a:lnTo>
                <a:lnTo>
                  <a:pt x="114" y="423"/>
                </a:lnTo>
                <a:lnTo>
                  <a:pt x="113" y="423"/>
                </a:lnTo>
                <a:lnTo>
                  <a:pt x="112" y="423"/>
                </a:lnTo>
                <a:lnTo>
                  <a:pt x="112" y="422"/>
                </a:lnTo>
                <a:lnTo>
                  <a:pt x="111" y="422"/>
                </a:lnTo>
                <a:lnTo>
                  <a:pt x="111" y="421"/>
                </a:lnTo>
                <a:lnTo>
                  <a:pt x="111" y="420"/>
                </a:lnTo>
                <a:lnTo>
                  <a:pt x="111" y="419"/>
                </a:lnTo>
                <a:lnTo>
                  <a:pt x="110" y="419"/>
                </a:lnTo>
                <a:lnTo>
                  <a:pt x="110" y="418"/>
                </a:lnTo>
                <a:lnTo>
                  <a:pt x="110" y="417"/>
                </a:lnTo>
                <a:lnTo>
                  <a:pt x="109" y="417"/>
                </a:lnTo>
                <a:lnTo>
                  <a:pt x="109" y="416"/>
                </a:lnTo>
                <a:lnTo>
                  <a:pt x="108" y="416"/>
                </a:lnTo>
                <a:lnTo>
                  <a:pt x="107" y="415"/>
                </a:lnTo>
                <a:lnTo>
                  <a:pt x="106" y="414"/>
                </a:lnTo>
                <a:lnTo>
                  <a:pt x="106" y="413"/>
                </a:lnTo>
                <a:lnTo>
                  <a:pt x="105" y="413"/>
                </a:lnTo>
                <a:lnTo>
                  <a:pt x="105" y="412"/>
                </a:lnTo>
                <a:lnTo>
                  <a:pt x="105" y="411"/>
                </a:lnTo>
                <a:lnTo>
                  <a:pt x="105" y="410"/>
                </a:lnTo>
                <a:lnTo>
                  <a:pt x="105" y="409"/>
                </a:lnTo>
                <a:lnTo>
                  <a:pt x="105" y="408"/>
                </a:lnTo>
                <a:lnTo>
                  <a:pt x="105" y="407"/>
                </a:lnTo>
                <a:lnTo>
                  <a:pt x="104" y="407"/>
                </a:lnTo>
                <a:lnTo>
                  <a:pt x="104" y="406"/>
                </a:lnTo>
                <a:lnTo>
                  <a:pt x="104" y="405"/>
                </a:lnTo>
                <a:lnTo>
                  <a:pt x="103" y="405"/>
                </a:lnTo>
                <a:lnTo>
                  <a:pt x="103" y="404"/>
                </a:lnTo>
                <a:lnTo>
                  <a:pt x="103" y="403"/>
                </a:lnTo>
                <a:lnTo>
                  <a:pt x="103" y="402"/>
                </a:lnTo>
                <a:lnTo>
                  <a:pt x="103" y="401"/>
                </a:lnTo>
                <a:lnTo>
                  <a:pt x="103" y="400"/>
                </a:lnTo>
                <a:lnTo>
                  <a:pt x="102" y="400"/>
                </a:lnTo>
                <a:lnTo>
                  <a:pt x="102" y="399"/>
                </a:lnTo>
                <a:lnTo>
                  <a:pt x="101" y="399"/>
                </a:lnTo>
                <a:lnTo>
                  <a:pt x="101" y="398"/>
                </a:lnTo>
                <a:lnTo>
                  <a:pt x="100" y="398"/>
                </a:lnTo>
                <a:lnTo>
                  <a:pt x="100" y="397"/>
                </a:lnTo>
                <a:lnTo>
                  <a:pt x="100" y="396"/>
                </a:lnTo>
                <a:lnTo>
                  <a:pt x="99" y="396"/>
                </a:lnTo>
                <a:lnTo>
                  <a:pt x="99" y="395"/>
                </a:lnTo>
                <a:lnTo>
                  <a:pt x="99" y="394"/>
                </a:lnTo>
                <a:lnTo>
                  <a:pt x="99" y="393"/>
                </a:lnTo>
                <a:lnTo>
                  <a:pt x="99" y="392"/>
                </a:lnTo>
                <a:lnTo>
                  <a:pt x="98" y="392"/>
                </a:lnTo>
                <a:lnTo>
                  <a:pt x="97" y="392"/>
                </a:lnTo>
                <a:lnTo>
                  <a:pt x="96" y="392"/>
                </a:lnTo>
                <a:lnTo>
                  <a:pt x="95" y="392"/>
                </a:lnTo>
                <a:lnTo>
                  <a:pt x="94" y="392"/>
                </a:lnTo>
                <a:lnTo>
                  <a:pt x="93" y="392"/>
                </a:lnTo>
                <a:lnTo>
                  <a:pt x="92" y="392"/>
                </a:lnTo>
                <a:lnTo>
                  <a:pt x="91" y="392"/>
                </a:lnTo>
                <a:lnTo>
                  <a:pt x="91" y="393"/>
                </a:lnTo>
                <a:lnTo>
                  <a:pt x="90" y="393"/>
                </a:lnTo>
                <a:lnTo>
                  <a:pt x="90" y="394"/>
                </a:lnTo>
                <a:lnTo>
                  <a:pt x="89" y="394"/>
                </a:lnTo>
                <a:lnTo>
                  <a:pt x="88" y="394"/>
                </a:lnTo>
                <a:lnTo>
                  <a:pt x="87" y="394"/>
                </a:lnTo>
                <a:lnTo>
                  <a:pt x="86" y="392"/>
                </a:lnTo>
                <a:lnTo>
                  <a:pt x="86" y="391"/>
                </a:lnTo>
                <a:lnTo>
                  <a:pt x="85" y="391"/>
                </a:lnTo>
                <a:lnTo>
                  <a:pt x="85" y="390"/>
                </a:lnTo>
                <a:lnTo>
                  <a:pt x="85" y="389"/>
                </a:lnTo>
                <a:lnTo>
                  <a:pt x="84" y="389"/>
                </a:lnTo>
                <a:lnTo>
                  <a:pt x="84" y="388"/>
                </a:lnTo>
                <a:lnTo>
                  <a:pt x="84" y="387"/>
                </a:lnTo>
                <a:lnTo>
                  <a:pt x="83" y="386"/>
                </a:lnTo>
                <a:lnTo>
                  <a:pt x="83" y="385"/>
                </a:lnTo>
                <a:lnTo>
                  <a:pt x="82" y="385"/>
                </a:lnTo>
                <a:lnTo>
                  <a:pt x="82" y="384"/>
                </a:lnTo>
                <a:lnTo>
                  <a:pt x="81" y="384"/>
                </a:lnTo>
                <a:lnTo>
                  <a:pt x="81" y="383"/>
                </a:lnTo>
                <a:lnTo>
                  <a:pt x="81" y="382"/>
                </a:lnTo>
                <a:lnTo>
                  <a:pt x="80" y="382"/>
                </a:lnTo>
                <a:lnTo>
                  <a:pt x="80" y="381"/>
                </a:lnTo>
                <a:lnTo>
                  <a:pt x="81" y="381"/>
                </a:lnTo>
                <a:lnTo>
                  <a:pt x="81" y="380"/>
                </a:lnTo>
                <a:lnTo>
                  <a:pt x="81" y="379"/>
                </a:lnTo>
                <a:lnTo>
                  <a:pt x="82" y="379"/>
                </a:lnTo>
                <a:lnTo>
                  <a:pt x="82" y="378"/>
                </a:lnTo>
                <a:lnTo>
                  <a:pt x="83" y="378"/>
                </a:lnTo>
                <a:lnTo>
                  <a:pt x="83" y="377"/>
                </a:lnTo>
                <a:lnTo>
                  <a:pt x="84" y="376"/>
                </a:lnTo>
                <a:lnTo>
                  <a:pt x="85" y="376"/>
                </a:lnTo>
                <a:lnTo>
                  <a:pt x="85" y="375"/>
                </a:lnTo>
                <a:lnTo>
                  <a:pt x="86" y="375"/>
                </a:lnTo>
                <a:lnTo>
                  <a:pt x="87" y="375"/>
                </a:lnTo>
                <a:lnTo>
                  <a:pt x="87" y="374"/>
                </a:lnTo>
                <a:lnTo>
                  <a:pt x="88" y="374"/>
                </a:lnTo>
                <a:lnTo>
                  <a:pt x="88" y="373"/>
                </a:lnTo>
                <a:lnTo>
                  <a:pt x="88" y="372"/>
                </a:lnTo>
                <a:lnTo>
                  <a:pt x="89" y="372"/>
                </a:lnTo>
                <a:lnTo>
                  <a:pt x="88" y="372"/>
                </a:lnTo>
                <a:lnTo>
                  <a:pt x="88" y="371"/>
                </a:lnTo>
                <a:lnTo>
                  <a:pt x="87" y="371"/>
                </a:lnTo>
                <a:lnTo>
                  <a:pt x="87" y="370"/>
                </a:lnTo>
                <a:lnTo>
                  <a:pt x="86" y="369"/>
                </a:lnTo>
                <a:lnTo>
                  <a:pt x="86" y="368"/>
                </a:lnTo>
                <a:lnTo>
                  <a:pt x="86" y="367"/>
                </a:lnTo>
                <a:lnTo>
                  <a:pt x="85" y="367"/>
                </a:lnTo>
                <a:lnTo>
                  <a:pt x="85" y="366"/>
                </a:lnTo>
                <a:lnTo>
                  <a:pt x="84" y="366"/>
                </a:lnTo>
                <a:lnTo>
                  <a:pt x="84" y="365"/>
                </a:lnTo>
                <a:lnTo>
                  <a:pt x="83" y="365"/>
                </a:lnTo>
                <a:lnTo>
                  <a:pt x="82" y="365"/>
                </a:lnTo>
                <a:lnTo>
                  <a:pt x="82" y="363"/>
                </a:lnTo>
                <a:lnTo>
                  <a:pt x="82" y="361"/>
                </a:lnTo>
                <a:lnTo>
                  <a:pt x="82" y="360"/>
                </a:lnTo>
                <a:lnTo>
                  <a:pt x="81" y="359"/>
                </a:lnTo>
                <a:lnTo>
                  <a:pt x="81" y="357"/>
                </a:lnTo>
                <a:lnTo>
                  <a:pt x="81" y="355"/>
                </a:lnTo>
                <a:lnTo>
                  <a:pt x="80" y="353"/>
                </a:lnTo>
                <a:lnTo>
                  <a:pt x="80" y="351"/>
                </a:lnTo>
                <a:lnTo>
                  <a:pt x="80" y="348"/>
                </a:lnTo>
                <a:lnTo>
                  <a:pt x="80" y="347"/>
                </a:lnTo>
                <a:lnTo>
                  <a:pt x="80" y="346"/>
                </a:lnTo>
                <a:lnTo>
                  <a:pt x="79" y="343"/>
                </a:lnTo>
                <a:lnTo>
                  <a:pt x="78" y="340"/>
                </a:lnTo>
                <a:lnTo>
                  <a:pt x="77" y="336"/>
                </a:lnTo>
                <a:lnTo>
                  <a:pt x="76" y="335"/>
                </a:lnTo>
                <a:lnTo>
                  <a:pt x="76" y="334"/>
                </a:lnTo>
                <a:lnTo>
                  <a:pt x="74" y="331"/>
                </a:lnTo>
                <a:lnTo>
                  <a:pt x="73" y="328"/>
                </a:lnTo>
                <a:lnTo>
                  <a:pt x="71" y="325"/>
                </a:lnTo>
                <a:lnTo>
                  <a:pt x="70" y="324"/>
                </a:lnTo>
                <a:lnTo>
                  <a:pt x="69" y="321"/>
                </a:lnTo>
                <a:lnTo>
                  <a:pt x="68" y="320"/>
                </a:lnTo>
                <a:lnTo>
                  <a:pt x="66" y="317"/>
                </a:lnTo>
                <a:lnTo>
                  <a:pt x="64" y="315"/>
                </a:lnTo>
                <a:lnTo>
                  <a:pt x="62" y="314"/>
                </a:lnTo>
                <a:lnTo>
                  <a:pt x="61" y="314"/>
                </a:lnTo>
                <a:lnTo>
                  <a:pt x="61" y="313"/>
                </a:lnTo>
                <a:lnTo>
                  <a:pt x="60" y="312"/>
                </a:lnTo>
                <a:lnTo>
                  <a:pt x="59" y="311"/>
                </a:lnTo>
                <a:lnTo>
                  <a:pt x="58" y="310"/>
                </a:lnTo>
                <a:lnTo>
                  <a:pt x="58" y="309"/>
                </a:lnTo>
                <a:lnTo>
                  <a:pt x="57" y="308"/>
                </a:lnTo>
                <a:lnTo>
                  <a:pt x="56" y="306"/>
                </a:lnTo>
                <a:lnTo>
                  <a:pt x="56" y="304"/>
                </a:lnTo>
                <a:lnTo>
                  <a:pt x="56" y="302"/>
                </a:lnTo>
                <a:lnTo>
                  <a:pt x="57" y="301"/>
                </a:lnTo>
                <a:lnTo>
                  <a:pt x="57" y="299"/>
                </a:lnTo>
                <a:lnTo>
                  <a:pt x="58" y="297"/>
                </a:lnTo>
                <a:lnTo>
                  <a:pt x="58" y="296"/>
                </a:lnTo>
                <a:lnTo>
                  <a:pt x="59" y="295"/>
                </a:lnTo>
                <a:lnTo>
                  <a:pt x="60" y="294"/>
                </a:lnTo>
                <a:lnTo>
                  <a:pt x="60" y="291"/>
                </a:lnTo>
                <a:lnTo>
                  <a:pt x="61" y="288"/>
                </a:lnTo>
                <a:lnTo>
                  <a:pt x="61" y="287"/>
                </a:lnTo>
                <a:lnTo>
                  <a:pt x="61" y="285"/>
                </a:lnTo>
                <a:lnTo>
                  <a:pt x="61" y="283"/>
                </a:lnTo>
                <a:lnTo>
                  <a:pt x="61" y="276"/>
                </a:lnTo>
                <a:lnTo>
                  <a:pt x="62" y="276"/>
                </a:lnTo>
                <a:lnTo>
                  <a:pt x="64" y="276"/>
                </a:lnTo>
                <a:lnTo>
                  <a:pt x="67" y="271"/>
                </a:lnTo>
                <a:lnTo>
                  <a:pt x="67" y="269"/>
                </a:lnTo>
                <a:lnTo>
                  <a:pt x="66" y="267"/>
                </a:lnTo>
                <a:lnTo>
                  <a:pt x="66" y="265"/>
                </a:lnTo>
                <a:lnTo>
                  <a:pt x="66" y="264"/>
                </a:lnTo>
                <a:lnTo>
                  <a:pt x="66" y="263"/>
                </a:lnTo>
                <a:lnTo>
                  <a:pt x="66" y="261"/>
                </a:lnTo>
                <a:lnTo>
                  <a:pt x="66" y="259"/>
                </a:lnTo>
                <a:lnTo>
                  <a:pt x="68" y="257"/>
                </a:lnTo>
                <a:lnTo>
                  <a:pt x="68" y="256"/>
                </a:lnTo>
                <a:lnTo>
                  <a:pt x="71" y="253"/>
                </a:lnTo>
                <a:lnTo>
                  <a:pt x="73" y="250"/>
                </a:lnTo>
                <a:lnTo>
                  <a:pt x="74" y="250"/>
                </a:lnTo>
                <a:lnTo>
                  <a:pt x="74" y="249"/>
                </a:lnTo>
                <a:lnTo>
                  <a:pt x="74" y="247"/>
                </a:lnTo>
                <a:lnTo>
                  <a:pt x="74" y="246"/>
                </a:lnTo>
                <a:lnTo>
                  <a:pt x="77" y="243"/>
                </a:lnTo>
                <a:lnTo>
                  <a:pt x="80" y="241"/>
                </a:lnTo>
                <a:lnTo>
                  <a:pt x="80" y="239"/>
                </a:lnTo>
                <a:lnTo>
                  <a:pt x="81" y="236"/>
                </a:lnTo>
                <a:lnTo>
                  <a:pt x="82" y="231"/>
                </a:lnTo>
                <a:lnTo>
                  <a:pt x="83" y="228"/>
                </a:lnTo>
                <a:lnTo>
                  <a:pt x="83" y="227"/>
                </a:lnTo>
                <a:lnTo>
                  <a:pt x="84" y="225"/>
                </a:lnTo>
                <a:lnTo>
                  <a:pt x="83" y="223"/>
                </a:lnTo>
                <a:lnTo>
                  <a:pt x="84" y="221"/>
                </a:lnTo>
                <a:lnTo>
                  <a:pt x="84" y="219"/>
                </a:lnTo>
                <a:lnTo>
                  <a:pt x="85" y="218"/>
                </a:lnTo>
                <a:lnTo>
                  <a:pt x="86" y="214"/>
                </a:lnTo>
                <a:lnTo>
                  <a:pt x="87" y="211"/>
                </a:lnTo>
                <a:lnTo>
                  <a:pt x="90" y="210"/>
                </a:lnTo>
                <a:lnTo>
                  <a:pt x="93" y="207"/>
                </a:lnTo>
                <a:lnTo>
                  <a:pt x="94" y="207"/>
                </a:lnTo>
                <a:lnTo>
                  <a:pt x="95" y="207"/>
                </a:lnTo>
                <a:lnTo>
                  <a:pt x="96" y="207"/>
                </a:lnTo>
                <a:lnTo>
                  <a:pt x="97" y="206"/>
                </a:lnTo>
                <a:lnTo>
                  <a:pt x="99" y="206"/>
                </a:lnTo>
                <a:lnTo>
                  <a:pt x="100" y="205"/>
                </a:lnTo>
                <a:lnTo>
                  <a:pt x="103" y="205"/>
                </a:lnTo>
                <a:lnTo>
                  <a:pt x="105" y="205"/>
                </a:lnTo>
                <a:lnTo>
                  <a:pt x="106" y="203"/>
                </a:lnTo>
                <a:lnTo>
                  <a:pt x="107" y="202"/>
                </a:lnTo>
                <a:lnTo>
                  <a:pt x="108" y="201"/>
                </a:lnTo>
                <a:lnTo>
                  <a:pt x="107" y="199"/>
                </a:lnTo>
                <a:lnTo>
                  <a:pt x="108" y="194"/>
                </a:lnTo>
                <a:lnTo>
                  <a:pt x="107" y="192"/>
                </a:lnTo>
                <a:lnTo>
                  <a:pt x="108" y="189"/>
                </a:lnTo>
                <a:lnTo>
                  <a:pt x="108" y="187"/>
                </a:lnTo>
                <a:lnTo>
                  <a:pt x="107" y="186"/>
                </a:lnTo>
                <a:lnTo>
                  <a:pt x="106" y="183"/>
                </a:lnTo>
                <a:lnTo>
                  <a:pt x="105" y="179"/>
                </a:lnTo>
                <a:lnTo>
                  <a:pt x="105" y="176"/>
                </a:lnTo>
                <a:lnTo>
                  <a:pt x="105" y="175"/>
                </a:lnTo>
                <a:lnTo>
                  <a:pt x="104" y="174"/>
                </a:lnTo>
                <a:lnTo>
                  <a:pt x="100" y="172"/>
                </a:lnTo>
                <a:lnTo>
                  <a:pt x="99" y="170"/>
                </a:lnTo>
                <a:lnTo>
                  <a:pt x="98" y="169"/>
                </a:lnTo>
                <a:lnTo>
                  <a:pt x="93" y="166"/>
                </a:lnTo>
                <a:lnTo>
                  <a:pt x="92" y="160"/>
                </a:lnTo>
                <a:lnTo>
                  <a:pt x="91" y="159"/>
                </a:lnTo>
                <a:lnTo>
                  <a:pt x="90" y="156"/>
                </a:lnTo>
                <a:lnTo>
                  <a:pt x="90" y="154"/>
                </a:lnTo>
                <a:lnTo>
                  <a:pt x="90" y="150"/>
                </a:lnTo>
                <a:lnTo>
                  <a:pt x="90" y="147"/>
                </a:lnTo>
                <a:lnTo>
                  <a:pt x="89" y="145"/>
                </a:lnTo>
                <a:lnTo>
                  <a:pt x="89" y="143"/>
                </a:lnTo>
                <a:lnTo>
                  <a:pt x="87" y="141"/>
                </a:lnTo>
                <a:lnTo>
                  <a:pt x="85" y="138"/>
                </a:lnTo>
                <a:lnTo>
                  <a:pt x="82" y="135"/>
                </a:lnTo>
                <a:lnTo>
                  <a:pt x="80" y="134"/>
                </a:lnTo>
                <a:lnTo>
                  <a:pt x="79" y="132"/>
                </a:lnTo>
                <a:lnTo>
                  <a:pt x="77" y="129"/>
                </a:lnTo>
                <a:lnTo>
                  <a:pt x="76" y="128"/>
                </a:lnTo>
                <a:lnTo>
                  <a:pt x="75" y="128"/>
                </a:lnTo>
                <a:lnTo>
                  <a:pt x="75" y="127"/>
                </a:lnTo>
                <a:lnTo>
                  <a:pt x="73" y="125"/>
                </a:lnTo>
                <a:lnTo>
                  <a:pt x="70" y="122"/>
                </a:lnTo>
                <a:lnTo>
                  <a:pt x="69" y="121"/>
                </a:lnTo>
                <a:lnTo>
                  <a:pt x="68" y="121"/>
                </a:lnTo>
                <a:lnTo>
                  <a:pt x="68" y="120"/>
                </a:lnTo>
                <a:lnTo>
                  <a:pt x="67" y="118"/>
                </a:lnTo>
                <a:lnTo>
                  <a:pt x="66" y="117"/>
                </a:lnTo>
                <a:lnTo>
                  <a:pt x="65" y="117"/>
                </a:lnTo>
                <a:lnTo>
                  <a:pt x="65" y="116"/>
                </a:lnTo>
                <a:lnTo>
                  <a:pt x="63" y="115"/>
                </a:lnTo>
                <a:lnTo>
                  <a:pt x="61" y="114"/>
                </a:lnTo>
                <a:lnTo>
                  <a:pt x="60" y="110"/>
                </a:lnTo>
                <a:lnTo>
                  <a:pt x="59" y="109"/>
                </a:lnTo>
                <a:lnTo>
                  <a:pt x="57" y="107"/>
                </a:lnTo>
                <a:lnTo>
                  <a:pt x="55" y="105"/>
                </a:lnTo>
                <a:lnTo>
                  <a:pt x="55" y="104"/>
                </a:lnTo>
                <a:lnTo>
                  <a:pt x="55" y="103"/>
                </a:lnTo>
                <a:lnTo>
                  <a:pt x="52" y="101"/>
                </a:lnTo>
                <a:lnTo>
                  <a:pt x="49" y="97"/>
                </a:lnTo>
                <a:lnTo>
                  <a:pt x="47" y="91"/>
                </a:lnTo>
                <a:lnTo>
                  <a:pt x="46" y="90"/>
                </a:lnTo>
                <a:lnTo>
                  <a:pt x="42" y="83"/>
                </a:lnTo>
                <a:lnTo>
                  <a:pt x="41" y="81"/>
                </a:lnTo>
                <a:lnTo>
                  <a:pt x="32" y="67"/>
                </a:lnTo>
                <a:lnTo>
                  <a:pt x="31" y="64"/>
                </a:lnTo>
                <a:lnTo>
                  <a:pt x="27" y="58"/>
                </a:lnTo>
                <a:lnTo>
                  <a:pt x="25" y="55"/>
                </a:lnTo>
                <a:lnTo>
                  <a:pt x="24" y="53"/>
                </a:lnTo>
                <a:lnTo>
                  <a:pt x="24" y="52"/>
                </a:lnTo>
                <a:lnTo>
                  <a:pt x="22" y="50"/>
                </a:lnTo>
                <a:lnTo>
                  <a:pt x="21" y="48"/>
                </a:lnTo>
                <a:lnTo>
                  <a:pt x="17" y="42"/>
                </a:lnTo>
                <a:lnTo>
                  <a:pt x="17" y="40"/>
                </a:lnTo>
                <a:lnTo>
                  <a:pt x="16" y="38"/>
                </a:lnTo>
                <a:lnTo>
                  <a:pt x="15" y="38"/>
                </a:lnTo>
                <a:lnTo>
                  <a:pt x="14" y="36"/>
                </a:lnTo>
                <a:lnTo>
                  <a:pt x="12" y="33"/>
                </a:lnTo>
                <a:lnTo>
                  <a:pt x="12" y="32"/>
                </a:lnTo>
                <a:lnTo>
                  <a:pt x="11" y="31"/>
                </a:lnTo>
                <a:lnTo>
                  <a:pt x="10" y="29"/>
                </a:lnTo>
                <a:lnTo>
                  <a:pt x="7" y="26"/>
                </a:lnTo>
                <a:lnTo>
                  <a:pt x="5" y="25"/>
                </a:lnTo>
                <a:lnTo>
                  <a:pt x="3" y="22"/>
                </a:lnTo>
                <a:lnTo>
                  <a:pt x="2" y="20"/>
                </a:lnTo>
                <a:lnTo>
                  <a:pt x="0" y="19"/>
                </a:lnTo>
                <a:lnTo>
                  <a:pt x="11" y="14"/>
                </a:lnTo>
                <a:lnTo>
                  <a:pt x="18" y="11"/>
                </a:lnTo>
                <a:lnTo>
                  <a:pt x="25" y="10"/>
                </a:lnTo>
                <a:lnTo>
                  <a:pt x="32" y="9"/>
                </a:lnTo>
                <a:lnTo>
                  <a:pt x="50" y="6"/>
                </a:lnTo>
                <a:lnTo>
                  <a:pt x="60" y="3"/>
                </a:lnTo>
                <a:lnTo>
                  <a:pt x="65" y="1"/>
                </a:lnTo>
                <a:lnTo>
                  <a:pt x="71" y="0"/>
                </a:lnTo>
                <a:lnTo>
                  <a:pt x="75" y="0"/>
                </a:lnTo>
                <a:lnTo>
                  <a:pt x="78" y="1"/>
                </a:lnTo>
                <a:lnTo>
                  <a:pt x="83" y="1"/>
                </a:lnTo>
                <a:lnTo>
                  <a:pt x="96" y="9"/>
                </a:lnTo>
                <a:lnTo>
                  <a:pt x="98" y="10"/>
                </a:lnTo>
                <a:lnTo>
                  <a:pt x="108" y="13"/>
                </a:lnTo>
                <a:lnTo>
                  <a:pt x="118" y="14"/>
                </a:lnTo>
                <a:lnTo>
                  <a:pt x="133" y="12"/>
                </a:lnTo>
                <a:lnTo>
                  <a:pt x="136" y="13"/>
                </a:lnTo>
                <a:lnTo>
                  <a:pt x="139" y="13"/>
                </a:lnTo>
                <a:lnTo>
                  <a:pt x="146" y="16"/>
                </a:lnTo>
                <a:lnTo>
                  <a:pt x="149" y="17"/>
                </a:lnTo>
                <a:lnTo>
                  <a:pt x="154" y="20"/>
                </a:lnTo>
                <a:lnTo>
                  <a:pt x="163" y="27"/>
                </a:lnTo>
                <a:lnTo>
                  <a:pt x="166" y="32"/>
                </a:lnTo>
                <a:lnTo>
                  <a:pt x="168" y="36"/>
                </a:lnTo>
                <a:lnTo>
                  <a:pt x="168" y="37"/>
                </a:lnTo>
                <a:lnTo>
                  <a:pt x="171" y="40"/>
                </a:lnTo>
                <a:lnTo>
                  <a:pt x="173" y="43"/>
                </a:lnTo>
                <a:lnTo>
                  <a:pt x="174" y="45"/>
                </a:lnTo>
                <a:lnTo>
                  <a:pt x="177" y="51"/>
                </a:lnTo>
                <a:lnTo>
                  <a:pt x="180" y="56"/>
                </a:lnTo>
                <a:lnTo>
                  <a:pt x="185" y="59"/>
                </a:lnTo>
                <a:lnTo>
                  <a:pt x="189" y="63"/>
                </a:lnTo>
                <a:lnTo>
                  <a:pt x="191" y="64"/>
                </a:lnTo>
                <a:lnTo>
                  <a:pt x="196" y="66"/>
                </a:lnTo>
                <a:lnTo>
                  <a:pt x="202" y="70"/>
                </a:lnTo>
                <a:lnTo>
                  <a:pt x="203" y="70"/>
                </a:lnTo>
                <a:lnTo>
                  <a:pt x="205" y="74"/>
                </a:lnTo>
                <a:lnTo>
                  <a:pt x="212" y="81"/>
                </a:lnTo>
                <a:lnTo>
                  <a:pt x="213" y="83"/>
                </a:lnTo>
                <a:lnTo>
                  <a:pt x="213" y="84"/>
                </a:lnTo>
                <a:lnTo>
                  <a:pt x="218" y="90"/>
                </a:lnTo>
                <a:lnTo>
                  <a:pt x="218" y="95"/>
                </a:lnTo>
                <a:lnTo>
                  <a:pt x="220" y="100"/>
                </a:lnTo>
                <a:lnTo>
                  <a:pt x="221" y="103"/>
                </a:lnTo>
                <a:lnTo>
                  <a:pt x="222" y="104"/>
                </a:lnTo>
                <a:lnTo>
                  <a:pt x="223" y="109"/>
                </a:lnTo>
                <a:lnTo>
                  <a:pt x="223" y="115"/>
                </a:lnTo>
                <a:lnTo>
                  <a:pt x="225" y="125"/>
                </a:lnTo>
                <a:lnTo>
                  <a:pt x="226" y="129"/>
                </a:lnTo>
                <a:lnTo>
                  <a:pt x="225" y="130"/>
                </a:lnTo>
                <a:lnTo>
                  <a:pt x="225" y="131"/>
                </a:lnTo>
                <a:lnTo>
                  <a:pt x="225" y="132"/>
                </a:lnTo>
                <a:lnTo>
                  <a:pt x="224" y="132"/>
                </a:lnTo>
                <a:lnTo>
                  <a:pt x="224" y="133"/>
                </a:lnTo>
                <a:lnTo>
                  <a:pt x="224" y="134"/>
                </a:lnTo>
                <a:lnTo>
                  <a:pt x="224" y="135"/>
                </a:lnTo>
                <a:lnTo>
                  <a:pt x="224" y="134"/>
                </a:lnTo>
                <a:lnTo>
                  <a:pt x="224" y="133"/>
                </a:lnTo>
                <a:lnTo>
                  <a:pt x="224" y="132"/>
                </a:lnTo>
                <a:lnTo>
                  <a:pt x="224" y="131"/>
                </a:lnTo>
                <a:lnTo>
                  <a:pt x="224" y="130"/>
                </a:lnTo>
                <a:lnTo>
                  <a:pt x="224" y="129"/>
                </a:lnTo>
                <a:lnTo>
                  <a:pt x="224" y="128"/>
                </a:lnTo>
                <a:lnTo>
                  <a:pt x="223" y="128"/>
                </a:lnTo>
                <a:lnTo>
                  <a:pt x="223" y="129"/>
                </a:lnTo>
                <a:lnTo>
                  <a:pt x="222" y="129"/>
                </a:lnTo>
                <a:lnTo>
                  <a:pt x="222" y="128"/>
                </a:lnTo>
                <a:lnTo>
                  <a:pt x="223" y="128"/>
                </a:lnTo>
                <a:lnTo>
                  <a:pt x="222" y="128"/>
                </a:lnTo>
                <a:lnTo>
                  <a:pt x="222" y="129"/>
                </a:lnTo>
                <a:lnTo>
                  <a:pt x="222" y="130"/>
                </a:lnTo>
                <a:lnTo>
                  <a:pt x="221" y="130"/>
                </a:lnTo>
                <a:lnTo>
                  <a:pt x="221" y="131"/>
                </a:lnTo>
                <a:lnTo>
                  <a:pt x="220" y="131"/>
                </a:lnTo>
                <a:lnTo>
                  <a:pt x="220" y="132"/>
                </a:lnTo>
                <a:lnTo>
                  <a:pt x="220" y="131"/>
                </a:lnTo>
                <a:lnTo>
                  <a:pt x="220" y="132"/>
                </a:lnTo>
                <a:lnTo>
                  <a:pt x="219" y="132"/>
                </a:lnTo>
                <a:lnTo>
                  <a:pt x="220" y="132"/>
                </a:lnTo>
                <a:lnTo>
                  <a:pt x="220" y="133"/>
                </a:lnTo>
                <a:lnTo>
                  <a:pt x="220" y="134"/>
                </a:lnTo>
                <a:lnTo>
                  <a:pt x="219" y="135"/>
                </a:lnTo>
                <a:lnTo>
                  <a:pt x="219" y="136"/>
                </a:lnTo>
                <a:lnTo>
                  <a:pt x="219" y="137"/>
                </a:lnTo>
                <a:lnTo>
                  <a:pt x="218" y="137"/>
                </a:lnTo>
                <a:lnTo>
                  <a:pt x="218" y="138"/>
                </a:lnTo>
                <a:lnTo>
                  <a:pt x="217" y="138"/>
                </a:lnTo>
                <a:lnTo>
                  <a:pt x="217" y="139"/>
                </a:lnTo>
                <a:lnTo>
                  <a:pt x="216" y="140"/>
                </a:lnTo>
                <a:lnTo>
                  <a:pt x="216" y="141"/>
                </a:lnTo>
                <a:lnTo>
                  <a:pt x="215" y="141"/>
                </a:lnTo>
                <a:lnTo>
                  <a:pt x="214" y="141"/>
                </a:lnTo>
                <a:lnTo>
                  <a:pt x="213" y="142"/>
                </a:lnTo>
                <a:lnTo>
                  <a:pt x="212" y="142"/>
                </a:lnTo>
                <a:lnTo>
                  <a:pt x="212" y="143"/>
                </a:lnTo>
                <a:lnTo>
                  <a:pt x="212" y="144"/>
                </a:lnTo>
                <a:lnTo>
                  <a:pt x="211" y="144"/>
                </a:lnTo>
                <a:lnTo>
                  <a:pt x="211" y="143"/>
                </a:lnTo>
                <a:lnTo>
                  <a:pt x="210" y="143"/>
                </a:lnTo>
                <a:lnTo>
                  <a:pt x="210" y="142"/>
                </a:lnTo>
                <a:lnTo>
                  <a:pt x="209" y="142"/>
                </a:lnTo>
                <a:lnTo>
                  <a:pt x="209" y="143"/>
                </a:lnTo>
                <a:lnTo>
                  <a:pt x="208" y="143"/>
                </a:lnTo>
                <a:lnTo>
                  <a:pt x="208" y="144"/>
                </a:lnTo>
                <a:lnTo>
                  <a:pt x="208" y="145"/>
                </a:lnTo>
                <a:lnTo>
                  <a:pt x="208" y="146"/>
                </a:lnTo>
                <a:lnTo>
                  <a:pt x="208" y="147"/>
                </a:lnTo>
                <a:lnTo>
                  <a:pt x="208" y="146"/>
                </a:lnTo>
                <a:lnTo>
                  <a:pt x="207" y="146"/>
                </a:lnTo>
                <a:lnTo>
                  <a:pt x="207" y="147"/>
                </a:lnTo>
                <a:lnTo>
                  <a:pt x="206" y="147"/>
                </a:lnTo>
                <a:lnTo>
                  <a:pt x="205" y="147"/>
                </a:lnTo>
                <a:lnTo>
                  <a:pt x="205" y="148"/>
                </a:lnTo>
                <a:lnTo>
                  <a:pt x="204" y="148"/>
                </a:lnTo>
                <a:lnTo>
                  <a:pt x="204" y="149"/>
                </a:lnTo>
                <a:lnTo>
                  <a:pt x="203" y="149"/>
                </a:lnTo>
                <a:lnTo>
                  <a:pt x="203" y="150"/>
                </a:lnTo>
                <a:lnTo>
                  <a:pt x="203" y="149"/>
                </a:lnTo>
                <a:lnTo>
                  <a:pt x="202" y="149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94" name="Freeform 162"/>
          <p:cNvSpPr>
            <a:spLocks/>
          </p:cNvSpPr>
          <p:nvPr/>
        </p:nvSpPr>
        <p:spPr bwMode="auto">
          <a:xfrm>
            <a:off x="1452514" y="4293009"/>
            <a:ext cx="122056" cy="252964"/>
          </a:xfrm>
          <a:custGeom>
            <a:avLst/>
            <a:gdLst>
              <a:gd name="T0" fmla="*/ 30 w 123"/>
              <a:gd name="T1" fmla="*/ 6 h 268"/>
              <a:gd name="T2" fmla="*/ 21 w 123"/>
              <a:gd name="T3" fmla="*/ 0 h 268"/>
              <a:gd name="T4" fmla="*/ 21 w 123"/>
              <a:gd name="T5" fmla="*/ 4 h 268"/>
              <a:gd name="T6" fmla="*/ 22 w 123"/>
              <a:gd name="T7" fmla="*/ 9 h 268"/>
              <a:gd name="T8" fmla="*/ 17 w 123"/>
              <a:gd name="T9" fmla="*/ 5 h 268"/>
              <a:gd name="T10" fmla="*/ 16 w 123"/>
              <a:gd name="T11" fmla="*/ 2 h 268"/>
              <a:gd name="T12" fmla="*/ 13 w 123"/>
              <a:gd name="T13" fmla="*/ 10 h 268"/>
              <a:gd name="T14" fmla="*/ 7 w 123"/>
              <a:gd name="T15" fmla="*/ 11 h 268"/>
              <a:gd name="T16" fmla="*/ 2 w 123"/>
              <a:gd name="T17" fmla="*/ 16 h 268"/>
              <a:gd name="T18" fmla="*/ 1 w 123"/>
              <a:gd name="T19" fmla="*/ 21 h 268"/>
              <a:gd name="T20" fmla="*/ 3 w 123"/>
              <a:gd name="T21" fmla="*/ 25 h 268"/>
              <a:gd name="T22" fmla="*/ 8 w 123"/>
              <a:gd name="T23" fmla="*/ 28 h 268"/>
              <a:gd name="T24" fmla="*/ 10 w 123"/>
              <a:gd name="T25" fmla="*/ 31 h 268"/>
              <a:gd name="T26" fmla="*/ 15 w 123"/>
              <a:gd name="T27" fmla="*/ 35 h 268"/>
              <a:gd name="T28" fmla="*/ 18 w 123"/>
              <a:gd name="T29" fmla="*/ 42 h 268"/>
              <a:gd name="T30" fmla="*/ 19 w 123"/>
              <a:gd name="T31" fmla="*/ 48 h 268"/>
              <a:gd name="T32" fmla="*/ 21 w 123"/>
              <a:gd name="T33" fmla="*/ 55 h 268"/>
              <a:gd name="T34" fmla="*/ 26 w 123"/>
              <a:gd name="T35" fmla="*/ 60 h 268"/>
              <a:gd name="T36" fmla="*/ 31 w 123"/>
              <a:gd name="T37" fmla="*/ 61 h 268"/>
              <a:gd name="T38" fmla="*/ 35 w 123"/>
              <a:gd name="T39" fmla="*/ 64 h 268"/>
              <a:gd name="T40" fmla="*/ 38 w 123"/>
              <a:gd name="T41" fmla="*/ 71 h 268"/>
              <a:gd name="T42" fmla="*/ 39 w 123"/>
              <a:gd name="T43" fmla="*/ 76 h 268"/>
              <a:gd name="T44" fmla="*/ 38 w 123"/>
              <a:gd name="T45" fmla="*/ 85 h 268"/>
              <a:gd name="T46" fmla="*/ 38 w 123"/>
              <a:gd name="T47" fmla="*/ 93 h 268"/>
              <a:gd name="T48" fmla="*/ 38 w 123"/>
              <a:gd name="T49" fmla="*/ 99 h 268"/>
              <a:gd name="T50" fmla="*/ 36 w 123"/>
              <a:gd name="T51" fmla="*/ 106 h 268"/>
              <a:gd name="T52" fmla="*/ 34 w 123"/>
              <a:gd name="T53" fmla="*/ 113 h 268"/>
              <a:gd name="T54" fmla="*/ 38 w 123"/>
              <a:gd name="T55" fmla="*/ 121 h 268"/>
              <a:gd name="T56" fmla="*/ 43 w 123"/>
              <a:gd name="T57" fmla="*/ 123 h 268"/>
              <a:gd name="T58" fmla="*/ 48 w 123"/>
              <a:gd name="T59" fmla="*/ 122 h 268"/>
              <a:gd name="T60" fmla="*/ 55 w 123"/>
              <a:gd name="T61" fmla="*/ 124 h 268"/>
              <a:gd name="T62" fmla="*/ 60 w 123"/>
              <a:gd name="T63" fmla="*/ 127 h 268"/>
              <a:gd name="T64" fmla="*/ 67 w 123"/>
              <a:gd name="T65" fmla="*/ 130 h 268"/>
              <a:gd name="T66" fmla="*/ 72 w 123"/>
              <a:gd name="T67" fmla="*/ 132 h 268"/>
              <a:gd name="T68" fmla="*/ 77 w 123"/>
              <a:gd name="T69" fmla="*/ 133 h 268"/>
              <a:gd name="T70" fmla="*/ 84 w 123"/>
              <a:gd name="T71" fmla="*/ 136 h 268"/>
              <a:gd name="T72" fmla="*/ 88 w 123"/>
              <a:gd name="T73" fmla="*/ 138 h 268"/>
              <a:gd name="T74" fmla="*/ 95 w 123"/>
              <a:gd name="T75" fmla="*/ 139 h 268"/>
              <a:gd name="T76" fmla="*/ 100 w 123"/>
              <a:gd name="T77" fmla="*/ 141 h 268"/>
              <a:gd name="T78" fmla="*/ 103 w 123"/>
              <a:gd name="T79" fmla="*/ 147 h 268"/>
              <a:gd name="T80" fmla="*/ 106 w 123"/>
              <a:gd name="T81" fmla="*/ 155 h 268"/>
              <a:gd name="T82" fmla="*/ 105 w 123"/>
              <a:gd name="T83" fmla="*/ 162 h 268"/>
              <a:gd name="T84" fmla="*/ 107 w 123"/>
              <a:gd name="T85" fmla="*/ 168 h 268"/>
              <a:gd name="T86" fmla="*/ 113 w 123"/>
              <a:gd name="T87" fmla="*/ 172 h 268"/>
              <a:gd name="T88" fmla="*/ 119 w 123"/>
              <a:gd name="T89" fmla="*/ 169 h 268"/>
              <a:gd name="T90" fmla="*/ 120 w 123"/>
              <a:gd name="T91" fmla="*/ 170 h 268"/>
              <a:gd name="T92" fmla="*/ 123 w 123"/>
              <a:gd name="T93" fmla="*/ 176 h 268"/>
              <a:gd name="T94" fmla="*/ 119 w 123"/>
              <a:gd name="T95" fmla="*/ 180 h 268"/>
              <a:gd name="T96" fmla="*/ 113 w 123"/>
              <a:gd name="T97" fmla="*/ 183 h 268"/>
              <a:gd name="T98" fmla="*/ 111 w 123"/>
              <a:gd name="T99" fmla="*/ 190 h 268"/>
              <a:gd name="T100" fmla="*/ 110 w 123"/>
              <a:gd name="T101" fmla="*/ 199 h 268"/>
              <a:gd name="T102" fmla="*/ 111 w 123"/>
              <a:gd name="T103" fmla="*/ 206 h 268"/>
              <a:gd name="T104" fmla="*/ 113 w 123"/>
              <a:gd name="T105" fmla="*/ 213 h 268"/>
              <a:gd name="T106" fmla="*/ 113 w 123"/>
              <a:gd name="T107" fmla="*/ 221 h 268"/>
              <a:gd name="T108" fmla="*/ 109 w 123"/>
              <a:gd name="T109" fmla="*/ 228 h 268"/>
              <a:gd name="T110" fmla="*/ 112 w 123"/>
              <a:gd name="T111" fmla="*/ 234 h 268"/>
              <a:gd name="T112" fmla="*/ 112 w 123"/>
              <a:gd name="T113" fmla="*/ 240 h 268"/>
              <a:gd name="T114" fmla="*/ 113 w 123"/>
              <a:gd name="T115" fmla="*/ 246 h 268"/>
              <a:gd name="T116" fmla="*/ 113 w 123"/>
              <a:gd name="T117" fmla="*/ 253 h 268"/>
              <a:gd name="T118" fmla="*/ 113 w 123"/>
              <a:gd name="T119" fmla="*/ 260 h 268"/>
              <a:gd name="T120" fmla="*/ 111 w 123"/>
              <a:gd name="T121" fmla="*/ 265 h 26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23"/>
              <a:gd name="T184" fmla="*/ 0 h 268"/>
              <a:gd name="T185" fmla="*/ 123 w 123"/>
              <a:gd name="T186" fmla="*/ 268 h 26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23" h="268">
                <a:moveTo>
                  <a:pt x="35" y="5"/>
                </a:moveTo>
                <a:lnTo>
                  <a:pt x="34" y="5"/>
                </a:lnTo>
                <a:lnTo>
                  <a:pt x="33" y="5"/>
                </a:lnTo>
                <a:lnTo>
                  <a:pt x="33" y="6"/>
                </a:lnTo>
                <a:lnTo>
                  <a:pt x="32" y="6"/>
                </a:lnTo>
                <a:lnTo>
                  <a:pt x="32" y="5"/>
                </a:lnTo>
                <a:lnTo>
                  <a:pt x="31" y="5"/>
                </a:lnTo>
                <a:lnTo>
                  <a:pt x="31" y="6"/>
                </a:lnTo>
                <a:lnTo>
                  <a:pt x="30" y="6"/>
                </a:lnTo>
                <a:lnTo>
                  <a:pt x="29" y="6"/>
                </a:lnTo>
                <a:lnTo>
                  <a:pt x="28" y="6"/>
                </a:lnTo>
                <a:lnTo>
                  <a:pt x="27" y="6"/>
                </a:lnTo>
                <a:lnTo>
                  <a:pt x="27" y="7"/>
                </a:lnTo>
                <a:lnTo>
                  <a:pt x="26" y="7"/>
                </a:lnTo>
                <a:lnTo>
                  <a:pt x="26" y="8"/>
                </a:lnTo>
                <a:lnTo>
                  <a:pt x="21" y="2"/>
                </a:lnTo>
                <a:lnTo>
                  <a:pt x="21" y="1"/>
                </a:lnTo>
                <a:lnTo>
                  <a:pt x="21" y="0"/>
                </a:lnTo>
                <a:lnTo>
                  <a:pt x="20" y="0"/>
                </a:lnTo>
                <a:lnTo>
                  <a:pt x="19" y="0"/>
                </a:lnTo>
                <a:lnTo>
                  <a:pt x="18" y="1"/>
                </a:lnTo>
                <a:lnTo>
                  <a:pt x="18" y="2"/>
                </a:lnTo>
                <a:lnTo>
                  <a:pt x="19" y="3"/>
                </a:lnTo>
                <a:lnTo>
                  <a:pt x="20" y="3"/>
                </a:lnTo>
                <a:lnTo>
                  <a:pt x="21" y="4"/>
                </a:lnTo>
                <a:lnTo>
                  <a:pt x="22" y="5"/>
                </a:lnTo>
                <a:lnTo>
                  <a:pt x="23" y="5"/>
                </a:lnTo>
                <a:lnTo>
                  <a:pt x="24" y="6"/>
                </a:lnTo>
                <a:lnTo>
                  <a:pt x="25" y="7"/>
                </a:lnTo>
                <a:lnTo>
                  <a:pt x="25" y="8"/>
                </a:lnTo>
                <a:lnTo>
                  <a:pt x="24" y="9"/>
                </a:lnTo>
                <a:lnTo>
                  <a:pt x="24" y="10"/>
                </a:lnTo>
                <a:lnTo>
                  <a:pt x="23" y="10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9"/>
                </a:lnTo>
                <a:lnTo>
                  <a:pt x="18" y="9"/>
                </a:lnTo>
                <a:lnTo>
                  <a:pt x="17" y="9"/>
                </a:lnTo>
                <a:lnTo>
                  <a:pt x="16" y="8"/>
                </a:lnTo>
                <a:lnTo>
                  <a:pt x="16" y="7"/>
                </a:lnTo>
                <a:lnTo>
                  <a:pt x="16" y="6"/>
                </a:lnTo>
                <a:lnTo>
                  <a:pt x="17" y="5"/>
                </a:lnTo>
                <a:lnTo>
                  <a:pt x="17" y="4"/>
                </a:lnTo>
                <a:lnTo>
                  <a:pt x="16" y="4"/>
                </a:lnTo>
                <a:lnTo>
                  <a:pt x="16" y="3"/>
                </a:lnTo>
                <a:lnTo>
                  <a:pt x="17" y="3"/>
                </a:lnTo>
                <a:lnTo>
                  <a:pt x="17" y="2"/>
                </a:lnTo>
                <a:lnTo>
                  <a:pt x="17" y="1"/>
                </a:lnTo>
                <a:lnTo>
                  <a:pt x="17" y="0"/>
                </a:lnTo>
                <a:lnTo>
                  <a:pt x="16" y="0"/>
                </a:lnTo>
                <a:lnTo>
                  <a:pt x="16" y="1"/>
                </a:lnTo>
                <a:lnTo>
                  <a:pt x="16" y="2"/>
                </a:lnTo>
                <a:lnTo>
                  <a:pt x="15" y="3"/>
                </a:lnTo>
                <a:lnTo>
                  <a:pt x="15" y="4"/>
                </a:lnTo>
                <a:lnTo>
                  <a:pt x="15" y="5"/>
                </a:lnTo>
                <a:lnTo>
                  <a:pt x="15" y="6"/>
                </a:lnTo>
                <a:lnTo>
                  <a:pt x="15" y="7"/>
                </a:lnTo>
                <a:lnTo>
                  <a:pt x="15" y="8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0"/>
                </a:lnTo>
                <a:lnTo>
                  <a:pt x="10" y="11"/>
                </a:lnTo>
                <a:lnTo>
                  <a:pt x="9" y="11"/>
                </a:lnTo>
                <a:lnTo>
                  <a:pt x="9" y="10"/>
                </a:lnTo>
                <a:lnTo>
                  <a:pt x="8" y="10"/>
                </a:lnTo>
                <a:lnTo>
                  <a:pt x="7" y="10"/>
                </a:lnTo>
                <a:lnTo>
                  <a:pt x="7" y="11"/>
                </a:lnTo>
                <a:lnTo>
                  <a:pt x="7" y="12"/>
                </a:lnTo>
                <a:lnTo>
                  <a:pt x="6" y="12"/>
                </a:lnTo>
                <a:lnTo>
                  <a:pt x="5" y="13"/>
                </a:lnTo>
                <a:lnTo>
                  <a:pt x="4" y="13"/>
                </a:lnTo>
                <a:lnTo>
                  <a:pt x="4" y="14"/>
                </a:lnTo>
                <a:lnTo>
                  <a:pt x="3" y="14"/>
                </a:lnTo>
                <a:lnTo>
                  <a:pt x="3" y="15"/>
                </a:lnTo>
                <a:lnTo>
                  <a:pt x="2" y="14"/>
                </a:lnTo>
                <a:lnTo>
                  <a:pt x="2" y="15"/>
                </a:lnTo>
                <a:lnTo>
                  <a:pt x="2" y="16"/>
                </a:lnTo>
                <a:lnTo>
                  <a:pt x="1" y="16"/>
                </a:lnTo>
                <a:lnTo>
                  <a:pt x="1" y="17"/>
                </a:lnTo>
                <a:lnTo>
                  <a:pt x="1" y="18"/>
                </a:lnTo>
                <a:lnTo>
                  <a:pt x="1" y="19"/>
                </a:lnTo>
                <a:lnTo>
                  <a:pt x="1" y="20"/>
                </a:lnTo>
                <a:lnTo>
                  <a:pt x="0" y="20"/>
                </a:lnTo>
                <a:lnTo>
                  <a:pt x="0" y="21"/>
                </a:lnTo>
                <a:lnTo>
                  <a:pt x="1" y="21"/>
                </a:lnTo>
                <a:lnTo>
                  <a:pt x="1" y="22"/>
                </a:lnTo>
                <a:lnTo>
                  <a:pt x="1" y="23"/>
                </a:lnTo>
                <a:lnTo>
                  <a:pt x="0" y="23"/>
                </a:lnTo>
                <a:lnTo>
                  <a:pt x="1" y="23"/>
                </a:lnTo>
                <a:lnTo>
                  <a:pt x="1" y="24"/>
                </a:lnTo>
                <a:lnTo>
                  <a:pt x="2" y="24"/>
                </a:lnTo>
                <a:lnTo>
                  <a:pt x="2" y="25"/>
                </a:lnTo>
                <a:lnTo>
                  <a:pt x="3" y="25"/>
                </a:lnTo>
                <a:lnTo>
                  <a:pt x="4" y="24"/>
                </a:lnTo>
                <a:lnTo>
                  <a:pt x="4" y="25"/>
                </a:lnTo>
                <a:lnTo>
                  <a:pt x="5" y="25"/>
                </a:lnTo>
                <a:lnTo>
                  <a:pt x="5" y="26"/>
                </a:lnTo>
                <a:lnTo>
                  <a:pt x="6" y="26"/>
                </a:lnTo>
                <a:lnTo>
                  <a:pt x="6" y="27"/>
                </a:lnTo>
                <a:lnTo>
                  <a:pt x="7" y="27"/>
                </a:lnTo>
                <a:lnTo>
                  <a:pt x="7" y="28"/>
                </a:lnTo>
                <a:lnTo>
                  <a:pt x="8" y="28"/>
                </a:lnTo>
                <a:lnTo>
                  <a:pt x="7" y="28"/>
                </a:lnTo>
                <a:lnTo>
                  <a:pt x="7" y="29"/>
                </a:lnTo>
                <a:lnTo>
                  <a:pt x="8" y="29"/>
                </a:lnTo>
                <a:lnTo>
                  <a:pt x="9" y="29"/>
                </a:lnTo>
                <a:lnTo>
                  <a:pt x="9" y="30"/>
                </a:lnTo>
                <a:lnTo>
                  <a:pt x="10" y="30"/>
                </a:lnTo>
                <a:lnTo>
                  <a:pt x="10" y="31"/>
                </a:lnTo>
                <a:lnTo>
                  <a:pt x="11" y="31"/>
                </a:lnTo>
                <a:lnTo>
                  <a:pt x="12" y="31"/>
                </a:lnTo>
                <a:lnTo>
                  <a:pt x="12" y="32"/>
                </a:lnTo>
                <a:lnTo>
                  <a:pt x="12" y="33"/>
                </a:lnTo>
                <a:lnTo>
                  <a:pt x="13" y="34"/>
                </a:lnTo>
                <a:lnTo>
                  <a:pt x="14" y="34"/>
                </a:lnTo>
                <a:lnTo>
                  <a:pt x="14" y="35"/>
                </a:lnTo>
                <a:lnTo>
                  <a:pt x="15" y="35"/>
                </a:lnTo>
                <a:lnTo>
                  <a:pt x="15" y="36"/>
                </a:lnTo>
                <a:lnTo>
                  <a:pt x="16" y="36"/>
                </a:lnTo>
                <a:lnTo>
                  <a:pt x="17" y="36"/>
                </a:lnTo>
                <a:lnTo>
                  <a:pt x="17" y="37"/>
                </a:lnTo>
                <a:lnTo>
                  <a:pt x="18" y="37"/>
                </a:lnTo>
                <a:lnTo>
                  <a:pt x="18" y="38"/>
                </a:lnTo>
                <a:lnTo>
                  <a:pt x="18" y="39"/>
                </a:lnTo>
                <a:lnTo>
                  <a:pt x="18" y="40"/>
                </a:lnTo>
                <a:lnTo>
                  <a:pt x="18" y="41"/>
                </a:lnTo>
                <a:lnTo>
                  <a:pt x="18" y="42"/>
                </a:lnTo>
                <a:lnTo>
                  <a:pt x="19" y="42"/>
                </a:lnTo>
                <a:lnTo>
                  <a:pt x="19" y="43"/>
                </a:lnTo>
                <a:lnTo>
                  <a:pt x="19" y="44"/>
                </a:lnTo>
                <a:lnTo>
                  <a:pt x="19" y="45"/>
                </a:lnTo>
                <a:lnTo>
                  <a:pt x="18" y="45"/>
                </a:lnTo>
                <a:lnTo>
                  <a:pt x="19" y="46"/>
                </a:lnTo>
                <a:lnTo>
                  <a:pt x="19" y="47"/>
                </a:lnTo>
                <a:lnTo>
                  <a:pt x="19" y="48"/>
                </a:lnTo>
                <a:lnTo>
                  <a:pt x="20" y="48"/>
                </a:lnTo>
                <a:lnTo>
                  <a:pt x="20" y="49"/>
                </a:lnTo>
                <a:lnTo>
                  <a:pt x="20" y="50"/>
                </a:lnTo>
                <a:lnTo>
                  <a:pt x="20" y="51"/>
                </a:lnTo>
                <a:lnTo>
                  <a:pt x="20" y="52"/>
                </a:lnTo>
                <a:lnTo>
                  <a:pt x="20" y="53"/>
                </a:lnTo>
                <a:lnTo>
                  <a:pt x="20" y="54"/>
                </a:lnTo>
                <a:lnTo>
                  <a:pt x="20" y="55"/>
                </a:lnTo>
                <a:lnTo>
                  <a:pt x="21" y="55"/>
                </a:lnTo>
                <a:lnTo>
                  <a:pt x="21" y="56"/>
                </a:lnTo>
                <a:lnTo>
                  <a:pt x="22" y="56"/>
                </a:lnTo>
                <a:lnTo>
                  <a:pt x="22" y="57"/>
                </a:lnTo>
                <a:lnTo>
                  <a:pt x="22" y="58"/>
                </a:lnTo>
                <a:lnTo>
                  <a:pt x="23" y="58"/>
                </a:lnTo>
                <a:lnTo>
                  <a:pt x="23" y="59"/>
                </a:lnTo>
                <a:lnTo>
                  <a:pt x="24" y="59"/>
                </a:lnTo>
                <a:lnTo>
                  <a:pt x="24" y="60"/>
                </a:lnTo>
                <a:lnTo>
                  <a:pt x="25" y="60"/>
                </a:lnTo>
                <a:lnTo>
                  <a:pt x="26" y="60"/>
                </a:lnTo>
                <a:lnTo>
                  <a:pt x="26" y="61"/>
                </a:lnTo>
                <a:lnTo>
                  <a:pt x="27" y="61"/>
                </a:lnTo>
                <a:lnTo>
                  <a:pt x="27" y="60"/>
                </a:lnTo>
                <a:lnTo>
                  <a:pt x="28" y="60"/>
                </a:lnTo>
                <a:lnTo>
                  <a:pt x="28" y="61"/>
                </a:lnTo>
                <a:lnTo>
                  <a:pt x="29" y="61"/>
                </a:lnTo>
                <a:lnTo>
                  <a:pt x="30" y="61"/>
                </a:lnTo>
                <a:lnTo>
                  <a:pt x="31" y="61"/>
                </a:lnTo>
                <a:lnTo>
                  <a:pt x="32" y="61"/>
                </a:lnTo>
                <a:lnTo>
                  <a:pt x="33" y="61"/>
                </a:lnTo>
                <a:lnTo>
                  <a:pt x="34" y="61"/>
                </a:lnTo>
                <a:lnTo>
                  <a:pt x="34" y="62"/>
                </a:lnTo>
                <a:lnTo>
                  <a:pt x="35" y="62"/>
                </a:lnTo>
                <a:lnTo>
                  <a:pt x="34" y="62"/>
                </a:lnTo>
                <a:lnTo>
                  <a:pt x="34" y="63"/>
                </a:lnTo>
                <a:lnTo>
                  <a:pt x="35" y="63"/>
                </a:lnTo>
                <a:lnTo>
                  <a:pt x="35" y="64"/>
                </a:lnTo>
                <a:lnTo>
                  <a:pt x="35" y="65"/>
                </a:lnTo>
                <a:lnTo>
                  <a:pt x="35" y="66"/>
                </a:lnTo>
                <a:lnTo>
                  <a:pt x="36" y="66"/>
                </a:lnTo>
                <a:lnTo>
                  <a:pt x="36" y="67"/>
                </a:lnTo>
                <a:lnTo>
                  <a:pt x="37" y="67"/>
                </a:lnTo>
                <a:lnTo>
                  <a:pt x="38" y="68"/>
                </a:lnTo>
                <a:lnTo>
                  <a:pt x="38" y="69"/>
                </a:lnTo>
                <a:lnTo>
                  <a:pt x="38" y="70"/>
                </a:lnTo>
                <a:lnTo>
                  <a:pt x="38" y="71"/>
                </a:lnTo>
                <a:lnTo>
                  <a:pt x="38" y="72"/>
                </a:lnTo>
                <a:lnTo>
                  <a:pt x="38" y="73"/>
                </a:lnTo>
                <a:lnTo>
                  <a:pt x="38" y="74"/>
                </a:lnTo>
                <a:lnTo>
                  <a:pt x="38" y="75"/>
                </a:lnTo>
                <a:lnTo>
                  <a:pt x="39" y="75"/>
                </a:lnTo>
                <a:lnTo>
                  <a:pt x="39" y="76"/>
                </a:lnTo>
                <a:lnTo>
                  <a:pt x="39" y="77"/>
                </a:lnTo>
                <a:lnTo>
                  <a:pt x="39" y="78"/>
                </a:lnTo>
                <a:lnTo>
                  <a:pt x="39" y="79"/>
                </a:lnTo>
                <a:lnTo>
                  <a:pt x="39" y="80"/>
                </a:lnTo>
                <a:lnTo>
                  <a:pt x="39" y="81"/>
                </a:lnTo>
                <a:lnTo>
                  <a:pt x="39" y="82"/>
                </a:lnTo>
                <a:lnTo>
                  <a:pt x="39" y="83"/>
                </a:lnTo>
                <a:lnTo>
                  <a:pt x="39" y="84"/>
                </a:lnTo>
                <a:lnTo>
                  <a:pt x="38" y="85"/>
                </a:lnTo>
                <a:lnTo>
                  <a:pt x="38" y="86"/>
                </a:lnTo>
                <a:lnTo>
                  <a:pt x="38" y="87"/>
                </a:lnTo>
                <a:lnTo>
                  <a:pt x="38" y="88"/>
                </a:lnTo>
                <a:lnTo>
                  <a:pt x="38" y="89"/>
                </a:lnTo>
                <a:lnTo>
                  <a:pt x="38" y="90"/>
                </a:lnTo>
                <a:lnTo>
                  <a:pt x="38" y="91"/>
                </a:lnTo>
                <a:lnTo>
                  <a:pt x="38" y="92"/>
                </a:lnTo>
                <a:lnTo>
                  <a:pt x="38" y="93"/>
                </a:lnTo>
                <a:lnTo>
                  <a:pt x="38" y="94"/>
                </a:lnTo>
                <a:lnTo>
                  <a:pt x="38" y="95"/>
                </a:lnTo>
                <a:lnTo>
                  <a:pt x="38" y="96"/>
                </a:lnTo>
                <a:lnTo>
                  <a:pt x="38" y="97"/>
                </a:lnTo>
                <a:lnTo>
                  <a:pt x="38" y="98"/>
                </a:lnTo>
                <a:lnTo>
                  <a:pt x="38" y="99"/>
                </a:lnTo>
                <a:lnTo>
                  <a:pt x="38" y="100"/>
                </a:lnTo>
                <a:lnTo>
                  <a:pt x="38" y="101"/>
                </a:lnTo>
                <a:lnTo>
                  <a:pt x="38" y="102"/>
                </a:lnTo>
                <a:lnTo>
                  <a:pt x="38" y="103"/>
                </a:lnTo>
                <a:lnTo>
                  <a:pt x="37" y="104"/>
                </a:lnTo>
                <a:lnTo>
                  <a:pt x="37" y="105"/>
                </a:lnTo>
                <a:lnTo>
                  <a:pt x="36" y="105"/>
                </a:lnTo>
                <a:lnTo>
                  <a:pt x="36" y="106"/>
                </a:lnTo>
                <a:lnTo>
                  <a:pt x="35" y="106"/>
                </a:lnTo>
                <a:lnTo>
                  <a:pt x="35" y="107"/>
                </a:lnTo>
                <a:lnTo>
                  <a:pt x="34" y="107"/>
                </a:lnTo>
                <a:lnTo>
                  <a:pt x="34" y="108"/>
                </a:lnTo>
                <a:lnTo>
                  <a:pt x="33" y="109"/>
                </a:lnTo>
                <a:lnTo>
                  <a:pt x="33" y="110"/>
                </a:lnTo>
                <a:lnTo>
                  <a:pt x="33" y="111"/>
                </a:lnTo>
                <a:lnTo>
                  <a:pt x="33" y="112"/>
                </a:lnTo>
                <a:lnTo>
                  <a:pt x="34" y="113"/>
                </a:lnTo>
                <a:lnTo>
                  <a:pt x="34" y="115"/>
                </a:lnTo>
                <a:lnTo>
                  <a:pt x="34" y="116"/>
                </a:lnTo>
                <a:lnTo>
                  <a:pt x="35" y="117"/>
                </a:lnTo>
                <a:lnTo>
                  <a:pt x="35" y="118"/>
                </a:lnTo>
                <a:lnTo>
                  <a:pt x="36" y="119"/>
                </a:lnTo>
                <a:lnTo>
                  <a:pt x="37" y="119"/>
                </a:lnTo>
                <a:lnTo>
                  <a:pt x="37" y="120"/>
                </a:lnTo>
                <a:lnTo>
                  <a:pt x="38" y="120"/>
                </a:lnTo>
                <a:lnTo>
                  <a:pt x="38" y="121"/>
                </a:lnTo>
                <a:lnTo>
                  <a:pt x="38" y="120"/>
                </a:lnTo>
                <a:lnTo>
                  <a:pt x="39" y="120"/>
                </a:lnTo>
                <a:lnTo>
                  <a:pt x="40" y="120"/>
                </a:lnTo>
                <a:lnTo>
                  <a:pt x="40" y="121"/>
                </a:lnTo>
                <a:lnTo>
                  <a:pt x="41" y="121"/>
                </a:lnTo>
                <a:lnTo>
                  <a:pt x="41" y="122"/>
                </a:lnTo>
                <a:lnTo>
                  <a:pt x="42" y="122"/>
                </a:lnTo>
                <a:lnTo>
                  <a:pt x="43" y="122"/>
                </a:lnTo>
                <a:lnTo>
                  <a:pt x="43" y="123"/>
                </a:lnTo>
                <a:lnTo>
                  <a:pt x="44" y="123"/>
                </a:lnTo>
                <a:lnTo>
                  <a:pt x="45" y="123"/>
                </a:lnTo>
                <a:lnTo>
                  <a:pt x="45" y="122"/>
                </a:lnTo>
                <a:lnTo>
                  <a:pt x="45" y="121"/>
                </a:lnTo>
                <a:lnTo>
                  <a:pt x="46" y="122"/>
                </a:lnTo>
                <a:lnTo>
                  <a:pt x="47" y="122"/>
                </a:lnTo>
                <a:lnTo>
                  <a:pt x="47" y="123"/>
                </a:lnTo>
                <a:lnTo>
                  <a:pt x="48" y="123"/>
                </a:lnTo>
                <a:lnTo>
                  <a:pt x="48" y="122"/>
                </a:lnTo>
                <a:lnTo>
                  <a:pt x="49" y="122"/>
                </a:lnTo>
                <a:lnTo>
                  <a:pt x="50" y="122"/>
                </a:lnTo>
                <a:lnTo>
                  <a:pt x="51" y="122"/>
                </a:lnTo>
                <a:lnTo>
                  <a:pt x="51" y="123"/>
                </a:lnTo>
                <a:lnTo>
                  <a:pt x="52" y="123"/>
                </a:lnTo>
                <a:lnTo>
                  <a:pt x="53" y="123"/>
                </a:lnTo>
                <a:lnTo>
                  <a:pt x="54" y="123"/>
                </a:lnTo>
                <a:lnTo>
                  <a:pt x="54" y="124"/>
                </a:lnTo>
                <a:lnTo>
                  <a:pt x="55" y="124"/>
                </a:lnTo>
                <a:lnTo>
                  <a:pt x="55" y="125"/>
                </a:lnTo>
                <a:lnTo>
                  <a:pt x="56" y="125"/>
                </a:lnTo>
                <a:lnTo>
                  <a:pt x="57" y="125"/>
                </a:lnTo>
                <a:lnTo>
                  <a:pt x="57" y="126"/>
                </a:lnTo>
                <a:lnTo>
                  <a:pt x="58" y="126"/>
                </a:lnTo>
                <a:lnTo>
                  <a:pt x="58" y="127"/>
                </a:lnTo>
                <a:lnTo>
                  <a:pt x="59" y="127"/>
                </a:lnTo>
                <a:lnTo>
                  <a:pt x="60" y="127"/>
                </a:lnTo>
                <a:lnTo>
                  <a:pt x="61" y="128"/>
                </a:lnTo>
                <a:lnTo>
                  <a:pt x="62" y="128"/>
                </a:lnTo>
                <a:lnTo>
                  <a:pt x="63" y="128"/>
                </a:lnTo>
                <a:lnTo>
                  <a:pt x="64" y="128"/>
                </a:lnTo>
                <a:lnTo>
                  <a:pt x="65" y="128"/>
                </a:lnTo>
                <a:lnTo>
                  <a:pt x="65" y="129"/>
                </a:lnTo>
                <a:lnTo>
                  <a:pt x="66" y="129"/>
                </a:lnTo>
                <a:lnTo>
                  <a:pt x="66" y="130"/>
                </a:lnTo>
                <a:lnTo>
                  <a:pt x="67" y="130"/>
                </a:lnTo>
                <a:lnTo>
                  <a:pt x="67" y="129"/>
                </a:lnTo>
                <a:lnTo>
                  <a:pt x="67" y="130"/>
                </a:lnTo>
                <a:lnTo>
                  <a:pt x="68" y="130"/>
                </a:lnTo>
                <a:lnTo>
                  <a:pt x="69" y="130"/>
                </a:lnTo>
                <a:lnTo>
                  <a:pt x="70" y="130"/>
                </a:lnTo>
                <a:lnTo>
                  <a:pt x="70" y="131"/>
                </a:lnTo>
                <a:lnTo>
                  <a:pt x="70" y="132"/>
                </a:lnTo>
                <a:lnTo>
                  <a:pt x="71" y="132"/>
                </a:lnTo>
                <a:lnTo>
                  <a:pt x="72" y="132"/>
                </a:lnTo>
                <a:lnTo>
                  <a:pt x="73" y="132"/>
                </a:lnTo>
                <a:lnTo>
                  <a:pt x="74" y="132"/>
                </a:lnTo>
                <a:lnTo>
                  <a:pt x="75" y="132"/>
                </a:lnTo>
                <a:lnTo>
                  <a:pt x="76" y="132"/>
                </a:lnTo>
                <a:lnTo>
                  <a:pt x="76" y="133"/>
                </a:lnTo>
                <a:lnTo>
                  <a:pt x="77" y="133"/>
                </a:lnTo>
                <a:lnTo>
                  <a:pt x="78" y="133"/>
                </a:lnTo>
                <a:lnTo>
                  <a:pt x="79" y="133"/>
                </a:lnTo>
                <a:lnTo>
                  <a:pt x="80" y="133"/>
                </a:lnTo>
                <a:lnTo>
                  <a:pt x="81" y="133"/>
                </a:lnTo>
                <a:lnTo>
                  <a:pt x="81" y="134"/>
                </a:lnTo>
                <a:lnTo>
                  <a:pt x="82" y="134"/>
                </a:lnTo>
                <a:lnTo>
                  <a:pt x="82" y="135"/>
                </a:lnTo>
                <a:lnTo>
                  <a:pt x="83" y="135"/>
                </a:lnTo>
                <a:lnTo>
                  <a:pt x="83" y="136"/>
                </a:lnTo>
                <a:lnTo>
                  <a:pt x="84" y="136"/>
                </a:lnTo>
                <a:lnTo>
                  <a:pt x="85" y="136"/>
                </a:lnTo>
                <a:lnTo>
                  <a:pt x="85" y="137"/>
                </a:lnTo>
                <a:lnTo>
                  <a:pt x="86" y="137"/>
                </a:lnTo>
                <a:lnTo>
                  <a:pt x="87" y="137"/>
                </a:lnTo>
                <a:lnTo>
                  <a:pt x="87" y="138"/>
                </a:lnTo>
                <a:lnTo>
                  <a:pt x="88" y="138"/>
                </a:lnTo>
                <a:lnTo>
                  <a:pt x="88" y="139"/>
                </a:lnTo>
                <a:lnTo>
                  <a:pt x="88" y="138"/>
                </a:lnTo>
                <a:lnTo>
                  <a:pt x="89" y="138"/>
                </a:lnTo>
                <a:lnTo>
                  <a:pt x="89" y="139"/>
                </a:lnTo>
                <a:lnTo>
                  <a:pt x="89" y="138"/>
                </a:lnTo>
                <a:lnTo>
                  <a:pt x="90" y="138"/>
                </a:lnTo>
                <a:lnTo>
                  <a:pt x="91" y="138"/>
                </a:lnTo>
                <a:lnTo>
                  <a:pt x="92" y="138"/>
                </a:lnTo>
                <a:lnTo>
                  <a:pt x="93" y="138"/>
                </a:lnTo>
                <a:lnTo>
                  <a:pt x="94" y="138"/>
                </a:lnTo>
                <a:lnTo>
                  <a:pt x="95" y="138"/>
                </a:lnTo>
                <a:lnTo>
                  <a:pt x="95" y="139"/>
                </a:lnTo>
                <a:lnTo>
                  <a:pt x="95" y="140"/>
                </a:lnTo>
                <a:lnTo>
                  <a:pt x="96" y="140"/>
                </a:lnTo>
                <a:lnTo>
                  <a:pt x="97" y="140"/>
                </a:lnTo>
                <a:lnTo>
                  <a:pt x="97" y="139"/>
                </a:lnTo>
                <a:lnTo>
                  <a:pt x="97" y="140"/>
                </a:lnTo>
                <a:lnTo>
                  <a:pt x="98" y="140"/>
                </a:lnTo>
                <a:lnTo>
                  <a:pt x="99" y="140"/>
                </a:lnTo>
                <a:lnTo>
                  <a:pt x="100" y="140"/>
                </a:lnTo>
                <a:lnTo>
                  <a:pt x="100" y="141"/>
                </a:lnTo>
                <a:lnTo>
                  <a:pt x="101" y="141"/>
                </a:lnTo>
                <a:lnTo>
                  <a:pt x="102" y="141"/>
                </a:lnTo>
                <a:lnTo>
                  <a:pt x="102" y="142"/>
                </a:lnTo>
                <a:lnTo>
                  <a:pt x="102" y="143"/>
                </a:lnTo>
                <a:lnTo>
                  <a:pt x="102" y="144"/>
                </a:lnTo>
                <a:lnTo>
                  <a:pt x="103" y="145"/>
                </a:lnTo>
                <a:lnTo>
                  <a:pt x="103" y="146"/>
                </a:lnTo>
                <a:lnTo>
                  <a:pt x="103" y="147"/>
                </a:lnTo>
                <a:lnTo>
                  <a:pt x="103" y="148"/>
                </a:lnTo>
                <a:lnTo>
                  <a:pt x="102" y="149"/>
                </a:lnTo>
                <a:lnTo>
                  <a:pt x="102" y="150"/>
                </a:lnTo>
                <a:lnTo>
                  <a:pt x="102" y="151"/>
                </a:lnTo>
                <a:lnTo>
                  <a:pt x="102" y="152"/>
                </a:lnTo>
                <a:lnTo>
                  <a:pt x="103" y="153"/>
                </a:lnTo>
                <a:lnTo>
                  <a:pt x="104" y="154"/>
                </a:lnTo>
                <a:lnTo>
                  <a:pt x="105" y="155"/>
                </a:lnTo>
                <a:lnTo>
                  <a:pt x="106" y="155"/>
                </a:lnTo>
                <a:lnTo>
                  <a:pt x="106" y="156"/>
                </a:lnTo>
                <a:lnTo>
                  <a:pt x="105" y="157"/>
                </a:lnTo>
                <a:lnTo>
                  <a:pt x="105" y="158"/>
                </a:lnTo>
                <a:lnTo>
                  <a:pt x="105" y="159"/>
                </a:lnTo>
                <a:lnTo>
                  <a:pt x="105" y="160"/>
                </a:lnTo>
                <a:lnTo>
                  <a:pt x="105" y="161"/>
                </a:lnTo>
                <a:lnTo>
                  <a:pt x="104" y="161"/>
                </a:lnTo>
                <a:lnTo>
                  <a:pt x="104" y="162"/>
                </a:lnTo>
                <a:lnTo>
                  <a:pt x="105" y="162"/>
                </a:lnTo>
                <a:lnTo>
                  <a:pt x="104" y="162"/>
                </a:lnTo>
                <a:lnTo>
                  <a:pt x="105" y="163"/>
                </a:lnTo>
                <a:lnTo>
                  <a:pt x="106" y="163"/>
                </a:lnTo>
                <a:lnTo>
                  <a:pt x="106" y="164"/>
                </a:lnTo>
                <a:lnTo>
                  <a:pt x="106" y="165"/>
                </a:lnTo>
                <a:lnTo>
                  <a:pt x="106" y="166"/>
                </a:lnTo>
                <a:lnTo>
                  <a:pt x="106" y="167"/>
                </a:lnTo>
                <a:lnTo>
                  <a:pt x="107" y="167"/>
                </a:lnTo>
                <a:lnTo>
                  <a:pt x="107" y="168"/>
                </a:lnTo>
                <a:lnTo>
                  <a:pt x="107" y="169"/>
                </a:lnTo>
                <a:lnTo>
                  <a:pt x="108" y="170"/>
                </a:lnTo>
                <a:lnTo>
                  <a:pt x="109" y="170"/>
                </a:lnTo>
                <a:lnTo>
                  <a:pt x="110" y="170"/>
                </a:lnTo>
                <a:lnTo>
                  <a:pt x="110" y="171"/>
                </a:lnTo>
                <a:lnTo>
                  <a:pt x="111" y="171"/>
                </a:lnTo>
                <a:lnTo>
                  <a:pt x="112" y="171"/>
                </a:lnTo>
                <a:lnTo>
                  <a:pt x="112" y="172"/>
                </a:lnTo>
                <a:lnTo>
                  <a:pt x="113" y="172"/>
                </a:lnTo>
                <a:lnTo>
                  <a:pt x="114" y="172"/>
                </a:lnTo>
                <a:lnTo>
                  <a:pt x="115" y="172"/>
                </a:lnTo>
                <a:lnTo>
                  <a:pt x="116" y="172"/>
                </a:lnTo>
                <a:lnTo>
                  <a:pt x="117" y="172"/>
                </a:lnTo>
                <a:lnTo>
                  <a:pt x="118" y="172"/>
                </a:lnTo>
                <a:lnTo>
                  <a:pt x="119" y="171"/>
                </a:lnTo>
                <a:lnTo>
                  <a:pt x="119" y="170"/>
                </a:lnTo>
                <a:lnTo>
                  <a:pt x="119" y="169"/>
                </a:lnTo>
                <a:lnTo>
                  <a:pt x="119" y="168"/>
                </a:lnTo>
                <a:lnTo>
                  <a:pt x="120" y="168"/>
                </a:lnTo>
                <a:lnTo>
                  <a:pt x="120" y="167"/>
                </a:lnTo>
                <a:lnTo>
                  <a:pt x="121" y="166"/>
                </a:lnTo>
                <a:lnTo>
                  <a:pt x="121" y="167"/>
                </a:lnTo>
                <a:lnTo>
                  <a:pt x="120" y="168"/>
                </a:lnTo>
                <a:lnTo>
                  <a:pt x="120" y="169"/>
                </a:lnTo>
                <a:lnTo>
                  <a:pt x="120" y="170"/>
                </a:lnTo>
                <a:lnTo>
                  <a:pt x="120" y="171"/>
                </a:lnTo>
                <a:lnTo>
                  <a:pt x="120" y="172"/>
                </a:lnTo>
                <a:lnTo>
                  <a:pt x="120" y="173"/>
                </a:lnTo>
                <a:lnTo>
                  <a:pt x="121" y="173"/>
                </a:lnTo>
                <a:lnTo>
                  <a:pt x="122" y="173"/>
                </a:lnTo>
                <a:lnTo>
                  <a:pt x="122" y="174"/>
                </a:lnTo>
                <a:lnTo>
                  <a:pt x="122" y="175"/>
                </a:lnTo>
                <a:lnTo>
                  <a:pt x="123" y="175"/>
                </a:lnTo>
                <a:lnTo>
                  <a:pt x="123" y="176"/>
                </a:lnTo>
                <a:lnTo>
                  <a:pt x="122" y="176"/>
                </a:lnTo>
                <a:lnTo>
                  <a:pt x="122" y="177"/>
                </a:lnTo>
                <a:lnTo>
                  <a:pt x="121" y="177"/>
                </a:lnTo>
                <a:lnTo>
                  <a:pt x="121" y="178"/>
                </a:lnTo>
                <a:lnTo>
                  <a:pt x="120" y="178"/>
                </a:lnTo>
                <a:lnTo>
                  <a:pt x="120" y="179"/>
                </a:lnTo>
                <a:lnTo>
                  <a:pt x="120" y="180"/>
                </a:lnTo>
                <a:lnTo>
                  <a:pt x="119" y="180"/>
                </a:lnTo>
                <a:lnTo>
                  <a:pt x="118" y="180"/>
                </a:lnTo>
                <a:lnTo>
                  <a:pt x="118" y="181"/>
                </a:lnTo>
                <a:lnTo>
                  <a:pt x="117" y="181"/>
                </a:lnTo>
                <a:lnTo>
                  <a:pt x="116" y="181"/>
                </a:lnTo>
                <a:lnTo>
                  <a:pt x="115" y="181"/>
                </a:lnTo>
                <a:lnTo>
                  <a:pt x="115" y="182"/>
                </a:lnTo>
                <a:lnTo>
                  <a:pt x="114" y="182"/>
                </a:lnTo>
                <a:lnTo>
                  <a:pt x="114" y="183"/>
                </a:lnTo>
                <a:lnTo>
                  <a:pt x="113" y="183"/>
                </a:lnTo>
                <a:lnTo>
                  <a:pt x="113" y="184"/>
                </a:lnTo>
                <a:lnTo>
                  <a:pt x="112" y="184"/>
                </a:lnTo>
                <a:lnTo>
                  <a:pt x="112" y="185"/>
                </a:lnTo>
                <a:lnTo>
                  <a:pt x="112" y="186"/>
                </a:lnTo>
                <a:lnTo>
                  <a:pt x="111" y="187"/>
                </a:lnTo>
                <a:lnTo>
                  <a:pt x="111" y="188"/>
                </a:lnTo>
                <a:lnTo>
                  <a:pt x="112" y="189"/>
                </a:lnTo>
                <a:lnTo>
                  <a:pt x="111" y="190"/>
                </a:lnTo>
                <a:lnTo>
                  <a:pt x="111" y="191"/>
                </a:lnTo>
                <a:lnTo>
                  <a:pt x="111" y="192"/>
                </a:lnTo>
                <a:lnTo>
                  <a:pt x="111" y="193"/>
                </a:lnTo>
                <a:lnTo>
                  <a:pt x="111" y="194"/>
                </a:lnTo>
                <a:lnTo>
                  <a:pt x="111" y="195"/>
                </a:lnTo>
                <a:lnTo>
                  <a:pt x="111" y="196"/>
                </a:lnTo>
                <a:lnTo>
                  <a:pt x="111" y="197"/>
                </a:lnTo>
                <a:lnTo>
                  <a:pt x="111" y="198"/>
                </a:lnTo>
                <a:lnTo>
                  <a:pt x="110" y="199"/>
                </a:lnTo>
                <a:lnTo>
                  <a:pt x="110" y="200"/>
                </a:lnTo>
                <a:lnTo>
                  <a:pt x="110" y="201"/>
                </a:lnTo>
                <a:lnTo>
                  <a:pt x="111" y="202"/>
                </a:lnTo>
                <a:lnTo>
                  <a:pt x="111" y="203"/>
                </a:lnTo>
                <a:lnTo>
                  <a:pt x="111" y="204"/>
                </a:lnTo>
                <a:lnTo>
                  <a:pt x="111" y="205"/>
                </a:lnTo>
                <a:lnTo>
                  <a:pt x="110" y="205"/>
                </a:lnTo>
                <a:lnTo>
                  <a:pt x="111" y="205"/>
                </a:lnTo>
                <a:lnTo>
                  <a:pt x="111" y="206"/>
                </a:lnTo>
                <a:lnTo>
                  <a:pt x="111" y="207"/>
                </a:lnTo>
                <a:lnTo>
                  <a:pt x="112" y="207"/>
                </a:lnTo>
                <a:lnTo>
                  <a:pt x="112" y="208"/>
                </a:lnTo>
                <a:lnTo>
                  <a:pt x="113" y="208"/>
                </a:lnTo>
                <a:lnTo>
                  <a:pt x="113" y="209"/>
                </a:lnTo>
                <a:lnTo>
                  <a:pt x="113" y="210"/>
                </a:lnTo>
                <a:lnTo>
                  <a:pt x="113" y="211"/>
                </a:lnTo>
                <a:lnTo>
                  <a:pt x="113" y="213"/>
                </a:lnTo>
                <a:lnTo>
                  <a:pt x="114" y="214"/>
                </a:lnTo>
                <a:lnTo>
                  <a:pt x="114" y="215"/>
                </a:lnTo>
                <a:lnTo>
                  <a:pt x="113" y="215"/>
                </a:lnTo>
                <a:lnTo>
                  <a:pt x="113" y="218"/>
                </a:lnTo>
                <a:lnTo>
                  <a:pt x="113" y="219"/>
                </a:lnTo>
                <a:lnTo>
                  <a:pt x="113" y="220"/>
                </a:lnTo>
                <a:lnTo>
                  <a:pt x="112" y="220"/>
                </a:lnTo>
                <a:lnTo>
                  <a:pt x="112" y="221"/>
                </a:lnTo>
                <a:lnTo>
                  <a:pt x="113" y="221"/>
                </a:lnTo>
                <a:lnTo>
                  <a:pt x="113" y="222"/>
                </a:lnTo>
                <a:lnTo>
                  <a:pt x="113" y="223"/>
                </a:lnTo>
                <a:lnTo>
                  <a:pt x="112" y="224"/>
                </a:lnTo>
                <a:lnTo>
                  <a:pt x="112" y="225"/>
                </a:lnTo>
                <a:lnTo>
                  <a:pt x="112" y="226"/>
                </a:lnTo>
                <a:lnTo>
                  <a:pt x="111" y="227"/>
                </a:lnTo>
                <a:lnTo>
                  <a:pt x="111" y="228"/>
                </a:lnTo>
                <a:lnTo>
                  <a:pt x="110" y="228"/>
                </a:lnTo>
                <a:lnTo>
                  <a:pt x="109" y="228"/>
                </a:lnTo>
                <a:lnTo>
                  <a:pt x="110" y="228"/>
                </a:lnTo>
                <a:lnTo>
                  <a:pt x="111" y="228"/>
                </a:lnTo>
                <a:lnTo>
                  <a:pt x="111" y="229"/>
                </a:lnTo>
                <a:lnTo>
                  <a:pt x="111" y="230"/>
                </a:lnTo>
                <a:lnTo>
                  <a:pt x="111" y="231"/>
                </a:lnTo>
                <a:lnTo>
                  <a:pt x="111" y="232"/>
                </a:lnTo>
                <a:lnTo>
                  <a:pt x="112" y="232"/>
                </a:lnTo>
                <a:lnTo>
                  <a:pt x="112" y="233"/>
                </a:lnTo>
                <a:lnTo>
                  <a:pt x="112" y="234"/>
                </a:lnTo>
                <a:lnTo>
                  <a:pt x="111" y="234"/>
                </a:lnTo>
                <a:lnTo>
                  <a:pt x="111" y="235"/>
                </a:lnTo>
                <a:lnTo>
                  <a:pt x="111" y="236"/>
                </a:lnTo>
                <a:lnTo>
                  <a:pt x="111" y="237"/>
                </a:lnTo>
                <a:lnTo>
                  <a:pt x="112" y="237"/>
                </a:lnTo>
                <a:lnTo>
                  <a:pt x="111" y="237"/>
                </a:lnTo>
                <a:lnTo>
                  <a:pt x="112" y="238"/>
                </a:lnTo>
                <a:lnTo>
                  <a:pt x="112" y="239"/>
                </a:lnTo>
                <a:lnTo>
                  <a:pt x="112" y="240"/>
                </a:lnTo>
                <a:lnTo>
                  <a:pt x="113" y="240"/>
                </a:lnTo>
                <a:lnTo>
                  <a:pt x="113" y="241"/>
                </a:lnTo>
                <a:lnTo>
                  <a:pt x="112" y="242"/>
                </a:lnTo>
                <a:lnTo>
                  <a:pt x="112" y="243"/>
                </a:lnTo>
                <a:lnTo>
                  <a:pt x="112" y="244"/>
                </a:lnTo>
                <a:lnTo>
                  <a:pt x="113" y="244"/>
                </a:lnTo>
                <a:lnTo>
                  <a:pt x="113" y="245"/>
                </a:lnTo>
                <a:lnTo>
                  <a:pt x="113" y="246"/>
                </a:lnTo>
                <a:lnTo>
                  <a:pt x="113" y="247"/>
                </a:lnTo>
                <a:lnTo>
                  <a:pt x="113" y="248"/>
                </a:lnTo>
                <a:lnTo>
                  <a:pt x="113" y="249"/>
                </a:lnTo>
                <a:lnTo>
                  <a:pt x="113" y="250"/>
                </a:lnTo>
                <a:lnTo>
                  <a:pt x="113" y="251"/>
                </a:lnTo>
                <a:lnTo>
                  <a:pt x="113" y="252"/>
                </a:lnTo>
                <a:lnTo>
                  <a:pt x="113" y="253"/>
                </a:lnTo>
                <a:lnTo>
                  <a:pt x="113" y="254"/>
                </a:lnTo>
                <a:lnTo>
                  <a:pt x="113" y="255"/>
                </a:lnTo>
                <a:lnTo>
                  <a:pt x="113" y="256"/>
                </a:lnTo>
                <a:lnTo>
                  <a:pt x="113" y="257"/>
                </a:lnTo>
                <a:lnTo>
                  <a:pt x="113" y="258"/>
                </a:lnTo>
                <a:lnTo>
                  <a:pt x="113" y="259"/>
                </a:lnTo>
                <a:lnTo>
                  <a:pt x="113" y="260"/>
                </a:lnTo>
                <a:lnTo>
                  <a:pt x="113" y="261"/>
                </a:lnTo>
                <a:lnTo>
                  <a:pt x="113" y="262"/>
                </a:lnTo>
                <a:lnTo>
                  <a:pt x="113" y="263"/>
                </a:lnTo>
                <a:lnTo>
                  <a:pt x="112" y="264"/>
                </a:lnTo>
                <a:lnTo>
                  <a:pt x="111" y="264"/>
                </a:lnTo>
                <a:lnTo>
                  <a:pt x="111" y="265"/>
                </a:lnTo>
                <a:lnTo>
                  <a:pt x="111" y="266"/>
                </a:lnTo>
                <a:lnTo>
                  <a:pt x="110" y="266"/>
                </a:lnTo>
                <a:lnTo>
                  <a:pt x="110" y="267"/>
                </a:lnTo>
                <a:lnTo>
                  <a:pt x="109" y="268"/>
                </a:lnTo>
                <a:lnTo>
                  <a:pt x="108" y="268"/>
                </a:lnTo>
                <a:lnTo>
                  <a:pt x="107" y="268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95" name="Freeform 163"/>
          <p:cNvSpPr>
            <a:spLocks/>
          </p:cNvSpPr>
          <p:nvPr/>
        </p:nvSpPr>
        <p:spPr bwMode="auto">
          <a:xfrm>
            <a:off x="1033753" y="4127828"/>
            <a:ext cx="360214" cy="391717"/>
          </a:xfrm>
          <a:custGeom>
            <a:avLst/>
            <a:gdLst>
              <a:gd name="T0" fmla="*/ 321 w 363"/>
              <a:gd name="T1" fmla="*/ 294 h 415"/>
              <a:gd name="T2" fmla="*/ 313 w 363"/>
              <a:gd name="T3" fmla="*/ 327 h 415"/>
              <a:gd name="T4" fmla="*/ 324 w 363"/>
              <a:gd name="T5" fmla="*/ 352 h 415"/>
              <a:gd name="T6" fmla="*/ 337 w 363"/>
              <a:gd name="T7" fmla="*/ 391 h 415"/>
              <a:gd name="T8" fmla="*/ 329 w 363"/>
              <a:gd name="T9" fmla="*/ 391 h 415"/>
              <a:gd name="T10" fmla="*/ 323 w 363"/>
              <a:gd name="T11" fmla="*/ 383 h 415"/>
              <a:gd name="T12" fmla="*/ 323 w 363"/>
              <a:gd name="T13" fmla="*/ 371 h 415"/>
              <a:gd name="T14" fmla="*/ 314 w 363"/>
              <a:gd name="T15" fmla="*/ 369 h 415"/>
              <a:gd name="T16" fmla="*/ 304 w 363"/>
              <a:gd name="T17" fmla="*/ 363 h 415"/>
              <a:gd name="T18" fmla="*/ 292 w 363"/>
              <a:gd name="T19" fmla="*/ 363 h 415"/>
              <a:gd name="T20" fmla="*/ 283 w 363"/>
              <a:gd name="T21" fmla="*/ 351 h 415"/>
              <a:gd name="T22" fmla="*/ 271 w 363"/>
              <a:gd name="T23" fmla="*/ 346 h 415"/>
              <a:gd name="T24" fmla="*/ 260 w 363"/>
              <a:gd name="T25" fmla="*/ 345 h 415"/>
              <a:gd name="T26" fmla="*/ 254 w 363"/>
              <a:gd name="T27" fmla="*/ 351 h 415"/>
              <a:gd name="T28" fmla="*/ 248 w 363"/>
              <a:gd name="T29" fmla="*/ 352 h 415"/>
              <a:gd name="T30" fmla="*/ 240 w 363"/>
              <a:gd name="T31" fmla="*/ 353 h 415"/>
              <a:gd name="T32" fmla="*/ 233 w 363"/>
              <a:gd name="T33" fmla="*/ 345 h 415"/>
              <a:gd name="T34" fmla="*/ 229 w 363"/>
              <a:gd name="T35" fmla="*/ 339 h 415"/>
              <a:gd name="T36" fmla="*/ 211 w 363"/>
              <a:gd name="T37" fmla="*/ 339 h 415"/>
              <a:gd name="T38" fmla="*/ 202 w 363"/>
              <a:gd name="T39" fmla="*/ 342 h 415"/>
              <a:gd name="T40" fmla="*/ 198 w 363"/>
              <a:gd name="T41" fmla="*/ 353 h 415"/>
              <a:gd name="T42" fmla="*/ 180 w 363"/>
              <a:gd name="T43" fmla="*/ 359 h 415"/>
              <a:gd name="T44" fmla="*/ 172 w 363"/>
              <a:gd name="T45" fmla="*/ 375 h 415"/>
              <a:gd name="T46" fmla="*/ 173 w 363"/>
              <a:gd name="T47" fmla="*/ 391 h 415"/>
              <a:gd name="T48" fmla="*/ 174 w 363"/>
              <a:gd name="T49" fmla="*/ 408 h 415"/>
              <a:gd name="T50" fmla="*/ 155 w 363"/>
              <a:gd name="T51" fmla="*/ 414 h 415"/>
              <a:gd name="T52" fmla="*/ 142 w 363"/>
              <a:gd name="T53" fmla="*/ 401 h 415"/>
              <a:gd name="T54" fmla="*/ 137 w 363"/>
              <a:gd name="T55" fmla="*/ 390 h 415"/>
              <a:gd name="T56" fmla="*/ 134 w 363"/>
              <a:gd name="T57" fmla="*/ 378 h 415"/>
              <a:gd name="T58" fmla="*/ 119 w 363"/>
              <a:gd name="T59" fmla="*/ 364 h 415"/>
              <a:gd name="T60" fmla="*/ 109 w 363"/>
              <a:gd name="T61" fmla="*/ 358 h 415"/>
              <a:gd name="T62" fmla="*/ 95 w 363"/>
              <a:gd name="T63" fmla="*/ 359 h 415"/>
              <a:gd name="T64" fmla="*/ 87 w 363"/>
              <a:gd name="T65" fmla="*/ 351 h 415"/>
              <a:gd name="T66" fmla="*/ 74 w 363"/>
              <a:gd name="T67" fmla="*/ 353 h 415"/>
              <a:gd name="T68" fmla="*/ 66 w 363"/>
              <a:gd name="T69" fmla="*/ 363 h 415"/>
              <a:gd name="T70" fmla="*/ 48 w 363"/>
              <a:gd name="T71" fmla="*/ 364 h 415"/>
              <a:gd name="T72" fmla="*/ 35 w 363"/>
              <a:gd name="T73" fmla="*/ 361 h 415"/>
              <a:gd name="T74" fmla="*/ 27 w 363"/>
              <a:gd name="T75" fmla="*/ 358 h 415"/>
              <a:gd name="T76" fmla="*/ 9 w 363"/>
              <a:gd name="T77" fmla="*/ 336 h 415"/>
              <a:gd name="T78" fmla="*/ 3 w 363"/>
              <a:gd name="T79" fmla="*/ 312 h 415"/>
              <a:gd name="T80" fmla="*/ 31 w 363"/>
              <a:gd name="T81" fmla="*/ 306 h 415"/>
              <a:gd name="T82" fmla="*/ 66 w 363"/>
              <a:gd name="T83" fmla="*/ 294 h 415"/>
              <a:gd name="T84" fmla="*/ 90 w 363"/>
              <a:gd name="T85" fmla="*/ 274 h 415"/>
              <a:gd name="T86" fmla="*/ 125 w 363"/>
              <a:gd name="T87" fmla="*/ 273 h 415"/>
              <a:gd name="T88" fmla="*/ 115 w 363"/>
              <a:gd name="T89" fmla="*/ 245 h 415"/>
              <a:gd name="T90" fmla="*/ 101 w 363"/>
              <a:gd name="T91" fmla="*/ 226 h 415"/>
              <a:gd name="T92" fmla="*/ 91 w 363"/>
              <a:gd name="T93" fmla="*/ 198 h 415"/>
              <a:gd name="T94" fmla="*/ 79 w 363"/>
              <a:gd name="T95" fmla="*/ 178 h 415"/>
              <a:gd name="T96" fmla="*/ 72 w 363"/>
              <a:gd name="T97" fmla="*/ 146 h 415"/>
              <a:gd name="T98" fmla="*/ 70 w 363"/>
              <a:gd name="T99" fmla="*/ 111 h 415"/>
              <a:gd name="T100" fmla="*/ 60 w 363"/>
              <a:gd name="T101" fmla="*/ 79 h 415"/>
              <a:gd name="T102" fmla="*/ 110 w 363"/>
              <a:gd name="T103" fmla="*/ 74 h 415"/>
              <a:gd name="T104" fmla="*/ 172 w 363"/>
              <a:gd name="T105" fmla="*/ 69 h 415"/>
              <a:gd name="T106" fmla="*/ 188 w 363"/>
              <a:gd name="T107" fmla="*/ 18 h 415"/>
              <a:gd name="T108" fmla="*/ 221 w 363"/>
              <a:gd name="T109" fmla="*/ 22 h 415"/>
              <a:gd name="T110" fmla="*/ 254 w 363"/>
              <a:gd name="T111" fmla="*/ 49 h 415"/>
              <a:gd name="T112" fmla="*/ 279 w 363"/>
              <a:gd name="T113" fmla="*/ 84 h 415"/>
              <a:gd name="T114" fmla="*/ 316 w 363"/>
              <a:gd name="T115" fmla="*/ 145 h 415"/>
              <a:gd name="T116" fmla="*/ 340 w 363"/>
              <a:gd name="T117" fmla="*/ 169 h 415"/>
              <a:gd name="T118" fmla="*/ 360 w 363"/>
              <a:gd name="T119" fmla="*/ 210 h 415"/>
              <a:gd name="T120" fmla="*/ 351 w 363"/>
              <a:gd name="T121" fmla="*/ 238 h 41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363"/>
              <a:gd name="T184" fmla="*/ 0 h 415"/>
              <a:gd name="T185" fmla="*/ 363 w 363"/>
              <a:gd name="T186" fmla="*/ 415 h 415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363" h="415">
                <a:moveTo>
                  <a:pt x="338" y="258"/>
                </a:moveTo>
                <a:lnTo>
                  <a:pt x="338" y="259"/>
                </a:lnTo>
                <a:lnTo>
                  <a:pt x="337" y="262"/>
                </a:lnTo>
                <a:lnTo>
                  <a:pt x="336" y="267"/>
                </a:lnTo>
                <a:lnTo>
                  <a:pt x="335" y="270"/>
                </a:lnTo>
                <a:lnTo>
                  <a:pt x="335" y="272"/>
                </a:lnTo>
                <a:lnTo>
                  <a:pt x="332" y="274"/>
                </a:lnTo>
                <a:lnTo>
                  <a:pt x="329" y="277"/>
                </a:lnTo>
                <a:lnTo>
                  <a:pt x="329" y="278"/>
                </a:lnTo>
                <a:lnTo>
                  <a:pt x="329" y="280"/>
                </a:lnTo>
                <a:lnTo>
                  <a:pt x="329" y="281"/>
                </a:lnTo>
                <a:lnTo>
                  <a:pt x="328" y="281"/>
                </a:lnTo>
                <a:lnTo>
                  <a:pt x="326" y="284"/>
                </a:lnTo>
                <a:lnTo>
                  <a:pt x="323" y="287"/>
                </a:lnTo>
                <a:lnTo>
                  <a:pt x="323" y="288"/>
                </a:lnTo>
                <a:lnTo>
                  <a:pt x="321" y="290"/>
                </a:lnTo>
                <a:lnTo>
                  <a:pt x="321" y="292"/>
                </a:lnTo>
                <a:lnTo>
                  <a:pt x="321" y="294"/>
                </a:lnTo>
                <a:lnTo>
                  <a:pt x="321" y="295"/>
                </a:lnTo>
                <a:lnTo>
                  <a:pt x="321" y="296"/>
                </a:lnTo>
                <a:lnTo>
                  <a:pt x="321" y="298"/>
                </a:lnTo>
                <a:lnTo>
                  <a:pt x="322" y="300"/>
                </a:lnTo>
                <a:lnTo>
                  <a:pt x="322" y="302"/>
                </a:lnTo>
                <a:lnTo>
                  <a:pt x="319" y="307"/>
                </a:lnTo>
                <a:lnTo>
                  <a:pt x="317" y="307"/>
                </a:lnTo>
                <a:lnTo>
                  <a:pt x="316" y="307"/>
                </a:lnTo>
                <a:lnTo>
                  <a:pt x="316" y="314"/>
                </a:lnTo>
                <a:lnTo>
                  <a:pt x="316" y="316"/>
                </a:lnTo>
                <a:lnTo>
                  <a:pt x="316" y="318"/>
                </a:lnTo>
                <a:lnTo>
                  <a:pt x="316" y="319"/>
                </a:lnTo>
                <a:lnTo>
                  <a:pt x="315" y="322"/>
                </a:lnTo>
                <a:lnTo>
                  <a:pt x="315" y="325"/>
                </a:lnTo>
                <a:lnTo>
                  <a:pt x="314" y="326"/>
                </a:lnTo>
                <a:lnTo>
                  <a:pt x="313" y="327"/>
                </a:lnTo>
                <a:lnTo>
                  <a:pt x="313" y="328"/>
                </a:lnTo>
                <a:lnTo>
                  <a:pt x="312" y="330"/>
                </a:lnTo>
                <a:lnTo>
                  <a:pt x="312" y="332"/>
                </a:lnTo>
                <a:lnTo>
                  <a:pt x="311" y="333"/>
                </a:lnTo>
                <a:lnTo>
                  <a:pt x="311" y="335"/>
                </a:lnTo>
                <a:lnTo>
                  <a:pt x="311" y="337"/>
                </a:lnTo>
                <a:lnTo>
                  <a:pt x="312" y="339"/>
                </a:lnTo>
                <a:lnTo>
                  <a:pt x="313" y="340"/>
                </a:lnTo>
                <a:lnTo>
                  <a:pt x="313" y="341"/>
                </a:lnTo>
                <a:lnTo>
                  <a:pt x="314" y="342"/>
                </a:lnTo>
                <a:lnTo>
                  <a:pt x="315" y="343"/>
                </a:lnTo>
                <a:lnTo>
                  <a:pt x="316" y="344"/>
                </a:lnTo>
                <a:lnTo>
                  <a:pt x="316" y="345"/>
                </a:lnTo>
                <a:lnTo>
                  <a:pt x="317" y="345"/>
                </a:lnTo>
                <a:lnTo>
                  <a:pt x="319" y="346"/>
                </a:lnTo>
                <a:lnTo>
                  <a:pt x="321" y="348"/>
                </a:lnTo>
                <a:lnTo>
                  <a:pt x="323" y="351"/>
                </a:lnTo>
                <a:lnTo>
                  <a:pt x="324" y="352"/>
                </a:lnTo>
                <a:lnTo>
                  <a:pt x="325" y="355"/>
                </a:lnTo>
                <a:lnTo>
                  <a:pt x="326" y="356"/>
                </a:lnTo>
                <a:lnTo>
                  <a:pt x="328" y="359"/>
                </a:lnTo>
                <a:lnTo>
                  <a:pt x="329" y="362"/>
                </a:lnTo>
                <a:lnTo>
                  <a:pt x="331" y="365"/>
                </a:lnTo>
                <a:lnTo>
                  <a:pt x="331" y="366"/>
                </a:lnTo>
                <a:lnTo>
                  <a:pt x="332" y="367"/>
                </a:lnTo>
                <a:lnTo>
                  <a:pt x="333" y="371"/>
                </a:lnTo>
                <a:lnTo>
                  <a:pt x="334" y="374"/>
                </a:lnTo>
                <a:lnTo>
                  <a:pt x="335" y="377"/>
                </a:lnTo>
                <a:lnTo>
                  <a:pt x="335" y="378"/>
                </a:lnTo>
                <a:lnTo>
                  <a:pt x="335" y="379"/>
                </a:lnTo>
                <a:lnTo>
                  <a:pt x="335" y="382"/>
                </a:lnTo>
                <a:lnTo>
                  <a:pt x="335" y="384"/>
                </a:lnTo>
                <a:lnTo>
                  <a:pt x="336" y="386"/>
                </a:lnTo>
                <a:lnTo>
                  <a:pt x="336" y="388"/>
                </a:lnTo>
                <a:lnTo>
                  <a:pt x="336" y="390"/>
                </a:lnTo>
                <a:lnTo>
                  <a:pt x="337" y="391"/>
                </a:lnTo>
                <a:lnTo>
                  <a:pt x="337" y="392"/>
                </a:lnTo>
                <a:lnTo>
                  <a:pt x="337" y="394"/>
                </a:lnTo>
                <a:lnTo>
                  <a:pt x="337" y="396"/>
                </a:lnTo>
                <a:lnTo>
                  <a:pt x="336" y="395"/>
                </a:lnTo>
                <a:lnTo>
                  <a:pt x="335" y="395"/>
                </a:lnTo>
                <a:lnTo>
                  <a:pt x="335" y="394"/>
                </a:lnTo>
                <a:lnTo>
                  <a:pt x="335" y="393"/>
                </a:lnTo>
                <a:lnTo>
                  <a:pt x="334" y="393"/>
                </a:lnTo>
                <a:lnTo>
                  <a:pt x="333" y="393"/>
                </a:lnTo>
                <a:lnTo>
                  <a:pt x="333" y="392"/>
                </a:lnTo>
                <a:lnTo>
                  <a:pt x="332" y="392"/>
                </a:lnTo>
                <a:lnTo>
                  <a:pt x="332" y="391"/>
                </a:lnTo>
                <a:lnTo>
                  <a:pt x="331" y="391"/>
                </a:lnTo>
                <a:lnTo>
                  <a:pt x="331" y="392"/>
                </a:lnTo>
                <a:lnTo>
                  <a:pt x="330" y="392"/>
                </a:lnTo>
                <a:lnTo>
                  <a:pt x="330" y="391"/>
                </a:lnTo>
                <a:lnTo>
                  <a:pt x="329" y="391"/>
                </a:lnTo>
                <a:lnTo>
                  <a:pt x="329" y="390"/>
                </a:lnTo>
                <a:lnTo>
                  <a:pt x="329" y="389"/>
                </a:lnTo>
                <a:lnTo>
                  <a:pt x="329" y="388"/>
                </a:lnTo>
                <a:lnTo>
                  <a:pt x="328" y="388"/>
                </a:lnTo>
                <a:lnTo>
                  <a:pt x="327" y="388"/>
                </a:lnTo>
                <a:lnTo>
                  <a:pt x="327" y="387"/>
                </a:lnTo>
                <a:lnTo>
                  <a:pt x="327" y="388"/>
                </a:lnTo>
                <a:lnTo>
                  <a:pt x="327" y="387"/>
                </a:lnTo>
                <a:lnTo>
                  <a:pt x="326" y="387"/>
                </a:lnTo>
                <a:lnTo>
                  <a:pt x="325" y="387"/>
                </a:lnTo>
                <a:lnTo>
                  <a:pt x="325" y="386"/>
                </a:lnTo>
                <a:lnTo>
                  <a:pt x="325" y="385"/>
                </a:lnTo>
                <a:lnTo>
                  <a:pt x="324" y="385"/>
                </a:lnTo>
                <a:lnTo>
                  <a:pt x="323" y="385"/>
                </a:lnTo>
                <a:lnTo>
                  <a:pt x="323" y="384"/>
                </a:lnTo>
                <a:lnTo>
                  <a:pt x="323" y="383"/>
                </a:lnTo>
                <a:lnTo>
                  <a:pt x="323" y="382"/>
                </a:lnTo>
                <a:lnTo>
                  <a:pt x="324" y="382"/>
                </a:lnTo>
                <a:lnTo>
                  <a:pt x="324" y="381"/>
                </a:lnTo>
                <a:lnTo>
                  <a:pt x="324" y="380"/>
                </a:lnTo>
                <a:lnTo>
                  <a:pt x="324" y="379"/>
                </a:lnTo>
                <a:lnTo>
                  <a:pt x="325" y="379"/>
                </a:lnTo>
                <a:lnTo>
                  <a:pt x="325" y="378"/>
                </a:lnTo>
                <a:lnTo>
                  <a:pt x="325" y="377"/>
                </a:lnTo>
                <a:lnTo>
                  <a:pt x="324" y="377"/>
                </a:lnTo>
                <a:lnTo>
                  <a:pt x="324" y="376"/>
                </a:lnTo>
                <a:lnTo>
                  <a:pt x="324" y="375"/>
                </a:lnTo>
                <a:lnTo>
                  <a:pt x="323" y="375"/>
                </a:lnTo>
                <a:lnTo>
                  <a:pt x="323" y="374"/>
                </a:lnTo>
                <a:lnTo>
                  <a:pt x="323" y="373"/>
                </a:lnTo>
                <a:lnTo>
                  <a:pt x="323" y="372"/>
                </a:lnTo>
                <a:lnTo>
                  <a:pt x="323" y="371"/>
                </a:lnTo>
                <a:lnTo>
                  <a:pt x="322" y="371"/>
                </a:lnTo>
                <a:lnTo>
                  <a:pt x="322" y="370"/>
                </a:lnTo>
                <a:lnTo>
                  <a:pt x="322" y="369"/>
                </a:lnTo>
                <a:lnTo>
                  <a:pt x="321" y="369"/>
                </a:lnTo>
                <a:lnTo>
                  <a:pt x="320" y="369"/>
                </a:lnTo>
                <a:lnTo>
                  <a:pt x="319" y="369"/>
                </a:lnTo>
                <a:lnTo>
                  <a:pt x="319" y="370"/>
                </a:lnTo>
                <a:lnTo>
                  <a:pt x="318" y="371"/>
                </a:lnTo>
                <a:lnTo>
                  <a:pt x="317" y="371"/>
                </a:lnTo>
                <a:lnTo>
                  <a:pt x="316" y="371"/>
                </a:lnTo>
                <a:lnTo>
                  <a:pt x="316" y="370"/>
                </a:lnTo>
                <a:lnTo>
                  <a:pt x="315" y="370"/>
                </a:lnTo>
                <a:lnTo>
                  <a:pt x="315" y="369"/>
                </a:lnTo>
                <a:lnTo>
                  <a:pt x="314" y="369"/>
                </a:lnTo>
                <a:lnTo>
                  <a:pt x="313" y="369"/>
                </a:lnTo>
                <a:lnTo>
                  <a:pt x="312" y="369"/>
                </a:lnTo>
                <a:lnTo>
                  <a:pt x="312" y="368"/>
                </a:lnTo>
                <a:lnTo>
                  <a:pt x="312" y="367"/>
                </a:lnTo>
                <a:lnTo>
                  <a:pt x="311" y="367"/>
                </a:lnTo>
                <a:lnTo>
                  <a:pt x="311" y="366"/>
                </a:lnTo>
                <a:lnTo>
                  <a:pt x="310" y="366"/>
                </a:lnTo>
                <a:lnTo>
                  <a:pt x="309" y="366"/>
                </a:lnTo>
                <a:lnTo>
                  <a:pt x="308" y="366"/>
                </a:lnTo>
                <a:lnTo>
                  <a:pt x="307" y="366"/>
                </a:lnTo>
                <a:lnTo>
                  <a:pt x="307" y="365"/>
                </a:lnTo>
                <a:lnTo>
                  <a:pt x="306" y="365"/>
                </a:lnTo>
                <a:lnTo>
                  <a:pt x="306" y="364"/>
                </a:lnTo>
                <a:lnTo>
                  <a:pt x="305" y="364"/>
                </a:lnTo>
                <a:lnTo>
                  <a:pt x="305" y="363"/>
                </a:lnTo>
                <a:lnTo>
                  <a:pt x="304" y="363"/>
                </a:lnTo>
                <a:lnTo>
                  <a:pt x="304" y="364"/>
                </a:lnTo>
                <a:lnTo>
                  <a:pt x="303" y="364"/>
                </a:lnTo>
                <a:lnTo>
                  <a:pt x="302" y="364"/>
                </a:lnTo>
                <a:lnTo>
                  <a:pt x="301" y="364"/>
                </a:lnTo>
                <a:lnTo>
                  <a:pt x="300" y="364"/>
                </a:lnTo>
                <a:lnTo>
                  <a:pt x="299" y="364"/>
                </a:lnTo>
                <a:lnTo>
                  <a:pt x="298" y="364"/>
                </a:lnTo>
                <a:lnTo>
                  <a:pt x="297" y="365"/>
                </a:lnTo>
                <a:lnTo>
                  <a:pt x="296" y="365"/>
                </a:lnTo>
                <a:lnTo>
                  <a:pt x="295" y="365"/>
                </a:lnTo>
                <a:lnTo>
                  <a:pt x="294" y="364"/>
                </a:lnTo>
                <a:lnTo>
                  <a:pt x="293" y="364"/>
                </a:lnTo>
                <a:lnTo>
                  <a:pt x="292" y="364"/>
                </a:lnTo>
                <a:lnTo>
                  <a:pt x="292" y="363"/>
                </a:lnTo>
                <a:lnTo>
                  <a:pt x="292" y="362"/>
                </a:lnTo>
                <a:lnTo>
                  <a:pt x="291" y="362"/>
                </a:lnTo>
                <a:lnTo>
                  <a:pt x="291" y="361"/>
                </a:lnTo>
                <a:lnTo>
                  <a:pt x="290" y="360"/>
                </a:lnTo>
                <a:lnTo>
                  <a:pt x="290" y="359"/>
                </a:lnTo>
                <a:lnTo>
                  <a:pt x="289" y="359"/>
                </a:lnTo>
                <a:lnTo>
                  <a:pt x="288" y="359"/>
                </a:lnTo>
                <a:lnTo>
                  <a:pt x="287" y="359"/>
                </a:lnTo>
                <a:lnTo>
                  <a:pt x="286" y="359"/>
                </a:lnTo>
                <a:lnTo>
                  <a:pt x="286" y="358"/>
                </a:lnTo>
                <a:lnTo>
                  <a:pt x="285" y="358"/>
                </a:lnTo>
                <a:lnTo>
                  <a:pt x="284" y="357"/>
                </a:lnTo>
                <a:lnTo>
                  <a:pt x="284" y="356"/>
                </a:lnTo>
                <a:lnTo>
                  <a:pt x="283" y="355"/>
                </a:lnTo>
                <a:lnTo>
                  <a:pt x="283" y="354"/>
                </a:lnTo>
                <a:lnTo>
                  <a:pt x="283" y="353"/>
                </a:lnTo>
                <a:lnTo>
                  <a:pt x="283" y="352"/>
                </a:lnTo>
                <a:lnTo>
                  <a:pt x="283" y="351"/>
                </a:lnTo>
                <a:lnTo>
                  <a:pt x="282" y="351"/>
                </a:lnTo>
                <a:lnTo>
                  <a:pt x="282" y="350"/>
                </a:lnTo>
                <a:lnTo>
                  <a:pt x="281" y="349"/>
                </a:lnTo>
                <a:lnTo>
                  <a:pt x="280" y="349"/>
                </a:lnTo>
                <a:lnTo>
                  <a:pt x="279" y="348"/>
                </a:lnTo>
                <a:lnTo>
                  <a:pt x="278" y="348"/>
                </a:lnTo>
                <a:lnTo>
                  <a:pt x="277" y="348"/>
                </a:lnTo>
                <a:lnTo>
                  <a:pt x="276" y="348"/>
                </a:lnTo>
                <a:lnTo>
                  <a:pt x="276" y="347"/>
                </a:lnTo>
                <a:lnTo>
                  <a:pt x="275" y="347"/>
                </a:lnTo>
                <a:lnTo>
                  <a:pt x="274" y="347"/>
                </a:lnTo>
                <a:lnTo>
                  <a:pt x="273" y="346"/>
                </a:lnTo>
                <a:lnTo>
                  <a:pt x="272" y="346"/>
                </a:lnTo>
                <a:lnTo>
                  <a:pt x="272" y="347"/>
                </a:lnTo>
                <a:lnTo>
                  <a:pt x="272" y="346"/>
                </a:lnTo>
                <a:lnTo>
                  <a:pt x="271" y="346"/>
                </a:lnTo>
                <a:lnTo>
                  <a:pt x="270" y="346"/>
                </a:lnTo>
                <a:lnTo>
                  <a:pt x="269" y="347"/>
                </a:lnTo>
                <a:lnTo>
                  <a:pt x="268" y="347"/>
                </a:lnTo>
                <a:lnTo>
                  <a:pt x="267" y="347"/>
                </a:lnTo>
                <a:lnTo>
                  <a:pt x="267" y="346"/>
                </a:lnTo>
                <a:lnTo>
                  <a:pt x="266" y="346"/>
                </a:lnTo>
                <a:lnTo>
                  <a:pt x="265" y="346"/>
                </a:lnTo>
                <a:lnTo>
                  <a:pt x="265" y="345"/>
                </a:lnTo>
                <a:lnTo>
                  <a:pt x="265" y="346"/>
                </a:lnTo>
                <a:lnTo>
                  <a:pt x="264" y="346"/>
                </a:lnTo>
                <a:lnTo>
                  <a:pt x="263" y="345"/>
                </a:lnTo>
                <a:lnTo>
                  <a:pt x="262" y="345"/>
                </a:lnTo>
                <a:lnTo>
                  <a:pt x="261" y="345"/>
                </a:lnTo>
                <a:lnTo>
                  <a:pt x="260" y="345"/>
                </a:lnTo>
                <a:lnTo>
                  <a:pt x="259" y="345"/>
                </a:lnTo>
                <a:lnTo>
                  <a:pt x="259" y="346"/>
                </a:lnTo>
                <a:lnTo>
                  <a:pt x="259" y="347"/>
                </a:lnTo>
                <a:lnTo>
                  <a:pt x="258" y="348"/>
                </a:lnTo>
                <a:lnTo>
                  <a:pt x="258" y="349"/>
                </a:lnTo>
                <a:lnTo>
                  <a:pt x="258" y="350"/>
                </a:lnTo>
                <a:lnTo>
                  <a:pt x="258" y="351"/>
                </a:lnTo>
                <a:lnTo>
                  <a:pt x="259" y="351"/>
                </a:lnTo>
                <a:lnTo>
                  <a:pt x="258" y="351"/>
                </a:lnTo>
                <a:lnTo>
                  <a:pt x="257" y="351"/>
                </a:lnTo>
                <a:lnTo>
                  <a:pt x="256" y="351"/>
                </a:lnTo>
                <a:lnTo>
                  <a:pt x="255" y="351"/>
                </a:lnTo>
                <a:lnTo>
                  <a:pt x="254" y="351"/>
                </a:lnTo>
                <a:lnTo>
                  <a:pt x="254" y="352"/>
                </a:lnTo>
                <a:lnTo>
                  <a:pt x="254" y="353"/>
                </a:lnTo>
                <a:lnTo>
                  <a:pt x="253" y="353"/>
                </a:lnTo>
                <a:lnTo>
                  <a:pt x="253" y="352"/>
                </a:lnTo>
                <a:lnTo>
                  <a:pt x="252" y="352"/>
                </a:lnTo>
                <a:lnTo>
                  <a:pt x="251" y="352"/>
                </a:lnTo>
                <a:lnTo>
                  <a:pt x="251" y="351"/>
                </a:lnTo>
                <a:lnTo>
                  <a:pt x="250" y="351"/>
                </a:lnTo>
                <a:lnTo>
                  <a:pt x="249" y="351"/>
                </a:lnTo>
                <a:lnTo>
                  <a:pt x="248" y="351"/>
                </a:lnTo>
                <a:lnTo>
                  <a:pt x="249" y="351"/>
                </a:lnTo>
                <a:lnTo>
                  <a:pt x="249" y="352"/>
                </a:lnTo>
                <a:lnTo>
                  <a:pt x="250" y="352"/>
                </a:lnTo>
                <a:lnTo>
                  <a:pt x="249" y="352"/>
                </a:lnTo>
                <a:lnTo>
                  <a:pt x="249" y="353"/>
                </a:lnTo>
                <a:lnTo>
                  <a:pt x="249" y="352"/>
                </a:lnTo>
                <a:lnTo>
                  <a:pt x="248" y="352"/>
                </a:lnTo>
                <a:lnTo>
                  <a:pt x="248" y="353"/>
                </a:lnTo>
                <a:lnTo>
                  <a:pt x="247" y="353"/>
                </a:lnTo>
                <a:lnTo>
                  <a:pt x="247" y="354"/>
                </a:lnTo>
                <a:lnTo>
                  <a:pt x="247" y="355"/>
                </a:lnTo>
                <a:lnTo>
                  <a:pt x="246" y="355"/>
                </a:lnTo>
                <a:lnTo>
                  <a:pt x="245" y="356"/>
                </a:lnTo>
                <a:lnTo>
                  <a:pt x="245" y="357"/>
                </a:lnTo>
                <a:lnTo>
                  <a:pt x="244" y="357"/>
                </a:lnTo>
                <a:lnTo>
                  <a:pt x="243" y="357"/>
                </a:lnTo>
                <a:lnTo>
                  <a:pt x="243" y="356"/>
                </a:lnTo>
                <a:lnTo>
                  <a:pt x="242" y="356"/>
                </a:lnTo>
                <a:lnTo>
                  <a:pt x="241" y="356"/>
                </a:lnTo>
                <a:lnTo>
                  <a:pt x="241" y="355"/>
                </a:lnTo>
                <a:lnTo>
                  <a:pt x="241" y="354"/>
                </a:lnTo>
                <a:lnTo>
                  <a:pt x="241" y="353"/>
                </a:lnTo>
                <a:lnTo>
                  <a:pt x="240" y="353"/>
                </a:lnTo>
                <a:lnTo>
                  <a:pt x="239" y="352"/>
                </a:lnTo>
                <a:lnTo>
                  <a:pt x="239" y="351"/>
                </a:lnTo>
                <a:lnTo>
                  <a:pt x="239" y="350"/>
                </a:lnTo>
                <a:lnTo>
                  <a:pt x="239" y="349"/>
                </a:lnTo>
                <a:lnTo>
                  <a:pt x="239" y="348"/>
                </a:lnTo>
                <a:lnTo>
                  <a:pt x="239" y="347"/>
                </a:lnTo>
                <a:lnTo>
                  <a:pt x="239" y="346"/>
                </a:lnTo>
                <a:lnTo>
                  <a:pt x="238" y="345"/>
                </a:lnTo>
                <a:lnTo>
                  <a:pt x="238" y="344"/>
                </a:lnTo>
                <a:lnTo>
                  <a:pt x="237" y="344"/>
                </a:lnTo>
                <a:lnTo>
                  <a:pt x="236" y="343"/>
                </a:lnTo>
                <a:lnTo>
                  <a:pt x="235" y="343"/>
                </a:lnTo>
                <a:lnTo>
                  <a:pt x="235" y="344"/>
                </a:lnTo>
                <a:lnTo>
                  <a:pt x="235" y="345"/>
                </a:lnTo>
                <a:lnTo>
                  <a:pt x="234" y="345"/>
                </a:lnTo>
                <a:lnTo>
                  <a:pt x="233" y="345"/>
                </a:lnTo>
                <a:lnTo>
                  <a:pt x="232" y="346"/>
                </a:lnTo>
                <a:lnTo>
                  <a:pt x="231" y="346"/>
                </a:lnTo>
                <a:lnTo>
                  <a:pt x="231" y="347"/>
                </a:lnTo>
                <a:lnTo>
                  <a:pt x="230" y="347"/>
                </a:lnTo>
                <a:lnTo>
                  <a:pt x="229" y="347"/>
                </a:lnTo>
                <a:lnTo>
                  <a:pt x="228" y="348"/>
                </a:lnTo>
                <a:lnTo>
                  <a:pt x="228" y="347"/>
                </a:lnTo>
                <a:lnTo>
                  <a:pt x="227" y="346"/>
                </a:lnTo>
                <a:lnTo>
                  <a:pt x="226" y="345"/>
                </a:lnTo>
                <a:lnTo>
                  <a:pt x="226" y="344"/>
                </a:lnTo>
                <a:lnTo>
                  <a:pt x="227" y="343"/>
                </a:lnTo>
                <a:lnTo>
                  <a:pt x="228" y="343"/>
                </a:lnTo>
                <a:lnTo>
                  <a:pt x="228" y="342"/>
                </a:lnTo>
                <a:lnTo>
                  <a:pt x="228" y="341"/>
                </a:lnTo>
                <a:lnTo>
                  <a:pt x="228" y="340"/>
                </a:lnTo>
                <a:lnTo>
                  <a:pt x="229" y="339"/>
                </a:lnTo>
                <a:lnTo>
                  <a:pt x="228" y="339"/>
                </a:lnTo>
                <a:lnTo>
                  <a:pt x="227" y="339"/>
                </a:lnTo>
                <a:lnTo>
                  <a:pt x="226" y="339"/>
                </a:lnTo>
                <a:lnTo>
                  <a:pt x="225" y="339"/>
                </a:lnTo>
                <a:lnTo>
                  <a:pt x="224" y="339"/>
                </a:lnTo>
                <a:lnTo>
                  <a:pt x="223" y="338"/>
                </a:lnTo>
                <a:lnTo>
                  <a:pt x="222" y="338"/>
                </a:lnTo>
                <a:lnTo>
                  <a:pt x="220" y="339"/>
                </a:lnTo>
                <a:lnTo>
                  <a:pt x="219" y="339"/>
                </a:lnTo>
                <a:lnTo>
                  <a:pt x="218" y="339"/>
                </a:lnTo>
                <a:lnTo>
                  <a:pt x="216" y="339"/>
                </a:lnTo>
                <a:lnTo>
                  <a:pt x="215" y="339"/>
                </a:lnTo>
                <a:lnTo>
                  <a:pt x="214" y="339"/>
                </a:lnTo>
                <a:lnTo>
                  <a:pt x="213" y="339"/>
                </a:lnTo>
                <a:lnTo>
                  <a:pt x="212" y="339"/>
                </a:lnTo>
                <a:lnTo>
                  <a:pt x="211" y="339"/>
                </a:lnTo>
                <a:lnTo>
                  <a:pt x="210" y="339"/>
                </a:lnTo>
                <a:lnTo>
                  <a:pt x="209" y="338"/>
                </a:lnTo>
                <a:lnTo>
                  <a:pt x="208" y="338"/>
                </a:lnTo>
                <a:lnTo>
                  <a:pt x="207" y="336"/>
                </a:lnTo>
                <a:lnTo>
                  <a:pt x="206" y="335"/>
                </a:lnTo>
                <a:lnTo>
                  <a:pt x="205" y="335"/>
                </a:lnTo>
                <a:lnTo>
                  <a:pt x="204" y="335"/>
                </a:lnTo>
                <a:lnTo>
                  <a:pt x="203" y="336"/>
                </a:lnTo>
                <a:lnTo>
                  <a:pt x="203" y="337"/>
                </a:lnTo>
                <a:lnTo>
                  <a:pt x="202" y="338"/>
                </a:lnTo>
                <a:lnTo>
                  <a:pt x="202" y="339"/>
                </a:lnTo>
                <a:lnTo>
                  <a:pt x="203" y="340"/>
                </a:lnTo>
                <a:lnTo>
                  <a:pt x="202" y="341"/>
                </a:lnTo>
                <a:lnTo>
                  <a:pt x="202" y="342"/>
                </a:lnTo>
                <a:lnTo>
                  <a:pt x="202" y="343"/>
                </a:lnTo>
                <a:lnTo>
                  <a:pt x="202" y="344"/>
                </a:lnTo>
                <a:lnTo>
                  <a:pt x="202" y="345"/>
                </a:lnTo>
                <a:lnTo>
                  <a:pt x="203" y="345"/>
                </a:lnTo>
                <a:lnTo>
                  <a:pt x="203" y="346"/>
                </a:lnTo>
                <a:lnTo>
                  <a:pt x="203" y="347"/>
                </a:lnTo>
                <a:lnTo>
                  <a:pt x="203" y="348"/>
                </a:lnTo>
                <a:lnTo>
                  <a:pt x="203" y="349"/>
                </a:lnTo>
                <a:lnTo>
                  <a:pt x="203" y="350"/>
                </a:lnTo>
                <a:lnTo>
                  <a:pt x="203" y="351"/>
                </a:lnTo>
                <a:lnTo>
                  <a:pt x="202" y="352"/>
                </a:lnTo>
                <a:lnTo>
                  <a:pt x="201" y="352"/>
                </a:lnTo>
                <a:lnTo>
                  <a:pt x="201" y="353"/>
                </a:lnTo>
                <a:lnTo>
                  <a:pt x="200" y="353"/>
                </a:lnTo>
                <a:lnTo>
                  <a:pt x="199" y="353"/>
                </a:lnTo>
                <a:lnTo>
                  <a:pt x="198" y="353"/>
                </a:lnTo>
                <a:lnTo>
                  <a:pt x="198" y="354"/>
                </a:lnTo>
                <a:lnTo>
                  <a:pt x="197" y="354"/>
                </a:lnTo>
                <a:lnTo>
                  <a:pt x="196" y="354"/>
                </a:lnTo>
                <a:lnTo>
                  <a:pt x="195" y="354"/>
                </a:lnTo>
                <a:lnTo>
                  <a:pt x="194" y="354"/>
                </a:lnTo>
                <a:lnTo>
                  <a:pt x="194" y="355"/>
                </a:lnTo>
                <a:lnTo>
                  <a:pt x="193" y="355"/>
                </a:lnTo>
                <a:lnTo>
                  <a:pt x="192" y="356"/>
                </a:lnTo>
                <a:lnTo>
                  <a:pt x="191" y="356"/>
                </a:lnTo>
                <a:lnTo>
                  <a:pt x="191" y="357"/>
                </a:lnTo>
                <a:lnTo>
                  <a:pt x="190" y="357"/>
                </a:lnTo>
                <a:lnTo>
                  <a:pt x="187" y="357"/>
                </a:lnTo>
                <a:lnTo>
                  <a:pt x="186" y="357"/>
                </a:lnTo>
                <a:lnTo>
                  <a:pt x="185" y="358"/>
                </a:lnTo>
                <a:lnTo>
                  <a:pt x="182" y="359"/>
                </a:lnTo>
                <a:lnTo>
                  <a:pt x="181" y="359"/>
                </a:lnTo>
                <a:lnTo>
                  <a:pt x="180" y="359"/>
                </a:lnTo>
                <a:lnTo>
                  <a:pt x="179" y="359"/>
                </a:lnTo>
                <a:lnTo>
                  <a:pt x="178" y="361"/>
                </a:lnTo>
                <a:lnTo>
                  <a:pt x="177" y="361"/>
                </a:lnTo>
                <a:lnTo>
                  <a:pt x="176" y="362"/>
                </a:lnTo>
                <a:lnTo>
                  <a:pt x="176" y="363"/>
                </a:lnTo>
                <a:lnTo>
                  <a:pt x="176" y="364"/>
                </a:lnTo>
                <a:lnTo>
                  <a:pt x="175" y="364"/>
                </a:lnTo>
                <a:lnTo>
                  <a:pt x="174" y="365"/>
                </a:lnTo>
                <a:lnTo>
                  <a:pt x="173" y="365"/>
                </a:lnTo>
                <a:lnTo>
                  <a:pt x="173" y="366"/>
                </a:lnTo>
                <a:lnTo>
                  <a:pt x="172" y="369"/>
                </a:lnTo>
                <a:lnTo>
                  <a:pt x="172" y="370"/>
                </a:lnTo>
                <a:lnTo>
                  <a:pt x="172" y="371"/>
                </a:lnTo>
                <a:lnTo>
                  <a:pt x="171" y="372"/>
                </a:lnTo>
                <a:lnTo>
                  <a:pt x="171" y="373"/>
                </a:lnTo>
                <a:lnTo>
                  <a:pt x="171" y="374"/>
                </a:lnTo>
                <a:lnTo>
                  <a:pt x="172" y="375"/>
                </a:lnTo>
                <a:lnTo>
                  <a:pt x="172" y="376"/>
                </a:lnTo>
                <a:lnTo>
                  <a:pt x="172" y="377"/>
                </a:lnTo>
                <a:lnTo>
                  <a:pt x="173" y="378"/>
                </a:lnTo>
                <a:lnTo>
                  <a:pt x="174" y="379"/>
                </a:lnTo>
                <a:lnTo>
                  <a:pt x="175" y="379"/>
                </a:lnTo>
                <a:lnTo>
                  <a:pt x="175" y="381"/>
                </a:lnTo>
                <a:lnTo>
                  <a:pt x="176" y="382"/>
                </a:lnTo>
                <a:lnTo>
                  <a:pt x="176" y="383"/>
                </a:lnTo>
                <a:lnTo>
                  <a:pt x="176" y="384"/>
                </a:lnTo>
                <a:lnTo>
                  <a:pt x="175" y="385"/>
                </a:lnTo>
                <a:lnTo>
                  <a:pt x="174" y="386"/>
                </a:lnTo>
                <a:lnTo>
                  <a:pt x="173" y="387"/>
                </a:lnTo>
                <a:lnTo>
                  <a:pt x="172" y="387"/>
                </a:lnTo>
                <a:lnTo>
                  <a:pt x="172" y="388"/>
                </a:lnTo>
                <a:lnTo>
                  <a:pt x="172" y="389"/>
                </a:lnTo>
                <a:lnTo>
                  <a:pt x="173" y="390"/>
                </a:lnTo>
                <a:lnTo>
                  <a:pt x="173" y="391"/>
                </a:lnTo>
                <a:lnTo>
                  <a:pt x="173" y="392"/>
                </a:lnTo>
                <a:lnTo>
                  <a:pt x="173" y="394"/>
                </a:lnTo>
                <a:lnTo>
                  <a:pt x="173" y="396"/>
                </a:lnTo>
                <a:lnTo>
                  <a:pt x="173" y="397"/>
                </a:lnTo>
                <a:lnTo>
                  <a:pt x="174" y="397"/>
                </a:lnTo>
                <a:lnTo>
                  <a:pt x="174" y="398"/>
                </a:lnTo>
                <a:lnTo>
                  <a:pt x="173" y="398"/>
                </a:lnTo>
                <a:lnTo>
                  <a:pt x="173" y="400"/>
                </a:lnTo>
                <a:lnTo>
                  <a:pt x="173" y="402"/>
                </a:lnTo>
                <a:lnTo>
                  <a:pt x="173" y="403"/>
                </a:lnTo>
                <a:lnTo>
                  <a:pt x="174" y="403"/>
                </a:lnTo>
                <a:lnTo>
                  <a:pt x="174" y="404"/>
                </a:lnTo>
                <a:lnTo>
                  <a:pt x="174" y="405"/>
                </a:lnTo>
                <a:lnTo>
                  <a:pt x="174" y="406"/>
                </a:lnTo>
                <a:lnTo>
                  <a:pt x="174" y="407"/>
                </a:lnTo>
                <a:lnTo>
                  <a:pt x="175" y="407"/>
                </a:lnTo>
                <a:lnTo>
                  <a:pt x="174" y="408"/>
                </a:lnTo>
                <a:lnTo>
                  <a:pt x="173" y="408"/>
                </a:lnTo>
                <a:lnTo>
                  <a:pt x="172" y="409"/>
                </a:lnTo>
                <a:lnTo>
                  <a:pt x="170" y="409"/>
                </a:lnTo>
                <a:lnTo>
                  <a:pt x="169" y="409"/>
                </a:lnTo>
                <a:lnTo>
                  <a:pt x="166" y="410"/>
                </a:lnTo>
                <a:lnTo>
                  <a:pt x="165" y="412"/>
                </a:lnTo>
                <a:lnTo>
                  <a:pt x="164" y="412"/>
                </a:lnTo>
                <a:lnTo>
                  <a:pt x="162" y="412"/>
                </a:lnTo>
                <a:lnTo>
                  <a:pt x="161" y="412"/>
                </a:lnTo>
                <a:lnTo>
                  <a:pt x="160" y="412"/>
                </a:lnTo>
                <a:lnTo>
                  <a:pt x="159" y="412"/>
                </a:lnTo>
                <a:lnTo>
                  <a:pt x="158" y="412"/>
                </a:lnTo>
                <a:lnTo>
                  <a:pt x="157" y="412"/>
                </a:lnTo>
                <a:lnTo>
                  <a:pt x="156" y="413"/>
                </a:lnTo>
                <a:lnTo>
                  <a:pt x="155" y="413"/>
                </a:lnTo>
                <a:lnTo>
                  <a:pt x="155" y="414"/>
                </a:lnTo>
                <a:lnTo>
                  <a:pt x="154" y="415"/>
                </a:lnTo>
                <a:lnTo>
                  <a:pt x="153" y="415"/>
                </a:lnTo>
                <a:lnTo>
                  <a:pt x="153" y="414"/>
                </a:lnTo>
                <a:lnTo>
                  <a:pt x="153" y="413"/>
                </a:lnTo>
                <a:lnTo>
                  <a:pt x="153" y="412"/>
                </a:lnTo>
                <a:lnTo>
                  <a:pt x="152" y="409"/>
                </a:lnTo>
                <a:lnTo>
                  <a:pt x="150" y="406"/>
                </a:lnTo>
                <a:lnTo>
                  <a:pt x="150" y="405"/>
                </a:lnTo>
                <a:lnTo>
                  <a:pt x="149" y="404"/>
                </a:lnTo>
                <a:lnTo>
                  <a:pt x="149" y="403"/>
                </a:lnTo>
                <a:lnTo>
                  <a:pt x="148" y="403"/>
                </a:lnTo>
                <a:lnTo>
                  <a:pt x="147" y="403"/>
                </a:lnTo>
                <a:lnTo>
                  <a:pt x="146" y="403"/>
                </a:lnTo>
                <a:lnTo>
                  <a:pt x="145" y="403"/>
                </a:lnTo>
                <a:lnTo>
                  <a:pt x="144" y="402"/>
                </a:lnTo>
                <a:lnTo>
                  <a:pt x="143" y="401"/>
                </a:lnTo>
                <a:lnTo>
                  <a:pt x="142" y="401"/>
                </a:lnTo>
                <a:lnTo>
                  <a:pt x="141" y="401"/>
                </a:lnTo>
                <a:lnTo>
                  <a:pt x="141" y="400"/>
                </a:lnTo>
                <a:lnTo>
                  <a:pt x="140" y="400"/>
                </a:lnTo>
                <a:lnTo>
                  <a:pt x="139" y="400"/>
                </a:lnTo>
                <a:lnTo>
                  <a:pt x="139" y="401"/>
                </a:lnTo>
                <a:lnTo>
                  <a:pt x="138" y="401"/>
                </a:lnTo>
                <a:lnTo>
                  <a:pt x="137" y="401"/>
                </a:lnTo>
                <a:lnTo>
                  <a:pt x="137" y="400"/>
                </a:lnTo>
                <a:lnTo>
                  <a:pt x="136" y="400"/>
                </a:lnTo>
                <a:lnTo>
                  <a:pt x="136" y="399"/>
                </a:lnTo>
                <a:lnTo>
                  <a:pt x="135" y="399"/>
                </a:lnTo>
                <a:lnTo>
                  <a:pt x="135" y="397"/>
                </a:lnTo>
                <a:lnTo>
                  <a:pt x="135" y="393"/>
                </a:lnTo>
                <a:lnTo>
                  <a:pt x="136" y="392"/>
                </a:lnTo>
                <a:lnTo>
                  <a:pt x="136" y="391"/>
                </a:lnTo>
                <a:lnTo>
                  <a:pt x="137" y="390"/>
                </a:lnTo>
                <a:lnTo>
                  <a:pt x="136" y="390"/>
                </a:lnTo>
                <a:lnTo>
                  <a:pt x="135" y="390"/>
                </a:lnTo>
                <a:lnTo>
                  <a:pt x="134" y="390"/>
                </a:lnTo>
                <a:lnTo>
                  <a:pt x="133" y="389"/>
                </a:lnTo>
                <a:lnTo>
                  <a:pt x="132" y="387"/>
                </a:lnTo>
                <a:lnTo>
                  <a:pt x="132" y="386"/>
                </a:lnTo>
                <a:lnTo>
                  <a:pt x="132" y="385"/>
                </a:lnTo>
                <a:lnTo>
                  <a:pt x="132" y="384"/>
                </a:lnTo>
                <a:lnTo>
                  <a:pt x="133" y="383"/>
                </a:lnTo>
                <a:lnTo>
                  <a:pt x="134" y="383"/>
                </a:lnTo>
                <a:lnTo>
                  <a:pt x="134" y="382"/>
                </a:lnTo>
                <a:lnTo>
                  <a:pt x="135" y="382"/>
                </a:lnTo>
                <a:lnTo>
                  <a:pt x="135" y="381"/>
                </a:lnTo>
                <a:lnTo>
                  <a:pt x="135" y="380"/>
                </a:lnTo>
                <a:lnTo>
                  <a:pt x="134" y="379"/>
                </a:lnTo>
                <a:lnTo>
                  <a:pt x="134" y="378"/>
                </a:lnTo>
                <a:lnTo>
                  <a:pt x="134" y="377"/>
                </a:lnTo>
                <a:lnTo>
                  <a:pt x="133" y="377"/>
                </a:lnTo>
                <a:lnTo>
                  <a:pt x="132" y="376"/>
                </a:lnTo>
                <a:lnTo>
                  <a:pt x="131" y="376"/>
                </a:lnTo>
                <a:lnTo>
                  <a:pt x="130" y="376"/>
                </a:lnTo>
                <a:lnTo>
                  <a:pt x="129" y="375"/>
                </a:lnTo>
                <a:lnTo>
                  <a:pt x="128" y="375"/>
                </a:lnTo>
                <a:lnTo>
                  <a:pt x="127" y="374"/>
                </a:lnTo>
                <a:lnTo>
                  <a:pt x="127" y="373"/>
                </a:lnTo>
                <a:lnTo>
                  <a:pt x="126" y="372"/>
                </a:lnTo>
                <a:lnTo>
                  <a:pt x="125" y="372"/>
                </a:lnTo>
                <a:lnTo>
                  <a:pt x="125" y="371"/>
                </a:lnTo>
                <a:lnTo>
                  <a:pt x="124" y="371"/>
                </a:lnTo>
                <a:lnTo>
                  <a:pt x="122" y="368"/>
                </a:lnTo>
                <a:lnTo>
                  <a:pt x="119" y="365"/>
                </a:lnTo>
                <a:lnTo>
                  <a:pt x="119" y="364"/>
                </a:lnTo>
                <a:lnTo>
                  <a:pt x="119" y="363"/>
                </a:lnTo>
                <a:lnTo>
                  <a:pt x="119" y="362"/>
                </a:lnTo>
                <a:lnTo>
                  <a:pt x="119" y="361"/>
                </a:lnTo>
                <a:lnTo>
                  <a:pt x="119" y="360"/>
                </a:lnTo>
                <a:lnTo>
                  <a:pt x="118" y="360"/>
                </a:lnTo>
                <a:lnTo>
                  <a:pt x="117" y="360"/>
                </a:lnTo>
                <a:lnTo>
                  <a:pt x="116" y="360"/>
                </a:lnTo>
                <a:lnTo>
                  <a:pt x="116" y="359"/>
                </a:lnTo>
                <a:lnTo>
                  <a:pt x="115" y="359"/>
                </a:lnTo>
                <a:lnTo>
                  <a:pt x="114" y="359"/>
                </a:lnTo>
                <a:lnTo>
                  <a:pt x="113" y="359"/>
                </a:lnTo>
                <a:lnTo>
                  <a:pt x="113" y="358"/>
                </a:lnTo>
                <a:lnTo>
                  <a:pt x="112" y="358"/>
                </a:lnTo>
                <a:lnTo>
                  <a:pt x="111" y="358"/>
                </a:lnTo>
                <a:lnTo>
                  <a:pt x="110" y="358"/>
                </a:lnTo>
                <a:lnTo>
                  <a:pt x="109" y="358"/>
                </a:lnTo>
                <a:lnTo>
                  <a:pt x="108" y="358"/>
                </a:lnTo>
                <a:lnTo>
                  <a:pt x="107" y="358"/>
                </a:lnTo>
                <a:lnTo>
                  <a:pt x="107" y="359"/>
                </a:lnTo>
                <a:lnTo>
                  <a:pt x="106" y="359"/>
                </a:lnTo>
                <a:lnTo>
                  <a:pt x="106" y="360"/>
                </a:lnTo>
                <a:lnTo>
                  <a:pt x="105" y="360"/>
                </a:lnTo>
                <a:lnTo>
                  <a:pt x="104" y="360"/>
                </a:lnTo>
                <a:lnTo>
                  <a:pt x="103" y="360"/>
                </a:lnTo>
                <a:lnTo>
                  <a:pt x="102" y="360"/>
                </a:lnTo>
                <a:lnTo>
                  <a:pt x="101" y="360"/>
                </a:lnTo>
                <a:lnTo>
                  <a:pt x="100" y="361"/>
                </a:lnTo>
                <a:lnTo>
                  <a:pt x="99" y="360"/>
                </a:lnTo>
                <a:lnTo>
                  <a:pt x="98" y="360"/>
                </a:lnTo>
                <a:lnTo>
                  <a:pt x="97" y="359"/>
                </a:lnTo>
                <a:lnTo>
                  <a:pt x="96" y="359"/>
                </a:lnTo>
                <a:lnTo>
                  <a:pt x="95" y="359"/>
                </a:lnTo>
                <a:lnTo>
                  <a:pt x="95" y="358"/>
                </a:lnTo>
                <a:lnTo>
                  <a:pt x="94" y="358"/>
                </a:lnTo>
                <a:lnTo>
                  <a:pt x="94" y="357"/>
                </a:lnTo>
                <a:lnTo>
                  <a:pt x="94" y="356"/>
                </a:lnTo>
                <a:lnTo>
                  <a:pt x="94" y="355"/>
                </a:lnTo>
                <a:lnTo>
                  <a:pt x="93" y="355"/>
                </a:lnTo>
                <a:lnTo>
                  <a:pt x="93" y="354"/>
                </a:lnTo>
                <a:lnTo>
                  <a:pt x="92" y="354"/>
                </a:lnTo>
                <a:lnTo>
                  <a:pt x="91" y="354"/>
                </a:lnTo>
                <a:lnTo>
                  <a:pt x="91" y="353"/>
                </a:lnTo>
                <a:lnTo>
                  <a:pt x="91" y="352"/>
                </a:lnTo>
                <a:lnTo>
                  <a:pt x="90" y="352"/>
                </a:lnTo>
                <a:lnTo>
                  <a:pt x="90" y="351"/>
                </a:lnTo>
                <a:lnTo>
                  <a:pt x="89" y="351"/>
                </a:lnTo>
                <a:lnTo>
                  <a:pt x="88" y="351"/>
                </a:lnTo>
                <a:lnTo>
                  <a:pt x="87" y="351"/>
                </a:lnTo>
                <a:lnTo>
                  <a:pt x="86" y="351"/>
                </a:lnTo>
                <a:lnTo>
                  <a:pt x="85" y="351"/>
                </a:lnTo>
                <a:lnTo>
                  <a:pt x="85" y="352"/>
                </a:lnTo>
                <a:lnTo>
                  <a:pt x="84" y="351"/>
                </a:lnTo>
                <a:lnTo>
                  <a:pt x="83" y="351"/>
                </a:lnTo>
                <a:lnTo>
                  <a:pt x="82" y="352"/>
                </a:lnTo>
                <a:lnTo>
                  <a:pt x="80" y="352"/>
                </a:lnTo>
                <a:lnTo>
                  <a:pt x="79" y="352"/>
                </a:lnTo>
                <a:lnTo>
                  <a:pt x="79" y="353"/>
                </a:lnTo>
                <a:lnTo>
                  <a:pt x="78" y="353"/>
                </a:lnTo>
                <a:lnTo>
                  <a:pt x="77" y="353"/>
                </a:lnTo>
                <a:lnTo>
                  <a:pt x="76" y="352"/>
                </a:lnTo>
                <a:lnTo>
                  <a:pt x="75" y="352"/>
                </a:lnTo>
                <a:lnTo>
                  <a:pt x="75" y="353"/>
                </a:lnTo>
                <a:lnTo>
                  <a:pt x="74" y="353"/>
                </a:lnTo>
                <a:lnTo>
                  <a:pt x="73" y="353"/>
                </a:lnTo>
                <a:lnTo>
                  <a:pt x="72" y="353"/>
                </a:lnTo>
                <a:lnTo>
                  <a:pt x="72" y="354"/>
                </a:lnTo>
                <a:lnTo>
                  <a:pt x="72" y="355"/>
                </a:lnTo>
                <a:lnTo>
                  <a:pt x="71" y="355"/>
                </a:lnTo>
                <a:lnTo>
                  <a:pt x="70" y="354"/>
                </a:lnTo>
                <a:lnTo>
                  <a:pt x="69" y="354"/>
                </a:lnTo>
                <a:lnTo>
                  <a:pt x="68" y="355"/>
                </a:lnTo>
                <a:lnTo>
                  <a:pt x="67" y="355"/>
                </a:lnTo>
                <a:lnTo>
                  <a:pt x="67" y="356"/>
                </a:lnTo>
                <a:lnTo>
                  <a:pt x="67" y="357"/>
                </a:lnTo>
                <a:lnTo>
                  <a:pt x="67" y="358"/>
                </a:lnTo>
                <a:lnTo>
                  <a:pt x="67" y="359"/>
                </a:lnTo>
                <a:lnTo>
                  <a:pt x="67" y="360"/>
                </a:lnTo>
                <a:lnTo>
                  <a:pt x="67" y="361"/>
                </a:lnTo>
                <a:lnTo>
                  <a:pt x="66" y="362"/>
                </a:lnTo>
                <a:lnTo>
                  <a:pt x="66" y="363"/>
                </a:lnTo>
                <a:lnTo>
                  <a:pt x="65" y="364"/>
                </a:lnTo>
                <a:lnTo>
                  <a:pt x="63" y="365"/>
                </a:lnTo>
                <a:lnTo>
                  <a:pt x="61" y="365"/>
                </a:lnTo>
                <a:lnTo>
                  <a:pt x="60" y="365"/>
                </a:lnTo>
                <a:lnTo>
                  <a:pt x="59" y="364"/>
                </a:lnTo>
                <a:lnTo>
                  <a:pt x="58" y="364"/>
                </a:lnTo>
                <a:lnTo>
                  <a:pt x="57" y="364"/>
                </a:lnTo>
                <a:lnTo>
                  <a:pt x="56" y="364"/>
                </a:lnTo>
                <a:lnTo>
                  <a:pt x="55" y="364"/>
                </a:lnTo>
                <a:lnTo>
                  <a:pt x="54" y="364"/>
                </a:lnTo>
                <a:lnTo>
                  <a:pt x="53" y="364"/>
                </a:lnTo>
                <a:lnTo>
                  <a:pt x="52" y="364"/>
                </a:lnTo>
                <a:lnTo>
                  <a:pt x="51" y="364"/>
                </a:lnTo>
                <a:lnTo>
                  <a:pt x="50" y="364"/>
                </a:lnTo>
                <a:lnTo>
                  <a:pt x="49" y="364"/>
                </a:lnTo>
                <a:lnTo>
                  <a:pt x="48" y="364"/>
                </a:lnTo>
                <a:lnTo>
                  <a:pt x="47" y="364"/>
                </a:lnTo>
                <a:lnTo>
                  <a:pt x="47" y="363"/>
                </a:lnTo>
                <a:lnTo>
                  <a:pt x="46" y="363"/>
                </a:lnTo>
                <a:lnTo>
                  <a:pt x="45" y="363"/>
                </a:lnTo>
                <a:lnTo>
                  <a:pt x="44" y="363"/>
                </a:lnTo>
                <a:lnTo>
                  <a:pt x="43" y="363"/>
                </a:lnTo>
                <a:lnTo>
                  <a:pt x="42" y="363"/>
                </a:lnTo>
                <a:lnTo>
                  <a:pt x="41" y="363"/>
                </a:lnTo>
                <a:lnTo>
                  <a:pt x="40" y="363"/>
                </a:lnTo>
                <a:lnTo>
                  <a:pt x="39" y="363"/>
                </a:lnTo>
                <a:lnTo>
                  <a:pt x="38" y="363"/>
                </a:lnTo>
                <a:lnTo>
                  <a:pt x="37" y="363"/>
                </a:lnTo>
                <a:lnTo>
                  <a:pt x="36" y="363"/>
                </a:lnTo>
                <a:lnTo>
                  <a:pt x="36" y="362"/>
                </a:lnTo>
                <a:lnTo>
                  <a:pt x="36" y="361"/>
                </a:lnTo>
                <a:lnTo>
                  <a:pt x="35" y="361"/>
                </a:lnTo>
                <a:lnTo>
                  <a:pt x="35" y="360"/>
                </a:lnTo>
                <a:lnTo>
                  <a:pt x="35" y="359"/>
                </a:lnTo>
                <a:lnTo>
                  <a:pt x="35" y="358"/>
                </a:lnTo>
                <a:lnTo>
                  <a:pt x="34" y="358"/>
                </a:lnTo>
                <a:lnTo>
                  <a:pt x="34" y="359"/>
                </a:lnTo>
                <a:lnTo>
                  <a:pt x="33" y="359"/>
                </a:lnTo>
                <a:lnTo>
                  <a:pt x="32" y="359"/>
                </a:lnTo>
                <a:lnTo>
                  <a:pt x="31" y="359"/>
                </a:lnTo>
                <a:lnTo>
                  <a:pt x="30" y="359"/>
                </a:lnTo>
                <a:lnTo>
                  <a:pt x="30" y="360"/>
                </a:lnTo>
                <a:lnTo>
                  <a:pt x="29" y="360"/>
                </a:lnTo>
                <a:lnTo>
                  <a:pt x="29" y="359"/>
                </a:lnTo>
                <a:lnTo>
                  <a:pt x="28" y="359"/>
                </a:lnTo>
                <a:lnTo>
                  <a:pt x="28" y="358"/>
                </a:lnTo>
                <a:lnTo>
                  <a:pt x="27" y="358"/>
                </a:lnTo>
                <a:lnTo>
                  <a:pt x="27" y="355"/>
                </a:lnTo>
                <a:lnTo>
                  <a:pt x="27" y="353"/>
                </a:lnTo>
                <a:lnTo>
                  <a:pt x="26" y="350"/>
                </a:lnTo>
                <a:lnTo>
                  <a:pt x="26" y="348"/>
                </a:lnTo>
                <a:lnTo>
                  <a:pt x="25" y="346"/>
                </a:lnTo>
                <a:lnTo>
                  <a:pt x="24" y="345"/>
                </a:lnTo>
                <a:lnTo>
                  <a:pt x="23" y="344"/>
                </a:lnTo>
                <a:lnTo>
                  <a:pt x="22" y="343"/>
                </a:lnTo>
                <a:lnTo>
                  <a:pt x="21" y="341"/>
                </a:lnTo>
                <a:lnTo>
                  <a:pt x="20" y="340"/>
                </a:lnTo>
                <a:lnTo>
                  <a:pt x="18" y="340"/>
                </a:lnTo>
                <a:lnTo>
                  <a:pt x="17" y="339"/>
                </a:lnTo>
                <a:lnTo>
                  <a:pt x="15" y="339"/>
                </a:lnTo>
                <a:lnTo>
                  <a:pt x="14" y="339"/>
                </a:lnTo>
                <a:lnTo>
                  <a:pt x="12" y="338"/>
                </a:lnTo>
                <a:lnTo>
                  <a:pt x="10" y="337"/>
                </a:lnTo>
                <a:lnTo>
                  <a:pt x="10" y="336"/>
                </a:lnTo>
                <a:lnTo>
                  <a:pt x="9" y="336"/>
                </a:lnTo>
                <a:lnTo>
                  <a:pt x="9" y="334"/>
                </a:lnTo>
                <a:lnTo>
                  <a:pt x="9" y="333"/>
                </a:lnTo>
                <a:lnTo>
                  <a:pt x="9" y="332"/>
                </a:lnTo>
                <a:lnTo>
                  <a:pt x="8" y="330"/>
                </a:lnTo>
                <a:lnTo>
                  <a:pt x="7" y="329"/>
                </a:lnTo>
                <a:lnTo>
                  <a:pt x="6" y="328"/>
                </a:lnTo>
                <a:lnTo>
                  <a:pt x="6" y="326"/>
                </a:lnTo>
                <a:lnTo>
                  <a:pt x="5" y="326"/>
                </a:lnTo>
                <a:lnTo>
                  <a:pt x="3" y="325"/>
                </a:lnTo>
                <a:lnTo>
                  <a:pt x="3" y="324"/>
                </a:lnTo>
                <a:lnTo>
                  <a:pt x="1" y="322"/>
                </a:lnTo>
                <a:lnTo>
                  <a:pt x="0" y="320"/>
                </a:lnTo>
                <a:lnTo>
                  <a:pt x="0" y="319"/>
                </a:lnTo>
                <a:lnTo>
                  <a:pt x="0" y="318"/>
                </a:lnTo>
                <a:lnTo>
                  <a:pt x="1" y="316"/>
                </a:lnTo>
                <a:lnTo>
                  <a:pt x="2" y="313"/>
                </a:lnTo>
                <a:lnTo>
                  <a:pt x="3" y="312"/>
                </a:lnTo>
                <a:lnTo>
                  <a:pt x="3" y="309"/>
                </a:lnTo>
                <a:lnTo>
                  <a:pt x="4" y="308"/>
                </a:lnTo>
                <a:lnTo>
                  <a:pt x="6" y="307"/>
                </a:lnTo>
                <a:lnTo>
                  <a:pt x="8" y="305"/>
                </a:lnTo>
                <a:lnTo>
                  <a:pt x="9" y="304"/>
                </a:lnTo>
                <a:lnTo>
                  <a:pt x="10" y="303"/>
                </a:lnTo>
                <a:lnTo>
                  <a:pt x="13" y="302"/>
                </a:lnTo>
                <a:lnTo>
                  <a:pt x="14" y="301"/>
                </a:lnTo>
                <a:lnTo>
                  <a:pt x="16" y="300"/>
                </a:lnTo>
                <a:lnTo>
                  <a:pt x="19" y="300"/>
                </a:lnTo>
                <a:lnTo>
                  <a:pt x="20" y="300"/>
                </a:lnTo>
                <a:lnTo>
                  <a:pt x="22" y="300"/>
                </a:lnTo>
                <a:lnTo>
                  <a:pt x="23" y="301"/>
                </a:lnTo>
                <a:lnTo>
                  <a:pt x="25" y="302"/>
                </a:lnTo>
                <a:lnTo>
                  <a:pt x="27" y="302"/>
                </a:lnTo>
                <a:lnTo>
                  <a:pt x="29" y="303"/>
                </a:lnTo>
                <a:lnTo>
                  <a:pt x="30" y="305"/>
                </a:lnTo>
                <a:lnTo>
                  <a:pt x="31" y="306"/>
                </a:lnTo>
                <a:lnTo>
                  <a:pt x="33" y="307"/>
                </a:lnTo>
                <a:lnTo>
                  <a:pt x="35" y="307"/>
                </a:lnTo>
                <a:lnTo>
                  <a:pt x="38" y="306"/>
                </a:lnTo>
                <a:lnTo>
                  <a:pt x="40" y="306"/>
                </a:lnTo>
                <a:lnTo>
                  <a:pt x="41" y="306"/>
                </a:lnTo>
                <a:lnTo>
                  <a:pt x="43" y="306"/>
                </a:lnTo>
                <a:lnTo>
                  <a:pt x="45" y="306"/>
                </a:lnTo>
                <a:lnTo>
                  <a:pt x="47" y="306"/>
                </a:lnTo>
                <a:lnTo>
                  <a:pt x="50" y="305"/>
                </a:lnTo>
                <a:lnTo>
                  <a:pt x="52" y="305"/>
                </a:lnTo>
                <a:lnTo>
                  <a:pt x="53" y="304"/>
                </a:lnTo>
                <a:lnTo>
                  <a:pt x="55" y="303"/>
                </a:lnTo>
                <a:lnTo>
                  <a:pt x="56" y="302"/>
                </a:lnTo>
                <a:lnTo>
                  <a:pt x="58" y="301"/>
                </a:lnTo>
                <a:lnTo>
                  <a:pt x="60" y="300"/>
                </a:lnTo>
                <a:lnTo>
                  <a:pt x="62" y="298"/>
                </a:lnTo>
                <a:lnTo>
                  <a:pt x="64" y="296"/>
                </a:lnTo>
                <a:lnTo>
                  <a:pt x="66" y="294"/>
                </a:lnTo>
                <a:lnTo>
                  <a:pt x="66" y="291"/>
                </a:lnTo>
                <a:lnTo>
                  <a:pt x="67" y="289"/>
                </a:lnTo>
                <a:lnTo>
                  <a:pt x="68" y="288"/>
                </a:lnTo>
                <a:lnTo>
                  <a:pt x="68" y="287"/>
                </a:lnTo>
                <a:lnTo>
                  <a:pt x="69" y="285"/>
                </a:lnTo>
                <a:lnTo>
                  <a:pt x="70" y="285"/>
                </a:lnTo>
                <a:lnTo>
                  <a:pt x="72" y="283"/>
                </a:lnTo>
                <a:lnTo>
                  <a:pt x="74" y="281"/>
                </a:lnTo>
                <a:lnTo>
                  <a:pt x="76" y="281"/>
                </a:lnTo>
                <a:lnTo>
                  <a:pt x="78" y="279"/>
                </a:lnTo>
                <a:lnTo>
                  <a:pt x="79" y="278"/>
                </a:lnTo>
                <a:lnTo>
                  <a:pt x="83" y="277"/>
                </a:lnTo>
                <a:lnTo>
                  <a:pt x="85" y="276"/>
                </a:lnTo>
                <a:lnTo>
                  <a:pt x="88" y="275"/>
                </a:lnTo>
                <a:lnTo>
                  <a:pt x="89" y="275"/>
                </a:lnTo>
                <a:lnTo>
                  <a:pt x="90" y="274"/>
                </a:lnTo>
                <a:lnTo>
                  <a:pt x="91" y="274"/>
                </a:lnTo>
                <a:lnTo>
                  <a:pt x="94" y="274"/>
                </a:lnTo>
                <a:lnTo>
                  <a:pt x="96" y="274"/>
                </a:lnTo>
                <a:lnTo>
                  <a:pt x="98" y="274"/>
                </a:lnTo>
                <a:lnTo>
                  <a:pt x="101" y="274"/>
                </a:lnTo>
                <a:lnTo>
                  <a:pt x="103" y="273"/>
                </a:lnTo>
                <a:lnTo>
                  <a:pt x="104" y="272"/>
                </a:lnTo>
                <a:lnTo>
                  <a:pt x="105" y="271"/>
                </a:lnTo>
                <a:lnTo>
                  <a:pt x="108" y="271"/>
                </a:lnTo>
                <a:lnTo>
                  <a:pt x="109" y="271"/>
                </a:lnTo>
                <a:lnTo>
                  <a:pt x="111" y="271"/>
                </a:lnTo>
                <a:lnTo>
                  <a:pt x="112" y="271"/>
                </a:lnTo>
                <a:lnTo>
                  <a:pt x="114" y="269"/>
                </a:lnTo>
                <a:lnTo>
                  <a:pt x="116" y="269"/>
                </a:lnTo>
                <a:lnTo>
                  <a:pt x="117" y="269"/>
                </a:lnTo>
                <a:lnTo>
                  <a:pt x="120" y="270"/>
                </a:lnTo>
                <a:lnTo>
                  <a:pt x="122" y="272"/>
                </a:lnTo>
                <a:lnTo>
                  <a:pt x="125" y="273"/>
                </a:lnTo>
                <a:lnTo>
                  <a:pt x="127" y="272"/>
                </a:lnTo>
                <a:lnTo>
                  <a:pt x="128" y="270"/>
                </a:lnTo>
                <a:lnTo>
                  <a:pt x="128" y="268"/>
                </a:lnTo>
                <a:lnTo>
                  <a:pt x="128" y="266"/>
                </a:lnTo>
                <a:lnTo>
                  <a:pt x="127" y="264"/>
                </a:lnTo>
                <a:lnTo>
                  <a:pt x="126" y="262"/>
                </a:lnTo>
                <a:lnTo>
                  <a:pt x="125" y="262"/>
                </a:lnTo>
                <a:lnTo>
                  <a:pt x="124" y="260"/>
                </a:lnTo>
                <a:lnTo>
                  <a:pt x="123" y="259"/>
                </a:lnTo>
                <a:lnTo>
                  <a:pt x="122" y="257"/>
                </a:lnTo>
                <a:lnTo>
                  <a:pt x="122" y="255"/>
                </a:lnTo>
                <a:lnTo>
                  <a:pt x="122" y="254"/>
                </a:lnTo>
                <a:lnTo>
                  <a:pt x="121" y="251"/>
                </a:lnTo>
                <a:lnTo>
                  <a:pt x="121" y="250"/>
                </a:lnTo>
                <a:lnTo>
                  <a:pt x="119" y="249"/>
                </a:lnTo>
                <a:lnTo>
                  <a:pt x="116" y="247"/>
                </a:lnTo>
                <a:lnTo>
                  <a:pt x="116" y="246"/>
                </a:lnTo>
                <a:lnTo>
                  <a:pt x="115" y="245"/>
                </a:lnTo>
                <a:lnTo>
                  <a:pt x="114" y="244"/>
                </a:lnTo>
                <a:lnTo>
                  <a:pt x="113" y="244"/>
                </a:lnTo>
                <a:lnTo>
                  <a:pt x="111" y="244"/>
                </a:lnTo>
                <a:lnTo>
                  <a:pt x="110" y="243"/>
                </a:lnTo>
                <a:lnTo>
                  <a:pt x="109" y="243"/>
                </a:lnTo>
                <a:lnTo>
                  <a:pt x="109" y="242"/>
                </a:lnTo>
                <a:lnTo>
                  <a:pt x="108" y="241"/>
                </a:lnTo>
                <a:lnTo>
                  <a:pt x="107" y="239"/>
                </a:lnTo>
                <a:lnTo>
                  <a:pt x="106" y="238"/>
                </a:lnTo>
                <a:lnTo>
                  <a:pt x="106" y="237"/>
                </a:lnTo>
                <a:lnTo>
                  <a:pt x="105" y="236"/>
                </a:lnTo>
                <a:lnTo>
                  <a:pt x="105" y="235"/>
                </a:lnTo>
                <a:lnTo>
                  <a:pt x="104" y="232"/>
                </a:lnTo>
                <a:lnTo>
                  <a:pt x="104" y="230"/>
                </a:lnTo>
                <a:lnTo>
                  <a:pt x="103" y="229"/>
                </a:lnTo>
                <a:lnTo>
                  <a:pt x="103" y="228"/>
                </a:lnTo>
                <a:lnTo>
                  <a:pt x="103" y="227"/>
                </a:lnTo>
                <a:lnTo>
                  <a:pt x="101" y="226"/>
                </a:lnTo>
                <a:lnTo>
                  <a:pt x="100" y="225"/>
                </a:lnTo>
                <a:lnTo>
                  <a:pt x="100" y="224"/>
                </a:lnTo>
                <a:lnTo>
                  <a:pt x="99" y="223"/>
                </a:lnTo>
                <a:lnTo>
                  <a:pt x="99" y="222"/>
                </a:lnTo>
                <a:lnTo>
                  <a:pt x="98" y="221"/>
                </a:lnTo>
                <a:lnTo>
                  <a:pt x="98" y="220"/>
                </a:lnTo>
                <a:lnTo>
                  <a:pt x="98" y="218"/>
                </a:lnTo>
                <a:lnTo>
                  <a:pt x="97" y="217"/>
                </a:lnTo>
                <a:lnTo>
                  <a:pt x="97" y="216"/>
                </a:lnTo>
                <a:lnTo>
                  <a:pt x="97" y="215"/>
                </a:lnTo>
                <a:lnTo>
                  <a:pt x="97" y="213"/>
                </a:lnTo>
                <a:lnTo>
                  <a:pt x="96" y="211"/>
                </a:lnTo>
                <a:lnTo>
                  <a:pt x="94" y="209"/>
                </a:lnTo>
                <a:lnTo>
                  <a:pt x="92" y="204"/>
                </a:lnTo>
                <a:lnTo>
                  <a:pt x="91" y="203"/>
                </a:lnTo>
                <a:lnTo>
                  <a:pt x="91" y="201"/>
                </a:lnTo>
                <a:lnTo>
                  <a:pt x="91" y="199"/>
                </a:lnTo>
                <a:lnTo>
                  <a:pt x="91" y="198"/>
                </a:lnTo>
                <a:lnTo>
                  <a:pt x="90" y="196"/>
                </a:lnTo>
                <a:lnTo>
                  <a:pt x="90" y="195"/>
                </a:lnTo>
                <a:lnTo>
                  <a:pt x="90" y="194"/>
                </a:lnTo>
                <a:lnTo>
                  <a:pt x="90" y="193"/>
                </a:lnTo>
                <a:lnTo>
                  <a:pt x="89" y="192"/>
                </a:lnTo>
                <a:lnTo>
                  <a:pt x="89" y="191"/>
                </a:lnTo>
                <a:lnTo>
                  <a:pt x="88" y="190"/>
                </a:lnTo>
                <a:lnTo>
                  <a:pt x="87" y="189"/>
                </a:lnTo>
                <a:lnTo>
                  <a:pt x="86" y="186"/>
                </a:lnTo>
                <a:lnTo>
                  <a:pt x="86" y="185"/>
                </a:lnTo>
                <a:lnTo>
                  <a:pt x="86" y="183"/>
                </a:lnTo>
                <a:lnTo>
                  <a:pt x="85" y="180"/>
                </a:lnTo>
                <a:lnTo>
                  <a:pt x="84" y="179"/>
                </a:lnTo>
                <a:lnTo>
                  <a:pt x="83" y="178"/>
                </a:lnTo>
                <a:lnTo>
                  <a:pt x="81" y="178"/>
                </a:lnTo>
                <a:lnTo>
                  <a:pt x="79" y="178"/>
                </a:lnTo>
                <a:lnTo>
                  <a:pt x="78" y="178"/>
                </a:lnTo>
                <a:lnTo>
                  <a:pt x="78" y="177"/>
                </a:lnTo>
                <a:lnTo>
                  <a:pt x="76" y="174"/>
                </a:lnTo>
                <a:lnTo>
                  <a:pt x="76" y="172"/>
                </a:lnTo>
                <a:lnTo>
                  <a:pt x="76" y="170"/>
                </a:lnTo>
                <a:lnTo>
                  <a:pt x="75" y="168"/>
                </a:lnTo>
                <a:lnTo>
                  <a:pt x="75" y="166"/>
                </a:lnTo>
                <a:lnTo>
                  <a:pt x="74" y="164"/>
                </a:lnTo>
                <a:lnTo>
                  <a:pt x="74" y="162"/>
                </a:lnTo>
                <a:lnTo>
                  <a:pt x="73" y="160"/>
                </a:lnTo>
                <a:lnTo>
                  <a:pt x="73" y="159"/>
                </a:lnTo>
                <a:lnTo>
                  <a:pt x="73" y="156"/>
                </a:lnTo>
                <a:lnTo>
                  <a:pt x="73" y="154"/>
                </a:lnTo>
                <a:lnTo>
                  <a:pt x="73" y="152"/>
                </a:lnTo>
                <a:lnTo>
                  <a:pt x="72" y="151"/>
                </a:lnTo>
                <a:lnTo>
                  <a:pt x="72" y="149"/>
                </a:lnTo>
                <a:lnTo>
                  <a:pt x="72" y="146"/>
                </a:lnTo>
                <a:lnTo>
                  <a:pt x="71" y="145"/>
                </a:lnTo>
                <a:lnTo>
                  <a:pt x="70" y="143"/>
                </a:lnTo>
                <a:lnTo>
                  <a:pt x="70" y="141"/>
                </a:lnTo>
                <a:lnTo>
                  <a:pt x="69" y="139"/>
                </a:lnTo>
                <a:lnTo>
                  <a:pt x="68" y="137"/>
                </a:lnTo>
                <a:lnTo>
                  <a:pt x="68" y="136"/>
                </a:lnTo>
                <a:lnTo>
                  <a:pt x="67" y="132"/>
                </a:lnTo>
                <a:lnTo>
                  <a:pt x="67" y="130"/>
                </a:lnTo>
                <a:lnTo>
                  <a:pt x="66" y="128"/>
                </a:lnTo>
                <a:lnTo>
                  <a:pt x="66" y="127"/>
                </a:lnTo>
                <a:lnTo>
                  <a:pt x="65" y="125"/>
                </a:lnTo>
                <a:lnTo>
                  <a:pt x="65" y="123"/>
                </a:lnTo>
                <a:lnTo>
                  <a:pt x="66" y="121"/>
                </a:lnTo>
                <a:lnTo>
                  <a:pt x="67" y="118"/>
                </a:lnTo>
                <a:lnTo>
                  <a:pt x="68" y="115"/>
                </a:lnTo>
                <a:lnTo>
                  <a:pt x="69" y="114"/>
                </a:lnTo>
                <a:lnTo>
                  <a:pt x="70" y="111"/>
                </a:lnTo>
                <a:lnTo>
                  <a:pt x="71" y="109"/>
                </a:lnTo>
                <a:lnTo>
                  <a:pt x="72" y="107"/>
                </a:lnTo>
                <a:lnTo>
                  <a:pt x="72" y="105"/>
                </a:lnTo>
                <a:lnTo>
                  <a:pt x="72" y="104"/>
                </a:lnTo>
                <a:lnTo>
                  <a:pt x="72" y="102"/>
                </a:lnTo>
                <a:lnTo>
                  <a:pt x="72" y="101"/>
                </a:lnTo>
                <a:lnTo>
                  <a:pt x="72" y="99"/>
                </a:lnTo>
                <a:lnTo>
                  <a:pt x="72" y="97"/>
                </a:lnTo>
                <a:lnTo>
                  <a:pt x="71" y="95"/>
                </a:lnTo>
                <a:lnTo>
                  <a:pt x="71" y="94"/>
                </a:lnTo>
                <a:lnTo>
                  <a:pt x="69" y="92"/>
                </a:lnTo>
                <a:lnTo>
                  <a:pt x="67" y="91"/>
                </a:lnTo>
                <a:lnTo>
                  <a:pt x="66" y="90"/>
                </a:lnTo>
                <a:lnTo>
                  <a:pt x="65" y="89"/>
                </a:lnTo>
                <a:lnTo>
                  <a:pt x="64" y="87"/>
                </a:lnTo>
                <a:lnTo>
                  <a:pt x="63" y="86"/>
                </a:lnTo>
                <a:lnTo>
                  <a:pt x="62" y="83"/>
                </a:lnTo>
                <a:lnTo>
                  <a:pt x="60" y="79"/>
                </a:lnTo>
                <a:lnTo>
                  <a:pt x="56" y="72"/>
                </a:lnTo>
                <a:lnTo>
                  <a:pt x="56" y="70"/>
                </a:lnTo>
                <a:lnTo>
                  <a:pt x="57" y="70"/>
                </a:lnTo>
                <a:lnTo>
                  <a:pt x="59" y="70"/>
                </a:lnTo>
                <a:lnTo>
                  <a:pt x="60" y="70"/>
                </a:lnTo>
                <a:lnTo>
                  <a:pt x="64" y="69"/>
                </a:lnTo>
                <a:lnTo>
                  <a:pt x="67" y="69"/>
                </a:lnTo>
                <a:lnTo>
                  <a:pt x="72" y="69"/>
                </a:lnTo>
                <a:lnTo>
                  <a:pt x="76" y="69"/>
                </a:lnTo>
                <a:lnTo>
                  <a:pt x="81" y="69"/>
                </a:lnTo>
                <a:lnTo>
                  <a:pt x="86" y="69"/>
                </a:lnTo>
                <a:lnTo>
                  <a:pt x="90" y="69"/>
                </a:lnTo>
                <a:lnTo>
                  <a:pt x="93" y="69"/>
                </a:lnTo>
                <a:lnTo>
                  <a:pt x="93" y="70"/>
                </a:lnTo>
                <a:lnTo>
                  <a:pt x="100" y="71"/>
                </a:lnTo>
                <a:lnTo>
                  <a:pt x="101" y="71"/>
                </a:lnTo>
                <a:lnTo>
                  <a:pt x="106" y="72"/>
                </a:lnTo>
                <a:lnTo>
                  <a:pt x="110" y="74"/>
                </a:lnTo>
                <a:lnTo>
                  <a:pt x="118" y="76"/>
                </a:lnTo>
                <a:lnTo>
                  <a:pt x="121" y="77"/>
                </a:lnTo>
                <a:lnTo>
                  <a:pt x="124" y="79"/>
                </a:lnTo>
                <a:lnTo>
                  <a:pt x="128" y="80"/>
                </a:lnTo>
                <a:lnTo>
                  <a:pt x="131" y="80"/>
                </a:lnTo>
                <a:lnTo>
                  <a:pt x="135" y="80"/>
                </a:lnTo>
                <a:lnTo>
                  <a:pt x="139" y="78"/>
                </a:lnTo>
                <a:lnTo>
                  <a:pt x="140" y="77"/>
                </a:lnTo>
                <a:lnTo>
                  <a:pt x="141" y="76"/>
                </a:lnTo>
                <a:lnTo>
                  <a:pt x="145" y="72"/>
                </a:lnTo>
                <a:lnTo>
                  <a:pt x="149" y="69"/>
                </a:lnTo>
                <a:lnTo>
                  <a:pt x="153" y="69"/>
                </a:lnTo>
                <a:lnTo>
                  <a:pt x="159" y="69"/>
                </a:lnTo>
                <a:lnTo>
                  <a:pt x="161" y="69"/>
                </a:lnTo>
                <a:lnTo>
                  <a:pt x="166" y="69"/>
                </a:lnTo>
                <a:lnTo>
                  <a:pt x="168" y="69"/>
                </a:lnTo>
                <a:lnTo>
                  <a:pt x="170" y="69"/>
                </a:lnTo>
                <a:lnTo>
                  <a:pt x="172" y="69"/>
                </a:lnTo>
                <a:lnTo>
                  <a:pt x="176" y="67"/>
                </a:lnTo>
                <a:lnTo>
                  <a:pt x="180" y="64"/>
                </a:lnTo>
                <a:lnTo>
                  <a:pt x="185" y="62"/>
                </a:lnTo>
                <a:lnTo>
                  <a:pt x="186" y="61"/>
                </a:lnTo>
                <a:lnTo>
                  <a:pt x="190" y="57"/>
                </a:lnTo>
                <a:lnTo>
                  <a:pt x="191" y="55"/>
                </a:lnTo>
                <a:lnTo>
                  <a:pt x="194" y="50"/>
                </a:lnTo>
                <a:lnTo>
                  <a:pt x="196" y="46"/>
                </a:lnTo>
                <a:lnTo>
                  <a:pt x="197" y="42"/>
                </a:lnTo>
                <a:lnTo>
                  <a:pt x="197" y="38"/>
                </a:lnTo>
                <a:lnTo>
                  <a:pt x="196" y="37"/>
                </a:lnTo>
                <a:lnTo>
                  <a:pt x="194" y="33"/>
                </a:lnTo>
                <a:lnTo>
                  <a:pt x="192" y="31"/>
                </a:lnTo>
                <a:lnTo>
                  <a:pt x="191" y="30"/>
                </a:lnTo>
                <a:lnTo>
                  <a:pt x="191" y="28"/>
                </a:lnTo>
                <a:lnTo>
                  <a:pt x="190" y="25"/>
                </a:lnTo>
                <a:lnTo>
                  <a:pt x="189" y="20"/>
                </a:lnTo>
                <a:lnTo>
                  <a:pt x="188" y="18"/>
                </a:lnTo>
                <a:lnTo>
                  <a:pt x="188" y="14"/>
                </a:lnTo>
                <a:lnTo>
                  <a:pt x="188" y="9"/>
                </a:lnTo>
                <a:lnTo>
                  <a:pt x="191" y="5"/>
                </a:lnTo>
                <a:lnTo>
                  <a:pt x="191" y="1"/>
                </a:lnTo>
                <a:lnTo>
                  <a:pt x="192" y="0"/>
                </a:lnTo>
                <a:lnTo>
                  <a:pt x="196" y="1"/>
                </a:lnTo>
                <a:lnTo>
                  <a:pt x="199" y="1"/>
                </a:lnTo>
                <a:lnTo>
                  <a:pt x="202" y="2"/>
                </a:lnTo>
                <a:lnTo>
                  <a:pt x="204" y="4"/>
                </a:lnTo>
                <a:lnTo>
                  <a:pt x="205" y="6"/>
                </a:lnTo>
                <a:lnTo>
                  <a:pt x="209" y="9"/>
                </a:lnTo>
                <a:lnTo>
                  <a:pt x="210" y="11"/>
                </a:lnTo>
                <a:lnTo>
                  <a:pt x="212" y="12"/>
                </a:lnTo>
                <a:lnTo>
                  <a:pt x="215" y="15"/>
                </a:lnTo>
                <a:lnTo>
                  <a:pt x="216" y="17"/>
                </a:lnTo>
                <a:lnTo>
                  <a:pt x="217" y="18"/>
                </a:lnTo>
                <a:lnTo>
                  <a:pt x="219" y="20"/>
                </a:lnTo>
                <a:lnTo>
                  <a:pt x="221" y="22"/>
                </a:lnTo>
                <a:lnTo>
                  <a:pt x="222" y="23"/>
                </a:lnTo>
                <a:lnTo>
                  <a:pt x="223" y="24"/>
                </a:lnTo>
                <a:lnTo>
                  <a:pt x="225" y="25"/>
                </a:lnTo>
                <a:lnTo>
                  <a:pt x="228" y="27"/>
                </a:lnTo>
                <a:lnTo>
                  <a:pt x="230" y="29"/>
                </a:lnTo>
                <a:lnTo>
                  <a:pt x="232" y="30"/>
                </a:lnTo>
                <a:lnTo>
                  <a:pt x="234" y="31"/>
                </a:lnTo>
                <a:lnTo>
                  <a:pt x="235" y="31"/>
                </a:lnTo>
                <a:lnTo>
                  <a:pt x="236" y="32"/>
                </a:lnTo>
                <a:lnTo>
                  <a:pt x="238" y="34"/>
                </a:lnTo>
                <a:lnTo>
                  <a:pt x="240" y="35"/>
                </a:lnTo>
                <a:lnTo>
                  <a:pt x="243" y="37"/>
                </a:lnTo>
                <a:lnTo>
                  <a:pt x="244" y="38"/>
                </a:lnTo>
                <a:lnTo>
                  <a:pt x="247" y="40"/>
                </a:lnTo>
                <a:lnTo>
                  <a:pt x="247" y="42"/>
                </a:lnTo>
                <a:lnTo>
                  <a:pt x="250" y="44"/>
                </a:lnTo>
                <a:lnTo>
                  <a:pt x="254" y="47"/>
                </a:lnTo>
                <a:lnTo>
                  <a:pt x="254" y="49"/>
                </a:lnTo>
                <a:lnTo>
                  <a:pt x="255" y="50"/>
                </a:lnTo>
                <a:lnTo>
                  <a:pt x="257" y="51"/>
                </a:lnTo>
                <a:lnTo>
                  <a:pt x="258" y="53"/>
                </a:lnTo>
                <a:lnTo>
                  <a:pt x="260" y="56"/>
                </a:lnTo>
                <a:lnTo>
                  <a:pt x="262" y="57"/>
                </a:lnTo>
                <a:lnTo>
                  <a:pt x="265" y="60"/>
                </a:lnTo>
                <a:lnTo>
                  <a:pt x="266" y="62"/>
                </a:lnTo>
                <a:lnTo>
                  <a:pt x="267" y="63"/>
                </a:lnTo>
                <a:lnTo>
                  <a:pt x="267" y="64"/>
                </a:lnTo>
                <a:lnTo>
                  <a:pt x="269" y="67"/>
                </a:lnTo>
                <a:lnTo>
                  <a:pt x="270" y="69"/>
                </a:lnTo>
                <a:lnTo>
                  <a:pt x="271" y="69"/>
                </a:lnTo>
                <a:lnTo>
                  <a:pt x="272" y="71"/>
                </a:lnTo>
                <a:lnTo>
                  <a:pt x="272" y="73"/>
                </a:lnTo>
                <a:lnTo>
                  <a:pt x="276" y="79"/>
                </a:lnTo>
                <a:lnTo>
                  <a:pt x="277" y="81"/>
                </a:lnTo>
                <a:lnTo>
                  <a:pt x="279" y="83"/>
                </a:lnTo>
                <a:lnTo>
                  <a:pt x="279" y="84"/>
                </a:lnTo>
                <a:lnTo>
                  <a:pt x="280" y="86"/>
                </a:lnTo>
                <a:lnTo>
                  <a:pt x="282" y="89"/>
                </a:lnTo>
                <a:lnTo>
                  <a:pt x="286" y="95"/>
                </a:lnTo>
                <a:lnTo>
                  <a:pt x="287" y="98"/>
                </a:lnTo>
                <a:lnTo>
                  <a:pt x="296" y="112"/>
                </a:lnTo>
                <a:lnTo>
                  <a:pt x="297" y="114"/>
                </a:lnTo>
                <a:lnTo>
                  <a:pt x="301" y="121"/>
                </a:lnTo>
                <a:lnTo>
                  <a:pt x="302" y="122"/>
                </a:lnTo>
                <a:lnTo>
                  <a:pt x="304" y="128"/>
                </a:lnTo>
                <a:lnTo>
                  <a:pt x="307" y="132"/>
                </a:lnTo>
                <a:lnTo>
                  <a:pt x="310" y="134"/>
                </a:lnTo>
                <a:lnTo>
                  <a:pt x="310" y="135"/>
                </a:lnTo>
                <a:lnTo>
                  <a:pt x="310" y="136"/>
                </a:lnTo>
                <a:lnTo>
                  <a:pt x="312" y="138"/>
                </a:lnTo>
                <a:lnTo>
                  <a:pt x="314" y="140"/>
                </a:lnTo>
                <a:lnTo>
                  <a:pt x="315" y="141"/>
                </a:lnTo>
                <a:lnTo>
                  <a:pt x="316" y="145"/>
                </a:lnTo>
                <a:lnTo>
                  <a:pt x="318" y="146"/>
                </a:lnTo>
                <a:lnTo>
                  <a:pt x="320" y="147"/>
                </a:lnTo>
                <a:lnTo>
                  <a:pt x="320" y="148"/>
                </a:lnTo>
                <a:lnTo>
                  <a:pt x="321" y="148"/>
                </a:lnTo>
                <a:lnTo>
                  <a:pt x="322" y="149"/>
                </a:lnTo>
                <a:lnTo>
                  <a:pt x="323" y="151"/>
                </a:lnTo>
                <a:lnTo>
                  <a:pt x="323" y="152"/>
                </a:lnTo>
                <a:lnTo>
                  <a:pt x="324" y="152"/>
                </a:lnTo>
                <a:lnTo>
                  <a:pt x="325" y="153"/>
                </a:lnTo>
                <a:lnTo>
                  <a:pt x="328" y="156"/>
                </a:lnTo>
                <a:lnTo>
                  <a:pt x="330" y="158"/>
                </a:lnTo>
                <a:lnTo>
                  <a:pt x="330" y="159"/>
                </a:lnTo>
                <a:lnTo>
                  <a:pt x="331" y="159"/>
                </a:lnTo>
                <a:lnTo>
                  <a:pt x="332" y="160"/>
                </a:lnTo>
                <a:lnTo>
                  <a:pt x="334" y="163"/>
                </a:lnTo>
                <a:lnTo>
                  <a:pt x="335" y="165"/>
                </a:lnTo>
                <a:lnTo>
                  <a:pt x="337" y="166"/>
                </a:lnTo>
                <a:lnTo>
                  <a:pt x="340" y="169"/>
                </a:lnTo>
                <a:lnTo>
                  <a:pt x="342" y="172"/>
                </a:lnTo>
                <a:lnTo>
                  <a:pt x="344" y="174"/>
                </a:lnTo>
                <a:lnTo>
                  <a:pt x="344" y="176"/>
                </a:lnTo>
                <a:lnTo>
                  <a:pt x="345" y="178"/>
                </a:lnTo>
                <a:lnTo>
                  <a:pt x="345" y="181"/>
                </a:lnTo>
                <a:lnTo>
                  <a:pt x="345" y="185"/>
                </a:lnTo>
                <a:lnTo>
                  <a:pt x="345" y="187"/>
                </a:lnTo>
                <a:lnTo>
                  <a:pt x="346" y="190"/>
                </a:lnTo>
                <a:lnTo>
                  <a:pt x="347" y="191"/>
                </a:lnTo>
                <a:lnTo>
                  <a:pt x="348" y="197"/>
                </a:lnTo>
                <a:lnTo>
                  <a:pt x="353" y="200"/>
                </a:lnTo>
                <a:lnTo>
                  <a:pt x="354" y="201"/>
                </a:lnTo>
                <a:lnTo>
                  <a:pt x="355" y="203"/>
                </a:lnTo>
                <a:lnTo>
                  <a:pt x="359" y="205"/>
                </a:lnTo>
                <a:lnTo>
                  <a:pt x="360" y="206"/>
                </a:lnTo>
                <a:lnTo>
                  <a:pt x="360" y="207"/>
                </a:lnTo>
                <a:lnTo>
                  <a:pt x="360" y="210"/>
                </a:lnTo>
                <a:lnTo>
                  <a:pt x="361" y="214"/>
                </a:lnTo>
                <a:lnTo>
                  <a:pt x="362" y="217"/>
                </a:lnTo>
                <a:lnTo>
                  <a:pt x="363" y="218"/>
                </a:lnTo>
                <a:lnTo>
                  <a:pt x="363" y="220"/>
                </a:lnTo>
                <a:lnTo>
                  <a:pt x="362" y="223"/>
                </a:lnTo>
                <a:lnTo>
                  <a:pt x="363" y="225"/>
                </a:lnTo>
                <a:lnTo>
                  <a:pt x="362" y="230"/>
                </a:lnTo>
                <a:lnTo>
                  <a:pt x="363" y="232"/>
                </a:lnTo>
                <a:lnTo>
                  <a:pt x="362" y="233"/>
                </a:lnTo>
                <a:lnTo>
                  <a:pt x="361" y="234"/>
                </a:lnTo>
                <a:lnTo>
                  <a:pt x="360" y="236"/>
                </a:lnTo>
                <a:lnTo>
                  <a:pt x="358" y="236"/>
                </a:lnTo>
                <a:lnTo>
                  <a:pt x="355" y="236"/>
                </a:lnTo>
                <a:lnTo>
                  <a:pt x="354" y="237"/>
                </a:lnTo>
                <a:lnTo>
                  <a:pt x="352" y="237"/>
                </a:lnTo>
                <a:lnTo>
                  <a:pt x="351" y="238"/>
                </a:lnTo>
                <a:lnTo>
                  <a:pt x="350" y="238"/>
                </a:lnTo>
                <a:lnTo>
                  <a:pt x="349" y="238"/>
                </a:lnTo>
                <a:lnTo>
                  <a:pt x="348" y="238"/>
                </a:lnTo>
                <a:lnTo>
                  <a:pt x="345" y="241"/>
                </a:lnTo>
                <a:lnTo>
                  <a:pt x="342" y="242"/>
                </a:lnTo>
                <a:lnTo>
                  <a:pt x="341" y="245"/>
                </a:lnTo>
                <a:lnTo>
                  <a:pt x="340" y="249"/>
                </a:lnTo>
                <a:lnTo>
                  <a:pt x="339" y="250"/>
                </a:lnTo>
                <a:lnTo>
                  <a:pt x="339" y="252"/>
                </a:lnTo>
                <a:lnTo>
                  <a:pt x="338" y="254"/>
                </a:lnTo>
                <a:lnTo>
                  <a:pt x="339" y="256"/>
                </a:lnTo>
                <a:lnTo>
                  <a:pt x="338" y="258"/>
                </a:lnTo>
                <a:close/>
              </a:path>
            </a:pathLst>
          </a:custGeom>
          <a:solidFill>
            <a:srgbClr val="E9FFB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96" name="Freeform 164"/>
          <p:cNvSpPr>
            <a:spLocks/>
          </p:cNvSpPr>
          <p:nvPr/>
        </p:nvSpPr>
        <p:spPr bwMode="auto">
          <a:xfrm>
            <a:off x="1033753" y="4127828"/>
            <a:ext cx="335405" cy="391717"/>
          </a:xfrm>
          <a:custGeom>
            <a:avLst/>
            <a:gdLst>
              <a:gd name="T0" fmla="*/ 321 w 338"/>
              <a:gd name="T1" fmla="*/ 292 h 415"/>
              <a:gd name="T2" fmla="*/ 315 w 338"/>
              <a:gd name="T3" fmla="*/ 325 h 415"/>
              <a:gd name="T4" fmla="*/ 319 w 338"/>
              <a:gd name="T5" fmla="*/ 346 h 415"/>
              <a:gd name="T6" fmla="*/ 335 w 338"/>
              <a:gd name="T7" fmla="*/ 384 h 415"/>
              <a:gd name="T8" fmla="*/ 332 w 338"/>
              <a:gd name="T9" fmla="*/ 391 h 415"/>
              <a:gd name="T10" fmla="*/ 325 w 338"/>
              <a:gd name="T11" fmla="*/ 387 h 415"/>
              <a:gd name="T12" fmla="*/ 324 w 338"/>
              <a:gd name="T13" fmla="*/ 377 h 415"/>
              <a:gd name="T14" fmla="*/ 317 w 338"/>
              <a:gd name="T15" fmla="*/ 371 h 415"/>
              <a:gd name="T16" fmla="*/ 309 w 338"/>
              <a:gd name="T17" fmla="*/ 366 h 415"/>
              <a:gd name="T18" fmla="*/ 298 w 338"/>
              <a:gd name="T19" fmla="*/ 364 h 415"/>
              <a:gd name="T20" fmla="*/ 288 w 338"/>
              <a:gd name="T21" fmla="*/ 359 h 415"/>
              <a:gd name="T22" fmla="*/ 279 w 338"/>
              <a:gd name="T23" fmla="*/ 348 h 415"/>
              <a:gd name="T24" fmla="*/ 267 w 338"/>
              <a:gd name="T25" fmla="*/ 346 h 415"/>
              <a:gd name="T26" fmla="*/ 259 w 338"/>
              <a:gd name="T27" fmla="*/ 346 h 415"/>
              <a:gd name="T28" fmla="*/ 254 w 338"/>
              <a:gd name="T29" fmla="*/ 353 h 415"/>
              <a:gd name="T30" fmla="*/ 247 w 338"/>
              <a:gd name="T31" fmla="*/ 353 h 415"/>
              <a:gd name="T32" fmla="*/ 239 w 338"/>
              <a:gd name="T33" fmla="*/ 352 h 415"/>
              <a:gd name="T34" fmla="*/ 233 w 338"/>
              <a:gd name="T35" fmla="*/ 345 h 415"/>
              <a:gd name="T36" fmla="*/ 229 w 338"/>
              <a:gd name="T37" fmla="*/ 339 h 415"/>
              <a:gd name="T38" fmla="*/ 213 w 338"/>
              <a:gd name="T39" fmla="*/ 339 h 415"/>
              <a:gd name="T40" fmla="*/ 202 w 338"/>
              <a:gd name="T41" fmla="*/ 339 h 415"/>
              <a:gd name="T42" fmla="*/ 201 w 338"/>
              <a:gd name="T43" fmla="*/ 352 h 415"/>
              <a:gd name="T44" fmla="*/ 187 w 338"/>
              <a:gd name="T45" fmla="*/ 357 h 415"/>
              <a:gd name="T46" fmla="*/ 172 w 338"/>
              <a:gd name="T47" fmla="*/ 370 h 415"/>
              <a:gd name="T48" fmla="*/ 175 w 338"/>
              <a:gd name="T49" fmla="*/ 385 h 415"/>
              <a:gd name="T50" fmla="*/ 173 w 338"/>
              <a:gd name="T51" fmla="*/ 402 h 415"/>
              <a:gd name="T52" fmla="*/ 162 w 338"/>
              <a:gd name="T53" fmla="*/ 412 h 415"/>
              <a:gd name="T54" fmla="*/ 150 w 338"/>
              <a:gd name="T55" fmla="*/ 405 h 415"/>
              <a:gd name="T56" fmla="*/ 138 w 338"/>
              <a:gd name="T57" fmla="*/ 401 h 415"/>
              <a:gd name="T58" fmla="*/ 132 w 338"/>
              <a:gd name="T59" fmla="*/ 387 h 415"/>
              <a:gd name="T60" fmla="*/ 130 w 338"/>
              <a:gd name="T61" fmla="*/ 376 h 415"/>
              <a:gd name="T62" fmla="*/ 119 w 338"/>
              <a:gd name="T63" fmla="*/ 360 h 415"/>
              <a:gd name="T64" fmla="*/ 107 w 338"/>
              <a:gd name="T65" fmla="*/ 358 h 415"/>
              <a:gd name="T66" fmla="*/ 94 w 338"/>
              <a:gd name="T67" fmla="*/ 358 h 415"/>
              <a:gd name="T68" fmla="*/ 86 w 338"/>
              <a:gd name="T69" fmla="*/ 351 h 415"/>
              <a:gd name="T70" fmla="*/ 74 w 338"/>
              <a:gd name="T71" fmla="*/ 353 h 415"/>
              <a:gd name="T72" fmla="*/ 66 w 338"/>
              <a:gd name="T73" fmla="*/ 362 h 415"/>
              <a:gd name="T74" fmla="*/ 50 w 338"/>
              <a:gd name="T75" fmla="*/ 364 h 415"/>
              <a:gd name="T76" fmla="*/ 36 w 338"/>
              <a:gd name="T77" fmla="*/ 363 h 415"/>
              <a:gd name="T78" fmla="*/ 28 w 338"/>
              <a:gd name="T79" fmla="*/ 359 h 415"/>
              <a:gd name="T80" fmla="*/ 15 w 338"/>
              <a:gd name="T81" fmla="*/ 339 h 415"/>
              <a:gd name="T82" fmla="*/ 0 w 338"/>
              <a:gd name="T83" fmla="*/ 320 h 415"/>
              <a:gd name="T84" fmla="*/ 20 w 338"/>
              <a:gd name="T85" fmla="*/ 300 h 415"/>
              <a:gd name="T86" fmla="*/ 52 w 338"/>
              <a:gd name="T87" fmla="*/ 305 h 415"/>
              <a:gd name="T88" fmla="*/ 74 w 338"/>
              <a:gd name="T89" fmla="*/ 281 h 415"/>
              <a:gd name="T90" fmla="*/ 105 w 338"/>
              <a:gd name="T91" fmla="*/ 271 h 415"/>
              <a:gd name="T92" fmla="*/ 125 w 338"/>
              <a:gd name="T93" fmla="*/ 262 h 415"/>
              <a:gd name="T94" fmla="*/ 109 w 338"/>
              <a:gd name="T95" fmla="*/ 242 h 415"/>
              <a:gd name="T96" fmla="*/ 98 w 338"/>
              <a:gd name="T97" fmla="*/ 221 h 415"/>
              <a:gd name="T98" fmla="*/ 90 w 338"/>
              <a:gd name="T99" fmla="*/ 194 h 415"/>
              <a:gd name="T100" fmla="*/ 76 w 338"/>
              <a:gd name="T101" fmla="*/ 174 h 415"/>
              <a:gd name="T102" fmla="*/ 70 w 338"/>
              <a:gd name="T103" fmla="*/ 143 h 415"/>
              <a:gd name="T104" fmla="*/ 71 w 338"/>
              <a:gd name="T105" fmla="*/ 109 h 415"/>
              <a:gd name="T106" fmla="*/ 60 w 338"/>
              <a:gd name="T107" fmla="*/ 79 h 415"/>
              <a:gd name="T108" fmla="*/ 106 w 338"/>
              <a:gd name="T109" fmla="*/ 72 h 415"/>
              <a:gd name="T110" fmla="*/ 168 w 338"/>
              <a:gd name="T111" fmla="*/ 69 h 415"/>
              <a:gd name="T112" fmla="*/ 191 w 338"/>
              <a:gd name="T113" fmla="*/ 28 h 415"/>
              <a:gd name="T114" fmla="*/ 215 w 338"/>
              <a:gd name="T115" fmla="*/ 15 h 415"/>
              <a:gd name="T116" fmla="*/ 244 w 338"/>
              <a:gd name="T117" fmla="*/ 38 h 415"/>
              <a:gd name="T118" fmla="*/ 271 w 338"/>
              <a:gd name="T119" fmla="*/ 69 h 41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338"/>
              <a:gd name="T181" fmla="*/ 0 h 415"/>
              <a:gd name="T182" fmla="*/ 338 w 338"/>
              <a:gd name="T183" fmla="*/ 415 h 415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338" h="415">
                <a:moveTo>
                  <a:pt x="338" y="258"/>
                </a:moveTo>
                <a:lnTo>
                  <a:pt x="338" y="259"/>
                </a:lnTo>
                <a:lnTo>
                  <a:pt x="337" y="262"/>
                </a:lnTo>
                <a:lnTo>
                  <a:pt x="336" y="267"/>
                </a:lnTo>
                <a:lnTo>
                  <a:pt x="335" y="270"/>
                </a:lnTo>
                <a:lnTo>
                  <a:pt x="335" y="272"/>
                </a:lnTo>
                <a:lnTo>
                  <a:pt x="332" y="274"/>
                </a:lnTo>
                <a:lnTo>
                  <a:pt x="329" y="277"/>
                </a:lnTo>
                <a:lnTo>
                  <a:pt x="329" y="278"/>
                </a:lnTo>
                <a:lnTo>
                  <a:pt x="329" y="280"/>
                </a:lnTo>
                <a:lnTo>
                  <a:pt x="329" y="281"/>
                </a:lnTo>
                <a:lnTo>
                  <a:pt x="328" y="281"/>
                </a:lnTo>
                <a:lnTo>
                  <a:pt x="326" y="284"/>
                </a:lnTo>
                <a:lnTo>
                  <a:pt x="323" y="287"/>
                </a:lnTo>
                <a:lnTo>
                  <a:pt x="323" y="288"/>
                </a:lnTo>
                <a:lnTo>
                  <a:pt x="321" y="290"/>
                </a:lnTo>
                <a:lnTo>
                  <a:pt x="321" y="292"/>
                </a:lnTo>
                <a:lnTo>
                  <a:pt x="321" y="294"/>
                </a:lnTo>
                <a:lnTo>
                  <a:pt x="321" y="295"/>
                </a:lnTo>
                <a:lnTo>
                  <a:pt x="321" y="296"/>
                </a:lnTo>
                <a:lnTo>
                  <a:pt x="321" y="298"/>
                </a:lnTo>
                <a:lnTo>
                  <a:pt x="322" y="300"/>
                </a:lnTo>
                <a:lnTo>
                  <a:pt x="322" y="302"/>
                </a:lnTo>
                <a:lnTo>
                  <a:pt x="319" y="307"/>
                </a:lnTo>
                <a:lnTo>
                  <a:pt x="317" y="307"/>
                </a:lnTo>
                <a:lnTo>
                  <a:pt x="316" y="307"/>
                </a:lnTo>
                <a:lnTo>
                  <a:pt x="316" y="314"/>
                </a:lnTo>
                <a:lnTo>
                  <a:pt x="316" y="316"/>
                </a:lnTo>
                <a:lnTo>
                  <a:pt x="316" y="318"/>
                </a:lnTo>
                <a:lnTo>
                  <a:pt x="316" y="319"/>
                </a:lnTo>
                <a:lnTo>
                  <a:pt x="315" y="322"/>
                </a:lnTo>
                <a:lnTo>
                  <a:pt x="315" y="325"/>
                </a:lnTo>
                <a:lnTo>
                  <a:pt x="314" y="326"/>
                </a:lnTo>
                <a:lnTo>
                  <a:pt x="313" y="327"/>
                </a:lnTo>
                <a:lnTo>
                  <a:pt x="313" y="328"/>
                </a:lnTo>
                <a:lnTo>
                  <a:pt x="312" y="330"/>
                </a:lnTo>
                <a:lnTo>
                  <a:pt x="312" y="332"/>
                </a:lnTo>
                <a:lnTo>
                  <a:pt x="311" y="333"/>
                </a:lnTo>
                <a:lnTo>
                  <a:pt x="311" y="335"/>
                </a:lnTo>
                <a:lnTo>
                  <a:pt x="311" y="337"/>
                </a:lnTo>
                <a:lnTo>
                  <a:pt x="312" y="339"/>
                </a:lnTo>
                <a:lnTo>
                  <a:pt x="313" y="340"/>
                </a:lnTo>
                <a:lnTo>
                  <a:pt x="313" y="341"/>
                </a:lnTo>
                <a:lnTo>
                  <a:pt x="314" y="342"/>
                </a:lnTo>
                <a:lnTo>
                  <a:pt x="315" y="343"/>
                </a:lnTo>
                <a:lnTo>
                  <a:pt x="316" y="344"/>
                </a:lnTo>
                <a:lnTo>
                  <a:pt x="316" y="345"/>
                </a:lnTo>
                <a:lnTo>
                  <a:pt x="317" y="345"/>
                </a:lnTo>
                <a:lnTo>
                  <a:pt x="319" y="346"/>
                </a:lnTo>
                <a:lnTo>
                  <a:pt x="321" y="348"/>
                </a:lnTo>
                <a:lnTo>
                  <a:pt x="323" y="351"/>
                </a:lnTo>
                <a:lnTo>
                  <a:pt x="324" y="352"/>
                </a:lnTo>
                <a:lnTo>
                  <a:pt x="325" y="355"/>
                </a:lnTo>
                <a:lnTo>
                  <a:pt x="326" y="356"/>
                </a:lnTo>
                <a:lnTo>
                  <a:pt x="328" y="359"/>
                </a:lnTo>
                <a:lnTo>
                  <a:pt x="329" y="362"/>
                </a:lnTo>
                <a:lnTo>
                  <a:pt x="331" y="365"/>
                </a:lnTo>
                <a:lnTo>
                  <a:pt x="331" y="366"/>
                </a:lnTo>
                <a:lnTo>
                  <a:pt x="332" y="367"/>
                </a:lnTo>
                <a:lnTo>
                  <a:pt x="333" y="371"/>
                </a:lnTo>
                <a:lnTo>
                  <a:pt x="334" y="374"/>
                </a:lnTo>
                <a:lnTo>
                  <a:pt x="335" y="377"/>
                </a:lnTo>
                <a:lnTo>
                  <a:pt x="335" y="378"/>
                </a:lnTo>
                <a:lnTo>
                  <a:pt x="335" y="379"/>
                </a:lnTo>
                <a:lnTo>
                  <a:pt x="335" y="382"/>
                </a:lnTo>
                <a:lnTo>
                  <a:pt x="335" y="384"/>
                </a:lnTo>
                <a:lnTo>
                  <a:pt x="336" y="386"/>
                </a:lnTo>
                <a:lnTo>
                  <a:pt x="336" y="388"/>
                </a:lnTo>
                <a:lnTo>
                  <a:pt x="336" y="390"/>
                </a:lnTo>
                <a:lnTo>
                  <a:pt x="337" y="391"/>
                </a:lnTo>
                <a:lnTo>
                  <a:pt x="337" y="392"/>
                </a:lnTo>
                <a:lnTo>
                  <a:pt x="337" y="394"/>
                </a:lnTo>
                <a:lnTo>
                  <a:pt x="337" y="396"/>
                </a:lnTo>
                <a:lnTo>
                  <a:pt x="336" y="395"/>
                </a:lnTo>
                <a:lnTo>
                  <a:pt x="335" y="395"/>
                </a:lnTo>
                <a:lnTo>
                  <a:pt x="335" y="394"/>
                </a:lnTo>
                <a:lnTo>
                  <a:pt x="335" y="393"/>
                </a:lnTo>
                <a:lnTo>
                  <a:pt x="334" y="393"/>
                </a:lnTo>
                <a:lnTo>
                  <a:pt x="333" y="393"/>
                </a:lnTo>
                <a:lnTo>
                  <a:pt x="333" y="392"/>
                </a:lnTo>
                <a:lnTo>
                  <a:pt x="332" y="392"/>
                </a:lnTo>
                <a:lnTo>
                  <a:pt x="332" y="391"/>
                </a:lnTo>
                <a:lnTo>
                  <a:pt x="331" y="391"/>
                </a:lnTo>
                <a:lnTo>
                  <a:pt x="331" y="392"/>
                </a:lnTo>
                <a:lnTo>
                  <a:pt x="330" y="392"/>
                </a:lnTo>
                <a:lnTo>
                  <a:pt x="330" y="391"/>
                </a:lnTo>
                <a:lnTo>
                  <a:pt x="329" y="391"/>
                </a:lnTo>
                <a:lnTo>
                  <a:pt x="329" y="390"/>
                </a:lnTo>
                <a:lnTo>
                  <a:pt x="329" y="389"/>
                </a:lnTo>
                <a:lnTo>
                  <a:pt x="329" y="388"/>
                </a:lnTo>
                <a:lnTo>
                  <a:pt x="328" y="388"/>
                </a:lnTo>
                <a:lnTo>
                  <a:pt x="327" y="388"/>
                </a:lnTo>
                <a:lnTo>
                  <a:pt x="327" y="387"/>
                </a:lnTo>
                <a:lnTo>
                  <a:pt x="327" y="388"/>
                </a:lnTo>
                <a:lnTo>
                  <a:pt x="327" y="387"/>
                </a:lnTo>
                <a:lnTo>
                  <a:pt x="326" y="387"/>
                </a:lnTo>
                <a:lnTo>
                  <a:pt x="325" y="387"/>
                </a:lnTo>
                <a:lnTo>
                  <a:pt x="325" y="386"/>
                </a:lnTo>
                <a:lnTo>
                  <a:pt x="325" y="385"/>
                </a:lnTo>
                <a:lnTo>
                  <a:pt x="324" y="385"/>
                </a:lnTo>
                <a:lnTo>
                  <a:pt x="323" y="385"/>
                </a:lnTo>
                <a:lnTo>
                  <a:pt x="323" y="384"/>
                </a:lnTo>
                <a:lnTo>
                  <a:pt x="323" y="383"/>
                </a:lnTo>
                <a:lnTo>
                  <a:pt x="323" y="382"/>
                </a:lnTo>
                <a:lnTo>
                  <a:pt x="324" y="382"/>
                </a:lnTo>
                <a:lnTo>
                  <a:pt x="324" y="381"/>
                </a:lnTo>
                <a:lnTo>
                  <a:pt x="324" y="380"/>
                </a:lnTo>
                <a:lnTo>
                  <a:pt x="324" y="379"/>
                </a:lnTo>
                <a:lnTo>
                  <a:pt x="325" y="379"/>
                </a:lnTo>
                <a:lnTo>
                  <a:pt x="325" y="378"/>
                </a:lnTo>
                <a:lnTo>
                  <a:pt x="325" y="377"/>
                </a:lnTo>
                <a:lnTo>
                  <a:pt x="324" y="377"/>
                </a:lnTo>
                <a:lnTo>
                  <a:pt x="324" y="376"/>
                </a:lnTo>
                <a:lnTo>
                  <a:pt x="324" y="375"/>
                </a:lnTo>
                <a:lnTo>
                  <a:pt x="323" y="375"/>
                </a:lnTo>
                <a:lnTo>
                  <a:pt x="323" y="374"/>
                </a:lnTo>
                <a:lnTo>
                  <a:pt x="323" y="373"/>
                </a:lnTo>
                <a:lnTo>
                  <a:pt x="323" y="372"/>
                </a:lnTo>
                <a:lnTo>
                  <a:pt x="323" y="371"/>
                </a:lnTo>
                <a:lnTo>
                  <a:pt x="322" y="371"/>
                </a:lnTo>
                <a:lnTo>
                  <a:pt x="322" y="370"/>
                </a:lnTo>
                <a:lnTo>
                  <a:pt x="322" y="369"/>
                </a:lnTo>
                <a:lnTo>
                  <a:pt x="321" y="369"/>
                </a:lnTo>
                <a:lnTo>
                  <a:pt x="320" y="369"/>
                </a:lnTo>
                <a:lnTo>
                  <a:pt x="319" y="369"/>
                </a:lnTo>
                <a:lnTo>
                  <a:pt x="319" y="370"/>
                </a:lnTo>
                <a:lnTo>
                  <a:pt x="318" y="371"/>
                </a:lnTo>
                <a:lnTo>
                  <a:pt x="317" y="371"/>
                </a:lnTo>
                <a:lnTo>
                  <a:pt x="316" y="371"/>
                </a:lnTo>
                <a:lnTo>
                  <a:pt x="316" y="370"/>
                </a:lnTo>
                <a:lnTo>
                  <a:pt x="315" y="370"/>
                </a:lnTo>
                <a:lnTo>
                  <a:pt x="315" y="369"/>
                </a:lnTo>
                <a:lnTo>
                  <a:pt x="314" y="369"/>
                </a:lnTo>
                <a:lnTo>
                  <a:pt x="313" y="369"/>
                </a:lnTo>
                <a:lnTo>
                  <a:pt x="312" y="369"/>
                </a:lnTo>
                <a:lnTo>
                  <a:pt x="312" y="368"/>
                </a:lnTo>
                <a:lnTo>
                  <a:pt x="312" y="367"/>
                </a:lnTo>
                <a:lnTo>
                  <a:pt x="311" y="367"/>
                </a:lnTo>
                <a:lnTo>
                  <a:pt x="311" y="366"/>
                </a:lnTo>
                <a:lnTo>
                  <a:pt x="310" y="366"/>
                </a:lnTo>
                <a:lnTo>
                  <a:pt x="309" y="366"/>
                </a:lnTo>
                <a:lnTo>
                  <a:pt x="308" y="366"/>
                </a:lnTo>
                <a:lnTo>
                  <a:pt x="307" y="366"/>
                </a:lnTo>
                <a:lnTo>
                  <a:pt x="307" y="365"/>
                </a:lnTo>
                <a:lnTo>
                  <a:pt x="306" y="365"/>
                </a:lnTo>
                <a:lnTo>
                  <a:pt x="306" y="364"/>
                </a:lnTo>
                <a:lnTo>
                  <a:pt x="305" y="364"/>
                </a:lnTo>
                <a:lnTo>
                  <a:pt x="305" y="363"/>
                </a:lnTo>
                <a:lnTo>
                  <a:pt x="304" y="363"/>
                </a:lnTo>
                <a:lnTo>
                  <a:pt x="304" y="364"/>
                </a:lnTo>
                <a:lnTo>
                  <a:pt x="303" y="364"/>
                </a:lnTo>
                <a:lnTo>
                  <a:pt x="302" y="364"/>
                </a:lnTo>
                <a:lnTo>
                  <a:pt x="301" y="364"/>
                </a:lnTo>
                <a:lnTo>
                  <a:pt x="300" y="364"/>
                </a:lnTo>
                <a:lnTo>
                  <a:pt x="299" y="364"/>
                </a:lnTo>
                <a:lnTo>
                  <a:pt x="298" y="364"/>
                </a:lnTo>
                <a:lnTo>
                  <a:pt x="297" y="365"/>
                </a:lnTo>
                <a:lnTo>
                  <a:pt x="296" y="365"/>
                </a:lnTo>
                <a:lnTo>
                  <a:pt x="295" y="365"/>
                </a:lnTo>
                <a:lnTo>
                  <a:pt x="294" y="364"/>
                </a:lnTo>
                <a:lnTo>
                  <a:pt x="293" y="364"/>
                </a:lnTo>
                <a:lnTo>
                  <a:pt x="292" y="364"/>
                </a:lnTo>
                <a:lnTo>
                  <a:pt x="292" y="363"/>
                </a:lnTo>
                <a:lnTo>
                  <a:pt x="292" y="362"/>
                </a:lnTo>
                <a:lnTo>
                  <a:pt x="291" y="362"/>
                </a:lnTo>
                <a:lnTo>
                  <a:pt x="291" y="361"/>
                </a:lnTo>
                <a:lnTo>
                  <a:pt x="290" y="360"/>
                </a:lnTo>
                <a:lnTo>
                  <a:pt x="290" y="359"/>
                </a:lnTo>
                <a:lnTo>
                  <a:pt x="289" y="359"/>
                </a:lnTo>
                <a:lnTo>
                  <a:pt x="288" y="359"/>
                </a:lnTo>
                <a:lnTo>
                  <a:pt x="287" y="359"/>
                </a:lnTo>
                <a:lnTo>
                  <a:pt x="286" y="359"/>
                </a:lnTo>
                <a:lnTo>
                  <a:pt x="286" y="358"/>
                </a:lnTo>
                <a:lnTo>
                  <a:pt x="285" y="358"/>
                </a:lnTo>
                <a:lnTo>
                  <a:pt x="284" y="357"/>
                </a:lnTo>
                <a:lnTo>
                  <a:pt x="284" y="356"/>
                </a:lnTo>
                <a:lnTo>
                  <a:pt x="283" y="355"/>
                </a:lnTo>
                <a:lnTo>
                  <a:pt x="283" y="354"/>
                </a:lnTo>
                <a:lnTo>
                  <a:pt x="283" y="353"/>
                </a:lnTo>
                <a:lnTo>
                  <a:pt x="283" y="352"/>
                </a:lnTo>
                <a:lnTo>
                  <a:pt x="283" y="351"/>
                </a:lnTo>
                <a:lnTo>
                  <a:pt x="282" y="351"/>
                </a:lnTo>
                <a:lnTo>
                  <a:pt x="282" y="350"/>
                </a:lnTo>
                <a:lnTo>
                  <a:pt x="281" y="349"/>
                </a:lnTo>
                <a:lnTo>
                  <a:pt x="280" y="349"/>
                </a:lnTo>
                <a:lnTo>
                  <a:pt x="279" y="348"/>
                </a:lnTo>
                <a:lnTo>
                  <a:pt x="278" y="348"/>
                </a:lnTo>
                <a:lnTo>
                  <a:pt x="277" y="348"/>
                </a:lnTo>
                <a:lnTo>
                  <a:pt x="276" y="348"/>
                </a:lnTo>
                <a:lnTo>
                  <a:pt x="276" y="347"/>
                </a:lnTo>
                <a:lnTo>
                  <a:pt x="275" y="347"/>
                </a:lnTo>
                <a:lnTo>
                  <a:pt x="274" y="347"/>
                </a:lnTo>
                <a:lnTo>
                  <a:pt x="273" y="346"/>
                </a:lnTo>
                <a:lnTo>
                  <a:pt x="272" y="346"/>
                </a:lnTo>
                <a:lnTo>
                  <a:pt x="272" y="347"/>
                </a:lnTo>
                <a:lnTo>
                  <a:pt x="272" y="346"/>
                </a:lnTo>
                <a:lnTo>
                  <a:pt x="271" y="346"/>
                </a:lnTo>
                <a:lnTo>
                  <a:pt x="270" y="346"/>
                </a:lnTo>
                <a:lnTo>
                  <a:pt x="269" y="347"/>
                </a:lnTo>
                <a:lnTo>
                  <a:pt x="268" y="347"/>
                </a:lnTo>
                <a:lnTo>
                  <a:pt x="267" y="347"/>
                </a:lnTo>
                <a:lnTo>
                  <a:pt x="267" y="346"/>
                </a:lnTo>
                <a:lnTo>
                  <a:pt x="266" y="346"/>
                </a:lnTo>
                <a:lnTo>
                  <a:pt x="265" y="346"/>
                </a:lnTo>
                <a:lnTo>
                  <a:pt x="265" y="345"/>
                </a:lnTo>
                <a:lnTo>
                  <a:pt x="265" y="346"/>
                </a:lnTo>
                <a:lnTo>
                  <a:pt x="264" y="346"/>
                </a:lnTo>
                <a:lnTo>
                  <a:pt x="263" y="345"/>
                </a:lnTo>
                <a:lnTo>
                  <a:pt x="262" y="345"/>
                </a:lnTo>
                <a:lnTo>
                  <a:pt x="261" y="345"/>
                </a:lnTo>
                <a:lnTo>
                  <a:pt x="260" y="345"/>
                </a:lnTo>
                <a:lnTo>
                  <a:pt x="259" y="345"/>
                </a:lnTo>
                <a:lnTo>
                  <a:pt x="259" y="346"/>
                </a:lnTo>
                <a:lnTo>
                  <a:pt x="259" y="347"/>
                </a:lnTo>
                <a:lnTo>
                  <a:pt x="258" y="348"/>
                </a:lnTo>
                <a:lnTo>
                  <a:pt x="258" y="349"/>
                </a:lnTo>
                <a:lnTo>
                  <a:pt x="258" y="350"/>
                </a:lnTo>
                <a:lnTo>
                  <a:pt x="258" y="351"/>
                </a:lnTo>
                <a:lnTo>
                  <a:pt x="259" y="351"/>
                </a:lnTo>
                <a:lnTo>
                  <a:pt x="258" y="351"/>
                </a:lnTo>
                <a:lnTo>
                  <a:pt x="257" y="351"/>
                </a:lnTo>
                <a:lnTo>
                  <a:pt x="256" y="351"/>
                </a:lnTo>
                <a:lnTo>
                  <a:pt x="255" y="351"/>
                </a:lnTo>
                <a:lnTo>
                  <a:pt x="254" y="351"/>
                </a:lnTo>
                <a:lnTo>
                  <a:pt x="254" y="352"/>
                </a:lnTo>
                <a:lnTo>
                  <a:pt x="254" y="353"/>
                </a:lnTo>
                <a:lnTo>
                  <a:pt x="253" y="353"/>
                </a:lnTo>
                <a:lnTo>
                  <a:pt x="253" y="352"/>
                </a:lnTo>
                <a:lnTo>
                  <a:pt x="252" y="352"/>
                </a:lnTo>
                <a:lnTo>
                  <a:pt x="251" y="352"/>
                </a:lnTo>
                <a:lnTo>
                  <a:pt x="251" y="351"/>
                </a:lnTo>
                <a:lnTo>
                  <a:pt x="250" y="351"/>
                </a:lnTo>
                <a:lnTo>
                  <a:pt x="249" y="351"/>
                </a:lnTo>
                <a:lnTo>
                  <a:pt x="248" y="351"/>
                </a:lnTo>
                <a:lnTo>
                  <a:pt x="249" y="351"/>
                </a:lnTo>
                <a:lnTo>
                  <a:pt x="249" y="352"/>
                </a:lnTo>
                <a:lnTo>
                  <a:pt x="250" y="352"/>
                </a:lnTo>
                <a:lnTo>
                  <a:pt x="249" y="352"/>
                </a:lnTo>
                <a:lnTo>
                  <a:pt x="249" y="353"/>
                </a:lnTo>
                <a:lnTo>
                  <a:pt x="249" y="352"/>
                </a:lnTo>
                <a:lnTo>
                  <a:pt x="248" y="352"/>
                </a:lnTo>
                <a:lnTo>
                  <a:pt x="248" y="353"/>
                </a:lnTo>
                <a:lnTo>
                  <a:pt x="247" y="353"/>
                </a:lnTo>
                <a:lnTo>
                  <a:pt x="247" y="354"/>
                </a:lnTo>
                <a:lnTo>
                  <a:pt x="247" y="355"/>
                </a:lnTo>
                <a:lnTo>
                  <a:pt x="246" y="355"/>
                </a:lnTo>
                <a:lnTo>
                  <a:pt x="245" y="356"/>
                </a:lnTo>
                <a:lnTo>
                  <a:pt x="245" y="357"/>
                </a:lnTo>
                <a:lnTo>
                  <a:pt x="244" y="357"/>
                </a:lnTo>
                <a:lnTo>
                  <a:pt x="243" y="357"/>
                </a:lnTo>
                <a:lnTo>
                  <a:pt x="243" y="356"/>
                </a:lnTo>
                <a:lnTo>
                  <a:pt x="242" y="356"/>
                </a:lnTo>
                <a:lnTo>
                  <a:pt x="241" y="356"/>
                </a:lnTo>
                <a:lnTo>
                  <a:pt x="241" y="355"/>
                </a:lnTo>
                <a:lnTo>
                  <a:pt x="241" y="354"/>
                </a:lnTo>
                <a:lnTo>
                  <a:pt x="241" y="353"/>
                </a:lnTo>
                <a:lnTo>
                  <a:pt x="240" y="353"/>
                </a:lnTo>
                <a:lnTo>
                  <a:pt x="239" y="352"/>
                </a:lnTo>
                <a:lnTo>
                  <a:pt x="239" y="351"/>
                </a:lnTo>
                <a:lnTo>
                  <a:pt x="239" y="350"/>
                </a:lnTo>
                <a:lnTo>
                  <a:pt x="239" y="349"/>
                </a:lnTo>
                <a:lnTo>
                  <a:pt x="239" y="348"/>
                </a:lnTo>
                <a:lnTo>
                  <a:pt x="239" y="347"/>
                </a:lnTo>
                <a:lnTo>
                  <a:pt x="239" y="346"/>
                </a:lnTo>
                <a:lnTo>
                  <a:pt x="238" y="345"/>
                </a:lnTo>
                <a:lnTo>
                  <a:pt x="238" y="344"/>
                </a:lnTo>
                <a:lnTo>
                  <a:pt x="237" y="344"/>
                </a:lnTo>
                <a:lnTo>
                  <a:pt x="236" y="343"/>
                </a:lnTo>
                <a:lnTo>
                  <a:pt x="235" y="343"/>
                </a:lnTo>
                <a:lnTo>
                  <a:pt x="235" y="344"/>
                </a:lnTo>
                <a:lnTo>
                  <a:pt x="235" y="345"/>
                </a:lnTo>
                <a:lnTo>
                  <a:pt x="234" y="345"/>
                </a:lnTo>
                <a:lnTo>
                  <a:pt x="233" y="345"/>
                </a:lnTo>
                <a:lnTo>
                  <a:pt x="232" y="346"/>
                </a:lnTo>
                <a:lnTo>
                  <a:pt x="231" y="346"/>
                </a:lnTo>
                <a:lnTo>
                  <a:pt x="231" y="347"/>
                </a:lnTo>
                <a:lnTo>
                  <a:pt x="230" y="347"/>
                </a:lnTo>
                <a:lnTo>
                  <a:pt x="229" y="347"/>
                </a:lnTo>
                <a:lnTo>
                  <a:pt x="228" y="348"/>
                </a:lnTo>
                <a:lnTo>
                  <a:pt x="228" y="347"/>
                </a:lnTo>
                <a:lnTo>
                  <a:pt x="227" y="346"/>
                </a:lnTo>
                <a:lnTo>
                  <a:pt x="226" y="345"/>
                </a:lnTo>
                <a:lnTo>
                  <a:pt x="226" y="344"/>
                </a:lnTo>
                <a:lnTo>
                  <a:pt x="227" y="343"/>
                </a:lnTo>
                <a:lnTo>
                  <a:pt x="228" y="343"/>
                </a:lnTo>
                <a:lnTo>
                  <a:pt x="228" y="342"/>
                </a:lnTo>
                <a:lnTo>
                  <a:pt x="228" y="341"/>
                </a:lnTo>
                <a:lnTo>
                  <a:pt x="228" y="340"/>
                </a:lnTo>
                <a:lnTo>
                  <a:pt x="229" y="339"/>
                </a:lnTo>
                <a:lnTo>
                  <a:pt x="228" y="339"/>
                </a:lnTo>
                <a:lnTo>
                  <a:pt x="227" y="339"/>
                </a:lnTo>
                <a:lnTo>
                  <a:pt x="226" y="339"/>
                </a:lnTo>
                <a:lnTo>
                  <a:pt x="225" y="339"/>
                </a:lnTo>
                <a:lnTo>
                  <a:pt x="224" y="339"/>
                </a:lnTo>
                <a:lnTo>
                  <a:pt x="223" y="338"/>
                </a:lnTo>
                <a:lnTo>
                  <a:pt x="222" y="338"/>
                </a:lnTo>
                <a:lnTo>
                  <a:pt x="220" y="339"/>
                </a:lnTo>
                <a:lnTo>
                  <a:pt x="219" y="339"/>
                </a:lnTo>
                <a:lnTo>
                  <a:pt x="218" y="339"/>
                </a:lnTo>
                <a:lnTo>
                  <a:pt x="216" y="339"/>
                </a:lnTo>
                <a:lnTo>
                  <a:pt x="215" y="339"/>
                </a:lnTo>
                <a:lnTo>
                  <a:pt x="214" y="339"/>
                </a:lnTo>
                <a:lnTo>
                  <a:pt x="213" y="339"/>
                </a:lnTo>
                <a:lnTo>
                  <a:pt x="212" y="339"/>
                </a:lnTo>
                <a:lnTo>
                  <a:pt x="211" y="339"/>
                </a:lnTo>
                <a:lnTo>
                  <a:pt x="210" y="339"/>
                </a:lnTo>
                <a:lnTo>
                  <a:pt x="209" y="338"/>
                </a:lnTo>
                <a:lnTo>
                  <a:pt x="208" y="338"/>
                </a:lnTo>
                <a:lnTo>
                  <a:pt x="207" y="336"/>
                </a:lnTo>
                <a:lnTo>
                  <a:pt x="206" y="335"/>
                </a:lnTo>
                <a:lnTo>
                  <a:pt x="205" y="335"/>
                </a:lnTo>
                <a:lnTo>
                  <a:pt x="204" y="335"/>
                </a:lnTo>
                <a:lnTo>
                  <a:pt x="203" y="336"/>
                </a:lnTo>
                <a:lnTo>
                  <a:pt x="203" y="337"/>
                </a:lnTo>
                <a:lnTo>
                  <a:pt x="202" y="338"/>
                </a:lnTo>
                <a:lnTo>
                  <a:pt x="202" y="339"/>
                </a:lnTo>
                <a:lnTo>
                  <a:pt x="203" y="340"/>
                </a:lnTo>
                <a:lnTo>
                  <a:pt x="202" y="341"/>
                </a:lnTo>
                <a:lnTo>
                  <a:pt x="202" y="342"/>
                </a:lnTo>
                <a:lnTo>
                  <a:pt x="202" y="343"/>
                </a:lnTo>
                <a:lnTo>
                  <a:pt x="202" y="344"/>
                </a:lnTo>
                <a:lnTo>
                  <a:pt x="202" y="345"/>
                </a:lnTo>
                <a:lnTo>
                  <a:pt x="203" y="345"/>
                </a:lnTo>
                <a:lnTo>
                  <a:pt x="203" y="346"/>
                </a:lnTo>
                <a:lnTo>
                  <a:pt x="203" y="347"/>
                </a:lnTo>
                <a:lnTo>
                  <a:pt x="203" y="348"/>
                </a:lnTo>
                <a:lnTo>
                  <a:pt x="203" y="349"/>
                </a:lnTo>
                <a:lnTo>
                  <a:pt x="203" y="350"/>
                </a:lnTo>
                <a:lnTo>
                  <a:pt x="203" y="351"/>
                </a:lnTo>
                <a:lnTo>
                  <a:pt x="202" y="352"/>
                </a:lnTo>
                <a:lnTo>
                  <a:pt x="201" y="352"/>
                </a:lnTo>
                <a:lnTo>
                  <a:pt x="201" y="353"/>
                </a:lnTo>
                <a:lnTo>
                  <a:pt x="200" y="353"/>
                </a:lnTo>
                <a:lnTo>
                  <a:pt x="199" y="353"/>
                </a:lnTo>
                <a:lnTo>
                  <a:pt x="198" y="353"/>
                </a:lnTo>
                <a:lnTo>
                  <a:pt x="198" y="354"/>
                </a:lnTo>
                <a:lnTo>
                  <a:pt x="197" y="354"/>
                </a:lnTo>
                <a:lnTo>
                  <a:pt x="196" y="354"/>
                </a:lnTo>
                <a:lnTo>
                  <a:pt x="195" y="354"/>
                </a:lnTo>
                <a:lnTo>
                  <a:pt x="194" y="354"/>
                </a:lnTo>
                <a:lnTo>
                  <a:pt x="194" y="355"/>
                </a:lnTo>
                <a:lnTo>
                  <a:pt x="193" y="355"/>
                </a:lnTo>
                <a:lnTo>
                  <a:pt x="192" y="356"/>
                </a:lnTo>
                <a:lnTo>
                  <a:pt x="191" y="356"/>
                </a:lnTo>
                <a:lnTo>
                  <a:pt x="191" y="357"/>
                </a:lnTo>
                <a:lnTo>
                  <a:pt x="190" y="357"/>
                </a:lnTo>
                <a:lnTo>
                  <a:pt x="187" y="357"/>
                </a:lnTo>
                <a:lnTo>
                  <a:pt x="186" y="357"/>
                </a:lnTo>
                <a:lnTo>
                  <a:pt x="185" y="358"/>
                </a:lnTo>
                <a:lnTo>
                  <a:pt x="182" y="359"/>
                </a:lnTo>
                <a:lnTo>
                  <a:pt x="181" y="359"/>
                </a:lnTo>
                <a:lnTo>
                  <a:pt x="180" y="359"/>
                </a:lnTo>
                <a:lnTo>
                  <a:pt x="179" y="359"/>
                </a:lnTo>
                <a:lnTo>
                  <a:pt x="178" y="361"/>
                </a:lnTo>
                <a:lnTo>
                  <a:pt x="177" y="361"/>
                </a:lnTo>
                <a:lnTo>
                  <a:pt x="176" y="362"/>
                </a:lnTo>
                <a:lnTo>
                  <a:pt x="176" y="363"/>
                </a:lnTo>
                <a:lnTo>
                  <a:pt x="176" y="364"/>
                </a:lnTo>
                <a:lnTo>
                  <a:pt x="175" y="364"/>
                </a:lnTo>
                <a:lnTo>
                  <a:pt x="174" y="365"/>
                </a:lnTo>
                <a:lnTo>
                  <a:pt x="173" y="365"/>
                </a:lnTo>
                <a:lnTo>
                  <a:pt x="173" y="366"/>
                </a:lnTo>
                <a:lnTo>
                  <a:pt x="172" y="369"/>
                </a:lnTo>
                <a:lnTo>
                  <a:pt x="172" y="370"/>
                </a:lnTo>
                <a:lnTo>
                  <a:pt x="172" y="371"/>
                </a:lnTo>
                <a:lnTo>
                  <a:pt x="171" y="372"/>
                </a:lnTo>
                <a:lnTo>
                  <a:pt x="171" y="373"/>
                </a:lnTo>
                <a:lnTo>
                  <a:pt x="171" y="374"/>
                </a:lnTo>
                <a:lnTo>
                  <a:pt x="172" y="375"/>
                </a:lnTo>
                <a:lnTo>
                  <a:pt x="172" y="376"/>
                </a:lnTo>
                <a:lnTo>
                  <a:pt x="172" y="377"/>
                </a:lnTo>
                <a:lnTo>
                  <a:pt x="173" y="378"/>
                </a:lnTo>
                <a:lnTo>
                  <a:pt x="174" y="379"/>
                </a:lnTo>
                <a:lnTo>
                  <a:pt x="175" y="379"/>
                </a:lnTo>
                <a:lnTo>
                  <a:pt x="175" y="381"/>
                </a:lnTo>
                <a:lnTo>
                  <a:pt x="176" y="382"/>
                </a:lnTo>
                <a:lnTo>
                  <a:pt x="176" y="383"/>
                </a:lnTo>
                <a:lnTo>
                  <a:pt x="176" y="384"/>
                </a:lnTo>
                <a:lnTo>
                  <a:pt x="175" y="385"/>
                </a:lnTo>
                <a:lnTo>
                  <a:pt x="174" y="386"/>
                </a:lnTo>
                <a:lnTo>
                  <a:pt x="173" y="387"/>
                </a:lnTo>
                <a:lnTo>
                  <a:pt x="172" y="387"/>
                </a:lnTo>
                <a:lnTo>
                  <a:pt x="172" y="388"/>
                </a:lnTo>
                <a:lnTo>
                  <a:pt x="172" y="389"/>
                </a:lnTo>
                <a:lnTo>
                  <a:pt x="173" y="390"/>
                </a:lnTo>
                <a:lnTo>
                  <a:pt x="173" y="391"/>
                </a:lnTo>
                <a:lnTo>
                  <a:pt x="173" y="392"/>
                </a:lnTo>
                <a:lnTo>
                  <a:pt x="173" y="394"/>
                </a:lnTo>
                <a:lnTo>
                  <a:pt x="173" y="396"/>
                </a:lnTo>
                <a:lnTo>
                  <a:pt x="173" y="397"/>
                </a:lnTo>
                <a:lnTo>
                  <a:pt x="174" y="397"/>
                </a:lnTo>
                <a:lnTo>
                  <a:pt x="174" y="398"/>
                </a:lnTo>
                <a:lnTo>
                  <a:pt x="173" y="398"/>
                </a:lnTo>
                <a:lnTo>
                  <a:pt x="173" y="400"/>
                </a:lnTo>
                <a:lnTo>
                  <a:pt x="173" y="402"/>
                </a:lnTo>
                <a:lnTo>
                  <a:pt x="173" y="403"/>
                </a:lnTo>
                <a:lnTo>
                  <a:pt x="174" y="403"/>
                </a:lnTo>
                <a:lnTo>
                  <a:pt x="174" y="404"/>
                </a:lnTo>
                <a:lnTo>
                  <a:pt x="174" y="405"/>
                </a:lnTo>
                <a:lnTo>
                  <a:pt x="174" y="406"/>
                </a:lnTo>
                <a:lnTo>
                  <a:pt x="174" y="407"/>
                </a:lnTo>
                <a:lnTo>
                  <a:pt x="175" y="407"/>
                </a:lnTo>
                <a:lnTo>
                  <a:pt x="174" y="408"/>
                </a:lnTo>
                <a:lnTo>
                  <a:pt x="173" y="408"/>
                </a:lnTo>
                <a:lnTo>
                  <a:pt x="172" y="409"/>
                </a:lnTo>
                <a:lnTo>
                  <a:pt x="170" y="409"/>
                </a:lnTo>
                <a:lnTo>
                  <a:pt x="169" y="409"/>
                </a:lnTo>
                <a:lnTo>
                  <a:pt x="166" y="410"/>
                </a:lnTo>
                <a:lnTo>
                  <a:pt x="165" y="412"/>
                </a:lnTo>
                <a:lnTo>
                  <a:pt x="164" y="412"/>
                </a:lnTo>
                <a:lnTo>
                  <a:pt x="162" y="412"/>
                </a:lnTo>
                <a:lnTo>
                  <a:pt x="161" y="412"/>
                </a:lnTo>
                <a:lnTo>
                  <a:pt x="160" y="412"/>
                </a:lnTo>
                <a:lnTo>
                  <a:pt x="159" y="412"/>
                </a:lnTo>
                <a:lnTo>
                  <a:pt x="158" y="412"/>
                </a:lnTo>
                <a:lnTo>
                  <a:pt x="157" y="412"/>
                </a:lnTo>
                <a:lnTo>
                  <a:pt x="156" y="413"/>
                </a:lnTo>
                <a:lnTo>
                  <a:pt x="155" y="413"/>
                </a:lnTo>
                <a:lnTo>
                  <a:pt x="155" y="414"/>
                </a:lnTo>
                <a:lnTo>
                  <a:pt x="154" y="415"/>
                </a:lnTo>
                <a:lnTo>
                  <a:pt x="153" y="415"/>
                </a:lnTo>
                <a:lnTo>
                  <a:pt x="153" y="414"/>
                </a:lnTo>
                <a:lnTo>
                  <a:pt x="153" y="413"/>
                </a:lnTo>
                <a:lnTo>
                  <a:pt x="153" y="412"/>
                </a:lnTo>
                <a:lnTo>
                  <a:pt x="152" y="409"/>
                </a:lnTo>
                <a:lnTo>
                  <a:pt x="150" y="406"/>
                </a:lnTo>
                <a:lnTo>
                  <a:pt x="150" y="405"/>
                </a:lnTo>
                <a:lnTo>
                  <a:pt x="149" y="404"/>
                </a:lnTo>
                <a:lnTo>
                  <a:pt x="149" y="403"/>
                </a:lnTo>
                <a:lnTo>
                  <a:pt x="148" y="403"/>
                </a:lnTo>
                <a:lnTo>
                  <a:pt x="147" y="403"/>
                </a:lnTo>
                <a:lnTo>
                  <a:pt x="146" y="403"/>
                </a:lnTo>
                <a:lnTo>
                  <a:pt x="145" y="403"/>
                </a:lnTo>
                <a:lnTo>
                  <a:pt x="144" y="402"/>
                </a:lnTo>
                <a:lnTo>
                  <a:pt x="143" y="401"/>
                </a:lnTo>
                <a:lnTo>
                  <a:pt x="142" y="401"/>
                </a:lnTo>
                <a:lnTo>
                  <a:pt x="141" y="401"/>
                </a:lnTo>
                <a:lnTo>
                  <a:pt x="141" y="400"/>
                </a:lnTo>
                <a:lnTo>
                  <a:pt x="140" y="400"/>
                </a:lnTo>
                <a:lnTo>
                  <a:pt x="139" y="400"/>
                </a:lnTo>
                <a:lnTo>
                  <a:pt x="139" y="401"/>
                </a:lnTo>
                <a:lnTo>
                  <a:pt x="138" y="401"/>
                </a:lnTo>
                <a:lnTo>
                  <a:pt x="137" y="401"/>
                </a:lnTo>
                <a:lnTo>
                  <a:pt x="137" y="400"/>
                </a:lnTo>
                <a:lnTo>
                  <a:pt x="136" y="400"/>
                </a:lnTo>
                <a:lnTo>
                  <a:pt x="136" y="399"/>
                </a:lnTo>
                <a:lnTo>
                  <a:pt x="135" y="399"/>
                </a:lnTo>
                <a:lnTo>
                  <a:pt x="135" y="397"/>
                </a:lnTo>
                <a:lnTo>
                  <a:pt x="135" y="393"/>
                </a:lnTo>
                <a:lnTo>
                  <a:pt x="136" y="392"/>
                </a:lnTo>
                <a:lnTo>
                  <a:pt x="136" y="391"/>
                </a:lnTo>
                <a:lnTo>
                  <a:pt x="137" y="390"/>
                </a:lnTo>
                <a:lnTo>
                  <a:pt x="136" y="390"/>
                </a:lnTo>
                <a:lnTo>
                  <a:pt x="135" y="390"/>
                </a:lnTo>
                <a:lnTo>
                  <a:pt x="134" y="390"/>
                </a:lnTo>
                <a:lnTo>
                  <a:pt x="133" y="389"/>
                </a:lnTo>
                <a:lnTo>
                  <a:pt x="132" y="387"/>
                </a:lnTo>
                <a:lnTo>
                  <a:pt x="132" y="386"/>
                </a:lnTo>
                <a:lnTo>
                  <a:pt x="132" y="385"/>
                </a:lnTo>
                <a:lnTo>
                  <a:pt x="132" y="384"/>
                </a:lnTo>
                <a:lnTo>
                  <a:pt x="133" y="383"/>
                </a:lnTo>
                <a:lnTo>
                  <a:pt x="134" y="383"/>
                </a:lnTo>
                <a:lnTo>
                  <a:pt x="134" y="382"/>
                </a:lnTo>
                <a:lnTo>
                  <a:pt x="135" y="382"/>
                </a:lnTo>
                <a:lnTo>
                  <a:pt x="135" y="381"/>
                </a:lnTo>
                <a:lnTo>
                  <a:pt x="135" y="380"/>
                </a:lnTo>
                <a:lnTo>
                  <a:pt x="134" y="379"/>
                </a:lnTo>
                <a:lnTo>
                  <a:pt x="134" y="378"/>
                </a:lnTo>
                <a:lnTo>
                  <a:pt x="134" y="377"/>
                </a:lnTo>
                <a:lnTo>
                  <a:pt x="133" y="377"/>
                </a:lnTo>
                <a:lnTo>
                  <a:pt x="132" y="376"/>
                </a:lnTo>
                <a:lnTo>
                  <a:pt x="131" y="376"/>
                </a:lnTo>
                <a:lnTo>
                  <a:pt x="130" y="376"/>
                </a:lnTo>
                <a:lnTo>
                  <a:pt x="129" y="375"/>
                </a:lnTo>
                <a:lnTo>
                  <a:pt x="128" y="375"/>
                </a:lnTo>
                <a:lnTo>
                  <a:pt x="127" y="374"/>
                </a:lnTo>
                <a:lnTo>
                  <a:pt x="127" y="373"/>
                </a:lnTo>
                <a:lnTo>
                  <a:pt x="126" y="372"/>
                </a:lnTo>
                <a:lnTo>
                  <a:pt x="125" y="372"/>
                </a:lnTo>
                <a:lnTo>
                  <a:pt x="125" y="371"/>
                </a:lnTo>
                <a:lnTo>
                  <a:pt x="124" y="371"/>
                </a:lnTo>
                <a:lnTo>
                  <a:pt x="122" y="368"/>
                </a:lnTo>
                <a:lnTo>
                  <a:pt x="119" y="365"/>
                </a:lnTo>
                <a:lnTo>
                  <a:pt x="119" y="364"/>
                </a:lnTo>
                <a:lnTo>
                  <a:pt x="119" y="363"/>
                </a:lnTo>
                <a:lnTo>
                  <a:pt x="119" y="362"/>
                </a:lnTo>
                <a:lnTo>
                  <a:pt x="119" y="361"/>
                </a:lnTo>
                <a:lnTo>
                  <a:pt x="119" y="360"/>
                </a:lnTo>
                <a:lnTo>
                  <a:pt x="118" y="360"/>
                </a:lnTo>
                <a:lnTo>
                  <a:pt x="117" y="360"/>
                </a:lnTo>
                <a:lnTo>
                  <a:pt x="116" y="360"/>
                </a:lnTo>
                <a:lnTo>
                  <a:pt x="116" y="359"/>
                </a:lnTo>
                <a:lnTo>
                  <a:pt x="115" y="359"/>
                </a:lnTo>
                <a:lnTo>
                  <a:pt x="114" y="359"/>
                </a:lnTo>
                <a:lnTo>
                  <a:pt x="113" y="359"/>
                </a:lnTo>
                <a:lnTo>
                  <a:pt x="113" y="358"/>
                </a:lnTo>
                <a:lnTo>
                  <a:pt x="112" y="358"/>
                </a:lnTo>
                <a:lnTo>
                  <a:pt x="111" y="358"/>
                </a:lnTo>
                <a:lnTo>
                  <a:pt x="110" y="358"/>
                </a:lnTo>
                <a:lnTo>
                  <a:pt x="109" y="358"/>
                </a:lnTo>
                <a:lnTo>
                  <a:pt x="108" y="358"/>
                </a:lnTo>
                <a:lnTo>
                  <a:pt x="107" y="358"/>
                </a:lnTo>
                <a:lnTo>
                  <a:pt x="107" y="359"/>
                </a:lnTo>
                <a:lnTo>
                  <a:pt x="106" y="359"/>
                </a:lnTo>
                <a:lnTo>
                  <a:pt x="106" y="360"/>
                </a:lnTo>
                <a:lnTo>
                  <a:pt x="105" y="360"/>
                </a:lnTo>
                <a:lnTo>
                  <a:pt x="104" y="360"/>
                </a:lnTo>
                <a:lnTo>
                  <a:pt x="103" y="360"/>
                </a:lnTo>
                <a:lnTo>
                  <a:pt x="102" y="360"/>
                </a:lnTo>
                <a:lnTo>
                  <a:pt x="101" y="360"/>
                </a:lnTo>
                <a:lnTo>
                  <a:pt x="100" y="361"/>
                </a:lnTo>
                <a:lnTo>
                  <a:pt x="99" y="360"/>
                </a:lnTo>
                <a:lnTo>
                  <a:pt x="98" y="360"/>
                </a:lnTo>
                <a:lnTo>
                  <a:pt x="97" y="359"/>
                </a:lnTo>
                <a:lnTo>
                  <a:pt x="96" y="359"/>
                </a:lnTo>
                <a:lnTo>
                  <a:pt x="95" y="359"/>
                </a:lnTo>
                <a:lnTo>
                  <a:pt x="95" y="358"/>
                </a:lnTo>
                <a:lnTo>
                  <a:pt x="94" y="358"/>
                </a:lnTo>
                <a:lnTo>
                  <a:pt x="94" y="357"/>
                </a:lnTo>
                <a:lnTo>
                  <a:pt x="94" y="356"/>
                </a:lnTo>
                <a:lnTo>
                  <a:pt x="94" y="355"/>
                </a:lnTo>
                <a:lnTo>
                  <a:pt x="93" y="355"/>
                </a:lnTo>
                <a:lnTo>
                  <a:pt x="93" y="354"/>
                </a:lnTo>
                <a:lnTo>
                  <a:pt x="92" y="354"/>
                </a:lnTo>
                <a:lnTo>
                  <a:pt x="91" y="354"/>
                </a:lnTo>
                <a:lnTo>
                  <a:pt x="91" y="353"/>
                </a:lnTo>
                <a:lnTo>
                  <a:pt x="91" y="352"/>
                </a:lnTo>
                <a:lnTo>
                  <a:pt x="90" y="352"/>
                </a:lnTo>
                <a:lnTo>
                  <a:pt x="90" y="351"/>
                </a:lnTo>
                <a:lnTo>
                  <a:pt x="89" y="351"/>
                </a:lnTo>
                <a:lnTo>
                  <a:pt x="88" y="351"/>
                </a:lnTo>
                <a:lnTo>
                  <a:pt x="87" y="351"/>
                </a:lnTo>
                <a:lnTo>
                  <a:pt x="86" y="351"/>
                </a:lnTo>
                <a:lnTo>
                  <a:pt x="85" y="351"/>
                </a:lnTo>
                <a:lnTo>
                  <a:pt x="85" y="352"/>
                </a:lnTo>
                <a:lnTo>
                  <a:pt x="84" y="351"/>
                </a:lnTo>
                <a:lnTo>
                  <a:pt x="83" y="351"/>
                </a:lnTo>
                <a:lnTo>
                  <a:pt x="82" y="352"/>
                </a:lnTo>
                <a:lnTo>
                  <a:pt x="80" y="352"/>
                </a:lnTo>
                <a:lnTo>
                  <a:pt x="79" y="352"/>
                </a:lnTo>
                <a:lnTo>
                  <a:pt x="79" y="353"/>
                </a:lnTo>
                <a:lnTo>
                  <a:pt x="78" y="353"/>
                </a:lnTo>
                <a:lnTo>
                  <a:pt x="77" y="353"/>
                </a:lnTo>
                <a:lnTo>
                  <a:pt x="76" y="352"/>
                </a:lnTo>
                <a:lnTo>
                  <a:pt x="75" y="352"/>
                </a:lnTo>
                <a:lnTo>
                  <a:pt x="75" y="353"/>
                </a:lnTo>
                <a:lnTo>
                  <a:pt x="74" y="353"/>
                </a:lnTo>
                <a:lnTo>
                  <a:pt x="73" y="353"/>
                </a:lnTo>
                <a:lnTo>
                  <a:pt x="72" y="353"/>
                </a:lnTo>
                <a:lnTo>
                  <a:pt x="72" y="354"/>
                </a:lnTo>
                <a:lnTo>
                  <a:pt x="72" y="355"/>
                </a:lnTo>
                <a:lnTo>
                  <a:pt x="71" y="355"/>
                </a:lnTo>
                <a:lnTo>
                  <a:pt x="70" y="354"/>
                </a:lnTo>
                <a:lnTo>
                  <a:pt x="69" y="354"/>
                </a:lnTo>
                <a:lnTo>
                  <a:pt x="68" y="355"/>
                </a:lnTo>
                <a:lnTo>
                  <a:pt x="67" y="355"/>
                </a:lnTo>
                <a:lnTo>
                  <a:pt x="67" y="356"/>
                </a:lnTo>
                <a:lnTo>
                  <a:pt x="67" y="357"/>
                </a:lnTo>
                <a:lnTo>
                  <a:pt x="67" y="358"/>
                </a:lnTo>
                <a:lnTo>
                  <a:pt x="67" y="359"/>
                </a:lnTo>
                <a:lnTo>
                  <a:pt x="67" y="360"/>
                </a:lnTo>
                <a:lnTo>
                  <a:pt x="67" y="361"/>
                </a:lnTo>
                <a:lnTo>
                  <a:pt x="66" y="362"/>
                </a:lnTo>
                <a:lnTo>
                  <a:pt x="66" y="363"/>
                </a:lnTo>
                <a:lnTo>
                  <a:pt x="65" y="364"/>
                </a:lnTo>
                <a:lnTo>
                  <a:pt x="63" y="365"/>
                </a:lnTo>
                <a:lnTo>
                  <a:pt x="61" y="365"/>
                </a:lnTo>
                <a:lnTo>
                  <a:pt x="60" y="365"/>
                </a:lnTo>
                <a:lnTo>
                  <a:pt x="59" y="364"/>
                </a:lnTo>
                <a:lnTo>
                  <a:pt x="58" y="364"/>
                </a:lnTo>
                <a:lnTo>
                  <a:pt x="57" y="364"/>
                </a:lnTo>
                <a:lnTo>
                  <a:pt x="56" y="364"/>
                </a:lnTo>
                <a:lnTo>
                  <a:pt x="55" y="364"/>
                </a:lnTo>
                <a:lnTo>
                  <a:pt x="54" y="364"/>
                </a:lnTo>
                <a:lnTo>
                  <a:pt x="53" y="364"/>
                </a:lnTo>
                <a:lnTo>
                  <a:pt x="52" y="364"/>
                </a:lnTo>
                <a:lnTo>
                  <a:pt x="51" y="364"/>
                </a:lnTo>
                <a:lnTo>
                  <a:pt x="50" y="364"/>
                </a:lnTo>
                <a:lnTo>
                  <a:pt x="49" y="364"/>
                </a:lnTo>
                <a:lnTo>
                  <a:pt x="48" y="364"/>
                </a:lnTo>
                <a:lnTo>
                  <a:pt x="47" y="364"/>
                </a:lnTo>
                <a:lnTo>
                  <a:pt x="47" y="363"/>
                </a:lnTo>
                <a:lnTo>
                  <a:pt x="46" y="363"/>
                </a:lnTo>
                <a:lnTo>
                  <a:pt x="45" y="363"/>
                </a:lnTo>
                <a:lnTo>
                  <a:pt x="44" y="363"/>
                </a:lnTo>
                <a:lnTo>
                  <a:pt x="43" y="363"/>
                </a:lnTo>
                <a:lnTo>
                  <a:pt x="42" y="363"/>
                </a:lnTo>
                <a:lnTo>
                  <a:pt x="41" y="363"/>
                </a:lnTo>
                <a:lnTo>
                  <a:pt x="40" y="363"/>
                </a:lnTo>
                <a:lnTo>
                  <a:pt x="39" y="363"/>
                </a:lnTo>
                <a:lnTo>
                  <a:pt x="38" y="363"/>
                </a:lnTo>
                <a:lnTo>
                  <a:pt x="37" y="363"/>
                </a:lnTo>
                <a:lnTo>
                  <a:pt x="36" y="363"/>
                </a:lnTo>
                <a:lnTo>
                  <a:pt x="36" y="362"/>
                </a:lnTo>
                <a:lnTo>
                  <a:pt x="36" y="361"/>
                </a:lnTo>
                <a:lnTo>
                  <a:pt x="35" y="361"/>
                </a:lnTo>
                <a:lnTo>
                  <a:pt x="35" y="360"/>
                </a:lnTo>
                <a:lnTo>
                  <a:pt x="35" y="359"/>
                </a:lnTo>
                <a:lnTo>
                  <a:pt x="35" y="358"/>
                </a:lnTo>
                <a:lnTo>
                  <a:pt x="34" y="358"/>
                </a:lnTo>
                <a:lnTo>
                  <a:pt x="34" y="359"/>
                </a:lnTo>
                <a:lnTo>
                  <a:pt x="33" y="359"/>
                </a:lnTo>
                <a:lnTo>
                  <a:pt x="32" y="359"/>
                </a:lnTo>
                <a:lnTo>
                  <a:pt x="31" y="359"/>
                </a:lnTo>
                <a:lnTo>
                  <a:pt x="30" y="359"/>
                </a:lnTo>
                <a:lnTo>
                  <a:pt x="30" y="360"/>
                </a:lnTo>
                <a:lnTo>
                  <a:pt x="29" y="360"/>
                </a:lnTo>
                <a:lnTo>
                  <a:pt x="29" y="359"/>
                </a:lnTo>
                <a:lnTo>
                  <a:pt x="28" y="359"/>
                </a:lnTo>
                <a:lnTo>
                  <a:pt x="28" y="358"/>
                </a:lnTo>
                <a:lnTo>
                  <a:pt x="27" y="358"/>
                </a:lnTo>
                <a:lnTo>
                  <a:pt x="27" y="355"/>
                </a:lnTo>
                <a:lnTo>
                  <a:pt x="27" y="353"/>
                </a:lnTo>
                <a:lnTo>
                  <a:pt x="26" y="350"/>
                </a:lnTo>
                <a:lnTo>
                  <a:pt x="26" y="348"/>
                </a:lnTo>
                <a:lnTo>
                  <a:pt x="25" y="346"/>
                </a:lnTo>
                <a:lnTo>
                  <a:pt x="24" y="345"/>
                </a:lnTo>
                <a:lnTo>
                  <a:pt x="23" y="344"/>
                </a:lnTo>
                <a:lnTo>
                  <a:pt x="22" y="343"/>
                </a:lnTo>
                <a:lnTo>
                  <a:pt x="21" y="341"/>
                </a:lnTo>
                <a:lnTo>
                  <a:pt x="20" y="340"/>
                </a:lnTo>
                <a:lnTo>
                  <a:pt x="18" y="340"/>
                </a:lnTo>
                <a:lnTo>
                  <a:pt x="17" y="339"/>
                </a:lnTo>
                <a:lnTo>
                  <a:pt x="15" y="339"/>
                </a:lnTo>
                <a:lnTo>
                  <a:pt x="14" y="339"/>
                </a:lnTo>
                <a:lnTo>
                  <a:pt x="12" y="338"/>
                </a:lnTo>
                <a:lnTo>
                  <a:pt x="10" y="337"/>
                </a:lnTo>
                <a:lnTo>
                  <a:pt x="10" y="336"/>
                </a:lnTo>
                <a:lnTo>
                  <a:pt x="9" y="336"/>
                </a:lnTo>
                <a:lnTo>
                  <a:pt x="9" y="334"/>
                </a:lnTo>
                <a:lnTo>
                  <a:pt x="9" y="333"/>
                </a:lnTo>
                <a:lnTo>
                  <a:pt x="9" y="332"/>
                </a:lnTo>
                <a:lnTo>
                  <a:pt x="8" y="330"/>
                </a:lnTo>
                <a:lnTo>
                  <a:pt x="7" y="329"/>
                </a:lnTo>
                <a:lnTo>
                  <a:pt x="6" y="328"/>
                </a:lnTo>
                <a:lnTo>
                  <a:pt x="6" y="326"/>
                </a:lnTo>
                <a:lnTo>
                  <a:pt x="5" y="326"/>
                </a:lnTo>
                <a:lnTo>
                  <a:pt x="3" y="325"/>
                </a:lnTo>
                <a:lnTo>
                  <a:pt x="3" y="324"/>
                </a:lnTo>
                <a:lnTo>
                  <a:pt x="1" y="322"/>
                </a:lnTo>
                <a:lnTo>
                  <a:pt x="0" y="320"/>
                </a:lnTo>
                <a:lnTo>
                  <a:pt x="0" y="319"/>
                </a:lnTo>
                <a:lnTo>
                  <a:pt x="0" y="318"/>
                </a:lnTo>
                <a:lnTo>
                  <a:pt x="1" y="316"/>
                </a:lnTo>
                <a:lnTo>
                  <a:pt x="2" y="313"/>
                </a:lnTo>
                <a:lnTo>
                  <a:pt x="3" y="312"/>
                </a:lnTo>
                <a:lnTo>
                  <a:pt x="3" y="309"/>
                </a:lnTo>
                <a:lnTo>
                  <a:pt x="4" y="308"/>
                </a:lnTo>
                <a:lnTo>
                  <a:pt x="6" y="307"/>
                </a:lnTo>
                <a:lnTo>
                  <a:pt x="8" y="305"/>
                </a:lnTo>
                <a:lnTo>
                  <a:pt x="9" y="304"/>
                </a:lnTo>
                <a:lnTo>
                  <a:pt x="10" y="303"/>
                </a:lnTo>
                <a:lnTo>
                  <a:pt x="13" y="302"/>
                </a:lnTo>
                <a:lnTo>
                  <a:pt x="14" y="301"/>
                </a:lnTo>
                <a:lnTo>
                  <a:pt x="16" y="300"/>
                </a:lnTo>
                <a:lnTo>
                  <a:pt x="19" y="300"/>
                </a:lnTo>
                <a:lnTo>
                  <a:pt x="20" y="300"/>
                </a:lnTo>
                <a:lnTo>
                  <a:pt x="22" y="300"/>
                </a:lnTo>
                <a:lnTo>
                  <a:pt x="23" y="301"/>
                </a:lnTo>
                <a:lnTo>
                  <a:pt x="25" y="302"/>
                </a:lnTo>
                <a:lnTo>
                  <a:pt x="27" y="302"/>
                </a:lnTo>
                <a:lnTo>
                  <a:pt x="29" y="303"/>
                </a:lnTo>
                <a:lnTo>
                  <a:pt x="30" y="305"/>
                </a:lnTo>
                <a:lnTo>
                  <a:pt x="31" y="306"/>
                </a:lnTo>
                <a:lnTo>
                  <a:pt x="33" y="307"/>
                </a:lnTo>
                <a:lnTo>
                  <a:pt x="35" y="307"/>
                </a:lnTo>
                <a:lnTo>
                  <a:pt x="38" y="306"/>
                </a:lnTo>
                <a:lnTo>
                  <a:pt x="40" y="306"/>
                </a:lnTo>
                <a:lnTo>
                  <a:pt x="41" y="306"/>
                </a:lnTo>
                <a:lnTo>
                  <a:pt x="43" y="306"/>
                </a:lnTo>
                <a:lnTo>
                  <a:pt x="45" y="306"/>
                </a:lnTo>
                <a:lnTo>
                  <a:pt x="47" y="306"/>
                </a:lnTo>
                <a:lnTo>
                  <a:pt x="50" y="305"/>
                </a:lnTo>
                <a:lnTo>
                  <a:pt x="52" y="305"/>
                </a:lnTo>
                <a:lnTo>
                  <a:pt x="53" y="304"/>
                </a:lnTo>
                <a:lnTo>
                  <a:pt x="55" y="303"/>
                </a:lnTo>
                <a:lnTo>
                  <a:pt x="56" y="302"/>
                </a:lnTo>
                <a:lnTo>
                  <a:pt x="58" y="301"/>
                </a:lnTo>
                <a:lnTo>
                  <a:pt x="60" y="300"/>
                </a:lnTo>
                <a:lnTo>
                  <a:pt x="62" y="298"/>
                </a:lnTo>
                <a:lnTo>
                  <a:pt x="64" y="296"/>
                </a:lnTo>
                <a:lnTo>
                  <a:pt x="66" y="294"/>
                </a:lnTo>
                <a:lnTo>
                  <a:pt x="66" y="291"/>
                </a:lnTo>
                <a:lnTo>
                  <a:pt x="67" y="289"/>
                </a:lnTo>
                <a:lnTo>
                  <a:pt x="68" y="288"/>
                </a:lnTo>
                <a:lnTo>
                  <a:pt x="68" y="287"/>
                </a:lnTo>
                <a:lnTo>
                  <a:pt x="69" y="285"/>
                </a:lnTo>
                <a:lnTo>
                  <a:pt x="70" y="285"/>
                </a:lnTo>
                <a:lnTo>
                  <a:pt x="72" y="283"/>
                </a:lnTo>
                <a:lnTo>
                  <a:pt x="74" y="281"/>
                </a:lnTo>
                <a:lnTo>
                  <a:pt x="76" y="281"/>
                </a:lnTo>
                <a:lnTo>
                  <a:pt x="78" y="279"/>
                </a:lnTo>
                <a:lnTo>
                  <a:pt x="79" y="278"/>
                </a:lnTo>
                <a:lnTo>
                  <a:pt x="83" y="277"/>
                </a:lnTo>
                <a:lnTo>
                  <a:pt x="85" y="276"/>
                </a:lnTo>
                <a:lnTo>
                  <a:pt x="88" y="275"/>
                </a:lnTo>
                <a:lnTo>
                  <a:pt x="89" y="275"/>
                </a:lnTo>
                <a:lnTo>
                  <a:pt x="90" y="274"/>
                </a:lnTo>
                <a:lnTo>
                  <a:pt x="91" y="274"/>
                </a:lnTo>
                <a:lnTo>
                  <a:pt x="94" y="274"/>
                </a:lnTo>
                <a:lnTo>
                  <a:pt x="96" y="274"/>
                </a:lnTo>
                <a:lnTo>
                  <a:pt x="98" y="274"/>
                </a:lnTo>
                <a:lnTo>
                  <a:pt x="101" y="274"/>
                </a:lnTo>
                <a:lnTo>
                  <a:pt x="103" y="273"/>
                </a:lnTo>
                <a:lnTo>
                  <a:pt x="104" y="272"/>
                </a:lnTo>
                <a:lnTo>
                  <a:pt x="105" y="271"/>
                </a:lnTo>
                <a:lnTo>
                  <a:pt x="108" y="271"/>
                </a:lnTo>
                <a:lnTo>
                  <a:pt x="109" y="271"/>
                </a:lnTo>
                <a:lnTo>
                  <a:pt x="111" y="271"/>
                </a:lnTo>
                <a:lnTo>
                  <a:pt x="112" y="271"/>
                </a:lnTo>
                <a:lnTo>
                  <a:pt x="114" y="269"/>
                </a:lnTo>
                <a:lnTo>
                  <a:pt x="116" y="269"/>
                </a:lnTo>
                <a:lnTo>
                  <a:pt x="117" y="269"/>
                </a:lnTo>
                <a:lnTo>
                  <a:pt x="120" y="270"/>
                </a:lnTo>
                <a:lnTo>
                  <a:pt x="122" y="272"/>
                </a:lnTo>
                <a:lnTo>
                  <a:pt x="125" y="273"/>
                </a:lnTo>
                <a:lnTo>
                  <a:pt x="127" y="272"/>
                </a:lnTo>
                <a:lnTo>
                  <a:pt x="128" y="270"/>
                </a:lnTo>
                <a:lnTo>
                  <a:pt x="128" y="268"/>
                </a:lnTo>
                <a:lnTo>
                  <a:pt x="128" y="266"/>
                </a:lnTo>
                <a:lnTo>
                  <a:pt x="127" y="264"/>
                </a:lnTo>
                <a:lnTo>
                  <a:pt x="126" y="262"/>
                </a:lnTo>
                <a:lnTo>
                  <a:pt x="125" y="262"/>
                </a:lnTo>
                <a:lnTo>
                  <a:pt x="124" y="260"/>
                </a:lnTo>
                <a:lnTo>
                  <a:pt x="123" y="259"/>
                </a:lnTo>
                <a:lnTo>
                  <a:pt x="122" y="257"/>
                </a:lnTo>
                <a:lnTo>
                  <a:pt x="122" y="255"/>
                </a:lnTo>
                <a:lnTo>
                  <a:pt x="122" y="254"/>
                </a:lnTo>
                <a:lnTo>
                  <a:pt x="121" y="251"/>
                </a:lnTo>
                <a:lnTo>
                  <a:pt x="121" y="250"/>
                </a:lnTo>
                <a:lnTo>
                  <a:pt x="119" y="249"/>
                </a:lnTo>
                <a:lnTo>
                  <a:pt x="116" y="247"/>
                </a:lnTo>
                <a:lnTo>
                  <a:pt x="116" y="246"/>
                </a:lnTo>
                <a:lnTo>
                  <a:pt x="115" y="245"/>
                </a:lnTo>
                <a:lnTo>
                  <a:pt x="114" y="244"/>
                </a:lnTo>
                <a:lnTo>
                  <a:pt x="113" y="244"/>
                </a:lnTo>
                <a:lnTo>
                  <a:pt x="111" y="244"/>
                </a:lnTo>
                <a:lnTo>
                  <a:pt x="110" y="243"/>
                </a:lnTo>
                <a:lnTo>
                  <a:pt x="109" y="243"/>
                </a:lnTo>
                <a:lnTo>
                  <a:pt x="109" y="242"/>
                </a:lnTo>
                <a:lnTo>
                  <a:pt x="108" y="241"/>
                </a:lnTo>
                <a:lnTo>
                  <a:pt x="107" y="239"/>
                </a:lnTo>
                <a:lnTo>
                  <a:pt x="106" y="238"/>
                </a:lnTo>
                <a:lnTo>
                  <a:pt x="106" y="237"/>
                </a:lnTo>
                <a:lnTo>
                  <a:pt x="105" y="236"/>
                </a:lnTo>
                <a:lnTo>
                  <a:pt x="105" y="235"/>
                </a:lnTo>
                <a:lnTo>
                  <a:pt x="104" y="232"/>
                </a:lnTo>
                <a:lnTo>
                  <a:pt x="104" y="230"/>
                </a:lnTo>
                <a:lnTo>
                  <a:pt x="103" y="229"/>
                </a:lnTo>
                <a:lnTo>
                  <a:pt x="103" y="228"/>
                </a:lnTo>
                <a:lnTo>
                  <a:pt x="103" y="227"/>
                </a:lnTo>
                <a:lnTo>
                  <a:pt x="101" y="226"/>
                </a:lnTo>
                <a:lnTo>
                  <a:pt x="100" y="225"/>
                </a:lnTo>
                <a:lnTo>
                  <a:pt x="100" y="224"/>
                </a:lnTo>
                <a:lnTo>
                  <a:pt x="99" y="223"/>
                </a:lnTo>
                <a:lnTo>
                  <a:pt x="99" y="222"/>
                </a:lnTo>
                <a:lnTo>
                  <a:pt x="98" y="221"/>
                </a:lnTo>
                <a:lnTo>
                  <a:pt x="98" y="220"/>
                </a:lnTo>
                <a:lnTo>
                  <a:pt x="98" y="218"/>
                </a:lnTo>
                <a:lnTo>
                  <a:pt x="97" y="217"/>
                </a:lnTo>
                <a:lnTo>
                  <a:pt x="97" y="216"/>
                </a:lnTo>
                <a:lnTo>
                  <a:pt x="97" y="215"/>
                </a:lnTo>
                <a:lnTo>
                  <a:pt x="97" y="213"/>
                </a:lnTo>
                <a:lnTo>
                  <a:pt x="96" y="211"/>
                </a:lnTo>
                <a:lnTo>
                  <a:pt x="94" y="209"/>
                </a:lnTo>
                <a:lnTo>
                  <a:pt x="92" y="204"/>
                </a:lnTo>
                <a:lnTo>
                  <a:pt x="91" y="203"/>
                </a:lnTo>
                <a:lnTo>
                  <a:pt x="91" y="201"/>
                </a:lnTo>
                <a:lnTo>
                  <a:pt x="91" y="199"/>
                </a:lnTo>
                <a:lnTo>
                  <a:pt x="91" y="198"/>
                </a:lnTo>
                <a:lnTo>
                  <a:pt x="90" y="196"/>
                </a:lnTo>
                <a:lnTo>
                  <a:pt x="90" y="195"/>
                </a:lnTo>
                <a:lnTo>
                  <a:pt x="90" y="194"/>
                </a:lnTo>
                <a:lnTo>
                  <a:pt x="90" y="193"/>
                </a:lnTo>
                <a:lnTo>
                  <a:pt x="89" y="192"/>
                </a:lnTo>
                <a:lnTo>
                  <a:pt x="89" y="191"/>
                </a:lnTo>
                <a:lnTo>
                  <a:pt x="88" y="190"/>
                </a:lnTo>
                <a:lnTo>
                  <a:pt x="87" y="189"/>
                </a:lnTo>
                <a:lnTo>
                  <a:pt x="86" y="186"/>
                </a:lnTo>
                <a:lnTo>
                  <a:pt x="86" y="185"/>
                </a:lnTo>
                <a:lnTo>
                  <a:pt x="86" y="183"/>
                </a:lnTo>
                <a:lnTo>
                  <a:pt x="85" y="180"/>
                </a:lnTo>
                <a:lnTo>
                  <a:pt x="84" y="179"/>
                </a:lnTo>
                <a:lnTo>
                  <a:pt x="83" y="178"/>
                </a:lnTo>
                <a:lnTo>
                  <a:pt x="81" y="178"/>
                </a:lnTo>
                <a:lnTo>
                  <a:pt x="79" y="178"/>
                </a:lnTo>
                <a:lnTo>
                  <a:pt x="78" y="178"/>
                </a:lnTo>
                <a:lnTo>
                  <a:pt x="78" y="177"/>
                </a:lnTo>
                <a:lnTo>
                  <a:pt x="76" y="174"/>
                </a:lnTo>
                <a:lnTo>
                  <a:pt x="76" y="172"/>
                </a:lnTo>
                <a:lnTo>
                  <a:pt x="76" y="170"/>
                </a:lnTo>
                <a:lnTo>
                  <a:pt x="75" y="168"/>
                </a:lnTo>
                <a:lnTo>
                  <a:pt x="75" y="166"/>
                </a:lnTo>
                <a:lnTo>
                  <a:pt x="74" y="164"/>
                </a:lnTo>
                <a:lnTo>
                  <a:pt x="74" y="162"/>
                </a:lnTo>
                <a:lnTo>
                  <a:pt x="73" y="160"/>
                </a:lnTo>
                <a:lnTo>
                  <a:pt x="73" y="159"/>
                </a:lnTo>
                <a:lnTo>
                  <a:pt x="73" y="156"/>
                </a:lnTo>
                <a:lnTo>
                  <a:pt x="73" y="154"/>
                </a:lnTo>
                <a:lnTo>
                  <a:pt x="73" y="152"/>
                </a:lnTo>
                <a:lnTo>
                  <a:pt x="72" y="151"/>
                </a:lnTo>
                <a:lnTo>
                  <a:pt x="72" y="149"/>
                </a:lnTo>
                <a:lnTo>
                  <a:pt x="72" y="146"/>
                </a:lnTo>
                <a:lnTo>
                  <a:pt x="71" y="145"/>
                </a:lnTo>
                <a:lnTo>
                  <a:pt x="70" y="143"/>
                </a:lnTo>
                <a:lnTo>
                  <a:pt x="70" y="141"/>
                </a:lnTo>
                <a:lnTo>
                  <a:pt x="69" y="139"/>
                </a:lnTo>
                <a:lnTo>
                  <a:pt x="68" y="137"/>
                </a:lnTo>
                <a:lnTo>
                  <a:pt x="68" y="136"/>
                </a:lnTo>
                <a:lnTo>
                  <a:pt x="67" y="132"/>
                </a:lnTo>
                <a:lnTo>
                  <a:pt x="67" y="130"/>
                </a:lnTo>
                <a:lnTo>
                  <a:pt x="66" y="128"/>
                </a:lnTo>
                <a:lnTo>
                  <a:pt x="66" y="127"/>
                </a:lnTo>
                <a:lnTo>
                  <a:pt x="65" y="125"/>
                </a:lnTo>
                <a:lnTo>
                  <a:pt x="65" y="123"/>
                </a:lnTo>
                <a:lnTo>
                  <a:pt x="66" y="121"/>
                </a:lnTo>
                <a:lnTo>
                  <a:pt x="67" y="118"/>
                </a:lnTo>
                <a:lnTo>
                  <a:pt x="68" y="115"/>
                </a:lnTo>
                <a:lnTo>
                  <a:pt x="69" y="114"/>
                </a:lnTo>
                <a:lnTo>
                  <a:pt x="70" y="111"/>
                </a:lnTo>
                <a:lnTo>
                  <a:pt x="71" y="109"/>
                </a:lnTo>
                <a:lnTo>
                  <a:pt x="72" y="107"/>
                </a:lnTo>
                <a:lnTo>
                  <a:pt x="72" y="105"/>
                </a:lnTo>
                <a:lnTo>
                  <a:pt x="72" y="104"/>
                </a:lnTo>
                <a:lnTo>
                  <a:pt x="72" y="102"/>
                </a:lnTo>
                <a:lnTo>
                  <a:pt x="72" y="101"/>
                </a:lnTo>
                <a:lnTo>
                  <a:pt x="72" y="99"/>
                </a:lnTo>
                <a:lnTo>
                  <a:pt x="72" y="97"/>
                </a:lnTo>
                <a:lnTo>
                  <a:pt x="71" y="95"/>
                </a:lnTo>
                <a:lnTo>
                  <a:pt x="71" y="94"/>
                </a:lnTo>
                <a:lnTo>
                  <a:pt x="69" y="92"/>
                </a:lnTo>
                <a:lnTo>
                  <a:pt x="67" y="91"/>
                </a:lnTo>
                <a:lnTo>
                  <a:pt x="66" y="90"/>
                </a:lnTo>
                <a:lnTo>
                  <a:pt x="65" y="89"/>
                </a:lnTo>
                <a:lnTo>
                  <a:pt x="64" y="87"/>
                </a:lnTo>
                <a:lnTo>
                  <a:pt x="63" y="86"/>
                </a:lnTo>
                <a:lnTo>
                  <a:pt x="62" y="83"/>
                </a:lnTo>
                <a:lnTo>
                  <a:pt x="60" y="79"/>
                </a:lnTo>
                <a:lnTo>
                  <a:pt x="56" y="72"/>
                </a:lnTo>
                <a:lnTo>
                  <a:pt x="56" y="70"/>
                </a:lnTo>
                <a:lnTo>
                  <a:pt x="57" y="70"/>
                </a:lnTo>
                <a:lnTo>
                  <a:pt x="59" y="70"/>
                </a:lnTo>
                <a:lnTo>
                  <a:pt x="60" y="70"/>
                </a:lnTo>
                <a:lnTo>
                  <a:pt x="64" y="69"/>
                </a:lnTo>
                <a:lnTo>
                  <a:pt x="67" y="69"/>
                </a:lnTo>
                <a:lnTo>
                  <a:pt x="72" y="69"/>
                </a:lnTo>
                <a:lnTo>
                  <a:pt x="76" y="69"/>
                </a:lnTo>
                <a:lnTo>
                  <a:pt x="81" y="69"/>
                </a:lnTo>
                <a:lnTo>
                  <a:pt x="86" y="69"/>
                </a:lnTo>
                <a:lnTo>
                  <a:pt x="90" y="69"/>
                </a:lnTo>
                <a:lnTo>
                  <a:pt x="93" y="69"/>
                </a:lnTo>
                <a:lnTo>
                  <a:pt x="93" y="70"/>
                </a:lnTo>
                <a:lnTo>
                  <a:pt x="100" y="71"/>
                </a:lnTo>
                <a:lnTo>
                  <a:pt x="101" y="71"/>
                </a:lnTo>
                <a:lnTo>
                  <a:pt x="106" y="72"/>
                </a:lnTo>
                <a:lnTo>
                  <a:pt x="110" y="74"/>
                </a:lnTo>
                <a:lnTo>
                  <a:pt x="118" y="76"/>
                </a:lnTo>
                <a:lnTo>
                  <a:pt x="121" y="77"/>
                </a:lnTo>
                <a:lnTo>
                  <a:pt x="124" y="79"/>
                </a:lnTo>
                <a:lnTo>
                  <a:pt x="128" y="80"/>
                </a:lnTo>
                <a:lnTo>
                  <a:pt x="131" y="80"/>
                </a:lnTo>
                <a:lnTo>
                  <a:pt x="135" y="80"/>
                </a:lnTo>
                <a:lnTo>
                  <a:pt x="139" y="78"/>
                </a:lnTo>
                <a:lnTo>
                  <a:pt x="140" y="77"/>
                </a:lnTo>
                <a:lnTo>
                  <a:pt x="141" y="76"/>
                </a:lnTo>
                <a:lnTo>
                  <a:pt x="145" y="72"/>
                </a:lnTo>
                <a:lnTo>
                  <a:pt x="149" y="69"/>
                </a:lnTo>
                <a:lnTo>
                  <a:pt x="153" y="69"/>
                </a:lnTo>
                <a:lnTo>
                  <a:pt x="159" y="69"/>
                </a:lnTo>
                <a:lnTo>
                  <a:pt x="161" y="69"/>
                </a:lnTo>
                <a:lnTo>
                  <a:pt x="166" y="69"/>
                </a:lnTo>
                <a:lnTo>
                  <a:pt x="168" y="69"/>
                </a:lnTo>
                <a:lnTo>
                  <a:pt x="170" y="69"/>
                </a:lnTo>
                <a:lnTo>
                  <a:pt x="172" y="69"/>
                </a:lnTo>
                <a:lnTo>
                  <a:pt x="176" y="67"/>
                </a:lnTo>
                <a:lnTo>
                  <a:pt x="180" y="64"/>
                </a:lnTo>
                <a:lnTo>
                  <a:pt x="185" y="62"/>
                </a:lnTo>
                <a:lnTo>
                  <a:pt x="186" y="61"/>
                </a:lnTo>
                <a:lnTo>
                  <a:pt x="190" y="57"/>
                </a:lnTo>
                <a:lnTo>
                  <a:pt x="191" y="55"/>
                </a:lnTo>
                <a:lnTo>
                  <a:pt x="194" y="50"/>
                </a:lnTo>
                <a:lnTo>
                  <a:pt x="196" y="46"/>
                </a:lnTo>
                <a:lnTo>
                  <a:pt x="197" y="42"/>
                </a:lnTo>
                <a:lnTo>
                  <a:pt x="197" y="38"/>
                </a:lnTo>
                <a:lnTo>
                  <a:pt x="196" y="37"/>
                </a:lnTo>
                <a:lnTo>
                  <a:pt x="194" y="33"/>
                </a:lnTo>
                <a:lnTo>
                  <a:pt x="192" y="31"/>
                </a:lnTo>
                <a:lnTo>
                  <a:pt x="191" y="30"/>
                </a:lnTo>
                <a:lnTo>
                  <a:pt x="191" y="28"/>
                </a:lnTo>
                <a:lnTo>
                  <a:pt x="190" y="25"/>
                </a:lnTo>
                <a:lnTo>
                  <a:pt x="189" y="20"/>
                </a:lnTo>
                <a:lnTo>
                  <a:pt x="188" y="18"/>
                </a:lnTo>
                <a:lnTo>
                  <a:pt x="188" y="14"/>
                </a:lnTo>
                <a:lnTo>
                  <a:pt x="188" y="9"/>
                </a:lnTo>
                <a:lnTo>
                  <a:pt x="191" y="5"/>
                </a:lnTo>
                <a:lnTo>
                  <a:pt x="191" y="1"/>
                </a:lnTo>
                <a:lnTo>
                  <a:pt x="192" y="0"/>
                </a:lnTo>
                <a:lnTo>
                  <a:pt x="196" y="1"/>
                </a:lnTo>
                <a:lnTo>
                  <a:pt x="199" y="1"/>
                </a:lnTo>
                <a:lnTo>
                  <a:pt x="202" y="2"/>
                </a:lnTo>
                <a:lnTo>
                  <a:pt x="204" y="4"/>
                </a:lnTo>
                <a:lnTo>
                  <a:pt x="205" y="6"/>
                </a:lnTo>
                <a:lnTo>
                  <a:pt x="209" y="9"/>
                </a:lnTo>
                <a:lnTo>
                  <a:pt x="210" y="11"/>
                </a:lnTo>
                <a:lnTo>
                  <a:pt x="212" y="12"/>
                </a:lnTo>
                <a:lnTo>
                  <a:pt x="215" y="15"/>
                </a:lnTo>
                <a:lnTo>
                  <a:pt x="216" y="17"/>
                </a:lnTo>
                <a:lnTo>
                  <a:pt x="217" y="18"/>
                </a:lnTo>
                <a:lnTo>
                  <a:pt x="219" y="20"/>
                </a:lnTo>
                <a:lnTo>
                  <a:pt x="221" y="22"/>
                </a:lnTo>
                <a:lnTo>
                  <a:pt x="222" y="23"/>
                </a:lnTo>
                <a:lnTo>
                  <a:pt x="223" y="24"/>
                </a:lnTo>
                <a:lnTo>
                  <a:pt x="225" y="25"/>
                </a:lnTo>
                <a:lnTo>
                  <a:pt x="228" y="27"/>
                </a:lnTo>
                <a:lnTo>
                  <a:pt x="230" y="29"/>
                </a:lnTo>
                <a:lnTo>
                  <a:pt x="232" y="30"/>
                </a:lnTo>
                <a:lnTo>
                  <a:pt x="234" y="31"/>
                </a:lnTo>
                <a:lnTo>
                  <a:pt x="235" y="31"/>
                </a:lnTo>
                <a:lnTo>
                  <a:pt x="236" y="32"/>
                </a:lnTo>
                <a:lnTo>
                  <a:pt x="238" y="34"/>
                </a:lnTo>
                <a:lnTo>
                  <a:pt x="240" y="35"/>
                </a:lnTo>
                <a:lnTo>
                  <a:pt x="243" y="37"/>
                </a:lnTo>
                <a:lnTo>
                  <a:pt x="244" y="38"/>
                </a:lnTo>
                <a:lnTo>
                  <a:pt x="247" y="40"/>
                </a:lnTo>
                <a:lnTo>
                  <a:pt x="247" y="42"/>
                </a:lnTo>
                <a:lnTo>
                  <a:pt x="250" y="44"/>
                </a:lnTo>
                <a:lnTo>
                  <a:pt x="254" y="47"/>
                </a:lnTo>
                <a:lnTo>
                  <a:pt x="254" y="49"/>
                </a:lnTo>
                <a:lnTo>
                  <a:pt x="255" y="50"/>
                </a:lnTo>
                <a:lnTo>
                  <a:pt x="257" y="51"/>
                </a:lnTo>
                <a:lnTo>
                  <a:pt x="258" y="53"/>
                </a:lnTo>
                <a:lnTo>
                  <a:pt x="260" y="56"/>
                </a:lnTo>
                <a:lnTo>
                  <a:pt x="262" y="57"/>
                </a:lnTo>
                <a:lnTo>
                  <a:pt x="265" y="60"/>
                </a:lnTo>
                <a:lnTo>
                  <a:pt x="266" y="62"/>
                </a:lnTo>
                <a:lnTo>
                  <a:pt x="267" y="63"/>
                </a:lnTo>
                <a:lnTo>
                  <a:pt x="267" y="64"/>
                </a:lnTo>
                <a:lnTo>
                  <a:pt x="269" y="67"/>
                </a:lnTo>
                <a:lnTo>
                  <a:pt x="270" y="69"/>
                </a:lnTo>
                <a:lnTo>
                  <a:pt x="271" y="69"/>
                </a:lnTo>
                <a:lnTo>
                  <a:pt x="272" y="71"/>
                </a:lnTo>
                <a:lnTo>
                  <a:pt x="272" y="73"/>
                </a:lnTo>
                <a:lnTo>
                  <a:pt x="276" y="79"/>
                </a:lnTo>
                <a:lnTo>
                  <a:pt x="277" y="81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97" name="Freeform 165"/>
          <p:cNvSpPr>
            <a:spLocks/>
          </p:cNvSpPr>
          <p:nvPr/>
        </p:nvSpPr>
        <p:spPr bwMode="auto">
          <a:xfrm>
            <a:off x="1308627" y="4204283"/>
            <a:ext cx="85340" cy="167070"/>
          </a:xfrm>
          <a:custGeom>
            <a:avLst/>
            <a:gdLst>
              <a:gd name="T0" fmla="*/ 2 w 86"/>
              <a:gd name="T1" fmla="*/ 2 h 177"/>
              <a:gd name="T2" fmla="*/ 3 w 86"/>
              <a:gd name="T3" fmla="*/ 5 h 177"/>
              <a:gd name="T4" fmla="*/ 9 w 86"/>
              <a:gd name="T5" fmla="*/ 14 h 177"/>
              <a:gd name="T6" fmla="*/ 19 w 86"/>
              <a:gd name="T7" fmla="*/ 31 h 177"/>
              <a:gd name="T8" fmla="*/ 24 w 86"/>
              <a:gd name="T9" fmla="*/ 40 h 177"/>
              <a:gd name="T10" fmla="*/ 27 w 86"/>
              <a:gd name="T11" fmla="*/ 47 h 177"/>
              <a:gd name="T12" fmla="*/ 33 w 86"/>
              <a:gd name="T13" fmla="*/ 53 h 177"/>
              <a:gd name="T14" fmla="*/ 33 w 86"/>
              <a:gd name="T15" fmla="*/ 54 h 177"/>
              <a:gd name="T16" fmla="*/ 35 w 86"/>
              <a:gd name="T17" fmla="*/ 57 h 177"/>
              <a:gd name="T18" fmla="*/ 38 w 86"/>
              <a:gd name="T19" fmla="*/ 60 h 177"/>
              <a:gd name="T20" fmla="*/ 41 w 86"/>
              <a:gd name="T21" fmla="*/ 65 h 177"/>
              <a:gd name="T22" fmla="*/ 43 w 86"/>
              <a:gd name="T23" fmla="*/ 67 h 177"/>
              <a:gd name="T24" fmla="*/ 45 w 86"/>
              <a:gd name="T25" fmla="*/ 68 h 177"/>
              <a:gd name="T26" fmla="*/ 46 w 86"/>
              <a:gd name="T27" fmla="*/ 71 h 177"/>
              <a:gd name="T28" fmla="*/ 48 w 86"/>
              <a:gd name="T29" fmla="*/ 72 h 177"/>
              <a:gd name="T30" fmla="*/ 53 w 86"/>
              <a:gd name="T31" fmla="*/ 77 h 177"/>
              <a:gd name="T32" fmla="*/ 54 w 86"/>
              <a:gd name="T33" fmla="*/ 78 h 177"/>
              <a:gd name="T34" fmla="*/ 57 w 86"/>
              <a:gd name="T35" fmla="*/ 82 h 177"/>
              <a:gd name="T36" fmla="*/ 60 w 86"/>
              <a:gd name="T37" fmla="*/ 85 h 177"/>
              <a:gd name="T38" fmla="*/ 65 w 86"/>
              <a:gd name="T39" fmla="*/ 91 h 177"/>
              <a:gd name="T40" fmla="*/ 67 w 86"/>
              <a:gd name="T41" fmla="*/ 95 h 177"/>
              <a:gd name="T42" fmla="*/ 68 w 86"/>
              <a:gd name="T43" fmla="*/ 100 h 177"/>
              <a:gd name="T44" fmla="*/ 68 w 86"/>
              <a:gd name="T45" fmla="*/ 106 h 177"/>
              <a:gd name="T46" fmla="*/ 70 w 86"/>
              <a:gd name="T47" fmla="*/ 110 h 177"/>
              <a:gd name="T48" fmla="*/ 76 w 86"/>
              <a:gd name="T49" fmla="*/ 119 h 177"/>
              <a:gd name="T50" fmla="*/ 78 w 86"/>
              <a:gd name="T51" fmla="*/ 122 h 177"/>
              <a:gd name="T52" fmla="*/ 83 w 86"/>
              <a:gd name="T53" fmla="*/ 125 h 177"/>
              <a:gd name="T54" fmla="*/ 83 w 86"/>
              <a:gd name="T55" fmla="*/ 129 h 177"/>
              <a:gd name="T56" fmla="*/ 84 w 86"/>
              <a:gd name="T57" fmla="*/ 133 h 177"/>
              <a:gd name="T58" fmla="*/ 85 w 86"/>
              <a:gd name="T59" fmla="*/ 136 h 177"/>
              <a:gd name="T60" fmla="*/ 86 w 86"/>
              <a:gd name="T61" fmla="*/ 139 h 177"/>
              <a:gd name="T62" fmla="*/ 85 w 86"/>
              <a:gd name="T63" fmla="*/ 142 h 177"/>
              <a:gd name="T64" fmla="*/ 85 w 86"/>
              <a:gd name="T65" fmla="*/ 149 h 177"/>
              <a:gd name="T66" fmla="*/ 85 w 86"/>
              <a:gd name="T67" fmla="*/ 152 h 177"/>
              <a:gd name="T68" fmla="*/ 83 w 86"/>
              <a:gd name="T69" fmla="*/ 155 h 177"/>
              <a:gd name="T70" fmla="*/ 78 w 86"/>
              <a:gd name="T71" fmla="*/ 155 h 177"/>
              <a:gd name="T72" fmla="*/ 75 w 86"/>
              <a:gd name="T73" fmla="*/ 156 h 177"/>
              <a:gd name="T74" fmla="*/ 73 w 86"/>
              <a:gd name="T75" fmla="*/ 157 h 177"/>
              <a:gd name="T76" fmla="*/ 71 w 86"/>
              <a:gd name="T77" fmla="*/ 157 h 177"/>
              <a:gd name="T78" fmla="*/ 65 w 86"/>
              <a:gd name="T79" fmla="*/ 161 h 177"/>
              <a:gd name="T80" fmla="*/ 63 w 86"/>
              <a:gd name="T81" fmla="*/ 168 h 177"/>
              <a:gd name="T82" fmla="*/ 62 w 86"/>
              <a:gd name="T83" fmla="*/ 171 h 177"/>
              <a:gd name="T84" fmla="*/ 62 w 86"/>
              <a:gd name="T85" fmla="*/ 175 h 177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86"/>
              <a:gd name="T130" fmla="*/ 0 h 177"/>
              <a:gd name="T131" fmla="*/ 86 w 86"/>
              <a:gd name="T132" fmla="*/ 177 h 177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86" h="177">
                <a:moveTo>
                  <a:pt x="0" y="0"/>
                </a:moveTo>
                <a:lnTo>
                  <a:pt x="2" y="2"/>
                </a:lnTo>
                <a:lnTo>
                  <a:pt x="2" y="3"/>
                </a:lnTo>
                <a:lnTo>
                  <a:pt x="3" y="5"/>
                </a:lnTo>
                <a:lnTo>
                  <a:pt x="5" y="8"/>
                </a:lnTo>
                <a:lnTo>
                  <a:pt x="9" y="14"/>
                </a:lnTo>
                <a:lnTo>
                  <a:pt x="10" y="17"/>
                </a:lnTo>
                <a:lnTo>
                  <a:pt x="19" y="31"/>
                </a:lnTo>
                <a:lnTo>
                  <a:pt x="20" y="33"/>
                </a:lnTo>
                <a:lnTo>
                  <a:pt x="24" y="40"/>
                </a:lnTo>
                <a:lnTo>
                  <a:pt x="25" y="41"/>
                </a:lnTo>
                <a:lnTo>
                  <a:pt x="27" y="47"/>
                </a:lnTo>
                <a:lnTo>
                  <a:pt x="30" y="51"/>
                </a:lnTo>
                <a:lnTo>
                  <a:pt x="33" y="53"/>
                </a:lnTo>
                <a:lnTo>
                  <a:pt x="33" y="54"/>
                </a:lnTo>
                <a:lnTo>
                  <a:pt x="33" y="55"/>
                </a:lnTo>
                <a:lnTo>
                  <a:pt x="35" y="57"/>
                </a:lnTo>
                <a:lnTo>
                  <a:pt x="37" y="59"/>
                </a:lnTo>
                <a:lnTo>
                  <a:pt x="38" y="60"/>
                </a:lnTo>
                <a:lnTo>
                  <a:pt x="39" y="64"/>
                </a:lnTo>
                <a:lnTo>
                  <a:pt x="41" y="65"/>
                </a:lnTo>
                <a:lnTo>
                  <a:pt x="43" y="66"/>
                </a:lnTo>
                <a:lnTo>
                  <a:pt x="43" y="67"/>
                </a:lnTo>
                <a:lnTo>
                  <a:pt x="44" y="67"/>
                </a:lnTo>
                <a:lnTo>
                  <a:pt x="45" y="68"/>
                </a:lnTo>
                <a:lnTo>
                  <a:pt x="46" y="70"/>
                </a:lnTo>
                <a:lnTo>
                  <a:pt x="46" y="71"/>
                </a:lnTo>
                <a:lnTo>
                  <a:pt x="47" y="71"/>
                </a:lnTo>
                <a:lnTo>
                  <a:pt x="48" y="72"/>
                </a:lnTo>
                <a:lnTo>
                  <a:pt x="51" y="75"/>
                </a:lnTo>
                <a:lnTo>
                  <a:pt x="53" y="77"/>
                </a:lnTo>
                <a:lnTo>
                  <a:pt x="53" y="78"/>
                </a:lnTo>
                <a:lnTo>
                  <a:pt x="54" y="78"/>
                </a:lnTo>
                <a:lnTo>
                  <a:pt x="55" y="79"/>
                </a:lnTo>
                <a:lnTo>
                  <a:pt x="57" y="82"/>
                </a:lnTo>
                <a:lnTo>
                  <a:pt x="58" y="84"/>
                </a:lnTo>
                <a:lnTo>
                  <a:pt x="60" y="85"/>
                </a:lnTo>
                <a:lnTo>
                  <a:pt x="63" y="88"/>
                </a:lnTo>
                <a:lnTo>
                  <a:pt x="65" y="91"/>
                </a:lnTo>
                <a:lnTo>
                  <a:pt x="67" y="93"/>
                </a:lnTo>
                <a:lnTo>
                  <a:pt x="67" y="95"/>
                </a:lnTo>
                <a:lnTo>
                  <a:pt x="68" y="97"/>
                </a:lnTo>
                <a:lnTo>
                  <a:pt x="68" y="100"/>
                </a:lnTo>
                <a:lnTo>
                  <a:pt x="68" y="104"/>
                </a:lnTo>
                <a:lnTo>
                  <a:pt x="68" y="106"/>
                </a:lnTo>
                <a:lnTo>
                  <a:pt x="69" y="109"/>
                </a:lnTo>
                <a:lnTo>
                  <a:pt x="70" y="110"/>
                </a:lnTo>
                <a:lnTo>
                  <a:pt x="71" y="116"/>
                </a:lnTo>
                <a:lnTo>
                  <a:pt x="76" y="119"/>
                </a:lnTo>
                <a:lnTo>
                  <a:pt x="77" y="120"/>
                </a:lnTo>
                <a:lnTo>
                  <a:pt x="78" y="122"/>
                </a:lnTo>
                <a:lnTo>
                  <a:pt x="82" y="124"/>
                </a:lnTo>
                <a:lnTo>
                  <a:pt x="83" y="125"/>
                </a:lnTo>
                <a:lnTo>
                  <a:pt x="83" y="126"/>
                </a:lnTo>
                <a:lnTo>
                  <a:pt x="83" y="129"/>
                </a:lnTo>
                <a:lnTo>
                  <a:pt x="84" y="133"/>
                </a:lnTo>
                <a:lnTo>
                  <a:pt x="85" y="136"/>
                </a:lnTo>
                <a:lnTo>
                  <a:pt x="86" y="137"/>
                </a:lnTo>
                <a:lnTo>
                  <a:pt x="86" y="139"/>
                </a:lnTo>
                <a:lnTo>
                  <a:pt x="85" y="142"/>
                </a:lnTo>
                <a:lnTo>
                  <a:pt x="86" y="144"/>
                </a:lnTo>
                <a:lnTo>
                  <a:pt x="85" y="149"/>
                </a:lnTo>
                <a:lnTo>
                  <a:pt x="86" y="151"/>
                </a:lnTo>
                <a:lnTo>
                  <a:pt x="85" y="152"/>
                </a:lnTo>
                <a:lnTo>
                  <a:pt x="84" y="153"/>
                </a:lnTo>
                <a:lnTo>
                  <a:pt x="83" y="155"/>
                </a:lnTo>
                <a:lnTo>
                  <a:pt x="81" y="155"/>
                </a:lnTo>
                <a:lnTo>
                  <a:pt x="78" y="155"/>
                </a:lnTo>
                <a:lnTo>
                  <a:pt x="77" y="156"/>
                </a:lnTo>
                <a:lnTo>
                  <a:pt x="75" y="156"/>
                </a:lnTo>
                <a:lnTo>
                  <a:pt x="74" y="157"/>
                </a:lnTo>
                <a:lnTo>
                  <a:pt x="73" y="157"/>
                </a:lnTo>
                <a:lnTo>
                  <a:pt x="72" y="157"/>
                </a:lnTo>
                <a:lnTo>
                  <a:pt x="71" y="157"/>
                </a:lnTo>
                <a:lnTo>
                  <a:pt x="68" y="160"/>
                </a:lnTo>
                <a:lnTo>
                  <a:pt x="65" y="161"/>
                </a:lnTo>
                <a:lnTo>
                  <a:pt x="64" y="164"/>
                </a:lnTo>
                <a:lnTo>
                  <a:pt x="63" y="168"/>
                </a:lnTo>
                <a:lnTo>
                  <a:pt x="62" y="169"/>
                </a:lnTo>
                <a:lnTo>
                  <a:pt x="62" y="171"/>
                </a:lnTo>
                <a:lnTo>
                  <a:pt x="61" y="173"/>
                </a:lnTo>
                <a:lnTo>
                  <a:pt x="62" y="175"/>
                </a:lnTo>
                <a:lnTo>
                  <a:pt x="61" y="177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98" name="Freeform 166"/>
          <p:cNvSpPr>
            <a:spLocks noEditPoints="1"/>
          </p:cNvSpPr>
          <p:nvPr/>
        </p:nvSpPr>
        <p:spPr bwMode="auto">
          <a:xfrm>
            <a:off x="1187564" y="4444033"/>
            <a:ext cx="217319" cy="291664"/>
          </a:xfrm>
          <a:custGeom>
            <a:avLst/>
            <a:gdLst>
              <a:gd name="T0" fmla="*/ 199 w 219"/>
              <a:gd name="T1" fmla="*/ 91 h 309"/>
              <a:gd name="T2" fmla="*/ 205 w 219"/>
              <a:gd name="T3" fmla="*/ 103 h 309"/>
              <a:gd name="T4" fmla="*/ 211 w 219"/>
              <a:gd name="T5" fmla="*/ 116 h 309"/>
              <a:gd name="T6" fmla="*/ 219 w 219"/>
              <a:gd name="T7" fmla="*/ 125 h 309"/>
              <a:gd name="T8" fmla="*/ 217 w 219"/>
              <a:gd name="T9" fmla="*/ 140 h 309"/>
              <a:gd name="T10" fmla="*/ 205 w 219"/>
              <a:gd name="T11" fmla="*/ 148 h 309"/>
              <a:gd name="T12" fmla="*/ 197 w 219"/>
              <a:gd name="T13" fmla="*/ 157 h 309"/>
              <a:gd name="T14" fmla="*/ 188 w 219"/>
              <a:gd name="T15" fmla="*/ 166 h 309"/>
              <a:gd name="T16" fmla="*/ 181 w 219"/>
              <a:gd name="T17" fmla="*/ 180 h 309"/>
              <a:gd name="T18" fmla="*/ 176 w 219"/>
              <a:gd name="T19" fmla="*/ 194 h 309"/>
              <a:gd name="T20" fmla="*/ 167 w 219"/>
              <a:gd name="T21" fmla="*/ 206 h 309"/>
              <a:gd name="T22" fmla="*/ 162 w 219"/>
              <a:gd name="T23" fmla="*/ 220 h 309"/>
              <a:gd name="T24" fmla="*/ 151 w 219"/>
              <a:gd name="T25" fmla="*/ 227 h 309"/>
              <a:gd name="T26" fmla="*/ 134 w 219"/>
              <a:gd name="T27" fmla="*/ 230 h 309"/>
              <a:gd name="T28" fmla="*/ 126 w 219"/>
              <a:gd name="T29" fmla="*/ 242 h 309"/>
              <a:gd name="T30" fmla="*/ 131 w 219"/>
              <a:gd name="T31" fmla="*/ 254 h 309"/>
              <a:gd name="T32" fmla="*/ 135 w 219"/>
              <a:gd name="T33" fmla="*/ 271 h 309"/>
              <a:gd name="T34" fmla="*/ 138 w 219"/>
              <a:gd name="T35" fmla="*/ 279 h 309"/>
              <a:gd name="T36" fmla="*/ 146 w 219"/>
              <a:gd name="T37" fmla="*/ 286 h 309"/>
              <a:gd name="T38" fmla="*/ 146 w 219"/>
              <a:gd name="T39" fmla="*/ 294 h 309"/>
              <a:gd name="T40" fmla="*/ 138 w 219"/>
              <a:gd name="T41" fmla="*/ 300 h 309"/>
              <a:gd name="T42" fmla="*/ 130 w 219"/>
              <a:gd name="T43" fmla="*/ 302 h 309"/>
              <a:gd name="T44" fmla="*/ 120 w 219"/>
              <a:gd name="T45" fmla="*/ 305 h 309"/>
              <a:gd name="T46" fmla="*/ 111 w 219"/>
              <a:gd name="T47" fmla="*/ 305 h 309"/>
              <a:gd name="T48" fmla="*/ 96 w 219"/>
              <a:gd name="T49" fmla="*/ 304 h 309"/>
              <a:gd name="T50" fmla="*/ 86 w 219"/>
              <a:gd name="T51" fmla="*/ 291 h 309"/>
              <a:gd name="T52" fmla="*/ 77 w 219"/>
              <a:gd name="T53" fmla="*/ 281 h 309"/>
              <a:gd name="T54" fmla="*/ 72 w 219"/>
              <a:gd name="T55" fmla="*/ 271 h 309"/>
              <a:gd name="T56" fmla="*/ 58 w 219"/>
              <a:gd name="T57" fmla="*/ 256 h 309"/>
              <a:gd name="T58" fmla="*/ 43 w 219"/>
              <a:gd name="T59" fmla="*/ 248 h 309"/>
              <a:gd name="T60" fmla="*/ 41 w 219"/>
              <a:gd name="T61" fmla="*/ 233 h 309"/>
              <a:gd name="T62" fmla="*/ 21 w 219"/>
              <a:gd name="T63" fmla="*/ 218 h 309"/>
              <a:gd name="T64" fmla="*/ 18 w 219"/>
              <a:gd name="T65" fmla="*/ 209 h 309"/>
              <a:gd name="T66" fmla="*/ 20 w 219"/>
              <a:gd name="T67" fmla="*/ 193 h 309"/>
              <a:gd name="T68" fmla="*/ 17 w 219"/>
              <a:gd name="T69" fmla="*/ 164 h 309"/>
              <a:gd name="T70" fmla="*/ 11 w 219"/>
              <a:gd name="T71" fmla="*/ 153 h 309"/>
              <a:gd name="T72" fmla="*/ 9 w 219"/>
              <a:gd name="T73" fmla="*/ 138 h 309"/>
              <a:gd name="T74" fmla="*/ 11 w 219"/>
              <a:gd name="T75" fmla="*/ 123 h 309"/>
              <a:gd name="T76" fmla="*/ 1 w 219"/>
              <a:gd name="T77" fmla="*/ 109 h 309"/>
              <a:gd name="T78" fmla="*/ 7 w 219"/>
              <a:gd name="T79" fmla="*/ 99 h 309"/>
              <a:gd name="T80" fmla="*/ 6 w 219"/>
              <a:gd name="T81" fmla="*/ 86 h 309"/>
              <a:gd name="T82" fmla="*/ 19 w 219"/>
              <a:gd name="T83" fmla="*/ 73 h 309"/>
              <a:gd name="T84" fmla="*/ 17 w 219"/>
              <a:gd name="T85" fmla="*/ 54 h 309"/>
              <a:gd name="T86" fmla="*/ 17 w 219"/>
              <a:gd name="T87" fmla="*/ 36 h 309"/>
              <a:gd name="T88" fmla="*/ 35 w 219"/>
              <a:gd name="T89" fmla="*/ 22 h 309"/>
              <a:gd name="T90" fmla="*/ 48 w 219"/>
              <a:gd name="T91" fmla="*/ 15 h 309"/>
              <a:gd name="T92" fmla="*/ 51 w 219"/>
              <a:gd name="T93" fmla="*/ 0 h 309"/>
              <a:gd name="T94" fmla="*/ 69 w 219"/>
              <a:gd name="T95" fmla="*/ 4 h 309"/>
              <a:gd name="T96" fmla="*/ 75 w 219"/>
              <a:gd name="T97" fmla="*/ 12 h 309"/>
              <a:gd name="T98" fmla="*/ 84 w 219"/>
              <a:gd name="T99" fmla="*/ 16 h 309"/>
              <a:gd name="T100" fmla="*/ 93 w 219"/>
              <a:gd name="T101" fmla="*/ 17 h 309"/>
              <a:gd name="T102" fmla="*/ 100 w 219"/>
              <a:gd name="T103" fmla="*/ 16 h 309"/>
              <a:gd name="T104" fmla="*/ 107 w 219"/>
              <a:gd name="T105" fmla="*/ 10 h 309"/>
              <a:gd name="T106" fmla="*/ 120 w 219"/>
              <a:gd name="T107" fmla="*/ 12 h 309"/>
              <a:gd name="T108" fmla="*/ 131 w 219"/>
              <a:gd name="T109" fmla="*/ 23 h 309"/>
              <a:gd name="T110" fmla="*/ 143 w 219"/>
              <a:gd name="T111" fmla="*/ 29 h 309"/>
              <a:gd name="T112" fmla="*/ 156 w 219"/>
              <a:gd name="T113" fmla="*/ 31 h 309"/>
              <a:gd name="T114" fmla="*/ 167 w 219"/>
              <a:gd name="T115" fmla="*/ 34 h 309"/>
              <a:gd name="T116" fmla="*/ 168 w 219"/>
              <a:gd name="T117" fmla="*/ 47 h 309"/>
              <a:gd name="T118" fmla="*/ 174 w 219"/>
              <a:gd name="T119" fmla="*/ 56 h 309"/>
              <a:gd name="T120" fmla="*/ 185 w 219"/>
              <a:gd name="T121" fmla="*/ 62 h 309"/>
              <a:gd name="T122" fmla="*/ 185 w 219"/>
              <a:gd name="T123" fmla="*/ 72 h 309"/>
              <a:gd name="T124" fmla="*/ 184 w 219"/>
              <a:gd name="T125" fmla="*/ 83 h 30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219"/>
              <a:gd name="T190" fmla="*/ 0 h 309"/>
              <a:gd name="T191" fmla="*/ 219 w 219"/>
              <a:gd name="T192" fmla="*/ 309 h 309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219" h="309">
                <a:moveTo>
                  <a:pt x="187" y="90"/>
                </a:moveTo>
                <a:lnTo>
                  <a:pt x="188" y="90"/>
                </a:lnTo>
                <a:lnTo>
                  <a:pt x="189" y="90"/>
                </a:lnTo>
                <a:lnTo>
                  <a:pt x="190" y="90"/>
                </a:lnTo>
                <a:lnTo>
                  <a:pt x="190" y="89"/>
                </a:lnTo>
                <a:lnTo>
                  <a:pt x="191" y="89"/>
                </a:lnTo>
                <a:lnTo>
                  <a:pt x="191" y="88"/>
                </a:lnTo>
                <a:lnTo>
                  <a:pt x="192" y="88"/>
                </a:lnTo>
                <a:lnTo>
                  <a:pt x="193" y="88"/>
                </a:lnTo>
                <a:lnTo>
                  <a:pt x="194" y="88"/>
                </a:lnTo>
                <a:lnTo>
                  <a:pt x="195" y="88"/>
                </a:lnTo>
                <a:lnTo>
                  <a:pt x="196" y="88"/>
                </a:lnTo>
                <a:lnTo>
                  <a:pt x="197" y="88"/>
                </a:lnTo>
                <a:lnTo>
                  <a:pt x="198" y="88"/>
                </a:lnTo>
                <a:lnTo>
                  <a:pt x="199" y="88"/>
                </a:lnTo>
                <a:lnTo>
                  <a:pt x="199" y="89"/>
                </a:lnTo>
                <a:lnTo>
                  <a:pt x="199" y="90"/>
                </a:lnTo>
                <a:lnTo>
                  <a:pt x="199" y="91"/>
                </a:lnTo>
                <a:lnTo>
                  <a:pt x="199" y="92"/>
                </a:lnTo>
                <a:lnTo>
                  <a:pt x="200" y="92"/>
                </a:lnTo>
                <a:lnTo>
                  <a:pt x="200" y="93"/>
                </a:lnTo>
                <a:lnTo>
                  <a:pt x="200" y="94"/>
                </a:lnTo>
                <a:lnTo>
                  <a:pt x="201" y="94"/>
                </a:lnTo>
                <a:lnTo>
                  <a:pt x="201" y="95"/>
                </a:lnTo>
                <a:lnTo>
                  <a:pt x="202" y="95"/>
                </a:lnTo>
                <a:lnTo>
                  <a:pt x="202" y="96"/>
                </a:lnTo>
                <a:lnTo>
                  <a:pt x="203" y="96"/>
                </a:lnTo>
                <a:lnTo>
                  <a:pt x="203" y="97"/>
                </a:lnTo>
                <a:lnTo>
                  <a:pt x="203" y="98"/>
                </a:lnTo>
                <a:lnTo>
                  <a:pt x="203" y="99"/>
                </a:lnTo>
                <a:lnTo>
                  <a:pt x="203" y="100"/>
                </a:lnTo>
                <a:lnTo>
                  <a:pt x="203" y="101"/>
                </a:lnTo>
                <a:lnTo>
                  <a:pt x="204" y="101"/>
                </a:lnTo>
                <a:lnTo>
                  <a:pt x="204" y="102"/>
                </a:lnTo>
                <a:lnTo>
                  <a:pt x="204" y="103"/>
                </a:lnTo>
                <a:lnTo>
                  <a:pt x="205" y="103"/>
                </a:lnTo>
                <a:lnTo>
                  <a:pt x="205" y="104"/>
                </a:lnTo>
                <a:lnTo>
                  <a:pt x="205" y="105"/>
                </a:lnTo>
                <a:lnTo>
                  <a:pt x="205" y="106"/>
                </a:lnTo>
                <a:lnTo>
                  <a:pt x="205" y="107"/>
                </a:lnTo>
                <a:lnTo>
                  <a:pt x="205" y="108"/>
                </a:lnTo>
                <a:lnTo>
                  <a:pt x="205" y="109"/>
                </a:lnTo>
                <a:lnTo>
                  <a:pt x="206" y="109"/>
                </a:lnTo>
                <a:lnTo>
                  <a:pt x="206" y="110"/>
                </a:lnTo>
                <a:lnTo>
                  <a:pt x="207" y="111"/>
                </a:lnTo>
                <a:lnTo>
                  <a:pt x="208" y="112"/>
                </a:lnTo>
                <a:lnTo>
                  <a:pt x="209" y="112"/>
                </a:lnTo>
                <a:lnTo>
                  <a:pt x="209" y="113"/>
                </a:lnTo>
                <a:lnTo>
                  <a:pt x="210" y="113"/>
                </a:lnTo>
                <a:lnTo>
                  <a:pt x="210" y="114"/>
                </a:lnTo>
                <a:lnTo>
                  <a:pt x="210" y="115"/>
                </a:lnTo>
                <a:lnTo>
                  <a:pt x="211" y="115"/>
                </a:lnTo>
                <a:lnTo>
                  <a:pt x="211" y="116"/>
                </a:lnTo>
                <a:lnTo>
                  <a:pt x="211" y="117"/>
                </a:lnTo>
                <a:lnTo>
                  <a:pt x="211" y="118"/>
                </a:lnTo>
                <a:lnTo>
                  <a:pt x="212" y="118"/>
                </a:lnTo>
                <a:lnTo>
                  <a:pt x="212" y="119"/>
                </a:lnTo>
                <a:lnTo>
                  <a:pt x="213" y="119"/>
                </a:lnTo>
                <a:lnTo>
                  <a:pt x="214" y="119"/>
                </a:lnTo>
                <a:lnTo>
                  <a:pt x="214" y="120"/>
                </a:lnTo>
                <a:lnTo>
                  <a:pt x="214" y="121"/>
                </a:lnTo>
                <a:lnTo>
                  <a:pt x="215" y="121"/>
                </a:lnTo>
                <a:lnTo>
                  <a:pt x="215" y="122"/>
                </a:lnTo>
                <a:lnTo>
                  <a:pt x="215" y="123"/>
                </a:lnTo>
                <a:lnTo>
                  <a:pt x="216" y="123"/>
                </a:lnTo>
                <a:lnTo>
                  <a:pt x="216" y="124"/>
                </a:lnTo>
                <a:lnTo>
                  <a:pt x="217" y="124"/>
                </a:lnTo>
                <a:lnTo>
                  <a:pt x="218" y="124"/>
                </a:lnTo>
                <a:lnTo>
                  <a:pt x="218" y="125"/>
                </a:lnTo>
                <a:lnTo>
                  <a:pt x="219" y="125"/>
                </a:lnTo>
                <a:lnTo>
                  <a:pt x="219" y="126"/>
                </a:lnTo>
                <a:lnTo>
                  <a:pt x="218" y="127"/>
                </a:lnTo>
                <a:lnTo>
                  <a:pt x="218" y="128"/>
                </a:lnTo>
                <a:lnTo>
                  <a:pt x="218" y="129"/>
                </a:lnTo>
                <a:lnTo>
                  <a:pt x="218" y="130"/>
                </a:lnTo>
                <a:lnTo>
                  <a:pt x="218" y="131"/>
                </a:lnTo>
                <a:lnTo>
                  <a:pt x="218" y="132"/>
                </a:lnTo>
                <a:lnTo>
                  <a:pt x="218" y="133"/>
                </a:lnTo>
                <a:lnTo>
                  <a:pt x="218" y="134"/>
                </a:lnTo>
                <a:lnTo>
                  <a:pt x="218" y="136"/>
                </a:lnTo>
                <a:lnTo>
                  <a:pt x="218" y="137"/>
                </a:lnTo>
                <a:lnTo>
                  <a:pt x="218" y="138"/>
                </a:lnTo>
                <a:lnTo>
                  <a:pt x="218" y="139"/>
                </a:lnTo>
                <a:lnTo>
                  <a:pt x="217" y="140"/>
                </a:lnTo>
                <a:lnTo>
                  <a:pt x="216" y="141"/>
                </a:lnTo>
                <a:lnTo>
                  <a:pt x="215" y="141"/>
                </a:lnTo>
                <a:lnTo>
                  <a:pt x="215" y="142"/>
                </a:lnTo>
                <a:lnTo>
                  <a:pt x="214" y="142"/>
                </a:lnTo>
                <a:lnTo>
                  <a:pt x="213" y="142"/>
                </a:lnTo>
                <a:lnTo>
                  <a:pt x="212" y="142"/>
                </a:lnTo>
                <a:lnTo>
                  <a:pt x="211" y="142"/>
                </a:lnTo>
                <a:lnTo>
                  <a:pt x="210" y="142"/>
                </a:lnTo>
                <a:lnTo>
                  <a:pt x="209" y="142"/>
                </a:lnTo>
                <a:lnTo>
                  <a:pt x="208" y="143"/>
                </a:lnTo>
                <a:lnTo>
                  <a:pt x="207" y="143"/>
                </a:lnTo>
                <a:lnTo>
                  <a:pt x="207" y="144"/>
                </a:lnTo>
                <a:lnTo>
                  <a:pt x="206" y="144"/>
                </a:lnTo>
                <a:lnTo>
                  <a:pt x="206" y="145"/>
                </a:lnTo>
                <a:lnTo>
                  <a:pt x="205" y="145"/>
                </a:lnTo>
                <a:lnTo>
                  <a:pt x="205" y="146"/>
                </a:lnTo>
                <a:lnTo>
                  <a:pt x="205" y="147"/>
                </a:lnTo>
                <a:lnTo>
                  <a:pt x="205" y="148"/>
                </a:lnTo>
                <a:lnTo>
                  <a:pt x="205" y="149"/>
                </a:lnTo>
                <a:lnTo>
                  <a:pt x="205" y="150"/>
                </a:lnTo>
                <a:lnTo>
                  <a:pt x="205" y="151"/>
                </a:lnTo>
                <a:lnTo>
                  <a:pt x="204" y="151"/>
                </a:lnTo>
                <a:lnTo>
                  <a:pt x="204" y="152"/>
                </a:lnTo>
                <a:lnTo>
                  <a:pt x="203" y="152"/>
                </a:lnTo>
                <a:lnTo>
                  <a:pt x="203" y="153"/>
                </a:lnTo>
                <a:lnTo>
                  <a:pt x="203" y="154"/>
                </a:lnTo>
                <a:lnTo>
                  <a:pt x="202" y="154"/>
                </a:lnTo>
                <a:lnTo>
                  <a:pt x="202" y="155"/>
                </a:lnTo>
                <a:lnTo>
                  <a:pt x="201" y="156"/>
                </a:lnTo>
                <a:lnTo>
                  <a:pt x="200" y="156"/>
                </a:lnTo>
                <a:lnTo>
                  <a:pt x="200" y="157"/>
                </a:lnTo>
                <a:lnTo>
                  <a:pt x="199" y="157"/>
                </a:lnTo>
                <a:lnTo>
                  <a:pt x="198" y="157"/>
                </a:lnTo>
                <a:lnTo>
                  <a:pt x="197" y="157"/>
                </a:lnTo>
                <a:lnTo>
                  <a:pt x="196" y="157"/>
                </a:lnTo>
                <a:lnTo>
                  <a:pt x="195" y="157"/>
                </a:lnTo>
                <a:lnTo>
                  <a:pt x="194" y="157"/>
                </a:lnTo>
                <a:lnTo>
                  <a:pt x="193" y="157"/>
                </a:lnTo>
                <a:lnTo>
                  <a:pt x="192" y="157"/>
                </a:lnTo>
                <a:lnTo>
                  <a:pt x="192" y="158"/>
                </a:lnTo>
                <a:lnTo>
                  <a:pt x="191" y="158"/>
                </a:lnTo>
                <a:lnTo>
                  <a:pt x="190" y="158"/>
                </a:lnTo>
                <a:lnTo>
                  <a:pt x="189" y="158"/>
                </a:lnTo>
                <a:lnTo>
                  <a:pt x="189" y="159"/>
                </a:lnTo>
                <a:lnTo>
                  <a:pt x="188" y="159"/>
                </a:lnTo>
                <a:lnTo>
                  <a:pt x="188" y="160"/>
                </a:lnTo>
                <a:lnTo>
                  <a:pt x="188" y="161"/>
                </a:lnTo>
                <a:lnTo>
                  <a:pt x="188" y="162"/>
                </a:lnTo>
                <a:lnTo>
                  <a:pt x="188" y="163"/>
                </a:lnTo>
                <a:lnTo>
                  <a:pt x="188" y="164"/>
                </a:lnTo>
                <a:lnTo>
                  <a:pt x="188" y="165"/>
                </a:lnTo>
                <a:lnTo>
                  <a:pt x="188" y="166"/>
                </a:lnTo>
                <a:lnTo>
                  <a:pt x="188" y="167"/>
                </a:lnTo>
                <a:lnTo>
                  <a:pt x="187" y="167"/>
                </a:lnTo>
                <a:lnTo>
                  <a:pt x="187" y="168"/>
                </a:lnTo>
                <a:lnTo>
                  <a:pt x="187" y="169"/>
                </a:lnTo>
                <a:lnTo>
                  <a:pt x="187" y="170"/>
                </a:lnTo>
                <a:lnTo>
                  <a:pt x="186" y="170"/>
                </a:lnTo>
                <a:lnTo>
                  <a:pt x="186" y="171"/>
                </a:lnTo>
                <a:lnTo>
                  <a:pt x="186" y="172"/>
                </a:lnTo>
                <a:lnTo>
                  <a:pt x="185" y="172"/>
                </a:lnTo>
                <a:lnTo>
                  <a:pt x="185" y="173"/>
                </a:lnTo>
                <a:lnTo>
                  <a:pt x="184" y="173"/>
                </a:lnTo>
                <a:lnTo>
                  <a:pt x="184" y="174"/>
                </a:lnTo>
                <a:lnTo>
                  <a:pt x="183" y="175"/>
                </a:lnTo>
                <a:lnTo>
                  <a:pt x="183" y="176"/>
                </a:lnTo>
                <a:lnTo>
                  <a:pt x="182" y="177"/>
                </a:lnTo>
                <a:lnTo>
                  <a:pt x="181" y="178"/>
                </a:lnTo>
                <a:lnTo>
                  <a:pt x="181" y="179"/>
                </a:lnTo>
                <a:lnTo>
                  <a:pt x="181" y="180"/>
                </a:lnTo>
                <a:lnTo>
                  <a:pt x="180" y="180"/>
                </a:lnTo>
                <a:lnTo>
                  <a:pt x="180" y="181"/>
                </a:lnTo>
                <a:lnTo>
                  <a:pt x="180" y="182"/>
                </a:lnTo>
                <a:lnTo>
                  <a:pt x="180" y="183"/>
                </a:lnTo>
                <a:lnTo>
                  <a:pt x="179" y="183"/>
                </a:lnTo>
                <a:lnTo>
                  <a:pt x="179" y="184"/>
                </a:lnTo>
                <a:lnTo>
                  <a:pt x="179" y="185"/>
                </a:lnTo>
                <a:lnTo>
                  <a:pt x="178" y="186"/>
                </a:lnTo>
                <a:lnTo>
                  <a:pt x="178" y="187"/>
                </a:lnTo>
                <a:lnTo>
                  <a:pt x="178" y="188"/>
                </a:lnTo>
                <a:lnTo>
                  <a:pt x="177" y="189"/>
                </a:lnTo>
                <a:lnTo>
                  <a:pt x="177" y="190"/>
                </a:lnTo>
                <a:lnTo>
                  <a:pt x="177" y="191"/>
                </a:lnTo>
                <a:lnTo>
                  <a:pt x="176" y="191"/>
                </a:lnTo>
                <a:lnTo>
                  <a:pt x="176" y="192"/>
                </a:lnTo>
                <a:lnTo>
                  <a:pt x="176" y="193"/>
                </a:lnTo>
                <a:lnTo>
                  <a:pt x="176" y="194"/>
                </a:lnTo>
                <a:lnTo>
                  <a:pt x="175" y="194"/>
                </a:lnTo>
                <a:lnTo>
                  <a:pt x="175" y="195"/>
                </a:lnTo>
                <a:lnTo>
                  <a:pt x="175" y="196"/>
                </a:lnTo>
                <a:lnTo>
                  <a:pt x="174" y="196"/>
                </a:lnTo>
                <a:lnTo>
                  <a:pt x="174" y="197"/>
                </a:lnTo>
                <a:lnTo>
                  <a:pt x="174" y="198"/>
                </a:lnTo>
                <a:lnTo>
                  <a:pt x="173" y="198"/>
                </a:lnTo>
                <a:lnTo>
                  <a:pt x="173" y="199"/>
                </a:lnTo>
                <a:lnTo>
                  <a:pt x="172" y="199"/>
                </a:lnTo>
                <a:lnTo>
                  <a:pt x="172" y="200"/>
                </a:lnTo>
                <a:lnTo>
                  <a:pt x="171" y="200"/>
                </a:lnTo>
                <a:lnTo>
                  <a:pt x="171" y="201"/>
                </a:lnTo>
                <a:lnTo>
                  <a:pt x="171" y="202"/>
                </a:lnTo>
                <a:lnTo>
                  <a:pt x="170" y="202"/>
                </a:lnTo>
                <a:lnTo>
                  <a:pt x="169" y="202"/>
                </a:lnTo>
                <a:lnTo>
                  <a:pt x="169" y="203"/>
                </a:lnTo>
                <a:lnTo>
                  <a:pt x="167" y="205"/>
                </a:lnTo>
                <a:lnTo>
                  <a:pt x="167" y="206"/>
                </a:lnTo>
                <a:lnTo>
                  <a:pt x="166" y="206"/>
                </a:lnTo>
                <a:lnTo>
                  <a:pt x="165" y="205"/>
                </a:lnTo>
                <a:lnTo>
                  <a:pt x="165" y="206"/>
                </a:lnTo>
                <a:lnTo>
                  <a:pt x="164" y="206"/>
                </a:lnTo>
                <a:lnTo>
                  <a:pt x="163" y="207"/>
                </a:lnTo>
                <a:lnTo>
                  <a:pt x="163" y="208"/>
                </a:lnTo>
                <a:lnTo>
                  <a:pt x="163" y="209"/>
                </a:lnTo>
                <a:lnTo>
                  <a:pt x="163" y="210"/>
                </a:lnTo>
                <a:lnTo>
                  <a:pt x="163" y="211"/>
                </a:lnTo>
                <a:lnTo>
                  <a:pt x="164" y="212"/>
                </a:lnTo>
                <a:lnTo>
                  <a:pt x="164" y="213"/>
                </a:lnTo>
                <a:lnTo>
                  <a:pt x="165" y="214"/>
                </a:lnTo>
                <a:lnTo>
                  <a:pt x="165" y="215"/>
                </a:lnTo>
                <a:lnTo>
                  <a:pt x="164" y="216"/>
                </a:lnTo>
                <a:lnTo>
                  <a:pt x="164" y="217"/>
                </a:lnTo>
                <a:lnTo>
                  <a:pt x="163" y="217"/>
                </a:lnTo>
                <a:lnTo>
                  <a:pt x="163" y="218"/>
                </a:lnTo>
                <a:lnTo>
                  <a:pt x="163" y="219"/>
                </a:lnTo>
                <a:lnTo>
                  <a:pt x="162" y="219"/>
                </a:lnTo>
                <a:lnTo>
                  <a:pt x="162" y="220"/>
                </a:lnTo>
                <a:lnTo>
                  <a:pt x="163" y="220"/>
                </a:lnTo>
                <a:lnTo>
                  <a:pt x="163" y="221"/>
                </a:lnTo>
                <a:lnTo>
                  <a:pt x="164" y="222"/>
                </a:lnTo>
                <a:lnTo>
                  <a:pt x="162" y="224"/>
                </a:lnTo>
                <a:lnTo>
                  <a:pt x="161" y="224"/>
                </a:lnTo>
                <a:lnTo>
                  <a:pt x="160" y="224"/>
                </a:lnTo>
                <a:lnTo>
                  <a:pt x="159" y="223"/>
                </a:lnTo>
                <a:lnTo>
                  <a:pt x="158" y="223"/>
                </a:lnTo>
                <a:lnTo>
                  <a:pt x="157" y="223"/>
                </a:lnTo>
                <a:lnTo>
                  <a:pt x="155" y="223"/>
                </a:lnTo>
                <a:lnTo>
                  <a:pt x="153" y="223"/>
                </a:lnTo>
                <a:lnTo>
                  <a:pt x="151" y="223"/>
                </a:lnTo>
                <a:lnTo>
                  <a:pt x="151" y="224"/>
                </a:lnTo>
                <a:lnTo>
                  <a:pt x="152" y="225"/>
                </a:lnTo>
                <a:lnTo>
                  <a:pt x="152" y="226"/>
                </a:lnTo>
                <a:lnTo>
                  <a:pt x="151" y="226"/>
                </a:lnTo>
                <a:lnTo>
                  <a:pt x="151" y="227"/>
                </a:lnTo>
                <a:lnTo>
                  <a:pt x="150" y="226"/>
                </a:lnTo>
                <a:lnTo>
                  <a:pt x="150" y="225"/>
                </a:lnTo>
                <a:lnTo>
                  <a:pt x="149" y="225"/>
                </a:lnTo>
                <a:lnTo>
                  <a:pt x="147" y="224"/>
                </a:lnTo>
                <a:lnTo>
                  <a:pt x="146" y="224"/>
                </a:lnTo>
                <a:lnTo>
                  <a:pt x="142" y="222"/>
                </a:lnTo>
                <a:lnTo>
                  <a:pt x="141" y="222"/>
                </a:lnTo>
                <a:lnTo>
                  <a:pt x="141" y="223"/>
                </a:lnTo>
                <a:lnTo>
                  <a:pt x="140" y="224"/>
                </a:lnTo>
                <a:lnTo>
                  <a:pt x="140" y="225"/>
                </a:lnTo>
                <a:lnTo>
                  <a:pt x="140" y="226"/>
                </a:lnTo>
                <a:lnTo>
                  <a:pt x="139" y="227"/>
                </a:lnTo>
                <a:lnTo>
                  <a:pt x="138" y="228"/>
                </a:lnTo>
                <a:lnTo>
                  <a:pt x="137" y="228"/>
                </a:lnTo>
                <a:lnTo>
                  <a:pt x="136" y="228"/>
                </a:lnTo>
                <a:lnTo>
                  <a:pt x="135" y="228"/>
                </a:lnTo>
                <a:lnTo>
                  <a:pt x="135" y="229"/>
                </a:lnTo>
                <a:lnTo>
                  <a:pt x="134" y="230"/>
                </a:lnTo>
                <a:lnTo>
                  <a:pt x="133" y="231"/>
                </a:lnTo>
                <a:lnTo>
                  <a:pt x="132" y="232"/>
                </a:lnTo>
                <a:lnTo>
                  <a:pt x="130" y="232"/>
                </a:lnTo>
                <a:lnTo>
                  <a:pt x="129" y="232"/>
                </a:lnTo>
                <a:lnTo>
                  <a:pt x="128" y="232"/>
                </a:lnTo>
                <a:lnTo>
                  <a:pt x="128" y="233"/>
                </a:lnTo>
                <a:lnTo>
                  <a:pt x="128" y="234"/>
                </a:lnTo>
                <a:lnTo>
                  <a:pt x="127" y="234"/>
                </a:lnTo>
                <a:lnTo>
                  <a:pt x="126" y="235"/>
                </a:lnTo>
                <a:lnTo>
                  <a:pt x="125" y="235"/>
                </a:lnTo>
                <a:lnTo>
                  <a:pt x="125" y="236"/>
                </a:lnTo>
                <a:lnTo>
                  <a:pt x="125" y="237"/>
                </a:lnTo>
                <a:lnTo>
                  <a:pt x="126" y="238"/>
                </a:lnTo>
                <a:lnTo>
                  <a:pt x="125" y="239"/>
                </a:lnTo>
                <a:lnTo>
                  <a:pt x="125" y="240"/>
                </a:lnTo>
                <a:lnTo>
                  <a:pt x="125" y="241"/>
                </a:lnTo>
                <a:lnTo>
                  <a:pt x="126" y="241"/>
                </a:lnTo>
                <a:lnTo>
                  <a:pt x="126" y="242"/>
                </a:lnTo>
                <a:lnTo>
                  <a:pt x="126" y="244"/>
                </a:lnTo>
                <a:lnTo>
                  <a:pt x="127" y="244"/>
                </a:lnTo>
                <a:lnTo>
                  <a:pt x="129" y="245"/>
                </a:lnTo>
                <a:lnTo>
                  <a:pt x="130" y="245"/>
                </a:lnTo>
                <a:lnTo>
                  <a:pt x="130" y="246"/>
                </a:lnTo>
                <a:lnTo>
                  <a:pt x="130" y="247"/>
                </a:lnTo>
                <a:lnTo>
                  <a:pt x="130" y="248"/>
                </a:lnTo>
                <a:lnTo>
                  <a:pt x="131" y="248"/>
                </a:lnTo>
                <a:lnTo>
                  <a:pt x="132" y="248"/>
                </a:lnTo>
                <a:lnTo>
                  <a:pt x="133" y="248"/>
                </a:lnTo>
                <a:lnTo>
                  <a:pt x="133" y="249"/>
                </a:lnTo>
                <a:lnTo>
                  <a:pt x="132" y="250"/>
                </a:lnTo>
                <a:lnTo>
                  <a:pt x="132" y="251"/>
                </a:lnTo>
                <a:lnTo>
                  <a:pt x="132" y="252"/>
                </a:lnTo>
                <a:lnTo>
                  <a:pt x="131" y="253"/>
                </a:lnTo>
                <a:lnTo>
                  <a:pt x="130" y="253"/>
                </a:lnTo>
                <a:lnTo>
                  <a:pt x="130" y="254"/>
                </a:lnTo>
                <a:lnTo>
                  <a:pt x="131" y="254"/>
                </a:lnTo>
                <a:lnTo>
                  <a:pt x="132" y="254"/>
                </a:lnTo>
                <a:lnTo>
                  <a:pt x="133" y="253"/>
                </a:lnTo>
                <a:lnTo>
                  <a:pt x="134" y="254"/>
                </a:lnTo>
                <a:lnTo>
                  <a:pt x="134" y="255"/>
                </a:lnTo>
                <a:lnTo>
                  <a:pt x="134" y="256"/>
                </a:lnTo>
                <a:lnTo>
                  <a:pt x="133" y="256"/>
                </a:lnTo>
                <a:lnTo>
                  <a:pt x="133" y="257"/>
                </a:lnTo>
                <a:lnTo>
                  <a:pt x="134" y="258"/>
                </a:lnTo>
                <a:lnTo>
                  <a:pt x="134" y="259"/>
                </a:lnTo>
                <a:lnTo>
                  <a:pt x="134" y="260"/>
                </a:lnTo>
                <a:lnTo>
                  <a:pt x="134" y="261"/>
                </a:lnTo>
                <a:lnTo>
                  <a:pt x="134" y="262"/>
                </a:lnTo>
                <a:lnTo>
                  <a:pt x="134" y="263"/>
                </a:lnTo>
                <a:lnTo>
                  <a:pt x="135" y="264"/>
                </a:lnTo>
                <a:lnTo>
                  <a:pt x="135" y="265"/>
                </a:lnTo>
                <a:lnTo>
                  <a:pt x="135" y="266"/>
                </a:lnTo>
                <a:lnTo>
                  <a:pt x="135" y="270"/>
                </a:lnTo>
                <a:lnTo>
                  <a:pt x="135" y="271"/>
                </a:lnTo>
                <a:lnTo>
                  <a:pt x="135" y="272"/>
                </a:lnTo>
                <a:lnTo>
                  <a:pt x="135" y="273"/>
                </a:lnTo>
                <a:lnTo>
                  <a:pt x="136" y="273"/>
                </a:lnTo>
                <a:lnTo>
                  <a:pt x="136" y="274"/>
                </a:lnTo>
                <a:lnTo>
                  <a:pt x="136" y="275"/>
                </a:lnTo>
                <a:lnTo>
                  <a:pt x="135" y="275"/>
                </a:lnTo>
                <a:lnTo>
                  <a:pt x="135" y="276"/>
                </a:lnTo>
                <a:lnTo>
                  <a:pt x="135" y="275"/>
                </a:lnTo>
                <a:lnTo>
                  <a:pt x="135" y="276"/>
                </a:lnTo>
                <a:lnTo>
                  <a:pt x="135" y="277"/>
                </a:lnTo>
                <a:lnTo>
                  <a:pt x="136" y="277"/>
                </a:lnTo>
                <a:lnTo>
                  <a:pt x="136" y="278"/>
                </a:lnTo>
                <a:lnTo>
                  <a:pt x="136" y="279"/>
                </a:lnTo>
                <a:lnTo>
                  <a:pt x="137" y="279"/>
                </a:lnTo>
                <a:lnTo>
                  <a:pt x="138" y="279"/>
                </a:lnTo>
                <a:lnTo>
                  <a:pt x="137" y="279"/>
                </a:lnTo>
                <a:lnTo>
                  <a:pt x="137" y="280"/>
                </a:lnTo>
                <a:lnTo>
                  <a:pt x="137" y="281"/>
                </a:lnTo>
                <a:lnTo>
                  <a:pt x="137" y="282"/>
                </a:lnTo>
                <a:lnTo>
                  <a:pt x="138" y="282"/>
                </a:lnTo>
                <a:lnTo>
                  <a:pt x="138" y="283"/>
                </a:lnTo>
                <a:lnTo>
                  <a:pt x="139" y="283"/>
                </a:lnTo>
                <a:lnTo>
                  <a:pt x="139" y="284"/>
                </a:lnTo>
                <a:lnTo>
                  <a:pt x="139" y="285"/>
                </a:lnTo>
                <a:lnTo>
                  <a:pt x="139" y="286"/>
                </a:lnTo>
                <a:lnTo>
                  <a:pt x="140" y="286"/>
                </a:lnTo>
                <a:lnTo>
                  <a:pt x="141" y="286"/>
                </a:lnTo>
                <a:lnTo>
                  <a:pt x="142" y="286"/>
                </a:lnTo>
                <a:lnTo>
                  <a:pt x="143" y="286"/>
                </a:lnTo>
                <a:lnTo>
                  <a:pt x="144" y="286"/>
                </a:lnTo>
                <a:lnTo>
                  <a:pt x="145" y="286"/>
                </a:lnTo>
                <a:lnTo>
                  <a:pt x="146" y="286"/>
                </a:lnTo>
                <a:lnTo>
                  <a:pt x="147" y="286"/>
                </a:lnTo>
                <a:lnTo>
                  <a:pt x="147" y="287"/>
                </a:lnTo>
                <a:lnTo>
                  <a:pt x="148" y="287"/>
                </a:lnTo>
                <a:lnTo>
                  <a:pt x="148" y="288"/>
                </a:lnTo>
                <a:lnTo>
                  <a:pt x="148" y="289"/>
                </a:lnTo>
                <a:lnTo>
                  <a:pt x="149" y="289"/>
                </a:lnTo>
                <a:lnTo>
                  <a:pt x="149" y="290"/>
                </a:lnTo>
                <a:lnTo>
                  <a:pt x="149" y="291"/>
                </a:lnTo>
                <a:lnTo>
                  <a:pt x="149" y="292"/>
                </a:lnTo>
                <a:lnTo>
                  <a:pt x="149" y="293"/>
                </a:lnTo>
                <a:lnTo>
                  <a:pt x="149" y="294"/>
                </a:lnTo>
                <a:lnTo>
                  <a:pt x="148" y="294"/>
                </a:lnTo>
                <a:lnTo>
                  <a:pt x="147" y="294"/>
                </a:lnTo>
                <a:lnTo>
                  <a:pt x="146" y="294"/>
                </a:lnTo>
                <a:lnTo>
                  <a:pt x="146" y="295"/>
                </a:lnTo>
                <a:lnTo>
                  <a:pt x="145" y="295"/>
                </a:lnTo>
                <a:lnTo>
                  <a:pt x="145" y="296"/>
                </a:lnTo>
                <a:lnTo>
                  <a:pt x="144" y="296"/>
                </a:lnTo>
                <a:lnTo>
                  <a:pt x="144" y="297"/>
                </a:lnTo>
                <a:lnTo>
                  <a:pt x="145" y="297"/>
                </a:lnTo>
                <a:lnTo>
                  <a:pt x="145" y="298"/>
                </a:lnTo>
                <a:lnTo>
                  <a:pt x="144" y="298"/>
                </a:lnTo>
                <a:lnTo>
                  <a:pt x="143" y="298"/>
                </a:lnTo>
                <a:lnTo>
                  <a:pt x="142" y="298"/>
                </a:lnTo>
                <a:lnTo>
                  <a:pt x="142" y="297"/>
                </a:lnTo>
                <a:lnTo>
                  <a:pt x="142" y="298"/>
                </a:lnTo>
                <a:lnTo>
                  <a:pt x="141" y="298"/>
                </a:lnTo>
                <a:lnTo>
                  <a:pt x="140" y="298"/>
                </a:lnTo>
                <a:lnTo>
                  <a:pt x="139" y="298"/>
                </a:lnTo>
                <a:lnTo>
                  <a:pt x="139" y="299"/>
                </a:lnTo>
                <a:lnTo>
                  <a:pt x="138" y="299"/>
                </a:lnTo>
                <a:lnTo>
                  <a:pt x="138" y="300"/>
                </a:lnTo>
                <a:lnTo>
                  <a:pt x="138" y="301"/>
                </a:lnTo>
                <a:lnTo>
                  <a:pt x="137" y="301"/>
                </a:lnTo>
                <a:lnTo>
                  <a:pt x="136" y="301"/>
                </a:lnTo>
                <a:lnTo>
                  <a:pt x="136" y="300"/>
                </a:lnTo>
                <a:lnTo>
                  <a:pt x="136" y="299"/>
                </a:lnTo>
                <a:lnTo>
                  <a:pt x="135" y="299"/>
                </a:lnTo>
                <a:lnTo>
                  <a:pt x="135" y="298"/>
                </a:lnTo>
                <a:lnTo>
                  <a:pt x="134" y="298"/>
                </a:lnTo>
                <a:lnTo>
                  <a:pt x="133" y="298"/>
                </a:lnTo>
                <a:lnTo>
                  <a:pt x="132" y="298"/>
                </a:lnTo>
                <a:lnTo>
                  <a:pt x="132" y="299"/>
                </a:lnTo>
                <a:lnTo>
                  <a:pt x="132" y="300"/>
                </a:lnTo>
                <a:lnTo>
                  <a:pt x="131" y="300"/>
                </a:lnTo>
                <a:lnTo>
                  <a:pt x="131" y="301"/>
                </a:lnTo>
                <a:lnTo>
                  <a:pt x="130" y="301"/>
                </a:lnTo>
                <a:lnTo>
                  <a:pt x="130" y="302"/>
                </a:lnTo>
                <a:lnTo>
                  <a:pt x="130" y="303"/>
                </a:lnTo>
                <a:lnTo>
                  <a:pt x="129" y="303"/>
                </a:lnTo>
                <a:lnTo>
                  <a:pt x="129" y="304"/>
                </a:lnTo>
                <a:lnTo>
                  <a:pt x="129" y="305"/>
                </a:lnTo>
                <a:lnTo>
                  <a:pt x="128" y="305"/>
                </a:lnTo>
                <a:lnTo>
                  <a:pt x="127" y="305"/>
                </a:lnTo>
                <a:lnTo>
                  <a:pt x="126" y="305"/>
                </a:lnTo>
                <a:lnTo>
                  <a:pt x="126" y="304"/>
                </a:lnTo>
                <a:lnTo>
                  <a:pt x="125" y="304"/>
                </a:lnTo>
                <a:lnTo>
                  <a:pt x="125" y="303"/>
                </a:lnTo>
                <a:lnTo>
                  <a:pt x="124" y="303"/>
                </a:lnTo>
                <a:lnTo>
                  <a:pt x="124" y="302"/>
                </a:lnTo>
                <a:lnTo>
                  <a:pt x="123" y="302"/>
                </a:lnTo>
                <a:lnTo>
                  <a:pt x="122" y="302"/>
                </a:lnTo>
                <a:lnTo>
                  <a:pt x="122" y="303"/>
                </a:lnTo>
                <a:lnTo>
                  <a:pt x="121" y="303"/>
                </a:lnTo>
                <a:lnTo>
                  <a:pt x="121" y="304"/>
                </a:lnTo>
                <a:lnTo>
                  <a:pt x="120" y="304"/>
                </a:lnTo>
                <a:lnTo>
                  <a:pt x="120" y="305"/>
                </a:lnTo>
                <a:lnTo>
                  <a:pt x="119" y="305"/>
                </a:lnTo>
                <a:lnTo>
                  <a:pt x="118" y="305"/>
                </a:lnTo>
                <a:lnTo>
                  <a:pt x="117" y="305"/>
                </a:lnTo>
                <a:lnTo>
                  <a:pt x="117" y="306"/>
                </a:lnTo>
                <a:lnTo>
                  <a:pt x="117" y="307"/>
                </a:lnTo>
                <a:lnTo>
                  <a:pt x="116" y="307"/>
                </a:lnTo>
                <a:lnTo>
                  <a:pt x="116" y="308"/>
                </a:lnTo>
                <a:lnTo>
                  <a:pt x="115" y="308"/>
                </a:lnTo>
                <a:lnTo>
                  <a:pt x="115" y="309"/>
                </a:lnTo>
                <a:lnTo>
                  <a:pt x="114" y="309"/>
                </a:lnTo>
                <a:lnTo>
                  <a:pt x="113" y="309"/>
                </a:lnTo>
                <a:lnTo>
                  <a:pt x="113" y="308"/>
                </a:lnTo>
                <a:lnTo>
                  <a:pt x="112" y="308"/>
                </a:lnTo>
                <a:lnTo>
                  <a:pt x="112" y="307"/>
                </a:lnTo>
                <a:lnTo>
                  <a:pt x="111" y="307"/>
                </a:lnTo>
                <a:lnTo>
                  <a:pt x="111" y="306"/>
                </a:lnTo>
                <a:lnTo>
                  <a:pt x="111" y="305"/>
                </a:lnTo>
                <a:lnTo>
                  <a:pt x="110" y="305"/>
                </a:lnTo>
                <a:lnTo>
                  <a:pt x="109" y="305"/>
                </a:lnTo>
                <a:lnTo>
                  <a:pt x="107" y="305"/>
                </a:lnTo>
                <a:lnTo>
                  <a:pt x="106" y="305"/>
                </a:lnTo>
                <a:lnTo>
                  <a:pt x="105" y="305"/>
                </a:lnTo>
                <a:lnTo>
                  <a:pt x="105" y="306"/>
                </a:lnTo>
                <a:lnTo>
                  <a:pt x="104" y="306"/>
                </a:lnTo>
                <a:lnTo>
                  <a:pt x="103" y="306"/>
                </a:lnTo>
                <a:lnTo>
                  <a:pt x="102" y="306"/>
                </a:lnTo>
                <a:lnTo>
                  <a:pt x="101" y="306"/>
                </a:lnTo>
                <a:lnTo>
                  <a:pt x="100" y="306"/>
                </a:lnTo>
                <a:lnTo>
                  <a:pt x="99" y="306"/>
                </a:lnTo>
                <a:lnTo>
                  <a:pt x="99" y="305"/>
                </a:lnTo>
                <a:lnTo>
                  <a:pt x="98" y="305"/>
                </a:lnTo>
                <a:lnTo>
                  <a:pt x="97" y="305"/>
                </a:lnTo>
                <a:lnTo>
                  <a:pt x="96" y="305"/>
                </a:lnTo>
                <a:lnTo>
                  <a:pt x="96" y="304"/>
                </a:lnTo>
                <a:lnTo>
                  <a:pt x="95" y="304"/>
                </a:lnTo>
                <a:lnTo>
                  <a:pt x="95" y="303"/>
                </a:lnTo>
                <a:lnTo>
                  <a:pt x="94" y="303"/>
                </a:lnTo>
                <a:lnTo>
                  <a:pt x="92" y="302"/>
                </a:lnTo>
                <a:lnTo>
                  <a:pt x="93" y="301"/>
                </a:lnTo>
                <a:lnTo>
                  <a:pt x="92" y="300"/>
                </a:lnTo>
                <a:lnTo>
                  <a:pt x="92" y="299"/>
                </a:lnTo>
                <a:lnTo>
                  <a:pt x="92" y="298"/>
                </a:lnTo>
                <a:lnTo>
                  <a:pt x="91" y="298"/>
                </a:lnTo>
                <a:lnTo>
                  <a:pt x="92" y="297"/>
                </a:lnTo>
                <a:lnTo>
                  <a:pt x="91" y="296"/>
                </a:lnTo>
                <a:lnTo>
                  <a:pt x="89" y="294"/>
                </a:lnTo>
                <a:lnTo>
                  <a:pt x="88" y="292"/>
                </a:lnTo>
                <a:lnTo>
                  <a:pt x="89" y="292"/>
                </a:lnTo>
                <a:lnTo>
                  <a:pt x="88" y="292"/>
                </a:lnTo>
                <a:lnTo>
                  <a:pt x="87" y="292"/>
                </a:lnTo>
                <a:lnTo>
                  <a:pt x="87" y="291"/>
                </a:lnTo>
                <a:lnTo>
                  <a:pt x="86" y="291"/>
                </a:lnTo>
                <a:lnTo>
                  <a:pt x="86" y="290"/>
                </a:lnTo>
                <a:lnTo>
                  <a:pt x="85" y="290"/>
                </a:lnTo>
                <a:lnTo>
                  <a:pt x="85" y="289"/>
                </a:lnTo>
                <a:lnTo>
                  <a:pt x="84" y="289"/>
                </a:lnTo>
                <a:lnTo>
                  <a:pt x="84" y="288"/>
                </a:lnTo>
                <a:lnTo>
                  <a:pt x="84" y="287"/>
                </a:lnTo>
                <a:lnTo>
                  <a:pt x="84" y="286"/>
                </a:lnTo>
                <a:lnTo>
                  <a:pt x="84" y="285"/>
                </a:lnTo>
                <a:lnTo>
                  <a:pt x="83" y="285"/>
                </a:lnTo>
                <a:lnTo>
                  <a:pt x="83" y="284"/>
                </a:lnTo>
                <a:lnTo>
                  <a:pt x="82" y="284"/>
                </a:lnTo>
                <a:lnTo>
                  <a:pt x="81" y="283"/>
                </a:lnTo>
                <a:lnTo>
                  <a:pt x="80" y="283"/>
                </a:lnTo>
                <a:lnTo>
                  <a:pt x="80" y="282"/>
                </a:lnTo>
                <a:lnTo>
                  <a:pt x="80" y="281"/>
                </a:lnTo>
                <a:lnTo>
                  <a:pt x="79" y="281"/>
                </a:lnTo>
                <a:lnTo>
                  <a:pt x="78" y="281"/>
                </a:lnTo>
                <a:lnTo>
                  <a:pt x="77" y="281"/>
                </a:lnTo>
                <a:lnTo>
                  <a:pt x="77" y="280"/>
                </a:lnTo>
                <a:lnTo>
                  <a:pt x="76" y="280"/>
                </a:lnTo>
                <a:lnTo>
                  <a:pt x="75" y="280"/>
                </a:lnTo>
                <a:lnTo>
                  <a:pt x="74" y="280"/>
                </a:lnTo>
                <a:lnTo>
                  <a:pt x="74" y="279"/>
                </a:lnTo>
                <a:lnTo>
                  <a:pt x="73" y="279"/>
                </a:lnTo>
                <a:lnTo>
                  <a:pt x="73" y="278"/>
                </a:lnTo>
                <a:lnTo>
                  <a:pt x="73" y="277"/>
                </a:lnTo>
                <a:lnTo>
                  <a:pt x="72" y="277"/>
                </a:lnTo>
                <a:lnTo>
                  <a:pt x="73" y="277"/>
                </a:lnTo>
                <a:lnTo>
                  <a:pt x="73" y="276"/>
                </a:lnTo>
                <a:lnTo>
                  <a:pt x="73" y="275"/>
                </a:lnTo>
                <a:lnTo>
                  <a:pt x="72" y="275"/>
                </a:lnTo>
                <a:lnTo>
                  <a:pt x="72" y="274"/>
                </a:lnTo>
                <a:lnTo>
                  <a:pt x="72" y="273"/>
                </a:lnTo>
                <a:lnTo>
                  <a:pt x="72" y="272"/>
                </a:lnTo>
                <a:lnTo>
                  <a:pt x="72" y="271"/>
                </a:lnTo>
                <a:lnTo>
                  <a:pt x="71" y="270"/>
                </a:lnTo>
                <a:lnTo>
                  <a:pt x="70" y="269"/>
                </a:lnTo>
                <a:lnTo>
                  <a:pt x="69" y="267"/>
                </a:lnTo>
                <a:lnTo>
                  <a:pt x="68" y="267"/>
                </a:lnTo>
                <a:lnTo>
                  <a:pt x="67" y="266"/>
                </a:lnTo>
                <a:lnTo>
                  <a:pt x="66" y="266"/>
                </a:lnTo>
                <a:lnTo>
                  <a:pt x="65" y="265"/>
                </a:lnTo>
                <a:lnTo>
                  <a:pt x="65" y="266"/>
                </a:lnTo>
                <a:lnTo>
                  <a:pt x="64" y="265"/>
                </a:lnTo>
                <a:lnTo>
                  <a:pt x="63" y="265"/>
                </a:lnTo>
                <a:lnTo>
                  <a:pt x="61" y="262"/>
                </a:lnTo>
                <a:lnTo>
                  <a:pt x="61" y="260"/>
                </a:lnTo>
                <a:lnTo>
                  <a:pt x="60" y="258"/>
                </a:lnTo>
                <a:lnTo>
                  <a:pt x="59" y="258"/>
                </a:lnTo>
                <a:lnTo>
                  <a:pt x="59" y="257"/>
                </a:lnTo>
                <a:lnTo>
                  <a:pt x="58" y="257"/>
                </a:lnTo>
                <a:lnTo>
                  <a:pt x="58" y="256"/>
                </a:lnTo>
                <a:lnTo>
                  <a:pt x="58" y="255"/>
                </a:lnTo>
                <a:lnTo>
                  <a:pt x="57" y="255"/>
                </a:lnTo>
                <a:lnTo>
                  <a:pt x="56" y="254"/>
                </a:lnTo>
                <a:lnTo>
                  <a:pt x="55" y="254"/>
                </a:lnTo>
                <a:lnTo>
                  <a:pt x="54" y="254"/>
                </a:lnTo>
                <a:lnTo>
                  <a:pt x="53" y="253"/>
                </a:lnTo>
                <a:lnTo>
                  <a:pt x="52" y="253"/>
                </a:lnTo>
                <a:lnTo>
                  <a:pt x="51" y="253"/>
                </a:lnTo>
                <a:lnTo>
                  <a:pt x="50" y="253"/>
                </a:lnTo>
                <a:lnTo>
                  <a:pt x="49" y="253"/>
                </a:lnTo>
                <a:lnTo>
                  <a:pt x="48" y="253"/>
                </a:lnTo>
                <a:lnTo>
                  <a:pt x="48" y="252"/>
                </a:lnTo>
                <a:lnTo>
                  <a:pt x="49" y="251"/>
                </a:lnTo>
                <a:lnTo>
                  <a:pt x="48" y="252"/>
                </a:lnTo>
                <a:lnTo>
                  <a:pt x="47" y="251"/>
                </a:lnTo>
                <a:lnTo>
                  <a:pt x="46" y="250"/>
                </a:lnTo>
                <a:lnTo>
                  <a:pt x="46" y="249"/>
                </a:lnTo>
                <a:lnTo>
                  <a:pt x="45" y="248"/>
                </a:lnTo>
                <a:lnTo>
                  <a:pt x="44" y="248"/>
                </a:lnTo>
                <a:lnTo>
                  <a:pt x="43" y="248"/>
                </a:lnTo>
                <a:lnTo>
                  <a:pt x="42" y="248"/>
                </a:lnTo>
                <a:lnTo>
                  <a:pt x="41" y="248"/>
                </a:lnTo>
                <a:lnTo>
                  <a:pt x="39" y="248"/>
                </a:lnTo>
                <a:lnTo>
                  <a:pt x="38" y="247"/>
                </a:lnTo>
                <a:lnTo>
                  <a:pt x="38" y="246"/>
                </a:lnTo>
                <a:lnTo>
                  <a:pt x="39" y="245"/>
                </a:lnTo>
                <a:lnTo>
                  <a:pt x="39" y="244"/>
                </a:lnTo>
                <a:lnTo>
                  <a:pt x="39" y="241"/>
                </a:lnTo>
                <a:lnTo>
                  <a:pt x="39" y="240"/>
                </a:lnTo>
                <a:lnTo>
                  <a:pt x="39" y="238"/>
                </a:lnTo>
                <a:lnTo>
                  <a:pt x="39" y="237"/>
                </a:lnTo>
                <a:lnTo>
                  <a:pt x="40" y="236"/>
                </a:lnTo>
                <a:lnTo>
                  <a:pt x="40" y="235"/>
                </a:lnTo>
                <a:lnTo>
                  <a:pt x="41" y="235"/>
                </a:lnTo>
                <a:lnTo>
                  <a:pt x="42" y="235"/>
                </a:lnTo>
                <a:lnTo>
                  <a:pt x="42" y="234"/>
                </a:lnTo>
                <a:lnTo>
                  <a:pt x="41" y="234"/>
                </a:lnTo>
                <a:lnTo>
                  <a:pt x="41" y="233"/>
                </a:lnTo>
                <a:lnTo>
                  <a:pt x="40" y="232"/>
                </a:lnTo>
                <a:lnTo>
                  <a:pt x="40" y="231"/>
                </a:lnTo>
                <a:lnTo>
                  <a:pt x="40" y="230"/>
                </a:lnTo>
                <a:lnTo>
                  <a:pt x="39" y="230"/>
                </a:lnTo>
                <a:lnTo>
                  <a:pt x="38" y="228"/>
                </a:lnTo>
                <a:lnTo>
                  <a:pt x="38" y="227"/>
                </a:lnTo>
                <a:lnTo>
                  <a:pt x="36" y="227"/>
                </a:lnTo>
                <a:lnTo>
                  <a:pt x="36" y="226"/>
                </a:lnTo>
                <a:lnTo>
                  <a:pt x="34" y="226"/>
                </a:lnTo>
                <a:lnTo>
                  <a:pt x="33" y="226"/>
                </a:lnTo>
                <a:lnTo>
                  <a:pt x="31" y="225"/>
                </a:lnTo>
                <a:lnTo>
                  <a:pt x="30" y="224"/>
                </a:lnTo>
                <a:lnTo>
                  <a:pt x="29" y="223"/>
                </a:lnTo>
                <a:lnTo>
                  <a:pt x="26" y="221"/>
                </a:lnTo>
                <a:lnTo>
                  <a:pt x="25" y="220"/>
                </a:lnTo>
                <a:lnTo>
                  <a:pt x="24" y="220"/>
                </a:lnTo>
                <a:lnTo>
                  <a:pt x="22" y="220"/>
                </a:lnTo>
                <a:lnTo>
                  <a:pt x="21" y="220"/>
                </a:lnTo>
                <a:lnTo>
                  <a:pt x="21" y="219"/>
                </a:lnTo>
                <a:lnTo>
                  <a:pt x="21" y="218"/>
                </a:lnTo>
                <a:lnTo>
                  <a:pt x="21" y="217"/>
                </a:lnTo>
                <a:lnTo>
                  <a:pt x="21" y="216"/>
                </a:lnTo>
                <a:lnTo>
                  <a:pt x="20" y="216"/>
                </a:lnTo>
                <a:lnTo>
                  <a:pt x="19" y="216"/>
                </a:lnTo>
                <a:lnTo>
                  <a:pt x="19" y="215"/>
                </a:lnTo>
                <a:lnTo>
                  <a:pt x="19" y="214"/>
                </a:lnTo>
                <a:lnTo>
                  <a:pt x="20" y="214"/>
                </a:lnTo>
                <a:lnTo>
                  <a:pt x="20" y="213"/>
                </a:lnTo>
                <a:lnTo>
                  <a:pt x="20" y="212"/>
                </a:lnTo>
                <a:lnTo>
                  <a:pt x="19" y="212"/>
                </a:lnTo>
                <a:lnTo>
                  <a:pt x="19" y="211"/>
                </a:lnTo>
                <a:lnTo>
                  <a:pt x="20" y="211"/>
                </a:lnTo>
                <a:lnTo>
                  <a:pt x="20" y="210"/>
                </a:lnTo>
                <a:lnTo>
                  <a:pt x="19" y="210"/>
                </a:lnTo>
                <a:lnTo>
                  <a:pt x="20" y="210"/>
                </a:lnTo>
                <a:lnTo>
                  <a:pt x="20" y="209"/>
                </a:lnTo>
                <a:lnTo>
                  <a:pt x="19" y="209"/>
                </a:lnTo>
                <a:lnTo>
                  <a:pt x="18" y="209"/>
                </a:lnTo>
                <a:lnTo>
                  <a:pt x="19" y="209"/>
                </a:lnTo>
                <a:lnTo>
                  <a:pt x="19" y="208"/>
                </a:lnTo>
                <a:lnTo>
                  <a:pt x="19" y="207"/>
                </a:lnTo>
                <a:lnTo>
                  <a:pt x="20" y="207"/>
                </a:lnTo>
                <a:lnTo>
                  <a:pt x="20" y="206"/>
                </a:lnTo>
                <a:lnTo>
                  <a:pt x="20" y="205"/>
                </a:lnTo>
                <a:lnTo>
                  <a:pt x="20" y="204"/>
                </a:lnTo>
                <a:lnTo>
                  <a:pt x="20" y="203"/>
                </a:lnTo>
                <a:lnTo>
                  <a:pt x="20" y="202"/>
                </a:lnTo>
                <a:lnTo>
                  <a:pt x="20" y="201"/>
                </a:lnTo>
                <a:lnTo>
                  <a:pt x="20" y="200"/>
                </a:lnTo>
                <a:lnTo>
                  <a:pt x="20" y="199"/>
                </a:lnTo>
                <a:lnTo>
                  <a:pt x="20" y="198"/>
                </a:lnTo>
                <a:lnTo>
                  <a:pt x="20" y="197"/>
                </a:lnTo>
                <a:lnTo>
                  <a:pt x="20" y="196"/>
                </a:lnTo>
                <a:lnTo>
                  <a:pt x="20" y="195"/>
                </a:lnTo>
                <a:lnTo>
                  <a:pt x="20" y="194"/>
                </a:lnTo>
                <a:lnTo>
                  <a:pt x="20" y="193"/>
                </a:lnTo>
                <a:lnTo>
                  <a:pt x="20" y="192"/>
                </a:lnTo>
                <a:lnTo>
                  <a:pt x="20" y="191"/>
                </a:lnTo>
                <a:lnTo>
                  <a:pt x="20" y="190"/>
                </a:lnTo>
                <a:lnTo>
                  <a:pt x="20" y="189"/>
                </a:lnTo>
                <a:lnTo>
                  <a:pt x="20" y="188"/>
                </a:lnTo>
                <a:lnTo>
                  <a:pt x="20" y="187"/>
                </a:lnTo>
                <a:lnTo>
                  <a:pt x="19" y="185"/>
                </a:lnTo>
                <a:lnTo>
                  <a:pt x="19" y="184"/>
                </a:lnTo>
                <a:lnTo>
                  <a:pt x="18" y="178"/>
                </a:lnTo>
                <a:lnTo>
                  <a:pt x="18" y="171"/>
                </a:lnTo>
                <a:lnTo>
                  <a:pt x="18" y="170"/>
                </a:lnTo>
                <a:lnTo>
                  <a:pt x="18" y="169"/>
                </a:lnTo>
                <a:lnTo>
                  <a:pt x="17" y="169"/>
                </a:lnTo>
                <a:lnTo>
                  <a:pt x="17" y="168"/>
                </a:lnTo>
                <a:lnTo>
                  <a:pt x="17" y="167"/>
                </a:lnTo>
                <a:lnTo>
                  <a:pt x="17" y="166"/>
                </a:lnTo>
                <a:lnTo>
                  <a:pt x="17" y="165"/>
                </a:lnTo>
                <a:lnTo>
                  <a:pt x="17" y="164"/>
                </a:lnTo>
                <a:lnTo>
                  <a:pt x="17" y="163"/>
                </a:lnTo>
                <a:lnTo>
                  <a:pt x="17" y="162"/>
                </a:lnTo>
                <a:lnTo>
                  <a:pt x="16" y="162"/>
                </a:lnTo>
                <a:lnTo>
                  <a:pt x="16" y="161"/>
                </a:lnTo>
                <a:lnTo>
                  <a:pt x="15" y="161"/>
                </a:lnTo>
                <a:lnTo>
                  <a:pt x="15" y="160"/>
                </a:lnTo>
                <a:lnTo>
                  <a:pt x="14" y="160"/>
                </a:lnTo>
                <a:lnTo>
                  <a:pt x="14" y="159"/>
                </a:lnTo>
                <a:lnTo>
                  <a:pt x="13" y="159"/>
                </a:lnTo>
                <a:lnTo>
                  <a:pt x="13" y="158"/>
                </a:lnTo>
                <a:lnTo>
                  <a:pt x="12" y="158"/>
                </a:lnTo>
                <a:lnTo>
                  <a:pt x="12" y="157"/>
                </a:lnTo>
                <a:lnTo>
                  <a:pt x="11" y="157"/>
                </a:lnTo>
                <a:lnTo>
                  <a:pt x="11" y="156"/>
                </a:lnTo>
                <a:lnTo>
                  <a:pt x="11" y="155"/>
                </a:lnTo>
                <a:lnTo>
                  <a:pt x="11" y="154"/>
                </a:lnTo>
                <a:lnTo>
                  <a:pt x="11" y="153"/>
                </a:lnTo>
                <a:lnTo>
                  <a:pt x="11" y="152"/>
                </a:lnTo>
                <a:lnTo>
                  <a:pt x="11" y="151"/>
                </a:lnTo>
                <a:lnTo>
                  <a:pt x="10" y="151"/>
                </a:lnTo>
                <a:lnTo>
                  <a:pt x="10" y="150"/>
                </a:lnTo>
                <a:lnTo>
                  <a:pt x="9" y="150"/>
                </a:lnTo>
                <a:lnTo>
                  <a:pt x="9" y="149"/>
                </a:lnTo>
                <a:lnTo>
                  <a:pt x="9" y="148"/>
                </a:lnTo>
                <a:lnTo>
                  <a:pt x="8" y="147"/>
                </a:lnTo>
                <a:lnTo>
                  <a:pt x="8" y="146"/>
                </a:lnTo>
                <a:lnTo>
                  <a:pt x="8" y="145"/>
                </a:lnTo>
                <a:lnTo>
                  <a:pt x="8" y="144"/>
                </a:lnTo>
                <a:lnTo>
                  <a:pt x="8" y="143"/>
                </a:lnTo>
                <a:lnTo>
                  <a:pt x="8" y="142"/>
                </a:lnTo>
                <a:lnTo>
                  <a:pt x="8" y="141"/>
                </a:lnTo>
                <a:lnTo>
                  <a:pt x="8" y="140"/>
                </a:lnTo>
                <a:lnTo>
                  <a:pt x="9" y="140"/>
                </a:lnTo>
                <a:lnTo>
                  <a:pt x="9" y="139"/>
                </a:lnTo>
                <a:lnTo>
                  <a:pt x="9" y="138"/>
                </a:lnTo>
                <a:lnTo>
                  <a:pt x="8" y="136"/>
                </a:lnTo>
                <a:lnTo>
                  <a:pt x="8" y="135"/>
                </a:lnTo>
                <a:lnTo>
                  <a:pt x="8" y="134"/>
                </a:lnTo>
                <a:lnTo>
                  <a:pt x="8" y="133"/>
                </a:lnTo>
                <a:lnTo>
                  <a:pt x="8" y="132"/>
                </a:lnTo>
                <a:lnTo>
                  <a:pt x="8" y="131"/>
                </a:lnTo>
                <a:lnTo>
                  <a:pt x="8" y="130"/>
                </a:lnTo>
                <a:lnTo>
                  <a:pt x="9" y="129"/>
                </a:lnTo>
                <a:lnTo>
                  <a:pt x="9" y="128"/>
                </a:lnTo>
                <a:lnTo>
                  <a:pt x="8" y="127"/>
                </a:lnTo>
                <a:lnTo>
                  <a:pt x="9" y="127"/>
                </a:lnTo>
                <a:lnTo>
                  <a:pt x="9" y="126"/>
                </a:lnTo>
                <a:lnTo>
                  <a:pt x="9" y="125"/>
                </a:lnTo>
                <a:lnTo>
                  <a:pt x="10" y="125"/>
                </a:lnTo>
                <a:lnTo>
                  <a:pt x="11" y="125"/>
                </a:lnTo>
                <a:lnTo>
                  <a:pt x="11" y="124"/>
                </a:lnTo>
                <a:lnTo>
                  <a:pt x="11" y="123"/>
                </a:lnTo>
                <a:lnTo>
                  <a:pt x="10" y="123"/>
                </a:lnTo>
                <a:lnTo>
                  <a:pt x="10" y="122"/>
                </a:lnTo>
                <a:lnTo>
                  <a:pt x="9" y="122"/>
                </a:lnTo>
                <a:lnTo>
                  <a:pt x="8" y="122"/>
                </a:lnTo>
                <a:lnTo>
                  <a:pt x="8" y="121"/>
                </a:lnTo>
                <a:lnTo>
                  <a:pt x="7" y="120"/>
                </a:lnTo>
                <a:lnTo>
                  <a:pt x="6" y="119"/>
                </a:lnTo>
                <a:lnTo>
                  <a:pt x="5" y="119"/>
                </a:lnTo>
                <a:lnTo>
                  <a:pt x="5" y="118"/>
                </a:lnTo>
                <a:lnTo>
                  <a:pt x="4" y="118"/>
                </a:lnTo>
                <a:lnTo>
                  <a:pt x="3" y="117"/>
                </a:lnTo>
                <a:lnTo>
                  <a:pt x="3" y="116"/>
                </a:lnTo>
                <a:lnTo>
                  <a:pt x="2" y="115"/>
                </a:lnTo>
                <a:lnTo>
                  <a:pt x="2" y="114"/>
                </a:lnTo>
                <a:lnTo>
                  <a:pt x="2" y="113"/>
                </a:lnTo>
                <a:lnTo>
                  <a:pt x="1" y="111"/>
                </a:lnTo>
                <a:lnTo>
                  <a:pt x="0" y="109"/>
                </a:lnTo>
                <a:lnTo>
                  <a:pt x="1" y="109"/>
                </a:lnTo>
                <a:lnTo>
                  <a:pt x="2" y="109"/>
                </a:lnTo>
                <a:lnTo>
                  <a:pt x="3" y="109"/>
                </a:lnTo>
                <a:lnTo>
                  <a:pt x="4" y="110"/>
                </a:lnTo>
                <a:lnTo>
                  <a:pt x="5" y="110"/>
                </a:lnTo>
                <a:lnTo>
                  <a:pt x="5" y="109"/>
                </a:lnTo>
                <a:lnTo>
                  <a:pt x="5" y="108"/>
                </a:lnTo>
                <a:lnTo>
                  <a:pt x="5" y="107"/>
                </a:lnTo>
                <a:lnTo>
                  <a:pt x="5" y="106"/>
                </a:lnTo>
                <a:lnTo>
                  <a:pt x="5" y="105"/>
                </a:lnTo>
                <a:lnTo>
                  <a:pt x="5" y="104"/>
                </a:lnTo>
                <a:lnTo>
                  <a:pt x="5" y="103"/>
                </a:lnTo>
                <a:lnTo>
                  <a:pt x="5" y="102"/>
                </a:lnTo>
                <a:lnTo>
                  <a:pt x="5" y="101"/>
                </a:lnTo>
                <a:lnTo>
                  <a:pt x="5" y="100"/>
                </a:lnTo>
                <a:lnTo>
                  <a:pt x="5" y="99"/>
                </a:lnTo>
                <a:lnTo>
                  <a:pt x="6" y="99"/>
                </a:lnTo>
                <a:lnTo>
                  <a:pt x="7" y="99"/>
                </a:lnTo>
                <a:lnTo>
                  <a:pt x="8" y="99"/>
                </a:lnTo>
                <a:lnTo>
                  <a:pt x="8" y="98"/>
                </a:lnTo>
                <a:lnTo>
                  <a:pt x="9" y="98"/>
                </a:lnTo>
                <a:lnTo>
                  <a:pt x="9" y="97"/>
                </a:lnTo>
                <a:lnTo>
                  <a:pt x="8" y="97"/>
                </a:lnTo>
                <a:lnTo>
                  <a:pt x="8" y="98"/>
                </a:lnTo>
                <a:lnTo>
                  <a:pt x="7" y="98"/>
                </a:lnTo>
                <a:lnTo>
                  <a:pt x="7" y="97"/>
                </a:lnTo>
                <a:lnTo>
                  <a:pt x="7" y="96"/>
                </a:lnTo>
                <a:lnTo>
                  <a:pt x="7" y="95"/>
                </a:lnTo>
                <a:lnTo>
                  <a:pt x="7" y="94"/>
                </a:lnTo>
                <a:lnTo>
                  <a:pt x="7" y="93"/>
                </a:lnTo>
                <a:lnTo>
                  <a:pt x="6" y="92"/>
                </a:lnTo>
                <a:lnTo>
                  <a:pt x="6" y="91"/>
                </a:lnTo>
                <a:lnTo>
                  <a:pt x="6" y="90"/>
                </a:lnTo>
                <a:lnTo>
                  <a:pt x="6" y="88"/>
                </a:lnTo>
                <a:lnTo>
                  <a:pt x="6" y="87"/>
                </a:lnTo>
                <a:lnTo>
                  <a:pt x="6" y="86"/>
                </a:lnTo>
                <a:lnTo>
                  <a:pt x="6" y="85"/>
                </a:lnTo>
                <a:lnTo>
                  <a:pt x="5" y="84"/>
                </a:lnTo>
                <a:lnTo>
                  <a:pt x="5" y="83"/>
                </a:lnTo>
                <a:lnTo>
                  <a:pt x="5" y="82"/>
                </a:lnTo>
                <a:lnTo>
                  <a:pt x="5" y="81"/>
                </a:lnTo>
                <a:lnTo>
                  <a:pt x="5" y="80"/>
                </a:lnTo>
                <a:lnTo>
                  <a:pt x="5" y="79"/>
                </a:lnTo>
                <a:lnTo>
                  <a:pt x="6" y="78"/>
                </a:lnTo>
                <a:lnTo>
                  <a:pt x="6" y="77"/>
                </a:lnTo>
                <a:lnTo>
                  <a:pt x="7" y="77"/>
                </a:lnTo>
                <a:lnTo>
                  <a:pt x="9" y="77"/>
                </a:lnTo>
                <a:lnTo>
                  <a:pt x="10" y="77"/>
                </a:lnTo>
                <a:lnTo>
                  <a:pt x="11" y="75"/>
                </a:lnTo>
                <a:lnTo>
                  <a:pt x="14" y="74"/>
                </a:lnTo>
                <a:lnTo>
                  <a:pt x="15" y="74"/>
                </a:lnTo>
                <a:lnTo>
                  <a:pt x="17" y="74"/>
                </a:lnTo>
                <a:lnTo>
                  <a:pt x="18" y="73"/>
                </a:lnTo>
                <a:lnTo>
                  <a:pt x="19" y="73"/>
                </a:lnTo>
                <a:lnTo>
                  <a:pt x="20" y="72"/>
                </a:lnTo>
                <a:lnTo>
                  <a:pt x="19" y="72"/>
                </a:lnTo>
                <a:lnTo>
                  <a:pt x="19" y="71"/>
                </a:lnTo>
                <a:lnTo>
                  <a:pt x="19" y="70"/>
                </a:lnTo>
                <a:lnTo>
                  <a:pt x="19" y="69"/>
                </a:lnTo>
                <a:lnTo>
                  <a:pt x="19" y="68"/>
                </a:lnTo>
                <a:lnTo>
                  <a:pt x="18" y="68"/>
                </a:lnTo>
                <a:lnTo>
                  <a:pt x="18" y="67"/>
                </a:lnTo>
                <a:lnTo>
                  <a:pt x="18" y="65"/>
                </a:lnTo>
                <a:lnTo>
                  <a:pt x="18" y="63"/>
                </a:lnTo>
                <a:lnTo>
                  <a:pt x="19" y="63"/>
                </a:lnTo>
                <a:lnTo>
                  <a:pt x="19" y="62"/>
                </a:lnTo>
                <a:lnTo>
                  <a:pt x="18" y="62"/>
                </a:lnTo>
                <a:lnTo>
                  <a:pt x="18" y="61"/>
                </a:lnTo>
                <a:lnTo>
                  <a:pt x="18" y="59"/>
                </a:lnTo>
                <a:lnTo>
                  <a:pt x="18" y="57"/>
                </a:lnTo>
                <a:lnTo>
                  <a:pt x="18" y="56"/>
                </a:lnTo>
                <a:lnTo>
                  <a:pt x="18" y="55"/>
                </a:lnTo>
                <a:lnTo>
                  <a:pt x="17" y="54"/>
                </a:lnTo>
                <a:lnTo>
                  <a:pt x="17" y="53"/>
                </a:lnTo>
                <a:lnTo>
                  <a:pt x="17" y="52"/>
                </a:lnTo>
                <a:lnTo>
                  <a:pt x="18" y="52"/>
                </a:lnTo>
                <a:lnTo>
                  <a:pt x="19" y="51"/>
                </a:lnTo>
                <a:lnTo>
                  <a:pt x="20" y="50"/>
                </a:lnTo>
                <a:lnTo>
                  <a:pt x="21" y="49"/>
                </a:lnTo>
                <a:lnTo>
                  <a:pt x="21" y="48"/>
                </a:lnTo>
                <a:lnTo>
                  <a:pt x="21" y="47"/>
                </a:lnTo>
                <a:lnTo>
                  <a:pt x="20" y="46"/>
                </a:lnTo>
                <a:lnTo>
                  <a:pt x="20" y="44"/>
                </a:lnTo>
                <a:lnTo>
                  <a:pt x="19" y="44"/>
                </a:lnTo>
                <a:lnTo>
                  <a:pt x="18" y="43"/>
                </a:lnTo>
                <a:lnTo>
                  <a:pt x="17" y="42"/>
                </a:lnTo>
                <a:lnTo>
                  <a:pt x="17" y="41"/>
                </a:lnTo>
                <a:lnTo>
                  <a:pt x="17" y="40"/>
                </a:lnTo>
                <a:lnTo>
                  <a:pt x="16" y="39"/>
                </a:lnTo>
                <a:lnTo>
                  <a:pt x="16" y="38"/>
                </a:lnTo>
                <a:lnTo>
                  <a:pt x="16" y="37"/>
                </a:lnTo>
                <a:lnTo>
                  <a:pt x="17" y="36"/>
                </a:lnTo>
                <a:lnTo>
                  <a:pt x="17" y="35"/>
                </a:lnTo>
                <a:lnTo>
                  <a:pt x="17" y="34"/>
                </a:lnTo>
                <a:lnTo>
                  <a:pt x="18" y="31"/>
                </a:lnTo>
                <a:lnTo>
                  <a:pt x="18" y="30"/>
                </a:lnTo>
                <a:lnTo>
                  <a:pt x="19" y="30"/>
                </a:lnTo>
                <a:lnTo>
                  <a:pt x="20" y="29"/>
                </a:lnTo>
                <a:lnTo>
                  <a:pt x="21" y="29"/>
                </a:lnTo>
                <a:lnTo>
                  <a:pt x="21" y="28"/>
                </a:lnTo>
                <a:lnTo>
                  <a:pt x="21" y="27"/>
                </a:lnTo>
                <a:lnTo>
                  <a:pt x="22" y="26"/>
                </a:lnTo>
                <a:lnTo>
                  <a:pt x="23" y="26"/>
                </a:lnTo>
                <a:lnTo>
                  <a:pt x="24" y="24"/>
                </a:lnTo>
                <a:lnTo>
                  <a:pt x="25" y="24"/>
                </a:lnTo>
                <a:lnTo>
                  <a:pt x="26" y="24"/>
                </a:lnTo>
                <a:lnTo>
                  <a:pt x="27" y="24"/>
                </a:lnTo>
                <a:lnTo>
                  <a:pt x="30" y="23"/>
                </a:lnTo>
                <a:lnTo>
                  <a:pt x="31" y="22"/>
                </a:lnTo>
                <a:lnTo>
                  <a:pt x="32" y="22"/>
                </a:lnTo>
                <a:lnTo>
                  <a:pt x="35" y="22"/>
                </a:lnTo>
                <a:lnTo>
                  <a:pt x="36" y="22"/>
                </a:lnTo>
                <a:lnTo>
                  <a:pt x="36" y="21"/>
                </a:lnTo>
                <a:lnTo>
                  <a:pt x="37" y="21"/>
                </a:lnTo>
                <a:lnTo>
                  <a:pt x="38" y="20"/>
                </a:lnTo>
                <a:lnTo>
                  <a:pt x="39" y="20"/>
                </a:lnTo>
                <a:lnTo>
                  <a:pt x="39" y="19"/>
                </a:lnTo>
                <a:lnTo>
                  <a:pt x="40" y="19"/>
                </a:lnTo>
                <a:lnTo>
                  <a:pt x="41" y="19"/>
                </a:lnTo>
                <a:lnTo>
                  <a:pt x="42" y="19"/>
                </a:lnTo>
                <a:lnTo>
                  <a:pt x="43" y="19"/>
                </a:lnTo>
                <a:lnTo>
                  <a:pt x="43" y="18"/>
                </a:lnTo>
                <a:lnTo>
                  <a:pt x="44" y="18"/>
                </a:lnTo>
                <a:lnTo>
                  <a:pt x="45" y="18"/>
                </a:lnTo>
                <a:lnTo>
                  <a:pt x="46" y="18"/>
                </a:lnTo>
                <a:lnTo>
                  <a:pt x="46" y="17"/>
                </a:lnTo>
                <a:lnTo>
                  <a:pt x="47" y="17"/>
                </a:lnTo>
                <a:lnTo>
                  <a:pt x="48" y="16"/>
                </a:lnTo>
                <a:lnTo>
                  <a:pt x="48" y="15"/>
                </a:lnTo>
                <a:lnTo>
                  <a:pt x="48" y="14"/>
                </a:lnTo>
                <a:lnTo>
                  <a:pt x="48" y="13"/>
                </a:lnTo>
                <a:lnTo>
                  <a:pt x="48" y="12"/>
                </a:lnTo>
                <a:lnTo>
                  <a:pt x="48" y="11"/>
                </a:lnTo>
                <a:lnTo>
                  <a:pt x="48" y="10"/>
                </a:lnTo>
                <a:lnTo>
                  <a:pt x="47" y="10"/>
                </a:lnTo>
                <a:lnTo>
                  <a:pt x="47" y="9"/>
                </a:lnTo>
                <a:lnTo>
                  <a:pt x="47" y="8"/>
                </a:lnTo>
                <a:lnTo>
                  <a:pt x="47" y="7"/>
                </a:lnTo>
                <a:lnTo>
                  <a:pt x="47" y="6"/>
                </a:lnTo>
                <a:lnTo>
                  <a:pt x="48" y="5"/>
                </a:lnTo>
                <a:lnTo>
                  <a:pt x="47" y="4"/>
                </a:lnTo>
                <a:lnTo>
                  <a:pt x="47" y="3"/>
                </a:lnTo>
                <a:lnTo>
                  <a:pt x="48" y="2"/>
                </a:lnTo>
                <a:lnTo>
                  <a:pt x="48" y="1"/>
                </a:lnTo>
                <a:lnTo>
                  <a:pt x="49" y="0"/>
                </a:lnTo>
                <a:lnTo>
                  <a:pt x="50" y="0"/>
                </a:lnTo>
                <a:lnTo>
                  <a:pt x="51" y="0"/>
                </a:lnTo>
                <a:lnTo>
                  <a:pt x="52" y="1"/>
                </a:lnTo>
                <a:lnTo>
                  <a:pt x="53" y="3"/>
                </a:lnTo>
                <a:lnTo>
                  <a:pt x="54" y="3"/>
                </a:lnTo>
                <a:lnTo>
                  <a:pt x="55" y="4"/>
                </a:lnTo>
                <a:lnTo>
                  <a:pt x="56" y="4"/>
                </a:lnTo>
                <a:lnTo>
                  <a:pt x="57" y="4"/>
                </a:lnTo>
                <a:lnTo>
                  <a:pt x="58" y="4"/>
                </a:lnTo>
                <a:lnTo>
                  <a:pt x="59" y="4"/>
                </a:lnTo>
                <a:lnTo>
                  <a:pt x="60" y="4"/>
                </a:lnTo>
                <a:lnTo>
                  <a:pt x="61" y="4"/>
                </a:lnTo>
                <a:lnTo>
                  <a:pt x="63" y="4"/>
                </a:lnTo>
                <a:lnTo>
                  <a:pt x="64" y="4"/>
                </a:lnTo>
                <a:lnTo>
                  <a:pt x="65" y="4"/>
                </a:lnTo>
                <a:lnTo>
                  <a:pt x="67" y="3"/>
                </a:lnTo>
                <a:lnTo>
                  <a:pt x="68" y="3"/>
                </a:lnTo>
                <a:lnTo>
                  <a:pt x="69" y="4"/>
                </a:lnTo>
                <a:lnTo>
                  <a:pt x="70" y="4"/>
                </a:lnTo>
                <a:lnTo>
                  <a:pt x="71" y="4"/>
                </a:lnTo>
                <a:lnTo>
                  <a:pt x="72" y="4"/>
                </a:lnTo>
                <a:lnTo>
                  <a:pt x="73" y="4"/>
                </a:lnTo>
                <a:lnTo>
                  <a:pt x="74" y="4"/>
                </a:lnTo>
                <a:lnTo>
                  <a:pt x="73" y="5"/>
                </a:lnTo>
                <a:lnTo>
                  <a:pt x="73" y="6"/>
                </a:lnTo>
                <a:lnTo>
                  <a:pt x="73" y="7"/>
                </a:lnTo>
                <a:lnTo>
                  <a:pt x="73" y="8"/>
                </a:lnTo>
                <a:lnTo>
                  <a:pt x="72" y="8"/>
                </a:lnTo>
                <a:lnTo>
                  <a:pt x="71" y="9"/>
                </a:lnTo>
                <a:lnTo>
                  <a:pt x="71" y="10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4" y="12"/>
                </a:lnTo>
                <a:lnTo>
                  <a:pt x="75" y="12"/>
                </a:lnTo>
                <a:lnTo>
                  <a:pt x="76" y="12"/>
                </a:lnTo>
                <a:lnTo>
                  <a:pt x="76" y="11"/>
                </a:lnTo>
                <a:lnTo>
                  <a:pt x="77" y="11"/>
                </a:lnTo>
                <a:lnTo>
                  <a:pt x="78" y="10"/>
                </a:lnTo>
                <a:lnTo>
                  <a:pt x="79" y="10"/>
                </a:lnTo>
                <a:lnTo>
                  <a:pt x="80" y="10"/>
                </a:lnTo>
                <a:lnTo>
                  <a:pt x="80" y="9"/>
                </a:lnTo>
                <a:lnTo>
                  <a:pt x="80" y="8"/>
                </a:lnTo>
                <a:lnTo>
                  <a:pt x="81" y="8"/>
                </a:lnTo>
                <a:lnTo>
                  <a:pt x="82" y="9"/>
                </a:lnTo>
                <a:lnTo>
                  <a:pt x="83" y="9"/>
                </a:lnTo>
                <a:lnTo>
                  <a:pt x="83" y="10"/>
                </a:lnTo>
                <a:lnTo>
                  <a:pt x="84" y="11"/>
                </a:lnTo>
                <a:lnTo>
                  <a:pt x="84" y="12"/>
                </a:lnTo>
                <a:lnTo>
                  <a:pt x="84" y="13"/>
                </a:lnTo>
                <a:lnTo>
                  <a:pt x="84" y="14"/>
                </a:lnTo>
                <a:lnTo>
                  <a:pt x="84" y="15"/>
                </a:lnTo>
                <a:lnTo>
                  <a:pt x="84" y="16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6" y="19"/>
                </a:lnTo>
                <a:lnTo>
                  <a:pt x="86" y="20"/>
                </a:lnTo>
                <a:lnTo>
                  <a:pt x="86" y="21"/>
                </a:lnTo>
                <a:lnTo>
                  <a:pt x="87" y="21"/>
                </a:lnTo>
                <a:lnTo>
                  <a:pt x="88" y="21"/>
                </a:lnTo>
                <a:lnTo>
                  <a:pt x="88" y="22"/>
                </a:lnTo>
                <a:lnTo>
                  <a:pt x="89" y="22"/>
                </a:lnTo>
                <a:lnTo>
                  <a:pt x="90" y="22"/>
                </a:lnTo>
                <a:lnTo>
                  <a:pt x="90" y="21"/>
                </a:lnTo>
                <a:lnTo>
                  <a:pt x="91" y="20"/>
                </a:lnTo>
                <a:lnTo>
                  <a:pt x="92" y="20"/>
                </a:lnTo>
                <a:lnTo>
                  <a:pt x="92" y="19"/>
                </a:lnTo>
                <a:lnTo>
                  <a:pt x="92" y="18"/>
                </a:lnTo>
                <a:lnTo>
                  <a:pt x="93" y="18"/>
                </a:lnTo>
                <a:lnTo>
                  <a:pt x="93" y="17"/>
                </a:lnTo>
                <a:lnTo>
                  <a:pt x="94" y="17"/>
                </a:lnTo>
                <a:lnTo>
                  <a:pt x="94" y="18"/>
                </a:lnTo>
                <a:lnTo>
                  <a:pt x="94" y="17"/>
                </a:lnTo>
                <a:lnTo>
                  <a:pt x="95" y="17"/>
                </a:lnTo>
                <a:lnTo>
                  <a:pt x="94" y="17"/>
                </a:lnTo>
                <a:lnTo>
                  <a:pt x="94" y="16"/>
                </a:lnTo>
                <a:lnTo>
                  <a:pt x="93" y="16"/>
                </a:lnTo>
                <a:lnTo>
                  <a:pt x="94" y="16"/>
                </a:lnTo>
                <a:lnTo>
                  <a:pt x="95" y="16"/>
                </a:lnTo>
                <a:lnTo>
                  <a:pt x="96" y="16"/>
                </a:lnTo>
                <a:lnTo>
                  <a:pt x="96" y="17"/>
                </a:lnTo>
                <a:lnTo>
                  <a:pt x="97" y="17"/>
                </a:lnTo>
                <a:lnTo>
                  <a:pt x="98" y="17"/>
                </a:lnTo>
                <a:lnTo>
                  <a:pt x="98" y="18"/>
                </a:lnTo>
                <a:lnTo>
                  <a:pt x="99" y="18"/>
                </a:lnTo>
                <a:lnTo>
                  <a:pt x="99" y="17"/>
                </a:lnTo>
                <a:lnTo>
                  <a:pt x="99" y="16"/>
                </a:lnTo>
                <a:lnTo>
                  <a:pt x="100" y="16"/>
                </a:lnTo>
                <a:lnTo>
                  <a:pt x="101" y="16"/>
                </a:lnTo>
                <a:lnTo>
                  <a:pt x="102" y="16"/>
                </a:lnTo>
                <a:lnTo>
                  <a:pt x="103" y="16"/>
                </a:lnTo>
                <a:lnTo>
                  <a:pt x="104" y="16"/>
                </a:lnTo>
                <a:lnTo>
                  <a:pt x="103" y="16"/>
                </a:lnTo>
                <a:lnTo>
                  <a:pt x="103" y="15"/>
                </a:lnTo>
                <a:lnTo>
                  <a:pt x="103" y="14"/>
                </a:lnTo>
                <a:lnTo>
                  <a:pt x="103" y="13"/>
                </a:lnTo>
                <a:lnTo>
                  <a:pt x="104" y="12"/>
                </a:lnTo>
                <a:lnTo>
                  <a:pt x="104" y="11"/>
                </a:lnTo>
                <a:lnTo>
                  <a:pt x="104" y="10"/>
                </a:lnTo>
                <a:lnTo>
                  <a:pt x="105" y="10"/>
                </a:lnTo>
                <a:lnTo>
                  <a:pt x="106" y="10"/>
                </a:lnTo>
                <a:lnTo>
                  <a:pt x="107" y="10"/>
                </a:lnTo>
                <a:lnTo>
                  <a:pt x="108" y="10"/>
                </a:lnTo>
                <a:lnTo>
                  <a:pt x="109" y="11"/>
                </a:lnTo>
                <a:lnTo>
                  <a:pt x="110" y="11"/>
                </a:lnTo>
                <a:lnTo>
                  <a:pt x="110" y="10"/>
                </a:lnTo>
                <a:lnTo>
                  <a:pt x="110" y="11"/>
                </a:lnTo>
                <a:lnTo>
                  <a:pt x="111" y="11"/>
                </a:lnTo>
                <a:lnTo>
                  <a:pt x="112" y="11"/>
                </a:lnTo>
                <a:lnTo>
                  <a:pt x="112" y="12"/>
                </a:lnTo>
                <a:lnTo>
                  <a:pt x="113" y="12"/>
                </a:lnTo>
                <a:lnTo>
                  <a:pt x="114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11"/>
                </a:lnTo>
                <a:lnTo>
                  <a:pt x="117" y="12"/>
                </a:lnTo>
                <a:lnTo>
                  <a:pt x="117" y="11"/>
                </a:lnTo>
                <a:lnTo>
                  <a:pt x="118" y="11"/>
                </a:lnTo>
                <a:lnTo>
                  <a:pt x="119" y="12"/>
                </a:lnTo>
                <a:lnTo>
                  <a:pt x="120" y="12"/>
                </a:lnTo>
                <a:lnTo>
                  <a:pt x="121" y="12"/>
                </a:lnTo>
                <a:lnTo>
                  <a:pt x="121" y="13"/>
                </a:lnTo>
                <a:lnTo>
                  <a:pt x="122" y="13"/>
                </a:lnTo>
                <a:lnTo>
                  <a:pt x="123" y="13"/>
                </a:lnTo>
                <a:lnTo>
                  <a:pt x="124" y="13"/>
                </a:lnTo>
                <a:lnTo>
                  <a:pt x="125" y="14"/>
                </a:lnTo>
                <a:lnTo>
                  <a:pt x="126" y="14"/>
                </a:lnTo>
                <a:lnTo>
                  <a:pt x="127" y="15"/>
                </a:lnTo>
                <a:lnTo>
                  <a:pt x="127" y="16"/>
                </a:lnTo>
                <a:lnTo>
                  <a:pt x="128" y="16"/>
                </a:lnTo>
                <a:lnTo>
                  <a:pt x="128" y="17"/>
                </a:lnTo>
                <a:lnTo>
                  <a:pt x="128" y="18"/>
                </a:lnTo>
                <a:lnTo>
                  <a:pt x="128" y="19"/>
                </a:lnTo>
                <a:lnTo>
                  <a:pt x="128" y="20"/>
                </a:lnTo>
                <a:lnTo>
                  <a:pt x="129" y="21"/>
                </a:lnTo>
                <a:lnTo>
                  <a:pt x="129" y="22"/>
                </a:lnTo>
                <a:lnTo>
                  <a:pt x="130" y="23"/>
                </a:lnTo>
                <a:lnTo>
                  <a:pt x="131" y="23"/>
                </a:lnTo>
                <a:lnTo>
                  <a:pt x="131" y="24"/>
                </a:lnTo>
                <a:lnTo>
                  <a:pt x="132" y="24"/>
                </a:lnTo>
                <a:lnTo>
                  <a:pt x="133" y="24"/>
                </a:lnTo>
                <a:lnTo>
                  <a:pt x="134" y="24"/>
                </a:lnTo>
                <a:lnTo>
                  <a:pt x="135" y="24"/>
                </a:lnTo>
                <a:lnTo>
                  <a:pt x="135" y="25"/>
                </a:lnTo>
                <a:lnTo>
                  <a:pt x="136" y="26"/>
                </a:lnTo>
                <a:lnTo>
                  <a:pt x="136" y="27"/>
                </a:lnTo>
                <a:lnTo>
                  <a:pt x="137" y="27"/>
                </a:lnTo>
                <a:lnTo>
                  <a:pt x="137" y="28"/>
                </a:lnTo>
                <a:lnTo>
                  <a:pt x="137" y="29"/>
                </a:lnTo>
                <a:lnTo>
                  <a:pt x="138" y="29"/>
                </a:lnTo>
                <a:lnTo>
                  <a:pt x="139" y="29"/>
                </a:lnTo>
                <a:lnTo>
                  <a:pt x="140" y="30"/>
                </a:lnTo>
                <a:lnTo>
                  <a:pt x="141" y="30"/>
                </a:lnTo>
                <a:lnTo>
                  <a:pt x="142" y="30"/>
                </a:lnTo>
                <a:lnTo>
                  <a:pt x="143" y="29"/>
                </a:lnTo>
                <a:lnTo>
                  <a:pt x="144" y="29"/>
                </a:lnTo>
                <a:lnTo>
                  <a:pt x="145" y="29"/>
                </a:lnTo>
                <a:lnTo>
                  <a:pt x="146" y="29"/>
                </a:lnTo>
                <a:lnTo>
                  <a:pt x="147" y="29"/>
                </a:lnTo>
                <a:lnTo>
                  <a:pt x="148" y="29"/>
                </a:lnTo>
                <a:lnTo>
                  <a:pt x="149" y="29"/>
                </a:lnTo>
                <a:lnTo>
                  <a:pt x="149" y="28"/>
                </a:lnTo>
                <a:lnTo>
                  <a:pt x="150" y="28"/>
                </a:lnTo>
                <a:lnTo>
                  <a:pt x="150" y="29"/>
                </a:lnTo>
                <a:lnTo>
                  <a:pt x="151" y="29"/>
                </a:lnTo>
                <a:lnTo>
                  <a:pt x="151" y="30"/>
                </a:lnTo>
                <a:lnTo>
                  <a:pt x="152" y="30"/>
                </a:lnTo>
                <a:lnTo>
                  <a:pt x="152" y="31"/>
                </a:lnTo>
                <a:lnTo>
                  <a:pt x="153" y="31"/>
                </a:lnTo>
                <a:lnTo>
                  <a:pt x="154" y="31"/>
                </a:lnTo>
                <a:lnTo>
                  <a:pt x="155" y="31"/>
                </a:lnTo>
                <a:lnTo>
                  <a:pt x="156" y="31"/>
                </a:lnTo>
                <a:lnTo>
                  <a:pt x="156" y="32"/>
                </a:lnTo>
                <a:lnTo>
                  <a:pt x="157" y="32"/>
                </a:lnTo>
                <a:lnTo>
                  <a:pt x="157" y="33"/>
                </a:lnTo>
                <a:lnTo>
                  <a:pt x="157" y="34"/>
                </a:lnTo>
                <a:lnTo>
                  <a:pt x="158" y="34"/>
                </a:lnTo>
                <a:lnTo>
                  <a:pt x="159" y="34"/>
                </a:lnTo>
                <a:lnTo>
                  <a:pt x="160" y="34"/>
                </a:lnTo>
                <a:lnTo>
                  <a:pt x="160" y="35"/>
                </a:lnTo>
                <a:lnTo>
                  <a:pt x="161" y="35"/>
                </a:lnTo>
                <a:lnTo>
                  <a:pt x="161" y="36"/>
                </a:lnTo>
                <a:lnTo>
                  <a:pt x="162" y="36"/>
                </a:lnTo>
                <a:lnTo>
                  <a:pt x="163" y="36"/>
                </a:lnTo>
                <a:lnTo>
                  <a:pt x="164" y="35"/>
                </a:lnTo>
                <a:lnTo>
                  <a:pt x="164" y="34"/>
                </a:lnTo>
                <a:lnTo>
                  <a:pt x="165" y="34"/>
                </a:lnTo>
                <a:lnTo>
                  <a:pt x="166" y="34"/>
                </a:lnTo>
                <a:lnTo>
                  <a:pt x="167" y="34"/>
                </a:lnTo>
                <a:lnTo>
                  <a:pt x="167" y="35"/>
                </a:lnTo>
                <a:lnTo>
                  <a:pt x="167" y="36"/>
                </a:lnTo>
                <a:lnTo>
                  <a:pt x="168" y="36"/>
                </a:lnTo>
                <a:lnTo>
                  <a:pt x="168" y="37"/>
                </a:lnTo>
                <a:lnTo>
                  <a:pt x="168" y="38"/>
                </a:lnTo>
                <a:lnTo>
                  <a:pt x="168" y="39"/>
                </a:lnTo>
                <a:lnTo>
                  <a:pt x="168" y="40"/>
                </a:lnTo>
                <a:lnTo>
                  <a:pt x="169" y="40"/>
                </a:lnTo>
                <a:lnTo>
                  <a:pt x="169" y="41"/>
                </a:lnTo>
                <a:lnTo>
                  <a:pt x="169" y="42"/>
                </a:lnTo>
                <a:lnTo>
                  <a:pt x="170" y="42"/>
                </a:lnTo>
                <a:lnTo>
                  <a:pt x="170" y="43"/>
                </a:lnTo>
                <a:lnTo>
                  <a:pt x="170" y="44"/>
                </a:lnTo>
                <a:lnTo>
                  <a:pt x="169" y="44"/>
                </a:lnTo>
                <a:lnTo>
                  <a:pt x="169" y="45"/>
                </a:lnTo>
                <a:lnTo>
                  <a:pt x="169" y="46"/>
                </a:lnTo>
                <a:lnTo>
                  <a:pt x="169" y="47"/>
                </a:lnTo>
                <a:lnTo>
                  <a:pt x="168" y="47"/>
                </a:lnTo>
                <a:lnTo>
                  <a:pt x="168" y="48"/>
                </a:lnTo>
                <a:lnTo>
                  <a:pt x="168" y="49"/>
                </a:lnTo>
                <a:lnTo>
                  <a:pt x="168" y="50"/>
                </a:lnTo>
                <a:lnTo>
                  <a:pt x="169" y="50"/>
                </a:lnTo>
                <a:lnTo>
                  <a:pt x="170" y="50"/>
                </a:lnTo>
                <a:lnTo>
                  <a:pt x="170" y="51"/>
                </a:lnTo>
                <a:lnTo>
                  <a:pt x="170" y="52"/>
                </a:lnTo>
                <a:lnTo>
                  <a:pt x="171" y="52"/>
                </a:lnTo>
                <a:lnTo>
                  <a:pt x="172" y="52"/>
                </a:lnTo>
                <a:lnTo>
                  <a:pt x="172" y="53"/>
                </a:lnTo>
                <a:lnTo>
                  <a:pt x="172" y="52"/>
                </a:lnTo>
                <a:lnTo>
                  <a:pt x="172" y="53"/>
                </a:lnTo>
                <a:lnTo>
                  <a:pt x="173" y="53"/>
                </a:lnTo>
                <a:lnTo>
                  <a:pt x="174" y="53"/>
                </a:lnTo>
                <a:lnTo>
                  <a:pt x="174" y="54"/>
                </a:lnTo>
                <a:lnTo>
                  <a:pt x="174" y="55"/>
                </a:lnTo>
                <a:lnTo>
                  <a:pt x="174" y="56"/>
                </a:lnTo>
                <a:lnTo>
                  <a:pt x="175" y="56"/>
                </a:lnTo>
                <a:lnTo>
                  <a:pt x="175" y="57"/>
                </a:lnTo>
                <a:lnTo>
                  <a:pt x="176" y="57"/>
                </a:lnTo>
                <a:lnTo>
                  <a:pt x="176" y="56"/>
                </a:lnTo>
                <a:lnTo>
                  <a:pt x="177" y="56"/>
                </a:lnTo>
                <a:lnTo>
                  <a:pt x="177" y="57"/>
                </a:lnTo>
                <a:lnTo>
                  <a:pt x="178" y="57"/>
                </a:lnTo>
                <a:lnTo>
                  <a:pt x="178" y="58"/>
                </a:lnTo>
                <a:lnTo>
                  <a:pt x="179" y="58"/>
                </a:lnTo>
                <a:lnTo>
                  <a:pt x="180" y="58"/>
                </a:lnTo>
                <a:lnTo>
                  <a:pt x="180" y="59"/>
                </a:lnTo>
                <a:lnTo>
                  <a:pt x="180" y="60"/>
                </a:lnTo>
                <a:lnTo>
                  <a:pt x="181" y="60"/>
                </a:lnTo>
                <a:lnTo>
                  <a:pt x="182" y="61"/>
                </a:lnTo>
                <a:lnTo>
                  <a:pt x="183" y="61"/>
                </a:lnTo>
                <a:lnTo>
                  <a:pt x="184" y="61"/>
                </a:lnTo>
                <a:lnTo>
                  <a:pt x="184" y="62"/>
                </a:lnTo>
                <a:lnTo>
                  <a:pt x="185" y="62"/>
                </a:lnTo>
                <a:lnTo>
                  <a:pt x="185" y="63"/>
                </a:lnTo>
                <a:lnTo>
                  <a:pt x="186" y="63"/>
                </a:lnTo>
                <a:lnTo>
                  <a:pt x="186" y="64"/>
                </a:lnTo>
                <a:lnTo>
                  <a:pt x="186" y="65"/>
                </a:lnTo>
                <a:lnTo>
                  <a:pt x="187" y="66"/>
                </a:lnTo>
                <a:lnTo>
                  <a:pt x="187" y="67"/>
                </a:lnTo>
                <a:lnTo>
                  <a:pt x="188" y="67"/>
                </a:lnTo>
                <a:lnTo>
                  <a:pt x="188" y="68"/>
                </a:lnTo>
                <a:lnTo>
                  <a:pt x="189" y="68"/>
                </a:lnTo>
                <a:lnTo>
                  <a:pt x="188" y="68"/>
                </a:lnTo>
                <a:lnTo>
                  <a:pt x="188" y="69"/>
                </a:lnTo>
                <a:lnTo>
                  <a:pt x="188" y="70"/>
                </a:lnTo>
                <a:lnTo>
                  <a:pt x="187" y="70"/>
                </a:lnTo>
                <a:lnTo>
                  <a:pt x="187" y="71"/>
                </a:lnTo>
                <a:lnTo>
                  <a:pt x="186" y="71"/>
                </a:lnTo>
                <a:lnTo>
                  <a:pt x="185" y="71"/>
                </a:lnTo>
                <a:lnTo>
                  <a:pt x="185" y="72"/>
                </a:lnTo>
                <a:lnTo>
                  <a:pt x="184" y="72"/>
                </a:lnTo>
                <a:lnTo>
                  <a:pt x="183" y="73"/>
                </a:lnTo>
                <a:lnTo>
                  <a:pt x="183" y="74"/>
                </a:lnTo>
                <a:lnTo>
                  <a:pt x="182" y="74"/>
                </a:lnTo>
                <a:lnTo>
                  <a:pt x="182" y="75"/>
                </a:lnTo>
                <a:lnTo>
                  <a:pt x="181" y="75"/>
                </a:lnTo>
                <a:lnTo>
                  <a:pt x="181" y="76"/>
                </a:lnTo>
                <a:lnTo>
                  <a:pt x="181" y="77"/>
                </a:lnTo>
                <a:lnTo>
                  <a:pt x="180" y="77"/>
                </a:lnTo>
                <a:lnTo>
                  <a:pt x="180" y="78"/>
                </a:lnTo>
                <a:lnTo>
                  <a:pt x="181" y="78"/>
                </a:lnTo>
                <a:lnTo>
                  <a:pt x="181" y="79"/>
                </a:lnTo>
                <a:lnTo>
                  <a:pt x="181" y="80"/>
                </a:lnTo>
                <a:lnTo>
                  <a:pt x="182" y="80"/>
                </a:lnTo>
                <a:lnTo>
                  <a:pt x="182" y="81"/>
                </a:lnTo>
                <a:lnTo>
                  <a:pt x="183" y="81"/>
                </a:lnTo>
                <a:lnTo>
                  <a:pt x="183" y="82"/>
                </a:lnTo>
                <a:lnTo>
                  <a:pt x="184" y="83"/>
                </a:lnTo>
                <a:lnTo>
                  <a:pt x="184" y="84"/>
                </a:lnTo>
                <a:lnTo>
                  <a:pt x="184" y="85"/>
                </a:lnTo>
                <a:lnTo>
                  <a:pt x="185" y="85"/>
                </a:lnTo>
                <a:lnTo>
                  <a:pt x="185" y="86"/>
                </a:lnTo>
                <a:lnTo>
                  <a:pt x="185" y="87"/>
                </a:lnTo>
                <a:lnTo>
                  <a:pt x="186" y="87"/>
                </a:lnTo>
                <a:lnTo>
                  <a:pt x="186" y="88"/>
                </a:lnTo>
                <a:lnTo>
                  <a:pt x="187" y="90"/>
                </a:lnTo>
                <a:close/>
                <a:moveTo>
                  <a:pt x="85" y="183"/>
                </a:moveTo>
                <a:lnTo>
                  <a:pt x="85" y="187"/>
                </a:lnTo>
                <a:lnTo>
                  <a:pt x="85" y="186"/>
                </a:lnTo>
                <a:lnTo>
                  <a:pt x="85" y="183"/>
                </a:lnTo>
                <a:close/>
              </a:path>
            </a:pathLst>
          </a:custGeom>
          <a:solidFill>
            <a:srgbClr val="E9FFB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199" name="Freeform 167"/>
          <p:cNvSpPr>
            <a:spLocks/>
          </p:cNvSpPr>
          <p:nvPr/>
        </p:nvSpPr>
        <p:spPr bwMode="auto">
          <a:xfrm>
            <a:off x="1187564" y="4444033"/>
            <a:ext cx="217319" cy="291664"/>
          </a:xfrm>
          <a:custGeom>
            <a:avLst/>
            <a:gdLst>
              <a:gd name="T0" fmla="*/ 199 w 219"/>
              <a:gd name="T1" fmla="*/ 89 h 309"/>
              <a:gd name="T2" fmla="*/ 203 w 219"/>
              <a:gd name="T3" fmla="*/ 100 h 309"/>
              <a:gd name="T4" fmla="*/ 207 w 219"/>
              <a:gd name="T5" fmla="*/ 111 h 309"/>
              <a:gd name="T6" fmla="*/ 214 w 219"/>
              <a:gd name="T7" fmla="*/ 119 h 309"/>
              <a:gd name="T8" fmla="*/ 218 w 219"/>
              <a:gd name="T9" fmla="*/ 129 h 309"/>
              <a:gd name="T10" fmla="*/ 215 w 219"/>
              <a:gd name="T11" fmla="*/ 141 h 309"/>
              <a:gd name="T12" fmla="*/ 205 w 219"/>
              <a:gd name="T13" fmla="*/ 147 h 309"/>
              <a:gd name="T14" fmla="*/ 199 w 219"/>
              <a:gd name="T15" fmla="*/ 157 h 309"/>
              <a:gd name="T16" fmla="*/ 188 w 219"/>
              <a:gd name="T17" fmla="*/ 160 h 309"/>
              <a:gd name="T18" fmla="*/ 185 w 219"/>
              <a:gd name="T19" fmla="*/ 172 h 309"/>
              <a:gd name="T20" fmla="*/ 179 w 219"/>
              <a:gd name="T21" fmla="*/ 183 h 309"/>
              <a:gd name="T22" fmla="*/ 174 w 219"/>
              <a:gd name="T23" fmla="*/ 196 h 309"/>
              <a:gd name="T24" fmla="*/ 166 w 219"/>
              <a:gd name="T25" fmla="*/ 206 h 309"/>
              <a:gd name="T26" fmla="*/ 163 w 219"/>
              <a:gd name="T27" fmla="*/ 219 h 309"/>
              <a:gd name="T28" fmla="*/ 151 w 219"/>
              <a:gd name="T29" fmla="*/ 223 h 309"/>
              <a:gd name="T30" fmla="*/ 140 w 219"/>
              <a:gd name="T31" fmla="*/ 226 h 309"/>
              <a:gd name="T32" fmla="*/ 127 w 219"/>
              <a:gd name="T33" fmla="*/ 234 h 309"/>
              <a:gd name="T34" fmla="*/ 130 w 219"/>
              <a:gd name="T35" fmla="*/ 247 h 309"/>
              <a:gd name="T36" fmla="*/ 134 w 219"/>
              <a:gd name="T37" fmla="*/ 254 h 309"/>
              <a:gd name="T38" fmla="*/ 135 w 219"/>
              <a:gd name="T39" fmla="*/ 271 h 309"/>
              <a:gd name="T40" fmla="*/ 136 w 219"/>
              <a:gd name="T41" fmla="*/ 279 h 309"/>
              <a:gd name="T42" fmla="*/ 142 w 219"/>
              <a:gd name="T43" fmla="*/ 286 h 309"/>
              <a:gd name="T44" fmla="*/ 149 w 219"/>
              <a:gd name="T45" fmla="*/ 292 h 309"/>
              <a:gd name="T46" fmla="*/ 144 w 219"/>
              <a:gd name="T47" fmla="*/ 298 h 309"/>
              <a:gd name="T48" fmla="*/ 136 w 219"/>
              <a:gd name="T49" fmla="*/ 300 h 309"/>
              <a:gd name="T50" fmla="*/ 129 w 219"/>
              <a:gd name="T51" fmla="*/ 303 h 309"/>
              <a:gd name="T52" fmla="*/ 120 w 219"/>
              <a:gd name="T53" fmla="*/ 304 h 309"/>
              <a:gd name="T54" fmla="*/ 112 w 219"/>
              <a:gd name="T55" fmla="*/ 307 h 309"/>
              <a:gd name="T56" fmla="*/ 99 w 219"/>
              <a:gd name="T57" fmla="*/ 306 h 309"/>
              <a:gd name="T58" fmla="*/ 91 w 219"/>
              <a:gd name="T59" fmla="*/ 298 h 309"/>
              <a:gd name="T60" fmla="*/ 84 w 219"/>
              <a:gd name="T61" fmla="*/ 286 h 309"/>
              <a:gd name="T62" fmla="*/ 74 w 219"/>
              <a:gd name="T63" fmla="*/ 280 h 309"/>
              <a:gd name="T64" fmla="*/ 71 w 219"/>
              <a:gd name="T65" fmla="*/ 270 h 309"/>
              <a:gd name="T66" fmla="*/ 59 w 219"/>
              <a:gd name="T67" fmla="*/ 257 h 309"/>
              <a:gd name="T68" fmla="*/ 47 w 219"/>
              <a:gd name="T69" fmla="*/ 251 h 309"/>
              <a:gd name="T70" fmla="*/ 39 w 219"/>
              <a:gd name="T71" fmla="*/ 238 h 309"/>
              <a:gd name="T72" fmla="*/ 34 w 219"/>
              <a:gd name="T73" fmla="*/ 226 h 309"/>
              <a:gd name="T74" fmla="*/ 19 w 219"/>
              <a:gd name="T75" fmla="*/ 215 h 309"/>
              <a:gd name="T76" fmla="*/ 19 w 219"/>
              <a:gd name="T77" fmla="*/ 207 h 309"/>
              <a:gd name="T78" fmla="*/ 20 w 219"/>
              <a:gd name="T79" fmla="*/ 193 h 309"/>
              <a:gd name="T80" fmla="*/ 17 w 219"/>
              <a:gd name="T81" fmla="*/ 167 h 309"/>
              <a:gd name="T82" fmla="*/ 11 w 219"/>
              <a:gd name="T83" fmla="*/ 157 h 309"/>
              <a:gd name="T84" fmla="*/ 8 w 219"/>
              <a:gd name="T85" fmla="*/ 145 h 309"/>
              <a:gd name="T86" fmla="*/ 8 w 219"/>
              <a:gd name="T87" fmla="*/ 131 h 309"/>
              <a:gd name="T88" fmla="*/ 8 w 219"/>
              <a:gd name="T89" fmla="*/ 121 h 309"/>
              <a:gd name="T90" fmla="*/ 3 w 219"/>
              <a:gd name="T91" fmla="*/ 109 h 309"/>
              <a:gd name="T92" fmla="*/ 6 w 219"/>
              <a:gd name="T93" fmla="*/ 99 h 309"/>
              <a:gd name="T94" fmla="*/ 6 w 219"/>
              <a:gd name="T95" fmla="*/ 90 h 309"/>
              <a:gd name="T96" fmla="*/ 10 w 219"/>
              <a:gd name="T97" fmla="*/ 77 h 309"/>
              <a:gd name="T98" fmla="*/ 18 w 219"/>
              <a:gd name="T99" fmla="*/ 63 h 309"/>
              <a:gd name="T100" fmla="*/ 21 w 219"/>
              <a:gd name="T101" fmla="*/ 48 h 309"/>
              <a:gd name="T102" fmla="*/ 18 w 219"/>
              <a:gd name="T103" fmla="*/ 31 h 309"/>
              <a:gd name="T104" fmla="*/ 36 w 219"/>
              <a:gd name="T105" fmla="*/ 22 h 309"/>
              <a:gd name="T106" fmla="*/ 48 w 219"/>
              <a:gd name="T107" fmla="*/ 16 h 309"/>
              <a:gd name="T108" fmla="*/ 48 w 219"/>
              <a:gd name="T109" fmla="*/ 2 h 309"/>
              <a:gd name="T110" fmla="*/ 60 w 219"/>
              <a:gd name="T111" fmla="*/ 4 h 309"/>
              <a:gd name="T112" fmla="*/ 73 w 219"/>
              <a:gd name="T113" fmla="*/ 6 h 309"/>
              <a:gd name="T114" fmla="*/ 80 w 219"/>
              <a:gd name="T115" fmla="*/ 10 h 309"/>
              <a:gd name="T116" fmla="*/ 86 w 219"/>
              <a:gd name="T117" fmla="*/ 18 h 309"/>
              <a:gd name="T118" fmla="*/ 93 w 219"/>
              <a:gd name="T119" fmla="*/ 17 h 30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19"/>
              <a:gd name="T181" fmla="*/ 0 h 309"/>
              <a:gd name="T182" fmla="*/ 219 w 219"/>
              <a:gd name="T183" fmla="*/ 309 h 30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19" h="309">
                <a:moveTo>
                  <a:pt x="187" y="90"/>
                </a:moveTo>
                <a:lnTo>
                  <a:pt x="188" y="90"/>
                </a:lnTo>
                <a:lnTo>
                  <a:pt x="189" y="90"/>
                </a:lnTo>
                <a:lnTo>
                  <a:pt x="190" y="90"/>
                </a:lnTo>
                <a:lnTo>
                  <a:pt x="190" y="89"/>
                </a:lnTo>
                <a:lnTo>
                  <a:pt x="191" y="89"/>
                </a:lnTo>
                <a:lnTo>
                  <a:pt x="191" y="88"/>
                </a:lnTo>
                <a:lnTo>
                  <a:pt x="192" y="88"/>
                </a:lnTo>
                <a:lnTo>
                  <a:pt x="193" y="88"/>
                </a:lnTo>
                <a:lnTo>
                  <a:pt x="194" y="88"/>
                </a:lnTo>
                <a:lnTo>
                  <a:pt x="195" y="88"/>
                </a:lnTo>
                <a:lnTo>
                  <a:pt x="196" y="88"/>
                </a:lnTo>
                <a:lnTo>
                  <a:pt x="197" y="88"/>
                </a:lnTo>
                <a:lnTo>
                  <a:pt x="198" y="88"/>
                </a:lnTo>
                <a:lnTo>
                  <a:pt x="199" y="88"/>
                </a:lnTo>
                <a:lnTo>
                  <a:pt x="199" y="89"/>
                </a:lnTo>
                <a:lnTo>
                  <a:pt x="199" y="90"/>
                </a:lnTo>
                <a:lnTo>
                  <a:pt x="199" y="91"/>
                </a:lnTo>
                <a:lnTo>
                  <a:pt x="199" y="92"/>
                </a:lnTo>
                <a:lnTo>
                  <a:pt x="200" y="92"/>
                </a:lnTo>
                <a:lnTo>
                  <a:pt x="200" y="93"/>
                </a:lnTo>
                <a:lnTo>
                  <a:pt x="200" y="94"/>
                </a:lnTo>
                <a:lnTo>
                  <a:pt x="201" y="94"/>
                </a:lnTo>
                <a:lnTo>
                  <a:pt x="201" y="95"/>
                </a:lnTo>
                <a:lnTo>
                  <a:pt x="202" y="95"/>
                </a:lnTo>
                <a:lnTo>
                  <a:pt x="202" y="96"/>
                </a:lnTo>
                <a:lnTo>
                  <a:pt x="203" y="96"/>
                </a:lnTo>
                <a:lnTo>
                  <a:pt x="203" y="97"/>
                </a:lnTo>
                <a:lnTo>
                  <a:pt x="203" y="98"/>
                </a:lnTo>
                <a:lnTo>
                  <a:pt x="203" y="99"/>
                </a:lnTo>
                <a:lnTo>
                  <a:pt x="203" y="100"/>
                </a:lnTo>
                <a:lnTo>
                  <a:pt x="203" y="101"/>
                </a:lnTo>
                <a:lnTo>
                  <a:pt x="204" y="101"/>
                </a:lnTo>
                <a:lnTo>
                  <a:pt x="204" y="102"/>
                </a:lnTo>
                <a:lnTo>
                  <a:pt x="204" y="103"/>
                </a:lnTo>
                <a:lnTo>
                  <a:pt x="205" y="103"/>
                </a:lnTo>
                <a:lnTo>
                  <a:pt x="205" y="104"/>
                </a:lnTo>
                <a:lnTo>
                  <a:pt x="205" y="105"/>
                </a:lnTo>
                <a:lnTo>
                  <a:pt x="205" y="106"/>
                </a:lnTo>
                <a:lnTo>
                  <a:pt x="205" y="107"/>
                </a:lnTo>
                <a:lnTo>
                  <a:pt x="205" y="108"/>
                </a:lnTo>
                <a:lnTo>
                  <a:pt x="205" y="109"/>
                </a:lnTo>
                <a:lnTo>
                  <a:pt x="206" y="109"/>
                </a:lnTo>
                <a:lnTo>
                  <a:pt x="206" y="110"/>
                </a:lnTo>
                <a:lnTo>
                  <a:pt x="207" y="111"/>
                </a:lnTo>
                <a:lnTo>
                  <a:pt x="208" y="112"/>
                </a:lnTo>
                <a:lnTo>
                  <a:pt x="209" y="112"/>
                </a:lnTo>
                <a:lnTo>
                  <a:pt x="209" y="113"/>
                </a:lnTo>
                <a:lnTo>
                  <a:pt x="210" y="113"/>
                </a:lnTo>
                <a:lnTo>
                  <a:pt x="210" y="114"/>
                </a:lnTo>
                <a:lnTo>
                  <a:pt x="210" y="115"/>
                </a:lnTo>
                <a:lnTo>
                  <a:pt x="211" y="115"/>
                </a:lnTo>
                <a:lnTo>
                  <a:pt x="211" y="116"/>
                </a:lnTo>
                <a:lnTo>
                  <a:pt x="211" y="117"/>
                </a:lnTo>
                <a:lnTo>
                  <a:pt x="211" y="118"/>
                </a:lnTo>
                <a:lnTo>
                  <a:pt x="212" y="118"/>
                </a:lnTo>
                <a:lnTo>
                  <a:pt x="212" y="119"/>
                </a:lnTo>
                <a:lnTo>
                  <a:pt x="213" y="119"/>
                </a:lnTo>
                <a:lnTo>
                  <a:pt x="214" y="119"/>
                </a:lnTo>
                <a:lnTo>
                  <a:pt x="214" y="120"/>
                </a:lnTo>
                <a:lnTo>
                  <a:pt x="214" y="121"/>
                </a:lnTo>
                <a:lnTo>
                  <a:pt x="215" y="121"/>
                </a:lnTo>
                <a:lnTo>
                  <a:pt x="215" y="122"/>
                </a:lnTo>
                <a:lnTo>
                  <a:pt x="215" y="123"/>
                </a:lnTo>
                <a:lnTo>
                  <a:pt x="216" y="123"/>
                </a:lnTo>
                <a:lnTo>
                  <a:pt x="216" y="124"/>
                </a:lnTo>
                <a:lnTo>
                  <a:pt x="217" y="124"/>
                </a:lnTo>
                <a:lnTo>
                  <a:pt x="218" y="124"/>
                </a:lnTo>
                <a:lnTo>
                  <a:pt x="218" y="125"/>
                </a:lnTo>
                <a:lnTo>
                  <a:pt x="219" y="125"/>
                </a:lnTo>
                <a:lnTo>
                  <a:pt x="219" y="126"/>
                </a:lnTo>
                <a:lnTo>
                  <a:pt x="218" y="127"/>
                </a:lnTo>
                <a:lnTo>
                  <a:pt x="218" y="128"/>
                </a:lnTo>
                <a:lnTo>
                  <a:pt x="218" y="129"/>
                </a:lnTo>
                <a:lnTo>
                  <a:pt x="218" y="130"/>
                </a:lnTo>
                <a:lnTo>
                  <a:pt x="218" y="131"/>
                </a:lnTo>
                <a:lnTo>
                  <a:pt x="218" y="132"/>
                </a:lnTo>
                <a:lnTo>
                  <a:pt x="218" y="133"/>
                </a:lnTo>
                <a:lnTo>
                  <a:pt x="218" y="134"/>
                </a:lnTo>
                <a:lnTo>
                  <a:pt x="218" y="136"/>
                </a:lnTo>
                <a:lnTo>
                  <a:pt x="218" y="137"/>
                </a:lnTo>
                <a:lnTo>
                  <a:pt x="218" y="138"/>
                </a:lnTo>
                <a:lnTo>
                  <a:pt x="218" y="139"/>
                </a:lnTo>
                <a:lnTo>
                  <a:pt x="217" y="140"/>
                </a:lnTo>
                <a:lnTo>
                  <a:pt x="216" y="141"/>
                </a:lnTo>
                <a:lnTo>
                  <a:pt x="215" y="141"/>
                </a:lnTo>
                <a:lnTo>
                  <a:pt x="215" y="142"/>
                </a:lnTo>
                <a:lnTo>
                  <a:pt x="214" y="142"/>
                </a:lnTo>
                <a:lnTo>
                  <a:pt x="213" y="142"/>
                </a:lnTo>
                <a:lnTo>
                  <a:pt x="212" y="142"/>
                </a:lnTo>
                <a:lnTo>
                  <a:pt x="211" y="142"/>
                </a:lnTo>
                <a:lnTo>
                  <a:pt x="210" y="142"/>
                </a:lnTo>
                <a:lnTo>
                  <a:pt x="209" y="142"/>
                </a:lnTo>
                <a:lnTo>
                  <a:pt x="208" y="143"/>
                </a:lnTo>
                <a:lnTo>
                  <a:pt x="207" y="143"/>
                </a:lnTo>
                <a:lnTo>
                  <a:pt x="207" y="144"/>
                </a:lnTo>
                <a:lnTo>
                  <a:pt x="206" y="144"/>
                </a:lnTo>
                <a:lnTo>
                  <a:pt x="206" y="145"/>
                </a:lnTo>
                <a:lnTo>
                  <a:pt x="205" y="145"/>
                </a:lnTo>
                <a:lnTo>
                  <a:pt x="205" y="146"/>
                </a:lnTo>
                <a:lnTo>
                  <a:pt x="205" y="147"/>
                </a:lnTo>
                <a:lnTo>
                  <a:pt x="205" y="148"/>
                </a:lnTo>
                <a:lnTo>
                  <a:pt x="205" y="149"/>
                </a:lnTo>
                <a:lnTo>
                  <a:pt x="205" y="150"/>
                </a:lnTo>
                <a:lnTo>
                  <a:pt x="205" y="151"/>
                </a:lnTo>
                <a:lnTo>
                  <a:pt x="204" y="151"/>
                </a:lnTo>
                <a:lnTo>
                  <a:pt x="204" y="152"/>
                </a:lnTo>
                <a:lnTo>
                  <a:pt x="203" y="152"/>
                </a:lnTo>
                <a:lnTo>
                  <a:pt x="203" y="153"/>
                </a:lnTo>
                <a:lnTo>
                  <a:pt x="203" y="154"/>
                </a:lnTo>
                <a:lnTo>
                  <a:pt x="202" y="154"/>
                </a:lnTo>
                <a:lnTo>
                  <a:pt x="202" y="155"/>
                </a:lnTo>
                <a:lnTo>
                  <a:pt x="201" y="156"/>
                </a:lnTo>
                <a:lnTo>
                  <a:pt x="200" y="156"/>
                </a:lnTo>
                <a:lnTo>
                  <a:pt x="200" y="157"/>
                </a:lnTo>
                <a:lnTo>
                  <a:pt x="199" y="157"/>
                </a:lnTo>
                <a:lnTo>
                  <a:pt x="198" y="157"/>
                </a:lnTo>
                <a:lnTo>
                  <a:pt x="197" y="157"/>
                </a:lnTo>
                <a:lnTo>
                  <a:pt x="196" y="157"/>
                </a:lnTo>
                <a:lnTo>
                  <a:pt x="195" y="157"/>
                </a:lnTo>
                <a:lnTo>
                  <a:pt x="194" y="157"/>
                </a:lnTo>
                <a:lnTo>
                  <a:pt x="193" y="157"/>
                </a:lnTo>
                <a:lnTo>
                  <a:pt x="192" y="157"/>
                </a:lnTo>
                <a:lnTo>
                  <a:pt x="192" y="158"/>
                </a:lnTo>
                <a:lnTo>
                  <a:pt x="191" y="158"/>
                </a:lnTo>
                <a:lnTo>
                  <a:pt x="190" y="158"/>
                </a:lnTo>
                <a:lnTo>
                  <a:pt x="189" y="158"/>
                </a:lnTo>
                <a:lnTo>
                  <a:pt x="189" y="159"/>
                </a:lnTo>
                <a:lnTo>
                  <a:pt x="188" y="159"/>
                </a:lnTo>
                <a:lnTo>
                  <a:pt x="188" y="160"/>
                </a:lnTo>
                <a:lnTo>
                  <a:pt x="188" y="161"/>
                </a:lnTo>
                <a:lnTo>
                  <a:pt x="188" y="162"/>
                </a:lnTo>
                <a:lnTo>
                  <a:pt x="188" y="163"/>
                </a:lnTo>
                <a:lnTo>
                  <a:pt x="188" y="164"/>
                </a:lnTo>
                <a:lnTo>
                  <a:pt x="188" y="165"/>
                </a:lnTo>
                <a:lnTo>
                  <a:pt x="188" y="166"/>
                </a:lnTo>
                <a:lnTo>
                  <a:pt x="188" y="167"/>
                </a:lnTo>
                <a:lnTo>
                  <a:pt x="187" y="167"/>
                </a:lnTo>
                <a:lnTo>
                  <a:pt x="187" y="168"/>
                </a:lnTo>
                <a:lnTo>
                  <a:pt x="187" y="169"/>
                </a:lnTo>
                <a:lnTo>
                  <a:pt x="187" y="170"/>
                </a:lnTo>
                <a:lnTo>
                  <a:pt x="186" y="170"/>
                </a:lnTo>
                <a:lnTo>
                  <a:pt x="186" y="171"/>
                </a:lnTo>
                <a:lnTo>
                  <a:pt x="186" y="172"/>
                </a:lnTo>
                <a:lnTo>
                  <a:pt x="185" y="172"/>
                </a:lnTo>
                <a:lnTo>
                  <a:pt x="185" y="173"/>
                </a:lnTo>
                <a:lnTo>
                  <a:pt x="184" y="173"/>
                </a:lnTo>
                <a:lnTo>
                  <a:pt x="184" y="174"/>
                </a:lnTo>
                <a:lnTo>
                  <a:pt x="183" y="175"/>
                </a:lnTo>
                <a:lnTo>
                  <a:pt x="183" y="176"/>
                </a:lnTo>
                <a:lnTo>
                  <a:pt x="182" y="177"/>
                </a:lnTo>
                <a:lnTo>
                  <a:pt x="181" y="178"/>
                </a:lnTo>
                <a:lnTo>
                  <a:pt x="181" y="179"/>
                </a:lnTo>
                <a:lnTo>
                  <a:pt x="181" y="180"/>
                </a:lnTo>
                <a:lnTo>
                  <a:pt x="180" y="180"/>
                </a:lnTo>
                <a:lnTo>
                  <a:pt x="180" y="181"/>
                </a:lnTo>
                <a:lnTo>
                  <a:pt x="180" y="182"/>
                </a:lnTo>
                <a:lnTo>
                  <a:pt x="180" y="183"/>
                </a:lnTo>
                <a:lnTo>
                  <a:pt x="179" y="183"/>
                </a:lnTo>
                <a:lnTo>
                  <a:pt x="179" y="184"/>
                </a:lnTo>
                <a:lnTo>
                  <a:pt x="179" y="185"/>
                </a:lnTo>
                <a:lnTo>
                  <a:pt x="178" y="186"/>
                </a:lnTo>
                <a:lnTo>
                  <a:pt x="178" y="187"/>
                </a:lnTo>
                <a:lnTo>
                  <a:pt x="178" y="188"/>
                </a:lnTo>
                <a:lnTo>
                  <a:pt x="177" y="189"/>
                </a:lnTo>
                <a:lnTo>
                  <a:pt x="177" y="190"/>
                </a:lnTo>
                <a:lnTo>
                  <a:pt x="177" y="191"/>
                </a:lnTo>
                <a:lnTo>
                  <a:pt x="176" y="191"/>
                </a:lnTo>
                <a:lnTo>
                  <a:pt x="176" y="192"/>
                </a:lnTo>
                <a:lnTo>
                  <a:pt x="176" y="193"/>
                </a:lnTo>
                <a:lnTo>
                  <a:pt x="176" y="194"/>
                </a:lnTo>
                <a:lnTo>
                  <a:pt x="175" y="194"/>
                </a:lnTo>
                <a:lnTo>
                  <a:pt x="175" y="195"/>
                </a:lnTo>
                <a:lnTo>
                  <a:pt x="175" y="196"/>
                </a:lnTo>
                <a:lnTo>
                  <a:pt x="174" y="196"/>
                </a:lnTo>
                <a:lnTo>
                  <a:pt x="174" y="197"/>
                </a:lnTo>
                <a:lnTo>
                  <a:pt x="174" y="198"/>
                </a:lnTo>
                <a:lnTo>
                  <a:pt x="173" y="198"/>
                </a:lnTo>
                <a:lnTo>
                  <a:pt x="173" y="199"/>
                </a:lnTo>
                <a:lnTo>
                  <a:pt x="172" y="199"/>
                </a:lnTo>
                <a:lnTo>
                  <a:pt x="172" y="200"/>
                </a:lnTo>
                <a:lnTo>
                  <a:pt x="171" y="200"/>
                </a:lnTo>
                <a:lnTo>
                  <a:pt x="171" y="201"/>
                </a:lnTo>
                <a:lnTo>
                  <a:pt x="171" y="202"/>
                </a:lnTo>
                <a:lnTo>
                  <a:pt x="170" y="202"/>
                </a:lnTo>
                <a:lnTo>
                  <a:pt x="169" y="202"/>
                </a:lnTo>
                <a:lnTo>
                  <a:pt x="169" y="203"/>
                </a:lnTo>
                <a:lnTo>
                  <a:pt x="167" y="205"/>
                </a:lnTo>
                <a:lnTo>
                  <a:pt x="167" y="206"/>
                </a:lnTo>
                <a:lnTo>
                  <a:pt x="166" y="206"/>
                </a:lnTo>
                <a:lnTo>
                  <a:pt x="165" y="205"/>
                </a:lnTo>
                <a:lnTo>
                  <a:pt x="165" y="206"/>
                </a:lnTo>
                <a:lnTo>
                  <a:pt x="164" y="206"/>
                </a:lnTo>
                <a:lnTo>
                  <a:pt x="163" y="207"/>
                </a:lnTo>
                <a:lnTo>
                  <a:pt x="163" y="208"/>
                </a:lnTo>
                <a:lnTo>
                  <a:pt x="163" y="209"/>
                </a:lnTo>
                <a:lnTo>
                  <a:pt x="163" y="210"/>
                </a:lnTo>
                <a:lnTo>
                  <a:pt x="163" y="211"/>
                </a:lnTo>
                <a:lnTo>
                  <a:pt x="164" y="212"/>
                </a:lnTo>
                <a:lnTo>
                  <a:pt x="164" y="213"/>
                </a:lnTo>
                <a:lnTo>
                  <a:pt x="165" y="214"/>
                </a:lnTo>
                <a:lnTo>
                  <a:pt x="165" y="215"/>
                </a:lnTo>
                <a:lnTo>
                  <a:pt x="164" y="216"/>
                </a:lnTo>
                <a:lnTo>
                  <a:pt x="164" y="217"/>
                </a:lnTo>
                <a:lnTo>
                  <a:pt x="163" y="217"/>
                </a:lnTo>
                <a:lnTo>
                  <a:pt x="163" y="218"/>
                </a:lnTo>
                <a:lnTo>
                  <a:pt x="163" y="219"/>
                </a:lnTo>
                <a:lnTo>
                  <a:pt x="162" y="219"/>
                </a:lnTo>
                <a:lnTo>
                  <a:pt x="162" y="220"/>
                </a:lnTo>
                <a:lnTo>
                  <a:pt x="163" y="220"/>
                </a:lnTo>
                <a:lnTo>
                  <a:pt x="163" y="221"/>
                </a:lnTo>
                <a:lnTo>
                  <a:pt x="164" y="222"/>
                </a:lnTo>
                <a:lnTo>
                  <a:pt x="162" y="224"/>
                </a:lnTo>
                <a:lnTo>
                  <a:pt x="161" y="224"/>
                </a:lnTo>
                <a:lnTo>
                  <a:pt x="160" y="224"/>
                </a:lnTo>
                <a:lnTo>
                  <a:pt x="159" y="223"/>
                </a:lnTo>
                <a:lnTo>
                  <a:pt x="158" y="223"/>
                </a:lnTo>
                <a:lnTo>
                  <a:pt x="157" y="223"/>
                </a:lnTo>
                <a:lnTo>
                  <a:pt x="155" y="223"/>
                </a:lnTo>
                <a:lnTo>
                  <a:pt x="153" y="223"/>
                </a:lnTo>
                <a:lnTo>
                  <a:pt x="151" y="223"/>
                </a:lnTo>
                <a:lnTo>
                  <a:pt x="151" y="224"/>
                </a:lnTo>
                <a:lnTo>
                  <a:pt x="152" y="225"/>
                </a:lnTo>
                <a:lnTo>
                  <a:pt x="152" y="226"/>
                </a:lnTo>
                <a:lnTo>
                  <a:pt x="151" y="226"/>
                </a:lnTo>
                <a:lnTo>
                  <a:pt x="151" y="227"/>
                </a:lnTo>
                <a:lnTo>
                  <a:pt x="150" y="226"/>
                </a:lnTo>
                <a:lnTo>
                  <a:pt x="150" y="225"/>
                </a:lnTo>
                <a:lnTo>
                  <a:pt x="149" y="225"/>
                </a:lnTo>
                <a:lnTo>
                  <a:pt x="147" y="224"/>
                </a:lnTo>
                <a:lnTo>
                  <a:pt x="146" y="224"/>
                </a:lnTo>
                <a:lnTo>
                  <a:pt x="142" y="222"/>
                </a:lnTo>
                <a:lnTo>
                  <a:pt x="141" y="222"/>
                </a:lnTo>
                <a:lnTo>
                  <a:pt x="141" y="223"/>
                </a:lnTo>
                <a:lnTo>
                  <a:pt x="140" y="224"/>
                </a:lnTo>
                <a:lnTo>
                  <a:pt x="140" y="225"/>
                </a:lnTo>
                <a:lnTo>
                  <a:pt x="140" y="226"/>
                </a:lnTo>
                <a:lnTo>
                  <a:pt x="139" y="227"/>
                </a:lnTo>
                <a:lnTo>
                  <a:pt x="138" y="228"/>
                </a:lnTo>
                <a:lnTo>
                  <a:pt x="137" y="228"/>
                </a:lnTo>
                <a:lnTo>
                  <a:pt x="136" y="228"/>
                </a:lnTo>
                <a:lnTo>
                  <a:pt x="135" y="228"/>
                </a:lnTo>
                <a:lnTo>
                  <a:pt x="135" y="229"/>
                </a:lnTo>
                <a:lnTo>
                  <a:pt x="134" y="230"/>
                </a:lnTo>
                <a:lnTo>
                  <a:pt x="133" y="231"/>
                </a:lnTo>
                <a:lnTo>
                  <a:pt x="132" y="232"/>
                </a:lnTo>
                <a:lnTo>
                  <a:pt x="130" y="232"/>
                </a:lnTo>
                <a:lnTo>
                  <a:pt x="129" y="232"/>
                </a:lnTo>
                <a:lnTo>
                  <a:pt x="128" y="232"/>
                </a:lnTo>
                <a:lnTo>
                  <a:pt x="128" y="233"/>
                </a:lnTo>
                <a:lnTo>
                  <a:pt x="128" y="234"/>
                </a:lnTo>
                <a:lnTo>
                  <a:pt x="127" y="234"/>
                </a:lnTo>
                <a:lnTo>
                  <a:pt x="126" y="235"/>
                </a:lnTo>
                <a:lnTo>
                  <a:pt x="125" y="235"/>
                </a:lnTo>
                <a:lnTo>
                  <a:pt x="125" y="236"/>
                </a:lnTo>
                <a:lnTo>
                  <a:pt x="125" y="237"/>
                </a:lnTo>
                <a:lnTo>
                  <a:pt x="126" y="238"/>
                </a:lnTo>
                <a:lnTo>
                  <a:pt x="125" y="239"/>
                </a:lnTo>
                <a:lnTo>
                  <a:pt x="125" y="240"/>
                </a:lnTo>
                <a:lnTo>
                  <a:pt x="125" y="241"/>
                </a:lnTo>
                <a:lnTo>
                  <a:pt x="126" y="241"/>
                </a:lnTo>
                <a:lnTo>
                  <a:pt x="126" y="242"/>
                </a:lnTo>
                <a:lnTo>
                  <a:pt x="126" y="244"/>
                </a:lnTo>
                <a:lnTo>
                  <a:pt x="127" y="244"/>
                </a:lnTo>
                <a:lnTo>
                  <a:pt x="129" y="245"/>
                </a:lnTo>
                <a:lnTo>
                  <a:pt x="130" y="245"/>
                </a:lnTo>
                <a:lnTo>
                  <a:pt x="130" y="246"/>
                </a:lnTo>
                <a:lnTo>
                  <a:pt x="130" y="247"/>
                </a:lnTo>
                <a:lnTo>
                  <a:pt x="130" y="248"/>
                </a:lnTo>
                <a:lnTo>
                  <a:pt x="131" y="248"/>
                </a:lnTo>
                <a:lnTo>
                  <a:pt x="132" y="248"/>
                </a:lnTo>
                <a:lnTo>
                  <a:pt x="133" y="248"/>
                </a:lnTo>
                <a:lnTo>
                  <a:pt x="133" y="249"/>
                </a:lnTo>
                <a:lnTo>
                  <a:pt x="132" y="250"/>
                </a:lnTo>
                <a:lnTo>
                  <a:pt x="132" y="251"/>
                </a:lnTo>
                <a:lnTo>
                  <a:pt x="132" y="252"/>
                </a:lnTo>
                <a:lnTo>
                  <a:pt x="131" y="253"/>
                </a:lnTo>
                <a:lnTo>
                  <a:pt x="130" y="253"/>
                </a:lnTo>
                <a:lnTo>
                  <a:pt x="130" y="254"/>
                </a:lnTo>
                <a:lnTo>
                  <a:pt x="131" y="254"/>
                </a:lnTo>
                <a:lnTo>
                  <a:pt x="132" y="254"/>
                </a:lnTo>
                <a:lnTo>
                  <a:pt x="133" y="253"/>
                </a:lnTo>
                <a:lnTo>
                  <a:pt x="134" y="254"/>
                </a:lnTo>
                <a:lnTo>
                  <a:pt x="134" y="255"/>
                </a:lnTo>
                <a:lnTo>
                  <a:pt x="134" y="256"/>
                </a:lnTo>
                <a:lnTo>
                  <a:pt x="133" y="256"/>
                </a:lnTo>
                <a:lnTo>
                  <a:pt x="133" y="257"/>
                </a:lnTo>
                <a:lnTo>
                  <a:pt x="134" y="258"/>
                </a:lnTo>
                <a:lnTo>
                  <a:pt x="134" y="259"/>
                </a:lnTo>
                <a:lnTo>
                  <a:pt x="134" y="260"/>
                </a:lnTo>
                <a:lnTo>
                  <a:pt x="134" y="261"/>
                </a:lnTo>
                <a:lnTo>
                  <a:pt x="134" y="262"/>
                </a:lnTo>
                <a:lnTo>
                  <a:pt x="134" y="263"/>
                </a:lnTo>
                <a:lnTo>
                  <a:pt x="135" y="264"/>
                </a:lnTo>
                <a:lnTo>
                  <a:pt x="135" y="265"/>
                </a:lnTo>
                <a:lnTo>
                  <a:pt x="135" y="266"/>
                </a:lnTo>
                <a:lnTo>
                  <a:pt x="135" y="270"/>
                </a:lnTo>
                <a:lnTo>
                  <a:pt x="135" y="271"/>
                </a:lnTo>
                <a:lnTo>
                  <a:pt x="135" y="272"/>
                </a:lnTo>
                <a:lnTo>
                  <a:pt x="135" y="273"/>
                </a:lnTo>
                <a:lnTo>
                  <a:pt x="136" y="273"/>
                </a:lnTo>
                <a:lnTo>
                  <a:pt x="136" y="274"/>
                </a:lnTo>
                <a:lnTo>
                  <a:pt x="136" y="275"/>
                </a:lnTo>
                <a:lnTo>
                  <a:pt x="135" y="275"/>
                </a:lnTo>
                <a:lnTo>
                  <a:pt x="135" y="276"/>
                </a:lnTo>
                <a:lnTo>
                  <a:pt x="135" y="275"/>
                </a:lnTo>
                <a:lnTo>
                  <a:pt x="135" y="276"/>
                </a:lnTo>
                <a:lnTo>
                  <a:pt x="135" y="277"/>
                </a:lnTo>
                <a:lnTo>
                  <a:pt x="136" y="277"/>
                </a:lnTo>
                <a:lnTo>
                  <a:pt x="136" y="278"/>
                </a:lnTo>
                <a:lnTo>
                  <a:pt x="136" y="279"/>
                </a:lnTo>
                <a:lnTo>
                  <a:pt x="137" y="279"/>
                </a:lnTo>
                <a:lnTo>
                  <a:pt x="138" y="279"/>
                </a:lnTo>
                <a:lnTo>
                  <a:pt x="137" y="279"/>
                </a:lnTo>
                <a:lnTo>
                  <a:pt x="137" y="280"/>
                </a:lnTo>
                <a:lnTo>
                  <a:pt x="137" y="281"/>
                </a:lnTo>
                <a:lnTo>
                  <a:pt x="137" y="282"/>
                </a:lnTo>
                <a:lnTo>
                  <a:pt x="138" y="282"/>
                </a:lnTo>
                <a:lnTo>
                  <a:pt x="138" y="283"/>
                </a:lnTo>
                <a:lnTo>
                  <a:pt x="139" y="283"/>
                </a:lnTo>
                <a:lnTo>
                  <a:pt x="139" y="284"/>
                </a:lnTo>
                <a:lnTo>
                  <a:pt x="139" y="285"/>
                </a:lnTo>
                <a:lnTo>
                  <a:pt x="139" y="286"/>
                </a:lnTo>
                <a:lnTo>
                  <a:pt x="140" y="286"/>
                </a:lnTo>
                <a:lnTo>
                  <a:pt x="141" y="286"/>
                </a:lnTo>
                <a:lnTo>
                  <a:pt x="142" y="286"/>
                </a:lnTo>
                <a:lnTo>
                  <a:pt x="143" y="286"/>
                </a:lnTo>
                <a:lnTo>
                  <a:pt x="144" y="286"/>
                </a:lnTo>
                <a:lnTo>
                  <a:pt x="145" y="286"/>
                </a:lnTo>
                <a:lnTo>
                  <a:pt x="146" y="286"/>
                </a:lnTo>
                <a:lnTo>
                  <a:pt x="147" y="286"/>
                </a:lnTo>
                <a:lnTo>
                  <a:pt x="147" y="287"/>
                </a:lnTo>
                <a:lnTo>
                  <a:pt x="148" y="287"/>
                </a:lnTo>
                <a:lnTo>
                  <a:pt x="148" y="288"/>
                </a:lnTo>
                <a:lnTo>
                  <a:pt x="148" y="289"/>
                </a:lnTo>
                <a:lnTo>
                  <a:pt x="149" y="289"/>
                </a:lnTo>
                <a:lnTo>
                  <a:pt x="149" y="290"/>
                </a:lnTo>
                <a:lnTo>
                  <a:pt x="149" y="291"/>
                </a:lnTo>
                <a:lnTo>
                  <a:pt x="149" y="292"/>
                </a:lnTo>
                <a:lnTo>
                  <a:pt x="149" y="293"/>
                </a:lnTo>
                <a:lnTo>
                  <a:pt x="149" y="294"/>
                </a:lnTo>
                <a:lnTo>
                  <a:pt x="148" y="294"/>
                </a:lnTo>
                <a:lnTo>
                  <a:pt x="147" y="294"/>
                </a:lnTo>
                <a:lnTo>
                  <a:pt x="146" y="294"/>
                </a:lnTo>
                <a:lnTo>
                  <a:pt x="146" y="295"/>
                </a:lnTo>
                <a:lnTo>
                  <a:pt x="145" y="295"/>
                </a:lnTo>
                <a:lnTo>
                  <a:pt x="145" y="296"/>
                </a:lnTo>
                <a:lnTo>
                  <a:pt x="144" y="296"/>
                </a:lnTo>
                <a:lnTo>
                  <a:pt x="144" y="297"/>
                </a:lnTo>
                <a:lnTo>
                  <a:pt x="145" y="297"/>
                </a:lnTo>
                <a:lnTo>
                  <a:pt x="145" y="298"/>
                </a:lnTo>
                <a:lnTo>
                  <a:pt x="144" y="298"/>
                </a:lnTo>
                <a:lnTo>
                  <a:pt x="143" y="298"/>
                </a:lnTo>
                <a:lnTo>
                  <a:pt x="142" y="298"/>
                </a:lnTo>
                <a:lnTo>
                  <a:pt x="142" y="297"/>
                </a:lnTo>
                <a:lnTo>
                  <a:pt x="142" y="298"/>
                </a:lnTo>
                <a:lnTo>
                  <a:pt x="141" y="298"/>
                </a:lnTo>
                <a:lnTo>
                  <a:pt x="140" y="298"/>
                </a:lnTo>
                <a:lnTo>
                  <a:pt x="139" y="298"/>
                </a:lnTo>
                <a:lnTo>
                  <a:pt x="139" y="299"/>
                </a:lnTo>
                <a:lnTo>
                  <a:pt x="138" y="299"/>
                </a:lnTo>
                <a:lnTo>
                  <a:pt x="138" y="300"/>
                </a:lnTo>
                <a:lnTo>
                  <a:pt x="138" y="301"/>
                </a:lnTo>
                <a:lnTo>
                  <a:pt x="137" y="301"/>
                </a:lnTo>
                <a:lnTo>
                  <a:pt x="136" y="301"/>
                </a:lnTo>
                <a:lnTo>
                  <a:pt x="136" y="300"/>
                </a:lnTo>
                <a:lnTo>
                  <a:pt x="136" y="299"/>
                </a:lnTo>
                <a:lnTo>
                  <a:pt x="135" y="299"/>
                </a:lnTo>
                <a:lnTo>
                  <a:pt x="135" y="298"/>
                </a:lnTo>
                <a:lnTo>
                  <a:pt x="134" y="298"/>
                </a:lnTo>
                <a:lnTo>
                  <a:pt x="133" y="298"/>
                </a:lnTo>
                <a:lnTo>
                  <a:pt x="132" y="298"/>
                </a:lnTo>
                <a:lnTo>
                  <a:pt x="132" y="299"/>
                </a:lnTo>
                <a:lnTo>
                  <a:pt x="132" y="300"/>
                </a:lnTo>
                <a:lnTo>
                  <a:pt x="131" y="300"/>
                </a:lnTo>
                <a:lnTo>
                  <a:pt x="131" y="301"/>
                </a:lnTo>
                <a:lnTo>
                  <a:pt x="130" y="301"/>
                </a:lnTo>
                <a:lnTo>
                  <a:pt x="130" y="302"/>
                </a:lnTo>
                <a:lnTo>
                  <a:pt x="130" y="303"/>
                </a:lnTo>
                <a:lnTo>
                  <a:pt x="129" y="303"/>
                </a:lnTo>
                <a:lnTo>
                  <a:pt x="129" y="304"/>
                </a:lnTo>
                <a:lnTo>
                  <a:pt x="129" y="305"/>
                </a:lnTo>
                <a:lnTo>
                  <a:pt x="128" y="305"/>
                </a:lnTo>
                <a:lnTo>
                  <a:pt x="127" y="305"/>
                </a:lnTo>
                <a:lnTo>
                  <a:pt x="126" y="305"/>
                </a:lnTo>
                <a:lnTo>
                  <a:pt x="126" y="304"/>
                </a:lnTo>
                <a:lnTo>
                  <a:pt x="125" y="304"/>
                </a:lnTo>
                <a:lnTo>
                  <a:pt x="125" y="303"/>
                </a:lnTo>
                <a:lnTo>
                  <a:pt x="124" y="303"/>
                </a:lnTo>
                <a:lnTo>
                  <a:pt x="124" y="302"/>
                </a:lnTo>
                <a:lnTo>
                  <a:pt x="123" y="302"/>
                </a:lnTo>
                <a:lnTo>
                  <a:pt x="122" y="302"/>
                </a:lnTo>
                <a:lnTo>
                  <a:pt x="122" y="303"/>
                </a:lnTo>
                <a:lnTo>
                  <a:pt x="121" y="303"/>
                </a:lnTo>
                <a:lnTo>
                  <a:pt x="121" y="304"/>
                </a:lnTo>
                <a:lnTo>
                  <a:pt x="120" y="304"/>
                </a:lnTo>
                <a:lnTo>
                  <a:pt x="120" y="305"/>
                </a:lnTo>
                <a:lnTo>
                  <a:pt x="119" y="305"/>
                </a:lnTo>
                <a:lnTo>
                  <a:pt x="118" y="305"/>
                </a:lnTo>
                <a:lnTo>
                  <a:pt x="117" y="305"/>
                </a:lnTo>
                <a:lnTo>
                  <a:pt x="117" y="306"/>
                </a:lnTo>
                <a:lnTo>
                  <a:pt x="117" y="307"/>
                </a:lnTo>
                <a:lnTo>
                  <a:pt x="116" y="307"/>
                </a:lnTo>
                <a:lnTo>
                  <a:pt x="116" y="308"/>
                </a:lnTo>
                <a:lnTo>
                  <a:pt x="115" y="308"/>
                </a:lnTo>
                <a:lnTo>
                  <a:pt x="115" y="309"/>
                </a:lnTo>
                <a:lnTo>
                  <a:pt x="114" y="309"/>
                </a:lnTo>
                <a:lnTo>
                  <a:pt x="113" y="309"/>
                </a:lnTo>
                <a:lnTo>
                  <a:pt x="113" y="308"/>
                </a:lnTo>
                <a:lnTo>
                  <a:pt x="112" y="308"/>
                </a:lnTo>
                <a:lnTo>
                  <a:pt x="112" y="307"/>
                </a:lnTo>
                <a:lnTo>
                  <a:pt x="111" y="307"/>
                </a:lnTo>
                <a:lnTo>
                  <a:pt x="111" y="306"/>
                </a:lnTo>
                <a:lnTo>
                  <a:pt x="111" y="305"/>
                </a:lnTo>
                <a:lnTo>
                  <a:pt x="110" y="305"/>
                </a:lnTo>
                <a:lnTo>
                  <a:pt x="109" y="305"/>
                </a:lnTo>
                <a:lnTo>
                  <a:pt x="107" y="305"/>
                </a:lnTo>
                <a:lnTo>
                  <a:pt x="106" y="305"/>
                </a:lnTo>
                <a:lnTo>
                  <a:pt x="105" y="305"/>
                </a:lnTo>
                <a:lnTo>
                  <a:pt x="105" y="306"/>
                </a:lnTo>
                <a:lnTo>
                  <a:pt x="104" y="306"/>
                </a:lnTo>
                <a:lnTo>
                  <a:pt x="103" y="306"/>
                </a:lnTo>
                <a:lnTo>
                  <a:pt x="102" y="306"/>
                </a:lnTo>
                <a:lnTo>
                  <a:pt x="101" y="306"/>
                </a:lnTo>
                <a:lnTo>
                  <a:pt x="100" y="306"/>
                </a:lnTo>
                <a:lnTo>
                  <a:pt x="99" y="306"/>
                </a:lnTo>
                <a:lnTo>
                  <a:pt x="99" y="305"/>
                </a:lnTo>
                <a:lnTo>
                  <a:pt x="98" y="305"/>
                </a:lnTo>
                <a:lnTo>
                  <a:pt x="97" y="305"/>
                </a:lnTo>
                <a:lnTo>
                  <a:pt x="96" y="305"/>
                </a:lnTo>
                <a:lnTo>
                  <a:pt x="96" y="304"/>
                </a:lnTo>
                <a:lnTo>
                  <a:pt x="95" y="304"/>
                </a:lnTo>
                <a:lnTo>
                  <a:pt x="95" y="303"/>
                </a:lnTo>
                <a:lnTo>
                  <a:pt x="94" y="303"/>
                </a:lnTo>
                <a:lnTo>
                  <a:pt x="92" y="302"/>
                </a:lnTo>
                <a:lnTo>
                  <a:pt x="93" y="301"/>
                </a:lnTo>
                <a:lnTo>
                  <a:pt x="92" y="300"/>
                </a:lnTo>
                <a:lnTo>
                  <a:pt x="92" y="299"/>
                </a:lnTo>
                <a:lnTo>
                  <a:pt x="92" y="298"/>
                </a:lnTo>
                <a:lnTo>
                  <a:pt x="91" y="298"/>
                </a:lnTo>
                <a:lnTo>
                  <a:pt x="92" y="297"/>
                </a:lnTo>
                <a:lnTo>
                  <a:pt x="91" y="296"/>
                </a:lnTo>
                <a:lnTo>
                  <a:pt x="89" y="294"/>
                </a:lnTo>
                <a:lnTo>
                  <a:pt x="88" y="292"/>
                </a:lnTo>
                <a:lnTo>
                  <a:pt x="89" y="292"/>
                </a:lnTo>
                <a:lnTo>
                  <a:pt x="88" y="292"/>
                </a:lnTo>
                <a:lnTo>
                  <a:pt x="87" y="292"/>
                </a:lnTo>
                <a:lnTo>
                  <a:pt x="87" y="291"/>
                </a:lnTo>
                <a:lnTo>
                  <a:pt x="86" y="291"/>
                </a:lnTo>
                <a:lnTo>
                  <a:pt x="86" y="290"/>
                </a:lnTo>
                <a:lnTo>
                  <a:pt x="85" y="290"/>
                </a:lnTo>
                <a:lnTo>
                  <a:pt x="85" y="289"/>
                </a:lnTo>
                <a:lnTo>
                  <a:pt x="84" y="289"/>
                </a:lnTo>
                <a:lnTo>
                  <a:pt x="84" y="288"/>
                </a:lnTo>
                <a:lnTo>
                  <a:pt x="84" y="287"/>
                </a:lnTo>
                <a:lnTo>
                  <a:pt x="84" y="286"/>
                </a:lnTo>
                <a:lnTo>
                  <a:pt x="84" y="285"/>
                </a:lnTo>
                <a:lnTo>
                  <a:pt x="83" y="285"/>
                </a:lnTo>
                <a:lnTo>
                  <a:pt x="83" y="284"/>
                </a:lnTo>
                <a:lnTo>
                  <a:pt x="82" y="284"/>
                </a:lnTo>
                <a:lnTo>
                  <a:pt x="81" y="283"/>
                </a:lnTo>
                <a:lnTo>
                  <a:pt x="80" y="283"/>
                </a:lnTo>
                <a:lnTo>
                  <a:pt x="80" y="282"/>
                </a:lnTo>
                <a:lnTo>
                  <a:pt x="80" y="281"/>
                </a:lnTo>
                <a:lnTo>
                  <a:pt x="79" y="281"/>
                </a:lnTo>
                <a:lnTo>
                  <a:pt x="78" y="281"/>
                </a:lnTo>
                <a:lnTo>
                  <a:pt x="77" y="281"/>
                </a:lnTo>
                <a:lnTo>
                  <a:pt x="77" y="280"/>
                </a:lnTo>
                <a:lnTo>
                  <a:pt x="76" y="280"/>
                </a:lnTo>
                <a:lnTo>
                  <a:pt x="75" y="280"/>
                </a:lnTo>
                <a:lnTo>
                  <a:pt x="74" y="280"/>
                </a:lnTo>
                <a:lnTo>
                  <a:pt x="74" y="279"/>
                </a:lnTo>
                <a:lnTo>
                  <a:pt x="73" y="279"/>
                </a:lnTo>
                <a:lnTo>
                  <a:pt x="73" y="278"/>
                </a:lnTo>
                <a:lnTo>
                  <a:pt x="73" y="277"/>
                </a:lnTo>
                <a:lnTo>
                  <a:pt x="72" y="277"/>
                </a:lnTo>
                <a:lnTo>
                  <a:pt x="73" y="277"/>
                </a:lnTo>
                <a:lnTo>
                  <a:pt x="73" y="276"/>
                </a:lnTo>
                <a:lnTo>
                  <a:pt x="73" y="275"/>
                </a:lnTo>
                <a:lnTo>
                  <a:pt x="72" y="275"/>
                </a:lnTo>
                <a:lnTo>
                  <a:pt x="72" y="274"/>
                </a:lnTo>
                <a:lnTo>
                  <a:pt x="72" y="273"/>
                </a:lnTo>
                <a:lnTo>
                  <a:pt x="72" y="272"/>
                </a:lnTo>
                <a:lnTo>
                  <a:pt x="72" y="271"/>
                </a:lnTo>
                <a:lnTo>
                  <a:pt x="71" y="270"/>
                </a:lnTo>
                <a:lnTo>
                  <a:pt x="70" y="269"/>
                </a:lnTo>
                <a:lnTo>
                  <a:pt x="69" y="267"/>
                </a:lnTo>
                <a:lnTo>
                  <a:pt x="68" y="267"/>
                </a:lnTo>
                <a:lnTo>
                  <a:pt x="67" y="266"/>
                </a:lnTo>
                <a:lnTo>
                  <a:pt x="66" y="266"/>
                </a:lnTo>
                <a:lnTo>
                  <a:pt x="65" y="265"/>
                </a:lnTo>
                <a:lnTo>
                  <a:pt x="65" y="266"/>
                </a:lnTo>
                <a:lnTo>
                  <a:pt x="64" y="265"/>
                </a:lnTo>
                <a:lnTo>
                  <a:pt x="63" y="265"/>
                </a:lnTo>
                <a:lnTo>
                  <a:pt x="61" y="262"/>
                </a:lnTo>
                <a:lnTo>
                  <a:pt x="61" y="260"/>
                </a:lnTo>
                <a:lnTo>
                  <a:pt x="60" y="258"/>
                </a:lnTo>
                <a:lnTo>
                  <a:pt x="59" y="258"/>
                </a:lnTo>
                <a:lnTo>
                  <a:pt x="59" y="257"/>
                </a:lnTo>
                <a:lnTo>
                  <a:pt x="58" y="257"/>
                </a:lnTo>
                <a:lnTo>
                  <a:pt x="58" y="256"/>
                </a:lnTo>
                <a:lnTo>
                  <a:pt x="58" y="255"/>
                </a:lnTo>
                <a:lnTo>
                  <a:pt x="57" y="255"/>
                </a:lnTo>
                <a:lnTo>
                  <a:pt x="56" y="254"/>
                </a:lnTo>
                <a:lnTo>
                  <a:pt x="55" y="254"/>
                </a:lnTo>
                <a:lnTo>
                  <a:pt x="54" y="254"/>
                </a:lnTo>
                <a:lnTo>
                  <a:pt x="53" y="253"/>
                </a:lnTo>
                <a:lnTo>
                  <a:pt x="52" y="253"/>
                </a:lnTo>
                <a:lnTo>
                  <a:pt x="51" y="253"/>
                </a:lnTo>
                <a:lnTo>
                  <a:pt x="50" y="253"/>
                </a:lnTo>
                <a:lnTo>
                  <a:pt x="49" y="253"/>
                </a:lnTo>
                <a:lnTo>
                  <a:pt x="48" y="253"/>
                </a:lnTo>
                <a:lnTo>
                  <a:pt x="48" y="252"/>
                </a:lnTo>
                <a:lnTo>
                  <a:pt x="49" y="251"/>
                </a:lnTo>
                <a:lnTo>
                  <a:pt x="48" y="252"/>
                </a:lnTo>
                <a:lnTo>
                  <a:pt x="47" y="251"/>
                </a:lnTo>
                <a:lnTo>
                  <a:pt x="46" y="250"/>
                </a:lnTo>
                <a:lnTo>
                  <a:pt x="46" y="249"/>
                </a:lnTo>
                <a:lnTo>
                  <a:pt x="45" y="248"/>
                </a:lnTo>
                <a:lnTo>
                  <a:pt x="44" y="248"/>
                </a:lnTo>
                <a:lnTo>
                  <a:pt x="43" y="248"/>
                </a:lnTo>
                <a:lnTo>
                  <a:pt x="42" y="248"/>
                </a:lnTo>
                <a:lnTo>
                  <a:pt x="41" y="248"/>
                </a:lnTo>
                <a:lnTo>
                  <a:pt x="39" y="248"/>
                </a:lnTo>
                <a:lnTo>
                  <a:pt x="38" y="247"/>
                </a:lnTo>
                <a:lnTo>
                  <a:pt x="38" y="246"/>
                </a:lnTo>
                <a:lnTo>
                  <a:pt x="39" y="245"/>
                </a:lnTo>
                <a:lnTo>
                  <a:pt x="39" y="244"/>
                </a:lnTo>
                <a:lnTo>
                  <a:pt x="39" y="241"/>
                </a:lnTo>
                <a:lnTo>
                  <a:pt x="39" y="240"/>
                </a:lnTo>
                <a:lnTo>
                  <a:pt x="39" y="238"/>
                </a:lnTo>
                <a:lnTo>
                  <a:pt x="39" y="237"/>
                </a:lnTo>
                <a:lnTo>
                  <a:pt x="40" y="236"/>
                </a:lnTo>
                <a:lnTo>
                  <a:pt x="40" y="235"/>
                </a:lnTo>
                <a:lnTo>
                  <a:pt x="41" y="235"/>
                </a:lnTo>
                <a:lnTo>
                  <a:pt x="42" y="235"/>
                </a:lnTo>
                <a:lnTo>
                  <a:pt x="42" y="234"/>
                </a:lnTo>
                <a:lnTo>
                  <a:pt x="41" y="234"/>
                </a:lnTo>
                <a:lnTo>
                  <a:pt x="41" y="233"/>
                </a:lnTo>
                <a:lnTo>
                  <a:pt x="40" y="232"/>
                </a:lnTo>
                <a:lnTo>
                  <a:pt x="40" y="231"/>
                </a:lnTo>
                <a:lnTo>
                  <a:pt x="40" y="230"/>
                </a:lnTo>
                <a:lnTo>
                  <a:pt x="39" y="230"/>
                </a:lnTo>
                <a:lnTo>
                  <a:pt x="38" y="228"/>
                </a:lnTo>
                <a:lnTo>
                  <a:pt x="38" y="227"/>
                </a:lnTo>
                <a:lnTo>
                  <a:pt x="36" y="227"/>
                </a:lnTo>
                <a:lnTo>
                  <a:pt x="36" y="226"/>
                </a:lnTo>
                <a:lnTo>
                  <a:pt x="34" y="226"/>
                </a:lnTo>
                <a:lnTo>
                  <a:pt x="33" y="226"/>
                </a:lnTo>
                <a:lnTo>
                  <a:pt x="31" y="225"/>
                </a:lnTo>
                <a:lnTo>
                  <a:pt x="30" y="224"/>
                </a:lnTo>
                <a:lnTo>
                  <a:pt x="29" y="223"/>
                </a:lnTo>
                <a:lnTo>
                  <a:pt x="26" y="221"/>
                </a:lnTo>
                <a:lnTo>
                  <a:pt x="25" y="220"/>
                </a:lnTo>
                <a:lnTo>
                  <a:pt x="24" y="220"/>
                </a:lnTo>
                <a:lnTo>
                  <a:pt x="22" y="220"/>
                </a:lnTo>
                <a:lnTo>
                  <a:pt x="21" y="220"/>
                </a:lnTo>
                <a:lnTo>
                  <a:pt x="21" y="219"/>
                </a:lnTo>
                <a:lnTo>
                  <a:pt x="21" y="218"/>
                </a:lnTo>
                <a:lnTo>
                  <a:pt x="21" y="217"/>
                </a:lnTo>
                <a:lnTo>
                  <a:pt x="21" y="216"/>
                </a:lnTo>
                <a:lnTo>
                  <a:pt x="20" y="216"/>
                </a:lnTo>
                <a:lnTo>
                  <a:pt x="19" y="216"/>
                </a:lnTo>
                <a:lnTo>
                  <a:pt x="19" y="215"/>
                </a:lnTo>
                <a:lnTo>
                  <a:pt x="19" y="214"/>
                </a:lnTo>
                <a:lnTo>
                  <a:pt x="20" y="214"/>
                </a:lnTo>
                <a:lnTo>
                  <a:pt x="20" y="213"/>
                </a:lnTo>
                <a:lnTo>
                  <a:pt x="20" y="212"/>
                </a:lnTo>
                <a:lnTo>
                  <a:pt x="19" y="212"/>
                </a:lnTo>
                <a:lnTo>
                  <a:pt x="19" y="211"/>
                </a:lnTo>
                <a:lnTo>
                  <a:pt x="20" y="211"/>
                </a:lnTo>
                <a:lnTo>
                  <a:pt x="20" y="210"/>
                </a:lnTo>
                <a:lnTo>
                  <a:pt x="19" y="210"/>
                </a:lnTo>
                <a:lnTo>
                  <a:pt x="20" y="210"/>
                </a:lnTo>
                <a:lnTo>
                  <a:pt x="20" y="209"/>
                </a:lnTo>
                <a:lnTo>
                  <a:pt x="19" y="209"/>
                </a:lnTo>
                <a:lnTo>
                  <a:pt x="18" y="209"/>
                </a:lnTo>
                <a:lnTo>
                  <a:pt x="19" y="209"/>
                </a:lnTo>
                <a:lnTo>
                  <a:pt x="19" y="208"/>
                </a:lnTo>
                <a:lnTo>
                  <a:pt x="19" y="207"/>
                </a:lnTo>
                <a:lnTo>
                  <a:pt x="20" y="207"/>
                </a:lnTo>
                <a:lnTo>
                  <a:pt x="20" y="206"/>
                </a:lnTo>
                <a:lnTo>
                  <a:pt x="20" y="205"/>
                </a:lnTo>
                <a:lnTo>
                  <a:pt x="20" y="204"/>
                </a:lnTo>
                <a:lnTo>
                  <a:pt x="20" y="203"/>
                </a:lnTo>
                <a:lnTo>
                  <a:pt x="20" y="202"/>
                </a:lnTo>
                <a:lnTo>
                  <a:pt x="20" y="201"/>
                </a:lnTo>
                <a:lnTo>
                  <a:pt x="20" y="200"/>
                </a:lnTo>
                <a:lnTo>
                  <a:pt x="20" y="199"/>
                </a:lnTo>
                <a:lnTo>
                  <a:pt x="20" y="198"/>
                </a:lnTo>
                <a:lnTo>
                  <a:pt x="20" y="197"/>
                </a:lnTo>
                <a:lnTo>
                  <a:pt x="20" y="196"/>
                </a:lnTo>
                <a:lnTo>
                  <a:pt x="20" y="195"/>
                </a:lnTo>
                <a:lnTo>
                  <a:pt x="20" y="194"/>
                </a:lnTo>
                <a:lnTo>
                  <a:pt x="20" y="193"/>
                </a:lnTo>
                <a:lnTo>
                  <a:pt x="20" y="192"/>
                </a:lnTo>
                <a:lnTo>
                  <a:pt x="20" y="191"/>
                </a:lnTo>
                <a:lnTo>
                  <a:pt x="20" y="190"/>
                </a:lnTo>
                <a:lnTo>
                  <a:pt x="20" y="189"/>
                </a:lnTo>
                <a:lnTo>
                  <a:pt x="20" y="188"/>
                </a:lnTo>
                <a:lnTo>
                  <a:pt x="20" y="187"/>
                </a:lnTo>
                <a:lnTo>
                  <a:pt x="19" y="185"/>
                </a:lnTo>
                <a:lnTo>
                  <a:pt x="19" y="184"/>
                </a:lnTo>
                <a:lnTo>
                  <a:pt x="18" y="178"/>
                </a:lnTo>
                <a:lnTo>
                  <a:pt x="18" y="171"/>
                </a:lnTo>
                <a:lnTo>
                  <a:pt x="18" y="170"/>
                </a:lnTo>
                <a:lnTo>
                  <a:pt x="18" y="169"/>
                </a:lnTo>
                <a:lnTo>
                  <a:pt x="17" y="169"/>
                </a:lnTo>
                <a:lnTo>
                  <a:pt x="17" y="168"/>
                </a:lnTo>
                <a:lnTo>
                  <a:pt x="17" y="167"/>
                </a:lnTo>
                <a:lnTo>
                  <a:pt x="17" y="166"/>
                </a:lnTo>
                <a:lnTo>
                  <a:pt x="17" y="165"/>
                </a:lnTo>
                <a:lnTo>
                  <a:pt x="17" y="164"/>
                </a:lnTo>
                <a:lnTo>
                  <a:pt x="17" y="163"/>
                </a:lnTo>
                <a:lnTo>
                  <a:pt x="17" y="162"/>
                </a:lnTo>
                <a:lnTo>
                  <a:pt x="16" y="162"/>
                </a:lnTo>
                <a:lnTo>
                  <a:pt x="16" y="161"/>
                </a:lnTo>
                <a:lnTo>
                  <a:pt x="15" y="161"/>
                </a:lnTo>
                <a:lnTo>
                  <a:pt x="15" y="160"/>
                </a:lnTo>
                <a:lnTo>
                  <a:pt x="14" y="160"/>
                </a:lnTo>
                <a:lnTo>
                  <a:pt x="14" y="159"/>
                </a:lnTo>
                <a:lnTo>
                  <a:pt x="13" y="159"/>
                </a:lnTo>
                <a:lnTo>
                  <a:pt x="13" y="158"/>
                </a:lnTo>
                <a:lnTo>
                  <a:pt x="12" y="158"/>
                </a:lnTo>
                <a:lnTo>
                  <a:pt x="12" y="157"/>
                </a:lnTo>
                <a:lnTo>
                  <a:pt x="11" y="157"/>
                </a:lnTo>
                <a:lnTo>
                  <a:pt x="11" y="156"/>
                </a:lnTo>
                <a:lnTo>
                  <a:pt x="11" y="155"/>
                </a:lnTo>
                <a:lnTo>
                  <a:pt x="11" y="154"/>
                </a:lnTo>
                <a:lnTo>
                  <a:pt x="11" y="153"/>
                </a:lnTo>
                <a:lnTo>
                  <a:pt x="11" y="152"/>
                </a:lnTo>
                <a:lnTo>
                  <a:pt x="11" y="151"/>
                </a:lnTo>
                <a:lnTo>
                  <a:pt x="10" y="151"/>
                </a:lnTo>
                <a:lnTo>
                  <a:pt x="10" y="150"/>
                </a:lnTo>
                <a:lnTo>
                  <a:pt x="9" y="150"/>
                </a:lnTo>
                <a:lnTo>
                  <a:pt x="9" y="149"/>
                </a:lnTo>
                <a:lnTo>
                  <a:pt x="9" y="148"/>
                </a:lnTo>
                <a:lnTo>
                  <a:pt x="8" y="147"/>
                </a:lnTo>
                <a:lnTo>
                  <a:pt x="8" y="146"/>
                </a:lnTo>
                <a:lnTo>
                  <a:pt x="8" y="145"/>
                </a:lnTo>
                <a:lnTo>
                  <a:pt x="8" y="144"/>
                </a:lnTo>
                <a:lnTo>
                  <a:pt x="8" y="143"/>
                </a:lnTo>
                <a:lnTo>
                  <a:pt x="8" y="142"/>
                </a:lnTo>
                <a:lnTo>
                  <a:pt x="8" y="141"/>
                </a:lnTo>
                <a:lnTo>
                  <a:pt x="8" y="140"/>
                </a:lnTo>
                <a:lnTo>
                  <a:pt x="9" y="140"/>
                </a:lnTo>
                <a:lnTo>
                  <a:pt x="9" y="139"/>
                </a:lnTo>
                <a:lnTo>
                  <a:pt x="9" y="138"/>
                </a:lnTo>
                <a:lnTo>
                  <a:pt x="8" y="136"/>
                </a:lnTo>
                <a:lnTo>
                  <a:pt x="8" y="135"/>
                </a:lnTo>
                <a:lnTo>
                  <a:pt x="8" y="134"/>
                </a:lnTo>
                <a:lnTo>
                  <a:pt x="8" y="133"/>
                </a:lnTo>
                <a:lnTo>
                  <a:pt x="8" y="132"/>
                </a:lnTo>
                <a:lnTo>
                  <a:pt x="8" y="131"/>
                </a:lnTo>
                <a:lnTo>
                  <a:pt x="8" y="130"/>
                </a:lnTo>
                <a:lnTo>
                  <a:pt x="9" y="129"/>
                </a:lnTo>
                <a:lnTo>
                  <a:pt x="9" y="128"/>
                </a:lnTo>
                <a:lnTo>
                  <a:pt x="8" y="127"/>
                </a:lnTo>
                <a:lnTo>
                  <a:pt x="9" y="127"/>
                </a:lnTo>
                <a:lnTo>
                  <a:pt x="9" y="126"/>
                </a:lnTo>
                <a:lnTo>
                  <a:pt x="9" y="125"/>
                </a:lnTo>
                <a:lnTo>
                  <a:pt x="10" y="125"/>
                </a:lnTo>
                <a:lnTo>
                  <a:pt x="11" y="125"/>
                </a:lnTo>
                <a:lnTo>
                  <a:pt x="11" y="124"/>
                </a:lnTo>
                <a:lnTo>
                  <a:pt x="11" y="123"/>
                </a:lnTo>
                <a:lnTo>
                  <a:pt x="10" y="123"/>
                </a:lnTo>
                <a:lnTo>
                  <a:pt x="10" y="122"/>
                </a:lnTo>
                <a:lnTo>
                  <a:pt x="9" y="122"/>
                </a:lnTo>
                <a:lnTo>
                  <a:pt x="8" y="122"/>
                </a:lnTo>
                <a:lnTo>
                  <a:pt x="8" y="121"/>
                </a:lnTo>
                <a:lnTo>
                  <a:pt x="7" y="120"/>
                </a:lnTo>
                <a:lnTo>
                  <a:pt x="6" y="119"/>
                </a:lnTo>
                <a:lnTo>
                  <a:pt x="5" y="119"/>
                </a:lnTo>
                <a:lnTo>
                  <a:pt x="5" y="118"/>
                </a:lnTo>
                <a:lnTo>
                  <a:pt x="4" y="118"/>
                </a:lnTo>
                <a:lnTo>
                  <a:pt x="3" y="117"/>
                </a:lnTo>
                <a:lnTo>
                  <a:pt x="3" y="116"/>
                </a:lnTo>
                <a:lnTo>
                  <a:pt x="2" y="115"/>
                </a:lnTo>
                <a:lnTo>
                  <a:pt x="2" y="114"/>
                </a:lnTo>
                <a:lnTo>
                  <a:pt x="2" y="113"/>
                </a:lnTo>
                <a:lnTo>
                  <a:pt x="1" y="111"/>
                </a:lnTo>
                <a:lnTo>
                  <a:pt x="0" y="109"/>
                </a:lnTo>
                <a:lnTo>
                  <a:pt x="1" y="109"/>
                </a:lnTo>
                <a:lnTo>
                  <a:pt x="2" y="109"/>
                </a:lnTo>
                <a:lnTo>
                  <a:pt x="3" y="109"/>
                </a:lnTo>
                <a:lnTo>
                  <a:pt x="4" y="110"/>
                </a:lnTo>
                <a:lnTo>
                  <a:pt x="5" y="110"/>
                </a:lnTo>
                <a:lnTo>
                  <a:pt x="5" y="109"/>
                </a:lnTo>
                <a:lnTo>
                  <a:pt x="5" y="108"/>
                </a:lnTo>
                <a:lnTo>
                  <a:pt x="5" y="107"/>
                </a:lnTo>
                <a:lnTo>
                  <a:pt x="5" y="106"/>
                </a:lnTo>
                <a:lnTo>
                  <a:pt x="5" y="105"/>
                </a:lnTo>
                <a:lnTo>
                  <a:pt x="5" y="104"/>
                </a:lnTo>
                <a:lnTo>
                  <a:pt x="5" y="103"/>
                </a:lnTo>
                <a:lnTo>
                  <a:pt x="5" y="102"/>
                </a:lnTo>
                <a:lnTo>
                  <a:pt x="5" y="101"/>
                </a:lnTo>
                <a:lnTo>
                  <a:pt x="5" y="100"/>
                </a:lnTo>
                <a:lnTo>
                  <a:pt x="5" y="99"/>
                </a:lnTo>
                <a:lnTo>
                  <a:pt x="6" y="99"/>
                </a:lnTo>
                <a:lnTo>
                  <a:pt x="7" y="99"/>
                </a:lnTo>
                <a:lnTo>
                  <a:pt x="8" y="99"/>
                </a:lnTo>
                <a:lnTo>
                  <a:pt x="8" y="98"/>
                </a:lnTo>
                <a:lnTo>
                  <a:pt x="9" y="98"/>
                </a:lnTo>
                <a:lnTo>
                  <a:pt x="9" y="97"/>
                </a:lnTo>
                <a:lnTo>
                  <a:pt x="8" y="97"/>
                </a:lnTo>
                <a:lnTo>
                  <a:pt x="8" y="98"/>
                </a:lnTo>
                <a:lnTo>
                  <a:pt x="7" y="98"/>
                </a:lnTo>
                <a:lnTo>
                  <a:pt x="7" y="97"/>
                </a:lnTo>
                <a:lnTo>
                  <a:pt x="7" y="96"/>
                </a:lnTo>
                <a:lnTo>
                  <a:pt x="7" y="95"/>
                </a:lnTo>
                <a:lnTo>
                  <a:pt x="7" y="94"/>
                </a:lnTo>
                <a:lnTo>
                  <a:pt x="7" y="93"/>
                </a:lnTo>
                <a:lnTo>
                  <a:pt x="6" y="92"/>
                </a:lnTo>
                <a:lnTo>
                  <a:pt x="6" y="91"/>
                </a:lnTo>
                <a:lnTo>
                  <a:pt x="6" y="90"/>
                </a:lnTo>
                <a:lnTo>
                  <a:pt x="6" y="88"/>
                </a:lnTo>
                <a:lnTo>
                  <a:pt x="6" y="87"/>
                </a:lnTo>
                <a:lnTo>
                  <a:pt x="6" y="86"/>
                </a:lnTo>
                <a:lnTo>
                  <a:pt x="6" y="85"/>
                </a:lnTo>
                <a:lnTo>
                  <a:pt x="5" y="84"/>
                </a:lnTo>
                <a:lnTo>
                  <a:pt x="5" y="83"/>
                </a:lnTo>
                <a:lnTo>
                  <a:pt x="5" y="82"/>
                </a:lnTo>
                <a:lnTo>
                  <a:pt x="5" y="81"/>
                </a:lnTo>
                <a:lnTo>
                  <a:pt x="5" y="80"/>
                </a:lnTo>
                <a:lnTo>
                  <a:pt x="5" y="79"/>
                </a:lnTo>
                <a:lnTo>
                  <a:pt x="6" y="78"/>
                </a:lnTo>
                <a:lnTo>
                  <a:pt x="6" y="77"/>
                </a:lnTo>
                <a:lnTo>
                  <a:pt x="7" y="77"/>
                </a:lnTo>
                <a:lnTo>
                  <a:pt x="9" y="77"/>
                </a:lnTo>
                <a:lnTo>
                  <a:pt x="10" y="77"/>
                </a:lnTo>
                <a:lnTo>
                  <a:pt x="11" y="75"/>
                </a:lnTo>
                <a:lnTo>
                  <a:pt x="14" y="74"/>
                </a:lnTo>
                <a:lnTo>
                  <a:pt x="15" y="74"/>
                </a:lnTo>
                <a:lnTo>
                  <a:pt x="17" y="74"/>
                </a:lnTo>
                <a:lnTo>
                  <a:pt x="18" y="73"/>
                </a:lnTo>
                <a:lnTo>
                  <a:pt x="19" y="73"/>
                </a:lnTo>
                <a:lnTo>
                  <a:pt x="20" y="72"/>
                </a:lnTo>
                <a:lnTo>
                  <a:pt x="19" y="72"/>
                </a:lnTo>
                <a:lnTo>
                  <a:pt x="19" y="71"/>
                </a:lnTo>
                <a:lnTo>
                  <a:pt x="19" y="70"/>
                </a:lnTo>
                <a:lnTo>
                  <a:pt x="19" y="69"/>
                </a:lnTo>
                <a:lnTo>
                  <a:pt x="19" y="68"/>
                </a:lnTo>
                <a:lnTo>
                  <a:pt x="18" y="68"/>
                </a:lnTo>
                <a:lnTo>
                  <a:pt x="18" y="67"/>
                </a:lnTo>
                <a:lnTo>
                  <a:pt x="18" y="65"/>
                </a:lnTo>
                <a:lnTo>
                  <a:pt x="18" y="63"/>
                </a:lnTo>
                <a:lnTo>
                  <a:pt x="19" y="63"/>
                </a:lnTo>
                <a:lnTo>
                  <a:pt x="19" y="62"/>
                </a:lnTo>
                <a:lnTo>
                  <a:pt x="18" y="62"/>
                </a:lnTo>
                <a:lnTo>
                  <a:pt x="18" y="61"/>
                </a:lnTo>
                <a:lnTo>
                  <a:pt x="18" y="59"/>
                </a:lnTo>
                <a:lnTo>
                  <a:pt x="18" y="57"/>
                </a:lnTo>
                <a:lnTo>
                  <a:pt x="18" y="56"/>
                </a:lnTo>
                <a:lnTo>
                  <a:pt x="18" y="55"/>
                </a:lnTo>
                <a:lnTo>
                  <a:pt x="17" y="54"/>
                </a:lnTo>
                <a:lnTo>
                  <a:pt x="17" y="53"/>
                </a:lnTo>
                <a:lnTo>
                  <a:pt x="17" y="52"/>
                </a:lnTo>
                <a:lnTo>
                  <a:pt x="18" y="52"/>
                </a:lnTo>
                <a:lnTo>
                  <a:pt x="19" y="51"/>
                </a:lnTo>
                <a:lnTo>
                  <a:pt x="20" y="50"/>
                </a:lnTo>
                <a:lnTo>
                  <a:pt x="21" y="49"/>
                </a:lnTo>
                <a:lnTo>
                  <a:pt x="21" y="48"/>
                </a:lnTo>
                <a:lnTo>
                  <a:pt x="21" y="47"/>
                </a:lnTo>
                <a:lnTo>
                  <a:pt x="20" y="46"/>
                </a:lnTo>
                <a:lnTo>
                  <a:pt x="20" y="44"/>
                </a:lnTo>
                <a:lnTo>
                  <a:pt x="19" y="44"/>
                </a:lnTo>
                <a:lnTo>
                  <a:pt x="18" y="43"/>
                </a:lnTo>
                <a:lnTo>
                  <a:pt x="17" y="42"/>
                </a:lnTo>
                <a:lnTo>
                  <a:pt x="17" y="41"/>
                </a:lnTo>
                <a:lnTo>
                  <a:pt x="17" y="40"/>
                </a:lnTo>
                <a:lnTo>
                  <a:pt x="16" y="39"/>
                </a:lnTo>
                <a:lnTo>
                  <a:pt x="16" y="38"/>
                </a:lnTo>
                <a:lnTo>
                  <a:pt x="16" y="37"/>
                </a:lnTo>
                <a:lnTo>
                  <a:pt x="17" y="36"/>
                </a:lnTo>
                <a:lnTo>
                  <a:pt x="17" y="35"/>
                </a:lnTo>
                <a:lnTo>
                  <a:pt x="17" y="34"/>
                </a:lnTo>
                <a:lnTo>
                  <a:pt x="18" y="31"/>
                </a:lnTo>
                <a:lnTo>
                  <a:pt x="18" y="30"/>
                </a:lnTo>
                <a:lnTo>
                  <a:pt x="19" y="30"/>
                </a:lnTo>
                <a:lnTo>
                  <a:pt x="20" y="29"/>
                </a:lnTo>
                <a:lnTo>
                  <a:pt x="21" y="29"/>
                </a:lnTo>
                <a:lnTo>
                  <a:pt x="21" y="28"/>
                </a:lnTo>
                <a:lnTo>
                  <a:pt x="21" y="27"/>
                </a:lnTo>
                <a:lnTo>
                  <a:pt x="22" y="26"/>
                </a:lnTo>
                <a:lnTo>
                  <a:pt x="23" y="26"/>
                </a:lnTo>
                <a:lnTo>
                  <a:pt x="24" y="24"/>
                </a:lnTo>
                <a:lnTo>
                  <a:pt x="25" y="24"/>
                </a:lnTo>
                <a:lnTo>
                  <a:pt x="26" y="24"/>
                </a:lnTo>
                <a:lnTo>
                  <a:pt x="27" y="24"/>
                </a:lnTo>
                <a:lnTo>
                  <a:pt x="30" y="23"/>
                </a:lnTo>
                <a:lnTo>
                  <a:pt x="31" y="22"/>
                </a:lnTo>
                <a:lnTo>
                  <a:pt x="32" y="22"/>
                </a:lnTo>
                <a:lnTo>
                  <a:pt x="35" y="22"/>
                </a:lnTo>
                <a:lnTo>
                  <a:pt x="36" y="22"/>
                </a:lnTo>
                <a:lnTo>
                  <a:pt x="36" y="21"/>
                </a:lnTo>
                <a:lnTo>
                  <a:pt x="37" y="21"/>
                </a:lnTo>
                <a:lnTo>
                  <a:pt x="38" y="20"/>
                </a:lnTo>
                <a:lnTo>
                  <a:pt x="39" y="20"/>
                </a:lnTo>
                <a:lnTo>
                  <a:pt x="39" y="19"/>
                </a:lnTo>
                <a:lnTo>
                  <a:pt x="40" y="19"/>
                </a:lnTo>
                <a:lnTo>
                  <a:pt x="41" y="19"/>
                </a:lnTo>
                <a:lnTo>
                  <a:pt x="42" y="19"/>
                </a:lnTo>
                <a:lnTo>
                  <a:pt x="43" y="19"/>
                </a:lnTo>
                <a:lnTo>
                  <a:pt x="43" y="18"/>
                </a:lnTo>
                <a:lnTo>
                  <a:pt x="44" y="18"/>
                </a:lnTo>
                <a:lnTo>
                  <a:pt x="45" y="18"/>
                </a:lnTo>
                <a:lnTo>
                  <a:pt x="46" y="18"/>
                </a:lnTo>
                <a:lnTo>
                  <a:pt x="46" y="17"/>
                </a:lnTo>
                <a:lnTo>
                  <a:pt x="47" y="17"/>
                </a:lnTo>
                <a:lnTo>
                  <a:pt x="48" y="16"/>
                </a:lnTo>
                <a:lnTo>
                  <a:pt x="48" y="15"/>
                </a:lnTo>
                <a:lnTo>
                  <a:pt x="48" y="14"/>
                </a:lnTo>
                <a:lnTo>
                  <a:pt x="48" y="13"/>
                </a:lnTo>
                <a:lnTo>
                  <a:pt x="48" y="12"/>
                </a:lnTo>
                <a:lnTo>
                  <a:pt x="48" y="11"/>
                </a:lnTo>
                <a:lnTo>
                  <a:pt x="48" y="10"/>
                </a:lnTo>
                <a:lnTo>
                  <a:pt x="47" y="10"/>
                </a:lnTo>
                <a:lnTo>
                  <a:pt x="47" y="9"/>
                </a:lnTo>
                <a:lnTo>
                  <a:pt x="47" y="8"/>
                </a:lnTo>
                <a:lnTo>
                  <a:pt x="47" y="7"/>
                </a:lnTo>
                <a:lnTo>
                  <a:pt x="47" y="6"/>
                </a:lnTo>
                <a:lnTo>
                  <a:pt x="48" y="5"/>
                </a:lnTo>
                <a:lnTo>
                  <a:pt x="47" y="4"/>
                </a:lnTo>
                <a:lnTo>
                  <a:pt x="47" y="3"/>
                </a:lnTo>
                <a:lnTo>
                  <a:pt x="48" y="2"/>
                </a:lnTo>
                <a:lnTo>
                  <a:pt x="48" y="1"/>
                </a:lnTo>
                <a:lnTo>
                  <a:pt x="49" y="0"/>
                </a:lnTo>
                <a:lnTo>
                  <a:pt x="50" y="0"/>
                </a:lnTo>
                <a:lnTo>
                  <a:pt x="51" y="0"/>
                </a:lnTo>
                <a:lnTo>
                  <a:pt x="52" y="1"/>
                </a:lnTo>
                <a:lnTo>
                  <a:pt x="53" y="3"/>
                </a:lnTo>
                <a:lnTo>
                  <a:pt x="54" y="3"/>
                </a:lnTo>
                <a:lnTo>
                  <a:pt x="55" y="4"/>
                </a:lnTo>
                <a:lnTo>
                  <a:pt x="56" y="4"/>
                </a:lnTo>
                <a:lnTo>
                  <a:pt x="57" y="4"/>
                </a:lnTo>
                <a:lnTo>
                  <a:pt x="58" y="4"/>
                </a:lnTo>
                <a:lnTo>
                  <a:pt x="59" y="4"/>
                </a:lnTo>
                <a:lnTo>
                  <a:pt x="60" y="4"/>
                </a:lnTo>
                <a:lnTo>
                  <a:pt x="61" y="4"/>
                </a:lnTo>
                <a:lnTo>
                  <a:pt x="63" y="4"/>
                </a:lnTo>
                <a:lnTo>
                  <a:pt x="64" y="4"/>
                </a:lnTo>
                <a:lnTo>
                  <a:pt x="65" y="4"/>
                </a:lnTo>
                <a:lnTo>
                  <a:pt x="67" y="3"/>
                </a:lnTo>
                <a:lnTo>
                  <a:pt x="68" y="3"/>
                </a:lnTo>
                <a:lnTo>
                  <a:pt x="69" y="4"/>
                </a:lnTo>
                <a:lnTo>
                  <a:pt x="70" y="4"/>
                </a:lnTo>
                <a:lnTo>
                  <a:pt x="71" y="4"/>
                </a:lnTo>
                <a:lnTo>
                  <a:pt x="72" y="4"/>
                </a:lnTo>
                <a:lnTo>
                  <a:pt x="73" y="4"/>
                </a:lnTo>
                <a:lnTo>
                  <a:pt x="74" y="4"/>
                </a:lnTo>
                <a:lnTo>
                  <a:pt x="73" y="5"/>
                </a:lnTo>
                <a:lnTo>
                  <a:pt x="73" y="6"/>
                </a:lnTo>
                <a:lnTo>
                  <a:pt x="73" y="7"/>
                </a:lnTo>
                <a:lnTo>
                  <a:pt x="73" y="8"/>
                </a:lnTo>
                <a:lnTo>
                  <a:pt x="72" y="8"/>
                </a:lnTo>
                <a:lnTo>
                  <a:pt x="71" y="9"/>
                </a:lnTo>
                <a:lnTo>
                  <a:pt x="71" y="10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4" y="12"/>
                </a:lnTo>
                <a:lnTo>
                  <a:pt x="75" y="12"/>
                </a:lnTo>
                <a:lnTo>
                  <a:pt x="76" y="12"/>
                </a:lnTo>
                <a:lnTo>
                  <a:pt x="76" y="11"/>
                </a:lnTo>
                <a:lnTo>
                  <a:pt x="77" y="11"/>
                </a:lnTo>
                <a:lnTo>
                  <a:pt x="78" y="10"/>
                </a:lnTo>
                <a:lnTo>
                  <a:pt x="79" y="10"/>
                </a:lnTo>
                <a:lnTo>
                  <a:pt x="80" y="10"/>
                </a:lnTo>
                <a:lnTo>
                  <a:pt x="80" y="9"/>
                </a:lnTo>
                <a:lnTo>
                  <a:pt x="80" y="8"/>
                </a:lnTo>
                <a:lnTo>
                  <a:pt x="81" y="8"/>
                </a:lnTo>
                <a:lnTo>
                  <a:pt x="82" y="9"/>
                </a:lnTo>
                <a:lnTo>
                  <a:pt x="83" y="9"/>
                </a:lnTo>
                <a:lnTo>
                  <a:pt x="83" y="10"/>
                </a:lnTo>
                <a:lnTo>
                  <a:pt x="84" y="11"/>
                </a:lnTo>
                <a:lnTo>
                  <a:pt x="84" y="12"/>
                </a:lnTo>
                <a:lnTo>
                  <a:pt x="84" y="13"/>
                </a:lnTo>
                <a:lnTo>
                  <a:pt x="84" y="14"/>
                </a:lnTo>
                <a:lnTo>
                  <a:pt x="84" y="15"/>
                </a:lnTo>
                <a:lnTo>
                  <a:pt x="84" y="16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6" y="19"/>
                </a:lnTo>
                <a:lnTo>
                  <a:pt x="86" y="20"/>
                </a:lnTo>
                <a:lnTo>
                  <a:pt x="86" y="21"/>
                </a:lnTo>
                <a:lnTo>
                  <a:pt x="87" y="21"/>
                </a:lnTo>
                <a:lnTo>
                  <a:pt x="88" y="21"/>
                </a:lnTo>
                <a:lnTo>
                  <a:pt x="88" y="22"/>
                </a:lnTo>
                <a:lnTo>
                  <a:pt x="89" y="22"/>
                </a:lnTo>
                <a:lnTo>
                  <a:pt x="90" y="22"/>
                </a:lnTo>
                <a:lnTo>
                  <a:pt x="90" y="21"/>
                </a:lnTo>
                <a:lnTo>
                  <a:pt x="91" y="20"/>
                </a:lnTo>
                <a:lnTo>
                  <a:pt x="92" y="20"/>
                </a:lnTo>
                <a:lnTo>
                  <a:pt x="92" y="19"/>
                </a:lnTo>
                <a:lnTo>
                  <a:pt x="92" y="18"/>
                </a:lnTo>
                <a:lnTo>
                  <a:pt x="93" y="18"/>
                </a:lnTo>
                <a:lnTo>
                  <a:pt x="93" y="17"/>
                </a:lnTo>
                <a:lnTo>
                  <a:pt x="94" y="17"/>
                </a:lnTo>
                <a:lnTo>
                  <a:pt x="94" y="18"/>
                </a:lnTo>
                <a:lnTo>
                  <a:pt x="94" y="17"/>
                </a:lnTo>
                <a:lnTo>
                  <a:pt x="95" y="17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00" name="Freeform 168"/>
          <p:cNvSpPr>
            <a:spLocks/>
          </p:cNvSpPr>
          <p:nvPr/>
        </p:nvSpPr>
        <p:spPr bwMode="auto">
          <a:xfrm>
            <a:off x="1279850" y="4453472"/>
            <a:ext cx="95263" cy="75512"/>
          </a:xfrm>
          <a:custGeom>
            <a:avLst/>
            <a:gdLst>
              <a:gd name="T0" fmla="*/ 0 w 96"/>
              <a:gd name="T1" fmla="*/ 6 h 80"/>
              <a:gd name="T2" fmla="*/ 3 w 96"/>
              <a:gd name="T3" fmla="*/ 7 h 80"/>
              <a:gd name="T4" fmla="*/ 6 w 96"/>
              <a:gd name="T5" fmla="*/ 8 h 80"/>
              <a:gd name="T6" fmla="*/ 6 w 96"/>
              <a:gd name="T7" fmla="*/ 6 h 80"/>
              <a:gd name="T8" fmla="*/ 10 w 96"/>
              <a:gd name="T9" fmla="*/ 6 h 80"/>
              <a:gd name="T10" fmla="*/ 10 w 96"/>
              <a:gd name="T11" fmla="*/ 6 h 80"/>
              <a:gd name="T12" fmla="*/ 11 w 96"/>
              <a:gd name="T13" fmla="*/ 2 h 80"/>
              <a:gd name="T14" fmla="*/ 12 w 96"/>
              <a:gd name="T15" fmla="*/ 0 h 80"/>
              <a:gd name="T16" fmla="*/ 13 w 96"/>
              <a:gd name="T17" fmla="*/ 0 h 80"/>
              <a:gd name="T18" fmla="*/ 16 w 96"/>
              <a:gd name="T19" fmla="*/ 1 h 80"/>
              <a:gd name="T20" fmla="*/ 18 w 96"/>
              <a:gd name="T21" fmla="*/ 1 h 80"/>
              <a:gd name="T22" fmla="*/ 20 w 96"/>
              <a:gd name="T23" fmla="*/ 2 h 80"/>
              <a:gd name="T24" fmla="*/ 24 w 96"/>
              <a:gd name="T25" fmla="*/ 1 h 80"/>
              <a:gd name="T26" fmla="*/ 26 w 96"/>
              <a:gd name="T27" fmla="*/ 2 h 80"/>
              <a:gd name="T28" fmla="*/ 29 w 96"/>
              <a:gd name="T29" fmla="*/ 3 h 80"/>
              <a:gd name="T30" fmla="*/ 32 w 96"/>
              <a:gd name="T31" fmla="*/ 4 h 80"/>
              <a:gd name="T32" fmla="*/ 34 w 96"/>
              <a:gd name="T33" fmla="*/ 6 h 80"/>
              <a:gd name="T34" fmla="*/ 35 w 96"/>
              <a:gd name="T35" fmla="*/ 9 h 80"/>
              <a:gd name="T36" fmla="*/ 37 w 96"/>
              <a:gd name="T37" fmla="*/ 13 h 80"/>
              <a:gd name="T38" fmla="*/ 40 w 96"/>
              <a:gd name="T39" fmla="*/ 14 h 80"/>
              <a:gd name="T40" fmla="*/ 43 w 96"/>
              <a:gd name="T41" fmla="*/ 16 h 80"/>
              <a:gd name="T42" fmla="*/ 44 w 96"/>
              <a:gd name="T43" fmla="*/ 19 h 80"/>
              <a:gd name="T44" fmla="*/ 47 w 96"/>
              <a:gd name="T45" fmla="*/ 20 h 80"/>
              <a:gd name="T46" fmla="*/ 50 w 96"/>
              <a:gd name="T47" fmla="*/ 19 h 80"/>
              <a:gd name="T48" fmla="*/ 53 w 96"/>
              <a:gd name="T49" fmla="*/ 19 h 80"/>
              <a:gd name="T50" fmla="*/ 56 w 96"/>
              <a:gd name="T51" fmla="*/ 19 h 80"/>
              <a:gd name="T52" fmla="*/ 57 w 96"/>
              <a:gd name="T53" fmla="*/ 19 h 80"/>
              <a:gd name="T54" fmla="*/ 59 w 96"/>
              <a:gd name="T55" fmla="*/ 21 h 80"/>
              <a:gd name="T56" fmla="*/ 62 w 96"/>
              <a:gd name="T57" fmla="*/ 21 h 80"/>
              <a:gd name="T58" fmla="*/ 64 w 96"/>
              <a:gd name="T59" fmla="*/ 23 h 80"/>
              <a:gd name="T60" fmla="*/ 67 w 96"/>
              <a:gd name="T61" fmla="*/ 24 h 80"/>
              <a:gd name="T62" fmla="*/ 68 w 96"/>
              <a:gd name="T63" fmla="*/ 26 h 80"/>
              <a:gd name="T64" fmla="*/ 70 w 96"/>
              <a:gd name="T65" fmla="*/ 26 h 80"/>
              <a:gd name="T66" fmla="*/ 73 w 96"/>
              <a:gd name="T67" fmla="*/ 24 h 80"/>
              <a:gd name="T68" fmla="*/ 74 w 96"/>
              <a:gd name="T69" fmla="*/ 26 h 80"/>
              <a:gd name="T70" fmla="*/ 75 w 96"/>
              <a:gd name="T71" fmla="*/ 29 h 80"/>
              <a:gd name="T72" fmla="*/ 76 w 96"/>
              <a:gd name="T73" fmla="*/ 32 h 80"/>
              <a:gd name="T74" fmla="*/ 77 w 96"/>
              <a:gd name="T75" fmla="*/ 34 h 80"/>
              <a:gd name="T76" fmla="*/ 76 w 96"/>
              <a:gd name="T77" fmla="*/ 37 h 80"/>
              <a:gd name="T78" fmla="*/ 75 w 96"/>
              <a:gd name="T79" fmla="*/ 39 h 80"/>
              <a:gd name="T80" fmla="*/ 77 w 96"/>
              <a:gd name="T81" fmla="*/ 41 h 80"/>
              <a:gd name="T82" fmla="*/ 79 w 96"/>
              <a:gd name="T83" fmla="*/ 43 h 80"/>
              <a:gd name="T84" fmla="*/ 81 w 96"/>
              <a:gd name="T85" fmla="*/ 43 h 80"/>
              <a:gd name="T86" fmla="*/ 81 w 96"/>
              <a:gd name="T87" fmla="*/ 45 h 80"/>
              <a:gd name="T88" fmla="*/ 83 w 96"/>
              <a:gd name="T89" fmla="*/ 47 h 80"/>
              <a:gd name="T90" fmla="*/ 85 w 96"/>
              <a:gd name="T91" fmla="*/ 47 h 80"/>
              <a:gd name="T92" fmla="*/ 87 w 96"/>
              <a:gd name="T93" fmla="*/ 49 h 80"/>
              <a:gd name="T94" fmla="*/ 89 w 96"/>
              <a:gd name="T95" fmla="*/ 51 h 80"/>
              <a:gd name="T96" fmla="*/ 91 w 96"/>
              <a:gd name="T97" fmla="*/ 52 h 80"/>
              <a:gd name="T98" fmla="*/ 93 w 96"/>
              <a:gd name="T99" fmla="*/ 54 h 80"/>
              <a:gd name="T100" fmla="*/ 94 w 96"/>
              <a:gd name="T101" fmla="*/ 57 h 80"/>
              <a:gd name="T102" fmla="*/ 96 w 96"/>
              <a:gd name="T103" fmla="*/ 58 h 80"/>
              <a:gd name="T104" fmla="*/ 94 w 96"/>
              <a:gd name="T105" fmla="*/ 60 h 80"/>
              <a:gd name="T106" fmla="*/ 92 w 96"/>
              <a:gd name="T107" fmla="*/ 61 h 80"/>
              <a:gd name="T108" fmla="*/ 90 w 96"/>
              <a:gd name="T109" fmla="*/ 64 h 80"/>
              <a:gd name="T110" fmla="*/ 88 w 96"/>
              <a:gd name="T111" fmla="*/ 65 h 80"/>
              <a:gd name="T112" fmla="*/ 87 w 96"/>
              <a:gd name="T113" fmla="*/ 68 h 80"/>
              <a:gd name="T114" fmla="*/ 89 w 96"/>
              <a:gd name="T115" fmla="*/ 70 h 80"/>
              <a:gd name="T116" fmla="*/ 90 w 96"/>
              <a:gd name="T117" fmla="*/ 72 h 80"/>
              <a:gd name="T118" fmla="*/ 92 w 96"/>
              <a:gd name="T119" fmla="*/ 75 h 80"/>
              <a:gd name="T120" fmla="*/ 93 w 96"/>
              <a:gd name="T121" fmla="*/ 77 h 8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6"/>
              <a:gd name="T184" fmla="*/ 0 h 80"/>
              <a:gd name="T185" fmla="*/ 96 w 96"/>
              <a:gd name="T186" fmla="*/ 80 h 8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6" h="80">
                <a:moveTo>
                  <a:pt x="2" y="7"/>
                </a:moveTo>
                <a:lnTo>
                  <a:pt x="1" y="7"/>
                </a:lnTo>
                <a:lnTo>
                  <a:pt x="1" y="6"/>
                </a:lnTo>
                <a:lnTo>
                  <a:pt x="0" y="6"/>
                </a:lnTo>
                <a:lnTo>
                  <a:pt x="1" y="6"/>
                </a:lnTo>
                <a:lnTo>
                  <a:pt x="2" y="6"/>
                </a:lnTo>
                <a:lnTo>
                  <a:pt x="3" y="6"/>
                </a:lnTo>
                <a:lnTo>
                  <a:pt x="3" y="7"/>
                </a:lnTo>
                <a:lnTo>
                  <a:pt x="4" y="7"/>
                </a:lnTo>
                <a:lnTo>
                  <a:pt x="5" y="7"/>
                </a:lnTo>
                <a:lnTo>
                  <a:pt x="5" y="8"/>
                </a:lnTo>
                <a:lnTo>
                  <a:pt x="6" y="8"/>
                </a:lnTo>
                <a:lnTo>
                  <a:pt x="6" y="7"/>
                </a:lnTo>
                <a:lnTo>
                  <a:pt x="6" y="6"/>
                </a:lnTo>
                <a:lnTo>
                  <a:pt x="7" y="6"/>
                </a:lnTo>
                <a:lnTo>
                  <a:pt x="8" y="6"/>
                </a:lnTo>
                <a:lnTo>
                  <a:pt x="9" y="6"/>
                </a:lnTo>
                <a:lnTo>
                  <a:pt x="10" y="6"/>
                </a:lnTo>
                <a:lnTo>
                  <a:pt x="11" y="6"/>
                </a:lnTo>
                <a:lnTo>
                  <a:pt x="10" y="6"/>
                </a:lnTo>
                <a:lnTo>
                  <a:pt x="10" y="5"/>
                </a:lnTo>
                <a:lnTo>
                  <a:pt x="10" y="4"/>
                </a:lnTo>
                <a:lnTo>
                  <a:pt x="10" y="3"/>
                </a:lnTo>
                <a:lnTo>
                  <a:pt x="11" y="2"/>
                </a:lnTo>
                <a:lnTo>
                  <a:pt x="11" y="1"/>
                </a:lnTo>
                <a:lnTo>
                  <a:pt x="11" y="0"/>
                </a:lnTo>
                <a:lnTo>
                  <a:pt x="12" y="0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6" y="1"/>
                </a:lnTo>
                <a:lnTo>
                  <a:pt x="17" y="1"/>
                </a:lnTo>
                <a:lnTo>
                  <a:pt x="17" y="0"/>
                </a:lnTo>
                <a:lnTo>
                  <a:pt x="17" y="1"/>
                </a:lnTo>
                <a:lnTo>
                  <a:pt x="18" y="1"/>
                </a:lnTo>
                <a:lnTo>
                  <a:pt x="19" y="1"/>
                </a:lnTo>
                <a:lnTo>
                  <a:pt x="19" y="2"/>
                </a:lnTo>
                <a:lnTo>
                  <a:pt x="20" y="2"/>
                </a:lnTo>
                <a:lnTo>
                  <a:pt x="21" y="2"/>
                </a:lnTo>
                <a:lnTo>
                  <a:pt x="22" y="1"/>
                </a:lnTo>
                <a:lnTo>
                  <a:pt x="23" y="1"/>
                </a:lnTo>
                <a:lnTo>
                  <a:pt x="24" y="1"/>
                </a:lnTo>
                <a:lnTo>
                  <a:pt x="24" y="2"/>
                </a:lnTo>
                <a:lnTo>
                  <a:pt x="24" y="1"/>
                </a:lnTo>
                <a:lnTo>
                  <a:pt x="25" y="1"/>
                </a:lnTo>
                <a:lnTo>
                  <a:pt x="26" y="2"/>
                </a:lnTo>
                <a:lnTo>
                  <a:pt x="27" y="2"/>
                </a:lnTo>
                <a:lnTo>
                  <a:pt x="28" y="2"/>
                </a:lnTo>
                <a:lnTo>
                  <a:pt x="28" y="3"/>
                </a:lnTo>
                <a:lnTo>
                  <a:pt x="29" y="3"/>
                </a:lnTo>
                <a:lnTo>
                  <a:pt x="30" y="3"/>
                </a:lnTo>
                <a:lnTo>
                  <a:pt x="31" y="3"/>
                </a:lnTo>
                <a:lnTo>
                  <a:pt x="32" y="4"/>
                </a:lnTo>
                <a:lnTo>
                  <a:pt x="33" y="4"/>
                </a:lnTo>
                <a:lnTo>
                  <a:pt x="34" y="5"/>
                </a:lnTo>
                <a:lnTo>
                  <a:pt x="34" y="6"/>
                </a:lnTo>
                <a:lnTo>
                  <a:pt x="35" y="6"/>
                </a:lnTo>
                <a:lnTo>
                  <a:pt x="35" y="7"/>
                </a:lnTo>
                <a:lnTo>
                  <a:pt x="35" y="8"/>
                </a:lnTo>
                <a:lnTo>
                  <a:pt x="35" y="9"/>
                </a:lnTo>
                <a:lnTo>
                  <a:pt x="35" y="10"/>
                </a:lnTo>
                <a:lnTo>
                  <a:pt x="36" y="11"/>
                </a:lnTo>
                <a:lnTo>
                  <a:pt x="36" y="12"/>
                </a:lnTo>
                <a:lnTo>
                  <a:pt x="37" y="13"/>
                </a:lnTo>
                <a:lnTo>
                  <a:pt x="38" y="13"/>
                </a:lnTo>
                <a:lnTo>
                  <a:pt x="38" y="14"/>
                </a:lnTo>
                <a:lnTo>
                  <a:pt x="39" y="14"/>
                </a:lnTo>
                <a:lnTo>
                  <a:pt x="40" y="14"/>
                </a:lnTo>
                <a:lnTo>
                  <a:pt x="41" y="14"/>
                </a:lnTo>
                <a:lnTo>
                  <a:pt x="42" y="14"/>
                </a:lnTo>
                <a:lnTo>
                  <a:pt x="42" y="15"/>
                </a:lnTo>
                <a:lnTo>
                  <a:pt x="43" y="16"/>
                </a:lnTo>
                <a:lnTo>
                  <a:pt x="43" y="17"/>
                </a:lnTo>
                <a:lnTo>
                  <a:pt x="44" y="17"/>
                </a:lnTo>
                <a:lnTo>
                  <a:pt x="44" y="18"/>
                </a:lnTo>
                <a:lnTo>
                  <a:pt x="44" y="19"/>
                </a:lnTo>
                <a:lnTo>
                  <a:pt x="45" y="19"/>
                </a:lnTo>
                <a:lnTo>
                  <a:pt x="46" y="19"/>
                </a:lnTo>
                <a:lnTo>
                  <a:pt x="47" y="20"/>
                </a:lnTo>
                <a:lnTo>
                  <a:pt x="48" y="20"/>
                </a:lnTo>
                <a:lnTo>
                  <a:pt x="49" y="20"/>
                </a:lnTo>
                <a:lnTo>
                  <a:pt x="50" y="19"/>
                </a:lnTo>
                <a:lnTo>
                  <a:pt x="51" y="19"/>
                </a:lnTo>
                <a:lnTo>
                  <a:pt x="52" y="19"/>
                </a:lnTo>
                <a:lnTo>
                  <a:pt x="53" y="19"/>
                </a:lnTo>
                <a:lnTo>
                  <a:pt x="54" y="19"/>
                </a:lnTo>
                <a:lnTo>
                  <a:pt x="55" y="19"/>
                </a:lnTo>
                <a:lnTo>
                  <a:pt x="56" y="19"/>
                </a:lnTo>
                <a:lnTo>
                  <a:pt x="56" y="18"/>
                </a:lnTo>
                <a:lnTo>
                  <a:pt x="57" y="18"/>
                </a:lnTo>
                <a:lnTo>
                  <a:pt x="57" y="19"/>
                </a:lnTo>
                <a:lnTo>
                  <a:pt x="58" y="19"/>
                </a:lnTo>
                <a:lnTo>
                  <a:pt x="58" y="20"/>
                </a:lnTo>
                <a:lnTo>
                  <a:pt x="59" y="20"/>
                </a:lnTo>
                <a:lnTo>
                  <a:pt x="59" y="21"/>
                </a:lnTo>
                <a:lnTo>
                  <a:pt x="60" y="21"/>
                </a:lnTo>
                <a:lnTo>
                  <a:pt x="61" y="21"/>
                </a:lnTo>
                <a:lnTo>
                  <a:pt x="62" y="21"/>
                </a:lnTo>
                <a:lnTo>
                  <a:pt x="63" y="21"/>
                </a:lnTo>
                <a:lnTo>
                  <a:pt x="63" y="22"/>
                </a:lnTo>
                <a:lnTo>
                  <a:pt x="64" y="22"/>
                </a:lnTo>
                <a:lnTo>
                  <a:pt x="64" y="23"/>
                </a:lnTo>
                <a:lnTo>
                  <a:pt x="64" y="24"/>
                </a:lnTo>
                <a:lnTo>
                  <a:pt x="65" y="24"/>
                </a:lnTo>
                <a:lnTo>
                  <a:pt x="66" y="24"/>
                </a:lnTo>
                <a:lnTo>
                  <a:pt x="67" y="24"/>
                </a:lnTo>
                <a:lnTo>
                  <a:pt x="67" y="25"/>
                </a:lnTo>
                <a:lnTo>
                  <a:pt x="68" y="25"/>
                </a:lnTo>
                <a:lnTo>
                  <a:pt x="68" y="26"/>
                </a:lnTo>
                <a:lnTo>
                  <a:pt x="69" y="26"/>
                </a:lnTo>
                <a:lnTo>
                  <a:pt x="70" y="26"/>
                </a:lnTo>
                <a:lnTo>
                  <a:pt x="71" y="25"/>
                </a:lnTo>
                <a:lnTo>
                  <a:pt x="71" y="24"/>
                </a:lnTo>
                <a:lnTo>
                  <a:pt x="72" y="24"/>
                </a:lnTo>
                <a:lnTo>
                  <a:pt x="73" y="24"/>
                </a:lnTo>
                <a:lnTo>
                  <a:pt x="74" y="24"/>
                </a:lnTo>
                <a:lnTo>
                  <a:pt x="74" y="25"/>
                </a:lnTo>
                <a:lnTo>
                  <a:pt x="74" y="26"/>
                </a:lnTo>
                <a:lnTo>
                  <a:pt x="75" y="26"/>
                </a:lnTo>
                <a:lnTo>
                  <a:pt x="75" y="27"/>
                </a:lnTo>
                <a:lnTo>
                  <a:pt x="75" y="28"/>
                </a:lnTo>
                <a:lnTo>
                  <a:pt x="75" y="29"/>
                </a:lnTo>
                <a:lnTo>
                  <a:pt x="75" y="30"/>
                </a:lnTo>
                <a:lnTo>
                  <a:pt x="76" y="30"/>
                </a:lnTo>
                <a:lnTo>
                  <a:pt x="76" y="31"/>
                </a:lnTo>
                <a:lnTo>
                  <a:pt x="76" y="32"/>
                </a:lnTo>
                <a:lnTo>
                  <a:pt x="77" y="32"/>
                </a:lnTo>
                <a:lnTo>
                  <a:pt x="77" y="33"/>
                </a:lnTo>
                <a:lnTo>
                  <a:pt x="77" y="34"/>
                </a:lnTo>
                <a:lnTo>
                  <a:pt x="76" y="34"/>
                </a:lnTo>
                <a:lnTo>
                  <a:pt x="76" y="35"/>
                </a:lnTo>
                <a:lnTo>
                  <a:pt x="76" y="36"/>
                </a:lnTo>
                <a:lnTo>
                  <a:pt x="76" y="37"/>
                </a:lnTo>
                <a:lnTo>
                  <a:pt x="75" y="37"/>
                </a:lnTo>
                <a:lnTo>
                  <a:pt x="75" y="38"/>
                </a:lnTo>
                <a:lnTo>
                  <a:pt x="75" y="39"/>
                </a:lnTo>
                <a:lnTo>
                  <a:pt x="75" y="40"/>
                </a:lnTo>
                <a:lnTo>
                  <a:pt x="76" y="40"/>
                </a:lnTo>
                <a:lnTo>
                  <a:pt x="77" y="40"/>
                </a:lnTo>
                <a:lnTo>
                  <a:pt x="77" y="41"/>
                </a:lnTo>
                <a:lnTo>
                  <a:pt x="77" y="42"/>
                </a:lnTo>
                <a:lnTo>
                  <a:pt x="78" y="42"/>
                </a:lnTo>
                <a:lnTo>
                  <a:pt x="79" y="42"/>
                </a:lnTo>
                <a:lnTo>
                  <a:pt x="79" y="43"/>
                </a:lnTo>
                <a:lnTo>
                  <a:pt x="79" y="42"/>
                </a:lnTo>
                <a:lnTo>
                  <a:pt x="79" y="43"/>
                </a:lnTo>
                <a:lnTo>
                  <a:pt x="80" y="43"/>
                </a:lnTo>
                <a:lnTo>
                  <a:pt x="81" y="43"/>
                </a:lnTo>
                <a:lnTo>
                  <a:pt x="81" y="44"/>
                </a:lnTo>
                <a:lnTo>
                  <a:pt x="81" y="45"/>
                </a:lnTo>
                <a:lnTo>
                  <a:pt x="81" y="46"/>
                </a:lnTo>
                <a:lnTo>
                  <a:pt x="82" y="46"/>
                </a:lnTo>
                <a:lnTo>
                  <a:pt x="82" y="47"/>
                </a:lnTo>
                <a:lnTo>
                  <a:pt x="83" y="47"/>
                </a:lnTo>
                <a:lnTo>
                  <a:pt x="83" y="46"/>
                </a:lnTo>
                <a:lnTo>
                  <a:pt x="84" y="46"/>
                </a:lnTo>
                <a:lnTo>
                  <a:pt x="84" y="47"/>
                </a:lnTo>
                <a:lnTo>
                  <a:pt x="85" y="47"/>
                </a:lnTo>
                <a:lnTo>
                  <a:pt x="85" y="48"/>
                </a:lnTo>
                <a:lnTo>
                  <a:pt x="86" y="48"/>
                </a:lnTo>
                <a:lnTo>
                  <a:pt x="87" y="48"/>
                </a:lnTo>
                <a:lnTo>
                  <a:pt x="87" y="49"/>
                </a:lnTo>
                <a:lnTo>
                  <a:pt x="87" y="50"/>
                </a:lnTo>
                <a:lnTo>
                  <a:pt x="88" y="50"/>
                </a:lnTo>
                <a:lnTo>
                  <a:pt x="89" y="51"/>
                </a:lnTo>
                <a:lnTo>
                  <a:pt x="90" y="51"/>
                </a:lnTo>
                <a:lnTo>
                  <a:pt x="91" y="51"/>
                </a:lnTo>
                <a:lnTo>
                  <a:pt x="91" y="52"/>
                </a:lnTo>
                <a:lnTo>
                  <a:pt x="92" y="52"/>
                </a:lnTo>
                <a:lnTo>
                  <a:pt x="92" y="53"/>
                </a:lnTo>
                <a:lnTo>
                  <a:pt x="93" y="53"/>
                </a:lnTo>
                <a:lnTo>
                  <a:pt x="93" y="54"/>
                </a:lnTo>
                <a:lnTo>
                  <a:pt x="93" y="55"/>
                </a:lnTo>
                <a:lnTo>
                  <a:pt x="94" y="56"/>
                </a:lnTo>
                <a:lnTo>
                  <a:pt x="94" y="57"/>
                </a:lnTo>
                <a:lnTo>
                  <a:pt x="95" y="57"/>
                </a:lnTo>
                <a:lnTo>
                  <a:pt x="95" y="58"/>
                </a:lnTo>
                <a:lnTo>
                  <a:pt x="96" y="58"/>
                </a:lnTo>
                <a:lnTo>
                  <a:pt x="95" y="58"/>
                </a:lnTo>
                <a:lnTo>
                  <a:pt x="95" y="59"/>
                </a:lnTo>
                <a:lnTo>
                  <a:pt x="95" y="60"/>
                </a:lnTo>
                <a:lnTo>
                  <a:pt x="94" y="60"/>
                </a:lnTo>
                <a:lnTo>
                  <a:pt x="94" y="61"/>
                </a:lnTo>
                <a:lnTo>
                  <a:pt x="93" y="61"/>
                </a:lnTo>
                <a:lnTo>
                  <a:pt x="92" y="61"/>
                </a:lnTo>
                <a:lnTo>
                  <a:pt x="92" y="62"/>
                </a:lnTo>
                <a:lnTo>
                  <a:pt x="91" y="62"/>
                </a:lnTo>
                <a:lnTo>
                  <a:pt x="90" y="63"/>
                </a:lnTo>
                <a:lnTo>
                  <a:pt x="90" y="64"/>
                </a:lnTo>
                <a:lnTo>
                  <a:pt x="89" y="64"/>
                </a:lnTo>
                <a:lnTo>
                  <a:pt x="89" y="65"/>
                </a:lnTo>
                <a:lnTo>
                  <a:pt x="88" y="65"/>
                </a:lnTo>
                <a:lnTo>
                  <a:pt x="88" y="66"/>
                </a:lnTo>
                <a:lnTo>
                  <a:pt x="88" y="67"/>
                </a:lnTo>
                <a:lnTo>
                  <a:pt x="87" y="67"/>
                </a:lnTo>
                <a:lnTo>
                  <a:pt x="87" y="68"/>
                </a:lnTo>
                <a:lnTo>
                  <a:pt x="88" y="68"/>
                </a:lnTo>
                <a:lnTo>
                  <a:pt x="88" y="69"/>
                </a:lnTo>
                <a:lnTo>
                  <a:pt x="88" y="70"/>
                </a:lnTo>
                <a:lnTo>
                  <a:pt x="89" y="70"/>
                </a:lnTo>
                <a:lnTo>
                  <a:pt x="89" y="71"/>
                </a:lnTo>
                <a:lnTo>
                  <a:pt x="90" y="71"/>
                </a:lnTo>
                <a:lnTo>
                  <a:pt x="90" y="72"/>
                </a:lnTo>
                <a:lnTo>
                  <a:pt x="91" y="73"/>
                </a:lnTo>
                <a:lnTo>
                  <a:pt x="91" y="74"/>
                </a:lnTo>
                <a:lnTo>
                  <a:pt x="91" y="75"/>
                </a:lnTo>
                <a:lnTo>
                  <a:pt x="92" y="75"/>
                </a:lnTo>
                <a:lnTo>
                  <a:pt x="92" y="76"/>
                </a:lnTo>
                <a:lnTo>
                  <a:pt x="92" y="77"/>
                </a:lnTo>
                <a:lnTo>
                  <a:pt x="93" y="77"/>
                </a:lnTo>
                <a:lnTo>
                  <a:pt x="93" y="78"/>
                </a:lnTo>
                <a:lnTo>
                  <a:pt x="94" y="80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01" name="Freeform 169"/>
          <p:cNvSpPr>
            <a:spLocks/>
          </p:cNvSpPr>
          <p:nvPr/>
        </p:nvSpPr>
        <p:spPr bwMode="auto">
          <a:xfrm>
            <a:off x="1271911" y="4616766"/>
            <a:ext cx="993" cy="3776"/>
          </a:xfrm>
          <a:custGeom>
            <a:avLst/>
            <a:gdLst>
              <a:gd name="T0" fmla="*/ 0 w 1588"/>
              <a:gd name="T1" fmla="*/ 0 h 4"/>
              <a:gd name="T2" fmla="*/ 0 w 1588"/>
              <a:gd name="T3" fmla="*/ 4 h 4"/>
              <a:gd name="T4" fmla="*/ 0 w 1588"/>
              <a:gd name="T5" fmla="*/ 3 h 4"/>
              <a:gd name="T6" fmla="*/ 0 w 1588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  <a:gd name="T12" fmla="*/ 0 w 1588"/>
              <a:gd name="T13" fmla="*/ 0 h 4"/>
              <a:gd name="T14" fmla="*/ 1588 w 1588"/>
              <a:gd name="T15" fmla="*/ 4 h 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588" h="4">
                <a:moveTo>
                  <a:pt x="0" y="0"/>
                </a:moveTo>
                <a:lnTo>
                  <a:pt x="0" y="4"/>
                </a:lnTo>
                <a:lnTo>
                  <a:pt x="0" y="3"/>
                </a:lnTo>
                <a:lnTo>
                  <a:pt x="0" y="0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02" name="Freeform 170"/>
          <p:cNvSpPr>
            <a:spLocks/>
          </p:cNvSpPr>
          <p:nvPr/>
        </p:nvSpPr>
        <p:spPr bwMode="auto">
          <a:xfrm>
            <a:off x="1054592" y="4459135"/>
            <a:ext cx="185564" cy="386054"/>
          </a:xfrm>
          <a:custGeom>
            <a:avLst/>
            <a:gdLst>
              <a:gd name="T0" fmla="*/ 153 w 187"/>
              <a:gd name="T1" fmla="*/ 327 h 409"/>
              <a:gd name="T2" fmla="*/ 145 w 187"/>
              <a:gd name="T3" fmla="*/ 337 h 409"/>
              <a:gd name="T4" fmla="*/ 120 w 187"/>
              <a:gd name="T5" fmla="*/ 366 h 409"/>
              <a:gd name="T6" fmla="*/ 106 w 187"/>
              <a:gd name="T7" fmla="*/ 371 h 409"/>
              <a:gd name="T8" fmla="*/ 101 w 187"/>
              <a:gd name="T9" fmla="*/ 370 h 409"/>
              <a:gd name="T10" fmla="*/ 91 w 187"/>
              <a:gd name="T11" fmla="*/ 372 h 409"/>
              <a:gd name="T12" fmla="*/ 81 w 187"/>
              <a:gd name="T13" fmla="*/ 375 h 409"/>
              <a:gd name="T14" fmla="*/ 89 w 187"/>
              <a:gd name="T15" fmla="*/ 389 h 409"/>
              <a:gd name="T16" fmla="*/ 89 w 187"/>
              <a:gd name="T17" fmla="*/ 392 h 409"/>
              <a:gd name="T18" fmla="*/ 88 w 187"/>
              <a:gd name="T19" fmla="*/ 405 h 409"/>
              <a:gd name="T20" fmla="*/ 79 w 187"/>
              <a:gd name="T21" fmla="*/ 398 h 409"/>
              <a:gd name="T22" fmla="*/ 76 w 187"/>
              <a:gd name="T23" fmla="*/ 378 h 409"/>
              <a:gd name="T24" fmla="*/ 73 w 187"/>
              <a:gd name="T25" fmla="*/ 359 h 409"/>
              <a:gd name="T26" fmla="*/ 61 w 187"/>
              <a:gd name="T27" fmla="*/ 342 h 409"/>
              <a:gd name="T28" fmla="*/ 52 w 187"/>
              <a:gd name="T29" fmla="*/ 326 h 409"/>
              <a:gd name="T30" fmla="*/ 45 w 187"/>
              <a:gd name="T31" fmla="*/ 306 h 409"/>
              <a:gd name="T32" fmla="*/ 38 w 187"/>
              <a:gd name="T33" fmla="*/ 285 h 409"/>
              <a:gd name="T34" fmla="*/ 31 w 187"/>
              <a:gd name="T35" fmla="*/ 264 h 409"/>
              <a:gd name="T36" fmla="*/ 20 w 187"/>
              <a:gd name="T37" fmla="*/ 248 h 409"/>
              <a:gd name="T38" fmla="*/ 10 w 187"/>
              <a:gd name="T39" fmla="*/ 235 h 409"/>
              <a:gd name="T40" fmla="*/ 10 w 187"/>
              <a:gd name="T41" fmla="*/ 218 h 409"/>
              <a:gd name="T42" fmla="*/ 17 w 187"/>
              <a:gd name="T43" fmla="*/ 206 h 409"/>
              <a:gd name="T44" fmla="*/ 20 w 187"/>
              <a:gd name="T45" fmla="*/ 194 h 409"/>
              <a:gd name="T46" fmla="*/ 29 w 187"/>
              <a:gd name="T47" fmla="*/ 184 h 409"/>
              <a:gd name="T48" fmla="*/ 40 w 187"/>
              <a:gd name="T49" fmla="*/ 173 h 409"/>
              <a:gd name="T50" fmla="*/ 43 w 187"/>
              <a:gd name="T51" fmla="*/ 156 h 409"/>
              <a:gd name="T52" fmla="*/ 38 w 187"/>
              <a:gd name="T53" fmla="*/ 140 h 409"/>
              <a:gd name="T54" fmla="*/ 28 w 187"/>
              <a:gd name="T55" fmla="*/ 129 h 409"/>
              <a:gd name="T56" fmla="*/ 26 w 187"/>
              <a:gd name="T57" fmla="*/ 119 h 409"/>
              <a:gd name="T58" fmla="*/ 32 w 187"/>
              <a:gd name="T59" fmla="*/ 109 h 409"/>
              <a:gd name="T60" fmla="*/ 23 w 187"/>
              <a:gd name="T61" fmla="*/ 99 h 409"/>
              <a:gd name="T62" fmla="*/ 20 w 187"/>
              <a:gd name="T63" fmla="*/ 87 h 409"/>
              <a:gd name="T64" fmla="*/ 21 w 187"/>
              <a:gd name="T65" fmla="*/ 75 h 409"/>
              <a:gd name="T66" fmla="*/ 14 w 187"/>
              <a:gd name="T67" fmla="*/ 61 h 409"/>
              <a:gd name="T68" fmla="*/ 13 w 187"/>
              <a:gd name="T69" fmla="*/ 50 h 409"/>
              <a:gd name="T70" fmla="*/ 1 w 187"/>
              <a:gd name="T71" fmla="*/ 40 h 409"/>
              <a:gd name="T72" fmla="*/ 7 w 187"/>
              <a:gd name="T73" fmla="*/ 30 h 409"/>
              <a:gd name="T74" fmla="*/ 5 w 187"/>
              <a:gd name="T75" fmla="*/ 16 h 409"/>
              <a:gd name="T76" fmla="*/ 8 w 187"/>
              <a:gd name="T77" fmla="*/ 9 h 409"/>
              <a:gd name="T78" fmla="*/ 23 w 187"/>
              <a:gd name="T79" fmla="*/ 12 h 409"/>
              <a:gd name="T80" fmla="*/ 45 w 187"/>
              <a:gd name="T81" fmla="*/ 12 h 409"/>
              <a:gd name="T82" fmla="*/ 57 w 187"/>
              <a:gd name="T83" fmla="*/ 2 h 409"/>
              <a:gd name="T84" fmla="*/ 72 w 187"/>
              <a:gd name="T85" fmla="*/ 4 h 409"/>
              <a:gd name="T86" fmla="*/ 88 w 187"/>
              <a:gd name="T87" fmla="*/ 7 h 409"/>
              <a:gd name="T88" fmla="*/ 104 w 187"/>
              <a:gd name="T89" fmla="*/ 20 h 409"/>
              <a:gd name="T90" fmla="*/ 111 w 187"/>
              <a:gd name="T91" fmla="*/ 36 h 409"/>
              <a:gd name="T92" fmla="*/ 121 w 187"/>
              <a:gd name="T93" fmla="*/ 50 h 409"/>
              <a:gd name="T94" fmla="*/ 139 w 187"/>
              <a:gd name="T95" fmla="*/ 61 h 409"/>
              <a:gd name="T96" fmla="*/ 141 w 187"/>
              <a:gd name="T97" fmla="*/ 81 h 409"/>
              <a:gd name="T98" fmla="*/ 139 w 187"/>
              <a:gd name="T99" fmla="*/ 94 h 409"/>
              <a:gd name="T100" fmla="*/ 145 w 187"/>
              <a:gd name="T101" fmla="*/ 107 h 409"/>
              <a:gd name="T102" fmla="*/ 142 w 187"/>
              <a:gd name="T103" fmla="*/ 124 h 409"/>
              <a:gd name="T104" fmla="*/ 146 w 187"/>
              <a:gd name="T105" fmla="*/ 141 h 409"/>
              <a:gd name="T106" fmla="*/ 153 w 187"/>
              <a:gd name="T107" fmla="*/ 167 h 409"/>
              <a:gd name="T108" fmla="*/ 154 w 187"/>
              <a:gd name="T109" fmla="*/ 189 h 409"/>
              <a:gd name="T110" fmla="*/ 155 w 187"/>
              <a:gd name="T111" fmla="*/ 200 h 409"/>
              <a:gd name="T112" fmla="*/ 176 w 187"/>
              <a:gd name="T113" fmla="*/ 218 h 409"/>
              <a:gd name="T114" fmla="*/ 182 w 187"/>
              <a:gd name="T115" fmla="*/ 236 h 409"/>
              <a:gd name="T116" fmla="*/ 176 w 187"/>
              <a:gd name="T117" fmla="*/ 249 h 409"/>
              <a:gd name="T118" fmla="*/ 169 w 187"/>
              <a:gd name="T119" fmla="*/ 276 h 409"/>
              <a:gd name="T120" fmla="*/ 160 w 187"/>
              <a:gd name="T121" fmla="*/ 306 h 40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87"/>
              <a:gd name="T184" fmla="*/ 0 h 409"/>
              <a:gd name="T185" fmla="*/ 187 w 187"/>
              <a:gd name="T186" fmla="*/ 409 h 40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87" h="409">
                <a:moveTo>
                  <a:pt x="156" y="314"/>
                </a:moveTo>
                <a:lnTo>
                  <a:pt x="155" y="314"/>
                </a:lnTo>
                <a:lnTo>
                  <a:pt x="155" y="315"/>
                </a:lnTo>
                <a:lnTo>
                  <a:pt x="155" y="316"/>
                </a:lnTo>
                <a:lnTo>
                  <a:pt x="155" y="317"/>
                </a:lnTo>
                <a:lnTo>
                  <a:pt x="154" y="317"/>
                </a:lnTo>
                <a:lnTo>
                  <a:pt x="154" y="318"/>
                </a:lnTo>
                <a:lnTo>
                  <a:pt x="155" y="318"/>
                </a:lnTo>
                <a:lnTo>
                  <a:pt x="155" y="319"/>
                </a:lnTo>
                <a:lnTo>
                  <a:pt x="154" y="319"/>
                </a:lnTo>
                <a:lnTo>
                  <a:pt x="154" y="320"/>
                </a:lnTo>
                <a:lnTo>
                  <a:pt x="153" y="320"/>
                </a:lnTo>
                <a:lnTo>
                  <a:pt x="153" y="321"/>
                </a:lnTo>
                <a:lnTo>
                  <a:pt x="154" y="322"/>
                </a:lnTo>
                <a:lnTo>
                  <a:pt x="154" y="323"/>
                </a:lnTo>
                <a:lnTo>
                  <a:pt x="155" y="324"/>
                </a:lnTo>
                <a:lnTo>
                  <a:pt x="155" y="325"/>
                </a:lnTo>
                <a:lnTo>
                  <a:pt x="154" y="325"/>
                </a:lnTo>
                <a:lnTo>
                  <a:pt x="154" y="326"/>
                </a:lnTo>
                <a:lnTo>
                  <a:pt x="153" y="326"/>
                </a:lnTo>
                <a:lnTo>
                  <a:pt x="153" y="327"/>
                </a:lnTo>
                <a:lnTo>
                  <a:pt x="154" y="328"/>
                </a:lnTo>
                <a:lnTo>
                  <a:pt x="154" y="329"/>
                </a:lnTo>
                <a:lnTo>
                  <a:pt x="154" y="330"/>
                </a:lnTo>
                <a:lnTo>
                  <a:pt x="153" y="330"/>
                </a:lnTo>
                <a:lnTo>
                  <a:pt x="153" y="331"/>
                </a:lnTo>
                <a:lnTo>
                  <a:pt x="153" y="332"/>
                </a:lnTo>
                <a:lnTo>
                  <a:pt x="152" y="332"/>
                </a:lnTo>
                <a:lnTo>
                  <a:pt x="152" y="333"/>
                </a:lnTo>
                <a:lnTo>
                  <a:pt x="152" y="334"/>
                </a:lnTo>
                <a:lnTo>
                  <a:pt x="151" y="334"/>
                </a:lnTo>
                <a:lnTo>
                  <a:pt x="151" y="335"/>
                </a:lnTo>
                <a:lnTo>
                  <a:pt x="151" y="336"/>
                </a:lnTo>
                <a:lnTo>
                  <a:pt x="151" y="337"/>
                </a:lnTo>
                <a:lnTo>
                  <a:pt x="150" y="337"/>
                </a:lnTo>
                <a:lnTo>
                  <a:pt x="149" y="337"/>
                </a:lnTo>
                <a:lnTo>
                  <a:pt x="149" y="338"/>
                </a:lnTo>
                <a:lnTo>
                  <a:pt x="148" y="338"/>
                </a:lnTo>
                <a:lnTo>
                  <a:pt x="148" y="339"/>
                </a:lnTo>
                <a:lnTo>
                  <a:pt x="147" y="339"/>
                </a:lnTo>
                <a:lnTo>
                  <a:pt x="146" y="339"/>
                </a:lnTo>
                <a:lnTo>
                  <a:pt x="146" y="338"/>
                </a:lnTo>
                <a:lnTo>
                  <a:pt x="145" y="338"/>
                </a:lnTo>
                <a:lnTo>
                  <a:pt x="145" y="337"/>
                </a:lnTo>
                <a:lnTo>
                  <a:pt x="144" y="336"/>
                </a:lnTo>
                <a:lnTo>
                  <a:pt x="143" y="336"/>
                </a:lnTo>
                <a:lnTo>
                  <a:pt x="141" y="339"/>
                </a:lnTo>
                <a:lnTo>
                  <a:pt x="139" y="341"/>
                </a:lnTo>
                <a:lnTo>
                  <a:pt x="138" y="344"/>
                </a:lnTo>
                <a:lnTo>
                  <a:pt x="138" y="345"/>
                </a:lnTo>
                <a:lnTo>
                  <a:pt x="138" y="346"/>
                </a:lnTo>
                <a:lnTo>
                  <a:pt x="137" y="347"/>
                </a:lnTo>
                <a:lnTo>
                  <a:pt x="136" y="348"/>
                </a:lnTo>
                <a:lnTo>
                  <a:pt x="135" y="349"/>
                </a:lnTo>
                <a:lnTo>
                  <a:pt x="133" y="351"/>
                </a:lnTo>
                <a:lnTo>
                  <a:pt x="132" y="352"/>
                </a:lnTo>
                <a:lnTo>
                  <a:pt x="132" y="353"/>
                </a:lnTo>
                <a:lnTo>
                  <a:pt x="130" y="354"/>
                </a:lnTo>
                <a:lnTo>
                  <a:pt x="129" y="356"/>
                </a:lnTo>
                <a:lnTo>
                  <a:pt x="127" y="358"/>
                </a:lnTo>
                <a:lnTo>
                  <a:pt x="126" y="360"/>
                </a:lnTo>
                <a:lnTo>
                  <a:pt x="126" y="361"/>
                </a:lnTo>
                <a:lnTo>
                  <a:pt x="125" y="362"/>
                </a:lnTo>
                <a:lnTo>
                  <a:pt x="122" y="364"/>
                </a:lnTo>
                <a:lnTo>
                  <a:pt x="121" y="365"/>
                </a:lnTo>
                <a:lnTo>
                  <a:pt x="120" y="366"/>
                </a:lnTo>
                <a:lnTo>
                  <a:pt x="118" y="367"/>
                </a:lnTo>
                <a:lnTo>
                  <a:pt x="116" y="369"/>
                </a:lnTo>
                <a:lnTo>
                  <a:pt x="114" y="370"/>
                </a:lnTo>
                <a:lnTo>
                  <a:pt x="113" y="371"/>
                </a:lnTo>
                <a:lnTo>
                  <a:pt x="112" y="372"/>
                </a:lnTo>
                <a:lnTo>
                  <a:pt x="110" y="373"/>
                </a:lnTo>
                <a:lnTo>
                  <a:pt x="108" y="374"/>
                </a:lnTo>
                <a:lnTo>
                  <a:pt x="107" y="375"/>
                </a:lnTo>
                <a:lnTo>
                  <a:pt x="107" y="376"/>
                </a:lnTo>
                <a:lnTo>
                  <a:pt x="106" y="376"/>
                </a:lnTo>
                <a:lnTo>
                  <a:pt x="106" y="375"/>
                </a:lnTo>
                <a:lnTo>
                  <a:pt x="107" y="374"/>
                </a:lnTo>
                <a:lnTo>
                  <a:pt x="106" y="374"/>
                </a:lnTo>
                <a:lnTo>
                  <a:pt x="106" y="373"/>
                </a:lnTo>
                <a:lnTo>
                  <a:pt x="107" y="373"/>
                </a:lnTo>
                <a:lnTo>
                  <a:pt x="107" y="372"/>
                </a:lnTo>
                <a:lnTo>
                  <a:pt x="107" y="373"/>
                </a:lnTo>
                <a:lnTo>
                  <a:pt x="107" y="372"/>
                </a:lnTo>
                <a:lnTo>
                  <a:pt x="106" y="372"/>
                </a:lnTo>
                <a:lnTo>
                  <a:pt x="105" y="372"/>
                </a:lnTo>
                <a:lnTo>
                  <a:pt x="106" y="371"/>
                </a:lnTo>
                <a:lnTo>
                  <a:pt x="105" y="371"/>
                </a:lnTo>
                <a:lnTo>
                  <a:pt x="104" y="371"/>
                </a:lnTo>
                <a:lnTo>
                  <a:pt x="104" y="370"/>
                </a:lnTo>
                <a:lnTo>
                  <a:pt x="105" y="370"/>
                </a:lnTo>
                <a:lnTo>
                  <a:pt x="105" y="369"/>
                </a:lnTo>
                <a:lnTo>
                  <a:pt x="106" y="369"/>
                </a:lnTo>
                <a:lnTo>
                  <a:pt x="106" y="370"/>
                </a:lnTo>
                <a:lnTo>
                  <a:pt x="107" y="369"/>
                </a:lnTo>
                <a:lnTo>
                  <a:pt x="107" y="368"/>
                </a:lnTo>
                <a:lnTo>
                  <a:pt x="106" y="368"/>
                </a:lnTo>
                <a:lnTo>
                  <a:pt x="105" y="368"/>
                </a:lnTo>
                <a:lnTo>
                  <a:pt x="105" y="369"/>
                </a:lnTo>
                <a:lnTo>
                  <a:pt x="104" y="369"/>
                </a:lnTo>
                <a:lnTo>
                  <a:pt x="104" y="368"/>
                </a:lnTo>
                <a:lnTo>
                  <a:pt x="104" y="369"/>
                </a:lnTo>
                <a:lnTo>
                  <a:pt x="103" y="369"/>
                </a:lnTo>
                <a:lnTo>
                  <a:pt x="103" y="368"/>
                </a:lnTo>
                <a:lnTo>
                  <a:pt x="102" y="368"/>
                </a:lnTo>
                <a:lnTo>
                  <a:pt x="103" y="369"/>
                </a:lnTo>
                <a:lnTo>
                  <a:pt x="103" y="370"/>
                </a:lnTo>
                <a:lnTo>
                  <a:pt x="102" y="370"/>
                </a:lnTo>
                <a:lnTo>
                  <a:pt x="102" y="369"/>
                </a:lnTo>
                <a:lnTo>
                  <a:pt x="102" y="370"/>
                </a:lnTo>
                <a:lnTo>
                  <a:pt x="101" y="370"/>
                </a:lnTo>
                <a:lnTo>
                  <a:pt x="102" y="370"/>
                </a:lnTo>
                <a:lnTo>
                  <a:pt x="102" y="371"/>
                </a:lnTo>
                <a:lnTo>
                  <a:pt x="101" y="371"/>
                </a:lnTo>
                <a:lnTo>
                  <a:pt x="100" y="371"/>
                </a:lnTo>
                <a:lnTo>
                  <a:pt x="100" y="370"/>
                </a:lnTo>
                <a:lnTo>
                  <a:pt x="100" y="371"/>
                </a:lnTo>
                <a:lnTo>
                  <a:pt x="100" y="372"/>
                </a:lnTo>
                <a:lnTo>
                  <a:pt x="99" y="372"/>
                </a:lnTo>
                <a:lnTo>
                  <a:pt x="98" y="373"/>
                </a:lnTo>
                <a:lnTo>
                  <a:pt x="97" y="374"/>
                </a:lnTo>
                <a:lnTo>
                  <a:pt x="96" y="374"/>
                </a:lnTo>
                <a:lnTo>
                  <a:pt x="95" y="374"/>
                </a:lnTo>
                <a:lnTo>
                  <a:pt x="95" y="375"/>
                </a:lnTo>
                <a:lnTo>
                  <a:pt x="95" y="376"/>
                </a:lnTo>
                <a:lnTo>
                  <a:pt x="95" y="377"/>
                </a:lnTo>
                <a:lnTo>
                  <a:pt x="94" y="377"/>
                </a:lnTo>
                <a:lnTo>
                  <a:pt x="93" y="377"/>
                </a:lnTo>
                <a:lnTo>
                  <a:pt x="93" y="376"/>
                </a:lnTo>
                <a:lnTo>
                  <a:pt x="92" y="375"/>
                </a:lnTo>
                <a:lnTo>
                  <a:pt x="92" y="374"/>
                </a:lnTo>
                <a:lnTo>
                  <a:pt x="92" y="373"/>
                </a:lnTo>
                <a:lnTo>
                  <a:pt x="91" y="373"/>
                </a:lnTo>
                <a:lnTo>
                  <a:pt x="91" y="372"/>
                </a:lnTo>
                <a:lnTo>
                  <a:pt x="90" y="372"/>
                </a:lnTo>
                <a:lnTo>
                  <a:pt x="89" y="372"/>
                </a:lnTo>
                <a:lnTo>
                  <a:pt x="88" y="372"/>
                </a:lnTo>
                <a:lnTo>
                  <a:pt x="87" y="372"/>
                </a:lnTo>
                <a:lnTo>
                  <a:pt x="86" y="371"/>
                </a:lnTo>
                <a:lnTo>
                  <a:pt x="85" y="371"/>
                </a:lnTo>
                <a:lnTo>
                  <a:pt x="84" y="371"/>
                </a:lnTo>
                <a:lnTo>
                  <a:pt x="84" y="370"/>
                </a:lnTo>
                <a:lnTo>
                  <a:pt x="83" y="371"/>
                </a:lnTo>
                <a:lnTo>
                  <a:pt x="82" y="371"/>
                </a:lnTo>
                <a:lnTo>
                  <a:pt x="82" y="372"/>
                </a:lnTo>
                <a:lnTo>
                  <a:pt x="81" y="372"/>
                </a:lnTo>
                <a:lnTo>
                  <a:pt x="80" y="372"/>
                </a:lnTo>
                <a:lnTo>
                  <a:pt x="79" y="372"/>
                </a:lnTo>
                <a:lnTo>
                  <a:pt x="79" y="373"/>
                </a:lnTo>
                <a:lnTo>
                  <a:pt x="79" y="374"/>
                </a:lnTo>
                <a:lnTo>
                  <a:pt x="80" y="374"/>
                </a:lnTo>
                <a:lnTo>
                  <a:pt x="81" y="374"/>
                </a:lnTo>
                <a:lnTo>
                  <a:pt x="81" y="375"/>
                </a:lnTo>
                <a:lnTo>
                  <a:pt x="82" y="375"/>
                </a:lnTo>
                <a:lnTo>
                  <a:pt x="82" y="377"/>
                </a:lnTo>
                <a:lnTo>
                  <a:pt x="81" y="378"/>
                </a:lnTo>
                <a:lnTo>
                  <a:pt x="81" y="379"/>
                </a:lnTo>
                <a:lnTo>
                  <a:pt x="82" y="380"/>
                </a:lnTo>
                <a:lnTo>
                  <a:pt x="82" y="381"/>
                </a:lnTo>
                <a:lnTo>
                  <a:pt x="82" y="382"/>
                </a:lnTo>
                <a:lnTo>
                  <a:pt x="82" y="383"/>
                </a:lnTo>
                <a:lnTo>
                  <a:pt x="82" y="384"/>
                </a:lnTo>
                <a:lnTo>
                  <a:pt x="82" y="385"/>
                </a:lnTo>
                <a:lnTo>
                  <a:pt x="83" y="385"/>
                </a:lnTo>
                <a:lnTo>
                  <a:pt x="83" y="386"/>
                </a:lnTo>
                <a:lnTo>
                  <a:pt x="83" y="387"/>
                </a:lnTo>
                <a:lnTo>
                  <a:pt x="84" y="387"/>
                </a:lnTo>
                <a:lnTo>
                  <a:pt x="84" y="388"/>
                </a:lnTo>
                <a:lnTo>
                  <a:pt x="85" y="388"/>
                </a:lnTo>
                <a:lnTo>
                  <a:pt x="86" y="389"/>
                </a:lnTo>
                <a:lnTo>
                  <a:pt x="87" y="389"/>
                </a:lnTo>
                <a:lnTo>
                  <a:pt x="87" y="388"/>
                </a:lnTo>
                <a:lnTo>
                  <a:pt x="87" y="389"/>
                </a:lnTo>
                <a:lnTo>
                  <a:pt x="88" y="389"/>
                </a:lnTo>
                <a:lnTo>
                  <a:pt x="89" y="388"/>
                </a:lnTo>
                <a:lnTo>
                  <a:pt x="89" y="389"/>
                </a:lnTo>
                <a:lnTo>
                  <a:pt x="90" y="389"/>
                </a:lnTo>
                <a:lnTo>
                  <a:pt x="90" y="388"/>
                </a:lnTo>
                <a:lnTo>
                  <a:pt x="91" y="388"/>
                </a:lnTo>
                <a:lnTo>
                  <a:pt x="92" y="388"/>
                </a:lnTo>
                <a:lnTo>
                  <a:pt x="92" y="387"/>
                </a:lnTo>
                <a:lnTo>
                  <a:pt x="93" y="387"/>
                </a:lnTo>
                <a:lnTo>
                  <a:pt x="93" y="388"/>
                </a:lnTo>
                <a:lnTo>
                  <a:pt x="94" y="388"/>
                </a:lnTo>
                <a:lnTo>
                  <a:pt x="95" y="388"/>
                </a:lnTo>
                <a:lnTo>
                  <a:pt x="95" y="387"/>
                </a:lnTo>
                <a:lnTo>
                  <a:pt x="95" y="388"/>
                </a:lnTo>
                <a:lnTo>
                  <a:pt x="95" y="389"/>
                </a:lnTo>
                <a:lnTo>
                  <a:pt x="94" y="389"/>
                </a:lnTo>
                <a:lnTo>
                  <a:pt x="94" y="390"/>
                </a:lnTo>
                <a:lnTo>
                  <a:pt x="93" y="390"/>
                </a:lnTo>
                <a:lnTo>
                  <a:pt x="93" y="391"/>
                </a:lnTo>
                <a:lnTo>
                  <a:pt x="92" y="391"/>
                </a:lnTo>
                <a:lnTo>
                  <a:pt x="91" y="391"/>
                </a:lnTo>
                <a:lnTo>
                  <a:pt x="90" y="391"/>
                </a:lnTo>
                <a:lnTo>
                  <a:pt x="90" y="392"/>
                </a:lnTo>
                <a:lnTo>
                  <a:pt x="89" y="392"/>
                </a:lnTo>
                <a:lnTo>
                  <a:pt x="89" y="393"/>
                </a:lnTo>
                <a:lnTo>
                  <a:pt x="88" y="393"/>
                </a:lnTo>
                <a:lnTo>
                  <a:pt x="88" y="394"/>
                </a:lnTo>
                <a:lnTo>
                  <a:pt x="88" y="395"/>
                </a:lnTo>
                <a:lnTo>
                  <a:pt x="88" y="396"/>
                </a:lnTo>
                <a:lnTo>
                  <a:pt x="87" y="396"/>
                </a:lnTo>
                <a:lnTo>
                  <a:pt x="86" y="397"/>
                </a:lnTo>
                <a:lnTo>
                  <a:pt x="85" y="397"/>
                </a:lnTo>
                <a:lnTo>
                  <a:pt x="85" y="398"/>
                </a:lnTo>
                <a:lnTo>
                  <a:pt x="84" y="398"/>
                </a:lnTo>
                <a:lnTo>
                  <a:pt x="84" y="399"/>
                </a:lnTo>
                <a:lnTo>
                  <a:pt x="84" y="400"/>
                </a:lnTo>
                <a:lnTo>
                  <a:pt x="84" y="401"/>
                </a:lnTo>
                <a:lnTo>
                  <a:pt x="84" y="402"/>
                </a:lnTo>
                <a:lnTo>
                  <a:pt x="84" y="403"/>
                </a:lnTo>
                <a:lnTo>
                  <a:pt x="84" y="404"/>
                </a:lnTo>
                <a:lnTo>
                  <a:pt x="85" y="404"/>
                </a:lnTo>
                <a:lnTo>
                  <a:pt x="86" y="404"/>
                </a:lnTo>
                <a:lnTo>
                  <a:pt x="87" y="404"/>
                </a:lnTo>
                <a:lnTo>
                  <a:pt x="87" y="405"/>
                </a:lnTo>
                <a:lnTo>
                  <a:pt x="88" y="405"/>
                </a:lnTo>
                <a:lnTo>
                  <a:pt x="88" y="406"/>
                </a:lnTo>
                <a:lnTo>
                  <a:pt x="88" y="407"/>
                </a:lnTo>
                <a:lnTo>
                  <a:pt x="88" y="408"/>
                </a:lnTo>
                <a:lnTo>
                  <a:pt x="87" y="408"/>
                </a:lnTo>
                <a:lnTo>
                  <a:pt x="87" y="409"/>
                </a:lnTo>
                <a:lnTo>
                  <a:pt x="86" y="408"/>
                </a:lnTo>
                <a:lnTo>
                  <a:pt x="85" y="408"/>
                </a:lnTo>
                <a:lnTo>
                  <a:pt x="84" y="407"/>
                </a:lnTo>
                <a:lnTo>
                  <a:pt x="83" y="407"/>
                </a:lnTo>
                <a:lnTo>
                  <a:pt x="82" y="407"/>
                </a:lnTo>
                <a:lnTo>
                  <a:pt x="82" y="406"/>
                </a:lnTo>
                <a:lnTo>
                  <a:pt x="81" y="406"/>
                </a:lnTo>
                <a:lnTo>
                  <a:pt x="81" y="405"/>
                </a:lnTo>
                <a:lnTo>
                  <a:pt x="81" y="404"/>
                </a:lnTo>
                <a:lnTo>
                  <a:pt x="80" y="404"/>
                </a:lnTo>
                <a:lnTo>
                  <a:pt x="80" y="403"/>
                </a:lnTo>
                <a:lnTo>
                  <a:pt x="80" y="402"/>
                </a:lnTo>
                <a:lnTo>
                  <a:pt x="80" y="401"/>
                </a:lnTo>
                <a:lnTo>
                  <a:pt x="79" y="401"/>
                </a:lnTo>
                <a:lnTo>
                  <a:pt x="79" y="400"/>
                </a:lnTo>
                <a:lnTo>
                  <a:pt x="79" y="399"/>
                </a:lnTo>
                <a:lnTo>
                  <a:pt x="79" y="398"/>
                </a:lnTo>
                <a:lnTo>
                  <a:pt x="79" y="397"/>
                </a:lnTo>
                <a:lnTo>
                  <a:pt x="78" y="396"/>
                </a:lnTo>
                <a:lnTo>
                  <a:pt x="78" y="395"/>
                </a:lnTo>
                <a:lnTo>
                  <a:pt x="78" y="394"/>
                </a:lnTo>
                <a:lnTo>
                  <a:pt x="78" y="393"/>
                </a:lnTo>
                <a:lnTo>
                  <a:pt x="78" y="392"/>
                </a:lnTo>
                <a:lnTo>
                  <a:pt x="78" y="391"/>
                </a:lnTo>
                <a:lnTo>
                  <a:pt x="78" y="390"/>
                </a:lnTo>
                <a:lnTo>
                  <a:pt x="78" y="389"/>
                </a:lnTo>
                <a:lnTo>
                  <a:pt x="78" y="388"/>
                </a:lnTo>
                <a:lnTo>
                  <a:pt x="77" y="387"/>
                </a:lnTo>
                <a:lnTo>
                  <a:pt x="77" y="386"/>
                </a:lnTo>
                <a:lnTo>
                  <a:pt x="77" y="385"/>
                </a:lnTo>
                <a:lnTo>
                  <a:pt x="76" y="385"/>
                </a:lnTo>
                <a:lnTo>
                  <a:pt x="76" y="384"/>
                </a:lnTo>
                <a:lnTo>
                  <a:pt x="76" y="383"/>
                </a:lnTo>
                <a:lnTo>
                  <a:pt x="77" y="382"/>
                </a:lnTo>
                <a:lnTo>
                  <a:pt x="76" y="381"/>
                </a:lnTo>
                <a:lnTo>
                  <a:pt x="76" y="380"/>
                </a:lnTo>
                <a:lnTo>
                  <a:pt x="76" y="379"/>
                </a:lnTo>
                <a:lnTo>
                  <a:pt x="76" y="378"/>
                </a:lnTo>
                <a:lnTo>
                  <a:pt x="76" y="377"/>
                </a:lnTo>
                <a:lnTo>
                  <a:pt x="76" y="376"/>
                </a:lnTo>
                <a:lnTo>
                  <a:pt x="76" y="375"/>
                </a:lnTo>
                <a:lnTo>
                  <a:pt x="76" y="374"/>
                </a:lnTo>
                <a:lnTo>
                  <a:pt x="76" y="373"/>
                </a:lnTo>
                <a:lnTo>
                  <a:pt x="76" y="372"/>
                </a:lnTo>
                <a:lnTo>
                  <a:pt x="75" y="371"/>
                </a:lnTo>
                <a:lnTo>
                  <a:pt x="75" y="370"/>
                </a:lnTo>
                <a:lnTo>
                  <a:pt x="75" y="369"/>
                </a:lnTo>
                <a:lnTo>
                  <a:pt x="75" y="368"/>
                </a:lnTo>
                <a:lnTo>
                  <a:pt x="75" y="367"/>
                </a:lnTo>
                <a:lnTo>
                  <a:pt x="75" y="366"/>
                </a:lnTo>
                <a:lnTo>
                  <a:pt x="74" y="366"/>
                </a:lnTo>
                <a:lnTo>
                  <a:pt x="74" y="365"/>
                </a:lnTo>
                <a:lnTo>
                  <a:pt x="74" y="364"/>
                </a:lnTo>
                <a:lnTo>
                  <a:pt x="74" y="363"/>
                </a:lnTo>
                <a:lnTo>
                  <a:pt x="74" y="362"/>
                </a:lnTo>
                <a:lnTo>
                  <a:pt x="73" y="362"/>
                </a:lnTo>
                <a:lnTo>
                  <a:pt x="73" y="361"/>
                </a:lnTo>
                <a:lnTo>
                  <a:pt x="73" y="360"/>
                </a:lnTo>
                <a:lnTo>
                  <a:pt x="73" y="359"/>
                </a:lnTo>
                <a:lnTo>
                  <a:pt x="72" y="358"/>
                </a:lnTo>
                <a:lnTo>
                  <a:pt x="71" y="357"/>
                </a:lnTo>
                <a:lnTo>
                  <a:pt x="71" y="356"/>
                </a:lnTo>
                <a:lnTo>
                  <a:pt x="70" y="356"/>
                </a:lnTo>
                <a:lnTo>
                  <a:pt x="70" y="355"/>
                </a:lnTo>
                <a:lnTo>
                  <a:pt x="70" y="354"/>
                </a:lnTo>
                <a:lnTo>
                  <a:pt x="69" y="353"/>
                </a:lnTo>
                <a:lnTo>
                  <a:pt x="69" y="352"/>
                </a:lnTo>
                <a:lnTo>
                  <a:pt x="68" y="351"/>
                </a:lnTo>
                <a:lnTo>
                  <a:pt x="67" y="351"/>
                </a:lnTo>
                <a:lnTo>
                  <a:pt x="67" y="350"/>
                </a:lnTo>
                <a:lnTo>
                  <a:pt x="66" y="350"/>
                </a:lnTo>
                <a:lnTo>
                  <a:pt x="66" y="349"/>
                </a:lnTo>
                <a:lnTo>
                  <a:pt x="65" y="349"/>
                </a:lnTo>
                <a:lnTo>
                  <a:pt x="65" y="348"/>
                </a:lnTo>
                <a:lnTo>
                  <a:pt x="64" y="348"/>
                </a:lnTo>
                <a:lnTo>
                  <a:pt x="64" y="347"/>
                </a:lnTo>
                <a:lnTo>
                  <a:pt x="64" y="346"/>
                </a:lnTo>
                <a:lnTo>
                  <a:pt x="63" y="346"/>
                </a:lnTo>
                <a:lnTo>
                  <a:pt x="63" y="345"/>
                </a:lnTo>
                <a:lnTo>
                  <a:pt x="63" y="344"/>
                </a:lnTo>
                <a:lnTo>
                  <a:pt x="62" y="343"/>
                </a:lnTo>
                <a:lnTo>
                  <a:pt x="61" y="342"/>
                </a:lnTo>
                <a:lnTo>
                  <a:pt x="61" y="341"/>
                </a:lnTo>
                <a:lnTo>
                  <a:pt x="60" y="341"/>
                </a:lnTo>
                <a:lnTo>
                  <a:pt x="60" y="340"/>
                </a:lnTo>
                <a:lnTo>
                  <a:pt x="59" y="340"/>
                </a:lnTo>
                <a:lnTo>
                  <a:pt x="58" y="339"/>
                </a:lnTo>
                <a:lnTo>
                  <a:pt x="58" y="338"/>
                </a:lnTo>
                <a:lnTo>
                  <a:pt x="57" y="337"/>
                </a:lnTo>
                <a:lnTo>
                  <a:pt x="57" y="336"/>
                </a:lnTo>
                <a:lnTo>
                  <a:pt x="57" y="335"/>
                </a:lnTo>
                <a:lnTo>
                  <a:pt x="57" y="334"/>
                </a:lnTo>
                <a:lnTo>
                  <a:pt x="56" y="334"/>
                </a:lnTo>
                <a:lnTo>
                  <a:pt x="56" y="333"/>
                </a:lnTo>
                <a:lnTo>
                  <a:pt x="55" y="333"/>
                </a:lnTo>
                <a:lnTo>
                  <a:pt x="55" y="332"/>
                </a:lnTo>
                <a:lnTo>
                  <a:pt x="54" y="331"/>
                </a:lnTo>
                <a:lnTo>
                  <a:pt x="54" y="330"/>
                </a:lnTo>
                <a:lnTo>
                  <a:pt x="53" y="329"/>
                </a:lnTo>
                <a:lnTo>
                  <a:pt x="53" y="328"/>
                </a:lnTo>
                <a:lnTo>
                  <a:pt x="53" y="327"/>
                </a:lnTo>
                <a:lnTo>
                  <a:pt x="52" y="327"/>
                </a:lnTo>
                <a:lnTo>
                  <a:pt x="52" y="326"/>
                </a:lnTo>
                <a:lnTo>
                  <a:pt x="51" y="325"/>
                </a:lnTo>
                <a:lnTo>
                  <a:pt x="51" y="324"/>
                </a:lnTo>
                <a:lnTo>
                  <a:pt x="51" y="323"/>
                </a:lnTo>
                <a:lnTo>
                  <a:pt x="51" y="321"/>
                </a:lnTo>
                <a:lnTo>
                  <a:pt x="50" y="320"/>
                </a:lnTo>
                <a:lnTo>
                  <a:pt x="50" y="319"/>
                </a:lnTo>
                <a:lnTo>
                  <a:pt x="50" y="318"/>
                </a:lnTo>
                <a:lnTo>
                  <a:pt x="49" y="318"/>
                </a:lnTo>
                <a:lnTo>
                  <a:pt x="49" y="317"/>
                </a:lnTo>
                <a:lnTo>
                  <a:pt x="49" y="316"/>
                </a:lnTo>
                <a:lnTo>
                  <a:pt x="49" y="315"/>
                </a:lnTo>
                <a:lnTo>
                  <a:pt x="48" y="314"/>
                </a:lnTo>
                <a:lnTo>
                  <a:pt x="48" y="313"/>
                </a:lnTo>
                <a:lnTo>
                  <a:pt x="47" y="312"/>
                </a:lnTo>
                <a:lnTo>
                  <a:pt x="47" y="311"/>
                </a:lnTo>
                <a:lnTo>
                  <a:pt x="47" y="310"/>
                </a:lnTo>
                <a:lnTo>
                  <a:pt x="47" y="309"/>
                </a:lnTo>
                <a:lnTo>
                  <a:pt x="46" y="308"/>
                </a:lnTo>
                <a:lnTo>
                  <a:pt x="46" y="307"/>
                </a:lnTo>
                <a:lnTo>
                  <a:pt x="45" y="307"/>
                </a:lnTo>
                <a:lnTo>
                  <a:pt x="45" y="306"/>
                </a:lnTo>
                <a:lnTo>
                  <a:pt x="45" y="305"/>
                </a:lnTo>
                <a:lnTo>
                  <a:pt x="45" y="304"/>
                </a:lnTo>
                <a:lnTo>
                  <a:pt x="45" y="303"/>
                </a:lnTo>
                <a:lnTo>
                  <a:pt x="45" y="302"/>
                </a:lnTo>
                <a:lnTo>
                  <a:pt x="44" y="301"/>
                </a:lnTo>
                <a:lnTo>
                  <a:pt x="44" y="300"/>
                </a:lnTo>
                <a:lnTo>
                  <a:pt x="44" y="299"/>
                </a:lnTo>
                <a:lnTo>
                  <a:pt x="43" y="298"/>
                </a:lnTo>
                <a:lnTo>
                  <a:pt x="43" y="297"/>
                </a:lnTo>
                <a:lnTo>
                  <a:pt x="43" y="296"/>
                </a:lnTo>
                <a:lnTo>
                  <a:pt x="42" y="295"/>
                </a:lnTo>
                <a:lnTo>
                  <a:pt x="42" y="294"/>
                </a:lnTo>
                <a:lnTo>
                  <a:pt x="41" y="293"/>
                </a:lnTo>
                <a:lnTo>
                  <a:pt x="41" y="292"/>
                </a:lnTo>
                <a:lnTo>
                  <a:pt x="41" y="291"/>
                </a:lnTo>
                <a:lnTo>
                  <a:pt x="41" y="290"/>
                </a:lnTo>
                <a:lnTo>
                  <a:pt x="40" y="290"/>
                </a:lnTo>
                <a:lnTo>
                  <a:pt x="40" y="289"/>
                </a:lnTo>
                <a:lnTo>
                  <a:pt x="39" y="287"/>
                </a:lnTo>
                <a:lnTo>
                  <a:pt x="39" y="286"/>
                </a:lnTo>
                <a:lnTo>
                  <a:pt x="38" y="285"/>
                </a:lnTo>
                <a:lnTo>
                  <a:pt x="38" y="284"/>
                </a:lnTo>
                <a:lnTo>
                  <a:pt x="38" y="283"/>
                </a:lnTo>
                <a:lnTo>
                  <a:pt x="38" y="282"/>
                </a:lnTo>
                <a:lnTo>
                  <a:pt x="38" y="281"/>
                </a:lnTo>
                <a:lnTo>
                  <a:pt x="37" y="280"/>
                </a:lnTo>
                <a:lnTo>
                  <a:pt x="37" y="279"/>
                </a:lnTo>
                <a:lnTo>
                  <a:pt x="36" y="279"/>
                </a:lnTo>
                <a:lnTo>
                  <a:pt x="36" y="278"/>
                </a:lnTo>
                <a:lnTo>
                  <a:pt x="36" y="277"/>
                </a:lnTo>
                <a:lnTo>
                  <a:pt x="35" y="277"/>
                </a:lnTo>
                <a:lnTo>
                  <a:pt x="35" y="276"/>
                </a:lnTo>
                <a:lnTo>
                  <a:pt x="33" y="273"/>
                </a:lnTo>
                <a:lnTo>
                  <a:pt x="33" y="272"/>
                </a:lnTo>
                <a:lnTo>
                  <a:pt x="32" y="270"/>
                </a:lnTo>
                <a:lnTo>
                  <a:pt x="32" y="269"/>
                </a:lnTo>
                <a:lnTo>
                  <a:pt x="32" y="268"/>
                </a:lnTo>
                <a:lnTo>
                  <a:pt x="32" y="267"/>
                </a:lnTo>
                <a:lnTo>
                  <a:pt x="31" y="266"/>
                </a:lnTo>
                <a:lnTo>
                  <a:pt x="31" y="265"/>
                </a:lnTo>
                <a:lnTo>
                  <a:pt x="31" y="264"/>
                </a:lnTo>
                <a:lnTo>
                  <a:pt x="30" y="263"/>
                </a:lnTo>
                <a:lnTo>
                  <a:pt x="30" y="262"/>
                </a:lnTo>
                <a:lnTo>
                  <a:pt x="30" y="261"/>
                </a:lnTo>
                <a:lnTo>
                  <a:pt x="29" y="261"/>
                </a:lnTo>
                <a:lnTo>
                  <a:pt x="29" y="260"/>
                </a:lnTo>
                <a:lnTo>
                  <a:pt x="28" y="259"/>
                </a:lnTo>
                <a:lnTo>
                  <a:pt x="28" y="257"/>
                </a:lnTo>
                <a:lnTo>
                  <a:pt x="27" y="257"/>
                </a:lnTo>
                <a:lnTo>
                  <a:pt x="27" y="256"/>
                </a:lnTo>
                <a:lnTo>
                  <a:pt x="26" y="255"/>
                </a:lnTo>
                <a:lnTo>
                  <a:pt x="26" y="254"/>
                </a:lnTo>
                <a:lnTo>
                  <a:pt x="26" y="253"/>
                </a:lnTo>
                <a:lnTo>
                  <a:pt x="25" y="251"/>
                </a:lnTo>
                <a:lnTo>
                  <a:pt x="24" y="251"/>
                </a:lnTo>
                <a:lnTo>
                  <a:pt x="24" y="250"/>
                </a:lnTo>
                <a:lnTo>
                  <a:pt x="23" y="250"/>
                </a:lnTo>
                <a:lnTo>
                  <a:pt x="22" y="250"/>
                </a:lnTo>
                <a:lnTo>
                  <a:pt x="22" y="249"/>
                </a:lnTo>
                <a:lnTo>
                  <a:pt x="21" y="249"/>
                </a:lnTo>
                <a:lnTo>
                  <a:pt x="21" y="248"/>
                </a:lnTo>
                <a:lnTo>
                  <a:pt x="20" y="248"/>
                </a:lnTo>
                <a:lnTo>
                  <a:pt x="20" y="247"/>
                </a:lnTo>
                <a:lnTo>
                  <a:pt x="20" y="246"/>
                </a:lnTo>
                <a:lnTo>
                  <a:pt x="19" y="246"/>
                </a:lnTo>
                <a:lnTo>
                  <a:pt x="19" y="245"/>
                </a:lnTo>
                <a:lnTo>
                  <a:pt x="18" y="245"/>
                </a:lnTo>
                <a:lnTo>
                  <a:pt x="18" y="244"/>
                </a:lnTo>
                <a:lnTo>
                  <a:pt x="17" y="244"/>
                </a:lnTo>
                <a:lnTo>
                  <a:pt x="16" y="244"/>
                </a:lnTo>
                <a:lnTo>
                  <a:pt x="15" y="243"/>
                </a:lnTo>
                <a:lnTo>
                  <a:pt x="15" y="242"/>
                </a:lnTo>
                <a:lnTo>
                  <a:pt x="14" y="241"/>
                </a:lnTo>
                <a:lnTo>
                  <a:pt x="13" y="240"/>
                </a:lnTo>
                <a:lnTo>
                  <a:pt x="13" y="239"/>
                </a:lnTo>
                <a:lnTo>
                  <a:pt x="13" y="238"/>
                </a:lnTo>
                <a:lnTo>
                  <a:pt x="12" y="238"/>
                </a:lnTo>
                <a:lnTo>
                  <a:pt x="12" y="237"/>
                </a:lnTo>
                <a:lnTo>
                  <a:pt x="11" y="237"/>
                </a:lnTo>
                <a:lnTo>
                  <a:pt x="11" y="236"/>
                </a:lnTo>
                <a:lnTo>
                  <a:pt x="11" y="235"/>
                </a:lnTo>
                <a:lnTo>
                  <a:pt x="10" y="235"/>
                </a:lnTo>
                <a:lnTo>
                  <a:pt x="10" y="234"/>
                </a:lnTo>
                <a:lnTo>
                  <a:pt x="10" y="233"/>
                </a:lnTo>
                <a:lnTo>
                  <a:pt x="10" y="232"/>
                </a:lnTo>
                <a:lnTo>
                  <a:pt x="10" y="231"/>
                </a:lnTo>
                <a:lnTo>
                  <a:pt x="10" y="230"/>
                </a:lnTo>
                <a:lnTo>
                  <a:pt x="10" y="229"/>
                </a:lnTo>
                <a:lnTo>
                  <a:pt x="10" y="228"/>
                </a:lnTo>
                <a:lnTo>
                  <a:pt x="10" y="227"/>
                </a:lnTo>
                <a:lnTo>
                  <a:pt x="9" y="227"/>
                </a:lnTo>
                <a:lnTo>
                  <a:pt x="9" y="226"/>
                </a:lnTo>
                <a:lnTo>
                  <a:pt x="9" y="225"/>
                </a:lnTo>
                <a:lnTo>
                  <a:pt x="9" y="224"/>
                </a:lnTo>
                <a:lnTo>
                  <a:pt x="9" y="223"/>
                </a:lnTo>
                <a:lnTo>
                  <a:pt x="10" y="223"/>
                </a:lnTo>
                <a:lnTo>
                  <a:pt x="10" y="222"/>
                </a:lnTo>
                <a:lnTo>
                  <a:pt x="10" y="221"/>
                </a:lnTo>
                <a:lnTo>
                  <a:pt x="10" y="220"/>
                </a:lnTo>
                <a:lnTo>
                  <a:pt x="11" y="220"/>
                </a:lnTo>
                <a:lnTo>
                  <a:pt x="10" y="220"/>
                </a:lnTo>
                <a:lnTo>
                  <a:pt x="10" y="219"/>
                </a:lnTo>
                <a:lnTo>
                  <a:pt x="10" y="218"/>
                </a:lnTo>
                <a:lnTo>
                  <a:pt x="9" y="218"/>
                </a:lnTo>
                <a:lnTo>
                  <a:pt x="9" y="217"/>
                </a:lnTo>
                <a:lnTo>
                  <a:pt x="9" y="216"/>
                </a:lnTo>
                <a:lnTo>
                  <a:pt x="9" y="215"/>
                </a:lnTo>
                <a:lnTo>
                  <a:pt x="9" y="214"/>
                </a:lnTo>
                <a:lnTo>
                  <a:pt x="9" y="213"/>
                </a:lnTo>
                <a:lnTo>
                  <a:pt x="9" y="212"/>
                </a:lnTo>
                <a:lnTo>
                  <a:pt x="10" y="212"/>
                </a:lnTo>
                <a:lnTo>
                  <a:pt x="10" y="211"/>
                </a:lnTo>
                <a:lnTo>
                  <a:pt x="10" y="210"/>
                </a:lnTo>
                <a:lnTo>
                  <a:pt x="11" y="210"/>
                </a:lnTo>
                <a:lnTo>
                  <a:pt x="11" y="209"/>
                </a:lnTo>
                <a:lnTo>
                  <a:pt x="12" y="209"/>
                </a:lnTo>
                <a:lnTo>
                  <a:pt x="13" y="209"/>
                </a:lnTo>
                <a:lnTo>
                  <a:pt x="13" y="208"/>
                </a:lnTo>
                <a:lnTo>
                  <a:pt x="13" y="207"/>
                </a:lnTo>
                <a:lnTo>
                  <a:pt x="14" y="207"/>
                </a:lnTo>
                <a:lnTo>
                  <a:pt x="14" y="206"/>
                </a:lnTo>
                <a:lnTo>
                  <a:pt x="14" y="207"/>
                </a:lnTo>
                <a:lnTo>
                  <a:pt x="15" y="207"/>
                </a:lnTo>
                <a:lnTo>
                  <a:pt x="16" y="207"/>
                </a:lnTo>
                <a:lnTo>
                  <a:pt x="16" y="206"/>
                </a:lnTo>
                <a:lnTo>
                  <a:pt x="17" y="206"/>
                </a:lnTo>
                <a:lnTo>
                  <a:pt x="16" y="206"/>
                </a:lnTo>
                <a:lnTo>
                  <a:pt x="16" y="205"/>
                </a:lnTo>
                <a:lnTo>
                  <a:pt x="15" y="205"/>
                </a:lnTo>
                <a:lnTo>
                  <a:pt x="15" y="204"/>
                </a:lnTo>
                <a:lnTo>
                  <a:pt x="16" y="204"/>
                </a:lnTo>
                <a:lnTo>
                  <a:pt x="17" y="203"/>
                </a:lnTo>
                <a:lnTo>
                  <a:pt x="18" y="203"/>
                </a:lnTo>
                <a:lnTo>
                  <a:pt x="18" y="202"/>
                </a:lnTo>
                <a:lnTo>
                  <a:pt x="19" y="202"/>
                </a:lnTo>
                <a:lnTo>
                  <a:pt x="20" y="202"/>
                </a:lnTo>
                <a:lnTo>
                  <a:pt x="20" y="201"/>
                </a:lnTo>
                <a:lnTo>
                  <a:pt x="20" y="200"/>
                </a:lnTo>
                <a:lnTo>
                  <a:pt x="19" y="200"/>
                </a:lnTo>
                <a:lnTo>
                  <a:pt x="19" y="199"/>
                </a:lnTo>
                <a:lnTo>
                  <a:pt x="19" y="198"/>
                </a:lnTo>
                <a:lnTo>
                  <a:pt x="19" y="197"/>
                </a:lnTo>
                <a:lnTo>
                  <a:pt x="19" y="196"/>
                </a:lnTo>
                <a:lnTo>
                  <a:pt x="19" y="195"/>
                </a:lnTo>
                <a:lnTo>
                  <a:pt x="18" y="195"/>
                </a:lnTo>
                <a:lnTo>
                  <a:pt x="18" y="194"/>
                </a:lnTo>
                <a:lnTo>
                  <a:pt x="19" y="194"/>
                </a:lnTo>
                <a:lnTo>
                  <a:pt x="20" y="194"/>
                </a:lnTo>
                <a:lnTo>
                  <a:pt x="20" y="193"/>
                </a:lnTo>
                <a:lnTo>
                  <a:pt x="21" y="193"/>
                </a:lnTo>
                <a:lnTo>
                  <a:pt x="22" y="193"/>
                </a:lnTo>
                <a:lnTo>
                  <a:pt x="23" y="193"/>
                </a:lnTo>
                <a:lnTo>
                  <a:pt x="24" y="193"/>
                </a:lnTo>
                <a:lnTo>
                  <a:pt x="25" y="193"/>
                </a:lnTo>
                <a:lnTo>
                  <a:pt x="26" y="193"/>
                </a:lnTo>
                <a:lnTo>
                  <a:pt x="26" y="192"/>
                </a:lnTo>
                <a:lnTo>
                  <a:pt x="26" y="191"/>
                </a:lnTo>
                <a:lnTo>
                  <a:pt x="26" y="190"/>
                </a:lnTo>
                <a:lnTo>
                  <a:pt x="26" y="189"/>
                </a:lnTo>
                <a:lnTo>
                  <a:pt x="26" y="188"/>
                </a:lnTo>
                <a:lnTo>
                  <a:pt x="26" y="187"/>
                </a:lnTo>
                <a:lnTo>
                  <a:pt x="27" y="187"/>
                </a:lnTo>
                <a:lnTo>
                  <a:pt x="27" y="186"/>
                </a:lnTo>
                <a:lnTo>
                  <a:pt x="28" y="186"/>
                </a:lnTo>
                <a:lnTo>
                  <a:pt x="28" y="185"/>
                </a:lnTo>
                <a:lnTo>
                  <a:pt x="28" y="184"/>
                </a:lnTo>
                <a:lnTo>
                  <a:pt x="29" y="184"/>
                </a:lnTo>
                <a:lnTo>
                  <a:pt x="29" y="183"/>
                </a:lnTo>
                <a:lnTo>
                  <a:pt x="29" y="182"/>
                </a:lnTo>
                <a:lnTo>
                  <a:pt x="30" y="182"/>
                </a:lnTo>
                <a:lnTo>
                  <a:pt x="30" y="181"/>
                </a:lnTo>
                <a:lnTo>
                  <a:pt x="30" y="180"/>
                </a:lnTo>
                <a:lnTo>
                  <a:pt x="31" y="180"/>
                </a:lnTo>
                <a:lnTo>
                  <a:pt x="31" y="179"/>
                </a:lnTo>
                <a:lnTo>
                  <a:pt x="32" y="179"/>
                </a:lnTo>
                <a:lnTo>
                  <a:pt x="32" y="178"/>
                </a:lnTo>
                <a:lnTo>
                  <a:pt x="32" y="177"/>
                </a:lnTo>
                <a:lnTo>
                  <a:pt x="32" y="176"/>
                </a:lnTo>
                <a:lnTo>
                  <a:pt x="32" y="175"/>
                </a:lnTo>
                <a:lnTo>
                  <a:pt x="33" y="175"/>
                </a:lnTo>
                <a:lnTo>
                  <a:pt x="33" y="174"/>
                </a:lnTo>
                <a:lnTo>
                  <a:pt x="34" y="174"/>
                </a:lnTo>
                <a:lnTo>
                  <a:pt x="35" y="174"/>
                </a:lnTo>
                <a:lnTo>
                  <a:pt x="36" y="174"/>
                </a:lnTo>
                <a:lnTo>
                  <a:pt x="37" y="174"/>
                </a:lnTo>
                <a:lnTo>
                  <a:pt x="38" y="173"/>
                </a:lnTo>
                <a:lnTo>
                  <a:pt x="39" y="173"/>
                </a:lnTo>
                <a:lnTo>
                  <a:pt x="40" y="173"/>
                </a:lnTo>
                <a:lnTo>
                  <a:pt x="41" y="173"/>
                </a:lnTo>
                <a:lnTo>
                  <a:pt x="41" y="172"/>
                </a:lnTo>
                <a:lnTo>
                  <a:pt x="42" y="172"/>
                </a:lnTo>
                <a:lnTo>
                  <a:pt x="42" y="171"/>
                </a:lnTo>
                <a:lnTo>
                  <a:pt x="42" y="170"/>
                </a:lnTo>
                <a:lnTo>
                  <a:pt x="42" y="169"/>
                </a:lnTo>
                <a:lnTo>
                  <a:pt x="42" y="168"/>
                </a:lnTo>
                <a:lnTo>
                  <a:pt x="42" y="167"/>
                </a:lnTo>
                <a:lnTo>
                  <a:pt x="41" y="167"/>
                </a:lnTo>
                <a:lnTo>
                  <a:pt x="42" y="167"/>
                </a:lnTo>
                <a:lnTo>
                  <a:pt x="42" y="166"/>
                </a:lnTo>
                <a:lnTo>
                  <a:pt x="42" y="165"/>
                </a:lnTo>
                <a:lnTo>
                  <a:pt x="42" y="164"/>
                </a:lnTo>
                <a:lnTo>
                  <a:pt x="42" y="163"/>
                </a:lnTo>
                <a:lnTo>
                  <a:pt x="42" y="162"/>
                </a:lnTo>
                <a:lnTo>
                  <a:pt x="42" y="161"/>
                </a:lnTo>
                <a:lnTo>
                  <a:pt x="42" y="160"/>
                </a:lnTo>
                <a:lnTo>
                  <a:pt x="42" y="159"/>
                </a:lnTo>
                <a:lnTo>
                  <a:pt x="42" y="158"/>
                </a:lnTo>
                <a:lnTo>
                  <a:pt x="42" y="157"/>
                </a:lnTo>
                <a:lnTo>
                  <a:pt x="43" y="157"/>
                </a:lnTo>
                <a:lnTo>
                  <a:pt x="43" y="156"/>
                </a:lnTo>
                <a:lnTo>
                  <a:pt x="43" y="155"/>
                </a:lnTo>
                <a:lnTo>
                  <a:pt x="43" y="154"/>
                </a:lnTo>
                <a:lnTo>
                  <a:pt x="43" y="153"/>
                </a:lnTo>
                <a:lnTo>
                  <a:pt x="43" y="152"/>
                </a:lnTo>
                <a:lnTo>
                  <a:pt x="43" y="151"/>
                </a:lnTo>
                <a:lnTo>
                  <a:pt x="43" y="150"/>
                </a:lnTo>
                <a:lnTo>
                  <a:pt x="43" y="149"/>
                </a:lnTo>
                <a:lnTo>
                  <a:pt x="42" y="149"/>
                </a:lnTo>
                <a:lnTo>
                  <a:pt x="42" y="148"/>
                </a:lnTo>
                <a:lnTo>
                  <a:pt x="42" y="147"/>
                </a:lnTo>
                <a:lnTo>
                  <a:pt x="41" y="147"/>
                </a:lnTo>
                <a:lnTo>
                  <a:pt x="41" y="146"/>
                </a:lnTo>
                <a:lnTo>
                  <a:pt x="41" y="145"/>
                </a:lnTo>
                <a:lnTo>
                  <a:pt x="40" y="145"/>
                </a:lnTo>
                <a:lnTo>
                  <a:pt x="40" y="144"/>
                </a:lnTo>
                <a:lnTo>
                  <a:pt x="40" y="143"/>
                </a:lnTo>
                <a:lnTo>
                  <a:pt x="39" y="143"/>
                </a:lnTo>
                <a:lnTo>
                  <a:pt x="39" y="142"/>
                </a:lnTo>
                <a:lnTo>
                  <a:pt x="39" y="141"/>
                </a:lnTo>
                <a:lnTo>
                  <a:pt x="38" y="141"/>
                </a:lnTo>
                <a:lnTo>
                  <a:pt x="38" y="140"/>
                </a:lnTo>
                <a:lnTo>
                  <a:pt x="38" y="139"/>
                </a:lnTo>
                <a:lnTo>
                  <a:pt x="37" y="139"/>
                </a:lnTo>
                <a:lnTo>
                  <a:pt x="37" y="138"/>
                </a:lnTo>
                <a:lnTo>
                  <a:pt x="36" y="138"/>
                </a:lnTo>
                <a:lnTo>
                  <a:pt x="36" y="137"/>
                </a:lnTo>
                <a:lnTo>
                  <a:pt x="35" y="137"/>
                </a:lnTo>
                <a:lnTo>
                  <a:pt x="35" y="136"/>
                </a:lnTo>
                <a:lnTo>
                  <a:pt x="35" y="135"/>
                </a:lnTo>
                <a:lnTo>
                  <a:pt x="34" y="135"/>
                </a:lnTo>
                <a:lnTo>
                  <a:pt x="33" y="134"/>
                </a:lnTo>
                <a:lnTo>
                  <a:pt x="33" y="133"/>
                </a:lnTo>
                <a:lnTo>
                  <a:pt x="32" y="133"/>
                </a:lnTo>
                <a:lnTo>
                  <a:pt x="32" y="132"/>
                </a:lnTo>
                <a:lnTo>
                  <a:pt x="32" y="131"/>
                </a:lnTo>
                <a:lnTo>
                  <a:pt x="31" y="131"/>
                </a:lnTo>
                <a:lnTo>
                  <a:pt x="31" y="130"/>
                </a:lnTo>
                <a:lnTo>
                  <a:pt x="30" y="130"/>
                </a:lnTo>
                <a:lnTo>
                  <a:pt x="30" y="129"/>
                </a:lnTo>
                <a:lnTo>
                  <a:pt x="29" y="129"/>
                </a:lnTo>
                <a:lnTo>
                  <a:pt x="28" y="129"/>
                </a:lnTo>
                <a:lnTo>
                  <a:pt x="28" y="128"/>
                </a:lnTo>
                <a:lnTo>
                  <a:pt x="27" y="128"/>
                </a:lnTo>
                <a:lnTo>
                  <a:pt x="27" y="127"/>
                </a:lnTo>
                <a:lnTo>
                  <a:pt x="26" y="127"/>
                </a:lnTo>
                <a:lnTo>
                  <a:pt x="26" y="126"/>
                </a:lnTo>
                <a:lnTo>
                  <a:pt x="26" y="125"/>
                </a:lnTo>
                <a:lnTo>
                  <a:pt x="25" y="125"/>
                </a:lnTo>
                <a:lnTo>
                  <a:pt x="25" y="124"/>
                </a:lnTo>
                <a:lnTo>
                  <a:pt x="24" y="124"/>
                </a:lnTo>
                <a:lnTo>
                  <a:pt x="24" y="123"/>
                </a:lnTo>
                <a:lnTo>
                  <a:pt x="23" y="123"/>
                </a:lnTo>
                <a:lnTo>
                  <a:pt x="23" y="122"/>
                </a:lnTo>
                <a:lnTo>
                  <a:pt x="24" y="122"/>
                </a:lnTo>
                <a:lnTo>
                  <a:pt x="25" y="122"/>
                </a:lnTo>
                <a:lnTo>
                  <a:pt x="25" y="121"/>
                </a:lnTo>
                <a:lnTo>
                  <a:pt x="25" y="120"/>
                </a:lnTo>
                <a:lnTo>
                  <a:pt x="26" y="120"/>
                </a:lnTo>
                <a:lnTo>
                  <a:pt x="26" y="119"/>
                </a:lnTo>
                <a:lnTo>
                  <a:pt x="25" y="119"/>
                </a:lnTo>
                <a:lnTo>
                  <a:pt x="25" y="118"/>
                </a:lnTo>
                <a:lnTo>
                  <a:pt x="26" y="118"/>
                </a:lnTo>
                <a:lnTo>
                  <a:pt x="27" y="118"/>
                </a:lnTo>
                <a:lnTo>
                  <a:pt x="28" y="118"/>
                </a:lnTo>
                <a:lnTo>
                  <a:pt x="28" y="117"/>
                </a:lnTo>
                <a:lnTo>
                  <a:pt x="28" y="116"/>
                </a:lnTo>
                <a:lnTo>
                  <a:pt x="28" y="115"/>
                </a:lnTo>
                <a:lnTo>
                  <a:pt x="28" y="114"/>
                </a:lnTo>
                <a:lnTo>
                  <a:pt x="29" y="114"/>
                </a:lnTo>
                <a:lnTo>
                  <a:pt x="29" y="113"/>
                </a:lnTo>
                <a:lnTo>
                  <a:pt x="30" y="113"/>
                </a:lnTo>
                <a:lnTo>
                  <a:pt x="31" y="113"/>
                </a:lnTo>
                <a:lnTo>
                  <a:pt x="32" y="113"/>
                </a:lnTo>
                <a:lnTo>
                  <a:pt x="32" y="112"/>
                </a:lnTo>
                <a:lnTo>
                  <a:pt x="32" y="111"/>
                </a:lnTo>
                <a:lnTo>
                  <a:pt x="31" y="111"/>
                </a:lnTo>
                <a:lnTo>
                  <a:pt x="32" y="111"/>
                </a:lnTo>
                <a:lnTo>
                  <a:pt x="32" y="110"/>
                </a:lnTo>
                <a:lnTo>
                  <a:pt x="32" y="109"/>
                </a:lnTo>
                <a:lnTo>
                  <a:pt x="32" y="108"/>
                </a:lnTo>
                <a:lnTo>
                  <a:pt x="32" y="107"/>
                </a:lnTo>
                <a:lnTo>
                  <a:pt x="31" y="107"/>
                </a:lnTo>
                <a:lnTo>
                  <a:pt x="30" y="107"/>
                </a:lnTo>
                <a:lnTo>
                  <a:pt x="30" y="106"/>
                </a:lnTo>
                <a:lnTo>
                  <a:pt x="30" y="105"/>
                </a:lnTo>
                <a:lnTo>
                  <a:pt x="29" y="105"/>
                </a:lnTo>
                <a:lnTo>
                  <a:pt x="29" y="104"/>
                </a:lnTo>
                <a:lnTo>
                  <a:pt x="28" y="104"/>
                </a:lnTo>
                <a:lnTo>
                  <a:pt x="27" y="104"/>
                </a:lnTo>
                <a:lnTo>
                  <a:pt x="27" y="103"/>
                </a:lnTo>
                <a:lnTo>
                  <a:pt x="26" y="103"/>
                </a:lnTo>
                <a:lnTo>
                  <a:pt x="26" y="102"/>
                </a:lnTo>
                <a:lnTo>
                  <a:pt x="25" y="102"/>
                </a:lnTo>
                <a:lnTo>
                  <a:pt x="25" y="101"/>
                </a:lnTo>
                <a:lnTo>
                  <a:pt x="24" y="101"/>
                </a:lnTo>
                <a:lnTo>
                  <a:pt x="24" y="100"/>
                </a:lnTo>
                <a:lnTo>
                  <a:pt x="24" y="99"/>
                </a:lnTo>
                <a:lnTo>
                  <a:pt x="23" y="99"/>
                </a:lnTo>
                <a:lnTo>
                  <a:pt x="23" y="98"/>
                </a:lnTo>
                <a:lnTo>
                  <a:pt x="24" y="98"/>
                </a:lnTo>
                <a:lnTo>
                  <a:pt x="25" y="98"/>
                </a:lnTo>
                <a:lnTo>
                  <a:pt x="25" y="97"/>
                </a:lnTo>
                <a:lnTo>
                  <a:pt x="25" y="96"/>
                </a:lnTo>
                <a:lnTo>
                  <a:pt x="25" y="95"/>
                </a:lnTo>
                <a:lnTo>
                  <a:pt x="24" y="95"/>
                </a:lnTo>
                <a:lnTo>
                  <a:pt x="24" y="94"/>
                </a:lnTo>
                <a:lnTo>
                  <a:pt x="23" y="94"/>
                </a:lnTo>
                <a:lnTo>
                  <a:pt x="23" y="93"/>
                </a:lnTo>
                <a:lnTo>
                  <a:pt x="23" y="92"/>
                </a:lnTo>
                <a:lnTo>
                  <a:pt x="23" y="91"/>
                </a:lnTo>
                <a:lnTo>
                  <a:pt x="22" y="91"/>
                </a:lnTo>
                <a:lnTo>
                  <a:pt x="22" y="90"/>
                </a:lnTo>
                <a:lnTo>
                  <a:pt x="23" y="90"/>
                </a:lnTo>
                <a:lnTo>
                  <a:pt x="22" y="90"/>
                </a:lnTo>
                <a:lnTo>
                  <a:pt x="21" y="90"/>
                </a:lnTo>
                <a:lnTo>
                  <a:pt x="21" y="89"/>
                </a:lnTo>
                <a:lnTo>
                  <a:pt x="21" y="88"/>
                </a:lnTo>
                <a:lnTo>
                  <a:pt x="20" y="88"/>
                </a:lnTo>
                <a:lnTo>
                  <a:pt x="20" y="87"/>
                </a:lnTo>
                <a:lnTo>
                  <a:pt x="20" y="86"/>
                </a:lnTo>
                <a:lnTo>
                  <a:pt x="20" y="85"/>
                </a:lnTo>
                <a:lnTo>
                  <a:pt x="20" y="84"/>
                </a:lnTo>
                <a:lnTo>
                  <a:pt x="21" y="84"/>
                </a:lnTo>
                <a:lnTo>
                  <a:pt x="21" y="83"/>
                </a:lnTo>
                <a:lnTo>
                  <a:pt x="22" y="83"/>
                </a:lnTo>
                <a:lnTo>
                  <a:pt x="21" y="83"/>
                </a:lnTo>
                <a:lnTo>
                  <a:pt x="21" y="82"/>
                </a:lnTo>
                <a:lnTo>
                  <a:pt x="20" y="82"/>
                </a:lnTo>
                <a:lnTo>
                  <a:pt x="20" y="81"/>
                </a:lnTo>
                <a:lnTo>
                  <a:pt x="20" y="80"/>
                </a:lnTo>
                <a:lnTo>
                  <a:pt x="21" y="80"/>
                </a:lnTo>
                <a:lnTo>
                  <a:pt x="21" y="79"/>
                </a:lnTo>
                <a:lnTo>
                  <a:pt x="20" y="79"/>
                </a:lnTo>
                <a:lnTo>
                  <a:pt x="20" y="78"/>
                </a:lnTo>
                <a:lnTo>
                  <a:pt x="20" y="77"/>
                </a:lnTo>
                <a:lnTo>
                  <a:pt x="21" y="77"/>
                </a:lnTo>
                <a:lnTo>
                  <a:pt x="22" y="77"/>
                </a:lnTo>
                <a:lnTo>
                  <a:pt x="22" y="76"/>
                </a:lnTo>
                <a:lnTo>
                  <a:pt x="22" y="75"/>
                </a:lnTo>
                <a:lnTo>
                  <a:pt x="21" y="75"/>
                </a:lnTo>
                <a:lnTo>
                  <a:pt x="21" y="74"/>
                </a:lnTo>
                <a:lnTo>
                  <a:pt x="20" y="74"/>
                </a:lnTo>
                <a:lnTo>
                  <a:pt x="20" y="73"/>
                </a:lnTo>
                <a:lnTo>
                  <a:pt x="20" y="72"/>
                </a:lnTo>
                <a:lnTo>
                  <a:pt x="20" y="71"/>
                </a:lnTo>
                <a:lnTo>
                  <a:pt x="19" y="71"/>
                </a:lnTo>
                <a:lnTo>
                  <a:pt x="19" y="70"/>
                </a:lnTo>
                <a:lnTo>
                  <a:pt x="19" y="69"/>
                </a:lnTo>
                <a:lnTo>
                  <a:pt x="19" y="68"/>
                </a:lnTo>
                <a:lnTo>
                  <a:pt x="19" y="67"/>
                </a:lnTo>
                <a:lnTo>
                  <a:pt x="19" y="66"/>
                </a:lnTo>
                <a:lnTo>
                  <a:pt x="18" y="66"/>
                </a:lnTo>
                <a:lnTo>
                  <a:pt x="18" y="65"/>
                </a:lnTo>
                <a:lnTo>
                  <a:pt x="18" y="64"/>
                </a:lnTo>
                <a:lnTo>
                  <a:pt x="18" y="63"/>
                </a:lnTo>
                <a:lnTo>
                  <a:pt x="17" y="63"/>
                </a:lnTo>
                <a:lnTo>
                  <a:pt x="17" y="62"/>
                </a:lnTo>
                <a:lnTo>
                  <a:pt x="16" y="62"/>
                </a:lnTo>
                <a:lnTo>
                  <a:pt x="15" y="62"/>
                </a:lnTo>
                <a:lnTo>
                  <a:pt x="15" y="61"/>
                </a:lnTo>
                <a:lnTo>
                  <a:pt x="14" y="61"/>
                </a:lnTo>
                <a:lnTo>
                  <a:pt x="14" y="60"/>
                </a:lnTo>
                <a:lnTo>
                  <a:pt x="14" y="59"/>
                </a:lnTo>
                <a:lnTo>
                  <a:pt x="15" y="59"/>
                </a:lnTo>
                <a:lnTo>
                  <a:pt x="16" y="59"/>
                </a:lnTo>
                <a:lnTo>
                  <a:pt x="16" y="58"/>
                </a:lnTo>
                <a:lnTo>
                  <a:pt x="16" y="59"/>
                </a:lnTo>
                <a:lnTo>
                  <a:pt x="16" y="58"/>
                </a:lnTo>
                <a:lnTo>
                  <a:pt x="17" y="58"/>
                </a:lnTo>
                <a:lnTo>
                  <a:pt x="18" y="58"/>
                </a:lnTo>
                <a:lnTo>
                  <a:pt x="18" y="57"/>
                </a:lnTo>
                <a:lnTo>
                  <a:pt x="18" y="56"/>
                </a:lnTo>
                <a:lnTo>
                  <a:pt x="17" y="56"/>
                </a:lnTo>
                <a:lnTo>
                  <a:pt x="17" y="55"/>
                </a:lnTo>
                <a:lnTo>
                  <a:pt x="17" y="54"/>
                </a:lnTo>
                <a:lnTo>
                  <a:pt x="16" y="53"/>
                </a:lnTo>
                <a:lnTo>
                  <a:pt x="15" y="53"/>
                </a:lnTo>
                <a:lnTo>
                  <a:pt x="15" y="52"/>
                </a:lnTo>
                <a:lnTo>
                  <a:pt x="14" y="52"/>
                </a:lnTo>
                <a:lnTo>
                  <a:pt x="13" y="52"/>
                </a:lnTo>
                <a:lnTo>
                  <a:pt x="13" y="51"/>
                </a:lnTo>
                <a:lnTo>
                  <a:pt x="13" y="50"/>
                </a:lnTo>
                <a:lnTo>
                  <a:pt x="12" y="50"/>
                </a:lnTo>
                <a:lnTo>
                  <a:pt x="12" y="49"/>
                </a:lnTo>
                <a:lnTo>
                  <a:pt x="12" y="48"/>
                </a:lnTo>
                <a:lnTo>
                  <a:pt x="12" y="47"/>
                </a:lnTo>
                <a:lnTo>
                  <a:pt x="11" y="47"/>
                </a:lnTo>
                <a:lnTo>
                  <a:pt x="11" y="46"/>
                </a:lnTo>
                <a:lnTo>
                  <a:pt x="11" y="45"/>
                </a:lnTo>
                <a:lnTo>
                  <a:pt x="10" y="45"/>
                </a:lnTo>
                <a:lnTo>
                  <a:pt x="9" y="45"/>
                </a:lnTo>
                <a:lnTo>
                  <a:pt x="8" y="45"/>
                </a:lnTo>
                <a:lnTo>
                  <a:pt x="8" y="44"/>
                </a:lnTo>
                <a:lnTo>
                  <a:pt x="7" y="44"/>
                </a:lnTo>
                <a:lnTo>
                  <a:pt x="7" y="43"/>
                </a:lnTo>
                <a:lnTo>
                  <a:pt x="6" y="43"/>
                </a:lnTo>
                <a:lnTo>
                  <a:pt x="5" y="43"/>
                </a:lnTo>
                <a:lnTo>
                  <a:pt x="4" y="43"/>
                </a:lnTo>
                <a:lnTo>
                  <a:pt x="3" y="43"/>
                </a:lnTo>
                <a:lnTo>
                  <a:pt x="3" y="42"/>
                </a:lnTo>
                <a:lnTo>
                  <a:pt x="2" y="42"/>
                </a:lnTo>
                <a:lnTo>
                  <a:pt x="2" y="41"/>
                </a:lnTo>
                <a:lnTo>
                  <a:pt x="1" y="41"/>
                </a:ln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1" y="36"/>
                </a:lnTo>
                <a:lnTo>
                  <a:pt x="2" y="37"/>
                </a:lnTo>
                <a:lnTo>
                  <a:pt x="3" y="37"/>
                </a:lnTo>
                <a:lnTo>
                  <a:pt x="3" y="36"/>
                </a:lnTo>
                <a:lnTo>
                  <a:pt x="4" y="36"/>
                </a:lnTo>
                <a:lnTo>
                  <a:pt x="5" y="36"/>
                </a:lnTo>
                <a:lnTo>
                  <a:pt x="5" y="35"/>
                </a:lnTo>
                <a:lnTo>
                  <a:pt x="6" y="35"/>
                </a:lnTo>
                <a:lnTo>
                  <a:pt x="7" y="35"/>
                </a:lnTo>
                <a:lnTo>
                  <a:pt x="7" y="34"/>
                </a:lnTo>
                <a:lnTo>
                  <a:pt x="7" y="33"/>
                </a:lnTo>
                <a:lnTo>
                  <a:pt x="7" y="32"/>
                </a:lnTo>
                <a:lnTo>
                  <a:pt x="7" y="31"/>
                </a:lnTo>
                <a:lnTo>
                  <a:pt x="7" y="30"/>
                </a:lnTo>
                <a:lnTo>
                  <a:pt x="6" y="30"/>
                </a:lnTo>
                <a:lnTo>
                  <a:pt x="5" y="29"/>
                </a:lnTo>
                <a:lnTo>
                  <a:pt x="5" y="28"/>
                </a:lnTo>
                <a:lnTo>
                  <a:pt x="5" y="27"/>
                </a:lnTo>
                <a:lnTo>
                  <a:pt x="4" y="27"/>
                </a:lnTo>
                <a:lnTo>
                  <a:pt x="4" y="26"/>
                </a:lnTo>
                <a:lnTo>
                  <a:pt x="3" y="26"/>
                </a:lnTo>
                <a:lnTo>
                  <a:pt x="2" y="26"/>
                </a:lnTo>
                <a:lnTo>
                  <a:pt x="2" y="25"/>
                </a:lnTo>
                <a:lnTo>
                  <a:pt x="1" y="24"/>
                </a:lnTo>
                <a:lnTo>
                  <a:pt x="1" y="23"/>
                </a:lnTo>
                <a:lnTo>
                  <a:pt x="2" y="23"/>
                </a:lnTo>
                <a:lnTo>
                  <a:pt x="2" y="22"/>
                </a:lnTo>
                <a:lnTo>
                  <a:pt x="3" y="22"/>
                </a:lnTo>
                <a:lnTo>
                  <a:pt x="3" y="21"/>
                </a:lnTo>
                <a:lnTo>
                  <a:pt x="4" y="21"/>
                </a:lnTo>
                <a:lnTo>
                  <a:pt x="4" y="20"/>
                </a:lnTo>
                <a:lnTo>
                  <a:pt x="4" y="19"/>
                </a:lnTo>
                <a:lnTo>
                  <a:pt x="5" y="19"/>
                </a:lnTo>
                <a:lnTo>
                  <a:pt x="5" y="18"/>
                </a:lnTo>
                <a:lnTo>
                  <a:pt x="5" y="17"/>
                </a:lnTo>
                <a:lnTo>
                  <a:pt x="5" y="16"/>
                </a:lnTo>
                <a:lnTo>
                  <a:pt x="4" y="16"/>
                </a:lnTo>
                <a:lnTo>
                  <a:pt x="4" y="15"/>
                </a:lnTo>
                <a:lnTo>
                  <a:pt x="4" y="14"/>
                </a:lnTo>
                <a:lnTo>
                  <a:pt x="3" y="14"/>
                </a:lnTo>
                <a:lnTo>
                  <a:pt x="3" y="13"/>
                </a:lnTo>
                <a:lnTo>
                  <a:pt x="2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10"/>
                </a:lnTo>
                <a:lnTo>
                  <a:pt x="3" y="9"/>
                </a:lnTo>
                <a:lnTo>
                  <a:pt x="3" y="8"/>
                </a:lnTo>
                <a:lnTo>
                  <a:pt x="3" y="7"/>
                </a:lnTo>
                <a:lnTo>
                  <a:pt x="4" y="7"/>
                </a:lnTo>
                <a:lnTo>
                  <a:pt x="5" y="7"/>
                </a:lnTo>
                <a:lnTo>
                  <a:pt x="6" y="7"/>
                </a:lnTo>
                <a:lnTo>
                  <a:pt x="7" y="7"/>
                </a:lnTo>
                <a:lnTo>
                  <a:pt x="7" y="8"/>
                </a:lnTo>
                <a:lnTo>
                  <a:pt x="8" y="8"/>
                </a:lnTo>
                <a:lnTo>
                  <a:pt x="8" y="9"/>
                </a:lnTo>
                <a:lnTo>
                  <a:pt x="9" y="9"/>
                </a:lnTo>
                <a:lnTo>
                  <a:pt x="9" y="8"/>
                </a:lnTo>
                <a:lnTo>
                  <a:pt x="10" y="8"/>
                </a:lnTo>
                <a:lnTo>
                  <a:pt x="11" y="8"/>
                </a:lnTo>
                <a:lnTo>
                  <a:pt x="12" y="8"/>
                </a:lnTo>
                <a:lnTo>
                  <a:pt x="13" y="8"/>
                </a:lnTo>
                <a:lnTo>
                  <a:pt x="13" y="7"/>
                </a:lnTo>
                <a:lnTo>
                  <a:pt x="14" y="7"/>
                </a:lnTo>
                <a:lnTo>
                  <a:pt x="14" y="8"/>
                </a:lnTo>
                <a:lnTo>
                  <a:pt x="14" y="9"/>
                </a:lnTo>
                <a:lnTo>
                  <a:pt x="14" y="10"/>
                </a:lnTo>
                <a:lnTo>
                  <a:pt x="15" y="10"/>
                </a:lnTo>
                <a:lnTo>
                  <a:pt x="15" y="11"/>
                </a:lnTo>
                <a:lnTo>
                  <a:pt x="15" y="12"/>
                </a:lnTo>
                <a:lnTo>
                  <a:pt x="16" y="12"/>
                </a:lnTo>
                <a:lnTo>
                  <a:pt x="17" y="12"/>
                </a:lnTo>
                <a:lnTo>
                  <a:pt x="18" y="12"/>
                </a:lnTo>
                <a:lnTo>
                  <a:pt x="19" y="12"/>
                </a:lnTo>
                <a:lnTo>
                  <a:pt x="20" y="12"/>
                </a:lnTo>
                <a:lnTo>
                  <a:pt x="21" y="12"/>
                </a:lnTo>
                <a:lnTo>
                  <a:pt x="22" y="12"/>
                </a:lnTo>
                <a:lnTo>
                  <a:pt x="23" y="12"/>
                </a:lnTo>
                <a:lnTo>
                  <a:pt x="24" y="12"/>
                </a:lnTo>
                <a:lnTo>
                  <a:pt x="25" y="12"/>
                </a:lnTo>
                <a:lnTo>
                  <a:pt x="26" y="12"/>
                </a:lnTo>
                <a:lnTo>
                  <a:pt x="26" y="13"/>
                </a:lnTo>
                <a:lnTo>
                  <a:pt x="27" y="13"/>
                </a:lnTo>
                <a:lnTo>
                  <a:pt x="28" y="13"/>
                </a:lnTo>
                <a:lnTo>
                  <a:pt x="29" y="13"/>
                </a:lnTo>
                <a:lnTo>
                  <a:pt x="30" y="13"/>
                </a:lnTo>
                <a:lnTo>
                  <a:pt x="31" y="13"/>
                </a:lnTo>
                <a:lnTo>
                  <a:pt x="32" y="13"/>
                </a:lnTo>
                <a:lnTo>
                  <a:pt x="33" y="13"/>
                </a:lnTo>
                <a:lnTo>
                  <a:pt x="34" y="13"/>
                </a:lnTo>
                <a:lnTo>
                  <a:pt x="35" y="13"/>
                </a:lnTo>
                <a:lnTo>
                  <a:pt x="36" y="13"/>
                </a:lnTo>
                <a:lnTo>
                  <a:pt x="37" y="13"/>
                </a:lnTo>
                <a:lnTo>
                  <a:pt x="38" y="13"/>
                </a:lnTo>
                <a:lnTo>
                  <a:pt x="39" y="14"/>
                </a:lnTo>
                <a:lnTo>
                  <a:pt x="40" y="14"/>
                </a:lnTo>
                <a:lnTo>
                  <a:pt x="42" y="14"/>
                </a:lnTo>
                <a:lnTo>
                  <a:pt x="44" y="13"/>
                </a:lnTo>
                <a:lnTo>
                  <a:pt x="45" y="12"/>
                </a:lnTo>
                <a:lnTo>
                  <a:pt x="45" y="11"/>
                </a:lnTo>
                <a:lnTo>
                  <a:pt x="46" y="10"/>
                </a:lnTo>
                <a:lnTo>
                  <a:pt x="46" y="9"/>
                </a:lnTo>
                <a:lnTo>
                  <a:pt x="46" y="8"/>
                </a:lnTo>
                <a:lnTo>
                  <a:pt x="46" y="7"/>
                </a:lnTo>
                <a:lnTo>
                  <a:pt x="46" y="6"/>
                </a:lnTo>
                <a:lnTo>
                  <a:pt x="46" y="5"/>
                </a:lnTo>
                <a:lnTo>
                  <a:pt x="46" y="4"/>
                </a:lnTo>
                <a:lnTo>
                  <a:pt x="47" y="4"/>
                </a:lnTo>
                <a:lnTo>
                  <a:pt x="48" y="3"/>
                </a:lnTo>
                <a:lnTo>
                  <a:pt x="49" y="3"/>
                </a:lnTo>
                <a:lnTo>
                  <a:pt x="50" y="4"/>
                </a:lnTo>
                <a:lnTo>
                  <a:pt x="51" y="4"/>
                </a:lnTo>
                <a:lnTo>
                  <a:pt x="51" y="3"/>
                </a:lnTo>
                <a:lnTo>
                  <a:pt x="51" y="2"/>
                </a:lnTo>
                <a:lnTo>
                  <a:pt x="52" y="2"/>
                </a:lnTo>
                <a:lnTo>
                  <a:pt x="53" y="2"/>
                </a:lnTo>
                <a:lnTo>
                  <a:pt x="54" y="2"/>
                </a:lnTo>
                <a:lnTo>
                  <a:pt x="54" y="1"/>
                </a:lnTo>
                <a:lnTo>
                  <a:pt x="55" y="1"/>
                </a:lnTo>
                <a:lnTo>
                  <a:pt x="56" y="2"/>
                </a:lnTo>
                <a:lnTo>
                  <a:pt x="57" y="2"/>
                </a:lnTo>
                <a:lnTo>
                  <a:pt x="58" y="2"/>
                </a:lnTo>
                <a:lnTo>
                  <a:pt x="58" y="1"/>
                </a:lnTo>
                <a:lnTo>
                  <a:pt x="59" y="1"/>
                </a:lnTo>
                <a:lnTo>
                  <a:pt x="61" y="1"/>
                </a:lnTo>
                <a:lnTo>
                  <a:pt x="62" y="0"/>
                </a:lnTo>
                <a:lnTo>
                  <a:pt x="63" y="0"/>
                </a:lnTo>
                <a:lnTo>
                  <a:pt x="64" y="1"/>
                </a:lnTo>
                <a:lnTo>
                  <a:pt x="64" y="0"/>
                </a:lnTo>
                <a:lnTo>
                  <a:pt x="65" y="0"/>
                </a:lnTo>
                <a:lnTo>
                  <a:pt x="66" y="0"/>
                </a:lnTo>
                <a:lnTo>
                  <a:pt x="67" y="0"/>
                </a:lnTo>
                <a:lnTo>
                  <a:pt x="68" y="0"/>
                </a:lnTo>
                <a:lnTo>
                  <a:pt x="69" y="0"/>
                </a:lnTo>
                <a:lnTo>
                  <a:pt x="69" y="1"/>
                </a:lnTo>
                <a:lnTo>
                  <a:pt x="70" y="1"/>
                </a:lnTo>
                <a:lnTo>
                  <a:pt x="70" y="2"/>
                </a:lnTo>
                <a:lnTo>
                  <a:pt x="70" y="3"/>
                </a:lnTo>
                <a:lnTo>
                  <a:pt x="71" y="3"/>
                </a:lnTo>
                <a:lnTo>
                  <a:pt x="72" y="3"/>
                </a:lnTo>
                <a:lnTo>
                  <a:pt x="72" y="4"/>
                </a:lnTo>
                <a:lnTo>
                  <a:pt x="73" y="4"/>
                </a:lnTo>
                <a:lnTo>
                  <a:pt x="73" y="5"/>
                </a:lnTo>
                <a:lnTo>
                  <a:pt x="73" y="6"/>
                </a:lnTo>
                <a:lnTo>
                  <a:pt x="73" y="7"/>
                </a:lnTo>
                <a:lnTo>
                  <a:pt x="74" y="7"/>
                </a:lnTo>
                <a:lnTo>
                  <a:pt x="74" y="8"/>
                </a:lnTo>
                <a:lnTo>
                  <a:pt x="75" y="8"/>
                </a:lnTo>
                <a:lnTo>
                  <a:pt x="76" y="8"/>
                </a:lnTo>
                <a:lnTo>
                  <a:pt x="77" y="9"/>
                </a:lnTo>
                <a:lnTo>
                  <a:pt x="78" y="9"/>
                </a:lnTo>
                <a:lnTo>
                  <a:pt x="79" y="10"/>
                </a:lnTo>
                <a:lnTo>
                  <a:pt x="80" y="9"/>
                </a:lnTo>
                <a:lnTo>
                  <a:pt x="81" y="9"/>
                </a:lnTo>
                <a:lnTo>
                  <a:pt x="82" y="9"/>
                </a:lnTo>
                <a:lnTo>
                  <a:pt x="83" y="9"/>
                </a:lnTo>
                <a:lnTo>
                  <a:pt x="84" y="9"/>
                </a:lnTo>
                <a:lnTo>
                  <a:pt x="85" y="9"/>
                </a:lnTo>
                <a:lnTo>
                  <a:pt x="85" y="8"/>
                </a:lnTo>
                <a:lnTo>
                  <a:pt x="86" y="8"/>
                </a:lnTo>
                <a:lnTo>
                  <a:pt x="86" y="7"/>
                </a:lnTo>
                <a:lnTo>
                  <a:pt x="87" y="7"/>
                </a:lnTo>
                <a:lnTo>
                  <a:pt x="88" y="7"/>
                </a:lnTo>
                <a:lnTo>
                  <a:pt x="89" y="7"/>
                </a:lnTo>
                <a:lnTo>
                  <a:pt x="90" y="7"/>
                </a:lnTo>
                <a:lnTo>
                  <a:pt x="91" y="7"/>
                </a:lnTo>
                <a:lnTo>
                  <a:pt x="92" y="7"/>
                </a:lnTo>
                <a:lnTo>
                  <a:pt x="92" y="8"/>
                </a:lnTo>
                <a:lnTo>
                  <a:pt x="93" y="8"/>
                </a:lnTo>
                <a:lnTo>
                  <a:pt x="94" y="8"/>
                </a:lnTo>
                <a:lnTo>
                  <a:pt x="95" y="8"/>
                </a:lnTo>
                <a:lnTo>
                  <a:pt x="95" y="9"/>
                </a:lnTo>
                <a:lnTo>
                  <a:pt x="96" y="9"/>
                </a:lnTo>
                <a:lnTo>
                  <a:pt x="97" y="9"/>
                </a:lnTo>
                <a:lnTo>
                  <a:pt x="98" y="9"/>
                </a:lnTo>
                <a:lnTo>
                  <a:pt x="98" y="10"/>
                </a:lnTo>
                <a:lnTo>
                  <a:pt x="98" y="11"/>
                </a:lnTo>
                <a:lnTo>
                  <a:pt x="98" y="12"/>
                </a:lnTo>
                <a:lnTo>
                  <a:pt x="98" y="13"/>
                </a:lnTo>
                <a:lnTo>
                  <a:pt x="98" y="14"/>
                </a:lnTo>
                <a:lnTo>
                  <a:pt x="101" y="17"/>
                </a:lnTo>
                <a:lnTo>
                  <a:pt x="103" y="20"/>
                </a:lnTo>
                <a:lnTo>
                  <a:pt x="104" y="20"/>
                </a:lnTo>
                <a:lnTo>
                  <a:pt x="104" y="21"/>
                </a:lnTo>
                <a:lnTo>
                  <a:pt x="105" y="21"/>
                </a:lnTo>
                <a:lnTo>
                  <a:pt x="106" y="22"/>
                </a:lnTo>
                <a:lnTo>
                  <a:pt x="106" y="23"/>
                </a:lnTo>
                <a:lnTo>
                  <a:pt x="107" y="24"/>
                </a:lnTo>
                <a:lnTo>
                  <a:pt x="108" y="24"/>
                </a:lnTo>
                <a:lnTo>
                  <a:pt x="109" y="25"/>
                </a:lnTo>
                <a:lnTo>
                  <a:pt x="110" y="25"/>
                </a:lnTo>
                <a:lnTo>
                  <a:pt x="111" y="25"/>
                </a:lnTo>
                <a:lnTo>
                  <a:pt x="112" y="26"/>
                </a:lnTo>
                <a:lnTo>
                  <a:pt x="113" y="26"/>
                </a:lnTo>
                <a:lnTo>
                  <a:pt x="113" y="27"/>
                </a:lnTo>
                <a:lnTo>
                  <a:pt x="113" y="28"/>
                </a:lnTo>
                <a:lnTo>
                  <a:pt x="114" y="29"/>
                </a:lnTo>
                <a:lnTo>
                  <a:pt x="114" y="30"/>
                </a:lnTo>
                <a:lnTo>
                  <a:pt x="114" y="31"/>
                </a:lnTo>
                <a:lnTo>
                  <a:pt x="113" y="31"/>
                </a:lnTo>
                <a:lnTo>
                  <a:pt x="113" y="32"/>
                </a:lnTo>
                <a:lnTo>
                  <a:pt x="112" y="32"/>
                </a:lnTo>
                <a:lnTo>
                  <a:pt x="111" y="33"/>
                </a:lnTo>
                <a:lnTo>
                  <a:pt x="111" y="34"/>
                </a:lnTo>
                <a:lnTo>
                  <a:pt x="111" y="35"/>
                </a:lnTo>
                <a:lnTo>
                  <a:pt x="111" y="36"/>
                </a:lnTo>
                <a:lnTo>
                  <a:pt x="112" y="38"/>
                </a:lnTo>
                <a:lnTo>
                  <a:pt x="113" y="39"/>
                </a:lnTo>
                <a:lnTo>
                  <a:pt x="114" y="39"/>
                </a:lnTo>
                <a:lnTo>
                  <a:pt x="115" y="39"/>
                </a:lnTo>
                <a:lnTo>
                  <a:pt x="116" y="39"/>
                </a:lnTo>
                <a:lnTo>
                  <a:pt x="115" y="40"/>
                </a:lnTo>
                <a:lnTo>
                  <a:pt x="115" y="41"/>
                </a:lnTo>
                <a:lnTo>
                  <a:pt x="114" y="42"/>
                </a:lnTo>
                <a:lnTo>
                  <a:pt x="114" y="46"/>
                </a:lnTo>
                <a:lnTo>
                  <a:pt x="114" y="48"/>
                </a:lnTo>
                <a:lnTo>
                  <a:pt x="115" y="48"/>
                </a:lnTo>
                <a:lnTo>
                  <a:pt x="115" y="49"/>
                </a:lnTo>
                <a:lnTo>
                  <a:pt x="116" y="49"/>
                </a:lnTo>
                <a:lnTo>
                  <a:pt x="116" y="50"/>
                </a:lnTo>
                <a:lnTo>
                  <a:pt x="117" y="50"/>
                </a:lnTo>
                <a:lnTo>
                  <a:pt x="118" y="50"/>
                </a:lnTo>
                <a:lnTo>
                  <a:pt x="118" y="49"/>
                </a:lnTo>
                <a:lnTo>
                  <a:pt x="119" y="49"/>
                </a:lnTo>
                <a:lnTo>
                  <a:pt x="120" y="49"/>
                </a:lnTo>
                <a:lnTo>
                  <a:pt x="120" y="50"/>
                </a:lnTo>
                <a:lnTo>
                  <a:pt x="121" y="50"/>
                </a:lnTo>
                <a:lnTo>
                  <a:pt x="122" y="50"/>
                </a:lnTo>
                <a:lnTo>
                  <a:pt x="123" y="51"/>
                </a:lnTo>
                <a:lnTo>
                  <a:pt x="124" y="52"/>
                </a:lnTo>
                <a:lnTo>
                  <a:pt x="125" y="52"/>
                </a:lnTo>
                <a:lnTo>
                  <a:pt x="126" y="52"/>
                </a:lnTo>
                <a:lnTo>
                  <a:pt x="127" y="52"/>
                </a:lnTo>
                <a:lnTo>
                  <a:pt x="128" y="52"/>
                </a:lnTo>
                <a:lnTo>
                  <a:pt x="128" y="53"/>
                </a:lnTo>
                <a:lnTo>
                  <a:pt x="129" y="54"/>
                </a:lnTo>
                <a:lnTo>
                  <a:pt x="129" y="55"/>
                </a:lnTo>
                <a:lnTo>
                  <a:pt x="131" y="58"/>
                </a:lnTo>
                <a:lnTo>
                  <a:pt x="132" y="61"/>
                </a:lnTo>
                <a:lnTo>
                  <a:pt x="132" y="62"/>
                </a:lnTo>
                <a:lnTo>
                  <a:pt x="132" y="63"/>
                </a:lnTo>
                <a:lnTo>
                  <a:pt x="132" y="64"/>
                </a:lnTo>
                <a:lnTo>
                  <a:pt x="133" y="64"/>
                </a:lnTo>
                <a:lnTo>
                  <a:pt x="134" y="63"/>
                </a:lnTo>
                <a:lnTo>
                  <a:pt x="134" y="62"/>
                </a:lnTo>
                <a:lnTo>
                  <a:pt x="135" y="62"/>
                </a:lnTo>
                <a:lnTo>
                  <a:pt x="136" y="61"/>
                </a:lnTo>
                <a:lnTo>
                  <a:pt x="137" y="61"/>
                </a:lnTo>
                <a:lnTo>
                  <a:pt x="138" y="61"/>
                </a:lnTo>
                <a:lnTo>
                  <a:pt x="139" y="61"/>
                </a:lnTo>
                <a:lnTo>
                  <a:pt x="140" y="61"/>
                </a:lnTo>
                <a:lnTo>
                  <a:pt x="140" y="62"/>
                </a:lnTo>
                <a:lnTo>
                  <a:pt x="139" y="63"/>
                </a:lnTo>
                <a:lnTo>
                  <a:pt x="139" y="64"/>
                </a:lnTo>
                <a:lnTo>
                  <a:pt x="139" y="65"/>
                </a:lnTo>
                <a:lnTo>
                  <a:pt x="139" y="66"/>
                </a:lnTo>
                <a:lnTo>
                  <a:pt x="139" y="67"/>
                </a:lnTo>
                <a:lnTo>
                  <a:pt x="139" y="68"/>
                </a:lnTo>
                <a:lnTo>
                  <a:pt x="140" y="69"/>
                </a:lnTo>
                <a:lnTo>
                  <a:pt x="140" y="70"/>
                </a:lnTo>
                <a:lnTo>
                  <a:pt x="140" y="71"/>
                </a:lnTo>
                <a:lnTo>
                  <a:pt x="140" y="72"/>
                </a:lnTo>
                <a:lnTo>
                  <a:pt x="140" y="74"/>
                </a:lnTo>
                <a:lnTo>
                  <a:pt x="140" y="75"/>
                </a:lnTo>
                <a:lnTo>
                  <a:pt x="140" y="76"/>
                </a:lnTo>
                <a:lnTo>
                  <a:pt x="141" y="77"/>
                </a:lnTo>
                <a:lnTo>
                  <a:pt x="141" y="78"/>
                </a:lnTo>
                <a:lnTo>
                  <a:pt x="141" y="79"/>
                </a:lnTo>
                <a:lnTo>
                  <a:pt x="141" y="80"/>
                </a:lnTo>
                <a:lnTo>
                  <a:pt x="141" y="81"/>
                </a:lnTo>
                <a:lnTo>
                  <a:pt x="141" y="82"/>
                </a:lnTo>
                <a:lnTo>
                  <a:pt x="142" y="82"/>
                </a:lnTo>
                <a:lnTo>
                  <a:pt x="142" y="81"/>
                </a:lnTo>
                <a:lnTo>
                  <a:pt x="143" y="81"/>
                </a:lnTo>
                <a:lnTo>
                  <a:pt x="143" y="82"/>
                </a:lnTo>
                <a:lnTo>
                  <a:pt x="142" y="82"/>
                </a:lnTo>
                <a:lnTo>
                  <a:pt x="142" y="83"/>
                </a:lnTo>
                <a:lnTo>
                  <a:pt x="141" y="83"/>
                </a:lnTo>
                <a:lnTo>
                  <a:pt x="140" y="83"/>
                </a:lnTo>
                <a:lnTo>
                  <a:pt x="139" y="83"/>
                </a:lnTo>
                <a:lnTo>
                  <a:pt x="139" y="84"/>
                </a:lnTo>
                <a:lnTo>
                  <a:pt x="139" y="85"/>
                </a:lnTo>
                <a:lnTo>
                  <a:pt x="139" y="86"/>
                </a:lnTo>
                <a:lnTo>
                  <a:pt x="139" y="87"/>
                </a:lnTo>
                <a:lnTo>
                  <a:pt x="139" y="88"/>
                </a:lnTo>
                <a:lnTo>
                  <a:pt x="139" y="89"/>
                </a:lnTo>
                <a:lnTo>
                  <a:pt x="139" y="90"/>
                </a:lnTo>
                <a:lnTo>
                  <a:pt x="139" y="91"/>
                </a:lnTo>
                <a:lnTo>
                  <a:pt x="139" y="92"/>
                </a:lnTo>
                <a:lnTo>
                  <a:pt x="139" y="93"/>
                </a:lnTo>
                <a:lnTo>
                  <a:pt x="139" y="94"/>
                </a:lnTo>
                <a:lnTo>
                  <a:pt x="138" y="94"/>
                </a:lnTo>
                <a:lnTo>
                  <a:pt x="137" y="93"/>
                </a:lnTo>
                <a:lnTo>
                  <a:pt x="136" y="93"/>
                </a:lnTo>
                <a:lnTo>
                  <a:pt x="135" y="93"/>
                </a:lnTo>
                <a:lnTo>
                  <a:pt x="134" y="93"/>
                </a:lnTo>
                <a:lnTo>
                  <a:pt x="135" y="95"/>
                </a:lnTo>
                <a:lnTo>
                  <a:pt x="136" y="97"/>
                </a:lnTo>
                <a:lnTo>
                  <a:pt x="136" y="98"/>
                </a:lnTo>
                <a:lnTo>
                  <a:pt x="136" y="99"/>
                </a:lnTo>
                <a:lnTo>
                  <a:pt x="137" y="100"/>
                </a:lnTo>
                <a:lnTo>
                  <a:pt x="137" y="101"/>
                </a:lnTo>
                <a:lnTo>
                  <a:pt x="138" y="102"/>
                </a:lnTo>
                <a:lnTo>
                  <a:pt x="139" y="102"/>
                </a:lnTo>
                <a:lnTo>
                  <a:pt x="139" y="103"/>
                </a:lnTo>
                <a:lnTo>
                  <a:pt x="140" y="103"/>
                </a:lnTo>
                <a:lnTo>
                  <a:pt x="141" y="104"/>
                </a:lnTo>
                <a:lnTo>
                  <a:pt x="142" y="105"/>
                </a:lnTo>
                <a:lnTo>
                  <a:pt x="142" y="106"/>
                </a:lnTo>
                <a:lnTo>
                  <a:pt x="143" y="106"/>
                </a:lnTo>
                <a:lnTo>
                  <a:pt x="144" y="106"/>
                </a:lnTo>
                <a:lnTo>
                  <a:pt x="144" y="107"/>
                </a:lnTo>
                <a:lnTo>
                  <a:pt x="145" y="107"/>
                </a:lnTo>
                <a:lnTo>
                  <a:pt x="145" y="108"/>
                </a:lnTo>
                <a:lnTo>
                  <a:pt x="145" y="109"/>
                </a:lnTo>
                <a:lnTo>
                  <a:pt x="144" y="109"/>
                </a:lnTo>
                <a:lnTo>
                  <a:pt x="143" y="109"/>
                </a:lnTo>
                <a:lnTo>
                  <a:pt x="143" y="110"/>
                </a:lnTo>
                <a:lnTo>
                  <a:pt x="143" y="111"/>
                </a:lnTo>
                <a:lnTo>
                  <a:pt x="142" y="111"/>
                </a:lnTo>
                <a:lnTo>
                  <a:pt x="143" y="112"/>
                </a:lnTo>
                <a:lnTo>
                  <a:pt x="143" y="113"/>
                </a:lnTo>
                <a:lnTo>
                  <a:pt x="142" y="114"/>
                </a:lnTo>
                <a:lnTo>
                  <a:pt x="142" y="115"/>
                </a:lnTo>
                <a:lnTo>
                  <a:pt x="142" y="116"/>
                </a:lnTo>
                <a:lnTo>
                  <a:pt x="142" y="117"/>
                </a:lnTo>
                <a:lnTo>
                  <a:pt x="142" y="118"/>
                </a:lnTo>
                <a:lnTo>
                  <a:pt x="142" y="119"/>
                </a:lnTo>
                <a:lnTo>
                  <a:pt x="142" y="120"/>
                </a:lnTo>
                <a:lnTo>
                  <a:pt x="143" y="121"/>
                </a:lnTo>
                <a:lnTo>
                  <a:pt x="143" y="122"/>
                </a:lnTo>
                <a:lnTo>
                  <a:pt x="143" y="123"/>
                </a:lnTo>
                <a:lnTo>
                  <a:pt x="143" y="124"/>
                </a:lnTo>
                <a:lnTo>
                  <a:pt x="142" y="124"/>
                </a:lnTo>
                <a:lnTo>
                  <a:pt x="142" y="125"/>
                </a:lnTo>
                <a:lnTo>
                  <a:pt x="142" y="126"/>
                </a:lnTo>
                <a:lnTo>
                  <a:pt x="142" y="127"/>
                </a:lnTo>
                <a:lnTo>
                  <a:pt x="142" y="128"/>
                </a:lnTo>
                <a:lnTo>
                  <a:pt x="142" y="129"/>
                </a:lnTo>
                <a:lnTo>
                  <a:pt x="142" y="130"/>
                </a:lnTo>
                <a:lnTo>
                  <a:pt x="142" y="131"/>
                </a:lnTo>
                <a:lnTo>
                  <a:pt x="143" y="132"/>
                </a:lnTo>
                <a:lnTo>
                  <a:pt x="143" y="133"/>
                </a:lnTo>
                <a:lnTo>
                  <a:pt x="143" y="134"/>
                </a:lnTo>
                <a:lnTo>
                  <a:pt x="144" y="134"/>
                </a:lnTo>
                <a:lnTo>
                  <a:pt x="144" y="135"/>
                </a:lnTo>
                <a:lnTo>
                  <a:pt x="145" y="135"/>
                </a:lnTo>
                <a:lnTo>
                  <a:pt x="145" y="136"/>
                </a:lnTo>
                <a:lnTo>
                  <a:pt x="145" y="137"/>
                </a:lnTo>
                <a:lnTo>
                  <a:pt x="145" y="138"/>
                </a:lnTo>
                <a:lnTo>
                  <a:pt x="145" y="139"/>
                </a:lnTo>
                <a:lnTo>
                  <a:pt x="145" y="140"/>
                </a:lnTo>
                <a:lnTo>
                  <a:pt x="145" y="141"/>
                </a:lnTo>
                <a:lnTo>
                  <a:pt x="146" y="141"/>
                </a:lnTo>
                <a:lnTo>
                  <a:pt x="146" y="142"/>
                </a:lnTo>
                <a:lnTo>
                  <a:pt x="147" y="142"/>
                </a:lnTo>
                <a:lnTo>
                  <a:pt x="147" y="143"/>
                </a:lnTo>
                <a:lnTo>
                  <a:pt x="148" y="143"/>
                </a:lnTo>
                <a:lnTo>
                  <a:pt x="148" y="144"/>
                </a:lnTo>
                <a:lnTo>
                  <a:pt x="149" y="144"/>
                </a:lnTo>
                <a:lnTo>
                  <a:pt x="149" y="145"/>
                </a:lnTo>
                <a:lnTo>
                  <a:pt x="150" y="145"/>
                </a:lnTo>
                <a:lnTo>
                  <a:pt x="150" y="146"/>
                </a:lnTo>
                <a:lnTo>
                  <a:pt x="151" y="146"/>
                </a:lnTo>
                <a:lnTo>
                  <a:pt x="151" y="147"/>
                </a:lnTo>
                <a:lnTo>
                  <a:pt x="151" y="148"/>
                </a:lnTo>
                <a:lnTo>
                  <a:pt x="151" y="149"/>
                </a:lnTo>
                <a:lnTo>
                  <a:pt x="151" y="150"/>
                </a:lnTo>
                <a:lnTo>
                  <a:pt x="151" y="151"/>
                </a:lnTo>
                <a:lnTo>
                  <a:pt x="151" y="152"/>
                </a:lnTo>
                <a:lnTo>
                  <a:pt x="151" y="153"/>
                </a:lnTo>
                <a:lnTo>
                  <a:pt x="152" y="153"/>
                </a:lnTo>
                <a:lnTo>
                  <a:pt x="152" y="154"/>
                </a:lnTo>
                <a:lnTo>
                  <a:pt x="152" y="155"/>
                </a:lnTo>
                <a:lnTo>
                  <a:pt x="152" y="162"/>
                </a:lnTo>
                <a:lnTo>
                  <a:pt x="153" y="167"/>
                </a:lnTo>
                <a:lnTo>
                  <a:pt x="153" y="168"/>
                </a:lnTo>
                <a:lnTo>
                  <a:pt x="153" y="169"/>
                </a:lnTo>
                <a:lnTo>
                  <a:pt x="154" y="171"/>
                </a:lnTo>
                <a:lnTo>
                  <a:pt x="154" y="172"/>
                </a:lnTo>
                <a:lnTo>
                  <a:pt x="154" y="173"/>
                </a:lnTo>
                <a:lnTo>
                  <a:pt x="154" y="174"/>
                </a:lnTo>
                <a:lnTo>
                  <a:pt x="154" y="175"/>
                </a:lnTo>
                <a:lnTo>
                  <a:pt x="154" y="176"/>
                </a:lnTo>
                <a:lnTo>
                  <a:pt x="154" y="177"/>
                </a:lnTo>
                <a:lnTo>
                  <a:pt x="154" y="178"/>
                </a:lnTo>
                <a:lnTo>
                  <a:pt x="154" y="179"/>
                </a:lnTo>
                <a:lnTo>
                  <a:pt x="154" y="180"/>
                </a:lnTo>
                <a:lnTo>
                  <a:pt x="154" y="181"/>
                </a:lnTo>
                <a:lnTo>
                  <a:pt x="154" y="182"/>
                </a:lnTo>
                <a:lnTo>
                  <a:pt x="154" y="183"/>
                </a:lnTo>
                <a:lnTo>
                  <a:pt x="154" y="184"/>
                </a:lnTo>
                <a:lnTo>
                  <a:pt x="154" y="185"/>
                </a:lnTo>
                <a:lnTo>
                  <a:pt x="154" y="186"/>
                </a:lnTo>
                <a:lnTo>
                  <a:pt x="154" y="187"/>
                </a:lnTo>
                <a:lnTo>
                  <a:pt x="154" y="188"/>
                </a:lnTo>
                <a:lnTo>
                  <a:pt x="154" y="189"/>
                </a:lnTo>
                <a:lnTo>
                  <a:pt x="154" y="190"/>
                </a:lnTo>
                <a:lnTo>
                  <a:pt x="154" y="191"/>
                </a:lnTo>
                <a:lnTo>
                  <a:pt x="153" y="191"/>
                </a:lnTo>
                <a:lnTo>
                  <a:pt x="153" y="192"/>
                </a:lnTo>
                <a:lnTo>
                  <a:pt x="153" y="193"/>
                </a:lnTo>
                <a:lnTo>
                  <a:pt x="152" y="193"/>
                </a:lnTo>
                <a:lnTo>
                  <a:pt x="153" y="193"/>
                </a:lnTo>
                <a:lnTo>
                  <a:pt x="154" y="193"/>
                </a:lnTo>
                <a:lnTo>
                  <a:pt x="154" y="194"/>
                </a:lnTo>
                <a:lnTo>
                  <a:pt x="153" y="194"/>
                </a:lnTo>
                <a:lnTo>
                  <a:pt x="154" y="194"/>
                </a:lnTo>
                <a:lnTo>
                  <a:pt x="154" y="195"/>
                </a:lnTo>
                <a:lnTo>
                  <a:pt x="153" y="195"/>
                </a:lnTo>
                <a:lnTo>
                  <a:pt x="153" y="196"/>
                </a:lnTo>
                <a:lnTo>
                  <a:pt x="154" y="196"/>
                </a:lnTo>
                <a:lnTo>
                  <a:pt x="154" y="197"/>
                </a:lnTo>
                <a:lnTo>
                  <a:pt x="154" y="198"/>
                </a:lnTo>
                <a:lnTo>
                  <a:pt x="153" y="198"/>
                </a:lnTo>
                <a:lnTo>
                  <a:pt x="153" y="199"/>
                </a:lnTo>
                <a:lnTo>
                  <a:pt x="153" y="200"/>
                </a:lnTo>
                <a:lnTo>
                  <a:pt x="154" y="200"/>
                </a:lnTo>
                <a:lnTo>
                  <a:pt x="155" y="200"/>
                </a:lnTo>
                <a:lnTo>
                  <a:pt x="155" y="201"/>
                </a:lnTo>
                <a:lnTo>
                  <a:pt x="155" y="202"/>
                </a:lnTo>
                <a:lnTo>
                  <a:pt x="155" y="203"/>
                </a:lnTo>
                <a:lnTo>
                  <a:pt x="155" y="204"/>
                </a:lnTo>
                <a:lnTo>
                  <a:pt x="156" y="204"/>
                </a:lnTo>
                <a:lnTo>
                  <a:pt x="158" y="204"/>
                </a:lnTo>
                <a:lnTo>
                  <a:pt x="159" y="204"/>
                </a:lnTo>
                <a:lnTo>
                  <a:pt x="160" y="205"/>
                </a:lnTo>
                <a:lnTo>
                  <a:pt x="163" y="207"/>
                </a:lnTo>
                <a:lnTo>
                  <a:pt x="164" y="208"/>
                </a:lnTo>
                <a:lnTo>
                  <a:pt x="165" y="209"/>
                </a:lnTo>
                <a:lnTo>
                  <a:pt x="167" y="210"/>
                </a:lnTo>
                <a:lnTo>
                  <a:pt x="168" y="210"/>
                </a:lnTo>
                <a:lnTo>
                  <a:pt x="170" y="210"/>
                </a:lnTo>
                <a:lnTo>
                  <a:pt x="170" y="211"/>
                </a:lnTo>
                <a:lnTo>
                  <a:pt x="172" y="211"/>
                </a:lnTo>
                <a:lnTo>
                  <a:pt x="172" y="212"/>
                </a:lnTo>
                <a:lnTo>
                  <a:pt x="173" y="214"/>
                </a:lnTo>
                <a:lnTo>
                  <a:pt x="174" y="214"/>
                </a:lnTo>
                <a:lnTo>
                  <a:pt x="174" y="215"/>
                </a:lnTo>
                <a:lnTo>
                  <a:pt x="174" y="216"/>
                </a:lnTo>
                <a:lnTo>
                  <a:pt x="175" y="217"/>
                </a:lnTo>
                <a:lnTo>
                  <a:pt x="175" y="218"/>
                </a:lnTo>
                <a:lnTo>
                  <a:pt x="176" y="218"/>
                </a:lnTo>
                <a:lnTo>
                  <a:pt x="176" y="219"/>
                </a:lnTo>
                <a:lnTo>
                  <a:pt x="175" y="219"/>
                </a:lnTo>
                <a:lnTo>
                  <a:pt x="174" y="219"/>
                </a:lnTo>
                <a:lnTo>
                  <a:pt x="174" y="220"/>
                </a:lnTo>
                <a:lnTo>
                  <a:pt x="173" y="221"/>
                </a:lnTo>
                <a:lnTo>
                  <a:pt x="173" y="222"/>
                </a:lnTo>
                <a:lnTo>
                  <a:pt x="173" y="224"/>
                </a:lnTo>
                <a:lnTo>
                  <a:pt x="173" y="225"/>
                </a:lnTo>
                <a:lnTo>
                  <a:pt x="173" y="228"/>
                </a:lnTo>
                <a:lnTo>
                  <a:pt x="173" y="229"/>
                </a:lnTo>
                <a:lnTo>
                  <a:pt x="172" y="230"/>
                </a:lnTo>
                <a:lnTo>
                  <a:pt x="172" y="231"/>
                </a:lnTo>
                <a:lnTo>
                  <a:pt x="173" y="232"/>
                </a:lnTo>
                <a:lnTo>
                  <a:pt x="175" y="232"/>
                </a:lnTo>
                <a:lnTo>
                  <a:pt x="176" y="232"/>
                </a:lnTo>
                <a:lnTo>
                  <a:pt x="177" y="232"/>
                </a:lnTo>
                <a:lnTo>
                  <a:pt x="178" y="232"/>
                </a:lnTo>
                <a:lnTo>
                  <a:pt x="179" y="232"/>
                </a:lnTo>
                <a:lnTo>
                  <a:pt x="180" y="233"/>
                </a:lnTo>
                <a:lnTo>
                  <a:pt x="180" y="234"/>
                </a:lnTo>
                <a:lnTo>
                  <a:pt x="181" y="235"/>
                </a:lnTo>
                <a:lnTo>
                  <a:pt x="182" y="236"/>
                </a:lnTo>
                <a:lnTo>
                  <a:pt x="182" y="237"/>
                </a:lnTo>
                <a:lnTo>
                  <a:pt x="183" y="237"/>
                </a:lnTo>
                <a:lnTo>
                  <a:pt x="184" y="237"/>
                </a:lnTo>
                <a:lnTo>
                  <a:pt x="185" y="237"/>
                </a:lnTo>
                <a:lnTo>
                  <a:pt x="185" y="238"/>
                </a:lnTo>
                <a:lnTo>
                  <a:pt x="185" y="239"/>
                </a:lnTo>
                <a:lnTo>
                  <a:pt x="186" y="240"/>
                </a:lnTo>
                <a:lnTo>
                  <a:pt x="186" y="241"/>
                </a:lnTo>
                <a:lnTo>
                  <a:pt x="186" y="242"/>
                </a:lnTo>
                <a:lnTo>
                  <a:pt x="187" y="242"/>
                </a:lnTo>
                <a:lnTo>
                  <a:pt x="187" y="243"/>
                </a:lnTo>
                <a:lnTo>
                  <a:pt x="186" y="243"/>
                </a:lnTo>
                <a:lnTo>
                  <a:pt x="185" y="244"/>
                </a:lnTo>
                <a:lnTo>
                  <a:pt x="184" y="244"/>
                </a:lnTo>
                <a:lnTo>
                  <a:pt x="183" y="245"/>
                </a:lnTo>
                <a:lnTo>
                  <a:pt x="182" y="246"/>
                </a:lnTo>
                <a:lnTo>
                  <a:pt x="182" y="247"/>
                </a:lnTo>
                <a:lnTo>
                  <a:pt x="181" y="247"/>
                </a:lnTo>
                <a:lnTo>
                  <a:pt x="180" y="248"/>
                </a:lnTo>
                <a:lnTo>
                  <a:pt x="179" y="248"/>
                </a:lnTo>
                <a:lnTo>
                  <a:pt x="178" y="248"/>
                </a:lnTo>
                <a:lnTo>
                  <a:pt x="177" y="249"/>
                </a:lnTo>
                <a:lnTo>
                  <a:pt x="176" y="249"/>
                </a:lnTo>
                <a:lnTo>
                  <a:pt x="175" y="250"/>
                </a:lnTo>
                <a:lnTo>
                  <a:pt x="174" y="250"/>
                </a:lnTo>
                <a:lnTo>
                  <a:pt x="172" y="250"/>
                </a:lnTo>
                <a:lnTo>
                  <a:pt x="171" y="250"/>
                </a:lnTo>
                <a:lnTo>
                  <a:pt x="170" y="250"/>
                </a:lnTo>
                <a:lnTo>
                  <a:pt x="170" y="251"/>
                </a:lnTo>
                <a:lnTo>
                  <a:pt x="170" y="253"/>
                </a:lnTo>
                <a:lnTo>
                  <a:pt x="170" y="254"/>
                </a:lnTo>
                <a:lnTo>
                  <a:pt x="170" y="255"/>
                </a:lnTo>
                <a:lnTo>
                  <a:pt x="169" y="257"/>
                </a:lnTo>
                <a:lnTo>
                  <a:pt x="169" y="258"/>
                </a:lnTo>
                <a:lnTo>
                  <a:pt x="168" y="259"/>
                </a:lnTo>
                <a:lnTo>
                  <a:pt x="170" y="260"/>
                </a:lnTo>
                <a:lnTo>
                  <a:pt x="172" y="263"/>
                </a:lnTo>
                <a:lnTo>
                  <a:pt x="171" y="263"/>
                </a:lnTo>
                <a:lnTo>
                  <a:pt x="169" y="266"/>
                </a:lnTo>
                <a:lnTo>
                  <a:pt x="169" y="268"/>
                </a:lnTo>
                <a:lnTo>
                  <a:pt x="167" y="269"/>
                </a:lnTo>
                <a:lnTo>
                  <a:pt x="167" y="270"/>
                </a:lnTo>
                <a:lnTo>
                  <a:pt x="166" y="272"/>
                </a:lnTo>
                <a:lnTo>
                  <a:pt x="169" y="276"/>
                </a:lnTo>
                <a:lnTo>
                  <a:pt x="171" y="280"/>
                </a:lnTo>
                <a:lnTo>
                  <a:pt x="170" y="283"/>
                </a:lnTo>
                <a:lnTo>
                  <a:pt x="170" y="287"/>
                </a:lnTo>
                <a:lnTo>
                  <a:pt x="170" y="288"/>
                </a:lnTo>
                <a:lnTo>
                  <a:pt x="170" y="289"/>
                </a:lnTo>
                <a:lnTo>
                  <a:pt x="169" y="290"/>
                </a:lnTo>
                <a:lnTo>
                  <a:pt x="167" y="293"/>
                </a:lnTo>
                <a:lnTo>
                  <a:pt x="166" y="295"/>
                </a:lnTo>
                <a:lnTo>
                  <a:pt x="165" y="295"/>
                </a:lnTo>
                <a:lnTo>
                  <a:pt x="165" y="296"/>
                </a:lnTo>
                <a:lnTo>
                  <a:pt x="165" y="297"/>
                </a:lnTo>
                <a:lnTo>
                  <a:pt x="165" y="298"/>
                </a:lnTo>
                <a:lnTo>
                  <a:pt x="164" y="298"/>
                </a:lnTo>
                <a:lnTo>
                  <a:pt x="164" y="299"/>
                </a:lnTo>
                <a:lnTo>
                  <a:pt x="164" y="300"/>
                </a:lnTo>
                <a:lnTo>
                  <a:pt x="164" y="301"/>
                </a:lnTo>
                <a:lnTo>
                  <a:pt x="163" y="302"/>
                </a:lnTo>
                <a:lnTo>
                  <a:pt x="162" y="302"/>
                </a:lnTo>
                <a:lnTo>
                  <a:pt x="162" y="303"/>
                </a:lnTo>
                <a:lnTo>
                  <a:pt x="161" y="303"/>
                </a:lnTo>
                <a:lnTo>
                  <a:pt x="160" y="304"/>
                </a:lnTo>
                <a:lnTo>
                  <a:pt x="160" y="305"/>
                </a:lnTo>
                <a:lnTo>
                  <a:pt x="160" y="306"/>
                </a:lnTo>
                <a:lnTo>
                  <a:pt x="160" y="307"/>
                </a:lnTo>
                <a:lnTo>
                  <a:pt x="159" y="307"/>
                </a:lnTo>
                <a:lnTo>
                  <a:pt x="159" y="308"/>
                </a:lnTo>
                <a:lnTo>
                  <a:pt x="158" y="308"/>
                </a:lnTo>
                <a:lnTo>
                  <a:pt x="159" y="309"/>
                </a:lnTo>
                <a:lnTo>
                  <a:pt x="159" y="310"/>
                </a:lnTo>
                <a:lnTo>
                  <a:pt x="158" y="310"/>
                </a:lnTo>
                <a:lnTo>
                  <a:pt x="157" y="311"/>
                </a:lnTo>
                <a:lnTo>
                  <a:pt x="156" y="311"/>
                </a:lnTo>
                <a:lnTo>
                  <a:pt x="156" y="312"/>
                </a:lnTo>
                <a:lnTo>
                  <a:pt x="156" y="313"/>
                </a:lnTo>
                <a:lnTo>
                  <a:pt x="156" y="314"/>
                </a:lnTo>
                <a:close/>
              </a:path>
            </a:pathLst>
          </a:custGeom>
          <a:solidFill>
            <a:srgbClr val="E9FFB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03" name="Freeform 171"/>
          <p:cNvSpPr>
            <a:spLocks/>
          </p:cNvSpPr>
          <p:nvPr/>
        </p:nvSpPr>
        <p:spPr bwMode="auto">
          <a:xfrm>
            <a:off x="1054592" y="4459135"/>
            <a:ext cx="154802" cy="386054"/>
          </a:xfrm>
          <a:custGeom>
            <a:avLst/>
            <a:gdLst>
              <a:gd name="T0" fmla="*/ 154 w 156"/>
              <a:gd name="T1" fmla="*/ 323 h 409"/>
              <a:gd name="T2" fmla="*/ 151 w 156"/>
              <a:gd name="T3" fmla="*/ 334 h 409"/>
              <a:gd name="T4" fmla="*/ 141 w 156"/>
              <a:gd name="T5" fmla="*/ 339 h 409"/>
              <a:gd name="T6" fmla="*/ 126 w 156"/>
              <a:gd name="T7" fmla="*/ 361 h 409"/>
              <a:gd name="T8" fmla="*/ 107 w 156"/>
              <a:gd name="T9" fmla="*/ 374 h 409"/>
              <a:gd name="T10" fmla="*/ 106 w 156"/>
              <a:gd name="T11" fmla="*/ 369 h 409"/>
              <a:gd name="T12" fmla="*/ 102 w 156"/>
              <a:gd name="T13" fmla="*/ 370 h 409"/>
              <a:gd name="T14" fmla="*/ 95 w 156"/>
              <a:gd name="T15" fmla="*/ 377 h 409"/>
              <a:gd name="T16" fmla="*/ 86 w 156"/>
              <a:gd name="T17" fmla="*/ 371 h 409"/>
              <a:gd name="T18" fmla="*/ 82 w 156"/>
              <a:gd name="T19" fmla="*/ 377 h 409"/>
              <a:gd name="T20" fmla="*/ 87 w 156"/>
              <a:gd name="T21" fmla="*/ 388 h 409"/>
              <a:gd name="T22" fmla="*/ 95 w 156"/>
              <a:gd name="T23" fmla="*/ 388 h 409"/>
              <a:gd name="T24" fmla="*/ 88 w 156"/>
              <a:gd name="T25" fmla="*/ 395 h 409"/>
              <a:gd name="T26" fmla="*/ 87 w 156"/>
              <a:gd name="T27" fmla="*/ 404 h 409"/>
              <a:gd name="T28" fmla="*/ 80 w 156"/>
              <a:gd name="T29" fmla="*/ 404 h 409"/>
              <a:gd name="T30" fmla="*/ 78 w 156"/>
              <a:gd name="T31" fmla="*/ 391 h 409"/>
              <a:gd name="T32" fmla="*/ 76 w 156"/>
              <a:gd name="T33" fmla="*/ 377 h 409"/>
              <a:gd name="T34" fmla="*/ 74 w 156"/>
              <a:gd name="T35" fmla="*/ 363 h 409"/>
              <a:gd name="T36" fmla="*/ 67 w 156"/>
              <a:gd name="T37" fmla="*/ 350 h 409"/>
              <a:gd name="T38" fmla="*/ 59 w 156"/>
              <a:gd name="T39" fmla="*/ 340 h 409"/>
              <a:gd name="T40" fmla="*/ 53 w 156"/>
              <a:gd name="T41" fmla="*/ 327 h 409"/>
              <a:gd name="T42" fmla="*/ 48 w 156"/>
              <a:gd name="T43" fmla="*/ 314 h 409"/>
              <a:gd name="T44" fmla="*/ 44 w 156"/>
              <a:gd name="T45" fmla="*/ 301 h 409"/>
              <a:gd name="T46" fmla="*/ 38 w 156"/>
              <a:gd name="T47" fmla="*/ 285 h 409"/>
              <a:gd name="T48" fmla="*/ 32 w 156"/>
              <a:gd name="T49" fmla="*/ 270 h 409"/>
              <a:gd name="T50" fmla="*/ 27 w 156"/>
              <a:gd name="T51" fmla="*/ 256 h 409"/>
              <a:gd name="T52" fmla="*/ 20 w 156"/>
              <a:gd name="T53" fmla="*/ 246 h 409"/>
              <a:gd name="T54" fmla="*/ 12 w 156"/>
              <a:gd name="T55" fmla="*/ 237 h 409"/>
              <a:gd name="T56" fmla="*/ 9 w 156"/>
              <a:gd name="T57" fmla="*/ 225 h 409"/>
              <a:gd name="T58" fmla="*/ 9 w 156"/>
              <a:gd name="T59" fmla="*/ 213 h 409"/>
              <a:gd name="T60" fmla="*/ 16 w 156"/>
              <a:gd name="T61" fmla="*/ 206 h 409"/>
              <a:gd name="T62" fmla="*/ 19 w 156"/>
              <a:gd name="T63" fmla="*/ 199 h 409"/>
              <a:gd name="T64" fmla="*/ 25 w 156"/>
              <a:gd name="T65" fmla="*/ 193 h 409"/>
              <a:gd name="T66" fmla="*/ 29 w 156"/>
              <a:gd name="T67" fmla="*/ 182 h 409"/>
              <a:gd name="T68" fmla="*/ 36 w 156"/>
              <a:gd name="T69" fmla="*/ 174 h 409"/>
              <a:gd name="T70" fmla="*/ 42 w 156"/>
              <a:gd name="T71" fmla="*/ 166 h 409"/>
              <a:gd name="T72" fmla="*/ 43 w 156"/>
              <a:gd name="T73" fmla="*/ 152 h 409"/>
              <a:gd name="T74" fmla="*/ 38 w 156"/>
              <a:gd name="T75" fmla="*/ 141 h 409"/>
              <a:gd name="T76" fmla="*/ 32 w 156"/>
              <a:gd name="T77" fmla="*/ 132 h 409"/>
              <a:gd name="T78" fmla="*/ 25 w 156"/>
              <a:gd name="T79" fmla="*/ 125 h 409"/>
              <a:gd name="T80" fmla="*/ 25 w 156"/>
              <a:gd name="T81" fmla="*/ 119 h 409"/>
              <a:gd name="T82" fmla="*/ 32 w 156"/>
              <a:gd name="T83" fmla="*/ 112 h 409"/>
              <a:gd name="T84" fmla="*/ 29 w 156"/>
              <a:gd name="T85" fmla="*/ 104 h 409"/>
              <a:gd name="T86" fmla="*/ 25 w 156"/>
              <a:gd name="T87" fmla="*/ 97 h 409"/>
              <a:gd name="T88" fmla="*/ 21 w 156"/>
              <a:gd name="T89" fmla="*/ 88 h 409"/>
              <a:gd name="T90" fmla="*/ 21 w 156"/>
              <a:gd name="T91" fmla="*/ 80 h 409"/>
              <a:gd name="T92" fmla="*/ 19 w 156"/>
              <a:gd name="T93" fmla="*/ 71 h 409"/>
              <a:gd name="T94" fmla="*/ 14 w 156"/>
              <a:gd name="T95" fmla="*/ 61 h 409"/>
              <a:gd name="T96" fmla="*/ 15 w 156"/>
              <a:gd name="T97" fmla="*/ 53 h 409"/>
              <a:gd name="T98" fmla="*/ 9 w 156"/>
              <a:gd name="T99" fmla="*/ 45 h 409"/>
              <a:gd name="T100" fmla="*/ 0 w 156"/>
              <a:gd name="T101" fmla="*/ 39 h 409"/>
              <a:gd name="T102" fmla="*/ 7 w 156"/>
              <a:gd name="T103" fmla="*/ 32 h 409"/>
              <a:gd name="T104" fmla="*/ 2 w 156"/>
              <a:gd name="T105" fmla="*/ 23 h 409"/>
              <a:gd name="T106" fmla="*/ 2 w 156"/>
              <a:gd name="T107" fmla="*/ 13 h 409"/>
              <a:gd name="T108" fmla="*/ 8 w 156"/>
              <a:gd name="T109" fmla="*/ 8 h 409"/>
              <a:gd name="T110" fmla="*/ 16 w 156"/>
              <a:gd name="T111" fmla="*/ 12 h 409"/>
              <a:gd name="T112" fmla="*/ 30 w 156"/>
              <a:gd name="T113" fmla="*/ 13 h 409"/>
              <a:gd name="T114" fmla="*/ 46 w 156"/>
              <a:gd name="T115" fmla="*/ 10 h 409"/>
              <a:gd name="T116" fmla="*/ 54 w 156"/>
              <a:gd name="T117" fmla="*/ 2 h 409"/>
              <a:gd name="T118" fmla="*/ 66 w 156"/>
              <a:gd name="T119" fmla="*/ 0 h 40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56"/>
              <a:gd name="T181" fmla="*/ 0 h 409"/>
              <a:gd name="T182" fmla="*/ 156 w 156"/>
              <a:gd name="T183" fmla="*/ 409 h 40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56" h="409">
                <a:moveTo>
                  <a:pt x="156" y="314"/>
                </a:moveTo>
                <a:lnTo>
                  <a:pt x="155" y="314"/>
                </a:lnTo>
                <a:lnTo>
                  <a:pt x="155" y="315"/>
                </a:lnTo>
                <a:lnTo>
                  <a:pt x="155" y="316"/>
                </a:lnTo>
                <a:lnTo>
                  <a:pt x="155" y="317"/>
                </a:lnTo>
                <a:lnTo>
                  <a:pt x="154" y="317"/>
                </a:lnTo>
                <a:lnTo>
                  <a:pt x="154" y="318"/>
                </a:lnTo>
                <a:lnTo>
                  <a:pt x="155" y="318"/>
                </a:lnTo>
                <a:lnTo>
                  <a:pt x="155" y="319"/>
                </a:lnTo>
                <a:lnTo>
                  <a:pt x="154" y="319"/>
                </a:lnTo>
                <a:lnTo>
                  <a:pt x="154" y="320"/>
                </a:lnTo>
                <a:lnTo>
                  <a:pt x="153" y="320"/>
                </a:lnTo>
                <a:lnTo>
                  <a:pt x="153" y="321"/>
                </a:lnTo>
                <a:lnTo>
                  <a:pt x="154" y="322"/>
                </a:lnTo>
                <a:lnTo>
                  <a:pt x="154" y="323"/>
                </a:lnTo>
                <a:lnTo>
                  <a:pt x="155" y="324"/>
                </a:lnTo>
                <a:lnTo>
                  <a:pt x="155" y="325"/>
                </a:lnTo>
                <a:lnTo>
                  <a:pt x="154" y="325"/>
                </a:lnTo>
                <a:lnTo>
                  <a:pt x="154" y="326"/>
                </a:lnTo>
                <a:lnTo>
                  <a:pt x="153" y="326"/>
                </a:lnTo>
                <a:lnTo>
                  <a:pt x="153" y="327"/>
                </a:lnTo>
                <a:lnTo>
                  <a:pt x="154" y="328"/>
                </a:lnTo>
                <a:lnTo>
                  <a:pt x="154" y="329"/>
                </a:lnTo>
                <a:lnTo>
                  <a:pt x="154" y="330"/>
                </a:lnTo>
                <a:lnTo>
                  <a:pt x="153" y="330"/>
                </a:lnTo>
                <a:lnTo>
                  <a:pt x="153" y="331"/>
                </a:lnTo>
                <a:lnTo>
                  <a:pt x="153" y="332"/>
                </a:lnTo>
                <a:lnTo>
                  <a:pt x="152" y="332"/>
                </a:lnTo>
                <a:lnTo>
                  <a:pt x="152" y="333"/>
                </a:lnTo>
                <a:lnTo>
                  <a:pt x="152" y="334"/>
                </a:lnTo>
                <a:lnTo>
                  <a:pt x="151" y="334"/>
                </a:lnTo>
                <a:lnTo>
                  <a:pt x="151" y="335"/>
                </a:lnTo>
                <a:lnTo>
                  <a:pt x="151" y="336"/>
                </a:lnTo>
                <a:lnTo>
                  <a:pt x="151" y="337"/>
                </a:lnTo>
                <a:lnTo>
                  <a:pt x="150" y="337"/>
                </a:lnTo>
                <a:lnTo>
                  <a:pt x="149" y="337"/>
                </a:lnTo>
                <a:lnTo>
                  <a:pt x="149" y="338"/>
                </a:lnTo>
                <a:lnTo>
                  <a:pt x="148" y="338"/>
                </a:lnTo>
                <a:lnTo>
                  <a:pt x="148" y="339"/>
                </a:lnTo>
                <a:lnTo>
                  <a:pt x="147" y="339"/>
                </a:lnTo>
                <a:lnTo>
                  <a:pt x="146" y="339"/>
                </a:lnTo>
                <a:lnTo>
                  <a:pt x="146" y="338"/>
                </a:lnTo>
                <a:lnTo>
                  <a:pt x="145" y="338"/>
                </a:lnTo>
                <a:lnTo>
                  <a:pt x="145" y="337"/>
                </a:lnTo>
                <a:lnTo>
                  <a:pt x="144" y="336"/>
                </a:lnTo>
                <a:lnTo>
                  <a:pt x="143" y="336"/>
                </a:lnTo>
                <a:lnTo>
                  <a:pt x="141" y="339"/>
                </a:lnTo>
                <a:lnTo>
                  <a:pt x="139" y="341"/>
                </a:lnTo>
                <a:lnTo>
                  <a:pt x="138" y="344"/>
                </a:lnTo>
                <a:lnTo>
                  <a:pt x="138" y="345"/>
                </a:lnTo>
                <a:lnTo>
                  <a:pt x="138" y="346"/>
                </a:lnTo>
                <a:lnTo>
                  <a:pt x="137" y="347"/>
                </a:lnTo>
                <a:lnTo>
                  <a:pt x="136" y="348"/>
                </a:lnTo>
                <a:lnTo>
                  <a:pt x="135" y="349"/>
                </a:lnTo>
                <a:lnTo>
                  <a:pt x="133" y="351"/>
                </a:lnTo>
                <a:lnTo>
                  <a:pt x="132" y="352"/>
                </a:lnTo>
                <a:lnTo>
                  <a:pt x="132" y="353"/>
                </a:lnTo>
                <a:lnTo>
                  <a:pt x="130" y="354"/>
                </a:lnTo>
                <a:lnTo>
                  <a:pt x="129" y="356"/>
                </a:lnTo>
                <a:lnTo>
                  <a:pt x="127" y="358"/>
                </a:lnTo>
                <a:lnTo>
                  <a:pt x="126" y="360"/>
                </a:lnTo>
                <a:lnTo>
                  <a:pt x="126" y="361"/>
                </a:lnTo>
                <a:lnTo>
                  <a:pt x="125" y="362"/>
                </a:lnTo>
                <a:lnTo>
                  <a:pt x="122" y="364"/>
                </a:lnTo>
                <a:lnTo>
                  <a:pt x="121" y="365"/>
                </a:lnTo>
                <a:lnTo>
                  <a:pt x="120" y="366"/>
                </a:lnTo>
                <a:lnTo>
                  <a:pt x="118" y="367"/>
                </a:lnTo>
                <a:lnTo>
                  <a:pt x="116" y="369"/>
                </a:lnTo>
                <a:lnTo>
                  <a:pt x="114" y="370"/>
                </a:lnTo>
                <a:lnTo>
                  <a:pt x="113" y="371"/>
                </a:lnTo>
                <a:lnTo>
                  <a:pt x="112" y="372"/>
                </a:lnTo>
                <a:lnTo>
                  <a:pt x="110" y="373"/>
                </a:lnTo>
                <a:lnTo>
                  <a:pt x="108" y="374"/>
                </a:lnTo>
                <a:lnTo>
                  <a:pt x="107" y="375"/>
                </a:lnTo>
                <a:lnTo>
                  <a:pt x="107" y="376"/>
                </a:lnTo>
                <a:lnTo>
                  <a:pt x="106" y="376"/>
                </a:lnTo>
                <a:lnTo>
                  <a:pt x="106" y="375"/>
                </a:lnTo>
                <a:lnTo>
                  <a:pt x="107" y="374"/>
                </a:lnTo>
                <a:lnTo>
                  <a:pt x="106" y="374"/>
                </a:lnTo>
                <a:lnTo>
                  <a:pt x="106" y="373"/>
                </a:lnTo>
                <a:lnTo>
                  <a:pt x="107" y="373"/>
                </a:lnTo>
                <a:lnTo>
                  <a:pt x="107" y="372"/>
                </a:lnTo>
                <a:lnTo>
                  <a:pt x="107" y="373"/>
                </a:lnTo>
                <a:lnTo>
                  <a:pt x="107" y="372"/>
                </a:lnTo>
                <a:lnTo>
                  <a:pt x="106" y="372"/>
                </a:lnTo>
                <a:lnTo>
                  <a:pt x="105" y="372"/>
                </a:lnTo>
                <a:lnTo>
                  <a:pt x="106" y="371"/>
                </a:lnTo>
                <a:lnTo>
                  <a:pt x="105" y="371"/>
                </a:lnTo>
                <a:lnTo>
                  <a:pt x="104" y="371"/>
                </a:lnTo>
                <a:lnTo>
                  <a:pt x="104" y="370"/>
                </a:lnTo>
                <a:lnTo>
                  <a:pt x="105" y="370"/>
                </a:lnTo>
                <a:lnTo>
                  <a:pt x="105" y="369"/>
                </a:lnTo>
                <a:lnTo>
                  <a:pt x="106" y="369"/>
                </a:lnTo>
                <a:lnTo>
                  <a:pt x="106" y="370"/>
                </a:lnTo>
                <a:lnTo>
                  <a:pt x="107" y="369"/>
                </a:lnTo>
                <a:lnTo>
                  <a:pt x="107" y="368"/>
                </a:lnTo>
                <a:lnTo>
                  <a:pt x="106" y="368"/>
                </a:lnTo>
                <a:lnTo>
                  <a:pt x="105" y="368"/>
                </a:lnTo>
                <a:lnTo>
                  <a:pt x="105" y="369"/>
                </a:lnTo>
                <a:lnTo>
                  <a:pt x="104" y="369"/>
                </a:lnTo>
                <a:lnTo>
                  <a:pt x="104" y="368"/>
                </a:lnTo>
                <a:lnTo>
                  <a:pt x="104" y="369"/>
                </a:lnTo>
                <a:lnTo>
                  <a:pt x="103" y="369"/>
                </a:lnTo>
                <a:lnTo>
                  <a:pt x="103" y="368"/>
                </a:lnTo>
                <a:lnTo>
                  <a:pt x="102" y="368"/>
                </a:lnTo>
                <a:lnTo>
                  <a:pt x="103" y="369"/>
                </a:lnTo>
                <a:lnTo>
                  <a:pt x="103" y="370"/>
                </a:lnTo>
                <a:lnTo>
                  <a:pt x="102" y="370"/>
                </a:lnTo>
                <a:lnTo>
                  <a:pt x="102" y="369"/>
                </a:lnTo>
                <a:lnTo>
                  <a:pt x="102" y="370"/>
                </a:lnTo>
                <a:lnTo>
                  <a:pt x="101" y="370"/>
                </a:lnTo>
                <a:lnTo>
                  <a:pt x="102" y="370"/>
                </a:lnTo>
                <a:lnTo>
                  <a:pt x="102" y="371"/>
                </a:lnTo>
                <a:lnTo>
                  <a:pt x="101" y="371"/>
                </a:lnTo>
                <a:lnTo>
                  <a:pt x="100" y="371"/>
                </a:lnTo>
                <a:lnTo>
                  <a:pt x="100" y="370"/>
                </a:lnTo>
                <a:lnTo>
                  <a:pt x="100" y="371"/>
                </a:lnTo>
                <a:lnTo>
                  <a:pt x="100" y="372"/>
                </a:lnTo>
                <a:lnTo>
                  <a:pt x="99" y="372"/>
                </a:lnTo>
                <a:lnTo>
                  <a:pt x="98" y="373"/>
                </a:lnTo>
                <a:lnTo>
                  <a:pt x="97" y="374"/>
                </a:lnTo>
                <a:lnTo>
                  <a:pt x="96" y="374"/>
                </a:lnTo>
                <a:lnTo>
                  <a:pt x="95" y="374"/>
                </a:lnTo>
                <a:lnTo>
                  <a:pt x="95" y="375"/>
                </a:lnTo>
                <a:lnTo>
                  <a:pt x="95" y="376"/>
                </a:lnTo>
                <a:lnTo>
                  <a:pt x="95" y="377"/>
                </a:lnTo>
                <a:lnTo>
                  <a:pt x="94" y="377"/>
                </a:lnTo>
                <a:lnTo>
                  <a:pt x="93" y="377"/>
                </a:lnTo>
                <a:lnTo>
                  <a:pt x="93" y="376"/>
                </a:lnTo>
                <a:lnTo>
                  <a:pt x="92" y="375"/>
                </a:lnTo>
                <a:lnTo>
                  <a:pt x="92" y="374"/>
                </a:lnTo>
                <a:lnTo>
                  <a:pt x="92" y="373"/>
                </a:lnTo>
                <a:lnTo>
                  <a:pt x="91" y="373"/>
                </a:lnTo>
                <a:lnTo>
                  <a:pt x="91" y="372"/>
                </a:lnTo>
                <a:lnTo>
                  <a:pt x="90" y="372"/>
                </a:lnTo>
                <a:lnTo>
                  <a:pt x="89" y="372"/>
                </a:lnTo>
                <a:lnTo>
                  <a:pt x="88" y="372"/>
                </a:lnTo>
                <a:lnTo>
                  <a:pt x="87" y="372"/>
                </a:lnTo>
                <a:lnTo>
                  <a:pt x="86" y="371"/>
                </a:lnTo>
                <a:lnTo>
                  <a:pt x="85" y="371"/>
                </a:lnTo>
                <a:lnTo>
                  <a:pt x="84" y="371"/>
                </a:lnTo>
                <a:lnTo>
                  <a:pt x="84" y="370"/>
                </a:lnTo>
                <a:lnTo>
                  <a:pt x="83" y="371"/>
                </a:lnTo>
                <a:lnTo>
                  <a:pt x="82" y="371"/>
                </a:lnTo>
                <a:lnTo>
                  <a:pt x="82" y="372"/>
                </a:lnTo>
                <a:lnTo>
                  <a:pt x="81" y="372"/>
                </a:lnTo>
                <a:lnTo>
                  <a:pt x="80" y="372"/>
                </a:lnTo>
                <a:lnTo>
                  <a:pt x="79" y="372"/>
                </a:lnTo>
                <a:lnTo>
                  <a:pt x="79" y="373"/>
                </a:lnTo>
                <a:lnTo>
                  <a:pt x="79" y="374"/>
                </a:lnTo>
                <a:lnTo>
                  <a:pt x="80" y="374"/>
                </a:lnTo>
                <a:lnTo>
                  <a:pt x="81" y="374"/>
                </a:lnTo>
                <a:lnTo>
                  <a:pt x="81" y="375"/>
                </a:lnTo>
                <a:lnTo>
                  <a:pt x="82" y="375"/>
                </a:lnTo>
                <a:lnTo>
                  <a:pt x="82" y="377"/>
                </a:lnTo>
                <a:lnTo>
                  <a:pt x="81" y="378"/>
                </a:lnTo>
                <a:lnTo>
                  <a:pt x="81" y="379"/>
                </a:lnTo>
                <a:lnTo>
                  <a:pt x="82" y="380"/>
                </a:lnTo>
                <a:lnTo>
                  <a:pt x="82" y="381"/>
                </a:lnTo>
                <a:lnTo>
                  <a:pt x="82" y="382"/>
                </a:lnTo>
                <a:lnTo>
                  <a:pt x="82" y="383"/>
                </a:lnTo>
                <a:lnTo>
                  <a:pt x="82" y="384"/>
                </a:lnTo>
                <a:lnTo>
                  <a:pt x="82" y="385"/>
                </a:lnTo>
                <a:lnTo>
                  <a:pt x="83" y="385"/>
                </a:lnTo>
                <a:lnTo>
                  <a:pt x="83" y="386"/>
                </a:lnTo>
                <a:lnTo>
                  <a:pt x="83" y="387"/>
                </a:lnTo>
                <a:lnTo>
                  <a:pt x="84" y="387"/>
                </a:lnTo>
                <a:lnTo>
                  <a:pt x="84" y="388"/>
                </a:lnTo>
                <a:lnTo>
                  <a:pt x="85" y="388"/>
                </a:lnTo>
                <a:lnTo>
                  <a:pt x="86" y="389"/>
                </a:lnTo>
                <a:lnTo>
                  <a:pt x="87" y="389"/>
                </a:lnTo>
                <a:lnTo>
                  <a:pt x="87" y="388"/>
                </a:lnTo>
                <a:lnTo>
                  <a:pt x="87" y="389"/>
                </a:lnTo>
                <a:lnTo>
                  <a:pt x="88" y="389"/>
                </a:lnTo>
                <a:lnTo>
                  <a:pt x="89" y="388"/>
                </a:lnTo>
                <a:lnTo>
                  <a:pt x="89" y="389"/>
                </a:lnTo>
                <a:lnTo>
                  <a:pt x="90" y="389"/>
                </a:lnTo>
                <a:lnTo>
                  <a:pt x="90" y="388"/>
                </a:lnTo>
                <a:lnTo>
                  <a:pt x="91" y="388"/>
                </a:lnTo>
                <a:lnTo>
                  <a:pt x="92" y="388"/>
                </a:lnTo>
                <a:lnTo>
                  <a:pt x="92" y="387"/>
                </a:lnTo>
                <a:lnTo>
                  <a:pt x="93" y="387"/>
                </a:lnTo>
                <a:lnTo>
                  <a:pt x="93" y="388"/>
                </a:lnTo>
                <a:lnTo>
                  <a:pt x="94" y="388"/>
                </a:lnTo>
                <a:lnTo>
                  <a:pt x="95" y="388"/>
                </a:lnTo>
                <a:lnTo>
                  <a:pt x="95" y="387"/>
                </a:lnTo>
                <a:lnTo>
                  <a:pt x="95" y="388"/>
                </a:lnTo>
                <a:lnTo>
                  <a:pt x="95" y="389"/>
                </a:lnTo>
                <a:lnTo>
                  <a:pt x="94" y="389"/>
                </a:lnTo>
                <a:lnTo>
                  <a:pt x="94" y="390"/>
                </a:lnTo>
                <a:lnTo>
                  <a:pt x="93" y="390"/>
                </a:lnTo>
                <a:lnTo>
                  <a:pt x="93" y="391"/>
                </a:lnTo>
                <a:lnTo>
                  <a:pt x="92" y="391"/>
                </a:lnTo>
                <a:lnTo>
                  <a:pt x="91" y="391"/>
                </a:lnTo>
                <a:lnTo>
                  <a:pt x="90" y="391"/>
                </a:lnTo>
                <a:lnTo>
                  <a:pt x="90" y="392"/>
                </a:lnTo>
                <a:lnTo>
                  <a:pt x="89" y="392"/>
                </a:lnTo>
                <a:lnTo>
                  <a:pt x="89" y="393"/>
                </a:lnTo>
                <a:lnTo>
                  <a:pt x="88" y="393"/>
                </a:lnTo>
                <a:lnTo>
                  <a:pt x="88" y="394"/>
                </a:lnTo>
                <a:lnTo>
                  <a:pt x="88" y="395"/>
                </a:lnTo>
                <a:lnTo>
                  <a:pt x="88" y="396"/>
                </a:lnTo>
                <a:lnTo>
                  <a:pt x="87" y="396"/>
                </a:lnTo>
                <a:lnTo>
                  <a:pt x="86" y="397"/>
                </a:lnTo>
                <a:lnTo>
                  <a:pt x="85" y="397"/>
                </a:lnTo>
                <a:lnTo>
                  <a:pt x="85" y="398"/>
                </a:lnTo>
                <a:lnTo>
                  <a:pt x="84" y="398"/>
                </a:lnTo>
                <a:lnTo>
                  <a:pt x="84" y="399"/>
                </a:lnTo>
                <a:lnTo>
                  <a:pt x="84" y="400"/>
                </a:lnTo>
                <a:lnTo>
                  <a:pt x="84" y="401"/>
                </a:lnTo>
                <a:lnTo>
                  <a:pt x="84" y="402"/>
                </a:lnTo>
                <a:lnTo>
                  <a:pt x="84" y="403"/>
                </a:lnTo>
                <a:lnTo>
                  <a:pt x="84" y="404"/>
                </a:lnTo>
                <a:lnTo>
                  <a:pt x="85" y="404"/>
                </a:lnTo>
                <a:lnTo>
                  <a:pt x="86" y="404"/>
                </a:lnTo>
                <a:lnTo>
                  <a:pt x="87" y="404"/>
                </a:lnTo>
                <a:lnTo>
                  <a:pt x="87" y="405"/>
                </a:lnTo>
                <a:lnTo>
                  <a:pt x="88" y="405"/>
                </a:lnTo>
                <a:lnTo>
                  <a:pt x="88" y="406"/>
                </a:lnTo>
                <a:lnTo>
                  <a:pt x="88" y="407"/>
                </a:lnTo>
                <a:lnTo>
                  <a:pt x="88" y="408"/>
                </a:lnTo>
                <a:lnTo>
                  <a:pt x="87" y="408"/>
                </a:lnTo>
                <a:lnTo>
                  <a:pt x="87" y="409"/>
                </a:lnTo>
                <a:lnTo>
                  <a:pt x="86" y="408"/>
                </a:lnTo>
                <a:lnTo>
                  <a:pt x="85" y="408"/>
                </a:lnTo>
                <a:lnTo>
                  <a:pt x="84" y="407"/>
                </a:lnTo>
                <a:lnTo>
                  <a:pt x="83" y="407"/>
                </a:lnTo>
                <a:lnTo>
                  <a:pt x="82" y="407"/>
                </a:lnTo>
                <a:lnTo>
                  <a:pt x="82" y="406"/>
                </a:lnTo>
                <a:lnTo>
                  <a:pt x="81" y="406"/>
                </a:lnTo>
                <a:lnTo>
                  <a:pt x="81" y="405"/>
                </a:lnTo>
                <a:lnTo>
                  <a:pt x="81" y="404"/>
                </a:lnTo>
                <a:lnTo>
                  <a:pt x="80" y="404"/>
                </a:lnTo>
                <a:lnTo>
                  <a:pt x="80" y="403"/>
                </a:lnTo>
                <a:lnTo>
                  <a:pt x="80" y="402"/>
                </a:lnTo>
                <a:lnTo>
                  <a:pt x="80" y="401"/>
                </a:lnTo>
                <a:lnTo>
                  <a:pt x="79" y="401"/>
                </a:lnTo>
                <a:lnTo>
                  <a:pt x="79" y="400"/>
                </a:lnTo>
                <a:lnTo>
                  <a:pt x="79" y="399"/>
                </a:lnTo>
                <a:lnTo>
                  <a:pt x="79" y="398"/>
                </a:lnTo>
                <a:lnTo>
                  <a:pt x="79" y="397"/>
                </a:lnTo>
                <a:lnTo>
                  <a:pt x="78" y="396"/>
                </a:lnTo>
                <a:lnTo>
                  <a:pt x="78" y="395"/>
                </a:lnTo>
                <a:lnTo>
                  <a:pt x="78" y="394"/>
                </a:lnTo>
                <a:lnTo>
                  <a:pt x="78" y="393"/>
                </a:lnTo>
                <a:lnTo>
                  <a:pt x="78" y="392"/>
                </a:lnTo>
                <a:lnTo>
                  <a:pt x="78" y="391"/>
                </a:lnTo>
                <a:lnTo>
                  <a:pt x="78" y="390"/>
                </a:lnTo>
                <a:lnTo>
                  <a:pt x="78" y="389"/>
                </a:lnTo>
                <a:lnTo>
                  <a:pt x="78" y="388"/>
                </a:lnTo>
                <a:lnTo>
                  <a:pt x="77" y="387"/>
                </a:lnTo>
                <a:lnTo>
                  <a:pt x="77" y="386"/>
                </a:lnTo>
                <a:lnTo>
                  <a:pt x="77" y="385"/>
                </a:lnTo>
                <a:lnTo>
                  <a:pt x="76" y="385"/>
                </a:lnTo>
                <a:lnTo>
                  <a:pt x="76" y="384"/>
                </a:lnTo>
                <a:lnTo>
                  <a:pt x="76" y="383"/>
                </a:lnTo>
                <a:lnTo>
                  <a:pt x="77" y="382"/>
                </a:lnTo>
                <a:lnTo>
                  <a:pt x="76" y="381"/>
                </a:lnTo>
                <a:lnTo>
                  <a:pt x="76" y="380"/>
                </a:lnTo>
                <a:lnTo>
                  <a:pt x="76" y="379"/>
                </a:lnTo>
                <a:lnTo>
                  <a:pt x="76" y="378"/>
                </a:lnTo>
                <a:lnTo>
                  <a:pt x="76" y="377"/>
                </a:lnTo>
                <a:lnTo>
                  <a:pt x="76" y="376"/>
                </a:lnTo>
                <a:lnTo>
                  <a:pt x="76" y="375"/>
                </a:lnTo>
                <a:lnTo>
                  <a:pt x="76" y="374"/>
                </a:lnTo>
                <a:lnTo>
                  <a:pt x="76" y="373"/>
                </a:lnTo>
                <a:lnTo>
                  <a:pt x="76" y="372"/>
                </a:lnTo>
                <a:lnTo>
                  <a:pt x="75" y="371"/>
                </a:lnTo>
                <a:lnTo>
                  <a:pt x="75" y="370"/>
                </a:lnTo>
                <a:lnTo>
                  <a:pt x="75" y="369"/>
                </a:lnTo>
                <a:lnTo>
                  <a:pt x="75" y="368"/>
                </a:lnTo>
                <a:lnTo>
                  <a:pt x="75" y="367"/>
                </a:lnTo>
                <a:lnTo>
                  <a:pt x="75" y="366"/>
                </a:lnTo>
                <a:lnTo>
                  <a:pt x="74" y="366"/>
                </a:lnTo>
                <a:lnTo>
                  <a:pt x="74" y="365"/>
                </a:lnTo>
                <a:lnTo>
                  <a:pt x="74" y="364"/>
                </a:lnTo>
                <a:lnTo>
                  <a:pt x="74" y="363"/>
                </a:lnTo>
                <a:lnTo>
                  <a:pt x="74" y="362"/>
                </a:lnTo>
                <a:lnTo>
                  <a:pt x="73" y="362"/>
                </a:lnTo>
                <a:lnTo>
                  <a:pt x="73" y="361"/>
                </a:lnTo>
                <a:lnTo>
                  <a:pt x="73" y="360"/>
                </a:lnTo>
                <a:lnTo>
                  <a:pt x="73" y="359"/>
                </a:lnTo>
                <a:lnTo>
                  <a:pt x="72" y="358"/>
                </a:lnTo>
                <a:lnTo>
                  <a:pt x="71" y="357"/>
                </a:lnTo>
                <a:lnTo>
                  <a:pt x="71" y="356"/>
                </a:lnTo>
                <a:lnTo>
                  <a:pt x="70" y="356"/>
                </a:lnTo>
                <a:lnTo>
                  <a:pt x="70" y="355"/>
                </a:lnTo>
                <a:lnTo>
                  <a:pt x="70" y="354"/>
                </a:lnTo>
                <a:lnTo>
                  <a:pt x="69" y="353"/>
                </a:lnTo>
                <a:lnTo>
                  <a:pt x="69" y="352"/>
                </a:lnTo>
                <a:lnTo>
                  <a:pt x="68" y="351"/>
                </a:lnTo>
                <a:lnTo>
                  <a:pt x="67" y="351"/>
                </a:lnTo>
                <a:lnTo>
                  <a:pt x="67" y="350"/>
                </a:lnTo>
                <a:lnTo>
                  <a:pt x="66" y="350"/>
                </a:lnTo>
                <a:lnTo>
                  <a:pt x="66" y="349"/>
                </a:lnTo>
                <a:lnTo>
                  <a:pt x="65" y="349"/>
                </a:lnTo>
                <a:lnTo>
                  <a:pt x="65" y="348"/>
                </a:lnTo>
                <a:lnTo>
                  <a:pt x="64" y="348"/>
                </a:lnTo>
                <a:lnTo>
                  <a:pt x="64" y="347"/>
                </a:lnTo>
                <a:lnTo>
                  <a:pt x="64" y="346"/>
                </a:lnTo>
                <a:lnTo>
                  <a:pt x="63" y="346"/>
                </a:lnTo>
                <a:lnTo>
                  <a:pt x="63" y="345"/>
                </a:lnTo>
                <a:lnTo>
                  <a:pt x="63" y="344"/>
                </a:lnTo>
                <a:lnTo>
                  <a:pt x="62" y="343"/>
                </a:lnTo>
                <a:lnTo>
                  <a:pt x="61" y="342"/>
                </a:lnTo>
                <a:lnTo>
                  <a:pt x="61" y="341"/>
                </a:lnTo>
                <a:lnTo>
                  <a:pt x="60" y="341"/>
                </a:lnTo>
                <a:lnTo>
                  <a:pt x="60" y="340"/>
                </a:lnTo>
                <a:lnTo>
                  <a:pt x="59" y="340"/>
                </a:lnTo>
                <a:lnTo>
                  <a:pt x="58" y="339"/>
                </a:lnTo>
                <a:lnTo>
                  <a:pt x="58" y="338"/>
                </a:lnTo>
                <a:lnTo>
                  <a:pt x="57" y="337"/>
                </a:lnTo>
                <a:lnTo>
                  <a:pt x="57" y="336"/>
                </a:lnTo>
                <a:lnTo>
                  <a:pt x="57" y="335"/>
                </a:lnTo>
                <a:lnTo>
                  <a:pt x="57" y="334"/>
                </a:lnTo>
                <a:lnTo>
                  <a:pt x="56" y="334"/>
                </a:lnTo>
                <a:lnTo>
                  <a:pt x="56" y="333"/>
                </a:lnTo>
                <a:lnTo>
                  <a:pt x="55" y="333"/>
                </a:lnTo>
                <a:lnTo>
                  <a:pt x="55" y="332"/>
                </a:lnTo>
                <a:lnTo>
                  <a:pt x="54" y="331"/>
                </a:lnTo>
                <a:lnTo>
                  <a:pt x="54" y="330"/>
                </a:lnTo>
                <a:lnTo>
                  <a:pt x="53" y="329"/>
                </a:lnTo>
                <a:lnTo>
                  <a:pt x="53" y="328"/>
                </a:lnTo>
                <a:lnTo>
                  <a:pt x="53" y="327"/>
                </a:lnTo>
                <a:lnTo>
                  <a:pt x="52" y="327"/>
                </a:lnTo>
                <a:lnTo>
                  <a:pt x="52" y="326"/>
                </a:lnTo>
                <a:lnTo>
                  <a:pt x="51" y="325"/>
                </a:lnTo>
                <a:lnTo>
                  <a:pt x="51" y="324"/>
                </a:lnTo>
                <a:lnTo>
                  <a:pt x="51" y="323"/>
                </a:lnTo>
                <a:lnTo>
                  <a:pt x="51" y="321"/>
                </a:lnTo>
                <a:lnTo>
                  <a:pt x="50" y="320"/>
                </a:lnTo>
                <a:lnTo>
                  <a:pt x="50" y="319"/>
                </a:lnTo>
                <a:lnTo>
                  <a:pt x="50" y="318"/>
                </a:lnTo>
                <a:lnTo>
                  <a:pt x="49" y="318"/>
                </a:lnTo>
                <a:lnTo>
                  <a:pt x="49" y="317"/>
                </a:lnTo>
                <a:lnTo>
                  <a:pt x="49" y="316"/>
                </a:lnTo>
                <a:lnTo>
                  <a:pt x="49" y="315"/>
                </a:lnTo>
                <a:lnTo>
                  <a:pt x="48" y="314"/>
                </a:lnTo>
                <a:lnTo>
                  <a:pt x="48" y="313"/>
                </a:lnTo>
                <a:lnTo>
                  <a:pt x="47" y="312"/>
                </a:lnTo>
                <a:lnTo>
                  <a:pt x="47" y="311"/>
                </a:lnTo>
                <a:lnTo>
                  <a:pt x="47" y="310"/>
                </a:lnTo>
                <a:lnTo>
                  <a:pt x="47" y="309"/>
                </a:lnTo>
                <a:lnTo>
                  <a:pt x="46" y="308"/>
                </a:lnTo>
                <a:lnTo>
                  <a:pt x="46" y="307"/>
                </a:lnTo>
                <a:lnTo>
                  <a:pt x="45" y="307"/>
                </a:lnTo>
                <a:lnTo>
                  <a:pt x="45" y="306"/>
                </a:lnTo>
                <a:lnTo>
                  <a:pt x="45" y="305"/>
                </a:lnTo>
                <a:lnTo>
                  <a:pt x="45" y="304"/>
                </a:lnTo>
                <a:lnTo>
                  <a:pt x="45" y="303"/>
                </a:lnTo>
                <a:lnTo>
                  <a:pt x="45" y="302"/>
                </a:lnTo>
                <a:lnTo>
                  <a:pt x="44" y="301"/>
                </a:lnTo>
                <a:lnTo>
                  <a:pt x="44" y="300"/>
                </a:lnTo>
                <a:lnTo>
                  <a:pt x="44" y="299"/>
                </a:lnTo>
                <a:lnTo>
                  <a:pt x="43" y="298"/>
                </a:lnTo>
                <a:lnTo>
                  <a:pt x="43" y="297"/>
                </a:lnTo>
                <a:lnTo>
                  <a:pt x="43" y="296"/>
                </a:lnTo>
                <a:lnTo>
                  <a:pt x="42" y="295"/>
                </a:lnTo>
                <a:lnTo>
                  <a:pt x="42" y="294"/>
                </a:lnTo>
                <a:lnTo>
                  <a:pt x="41" y="293"/>
                </a:lnTo>
                <a:lnTo>
                  <a:pt x="41" y="292"/>
                </a:lnTo>
                <a:lnTo>
                  <a:pt x="41" y="291"/>
                </a:lnTo>
                <a:lnTo>
                  <a:pt x="41" y="290"/>
                </a:lnTo>
                <a:lnTo>
                  <a:pt x="40" y="290"/>
                </a:lnTo>
                <a:lnTo>
                  <a:pt x="40" y="289"/>
                </a:lnTo>
                <a:lnTo>
                  <a:pt x="39" y="287"/>
                </a:lnTo>
                <a:lnTo>
                  <a:pt x="39" y="286"/>
                </a:lnTo>
                <a:lnTo>
                  <a:pt x="38" y="285"/>
                </a:lnTo>
                <a:lnTo>
                  <a:pt x="38" y="284"/>
                </a:lnTo>
                <a:lnTo>
                  <a:pt x="38" y="283"/>
                </a:lnTo>
                <a:lnTo>
                  <a:pt x="38" y="282"/>
                </a:lnTo>
                <a:lnTo>
                  <a:pt x="38" y="281"/>
                </a:lnTo>
                <a:lnTo>
                  <a:pt x="37" y="280"/>
                </a:lnTo>
                <a:lnTo>
                  <a:pt x="37" y="279"/>
                </a:lnTo>
                <a:lnTo>
                  <a:pt x="36" y="279"/>
                </a:lnTo>
                <a:lnTo>
                  <a:pt x="36" y="278"/>
                </a:lnTo>
                <a:lnTo>
                  <a:pt x="36" y="277"/>
                </a:lnTo>
                <a:lnTo>
                  <a:pt x="35" y="277"/>
                </a:lnTo>
                <a:lnTo>
                  <a:pt x="35" y="276"/>
                </a:lnTo>
                <a:lnTo>
                  <a:pt x="33" y="273"/>
                </a:lnTo>
                <a:lnTo>
                  <a:pt x="33" y="272"/>
                </a:lnTo>
                <a:lnTo>
                  <a:pt x="32" y="270"/>
                </a:lnTo>
                <a:lnTo>
                  <a:pt x="32" y="269"/>
                </a:lnTo>
                <a:lnTo>
                  <a:pt x="32" y="268"/>
                </a:lnTo>
                <a:lnTo>
                  <a:pt x="32" y="267"/>
                </a:lnTo>
                <a:lnTo>
                  <a:pt x="31" y="266"/>
                </a:lnTo>
                <a:lnTo>
                  <a:pt x="31" y="265"/>
                </a:lnTo>
                <a:lnTo>
                  <a:pt x="31" y="264"/>
                </a:lnTo>
                <a:lnTo>
                  <a:pt x="30" y="263"/>
                </a:lnTo>
                <a:lnTo>
                  <a:pt x="30" y="262"/>
                </a:lnTo>
                <a:lnTo>
                  <a:pt x="30" y="261"/>
                </a:lnTo>
                <a:lnTo>
                  <a:pt x="29" y="261"/>
                </a:lnTo>
                <a:lnTo>
                  <a:pt x="29" y="260"/>
                </a:lnTo>
                <a:lnTo>
                  <a:pt x="28" y="259"/>
                </a:lnTo>
                <a:lnTo>
                  <a:pt x="28" y="257"/>
                </a:lnTo>
                <a:lnTo>
                  <a:pt x="27" y="257"/>
                </a:lnTo>
                <a:lnTo>
                  <a:pt x="27" y="256"/>
                </a:lnTo>
                <a:lnTo>
                  <a:pt x="26" y="255"/>
                </a:lnTo>
                <a:lnTo>
                  <a:pt x="26" y="254"/>
                </a:lnTo>
                <a:lnTo>
                  <a:pt x="26" y="253"/>
                </a:lnTo>
                <a:lnTo>
                  <a:pt x="25" y="251"/>
                </a:lnTo>
                <a:lnTo>
                  <a:pt x="24" y="251"/>
                </a:lnTo>
                <a:lnTo>
                  <a:pt x="24" y="250"/>
                </a:lnTo>
                <a:lnTo>
                  <a:pt x="23" y="250"/>
                </a:lnTo>
                <a:lnTo>
                  <a:pt x="22" y="250"/>
                </a:lnTo>
                <a:lnTo>
                  <a:pt x="22" y="249"/>
                </a:lnTo>
                <a:lnTo>
                  <a:pt x="21" y="249"/>
                </a:lnTo>
                <a:lnTo>
                  <a:pt x="21" y="248"/>
                </a:lnTo>
                <a:lnTo>
                  <a:pt x="20" y="248"/>
                </a:lnTo>
                <a:lnTo>
                  <a:pt x="20" y="247"/>
                </a:lnTo>
                <a:lnTo>
                  <a:pt x="20" y="246"/>
                </a:lnTo>
                <a:lnTo>
                  <a:pt x="19" y="246"/>
                </a:lnTo>
                <a:lnTo>
                  <a:pt x="19" y="245"/>
                </a:lnTo>
                <a:lnTo>
                  <a:pt x="18" y="245"/>
                </a:lnTo>
                <a:lnTo>
                  <a:pt x="18" y="244"/>
                </a:lnTo>
                <a:lnTo>
                  <a:pt x="17" y="244"/>
                </a:lnTo>
                <a:lnTo>
                  <a:pt x="16" y="244"/>
                </a:lnTo>
                <a:lnTo>
                  <a:pt x="15" y="243"/>
                </a:lnTo>
                <a:lnTo>
                  <a:pt x="15" y="242"/>
                </a:lnTo>
                <a:lnTo>
                  <a:pt x="14" y="241"/>
                </a:lnTo>
                <a:lnTo>
                  <a:pt x="13" y="240"/>
                </a:lnTo>
                <a:lnTo>
                  <a:pt x="13" y="239"/>
                </a:lnTo>
                <a:lnTo>
                  <a:pt x="13" y="238"/>
                </a:lnTo>
                <a:lnTo>
                  <a:pt x="12" y="238"/>
                </a:lnTo>
                <a:lnTo>
                  <a:pt x="12" y="237"/>
                </a:lnTo>
                <a:lnTo>
                  <a:pt x="11" y="237"/>
                </a:lnTo>
                <a:lnTo>
                  <a:pt x="11" y="236"/>
                </a:lnTo>
                <a:lnTo>
                  <a:pt x="11" y="235"/>
                </a:lnTo>
                <a:lnTo>
                  <a:pt x="10" y="235"/>
                </a:lnTo>
                <a:lnTo>
                  <a:pt x="10" y="234"/>
                </a:lnTo>
                <a:lnTo>
                  <a:pt x="10" y="233"/>
                </a:lnTo>
                <a:lnTo>
                  <a:pt x="10" y="232"/>
                </a:lnTo>
                <a:lnTo>
                  <a:pt x="10" y="231"/>
                </a:lnTo>
                <a:lnTo>
                  <a:pt x="10" y="230"/>
                </a:lnTo>
                <a:lnTo>
                  <a:pt x="10" y="229"/>
                </a:lnTo>
                <a:lnTo>
                  <a:pt x="10" y="228"/>
                </a:lnTo>
                <a:lnTo>
                  <a:pt x="10" y="227"/>
                </a:lnTo>
                <a:lnTo>
                  <a:pt x="9" y="227"/>
                </a:lnTo>
                <a:lnTo>
                  <a:pt x="9" y="226"/>
                </a:lnTo>
                <a:lnTo>
                  <a:pt x="9" y="225"/>
                </a:lnTo>
                <a:lnTo>
                  <a:pt x="9" y="224"/>
                </a:lnTo>
                <a:lnTo>
                  <a:pt x="9" y="223"/>
                </a:lnTo>
                <a:lnTo>
                  <a:pt x="10" y="223"/>
                </a:lnTo>
                <a:lnTo>
                  <a:pt x="10" y="222"/>
                </a:lnTo>
                <a:lnTo>
                  <a:pt x="10" y="221"/>
                </a:lnTo>
                <a:lnTo>
                  <a:pt x="10" y="220"/>
                </a:lnTo>
                <a:lnTo>
                  <a:pt x="11" y="220"/>
                </a:lnTo>
                <a:lnTo>
                  <a:pt x="10" y="220"/>
                </a:lnTo>
                <a:lnTo>
                  <a:pt x="10" y="219"/>
                </a:lnTo>
                <a:lnTo>
                  <a:pt x="10" y="218"/>
                </a:lnTo>
                <a:lnTo>
                  <a:pt x="9" y="218"/>
                </a:lnTo>
                <a:lnTo>
                  <a:pt x="9" y="217"/>
                </a:lnTo>
                <a:lnTo>
                  <a:pt x="9" y="216"/>
                </a:lnTo>
                <a:lnTo>
                  <a:pt x="9" y="215"/>
                </a:lnTo>
                <a:lnTo>
                  <a:pt x="9" y="214"/>
                </a:lnTo>
                <a:lnTo>
                  <a:pt x="9" y="213"/>
                </a:lnTo>
                <a:lnTo>
                  <a:pt x="9" y="212"/>
                </a:lnTo>
                <a:lnTo>
                  <a:pt x="10" y="212"/>
                </a:lnTo>
                <a:lnTo>
                  <a:pt x="10" y="211"/>
                </a:lnTo>
                <a:lnTo>
                  <a:pt x="10" y="210"/>
                </a:lnTo>
                <a:lnTo>
                  <a:pt x="11" y="210"/>
                </a:lnTo>
                <a:lnTo>
                  <a:pt x="11" y="209"/>
                </a:lnTo>
                <a:lnTo>
                  <a:pt x="12" y="209"/>
                </a:lnTo>
                <a:lnTo>
                  <a:pt x="13" y="209"/>
                </a:lnTo>
                <a:lnTo>
                  <a:pt x="13" y="208"/>
                </a:lnTo>
                <a:lnTo>
                  <a:pt x="13" y="207"/>
                </a:lnTo>
                <a:lnTo>
                  <a:pt x="14" y="207"/>
                </a:lnTo>
                <a:lnTo>
                  <a:pt x="14" y="206"/>
                </a:lnTo>
                <a:lnTo>
                  <a:pt x="14" y="207"/>
                </a:lnTo>
                <a:lnTo>
                  <a:pt x="15" y="207"/>
                </a:lnTo>
                <a:lnTo>
                  <a:pt x="16" y="207"/>
                </a:lnTo>
                <a:lnTo>
                  <a:pt x="16" y="206"/>
                </a:lnTo>
                <a:lnTo>
                  <a:pt x="17" y="206"/>
                </a:lnTo>
                <a:lnTo>
                  <a:pt x="16" y="206"/>
                </a:lnTo>
                <a:lnTo>
                  <a:pt x="16" y="205"/>
                </a:lnTo>
                <a:lnTo>
                  <a:pt x="15" y="205"/>
                </a:lnTo>
                <a:lnTo>
                  <a:pt x="15" y="204"/>
                </a:lnTo>
                <a:lnTo>
                  <a:pt x="16" y="204"/>
                </a:lnTo>
                <a:lnTo>
                  <a:pt x="17" y="203"/>
                </a:lnTo>
                <a:lnTo>
                  <a:pt x="18" y="203"/>
                </a:lnTo>
                <a:lnTo>
                  <a:pt x="18" y="202"/>
                </a:lnTo>
                <a:lnTo>
                  <a:pt x="19" y="202"/>
                </a:lnTo>
                <a:lnTo>
                  <a:pt x="20" y="202"/>
                </a:lnTo>
                <a:lnTo>
                  <a:pt x="20" y="201"/>
                </a:lnTo>
                <a:lnTo>
                  <a:pt x="20" y="200"/>
                </a:lnTo>
                <a:lnTo>
                  <a:pt x="19" y="200"/>
                </a:lnTo>
                <a:lnTo>
                  <a:pt x="19" y="199"/>
                </a:lnTo>
                <a:lnTo>
                  <a:pt x="19" y="198"/>
                </a:lnTo>
                <a:lnTo>
                  <a:pt x="19" y="197"/>
                </a:lnTo>
                <a:lnTo>
                  <a:pt x="19" y="196"/>
                </a:lnTo>
                <a:lnTo>
                  <a:pt x="19" y="195"/>
                </a:lnTo>
                <a:lnTo>
                  <a:pt x="18" y="195"/>
                </a:lnTo>
                <a:lnTo>
                  <a:pt x="18" y="194"/>
                </a:lnTo>
                <a:lnTo>
                  <a:pt x="19" y="194"/>
                </a:lnTo>
                <a:lnTo>
                  <a:pt x="20" y="194"/>
                </a:lnTo>
                <a:lnTo>
                  <a:pt x="20" y="193"/>
                </a:lnTo>
                <a:lnTo>
                  <a:pt x="21" y="193"/>
                </a:lnTo>
                <a:lnTo>
                  <a:pt x="22" y="193"/>
                </a:lnTo>
                <a:lnTo>
                  <a:pt x="23" y="193"/>
                </a:lnTo>
                <a:lnTo>
                  <a:pt x="24" y="193"/>
                </a:lnTo>
                <a:lnTo>
                  <a:pt x="25" y="193"/>
                </a:lnTo>
                <a:lnTo>
                  <a:pt x="26" y="193"/>
                </a:lnTo>
                <a:lnTo>
                  <a:pt x="26" y="192"/>
                </a:lnTo>
                <a:lnTo>
                  <a:pt x="26" y="191"/>
                </a:lnTo>
                <a:lnTo>
                  <a:pt x="26" y="190"/>
                </a:lnTo>
                <a:lnTo>
                  <a:pt x="26" y="189"/>
                </a:lnTo>
                <a:lnTo>
                  <a:pt x="26" y="188"/>
                </a:lnTo>
                <a:lnTo>
                  <a:pt x="26" y="187"/>
                </a:lnTo>
                <a:lnTo>
                  <a:pt x="27" y="187"/>
                </a:lnTo>
                <a:lnTo>
                  <a:pt x="27" y="186"/>
                </a:lnTo>
                <a:lnTo>
                  <a:pt x="28" y="186"/>
                </a:lnTo>
                <a:lnTo>
                  <a:pt x="28" y="185"/>
                </a:lnTo>
                <a:lnTo>
                  <a:pt x="28" y="184"/>
                </a:lnTo>
                <a:lnTo>
                  <a:pt x="29" y="184"/>
                </a:lnTo>
                <a:lnTo>
                  <a:pt x="29" y="183"/>
                </a:lnTo>
                <a:lnTo>
                  <a:pt x="29" y="182"/>
                </a:lnTo>
                <a:lnTo>
                  <a:pt x="30" y="182"/>
                </a:lnTo>
                <a:lnTo>
                  <a:pt x="30" y="181"/>
                </a:lnTo>
                <a:lnTo>
                  <a:pt x="30" y="180"/>
                </a:lnTo>
                <a:lnTo>
                  <a:pt x="31" y="180"/>
                </a:lnTo>
                <a:lnTo>
                  <a:pt x="31" y="179"/>
                </a:lnTo>
                <a:lnTo>
                  <a:pt x="32" y="179"/>
                </a:lnTo>
                <a:lnTo>
                  <a:pt x="32" y="178"/>
                </a:lnTo>
                <a:lnTo>
                  <a:pt x="32" y="177"/>
                </a:lnTo>
                <a:lnTo>
                  <a:pt x="32" y="176"/>
                </a:lnTo>
                <a:lnTo>
                  <a:pt x="32" y="175"/>
                </a:lnTo>
                <a:lnTo>
                  <a:pt x="33" y="175"/>
                </a:lnTo>
                <a:lnTo>
                  <a:pt x="33" y="174"/>
                </a:lnTo>
                <a:lnTo>
                  <a:pt x="34" y="174"/>
                </a:lnTo>
                <a:lnTo>
                  <a:pt x="35" y="174"/>
                </a:lnTo>
                <a:lnTo>
                  <a:pt x="36" y="174"/>
                </a:lnTo>
                <a:lnTo>
                  <a:pt x="37" y="174"/>
                </a:lnTo>
                <a:lnTo>
                  <a:pt x="38" y="173"/>
                </a:lnTo>
                <a:lnTo>
                  <a:pt x="39" y="173"/>
                </a:lnTo>
                <a:lnTo>
                  <a:pt x="40" y="173"/>
                </a:lnTo>
                <a:lnTo>
                  <a:pt x="41" y="173"/>
                </a:lnTo>
                <a:lnTo>
                  <a:pt x="41" y="172"/>
                </a:lnTo>
                <a:lnTo>
                  <a:pt x="42" y="172"/>
                </a:lnTo>
                <a:lnTo>
                  <a:pt x="42" y="171"/>
                </a:lnTo>
                <a:lnTo>
                  <a:pt x="42" y="170"/>
                </a:lnTo>
                <a:lnTo>
                  <a:pt x="42" y="169"/>
                </a:lnTo>
                <a:lnTo>
                  <a:pt x="42" y="168"/>
                </a:lnTo>
                <a:lnTo>
                  <a:pt x="42" y="167"/>
                </a:lnTo>
                <a:lnTo>
                  <a:pt x="41" y="167"/>
                </a:lnTo>
                <a:lnTo>
                  <a:pt x="42" y="167"/>
                </a:lnTo>
                <a:lnTo>
                  <a:pt x="42" y="166"/>
                </a:lnTo>
                <a:lnTo>
                  <a:pt x="42" y="165"/>
                </a:lnTo>
                <a:lnTo>
                  <a:pt x="42" y="164"/>
                </a:lnTo>
                <a:lnTo>
                  <a:pt x="42" y="163"/>
                </a:lnTo>
                <a:lnTo>
                  <a:pt x="42" y="162"/>
                </a:lnTo>
                <a:lnTo>
                  <a:pt x="42" y="161"/>
                </a:lnTo>
                <a:lnTo>
                  <a:pt x="42" y="160"/>
                </a:lnTo>
                <a:lnTo>
                  <a:pt x="42" y="159"/>
                </a:lnTo>
                <a:lnTo>
                  <a:pt x="42" y="158"/>
                </a:lnTo>
                <a:lnTo>
                  <a:pt x="42" y="157"/>
                </a:lnTo>
                <a:lnTo>
                  <a:pt x="43" y="157"/>
                </a:lnTo>
                <a:lnTo>
                  <a:pt x="43" y="156"/>
                </a:lnTo>
                <a:lnTo>
                  <a:pt x="43" y="155"/>
                </a:lnTo>
                <a:lnTo>
                  <a:pt x="43" y="154"/>
                </a:lnTo>
                <a:lnTo>
                  <a:pt x="43" y="153"/>
                </a:lnTo>
                <a:lnTo>
                  <a:pt x="43" y="152"/>
                </a:lnTo>
                <a:lnTo>
                  <a:pt x="43" y="151"/>
                </a:lnTo>
                <a:lnTo>
                  <a:pt x="43" y="150"/>
                </a:lnTo>
                <a:lnTo>
                  <a:pt x="43" y="149"/>
                </a:lnTo>
                <a:lnTo>
                  <a:pt x="42" y="149"/>
                </a:lnTo>
                <a:lnTo>
                  <a:pt x="42" y="148"/>
                </a:lnTo>
                <a:lnTo>
                  <a:pt x="42" y="147"/>
                </a:lnTo>
                <a:lnTo>
                  <a:pt x="41" y="147"/>
                </a:lnTo>
                <a:lnTo>
                  <a:pt x="41" y="146"/>
                </a:lnTo>
                <a:lnTo>
                  <a:pt x="41" y="145"/>
                </a:lnTo>
                <a:lnTo>
                  <a:pt x="40" y="145"/>
                </a:lnTo>
                <a:lnTo>
                  <a:pt x="40" y="144"/>
                </a:lnTo>
                <a:lnTo>
                  <a:pt x="40" y="143"/>
                </a:lnTo>
                <a:lnTo>
                  <a:pt x="39" y="143"/>
                </a:lnTo>
                <a:lnTo>
                  <a:pt x="39" y="142"/>
                </a:lnTo>
                <a:lnTo>
                  <a:pt x="39" y="141"/>
                </a:lnTo>
                <a:lnTo>
                  <a:pt x="38" y="141"/>
                </a:lnTo>
                <a:lnTo>
                  <a:pt x="38" y="140"/>
                </a:lnTo>
                <a:lnTo>
                  <a:pt x="38" y="139"/>
                </a:lnTo>
                <a:lnTo>
                  <a:pt x="37" y="139"/>
                </a:lnTo>
                <a:lnTo>
                  <a:pt x="37" y="138"/>
                </a:lnTo>
                <a:lnTo>
                  <a:pt x="36" y="138"/>
                </a:lnTo>
                <a:lnTo>
                  <a:pt x="36" y="137"/>
                </a:lnTo>
                <a:lnTo>
                  <a:pt x="35" y="137"/>
                </a:lnTo>
                <a:lnTo>
                  <a:pt x="35" y="136"/>
                </a:lnTo>
                <a:lnTo>
                  <a:pt x="35" y="135"/>
                </a:lnTo>
                <a:lnTo>
                  <a:pt x="34" y="135"/>
                </a:lnTo>
                <a:lnTo>
                  <a:pt x="33" y="134"/>
                </a:lnTo>
                <a:lnTo>
                  <a:pt x="33" y="133"/>
                </a:lnTo>
                <a:lnTo>
                  <a:pt x="32" y="133"/>
                </a:lnTo>
                <a:lnTo>
                  <a:pt x="32" y="132"/>
                </a:lnTo>
                <a:lnTo>
                  <a:pt x="32" y="131"/>
                </a:lnTo>
                <a:lnTo>
                  <a:pt x="31" y="131"/>
                </a:lnTo>
                <a:lnTo>
                  <a:pt x="31" y="130"/>
                </a:lnTo>
                <a:lnTo>
                  <a:pt x="30" y="130"/>
                </a:lnTo>
                <a:lnTo>
                  <a:pt x="30" y="129"/>
                </a:lnTo>
                <a:lnTo>
                  <a:pt x="29" y="129"/>
                </a:lnTo>
                <a:lnTo>
                  <a:pt x="28" y="129"/>
                </a:lnTo>
                <a:lnTo>
                  <a:pt x="28" y="128"/>
                </a:lnTo>
                <a:lnTo>
                  <a:pt x="27" y="128"/>
                </a:lnTo>
                <a:lnTo>
                  <a:pt x="27" y="127"/>
                </a:lnTo>
                <a:lnTo>
                  <a:pt x="26" y="127"/>
                </a:lnTo>
                <a:lnTo>
                  <a:pt x="26" y="126"/>
                </a:lnTo>
                <a:lnTo>
                  <a:pt x="26" y="125"/>
                </a:lnTo>
                <a:lnTo>
                  <a:pt x="25" y="125"/>
                </a:lnTo>
                <a:lnTo>
                  <a:pt x="25" y="124"/>
                </a:lnTo>
                <a:lnTo>
                  <a:pt x="24" y="124"/>
                </a:lnTo>
                <a:lnTo>
                  <a:pt x="24" y="123"/>
                </a:lnTo>
                <a:lnTo>
                  <a:pt x="23" y="123"/>
                </a:lnTo>
                <a:lnTo>
                  <a:pt x="23" y="122"/>
                </a:lnTo>
                <a:lnTo>
                  <a:pt x="24" y="122"/>
                </a:lnTo>
                <a:lnTo>
                  <a:pt x="25" y="122"/>
                </a:lnTo>
                <a:lnTo>
                  <a:pt x="25" y="121"/>
                </a:lnTo>
                <a:lnTo>
                  <a:pt x="25" y="120"/>
                </a:lnTo>
                <a:lnTo>
                  <a:pt x="26" y="120"/>
                </a:lnTo>
                <a:lnTo>
                  <a:pt x="26" y="119"/>
                </a:lnTo>
                <a:lnTo>
                  <a:pt x="25" y="119"/>
                </a:lnTo>
                <a:lnTo>
                  <a:pt x="25" y="118"/>
                </a:lnTo>
                <a:lnTo>
                  <a:pt x="26" y="118"/>
                </a:lnTo>
                <a:lnTo>
                  <a:pt x="27" y="118"/>
                </a:lnTo>
                <a:lnTo>
                  <a:pt x="28" y="118"/>
                </a:lnTo>
                <a:lnTo>
                  <a:pt x="28" y="117"/>
                </a:lnTo>
                <a:lnTo>
                  <a:pt x="28" y="116"/>
                </a:lnTo>
                <a:lnTo>
                  <a:pt x="28" y="115"/>
                </a:lnTo>
                <a:lnTo>
                  <a:pt x="28" y="114"/>
                </a:lnTo>
                <a:lnTo>
                  <a:pt x="29" y="114"/>
                </a:lnTo>
                <a:lnTo>
                  <a:pt x="29" y="113"/>
                </a:lnTo>
                <a:lnTo>
                  <a:pt x="30" y="113"/>
                </a:lnTo>
                <a:lnTo>
                  <a:pt x="31" y="113"/>
                </a:lnTo>
                <a:lnTo>
                  <a:pt x="32" y="113"/>
                </a:lnTo>
                <a:lnTo>
                  <a:pt x="32" y="112"/>
                </a:lnTo>
                <a:lnTo>
                  <a:pt x="32" y="111"/>
                </a:lnTo>
                <a:lnTo>
                  <a:pt x="31" y="111"/>
                </a:lnTo>
                <a:lnTo>
                  <a:pt x="32" y="111"/>
                </a:lnTo>
                <a:lnTo>
                  <a:pt x="32" y="110"/>
                </a:lnTo>
                <a:lnTo>
                  <a:pt x="32" y="109"/>
                </a:lnTo>
                <a:lnTo>
                  <a:pt x="32" y="108"/>
                </a:lnTo>
                <a:lnTo>
                  <a:pt x="32" y="107"/>
                </a:lnTo>
                <a:lnTo>
                  <a:pt x="31" y="107"/>
                </a:lnTo>
                <a:lnTo>
                  <a:pt x="30" y="107"/>
                </a:lnTo>
                <a:lnTo>
                  <a:pt x="30" y="106"/>
                </a:lnTo>
                <a:lnTo>
                  <a:pt x="30" y="105"/>
                </a:lnTo>
                <a:lnTo>
                  <a:pt x="29" y="105"/>
                </a:lnTo>
                <a:lnTo>
                  <a:pt x="29" y="104"/>
                </a:lnTo>
                <a:lnTo>
                  <a:pt x="28" y="104"/>
                </a:lnTo>
                <a:lnTo>
                  <a:pt x="27" y="104"/>
                </a:lnTo>
                <a:lnTo>
                  <a:pt x="27" y="103"/>
                </a:lnTo>
                <a:lnTo>
                  <a:pt x="26" y="103"/>
                </a:lnTo>
                <a:lnTo>
                  <a:pt x="26" y="102"/>
                </a:lnTo>
                <a:lnTo>
                  <a:pt x="25" y="102"/>
                </a:lnTo>
                <a:lnTo>
                  <a:pt x="25" y="101"/>
                </a:lnTo>
                <a:lnTo>
                  <a:pt x="24" y="101"/>
                </a:lnTo>
                <a:lnTo>
                  <a:pt x="24" y="100"/>
                </a:lnTo>
                <a:lnTo>
                  <a:pt x="24" y="99"/>
                </a:lnTo>
                <a:lnTo>
                  <a:pt x="23" y="99"/>
                </a:lnTo>
                <a:lnTo>
                  <a:pt x="23" y="98"/>
                </a:lnTo>
                <a:lnTo>
                  <a:pt x="24" y="98"/>
                </a:lnTo>
                <a:lnTo>
                  <a:pt x="25" y="98"/>
                </a:lnTo>
                <a:lnTo>
                  <a:pt x="25" y="97"/>
                </a:lnTo>
                <a:lnTo>
                  <a:pt x="25" y="96"/>
                </a:lnTo>
                <a:lnTo>
                  <a:pt x="25" y="95"/>
                </a:lnTo>
                <a:lnTo>
                  <a:pt x="24" y="95"/>
                </a:lnTo>
                <a:lnTo>
                  <a:pt x="24" y="94"/>
                </a:lnTo>
                <a:lnTo>
                  <a:pt x="23" y="94"/>
                </a:lnTo>
                <a:lnTo>
                  <a:pt x="23" y="93"/>
                </a:lnTo>
                <a:lnTo>
                  <a:pt x="23" y="92"/>
                </a:lnTo>
                <a:lnTo>
                  <a:pt x="23" y="91"/>
                </a:lnTo>
                <a:lnTo>
                  <a:pt x="22" y="91"/>
                </a:lnTo>
                <a:lnTo>
                  <a:pt x="22" y="90"/>
                </a:lnTo>
                <a:lnTo>
                  <a:pt x="23" y="90"/>
                </a:lnTo>
                <a:lnTo>
                  <a:pt x="22" y="90"/>
                </a:lnTo>
                <a:lnTo>
                  <a:pt x="21" y="90"/>
                </a:lnTo>
                <a:lnTo>
                  <a:pt x="21" y="89"/>
                </a:lnTo>
                <a:lnTo>
                  <a:pt x="21" y="88"/>
                </a:lnTo>
                <a:lnTo>
                  <a:pt x="20" y="88"/>
                </a:lnTo>
                <a:lnTo>
                  <a:pt x="20" y="87"/>
                </a:lnTo>
                <a:lnTo>
                  <a:pt x="20" y="86"/>
                </a:lnTo>
                <a:lnTo>
                  <a:pt x="20" y="85"/>
                </a:lnTo>
                <a:lnTo>
                  <a:pt x="20" y="84"/>
                </a:lnTo>
                <a:lnTo>
                  <a:pt x="21" y="84"/>
                </a:lnTo>
                <a:lnTo>
                  <a:pt x="21" y="83"/>
                </a:lnTo>
                <a:lnTo>
                  <a:pt x="22" y="83"/>
                </a:lnTo>
                <a:lnTo>
                  <a:pt x="21" y="83"/>
                </a:lnTo>
                <a:lnTo>
                  <a:pt x="21" y="82"/>
                </a:lnTo>
                <a:lnTo>
                  <a:pt x="20" y="82"/>
                </a:lnTo>
                <a:lnTo>
                  <a:pt x="20" y="81"/>
                </a:lnTo>
                <a:lnTo>
                  <a:pt x="20" y="80"/>
                </a:lnTo>
                <a:lnTo>
                  <a:pt x="21" y="80"/>
                </a:lnTo>
                <a:lnTo>
                  <a:pt x="21" y="79"/>
                </a:lnTo>
                <a:lnTo>
                  <a:pt x="20" y="79"/>
                </a:lnTo>
                <a:lnTo>
                  <a:pt x="20" y="78"/>
                </a:lnTo>
                <a:lnTo>
                  <a:pt x="20" y="77"/>
                </a:lnTo>
                <a:lnTo>
                  <a:pt x="21" y="77"/>
                </a:lnTo>
                <a:lnTo>
                  <a:pt x="22" y="77"/>
                </a:lnTo>
                <a:lnTo>
                  <a:pt x="22" y="76"/>
                </a:lnTo>
                <a:lnTo>
                  <a:pt x="22" y="75"/>
                </a:lnTo>
                <a:lnTo>
                  <a:pt x="21" y="75"/>
                </a:lnTo>
                <a:lnTo>
                  <a:pt x="21" y="74"/>
                </a:lnTo>
                <a:lnTo>
                  <a:pt x="20" y="74"/>
                </a:lnTo>
                <a:lnTo>
                  <a:pt x="20" y="73"/>
                </a:lnTo>
                <a:lnTo>
                  <a:pt x="20" y="72"/>
                </a:lnTo>
                <a:lnTo>
                  <a:pt x="20" y="71"/>
                </a:lnTo>
                <a:lnTo>
                  <a:pt x="19" y="71"/>
                </a:lnTo>
                <a:lnTo>
                  <a:pt x="19" y="70"/>
                </a:lnTo>
                <a:lnTo>
                  <a:pt x="19" y="69"/>
                </a:lnTo>
                <a:lnTo>
                  <a:pt x="19" y="68"/>
                </a:lnTo>
                <a:lnTo>
                  <a:pt x="19" y="67"/>
                </a:lnTo>
                <a:lnTo>
                  <a:pt x="19" y="66"/>
                </a:lnTo>
                <a:lnTo>
                  <a:pt x="18" y="66"/>
                </a:lnTo>
                <a:lnTo>
                  <a:pt x="18" y="65"/>
                </a:lnTo>
                <a:lnTo>
                  <a:pt x="18" y="64"/>
                </a:lnTo>
                <a:lnTo>
                  <a:pt x="18" y="63"/>
                </a:lnTo>
                <a:lnTo>
                  <a:pt x="17" y="63"/>
                </a:lnTo>
                <a:lnTo>
                  <a:pt x="17" y="62"/>
                </a:lnTo>
                <a:lnTo>
                  <a:pt x="16" y="62"/>
                </a:lnTo>
                <a:lnTo>
                  <a:pt x="15" y="62"/>
                </a:lnTo>
                <a:lnTo>
                  <a:pt x="15" y="61"/>
                </a:lnTo>
                <a:lnTo>
                  <a:pt x="14" y="61"/>
                </a:lnTo>
                <a:lnTo>
                  <a:pt x="14" y="60"/>
                </a:lnTo>
                <a:lnTo>
                  <a:pt x="14" y="59"/>
                </a:lnTo>
                <a:lnTo>
                  <a:pt x="15" y="59"/>
                </a:lnTo>
                <a:lnTo>
                  <a:pt x="16" y="59"/>
                </a:lnTo>
                <a:lnTo>
                  <a:pt x="16" y="58"/>
                </a:lnTo>
                <a:lnTo>
                  <a:pt x="16" y="59"/>
                </a:lnTo>
                <a:lnTo>
                  <a:pt x="16" y="58"/>
                </a:lnTo>
                <a:lnTo>
                  <a:pt x="17" y="58"/>
                </a:lnTo>
                <a:lnTo>
                  <a:pt x="18" y="58"/>
                </a:lnTo>
                <a:lnTo>
                  <a:pt x="18" y="57"/>
                </a:lnTo>
                <a:lnTo>
                  <a:pt x="18" y="56"/>
                </a:lnTo>
                <a:lnTo>
                  <a:pt x="17" y="56"/>
                </a:lnTo>
                <a:lnTo>
                  <a:pt x="17" y="55"/>
                </a:lnTo>
                <a:lnTo>
                  <a:pt x="17" y="54"/>
                </a:lnTo>
                <a:lnTo>
                  <a:pt x="16" y="53"/>
                </a:lnTo>
                <a:lnTo>
                  <a:pt x="15" y="53"/>
                </a:lnTo>
                <a:lnTo>
                  <a:pt x="15" y="52"/>
                </a:lnTo>
                <a:lnTo>
                  <a:pt x="14" y="52"/>
                </a:lnTo>
                <a:lnTo>
                  <a:pt x="13" y="52"/>
                </a:lnTo>
                <a:lnTo>
                  <a:pt x="13" y="51"/>
                </a:lnTo>
                <a:lnTo>
                  <a:pt x="13" y="50"/>
                </a:lnTo>
                <a:lnTo>
                  <a:pt x="12" y="50"/>
                </a:lnTo>
                <a:lnTo>
                  <a:pt x="12" y="49"/>
                </a:lnTo>
                <a:lnTo>
                  <a:pt x="12" y="48"/>
                </a:lnTo>
                <a:lnTo>
                  <a:pt x="12" y="47"/>
                </a:lnTo>
                <a:lnTo>
                  <a:pt x="11" y="47"/>
                </a:lnTo>
                <a:lnTo>
                  <a:pt x="11" y="46"/>
                </a:lnTo>
                <a:lnTo>
                  <a:pt x="11" y="45"/>
                </a:lnTo>
                <a:lnTo>
                  <a:pt x="10" y="45"/>
                </a:lnTo>
                <a:lnTo>
                  <a:pt x="9" y="45"/>
                </a:lnTo>
                <a:lnTo>
                  <a:pt x="8" y="45"/>
                </a:lnTo>
                <a:lnTo>
                  <a:pt x="8" y="44"/>
                </a:lnTo>
                <a:lnTo>
                  <a:pt x="7" y="44"/>
                </a:lnTo>
                <a:lnTo>
                  <a:pt x="7" y="43"/>
                </a:lnTo>
                <a:lnTo>
                  <a:pt x="6" y="43"/>
                </a:lnTo>
                <a:lnTo>
                  <a:pt x="5" y="43"/>
                </a:lnTo>
                <a:lnTo>
                  <a:pt x="4" y="43"/>
                </a:lnTo>
                <a:lnTo>
                  <a:pt x="3" y="43"/>
                </a:lnTo>
                <a:lnTo>
                  <a:pt x="3" y="42"/>
                </a:lnTo>
                <a:lnTo>
                  <a:pt x="2" y="42"/>
                </a:lnTo>
                <a:lnTo>
                  <a:pt x="2" y="41"/>
                </a:lnTo>
                <a:lnTo>
                  <a:pt x="1" y="41"/>
                </a:ln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1" y="36"/>
                </a:lnTo>
                <a:lnTo>
                  <a:pt x="2" y="37"/>
                </a:lnTo>
                <a:lnTo>
                  <a:pt x="3" y="37"/>
                </a:lnTo>
                <a:lnTo>
                  <a:pt x="3" y="36"/>
                </a:lnTo>
                <a:lnTo>
                  <a:pt x="4" y="36"/>
                </a:lnTo>
                <a:lnTo>
                  <a:pt x="5" y="36"/>
                </a:lnTo>
                <a:lnTo>
                  <a:pt x="5" y="35"/>
                </a:lnTo>
                <a:lnTo>
                  <a:pt x="6" y="35"/>
                </a:lnTo>
                <a:lnTo>
                  <a:pt x="7" y="35"/>
                </a:lnTo>
                <a:lnTo>
                  <a:pt x="7" y="34"/>
                </a:lnTo>
                <a:lnTo>
                  <a:pt x="7" y="33"/>
                </a:lnTo>
                <a:lnTo>
                  <a:pt x="7" y="32"/>
                </a:lnTo>
                <a:lnTo>
                  <a:pt x="7" y="31"/>
                </a:lnTo>
                <a:lnTo>
                  <a:pt x="7" y="30"/>
                </a:lnTo>
                <a:lnTo>
                  <a:pt x="6" y="30"/>
                </a:lnTo>
                <a:lnTo>
                  <a:pt x="5" y="29"/>
                </a:lnTo>
                <a:lnTo>
                  <a:pt x="5" y="28"/>
                </a:lnTo>
                <a:lnTo>
                  <a:pt x="5" y="27"/>
                </a:lnTo>
                <a:lnTo>
                  <a:pt x="4" y="27"/>
                </a:lnTo>
                <a:lnTo>
                  <a:pt x="4" y="26"/>
                </a:lnTo>
                <a:lnTo>
                  <a:pt x="3" y="26"/>
                </a:lnTo>
                <a:lnTo>
                  <a:pt x="2" y="26"/>
                </a:lnTo>
                <a:lnTo>
                  <a:pt x="2" y="25"/>
                </a:lnTo>
                <a:lnTo>
                  <a:pt x="1" y="24"/>
                </a:lnTo>
                <a:lnTo>
                  <a:pt x="1" y="23"/>
                </a:lnTo>
                <a:lnTo>
                  <a:pt x="2" y="23"/>
                </a:lnTo>
                <a:lnTo>
                  <a:pt x="2" y="22"/>
                </a:lnTo>
                <a:lnTo>
                  <a:pt x="3" y="22"/>
                </a:lnTo>
                <a:lnTo>
                  <a:pt x="3" y="21"/>
                </a:lnTo>
                <a:lnTo>
                  <a:pt x="4" y="21"/>
                </a:lnTo>
                <a:lnTo>
                  <a:pt x="4" y="20"/>
                </a:lnTo>
                <a:lnTo>
                  <a:pt x="4" y="19"/>
                </a:lnTo>
                <a:lnTo>
                  <a:pt x="5" y="19"/>
                </a:lnTo>
                <a:lnTo>
                  <a:pt x="5" y="18"/>
                </a:lnTo>
                <a:lnTo>
                  <a:pt x="5" y="17"/>
                </a:lnTo>
                <a:lnTo>
                  <a:pt x="5" y="16"/>
                </a:lnTo>
                <a:lnTo>
                  <a:pt x="4" y="16"/>
                </a:lnTo>
                <a:lnTo>
                  <a:pt x="4" y="15"/>
                </a:lnTo>
                <a:lnTo>
                  <a:pt x="4" y="14"/>
                </a:lnTo>
                <a:lnTo>
                  <a:pt x="3" y="14"/>
                </a:lnTo>
                <a:lnTo>
                  <a:pt x="3" y="13"/>
                </a:lnTo>
                <a:lnTo>
                  <a:pt x="2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10"/>
                </a:lnTo>
                <a:lnTo>
                  <a:pt x="3" y="9"/>
                </a:lnTo>
                <a:lnTo>
                  <a:pt x="3" y="8"/>
                </a:lnTo>
                <a:lnTo>
                  <a:pt x="3" y="7"/>
                </a:lnTo>
                <a:lnTo>
                  <a:pt x="4" y="7"/>
                </a:lnTo>
                <a:lnTo>
                  <a:pt x="5" y="7"/>
                </a:lnTo>
                <a:lnTo>
                  <a:pt x="6" y="7"/>
                </a:lnTo>
                <a:lnTo>
                  <a:pt x="7" y="7"/>
                </a:lnTo>
                <a:lnTo>
                  <a:pt x="7" y="8"/>
                </a:lnTo>
                <a:lnTo>
                  <a:pt x="8" y="8"/>
                </a:lnTo>
                <a:lnTo>
                  <a:pt x="8" y="9"/>
                </a:lnTo>
                <a:lnTo>
                  <a:pt x="9" y="9"/>
                </a:lnTo>
                <a:lnTo>
                  <a:pt x="9" y="8"/>
                </a:lnTo>
                <a:lnTo>
                  <a:pt x="10" y="8"/>
                </a:lnTo>
                <a:lnTo>
                  <a:pt x="11" y="8"/>
                </a:lnTo>
                <a:lnTo>
                  <a:pt x="12" y="8"/>
                </a:lnTo>
                <a:lnTo>
                  <a:pt x="13" y="8"/>
                </a:lnTo>
                <a:lnTo>
                  <a:pt x="13" y="7"/>
                </a:lnTo>
                <a:lnTo>
                  <a:pt x="14" y="7"/>
                </a:lnTo>
                <a:lnTo>
                  <a:pt x="14" y="8"/>
                </a:lnTo>
                <a:lnTo>
                  <a:pt x="14" y="9"/>
                </a:lnTo>
                <a:lnTo>
                  <a:pt x="14" y="10"/>
                </a:lnTo>
                <a:lnTo>
                  <a:pt x="15" y="10"/>
                </a:lnTo>
                <a:lnTo>
                  <a:pt x="15" y="11"/>
                </a:lnTo>
                <a:lnTo>
                  <a:pt x="15" y="12"/>
                </a:lnTo>
                <a:lnTo>
                  <a:pt x="16" y="12"/>
                </a:lnTo>
                <a:lnTo>
                  <a:pt x="17" y="12"/>
                </a:lnTo>
                <a:lnTo>
                  <a:pt x="18" y="12"/>
                </a:lnTo>
                <a:lnTo>
                  <a:pt x="19" y="12"/>
                </a:lnTo>
                <a:lnTo>
                  <a:pt x="20" y="12"/>
                </a:lnTo>
                <a:lnTo>
                  <a:pt x="21" y="12"/>
                </a:lnTo>
                <a:lnTo>
                  <a:pt x="22" y="12"/>
                </a:lnTo>
                <a:lnTo>
                  <a:pt x="23" y="12"/>
                </a:lnTo>
                <a:lnTo>
                  <a:pt x="24" y="12"/>
                </a:lnTo>
                <a:lnTo>
                  <a:pt x="25" y="12"/>
                </a:lnTo>
                <a:lnTo>
                  <a:pt x="26" y="12"/>
                </a:lnTo>
                <a:lnTo>
                  <a:pt x="26" y="13"/>
                </a:lnTo>
                <a:lnTo>
                  <a:pt x="27" y="13"/>
                </a:lnTo>
                <a:lnTo>
                  <a:pt x="28" y="13"/>
                </a:lnTo>
                <a:lnTo>
                  <a:pt x="29" y="13"/>
                </a:lnTo>
                <a:lnTo>
                  <a:pt x="30" y="13"/>
                </a:lnTo>
                <a:lnTo>
                  <a:pt x="31" y="13"/>
                </a:lnTo>
                <a:lnTo>
                  <a:pt x="32" y="13"/>
                </a:lnTo>
                <a:lnTo>
                  <a:pt x="33" y="13"/>
                </a:lnTo>
                <a:lnTo>
                  <a:pt x="34" y="13"/>
                </a:lnTo>
                <a:lnTo>
                  <a:pt x="35" y="13"/>
                </a:lnTo>
                <a:lnTo>
                  <a:pt x="36" y="13"/>
                </a:lnTo>
                <a:lnTo>
                  <a:pt x="37" y="13"/>
                </a:lnTo>
                <a:lnTo>
                  <a:pt x="38" y="13"/>
                </a:lnTo>
                <a:lnTo>
                  <a:pt x="39" y="14"/>
                </a:lnTo>
                <a:lnTo>
                  <a:pt x="40" y="14"/>
                </a:lnTo>
                <a:lnTo>
                  <a:pt x="42" y="14"/>
                </a:lnTo>
                <a:lnTo>
                  <a:pt x="44" y="13"/>
                </a:lnTo>
                <a:lnTo>
                  <a:pt x="45" y="12"/>
                </a:lnTo>
                <a:lnTo>
                  <a:pt x="45" y="11"/>
                </a:lnTo>
                <a:lnTo>
                  <a:pt x="46" y="10"/>
                </a:lnTo>
                <a:lnTo>
                  <a:pt x="46" y="9"/>
                </a:lnTo>
                <a:lnTo>
                  <a:pt x="46" y="8"/>
                </a:lnTo>
                <a:lnTo>
                  <a:pt x="46" y="7"/>
                </a:lnTo>
                <a:lnTo>
                  <a:pt x="46" y="6"/>
                </a:lnTo>
                <a:lnTo>
                  <a:pt x="46" y="5"/>
                </a:lnTo>
                <a:lnTo>
                  <a:pt x="46" y="4"/>
                </a:lnTo>
                <a:lnTo>
                  <a:pt x="47" y="4"/>
                </a:lnTo>
                <a:lnTo>
                  <a:pt x="48" y="3"/>
                </a:lnTo>
                <a:lnTo>
                  <a:pt x="49" y="3"/>
                </a:lnTo>
                <a:lnTo>
                  <a:pt x="50" y="4"/>
                </a:lnTo>
                <a:lnTo>
                  <a:pt x="51" y="4"/>
                </a:lnTo>
                <a:lnTo>
                  <a:pt x="51" y="3"/>
                </a:lnTo>
                <a:lnTo>
                  <a:pt x="51" y="2"/>
                </a:lnTo>
                <a:lnTo>
                  <a:pt x="52" y="2"/>
                </a:lnTo>
                <a:lnTo>
                  <a:pt x="53" y="2"/>
                </a:lnTo>
                <a:lnTo>
                  <a:pt x="54" y="2"/>
                </a:lnTo>
                <a:lnTo>
                  <a:pt x="54" y="1"/>
                </a:lnTo>
                <a:lnTo>
                  <a:pt x="55" y="1"/>
                </a:lnTo>
                <a:lnTo>
                  <a:pt x="56" y="2"/>
                </a:lnTo>
                <a:lnTo>
                  <a:pt x="57" y="2"/>
                </a:lnTo>
                <a:lnTo>
                  <a:pt x="58" y="2"/>
                </a:lnTo>
                <a:lnTo>
                  <a:pt x="58" y="1"/>
                </a:lnTo>
                <a:lnTo>
                  <a:pt x="59" y="1"/>
                </a:lnTo>
                <a:lnTo>
                  <a:pt x="61" y="1"/>
                </a:lnTo>
                <a:lnTo>
                  <a:pt x="62" y="0"/>
                </a:lnTo>
                <a:lnTo>
                  <a:pt x="63" y="0"/>
                </a:lnTo>
                <a:lnTo>
                  <a:pt x="64" y="1"/>
                </a:lnTo>
                <a:lnTo>
                  <a:pt x="64" y="0"/>
                </a:lnTo>
                <a:lnTo>
                  <a:pt x="65" y="0"/>
                </a:lnTo>
                <a:lnTo>
                  <a:pt x="66" y="0"/>
                </a:lnTo>
                <a:lnTo>
                  <a:pt x="67" y="0"/>
                </a:lnTo>
                <a:lnTo>
                  <a:pt x="68" y="0"/>
                </a:lnTo>
                <a:lnTo>
                  <a:pt x="69" y="0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04" name="Freeform 172"/>
          <p:cNvSpPr>
            <a:spLocks/>
          </p:cNvSpPr>
          <p:nvPr/>
        </p:nvSpPr>
        <p:spPr bwMode="auto">
          <a:xfrm>
            <a:off x="1123062" y="4459135"/>
            <a:ext cx="117094" cy="296384"/>
          </a:xfrm>
          <a:custGeom>
            <a:avLst/>
            <a:gdLst>
              <a:gd name="T0" fmla="*/ 3 w 118"/>
              <a:gd name="T1" fmla="*/ 3 h 314"/>
              <a:gd name="T2" fmla="*/ 6 w 118"/>
              <a:gd name="T3" fmla="*/ 8 h 314"/>
              <a:gd name="T4" fmla="*/ 13 w 118"/>
              <a:gd name="T5" fmla="*/ 9 h 314"/>
              <a:gd name="T6" fmla="*/ 19 w 118"/>
              <a:gd name="T7" fmla="*/ 7 h 314"/>
              <a:gd name="T8" fmla="*/ 23 w 118"/>
              <a:gd name="T9" fmla="*/ 8 h 314"/>
              <a:gd name="T10" fmla="*/ 29 w 118"/>
              <a:gd name="T11" fmla="*/ 10 h 314"/>
              <a:gd name="T12" fmla="*/ 35 w 118"/>
              <a:gd name="T13" fmla="*/ 20 h 314"/>
              <a:gd name="T14" fmla="*/ 40 w 118"/>
              <a:gd name="T15" fmla="*/ 25 h 314"/>
              <a:gd name="T16" fmla="*/ 45 w 118"/>
              <a:gd name="T17" fmla="*/ 30 h 314"/>
              <a:gd name="T18" fmla="*/ 42 w 118"/>
              <a:gd name="T19" fmla="*/ 35 h 314"/>
              <a:gd name="T20" fmla="*/ 47 w 118"/>
              <a:gd name="T21" fmla="*/ 39 h 314"/>
              <a:gd name="T22" fmla="*/ 47 w 118"/>
              <a:gd name="T23" fmla="*/ 49 h 314"/>
              <a:gd name="T24" fmla="*/ 51 w 118"/>
              <a:gd name="T25" fmla="*/ 50 h 314"/>
              <a:gd name="T26" fmla="*/ 58 w 118"/>
              <a:gd name="T27" fmla="*/ 52 h 314"/>
              <a:gd name="T28" fmla="*/ 63 w 118"/>
              <a:gd name="T29" fmla="*/ 63 h 314"/>
              <a:gd name="T30" fmla="*/ 69 w 118"/>
              <a:gd name="T31" fmla="*/ 61 h 314"/>
              <a:gd name="T32" fmla="*/ 70 w 118"/>
              <a:gd name="T33" fmla="*/ 65 h 314"/>
              <a:gd name="T34" fmla="*/ 71 w 118"/>
              <a:gd name="T35" fmla="*/ 72 h 314"/>
              <a:gd name="T36" fmla="*/ 72 w 118"/>
              <a:gd name="T37" fmla="*/ 80 h 314"/>
              <a:gd name="T38" fmla="*/ 73 w 118"/>
              <a:gd name="T39" fmla="*/ 83 h 314"/>
              <a:gd name="T40" fmla="*/ 70 w 118"/>
              <a:gd name="T41" fmla="*/ 86 h 314"/>
              <a:gd name="T42" fmla="*/ 70 w 118"/>
              <a:gd name="T43" fmla="*/ 93 h 314"/>
              <a:gd name="T44" fmla="*/ 67 w 118"/>
              <a:gd name="T45" fmla="*/ 97 h 314"/>
              <a:gd name="T46" fmla="*/ 70 w 118"/>
              <a:gd name="T47" fmla="*/ 103 h 314"/>
              <a:gd name="T48" fmla="*/ 75 w 118"/>
              <a:gd name="T49" fmla="*/ 107 h 314"/>
              <a:gd name="T50" fmla="*/ 74 w 118"/>
              <a:gd name="T51" fmla="*/ 111 h 314"/>
              <a:gd name="T52" fmla="*/ 73 w 118"/>
              <a:gd name="T53" fmla="*/ 117 h 314"/>
              <a:gd name="T54" fmla="*/ 74 w 118"/>
              <a:gd name="T55" fmla="*/ 124 h 314"/>
              <a:gd name="T56" fmla="*/ 73 w 118"/>
              <a:gd name="T57" fmla="*/ 130 h 314"/>
              <a:gd name="T58" fmla="*/ 76 w 118"/>
              <a:gd name="T59" fmla="*/ 135 h 314"/>
              <a:gd name="T60" fmla="*/ 76 w 118"/>
              <a:gd name="T61" fmla="*/ 141 h 314"/>
              <a:gd name="T62" fmla="*/ 80 w 118"/>
              <a:gd name="T63" fmla="*/ 145 h 314"/>
              <a:gd name="T64" fmla="*/ 82 w 118"/>
              <a:gd name="T65" fmla="*/ 150 h 314"/>
              <a:gd name="T66" fmla="*/ 83 w 118"/>
              <a:gd name="T67" fmla="*/ 162 h 314"/>
              <a:gd name="T68" fmla="*/ 85 w 118"/>
              <a:gd name="T69" fmla="*/ 174 h 314"/>
              <a:gd name="T70" fmla="*/ 85 w 118"/>
              <a:gd name="T71" fmla="*/ 181 h 314"/>
              <a:gd name="T72" fmla="*/ 85 w 118"/>
              <a:gd name="T73" fmla="*/ 188 h 314"/>
              <a:gd name="T74" fmla="*/ 84 w 118"/>
              <a:gd name="T75" fmla="*/ 193 h 314"/>
              <a:gd name="T76" fmla="*/ 84 w 118"/>
              <a:gd name="T77" fmla="*/ 196 h 314"/>
              <a:gd name="T78" fmla="*/ 85 w 118"/>
              <a:gd name="T79" fmla="*/ 200 h 314"/>
              <a:gd name="T80" fmla="*/ 90 w 118"/>
              <a:gd name="T81" fmla="*/ 204 h 314"/>
              <a:gd name="T82" fmla="*/ 101 w 118"/>
              <a:gd name="T83" fmla="*/ 211 h 314"/>
              <a:gd name="T84" fmla="*/ 106 w 118"/>
              <a:gd name="T85" fmla="*/ 218 h 314"/>
              <a:gd name="T86" fmla="*/ 104 w 118"/>
              <a:gd name="T87" fmla="*/ 224 h 314"/>
              <a:gd name="T88" fmla="*/ 106 w 118"/>
              <a:gd name="T89" fmla="*/ 232 h 314"/>
              <a:gd name="T90" fmla="*/ 112 w 118"/>
              <a:gd name="T91" fmla="*/ 235 h 314"/>
              <a:gd name="T92" fmla="*/ 117 w 118"/>
              <a:gd name="T93" fmla="*/ 240 h 314"/>
              <a:gd name="T94" fmla="*/ 114 w 118"/>
              <a:gd name="T95" fmla="*/ 245 h 314"/>
              <a:gd name="T96" fmla="*/ 108 w 118"/>
              <a:gd name="T97" fmla="*/ 249 h 314"/>
              <a:gd name="T98" fmla="*/ 101 w 118"/>
              <a:gd name="T99" fmla="*/ 250 h 314"/>
              <a:gd name="T100" fmla="*/ 101 w 118"/>
              <a:gd name="T101" fmla="*/ 260 h 314"/>
              <a:gd name="T102" fmla="*/ 97 w 118"/>
              <a:gd name="T103" fmla="*/ 272 h 314"/>
              <a:gd name="T104" fmla="*/ 98 w 118"/>
              <a:gd name="T105" fmla="*/ 293 h 314"/>
              <a:gd name="T106" fmla="*/ 95 w 118"/>
              <a:gd name="T107" fmla="*/ 299 h 314"/>
              <a:gd name="T108" fmla="*/ 91 w 118"/>
              <a:gd name="T109" fmla="*/ 305 h 314"/>
              <a:gd name="T110" fmla="*/ 90 w 118"/>
              <a:gd name="T111" fmla="*/ 310 h 31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18"/>
              <a:gd name="T169" fmla="*/ 0 h 314"/>
              <a:gd name="T170" fmla="*/ 118 w 118"/>
              <a:gd name="T171" fmla="*/ 314 h 31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18" h="314">
                <a:moveTo>
                  <a:pt x="0" y="0"/>
                </a:moveTo>
                <a:lnTo>
                  <a:pt x="0" y="1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2" y="3"/>
                </a:lnTo>
                <a:lnTo>
                  <a:pt x="3" y="3"/>
                </a:lnTo>
                <a:lnTo>
                  <a:pt x="3" y="4"/>
                </a:lnTo>
                <a:lnTo>
                  <a:pt x="4" y="4"/>
                </a:lnTo>
                <a:lnTo>
                  <a:pt x="4" y="5"/>
                </a:lnTo>
                <a:lnTo>
                  <a:pt x="4" y="6"/>
                </a:lnTo>
                <a:lnTo>
                  <a:pt x="4" y="7"/>
                </a:lnTo>
                <a:lnTo>
                  <a:pt x="5" y="7"/>
                </a:lnTo>
                <a:lnTo>
                  <a:pt x="5" y="8"/>
                </a:lnTo>
                <a:lnTo>
                  <a:pt x="6" y="8"/>
                </a:lnTo>
                <a:lnTo>
                  <a:pt x="7" y="8"/>
                </a:lnTo>
                <a:lnTo>
                  <a:pt x="8" y="9"/>
                </a:lnTo>
                <a:lnTo>
                  <a:pt x="9" y="9"/>
                </a:lnTo>
                <a:lnTo>
                  <a:pt x="10" y="10"/>
                </a:lnTo>
                <a:lnTo>
                  <a:pt x="11" y="9"/>
                </a:lnTo>
                <a:lnTo>
                  <a:pt x="12" y="9"/>
                </a:lnTo>
                <a:lnTo>
                  <a:pt x="13" y="9"/>
                </a:lnTo>
                <a:lnTo>
                  <a:pt x="14" y="9"/>
                </a:lnTo>
                <a:lnTo>
                  <a:pt x="15" y="9"/>
                </a:lnTo>
                <a:lnTo>
                  <a:pt x="16" y="9"/>
                </a:lnTo>
                <a:lnTo>
                  <a:pt x="16" y="8"/>
                </a:lnTo>
                <a:lnTo>
                  <a:pt x="17" y="8"/>
                </a:lnTo>
                <a:lnTo>
                  <a:pt x="17" y="7"/>
                </a:lnTo>
                <a:lnTo>
                  <a:pt x="18" y="7"/>
                </a:lnTo>
                <a:lnTo>
                  <a:pt x="19" y="7"/>
                </a:lnTo>
                <a:lnTo>
                  <a:pt x="20" y="7"/>
                </a:lnTo>
                <a:lnTo>
                  <a:pt x="21" y="7"/>
                </a:lnTo>
                <a:lnTo>
                  <a:pt x="22" y="7"/>
                </a:lnTo>
                <a:lnTo>
                  <a:pt x="23" y="7"/>
                </a:lnTo>
                <a:lnTo>
                  <a:pt x="23" y="8"/>
                </a:lnTo>
                <a:lnTo>
                  <a:pt x="24" y="8"/>
                </a:lnTo>
                <a:lnTo>
                  <a:pt x="25" y="8"/>
                </a:lnTo>
                <a:lnTo>
                  <a:pt x="26" y="8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9"/>
                </a:lnTo>
                <a:lnTo>
                  <a:pt x="29" y="10"/>
                </a:lnTo>
                <a:lnTo>
                  <a:pt x="29" y="11"/>
                </a:lnTo>
                <a:lnTo>
                  <a:pt x="29" y="12"/>
                </a:lnTo>
                <a:lnTo>
                  <a:pt x="29" y="13"/>
                </a:lnTo>
                <a:lnTo>
                  <a:pt x="29" y="14"/>
                </a:lnTo>
                <a:lnTo>
                  <a:pt x="32" y="17"/>
                </a:lnTo>
                <a:lnTo>
                  <a:pt x="34" y="20"/>
                </a:lnTo>
                <a:lnTo>
                  <a:pt x="35" y="20"/>
                </a:lnTo>
                <a:lnTo>
                  <a:pt x="35" y="21"/>
                </a:lnTo>
                <a:lnTo>
                  <a:pt x="36" y="21"/>
                </a:lnTo>
                <a:lnTo>
                  <a:pt x="37" y="22"/>
                </a:lnTo>
                <a:lnTo>
                  <a:pt x="37" y="23"/>
                </a:lnTo>
                <a:lnTo>
                  <a:pt x="38" y="24"/>
                </a:lnTo>
                <a:lnTo>
                  <a:pt x="39" y="24"/>
                </a:lnTo>
                <a:lnTo>
                  <a:pt x="40" y="25"/>
                </a:lnTo>
                <a:lnTo>
                  <a:pt x="41" y="25"/>
                </a:lnTo>
                <a:lnTo>
                  <a:pt x="42" y="25"/>
                </a:lnTo>
                <a:lnTo>
                  <a:pt x="43" y="26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5" y="29"/>
                </a:lnTo>
                <a:lnTo>
                  <a:pt x="45" y="30"/>
                </a:lnTo>
                <a:lnTo>
                  <a:pt x="45" y="31"/>
                </a:lnTo>
                <a:lnTo>
                  <a:pt x="44" y="31"/>
                </a:lnTo>
                <a:lnTo>
                  <a:pt x="44" y="32"/>
                </a:lnTo>
                <a:lnTo>
                  <a:pt x="43" y="32"/>
                </a:lnTo>
                <a:lnTo>
                  <a:pt x="42" y="33"/>
                </a:lnTo>
                <a:lnTo>
                  <a:pt x="42" y="34"/>
                </a:lnTo>
                <a:lnTo>
                  <a:pt x="42" y="35"/>
                </a:lnTo>
                <a:lnTo>
                  <a:pt x="42" y="36"/>
                </a:lnTo>
                <a:lnTo>
                  <a:pt x="43" y="38"/>
                </a:lnTo>
                <a:lnTo>
                  <a:pt x="44" y="39"/>
                </a:lnTo>
                <a:lnTo>
                  <a:pt x="45" y="39"/>
                </a:lnTo>
                <a:lnTo>
                  <a:pt x="46" y="39"/>
                </a:lnTo>
                <a:lnTo>
                  <a:pt x="47" y="39"/>
                </a:lnTo>
                <a:lnTo>
                  <a:pt x="46" y="40"/>
                </a:lnTo>
                <a:lnTo>
                  <a:pt x="46" y="41"/>
                </a:lnTo>
                <a:lnTo>
                  <a:pt x="45" y="42"/>
                </a:lnTo>
                <a:lnTo>
                  <a:pt x="45" y="46"/>
                </a:lnTo>
                <a:lnTo>
                  <a:pt x="45" y="48"/>
                </a:lnTo>
                <a:lnTo>
                  <a:pt x="46" y="48"/>
                </a:lnTo>
                <a:lnTo>
                  <a:pt x="46" y="49"/>
                </a:lnTo>
                <a:lnTo>
                  <a:pt x="47" y="49"/>
                </a:lnTo>
                <a:lnTo>
                  <a:pt x="47" y="50"/>
                </a:lnTo>
                <a:lnTo>
                  <a:pt x="48" y="50"/>
                </a:lnTo>
                <a:lnTo>
                  <a:pt x="49" y="50"/>
                </a:lnTo>
                <a:lnTo>
                  <a:pt x="49" y="49"/>
                </a:lnTo>
                <a:lnTo>
                  <a:pt x="50" y="49"/>
                </a:lnTo>
                <a:lnTo>
                  <a:pt x="51" y="49"/>
                </a:lnTo>
                <a:lnTo>
                  <a:pt x="51" y="50"/>
                </a:lnTo>
                <a:lnTo>
                  <a:pt x="52" y="50"/>
                </a:lnTo>
                <a:lnTo>
                  <a:pt x="53" y="50"/>
                </a:lnTo>
                <a:lnTo>
                  <a:pt x="54" y="51"/>
                </a:lnTo>
                <a:lnTo>
                  <a:pt x="55" y="52"/>
                </a:lnTo>
                <a:lnTo>
                  <a:pt x="56" y="52"/>
                </a:lnTo>
                <a:lnTo>
                  <a:pt x="57" y="52"/>
                </a:lnTo>
                <a:lnTo>
                  <a:pt x="58" y="52"/>
                </a:lnTo>
                <a:lnTo>
                  <a:pt x="59" y="52"/>
                </a:lnTo>
                <a:lnTo>
                  <a:pt x="59" y="53"/>
                </a:lnTo>
                <a:lnTo>
                  <a:pt x="60" y="54"/>
                </a:lnTo>
                <a:lnTo>
                  <a:pt x="60" y="55"/>
                </a:lnTo>
                <a:lnTo>
                  <a:pt x="62" y="58"/>
                </a:lnTo>
                <a:lnTo>
                  <a:pt x="63" y="61"/>
                </a:lnTo>
                <a:lnTo>
                  <a:pt x="63" y="62"/>
                </a:lnTo>
                <a:lnTo>
                  <a:pt x="63" y="63"/>
                </a:lnTo>
                <a:lnTo>
                  <a:pt x="63" y="64"/>
                </a:lnTo>
                <a:lnTo>
                  <a:pt x="64" y="64"/>
                </a:lnTo>
                <a:lnTo>
                  <a:pt x="65" y="63"/>
                </a:lnTo>
                <a:lnTo>
                  <a:pt x="65" y="62"/>
                </a:lnTo>
                <a:lnTo>
                  <a:pt x="66" y="62"/>
                </a:lnTo>
                <a:lnTo>
                  <a:pt x="67" y="61"/>
                </a:lnTo>
                <a:lnTo>
                  <a:pt x="68" y="61"/>
                </a:lnTo>
                <a:lnTo>
                  <a:pt x="69" y="61"/>
                </a:lnTo>
                <a:lnTo>
                  <a:pt x="70" y="61"/>
                </a:lnTo>
                <a:lnTo>
                  <a:pt x="71" y="61"/>
                </a:lnTo>
                <a:lnTo>
                  <a:pt x="71" y="62"/>
                </a:lnTo>
                <a:lnTo>
                  <a:pt x="70" y="63"/>
                </a:lnTo>
                <a:lnTo>
                  <a:pt x="70" y="64"/>
                </a:lnTo>
                <a:lnTo>
                  <a:pt x="70" y="65"/>
                </a:lnTo>
                <a:lnTo>
                  <a:pt x="70" y="66"/>
                </a:lnTo>
                <a:lnTo>
                  <a:pt x="70" y="67"/>
                </a:lnTo>
                <a:lnTo>
                  <a:pt x="70" y="68"/>
                </a:lnTo>
                <a:lnTo>
                  <a:pt x="71" y="69"/>
                </a:lnTo>
                <a:lnTo>
                  <a:pt x="71" y="70"/>
                </a:lnTo>
                <a:lnTo>
                  <a:pt x="71" y="71"/>
                </a:lnTo>
                <a:lnTo>
                  <a:pt x="71" y="72"/>
                </a:lnTo>
                <a:lnTo>
                  <a:pt x="71" y="74"/>
                </a:lnTo>
                <a:lnTo>
                  <a:pt x="71" y="75"/>
                </a:lnTo>
                <a:lnTo>
                  <a:pt x="71" y="76"/>
                </a:lnTo>
                <a:lnTo>
                  <a:pt x="72" y="77"/>
                </a:lnTo>
                <a:lnTo>
                  <a:pt x="72" y="78"/>
                </a:lnTo>
                <a:lnTo>
                  <a:pt x="72" y="79"/>
                </a:lnTo>
                <a:lnTo>
                  <a:pt x="72" y="80"/>
                </a:lnTo>
                <a:lnTo>
                  <a:pt x="72" y="81"/>
                </a:lnTo>
                <a:lnTo>
                  <a:pt x="72" y="82"/>
                </a:lnTo>
                <a:lnTo>
                  <a:pt x="73" y="82"/>
                </a:lnTo>
                <a:lnTo>
                  <a:pt x="73" y="81"/>
                </a:lnTo>
                <a:lnTo>
                  <a:pt x="74" y="81"/>
                </a:lnTo>
                <a:lnTo>
                  <a:pt x="74" y="82"/>
                </a:lnTo>
                <a:lnTo>
                  <a:pt x="73" y="82"/>
                </a:lnTo>
                <a:lnTo>
                  <a:pt x="73" y="83"/>
                </a:lnTo>
                <a:lnTo>
                  <a:pt x="72" y="83"/>
                </a:lnTo>
                <a:lnTo>
                  <a:pt x="71" y="83"/>
                </a:lnTo>
                <a:lnTo>
                  <a:pt x="70" y="83"/>
                </a:lnTo>
                <a:lnTo>
                  <a:pt x="70" y="84"/>
                </a:lnTo>
                <a:lnTo>
                  <a:pt x="70" y="85"/>
                </a:lnTo>
                <a:lnTo>
                  <a:pt x="70" y="86"/>
                </a:lnTo>
                <a:lnTo>
                  <a:pt x="70" y="87"/>
                </a:lnTo>
                <a:lnTo>
                  <a:pt x="70" y="88"/>
                </a:lnTo>
                <a:lnTo>
                  <a:pt x="70" y="89"/>
                </a:lnTo>
                <a:lnTo>
                  <a:pt x="70" y="90"/>
                </a:lnTo>
                <a:lnTo>
                  <a:pt x="70" y="91"/>
                </a:lnTo>
                <a:lnTo>
                  <a:pt x="70" y="92"/>
                </a:lnTo>
                <a:lnTo>
                  <a:pt x="70" y="93"/>
                </a:lnTo>
                <a:lnTo>
                  <a:pt x="70" y="94"/>
                </a:lnTo>
                <a:lnTo>
                  <a:pt x="69" y="94"/>
                </a:lnTo>
                <a:lnTo>
                  <a:pt x="68" y="93"/>
                </a:lnTo>
                <a:lnTo>
                  <a:pt x="67" y="93"/>
                </a:lnTo>
                <a:lnTo>
                  <a:pt x="66" y="93"/>
                </a:lnTo>
                <a:lnTo>
                  <a:pt x="65" y="93"/>
                </a:lnTo>
                <a:lnTo>
                  <a:pt x="66" y="95"/>
                </a:lnTo>
                <a:lnTo>
                  <a:pt x="67" y="97"/>
                </a:lnTo>
                <a:lnTo>
                  <a:pt x="67" y="98"/>
                </a:lnTo>
                <a:lnTo>
                  <a:pt x="67" y="99"/>
                </a:lnTo>
                <a:lnTo>
                  <a:pt x="68" y="100"/>
                </a:lnTo>
                <a:lnTo>
                  <a:pt x="68" y="101"/>
                </a:lnTo>
                <a:lnTo>
                  <a:pt x="69" y="102"/>
                </a:lnTo>
                <a:lnTo>
                  <a:pt x="70" y="102"/>
                </a:lnTo>
                <a:lnTo>
                  <a:pt x="70" y="103"/>
                </a:lnTo>
                <a:lnTo>
                  <a:pt x="71" y="103"/>
                </a:lnTo>
                <a:lnTo>
                  <a:pt x="72" y="104"/>
                </a:lnTo>
                <a:lnTo>
                  <a:pt x="73" y="105"/>
                </a:lnTo>
                <a:lnTo>
                  <a:pt x="73" y="106"/>
                </a:lnTo>
                <a:lnTo>
                  <a:pt x="74" y="106"/>
                </a:lnTo>
                <a:lnTo>
                  <a:pt x="75" y="106"/>
                </a:lnTo>
                <a:lnTo>
                  <a:pt x="75" y="107"/>
                </a:lnTo>
                <a:lnTo>
                  <a:pt x="76" y="107"/>
                </a:lnTo>
                <a:lnTo>
                  <a:pt x="76" y="108"/>
                </a:lnTo>
                <a:lnTo>
                  <a:pt x="76" y="109"/>
                </a:lnTo>
                <a:lnTo>
                  <a:pt x="75" y="109"/>
                </a:lnTo>
                <a:lnTo>
                  <a:pt x="74" y="109"/>
                </a:lnTo>
                <a:lnTo>
                  <a:pt x="74" y="110"/>
                </a:lnTo>
                <a:lnTo>
                  <a:pt x="74" y="111"/>
                </a:lnTo>
                <a:lnTo>
                  <a:pt x="73" y="111"/>
                </a:lnTo>
                <a:lnTo>
                  <a:pt x="74" y="112"/>
                </a:lnTo>
                <a:lnTo>
                  <a:pt x="74" y="113"/>
                </a:lnTo>
                <a:lnTo>
                  <a:pt x="73" y="114"/>
                </a:lnTo>
                <a:lnTo>
                  <a:pt x="73" y="115"/>
                </a:lnTo>
                <a:lnTo>
                  <a:pt x="73" y="116"/>
                </a:lnTo>
                <a:lnTo>
                  <a:pt x="73" y="117"/>
                </a:lnTo>
                <a:lnTo>
                  <a:pt x="73" y="118"/>
                </a:lnTo>
                <a:lnTo>
                  <a:pt x="73" y="119"/>
                </a:lnTo>
                <a:lnTo>
                  <a:pt x="73" y="120"/>
                </a:lnTo>
                <a:lnTo>
                  <a:pt x="74" y="121"/>
                </a:lnTo>
                <a:lnTo>
                  <a:pt x="74" y="122"/>
                </a:lnTo>
                <a:lnTo>
                  <a:pt x="74" y="123"/>
                </a:lnTo>
                <a:lnTo>
                  <a:pt x="74" y="124"/>
                </a:lnTo>
                <a:lnTo>
                  <a:pt x="73" y="124"/>
                </a:lnTo>
                <a:lnTo>
                  <a:pt x="73" y="125"/>
                </a:lnTo>
                <a:lnTo>
                  <a:pt x="73" y="126"/>
                </a:lnTo>
                <a:lnTo>
                  <a:pt x="73" y="127"/>
                </a:lnTo>
                <a:lnTo>
                  <a:pt x="73" y="128"/>
                </a:lnTo>
                <a:lnTo>
                  <a:pt x="73" y="129"/>
                </a:lnTo>
                <a:lnTo>
                  <a:pt x="73" y="130"/>
                </a:lnTo>
                <a:lnTo>
                  <a:pt x="73" y="131"/>
                </a:lnTo>
                <a:lnTo>
                  <a:pt x="74" y="132"/>
                </a:lnTo>
                <a:lnTo>
                  <a:pt x="74" y="133"/>
                </a:lnTo>
                <a:lnTo>
                  <a:pt x="74" y="134"/>
                </a:lnTo>
                <a:lnTo>
                  <a:pt x="75" y="134"/>
                </a:lnTo>
                <a:lnTo>
                  <a:pt x="75" y="135"/>
                </a:lnTo>
                <a:lnTo>
                  <a:pt x="76" y="135"/>
                </a:lnTo>
                <a:lnTo>
                  <a:pt x="76" y="136"/>
                </a:lnTo>
                <a:lnTo>
                  <a:pt x="76" y="137"/>
                </a:lnTo>
                <a:lnTo>
                  <a:pt x="76" y="138"/>
                </a:lnTo>
                <a:lnTo>
                  <a:pt x="76" y="139"/>
                </a:lnTo>
                <a:lnTo>
                  <a:pt x="76" y="140"/>
                </a:lnTo>
                <a:lnTo>
                  <a:pt x="76" y="141"/>
                </a:lnTo>
                <a:lnTo>
                  <a:pt x="77" y="141"/>
                </a:lnTo>
                <a:lnTo>
                  <a:pt x="77" y="142"/>
                </a:lnTo>
                <a:lnTo>
                  <a:pt x="78" y="142"/>
                </a:lnTo>
                <a:lnTo>
                  <a:pt x="78" y="143"/>
                </a:lnTo>
                <a:lnTo>
                  <a:pt x="79" y="143"/>
                </a:lnTo>
                <a:lnTo>
                  <a:pt x="79" y="144"/>
                </a:lnTo>
                <a:lnTo>
                  <a:pt x="80" y="144"/>
                </a:lnTo>
                <a:lnTo>
                  <a:pt x="80" y="145"/>
                </a:lnTo>
                <a:lnTo>
                  <a:pt x="81" y="145"/>
                </a:lnTo>
                <a:lnTo>
                  <a:pt x="81" y="146"/>
                </a:lnTo>
                <a:lnTo>
                  <a:pt x="82" y="146"/>
                </a:lnTo>
                <a:lnTo>
                  <a:pt x="82" y="147"/>
                </a:lnTo>
                <a:lnTo>
                  <a:pt x="82" y="148"/>
                </a:lnTo>
                <a:lnTo>
                  <a:pt x="82" y="149"/>
                </a:lnTo>
                <a:lnTo>
                  <a:pt x="82" y="150"/>
                </a:lnTo>
                <a:lnTo>
                  <a:pt x="82" y="151"/>
                </a:lnTo>
                <a:lnTo>
                  <a:pt x="82" y="152"/>
                </a:lnTo>
                <a:lnTo>
                  <a:pt x="82" y="153"/>
                </a:lnTo>
                <a:lnTo>
                  <a:pt x="83" y="153"/>
                </a:lnTo>
                <a:lnTo>
                  <a:pt x="83" y="154"/>
                </a:lnTo>
                <a:lnTo>
                  <a:pt x="83" y="155"/>
                </a:lnTo>
                <a:lnTo>
                  <a:pt x="83" y="162"/>
                </a:lnTo>
                <a:lnTo>
                  <a:pt x="84" y="167"/>
                </a:lnTo>
                <a:lnTo>
                  <a:pt x="84" y="168"/>
                </a:lnTo>
                <a:lnTo>
                  <a:pt x="84" y="169"/>
                </a:lnTo>
                <a:lnTo>
                  <a:pt x="85" y="171"/>
                </a:lnTo>
                <a:lnTo>
                  <a:pt x="85" y="172"/>
                </a:lnTo>
                <a:lnTo>
                  <a:pt x="85" y="173"/>
                </a:lnTo>
                <a:lnTo>
                  <a:pt x="85" y="174"/>
                </a:lnTo>
                <a:lnTo>
                  <a:pt x="85" y="175"/>
                </a:lnTo>
                <a:lnTo>
                  <a:pt x="85" y="176"/>
                </a:lnTo>
                <a:lnTo>
                  <a:pt x="85" y="177"/>
                </a:lnTo>
                <a:lnTo>
                  <a:pt x="85" y="178"/>
                </a:lnTo>
                <a:lnTo>
                  <a:pt x="85" y="179"/>
                </a:lnTo>
                <a:lnTo>
                  <a:pt x="85" y="180"/>
                </a:lnTo>
                <a:lnTo>
                  <a:pt x="85" y="181"/>
                </a:lnTo>
                <a:lnTo>
                  <a:pt x="85" y="182"/>
                </a:lnTo>
                <a:lnTo>
                  <a:pt x="85" y="183"/>
                </a:lnTo>
                <a:lnTo>
                  <a:pt x="85" y="184"/>
                </a:lnTo>
                <a:lnTo>
                  <a:pt x="85" y="185"/>
                </a:lnTo>
                <a:lnTo>
                  <a:pt x="85" y="186"/>
                </a:lnTo>
                <a:lnTo>
                  <a:pt x="85" y="187"/>
                </a:lnTo>
                <a:lnTo>
                  <a:pt x="85" y="188"/>
                </a:lnTo>
                <a:lnTo>
                  <a:pt x="85" y="189"/>
                </a:lnTo>
                <a:lnTo>
                  <a:pt x="85" y="190"/>
                </a:lnTo>
                <a:lnTo>
                  <a:pt x="85" y="191"/>
                </a:lnTo>
                <a:lnTo>
                  <a:pt x="84" y="191"/>
                </a:lnTo>
                <a:lnTo>
                  <a:pt x="84" y="192"/>
                </a:lnTo>
                <a:lnTo>
                  <a:pt x="84" y="193"/>
                </a:lnTo>
                <a:lnTo>
                  <a:pt x="83" y="193"/>
                </a:lnTo>
                <a:lnTo>
                  <a:pt x="84" y="193"/>
                </a:lnTo>
                <a:lnTo>
                  <a:pt x="85" y="193"/>
                </a:lnTo>
                <a:lnTo>
                  <a:pt x="85" y="194"/>
                </a:lnTo>
                <a:lnTo>
                  <a:pt x="84" y="194"/>
                </a:lnTo>
                <a:lnTo>
                  <a:pt x="85" y="194"/>
                </a:lnTo>
                <a:lnTo>
                  <a:pt x="85" y="195"/>
                </a:lnTo>
                <a:lnTo>
                  <a:pt x="84" y="195"/>
                </a:lnTo>
                <a:lnTo>
                  <a:pt x="84" y="196"/>
                </a:lnTo>
                <a:lnTo>
                  <a:pt x="85" y="196"/>
                </a:lnTo>
                <a:lnTo>
                  <a:pt x="85" y="197"/>
                </a:lnTo>
                <a:lnTo>
                  <a:pt x="85" y="198"/>
                </a:lnTo>
                <a:lnTo>
                  <a:pt x="84" y="198"/>
                </a:lnTo>
                <a:lnTo>
                  <a:pt x="84" y="199"/>
                </a:lnTo>
                <a:lnTo>
                  <a:pt x="84" y="200"/>
                </a:lnTo>
                <a:lnTo>
                  <a:pt x="85" y="200"/>
                </a:lnTo>
                <a:lnTo>
                  <a:pt x="86" y="200"/>
                </a:lnTo>
                <a:lnTo>
                  <a:pt x="86" y="201"/>
                </a:lnTo>
                <a:lnTo>
                  <a:pt x="86" y="202"/>
                </a:lnTo>
                <a:lnTo>
                  <a:pt x="86" y="203"/>
                </a:lnTo>
                <a:lnTo>
                  <a:pt x="86" y="204"/>
                </a:lnTo>
                <a:lnTo>
                  <a:pt x="87" y="204"/>
                </a:lnTo>
                <a:lnTo>
                  <a:pt x="89" y="204"/>
                </a:lnTo>
                <a:lnTo>
                  <a:pt x="90" y="204"/>
                </a:lnTo>
                <a:lnTo>
                  <a:pt x="91" y="205"/>
                </a:lnTo>
                <a:lnTo>
                  <a:pt x="94" y="207"/>
                </a:lnTo>
                <a:lnTo>
                  <a:pt x="95" y="208"/>
                </a:lnTo>
                <a:lnTo>
                  <a:pt x="96" y="209"/>
                </a:lnTo>
                <a:lnTo>
                  <a:pt x="98" y="210"/>
                </a:lnTo>
                <a:lnTo>
                  <a:pt x="99" y="210"/>
                </a:lnTo>
                <a:lnTo>
                  <a:pt x="101" y="210"/>
                </a:lnTo>
                <a:lnTo>
                  <a:pt x="101" y="211"/>
                </a:lnTo>
                <a:lnTo>
                  <a:pt x="103" y="211"/>
                </a:lnTo>
                <a:lnTo>
                  <a:pt x="103" y="212"/>
                </a:lnTo>
                <a:lnTo>
                  <a:pt x="104" y="214"/>
                </a:lnTo>
                <a:lnTo>
                  <a:pt x="105" y="214"/>
                </a:lnTo>
                <a:lnTo>
                  <a:pt x="105" y="215"/>
                </a:lnTo>
                <a:lnTo>
                  <a:pt x="105" y="216"/>
                </a:lnTo>
                <a:lnTo>
                  <a:pt x="106" y="217"/>
                </a:lnTo>
                <a:lnTo>
                  <a:pt x="106" y="218"/>
                </a:lnTo>
                <a:lnTo>
                  <a:pt x="107" y="218"/>
                </a:lnTo>
                <a:lnTo>
                  <a:pt x="107" y="219"/>
                </a:lnTo>
                <a:lnTo>
                  <a:pt x="106" y="219"/>
                </a:lnTo>
                <a:lnTo>
                  <a:pt x="105" y="219"/>
                </a:lnTo>
                <a:lnTo>
                  <a:pt x="105" y="220"/>
                </a:lnTo>
                <a:lnTo>
                  <a:pt x="104" y="221"/>
                </a:lnTo>
                <a:lnTo>
                  <a:pt x="104" y="222"/>
                </a:lnTo>
                <a:lnTo>
                  <a:pt x="104" y="224"/>
                </a:lnTo>
                <a:lnTo>
                  <a:pt x="104" y="225"/>
                </a:lnTo>
                <a:lnTo>
                  <a:pt x="104" y="228"/>
                </a:lnTo>
                <a:lnTo>
                  <a:pt x="104" y="229"/>
                </a:lnTo>
                <a:lnTo>
                  <a:pt x="103" y="230"/>
                </a:lnTo>
                <a:lnTo>
                  <a:pt x="103" y="231"/>
                </a:lnTo>
                <a:lnTo>
                  <a:pt x="104" y="232"/>
                </a:lnTo>
                <a:lnTo>
                  <a:pt x="106" y="232"/>
                </a:lnTo>
                <a:lnTo>
                  <a:pt x="107" y="232"/>
                </a:lnTo>
                <a:lnTo>
                  <a:pt x="108" y="232"/>
                </a:lnTo>
                <a:lnTo>
                  <a:pt x="109" y="232"/>
                </a:lnTo>
                <a:lnTo>
                  <a:pt x="110" y="232"/>
                </a:lnTo>
                <a:lnTo>
                  <a:pt x="111" y="233"/>
                </a:lnTo>
                <a:lnTo>
                  <a:pt x="111" y="234"/>
                </a:lnTo>
                <a:lnTo>
                  <a:pt x="112" y="235"/>
                </a:lnTo>
                <a:lnTo>
                  <a:pt x="113" y="236"/>
                </a:lnTo>
                <a:lnTo>
                  <a:pt x="113" y="237"/>
                </a:lnTo>
                <a:lnTo>
                  <a:pt x="114" y="237"/>
                </a:lnTo>
                <a:lnTo>
                  <a:pt x="115" y="237"/>
                </a:lnTo>
                <a:lnTo>
                  <a:pt x="116" y="237"/>
                </a:lnTo>
                <a:lnTo>
                  <a:pt x="116" y="238"/>
                </a:lnTo>
                <a:lnTo>
                  <a:pt x="116" y="239"/>
                </a:lnTo>
                <a:lnTo>
                  <a:pt x="117" y="240"/>
                </a:lnTo>
                <a:lnTo>
                  <a:pt x="117" y="241"/>
                </a:lnTo>
                <a:lnTo>
                  <a:pt x="117" y="242"/>
                </a:lnTo>
                <a:lnTo>
                  <a:pt x="118" y="242"/>
                </a:lnTo>
                <a:lnTo>
                  <a:pt x="118" y="243"/>
                </a:lnTo>
                <a:lnTo>
                  <a:pt x="117" y="243"/>
                </a:lnTo>
                <a:lnTo>
                  <a:pt x="116" y="244"/>
                </a:lnTo>
                <a:lnTo>
                  <a:pt x="115" y="244"/>
                </a:lnTo>
                <a:lnTo>
                  <a:pt x="114" y="245"/>
                </a:lnTo>
                <a:lnTo>
                  <a:pt x="113" y="246"/>
                </a:lnTo>
                <a:lnTo>
                  <a:pt x="113" y="247"/>
                </a:lnTo>
                <a:lnTo>
                  <a:pt x="112" y="247"/>
                </a:lnTo>
                <a:lnTo>
                  <a:pt x="111" y="248"/>
                </a:lnTo>
                <a:lnTo>
                  <a:pt x="110" y="248"/>
                </a:lnTo>
                <a:lnTo>
                  <a:pt x="109" y="248"/>
                </a:lnTo>
                <a:lnTo>
                  <a:pt x="108" y="249"/>
                </a:lnTo>
                <a:lnTo>
                  <a:pt x="107" y="249"/>
                </a:lnTo>
                <a:lnTo>
                  <a:pt x="106" y="250"/>
                </a:lnTo>
                <a:lnTo>
                  <a:pt x="105" y="250"/>
                </a:lnTo>
                <a:lnTo>
                  <a:pt x="103" y="250"/>
                </a:lnTo>
                <a:lnTo>
                  <a:pt x="102" y="250"/>
                </a:lnTo>
                <a:lnTo>
                  <a:pt x="101" y="250"/>
                </a:lnTo>
                <a:lnTo>
                  <a:pt x="101" y="251"/>
                </a:lnTo>
                <a:lnTo>
                  <a:pt x="101" y="253"/>
                </a:lnTo>
                <a:lnTo>
                  <a:pt x="101" y="254"/>
                </a:lnTo>
                <a:lnTo>
                  <a:pt x="101" y="255"/>
                </a:lnTo>
                <a:lnTo>
                  <a:pt x="100" y="257"/>
                </a:lnTo>
                <a:lnTo>
                  <a:pt x="100" y="258"/>
                </a:lnTo>
                <a:lnTo>
                  <a:pt x="99" y="259"/>
                </a:lnTo>
                <a:lnTo>
                  <a:pt x="101" y="260"/>
                </a:lnTo>
                <a:lnTo>
                  <a:pt x="103" y="263"/>
                </a:lnTo>
                <a:lnTo>
                  <a:pt x="102" y="263"/>
                </a:lnTo>
                <a:lnTo>
                  <a:pt x="100" y="266"/>
                </a:lnTo>
                <a:lnTo>
                  <a:pt x="100" y="268"/>
                </a:lnTo>
                <a:lnTo>
                  <a:pt x="98" y="269"/>
                </a:lnTo>
                <a:lnTo>
                  <a:pt x="98" y="270"/>
                </a:lnTo>
                <a:lnTo>
                  <a:pt x="97" y="272"/>
                </a:lnTo>
                <a:lnTo>
                  <a:pt x="100" y="276"/>
                </a:lnTo>
                <a:lnTo>
                  <a:pt x="102" y="280"/>
                </a:lnTo>
                <a:lnTo>
                  <a:pt x="101" y="283"/>
                </a:lnTo>
                <a:lnTo>
                  <a:pt x="101" y="287"/>
                </a:lnTo>
                <a:lnTo>
                  <a:pt x="101" y="288"/>
                </a:lnTo>
                <a:lnTo>
                  <a:pt x="101" y="289"/>
                </a:lnTo>
                <a:lnTo>
                  <a:pt x="100" y="290"/>
                </a:lnTo>
                <a:lnTo>
                  <a:pt x="98" y="293"/>
                </a:lnTo>
                <a:lnTo>
                  <a:pt x="97" y="295"/>
                </a:lnTo>
                <a:lnTo>
                  <a:pt x="96" y="295"/>
                </a:lnTo>
                <a:lnTo>
                  <a:pt x="96" y="296"/>
                </a:lnTo>
                <a:lnTo>
                  <a:pt x="96" y="297"/>
                </a:lnTo>
                <a:lnTo>
                  <a:pt x="96" y="298"/>
                </a:lnTo>
                <a:lnTo>
                  <a:pt x="95" y="298"/>
                </a:lnTo>
                <a:lnTo>
                  <a:pt x="95" y="299"/>
                </a:lnTo>
                <a:lnTo>
                  <a:pt x="95" y="300"/>
                </a:lnTo>
                <a:lnTo>
                  <a:pt x="95" y="301"/>
                </a:lnTo>
                <a:lnTo>
                  <a:pt x="94" y="302"/>
                </a:lnTo>
                <a:lnTo>
                  <a:pt x="93" y="302"/>
                </a:lnTo>
                <a:lnTo>
                  <a:pt x="93" y="303"/>
                </a:lnTo>
                <a:lnTo>
                  <a:pt x="92" y="303"/>
                </a:lnTo>
                <a:lnTo>
                  <a:pt x="91" y="304"/>
                </a:lnTo>
                <a:lnTo>
                  <a:pt x="91" y="305"/>
                </a:lnTo>
                <a:lnTo>
                  <a:pt x="91" y="306"/>
                </a:lnTo>
                <a:lnTo>
                  <a:pt x="91" y="307"/>
                </a:lnTo>
                <a:lnTo>
                  <a:pt x="90" y="307"/>
                </a:lnTo>
                <a:lnTo>
                  <a:pt x="90" y="308"/>
                </a:lnTo>
                <a:lnTo>
                  <a:pt x="89" y="308"/>
                </a:lnTo>
                <a:lnTo>
                  <a:pt x="90" y="309"/>
                </a:lnTo>
                <a:lnTo>
                  <a:pt x="90" y="310"/>
                </a:lnTo>
                <a:lnTo>
                  <a:pt x="89" y="310"/>
                </a:lnTo>
                <a:lnTo>
                  <a:pt x="88" y="311"/>
                </a:lnTo>
                <a:lnTo>
                  <a:pt x="87" y="311"/>
                </a:lnTo>
                <a:lnTo>
                  <a:pt x="87" y="312"/>
                </a:lnTo>
                <a:lnTo>
                  <a:pt x="87" y="313"/>
                </a:lnTo>
                <a:lnTo>
                  <a:pt x="87" y="314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05" name="Freeform 173"/>
          <p:cNvSpPr>
            <a:spLocks/>
          </p:cNvSpPr>
          <p:nvPr/>
        </p:nvSpPr>
        <p:spPr bwMode="auto">
          <a:xfrm>
            <a:off x="1174663" y="4578066"/>
            <a:ext cx="356244" cy="311486"/>
          </a:xfrm>
          <a:custGeom>
            <a:avLst/>
            <a:gdLst>
              <a:gd name="T0" fmla="*/ 127 w 359"/>
              <a:gd name="T1" fmla="*/ 255 h 330"/>
              <a:gd name="T2" fmla="*/ 125 w 359"/>
              <a:gd name="T3" fmla="*/ 264 h 330"/>
              <a:gd name="T4" fmla="*/ 128 w 359"/>
              <a:gd name="T5" fmla="*/ 277 h 330"/>
              <a:gd name="T6" fmla="*/ 124 w 359"/>
              <a:gd name="T7" fmla="*/ 292 h 330"/>
              <a:gd name="T8" fmla="*/ 116 w 359"/>
              <a:gd name="T9" fmla="*/ 319 h 330"/>
              <a:gd name="T10" fmla="*/ 84 w 359"/>
              <a:gd name="T11" fmla="*/ 317 h 330"/>
              <a:gd name="T12" fmla="*/ 62 w 359"/>
              <a:gd name="T13" fmla="*/ 328 h 330"/>
              <a:gd name="T14" fmla="*/ 44 w 359"/>
              <a:gd name="T15" fmla="*/ 324 h 330"/>
              <a:gd name="T16" fmla="*/ 26 w 359"/>
              <a:gd name="T17" fmla="*/ 298 h 330"/>
              <a:gd name="T18" fmla="*/ 20 w 359"/>
              <a:gd name="T19" fmla="*/ 276 h 330"/>
              <a:gd name="T20" fmla="*/ 16 w 359"/>
              <a:gd name="T21" fmla="*/ 265 h 330"/>
              <a:gd name="T22" fmla="*/ 5 w 359"/>
              <a:gd name="T23" fmla="*/ 245 h 330"/>
              <a:gd name="T24" fmla="*/ 17 w 359"/>
              <a:gd name="T25" fmla="*/ 218 h 330"/>
              <a:gd name="T26" fmla="*/ 33 w 359"/>
              <a:gd name="T27" fmla="*/ 204 h 330"/>
              <a:gd name="T28" fmla="*/ 35 w 359"/>
              <a:gd name="T29" fmla="*/ 188 h 330"/>
              <a:gd name="T30" fmla="*/ 44 w 359"/>
              <a:gd name="T31" fmla="*/ 171 h 330"/>
              <a:gd name="T32" fmla="*/ 49 w 359"/>
              <a:gd name="T33" fmla="*/ 128 h 330"/>
              <a:gd name="T34" fmla="*/ 65 w 359"/>
              <a:gd name="T35" fmla="*/ 115 h 330"/>
              <a:gd name="T36" fmla="*/ 80 w 359"/>
              <a:gd name="T37" fmla="*/ 124 h 330"/>
              <a:gd name="T38" fmla="*/ 90 w 359"/>
              <a:gd name="T39" fmla="*/ 139 h 330"/>
              <a:gd name="T40" fmla="*/ 101 w 359"/>
              <a:gd name="T41" fmla="*/ 150 h 330"/>
              <a:gd name="T42" fmla="*/ 117 w 359"/>
              <a:gd name="T43" fmla="*/ 164 h 330"/>
              <a:gd name="T44" fmla="*/ 131 w 359"/>
              <a:gd name="T45" fmla="*/ 163 h 330"/>
              <a:gd name="T46" fmla="*/ 144 w 359"/>
              <a:gd name="T47" fmla="*/ 158 h 330"/>
              <a:gd name="T48" fmla="*/ 155 w 359"/>
              <a:gd name="T49" fmla="*/ 156 h 330"/>
              <a:gd name="T50" fmla="*/ 161 w 359"/>
              <a:gd name="T51" fmla="*/ 145 h 330"/>
              <a:gd name="T52" fmla="*/ 150 w 359"/>
              <a:gd name="T53" fmla="*/ 137 h 330"/>
              <a:gd name="T54" fmla="*/ 147 w 359"/>
              <a:gd name="T55" fmla="*/ 119 h 330"/>
              <a:gd name="T56" fmla="*/ 143 w 359"/>
              <a:gd name="T57" fmla="*/ 105 h 330"/>
              <a:gd name="T58" fmla="*/ 147 w 359"/>
              <a:gd name="T59" fmla="*/ 88 h 330"/>
              <a:gd name="T60" fmla="*/ 166 w 359"/>
              <a:gd name="T61" fmla="*/ 81 h 330"/>
              <a:gd name="T62" fmla="*/ 176 w 359"/>
              <a:gd name="T63" fmla="*/ 68 h 330"/>
              <a:gd name="T64" fmla="*/ 188 w 359"/>
              <a:gd name="T65" fmla="*/ 53 h 330"/>
              <a:gd name="T66" fmla="*/ 195 w 359"/>
              <a:gd name="T67" fmla="*/ 35 h 330"/>
              <a:gd name="T68" fmla="*/ 202 w 359"/>
              <a:gd name="T69" fmla="*/ 16 h 330"/>
              <a:gd name="T70" fmla="*/ 218 w 359"/>
              <a:gd name="T71" fmla="*/ 9 h 330"/>
              <a:gd name="T72" fmla="*/ 229 w 359"/>
              <a:gd name="T73" fmla="*/ 9 h 330"/>
              <a:gd name="T74" fmla="*/ 239 w 359"/>
              <a:gd name="T75" fmla="*/ 22 h 330"/>
              <a:gd name="T76" fmla="*/ 253 w 359"/>
              <a:gd name="T77" fmla="*/ 12 h 330"/>
              <a:gd name="T78" fmla="*/ 265 w 359"/>
              <a:gd name="T79" fmla="*/ 6 h 330"/>
              <a:gd name="T80" fmla="*/ 273 w 359"/>
              <a:gd name="T81" fmla="*/ 6 h 330"/>
              <a:gd name="T82" fmla="*/ 280 w 359"/>
              <a:gd name="T83" fmla="*/ 20 h 330"/>
              <a:gd name="T84" fmla="*/ 283 w 359"/>
              <a:gd name="T85" fmla="*/ 39 h 330"/>
              <a:gd name="T86" fmla="*/ 295 w 359"/>
              <a:gd name="T87" fmla="*/ 49 h 330"/>
              <a:gd name="T88" fmla="*/ 309 w 359"/>
              <a:gd name="T89" fmla="*/ 58 h 330"/>
              <a:gd name="T90" fmla="*/ 350 w 359"/>
              <a:gd name="T91" fmla="*/ 76 h 330"/>
              <a:gd name="T92" fmla="*/ 359 w 359"/>
              <a:gd name="T93" fmla="*/ 89 h 330"/>
              <a:gd name="T94" fmla="*/ 343 w 359"/>
              <a:gd name="T95" fmla="*/ 99 h 330"/>
              <a:gd name="T96" fmla="*/ 334 w 359"/>
              <a:gd name="T97" fmla="*/ 114 h 330"/>
              <a:gd name="T98" fmla="*/ 312 w 359"/>
              <a:gd name="T99" fmla="*/ 114 h 330"/>
              <a:gd name="T100" fmla="*/ 293 w 359"/>
              <a:gd name="T101" fmla="*/ 114 h 330"/>
              <a:gd name="T102" fmla="*/ 286 w 359"/>
              <a:gd name="T103" fmla="*/ 131 h 330"/>
              <a:gd name="T104" fmla="*/ 272 w 359"/>
              <a:gd name="T105" fmla="*/ 139 h 330"/>
              <a:gd name="T106" fmla="*/ 256 w 359"/>
              <a:gd name="T107" fmla="*/ 142 h 330"/>
              <a:gd name="T108" fmla="*/ 248 w 359"/>
              <a:gd name="T109" fmla="*/ 158 h 330"/>
              <a:gd name="T110" fmla="*/ 246 w 359"/>
              <a:gd name="T111" fmla="*/ 172 h 330"/>
              <a:gd name="T112" fmla="*/ 237 w 359"/>
              <a:gd name="T113" fmla="*/ 181 h 330"/>
              <a:gd name="T114" fmla="*/ 225 w 359"/>
              <a:gd name="T115" fmla="*/ 182 h 330"/>
              <a:gd name="T116" fmla="*/ 203 w 359"/>
              <a:gd name="T117" fmla="*/ 193 h 330"/>
              <a:gd name="T118" fmla="*/ 191 w 359"/>
              <a:gd name="T119" fmla="*/ 220 h 330"/>
              <a:gd name="T120" fmla="*/ 173 w 359"/>
              <a:gd name="T121" fmla="*/ 226 h 330"/>
              <a:gd name="T122" fmla="*/ 152 w 359"/>
              <a:gd name="T123" fmla="*/ 227 h 330"/>
              <a:gd name="T124" fmla="*/ 137 w 359"/>
              <a:gd name="T125" fmla="*/ 227 h 33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359"/>
              <a:gd name="T190" fmla="*/ 0 h 330"/>
              <a:gd name="T191" fmla="*/ 359 w 359"/>
              <a:gd name="T192" fmla="*/ 330 h 330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359" h="330">
                <a:moveTo>
                  <a:pt x="125" y="243"/>
                </a:moveTo>
                <a:lnTo>
                  <a:pt x="125" y="244"/>
                </a:lnTo>
                <a:lnTo>
                  <a:pt x="125" y="245"/>
                </a:lnTo>
                <a:lnTo>
                  <a:pt x="125" y="246"/>
                </a:lnTo>
                <a:lnTo>
                  <a:pt x="126" y="246"/>
                </a:lnTo>
                <a:lnTo>
                  <a:pt x="125" y="246"/>
                </a:lnTo>
                <a:lnTo>
                  <a:pt x="126" y="246"/>
                </a:lnTo>
                <a:lnTo>
                  <a:pt x="126" y="247"/>
                </a:lnTo>
                <a:lnTo>
                  <a:pt x="127" y="247"/>
                </a:lnTo>
                <a:lnTo>
                  <a:pt x="126" y="248"/>
                </a:lnTo>
                <a:lnTo>
                  <a:pt x="125" y="248"/>
                </a:lnTo>
                <a:lnTo>
                  <a:pt x="125" y="249"/>
                </a:lnTo>
                <a:lnTo>
                  <a:pt x="126" y="249"/>
                </a:lnTo>
                <a:lnTo>
                  <a:pt x="126" y="250"/>
                </a:lnTo>
                <a:lnTo>
                  <a:pt x="127" y="250"/>
                </a:lnTo>
                <a:lnTo>
                  <a:pt x="127" y="251"/>
                </a:lnTo>
                <a:lnTo>
                  <a:pt x="127" y="252"/>
                </a:lnTo>
                <a:lnTo>
                  <a:pt x="128" y="252"/>
                </a:lnTo>
                <a:lnTo>
                  <a:pt x="128" y="253"/>
                </a:lnTo>
                <a:lnTo>
                  <a:pt x="127" y="253"/>
                </a:lnTo>
                <a:lnTo>
                  <a:pt x="127" y="254"/>
                </a:lnTo>
                <a:lnTo>
                  <a:pt x="127" y="255"/>
                </a:lnTo>
                <a:lnTo>
                  <a:pt x="128" y="255"/>
                </a:lnTo>
                <a:lnTo>
                  <a:pt x="128" y="256"/>
                </a:lnTo>
                <a:lnTo>
                  <a:pt x="128" y="255"/>
                </a:lnTo>
                <a:lnTo>
                  <a:pt x="128" y="256"/>
                </a:lnTo>
                <a:lnTo>
                  <a:pt x="129" y="256"/>
                </a:lnTo>
                <a:lnTo>
                  <a:pt x="128" y="256"/>
                </a:lnTo>
                <a:lnTo>
                  <a:pt x="128" y="257"/>
                </a:lnTo>
                <a:lnTo>
                  <a:pt x="127" y="257"/>
                </a:lnTo>
                <a:lnTo>
                  <a:pt x="127" y="258"/>
                </a:lnTo>
                <a:lnTo>
                  <a:pt x="126" y="258"/>
                </a:lnTo>
                <a:lnTo>
                  <a:pt x="125" y="258"/>
                </a:lnTo>
                <a:lnTo>
                  <a:pt x="125" y="259"/>
                </a:lnTo>
                <a:lnTo>
                  <a:pt x="124" y="259"/>
                </a:lnTo>
                <a:lnTo>
                  <a:pt x="123" y="259"/>
                </a:lnTo>
                <a:lnTo>
                  <a:pt x="123" y="260"/>
                </a:lnTo>
                <a:lnTo>
                  <a:pt x="123" y="261"/>
                </a:lnTo>
                <a:lnTo>
                  <a:pt x="123" y="262"/>
                </a:lnTo>
                <a:lnTo>
                  <a:pt x="123" y="263"/>
                </a:lnTo>
                <a:lnTo>
                  <a:pt x="124" y="263"/>
                </a:lnTo>
                <a:lnTo>
                  <a:pt x="124" y="264"/>
                </a:lnTo>
                <a:lnTo>
                  <a:pt x="125" y="264"/>
                </a:lnTo>
                <a:lnTo>
                  <a:pt x="125" y="265"/>
                </a:lnTo>
                <a:lnTo>
                  <a:pt x="126" y="265"/>
                </a:lnTo>
                <a:lnTo>
                  <a:pt x="127" y="265"/>
                </a:lnTo>
                <a:lnTo>
                  <a:pt x="128" y="265"/>
                </a:lnTo>
                <a:lnTo>
                  <a:pt x="128" y="266"/>
                </a:lnTo>
                <a:lnTo>
                  <a:pt x="129" y="266"/>
                </a:lnTo>
                <a:lnTo>
                  <a:pt x="128" y="266"/>
                </a:lnTo>
                <a:lnTo>
                  <a:pt x="128" y="267"/>
                </a:lnTo>
                <a:lnTo>
                  <a:pt x="128" y="268"/>
                </a:lnTo>
                <a:lnTo>
                  <a:pt x="128" y="269"/>
                </a:lnTo>
                <a:lnTo>
                  <a:pt x="129" y="269"/>
                </a:lnTo>
                <a:lnTo>
                  <a:pt x="129" y="270"/>
                </a:lnTo>
                <a:lnTo>
                  <a:pt x="130" y="270"/>
                </a:lnTo>
                <a:lnTo>
                  <a:pt x="130" y="271"/>
                </a:lnTo>
                <a:lnTo>
                  <a:pt x="130" y="272"/>
                </a:lnTo>
                <a:lnTo>
                  <a:pt x="130" y="273"/>
                </a:lnTo>
                <a:lnTo>
                  <a:pt x="129" y="273"/>
                </a:lnTo>
                <a:lnTo>
                  <a:pt x="129" y="274"/>
                </a:lnTo>
                <a:lnTo>
                  <a:pt x="129" y="275"/>
                </a:lnTo>
                <a:lnTo>
                  <a:pt x="129" y="276"/>
                </a:lnTo>
                <a:lnTo>
                  <a:pt x="129" y="277"/>
                </a:lnTo>
                <a:lnTo>
                  <a:pt x="128" y="277"/>
                </a:lnTo>
                <a:lnTo>
                  <a:pt x="128" y="278"/>
                </a:lnTo>
                <a:lnTo>
                  <a:pt x="127" y="278"/>
                </a:lnTo>
                <a:lnTo>
                  <a:pt x="126" y="278"/>
                </a:lnTo>
                <a:lnTo>
                  <a:pt x="125" y="278"/>
                </a:lnTo>
                <a:lnTo>
                  <a:pt x="124" y="278"/>
                </a:lnTo>
                <a:lnTo>
                  <a:pt x="123" y="278"/>
                </a:lnTo>
                <a:lnTo>
                  <a:pt x="122" y="278"/>
                </a:lnTo>
                <a:lnTo>
                  <a:pt x="121" y="278"/>
                </a:lnTo>
                <a:lnTo>
                  <a:pt x="121" y="280"/>
                </a:lnTo>
                <a:lnTo>
                  <a:pt x="120" y="283"/>
                </a:lnTo>
                <a:lnTo>
                  <a:pt x="120" y="284"/>
                </a:lnTo>
                <a:lnTo>
                  <a:pt x="120" y="285"/>
                </a:lnTo>
                <a:lnTo>
                  <a:pt x="121" y="286"/>
                </a:lnTo>
                <a:lnTo>
                  <a:pt x="121" y="287"/>
                </a:lnTo>
                <a:lnTo>
                  <a:pt x="122" y="287"/>
                </a:lnTo>
                <a:lnTo>
                  <a:pt x="122" y="288"/>
                </a:lnTo>
                <a:lnTo>
                  <a:pt x="122" y="289"/>
                </a:lnTo>
                <a:lnTo>
                  <a:pt x="123" y="289"/>
                </a:lnTo>
                <a:lnTo>
                  <a:pt x="123" y="290"/>
                </a:lnTo>
                <a:lnTo>
                  <a:pt x="124" y="290"/>
                </a:lnTo>
                <a:lnTo>
                  <a:pt x="124" y="291"/>
                </a:lnTo>
                <a:lnTo>
                  <a:pt x="124" y="292"/>
                </a:lnTo>
                <a:lnTo>
                  <a:pt x="125" y="292"/>
                </a:lnTo>
                <a:lnTo>
                  <a:pt x="126" y="292"/>
                </a:lnTo>
                <a:lnTo>
                  <a:pt x="126" y="293"/>
                </a:lnTo>
                <a:lnTo>
                  <a:pt x="127" y="293"/>
                </a:lnTo>
                <a:lnTo>
                  <a:pt x="129" y="296"/>
                </a:lnTo>
                <a:lnTo>
                  <a:pt x="128" y="297"/>
                </a:lnTo>
                <a:lnTo>
                  <a:pt x="127" y="297"/>
                </a:lnTo>
                <a:lnTo>
                  <a:pt x="124" y="298"/>
                </a:lnTo>
                <a:lnTo>
                  <a:pt x="121" y="302"/>
                </a:lnTo>
                <a:lnTo>
                  <a:pt x="119" y="306"/>
                </a:lnTo>
                <a:lnTo>
                  <a:pt x="118" y="309"/>
                </a:lnTo>
                <a:lnTo>
                  <a:pt x="118" y="310"/>
                </a:lnTo>
                <a:lnTo>
                  <a:pt x="118" y="311"/>
                </a:lnTo>
                <a:lnTo>
                  <a:pt x="118" y="312"/>
                </a:lnTo>
                <a:lnTo>
                  <a:pt x="118" y="313"/>
                </a:lnTo>
                <a:lnTo>
                  <a:pt x="118" y="314"/>
                </a:lnTo>
                <a:lnTo>
                  <a:pt x="119" y="314"/>
                </a:lnTo>
                <a:lnTo>
                  <a:pt x="119" y="315"/>
                </a:lnTo>
                <a:lnTo>
                  <a:pt x="119" y="316"/>
                </a:lnTo>
                <a:lnTo>
                  <a:pt x="120" y="316"/>
                </a:lnTo>
                <a:lnTo>
                  <a:pt x="120" y="317"/>
                </a:lnTo>
                <a:lnTo>
                  <a:pt x="121" y="317"/>
                </a:lnTo>
                <a:lnTo>
                  <a:pt x="118" y="319"/>
                </a:lnTo>
                <a:lnTo>
                  <a:pt x="117" y="319"/>
                </a:lnTo>
                <a:lnTo>
                  <a:pt x="116" y="319"/>
                </a:lnTo>
                <a:lnTo>
                  <a:pt x="115" y="318"/>
                </a:lnTo>
                <a:lnTo>
                  <a:pt x="114" y="318"/>
                </a:lnTo>
                <a:lnTo>
                  <a:pt x="113" y="318"/>
                </a:lnTo>
                <a:lnTo>
                  <a:pt x="112" y="318"/>
                </a:lnTo>
                <a:lnTo>
                  <a:pt x="105" y="315"/>
                </a:lnTo>
                <a:lnTo>
                  <a:pt x="103" y="314"/>
                </a:lnTo>
                <a:lnTo>
                  <a:pt x="99" y="312"/>
                </a:lnTo>
                <a:lnTo>
                  <a:pt x="98" y="312"/>
                </a:lnTo>
                <a:lnTo>
                  <a:pt x="97" y="312"/>
                </a:lnTo>
                <a:lnTo>
                  <a:pt x="97" y="313"/>
                </a:lnTo>
                <a:lnTo>
                  <a:pt x="96" y="313"/>
                </a:lnTo>
                <a:lnTo>
                  <a:pt x="95" y="314"/>
                </a:lnTo>
                <a:lnTo>
                  <a:pt x="93" y="316"/>
                </a:lnTo>
                <a:lnTo>
                  <a:pt x="91" y="317"/>
                </a:lnTo>
                <a:lnTo>
                  <a:pt x="90" y="317"/>
                </a:lnTo>
                <a:lnTo>
                  <a:pt x="88" y="317"/>
                </a:lnTo>
                <a:lnTo>
                  <a:pt x="88" y="316"/>
                </a:lnTo>
                <a:lnTo>
                  <a:pt x="87" y="316"/>
                </a:lnTo>
                <a:lnTo>
                  <a:pt x="86" y="316"/>
                </a:lnTo>
                <a:lnTo>
                  <a:pt x="86" y="317"/>
                </a:lnTo>
                <a:lnTo>
                  <a:pt x="85" y="317"/>
                </a:lnTo>
                <a:lnTo>
                  <a:pt x="84" y="317"/>
                </a:lnTo>
                <a:lnTo>
                  <a:pt x="83" y="317"/>
                </a:lnTo>
                <a:lnTo>
                  <a:pt x="81" y="317"/>
                </a:lnTo>
                <a:lnTo>
                  <a:pt x="79" y="318"/>
                </a:lnTo>
                <a:lnTo>
                  <a:pt x="77" y="319"/>
                </a:lnTo>
                <a:lnTo>
                  <a:pt x="76" y="319"/>
                </a:lnTo>
                <a:lnTo>
                  <a:pt x="76" y="320"/>
                </a:lnTo>
                <a:lnTo>
                  <a:pt x="76" y="321"/>
                </a:lnTo>
                <a:lnTo>
                  <a:pt x="76" y="322"/>
                </a:lnTo>
                <a:lnTo>
                  <a:pt x="76" y="323"/>
                </a:lnTo>
                <a:lnTo>
                  <a:pt x="76" y="324"/>
                </a:lnTo>
                <a:lnTo>
                  <a:pt x="77" y="324"/>
                </a:lnTo>
                <a:lnTo>
                  <a:pt x="77" y="327"/>
                </a:lnTo>
                <a:lnTo>
                  <a:pt x="78" y="328"/>
                </a:lnTo>
                <a:lnTo>
                  <a:pt x="76" y="329"/>
                </a:lnTo>
                <a:lnTo>
                  <a:pt x="75" y="329"/>
                </a:lnTo>
                <a:lnTo>
                  <a:pt x="74" y="329"/>
                </a:lnTo>
                <a:lnTo>
                  <a:pt x="73" y="329"/>
                </a:lnTo>
                <a:lnTo>
                  <a:pt x="70" y="325"/>
                </a:lnTo>
                <a:lnTo>
                  <a:pt x="68" y="326"/>
                </a:lnTo>
                <a:lnTo>
                  <a:pt x="68" y="325"/>
                </a:lnTo>
                <a:lnTo>
                  <a:pt x="66" y="326"/>
                </a:lnTo>
                <a:lnTo>
                  <a:pt x="64" y="325"/>
                </a:lnTo>
                <a:lnTo>
                  <a:pt x="62" y="325"/>
                </a:lnTo>
                <a:lnTo>
                  <a:pt x="62" y="327"/>
                </a:lnTo>
                <a:lnTo>
                  <a:pt x="62" y="328"/>
                </a:lnTo>
                <a:lnTo>
                  <a:pt x="61" y="329"/>
                </a:lnTo>
                <a:lnTo>
                  <a:pt x="60" y="329"/>
                </a:lnTo>
                <a:lnTo>
                  <a:pt x="59" y="329"/>
                </a:lnTo>
                <a:lnTo>
                  <a:pt x="58" y="329"/>
                </a:lnTo>
                <a:lnTo>
                  <a:pt x="57" y="329"/>
                </a:lnTo>
                <a:lnTo>
                  <a:pt x="56" y="329"/>
                </a:lnTo>
                <a:lnTo>
                  <a:pt x="56" y="330"/>
                </a:lnTo>
                <a:lnTo>
                  <a:pt x="56" y="329"/>
                </a:lnTo>
                <a:lnTo>
                  <a:pt x="55" y="329"/>
                </a:lnTo>
                <a:lnTo>
                  <a:pt x="55" y="328"/>
                </a:lnTo>
                <a:lnTo>
                  <a:pt x="55" y="327"/>
                </a:lnTo>
                <a:lnTo>
                  <a:pt x="54" y="327"/>
                </a:lnTo>
                <a:lnTo>
                  <a:pt x="53" y="327"/>
                </a:lnTo>
                <a:lnTo>
                  <a:pt x="53" y="328"/>
                </a:lnTo>
                <a:lnTo>
                  <a:pt x="52" y="328"/>
                </a:lnTo>
                <a:lnTo>
                  <a:pt x="51" y="328"/>
                </a:lnTo>
                <a:lnTo>
                  <a:pt x="50" y="328"/>
                </a:lnTo>
                <a:lnTo>
                  <a:pt x="49" y="328"/>
                </a:lnTo>
                <a:lnTo>
                  <a:pt x="47" y="328"/>
                </a:lnTo>
                <a:lnTo>
                  <a:pt x="45" y="325"/>
                </a:lnTo>
                <a:lnTo>
                  <a:pt x="44" y="324"/>
                </a:lnTo>
                <a:lnTo>
                  <a:pt x="44" y="323"/>
                </a:lnTo>
                <a:lnTo>
                  <a:pt x="43" y="323"/>
                </a:lnTo>
                <a:lnTo>
                  <a:pt x="42" y="322"/>
                </a:lnTo>
                <a:lnTo>
                  <a:pt x="40" y="320"/>
                </a:lnTo>
                <a:lnTo>
                  <a:pt x="39" y="317"/>
                </a:lnTo>
                <a:lnTo>
                  <a:pt x="38" y="317"/>
                </a:lnTo>
                <a:lnTo>
                  <a:pt x="37" y="317"/>
                </a:lnTo>
                <a:lnTo>
                  <a:pt x="35" y="315"/>
                </a:lnTo>
                <a:lnTo>
                  <a:pt x="33" y="313"/>
                </a:lnTo>
                <a:lnTo>
                  <a:pt x="32" y="311"/>
                </a:lnTo>
                <a:lnTo>
                  <a:pt x="30" y="310"/>
                </a:lnTo>
                <a:lnTo>
                  <a:pt x="30" y="309"/>
                </a:lnTo>
                <a:lnTo>
                  <a:pt x="30" y="308"/>
                </a:lnTo>
                <a:lnTo>
                  <a:pt x="30" y="306"/>
                </a:lnTo>
                <a:lnTo>
                  <a:pt x="30" y="305"/>
                </a:lnTo>
                <a:lnTo>
                  <a:pt x="30" y="304"/>
                </a:lnTo>
                <a:lnTo>
                  <a:pt x="30" y="303"/>
                </a:lnTo>
                <a:lnTo>
                  <a:pt x="29" y="301"/>
                </a:lnTo>
                <a:lnTo>
                  <a:pt x="28" y="300"/>
                </a:lnTo>
                <a:lnTo>
                  <a:pt x="29" y="300"/>
                </a:lnTo>
                <a:lnTo>
                  <a:pt x="29" y="299"/>
                </a:lnTo>
                <a:lnTo>
                  <a:pt x="29" y="298"/>
                </a:lnTo>
                <a:lnTo>
                  <a:pt x="28" y="298"/>
                </a:lnTo>
                <a:lnTo>
                  <a:pt x="27" y="298"/>
                </a:lnTo>
                <a:lnTo>
                  <a:pt x="26" y="298"/>
                </a:lnTo>
                <a:lnTo>
                  <a:pt x="25" y="298"/>
                </a:lnTo>
                <a:lnTo>
                  <a:pt x="25" y="297"/>
                </a:lnTo>
                <a:lnTo>
                  <a:pt x="24" y="297"/>
                </a:lnTo>
                <a:lnTo>
                  <a:pt x="24" y="295"/>
                </a:lnTo>
                <a:lnTo>
                  <a:pt x="24" y="293"/>
                </a:lnTo>
                <a:lnTo>
                  <a:pt x="24" y="292"/>
                </a:lnTo>
                <a:lnTo>
                  <a:pt x="24" y="291"/>
                </a:lnTo>
                <a:lnTo>
                  <a:pt x="22" y="289"/>
                </a:lnTo>
                <a:lnTo>
                  <a:pt x="20" y="289"/>
                </a:lnTo>
                <a:lnTo>
                  <a:pt x="19" y="288"/>
                </a:lnTo>
                <a:lnTo>
                  <a:pt x="19" y="287"/>
                </a:lnTo>
                <a:lnTo>
                  <a:pt x="19" y="286"/>
                </a:lnTo>
                <a:lnTo>
                  <a:pt x="19" y="285"/>
                </a:lnTo>
                <a:lnTo>
                  <a:pt x="19" y="284"/>
                </a:lnTo>
                <a:lnTo>
                  <a:pt x="20" y="283"/>
                </a:lnTo>
                <a:lnTo>
                  <a:pt x="20" y="282"/>
                </a:lnTo>
                <a:lnTo>
                  <a:pt x="21" y="282"/>
                </a:lnTo>
                <a:lnTo>
                  <a:pt x="21" y="281"/>
                </a:lnTo>
                <a:lnTo>
                  <a:pt x="20" y="281"/>
                </a:lnTo>
                <a:lnTo>
                  <a:pt x="20" y="280"/>
                </a:lnTo>
                <a:lnTo>
                  <a:pt x="20" y="279"/>
                </a:lnTo>
                <a:lnTo>
                  <a:pt x="19" y="278"/>
                </a:lnTo>
                <a:lnTo>
                  <a:pt x="20" y="277"/>
                </a:lnTo>
                <a:lnTo>
                  <a:pt x="20" y="276"/>
                </a:lnTo>
                <a:lnTo>
                  <a:pt x="20" y="275"/>
                </a:lnTo>
                <a:lnTo>
                  <a:pt x="20" y="274"/>
                </a:lnTo>
                <a:lnTo>
                  <a:pt x="20" y="273"/>
                </a:lnTo>
                <a:lnTo>
                  <a:pt x="20" y="272"/>
                </a:lnTo>
                <a:lnTo>
                  <a:pt x="21" y="272"/>
                </a:lnTo>
                <a:lnTo>
                  <a:pt x="22" y="271"/>
                </a:lnTo>
                <a:lnTo>
                  <a:pt x="21" y="271"/>
                </a:lnTo>
                <a:lnTo>
                  <a:pt x="19" y="270"/>
                </a:lnTo>
                <a:lnTo>
                  <a:pt x="18" y="270"/>
                </a:lnTo>
                <a:lnTo>
                  <a:pt x="18" y="269"/>
                </a:lnTo>
                <a:lnTo>
                  <a:pt x="18" y="268"/>
                </a:lnTo>
                <a:lnTo>
                  <a:pt x="19" y="268"/>
                </a:lnTo>
                <a:lnTo>
                  <a:pt x="19" y="267"/>
                </a:lnTo>
                <a:lnTo>
                  <a:pt x="18" y="268"/>
                </a:lnTo>
                <a:lnTo>
                  <a:pt x="17" y="268"/>
                </a:lnTo>
                <a:lnTo>
                  <a:pt x="16" y="267"/>
                </a:lnTo>
                <a:lnTo>
                  <a:pt x="15" y="267"/>
                </a:lnTo>
                <a:lnTo>
                  <a:pt x="14" y="267"/>
                </a:lnTo>
                <a:lnTo>
                  <a:pt x="14" y="266"/>
                </a:lnTo>
                <a:lnTo>
                  <a:pt x="13" y="266"/>
                </a:lnTo>
                <a:lnTo>
                  <a:pt x="13" y="265"/>
                </a:lnTo>
                <a:lnTo>
                  <a:pt x="14" y="265"/>
                </a:lnTo>
                <a:lnTo>
                  <a:pt x="15" y="265"/>
                </a:lnTo>
                <a:lnTo>
                  <a:pt x="16" y="265"/>
                </a:lnTo>
                <a:lnTo>
                  <a:pt x="16" y="264"/>
                </a:lnTo>
                <a:lnTo>
                  <a:pt x="16" y="263"/>
                </a:lnTo>
                <a:lnTo>
                  <a:pt x="16" y="262"/>
                </a:lnTo>
                <a:lnTo>
                  <a:pt x="17" y="261"/>
                </a:lnTo>
                <a:lnTo>
                  <a:pt x="17" y="260"/>
                </a:lnTo>
                <a:lnTo>
                  <a:pt x="17" y="259"/>
                </a:lnTo>
                <a:lnTo>
                  <a:pt x="17" y="258"/>
                </a:lnTo>
                <a:lnTo>
                  <a:pt x="17" y="257"/>
                </a:lnTo>
                <a:lnTo>
                  <a:pt x="16" y="257"/>
                </a:lnTo>
                <a:lnTo>
                  <a:pt x="15" y="257"/>
                </a:lnTo>
                <a:lnTo>
                  <a:pt x="14" y="257"/>
                </a:lnTo>
                <a:lnTo>
                  <a:pt x="13" y="257"/>
                </a:lnTo>
                <a:lnTo>
                  <a:pt x="12" y="257"/>
                </a:lnTo>
                <a:lnTo>
                  <a:pt x="12" y="256"/>
                </a:lnTo>
                <a:lnTo>
                  <a:pt x="12" y="255"/>
                </a:lnTo>
                <a:lnTo>
                  <a:pt x="11" y="255"/>
                </a:lnTo>
                <a:lnTo>
                  <a:pt x="11" y="254"/>
                </a:lnTo>
                <a:lnTo>
                  <a:pt x="11" y="253"/>
                </a:lnTo>
                <a:lnTo>
                  <a:pt x="11" y="252"/>
                </a:lnTo>
                <a:lnTo>
                  <a:pt x="10" y="251"/>
                </a:lnTo>
                <a:lnTo>
                  <a:pt x="8" y="249"/>
                </a:lnTo>
                <a:lnTo>
                  <a:pt x="5" y="246"/>
                </a:lnTo>
                <a:lnTo>
                  <a:pt x="5" y="245"/>
                </a:lnTo>
                <a:lnTo>
                  <a:pt x="4" y="244"/>
                </a:lnTo>
                <a:lnTo>
                  <a:pt x="3" y="243"/>
                </a:lnTo>
                <a:lnTo>
                  <a:pt x="3" y="242"/>
                </a:lnTo>
                <a:lnTo>
                  <a:pt x="2" y="242"/>
                </a:lnTo>
                <a:lnTo>
                  <a:pt x="2" y="241"/>
                </a:lnTo>
                <a:lnTo>
                  <a:pt x="2" y="240"/>
                </a:lnTo>
                <a:lnTo>
                  <a:pt x="1" y="240"/>
                </a:lnTo>
                <a:lnTo>
                  <a:pt x="0" y="239"/>
                </a:lnTo>
                <a:lnTo>
                  <a:pt x="1" y="238"/>
                </a:lnTo>
                <a:lnTo>
                  <a:pt x="4" y="236"/>
                </a:lnTo>
                <a:lnTo>
                  <a:pt x="5" y="235"/>
                </a:lnTo>
                <a:lnTo>
                  <a:pt x="5" y="234"/>
                </a:lnTo>
                <a:lnTo>
                  <a:pt x="6" y="232"/>
                </a:lnTo>
                <a:lnTo>
                  <a:pt x="8" y="230"/>
                </a:lnTo>
                <a:lnTo>
                  <a:pt x="9" y="228"/>
                </a:lnTo>
                <a:lnTo>
                  <a:pt x="11" y="227"/>
                </a:lnTo>
                <a:lnTo>
                  <a:pt x="11" y="226"/>
                </a:lnTo>
                <a:lnTo>
                  <a:pt x="12" y="225"/>
                </a:lnTo>
                <a:lnTo>
                  <a:pt x="14" y="223"/>
                </a:lnTo>
                <a:lnTo>
                  <a:pt x="15" y="222"/>
                </a:lnTo>
                <a:lnTo>
                  <a:pt x="16" y="221"/>
                </a:lnTo>
                <a:lnTo>
                  <a:pt x="17" y="220"/>
                </a:lnTo>
                <a:lnTo>
                  <a:pt x="17" y="219"/>
                </a:lnTo>
                <a:lnTo>
                  <a:pt x="17" y="218"/>
                </a:lnTo>
                <a:lnTo>
                  <a:pt x="18" y="215"/>
                </a:lnTo>
                <a:lnTo>
                  <a:pt x="20" y="213"/>
                </a:lnTo>
                <a:lnTo>
                  <a:pt x="22" y="210"/>
                </a:lnTo>
                <a:lnTo>
                  <a:pt x="23" y="210"/>
                </a:lnTo>
                <a:lnTo>
                  <a:pt x="24" y="211"/>
                </a:lnTo>
                <a:lnTo>
                  <a:pt x="24" y="212"/>
                </a:lnTo>
                <a:lnTo>
                  <a:pt x="25" y="212"/>
                </a:lnTo>
                <a:lnTo>
                  <a:pt x="25" y="213"/>
                </a:lnTo>
                <a:lnTo>
                  <a:pt x="26" y="213"/>
                </a:lnTo>
                <a:lnTo>
                  <a:pt x="27" y="213"/>
                </a:lnTo>
                <a:lnTo>
                  <a:pt x="27" y="212"/>
                </a:lnTo>
                <a:lnTo>
                  <a:pt x="28" y="212"/>
                </a:lnTo>
                <a:lnTo>
                  <a:pt x="28" y="211"/>
                </a:lnTo>
                <a:lnTo>
                  <a:pt x="29" y="211"/>
                </a:lnTo>
                <a:lnTo>
                  <a:pt x="30" y="211"/>
                </a:lnTo>
                <a:lnTo>
                  <a:pt x="30" y="210"/>
                </a:lnTo>
                <a:lnTo>
                  <a:pt x="30" y="209"/>
                </a:lnTo>
                <a:lnTo>
                  <a:pt x="30" y="208"/>
                </a:lnTo>
                <a:lnTo>
                  <a:pt x="31" y="208"/>
                </a:lnTo>
                <a:lnTo>
                  <a:pt x="31" y="207"/>
                </a:lnTo>
                <a:lnTo>
                  <a:pt x="31" y="206"/>
                </a:lnTo>
                <a:lnTo>
                  <a:pt x="32" y="206"/>
                </a:lnTo>
                <a:lnTo>
                  <a:pt x="32" y="205"/>
                </a:lnTo>
                <a:lnTo>
                  <a:pt x="32" y="204"/>
                </a:lnTo>
                <a:lnTo>
                  <a:pt x="33" y="204"/>
                </a:lnTo>
                <a:lnTo>
                  <a:pt x="33" y="203"/>
                </a:lnTo>
                <a:lnTo>
                  <a:pt x="33" y="202"/>
                </a:lnTo>
                <a:lnTo>
                  <a:pt x="32" y="201"/>
                </a:lnTo>
                <a:lnTo>
                  <a:pt x="32" y="200"/>
                </a:lnTo>
                <a:lnTo>
                  <a:pt x="33" y="200"/>
                </a:lnTo>
                <a:lnTo>
                  <a:pt x="33" y="199"/>
                </a:lnTo>
                <a:lnTo>
                  <a:pt x="34" y="199"/>
                </a:lnTo>
                <a:lnTo>
                  <a:pt x="34" y="198"/>
                </a:lnTo>
                <a:lnTo>
                  <a:pt x="33" y="197"/>
                </a:lnTo>
                <a:lnTo>
                  <a:pt x="33" y="196"/>
                </a:lnTo>
                <a:lnTo>
                  <a:pt x="32" y="195"/>
                </a:lnTo>
                <a:lnTo>
                  <a:pt x="32" y="194"/>
                </a:lnTo>
                <a:lnTo>
                  <a:pt x="33" y="194"/>
                </a:lnTo>
                <a:lnTo>
                  <a:pt x="33" y="193"/>
                </a:lnTo>
                <a:lnTo>
                  <a:pt x="34" y="193"/>
                </a:lnTo>
                <a:lnTo>
                  <a:pt x="34" y="192"/>
                </a:lnTo>
                <a:lnTo>
                  <a:pt x="33" y="192"/>
                </a:lnTo>
                <a:lnTo>
                  <a:pt x="33" y="191"/>
                </a:lnTo>
                <a:lnTo>
                  <a:pt x="34" y="191"/>
                </a:lnTo>
                <a:lnTo>
                  <a:pt x="34" y="190"/>
                </a:lnTo>
                <a:lnTo>
                  <a:pt x="34" y="189"/>
                </a:lnTo>
                <a:lnTo>
                  <a:pt x="34" y="188"/>
                </a:lnTo>
                <a:lnTo>
                  <a:pt x="35" y="188"/>
                </a:lnTo>
                <a:lnTo>
                  <a:pt x="35" y="187"/>
                </a:lnTo>
                <a:lnTo>
                  <a:pt x="35" y="186"/>
                </a:lnTo>
                <a:lnTo>
                  <a:pt x="35" y="185"/>
                </a:lnTo>
                <a:lnTo>
                  <a:pt x="36" y="185"/>
                </a:lnTo>
                <a:lnTo>
                  <a:pt x="37" y="184"/>
                </a:lnTo>
                <a:lnTo>
                  <a:pt x="38" y="184"/>
                </a:lnTo>
                <a:lnTo>
                  <a:pt x="38" y="183"/>
                </a:lnTo>
                <a:lnTo>
                  <a:pt x="37" y="182"/>
                </a:lnTo>
                <a:lnTo>
                  <a:pt x="38" y="182"/>
                </a:lnTo>
                <a:lnTo>
                  <a:pt x="38" y="181"/>
                </a:lnTo>
                <a:lnTo>
                  <a:pt x="39" y="181"/>
                </a:lnTo>
                <a:lnTo>
                  <a:pt x="39" y="180"/>
                </a:lnTo>
                <a:lnTo>
                  <a:pt x="39" y="179"/>
                </a:lnTo>
                <a:lnTo>
                  <a:pt x="39" y="178"/>
                </a:lnTo>
                <a:lnTo>
                  <a:pt x="40" y="177"/>
                </a:lnTo>
                <a:lnTo>
                  <a:pt x="41" y="177"/>
                </a:lnTo>
                <a:lnTo>
                  <a:pt x="41" y="176"/>
                </a:lnTo>
                <a:lnTo>
                  <a:pt x="42" y="176"/>
                </a:lnTo>
                <a:lnTo>
                  <a:pt x="43" y="175"/>
                </a:lnTo>
                <a:lnTo>
                  <a:pt x="43" y="174"/>
                </a:lnTo>
                <a:lnTo>
                  <a:pt x="43" y="173"/>
                </a:lnTo>
                <a:lnTo>
                  <a:pt x="43" y="172"/>
                </a:lnTo>
                <a:lnTo>
                  <a:pt x="44" y="172"/>
                </a:lnTo>
                <a:lnTo>
                  <a:pt x="44" y="171"/>
                </a:lnTo>
                <a:lnTo>
                  <a:pt x="44" y="170"/>
                </a:lnTo>
                <a:lnTo>
                  <a:pt x="44" y="169"/>
                </a:lnTo>
                <a:lnTo>
                  <a:pt x="45" y="169"/>
                </a:lnTo>
                <a:lnTo>
                  <a:pt x="46" y="167"/>
                </a:lnTo>
                <a:lnTo>
                  <a:pt x="48" y="164"/>
                </a:lnTo>
                <a:lnTo>
                  <a:pt x="49" y="163"/>
                </a:lnTo>
                <a:lnTo>
                  <a:pt x="49" y="162"/>
                </a:lnTo>
                <a:lnTo>
                  <a:pt x="49" y="161"/>
                </a:lnTo>
                <a:lnTo>
                  <a:pt x="49" y="157"/>
                </a:lnTo>
                <a:lnTo>
                  <a:pt x="50" y="154"/>
                </a:lnTo>
                <a:lnTo>
                  <a:pt x="48" y="150"/>
                </a:lnTo>
                <a:lnTo>
                  <a:pt x="45" y="146"/>
                </a:lnTo>
                <a:lnTo>
                  <a:pt x="46" y="144"/>
                </a:lnTo>
                <a:lnTo>
                  <a:pt x="46" y="143"/>
                </a:lnTo>
                <a:lnTo>
                  <a:pt x="48" y="142"/>
                </a:lnTo>
                <a:lnTo>
                  <a:pt x="48" y="140"/>
                </a:lnTo>
                <a:lnTo>
                  <a:pt x="50" y="137"/>
                </a:lnTo>
                <a:lnTo>
                  <a:pt x="51" y="137"/>
                </a:lnTo>
                <a:lnTo>
                  <a:pt x="49" y="134"/>
                </a:lnTo>
                <a:lnTo>
                  <a:pt x="47" y="133"/>
                </a:lnTo>
                <a:lnTo>
                  <a:pt x="48" y="132"/>
                </a:lnTo>
                <a:lnTo>
                  <a:pt x="48" y="131"/>
                </a:lnTo>
                <a:lnTo>
                  <a:pt x="49" y="129"/>
                </a:lnTo>
                <a:lnTo>
                  <a:pt x="49" y="128"/>
                </a:lnTo>
                <a:lnTo>
                  <a:pt x="49" y="127"/>
                </a:lnTo>
                <a:lnTo>
                  <a:pt x="49" y="125"/>
                </a:lnTo>
                <a:lnTo>
                  <a:pt x="49" y="124"/>
                </a:lnTo>
                <a:lnTo>
                  <a:pt x="50" y="124"/>
                </a:lnTo>
                <a:lnTo>
                  <a:pt x="51" y="124"/>
                </a:lnTo>
                <a:lnTo>
                  <a:pt x="53" y="124"/>
                </a:lnTo>
                <a:lnTo>
                  <a:pt x="54" y="124"/>
                </a:lnTo>
                <a:lnTo>
                  <a:pt x="55" y="123"/>
                </a:lnTo>
                <a:lnTo>
                  <a:pt x="56" y="123"/>
                </a:lnTo>
                <a:lnTo>
                  <a:pt x="57" y="122"/>
                </a:lnTo>
                <a:lnTo>
                  <a:pt x="58" y="122"/>
                </a:lnTo>
                <a:lnTo>
                  <a:pt x="59" y="122"/>
                </a:lnTo>
                <a:lnTo>
                  <a:pt x="60" y="121"/>
                </a:lnTo>
                <a:lnTo>
                  <a:pt x="61" y="121"/>
                </a:lnTo>
                <a:lnTo>
                  <a:pt x="61" y="120"/>
                </a:lnTo>
                <a:lnTo>
                  <a:pt x="62" y="119"/>
                </a:lnTo>
                <a:lnTo>
                  <a:pt x="63" y="118"/>
                </a:lnTo>
                <a:lnTo>
                  <a:pt x="64" y="118"/>
                </a:lnTo>
                <a:lnTo>
                  <a:pt x="65" y="117"/>
                </a:lnTo>
                <a:lnTo>
                  <a:pt x="66" y="117"/>
                </a:lnTo>
                <a:lnTo>
                  <a:pt x="66" y="116"/>
                </a:lnTo>
                <a:lnTo>
                  <a:pt x="65" y="116"/>
                </a:lnTo>
                <a:lnTo>
                  <a:pt x="65" y="115"/>
                </a:lnTo>
                <a:lnTo>
                  <a:pt x="65" y="114"/>
                </a:lnTo>
                <a:lnTo>
                  <a:pt x="64" y="113"/>
                </a:lnTo>
                <a:lnTo>
                  <a:pt x="64" y="112"/>
                </a:lnTo>
                <a:lnTo>
                  <a:pt x="64" y="111"/>
                </a:lnTo>
                <a:lnTo>
                  <a:pt x="65" y="111"/>
                </a:lnTo>
                <a:lnTo>
                  <a:pt x="66" y="111"/>
                </a:lnTo>
                <a:lnTo>
                  <a:pt x="67" y="112"/>
                </a:lnTo>
                <a:lnTo>
                  <a:pt x="68" y="112"/>
                </a:lnTo>
                <a:lnTo>
                  <a:pt x="69" y="112"/>
                </a:lnTo>
                <a:lnTo>
                  <a:pt x="70" y="113"/>
                </a:lnTo>
                <a:lnTo>
                  <a:pt x="71" y="113"/>
                </a:lnTo>
                <a:lnTo>
                  <a:pt x="71" y="114"/>
                </a:lnTo>
                <a:lnTo>
                  <a:pt x="71" y="115"/>
                </a:lnTo>
                <a:lnTo>
                  <a:pt x="72" y="115"/>
                </a:lnTo>
                <a:lnTo>
                  <a:pt x="72" y="116"/>
                </a:lnTo>
                <a:lnTo>
                  <a:pt x="73" y="116"/>
                </a:lnTo>
                <a:lnTo>
                  <a:pt x="74" y="118"/>
                </a:lnTo>
                <a:lnTo>
                  <a:pt x="74" y="120"/>
                </a:lnTo>
                <a:lnTo>
                  <a:pt x="76" y="123"/>
                </a:lnTo>
                <a:lnTo>
                  <a:pt x="77" y="123"/>
                </a:lnTo>
                <a:lnTo>
                  <a:pt x="78" y="124"/>
                </a:lnTo>
                <a:lnTo>
                  <a:pt x="78" y="123"/>
                </a:lnTo>
                <a:lnTo>
                  <a:pt x="79" y="124"/>
                </a:lnTo>
                <a:lnTo>
                  <a:pt x="80" y="124"/>
                </a:lnTo>
                <a:lnTo>
                  <a:pt x="81" y="125"/>
                </a:lnTo>
                <a:lnTo>
                  <a:pt x="82" y="125"/>
                </a:lnTo>
                <a:lnTo>
                  <a:pt x="83" y="127"/>
                </a:lnTo>
                <a:lnTo>
                  <a:pt x="84" y="128"/>
                </a:lnTo>
                <a:lnTo>
                  <a:pt x="85" y="129"/>
                </a:lnTo>
                <a:lnTo>
                  <a:pt x="85" y="130"/>
                </a:lnTo>
                <a:lnTo>
                  <a:pt x="85" y="131"/>
                </a:lnTo>
                <a:lnTo>
                  <a:pt x="85" y="132"/>
                </a:lnTo>
                <a:lnTo>
                  <a:pt x="85" y="133"/>
                </a:lnTo>
                <a:lnTo>
                  <a:pt x="86" y="133"/>
                </a:lnTo>
                <a:lnTo>
                  <a:pt x="86" y="134"/>
                </a:lnTo>
                <a:lnTo>
                  <a:pt x="86" y="135"/>
                </a:lnTo>
                <a:lnTo>
                  <a:pt x="85" y="135"/>
                </a:lnTo>
                <a:lnTo>
                  <a:pt x="86" y="135"/>
                </a:lnTo>
                <a:lnTo>
                  <a:pt x="86" y="136"/>
                </a:lnTo>
                <a:lnTo>
                  <a:pt x="86" y="137"/>
                </a:lnTo>
                <a:lnTo>
                  <a:pt x="87" y="137"/>
                </a:lnTo>
                <a:lnTo>
                  <a:pt x="87" y="138"/>
                </a:lnTo>
                <a:lnTo>
                  <a:pt x="88" y="138"/>
                </a:lnTo>
                <a:lnTo>
                  <a:pt x="89" y="138"/>
                </a:lnTo>
                <a:lnTo>
                  <a:pt x="90" y="138"/>
                </a:lnTo>
                <a:lnTo>
                  <a:pt x="90" y="139"/>
                </a:lnTo>
                <a:lnTo>
                  <a:pt x="91" y="139"/>
                </a:lnTo>
                <a:lnTo>
                  <a:pt x="92" y="139"/>
                </a:lnTo>
                <a:lnTo>
                  <a:pt x="93" y="139"/>
                </a:lnTo>
                <a:lnTo>
                  <a:pt x="93" y="140"/>
                </a:lnTo>
                <a:lnTo>
                  <a:pt x="93" y="141"/>
                </a:lnTo>
                <a:lnTo>
                  <a:pt x="94" y="141"/>
                </a:lnTo>
                <a:lnTo>
                  <a:pt x="95" y="142"/>
                </a:lnTo>
                <a:lnTo>
                  <a:pt x="96" y="142"/>
                </a:lnTo>
                <a:lnTo>
                  <a:pt x="96" y="143"/>
                </a:lnTo>
                <a:lnTo>
                  <a:pt x="97" y="143"/>
                </a:lnTo>
                <a:lnTo>
                  <a:pt x="97" y="144"/>
                </a:lnTo>
                <a:lnTo>
                  <a:pt x="97" y="145"/>
                </a:lnTo>
                <a:lnTo>
                  <a:pt x="97" y="146"/>
                </a:lnTo>
                <a:lnTo>
                  <a:pt x="97" y="147"/>
                </a:lnTo>
                <a:lnTo>
                  <a:pt x="98" y="147"/>
                </a:lnTo>
                <a:lnTo>
                  <a:pt x="98" y="148"/>
                </a:lnTo>
                <a:lnTo>
                  <a:pt x="99" y="148"/>
                </a:lnTo>
                <a:lnTo>
                  <a:pt x="99" y="149"/>
                </a:lnTo>
                <a:lnTo>
                  <a:pt x="100" y="149"/>
                </a:lnTo>
                <a:lnTo>
                  <a:pt x="100" y="150"/>
                </a:lnTo>
                <a:lnTo>
                  <a:pt x="101" y="150"/>
                </a:lnTo>
                <a:lnTo>
                  <a:pt x="102" y="150"/>
                </a:lnTo>
                <a:lnTo>
                  <a:pt x="101" y="150"/>
                </a:lnTo>
                <a:lnTo>
                  <a:pt x="102" y="152"/>
                </a:lnTo>
                <a:lnTo>
                  <a:pt x="104" y="154"/>
                </a:lnTo>
                <a:lnTo>
                  <a:pt x="105" y="155"/>
                </a:lnTo>
                <a:lnTo>
                  <a:pt x="104" y="156"/>
                </a:lnTo>
                <a:lnTo>
                  <a:pt x="105" y="156"/>
                </a:lnTo>
                <a:lnTo>
                  <a:pt x="105" y="157"/>
                </a:lnTo>
                <a:lnTo>
                  <a:pt x="105" y="158"/>
                </a:lnTo>
                <a:lnTo>
                  <a:pt x="106" y="159"/>
                </a:lnTo>
                <a:lnTo>
                  <a:pt x="105" y="160"/>
                </a:lnTo>
                <a:lnTo>
                  <a:pt x="107" y="161"/>
                </a:lnTo>
                <a:lnTo>
                  <a:pt x="108" y="161"/>
                </a:lnTo>
                <a:lnTo>
                  <a:pt x="108" y="162"/>
                </a:lnTo>
                <a:lnTo>
                  <a:pt x="109" y="162"/>
                </a:lnTo>
                <a:lnTo>
                  <a:pt x="109" y="163"/>
                </a:lnTo>
                <a:lnTo>
                  <a:pt x="110" y="163"/>
                </a:lnTo>
                <a:lnTo>
                  <a:pt x="111" y="163"/>
                </a:lnTo>
                <a:lnTo>
                  <a:pt x="112" y="163"/>
                </a:lnTo>
                <a:lnTo>
                  <a:pt x="112" y="164"/>
                </a:lnTo>
                <a:lnTo>
                  <a:pt x="113" y="164"/>
                </a:lnTo>
                <a:lnTo>
                  <a:pt x="114" y="164"/>
                </a:lnTo>
                <a:lnTo>
                  <a:pt x="115" y="164"/>
                </a:lnTo>
                <a:lnTo>
                  <a:pt x="116" y="164"/>
                </a:lnTo>
                <a:lnTo>
                  <a:pt x="117" y="164"/>
                </a:lnTo>
                <a:lnTo>
                  <a:pt x="118" y="164"/>
                </a:lnTo>
                <a:lnTo>
                  <a:pt x="118" y="163"/>
                </a:lnTo>
                <a:lnTo>
                  <a:pt x="119" y="163"/>
                </a:lnTo>
                <a:lnTo>
                  <a:pt x="120" y="163"/>
                </a:lnTo>
                <a:lnTo>
                  <a:pt x="122" y="163"/>
                </a:lnTo>
                <a:lnTo>
                  <a:pt x="123" y="163"/>
                </a:lnTo>
                <a:lnTo>
                  <a:pt x="124" y="163"/>
                </a:lnTo>
                <a:lnTo>
                  <a:pt x="124" y="164"/>
                </a:lnTo>
                <a:lnTo>
                  <a:pt x="124" y="165"/>
                </a:lnTo>
                <a:lnTo>
                  <a:pt x="125" y="165"/>
                </a:lnTo>
                <a:lnTo>
                  <a:pt x="125" y="166"/>
                </a:lnTo>
                <a:lnTo>
                  <a:pt x="126" y="166"/>
                </a:lnTo>
                <a:lnTo>
                  <a:pt x="126" y="167"/>
                </a:lnTo>
                <a:lnTo>
                  <a:pt x="127" y="167"/>
                </a:lnTo>
                <a:lnTo>
                  <a:pt x="128" y="167"/>
                </a:lnTo>
                <a:lnTo>
                  <a:pt x="128" y="166"/>
                </a:lnTo>
                <a:lnTo>
                  <a:pt x="129" y="166"/>
                </a:lnTo>
                <a:lnTo>
                  <a:pt x="129" y="165"/>
                </a:lnTo>
                <a:lnTo>
                  <a:pt x="130" y="165"/>
                </a:lnTo>
                <a:lnTo>
                  <a:pt x="130" y="164"/>
                </a:lnTo>
                <a:lnTo>
                  <a:pt x="130" y="163"/>
                </a:lnTo>
                <a:lnTo>
                  <a:pt x="131" y="163"/>
                </a:lnTo>
                <a:lnTo>
                  <a:pt x="132" y="163"/>
                </a:lnTo>
                <a:lnTo>
                  <a:pt x="133" y="163"/>
                </a:lnTo>
                <a:lnTo>
                  <a:pt x="133" y="162"/>
                </a:lnTo>
                <a:lnTo>
                  <a:pt x="134" y="162"/>
                </a:lnTo>
                <a:lnTo>
                  <a:pt x="134" y="161"/>
                </a:lnTo>
                <a:lnTo>
                  <a:pt x="135" y="161"/>
                </a:lnTo>
                <a:lnTo>
                  <a:pt x="135" y="160"/>
                </a:lnTo>
                <a:lnTo>
                  <a:pt x="136" y="160"/>
                </a:lnTo>
                <a:lnTo>
                  <a:pt x="137" y="160"/>
                </a:lnTo>
                <a:lnTo>
                  <a:pt x="137" y="161"/>
                </a:lnTo>
                <a:lnTo>
                  <a:pt x="138" y="161"/>
                </a:lnTo>
                <a:lnTo>
                  <a:pt x="138" y="162"/>
                </a:lnTo>
                <a:lnTo>
                  <a:pt x="139" y="162"/>
                </a:lnTo>
                <a:lnTo>
                  <a:pt x="139" y="163"/>
                </a:lnTo>
                <a:lnTo>
                  <a:pt x="140" y="163"/>
                </a:lnTo>
                <a:lnTo>
                  <a:pt x="141" y="163"/>
                </a:lnTo>
                <a:lnTo>
                  <a:pt x="142" y="163"/>
                </a:lnTo>
                <a:lnTo>
                  <a:pt x="142" y="162"/>
                </a:lnTo>
                <a:lnTo>
                  <a:pt x="142" y="161"/>
                </a:lnTo>
                <a:lnTo>
                  <a:pt x="143" y="161"/>
                </a:lnTo>
                <a:lnTo>
                  <a:pt x="143" y="160"/>
                </a:lnTo>
                <a:lnTo>
                  <a:pt x="143" y="159"/>
                </a:lnTo>
                <a:lnTo>
                  <a:pt x="144" y="159"/>
                </a:lnTo>
                <a:lnTo>
                  <a:pt x="144" y="158"/>
                </a:lnTo>
                <a:lnTo>
                  <a:pt x="145" y="158"/>
                </a:lnTo>
                <a:lnTo>
                  <a:pt x="145" y="157"/>
                </a:lnTo>
                <a:lnTo>
                  <a:pt x="145" y="156"/>
                </a:lnTo>
                <a:lnTo>
                  <a:pt x="146" y="156"/>
                </a:lnTo>
                <a:lnTo>
                  <a:pt x="147" y="156"/>
                </a:lnTo>
                <a:lnTo>
                  <a:pt x="148" y="156"/>
                </a:lnTo>
                <a:lnTo>
                  <a:pt x="148" y="157"/>
                </a:lnTo>
                <a:lnTo>
                  <a:pt x="149" y="157"/>
                </a:lnTo>
                <a:lnTo>
                  <a:pt x="149" y="158"/>
                </a:lnTo>
                <a:lnTo>
                  <a:pt x="149" y="159"/>
                </a:lnTo>
                <a:lnTo>
                  <a:pt x="150" y="159"/>
                </a:lnTo>
                <a:lnTo>
                  <a:pt x="151" y="159"/>
                </a:lnTo>
                <a:lnTo>
                  <a:pt x="151" y="158"/>
                </a:lnTo>
                <a:lnTo>
                  <a:pt x="151" y="157"/>
                </a:lnTo>
                <a:lnTo>
                  <a:pt x="152" y="157"/>
                </a:lnTo>
                <a:lnTo>
                  <a:pt x="152" y="156"/>
                </a:lnTo>
                <a:lnTo>
                  <a:pt x="153" y="156"/>
                </a:lnTo>
                <a:lnTo>
                  <a:pt x="154" y="156"/>
                </a:lnTo>
                <a:lnTo>
                  <a:pt x="155" y="156"/>
                </a:lnTo>
                <a:lnTo>
                  <a:pt x="155" y="155"/>
                </a:lnTo>
                <a:lnTo>
                  <a:pt x="155" y="156"/>
                </a:lnTo>
                <a:lnTo>
                  <a:pt x="156" y="156"/>
                </a:lnTo>
                <a:lnTo>
                  <a:pt x="157" y="156"/>
                </a:lnTo>
                <a:lnTo>
                  <a:pt x="158" y="156"/>
                </a:lnTo>
                <a:lnTo>
                  <a:pt x="158" y="155"/>
                </a:lnTo>
                <a:lnTo>
                  <a:pt x="157" y="155"/>
                </a:lnTo>
                <a:lnTo>
                  <a:pt x="157" y="154"/>
                </a:lnTo>
                <a:lnTo>
                  <a:pt x="158" y="154"/>
                </a:lnTo>
                <a:lnTo>
                  <a:pt x="158" y="153"/>
                </a:lnTo>
                <a:lnTo>
                  <a:pt x="159" y="153"/>
                </a:lnTo>
                <a:lnTo>
                  <a:pt x="159" y="152"/>
                </a:lnTo>
                <a:lnTo>
                  <a:pt x="160" y="152"/>
                </a:lnTo>
                <a:lnTo>
                  <a:pt x="161" y="152"/>
                </a:lnTo>
                <a:lnTo>
                  <a:pt x="162" y="152"/>
                </a:lnTo>
                <a:lnTo>
                  <a:pt x="162" y="151"/>
                </a:lnTo>
                <a:lnTo>
                  <a:pt x="162" y="150"/>
                </a:lnTo>
                <a:lnTo>
                  <a:pt x="162" y="149"/>
                </a:lnTo>
                <a:lnTo>
                  <a:pt x="162" y="148"/>
                </a:lnTo>
                <a:lnTo>
                  <a:pt x="162" y="147"/>
                </a:lnTo>
                <a:lnTo>
                  <a:pt x="161" y="147"/>
                </a:lnTo>
                <a:lnTo>
                  <a:pt x="161" y="146"/>
                </a:lnTo>
                <a:lnTo>
                  <a:pt x="161" y="145"/>
                </a:lnTo>
                <a:lnTo>
                  <a:pt x="160" y="145"/>
                </a:lnTo>
                <a:lnTo>
                  <a:pt x="160" y="144"/>
                </a:lnTo>
                <a:lnTo>
                  <a:pt x="159" y="144"/>
                </a:lnTo>
                <a:lnTo>
                  <a:pt x="158" y="144"/>
                </a:lnTo>
                <a:lnTo>
                  <a:pt x="157" y="144"/>
                </a:lnTo>
                <a:lnTo>
                  <a:pt x="156" y="144"/>
                </a:lnTo>
                <a:lnTo>
                  <a:pt x="155" y="144"/>
                </a:lnTo>
                <a:lnTo>
                  <a:pt x="154" y="144"/>
                </a:lnTo>
                <a:lnTo>
                  <a:pt x="153" y="144"/>
                </a:lnTo>
                <a:lnTo>
                  <a:pt x="152" y="144"/>
                </a:lnTo>
                <a:lnTo>
                  <a:pt x="152" y="143"/>
                </a:lnTo>
                <a:lnTo>
                  <a:pt x="152" y="142"/>
                </a:lnTo>
                <a:lnTo>
                  <a:pt x="152" y="141"/>
                </a:lnTo>
                <a:lnTo>
                  <a:pt x="151" y="141"/>
                </a:lnTo>
                <a:lnTo>
                  <a:pt x="151" y="140"/>
                </a:lnTo>
                <a:lnTo>
                  <a:pt x="150" y="140"/>
                </a:lnTo>
                <a:lnTo>
                  <a:pt x="150" y="139"/>
                </a:lnTo>
                <a:lnTo>
                  <a:pt x="150" y="138"/>
                </a:lnTo>
                <a:lnTo>
                  <a:pt x="150" y="137"/>
                </a:lnTo>
                <a:lnTo>
                  <a:pt x="151" y="137"/>
                </a:lnTo>
                <a:lnTo>
                  <a:pt x="150" y="137"/>
                </a:lnTo>
                <a:lnTo>
                  <a:pt x="149" y="137"/>
                </a:lnTo>
                <a:lnTo>
                  <a:pt x="149" y="136"/>
                </a:lnTo>
                <a:lnTo>
                  <a:pt x="149" y="135"/>
                </a:lnTo>
                <a:lnTo>
                  <a:pt x="148" y="135"/>
                </a:lnTo>
                <a:lnTo>
                  <a:pt x="148" y="134"/>
                </a:lnTo>
                <a:lnTo>
                  <a:pt x="148" y="133"/>
                </a:lnTo>
                <a:lnTo>
                  <a:pt x="148" y="134"/>
                </a:lnTo>
                <a:lnTo>
                  <a:pt x="148" y="133"/>
                </a:lnTo>
                <a:lnTo>
                  <a:pt x="149" y="133"/>
                </a:lnTo>
                <a:lnTo>
                  <a:pt x="149" y="132"/>
                </a:lnTo>
                <a:lnTo>
                  <a:pt x="149" y="131"/>
                </a:lnTo>
                <a:lnTo>
                  <a:pt x="148" y="131"/>
                </a:lnTo>
                <a:lnTo>
                  <a:pt x="148" y="130"/>
                </a:lnTo>
                <a:lnTo>
                  <a:pt x="148" y="129"/>
                </a:lnTo>
                <a:lnTo>
                  <a:pt x="148" y="128"/>
                </a:lnTo>
                <a:lnTo>
                  <a:pt x="148" y="124"/>
                </a:lnTo>
                <a:lnTo>
                  <a:pt x="148" y="123"/>
                </a:lnTo>
                <a:lnTo>
                  <a:pt x="148" y="122"/>
                </a:lnTo>
                <a:lnTo>
                  <a:pt x="147" y="121"/>
                </a:lnTo>
                <a:lnTo>
                  <a:pt x="147" y="120"/>
                </a:lnTo>
                <a:lnTo>
                  <a:pt x="147" y="119"/>
                </a:lnTo>
                <a:lnTo>
                  <a:pt x="147" y="118"/>
                </a:lnTo>
                <a:lnTo>
                  <a:pt x="147" y="117"/>
                </a:lnTo>
                <a:lnTo>
                  <a:pt x="147" y="116"/>
                </a:lnTo>
                <a:lnTo>
                  <a:pt x="146" y="115"/>
                </a:lnTo>
                <a:lnTo>
                  <a:pt x="146" y="114"/>
                </a:lnTo>
                <a:lnTo>
                  <a:pt x="147" y="114"/>
                </a:lnTo>
                <a:lnTo>
                  <a:pt x="147" y="113"/>
                </a:lnTo>
                <a:lnTo>
                  <a:pt x="147" y="112"/>
                </a:lnTo>
                <a:lnTo>
                  <a:pt x="146" y="111"/>
                </a:lnTo>
                <a:lnTo>
                  <a:pt x="145" y="112"/>
                </a:lnTo>
                <a:lnTo>
                  <a:pt x="144" y="112"/>
                </a:lnTo>
                <a:lnTo>
                  <a:pt x="143" y="112"/>
                </a:lnTo>
                <a:lnTo>
                  <a:pt x="143" y="111"/>
                </a:lnTo>
                <a:lnTo>
                  <a:pt x="144" y="111"/>
                </a:lnTo>
                <a:lnTo>
                  <a:pt x="145" y="110"/>
                </a:lnTo>
                <a:lnTo>
                  <a:pt x="145" y="109"/>
                </a:lnTo>
                <a:lnTo>
                  <a:pt x="145" y="108"/>
                </a:lnTo>
                <a:lnTo>
                  <a:pt x="146" y="107"/>
                </a:lnTo>
                <a:lnTo>
                  <a:pt x="146" y="106"/>
                </a:lnTo>
                <a:lnTo>
                  <a:pt x="145" y="106"/>
                </a:lnTo>
                <a:lnTo>
                  <a:pt x="144" y="106"/>
                </a:lnTo>
                <a:lnTo>
                  <a:pt x="143" y="106"/>
                </a:lnTo>
                <a:lnTo>
                  <a:pt x="143" y="105"/>
                </a:lnTo>
                <a:lnTo>
                  <a:pt x="143" y="104"/>
                </a:lnTo>
                <a:lnTo>
                  <a:pt x="143" y="103"/>
                </a:lnTo>
                <a:lnTo>
                  <a:pt x="142" y="103"/>
                </a:lnTo>
                <a:lnTo>
                  <a:pt x="140" y="102"/>
                </a:lnTo>
                <a:lnTo>
                  <a:pt x="139" y="102"/>
                </a:lnTo>
                <a:lnTo>
                  <a:pt x="139" y="100"/>
                </a:lnTo>
                <a:lnTo>
                  <a:pt x="139" y="99"/>
                </a:lnTo>
                <a:lnTo>
                  <a:pt x="138" y="99"/>
                </a:lnTo>
                <a:lnTo>
                  <a:pt x="138" y="98"/>
                </a:lnTo>
                <a:lnTo>
                  <a:pt x="138" y="97"/>
                </a:lnTo>
                <a:lnTo>
                  <a:pt x="139" y="96"/>
                </a:lnTo>
                <a:lnTo>
                  <a:pt x="138" y="95"/>
                </a:lnTo>
                <a:lnTo>
                  <a:pt x="138" y="94"/>
                </a:lnTo>
                <a:lnTo>
                  <a:pt x="138" y="93"/>
                </a:lnTo>
                <a:lnTo>
                  <a:pt x="139" y="93"/>
                </a:lnTo>
                <a:lnTo>
                  <a:pt x="140" y="92"/>
                </a:lnTo>
                <a:lnTo>
                  <a:pt x="141" y="92"/>
                </a:lnTo>
                <a:lnTo>
                  <a:pt x="141" y="91"/>
                </a:lnTo>
                <a:lnTo>
                  <a:pt x="141" y="90"/>
                </a:lnTo>
                <a:lnTo>
                  <a:pt x="142" y="90"/>
                </a:lnTo>
                <a:lnTo>
                  <a:pt x="143" y="90"/>
                </a:lnTo>
                <a:lnTo>
                  <a:pt x="145" y="90"/>
                </a:lnTo>
                <a:lnTo>
                  <a:pt x="146" y="89"/>
                </a:lnTo>
                <a:lnTo>
                  <a:pt x="147" y="88"/>
                </a:lnTo>
                <a:lnTo>
                  <a:pt x="148" y="87"/>
                </a:lnTo>
                <a:lnTo>
                  <a:pt x="148" y="86"/>
                </a:lnTo>
                <a:lnTo>
                  <a:pt x="149" y="86"/>
                </a:lnTo>
                <a:lnTo>
                  <a:pt x="150" y="86"/>
                </a:lnTo>
                <a:lnTo>
                  <a:pt x="151" y="86"/>
                </a:lnTo>
                <a:lnTo>
                  <a:pt x="152" y="85"/>
                </a:lnTo>
                <a:lnTo>
                  <a:pt x="153" y="84"/>
                </a:lnTo>
                <a:lnTo>
                  <a:pt x="153" y="83"/>
                </a:lnTo>
                <a:lnTo>
                  <a:pt x="153" y="82"/>
                </a:lnTo>
                <a:lnTo>
                  <a:pt x="154" y="81"/>
                </a:lnTo>
                <a:lnTo>
                  <a:pt x="154" y="80"/>
                </a:lnTo>
                <a:lnTo>
                  <a:pt x="155" y="80"/>
                </a:lnTo>
                <a:lnTo>
                  <a:pt x="159" y="82"/>
                </a:lnTo>
                <a:lnTo>
                  <a:pt x="160" y="82"/>
                </a:lnTo>
                <a:lnTo>
                  <a:pt x="162" y="83"/>
                </a:lnTo>
                <a:lnTo>
                  <a:pt x="163" y="83"/>
                </a:lnTo>
                <a:lnTo>
                  <a:pt x="163" y="84"/>
                </a:lnTo>
                <a:lnTo>
                  <a:pt x="164" y="85"/>
                </a:lnTo>
                <a:lnTo>
                  <a:pt x="164" y="84"/>
                </a:lnTo>
                <a:lnTo>
                  <a:pt x="165" y="84"/>
                </a:lnTo>
                <a:lnTo>
                  <a:pt x="165" y="83"/>
                </a:lnTo>
                <a:lnTo>
                  <a:pt x="164" y="82"/>
                </a:lnTo>
                <a:lnTo>
                  <a:pt x="164" y="81"/>
                </a:lnTo>
                <a:lnTo>
                  <a:pt x="166" y="81"/>
                </a:lnTo>
                <a:lnTo>
                  <a:pt x="168" y="81"/>
                </a:lnTo>
                <a:lnTo>
                  <a:pt x="170" y="81"/>
                </a:lnTo>
                <a:lnTo>
                  <a:pt x="171" y="81"/>
                </a:lnTo>
                <a:lnTo>
                  <a:pt x="172" y="81"/>
                </a:lnTo>
                <a:lnTo>
                  <a:pt x="173" y="82"/>
                </a:lnTo>
                <a:lnTo>
                  <a:pt x="174" y="82"/>
                </a:lnTo>
                <a:lnTo>
                  <a:pt x="175" y="82"/>
                </a:lnTo>
                <a:lnTo>
                  <a:pt x="177" y="80"/>
                </a:lnTo>
                <a:lnTo>
                  <a:pt x="176" y="79"/>
                </a:lnTo>
                <a:lnTo>
                  <a:pt x="176" y="78"/>
                </a:lnTo>
                <a:lnTo>
                  <a:pt x="175" y="78"/>
                </a:lnTo>
                <a:lnTo>
                  <a:pt x="175" y="77"/>
                </a:lnTo>
                <a:lnTo>
                  <a:pt x="176" y="77"/>
                </a:lnTo>
                <a:lnTo>
                  <a:pt x="176" y="76"/>
                </a:lnTo>
                <a:lnTo>
                  <a:pt x="176" y="75"/>
                </a:lnTo>
                <a:lnTo>
                  <a:pt x="177" y="75"/>
                </a:lnTo>
                <a:lnTo>
                  <a:pt x="177" y="74"/>
                </a:lnTo>
                <a:lnTo>
                  <a:pt x="178" y="73"/>
                </a:lnTo>
                <a:lnTo>
                  <a:pt x="178" y="72"/>
                </a:lnTo>
                <a:lnTo>
                  <a:pt x="177" y="71"/>
                </a:lnTo>
                <a:lnTo>
                  <a:pt x="177" y="70"/>
                </a:lnTo>
                <a:lnTo>
                  <a:pt x="176" y="69"/>
                </a:lnTo>
                <a:lnTo>
                  <a:pt x="176" y="68"/>
                </a:lnTo>
                <a:lnTo>
                  <a:pt x="176" y="67"/>
                </a:lnTo>
                <a:lnTo>
                  <a:pt x="176" y="66"/>
                </a:lnTo>
                <a:lnTo>
                  <a:pt x="176" y="65"/>
                </a:lnTo>
                <a:lnTo>
                  <a:pt x="177" y="64"/>
                </a:lnTo>
                <a:lnTo>
                  <a:pt x="178" y="64"/>
                </a:lnTo>
                <a:lnTo>
                  <a:pt x="178" y="63"/>
                </a:lnTo>
                <a:lnTo>
                  <a:pt x="179" y="64"/>
                </a:lnTo>
                <a:lnTo>
                  <a:pt x="180" y="64"/>
                </a:lnTo>
                <a:lnTo>
                  <a:pt x="180" y="63"/>
                </a:lnTo>
                <a:lnTo>
                  <a:pt x="182" y="61"/>
                </a:lnTo>
                <a:lnTo>
                  <a:pt x="182" y="60"/>
                </a:lnTo>
                <a:lnTo>
                  <a:pt x="183" y="60"/>
                </a:lnTo>
                <a:lnTo>
                  <a:pt x="184" y="60"/>
                </a:lnTo>
                <a:lnTo>
                  <a:pt x="184" y="59"/>
                </a:lnTo>
                <a:lnTo>
                  <a:pt x="184" y="58"/>
                </a:lnTo>
                <a:lnTo>
                  <a:pt x="185" y="58"/>
                </a:lnTo>
                <a:lnTo>
                  <a:pt x="185" y="57"/>
                </a:lnTo>
                <a:lnTo>
                  <a:pt x="186" y="57"/>
                </a:lnTo>
                <a:lnTo>
                  <a:pt x="186" y="56"/>
                </a:lnTo>
                <a:lnTo>
                  <a:pt x="187" y="56"/>
                </a:lnTo>
                <a:lnTo>
                  <a:pt x="187" y="55"/>
                </a:lnTo>
                <a:lnTo>
                  <a:pt x="187" y="54"/>
                </a:lnTo>
                <a:lnTo>
                  <a:pt x="188" y="54"/>
                </a:lnTo>
                <a:lnTo>
                  <a:pt x="188" y="53"/>
                </a:lnTo>
                <a:lnTo>
                  <a:pt x="188" y="52"/>
                </a:lnTo>
                <a:lnTo>
                  <a:pt x="189" y="52"/>
                </a:lnTo>
                <a:lnTo>
                  <a:pt x="189" y="51"/>
                </a:lnTo>
                <a:lnTo>
                  <a:pt x="189" y="50"/>
                </a:lnTo>
                <a:lnTo>
                  <a:pt x="189" y="49"/>
                </a:lnTo>
                <a:lnTo>
                  <a:pt x="190" y="49"/>
                </a:lnTo>
                <a:lnTo>
                  <a:pt x="190" y="48"/>
                </a:lnTo>
                <a:lnTo>
                  <a:pt x="190" y="47"/>
                </a:lnTo>
                <a:lnTo>
                  <a:pt x="191" y="46"/>
                </a:lnTo>
                <a:lnTo>
                  <a:pt x="191" y="45"/>
                </a:lnTo>
                <a:lnTo>
                  <a:pt x="191" y="44"/>
                </a:lnTo>
                <a:lnTo>
                  <a:pt x="192" y="43"/>
                </a:lnTo>
                <a:lnTo>
                  <a:pt x="192" y="42"/>
                </a:lnTo>
                <a:lnTo>
                  <a:pt x="192" y="41"/>
                </a:lnTo>
                <a:lnTo>
                  <a:pt x="193" y="41"/>
                </a:lnTo>
                <a:lnTo>
                  <a:pt x="193" y="40"/>
                </a:lnTo>
                <a:lnTo>
                  <a:pt x="193" y="39"/>
                </a:lnTo>
                <a:lnTo>
                  <a:pt x="193" y="38"/>
                </a:lnTo>
                <a:lnTo>
                  <a:pt x="194" y="38"/>
                </a:lnTo>
                <a:lnTo>
                  <a:pt x="194" y="37"/>
                </a:lnTo>
                <a:lnTo>
                  <a:pt x="194" y="36"/>
                </a:lnTo>
                <a:lnTo>
                  <a:pt x="195" y="35"/>
                </a:lnTo>
                <a:lnTo>
                  <a:pt x="196" y="34"/>
                </a:lnTo>
                <a:lnTo>
                  <a:pt x="196" y="33"/>
                </a:lnTo>
                <a:lnTo>
                  <a:pt x="197" y="32"/>
                </a:lnTo>
                <a:lnTo>
                  <a:pt x="197" y="31"/>
                </a:lnTo>
                <a:lnTo>
                  <a:pt x="198" y="31"/>
                </a:lnTo>
                <a:lnTo>
                  <a:pt x="198" y="30"/>
                </a:lnTo>
                <a:lnTo>
                  <a:pt x="199" y="30"/>
                </a:lnTo>
                <a:lnTo>
                  <a:pt x="199" y="29"/>
                </a:lnTo>
                <a:lnTo>
                  <a:pt x="199" y="28"/>
                </a:lnTo>
                <a:lnTo>
                  <a:pt x="200" y="28"/>
                </a:lnTo>
                <a:lnTo>
                  <a:pt x="200" y="27"/>
                </a:lnTo>
                <a:lnTo>
                  <a:pt x="200" y="26"/>
                </a:lnTo>
                <a:lnTo>
                  <a:pt x="200" y="25"/>
                </a:lnTo>
                <a:lnTo>
                  <a:pt x="201" y="25"/>
                </a:lnTo>
                <a:lnTo>
                  <a:pt x="201" y="24"/>
                </a:lnTo>
                <a:lnTo>
                  <a:pt x="201" y="23"/>
                </a:lnTo>
                <a:lnTo>
                  <a:pt x="201" y="22"/>
                </a:lnTo>
                <a:lnTo>
                  <a:pt x="201" y="21"/>
                </a:lnTo>
                <a:lnTo>
                  <a:pt x="201" y="20"/>
                </a:lnTo>
                <a:lnTo>
                  <a:pt x="201" y="19"/>
                </a:lnTo>
                <a:lnTo>
                  <a:pt x="201" y="18"/>
                </a:lnTo>
                <a:lnTo>
                  <a:pt x="201" y="17"/>
                </a:lnTo>
                <a:lnTo>
                  <a:pt x="202" y="17"/>
                </a:lnTo>
                <a:lnTo>
                  <a:pt x="202" y="16"/>
                </a:lnTo>
                <a:lnTo>
                  <a:pt x="203" y="16"/>
                </a:lnTo>
                <a:lnTo>
                  <a:pt x="204" y="16"/>
                </a:lnTo>
                <a:lnTo>
                  <a:pt x="205" y="16"/>
                </a:lnTo>
                <a:lnTo>
                  <a:pt x="205" y="15"/>
                </a:lnTo>
                <a:lnTo>
                  <a:pt x="206" y="15"/>
                </a:lnTo>
                <a:lnTo>
                  <a:pt x="207" y="15"/>
                </a:lnTo>
                <a:lnTo>
                  <a:pt x="208" y="15"/>
                </a:lnTo>
                <a:lnTo>
                  <a:pt x="209" y="15"/>
                </a:lnTo>
                <a:lnTo>
                  <a:pt x="210" y="15"/>
                </a:lnTo>
                <a:lnTo>
                  <a:pt x="211" y="15"/>
                </a:lnTo>
                <a:lnTo>
                  <a:pt x="212" y="15"/>
                </a:lnTo>
                <a:lnTo>
                  <a:pt x="213" y="15"/>
                </a:lnTo>
                <a:lnTo>
                  <a:pt x="213" y="14"/>
                </a:lnTo>
                <a:lnTo>
                  <a:pt x="214" y="14"/>
                </a:lnTo>
                <a:lnTo>
                  <a:pt x="215" y="13"/>
                </a:lnTo>
                <a:lnTo>
                  <a:pt x="215" y="12"/>
                </a:lnTo>
                <a:lnTo>
                  <a:pt x="216" y="12"/>
                </a:lnTo>
                <a:lnTo>
                  <a:pt x="216" y="11"/>
                </a:lnTo>
                <a:lnTo>
                  <a:pt x="216" y="10"/>
                </a:lnTo>
                <a:lnTo>
                  <a:pt x="217" y="10"/>
                </a:lnTo>
                <a:lnTo>
                  <a:pt x="217" y="9"/>
                </a:lnTo>
                <a:lnTo>
                  <a:pt x="218" y="9"/>
                </a:lnTo>
                <a:lnTo>
                  <a:pt x="218" y="8"/>
                </a:lnTo>
                <a:lnTo>
                  <a:pt x="218" y="7"/>
                </a:lnTo>
                <a:lnTo>
                  <a:pt x="218" y="6"/>
                </a:lnTo>
                <a:lnTo>
                  <a:pt x="218" y="5"/>
                </a:lnTo>
                <a:lnTo>
                  <a:pt x="218" y="4"/>
                </a:lnTo>
                <a:lnTo>
                  <a:pt x="218" y="3"/>
                </a:lnTo>
                <a:lnTo>
                  <a:pt x="219" y="3"/>
                </a:lnTo>
                <a:lnTo>
                  <a:pt x="220" y="3"/>
                </a:lnTo>
                <a:lnTo>
                  <a:pt x="221" y="4"/>
                </a:lnTo>
                <a:lnTo>
                  <a:pt x="222" y="4"/>
                </a:lnTo>
                <a:lnTo>
                  <a:pt x="223" y="4"/>
                </a:lnTo>
                <a:lnTo>
                  <a:pt x="223" y="5"/>
                </a:lnTo>
                <a:lnTo>
                  <a:pt x="224" y="5"/>
                </a:lnTo>
                <a:lnTo>
                  <a:pt x="224" y="6"/>
                </a:lnTo>
                <a:lnTo>
                  <a:pt x="225" y="6"/>
                </a:lnTo>
                <a:lnTo>
                  <a:pt x="226" y="6"/>
                </a:lnTo>
                <a:lnTo>
                  <a:pt x="227" y="6"/>
                </a:lnTo>
                <a:lnTo>
                  <a:pt x="227" y="7"/>
                </a:lnTo>
                <a:lnTo>
                  <a:pt x="227" y="8"/>
                </a:lnTo>
                <a:lnTo>
                  <a:pt x="228" y="8"/>
                </a:lnTo>
                <a:lnTo>
                  <a:pt x="228" y="9"/>
                </a:lnTo>
                <a:lnTo>
                  <a:pt x="229" y="9"/>
                </a:lnTo>
                <a:lnTo>
                  <a:pt x="229" y="10"/>
                </a:lnTo>
                <a:lnTo>
                  <a:pt x="230" y="10"/>
                </a:lnTo>
                <a:lnTo>
                  <a:pt x="230" y="11"/>
                </a:lnTo>
                <a:lnTo>
                  <a:pt x="230" y="12"/>
                </a:lnTo>
                <a:lnTo>
                  <a:pt x="231" y="12"/>
                </a:lnTo>
                <a:lnTo>
                  <a:pt x="231" y="13"/>
                </a:lnTo>
                <a:lnTo>
                  <a:pt x="232" y="13"/>
                </a:lnTo>
                <a:lnTo>
                  <a:pt x="232" y="14"/>
                </a:lnTo>
                <a:lnTo>
                  <a:pt x="233" y="14"/>
                </a:lnTo>
                <a:lnTo>
                  <a:pt x="233" y="15"/>
                </a:lnTo>
                <a:lnTo>
                  <a:pt x="233" y="16"/>
                </a:lnTo>
                <a:lnTo>
                  <a:pt x="234" y="16"/>
                </a:lnTo>
                <a:lnTo>
                  <a:pt x="234" y="17"/>
                </a:lnTo>
                <a:lnTo>
                  <a:pt x="235" y="17"/>
                </a:lnTo>
                <a:lnTo>
                  <a:pt x="236" y="17"/>
                </a:lnTo>
                <a:lnTo>
                  <a:pt x="236" y="18"/>
                </a:lnTo>
                <a:lnTo>
                  <a:pt x="237" y="18"/>
                </a:lnTo>
                <a:lnTo>
                  <a:pt x="237" y="19"/>
                </a:lnTo>
                <a:lnTo>
                  <a:pt x="237" y="20"/>
                </a:lnTo>
                <a:lnTo>
                  <a:pt x="237" y="21"/>
                </a:lnTo>
                <a:lnTo>
                  <a:pt x="237" y="22"/>
                </a:lnTo>
                <a:lnTo>
                  <a:pt x="238" y="22"/>
                </a:lnTo>
                <a:lnTo>
                  <a:pt x="239" y="22"/>
                </a:lnTo>
                <a:lnTo>
                  <a:pt x="240" y="22"/>
                </a:lnTo>
                <a:lnTo>
                  <a:pt x="240" y="21"/>
                </a:lnTo>
                <a:lnTo>
                  <a:pt x="241" y="21"/>
                </a:lnTo>
                <a:lnTo>
                  <a:pt x="242" y="21"/>
                </a:lnTo>
                <a:lnTo>
                  <a:pt x="243" y="21"/>
                </a:lnTo>
                <a:lnTo>
                  <a:pt x="243" y="20"/>
                </a:lnTo>
                <a:lnTo>
                  <a:pt x="244" y="19"/>
                </a:lnTo>
                <a:lnTo>
                  <a:pt x="244" y="18"/>
                </a:lnTo>
                <a:lnTo>
                  <a:pt x="245" y="18"/>
                </a:lnTo>
                <a:lnTo>
                  <a:pt x="245" y="17"/>
                </a:lnTo>
                <a:lnTo>
                  <a:pt x="246" y="17"/>
                </a:lnTo>
                <a:lnTo>
                  <a:pt x="246" y="16"/>
                </a:lnTo>
                <a:lnTo>
                  <a:pt x="247" y="16"/>
                </a:lnTo>
                <a:lnTo>
                  <a:pt x="248" y="16"/>
                </a:lnTo>
                <a:lnTo>
                  <a:pt x="248" y="15"/>
                </a:lnTo>
                <a:lnTo>
                  <a:pt x="249" y="15"/>
                </a:lnTo>
                <a:lnTo>
                  <a:pt x="249" y="14"/>
                </a:lnTo>
                <a:lnTo>
                  <a:pt x="249" y="13"/>
                </a:lnTo>
                <a:lnTo>
                  <a:pt x="250" y="13"/>
                </a:lnTo>
                <a:lnTo>
                  <a:pt x="250" y="12"/>
                </a:lnTo>
                <a:lnTo>
                  <a:pt x="251" y="12"/>
                </a:lnTo>
                <a:lnTo>
                  <a:pt x="252" y="12"/>
                </a:lnTo>
                <a:lnTo>
                  <a:pt x="253" y="12"/>
                </a:lnTo>
                <a:lnTo>
                  <a:pt x="253" y="11"/>
                </a:lnTo>
                <a:lnTo>
                  <a:pt x="254" y="11"/>
                </a:lnTo>
                <a:lnTo>
                  <a:pt x="254" y="12"/>
                </a:lnTo>
                <a:lnTo>
                  <a:pt x="254" y="11"/>
                </a:lnTo>
                <a:lnTo>
                  <a:pt x="255" y="11"/>
                </a:lnTo>
                <a:lnTo>
                  <a:pt x="256" y="11"/>
                </a:lnTo>
                <a:lnTo>
                  <a:pt x="256" y="10"/>
                </a:lnTo>
                <a:lnTo>
                  <a:pt x="257" y="10"/>
                </a:lnTo>
                <a:lnTo>
                  <a:pt x="258" y="10"/>
                </a:lnTo>
                <a:lnTo>
                  <a:pt x="259" y="10"/>
                </a:lnTo>
                <a:lnTo>
                  <a:pt x="259" y="11"/>
                </a:lnTo>
                <a:lnTo>
                  <a:pt x="260" y="11"/>
                </a:lnTo>
                <a:lnTo>
                  <a:pt x="261" y="11"/>
                </a:lnTo>
                <a:lnTo>
                  <a:pt x="262" y="11"/>
                </a:lnTo>
                <a:lnTo>
                  <a:pt x="262" y="10"/>
                </a:lnTo>
                <a:lnTo>
                  <a:pt x="262" y="9"/>
                </a:lnTo>
                <a:lnTo>
                  <a:pt x="263" y="8"/>
                </a:lnTo>
                <a:lnTo>
                  <a:pt x="264" y="8"/>
                </a:lnTo>
                <a:lnTo>
                  <a:pt x="264" y="7"/>
                </a:lnTo>
                <a:lnTo>
                  <a:pt x="265" y="7"/>
                </a:lnTo>
                <a:lnTo>
                  <a:pt x="265" y="6"/>
                </a:lnTo>
                <a:lnTo>
                  <a:pt x="266" y="6"/>
                </a:lnTo>
                <a:lnTo>
                  <a:pt x="266" y="5"/>
                </a:lnTo>
                <a:lnTo>
                  <a:pt x="265" y="5"/>
                </a:lnTo>
                <a:lnTo>
                  <a:pt x="265" y="4"/>
                </a:lnTo>
                <a:lnTo>
                  <a:pt x="266" y="4"/>
                </a:lnTo>
                <a:lnTo>
                  <a:pt x="266" y="3"/>
                </a:lnTo>
                <a:lnTo>
                  <a:pt x="267" y="3"/>
                </a:lnTo>
                <a:lnTo>
                  <a:pt x="268" y="3"/>
                </a:lnTo>
                <a:lnTo>
                  <a:pt x="268" y="2"/>
                </a:lnTo>
                <a:lnTo>
                  <a:pt x="269" y="2"/>
                </a:lnTo>
                <a:lnTo>
                  <a:pt x="270" y="2"/>
                </a:lnTo>
                <a:lnTo>
                  <a:pt x="270" y="1"/>
                </a:lnTo>
                <a:lnTo>
                  <a:pt x="271" y="1"/>
                </a:lnTo>
                <a:lnTo>
                  <a:pt x="271" y="0"/>
                </a:lnTo>
                <a:lnTo>
                  <a:pt x="272" y="0"/>
                </a:lnTo>
                <a:lnTo>
                  <a:pt x="273" y="0"/>
                </a:lnTo>
                <a:lnTo>
                  <a:pt x="273" y="1"/>
                </a:lnTo>
                <a:lnTo>
                  <a:pt x="273" y="2"/>
                </a:lnTo>
                <a:lnTo>
                  <a:pt x="273" y="3"/>
                </a:lnTo>
                <a:lnTo>
                  <a:pt x="272" y="3"/>
                </a:lnTo>
                <a:lnTo>
                  <a:pt x="272" y="4"/>
                </a:lnTo>
                <a:lnTo>
                  <a:pt x="273" y="4"/>
                </a:lnTo>
                <a:lnTo>
                  <a:pt x="273" y="5"/>
                </a:lnTo>
                <a:lnTo>
                  <a:pt x="273" y="6"/>
                </a:lnTo>
                <a:lnTo>
                  <a:pt x="274" y="6"/>
                </a:lnTo>
                <a:lnTo>
                  <a:pt x="274" y="7"/>
                </a:lnTo>
                <a:lnTo>
                  <a:pt x="273" y="7"/>
                </a:lnTo>
                <a:lnTo>
                  <a:pt x="273" y="8"/>
                </a:lnTo>
                <a:lnTo>
                  <a:pt x="273" y="9"/>
                </a:lnTo>
                <a:lnTo>
                  <a:pt x="274" y="9"/>
                </a:lnTo>
                <a:lnTo>
                  <a:pt x="274" y="10"/>
                </a:lnTo>
                <a:lnTo>
                  <a:pt x="274" y="11"/>
                </a:lnTo>
                <a:lnTo>
                  <a:pt x="275" y="11"/>
                </a:lnTo>
                <a:lnTo>
                  <a:pt x="275" y="12"/>
                </a:lnTo>
                <a:lnTo>
                  <a:pt x="276" y="12"/>
                </a:lnTo>
                <a:lnTo>
                  <a:pt x="277" y="12"/>
                </a:lnTo>
                <a:lnTo>
                  <a:pt x="277" y="13"/>
                </a:lnTo>
                <a:lnTo>
                  <a:pt x="277" y="14"/>
                </a:lnTo>
                <a:lnTo>
                  <a:pt x="277" y="15"/>
                </a:lnTo>
                <a:lnTo>
                  <a:pt x="278" y="15"/>
                </a:lnTo>
                <a:lnTo>
                  <a:pt x="278" y="16"/>
                </a:lnTo>
                <a:lnTo>
                  <a:pt x="279" y="16"/>
                </a:lnTo>
                <a:lnTo>
                  <a:pt x="279" y="17"/>
                </a:lnTo>
                <a:lnTo>
                  <a:pt x="279" y="18"/>
                </a:lnTo>
                <a:lnTo>
                  <a:pt x="280" y="18"/>
                </a:lnTo>
                <a:lnTo>
                  <a:pt x="280" y="19"/>
                </a:lnTo>
                <a:lnTo>
                  <a:pt x="280" y="20"/>
                </a:lnTo>
                <a:lnTo>
                  <a:pt x="281" y="20"/>
                </a:lnTo>
                <a:lnTo>
                  <a:pt x="281" y="21"/>
                </a:lnTo>
                <a:lnTo>
                  <a:pt x="281" y="22"/>
                </a:lnTo>
                <a:lnTo>
                  <a:pt x="281" y="23"/>
                </a:lnTo>
                <a:lnTo>
                  <a:pt x="281" y="24"/>
                </a:lnTo>
                <a:lnTo>
                  <a:pt x="281" y="25"/>
                </a:lnTo>
                <a:lnTo>
                  <a:pt x="281" y="26"/>
                </a:lnTo>
                <a:lnTo>
                  <a:pt x="281" y="27"/>
                </a:lnTo>
                <a:lnTo>
                  <a:pt x="281" y="28"/>
                </a:lnTo>
                <a:lnTo>
                  <a:pt x="281" y="29"/>
                </a:lnTo>
                <a:lnTo>
                  <a:pt x="281" y="30"/>
                </a:lnTo>
                <a:lnTo>
                  <a:pt x="281" y="31"/>
                </a:lnTo>
                <a:lnTo>
                  <a:pt x="281" y="32"/>
                </a:lnTo>
                <a:lnTo>
                  <a:pt x="281" y="33"/>
                </a:lnTo>
                <a:lnTo>
                  <a:pt x="282" y="33"/>
                </a:lnTo>
                <a:lnTo>
                  <a:pt x="282" y="34"/>
                </a:lnTo>
                <a:lnTo>
                  <a:pt x="282" y="35"/>
                </a:lnTo>
                <a:lnTo>
                  <a:pt x="283" y="35"/>
                </a:lnTo>
                <a:lnTo>
                  <a:pt x="283" y="36"/>
                </a:lnTo>
                <a:lnTo>
                  <a:pt x="283" y="37"/>
                </a:lnTo>
                <a:lnTo>
                  <a:pt x="283" y="38"/>
                </a:lnTo>
                <a:lnTo>
                  <a:pt x="283" y="39"/>
                </a:lnTo>
                <a:lnTo>
                  <a:pt x="284" y="39"/>
                </a:lnTo>
                <a:lnTo>
                  <a:pt x="284" y="40"/>
                </a:lnTo>
                <a:lnTo>
                  <a:pt x="284" y="41"/>
                </a:lnTo>
                <a:lnTo>
                  <a:pt x="285" y="41"/>
                </a:lnTo>
                <a:lnTo>
                  <a:pt x="286" y="41"/>
                </a:lnTo>
                <a:lnTo>
                  <a:pt x="287" y="41"/>
                </a:lnTo>
                <a:lnTo>
                  <a:pt x="288" y="41"/>
                </a:lnTo>
                <a:lnTo>
                  <a:pt x="288" y="42"/>
                </a:lnTo>
                <a:lnTo>
                  <a:pt x="289" y="42"/>
                </a:lnTo>
                <a:lnTo>
                  <a:pt x="289" y="43"/>
                </a:lnTo>
                <a:lnTo>
                  <a:pt x="289" y="44"/>
                </a:lnTo>
                <a:lnTo>
                  <a:pt x="289" y="45"/>
                </a:lnTo>
                <a:lnTo>
                  <a:pt x="289" y="46"/>
                </a:lnTo>
                <a:lnTo>
                  <a:pt x="289" y="47"/>
                </a:lnTo>
                <a:lnTo>
                  <a:pt x="290" y="47"/>
                </a:lnTo>
                <a:lnTo>
                  <a:pt x="290" y="48"/>
                </a:lnTo>
                <a:lnTo>
                  <a:pt x="291" y="48"/>
                </a:lnTo>
                <a:lnTo>
                  <a:pt x="291" y="49"/>
                </a:lnTo>
                <a:lnTo>
                  <a:pt x="292" y="49"/>
                </a:lnTo>
                <a:lnTo>
                  <a:pt x="293" y="49"/>
                </a:lnTo>
                <a:lnTo>
                  <a:pt x="294" y="49"/>
                </a:lnTo>
                <a:lnTo>
                  <a:pt x="295" y="49"/>
                </a:lnTo>
                <a:lnTo>
                  <a:pt x="295" y="50"/>
                </a:lnTo>
                <a:lnTo>
                  <a:pt x="296" y="50"/>
                </a:lnTo>
                <a:lnTo>
                  <a:pt x="296" y="51"/>
                </a:lnTo>
                <a:lnTo>
                  <a:pt x="297" y="51"/>
                </a:lnTo>
                <a:lnTo>
                  <a:pt x="298" y="51"/>
                </a:lnTo>
                <a:lnTo>
                  <a:pt x="298" y="52"/>
                </a:lnTo>
                <a:lnTo>
                  <a:pt x="299" y="52"/>
                </a:lnTo>
                <a:lnTo>
                  <a:pt x="299" y="53"/>
                </a:lnTo>
                <a:lnTo>
                  <a:pt x="300" y="53"/>
                </a:lnTo>
                <a:lnTo>
                  <a:pt x="301" y="53"/>
                </a:lnTo>
                <a:lnTo>
                  <a:pt x="302" y="53"/>
                </a:lnTo>
                <a:lnTo>
                  <a:pt x="302" y="54"/>
                </a:lnTo>
                <a:lnTo>
                  <a:pt x="303" y="54"/>
                </a:lnTo>
                <a:lnTo>
                  <a:pt x="304" y="54"/>
                </a:lnTo>
                <a:lnTo>
                  <a:pt x="304" y="55"/>
                </a:lnTo>
                <a:lnTo>
                  <a:pt x="305" y="55"/>
                </a:lnTo>
                <a:lnTo>
                  <a:pt x="305" y="56"/>
                </a:lnTo>
                <a:lnTo>
                  <a:pt x="306" y="56"/>
                </a:lnTo>
                <a:lnTo>
                  <a:pt x="306" y="57"/>
                </a:lnTo>
                <a:lnTo>
                  <a:pt x="307" y="57"/>
                </a:lnTo>
                <a:lnTo>
                  <a:pt x="308" y="57"/>
                </a:lnTo>
                <a:lnTo>
                  <a:pt x="308" y="58"/>
                </a:lnTo>
                <a:lnTo>
                  <a:pt x="309" y="58"/>
                </a:lnTo>
                <a:lnTo>
                  <a:pt x="309" y="59"/>
                </a:lnTo>
                <a:lnTo>
                  <a:pt x="310" y="59"/>
                </a:lnTo>
                <a:lnTo>
                  <a:pt x="311" y="59"/>
                </a:lnTo>
                <a:lnTo>
                  <a:pt x="311" y="60"/>
                </a:lnTo>
                <a:lnTo>
                  <a:pt x="312" y="60"/>
                </a:lnTo>
                <a:lnTo>
                  <a:pt x="313" y="60"/>
                </a:lnTo>
                <a:lnTo>
                  <a:pt x="314" y="60"/>
                </a:lnTo>
                <a:lnTo>
                  <a:pt x="315" y="60"/>
                </a:lnTo>
                <a:lnTo>
                  <a:pt x="316" y="60"/>
                </a:lnTo>
                <a:lnTo>
                  <a:pt x="322" y="64"/>
                </a:lnTo>
                <a:lnTo>
                  <a:pt x="329" y="67"/>
                </a:lnTo>
                <a:lnTo>
                  <a:pt x="332" y="70"/>
                </a:lnTo>
                <a:lnTo>
                  <a:pt x="334" y="71"/>
                </a:lnTo>
                <a:lnTo>
                  <a:pt x="341" y="75"/>
                </a:lnTo>
                <a:lnTo>
                  <a:pt x="342" y="75"/>
                </a:lnTo>
                <a:lnTo>
                  <a:pt x="343" y="75"/>
                </a:lnTo>
                <a:lnTo>
                  <a:pt x="344" y="75"/>
                </a:lnTo>
                <a:lnTo>
                  <a:pt x="345" y="75"/>
                </a:lnTo>
                <a:lnTo>
                  <a:pt x="346" y="75"/>
                </a:lnTo>
                <a:lnTo>
                  <a:pt x="347" y="75"/>
                </a:lnTo>
                <a:lnTo>
                  <a:pt x="348" y="75"/>
                </a:lnTo>
                <a:lnTo>
                  <a:pt x="349" y="75"/>
                </a:lnTo>
                <a:lnTo>
                  <a:pt x="350" y="75"/>
                </a:lnTo>
                <a:lnTo>
                  <a:pt x="350" y="76"/>
                </a:lnTo>
                <a:lnTo>
                  <a:pt x="351" y="76"/>
                </a:lnTo>
                <a:lnTo>
                  <a:pt x="351" y="77"/>
                </a:lnTo>
                <a:lnTo>
                  <a:pt x="351" y="78"/>
                </a:lnTo>
                <a:lnTo>
                  <a:pt x="352" y="78"/>
                </a:lnTo>
                <a:lnTo>
                  <a:pt x="352" y="79"/>
                </a:lnTo>
                <a:lnTo>
                  <a:pt x="353" y="79"/>
                </a:lnTo>
                <a:lnTo>
                  <a:pt x="353" y="80"/>
                </a:lnTo>
                <a:lnTo>
                  <a:pt x="354" y="81"/>
                </a:lnTo>
                <a:lnTo>
                  <a:pt x="354" y="82"/>
                </a:lnTo>
                <a:lnTo>
                  <a:pt x="355" y="82"/>
                </a:lnTo>
                <a:lnTo>
                  <a:pt x="356" y="82"/>
                </a:lnTo>
                <a:lnTo>
                  <a:pt x="356" y="83"/>
                </a:lnTo>
                <a:lnTo>
                  <a:pt x="356" y="84"/>
                </a:lnTo>
                <a:lnTo>
                  <a:pt x="357" y="84"/>
                </a:lnTo>
                <a:lnTo>
                  <a:pt x="357" y="85"/>
                </a:lnTo>
                <a:lnTo>
                  <a:pt x="357" y="86"/>
                </a:lnTo>
                <a:lnTo>
                  <a:pt x="356" y="86"/>
                </a:lnTo>
                <a:lnTo>
                  <a:pt x="356" y="87"/>
                </a:lnTo>
                <a:lnTo>
                  <a:pt x="356" y="88"/>
                </a:lnTo>
                <a:lnTo>
                  <a:pt x="357" y="88"/>
                </a:lnTo>
                <a:lnTo>
                  <a:pt x="358" y="88"/>
                </a:lnTo>
                <a:lnTo>
                  <a:pt x="358" y="89"/>
                </a:lnTo>
                <a:lnTo>
                  <a:pt x="359" y="89"/>
                </a:lnTo>
                <a:lnTo>
                  <a:pt x="359" y="90"/>
                </a:lnTo>
                <a:lnTo>
                  <a:pt x="359" y="91"/>
                </a:lnTo>
                <a:lnTo>
                  <a:pt x="358" y="91"/>
                </a:lnTo>
                <a:lnTo>
                  <a:pt x="358" y="92"/>
                </a:lnTo>
                <a:lnTo>
                  <a:pt x="357" y="92"/>
                </a:lnTo>
                <a:lnTo>
                  <a:pt x="356" y="92"/>
                </a:lnTo>
                <a:lnTo>
                  <a:pt x="356" y="93"/>
                </a:lnTo>
                <a:lnTo>
                  <a:pt x="355" y="93"/>
                </a:lnTo>
                <a:lnTo>
                  <a:pt x="354" y="93"/>
                </a:lnTo>
                <a:lnTo>
                  <a:pt x="353" y="93"/>
                </a:lnTo>
                <a:lnTo>
                  <a:pt x="352" y="93"/>
                </a:lnTo>
                <a:lnTo>
                  <a:pt x="351" y="93"/>
                </a:lnTo>
                <a:lnTo>
                  <a:pt x="350" y="93"/>
                </a:lnTo>
                <a:lnTo>
                  <a:pt x="350" y="94"/>
                </a:lnTo>
                <a:lnTo>
                  <a:pt x="349" y="94"/>
                </a:lnTo>
                <a:lnTo>
                  <a:pt x="349" y="95"/>
                </a:lnTo>
                <a:lnTo>
                  <a:pt x="348" y="95"/>
                </a:lnTo>
                <a:lnTo>
                  <a:pt x="347" y="95"/>
                </a:lnTo>
                <a:lnTo>
                  <a:pt x="347" y="96"/>
                </a:lnTo>
                <a:lnTo>
                  <a:pt x="346" y="96"/>
                </a:lnTo>
                <a:lnTo>
                  <a:pt x="346" y="97"/>
                </a:lnTo>
                <a:lnTo>
                  <a:pt x="345" y="97"/>
                </a:lnTo>
                <a:lnTo>
                  <a:pt x="344" y="98"/>
                </a:lnTo>
                <a:lnTo>
                  <a:pt x="343" y="99"/>
                </a:lnTo>
                <a:lnTo>
                  <a:pt x="342" y="100"/>
                </a:lnTo>
                <a:lnTo>
                  <a:pt x="342" y="101"/>
                </a:lnTo>
                <a:lnTo>
                  <a:pt x="341" y="101"/>
                </a:lnTo>
                <a:lnTo>
                  <a:pt x="341" y="102"/>
                </a:lnTo>
                <a:lnTo>
                  <a:pt x="340" y="102"/>
                </a:lnTo>
                <a:lnTo>
                  <a:pt x="340" y="103"/>
                </a:lnTo>
                <a:lnTo>
                  <a:pt x="339" y="104"/>
                </a:lnTo>
                <a:lnTo>
                  <a:pt x="339" y="105"/>
                </a:lnTo>
                <a:lnTo>
                  <a:pt x="338" y="105"/>
                </a:lnTo>
                <a:lnTo>
                  <a:pt x="338" y="106"/>
                </a:lnTo>
                <a:lnTo>
                  <a:pt x="338" y="107"/>
                </a:lnTo>
                <a:lnTo>
                  <a:pt x="337" y="107"/>
                </a:lnTo>
                <a:lnTo>
                  <a:pt x="337" y="108"/>
                </a:lnTo>
                <a:lnTo>
                  <a:pt x="337" y="109"/>
                </a:lnTo>
                <a:lnTo>
                  <a:pt x="337" y="110"/>
                </a:lnTo>
                <a:lnTo>
                  <a:pt x="337" y="111"/>
                </a:lnTo>
                <a:lnTo>
                  <a:pt x="336" y="111"/>
                </a:lnTo>
                <a:lnTo>
                  <a:pt x="336" y="112"/>
                </a:lnTo>
                <a:lnTo>
                  <a:pt x="335" y="112"/>
                </a:lnTo>
                <a:lnTo>
                  <a:pt x="335" y="113"/>
                </a:lnTo>
                <a:lnTo>
                  <a:pt x="334" y="113"/>
                </a:lnTo>
                <a:lnTo>
                  <a:pt x="334" y="114"/>
                </a:lnTo>
                <a:lnTo>
                  <a:pt x="333" y="114"/>
                </a:lnTo>
                <a:lnTo>
                  <a:pt x="332" y="115"/>
                </a:lnTo>
                <a:lnTo>
                  <a:pt x="331" y="115"/>
                </a:lnTo>
                <a:lnTo>
                  <a:pt x="330" y="115"/>
                </a:lnTo>
                <a:lnTo>
                  <a:pt x="329" y="116"/>
                </a:lnTo>
                <a:lnTo>
                  <a:pt x="328" y="116"/>
                </a:lnTo>
                <a:lnTo>
                  <a:pt x="327" y="116"/>
                </a:lnTo>
                <a:lnTo>
                  <a:pt x="326" y="116"/>
                </a:lnTo>
                <a:lnTo>
                  <a:pt x="325" y="116"/>
                </a:lnTo>
                <a:lnTo>
                  <a:pt x="324" y="116"/>
                </a:lnTo>
                <a:lnTo>
                  <a:pt x="323" y="116"/>
                </a:lnTo>
                <a:lnTo>
                  <a:pt x="322" y="116"/>
                </a:lnTo>
                <a:lnTo>
                  <a:pt x="321" y="116"/>
                </a:lnTo>
                <a:lnTo>
                  <a:pt x="320" y="116"/>
                </a:lnTo>
                <a:lnTo>
                  <a:pt x="319" y="116"/>
                </a:lnTo>
                <a:lnTo>
                  <a:pt x="318" y="116"/>
                </a:lnTo>
                <a:lnTo>
                  <a:pt x="318" y="115"/>
                </a:lnTo>
                <a:lnTo>
                  <a:pt x="317" y="115"/>
                </a:lnTo>
                <a:lnTo>
                  <a:pt x="316" y="115"/>
                </a:lnTo>
                <a:lnTo>
                  <a:pt x="315" y="115"/>
                </a:lnTo>
                <a:lnTo>
                  <a:pt x="315" y="114"/>
                </a:lnTo>
                <a:lnTo>
                  <a:pt x="314" y="114"/>
                </a:lnTo>
                <a:lnTo>
                  <a:pt x="313" y="114"/>
                </a:lnTo>
                <a:lnTo>
                  <a:pt x="312" y="114"/>
                </a:lnTo>
                <a:lnTo>
                  <a:pt x="312" y="113"/>
                </a:lnTo>
                <a:lnTo>
                  <a:pt x="311" y="113"/>
                </a:lnTo>
                <a:lnTo>
                  <a:pt x="310" y="113"/>
                </a:lnTo>
                <a:lnTo>
                  <a:pt x="309" y="113"/>
                </a:lnTo>
                <a:lnTo>
                  <a:pt x="308" y="113"/>
                </a:lnTo>
                <a:lnTo>
                  <a:pt x="307" y="113"/>
                </a:lnTo>
                <a:lnTo>
                  <a:pt x="306" y="113"/>
                </a:lnTo>
                <a:lnTo>
                  <a:pt x="306" y="114"/>
                </a:lnTo>
                <a:lnTo>
                  <a:pt x="305" y="114"/>
                </a:lnTo>
                <a:lnTo>
                  <a:pt x="304" y="114"/>
                </a:lnTo>
                <a:lnTo>
                  <a:pt x="303" y="114"/>
                </a:lnTo>
                <a:lnTo>
                  <a:pt x="303" y="115"/>
                </a:lnTo>
                <a:lnTo>
                  <a:pt x="302" y="115"/>
                </a:lnTo>
                <a:lnTo>
                  <a:pt x="301" y="115"/>
                </a:lnTo>
                <a:lnTo>
                  <a:pt x="300" y="115"/>
                </a:lnTo>
                <a:lnTo>
                  <a:pt x="299" y="115"/>
                </a:lnTo>
                <a:lnTo>
                  <a:pt x="298" y="115"/>
                </a:lnTo>
                <a:lnTo>
                  <a:pt x="297" y="115"/>
                </a:lnTo>
                <a:lnTo>
                  <a:pt x="296" y="115"/>
                </a:lnTo>
                <a:lnTo>
                  <a:pt x="296" y="114"/>
                </a:lnTo>
                <a:lnTo>
                  <a:pt x="295" y="114"/>
                </a:lnTo>
                <a:lnTo>
                  <a:pt x="294" y="114"/>
                </a:lnTo>
                <a:lnTo>
                  <a:pt x="293" y="114"/>
                </a:lnTo>
                <a:lnTo>
                  <a:pt x="292" y="114"/>
                </a:lnTo>
                <a:lnTo>
                  <a:pt x="291" y="114"/>
                </a:lnTo>
                <a:lnTo>
                  <a:pt x="291" y="115"/>
                </a:lnTo>
                <a:lnTo>
                  <a:pt x="290" y="115"/>
                </a:lnTo>
                <a:lnTo>
                  <a:pt x="290" y="116"/>
                </a:lnTo>
                <a:lnTo>
                  <a:pt x="289" y="116"/>
                </a:lnTo>
                <a:lnTo>
                  <a:pt x="290" y="116"/>
                </a:lnTo>
                <a:lnTo>
                  <a:pt x="290" y="117"/>
                </a:lnTo>
                <a:lnTo>
                  <a:pt x="290" y="118"/>
                </a:lnTo>
                <a:lnTo>
                  <a:pt x="290" y="119"/>
                </a:lnTo>
                <a:lnTo>
                  <a:pt x="289" y="119"/>
                </a:lnTo>
                <a:lnTo>
                  <a:pt x="289" y="120"/>
                </a:lnTo>
                <a:lnTo>
                  <a:pt x="289" y="121"/>
                </a:lnTo>
                <a:lnTo>
                  <a:pt x="289" y="122"/>
                </a:lnTo>
                <a:lnTo>
                  <a:pt x="288" y="122"/>
                </a:lnTo>
                <a:lnTo>
                  <a:pt x="288" y="123"/>
                </a:lnTo>
                <a:lnTo>
                  <a:pt x="288" y="124"/>
                </a:lnTo>
                <a:lnTo>
                  <a:pt x="287" y="127"/>
                </a:lnTo>
                <a:lnTo>
                  <a:pt x="287" y="128"/>
                </a:lnTo>
                <a:lnTo>
                  <a:pt x="286" y="129"/>
                </a:lnTo>
                <a:lnTo>
                  <a:pt x="286" y="130"/>
                </a:lnTo>
                <a:lnTo>
                  <a:pt x="286" y="131"/>
                </a:lnTo>
                <a:lnTo>
                  <a:pt x="285" y="131"/>
                </a:lnTo>
                <a:lnTo>
                  <a:pt x="285" y="132"/>
                </a:lnTo>
                <a:lnTo>
                  <a:pt x="284" y="132"/>
                </a:lnTo>
                <a:lnTo>
                  <a:pt x="284" y="133"/>
                </a:lnTo>
                <a:lnTo>
                  <a:pt x="283" y="134"/>
                </a:lnTo>
                <a:lnTo>
                  <a:pt x="283" y="135"/>
                </a:lnTo>
                <a:lnTo>
                  <a:pt x="282" y="136"/>
                </a:lnTo>
                <a:lnTo>
                  <a:pt x="282" y="137"/>
                </a:lnTo>
                <a:lnTo>
                  <a:pt x="281" y="137"/>
                </a:lnTo>
                <a:lnTo>
                  <a:pt x="281" y="138"/>
                </a:lnTo>
                <a:lnTo>
                  <a:pt x="281" y="139"/>
                </a:lnTo>
                <a:lnTo>
                  <a:pt x="281" y="140"/>
                </a:lnTo>
                <a:lnTo>
                  <a:pt x="281" y="141"/>
                </a:lnTo>
                <a:lnTo>
                  <a:pt x="278" y="141"/>
                </a:lnTo>
                <a:lnTo>
                  <a:pt x="277" y="141"/>
                </a:lnTo>
                <a:lnTo>
                  <a:pt x="276" y="141"/>
                </a:lnTo>
                <a:lnTo>
                  <a:pt x="276" y="140"/>
                </a:lnTo>
                <a:lnTo>
                  <a:pt x="275" y="140"/>
                </a:lnTo>
                <a:lnTo>
                  <a:pt x="274" y="140"/>
                </a:lnTo>
                <a:lnTo>
                  <a:pt x="274" y="139"/>
                </a:lnTo>
                <a:lnTo>
                  <a:pt x="273" y="139"/>
                </a:lnTo>
                <a:lnTo>
                  <a:pt x="272" y="139"/>
                </a:lnTo>
                <a:lnTo>
                  <a:pt x="271" y="138"/>
                </a:lnTo>
                <a:lnTo>
                  <a:pt x="270" y="138"/>
                </a:lnTo>
                <a:lnTo>
                  <a:pt x="269" y="138"/>
                </a:lnTo>
                <a:lnTo>
                  <a:pt x="268" y="138"/>
                </a:lnTo>
                <a:lnTo>
                  <a:pt x="268" y="137"/>
                </a:lnTo>
                <a:lnTo>
                  <a:pt x="267" y="137"/>
                </a:lnTo>
                <a:lnTo>
                  <a:pt x="266" y="137"/>
                </a:lnTo>
                <a:lnTo>
                  <a:pt x="265" y="137"/>
                </a:lnTo>
                <a:lnTo>
                  <a:pt x="264" y="137"/>
                </a:lnTo>
                <a:lnTo>
                  <a:pt x="263" y="137"/>
                </a:lnTo>
                <a:lnTo>
                  <a:pt x="262" y="137"/>
                </a:lnTo>
                <a:lnTo>
                  <a:pt x="261" y="137"/>
                </a:lnTo>
                <a:lnTo>
                  <a:pt x="260" y="137"/>
                </a:lnTo>
                <a:lnTo>
                  <a:pt x="259" y="137"/>
                </a:lnTo>
                <a:lnTo>
                  <a:pt x="259" y="138"/>
                </a:lnTo>
                <a:lnTo>
                  <a:pt x="259" y="139"/>
                </a:lnTo>
                <a:lnTo>
                  <a:pt x="259" y="140"/>
                </a:lnTo>
                <a:lnTo>
                  <a:pt x="258" y="140"/>
                </a:lnTo>
                <a:lnTo>
                  <a:pt x="258" y="141"/>
                </a:lnTo>
                <a:lnTo>
                  <a:pt x="257" y="141"/>
                </a:lnTo>
                <a:lnTo>
                  <a:pt x="257" y="142"/>
                </a:lnTo>
                <a:lnTo>
                  <a:pt x="256" y="142"/>
                </a:lnTo>
                <a:lnTo>
                  <a:pt x="256" y="143"/>
                </a:lnTo>
                <a:lnTo>
                  <a:pt x="256" y="144"/>
                </a:lnTo>
                <a:lnTo>
                  <a:pt x="255" y="145"/>
                </a:lnTo>
                <a:lnTo>
                  <a:pt x="255" y="146"/>
                </a:lnTo>
                <a:lnTo>
                  <a:pt x="254" y="146"/>
                </a:lnTo>
                <a:lnTo>
                  <a:pt x="254" y="147"/>
                </a:lnTo>
                <a:lnTo>
                  <a:pt x="254" y="148"/>
                </a:lnTo>
                <a:lnTo>
                  <a:pt x="253" y="148"/>
                </a:lnTo>
                <a:lnTo>
                  <a:pt x="253" y="149"/>
                </a:lnTo>
                <a:lnTo>
                  <a:pt x="252" y="150"/>
                </a:lnTo>
                <a:lnTo>
                  <a:pt x="251" y="150"/>
                </a:lnTo>
                <a:lnTo>
                  <a:pt x="251" y="151"/>
                </a:lnTo>
                <a:lnTo>
                  <a:pt x="250" y="151"/>
                </a:lnTo>
                <a:lnTo>
                  <a:pt x="250" y="152"/>
                </a:lnTo>
                <a:lnTo>
                  <a:pt x="249" y="153"/>
                </a:lnTo>
                <a:lnTo>
                  <a:pt x="249" y="154"/>
                </a:lnTo>
                <a:lnTo>
                  <a:pt x="249" y="155"/>
                </a:lnTo>
                <a:lnTo>
                  <a:pt x="249" y="156"/>
                </a:lnTo>
                <a:lnTo>
                  <a:pt x="249" y="157"/>
                </a:lnTo>
                <a:lnTo>
                  <a:pt x="248" y="157"/>
                </a:lnTo>
                <a:lnTo>
                  <a:pt x="248" y="158"/>
                </a:lnTo>
                <a:lnTo>
                  <a:pt x="247" y="158"/>
                </a:lnTo>
                <a:lnTo>
                  <a:pt x="247" y="159"/>
                </a:lnTo>
                <a:lnTo>
                  <a:pt x="247" y="160"/>
                </a:lnTo>
                <a:lnTo>
                  <a:pt x="247" y="161"/>
                </a:lnTo>
                <a:lnTo>
                  <a:pt x="246" y="161"/>
                </a:lnTo>
                <a:lnTo>
                  <a:pt x="246" y="162"/>
                </a:lnTo>
                <a:lnTo>
                  <a:pt x="245" y="162"/>
                </a:lnTo>
                <a:lnTo>
                  <a:pt x="244" y="162"/>
                </a:lnTo>
                <a:lnTo>
                  <a:pt x="244" y="163"/>
                </a:lnTo>
                <a:lnTo>
                  <a:pt x="244" y="164"/>
                </a:lnTo>
                <a:lnTo>
                  <a:pt x="243" y="164"/>
                </a:lnTo>
                <a:lnTo>
                  <a:pt x="243" y="165"/>
                </a:lnTo>
                <a:lnTo>
                  <a:pt x="243" y="166"/>
                </a:lnTo>
                <a:lnTo>
                  <a:pt x="243" y="167"/>
                </a:lnTo>
                <a:lnTo>
                  <a:pt x="243" y="168"/>
                </a:lnTo>
                <a:lnTo>
                  <a:pt x="243" y="169"/>
                </a:lnTo>
                <a:lnTo>
                  <a:pt x="244" y="169"/>
                </a:lnTo>
                <a:lnTo>
                  <a:pt x="245" y="169"/>
                </a:lnTo>
                <a:lnTo>
                  <a:pt x="246" y="169"/>
                </a:lnTo>
                <a:lnTo>
                  <a:pt x="246" y="170"/>
                </a:lnTo>
                <a:lnTo>
                  <a:pt x="245" y="170"/>
                </a:lnTo>
                <a:lnTo>
                  <a:pt x="245" y="171"/>
                </a:lnTo>
                <a:lnTo>
                  <a:pt x="246" y="172"/>
                </a:lnTo>
                <a:lnTo>
                  <a:pt x="245" y="172"/>
                </a:lnTo>
                <a:lnTo>
                  <a:pt x="245" y="173"/>
                </a:lnTo>
                <a:lnTo>
                  <a:pt x="245" y="174"/>
                </a:lnTo>
                <a:lnTo>
                  <a:pt x="244" y="175"/>
                </a:lnTo>
                <a:lnTo>
                  <a:pt x="245" y="175"/>
                </a:lnTo>
                <a:lnTo>
                  <a:pt x="246" y="175"/>
                </a:lnTo>
                <a:lnTo>
                  <a:pt x="246" y="176"/>
                </a:lnTo>
                <a:lnTo>
                  <a:pt x="246" y="177"/>
                </a:lnTo>
                <a:lnTo>
                  <a:pt x="245" y="177"/>
                </a:lnTo>
                <a:lnTo>
                  <a:pt x="244" y="177"/>
                </a:lnTo>
                <a:lnTo>
                  <a:pt x="244" y="178"/>
                </a:lnTo>
                <a:lnTo>
                  <a:pt x="243" y="179"/>
                </a:lnTo>
                <a:lnTo>
                  <a:pt x="242" y="179"/>
                </a:lnTo>
                <a:lnTo>
                  <a:pt x="241" y="179"/>
                </a:lnTo>
                <a:lnTo>
                  <a:pt x="241" y="180"/>
                </a:lnTo>
                <a:lnTo>
                  <a:pt x="240" y="179"/>
                </a:lnTo>
                <a:lnTo>
                  <a:pt x="239" y="179"/>
                </a:lnTo>
                <a:lnTo>
                  <a:pt x="240" y="179"/>
                </a:lnTo>
                <a:lnTo>
                  <a:pt x="240" y="180"/>
                </a:lnTo>
                <a:lnTo>
                  <a:pt x="240" y="181"/>
                </a:lnTo>
                <a:lnTo>
                  <a:pt x="239" y="181"/>
                </a:lnTo>
                <a:lnTo>
                  <a:pt x="239" y="180"/>
                </a:lnTo>
                <a:lnTo>
                  <a:pt x="238" y="180"/>
                </a:lnTo>
                <a:lnTo>
                  <a:pt x="238" y="181"/>
                </a:lnTo>
                <a:lnTo>
                  <a:pt x="237" y="181"/>
                </a:lnTo>
                <a:lnTo>
                  <a:pt x="237" y="180"/>
                </a:lnTo>
                <a:lnTo>
                  <a:pt x="237" y="179"/>
                </a:lnTo>
                <a:lnTo>
                  <a:pt x="237" y="180"/>
                </a:lnTo>
                <a:lnTo>
                  <a:pt x="236" y="180"/>
                </a:lnTo>
                <a:lnTo>
                  <a:pt x="235" y="179"/>
                </a:lnTo>
                <a:lnTo>
                  <a:pt x="235" y="178"/>
                </a:lnTo>
                <a:lnTo>
                  <a:pt x="234" y="177"/>
                </a:lnTo>
                <a:lnTo>
                  <a:pt x="233" y="177"/>
                </a:lnTo>
                <a:lnTo>
                  <a:pt x="233" y="178"/>
                </a:lnTo>
                <a:lnTo>
                  <a:pt x="233" y="179"/>
                </a:lnTo>
                <a:lnTo>
                  <a:pt x="232" y="179"/>
                </a:lnTo>
                <a:lnTo>
                  <a:pt x="231" y="179"/>
                </a:lnTo>
                <a:lnTo>
                  <a:pt x="230" y="179"/>
                </a:lnTo>
                <a:lnTo>
                  <a:pt x="230" y="178"/>
                </a:lnTo>
                <a:lnTo>
                  <a:pt x="229" y="178"/>
                </a:lnTo>
                <a:lnTo>
                  <a:pt x="229" y="179"/>
                </a:lnTo>
                <a:lnTo>
                  <a:pt x="229" y="180"/>
                </a:lnTo>
                <a:lnTo>
                  <a:pt x="227" y="181"/>
                </a:lnTo>
                <a:lnTo>
                  <a:pt x="226" y="181"/>
                </a:lnTo>
                <a:lnTo>
                  <a:pt x="226" y="180"/>
                </a:lnTo>
                <a:lnTo>
                  <a:pt x="226" y="181"/>
                </a:lnTo>
                <a:lnTo>
                  <a:pt x="225" y="181"/>
                </a:lnTo>
                <a:lnTo>
                  <a:pt x="225" y="182"/>
                </a:lnTo>
                <a:lnTo>
                  <a:pt x="224" y="182"/>
                </a:lnTo>
                <a:lnTo>
                  <a:pt x="221" y="181"/>
                </a:lnTo>
                <a:lnTo>
                  <a:pt x="220" y="182"/>
                </a:lnTo>
                <a:lnTo>
                  <a:pt x="219" y="182"/>
                </a:lnTo>
                <a:lnTo>
                  <a:pt x="218" y="182"/>
                </a:lnTo>
                <a:lnTo>
                  <a:pt x="217" y="182"/>
                </a:lnTo>
                <a:lnTo>
                  <a:pt x="217" y="183"/>
                </a:lnTo>
                <a:lnTo>
                  <a:pt x="216" y="183"/>
                </a:lnTo>
                <a:lnTo>
                  <a:pt x="216" y="182"/>
                </a:lnTo>
                <a:lnTo>
                  <a:pt x="215" y="182"/>
                </a:lnTo>
                <a:lnTo>
                  <a:pt x="214" y="183"/>
                </a:lnTo>
                <a:lnTo>
                  <a:pt x="213" y="184"/>
                </a:lnTo>
                <a:lnTo>
                  <a:pt x="212" y="184"/>
                </a:lnTo>
                <a:lnTo>
                  <a:pt x="211" y="184"/>
                </a:lnTo>
                <a:lnTo>
                  <a:pt x="210" y="184"/>
                </a:lnTo>
                <a:lnTo>
                  <a:pt x="209" y="187"/>
                </a:lnTo>
                <a:lnTo>
                  <a:pt x="210" y="188"/>
                </a:lnTo>
                <a:lnTo>
                  <a:pt x="209" y="188"/>
                </a:lnTo>
                <a:lnTo>
                  <a:pt x="206" y="191"/>
                </a:lnTo>
                <a:lnTo>
                  <a:pt x="205" y="191"/>
                </a:lnTo>
                <a:lnTo>
                  <a:pt x="204" y="192"/>
                </a:lnTo>
                <a:lnTo>
                  <a:pt x="203" y="192"/>
                </a:lnTo>
                <a:lnTo>
                  <a:pt x="203" y="193"/>
                </a:lnTo>
                <a:lnTo>
                  <a:pt x="203" y="194"/>
                </a:lnTo>
                <a:lnTo>
                  <a:pt x="203" y="195"/>
                </a:lnTo>
                <a:lnTo>
                  <a:pt x="203" y="196"/>
                </a:lnTo>
                <a:lnTo>
                  <a:pt x="203" y="199"/>
                </a:lnTo>
                <a:lnTo>
                  <a:pt x="203" y="201"/>
                </a:lnTo>
                <a:lnTo>
                  <a:pt x="203" y="202"/>
                </a:lnTo>
                <a:lnTo>
                  <a:pt x="201" y="208"/>
                </a:lnTo>
                <a:lnTo>
                  <a:pt x="200" y="209"/>
                </a:lnTo>
                <a:lnTo>
                  <a:pt x="198" y="211"/>
                </a:lnTo>
                <a:lnTo>
                  <a:pt x="198" y="212"/>
                </a:lnTo>
                <a:lnTo>
                  <a:pt x="198" y="213"/>
                </a:lnTo>
                <a:lnTo>
                  <a:pt x="197" y="216"/>
                </a:lnTo>
                <a:lnTo>
                  <a:pt x="196" y="216"/>
                </a:lnTo>
                <a:lnTo>
                  <a:pt x="195" y="216"/>
                </a:lnTo>
                <a:lnTo>
                  <a:pt x="195" y="217"/>
                </a:lnTo>
                <a:lnTo>
                  <a:pt x="194" y="217"/>
                </a:lnTo>
                <a:lnTo>
                  <a:pt x="195" y="218"/>
                </a:lnTo>
                <a:lnTo>
                  <a:pt x="194" y="218"/>
                </a:lnTo>
                <a:lnTo>
                  <a:pt x="193" y="218"/>
                </a:lnTo>
                <a:lnTo>
                  <a:pt x="193" y="219"/>
                </a:lnTo>
                <a:lnTo>
                  <a:pt x="192" y="219"/>
                </a:lnTo>
                <a:lnTo>
                  <a:pt x="191" y="220"/>
                </a:lnTo>
                <a:lnTo>
                  <a:pt x="190" y="220"/>
                </a:lnTo>
                <a:lnTo>
                  <a:pt x="190" y="221"/>
                </a:lnTo>
                <a:lnTo>
                  <a:pt x="189" y="221"/>
                </a:lnTo>
                <a:lnTo>
                  <a:pt x="189" y="222"/>
                </a:lnTo>
                <a:lnTo>
                  <a:pt x="189" y="223"/>
                </a:lnTo>
                <a:lnTo>
                  <a:pt x="188" y="224"/>
                </a:lnTo>
                <a:lnTo>
                  <a:pt x="189" y="225"/>
                </a:lnTo>
                <a:lnTo>
                  <a:pt x="188" y="226"/>
                </a:lnTo>
                <a:lnTo>
                  <a:pt x="188" y="227"/>
                </a:lnTo>
                <a:lnTo>
                  <a:pt x="187" y="227"/>
                </a:lnTo>
                <a:lnTo>
                  <a:pt x="186" y="227"/>
                </a:lnTo>
                <a:lnTo>
                  <a:pt x="185" y="227"/>
                </a:lnTo>
                <a:lnTo>
                  <a:pt x="184" y="227"/>
                </a:lnTo>
                <a:lnTo>
                  <a:pt x="183" y="227"/>
                </a:lnTo>
                <a:lnTo>
                  <a:pt x="182" y="227"/>
                </a:lnTo>
                <a:lnTo>
                  <a:pt x="180" y="226"/>
                </a:lnTo>
                <a:lnTo>
                  <a:pt x="179" y="226"/>
                </a:lnTo>
                <a:lnTo>
                  <a:pt x="178" y="226"/>
                </a:lnTo>
                <a:lnTo>
                  <a:pt x="177" y="226"/>
                </a:lnTo>
                <a:lnTo>
                  <a:pt x="176" y="226"/>
                </a:lnTo>
                <a:lnTo>
                  <a:pt x="175" y="226"/>
                </a:lnTo>
                <a:lnTo>
                  <a:pt x="174" y="226"/>
                </a:lnTo>
                <a:lnTo>
                  <a:pt x="173" y="226"/>
                </a:lnTo>
                <a:lnTo>
                  <a:pt x="172" y="226"/>
                </a:lnTo>
                <a:lnTo>
                  <a:pt x="171" y="226"/>
                </a:lnTo>
                <a:lnTo>
                  <a:pt x="170" y="226"/>
                </a:lnTo>
                <a:lnTo>
                  <a:pt x="169" y="226"/>
                </a:lnTo>
                <a:lnTo>
                  <a:pt x="168" y="226"/>
                </a:lnTo>
                <a:lnTo>
                  <a:pt x="167" y="226"/>
                </a:lnTo>
                <a:lnTo>
                  <a:pt x="166" y="226"/>
                </a:lnTo>
                <a:lnTo>
                  <a:pt x="165" y="226"/>
                </a:lnTo>
                <a:lnTo>
                  <a:pt x="165" y="227"/>
                </a:lnTo>
                <a:lnTo>
                  <a:pt x="164" y="227"/>
                </a:lnTo>
                <a:lnTo>
                  <a:pt x="163" y="227"/>
                </a:lnTo>
                <a:lnTo>
                  <a:pt x="162" y="227"/>
                </a:lnTo>
                <a:lnTo>
                  <a:pt x="161" y="227"/>
                </a:lnTo>
                <a:lnTo>
                  <a:pt x="160" y="227"/>
                </a:lnTo>
                <a:lnTo>
                  <a:pt x="159" y="227"/>
                </a:lnTo>
                <a:lnTo>
                  <a:pt x="158" y="227"/>
                </a:lnTo>
                <a:lnTo>
                  <a:pt x="157" y="227"/>
                </a:lnTo>
                <a:lnTo>
                  <a:pt x="156" y="227"/>
                </a:lnTo>
                <a:lnTo>
                  <a:pt x="155" y="227"/>
                </a:lnTo>
                <a:lnTo>
                  <a:pt x="154" y="227"/>
                </a:lnTo>
                <a:lnTo>
                  <a:pt x="153" y="227"/>
                </a:lnTo>
                <a:lnTo>
                  <a:pt x="152" y="227"/>
                </a:lnTo>
                <a:lnTo>
                  <a:pt x="151" y="227"/>
                </a:lnTo>
                <a:lnTo>
                  <a:pt x="150" y="227"/>
                </a:lnTo>
                <a:lnTo>
                  <a:pt x="149" y="227"/>
                </a:lnTo>
                <a:lnTo>
                  <a:pt x="149" y="226"/>
                </a:lnTo>
                <a:lnTo>
                  <a:pt x="148" y="226"/>
                </a:lnTo>
                <a:lnTo>
                  <a:pt x="147" y="226"/>
                </a:lnTo>
                <a:lnTo>
                  <a:pt x="147" y="225"/>
                </a:lnTo>
                <a:lnTo>
                  <a:pt x="146" y="225"/>
                </a:lnTo>
                <a:lnTo>
                  <a:pt x="146" y="224"/>
                </a:lnTo>
                <a:lnTo>
                  <a:pt x="146" y="223"/>
                </a:lnTo>
                <a:lnTo>
                  <a:pt x="145" y="223"/>
                </a:lnTo>
                <a:lnTo>
                  <a:pt x="144" y="222"/>
                </a:lnTo>
                <a:lnTo>
                  <a:pt x="143" y="222"/>
                </a:lnTo>
                <a:lnTo>
                  <a:pt x="143" y="223"/>
                </a:lnTo>
                <a:lnTo>
                  <a:pt x="142" y="223"/>
                </a:lnTo>
                <a:lnTo>
                  <a:pt x="141" y="223"/>
                </a:lnTo>
                <a:lnTo>
                  <a:pt x="140" y="223"/>
                </a:lnTo>
                <a:lnTo>
                  <a:pt x="140" y="224"/>
                </a:lnTo>
                <a:lnTo>
                  <a:pt x="139" y="224"/>
                </a:lnTo>
                <a:lnTo>
                  <a:pt x="139" y="225"/>
                </a:lnTo>
                <a:lnTo>
                  <a:pt x="138" y="225"/>
                </a:lnTo>
                <a:lnTo>
                  <a:pt x="138" y="226"/>
                </a:lnTo>
                <a:lnTo>
                  <a:pt x="137" y="226"/>
                </a:lnTo>
                <a:lnTo>
                  <a:pt x="137" y="227"/>
                </a:lnTo>
                <a:lnTo>
                  <a:pt x="136" y="227"/>
                </a:lnTo>
                <a:lnTo>
                  <a:pt x="135" y="229"/>
                </a:lnTo>
                <a:lnTo>
                  <a:pt x="134" y="229"/>
                </a:lnTo>
                <a:lnTo>
                  <a:pt x="134" y="230"/>
                </a:lnTo>
                <a:lnTo>
                  <a:pt x="133" y="230"/>
                </a:lnTo>
                <a:lnTo>
                  <a:pt x="132" y="231"/>
                </a:lnTo>
                <a:lnTo>
                  <a:pt x="131" y="232"/>
                </a:lnTo>
                <a:lnTo>
                  <a:pt x="131" y="233"/>
                </a:lnTo>
                <a:lnTo>
                  <a:pt x="130" y="234"/>
                </a:lnTo>
                <a:lnTo>
                  <a:pt x="130" y="235"/>
                </a:lnTo>
                <a:lnTo>
                  <a:pt x="128" y="238"/>
                </a:lnTo>
                <a:lnTo>
                  <a:pt x="128" y="240"/>
                </a:lnTo>
                <a:lnTo>
                  <a:pt x="126" y="240"/>
                </a:lnTo>
                <a:lnTo>
                  <a:pt x="126" y="241"/>
                </a:lnTo>
                <a:lnTo>
                  <a:pt x="125" y="243"/>
                </a:lnTo>
                <a:close/>
              </a:path>
            </a:pathLst>
          </a:custGeom>
          <a:solidFill>
            <a:srgbClr val="E9FFB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06" name="Freeform 174"/>
          <p:cNvSpPr>
            <a:spLocks/>
          </p:cNvSpPr>
          <p:nvPr/>
        </p:nvSpPr>
        <p:spPr bwMode="auto">
          <a:xfrm>
            <a:off x="1174663" y="4580898"/>
            <a:ext cx="256019" cy="308654"/>
          </a:xfrm>
          <a:custGeom>
            <a:avLst/>
            <a:gdLst>
              <a:gd name="T0" fmla="*/ 126 w 258"/>
              <a:gd name="T1" fmla="*/ 247 h 327"/>
              <a:gd name="T2" fmla="*/ 127 w 258"/>
              <a:gd name="T3" fmla="*/ 254 h 327"/>
              <a:gd name="T4" fmla="*/ 124 w 258"/>
              <a:gd name="T5" fmla="*/ 261 h 327"/>
              <a:gd name="T6" fmla="*/ 130 w 258"/>
              <a:gd name="T7" fmla="*/ 268 h 327"/>
              <a:gd name="T8" fmla="*/ 123 w 258"/>
              <a:gd name="T9" fmla="*/ 275 h 327"/>
              <a:gd name="T10" fmla="*/ 124 w 258"/>
              <a:gd name="T11" fmla="*/ 288 h 327"/>
              <a:gd name="T12" fmla="*/ 118 w 258"/>
              <a:gd name="T13" fmla="*/ 309 h 327"/>
              <a:gd name="T14" fmla="*/ 105 w 258"/>
              <a:gd name="T15" fmla="*/ 312 h 327"/>
              <a:gd name="T16" fmla="*/ 86 w 258"/>
              <a:gd name="T17" fmla="*/ 314 h 327"/>
              <a:gd name="T18" fmla="*/ 78 w 258"/>
              <a:gd name="T19" fmla="*/ 325 h 327"/>
              <a:gd name="T20" fmla="*/ 59 w 258"/>
              <a:gd name="T21" fmla="*/ 326 h 327"/>
              <a:gd name="T22" fmla="*/ 50 w 258"/>
              <a:gd name="T23" fmla="*/ 325 h 327"/>
              <a:gd name="T24" fmla="*/ 30 w 258"/>
              <a:gd name="T25" fmla="*/ 305 h 327"/>
              <a:gd name="T26" fmla="*/ 24 w 258"/>
              <a:gd name="T27" fmla="*/ 292 h 327"/>
              <a:gd name="T28" fmla="*/ 20 w 258"/>
              <a:gd name="T29" fmla="*/ 277 h 327"/>
              <a:gd name="T30" fmla="*/ 18 w 258"/>
              <a:gd name="T31" fmla="*/ 265 h 327"/>
              <a:gd name="T32" fmla="*/ 16 w 258"/>
              <a:gd name="T33" fmla="*/ 259 h 327"/>
              <a:gd name="T34" fmla="*/ 11 w 258"/>
              <a:gd name="T35" fmla="*/ 249 h 327"/>
              <a:gd name="T36" fmla="*/ 5 w 258"/>
              <a:gd name="T37" fmla="*/ 232 h 327"/>
              <a:gd name="T38" fmla="*/ 20 w 258"/>
              <a:gd name="T39" fmla="*/ 210 h 327"/>
              <a:gd name="T40" fmla="*/ 30 w 258"/>
              <a:gd name="T41" fmla="*/ 205 h 327"/>
              <a:gd name="T42" fmla="*/ 33 w 258"/>
              <a:gd name="T43" fmla="*/ 194 h 327"/>
              <a:gd name="T44" fmla="*/ 35 w 258"/>
              <a:gd name="T45" fmla="*/ 184 h 327"/>
              <a:gd name="T46" fmla="*/ 41 w 258"/>
              <a:gd name="T47" fmla="*/ 174 h 327"/>
              <a:gd name="T48" fmla="*/ 49 w 258"/>
              <a:gd name="T49" fmla="*/ 158 h 327"/>
              <a:gd name="T50" fmla="*/ 49 w 258"/>
              <a:gd name="T51" fmla="*/ 125 h 327"/>
              <a:gd name="T52" fmla="*/ 61 w 258"/>
              <a:gd name="T53" fmla="*/ 118 h 327"/>
              <a:gd name="T54" fmla="*/ 68 w 258"/>
              <a:gd name="T55" fmla="*/ 109 h 327"/>
              <a:gd name="T56" fmla="*/ 80 w 258"/>
              <a:gd name="T57" fmla="*/ 121 h 327"/>
              <a:gd name="T58" fmla="*/ 86 w 258"/>
              <a:gd name="T59" fmla="*/ 132 h 327"/>
              <a:gd name="T60" fmla="*/ 94 w 258"/>
              <a:gd name="T61" fmla="*/ 138 h 327"/>
              <a:gd name="T62" fmla="*/ 101 w 258"/>
              <a:gd name="T63" fmla="*/ 147 h 327"/>
              <a:gd name="T64" fmla="*/ 109 w 258"/>
              <a:gd name="T65" fmla="*/ 160 h 327"/>
              <a:gd name="T66" fmla="*/ 122 w 258"/>
              <a:gd name="T67" fmla="*/ 160 h 327"/>
              <a:gd name="T68" fmla="*/ 130 w 258"/>
              <a:gd name="T69" fmla="*/ 161 h 327"/>
              <a:gd name="T70" fmla="*/ 139 w 258"/>
              <a:gd name="T71" fmla="*/ 159 h 327"/>
              <a:gd name="T72" fmla="*/ 146 w 258"/>
              <a:gd name="T73" fmla="*/ 153 h 327"/>
              <a:gd name="T74" fmla="*/ 154 w 258"/>
              <a:gd name="T75" fmla="*/ 153 h 327"/>
              <a:gd name="T76" fmla="*/ 162 w 258"/>
              <a:gd name="T77" fmla="*/ 149 h 327"/>
              <a:gd name="T78" fmla="*/ 159 w 258"/>
              <a:gd name="T79" fmla="*/ 141 h 327"/>
              <a:gd name="T80" fmla="*/ 150 w 258"/>
              <a:gd name="T81" fmla="*/ 136 h 327"/>
              <a:gd name="T82" fmla="*/ 149 w 258"/>
              <a:gd name="T83" fmla="*/ 129 h 327"/>
              <a:gd name="T84" fmla="*/ 147 w 258"/>
              <a:gd name="T85" fmla="*/ 114 h 327"/>
              <a:gd name="T86" fmla="*/ 146 w 258"/>
              <a:gd name="T87" fmla="*/ 104 h 327"/>
              <a:gd name="T88" fmla="*/ 138 w 258"/>
              <a:gd name="T89" fmla="*/ 94 h 327"/>
              <a:gd name="T90" fmla="*/ 148 w 258"/>
              <a:gd name="T91" fmla="*/ 83 h 327"/>
              <a:gd name="T92" fmla="*/ 163 w 258"/>
              <a:gd name="T93" fmla="*/ 81 h 327"/>
              <a:gd name="T94" fmla="*/ 177 w 258"/>
              <a:gd name="T95" fmla="*/ 77 h 327"/>
              <a:gd name="T96" fmla="*/ 176 w 258"/>
              <a:gd name="T97" fmla="*/ 64 h 327"/>
              <a:gd name="T98" fmla="*/ 185 w 258"/>
              <a:gd name="T99" fmla="*/ 54 h 327"/>
              <a:gd name="T100" fmla="*/ 190 w 258"/>
              <a:gd name="T101" fmla="*/ 44 h 327"/>
              <a:gd name="T102" fmla="*/ 195 w 258"/>
              <a:gd name="T103" fmla="*/ 32 h 327"/>
              <a:gd name="T104" fmla="*/ 201 w 258"/>
              <a:gd name="T105" fmla="*/ 20 h 327"/>
              <a:gd name="T106" fmla="*/ 208 w 258"/>
              <a:gd name="T107" fmla="*/ 12 h 327"/>
              <a:gd name="T108" fmla="*/ 217 w 258"/>
              <a:gd name="T109" fmla="*/ 6 h 327"/>
              <a:gd name="T110" fmla="*/ 224 w 258"/>
              <a:gd name="T111" fmla="*/ 2 h 327"/>
              <a:gd name="T112" fmla="*/ 231 w 258"/>
              <a:gd name="T113" fmla="*/ 10 h 327"/>
              <a:gd name="T114" fmla="*/ 237 w 258"/>
              <a:gd name="T115" fmla="*/ 19 h 327"/>
              <a:gd name="T116" fmla="*/ 248 w 258"/>
              <a:gd name="T117" fmla="*/ 13 h 327"/>
              <a:gd name="T118" fmla="*/ 256 w 258"/>
              <a:gd name="T119" fmla="*/ 8 h 327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58"/>
              <a:gd name="T181" fmla="*/ 0 h 327"/>
              <a:gd name="T182" fmla="*/ 258 w 258"/>
              <a:gd name="T183" fmla="*/ 327 h 327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58" h="327">
                <a:moveTo>
                  <a:pt x="125" y="240"/>
                </a:moveTo>
                <a:lnTo>
                  <a:pt x="125" y="241"/>
                </a:lnTo>
                <a:lnTo>
                  <a:pt x="125" y="242"/>
                </a:lnTo>
                <a:lnTo>
                  <a:pt x="125" y="243"/>
                </a:lnTo>
                <a:lnTo>
                  <a:pt x="126" y="243"/>
                </a:lnTo>
                <a:lnTo>
                  <a:pt x="125" y="243"/>
                </a:lnTo>
                <a:lnTo>
                  <a:pt x="126" y="243"/>
                </a:lnTo>
                <a:lnTo>
                  <a:pt x="126" y="244"/>
                </a:lnTo>
                <a:lnTo>
                  <a:pt x="127" y="244"/>
                </a:lnTo>
                <a:lnTo>
                  <a:pt x="126" y="245"/>
                </a:lnTo>
                <a:lnTo>
                  <a:pt x="125" y="245"/>
                </a:lnTo>
                <a:lnTo>
                  <a:pt x="125" y="246"/>
                </a:lnTo>
                <a:lnTo>
                  <a:pt x="126" y="246"/>
                </a:lnTo>
                <a:lnTo>
                  <a:pt x="126" y="247"/>
                </a:lnTo>
                <a:lnTo>
                  <a:pt x="127" y="247"/>
                </a:lnTo>
                <a:lnTo>
                  <a:pt x="127" y="248"/>
                </a:lnTo>
                <a:lnTo>
                  <a:pt x="127" y="249"/>
                </a:lnTo>
                <a:lnTo>
                  <a:pt x="128" y="249"/>
                </a:lnTo>
                <a:lnTo>
                  <a:pt x="128" y="250"/>
                </a:lnTo>
                <a:lnTo>
                  <a:pt x="127" y="250"/>
                </a:lnTo>
                <a:lnTo>
                  <a:pt x="127" y="251"/>
                </a:lnTo>
                <a:lnTo>
                  <a:pt x="127" y="252"/>
                </a:lnTo>
                <a:lnTo>
                  <a:pt x="128" y="252"/>
                </a:lnTo>
                <a:lnTo>
                  <a:pt x="128" y="253"/>
                </a:lnTo>
                <a:lnTo>
                  <a:pt x="128" y="252"/>
                </a:lnTo>
                <a:lnTo>
                  <a:pt x="128" y="253"/>
                </a:lnTo>
                <a:lnTo>
                  <a:pt x="129" y="253"/>
                </a:lnTo>
                <a:lnTo>
                  <a:pt x="128" y="253"/>
                </a:lnTo>
                <a:lnTo>
                  <a:pt x="128" y="254"/>
                </a:lnTo>
                <a:lnTo>
                  <a:pt x="127" y="254"/>
                </a:lnTo>
                <a:lnTo>
                  <a:pt x="127" y="255"/>
                </a:lnTo>
                <a:lnTo>
                  <a:pt x="126" y="255"/>
                </a:lnTo>
                <a:lnTo>
                  <a:pt x="125" y="255"/>
                </a:lnTo>
                <a:lnTo>
                  <a:pt x="125" y="256"/>
                </a:lnTo>
                <a:lnTo>
                  <a:pt x="124" y="256"/>
                </a:lnTo>
                <a:lnTo>
                  <a:pt x="123" y="256"/>
                </a:lnTo>
                <a:lnTo>
                  <a:pt x="123" y="257"/>
                </a:lnTo>
                <a:lnTo>
                  <a:pt x="123" y="258"/>
                </a:lnTo>
                <a:lnTo>
                  <a:pt x="123" y="259"/>
                </a:lnTo>
                <a:lnTo>
                  <a:pt x="123" y="260"/>
                </a:lnTo>
                <a:lnTo>
                  <a:pt x="124" y="260"/>
                </a:lnTo>
                <a:lnTo>
                  <a:pt x="124" y="261"/>
                </a:lnTo>
                <a:lnTo>
                  <a:pt x="125" y="261"/>
                </a:lnTo>
                <a:lnTo>
                  <a:pt x="125" y="262"/>
                </a:lnTo>
                <a:lnTo>
                  <a:pt x="126" y="262"/>
                </a:lnTo>
                <a:lnTo>
                  <a:pt x="127" y="262"/>
                </a:lnTo>
                <a:lnTo>
                  <a:pt x="128" y="262"/>
                </a:lnTo>
                <a:lnTo>
                  <a:pt x="128" y="263"/>
                </a:lnTo>
                <a:lnTo>
                  <a:pt x="129" y="263"/>
                </a:lnTo>
                <a:lnTo>
                  <a:pt x="128" y="263"/>
                </a:lnTo>
                <a:lnTo>
                  <a:pt x="128" y="264"/>
                </a:lnTo>
                <a:lnTo>
                  <a:pt x="128" y="265"/>
                </a:lnTo>
                <a:lnTo>
                  <a:pt x="128" y="266"/>
                </a:lnTo>
                <a:lnTo>
                  <a:pt x="129" y="266"/>
                </a:lnTo>
                <a:lnTo>
                  <a:pt x="129" y="267"/>
                </a:lnTo>
                <a:lnTo>
                  <a:pt x="130" y="267"/>
                </a:lnTo>
                <a:lnTo>
                  <a:pt x="130" y="268"/>
                </a:lnTo>
                <a:lnTo>
                  <a:pt x="130" y="269"/>
                </a:lnTo>
                <a:lnTo>
                  <a:pt x="130" y="270"/>
                </a:lnTo>
                <a:lnTo>
                  <a:pt x="129" y="270"/>
                </a:lnTo>
                <a:lnTo>
                  <a:pt x="129" y="271"/>
                </a:lnTo>
                <a:lnTo>
                  <a:pt x="129" y="272"/>
                </a:lnTo>
                <a:lnTo>
                  <a:pt x="129" y="273"/>
                </a:lnTo>
                <a:lnTo>
                  <a:pt x="129" y="274"/>
                </a:lnTo>
                <a:lnTo>
                  <a:pt x="128" y="274"/>
                </a:lnTo>
                <a:lnTo>
                  <a:pt x="128" y="275"/>
                </a:lnTo>
                <a:lnTo>
                  <a:pt x="127" y="275"/>
                </a:lnTo>
                <a:lnTo>
                  <a:pt x="126" y="275"/>
                </a:lnTo>
                <a:lnTo>
                  <a:pt x="125" y="275"/>
                </a:lnTo>
                <a:lnTo>
                  <a:pt x="124" y="275"/>
                </a:lnTo>
                <a:lnTo>
                  <a:pt x="123" y="275"/>
                </a:lnTo>
                <a:lnTo>
                  <a:pt x="122" y="275"/>
                </a:lnTo>
                <a:lnTo>
                  <a:pt x="121" y="275"/>
                </a:lnTo>
                <a:lnTo>
                  <a:pt x="121" y="277"/>
                </a:lnTo>
                <a:lnTo>
                  <a:pt x="120" y="280"/>
                </a:lnTo>
                <a:lnTo>
                  <a:pt x="120" y="281"/>
                </a:lnTo>
                <a:lnTo>
                  <a:pt x="120" y="282"/>
                </a:lnTo>
                <a:lnTo>
                  <a:pt x="121" y="283"/>
                </a:lnTo>
                <a:lnTo>
                  <a:pt x="121" y="284"/>
                </a:lnTo>
                <a:lnTo>
                  <a:pt x="122" y="284"/>
                </a:lnTo>
                <a:lnTo>
                  <a:pt x="122" y="285"/>
                </a:lnTo>
                <a:lnTo>
                  <a:pt x="122" y="286"/>
                </a:lnTo>
                <a:lnTo>
                  <a:pt x="123" y="286"/>
                </a:lnTo>
                <a:lnTo>
                  <a:pt x="123" y="287"/>
                </a:lnTo>
                <a:lnTo>
                  <a:pt x="124" y="287"/>
                </a:lnTo>
                <a:lnTo>
                  <a:pt x="124" y="288"/>
                </a:lnTo>
                <a:lnTo>
                  <a:pt x="124" y="289"/>
                </a:lnTo>
                <a:lnTo>
                  <a:pt x="125" y="289"/>
                </a:lnTo>
                <a:lnTo>
                  <a:pt x="126" y="289"/>
                </a:lnTo>
                <a:lnTo>
                  <a:pt x="126" y="290"/>
                </a:lnTo>
                <a:lnTo>
                  <a:pt x="127" y="290"/>
                </a:lnTo>
                <a:lnTo>
                  <a:pt x="129" y="293"/>
                </a:lnTo>
                <a:lnTo>
                  <a:pt x="128" y="294"/>
                </a:lnTo>
                <a:lnTo>
                  <a:pt x="127" y="294"/>
                </a:lnTo>
                <a:lnTo>
                  <a:pt x="124" y="295"/>
                </a:lnTo>
                <a:lnTo>
                  <a:pt x="121" y="299"/>
                </a:lnTo>
                <a:lnTo>
                  <a:pt x="119" y="303"/>
                </a:lnTo>
                <a:lnTo>
                  <a:pt x="118" y="306"/>
                </a:lnTo>
                <a:lnTo>
                  <a:pt x="118" y="307"/>
                </a:lnTo>
                <a:lnTo>
                  <a:pt x="118" y="308"/>
                </a:lnTo>
                <a:lnTo>
                  <a:pt x="118" y="309"/>
                </a:lnTo>
                <a:lnTo>
                  <a:pt x="118" y="310"/>
                </a:lnTo>
                <a:lnTo>
                  <a:pt x="118" y="311"/>
                </a:lnTo>
                <a:lnTo>
                  <a:pt x="119" y="311"/>
                </a:lnTo>
                <a:lnTo>
                  <a:pt x="119" y="312"/>
                </a:lnTo>
                <a:lnTo>
                  <a:pt x="119" y="313"/>
                </a:lnTo>
                <a:lnTo>
                  <a:pt x="120" y="313"/>
                </a:lnTo>
                <a:lnTo>
                  <a:pt x="120" y="314"/>
                </a:lnTo>
                <a:lnTo>
                  <a:pt x="121" y="314"/>
                </a:lnTo>
                <a:lnTo>
                  <a:pt x="118" y="316"/>
                </a:lnTo>
                <a:lnTo>
                  <a:pt x="117" y="316"/>
                </a:lnTo>
                <a:lnTo>
                  <a:pt x="116" y="316"/>
                </a:lnTo>
                <a:lnTo>
                  <a:pt x="115" y="315"/>
                </a:lnTo>
                <a:lnTo>
                  <a:pt x="114" y="315"/>
                </a:lnTo>
                <a:lnTo>
                  <a:pt x="113" y="315"/>
                </a:lnTo>
                <a:lnTo>
                  <a:pt x="112" y="315"/>
                </a:lnTo>
                <a:lnTo>
                  <a:pt x="105" y="312"/>
                </a:lnTo>
                <a:lnTo>
                  <a:pt x="103" y="311"/>
                </a:lnTo>
                <a:lnTo>
                  <a:pt x="99" y="309"/>
                </a:lnTo>
                <a:lnTo>
                  <a:pt x="98" y="309"/>
                </a:lnTo>
                <a:lnTo>
                  <a:pt x="97" y="309"/>
                </a:lnTo>
                <a:lnTo>
                  <a:pt x="97" y="310"/>
                </a:lnTo>
                <a:lnTo>
                  <a:pt x="96" y="310"/>
                </a:lnTo>
                <a:lnTo>
                  <a:pt x="95" y="311"/>
                </a:lnTo>
                <a:lnTo>
                  <a:pt x="93" y="313"/>
                </a:lnTo>
                <a:lnTo>
                  <a:pt x="91" y="314"/>
                </a:lnTo>
                <a:lnTo>
                  <a:pt x="90" y="314"/>
                </a:lnTo>
                <a:lnTo>
                  <a:pt x="88" y="314"/>
                </a:lnTo>
                <a:lnTo>
                  <a:pt x="88" y="313"/>
                </a:lnTo>
                <a:lnTo>
                  <a:pt x="87" y="313"/>
                </a:lnTo>
                <a:lnTo>
                  <a:pt x="86" y="313"/>
                </a:lnTo>
                <a:lnTo>
                  <a:pt x="86" y="314"/>
                </a:lnTo>
                <a:lnTo>
                  <a:pt x="85" y="314"/>
                </a:lnTo>
                <a:lnTo>
                  <a:pt x="84" y="314"/>
                </a:lnTo>
                <a:lnTo>
                  <a:pt x="83" y="314"/>
                </a:lnTo>
                <a:lnTo>
                  <a:pt x="81" y="314"/>
                </a:lnTo>
                <a:lnTo>
                  <a:pt x="79" y="315"/>
                </a:lnTo>
                <a:lnTo>
                  <a:pt x="77" y="316"/>
                </a:lnTo>
                <a:lnTo>
                  <a:pt x="76" y="316"/>
                </a:lnTo>
                <a:lnTo>
                  <a:pt x="76" y="317"/>
                </a:lnTo>
                <a:lnTo>
                  <a:pt x="76" y="318"/>
                </a:lnTo>
                <a:lnTo>
                  <a:pt x="76" y="319"/>
                </a:lnTo>
                <a:lnTo>
                  <a:pt x="76" y="320"/>
                </a:lnTo>
                <a:lnTo>
                  <a:pt x="76" y="321"/>
                </a:lnTo>
                <a:lnTo>
                  <a:pt x="77" y="321"/>
                </a:lnTo>
                <a:lnTo>
                  <a:pt x="77" y="324"/>
                </a:lnTo>
                <a:lnTo>
                  <a:pt x="78" y="325"/>
                </a:lnTo>
                <a:lnTo>
                  <a:pt x="76" y="326"/>
                </a:lnTo>
                <a:lnTo>
                  <a:pt x="75" y="326"/>
                </a:lnTo>
                <a:lnTo>
                  <a:pt x="74" y="326"/>
                </a:lnTo>
                <a:lnTo>
                  <a:pt x="73" y="326"/>
                </a:lnTo>
                <a:lnTo>
                  <a:pt x="70" y="322"/>
                </a:lnTo>
                <a:lnTo>
                  <a:pt x="68" y="323"/>
                </a:lnTo>
                <a:lnTo>
                  <a:pt x="68" y="322"/>
                </a:lnTo>
                <a:lnTo>
                  <a:pt x="66" y="323"/>
                </a:lnTo>
                <a:lnTo>
                  <a:pt x="64" y="322"/>
                </a:lnTo>
                <a:lnTo>
                  <a:pt x="62" y="322"/>
                </a:lnTo>
                <a:lnTo>
                  <a:pt x="62" y="324"/>
                </a:lnTo>
                <a:lnTo>
                  <a:pt x="62" y="325"/>
                </a:lnTo>
                <a:lnTo>
                  <a:pt x="61" y="326"/>
                </a:lnTo>
                <a:lnTo>
                  <a:pt x="60" y="326"/>
                </a:lnTo>
                <a:lnTo>
                  <a:pt x="59" y="326"/>
                </a:lnTo>
                <a:lnTo>
                  <a:pt x="58" y="326"/>
                </a:lnTo>
                <a:lnTo>
                  <a:pt x="57" y="326"/>
                </a:lnTo>
                <a:lnTo>
                  <a:pt x="56" y="326"/>
                </a:lnTo>
                <a:lnTo>
                  <a:pt x="56" y="327"/>
                </a:lnTo>
                <a:lnTo>
                  <a:pt x="56" y="326"/>
                </a:lnTo>
                <a:lnTo>
                  <a:pt x="55" y="326"/>
                </a:lnTo>
                <a:lnTo>
                  <a:pt x="55" y="325"/>
                </a:lnTo>
                <a:lnTo>
                  <a:pt x="55" y="324"/>
                </a:lnTo>
                <a:lnTo>
                  <a:pt x="54" y="324"/>
                </a:lnTo>
                <a:lnTo>
                  <a:pt x="53" y="324"/>
                </a:lnTo>
                <a:lnTo>
                  <a:pt x="53" y="325"/>
                </a:lnTo>
                <a:lnTo>
                  <a:pt x="52" y="325"/>
                </a:lnTo>
                <a:lnTo>
                  <a:pt x="51" y="325"/>
                </a:lnTo>
                <a:lnTo>
                  <a:pt x="50" y="325"/>
                </a:lnTo>
                <a:lnTo>
                  <a:pt x="49" y="325"/>
                </a:lnTo>
                <a:lnTo>
                  <a:pt x="47" y="325"/>
                </a:lnTo>
                <a:lnTo>
                  <a:pt x="45" y="322"/>
                </a:lnTo>
                <a:lnTo>
                  <a:pt x="44" y="321"/>
                </a:lnTo>
                <a:lnTo>
                  <a:pt x="44" y="320"/>
                </a:lnTo>
                <a:lnTo>
                  <a:pt x="43" y="320"/>
                </a:lnTo>
                <a:lnTo>
                  <a:pt x="42" y="319"/>
                </a:lnTo>
                <a:lnTo>
                  <a:pt x="40" y="317"/>
                </a:lnTo>
                <a:lnTo>
                  <a:pt x="39" y="314"/>
                </a:lnTo>
                <a:lnTo>
                  <a:pt x="38" y="314"/>
                </a:lnTo>
                <a:lnTo>
                  <a:pt x="37" y="314"/>
                </a:lnTo>
                <a:lnTo>
                  <a:pt x="35" y="312"/>
                </a:lnTo>
                <a:lnTo>
                  <a:pt x="33" y="310"/>
                </a:lnTo>
                <a:lnTo>
                  <a:pt x="32" y="308"/>
                </a:lnTo>
                <a:lnTo>
                  <a:pt x="30" y="307"/>
                </a:lnTo>
                <a:lnTo>
                  <a:pt x="30" y="306"/>
                </a:lnTo>
                <a:lnTo>
                  <a:pt x="30" y="305"/>
                </a:lnTo>
                <a:lnTo>
                  <a:pt x="30" y="303"/>
                </a:lnTo>
                <a:lnTo>
                  <a:pt x="30" y="302"/>
                </a:lnTo>
                <a:lnTo>
                  <a:pt x="30" y="301"/>
                </a:lnTo>
                <a:lnTo>
                  <a:pt x="30" y="300"/>
                </a:lnTo>
                <a:lnTo>
                  <a:pt x="29" y="298"/>
                </a:lnTo>
                <a:lnTo>
                  <a:pt x="28" y="297"/>
                </a:lnTo>
                <a:lnTo>
                  <a:pt x="29" y="297"/>
                </a:lnTo>
                <a:lnTo>
                  <a:pt x="29" y="296"/>
                </a:lnTo>
                <a:lnTo>
                  <a:pt x="29" y="295"/>
                </a:lnTo>
                <a:lnTo>
                  <a:pt x="28" y="295"/>
                </a:lnTo>
                <a:lnTo>
                  <a:pt x="27" y="295"/>
                </a:lnTo>
                <a:lnTo>
                  <a:pt x="26" y="295"/>
                </a:lnTo>
                <a:lnTo>
                  <a:pt x="25" y="295"/>
                </a:lnTo>
                <a:lnTo>
                  <a:pt x="25" y="294"/>
                </a:lnTo>
                <a:lnTo>
                  <a:pt x="24" y="294"/>
                </a:lnTo>
                <a:lnTo>
                  <a:pt x="24" y="292"/>
                </a:lnTo>
                <a:lnTo>
                  <a:pt x="24" y="290"/>
                </a:lnTo>
                <a:lnTo>
                  <a:pt x="24" y="289"/>
                </a:lnTo>
                <a:lnTo>
                  <a:pt x="24" y="288"/>
                </a:lnTo>
                <a:lnTo>
                  <a:pt x="22" y="286"/>
                </a:lnTo>
                <a:lnTo>
                  <a:pt x="20" y="286"/>
                </a:lnTo>
                <a:lnTo>
                  <a:pt x="19" y="285"/>
                </a:lnTo>
                <a:lnTo>
                  <a:pt x="19" y="284"/>
                </a:lnTo>
                <a:lnTo>
                  <a:pt x="19" y="283"/>
                </a:lnTo>
                <a:lnTo>
                  <a:pt x="19" y="282"/>
                </a:lnTo>
                <a:lnTo>
                  <a:pt x="19" y="281"/>
                </a:lnTo>
                <a:lnTo>
                  <a:pt x="20" y="280"/>
                </a:lnTo>
                <a:lnTo>
                  <a:pt x="20" y="279"/>
                </a:lnTo>
                <a:lnTo>
                  <a:pt x="21" y="279"/>
                </a:lnTo>
                <a:lnTo>
                  <a:pt x="21" y="278"/>
                </a:lnTo>
                <a:lnTo>
                  <a:pt x="20" y="278"/>
                </a:lnTo>
                <a:lnTo>
                  <a:pt x="20" y="277"/>
                </a:lnTo>
                <a:lnTo>
                  <a:pt x="20" y="276"/>
                </a:lnTo>
                <a:lnTo>
                  <a:pt x="19" y="275"/>
                </a:lnTo>
                <a:lnTo>
                  <a:pt x="20" y="274"/>
                </a:lnTo>
                <a:lnTo>
                  <a:pt x="20" y="273"/>
                </a:lnTo>
                <a:lnTo>
                  <a:pt x="20" y="272"/>
                </a:lnTo>
                <a:lnTo>
                  <a:pt x="20" y="271"/>
                </a:lnTo>
                <a:lnTo>
                  <a:pt x="20" y="270"/>
                </a:lnTo>
                <a:lnTo>
                  <a:pt x="20" y="269"/>
                </a:lnTo>
                <a:lnTo>
                  <a:pt x="21" y="269"/>
                </a:lnTo>
                <a:lnTo>
                  <a:pt x="22" y="268"/>
                </a:lnTo>
                <a:lnTo>
                  <a:pt x="21" y="268"/>
                </a:lnTo>
                <a:lnTo>
                  <a:pt x="19" y="267"/>
                </a:lnTo>
                <a:lnTo>
                  <a:pt x="18" y="267"/>
                </a:lnTo>
                <a:lnTo>
                  <a:pt x="18" y="266"/>
                </a:lnTo>
                <a:lnTo>
                  <a:pt x="18" y="265"/>
                </a:lnTo>
                <a:lnTo>
                  <a:pt x="19" y="265"/>
                </a:lnTo>
                <a:lnTo>
                  <a:pt x="19" y="264"/>
                </a:lnTo>
                <a:lnTo>
                  <a:pt x="18" y="265"/>
                </a:lnTo>
                <a:lnTo>
                  <a:pt x="17" y="265"/>
                </a:lnTo>
                <a:lnTo>
                  <a:pt x="16" y="264"/>
                </a:lnTo>
                <a:lnTo>
                  <a:pt x="15" y="264"/>
                </a:lnTo>
                <a:lnTo>
                  <a:pt x="14" y="264"/>
                </a:lnTo>
                <a:lnTo>
                  <a:pt x="14" y="263"/>
                </a:lnTo>
                <a:lnTo>
                  <a:pt x="13" y="263"/>
                </a:lnTo>
                <a:lnTo>
                  <a:pt x="13" y="262"/>
                </a:lnTo>
                <a:lnTo>
                  <a:pt x="14" y="262"/>
                </a:lnTo>
                <a:lnTo>
                  <a:pt x="15" y="262"/>
                </a:lnTo>
                <a:lnTo>
                  <a:pt x="16" y="262"/>
                </a:lnTo>
                <a:lnTo>
                  <a:pt x="16" y="261"/>
                </a:lnTo>
                <a:lnTo>
                  <a:pt x="16" y="260"/>
                </a:lnTo>
                <a:lnTo>
                  <a:pt x="16" y="259"/>
                </a:lnTo>
                <a:lnTo>
                  <a:pt x="17" y="258"/>
                </a:lnTo>
                <a:lnTo>
                  <a:pt x="17" y="257"/>
                </a:lnTo>
                <a:lnTo>
                  <a:pt x="17" y="256"/>
                </a:lnTo>
                <a:lnTo>
                  <a:pt x="17" y="255"/>
                </a:lnTo>
                <a:lnTo>
                  <a:pt x="17" y="254"/>
                </a:lnTo>
                <a:lnTo>
                  <a:pt x="16" y="254"/>
                </a:lnTo>
                <a:lnTo>
                  <a:pt x="15" y="254"/>
                </a:lnTo>
                <a:lnTo>
                  <a:pt x="14" y="254"/>
                </a:lnTo>
                <a:lnTo>
                  <a:pt x="13" y="254"/>
                </a:lnTo>
                <a:lnTo>
                  <a:pt x="12" y="254"/>
                </a:lnTo>
                <a:lnTo>
                  <a:pt x="12" y="253"/>
                </a:lnTo>
                <a:lnTo>
                  <a:pt x="12" y="252"/>
                </a:lnTo>
                <a:lnTo>
                  <a:pt x="11" y="252"/>
                </a:lnTo>
                <a:lnTo>
                  <a:pt x="11" y="251"/>
                </a:lnTo>
                <a:lnTo>
                  <a:pt x="11" y="250"/>
                </a:lnTo>
                <a:lnTo>
                  <a:pt x="11" y="249"/>
                </a:lnTo>
                <a:lnTo>
                  <a:pt x="10" y="248"/>
                </a:lnTo>
                <a:lnTo>
                  <a:pt x="8" y="246"/>
                </a:lnTo>
                <a:lnTo>
                  <a:pt x="5" y="243"/>
                </a:lnTo>
                <a:lnTo>
                  <a:pt x="5" y="242"/>
                </a:lnTo>
                <a:lnTo>
                  <a:pt x="4" y="241"/>
                </a:lnTo>
                <a:lnTo>
                  <a:pt x="3" y="240"/>
                </a:lnTo>
                <a:lnTo>
                  <a:pt x="3" y="239"/>
                </a:lnTo>
                <a:lnTo>
                  <a:pt x="2" y="239"/>
                </a:lnTo>
                <a:lnTo>
                  <a:pt x="2" y="238"/>
                </a:lnTo>
                <a:lnTo>
                  <a:pt x="2" y="237"/>
                </a:lnTo>
                <a:lnTo>
                  <a:pt x="1" y="237"/>
                </a:lnTo>
                <a:lnTo>
                  <a:pt x="0" y="236"/>
                </a:lnTo>
                <a:lnTo>
                  <a:pt x="1" y="235"/>
                </a:lnTo>
                <a:lnTo>
                  <a:pt x="4" y="233"/>
                </a:lnTo>
                <a:lnTo>
                  <a:pt x="5" y="232"/>
                </a:lnTo>
                <a:lnTo>
                  <a:pt x="5" y="231"/>
                </a:lnTo>
                <a:lnTo>
                  <a:pt x="6" y="229"/>
                </a:lnTo>
                <a:lnTo>
                  <a:pt x="8" y="227"/>
                </a:lnTo>
                <a:lnTo>
                  <a:pt x="9" y="225"/>
                </a:lnTo>
                <a:lnTo>
                  <a:pt x="11" y="224"/>
                </a:lnTo>
                <a:lnTo>
                  <a:pt x="11" y="223"/>
                </a:lnTo>
                <a:lnTo>
                  <a:pt x="12" y="222"/>
                </a:lnTo>
                <a:lnTo>
                  <a:pt x="14" y="220"/>
                </a:lnTo>
                <a:lnTo>
                  <a:pt x="15" y="219"/>
                </a:lnTo>
                <a:lnTo>
                  <a:pt x="16" y="218"/>
                </a:lnTo>
                <a:lnTo>
                  <a:pt x="17" y="217"/>
                </a:lnTo>
                <a:lnTo>
                  <a:pt x="17" y="216"/>
                </a:lnTo>
                <a:lnTo>
                  <a:pt x="17" y="215"/>
                </a:lnTo>
                <a:lnTo>
                  <a:pt x="18" y="212"/>
                </a:lnTo>
                <a:lnTo>
                  <a:pt x="20" y="210"/>
                </a:lnTo>
                <a:lnTo>
                  <a:pt x="22" y="207"/>
                </a:lnTo>
                <a:lnTo>
                  <a:pt x="23" y="207"/>
                </a:lnTo>
                <a:lnTo>
                  <a:pt x="24" y="208"/>
                </a:lnTo>
                <a:lnTo>
                  <a:pt x="24" y="209"/>
                </a:lnTo>
                <a:lnTo>
                  <a:pt x="25" y="209"/>
                </a:lnTo>
                <a:lnTo>
                  <a:pt x="25" y="210"/>
                </a:lnTo>
                <a:lnTo>
                  <a:pt x="26" y="210"/>
                </a:lnTo>
                <a:lnTo>
                  <a:pt x="27" y="210"/>
                </a:lnTo>
                <a:lnTo>
                  <a:pt x="27" y="209"/>
                </a:lnTo>
                <a:lnTo>
                  <a:pt x="28" y="209"/>
                </a:lnTo>
                <a:lnTo>
                  <a:pt x="28" y="208"/>
                </a:lnTo>
                <a:lnTo>
                  <a:pt x="29" y="208"/>
                </a:lnTo>
                <a:lnTo>
                  <a:pt x="30" y="208"/>
                </a:lnTo>
                <a:lnTo>
                  <a:pt x="30" y="207"/>
                </a:lnTo>
                <a:lnTo>
                  <a:pt x="30" y="206"/>
                </a:lnTo>
                <a:lnTo>
                  <a:pt x="30" y="205"/>
                </a:lnTo>
                <a:lnTo>
                  <a:pt x="31" y="205"/>
                </a:lnTo>
                <a:lnTo>
                  <a:pt x="31" y="204"/>
                </a:lnTo>
                <a:lnTo>
                  <a:pt x="31" y="203"/>
                </a:lnTo>
                <a:lnTo>
                  <a:pt x="32" y="203"/>
                </a:lnTo>
                <a:lnTo>
                  <a:pt x="32" y="202"/>
                </a:lnTo>
                <a:lnTo>
                  <a:pt x="32" y="201"/>
                </a:lnTo>
                <a:lnTo>
                  <a:pt x="33" y="201"/>
                </a:lnTo>
                <a:lnTo>
                  <a:pt x="33" y="200"/>
                </a:lnTo>
                <a:lnTo>
                  <a:pt x="33" y="199"/>
                </a:lnTo>
                <a:lnTo>
                  <a:pt x="32" y="198"/>
                </a:lnTo>
                <a:lnTo>
                  <a:pt x="32" y="197"/>
                </a:lnTo>
                <a:lnTo>
                  <a:pt x="33" y="197"/>
                </a:lnTo>
                <a:lnTo>
                  <a:pt x="33" y="196"/>
                </a:lnTo>
                <a:lnTo>
                  <a:pt x="34" y="196"/>
                </a:lnTo>
                <a:lnTo>
                  <a:pt x="34" y="195"/>
                </a:lnTo>
                <a:lnTo>
                  <a:pt x="33" y="194"/>
                </a:lnTo>
                <a:lnTo>
                  <a:pt x="33" y="193"/>
                </a:lnTo>
                <a:lnTo>
                  <a:pt x="32" y="192"/>
                </a:lnTo>
                <a:lnTo>
                  <a:pt x="32" y="191"/>
                </a:lnTo>
                <a:lnTo>
                  <a:pt x="33" y="191"/>
                </a:lnTo>
                <a:lnTo>
                  <a:pt x="33" y="190"/>
                </a:lnTo>
                <a:lnTo>
                  <a:pt x="34" y="190"/>
                </a:lnTo>
                <a:lnTo>
                  <a:pt x="34" y="189"/>
                </a:lnTo>
                <a:lnTo>
                  <a:pt x="33" y="189"/>
                </a:lnTo>
                <a:lnTo>
                  <a:pt x="33" y="188"/>
                </a:lnTo>
                <a:lnTo>
                  <a:pt x="34" y="188"/>
                </a:lnTo>
                <a:lnTo>
                  <a:pt x="34" y="187"/>
                </a:lnTo>
                <a:lnTo>
                  <a:pt x="34" y="186"/>
                </a:lnTo>
                <a:lnTo>
                  <a:pt x="34" y="185"/>
                </a:lnTo>
                <a:lnTo>
                  <a:pt x="35" y="185"/>
                </a:lnTo>
                <a:lnTo>
                  <a:pt x="35" y="184"/>
                </a:lnTo>
                <a:lnTo>
                  <a:pt x="35" y="183"/>
                </a:lnTo>
                <a:lnTo>
                  <a:pt x="35" y="182"/>
                </a:lnTo>
                <a:lnTo>
                  <a:pt x="36" y="182"/>
                </a:lnTo>
                <a:lnTo>
                  <a:pt x="37" y="181"/>
                </a:lnTo>
                <a:lnTo>
                  <a:pt x="38" y="181"/>
                </a:lnTo>
                <a:lnTo>
                  <a:pt x="38" y="180"/>
                </a:lnTo>
                <a:lnTo>
                  <a:pt x="37" y="179"/>
                </a:lnTo>
                <a:lnTo>
                  <a:pt x="38" y="179"/>
                </a:lnTo>
                <a:lnTo>
                  <a:pt x="38" y="178"/>
                </a:lnTo>
                <a:lnTo>
                  <a:pt x="39" y="178"/>
                </a:lnTo>
                <a:lnTo>
                  <a:pt x="39" y="177"/>
                </a:lnTo>
                <a:lnTo>
                  <a:pt x="39" y="176"/>
                </a:lnTo>
                <a:lnTo>
                  <a:pt x="39" y="175"/>
                </a:lnTo>
                <a:lnTo>
                  <a:pt x="40" y="174"/>
                </a:lnTo>
                <a:lnTo>
                  <a:pt x="41" y="174"/>
                </a:lnTo>
                <a:lnTo>
                  <a:pt x="41" y="173"/>
                </a:lnTo>
                <a:lnTo>
                  <a:pt x="42" y="173"/>
                </a:lnTo>
                <a:lnTo>
                  <a:pt x="43" y="172"/>
                </a:lnTo>
                <a:lnTo>
                  <a:pt x="43" y="171"/>
                </a:lnTo>
                <a:lnTo>
                  <a:pt x="43" y="170"/>
                </a:lnTo>
                <a:lnTo>
                  <a:pt x="43" y="169"/>
                </a:lnTo>
                <a:lnTo>
                  <a:pt x="44" y="169"/>
                </a:lnTo>
                <a:lnTo>
                  <a:pt x="44" y="168"/>
                </a:lnTo>
                <a:lnTo>
                  <a:pt x="44" y="167"/>
                </a:lnTo>
                <a:lnTo>
                  <a:pt x="44" y="166"/>
                </a:lnTo>
                <a:lnTo>
                  <a:pt x="45" y="166"/>
                </a:lnTo>
                <a:lnTo>
                  <a:pt x="46" y="164"/>
                </a:lnTo>
                <a:lnTo>
                  <a:pt x="48" y="161"/>
                </a:lnTo>
                <a:lnTo>
                  <a:pt x="49" y="160"/>
                </a:lnTo>
                <a:lnTo>
                  <a:pt x="49" y="159"/>
                </a:lnTo>
                <a:lnTo>
                  <a:pt x="49" y="158"/>
                </a:lnTo>
                <a:lnTo>
                  <a:pt x="49" y="154"/>
                </a:lnTo>
                <a:lnTo>
                  <a:pt x="50" y="151"/>
                </a:lnTo>
                <a:lnTo>
                  <a:pt x="48" y="147"/>
                </a:lnTo>
                <a:lnTo>
                  <a:pt x="45" y="143"/>
                </a:lnTo>
                <a:lnTo>
                  <a:pt x="46" y="141"/>
                </a:lnTo>
                <a:lnTo>
                  <a:pt x="46" y="140"/>
                </a:lnTo>
                <a:lnTo>
                  <a:pt x="48" y="139"/>
                </a:lnTo>
                <a:lnTo>
                  <a:pt x="48" y="137"/>
                </a:lnTo>
                <a:lnTo>
                  <a:pt x="50" y="134"/>
                </a:lnTo>
                <a:lnTo>
                  <a:pt x="51" y="134"/>
                </a:lnTo>
                <a:lnTo>
                  <a:pt x="49" y="131"/>
                </a:lnTo>
                <a:lnTo>
                  <a:pt x="47" y="130"/>
                </a:lnTo>
                <a:lnTo>
                  <a:pt x="48" y="129"/>
                </a:lnTo>
                <a:lnTo>
                  <a:pt x="48" y="128"/>
                </a:lnTo>
                <a:lnTo>
                  <a:pt x="49" y="126"/>
                </a:lnTo>
                <a:lnTo>
                  <a:pt x="49" y="125"/>
                </a:lnTo>
                <a:lnTo>
                  <a:pt x="49" y="124"/>
                </a:lnTo>
                <a:lnTo>
                  <a:pt x="49" y="122"/>
                </a:lnTo>
                <a:lnTo>
                  <a:pt x="49" y="121"/>
                </a:lnTo>
                <a:lnTo>
                  <a:pt x="50" y="121"/>
                </a:lnTo>
                <a:lnTo>
                  <a:pt x="51" y="121"/>
                </a:lnTo>
                <a:lnTo>
                  <a:pt x="53" y="121"/>
                </a:lnTo>
                <a:lnTo>
                  <a:pt x="54" y="121"/>
                </a:lnTo>
                <a:lnTo>
                  <a:pt x="55" y="120"/>
                </a:lnTo>
                <a:lnTo>
                  <a:pt x="56" y="120"/>
                </a:lnTo>
                <a:lnTo>
                  <a:pt x="57" y="119"/>
                </a:lnTo>
                <a:lnTo>
                  <a:pt x="58" y="119"/>
                </a:lnTo>
                <a:lnTo>
                  <a:pt x="59" y="119"/>
                </a:lnTo>
                <a:lnTo>
                  <a:pt x="60" y="118"/>
                </a:lnTo>
                <a:lnTo>
                  <a:pt x="61" y="118"/>
                </a:lnTo>
                <a:lnTo>
                  <a:pt x="61" y="117"/>
                </a:lnTo>
                <a:lnTo>
                  <a:pt x="62" y="116"/>
                </a:lnTo>
                <a:lnTo>
                  <a:pt x="63" y="115"/>
                </a:lnTo>
                <a:lnTo>
                  <a:pt x="64" y="115"/>
                </a:lnTo>
                <a:lnTo>
                  <a:pt x="65" y="114"/>
                </a:lnTo>
                <a:lnTo>
                  <a:pt x="66" y="114"/>
                </a:lnTo>
                <a:lnTo>
                  <a:pt x="66" y="113"/>
                </a:lnTo>
                <a:lnTo>
                  <a:pt x="65" y="113"/>
                </a:lnTo>
                <a:lnTo>
                  <a:pt x="65" y="112"/>
                </a:lnTo>
                <a:lnTo>
                  <a:pt x="65" y="111"/>
                </a:lnTo>
                <a:lnTo>
                  <a:pt x="64" y="110"/>
                </a:lnTo>
                <a:lnTo>
                  <a:pt x="64" y="109"/>
                </a:lnTo>
                <a:lnTo>
                  <a:pt x="64" y="108"/>
                </a:lnTo>
                <a:lnTo>
                  <a:pt x="65" y="108"/>
                </a:lnTo>
                <a:lnTo>
                  <a:pt x="66" y="108"/>
                </a:lnTo>
                <a:lnTo>
                  <a:pt x="67" y="109"/>
                </a:lnTo>
                <a:lnTo>
                  <a:pt x="68" y="109"/>
                </a:lnTo>
                <a:lnTo>
                  <a:pt x="69" y="109"/>
                </a:lnTo>
                <a:lnTo>
                  <a:pt x="70" y="110"/>
                </a:lnTo>
                <a:lnTo>
                  <a:pt x="71" y="110"/>
                </a:lnTo>
                <a:lnTo>
                  <a:pt x="71" y="111"/>
                </a:lnTo>
                <a:lnTo>
                  <a:pt x="71" y="112"/>
                </a:lnTo>
                <a:lnTo>
                  <a:pt x="72" y="112"/>
                </a:lnTo>
                <a:lnTo>
                  <a:pt x="72" y="113"/>
                </a:lnTo>
                <a:lnTo>
                  <a:pt x="73" y="113"/>
                </a:lnTo>
                <a:lnTo>
                  <a:pt x="74" y="115"/>
                </a:lnTo>
                <a:lnTo>
                  <a:pt x="74" y="117"/>
                </a:lnTo>
                <a:lnTo>
                  <a:pt x="76" y="120"/>
                </a:lnTo>
                <a:lnTo>
                  <a:pt x="77" y="120"/>
                </a:lnTo>
                <a:lnTo>
                  <a:pt x="78" y="121"/>
                </a:lnTo>
                <a:lnTo>
                  <a:pt x="78" y="120"/>
                </a:lnTo>
                <a:lnTo>
                  <a:pt x="79" y="121"/>
                </a:lnTo>
                <a:lnTo>
                  <a:pt x="80" y="121"/>
                </a:lnTo>
                <a:lnTo>
                  <a:pt x="81" y="122"/>
                </a:lnTo>
                <a:lnTo>
                  <a:pt x="82" y="122"/>
                </a:lnTo>
                <a:lnTo>
                  <a:pt x="83" y="124"/>
                </a:lnTo>
                <a:lnTo>
                  <a:pt x="84" y="125"/>
                </a:lnTo>
                <a:lnTo>
                  <a:pt x="85" y="126"/>
                </a:lnTo>
                <a:lnTo>
                  <a:pt x="85" y="127"/>
                </a:lnTo>
                <a:lnTo>
                  <a:pt x="85" y="128"/>
                </a:lnTo>
                <a:lnTo>
                  <a:pt x="85" y="129"/>
                </a:lnTo>
                <a:lnTo>
                  <a:pt x="85" y="130"/>
                </a:lnTo>
                <a:lnTo>
                  <a:pt x="86" y="130"/>
                </a:lnTo>
                <a:lnTo>
                  <a:pt x="86" y="131"/>
                </a:lnTo>
                <a:lnTo>
                  <a:pt x="86" y="132"/>
                </a:lnTo>
                <a:lnTo>
                  <a:pt x="85" y="132"/>
                </a:lnTo>
                <a:lnTo>
                  <a:pt x="86" y="132"/>
                </a:lnTo>
                <a:lnTo>
                  <a:pt x="86" y="133"/>
                </a:lnTo>
                <a:lnTo>
                  <a:pt x="86" y="134"/>
                </a:lnTo>
                <a:lnTo>
                  <a:pt x="87" y="134"/>
                </a:lnTo>
                <a:lnTo>
                  <a:pt x="87" y="135"/>
                </a:lnTo>
                <a:lnTo>
                  <a:pt x="88" y="135"/>
                </a:lnTo>
                <a:lnTo>
                  <a:pt x="89" y="135"/>
                </a:lnTo>
                <a:lnTo>
                  <a:pt x="90" y="135"/>
                </a:lnTo>
                <a:lnTo>
                  <a:pt x="90" y="136"/>
                </a:lnTo>
                <a:lnTo>
                  <a:pt x="91" y="136"/>
                </a:lnTo>
                <a:lnTo>
                  <a:pt x="92" y="136"/>
                </a:lnTo>
                <a:lnTo>
                  <a:pt x="93" y="136"/>
                </a:lnTo>
                <a:lnTo>
                  <a:pt x="93" y="137"/>
                </a:lnTo>
                <a:lnTo>
                  <a:pt x="93" y="138"/>
                </a:lnTo>
                <a:lnTo>
                  <a:pt x="94" y="138"/>
                </a:lnTo>
                <a:lnTo>
                  <a:pt x="95" y="139"/>
                </a:lnTo>
                <a:lnTo>
                  <a:pt x="96" y="139"/>
                </a:lnTo>
                <a:lnTo>
                  <a:pt x="96" y="140"/>
                </a:lnTo>
                <a:lnTo>
                  <a:pt x="97" y="140"/>
                </a:lnTo>
                <a:lnTo>
                  <a:pt x="97" y="141"/>
                </a:lnTo>
                <a:lnTo>
                  <a:pt x="97" y="142"/>
                </a:lnTo>
                <a:lnTo>
                  <a:pt x="97" y="143"/>
                </a:lnTo>
                <a:lnTo>
                  <a:pt x="97" y="144"/>
                </a:lnTo>
                <a:lnTo>
                  <a:pt x="98" y="144"/>
                </a:lnTo>
                <a:lnTo>
                  <a:pt x="98" y="145"/>
                </a:lnTo>
                <a:lnTo>
                  <a:pt x="99" y="145"/>
                </a:lnTo>
                <a:lnTo>
                  <a:pt x="99" y="146"/>
                </a:lnTo>
                <a:lnTo>
                  <a:pt x="100" y="146"/>
                </a:lnTo>
                <a:lnTo>
                  <a:pt x="100" y="147"/>
                </a:lnTo>
                <a:lnTo>
                  <a:pt x="101" y="147"/>
                </a:lnTo>
                <a:lnTo>
                  <a:pt x="102" y="147"/>
                </a:lnTo>
                <a:lnTo>
                  <a:pt x="101" y="147"/>
                </a:lnTo>
                <a:lnTo>
                  <a:pt x="102" y="149"/>
                </a:lnTo>
                <a:lnTo>
                  <a:pt x="104" y="151"/>
                </a:lnTo>
                <a:lnTo>
                  <a:pt x="105" y="152"/>
                </a:lnTo>
                <a:lnTo>
                  <a:pt x="104" y="153"/>
                </a:lnTo>
                <a:lnTo>
                  <a:pt x="105" y="153"/>
                </a:lnTo>
                <a:lnTo>
                  <a:pt x="105" y="154"/>
                </a:lnTo>
                <a:lnTo>
                  <a:pt x="105" y="155"/>
                </a:lnTo>
                <a:lnTo>
                  <a:pt x="106" y="156"/>
                </a:lnTo>
                <a:lnTo>
                  <a:pt x="105" y="157"/>
                </a:lnTo>
                <a:lnTo>
                  <a:pt x="107" y="158"/>
                </a:lnTo>
                <a:lnTo>
                  <a:pt x="108" y="158"/>
                </a:lnTo>
                <a:lnTo>
                  <a:pt x="108" y="159"/>
                </a:lnTo>
                <a:lnTo>
                  <a:pt x="109" y="159"/>
                </a:lnTo>
                <a:lnTo>
                  <a:pt x="109" y="160"/>
                </a:lnTo>
                <a:lnTo>
                  <a:pt x="110" y="160"/>
                </a:lnTo>
                <a:lnTo>
                  <a:pt x="111" y="160"/>
                </a:lnTo>
                <a:lnTo>
                  <a:pt x="112" y="160"/>
                </a:lnTo>
                <a:lnTo>
                  <a:pt x="112" y="161"/>
                </a:lnTo>
                <a:lnTo>
                  <a:pt x="113" y="161"/>
                </a:lnTo>
                <a:lnTo>
                  <a:pt x="114" y="161"/>
                </a:lnTo>
                <a:lnTo>
                  <a:pt x="115" y="161"/>
                </a:lnTo>
                <a:lnTo>
                  <a:pt x="116" y="161"/>
                </a:lnTo>
                <a:lnTo>
                  <a:pt x="117" y="161"/>
                </a:lnTo>
                <a:lnTo>
                  <a:pt x="118" y="161"/>
                </a:lnTo>
                <a:lnTo>
                  <a:pt x="118" y="160"/>
                </a:lnTo>
                <a:lnTo>
                  <a:pt x="119" y="160"/>
                </a:lnTo>
                <a:lnTo>
                  <a:pt x="120" y="160"/>
                </a:lnTo>
                <a:lnTo>
                  <a:pt x="122" y="160"/>
                </a:lnTo>
                <a:lnTo>
                  <a:pt x="123" y="160"/>
                </a:lnTo>
                <a:lnTo>
                  <a:pt x="124" y="160"/>
                </a:lnTo>
                <a:lnTo>
                  <a:pt x="124" y="161"/>
                </a:lnTo>
                <a:lnTo>
                  <a:pt x="124" y="162"/>
                </a:lnTo>
                <a:lnTo>
                  <a:pt x="125" y="162"/>
                </a:lnTo>
                <a:lnTo>
                  <a:pt x="125" y="163"/>
                </a:lnTo>
                <a:lnTo>
                  <a:pt x="126" y="163"/>
                </a:lnTo>
                <a:lnTo>
                  <a:pt x="126" y="164"/>
                </a:lnTo>
                <a:lnTo>
                  <a:pt x="127" y="164"/>
                </a:lnTo>
                <a:lnTo>
                  <a:pt x="128" y="164"/>
                </a:lnTo>
                <a:lnTo>
                  <a:pt x="128" y="163"/>
                </a:lnTo>
                <a:lnTo>
                  <a:pt x="129" y="163"/>
                </a:lnTo>
                <a:lnTo>
                  <a:pt x="129" y="162"/>
                </a:lnTo>
                <a:lnTo>
                  <a:pt x="130" y="162"/>
                </a:lnTo>
                <a:lnTo>
                  <a:pt x="130" y="161"/>
                </a:lnTo>
                <a:lnTo>
                  <a:pt x="130" y="160"/>
                </a:lnTo>
                <a:lnTo>
                  <a:pt x="131" y="160"/>
                </a:lnTo>
                <a:lnTo>
                  <a:pt x="132" y="160"/>
                </a:lnTo>
                <a:lnTo>
                  <a:pt x="133" y="160"/>
                </a:lnTo>
                <a:lnTo>
                  <a:pt x="133" y="159"/>
                </a:lnTo>
                <a:lnTo>
                  <a:pt x="134" y="159"/>
                </a:lnTo>
                <a:lnTo>
                  <a:pt x="134" y="158"/>
                </a:lnTo>
                <a:lnTo>
                  <a:pt x="135" y="158"/>
                </a:lnTo>
                <a:lnTo>
                  <a:pt x="135" y="157"/>
                </a:lnTo>
                <a:lnTo>
                  <a:pt x="136" y="157"/>
                </a:lnTo>
                <a:lnTo>
                  <a:pt x="137" y="157"/>
                </a:lnTo>
                <a:lnTo>
                  <a:pt x="137" y="158"/>
                </a:lnTo>
                <a:lnTo>
                  <a:pt x="138" y="158"/>
                </a:lnTo>
                <a:lnTo>
                  <a:pt x="138" y="159"/>
                </a:lnTo>
                <a:lnTo>
                  <a:pt x="139" y="159"/>
                </a:lnTo>
                <a:lnTo>
                  <a:pt x="139" y="160"/>
                </a:lnTo>
                <a:lnTo>
                  <a:pt x="140" y="160"/>
                </a:lnTo>
                <a:lnTo>
                  <a:pt x="141" y="160"/>
                </a:lnTo>
                <a:lnTo>
                  <a:pt x="142" y="160"/>
                </a:lnTo>
                <a:lnTo>
                  <a:pt x="142" y="159"/>
                </a:lnTo>
                <a:lnTo>
                  <a:pt x="142" y="158"/>
                </a:lnTo>
                <a:lnTo>
                  <a:pt x="143" y="158"/>
                </a:lnTo>
                <a:lnTo>
                  <a:pt x="143" y="157"/>
                </a:lnTo>
                <a:lnTo>
                  <a:pt x="143" y="156"/>
                </a:lnTo>
                <a:lnTo>
                  <a:pt x="144" y="156"/>
                </a:lnTo>
                <a:lnTo>
                  <a:pt x="144" y="155"/>
                </a:lnTo>
                <a:lnTo>
                  <a:pt x="145" y="155"/>
                </a:lnTo>
                <a:lnTo>
                  <a:pt x="145" y="154"/>
                </a:lnTo>
                <a:lnTo>
                  <a:pt x="145" y="153"/>
                </a:lnTo>
                <a:lnTo>
                  <a:pt x="146" y="153"/>
                </a:lnTo>
                <a:lnTo>
                  <a:pt x="147" y="153"/>
                </a:lnTo>
                <a:lnTo>
                  <a:pt x="148" y="153"/>
                </a:lnTo>
                <a:lnTo>
                  <a:pt x="148" y="154"/>
                </a:lnTo>
                <a:lnTo>
                  <a:pt x="149" y="154"/>
                </a:lnTo>
                <a:lnTo>
                  <a:pt x="149" y="155"/>
                </a:lnTo>
                <a:lnTo>
                  <a:pt x="149" y="156"/>
                </a:lnTo>
                <a:lnTo>
                  <a:pt x="150" y="156"/>
                </a:lnTo>
                <a:lnTo>
                  <a:pt x="151" y="156"/>
                </a:lnTo>
                <a:lnTo>
                  <a:pt x="151" y="155"/>
                </a:lnTo>
                <a:lnTo>
                  <a:pt x="151" y="154"/>
                </a:lnTo>
                <a:lnTo>
                  <a:pt x="152" y="154"/>
                </a:lnTo>
                <a:lnTo>
                  <a:pt x="152" y="153"/>
                </a:lnTo>
                <a:lnTo>
                  <a:pt x="153" y="153"/>
                </a:lnTo>
                <a:lnTo>
                  <a:pt x="154" y="153"/>
                </a:lnTo>
                <a:lnTo>
                  <a:pt x="155" y="153"/>
                </a:lnTo>
                <a:lnTo>
                  <a:pt x="155" y="152"/>
                </a:lnTo>
                <a:lnTo>
                  <a:pt x="155" y="153"/>
                </a:lnTo>
                <a:lnTo>
                  <a:pt x="156" y="153"/>
                </a:lnTo>
                <a:lnTo>
                  <a:pt x="157" y="153"/>
                </a:lnTo>
                <a:lnTo>
                  <a:pt x="158" y="153"/>
                </a:lnTo>
                <a:lnTo>
                  <a:pt x="158" y="152"/>
                </a:lnTo>
                <a:lnTo>
                  <a:pt x="157" y="152"/>
                </a:lnTo>
                <a:lnTo>
                  <a:pt x="157" y="151"/>
                </a:lnTo>
                <a:lnTo>
                  <a:pt x="158" y="151"/>
                </a:lnTo>
                <a:lnTo>
                  <a:pt x="158" y="150"/>
                </a:lnTo>
                <a:lnTo>
                  <a:pt x="159" y="150"/>
                </a:lnTo>
                <a:lnTo>
                  <a:pt x="159" y="149"/>
                </a:lnTo>
                <a:lnTo>
                  <a:pt x="160" y="149"/>
                </a:lnTo>
                <a:lnTo>
                  <a:pt x="161" y="149"/>
                </a:lnTo>
                <a:lnTo>
                  <a:pt x="162" y="149"/>
                </a:lnTo>
                <a:lnTo>
                  <a:pt x="162" y="148"/>
                </a:lnTo>
                <a:lnTo>
                  <a:pt x="162" y="147"/>
                </a:lnTo>
                <a:lnTo>
                  <a:pt x="162" y="146"/>
                </a:lnTo>
                <a:lnTo>
                  <a:pt x="162" y="145"/>
                </a:lnTo>
                <a:lnTo>
                  <a:pt x="162" y="144"/>
                </a:lnTo>
                <a:lnTo>
                  <a:pt x="161" y="144"/>
                </a:lnTo>
                <a:lnTo>
                  <a:pt x="161" y="143"/>
                </a:lnTo>
                <a:lnTo>
                  <a:pt x="161" y="142"/>
                </a:lnTo>
                <a:lnTo>
                  <a:pt x="160" y="142"/>
                </a:lnTo>
                <a:lnTo>
                  <a:pt x="160" y="141"/>
                </a:lnTo>
                <a:lnTo>
                  <a:pt x="159" y="141"/>
                </a:lnTo>
                <a:lnTo>
                  <a:pt x="158" y="141"/>
                </a:lnTo>
                <a:lnTo>
                  <a:pt x="157" y="141"/>
                </a:lnTo>
                <a:lnTo>
                  <a:pt x="156" y="141"/>
                </a:lnTo>
                <a:lnTo>
                  <a:pt x="155" y="141"/>
                </a:lnTo>
                <a:lnTo>
                  <a:pt x="154" y="141"/>
                </a:lnTo>
                <a:lnTo>
                  <a:pt x="153" y="141"/>
                </a:lnTo>
                <a:lnTo>
                  <a:pt x="152" y="141"/>
                </a:lnTo>
                <a:lnTo>
                  <a:pt x="152" y="140"/>
                </a:lnTo>
                <a:lnTo>
                  <a:pt x="152" y="139"/>
                </a:lnTo>
                <a:lnTo>
                  <a:pt x="152" y="138"/>
                </a:lnTo>
                <a:lnTo>
                  <a:pt x="151" y="138"/>
                </a:lnTo>
                <a:lnTo>
                  <a:pt x="151" y="137"/>
                </a:lnTo>
                <a:lnTo>
                  <a:pt x="150" y="137"/>
                </a:lnTo>
                <a:lnTo>
                  <a:pt x="150" y="136"/>
                </a:lnTo>
                <a:lnTo>
                  <a:pt x="150" y="135"/>
                </a:lnTo>
                <a:lnTo>
                  <a:pt x="150" y="134"/>
                </a:lnTo>
                <a:lnTo>
                  <a:pt x="151" y="134"/>
                </a:lnTo>
                <a:lnTo>
                  <a:pt x="150" y="134"/>
                </a:lnTo>
                <a:lnTo>
                  <a:pt x="149" y="134"/>
                </a:lnTo>
                <a:lnTo>
                  <a:pt x="149" y="133"/>
                </a:lnTo>
                <a:lnTo>
                  <a:pt x="149" y="132"/>
                </a:lnTo>
                <a:lnTo>
                  <a:pt x="148" y="132"/>
                </a:lnTo>
                <a:lnTo>
                  <a:pt x="148" y="131"/>
                </a:lnTo>
                <a:lnTo>
                  <a:pt x="148" y="130"/>
                </a:lnTo>
                <a:lnTo>
                  <a:pt x="148" y="131"/>
                </a:lnTo>
                <a:lnTo>
                  <a:pt x="148" y="130"/>
                </a:lnTo>
                <a:lnTo>
                  <a:pt x="149" y="130"/>
                </a:lnTo>
                <a:lnTo>
                  <a:pt x="149" y="129"/>
                </a:lnTo>
                <a:lnTo>
                  <a:pt x="149" y="128"/>
                </a:lnTo>
                <a:lnTo>
                  <a:pt x="148" y="128"/>
                </a:lnTo>
                <a:lnTo>
                  <a:pt x="148" y="127"/>
                </a:lnTo>
                <a:lnTo>
                  <a:pt x="148" y="126"/>
                </a:lnTo>
                <a:lnTo>
                  <a:pt x="148" y="125"/>
                </a:lnTo>
                <a:lnTo>
                  <a:pt x="148" y="121"/>
                </a:lnTo>
                <a:lnTo>
                  <a:pt x="148" y="120"/>
                </a:lnTo>
                <a:lnTo>
                  <a:pt x="148" y="119"/>
                </a:lnTo>
                <a:lnTo>
                  <a:pt x="147" y="118"/>
                </a:lnTo>
                <a:lnTo>
                  <a:pt x="147" y="117"/>
                </a:lnTo>
                <a:lnTo>
                  <a:pt x="147" y="116"/>
                </a:lnTo>
                <a:lnTo>
                  <a:pt x="147" y="115"/>
                </a:lnTo>
                <a:lnTo>
                  <a:pt x="147" y="114"/>
                </a:lnTo>
                <a:lnTo>
                  <a:pt x="147" y="113"/>
                </a:lnTo>
                <a:lnTo>
                  <a:pt x="146" y="112"/>
                </a:lnTo>
                <a:lnTo>
                  <a:pt x="146" y="111"/>
                </a:lnTo>
                <a:lnTo>
                  <a:pt x="147" y="111"/>
                </a:lnTo>
                <a:lnTo>
                  <a:pt x="147" y="110"/>
                </a:lnTo>
                <a:lnTo>
                  <a:pt x="147" y="109"/>
                </a:lnTo>
                <a:lnTo>
                  <a:pt x="146" y="108"/>
                </a:lnTo>
                <a:lnTo>
                  <a:pt x="145" y="109"/>
                </a:lnTo>
                <a:lnTo>
                  <a:pt x="144" y="109"/>
                </a:lnTo>
                <a:lnTo>
                  <a:pt x="143" y="109"/>
                </a:lnTo>
                <a:lnTo>
                  <a:pt x="143" y="108"/>
                </a:lnTo>
                <a:lnTo>
                  <a:pt x="144" y="108"/>
                </a:lnTo>
                <a:lnTo>
                  <a:pt x="145" y="107"/>
                </a:lnTo>
                <a:lnTo>
                  <a:pt x="145" y="106"/>
                </a:lnTo>
                <a:lnTo>
                  <a:pt x="145" y="105"/>
                </a:lnTo>
                <a:lnTo>
                  <a:pt x="146" y="104"/>
                </a:lnTo>
                <a:lnTo>
                  <a:pt x="146" y="103"/>
                </a:lnTo>
                <a:lnTo>
                  <a:pt x="145" y="103"/>
                </a:lnTo>
                <a:lnTo>
                  <a:pt x="144" y="103"/>
                </a:lnTo>
                <a:lnTo>
                  <a:pt x="143" y="103"/>
                </a:lnTo>
                <a:lnTo>
                  <a:pt x="143" y="102"/>
                </a:lnTo>
                <a:lnTo>
                  <a:pt x="143" y="101"/>
                </a:lnTo>
                <a:lnTo>
                  <a:pt x="143" y="100"/>
                </a:lnTo>
                <a:lnTo>
                  <a:pt x="142" y="100"/>
                </a:lnTo>
                <a:lnTo>
                  <a:pt x="140" y="99"/>
                </a:lnTo>
                <a:lnTo>
                  <a:pt x="139" y="99"/>
                </a:lnTo>
                <a:lnTo>
                  <a:pt x="139" y="97"/>
                </a:lnTo>
                <a:lnTo>
                  <a:pt x="139" y="96"/>
                </a:lnTo>
                <a:lnTo>
                  <a:pt x="138" y="96"/>
                </a:lnTo>
                <a:lnTo>
                  <a:pt x="138" y="95"/>
                </a:lnTo>
                <a:lnTo>
                  <a:pt x="138" y="94"/>
                </a:lnTo>
                <a:lnTo>
                  <a:pt x="139" y="93"/>
                </a:lnTo>
                <a:lnTo>
                  <a:pt x="138" y="92"/>
                </a:lnTo>
                <a:lnTo>
                  <a:pt x="138" y="91"/>
                </a:lnTo>
                <a:lnTo>
                  <a:pt x="138" y="90"/>
                </a:lnTo>
                <a:lnTo>
                  <a:pt x="139" y="90"/>
                </a:lnTo>
                <a:lnTo>
                  <a:pt x="140" y="89"/>
                </a:lnTo>
                <a:lnTo>
                  <a:pt x="141" y="89"/>
                </a:lnTo>
                <a:lnTo>
                  <a:pt x="141" y="88"/>
                </a:lnTo>
                <a:lnTo>
                  <a:pt x="141" y="87"/>
                </a:lnTo>
                <a:lnTo>
                  <a:pt x="142" y="87"/>
                </a:lnTo>
                <a:lnTo>
                  <a:pt x="143" y="87"/>
                </a:lnTo>
                <a:lnTo>
                  <a:pt x="145" y="87"/>
                </a:lnTo>
                <a:lnTo>
                  <a:pt x="146" y="86"/>
                </a:lnTo>
                <a:lnTo>
                  <a:pt x="147" y="85"/>
                </a:lnTo>
                <a:lnTo>
                  <a:pt x="148" y="84"/>
                </a:lnTo>
                <a:lnTo>
                  <a:pt x="148" y="83"/>
                </a:lnTo>
                <a:lnTo>
                  <a:pt x="149" y="83"/>
                </a:lnTo>
                <a:lnTo>
                  <a:pt x="150" y="83"/>
                </a:lnTo>
                <a:lnTo>
                  <a:pt x="151" y="83"/>
                </a:lnTo>
                <a:lnTo>
                  <a:pt x="152" y="82"/>
                </a:lnTo>
                <a:lnTo>
                  <a:pt x="153" y="81"/>
                </a:lnTo>
                <a:lnTo>
                  <a:pt x="153" y="80"/>
                </a:lnTo>
                <a:lnTo>
                  <a:pt x="153" y="79"/>
                </a:lnTo>
                <a:lnTo>
                  <a:pt x="154" y="78"/>
                </a:lnTo>
                <a:lnTo>
                  <a:pt x="154" y="77"/>
                </a:lnTo>
                <a:lnTo>
                  <a:pt x="155" y="77"/>
                </a:lnTo>
                <a:lnTo>
                  <a:pt x="159" y="79"/>
                </a:lnTo>
                <a:lnTo>
                  <a:pt x="160" y="79"/>
                </a:lnTo>
                <a:lnTo>
                  <a:pt x="162" y="80"/>
                </a:lnTo>
                <a:lnTo>
                  <a:pt x="163" y="80"/>
                </a:lnTo>
                <a:lnTo>
                  <a:pt x="163" y="81"/>
                </a:lnTo>
                <a:lnTo>
                  <a:pt x="164" y="82"/>
                </a:lnTo>
                <a:lnTo>
                  <a:pt x="164" y="81"/>
                </a:lnTo>
                <a:lnTo>
                  <a:pt x="165" y="81"/>
                </a:lnTo>
                <a:lnTo>
                  <a:pt x="165" y="80"/>
                </a:lnTo>
                <a:lnTo>
                  <a:pt x="164" y="79"/>
                </a:lnTo>
                <a:lnTo>
                  <a:pt x="164" y="78"/>
                </a:lnTo>
                <a:lnTo>
                  <a:pt x="166" y="78"/>
                </a:lnTo>
                <a:lnTo>
                  <a:pt x="168" y="78"/>
                </a:lnTo>
                <a:lnTo>
                  <a:pt x="170" y="78"/>
                </a:lnTo>
                <a:lnTo>
                  <a:pt x="171" y="78"/>
                </a:lnTo>
                <a:lnTo>
                  <a:pt x="172" y="78"/>
                </a:lnTo>
                <a:lnTo>
                  <a:pt x="173" y="79"/>
                </a:lnTo>
                <a:lnTo>
                  <a:pt x="174" y="79"/>
                </a:lnTo>
                <a:lnTo>
                  <a:pt x="175" y="79"/>
                </a:lnTo>
                <a:lnTo>
                  <a:pt x="177" y="77"/>
                </a:lnTo>
                <a:lnTo>
                  <a:pt x="176" y="76"/>
                </a:lnTo>
                <a:lnTo>
                  <a:pt x="176" y="75"/>
                </a:lnTo>
                <a:lnTo>
                  <a:pt x="175" y="75"/>
                </a:lnTo>
                <a:lnTo>
                  <a:pt x="175" y="74"/>
                </a:lnTo>
                <a:lnTo>
                  <a:pt x="176" y="74"/>
                </a:lnTo>
                <a:lnTo>
                  <a:pt x="176" y="73"/>
                </a:lnTo>
                <a:lnTo>
                  <a:pt x="176" y="72"/>
                </a:lnTo>
                <a:lnTo>
                  <a:pt x="177" y="72"/>
                </a:lnTo>
                <a:lnTo>
                  <a:pt x="177" y="71"/>
                </a:lnTo>
                <a:lnTo>
                  <a:pt x="178" y="70"/>
                </a:lnTo>
                <a:lnTo>
                  <a:pt x="178" y="69"/>
                </a:lnTo>
                <a:lnTo>
                  <a:pt x="177" y="68"/>
                </a:lnTo>
                <a:lnTo>
                  <a:pt x="177" y="67"/>
                </a:lnTo>
                <a:lnTo>
                  <a:pt x="176" y="66"/>
                </a:lnTo>
                <a:lnTo>
                  <a:pt x="176" y="65"/>
                </a:lnTo>
                <a:lnTo>
                  <a:pt x="176" y="64"/>
                </a:lnTo>
                <a:lnTo>
                  <a:pt x="176" y="63"/>
                </a:lnTo>
                <a:lnTo>
                  <a:pt x="176" y="62"/>
                </a:lnTo>
                <a:lnTo>
                  <a:pt x="177" y="61"/>
                </a:lnTo>
                <a:lnTo>
                  <a:pt x="178" y="61"/>
                </a:lnTo>
                <a:lnTo>
                  <a:pt x="178" y="60"/>
                </a:lnTo>
                <a:lnTo>
                  <a:pt x="179" y="61"/>
                </a:lnTo>
                <a:lnTo>
                  <a:pt x="180" y="61"/>
                </a:lnTo>
                <a:lnTo>
                  <a:pt x="180" y="60"/>
                </a:lnTo>
                <a:lnTo>
                  <a:pt x="182" y="58"/>
                </a:lnTo>
                <a:lnTo>
                  <a:pt x="182" y="57"/>
                </a:lnTo>
                <a:lnTo>
                  <a:pt x="183" y="57"/>
                </a:lnTo>
                <a:lnTo>
                  <a:pt x="184" y="57"/>
                </a:lnTo>
                <a:lnTo>
                  <a:pt x="184" y="56"/>
                </a:lnTo>
                <a:lnTo>
                  <a:pt x="184" y="55"/>
                </a:lnTo>
                <a:lnTo>
                  <a:pt x="185" y="55"/>
                </a:lnTo>
                <a:lnTo>
                  <a:pt x="185" y="54"/>
                </a:lnTo>
                <a:lnTo>
                  <a:pt x="186" y="54"/>
                </a:lnTo>
                <a:lnTo>
                  <a:pt x="186" y="53"/>
                </a:lnTo>
                <a:lnTo>
                  <a:pt x="187" y="53"/>
                </a:lnTo>
                <a:lnTo>
                  <a:pt x="187" y="52"/>
                </a:lnTo>
                <a:lnTo>
                  <a:pt x="187" y="51"/>
                </a:lnTo>
                <a:lnTo>
                  <a:pt x="188" y="51"/>
                </a:lnTo>
                <a:lnTo>
                  <a:pt x="188" y="50"/>
                </a:lnTo>
                <a:lnTo>
                  <a:pt x="188" y="49"/>
                </a:lnTo>
                <a:lnTo>
                  <a:pt x="189" y="49"/>
                </a:lnTo>
                <a:lnTo>
                  <a:pt x="189" y="48"/>
                </a:lnTo>
                <a:lnTo>
                  <a:pt x="189" y="47"/>
                </a:lnTo>
                <a:lnTo>
                  <a:pt x="189" y="46"/>
                </a:lnTo>
                <a:lnTo>
                  <a:pt x="190" y="46"/>
                </a:lnTo>
                <a:lnTo>
                  <a:pt x="190" y="45"/>
                </a:lnTo>
                <a:lnTo>
                  <a:pt x="190" y="44"/>
                </a:lnTo>
                <a:lnTo>
                  <a:pt x="191" y="43"/>
                </a:lnTo>
                <a:lnTo>
                  <a:pt x="191" y="42"/>
                </a:lnTo>
                <a:lnTo>
                  <a:pt x="191" y="41"/>
                </a:lnTo>
                <a:lnTo>
                  <a:pt x="192" y="40"/>
                </a:lnTo>
                <a:lnTo>
                  <a:pt x="192" y="39"/>
                </a:lnTo>
                <a:lnTo>
                  <a:pt x="192" y="38"/>
                </a:lnTo>
                <a:lnTo>
                  <a:pt x="193" y="38"/>
                </a:lnTo>
                <a:lnTo>
                  <a:pt x="193" y="37"/>
                </a:lnTo>
                <a:lnTo>
                  <a:pt x="193" y="36"/>
                </a:lnTo>
                <a:lnTo>
                  <a:pt x="193" y="35"/>
                </a:lnTo>
                <a:lnTo>
                  <a:pt x="194" y="35"/>
                </a:lnTo>
                <a:lnTo>
                  <a:pt x="194" y="34"/>
                </a:lnTo>
                <a:lnTo>
                  <a:pt x="194" y="33"/>
                </a:lnTo>
                <a:lnTo>
                  <a:pt x="195" y="32"/>
                </a:lnTo>
                <a:lnTo>
                  <a:pt x="196" y="31"/>
                </a:lnTo>
                <a:lnTo>
                  <a:pt x="196" y="30"/>
                </a:lnTo>
                <a:lnTo>
                  <a:pt x="197" y="29"/>
                </a:lnTo>
                <a:lnTo>
                  <a:pt x="197" y="28"/>
                </a:lnTo>
                <a:lnTo>
                  <a:pt x="198" y="28"/>
                </a:lnTo>
                <a:lnTo>
                  <a:pt x="198" y="27"/>
                </a:lnTo>
                <a:lnTo>
                  <a:pt x="199" y="27"/>
                </a:lnTo>
                <a:lnTo>
                  <a:pt x="199" y="26"/>
                </a:lnTo>
                <a:lnTo>
                  <a:pt x="199" y="25"/>
                </a:lnTo>
                <a:lnTo>
                  <a:pt x="200" y="25"/>
                </a:lnTo>
                <a:lnTo>
                  <a:pt x="200" y="24"/>
                </a:lnTo>
                <a:lnTo>
                  <a:pt x="200" y="23"/>
                </a:lnTo>
                <a:lnTo>
                  <a:pt x="200" y="22"/>
                </a:lnTo>
                <a:lnTo>
                  <a:pt x="201" y="22"/>
                </a:lnTo>
                <a:lnTo>
                  <a:pt x="201" y="21"/>
                </a:lnTo>
                <a:lnTo>
                  <a:pt x="201" y="20"/>
                </a:lnTo>
                <a:lnTo>
                  <a:pt x="201" y="19"/>
                </a:lnTo>
                <a:lnTo>
                  <a:pt x="201" y="18"/>
                </a:lnTo>
                <a:lnTo>
                  <a:pt x="201" y="17"/>
                </a:lnTo>
                <a:lnTo>
                  <a:pt x="201" y="16"/>
                </a:lnTo>
                <a:lnTo>
                  <a:pt x="201" y="15"/>
                </a:lnTo>
                <a:lnTo>
                  <a:pt x="201" y="14"/>
                </a:lnTo>
                <a:lnTo>
                  <a:pt x="202" y="14"/>
                </a:lnTo>
                <a:lnTo>
                  <a:pt x="202" y="13"/>
                </a:lnTo>
                <a:lnTo>
                  <a:pt x="203" y="13"/>
                </a:lnTo>
                <a:lnTo>
                  <a:pt x="204" y="13"/>
                </a:lnTo>
                <a:lnTo>
                  <a:pt x="205" y="13"/>
                </a:lnTo>
                <a:lnTo>
                  <a:pt x="205" y="12"/>
                </a:lnTo>
                <a:lnTo>
                  <a:pt x="206" y="12"/>
                </a:lnTo>
                <a:lnTo>
                  <a:pt x="207" y="12"/>
                </a:lnTo>
                <a:lnTo>
                  <a:pt x="208" y="12"/>
                </a:lnTo>
                <a:lnTo>
                  <a:pt x="209" y="12"/>
                </a:lnTo>
                <a:lnTo>
                  <a:pt x="210" y="12"/>
                </a:lnTo>
                <a:lnTo>
                  <a:pt x="211" y="12"/>
                </a:lnTo>
                <a:lnTo>
                  <a:pt x="212" y="12"/>
                </a:lnTo>
                <a:lnTo>
                  <a:pt x="213" y="12"/>
                </a:lnTo>
                <a:lnTo>
                  <a:pt x="213" y="11"/>
                </a:lnTo>
                <a:lnTo>
                  <a:pt x="214" y="11"/>
                </a:lnTo>
                <a:lnTo>
                  <a:pt x="215" y="10"/>
                </a:lnTo>
                <a:lnTo>
                  <a:pt x="215" y="9"/>
                </a:lnTo>
                <a:lnTo>
                  <a:pt x="216" y="9"/>
                </a:lnTo>
                <a:lnTo>
                  <a:pt x="216" y="8"/>
                </a:lnTo>
                <a:lnTo>
                  <a:pt x="216" y="7"/>
                </a:lnTo>
                <a:lnTo>
                  <a:pt x="217" y="7"/>
                </a:lnTo>
                <a:lnTo>
                  <a:pt x="217" y="6"/>
                </a:lnTo>
                <a:lnTo>
                  <a:pt x="218" y="6"/>
                </a:lnTo>
                <a:lnTo>
                  <a:pt x="218" y="5"/>
                </a:lnTo>
                <a:lnTo>
                  <a:pt x="218" y="4"/>
                </a:lnTo>
                <a:lnTo>
                  <a:pt x="218" y="3"/>
                </a:lnTo>
                <a:lnTo>
                  <a:pt x="218" y="2"/>
                </a:lnTo>
                <a:lnTo>
                  <a:pt x="218" y="1"/>
                </a:lnTo>
                <a:lnTo>
                  <a:pt x="218" y="0"/>
                </a:lnTo>
                <a:lnTo>
                  <a:pt x="219" y="0"/>
                </a:lnTo>
                <a:lnTo>
                  <a:pt x="220" y="0"/>
                </a:lnTo>
                <a:lnTo>
                  <a:pt x="221" y="1"/>
                </a:lnTo>
                <a:lnTo>
                  <a:pt x="222" y="1"/>
                </a:lnTo>
                <a:lnTo>
                  <a:pt x="223" y="1"/>
                </a:lnTo>
                <a:lnTo>
                  <a:pt x="223" y="2"/>
                </a:lnTo>
                <a:lnTo>
                  <a:pt x="224" y="2"/>
                </a:lnTo>
                <a:lnTo>
                  <a:pt x="224" y="3"/>
                </a:lnTo>
                <a:lnTo>
                  <a:pt x="225" y="3"/>
                </a:lnTo>
                <a:lnTo>
                  <a:pt x="226" y="3"/>
                </a:lnTo>
                <a:lnTo>
                  <a:pt x="227" y="3"/>
                </a:lnTo>
                <a:lnTo>
                  <a:pt x="227" y="4"/>
                </a:lnTo>
                <a:lnTo>
                  <a:pt x="227" y="5"/>
                </a:lnTo>
                <a:lnTo>
                  <a:pt x="228" y="5"/>
                </a:lnTo>
                <a:lnTo>
                  <a:pt x="228" y="6"/>
                </a:lnTo>
                <a:lnTo>
                  <a:pt x="229" y="6"/>
                </a:lnTo>
                <a:lnTo>
                  <a:pt x="229" y="7"/>
                </a:lnTo>
                <a:lnTo>
                  <a:pt x="230" y="7"/>
                </a:lnTo>
                <a:lnTo>
                  <a:pt x="230" y="8"/>
                </a:lnTo>
                <a:lnTo>
                  <a:pt x="230" y="9"/>
                </a:lnTo>
                <a:lnTo>
                  <a:pt x="231" y="9"/>
                </a:lnTo>
                <a:lnTo>
                  <a:pt x="231" y="10"/>
                </a:lnTo>
                <a:lnTo>
                  <a:pt x="232" y="10"/>
                </a:lnTo>
                <a:lnTo>
                  <a:pt x="232" y="11"/>
                </a:lnTo>
                <a:lnTo>
                  <a:pt x="233" y="11"/>
                </a:lnTo>
                <a:lnTo>
                  <a:pt x="233" y="12"/>
                </a:lnTo>
                <a:lnTo>
                  <a:pt x="233" y="13"/>
                </a:lnTo>
                <a:lnTo>
                  <a:pt x="234" y="13"/>
                </a:lnTo>
                <a:lnTo>
                  <a:pt x="234" y="14"/>
                </a:lnTo>
                <a:lnTo>
                  <a:pt x="235" y="14"/>
                </a:lnTo>
                <a:lnTo>
                  <a:pt x="236" y="14"/>
                </a:lnTo>
                <a:lnTo>
                  <a:pt x="236" y="15"/>
                </a:lnTo>
                <a:lnTo>
                  <a:pt x="237" y="15"/>
                </a:lnTo>
                <a:lnTo>
                  <a:pt x="237" y="16"/>
                </a:lnTo>
                <a:lnTo>
                  <a:pt x="237" y="17"/>
                </a:lnTo>
                <a:lnTo>
                  <a:pt x="237" y="18"/>
                </a:lnTo>
                <a:lnTo>
                  <a:pt x="237" y="19"/>
                </a:lnTo>
                <a:lnTo>
                  <a:pt x="238" y="19"/>
                </a:lnTo>
                <a:lnTo>
                  <a:pt x="239" y="19"/>
                </a:lnTo>
                <a:lnTo>
                  <a:pt x="240" y="19"/>
                </a:lnTo>
                <a:lnTo>
                  <a:pt x="240" y="18"/>
                </a:lnTo>
                <a:lnTo>
                  <a:pt x="241" y="18"/>
                </a:lnTo>
                <a:lnTo>
                  <a:pt x="242" y="18"/>
                </a:lnTo>
                <a:lnTo>
                  <a:pt x="243" y="18"/>
                </a:lnTo>
                <a:lnTo>
                  <a:pt x="243" y="17"/>
                </a:lnTo>
                <a:lnTo>
                  <a:pt x="244" y="16"/>
                </a:lnTo>
                <a:lnTo>
                  <a:pt x="244" y="15"/>
                </a:lnTo>
                <a:lnTo>
                  <a:pt x="245" y="15"/>
                </a:lnTo>
                <a:lnTo>
                  <a:pt x="245" y="14"/>
                </a:lnTo>
                <a:lnTo>
                  <a:pt x="246" y="14"/>
                </a:lnTo>
                <a:lnTo>
                  <a:pt x="246" y="13"/>
                </a:lnTo>
                <a:lnTo>
                  <a:pt x="247" y="13"/>
                </a:lnTo>
                <a:lnTo>
                  <a:pt x="248" y="13"/>
                </a:lnTo>
                <a:lnTo>
                  <a:pt x="248" y="12"/>
                </a:lnTo>
                <a:lnTo>
                  <a:pt x="249" y="12"/>
                </a:lnTo>
                <a:lnTo>
                  <a:pt x="249" y="11"/>
                </a:lnTo>
                <a:lnTo>
                  <a:pt x="249" y="10"/>
                </a:lnTo>
                <a:lnTo>
                  <a:pt x="250" y="10"/>
                </a:lnTo>
                <a:lnTo>
                  <a:pt x="250" y="9"/>
                </a:lnTo>
                <a:lnTo>
                  <a:pt x="251" y="9"/>
                </a:lnTo>
                <a:lnTo>
                  <a:pt x="252" y="9"/>
                </a:lnTo>
                <a:lnTo>
                  <a:pt x="253" y="9"/>
                </a:lnTo>
                <a:lnTo>
                  <a:pt x="253" y="8"/>
                </a:lnTo>
                <a:lnTo>
                  <a:pt x="254" y="8"/>
                </a:lnTo>
                <a:lnTo>
                  <a:pt x="254" y="9"/>
                </a:lnTo>
                <a:lnTo>
                  <a:pt x="254" y="8"/>
                </a:lnTo>
                <a:lnTo>
                  <a:pt x="255" y="8"/>
                </a:lnTo>
                <a:lnTo>
                  <a:pt x="256" y="8"/>
                </a:lnTo>
                <a:lnTo>
                  <a:pt x="256" y="7"/>
                </a:lnTo>
                <a:lnTo>
                  <a:pt x="257" y="7"/>
                </a:lnTo>
                <a:lnTo>
                  <a:pt x="258" y="7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07" name="Freeform 175"/>
          <p:cNvSpPr>
            <a:spLocks/>
          </p:cNvSpPr>
          <p:nvPr/>
        </p:nvSpPr>
        <p:spPr bwMode="auto">
          <a:xfrm>
            <a:off x="1298704" y="4578066"/>
            <a:ext cx="232204" cy="229367"/>
          </a:xfrm>
          <a:custGeom>
            <a:avLst/>
            <a:gdLst>
              <a:gd name="T0" fmla="*/ 137 w 234"/>
              <a:gd name="T1" fmla="*/ 9 h 243"/>
              <a:gd name="T2" fmla="*/ 140 w 234"/>
              <a:gd name="T3" fmla="*/ 5 h 243"/>
              <a:gd name="T4" fmla="*/ 145 w 234"/>
              <a:gd name="T5" fmla="*/ 2 h 243"/>
              <a:gd name="T6" fmla="*/ 147 w 234"/>
              <a:gd name="T7" fmla="*/ 4 h 243"/>
              <a:gd name="T8" fmla="*/ 149 w 234"/>
              <a:gd name="T9" fmla="*/ 9 h 243"/>
              <a:gd name="T10" fmla="*/ 152 w 234"/>
              <a:gd name="T11" fmla="*/ 15 h 243"/>
              <a:gd name="T12" fmla="*/ 156 w 234"/>
              <a:gd name="T13" fmla="*/ 20 h 243"/>
              <a:gd name="T14" fmla="*/ 156 w 234"/>
              <a:gd name="T15" fmla="*/ 28 h 243"/>
              <a:gd name="T16" fmla="*/ 157 w 234"/>
              <a:gd name="T17" fmla="*/ 35 h 243"/>
              <a:gd name="T18" fmla="*/ 161 w 234"/>
              <a:gd name="T19" fmla="*/ 41 h 243"/>
              <a:gd name="T20" fmla="*/ 164 w 234"/>
              <a:gd name="T21" fmla="*/ 46 h 243"/>
              <a:gd name="T22" fmla="*/ 169 w 234"/>
              <a:gd name="T23" fmla="*/ 49 h 243"/>
              <a:gd name="T24" fmla="*/ 174 w 234"/>
              <a:gd name="T25" fmla="*/ 53 h 243"/>
              <a:gd name="T26" fmla="*/ 180 w 234"/>
              <a:gd name="T27" fmla="*/ 56 h 243"/>
              <a:gd name="T28" fmla="*/ 186 w 234"/>
              <a:gd name="T29" fmla="*/ 59 h 243"/>
              <a:gd name="T30" fmla="*/ 207 w 234"/>
              <a:gd name="T31" fmla="*/ 70 h 243"/>
              <a:gd name="T32" fmla="*/ 223 w 234"/>
              <a:gd name="T33" fmla="*/ 75 h 243"/>
              <a:gd name="T34" fmla="*/ 228 w 234"/>
              <a:gd name="T35" fmla="*/ 79 h 243"/>
              <a:gd name="T36" fmla="*/ 232 w 234"/>
              <a:gd name="T37" fmla="*/ 85 h 243"/>
              <a:gd name="T38" fmla="*/ 234 w 234"/>
              <a:gd name="T39" fmla="*/ 90 h 243"/>
              <a:gd name="T40" fmla="*/ 228 w 234"/>
              <a:gd name="T41" fmla="*/ 93 h 243"/>
              <a:gd name="T42" fmla="*/ 222 w 234"/>
              <a:gd name="T43" fmla="*/ 96 h 243"/>
              <a:gd name="T44" fmla="*/ 216 w 234"/>
              <a:gd name="T45" fmla="*/ 102 h 243"/>
              <a:gd name="T46" fmla="*/ 212 w 234"/>
              <a:gd name="T47" fmla="*/ 108 h 243"/>
              <a:gd name="T48" fmla="*/ 209 w 234"/>
              <a:gd name="T49" fmla="*/ 113 h 243"/>
              <a:gd name="T50" fmla="*/ 201 w 234"/>
              <a:gd name="T51" fmla="*/ 116 h 243"/>
              <a:gd name="T52" fmla="*/ 193 w 234"/>
              <a:gd name="T53" fmla="*/ 115 h 243"/>
              <a:gd name="T54" fmla="*/ 186 w 234"/>
              <a:gd name="T55" fmla="*/ 113 h 243"/>
              <a:gd name="T56" fmla="*/ 178 w 234"/>
              <a:gd name="T57" fmla="*/ 114 h 243"/>
              <a:gd name="T58" fmla="*/ 171 w 234"/>
              <a:gd name="T59" fmla="*/ 114 h 243"/>
              <a:gd name="T60" fmla="*/ 164 w 234"/>
              <a:gd name="T61" fmla="*/ 116 h 243"/>
              <a:gd name="T62" fmla="*/ 163 w 234"/>
              <a:gd name="T63" fmla="*/ 122 h 243"/>
              <a:gd name="T64" fmla="*/ 160 w 234"/>
              <a:gd name="T65" fmla="*/ 131 h 243"/>
              <a:gd name="T66" fmla="*/ 156 w 234"/>
              <a:gd name="T67" fmla="*/ 137 h 243"/>
              <a:gd name="T68" fmla="*/ 150 w 234"/>
              <a:gd name="T69" fmla="*/ 140 h 243"/>
              <a:gd name="T70" fmla="*/ 143 w 234"/>
              <a:gd name="T71" fmla="*/ 137 h 243"/>
              <a:gd name="T72" fmla="*/ 136 w 234"/>
              <a:gd name="T73" fmla="*/ 137 h 243"/>
              <a:gd name="T74" fmla="*/ 132 w 234"/>
              <a:gd name="T75" fmla="*/ 142 h 243"/>
              <a:gd name="T76" fmla="*/ 129 w 234"/>
              <a:gd name="T77" fmla="*/ 148 h 243"/>
              <a:gd name="T78" fmla="*/ 124 w 234"/>
              <a:gd name="T79" fmla="*/ 154 h 243"/>
              <a:gd name="T80" fmla="*/ 122 w 234"/>
              <a:gd name="T81" fmla="*/ 160 h 243"/>
              <a:gd name="T82" fmla="*/ 118 w 234"/>
              <a:gd name="T83" fmla="*/ 165 h 243"/>
              <a:gd name="T84" fmla="*/ 121 w 234"/>
              <a:gd name="T85" fmla="*/ 170 h 243"/>
              <a:gd name="T86" fmla="*/ 121 w 234"/>
              <a:gd name="T87" fmla="*/ 176 h 243"/>
              <a:gd name="T88" fmla="*/ 115 w 234"/>
              <a:gd name="T89" fmla="*/ 179 h 243"/>
              <a:gd name="T90" fmla="*/ 112 w 234"/>
              <a:gd name="T91" fmla="*/ 181 h 243"/>
              <a:gd name="T92" fmla="*/ 108 w 234"/>
              <a:gd name="T93" fmla="*/ 178 h 243"/>
              <a:gd name="T94" fmla="*/ 102 w 234"/>
              <a:gd name="T95" fmla="*/ 181 h 243"/>
              <a:gd name="T96" fmla="*/ 95 w 234"/>
              <a:gd name="T97" fmla="*/ 182 h 243"/>
              <a:gd name="T98" fmla="*/ 87 w 234"/>
              <a:gd name="T99" fmla="*/ 184 h 243"/>
              <a:gd name="T100" fmla="*/ 78 w 234"/>
              <a:gd name="T101" fmla="*/ 192 h 243"/>
              <a:gd name="T102" fmla="*/ 76 w 234"/>
              <a:gd name="T103" fmla="*/ 208 h 243"/>
              <a:gd name="T104" fmla="*/ 70 w 234"/>
              <a:gd name="T105" fmla="*/ 218 h 243"/>
              <a:gd name="T106" fmla="*/ 64 w 234"/>
              <a:gd name="T107" fmla="*/ 221 h 243"/>
              <a:gd name="T108" fmla="*/ 61 w 234"/>
              <a:gd name="T109" fmla="*/ 227 h 243"/>
              <a:gd name="T110" fmla="*/ 50 w 234"/>
              <a:gd name="T111" fmla="*/ 226 h 243"/>
              <a:gd name="T112" fmla="*/ 42 w 234"/>
              <a:gd name="T113" fmla="*/ 226 h 243"/>
              <a:gd name="T114" fmla="*/ 35 w 234"/>
              <a:gd name="T115" fmla="*/ 227 h 243"/>
              <a:gd name="T116" fmla="*/ 27 w 234"/>
              <a:gd name="T117" fmla="*/ 227 h 243"/>
              <a:gd name="T118" fmla="*/ 21 w 234"/>
              <a:gd name="T119" fmla="*/ 224 h 243"/>
              <a:gd name="T120" fmla="*/ 14 w 234"/>
              <a:gd name="T121" fmla="*/ 224 h 243"/>
              <a:gd name="T122" fmla="*/ 8 w 234"/>
              <a:gd name="T123" fmla="*/ 230 h 243"/>
              <a:gd name="T124" fmla="*/ 0 w 234"/>
              <a:gd name="T125" fmla="*/ 243 h 243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234"/>
              <a:gd name="T190" fmla="*/ 0 h 243"/>
              <a:gd name="T191" fmla="*/ 234 w 234"/>
              <a:gd name="T192" fmla="*/ 243 h 243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234" h="243">
                <a:moveTo>
                  <a:pt x="133" y="10"/>
                </a:moveTo>
                <a:lnTo>
                  <a:pt x="134" y="10"/>
                </a:lnTo>
                <a:lnTo>
                  <a:pt x="134" y="11"/>
                </a:lnTo>
                <a:lnTo>
                  <a:pt x="135" y="11"/>
                </a:lnTo>
                <a:lnTo>
                  <a:pt x="136" y="11"/>
                </a:lnTo>
                <a:lnTo>
                  <a:pt x="137" y="11"/>
                </a:lnTo>
                <a:lnTo>
                  <a:pt x="137" y="10"/>
                </a:lnTo>
                <a:lnTo>
                  <a:pt x="137" y="9"/>
                </a:lnTo>
                <a:lnTo>
                  <a:pt x="138" y="8"/>
                </a:lnTo>
                <a:lnTo>
                  <a:pt x="139" y="8"/>
                </a:lnTo>
                <a:lnTo>
                  <a:pt x="139" y="7"/>
                </a:lnTo>
                <a:lnTo>
                  <a:pt x="140" y="7"/>
                </a:lnTo>
                <a:lnTo>
                  <a:pt x="140" y="6"/>
                </a:lnTo>
                <a:lnTo>
                  <a:pt x="141" y="6"/>
                </a:lnTo>
                <a:lnTo>
                  <a:pt x="141" y="5"/>
                </a:lnTo>
                <a:lnTo>
                  <a:pt x="140" y="5"/>
                </a:lnTo>
                <a:lnTo>
                  <a:pt x="140" y="4"/>
                </a:lnTo>
                <a:lnTo>
                  <a:pt x="141" y="4"/>
                </a:lnTo>
                <a:lnTo>
                  <a:pt x="141" y="3"/>
                </a:lnTo>
                <a:lnTo>
                  <a:pt x="142" y="3"/>
                </a:lnTo>
                <a:lnTo>
                  <a:pt x="143" y="3"/>
                </a:lnTo>
                <a:lnTo>
                  <a:pt x="143" y="2"/>
                </a:lnTo>
                <a:lnTo>
                  <a:pt x="144" y="2"/>
                </a:lnTo>
                <a:lnTo>
                  <a:pt x="145" y="2"/>
                </a:lnTo>
                <a:lnTo>
                  <a:pt x="145" y="1"/>
                </a:lnTo>
                <a:lnTo>
                  <a:pt x="146" y="1"/>
                </a:lnTo>
                <a:lnTo>
                  <a:pt x="146" y="0"/>
                </a:lnTo>
                <a:lnTo>
                  <a:pt x="147" y="0"/>
                </a:lnTo>
                <a:lnTo>
                  <a:pt x="148" y="0"/>
                </a:lnTo>
                <a:lnTo>
                  <a:pt x="148" y="1"/>
                </a:lnTo>
                <a:lnTo>
                  <a:pt x="148" y="2"/>
                </a:lnTo>
                <a:lnTo>
                  <a:pt x="148" y="3"/>
                </a:lnTo>
                <a:lnTo>
                  <a:pt x="147" y="3"/>
                </a:lnTo>
                <a:lnTo>
                  <a:pt x="147" y="4"/>
                </a:lnTo>
                <a:lnTo>
                  <a:pt x="148" y="4"/>
                </a:lnTo>
                <a:lnTo>
                  <a:pt x="148" y="5"/>
                </a:lnTo>
                <a:lnTo>
                  <a:pt x="148" y="6"/>
                </a:lnTo>
                <a:lnTo>
                  <a:pt x="149" y="6"/>
                </a:lnTo>
                <a:lnTo>
                  <a:pt x="149" y="7"/>
                </a:lnTo>
                <a:lnTo>
                  <a:pt x="148" y="7"/>
                </a:lnTo>
                <a:lnTo>
                  <a:pt x="148" y="8"/>
                </a:lnTo>
                <a:lnTo>
                  <a:pt x="148" y="9"/>
                </a:lnTo>
                <a:lnTo>
                  <a:pt x="149" y="9"/>
                </a:lnTo>
                <a:lnTo>
                  <a:pt x="149" y="10"/>
                </a:lnTo>
                <a:lnTo>
                  <a:pt x="149" y="11"/>
                </a:lnTo>
                <a:lnTo>
                  <a:pt x="150" y="11"/>
                </a:lnTo>
                <a:lnTo>
                  <a:pt x="150" y="12"/>
                </a:lnTo>
                <a:lnTo>
                  <a:pt x="151" y="12"/>
                </a:lnTo>
                <a:lnTo>
                  <a:pt x="152" y="12"/>
                </a:lnTo>
                <a:lnTo>
                  <a:pt x="152" y="13"/>
                </a:lnTo>
                <a:lnTo>
                  <a:pt x="152" y="14"/>
                </a:lnTo>
                <a:lnTo>
                  <a:pt x="152" y="15"/>
                </a:lnTo>
                <a:lnTo>
                  <a:pt x="153" y="15"/>
                </a:lnTo>
                <a:lnTo>
                  <a:pt x="153" y="16"/>
                </a:lnTo>
                <a:lnTo>
                  <a:pt x="154" y="16"/>
                </a:lnTo>
                <a:lnTo>
                  <a:pt x="154" y="17"/>
                </a:lnTo>
                <a:lnTo>
                  <a:pt x="154" y="18"/>
                </a:lnTo>
                <a:lnTo>
                  <a:pt x="155" y="18"/>
                </a:lnTo>
                <a:lnTo>
                  <a:pt x="155" y="19"/>
                </a:lnTo>
                <a:lnTo>
                  <a:pt x="155" y="20"/>
                </a:lnTo>
                <a:lnTo>
                  <a:pt x="156" y="20"/>
                </a:lnTo>
                <a:lnTo>
                  <a:pt x="156" y="21"/>
                </a:lnTo>
                <a:lnTo>
                  <a:pt x="156" y="22"/>
                </a:lnTo>
                <a:lnTo>
                  <a:pt x="156" y="23"/>
                </a:lnTo>
                <a:lnTo>
                  <a:pt x="156" y="24"/>
                </a:lnTo>
                <a:lnTo>
                  <a:pt x="156" y="25"/>
                </a:lnTo>
                <a:lnTo>
                  <a:pt x="156" y="26"/>
                </a:lnTo>
                <a:lnTo>
                  <a:pt x="156" y="27"/>
                </a:lnTo>
                <a:lnTo>
                  <a:pt x="156" y="28"/>
                </a:lnTo>
                <a:lnTo>
                  <a:pt x="156" y="29"/>
                </a:lnTo>
                <a:lnTo>
                  <a:pt x="156" y="30"/>
                </a:lnTo>
                <a:lnTo>
                  <a:pt x="156" y="31"/>
                </a:lnTo>
                <a:lnTo>
                  <a:pt x="156" y="32"/>
                </a:lnTo>
                <a:lnTo>
                  <a:pt x="156" y="33"/>
                </a:lnTo>
                <a:lnTo>
                  <a:pt x="157" y="33"/>
                </a:lnTo>
                <a:lnTo>
                  <a:pt x="157" y="34"/>
                </a:lnTo>
                <a:lnTo>
                  <a:pt x="157" y="35"/>
                </a:lnTo>
                <a:lnTo>
                  <a:pt x="158" y="35"/>
                </a:lnTo>
                <a:lnTo>
                  <a:pt x="158" y="36"/>
                </a:lnTo>
                <a:lnTo>
                  <a:pt x="158" y="37"/>
                </a:lnTo>
                <a:lnTo>
                  <a:pt x="158" y="38"/>
                </a:lnTo>
                <a:lnTo>
                  <a:pt x="158" y="39"/>
                </a:lnTo>
                <a:lnTo>
                  <a:pt x="159" y="39"/>
                </a:lnTo>
                <a:lnTo>
                  <a:pt x="159" y="40"/>
                </a:lnTo>
                <a:lnTo>
                  <a:pt x="159" y="41"/>
                </a:lnTo>
                <a:lnTo>
                  <a:pt x="160" y="41"/>
                </a:lnTo>
                <a:lnTo>
                  <a:pt x="161" y="41"/>
                </a:lnTo>
                <a:lnTo>
                  <a:pt x="162" y="41"/>
                </a:lnTo>
                <a:lnTo>
                  <a:pt x="163" y="41"/>
                </a:lnTo>
                <a:lnTo>
                  <a:pt x="163" y="42"/>
                </a:lnTo>
                <a:lnTo>
                  <a:pt x="164" y="42"/>
                </a:lnTo>
                <a:lnTo>
                  <a:pt x="164" y="43"/>
                </a:lnTo>
                <a:lnTo>
                  <a:pt x="164" y="44"/>
                </a:lnTo>
                <a:lnTo>
                  <a:pt x="164" y="45"/>
                </a:lnTo>
                <a:lnTo>
                  <a:pt x="164" y="46"/>
                </a:lnTo>
                <a:lnTo>
                  <a:pt x="164" y="47"/>
                </a:lnTo>
                <a:lnTo>
                  <a:pt x="165" y="47"/>
                </a:lnTo>
                <a:lnTo>
                  <a:pt x="165" y="48"/>
                </a:lnTo>
                <a:lnTo>
                  <a:pt x="166" y="48"/>
                </a:lnTo>
                <a:lnTo>
                  <a:pt x="166" y="49"/>
                </a:lnTo>
                <a:lnTo>
                  <a:pt x="167" y="49"/>
                </a:lnTo>
                <a:lnTo>
                  <a:pt x="168" y="49"/>
                </a:lnTo>
                <a:lnTo>
                  <a:pt x="169" y="49"/>
                </a:lnTo>
                <a:lnTo>
                  <a:pt x="170" y="49"/>
                </a:lnTo>
                <a:lnTo>
                  <a:pt x="170" y="50"/>
                </a:lnTo>
                <a:lnTo>
                  <a:pt x="171" y="50"/>
                </a:lnTo>
                <a:lnTo>
                  <a:pt x="171" y="51"/>
                </a:lnTo>
                <a:lnTo>
                  <a:pt x="172" y="51"/>
                </a:lnTo>
                <a:lnTo>
                  <a:pt x="173" y="51"/>
                </a:lnTo>
                <a:lnTo>
                  <a:pt x="173" y="52"/>
                </a:lnTo>
                <a:lnTo>
                  <a:pt x="174" y="52"/>
                </a:lnTo>
                <a:lnTo>
                  <a:pt x="174" y="53"/>
                </a:lnTo>
                <a:lnTo>
                  <a:pt x="175" y="53"/>
                </a:lnTo>
                <a:lnTo>
                  <a:pt x="176" y="53"/>
                </a:lnTo>
                <a:lnTo>
                  <a:pt x="177" y="53"/>
                </a:lnTo>
                <a:lnTo>
                  <a:pt x="177" y="54"/>
                </a:lnTo>
                <a:lnTo>
                  <a:pt x="178" y="54"/>
                </a:lnTo>
                <a:lnTo>
                  <a:pt x="179" y="54"/>
                </a:lnTo>
                <a:lnTo>
                  <a:pt x="179" y="55"/>
                </a:lnTo>
                <a:lnTo>
                  <a:pt x="180" y="55"/>
                </a:lnTo>
                <a:lnTo>
                  <a:pt x="180" y="56"/>
                </a:lnTo>
                <a:lnTo>
                  <a:pt x="181" y="56"/>
                </a:lnTo>
                <a:lnTo>
                  <a:pt x="181" y="57"/>
                </a:lnTo>
                <a:lnTo>
                  <a:pt x="182" y="57"/>
                </a:lnTo>
                <a:lnTo>
                  <a:pt x="183" y="57"/>
                </a:lnTo>
                <a:lnTo>
                  <a:pt x="183" y="58"/>
                </a:lnTo>
                <a:lnTo>
                  <a:pt x="184" y="58"/>
                </a:lnTo>
                <a:lnTo>
                  <a:pt x="184" y="59"/>
                </a:lnTo>
                <a:lnTo>
                  <a:pt x="185" y="59"/>
                </a:lnTo>
                <a:lnTo>
                  <a:pt x="186" y="59"/>
                </a:lnTo>
                <a:lnTo>
                  <a:pt x="186" y="60"/>
                </a:lnTo>
                <a:lnTo>
                  <a:pt x="187" y="60"/>
                </a:lnTo>
                <a:lnTo>
                  <a:pt x="188" y="60"/>
                </a:lnTo>
                <a:lnTo>
                  <a:pt x="189" y="60"/>
                </a:lnTo>
                <a:lnTo>
                  <a:pt x="190" y="60"/>
                </a:lnTo>
                <a:lnTo>
                  <a:pt x="191" y="60"/>
                </a:lnTo>
                <a:lnTo>
                  <a:pt x="197" y="64"/>
                </a:lnTo>
                <a:lnTo>
                  <a:pt x="204" y="67"/>
                </a:lnTo>
                <a:lnTo>
                  <a:pt x="207" y="70"/>
                </a:lnTo>
                <a:lnTo>
                  <a:pt x="209" y="71"/>
                </a:lnTo>
                <a:lnTo>
                  <a:pt x="216" y="75"/>
                </a:lnTo>
                <a:lnTo>
                  <a:pt x="217" y="75"/>
                </a:lnTo>
                <a:lnTo>
                  <a:pt x="218" y="75"/>
                </a:lnTo>
                <a:lnTo>
                  <a:pt x="219" y="75"/>
                </a:lnTo>
                <a:lnTo>
                  <a:pt x="220" y="75"/>
                </a:lnTo>
                <a:lnTo>
                  <a:pt x="221" y="75"/>
                </a:lnTo>
                <a:lnTo>
                  <a:pt x="222" y="75"/>
                </a:lnTo>
                <a:lnTo>
                  <a:pt x="223" y="75"/>
                </a:lnTo>
                <a:lnTo>
                  <a:pt x="224" y="75"/>
                </a:lnTo>
                <a:lnTo>
                  <a:pt x="225" y="75"/>
                </a:lnTo>
                <a:lnTo>
                  <a:pt x="225" y="76"/>
                </a:lnTo>
                <a:lnTo>
                  <a:pt x="226" y="76"/>
                </a:lnTo>
                <a:lnTo>
                  <a:pt x="226" y="77"/>
                </a:lnTo>
                <a:lnTo>
                  <a:pt x="226" y="78"/>
                </a:lnTo>
                <a:lnTo>
                  <a:pt x="227" y="78"/>
                </a:lnTo>
                <a:lnTo>
                  <a:pt x="227" y="79"/>
                </a:lnTo>
                <a:lnTo>
                  <a:pt x="228" y="79"/>
                </a:lnTo>
                <a:lnTo>
                  <a:pt x="228" y="80"/>
                </a:lnTo>
                <a:lnTo>
                  <a:pt x="229" y="81"/>
                </a:lnTo>
                <a:lnTo>
                  <a:pt x="229" y="82"/>
                </a:lnTo>
                <a:lnTo>
                  <a:pt x="230" y="82"/>
                </a:lnTo>
                <a:lnTo>
                  <a:pt x="231" y="82"/>
                </a:lnTo>
                <a:lnTo>
                  <a:pt x="231" y="83"/>
                </a:lnTo>
                <a:lnTo>
                  <a:pt x="231" y="84"/>
                </a:lnTo>
                <a:lnTo>
                  <a:pt x="232" y="84"/>
                </a:lnTo>
                <a:lnTo>
                  <a:pt x="232" y="85"/>
                </a:lnTo>
                <a:lnTo>
                  <a:pt x="232" y="86"/>
                </a:lnTo>
                <a:lnTo>
                  <a:pt x="231" y="86"/>
                </a:lnTo>
                <a:lnTo>
                  <a:pt x="231" y="87"/>
                </a:lnTo>
                <a:lnTo>
                  <a:pt x="231" y="88"/>
                </a:lnTo>
                <a:lnTo>
                  <a:pt x="232" y="88"/>
                </a:lnTo>
                <a:lnTo>
                  <a:pt x="233" y="88"/>
                </a:lnTo>
                <a:lnTo>
                  <a:pt x="233" y="89"/>
                </a:lnTo>
                <a:lnTo>
                  <a:pt x="234" y="89"/>
                </a:lnTo>
                <a:lnTo>
                  <a:pt x="234" y="90"/>
                </a:lnTo>
                <a:lnTo>
                  <a:pt x="234" y="91"/>
                </a:lnTo>
                <a:lnTo>
                  <a:pt x="233" y="91"/>
                </a:lnTo>
                <a:lnTo>
                  <a:pt x="233" y="92"/>
                </a:lnTo>
                <a:lnTo>
                  <a:pt x="232" y="92"/>
                </a:lnTo>
                <a:lnTo>
                  <a:pt x="231" y="92"/>
                </a:lnTo>
                <a:lnTo>
                  <a:pt x="231" y="93"/>
                </a:lnTo>
                <a:lnTo>
                  <a:pt x="230" y="93"/>
                </a:lnTo>
                <a:lnTo>
                  <a:pt x="229" y="93"/>
                </a:lnTo>
                <a:lnTo>
                  <a:pt x="228" y="93"/>
                </a:lnTo>
                <a:lnTo>
                  <a:pt x="227" y="93"/>
                </a:lnTo>
                <a:lnTo>
                  <a:pt x="226" y="93"/>
                </a:lnTo>
                <a:lnTo>
                  <a:pt x="225" y="93"/>
                </a:lnTo>
                <a:lnTo>
                  <a:pt x="225" y="94"/>
                </a:lnTo>
                <a:lnTo>
                  <a:pt x="224" y="94"/>
                </a:lnTo>
                <a:lnTo>
                  <a:pt x="224" y="95"/>
                </a:lnTo>
                <a:lnTo>
                  <a:pt x="223" y="95"/>
                </a:lnTo>
                <a:lnTo>
                  <a:pt x="222" y="95"/>
                </a:lnTo>
                <a:lnTo>
                  <a:pt x="222" y="96"/>
                </a:lnTo>
                <a:lnTo>
                  <a:pt x="221" y="96"/>
                </a:lnTo>
                <a:lnTo>
                  <a:pt x="221" y="97"/>
                </a:lnTo>
                <a:lnTo>
                  <a:pt x="220" y="97"/>
                </a:lnTo>
                <a:lnTo>
                  <a:pt x="219" y="98"/>
                </a:lnTo>
                <a:lnTo>
                  <a:pt x="218" y="99"/>
                </a:lnTo>
                <a:lnTo>
                  <a:pt x="217" y="100"/>
                </a:lnTo>
                <a:lnTo>
                  <a:pt x="217" y="101"/>
                </a:lnTo>
                <a:lnTo>
                  <a:pt x="216" y="101"/>
                </a:lnTo>
                <a:lnTo>
                  <a:pt x="216" y="102"/>
                </a:lnTo>
                <a:lnTo>
                  <a:pt x="215" y="102"/>
                </a:lnTo>
                <a:lnTo>
                  <a:pt x="215" y="103"/>
                </a:lnTo>
                <a:lnTo>
                  <a:pt x="214" y="104"/>
                </a:lnTo>
                <a:lnTo>
                  <a:pt x="214" y="105"/>
                </a:lnTo>
                <a:lnTo>
                  <a:pt x="213" y="105"/>
                </a:lnTo>
                <a:lnTo>
                  <a:pt x="213" y="106"/>
                </a:lnTo>
                <a:lnTo>
                  <a:pt x="213" y="107"/>
                </a:lnTo>
                <a:lnTo>
                  <a:pt x="212" y="107"/>
                </a:lnTo>
                <a:lnTo>
                  <a:pt x="212" y="108"/>
                </a:lnTo>
                <a:lnTo>
                  <a:pt x="212" y="109"/>
                </a:lnTo>
                <a:lnTo>
                  <a:pt x="212" y="110"/>
                </a:lnTo>
                <a:lnTo>
                  <a:pt x="212" y="111"/>
                </a:lnTo>
                <a:lnTo>
                  <a:pt x="211" y="111"/>
                </a:lnTo>
                <a:lnTo>
                  <a:pt x="211" y="112"/>
                </a:lnTo>
                <a:lnTo>
                  <a:pt x="210" y="112"/>
                </a:lnTo>
                <a:lnTo>
                  <a:pt x="210" y="113"/>
                </a:lnTo>
                <a:lnTo>
                  <a:pt x="209" y="113"/>
                </a:lnTo>
                <a:lnTo>
                  <a:pt x="209" y="114"/>
                </a:lnTo>
                <a:lnTo>
                  <a:pt x="208" y="114"/>
                </a:lnTo>
                <a:lnTo>
                  <a:pt x="207" y="115"/>
                </a:lnTo>
                <a:lnTo>
                  <a:pt x="206" y="115"/>
                </a:lnTo>
                <a:lnTo>
                  <a:pt x="205" y="115"/>
                </a:lnTo>
                <a:lnTo>
                  <a:pt x="204" y="116"/>
                </a:lnTo>
                <a:lnTo>
                  <a:pt x="203" y="116"/>
                </a:lnTo>
                <a:lnTo>
                  <a:pt x="202" y="116"/>
                </a:lnTo>
                <a:lnTo>
                  <a:pt x="201" y="116"/>
                </a:lnTo>
                <a:lnTo>
                  <a:pt x="200" y="116"/>
                </a:lnTo>
                <a:lnTo>
                  <a:pt x="199" y="116"/>
                </a:lnTo>
                <a:lnTo>
                  <a:pt x="198" y="116"/>
                </a:lnTo>
                <a:lnTo>
                  <a:pt x="197" y="116"/>
                </a:lnTo>
                <a:lnTo>
                  <a:pt x="196" y="116"/>
                </a:lnTo>
                <a:lnTo>
                  <a:pt x="195" y="116"/>
                </a:lnTo>
                <a:lnTo>
                  <a:pt x="194" y="116"/>
                </a:lnTo>
                <a:lnTo>
                  <a:pt x="193" y="116"/>
                </a:lnTo>
                <a:lnTo>
                  <a:pt x="193" y="115"/>
                </a:lnTo>
                <a:lnTo>
                  <a:pt x="192" y="115"/>
                </a:lnTo>
                <a:lnTo>
                  <a:pt x="191" y="115"/>
                </a:lnTo>
                <a:lnTo>
                  <a:pt x="190" y="115"/>
                </a:lnTo>
                <a:lnTo>
                  <a:pt x="190" y="114"/>
                </a:lnTo>
                <a:lnTo>
                  <a:pt x="189" y="114"/>
                </a:lnTo>
                <a:lnTo>
                  <a:pt x="188" y="114"/>
                </a:lnTo>
                <a:lnTo>
                  <a:pt x="187" y="114"/>
                </a:lnTo>
                <a:lnTo>
                  <a:pt x="187" y="113"/>
                </a:lnTo>
                <a:lnTo>
                  <a:pt x="186" y="113"/>
                </a:lnTo>
                <a:lnTo>
                  <a:pt x="185" y="113"/>
                </a:lnTo>
                <a:lnTo>
                  <a:pt x="184" y="113"/>
                </a:lnTo>
                <a:lnTo>
                  <a:pt x="183" y="113"/>
                </a:lnTo>
                <a:lnTo>
                  <a:pt x="182" y="113"/>
                </a:lnTo>
                <a:lnTo>
                  <a:pt x="181" y="113"/>
                </a:lnTo>
                <a:lnTo>
                  <a:pt x="181" y="114"/>
                </a:lnTo>
                <a:lnTo>
                  <a:pt x="180" y="114"/>
                </a:lnTo>
                <a:lnTo>
                  <a:pt x="179" y="114"/>
                </a:lnTo>
                <a:lnTo>
                  <a:pt x="178" y="114"/>
                </a:lnTo>
                <a:lnTo>
                  <a:pt x="178" y="115"/>
                </a:lnTo>
                <a:lnTo>
                  <a:pt x="177" y="115"/>
                </a:lnTo>
                <a:lnTo>
                  <a:pt x="176" y="115"/>
                </a:lnTo>
                <a:lnTo>
                  <a:pt x="175" y="115"/>
                </a:lnTo>
                <a:lnTo>
                  <a:pt x="174" y="115"/>
                </a:lnTo>
                <a:lnTo>
                  <a:pt x="173" y="115"/>
                </a:lnTo>
                <a:lnTo>
                  <a:pt x="172" y="115"/>
                </a:lnTo>
                <a:lnTo>
                  <a:pt x="171" y="115"/>
                </a:lnTo>
                <a:lnTo>
                  <a:pt x="171" y="114"/>
                </a:lnTo>
                <a:lnTo>
                  <a:pt x="170" y="114"/>
                </a:lnTo>
                <a:lnTo>
                  <a:pt x="169" y="114"/>
                </a:lnTo>
                <a:lnTo>
                  <a:pt x="168" y="114"/>
                </a:lnTo>
                <a:lnTo>
                  <a:pt x="167" y="114"/>
                </a:lnTo>
                <a:lnTo>
                  <a:pt x="166" y="114"/>
                </a:lnTo>
                <a:lnTo>
                  <a:pt x="166" y="115"/>
                </a:lnTo>
                <a:lnTo>
                  <a:pt x="165" y="115"/>
                </a:lnTo>
                <a:lnTo>
                  <a:pt x="165" y="116"/>
                </a:lnTo>
                <a:lnTo>
                  <a:pt x="164" y="116"/>
                </a:lnTo>
                <a:lnTo>
                  <a:pt x="165" y="116"/>
                </a:lnTo>
                <a:lnTo>
                  <a:pt x="165" y="117"/>
                </a:lnTo>
                <a:lnTo>
                  <a:pt x="165" y="118"/>
                </a:lnTo>
                <a:lnTo>
                  <a:pt x="165" y="119"/>
                </a:lnTo>
                <a:lnTo>
                  <a:pt x="164" y="119"/>
                </a:lnTo>
                <a:lnTo>
                  <a:pt x="164" y="120"/>
                </a:lnTo>
                <a:lnTo>
                  <a:pt x="164" y="121"/>
                </a:lnTo>
                <a:lnTo>
                  <a:pt x="164" y="122"/>
                </a:lnTo>
                <a:lnTo>
                  <a:pt x="163" y="122"/>
                </a:lnTo>
                <a:lnTo>
                  <a:pt x="163" y="123"/>
                </a:lnTo>
                <a:lnTo>
                  <a:pt x="163" y="124"/>
                </a:lnTo>
                <a:lnTo>
                  <a:pt x="162" y="127"/>
                </a:lnTo>
                <a:lnTo>
                  <a:pt x="162" y="128"/>
                </a:lnTo>
                <a:lnTo>
                  <a:pt x="161" y="129"/>
                </a:lnTo>
                <a:lnTo>
                  <a:pt x="161" y="130"/>
                </a:lnTo>
                <a:lnTo>
                  <a:pt x="161" y="131"/>
                </a:lnTo>
                <a:lnTo>
                  <a:pt x="160" y="131"/>
                </a:lnTo>
                <a:lnTo>
                  <a:pt x="160" y="132"/>
                </a:lnTo>
                <a:lnTo>
                  <a:pt x="159" y="132"/>
                </a:lnTo>
                <a:lnTo>
                  <a:pt x="159" y="133"/>
                </a:lnTo>
                <a:lnTo>
                  <a:pt x="158" y="134"/>
                </a:lnTo>
                <a:lnTo>
                  <a:pt x="158" y="135"/>
                </a:lnTo>
                <a:lnTo>
                  <a:pt x="157" y="136"/>
                </a:lnTo>
                <a:lnTo>
                  <a:pt x="157" y="137"/>
                </a:lnTo>
                <a:lnTo>
                  <a:pt x="156" y="137"/>
                </a:lnTo>
                <a:lnTo>
                  <a:pt x="156" y="138"/>
                </a:lnTo>
                <a:lnTo>
                  <a:pt x="156" y="139"/>
                </a:lnTo>
                <a:lnTo>
                  <a:pt x="156" y="140"/>
                </a:lnTo>
                <a:lnTo>
                  <a:pt x="156" y="141"/>
                </a:lnTo>
                <a:lnTo>
                  <a:pt x="153" y="141"/>
                </a:lnTo>
                <a:lnTo>
                  <a:pt x="152" y="141"/>
                </a:lnTo>
                <a:lnTo>
                  <a:pt x="151" y="141"/>
                </a:lnTo>
                <a:lnTo>
                  <a:pt x="151" y="140"/>
                </a:lnTo>
                <a:lnTo>
                  <a:pt x="150" y="140"/>
                </a:lnTo>
                <a:lnTo>
                  <a:pt x="149" y="140"/>
                </a:lnTo>
                <a:lnTo>
                  <a:pt x="149" y="139"/>
                </a:lnTo>
                <a:lnTo>
                  <a:pt x="148" y="139"/>
                </a:lnTo>
                <a:lnTo>
                  <a:pt x="147" y="139"/>
                </a:lnTo>
                <a:lnTo>
                  <a:pt x="146" y="138"/>
                </a:lnTo>
                <a:lnTo>
                  <a:pt x="145" y="138"/>
                </a:lnTo>
                <a:lnTo>
                  <a:pt x="144" y="138"/>
                </a:lnTo>
                <a:lnTo>
                  <a:pt x="143" y="138"/>
                </a:lnTo>
                <a:lnTo>
                  <a:pt x="143" y="137"/>
                </a:lnTo>
                <a:lnTo>
                  <a:pt x="142" y="137"/>
                </a:lnTo>
                <a:lnTo>
                  <a:pt x="141" y="137"/>
                </a:lnTo>
                <a:lnTo>
                  <a:pt x="140" y="137"/>
                </a:lnTo>
                <a:lnTo>
                  <a:pt x="139" y="137"/>
                </a:lnTo>
                <a:lnTo>
                  <a:pt x="138" y="137"/>
                </a:lnTo>
                <a:lnTo>
                  <a:pt x="137" y="137"/>
                </a:lnTo>
                <a:lnTo>
                  <a:pt x="136" y="137"/>
                </a:lnTo>
                <a:lnTo>
                  <a:pt x="135" y="137"/>
                </a:lnTo>
                <a:lnTo>
                  <a:pt x="134" y="137"/>
                </a:lnTo>
                <a:lnTo>
                  <a:pt x="134" y="138"/>
                </a:lnTo>
                <a:lnTo>
                  <a:pt x="134" y="139"/>
                </a:lnTo>
                <a:lnTo>
                  <a:pt x="134" y="140"/>
                </a:lnTo>
                <a:lnTo>
                  <a:pt x="133" y="140"/>
                </a:lnTo>
                <a:lnTo>
                  <a:pt x="133" y="141"/>
                </a:lnTo>
                <a:lnTo>
                  <a:pt x="132" y="141"/>
                </a:lnTo>
                <a:lnTo>
                  <a:pt x="132" y="142"/>
                </a:lnTo>
                <a:lnTo>
                  <a:pt x="131" y="142"/>
                </a:lnTo>
                <a:lnTo>
                  <a:pt x="131" y="143"/>
                </a:lnTo>
                <a:lnTo>
                  <a:pt x="131" y="144"/>
                </a:lnTo>
                <a:lnTo>
                  <a:pt x="130" y="145"/>
                </a:lnTo>
                <a:lnTo>
                  <a:pt x="130" y="146"/>
                </a:lnTo>
                <a:lnTo>
                  <a:pt x="129" y="146"/>
                </a:lnTo>
                <a:lnTo>
                  <a:pt x="129" y="147"/>
                </a:lnTo>
                <a:lnTo>
                  <a:pt x="129" y="148"/>
                </a:lnTo>
                <a:lnTo>
                  <a:pt x="128" y="148"/>
                </a:lnTo>
                <a:lnTo>
                  <a:pt x="128" y="149"/>
                </a:lnTo>
                <a:lnTo>
                  <a:pt x="127" y="150"/>
                </a:lnTo>
                <a:lnTo>
                  <a:pt x="126" y="150"/>
                </a:lnTo>
                <a:lnTo>
                  <a:pt x="126" y="151"/>
                </a:lnTo>
                <a:lnTo>
                  <a:pt x="125" y="151"/>
                </a:lnTo>
                <a:lnTo>
                  <a:pt x="125" y="152"/>
                </a:lnTo>
                <a:lnTo>
                  <a:pt x="124" y="153"/>
                </a:lnTo>
                <a:lnTo>
                  <a:pt x="124" y="154"/>
                </a:lnTo>
                <a:lnTo>
                  <a:pt x="124" y="155"/>
                </a:lnTo>
                <a:lnTo>
                  <a:pt x="124" y="156"/>
                </a:lnTo>
                <a:lnTo>
                  <a:pt x="124" y="157"/>
                </a:lnTo>
                <a:lnTo>
                  <a:pt x="123" y="157"/>
                </a:lnTo>
                <a:lnTo>
                  <a:pt x="123" y="158"/>
                </a:lnTo>
                <a:lnTo>
                  <a:pt x="122" y="158"/>
                </a:lnTo>
                <a:lnTo>
                  <a:pt x="122" y="159"/>
                </a:lnTo>
                <a:lnTo>
                  <a:pt x="122" y="160"/>
                </a:lnTo>
                <a:lnTo>
                  <a:pt x="122" y="161"/>
                </a:lnTo>
                <a:lnTo>
                  <a:pt x="121" y="161"/>
                </a:lnTo>
                <a:lnTo>
                  <a:pt x="121" y="162"/>
                </a:lnTo>
                <a:lnTo>
                  <a:pt x="120" y="162"/>
                </a:lnTo>
                <a:lnTo>
                  <a:pt x="119" y="162"/>
                </a:lnTo>
                <a:lnTo>
                  <a:pt x="119" y="163"/>
                </a:lnTo>
                <a:lnTo>
                  <a:pt x="119" y="164"/>
                </a:lnTo>
                <a:lnTo>
                  <a:pt x="118" y="164"/>
                </a:lnTo>
                <a:lnTo>
                  <a:pt x="118" y="165"/>
                </a:lnTo>
                <a:lnTo>
                  <a:pt x="118" y="166"/>
                </a:lnTo>
                <a:lnTo>
                  <a:pt x="118" y="167"/>
                </a:lnTo>
                <a:lnTo>
                  <a:pt x="118" y="168"/>
                </a:lnTo>
                <a:lnTo>
                  <a:pt x="118" y="169"/>
                </a:lnTo>
                <a:lnTo>
                  <a:pt x="119" y="169"/>
                </a:lnTo>
                <a:lnTo>
                  <a:pt x="120" y="169"/>
                </a:lnTo>
                <a:lnTo>
                  <a:pt x="121" y="169"/>
                </a:lnTo>
                <a:lnTo>
                  <a:pt x="121" y="170"/>
                </a:lnTo>
                <a:lnTo>
                  <a:pt x="120" y="170"/>
                </a:lnTo>
                <a:lnTo>
                  <a:pt x="120" y="171"/>
                </a:lnTo>
                <a:lnTo>
                  <a:pt x="121" y="172"/>
                </a:lnTo>
                <a:lnTo>
                  <a:pt x="120" y="172"/>
                </a:lnTo>
                <a:lnTo>
                  <a:pt x="120" y="173"/>
                </a:lnTo>
                <a:lnTo>
                  <a:pt x="120" y="174"/>
                </a:lnTo>
                <a:lnTo>
                  <a:pt x="119" y="175"/>
                </a:lnTo>
                <a:lnTo>
                  <a:pt x="120" y="175"/>
                </a:lnTo>
                <a:lnTo>
                  <a:pt x="121" y="175"/>
                </a:lnTo>
                <a:lnTo>
                  <a:pt x="121" y="176"/>
                </a:lnTo>
                <a:lnTo>
                  <a:pt x="121" y="177"/>
                </a:lnTo>
                <a:lnTo>
                  <a:pt x="120" y="177"/>
                </a:lnTo>
                <a:lnTo>
                  <a:pt x="119" y="177"/>
                </a:lnTo>
                <a:lnTo>
                  <a:pt x="119" y="178"/>
                </a:lnTo>
                <a:lnTo>
                  <a:pt x="118" y="179"/>
                </a:lnTo>
                <a:lnTo>
                  <a:pt x="117" y="179"/>
                </a:lnTo>
                <a:lnTo>
                  <a:pt x="116" y="179"/>
                </a:lnTo>
                <a:lnTo>
                  <a:pt x="116" y="180"/>
                </a:lnTo>
                <a:lnTo>
                  <a:pt x="115" y="179"/>
                </a:lnTo>
                <a:lnTo>
                  <a:pt x="114" y="179"/>
                </a:lnTo>
                <a:lnTo>
                  <a:pt x="115" y="179"/>
                </a:lnTo>
                <a:lnTo>
                  <a:pt x="115" y="180"/>
                </a:lnTo>
                <a:lnTo>
                  <a:pt x="115" y="181"/>
                </a:lnTo>
                <a:lnTo>
                  <a:pt x="114" y="181"/>
                </a:lnTo>
                <a:lnTo>
                  <a:pt x="114" y="180"/>
                </a:lnTo>
                <a:lnTo>
                  <a:pt x="113" y="180"/>
                </a:lnTo>
                <a:lnTo>
                  <a:pt x="113" y="181"/>
                </a:lnTo>
                <a:lnTo>
                  <a:pt x="112" y="181"/>
                </a:lnTo>
                <a:lnTo>
                  <a:pt x="112" y="180"/>
                </a:lnTo>
                <a:lnTo>
                  <a:pt x="112" y="179"/>
                </a:lnTo>
                <a:lnTo>
                  <a:pt x="112" y="180"/>
                </a:lnTo>
                <a:lnTo>
                  <a:pt x="111" y="180"/>
                </a:lnTo>
                <a:lnTo>
                  <a:pt x="110" y="179"/>
                </a:lnTo>
                <a:lnTo>
                  <a:pt x="110" y="178"/>
                </a:lnTo>
                <a:lnTo>
                  <a:pt x="109" y="177"/>
                </a:lnTo>
                <a:lnTo>
                  <a:pt x="108" y="177"/>
                </a:lnTo>
                <a:lnTo>
                  <a:pt x="108" y="178"/>
                </a:lnTo>
                <a:lnTo>
                  <a:pt x="108" y="179"/>
                </a:lnTo>
                <a:lnTo>
                  <a:pt x="107" y="179"/>
                </a:lnTo>
                <a:lnTo>
                  <a:pt x="106" y="179"/>
                </a:lnTo>
                <a:lnTo>
                  <a:pt x="105" y="179"/>
                </a:lnTo>
                <a:lnTo>
                  <a:pt x="105" y="178"/>
                </a:lnTo>
                <a:lnTo>
                  <a:pt x="104" y="178"/>
                </a:lnTo>
                <a:lnTo>
                  <a:pt x="104" y="179"/>
                </a:lnTo>
                <a:lnTo>
                  <a:pt x="104" y="180"/>
                </a:lnTo>
                <a:lnTo>
                  <a:pt x="102" y="181"/>
                </a:lnTo>
                <a:lnTo>
                  <a:pt x="101" y="181"/>
                </a:lnTo>
                <a:lnTo>
                  <a:pt x="101" y="180"/>
                </a:lnTo>
                <a:lnTo>
                  <a:pt x="101" y="181"/>
                </a:lnTo>
                <a:lnTo>
                  <a:pt x="100" y="181"/>
                </a:lnTo>
                <a:lnTo>
                  <a:pt x="100" y="182"/>
                </a:lnTo>
                <a:lnTo>
                  <a:pt x="99" y="182"/>
                </a:lnTo>
                <a:lnTo>
                  <a:pt x="96" y="181"/>
                </a:lnTo>
                <a:lnTo>
                  <a:pt x="95" y="182"/>
                </a:lnTo>
                <a:lnTo>
                  <a:pt x="94" y="182"/>
                </a:lnTo>
                <a:lnTo>
                  <a:pt x="93" y="182"/>
                </a:lnTo>
                <a:lnTo>
                  <a:pt x="92" y="182"/>
                </a:lnTo>
                <a:lnTo>
                  <a:pt x="92" y="183"/>
                </a:lnTo>
                <a:lnTo>
                  <a:pt x="91" y="183"/>
                </a:lnTo>
                <a:lnTo>
                  <a:pt x="91" y="182"/>
                </a:lnTo>
                <a:lnTo>
                  <a:pt x="90" y="182"/>
                </a:lnTo>
                <a:lnTo>
                  <a:pt x="89" y="183"/>
                </a:lnTo>
                <a:lnTo>
                  <a:pt x="88" y="184"/>
                </a:lnTo>
                <a:lnTo>
                  <a:pt x="87" y="184"/>
                </a:lnTo>
                <a:lnTo>
                  <a:pt x="86" y="184"/>
                </a:lnTo>
                <a:lnTo>
                  <a:pt x="85" y="184"/>
                </a:lnTo>
                <a:lnTo>
                  <a:pt x="84" y="187"/>
                </a:lnTo>
                <a:lnTo>
                  <a:pt x="85" y="188"/>
                </a:lnTo>
                <a:lnTo>
                  <a:pt x="84" y="188"/>
                </a:lnTo>
                <a:lnTo>
                  <a:pt x="81" y="191"/>
                </a:lnTo>
                <a:lnTo>
                  <a:pt x="80" y="191"/>
                </a:lnTo>
                <a:lnTo>
                  <a:pt x="79" y="192"/>
                </a:lnTo>
                <a:lnTo>
                  <a:pt x="78" y="192"/>
                </a:lnTo>
                <a:lnTo>
                  <a:pt x="78" y="193"/>
                </a:lnTo>
                <a:lnTo>
                  <a:pt x="78" y="194"/>
                </a:lnTo>
                <a:lnTo>
                  <a:pt x="78" y="195"/>
                </a:lnTo>
                <a:lnTo>
                  <a:pt x="78" y="196"/>
                </a:lnTo>
                <a:lnTo>
                  <a:pt x="78" y="199"/>
                </a:lnTo>
                <a:lnTo>
                  <a:pt x="78" y="201"/>
                </a:lnTo>
                <a:lnTo>
                  <a:pt x="78" y="202"/>
                </a:lnTo>
                <a:lnTo>
                  <a:pt x="76" y="208"/>
                </a:lnTo>
                <a:lnTo>
                  <a:pt x="75" y="209"/>
                </a:lnTo>
                <a:lnTo>
                  <a:pt x="73" y="211"/>
                </a:lnTo>
                <a:lnTo>
                  <a:pt x="73" y="212"/>
                </a:lnTo>
                <a:lnTo>
                  <a:pt x="73" y="213"/>
                </a:lnTo>
                <a:lnTo>
                  <a:pt x="72" y="216"/>
                </a:lnTo>
                <a:lnTo>
                  <a:pt x="71" y="216"/>
                </a:lnTo>
                <a:lnTo>
                  <a:pt x="70" y="216"/>
                </a:lnTo>
                <a:lnTo>
                  <a:pt x="70" y="217"/>
                </a:lnTo>
                <a:lnTo>
                  <a:pt x="69" y="217"/>
                </a:lnTo>
                <a:lnTo>
                  <a:pt x="70" y="218"/>
                </a:lnTo>
                <a:lnTo>
                  <a:pt x="69" y="218"/>
                </a:lnTo>
                <a:lnTo>
                  <a:pt x="68" y="218"/>
                </a:lnTo>
                <a:lnTo>
                  <a:pt x="68" y="219"/>
                </a:lnTo>
                <a:lnTo>
                  <a:pt x="67" y="219"/>
                </a:lnTo>
                <a:lnTo>
                  <a:pt x="66" y="220"/>
                </a:lnTo>
                <a:lnTo>
                  <a:pt x="65" y="220"/>
                </a:lnTo>
                <a:lnTo>
                  <a:pt x="65" y="221"/>
                </a:lnTo>
                <a:lnTo>
                  <a:pt x="64" y="221"/>
                </a:lnTo>
                <a:lnTo>
                  <a:pt x="64" y="222"/>
                </a:lnTo>
                <a:lnTo>
                  <a:pt x="64" y="223"/>
                </a:lnTo>
                <a:lnTo>
                  <a:pt x="63" y="224"/>
                </a:lnTo>
                <a:lnTo>
                  <a:pt x="64" y="225"/>
                </a:lnTo>
                <a:lnTo>
                  <a:pt x="63" y="226"/>
                </a:lnTo>
                <a:lnTo>
                  <a:pt x="63" y="227"/>
                </a:lnTo>
                <a:lnTo>
                  <a:pt x="62" y="227"/>
                </a:lnTo>
                <a:lnTo>
                  <a:pt x="61" y="227"/>
                </a:lnTo>
                <a:lnTo>
                  <a:pt x="60" y="227"/>
                </a:lnTo>
                <a:lnTo>
                  <a:pt x="59" y="227"/>
                </a:lnTo>
                <a:lnTo>
                  <a:pt x="58" y="227"/>
                </a:lnTo>
                <a:lnTo>
                  <a:pt x="57" y="227"/>
                </a:lnTo>
                <a:lnTo>
                  <a:pt x="55" y="226"/>
                </a:lnTo>
                <a:lnTo>
                  <a:pt x="54" y="226"/>
                </a:lnTo>
                <a:lnTo>
                  <a:pt x="53" y="226"/>
                </a:lnTo>
                <a:lnTo>
                  <a:pt x="52" y="226"/>
                </a:lnTo>
                <a:lnTo>
                  <a:pt x="51" y="226"/>
                </a:lnTo>
                <a:lnTo>
                  <a:pt x="50" y="226"/>
                </a:lnTo>
                <a:lnTo>
                  <a:pt x="49" y="226"/>
                </a:lnTo>
                <a:lnTo>
                  <a:pt x="48" y="226"/>
                </a:lnTo>
                <a:lnTo>
                  <a:pt x="47" y="226"/>
                </a:lnTo>
                <a:lnTo>
                  <a:pt x="46" y="226"/>
                </a:lnTo>
                <a:lnTo>
                  <a:pt x="45" y="226"/>
                </a:lnTo>
                <a:lnTo>
                  <a:pt x="44" y="226"/>
                </a:lnTo>
                <a:lnTo>
                  <a:pt x="43" y="226"/>
                </a:lnTo>
                <a:lnTo>
                  <a:pt x="42" y="226"/>
                </a:lnTo>
                <a:lnTo>
                  <a:pt x="41" y="226"/>
                </a:lnTo>
                <a:lnTo>
                  <a:pt x="40" y="226"/>
                </a:lnTo>
                <a:lnTo>
                  <a:pt x="40" y="227"/>
                </a:lnTo>
                <a:lnTo>
                  <a:pt x="39" y="227"/>
                </a:lnTo>
                <a:lnTo>
                  <a:pt x="38" y="227"/>
                </a:lnTo>
                <a:lnTo>
                  <a:pt x="37" y="227"/>
                </a:lnTo>
                <a:lnTo>
                  <a:pt x="36" y="227"/>
                </a:lnTo>
                <a:lnTo>
                  <a:pt x="35" y="227"/>
                </a:lnTo>
                <a:lnTo>
                  <a:pt x="34" y="227"/>
                </a:lnTo>
                <a:lnTo>
                  <a:pt x="33" y="227"/>
                </a:lnTo>
                <a:lnTo>
                  <a:pt x="32" y="227"/>
                </a:lnTo>
                <a:lnTo>
                  <a:pt x="31" y="227"/>
                </a:lnTo>
                <a:lnTo>
                  <a:pt x="30" y="227"/>
                </a:lnTo>
                <a:lnTo>
                  <a:pt x="29" y="227"/>
                </a:lnTo>
                <a:lnTo>
                  <a:pt x="28" y="227"/>
                </a:lnTo>
                <a:lnTo>
                  <a:pt x="27" y="227"/>
                </a:lnTo>
                <a:lnTo>
                  <a:pt x="26" y="227"/>
                </a:lnTo>
                <a:lnTo>
                  <a:pt x="25" y="227"/>
                </a:lnTo>
                <a:lnTo>
                  <a:pt x="24" y="227"/>
                </a:lnTo>
                <a:lnTo>
                  <a:pt x="24" y="226"/>
                </a:lnTo>
                <a:lnTo>
                  <a:pt x="23" y="226"/>
                </a:lnTo>
                <a:lnTo>
                  <a:pt x="22" y="226"/>
                </a:lnTo>
                <a:lnTo>
                  <a:pt x="22" y="225"/>
                </a:lnTo>
                <a:lnTo>
                  <a:pt x="21" y="225"/>
                </a:lnTo>
                <a:lnTo>
                  <a:pt x="21" y="224"/>
                </a:lnTo>
                <a:lnTo>
                  <a:pt x="21" y="223"/>
                </a:lnTo>
                <a:lnTo>
                  <a:pt x="20" y="223"/>
                </a:lnTo>
                <a:lnTo>
                  <a:pt x="19" y="222"/>
                </a:lnTo>
                <a:lnTo>
                  <a:pt x="18" y="222"/>
                </a:lnTo>
                <a:lnTo>
                  <a:pt x="18" y="223"/>
                </a:lnTo>
                <a:lnTo>
                  <a:pt x="17" y="223"/>
                </a:lnTo>
                <a:lnTo>
                  <a:pt x="16" y="223"/>
                </a:lnTo>
                <a:lnTo>
                  <a:pt x="15" y="223"/>
                </a:lnTo>
                <a:lnTo>
                  <a:pt x="15" y="224"/>
                </a:lnTo>
                <a:lnTo>
                  <a:pt x="14" y="224"/>
                </a:lnTo>
                <a:lnTo>
                  <a:pt x="14" y="225"/>
                </a:lnTo>
                <a:lnTo>
                  <a:pt x="13" y="225"/>
                </a:lnTo>
                <a:lnTo>
                  <a:pt x="13" y="226"/>
                </a:lnTo>
                <a:lnTo>
                  <a:pt x="12" y="226"/>
                </a:lnTo>
                <a:lnTo>
                  <a:pt x="12" y="227"/>
                </a:lnTo>
                <a:lnTo>
                  <a:pt x="11" y="227"/>
                </a:lnTo>
                <a:lnTo>
                  <a:pt x="10" y="229"/>
                </a:lnTo>
                <a:lnTo>
                  <a:pt x="9" y="229"/>
                </a:lnTo>
                <a:lnTo>
                  <a:pt x="9" y="230"/>
                </a:lnTo>
                <a:lnTo>
                  <a:pt x="8" y="230"/>
                </a:lnTo>
                <a:lnTo>
                  <a:pt x="7" y="231"/>
                </a:lnTo>
                <a:lnTo>
                  <a:pt x="6" y="232"/>
                </a:lnTo>
                <a:lnTo>
                  <a:pt x="6" y="233"/>
                </a:lnTo>
                <a:lnTo>
                  <a:pt x="5" y="234"/>
                </a:lnTo>
                <a:lnTo>
                  <a:pt x="5" y="235"/>
                </a:lnTo>
                <a:lnTo>
                  <a:pt x="3" y="238"/>
                </a:lnTo>
                <a:lnTo>
                  <a:pt x="3" y="240"/>
                </a:lnTo>
                <a:lnTo>
                  <a:pt x="1" y="240"/>
                </a:lnTo>
                <a:lnTo>
                  <a:pt x="1" y="241"/>
                </a:lnTo>
                <a:lnTo>
                  <a:pt x="0" y="243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08" name="Freeform 176"/>
          <p:cNvSpPr>
            <a:spLocks noEditPoints="1"/>
          </p:cNvSpPr>
          <p:nvPr/>
        </p:nvSpPr>
        <p:spPr bwMode="auto">
          <a:xfrm>
            <a:off x="1291757" y="4649802"/>
            <a:ext cx="291743" cy="310542"/>
          </a:xfrm>
          <a:custGeom>
            <a:avLst/>
            <a:gdLst>
              <a:gd name="T0" fmla="*/ 240 w 294"/>
              <a:gd name="T1" fmla="*/ 157 h 329"/>
              <a:gd name="T2" fmla="*/ 248 w 294"/>
              <a:gd name="T3" fmla="*/ 172 h 329"/>
              <a:gd name="T4" fmla="*/ 242 w 294"/>
              <a:gd name="T5" fmla="*/ 184 h 329"/>
              <a:gd name="T6" fmla="*/ 251 w 294"/>
              <a:gd name="T7" fmla="*/ 197 h 329"/>
              <a:gd name="T8" fmla="*/ 250 w 294"/>
              <a:gd name="T9" fmla="*/ 211 h 329"/>
              <a:gd name="T10" fmla="*/ 245 w 294"/>
              <a:gd name="T11" fmla="*/ 222 h 329"/>
              <a:gd name="T12" fmla="*/ 238 w 294"/>
              <a:gd name="T13" fmla="*/ 235 h 329"/>
              <a:gd name="T14" fmla="*/ 243 w 294"/>
              <a:gd name="T15" fmla="*/ 247 h 329"/>
              <a:gd name="T16" fmla="*/ 251 w 294"/>
              <a:gd name="T17" fmla="*/ 259 h 329"/>
              <a:gd name="T18" fmla="*/ 260 w 294"/>
              <a:gd name="T19" fmla="*/ 269 h 329"/>
              <a:gd name="T20" fmla="*/ 260 w 294"/>
              <a:gd name="T21" fmla="*/ 284 h 329"/>
              <a:gd name="T22" fmla="*/ 234 w 294"/>
              <a:gd name="T23" fmla="*/ 306 h 329"/>
              <a:gd name="T24" fmla="*/ 207 w 294"/>
              <a:gd name="T25" fmla="*/ 312 h 329"/>
              <a:gd name="T26" fmla="*/ 187 w 294"/>
              <a:gd name="T27" fmla="*/ 318 h 329"/>
              <a:gd name="T28" fmla="*/ 169 w 294"/>
              <a:gd name="T29" fmla="*/ 305 h 329"/>
              <a:gd name="T30" fmla="*/ 150 w 294"/>
              <a:gd name="T31" fmla="*/ 300 h 329"/>
              <a:gd name="T32" fmla="*/ 126 w 294"/>
              <a:gd name="T33" fmla="*/ 299 h 329"/>
              <a:gd name="T34" fmla="*/ 107 w 294"/>
              <a:gd name="T35" fmla="*/ 311 h 329"/>
              <a:gd name="T36" fmla="*/ 79 w 294"/>
              <a:gd name="T37" fmla="*/ 323 h 329"/>
              <a:gd name="T38" fmla="*/ 45 w 294"/>
              <a:gd name="T39" fmla="*/ 327 h 329"/>
              <a:gd name="T40" fmla="*/ 28 w 294"/>
              <a:gd name="T41" fmla="*/ 319 h 329"/>
              <a:gd name="T42" fmla="*/ 28 w 294"/>
              <a:gd name="T43" fmla="*/ 300 h 329"/>
              <a:gd name="T44" fmla="*/ 32 w 294"/>
              <a:gd name="T45" fmla="*/ 285 h 329"/>
              <a:gd name="T46" fmla="*/ 31 w 294"/>
              <a:gd name="T47" fmla="*/ 282 h 329"/>
              <a:gd name="T48" fmla="*/ 22 w 294"/>
              <a:gd name="T49" fmla="*/ 278 h 329"/>
              <a:gd name="T50" fmla="*/ 18 w 294"/>
              <a:gd name="T51" fmla="*/ 267 h 329"/>
              <a:gd name="T52" fmla="*/ 25 w 294"/>
              <a:gd name="T53" fmla="*/ 253 h 329"/>
              <a:gd name="T54" fmla="*/ 13 w 294"/>
              <a:gd name="T55" fmla="*/ 245 h 329"/>
              <a:gd name="T56" fmla="*/ 2 w 294"/>
              <a:gd name="T57" fmla="*/ 241 h 329"/>
              <a:gd name="T58" fmla="*/ 6 w 294"/>
              <a:gd name="T59" fmla="*/ 215 h 329"/>
              <a:gd name="T60" fmla="*/ 10 w 294"/>
              <a:gd name="T61" fmla="*/ 201 h 329"/>
              <a:gd name="T62" fmla="*/ 8 w 294"/>
              <a:gd name="T63" fmla="*/ 189 h 329"/>
              <a:gd name="T64" fmla="*/ 10 w 294"/>
              <a:gd name="T65" fmla="*/ 180 h 329"/>
              <a:gd name="T66" fmla="*/ 8 w 294"/>
              <a:gd name="T67" fmla="*/ 170 h 329"/>
              <a:gd name="T68" fmla="*/ 21 w 294"/>
              <a:gd name="T69" fmla="*/ 149 h 329"/>
              <a:gd name="T70" fmla="*/ 36 w 294"/>
              <a:gd name="T71" fmla="*/ 151 h 329"/>
              <a:gd name="T72" fmla="*/ 55 w 294"/>
              <a:gd name="T73" fmla="*/ 150 h 329"/>
              <a:gd name="T74" fmla="*/ 72 w 294"/>
              <a:gd name="T75" fmla="*/ 145 h 329"/>
              <a:gd name="T76" fmla="*/ 85 w 294"/>
              <a:gd name="T77" fmla="*/ 120 h 329"/>
              <a:gd name="T78" fmla="*/ 101 w 294"/>
              <a:gd name="T79" fmla="*/ 106 h 329"/>
              <a:gd name="T80" fmla="*/ 117 w 294"/>
              <a:gd name="T81" fmla="*/ 102 h 329"/>
              <a:gd name="T82" fmla="*/ 127 w 294"/>
              <a:gd name="T83" fmla="*/ 101 h 329"/>
              <a:gd name="T84" fmla="*/ 125 w 294"/>
              <a:gd name="T85" fmla="*/ 88 h 329"/>
              <a:gd name="T86" fmla="*/ 133 w 294"/>
              <a:gd name="T87" fmla="*/ 74 h 329"/>
              <a:gd name="T88" fmla="*/ 142 w 294"/>
              <a:gd name="T89" fmla="*/ 61 h 329"/>
              <a:gd name="T90" fmla="*/ 159 w 294"/>
              <a:gd name="T91" fmla="*/ 65 h 329"/>
              <a:gd name="T92" fmla="*/ 170 w 294"/>
              <a:gd name="T93" fmla="*/ 48 h 329"/>
              <a:gd name="T94" fmla="*/ 178 w 294"/>
              <a:gd name="T95" fmla="*/ 39 h 329"/>
              <a:gd name="T96" fmla="*/ 196 w 294"/>
              <a:gd name="T97" fmla="*/ 38 h 329"/>
              <a:gd name="T98" fmla="*/ 216 w 294"/>
              <a:gd name="T99" fmla="*/ 38 h 329"/>
              <a:gd name="T100" fmla="*/ 224 w 294"/>
              <a:gd name="T101" fmla="*/ 24 h 329"/>
              <a:gd name="T102" fmla="*/ 240 w 294"/>
              <a:gd name="T103" fmla="*/ 16 h 329"/>
              <a:gd name="T104" fmla="*/ 234 w 294"/>
              <a:gd name="T105" fmla="*/ 3 h 329"/>
              <a:gd name="T106" fmla="*/ 253 w 294"/>
              <a:gd name="T107" fmla="*/ 4 h 329"/>
              <a:gd name="T108" fmla="*/ 266 w 294"/>
              <a:gd name="T109" fmla="*/ 22 h 329"/>
              <a:gd name="T110" fmla="*/ 294 w 294"/>
              <a:gd name="T111" fmla="*/ 48 h 329"/>
              <a:gd name="T112" fmla="*/ 287 w 294"/>
              <a:gd name="T113" fmla="*/ 59 h 329"/>
              <a:gd name="T114" fmla="*/ 274 w 294"/>
              <a:gd name="T115" fmla="*/ 74 h 329"/>
              <a:gd name="T116" fmla="*/ 263 w 294"/>
              <a:gd name="T117" fmla="*/ 90 h 329"/>
              <a:gd name="T118" fmla="*/ 257 w 294"/>
              <a:gd name="T119" fmla="*/ 104 h 329"/>
              <a:gd name="T120" fmla="*/ 249 w 294"/>
              <a:gd name="T121" fmla="*/ 118 h 329"/>
              <a:gd name="T122" fmla="*/ 243 w 294"/>
              <a:gd name="T123" fmla="*/ 135 h 329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94"/>
              <a:gd name="T187" fmla="*/ 0 h 329"/>
              <a:gd name="T188" fmla="*/ 294 w 294"/>
              <a:gd name="T189" fmla="*/ 329 h 329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94" h="329">
                <a:moveTo>
                  <a:pt x="242" y="140"/>
                </a:moveTo>
                <a:lnTo>
                  <a:pt x="241" y="141"/>
                </a:lnTo>
                <a:lnTo>
                  <a:pt x="241" y="142"/>
                </a:lnTo>
                <a:lnTo>
                  <a:pt x="241" y="143"/>
                </a:lnTo>
                <a:lnTo>
                  <a:pt x="241" y="144"/>
                </a:lnTo>
                <a:lnTo>
                  <a:pt x="241" y="145"/>
                </a:lnTo>
                <a:lnTo>
                  <a:pt x="240" y="145"/>
                </a:lnTo>
                <a:lnTo>
                  <a:pt x="240" y="146"/>
                </a:lnTo>
                <a:lnTo>
                  <a:pt x="240" y="147"/>
                </a:lnTo>
                <a:lnTo>
                  <a:pt x="240" y="148"/>
                </a:lnTo>
                <a:lnTo>
                  <a:pt x="239" y="149"/>
                </a:lnTo>
                <a:lnTo>
                  <a:pt x="239" y="150"/>
                </a:lnTo>
                <a:lnTo>
                  <a:pt x="239" y="151"/>
                </a:lnTo>
                <a:lnTo>
                  <a:pt x="238" y="151"/>
                </a:lnTo>
                <a:lnTo>
                  <a:pt x="238" y="152"/>
                </a:lnTo>
                <a:lnTo>
                  <a:pt x="239" y="152"/>
                </a:lnTo>
                <a:lnTo>
                  <a:pt x="239" y="153"/>
                </a:lnTo>
                <a:lnTo>
                  <a:pt x="239" y="154"/>
                </a:lnTo>
                <a:lnTo>
                  <a:pt x="240" y="154"/>
                </a:lnTo>
                <a:lnTo>
                  <a:pt x="240" y="155"/>
                </a:lnTo>
                <a:lnTo>
                  <a:pt x="240" y="156"/>
                </a:lnTo>
                <a:lnTo>
                  <a:pt x="240" y="157"/>
                </a:lnTo>
                <a:lnTo>
                  <a:pt x="241" y="157"/>
                </a:lnTo>
                <a:lnTo>
                  <a:pt x="241" y="158"/>
                </a:lnTo>
                <a:lnTo>
                  <a:pt x="241" y="159"/>
                </a:lnTo>
                <a:lnTo>
                  <a:pt x="242" y="159"/>
                </a:lnTo>
                <a:lnTo>
                  <a:pt x="242" y="160"/>
                </a:lnTo>
                <a:lnTo>
                  <a:pt x="242" y="161"/>
                </a:lnTo>
                <a:lnTo>
                  <a:pt x="243" y="162"/>
                </a:lnTo>
                <a:lnTo>
                  <a:pt x="243" y="163"/>
                </a:lnTo>
                <a:lnTo>
                  <a:pt x="244" y="163"/>
                </a:lnTo>
                <a:lnTo>
                  <a:pt x="244" y="164"/>
                </a:lnTo>
                <a:lnTo>
                  <a:pt x="244" y="165"/>
                </a:lnTo>
                <a:lnTo>
                  <a:pt x="244" y="166"/>
                </a:lnTo>
                <a:lnTo>
                  <a:pt x="245" y="166"/>
                </a:lnTo>
                <a:lnTo>
                  <a:pt x="245" y="167"/>
                </a:lnTo>
                <a:lnTo>
                  <a:pt x="246" y="167"/>
                </a:lnTo>
                <a:lnTo>
                  <a:pt x="246" y="168"/>
                </a:lnTo>
                <a:lnTo>
                  <a:pt x="247" y="168"/>
                </a:lnTo>
                <a:lnTo>
                  <a:pt x="247" y="170"/>
                </a:lnTo>
                <a:lnTo>
                  <a:pt x="248" y="170"/>
                </a:lnTo>
                <a:lnTo>
                  <a:pt x="248" y="171"/>
                </a:lnTo>
                <a:lnTo>
                  <a:pt x="248" y="172"/>
                </a:lnTo>
                <a:lnTo>
                  <a:pt x="247" y="172"/>
                </a:lnTo>
                <a:lnTo>
                  <a:pt x="247" y="173"/>
                </a:lnTo>
                <a:lnTo>
                  <a:pt x="248" y="173"/>
                </a:lnTo>
                <a:lnTo>
                  <a:pt x="248" y="174"/>
                </a:lnTo>
                <a:lnTo>
                  <a:pt x="247" y="174"/>
                </a:lnTo>
                <a:lnTo>
                  <a:pt x="247" y="175"/>
                </a:lnTo>
                <a:lnTo>
                  <a:pt x="246" y="175"/>
                </a:lnTo>
                <a:lnTo>
                  <a:pt x="246" y="176"/>
                </a:lnTo>
                <a:lnTo>
                  <a:pt x="247" y="176"/>
                </a:lnTo>
                <a:lnTo>
                  <a:pt x="246" y="176"/>
                </a:lnTo>
                <a:lnTo>
                  <a:pt x="246" y="177"/>
                </a:lnTo>
                <a:lnTo>
                  <a:pt x="246" y="178"/>
                </a:lnTo>
                <a:lnTo>
                  <a:pt x="245" y="178"/>
                </a:lnTo>
                <a:lnTo>
                  <a:pt x="245" y="179"/>
                </a:lnTo>
                <a:lnTo>
                  <a:pt x="244" y="179"/>
                </a:lnTo>
                <a:lnTo>
                  <a:pt x="244" y="180"/>
                </a:lnTo>
                <a:lnTo>
                  <a:pt x="244" y="181"/>
                </a:lnTo>
                <a:lnTo>
                  <a:pt x="243" y="181"/>
                </a:lnTo>
                <a:lnTo>
                  <a:pt x="243" y="182"/>
                </a:lnTo>
                <a:lnTo>
                  <a:pt x="242" y="182"/>
                </a:lnTo>
                <a:lnTo>
                  <a:pt x="242" y="183"/>
                </a:lnTo>
                <a:lnTo>
                  <a:pt x="242" y="184"/>
                </a:lnTo>
                <a:lnTo>
                  <a:pt x="242" y="185"/>
                </a:lnTo>
                <a:lnTo>
                  <a:pt x="243" y="185"/>
                </a:lnTo>
                <a:lnTo>
                  <a:pt x="243" y="184"/>
                </a:lnTo>
                <a:lnTo>
                  <a:pt x="244" y="184"/>
                </a:lnTo>
                <a:lnTo>
                  <a:pt x="244" y="185"/>
                </a:lnTo>
                <a:lnTo>
                  <a:pt x="244" y="186"/>
                </a:lnTo>
                <a:lnTo>
                  <a:pt x="244" y="187"/>
                </a:lnTo>
                <a:lnTo>
                  <a:pt x="244" y="188"/>
                </a:lnTo>
                <a:lnTo>
                  <a:pt x="244" y="189"/>
                </a:lnTo>
                <a:lnTo>
                  <a:pt x="245" y="190"/>
                </a:lnTo>
                <a:lnTo>
                  <a:pt x="246" y="190"/>
                </a:lnTo>
                <a:lnTo>
                  <a:pt x="246" y="191"/>
                </a:lnTo>
                <a:lnTo>
                  <a:pt x="247" y="192"/>
                </a:lnTo>
                <a:lnTo>
                  <a:pt x="247" y="193"/>
                </a:lnTo>
                <a:lnTo>
                  <a:pt x="248" y="193"/>
                </a:lnTo>
                <a:lnTo>
                  <a:pt x="249" y="193"/>
                </a:lnTo>
                <a:lnTo>
                  <a:pt x="249" y="194"/>
                </a:lnTo>
                <a:lnTo>
                  <a:pt x="250" y="194"/>
                </a:lnTo>
                <a:lnTo>
                  <a:pt x="250" y="195"/>
                </a:lnTo>
                <a:lnTo>
                  <a:pt x="251" y="196"/>
                </a:lnTo>
                <a:lnTo>
                  <a:pt x="251" y="197"/>
                </a:lnTo>
                <a:lnTo>
                  <a:pt x="251" y="198"/>
                </a:lnTo>
                <a:lnTo>
                  <a:pt x="250" y="199"/>
                </a:lnTo>
                <a:lnTo>
                  <a:pt x="250" y="198"/>
                </a:lnTo>
                <a:lnTo>
                  <a:pt x="250" y="199"/>
                </a:lnTo>
                <a:lnTo>
                  <a:pt x="250" y="200"/>
                </a:lnTo>
                <a:lnTo>
                  <a:pt x="250" y="201"/>
                </a:lnTo>
                <a:lnTo>
                  <a:pt x="249" y="201"/>
                </a:lnTo>
                <a:lnTo>
                  <a:pt x="249" y="202"/>
                </a:lnTo>
                <a:lnTo>
                  <a:pt x="248" y="202"/>
                </a:lnTo>
                <a:lnTo>
                  <a:pt x="249" y="202"/>
                </a:lnTo>
                <a:lnTo>
                  <a:pt x="249" y="203"/>
                </a:lnTo>
                <a:lnTo>
                  <a:pt x="249" y="204"/>
                </a:lnTo>
                <a:lnTo>
                  <a:pt x="249" y="205"/>
                </a:lnTo>
                <a:lnTo>
                  <a:pt x="248" y="205"/>
                </a:lnTo>
                <a:lnTo>
                  <a:pt x="248" y="206"/>
                </a:lnTo>
                <a:lnTo>
                  <a:pt x="248" y="207"/>
                </a:lnTo>
                <a:lnTo>
                  <a:pt x="249" y="207"/>
                </a:lnTo>
                <a:lnTo>
                  <a:pt x="249" y="208"/>
                </a:lnTo>
                <a:lnTo>
                  <a:pt x="250" y="208"/>
                </a:lnTo>
                <a:lnTo>
                  <a:pt x="250" y="209"/>
                </a:lnTo>
                <a:lnTo>
                  <a:pt x="250" y="210"/>
                </a:lnTo>
                <a:lnTo>
                  <a:pt x="250" y="211"/>
                </a:lnTo>
                <a:lnTo>
                  <a:pt x="250" y="212"/>
                </a:lnTo>
                <a:lnTo>
                  <a:pt x="250" y="213"/>
                </a:lnTo>
                <a:lnTo>
                  <a:pt x="249" y="213"/>
                </a:lnTo>
                <a:lnTo>
                  <a:pt x="248" y="214"/>
                </a:lnTo>
                <a:lnTo>
                  <a:pt x="249" y="214"/>
                </a:lnTo>
                <a:lnTo>
                  <a:pt x="249" y="215"/>
                </a:lnTo>
                <a:lnTo>
                  <a:pt x="250" y="215"/>
                </a:lnTo>
                <a:lnTo>
                  <a:pt x="250" y="216"/>
                </a:lnTo>
                <a:lnTo>
                  <a:pt x="244" y="217"/>
                </a:lnTo>
                <a:lnTo>
                  <a:pt x="241" y="217"/>
                </a:lnTo>
                <a:lnTo>
                  <a:pt x="244" y="217"/>
                </a:lnTo>
                <a:lnTo>
                  <a:pt x="250" y="217"/>
                </a:lnTo>
                <a:lnTo>
                  <a:pt x="249" y="217"/>
                </a:lnTo>
                <a:lnTo>
                  <a:pt x="249" y="218"/>
                </a:lnTo>
                <a:lnTo>
                  <a:pt x="249" y="219"/>
                </a:lnTo>
                <a:lnTo>
                  <a:pt x="249" y="220"/>
                </a:lnTo>
                <a:lnTo>
                  <a:pt x="248" y="220"/>
                </a:lnTo>
                <a:lnTo>
                  <a:pt x="248" y="221"/>
                </a:lnTo>
                <a:lnTo>
                  <a:pt x="247" y="221"/>
                </a:lnTo>
                <a:lnTo>
                  <a:pt x="246" y="221"/>
                </a:lnTo>
                <a:lnTo>
                  <a:pt x="245" y="221"/>
                </a:lnTo>
                <a:lnTo>
                  <a:pt x="245" y="222"/>
                </a:lnTo>
                <a:lnTo>
                  <a:pt x="244" y="222"/>
                </a:lnTo>
                <a:lnTo>
                  <a:pt x="245" y="222"/>
                </a:lnTo>
                <a:lnTo>
                  <a:pt x="245" y="223"/>
                </a:lnTo>
                <a:lnTo>
                  <a:pt x="245" y="224"/>
                </a:lnTo>
                <a:lnTo>
                  <a:pt x="244" y="225"/>
                </a:lnTo>
                <a:lnTo>
                  <a:pt x="244" y="226"/>
                </a:lnTo>
                <a:lnTo>
                  <a:pt x="244" y="227"/>
                </a:lnTo>
                <a:lnTo>
                  <a:pt x="244" y="228"/>
                </a:lnTo>
                <a:lnTo>
                  <a:pt x="243" y="228"/>
                </a:lnTo>
                <a:lnTo>
                  <a:pt x="242" y="229"/>
                </a:lnTo>
                <a:lnTo>
                  <a:pt x="242" y="230"/>
                </a:lnTo>
                <a:lnTo>
                  <a:pt x="241" y="230"/>
                </a:lnTo>
                <a:lnTo>
                  <a:pt x="241" y="231"/>
                </a:lnTo>
                <a:lnTo>
                  <a:pt x="241" y="232"/>
                </a:lnTo>
                <a:lnTo>
                  <a:pt x="240" y="232"/>
                </a:lnTo>
                <a:lnTo>
                  <a:pt x="240" y="233"/>
                </a:lnTo>
                <a:lnTo>
                  <a:pt x="239" y="233"/>
                </a:lnTo>
                <a:lnTo>
                  <a:pt x="239" y="234"/>
                </a:lnTo>
                <a:lnTo>
                  <a:pt x="238" y="234"/>
                </a:lnTo>
                <a:lnTo>
                  <a:pt x="238" y="235"/>
                </a:lnTo>
                <a:lnTo>
                  <a:pt x="237" y="235"/>
                </a:lnTo>
                <a:lnTo>
                  <a:pt x="236" y="235"/>
                </a:lnTo>
                <a:lnTo>
                  <a:pt x="236" y="236"/>
                </a:lnTo>
                <a:lnTo>
                  <a:pt x="236" y="237"/>
                </a:lnTo>
                <a:lnTo>
                  <a:pt x="236" y="238"/>
                </a:lnTo>
                <a:lnTo>
                  <a:pt x="236" y="239"/>
                </a:lnTo>
                <a:lnTo>
                  <a:pt x="236" y="240"/>
                </a:lnTo>
                <a:lnTo>
                  <a:pt x="236" y="241"/>
                </a:lnTo>
                <a:lnTo>
                  <a:pt x="236" y="242"/>
                </a:lnTo>
                <a:lnTo>
                  <a:pt x="237" y="242"/>
                </a:lnTo>
                <a:lnTo>
                  <a:pt x="237" y="243"/>
                </a:lnTo>
                <a:lnTo>
                  <a:pt x="238" y="243"/>
                </a:lnTo>
                <a:lnTo>
                  <a:pt x="238" y="242"/>
                </a:lnTo>
                <a:lnTo>
                  <a:pt x="238" y="243"/>
                </a:lnTo>
                <a:lnTo>
                  <a:pt x="239" y="243"/>
                </a:lnTo>
                <a:lnTo>
                  <a:pt x="239" y="242"/>
                </a:lnTo>
                <a:lnTo>
                  <a:pt x="240" y="242"/>
                </a:lnTo>
                <a:lnTo>
                  <a:pt x="240" y="243"/>
                </a:lnTo>
                <a:lnTo>
                  <a:pt x="241" y="244"/>
                </a:lnTo>
                <a:lnTo>
                  <a:pt x="241" y="245"/>
                </a:lnTo>
                <a:lnTo>
                  <a:pt x="242" y="246"/>
                </a:lnTo>
                <a:lnTo>
                  <a:pt x="242" y="247"/>
                </a:lnTo>
                <a:lnTo>
                  <a:pt x="243" y="247"/>
                </a:lnTo>
                <a:lnTo>
                  <a:pt x="243" y="248"/>
                </a:lnTo>
                <a:lnTo>
                  <a:pt x="243" y="249"/>
                </a:lnTo>
                <a:lnTo>
                  <a:pt x="243" y="250"/>
                </a:lnTo>
                <a:lnTo>
                  <a:pt x="244" y="250"/>
                </a:lnTo>
                <a:lnTo>
                  <a:pt x="244" y="251"/>
                </a:lnTo>
                <a:lnTo>
                  <a:pt x="244" y="252"/>
                </a:lnTo>
                <a:lnTo>
                  <a:pt x="243" y="252"/>
                </a:lnTo>
                <a:lnTo>
                  <a:pt x="243" y="253"/>
                </a:lnTo>
                <a:lnTo>
                  <a:pt x="244" y="253"/>
                </a:lnTo>
                <a:lnTo>
                  <a:pt x="244" y="254"/>
                </a:lnTo>
                <a:lnTo>
                  <a:pt x="245" y="254"/>
                </a:lnTo>
                <a:lnTo>
                  <a:pt x="246" y="254"/>
                </a:lnTo>
                <a:lnTo>
                  <a:pt x="246" y="255"/>
                </a:lnTo>
                <a:lnTo>
                  <a:pt x="247" y="255"/>
                </a:lnTo>
                <a:lnTo>
                  <a:pt x="248" y="255"/>
                </a:lnTo>
                <a:lnTo>
                  <a:pt x="248" y="256"/>
                </a:lnTo>
                <a:lnTo>
                  <a:pt x="249" y="256"/>
                </a:lnTo>
                <a:lnTo>
                  <a:pt x="249" y="257"/>
                </a:lnTo>
                <a:lnTo>
                  <a:pt x="250" y="257"/>
                </a:lnTo>
                <a:lnTo>
                  <a:pt x="250" y="258"/>
                </a:lnTo>
                <a:lnTo>
                  <a:pt x="251" y="258"/>
                </a:lnTo>
                <a:lnTo>
                  <a:pt x="251" y="259"/>
                </a:lnTo>
                <a:lnTo>
                  <a:pt x="252" y="259"/>
                </a:lnTo>
                <a:lnTo>
                  <a:pt x="252" y="260"/>
                </a:lnTo>
                <a:lnTo>
                  <a:pt x="253" y="260"/>
                </a:lnTo>
                <a:lnTo>
                  <a:pt x="254" y="260"/>
                </a:lnTo>
                <a:lnTo>
                  <a:pt x="255" y="260"/>
                </a:lnTo>
                <a:lnTo>
                  <a:pt x="256" y="260"/>
                </a:lnTo>
                <a:lnTo>
                  <a:pt x="257" y="260"/>
                </a:lnTo>
                <a:lnTo>
                  <a:pt x="257" y="261"/>
                </a:lnTo>
                <a:lnTo>
                  <a:pt x="258" y="261"/>
                </a:lnTo>
                <a:lnTo>
                  <a:pt x="258" y="262"/>
                </a:lnTo>
                <a:lnTo>
                  <a:pt x="258" y="263"/>
                </a:lnTo>
                <a:lnTo>
                  <a:pt x="258" y="264"/>
                </a:lnTo>
                <a:lnTo>
                  <a:pt x="258" y="265"/>
                </a:lnTo>
                <a:lnTo>
                  <a:pt x="258" y="266"/>
                </a:lnTo>
                <a:lnTo>
                  <a:pt x="258" y="267"/>
                </a:lnTo>
                <a:lnTo>
                  <a:pt x="259" y="267"/>
                </a:lnTo>
                <a:lnTo>
                  <a:pt x="259" y="268"/>
                </a:lnTo>
                <a:lnTo>
                  <a:pt x="259" y="269"/>
                </a:lnTo>
                <a:lnTo>
                  <a:pt x="259" y="270"/>
                </a:lnTo>
                <a:lnTo>
                  <a:pt x="259" y="269"/>
                </a:lnTo>
                <a:lnTo>
                  <a:pt x="260" y="269"/>
                </a:lnTo>
                <a:lnTo>
                  <a:pt x="260" y="268"/>
                </a:lnTo>
                <a:lnTo>
                  <a:pt x="261" y="268"/>
                </a:lnTo>
                <a:lnTo>
                  <a:pt x="260" y="268"/>
                </a:lnTo>
                <a:lnTo>
                  <a:pt x="260" y="269"/>
                </a:lnTo>
                <a:lnTo>
                  <a:pt x="260" y="270"/>
                </a:lnTo>
                <a:lnTo>
                  <a:pt x="259" y="270"/>
                </a:lnTo>
                <a:lnTo>
                  <a:pt x="259" y="271"/>
                </a:lnTo>
                <a:lnTo>
                  <a:pt x="260" y="272"/>
                </a:lnTo>
                <a:lnTo>
                  <a:pt x="261" y="272"/>
                </a:lnTo>
                <a:lnTo>
                  <a:pt x="261" y="273"/>
                </a:lnTo>
                <a:lnTo>
                  <a:pt x="262" y="273"/>
                </a:lnTo>
                <a:lnTo>
                  <a:pt x="262" y="274"/>
                </a:lnTo>
                <a:lnTo>
                  <a:pt x="262" y="275"/>
                </a:lnTo>
                <a:lnTo>
                  <a:pt x="262" y="276"/>
                </a:lnTo>
                <a:lnTo>
                  <a:pt x="262" y="277"/>
                </a:lnTo>
                <a:lnTo>
                  <a:pt x="262" y="278"/>
                </a:lnTo>
                <a:lnTo>
                  <a:pt x="262" y="279"/>
                </a:lnTo>
                <a:lnTo>
                  <a:pt x="262" y="280"/>
                </a:lnTo>
                <a:lnTo>
                  <a:pt x="262" y="281"/>
                </a:lnTo>
                <a:lnTo>
                  <a:pt x="261" y="282"/>
                </a:lnTo>
                <a:lnTo>
                  <a:pt x="260" y="283"/>
                </a:lnTo>
                <a:lnTo>
                  <a:pt x="260" y="284"/>
                </a:lnTo>
                <a:lnTo>
                  <a:pt x="259" y="285"/>
                </a:lnTo>
                <a:lnTo>
                  <a:pt x="260" y="285"/>
                </a:lnTo>
                <a:lnTo>
                  <a:pt x="251" y="285"/>
                </a:lnTo>
                <a:lnTo>
                  <a:pt x="249" y="290"/>
                </a:lnTo>
                <a:lnTo>
                  <a:pt x="248" y="292"/>
                </a:lnTo>
                <a:lnTo>
                  <a:pt x="246" y="292"/>
                </a:lnTo>
                <a:lnTo>
                  <a:pt x="245" y="294"/>
                </a:lnTo>
                <a:lnTo>
                  <a:pt x="245" y="296"/>
                </a:lnTo>
                <a:lnTo>
                  <a:pt x="246" y="298"/>
                </a:lnTo>
                <a:lnTo>
                  <a:pt x="244" y="299"/>
                </a:lnTo>
                <a:lnTo>
                  <a:pt x="244" y="300"/>
                </a:lnTo>
                <a:lnTo>
                  <a:pt x="244" y="302"/>
                </a:lnTo>
                <a:lnTo>
                  <a:pt x="243" y="303"/>
                </a:lnTo>
                <a:lnTo>
                  <a:pt x="242" y="303"/>
                </a:lnTo>
                <a:lnTo>
                  <a:pt x="241" y="304"/>
                </a:lnTo>
                <a:lnTo>
                  <a:pt x="240" y="304"/>
                </a:lnTo>
                <a:lnTo>
                  <a:pt x="239" y="305"/>
                </a:lnTo>
                <a:lnTo>
                  <a:pt x="238" y="305"/>
                </a:lnTo>
                <a:lnTo>
                  <a:pt x="237" y="305"/>
                </a:lnTo>
                <a:lnTo>
                  <a:pt x="235" y="306"/>
                </a:lnTo>
                <a:lnTo>
                  <a:pt x="234" y="306"/>
                </a:lnTo>
                <a:lnTo>
                  <a:pt x="232" y="307"/>
                </a:lnTo>
                <a:lnTo>
                  <a:pt x="231" y="308"/>
                </a:lnTo>
                <a:lnTo>
                  <a:pt x="230" y="308"/>
                </a:lnTo>
                <a:lnTo>
                  <a:pt x="228" y="308"/>
                </a:lnTo>
                <a:lnTo>
                  <a:pt x="227" y="309"/>
                </a:lnTo>
                <a:lnTo>
                  <a:pt x="225" y="309"/>
                </a:lnTo>
                <a:lnTo>
                  <a:pt x="224" y="309"/>
                </a:lnTo>
                <a:lnTo>
                  <a:pt x="223" y="309"/>
                </a:lnTo>
                <a:lnTo>
                  <a:pt x="222" y="309"/>
                </a:lnTo>
                <a:lnTo>
                  <a:pt x="221" y="309"/>
                </a:lnTo>
                <a:lnTo>
                  <a:pt x="219" y="310"/>
                </a:lnTo>
                <a:lnTo>
                  <a:pt x="218" y="310"/>
                </a:lnTo>
                <a:lnTo>
                  <a:pt x="217" y="310"/>
                </a:lnTo>
                <a:lnTo>
                  <a:pt x="215" y="310"/>
                </a:lnTo>
                <a:lnTo>
                  <a:pt x="214" y="310"/>
                </a:lnTo>
                <a:lnTo>
                  <a:pt x="213" y="311"/>
                </a:lnTo>
                <a:lnTo>
                  <a:pt x="212" y="311"/>
                </a:lnTo>
                <a:lnTo>
                  <a:pt x="211" y="311"/>
                </a:lnTo>
                <a:lnTo>
                  <a:pt x="210" y="311"/>
                </a:lnTo>
                <a:lnTo>
                  <a:pt x="209" y="311"/>
                </a:lnTo>
                <a:lnTo>
                  <a:pt x="208" y="311"/>
                </a:lnTo>
                <a:lnTo>
                  <a:pt x="207" y="312"/>
                </a:lnTo>
                <a:lnTo>
                  <a:pt x="207" y="313"/>
                </a:lnTo>
                <a:lnTo>
                  <a:pt x="206" y="314"/>
                </a:lnTo>
                <a:lnTo>
                  <a:pt x="205" y="314"/>
                </a:lnTo>
                <a:lnTo>
                  <a:pt x="204" y="315"/>
                </a:lnTo>
                <a:lnTo>
                  <a:pt x="203" y="316"/>
                </a:lnTo>
                <a:lnTo>
                  <a:pt x="202" y="316"/>
                </a:lnTo>
                <a:lnTo>
                  <a:pt x="201" y="317"/>
                </a:lnTo>
                <a:lnTo>
                  <a:pt x="200" y="317"/>
                </a:lnTo>
                <a:lnTo>
                  <a:pt x="199" y="317"/>
                </a:lnTo>
                <a:lnTo>
                  <a:pt x="198" y="318"/>
                </a:lnTo>
                <a:lnTo>
                  <a:pt x="197" y="318"/>
                </a:lnTo>
                <a:lnTo>
                  <a:pt x="196" y="319"/>
                </a:lnTo>
                <a:lnTo>
                  <a:pt x="195" y="319"/>
                </a:lnTo>
                <a:lnTo>
                  <a:pt x="194" y="320"/>
                </a:lnTo>
                <a:lnTo>
                  <a:pt x="193" y="320"/>
                </a:lnTo>
                <a:lnTo>
                  <a:pt x="192" y="320"/>
                </a:lnTo>
                <a:lnTo>
                  <a:pt x="191" y="319"/>
                </a:lnTo>
                <a:lnTo>
                  <a:pt x="190" y="319"/>
                </a:lnTo>
                <a:lnTo>
                  <a:pt x="189" y="319"/>
                </a:lnTo>
                <a:lnTo>
                  <a:pt x="188" y="318"/>
                </a:lnTo>
                <a:lnTo>
                  <a:pt x="187" y="318"/>
                </a:lnTo>
                <a:lnTo>
                  <a:pt x="186" y="317"/>
                </a:lnTo>
                <a:lnTo>
                  <a:pt x="185" y="317"/>
                </a:lnTo>
                <a:lnTo>
                  <a:pt x="184" y="317"/>
                </a:lnTo>
                <a:lnTo>
                  <a:pt x="183" y="317"/>
                </a:lnTo>
                <a:lnTo>
                  <a:pt x="182" y="316"/>
                </a:lnTo>
                <a:lnTo>
                  <a:pt x="182" y="315"/>
                </a:lnTo>
                <a:lnTo>
                  <a:pt x="181" y="314"/>
                </a:lnTo>
                <a:lnTo>
                  <a:pt x="181" y="313"/>
                </a:lnTo>
                <a:lnTo>
                  <a:pt x="181" y="311"/>
                </a:lnTo>
                <a:lnTo>
                  <a:pt x="180" y="311"/>
                </a:lnTo>
                <a:lnTo>
                  <a:pt x="180" y="310"/>
                </a:lnTo>
                <a:lnTo>
                  <a:pt x="179" y="309"/>
                </a:lnTo>
                <a:lnTo>
                  <a:pt x="178" y="308"/>
                </a:lnTo>
                <a:lnTo>
                  <a:pt x="178" y="307"/>
                </a:lnTo>
                <a:lnTo>
                  <a:pt x="176" y="306"/>
                </a:lnTo>
                <a:lnTo>
                  <a:pt x="176" y="305"/>
                </a:lnTo>
                <a:lnTo>
                  <a:pt x="175" y="305"/>
                </a:lnTo>
                <a:lnTo>
                  <a:pt x="174" y="304"/>
                </a:lnTo>
                <a:lnTo>
                  <a:pt x="173" y="304"/>
                </a:lnTo>
                <a:lnTo>
                  <a:pt x="172" y="304"/>
                </a:lnTo>
                <a:lnTo>
                  <a:pt x="171" y="304"/>
                </a:lnTo>
                <a:lnTo>
                  <a:pt x="170" y="304"/>
                </a:lnTo>
                <a:lnTo>
                  <a:pt x="169" y="305"/>
                </a:lnTo>
                <a:lnTo>
                  <a:pt x="168" y="305"/>
                </a:lnTo>
                <a:lnTo>
                  <a:pt x="167" y="305"/>
                </a:lnTo>
                <a:lnTo>
                  <a:pt x="166" y="306"/>
                </a:lnTo>
                <a:lnTo>
                  <a:pt x="165" y="306"/>
                </a:lnTo>
                <a:lnTo>
                  <a:pt x="164" y="305"/>
                </a:lnTo>
                <a:lnTo>
                  <a:pt x="163" y="305"/>
                </a:lnTo>
                <a:lnTo>
                  <a:pt x="162" y="305"/>
                </a:lnTo>
                <a:lnTo>
                  <a:pt x="161" y="305"/>
                </a:lnTo>
                <a:lnTo>
                  <a:pt x="160" y="305"/>
                </a:lnTo>
                <a:lnTo>
                  <a:pt x="159" y="305"/>
                </a:lnTo>
                <a:lnTo>
                  <a:pt x="159" y="304"/>
                </a:lnTo>
                <a:lnTo>
                  <a:pt x="158" y="304"/>
                </a:lnTo>
                <a:lnTo>
                  <a:pt x="157" y="304"/>
                </a:lnTo>
                <a:lnTo>
                  <a:pt x="157" y="303"/>
                </a:lnTo>
                <a:lnTo>
                  <a:pt x="156" y="303"/>
                </a:lnTo>
                <a:lnTo>
                  <a:pt x="156" y="302"/>
                </a:lnTo>
                <a:lnTo>
                  <a:pt x="155" y="302"/>
                </a:lnTo>
                <a:lnTo>
                  <a:pt x="154" y="301"/>
                </a:lnTo>
                <a:lnTo>
                  <a:pt x="153" y="301"/>
                </a:lnTo>
                <a:lnTo>
                  <a:pt x="152" y="300"/>
                </a:lnTo>
                <a:lnTo>
                  <a:pt x="150" y="300"/>
                </a:lnTo>
                <a:lnTo>
                  <a:pt x="148" y="300"/>
                </a:lnTo>
                <a:lnTo>
                  <a:pt x="148" y="299"/>
                </a:lnTo>
                <a:lnTo>
                  <a:pt x="146" y="299"/>
                </a:lnTo>
                <a:lnTo>
                  <a:pt x="145" y="299"/>
                </a:lnTo>
                <a:lnTo>
                  <a:pt x="144" y="299"/>
                </a:lnTo>
                <a:lnTo>
                  <a:pt x="142" y="299"/>
                </a:lnTo>
                <a:lnTo>
                  <a:pt x="141" y="298"/>
                </a:lnTo>
                <a:lnTo>
                  <a:pt x="140" y="298"/>
                </a:lnTo>
                <a:lnTo>
                  <a:pt x="138" y="298"/>
                </a:lnTo>
                <a:lnTo>
                  <a:pt x="137" y="298"/>
                </a:lnTo>
                <a:lnTo>
                  <a:pt x="136" y="299"/>
                </a:lnTo>
                <a:lnTo>
                  <a:pt x="135" y="299"/>
                </a:lnTo>
                <a:lnTo>
                  <a:pt x="134" y="299"/>
                </a:lnTo>
                <a:lnTo>
                  <a:pt x="133" y="300"/>
                </a:lnTo>
                <a:lnTo>
                  <a:pt x="132" y="300"/>
                </a:lnTo>
                <a:lnTo>
                  <a:pt x="131" y="301"/>
                </a:lnTo>
                <a:lnTo>
                  <a:pt x="130" y="301"/>
                </a:lnTo>
                <a:lnTo>
                  <a:pt x="129" y="300"/>
                </a:lnTo>
                <a:lnTo>
                  <a:pt x="127" y="300"/>
                </a:lnTo>
                <a:lnTo>
                  <a:pt x="126" y="300"/>
                </a:lnTo>
                <a:lnTo>
                  <a:pt x="126" y="299"/>
                </a:lnTo>
                <a:lnTo>
                  <a:pt x="125" y="299"/>
                </a:lnTo>
                <a:lnTo>
                  <a:pt x="125" y="298"/>
                </a:lnTo>
                <a:lnTo>
                  <a:pt x="124" y="298"/>
                </a:lnTo>
                <a:lnTo>
                  <a:pt x="123" y="298"/>
                </a:lnTo>
                <a:lnTo>
                  <a:pt x="122" y="298"/>
                </a:lnTo>
                <a:lnTo>
                  <a:pt x="121" y="299"/>
                </a:lnTo>
                <a:lnTo>
                  <a:pt x="120" y="299"/>
                </a:lnTo>
                <a:lnTo>
                  <a:pt x="119" y="300"/>
                </a:lnTo>
                <a:lnTo>
                  <a:pt x="119" y="301"/>
                </a:lnTo>
                <a:lnTo>
                  <a:pt x="119" y="302"/>
                </a:lnTo>
                <a:lnTo>
                  <a:pt x="118" y="303"/>
                </a:lnTo>
                <a:lnTo>
                  <a:pt x="118" y="304"/>
                </a:lnTo>
                <a:lnTo>
                  <a:pt x="117" y="305"/>
                </a:lnTo>
                <a:lnTo>
                  <a:pt x="116" y="306"/>
                </a:lnTo>
                <a:lnTo>
                  <a:pt x="114" y="308"/>
                </a:lnTo>
                <a:lnTo>
                  <a:pt x="114" y="309"/>
                </a:lnTo>
                <a:lnTo>
                  <a:pt x="113" y="310"/>
                </a:lnTo>
                <a:lnTo>
                  <a:pt x="112" y="311"/>
                </a:lnTo>
                <a:lnTo>
                  <a:pt x="111" y="311"/>
                </a:lnTo>
                <a:lnTo>
                  <a:pt x="110" y="311"/>
                </a:lnTo>
                <a:lnTo>
                  <a:pt x="108" y="311"/>
                </a:lnTo>
                <a:lnTo>
                  <a:pt x="107" y="311"/>
                </a:lnTo>
                <a:lnTo>
                  <a:pt x="106" y="312"/>
                </a:lnTo>
                <a:lnTo>
                  <a:pt x="105" y="312"/>
                </a:lnTo>
                <a:lnTo>
                  <a:pt x="103" y="312"/>
                </a:lnTo>
                <a:lnTo>
                  <a:pt x="102" y="312"/>
                </a:lnTo>
                <a:lnTo>
                  <a:pt x="100" y="312"/>
                </a:lnTo>
                <a:lnTo>
                  <a:pt x="99" y="312"/>
                </a:lnTo>
                <a:lnTo>
                  <a:pt x="98" y="312"/>
                </a:lnTo>
                <a:lnTo>
                  <a:pt x="97" y="311"/>
                </a:lnTo>
                <a:lnTo>
                  <a:pt x="96" y="311"/>
                </a:lnTo>
                <a:lnTo>
                  <a:pt x="95" y="311"/>
                </a:lnTo>
                <a:lnTo>
                  <a:pt x="94" y="312"/>
                </a:lnTo>
                <a:lnTo>
                  <a:pt x="93" y="313"/>
                </a:lnTo>
                <a:lnTo>
                  <a:pt x="92" y="313"/>
                </a:lnTo>
                <a:lnTo>
                  <a:pt x="91" y="314"/>
                </a:lnTo>
                <a:lnTo>
                  <a:pt x="90" y="315"/>
                </a:lnTo>
                <a:lnTo>
                  <a:pt x="90" y="316"/>
                </a:lnTo>
                <a:lnTo>
                  <a:pt x="89" y="317"/>
                </a:lnTo>
                <a:lnTo>
                  <a:pt x="88" y="318"/>
                </a:lnTo>
                <a:lnTo>
                  <a:pt x="88" y="320"/>
                </a:lnTo>
                <a:lnTo>
                  <a:pt x="81" y="323"/>
                </a:lnTo>
                <a:lnTo>
                  <a:pt x="80" y="323"/>
                </a:lnTo>
                <a:lnTo>
                  <a:pt x="79" y="323"/>
                </a:lnTo>
                <a:lnTo>
                  <a:pt x="78" y="324"/>
                </a:lnTo>
                <a:lnTo>
                  <a:pt x="76" y="324"/>
                </a:lnTo>
                <a:lnTo>
                  <a:pt x="75" y="324"/>
                </a:lnTo>
                <a:lnTo>
                  <a:pt x="74" y="324"/>
                </a:lnTo>
                <a:lnTo>
                  <a:pt x="73" y="324"/>
                </a:lnTo>
                <a:lnTo>
                  <a:pt x="69" y="325"/>
                </a:lnTo>
                <a:lnTo>
                  <a:pt x="66" y="325"/>
                </a:lnTo>
                <a:lnTo>
                  <a:pt x="65" y="326"/>
                </a:lnTo>
                <a:lnTo>
                  <a:pt x="65" y="325"/>
                </a:lnTo>
                <a:lnTo>
                  <a:pt x="65" y="324"/>
                </a:lnTo>
                <a:lnTo>
                  <a:pt x="64" y="324"/>
                </a:lnTo>
                <a:lnTo>
                  <a:pt x="63" y="324"/>
                </a:lnTo>
                <a:lnTo>
                  <a:pt x="63" y="323"/>
                </a:lnTo>
                <a:lnTo>
                  <a:pt x="62" y="322"/>
                </a:lnTo>
                <a:lnTo>
                  <a:pt x="61" y="323"/>
                </a:lnTo>
                <a:lnTo>
                  <a:pt x="60" y="323"/>
                </a:lnTo>
                <a:lnTo>
                  <a:pt x="48" y="324"/>
                </a:lnTo>
                <a:lnTo>
                  <a:pt x="47" y="324"/>
                </a:lnTo>
                <a:lnTo>
                  <a:pt x="46" y="325"/>
                </a:lnTo>
                <a:lnTo>
                  <a:pt x="45" y="326"/>
                </a:lnTo>
                <a:lnTo>
                  <a:pt x="45" y="327"/>
                </a:lnTo>
                <a:lnTo>
                  <a:pt x="44" y="328"/>
                </a:lnTo>
                <a:lnTo>
                  <a:pt x="44" y="327"/>
                </a:lnTo>
                <a:lnTo>
                  <a:pt x="43" y="328"/>
                </a:lnTo>
                <a:lnTo>
                  <a:pt x="42" y="328"/>
                </a:lnTo>
                <a:lnTo>
                  <a:pt x="41" y="328"/>
                </a:lnTo>
                <a:lnTo>
                  <a:pt x="40" y="329"/>
                </a:lnTo>
                <a:lnTo>
                  <a:pt x="39" y="328"/>
                </a:lnTo>
                <a:lnTo>
                  <a:pt x="38" y="326"/>
                </a:lnTo>
                <a:lnTo>
                  <a:pt x="38" y="325"/>
                </a:lnTo>
                <a:lnTo>
                  <a:pt x="38" y="324"/>
                </a:lnTo>
                <a:lnTo>
                  <a:pt x="37" y="324"/>
                </a:lnTo>
                <a:lnTo>
                  <a:pt x="37" y="323"/>
                </a:lnTo>
                <a:lnTo>
                  <a:pt x="37" y="322"/>
                </a:lnTo>
                <a:lnTo>
                  <a:pt x="37" y="321"/>
                </a:lnTo>
                <a:lnTo>
                  <a:pt x="37" y="320"/>
                </a:lnTo>
                <a:lnTo>
                  <a:pt x="37" y="319"/>
                </a:lnTo>
                <a:lnTo>
                  <a:pt x="36" y="319"/>
                </a:lnTo>
                <a:lnTo>
                  <a:pt x="33" y="319"/>
                </a:lnTo>
                <a:lnTo>
                  <a:pt x="31" y="319"/>
                </a:lnTo>
                <a:lnTo>
                  <a:pt x="30" y="320"/>
                </a:lnTo>
                <a:lnTo>
                  <a:pt x="28" y="321"/>
                </a:lnTo>
                <a:lnTo>
                  <a:pt x="28" y="320"/>
                </a:lnTo>
                <a:lnTo>
                  <a:pt x="28" y="319"/>
                </a:lnTo>
                <a:lnTo>
                  <a:pt x="27" y="318"/>
                </a:lnTo>
                <a:lnTo>
                  <a:pt x="27" y="317"/>
                </a:lnTo>
                <a:lnTo>
                  <a:pt x="26" y="317"/>
                </a:lnTo>
                <a:lnTo>
                  <a:pt x="26" y="316"/>
                </a:lnTo>
                <a:lnTo>
                  <a:pt x="25" y="314"/>
                </a:lnTo>
                <a:lnTo>
                  <a:pt x="26" y="311"/>
                </a:lnTo>
                <a:lnTo>
                  <a:pt x="27" y="311"/>
                </a:lnTo>
                <a:lnTo>
                  <a:pt x="27" y="310"/>
                </a:lnTo>
                <a:lnTo>
                  <a:pt x="28" y="310"/>
                </a:lnTo>
                <a:lnTo>
                  <a:pt x="28" y="309"/>
                </a:lnTo>
                <a:lnTo>
                  <a:pt x="28" y="308"/>
                </a:lnTo>
                <a:lnTo>
                  <a:pt x="27" y="308"/>
                </a:lnTo>
                <a:lnTo>
                  <a:pt x="27" y="307"/>
                </a:lnTo>
                <a:lnTo>
                  <a:pt x="27" y="306"/>
                </a:lnTo>
                <a:lnTo>
                  <a:pt x="28" y="306"/>
                </a:lnTo>
                <a:lnTo>
                  <a:pt x="28" y="305"/>
                </a:lnTo>
                <a:lnTo>
                  <a:pt x="28" y="304"/>
                </a:lnTo>
                <a:lnTo>
                  <a:pt x="28" y="303"/>
                </a:lnTo>
                <a:lnTo>
                  <a:pt x="28" y="302"/>
                </a:lnTo>
                <a:lnTo>
                  <a:pt x="28" y="301"/>
                </a:lnTo>
                <a:lnTo>
                  <a:pt x="28" y="300"/>
                </a:lnTo>
                <a:lnTo>
                  <a:pt x="28" y="299"/>
                </a:lnTo>
                <a:lnTo>
                  <a:pt x="28" y="298"/>
                </a:lnTo>
                <a:lnTo>
                  <a:pt x="27" y="298"/>
                </a:lnTo>
                <a:lnTo>
                  <a:pt x="27" y="297"/>
                </a:lnTo>
                <a:lnTo>
                  <a:pt x="27" y="296"/>
                </a:lnTo>
                <a:lnTo>
                  <a:pt x="27" y="295"/>
                </a:lnTo>
                <a:lnTo>
                  <a:pt x="27" y="294"/>
                </a:lnTo>
                <a:lnTo>
                  <a:pt x="27" y="293"/>
                </a:lnTo>
                <a:lnTo>
                  <a:pt x="27" y="292"/>
                </a:lnTo>
                <a:lnTo>
                  <a:pt x="28" y="292"/>
                </a:lnTo>
                <a:lnTo>
                  <a:pt x="29" y="292"/>
                </a:lnTo>
                <a:lnTo>
                  <a:pt x="30" y="292"/>
                </a:lnTo>
                <a:lnTo>
                  <a:pt x="31" y="292"/>
                </a:lnTo>
                <a:lnTo>
                  <a:pt x="31" y="291"/>
                </a:lnTo>
                <a:lnTo>
                  <a:pt x="31" y="290"/>
                </a:lnTo>
                <a:lnTo>
                  <a:pt x="31" y="289"/>
                </a:lnTo>
                <a:lnTo>
                  <a:pt x="32" y="289"/>
                </a:lnTo>
                <a:lnTo>
                  <a:pt x="32" y="288"/>
                </a:lnTo>
                <a:lnTo>
                  <a:pt x="32" y="287"/>
                </a:lnTo>
                <a:lnTo>
                  <a:pt x="32" y="286"/>
                </a:lnTo>
                <a:lnTo>
                  <a:pt x="32" y="285"/>
                </a:lnTo>
                <a:lnTo>
                  <a:pt x="32" y="284"/>
                </a:lnTo>
                <a:lnTo>
                  <a:pt x="33" y="284"/>
                </a:lnTo>
                <a:lnTo>
                  <a:pt x="33" y="283"/>
                </a:lnTo>
                <a:lnTo>
                  <a:pt x="34" y="283"/>
                </a:lnTo>
                <a:lnTo>
                  <a:pt x="34" y="282"/>
                </a:lnTo>
                <a:lnTo>
                  <a:pt x="34" y="281"/>
                </a:lnTo>
                <a:lnTo>
                  <a:pt x="33" y="280"/>
                </a:lnTo>
                <a:lnTo>
                  <a:pt x="33" y="279"/>
                </a:lnTo>
                <a:lnTo>
                  <a:pt x="32" y="279"/>
                </a:lnTo>
                <a:lnTo>
                  <a:pt x="31" y="279"/>
                </a:lnTo>
                <a:lnTo>
                  <a:pt x="31" y="278"/>
                </a:lnTo>
                <a:lnTo>
                  <a:pt x="32" y="278"/>
                </a:lnTo>
                <a:lnTo>
                  <a:pt x="32" y="277"/>
                </a:lnTo>
                <a:lnTo>
                  <a:pt x="31" y="277"/>
                </a:lnTo>
                <a:lnTo>
                  <a:pt x="31" y="278"/>
                </a:lnTo>
                <a:lnTo>
                  <a:pt x="31" y="279"/>
                </a:lnTo>
                <a:lnTo>
                  <a:pt x="31" y="280"/>
                </a:lnTo>
                <a:lnTo>
                  <a:pt x="31" y="281"/>
                </a:lnTo>
                <a:lnTo>
                  <a:pt x="31" y="282"/>
                </a:lnTo>
                <a:lnTo>
                  <a:pt x="31" y="283"/>
                </a:lnTo>
                <a:lnTo>
                  <a:pt x="30" y="283"/>
                </a:lnTo>
                <a:lnTo>
                  <a:pt x="29" y="283"/>
                </a:lnTo>
                <a:lnTo>
                  <a:pt x="29" y="282"/>
                </a:lnTo>
                <a:lnTo>
                  <a:pt x="29" y="281"/>
                </a:lnTo>
                <a:lnTo>
                  <a:pt x="28" y="281"/>
                </a:lnTo>
                <a:lnTo>
                  <a:pt x="28" y="280"/>
                </a:lnTo>
                <a:lnTo>
                  <a:pt x="28" y="279"/>
                </a:lnTo>
                <a:lnTo>
                  <a:pt x="27" y="279"/>
                </a:lnTo>
                <a:lnTo>
                  <a:pt x="27" y="280"/>
                </a:lnTo>
                <a:lnTo>
                  <a:pt x="26" y="280"/>
                </a:lnTo>
                <a:lnTo>
                  <a:pt x="25" y="280"/>
                </a:lnTo>
                <a:lnTo>
                  <a:pt x="24" y="280"/>
                </a:lnTo>
                <a:lnTo>
                  <a:pt x="24" y="281"/>
                </a:lnTo>
                <a:lnTo>
                  <a:pt x="24" y="282"/>
                </a:lnTo>
                <a:lnTo>
                  <a:pt x="23" y="282"/>
                </a:lnTo>
                <a:lnTo>
                  <a:pt x="23" y="281"/>
                </a:lnTo>
                <a:lnTo>
                  <a:pt x="23" y="280"/>
                </a:lnTo>
                <a:lnTo>
                  <a:pt x="23" y="279"/>
                </a:lnTo>
                <a:lnTo>
                  <a:pt x="23" y="278"/>
                </a:lnTo>
                <a:lnTo>
                  <a:pt x="22" y="278"/>
                </a:lnTo>
                <a:lnTo>
                  <a:pt x="22" y="277"/>
                </a:lnTo>
                <a:lnTo>
                  <a:pt x="21" y="277"/>
                </a:lnTo>
                <a:lnTo>
                  <a:pt x="21" y="278"/>
                </a:lnTo>
                <a:lnTo>
                  <a:pt x="20" y="278"/>
                </a:lnTo>
                <a:lnTo>
                  <a:pt x="20" y="279"/>
                </a:lnTo>
                <a:lnTo>
                  <a:pt x="20" y="278"/>
                </a:lnTo>
                <a:lnTo>
                  <a:pt x="20" y="277"/>
                </a:lnTo>
                <a:lnTo>
                  <a:pt x="19" y="277"/>
                </a:lnTo>
                <a:lnTo>
                  <a:pt x="19" y="276"/>
                </a:lnTo>
                <a:lnTo>
                  <a:pt x="19" y="275"/>
                </a:lnTo>
                <a:lnTo>
                  <a:pt x="19" y="274"/>
                </a:lnTo>
                <a:lnTo>
                  <a:pt x="20" y="274"/>
                </a:lnTo>
                <a:lnTo>
                  <a:pt x="20" y="273"/>
                </a:lnTo>
                <a:lnTo>
                  <a:pt x="19" y="273"/>
                </a:lnTo>
                <a:lnTo>
                  <a:pt x="19" y="272"/>
                </a:lnTo>
                <a:lnTo>
                  <a:pt x="19" y="271"/>
                </a:lnTo>
                <a:lnTo>
                  <a:pt x="19" y="270"/>
                </a:lnTo>
                <a:lnTo>
                  <a:pt x="18" y="270"/>
                </a:lnTo>
                <a:lnTo>
                  <a:pt x="19" y="270"/>
                </a:lnTo>
                <a:lnTo>
                  <a:pt x="19" y="269"/>
                </a:lnTo>
                <a:lnTo>
                  <a:pt x="18" y="269"/>
                </a:lnTo>
                <a:lnTo>
                  <a:pt x="18" y="268"/>
                </a:lnTo>
                <a:lnTo>
                  <a:pt x="18" y="267"/>
                </a:lnTo>
                <a:lnTo>
                  <a:pt x="19" y="267"/>
                </a:lnTo>
                <a:lnTo>
                  <a:pt x="19" y="266"/>
                </a:lnTo>
                <a:lnTo>
                  <a:pt x="20" y="266"/>
                </a:lnTo>
                <a:lnTo>
                  <a:pt x="21" y="266"/>
                </a:lnTo>
                <a:lnTo>
                  <a:pt x="22" y="265"/>
                </a:lnTo>
                <a:lnTo>
                  <a:pt x="23" y="265"/>
                </a:lnTo>
                <a:lnTo>
                  <a:pt x="24" y="265"/>
                </a:lnTo>
                <a:lnTo>
                  <a:pt x="24" y="264"/>
                </a:lnTo>
                <a:lnTo>
                  <a:pt x="25" y="264"/>
                </a:lnTo>
                <a:lnTo>
                  <a:pt x="25" y="263"/>
                </a:lnTo>
                <a:lnTo>
                  <a:pt x="25" y="262"/>
                </a:lnTo>
                <a:lnTo>
                  <a:pt x="25" y="261"/>
                </a:lnTo>
                <a:lnTo>
                  <a:pt x="25" y="260"/>
                </a:lnTo>
                <a:lnTo>
                  <a:pt x="25" y="259"/>
                </a:lnTo>
                <a:lnTo>
                  <a:pt x="25" y="258"/>
                </a:lnTo>
                <a:lnTo>
                  <a:pt x="25" y="257"/>
                </a:lnTo>
                <a:lnTo>
                  <a:pt x="25" y="256"/>
                </a:lnTo>
                <a:lnTo>
                  <a:pt x="25" y="255"/>
                </a:lnTo>
                <a:lnTo>
                  <a:pt x="25" y="254"/>
                </a:lnTo>
                <a:lnTo>
                  <a:pt x="25" y="253"/>
                </a:lnTo>
                <a:lnTo>
                  <a:pt x="25" y="252"/>
                </a:lnTo>
                <a:lnTo>
                  <a:pt x="24" y="252"/>
                </a:lnTo>
                <a:lnTo>
                  <a:pt x="24" y="251"/>
                </a:lnTo>
                <a:lnTo>
                  <a:pt x="23" y="251"/>
                </a:lnTo>
                <a:lnTo>
                  <a:pt x="22" y="251"/>
                </a:lnTo>
                <a:lnTo>
                  <a:pt x="21" y="251"/>
                </a:lnTo>
                <a:lnTo>
                  <a:pt x="21" y="250"/>
                </a:lnTo>
                <a:lnTo>
                  <a:pt x="20" y="250"/>
                </a:lnTo>
                <a:lnTo>
                  <a:pt x="19" y="250"/>
                </a:lnTo>
                <a:lnTo>
                  <a:pt x="19" y="249"/>
                </a:lnTo>
                <a:lnTo>
                  <a:pt x="19" y="248"/>
                </a:lnTo>
                <a:lnTo>
                  <a:pt x="18" y="248"/>
                </a:lnTo>
                <a:lnTo>
                  <a:pt x="17" y="248"/>
                </a:lnTo>
                <a:lnTo>
                  <a:pt x="17" y="247"/>
                </a:lnTo>
                <a:lnTo>
                  <a:pt x="16" y="247"/>
                </a:lnTo>
                <a:lnTo>
                  <a:pt x="15" y="247"/>
                </a:lnTo>
                <a:lnTo>
                  <a:pt x="14" y="247"/>
                </a:lnTo>
                <a:lnTo>
                  <a:pt x="14" y="246"/>
                </a:lnTo>
                <a:lnTo>
                  <a:pt x="13" y="246"/>
                </a:lnTo>
                <a:lnTo>
                  <a:pt x="13" y="245"/>
                </a:lnTo>
                <a:lnTo>
                  <a:pt x="12" y="245"/>
                </a:lnTo>
                <a:lnTo>
                  <a:pt x="12" y="244"/>
                </a:lnTo>
                <a:lnTo>
                  <a:pt x="12" y="243"/>
                </a:lnTo>
                <a:lnTo>
                  <a:pt x="11" y="243"/>
                </a:lnTo>
                <a:lnTo>
                  <a:pt x="10" y="243"/>
                </a:lnTo>
                <a:lnTo>
                  <a:pt x="9" y="243"/>
                </a:lnTo>
                <a:lnTo>
                  <a:pt x="9" y="244"/>
                </a:lnTo>
                <a:lnTo>
                  <a:pt x="9" y="245"/>
                </a:lnTo>
                <a:lnTo>
                  <a:pt x="8" y="245"/>
                </a:lnTo>
                <a:lnTo>
                  <a:pt x="7" y="245"/>
                </a:lnTo>
                <a:lnTo>
                  <a:pt x="7" y="246"/>
                </a:lnTo>
                <a:lnTo>
                  <a:pt x="7" y="245"/>
                </a:lnTo>
                <a:lnTo>
                  <a:pt x="6" y="245"/>
                </a:lnTo>
                <a:lnTo>
                  <a:pt x="6" y="244"/>
                </a:lnTo>
                <a:lnTo>
                  <a:pt x="6" y="243"/>
                </a:lnTo>
                <a:lnTo>
                  <a:pt x="5" y="243"/>
                </a:lnTo>
                <a:lnTo>
                  <a:pt x="5" y="242"/>
                </a:lnTo>
                <a:lnTo>
                  <a:pt x="4" y="242"/>
                </a:lnTo>
                <a:lnTo>
                  <a:pt x="4" y="241"/>
                </a:lnTo>
                <a:lnTo>
                  <a:pt x="3" y="241"/>
                </a:lnTo>
                <a:lnTo>
                  <a:pt x="2" y="241"/>
                </a:lnTo>
                <a:lnTo>
                  <a:pt x="2" y="240"/>
                </a:lnTo>
                <a:lnTo>
                  <a:pt x="1" y="240"/>
                </a:lnTo>
                <a:lnTo>
                  <a:pt x="1" y="239"/>
                </a:lnTo>
                <a:lnTo>
                  <a:pt x="1" y="238"/>
                </a:lnTo>
                <a:lnTo>
                  <a:pt x="0" y="238"/>
                </a:lnTo>
                <a:lnTo>
                  <a:pt x="0" y="237"/>
                </a:lnTo>
                <a:lnTo>
                  <a:pt x="0" y="236"/>
                </a:lnTo>
                <a:lnTo>
                  <a:pt x="0" y="235"/>
                </a:lnTo>
                <a:lnTo>
                  <a:pt x="0" y="234"/>
                </a:lnTo>
                <a:lnTo>
                  <a:pt x="0" y="233"/>
                </a:lnTo>
                <a:lnTo>
                  <a:pt x="1" y="230"/>
                </a:lnTo>
                <a:lnTo>
                  <a:pt x="3" y="226"/>
                </a:lnTo>
                <a:lnTo>
                  <a:pt x="6" y="222"/>
                </a:lnTo>
                <a:lnTo>
                  <a:pt x="9" y="221"/>
                </a:lnTo>
                <a:lnTo>
                  <a:pt x="10" y="221"/>
                </a:lnTo>
                <a:lnTo>
                  <a:pt x="11" y="220"/>
                </a:lnTo>
                <a:lnTo>
                  <a:pt x="9" y="217"/>
                </a:lnTo>
                <a:lnTo>
                  <a:pt x="8" y="217"/>
                </a:lnTo>
                <a:lnTo>
                  <a:pt x="8" y="216"/>
                </a:lnTo>
                <a:lnTo>
                  <a:pt x="7" y="216"/>
                </a:lnTo>
                <a:lnTo>
                  <a:pt x="6" y="216"/>
                </a:lnTo>
                <a:lnTo>
                  <a:pt x="6" y="215"/>
                </a:lnTo>
                <a:lnTo>
                  <a:pt x="6" y="214"/>
                </a:lnTo>
                <a:lnTo>
                  <a:pt x="5" y="214"/>
                </a:lnTo>
                <a:lnTo>
                  <a:pt x="5" y="213"/>
                </a:lnTo>
                <a:lnTo>
                  <a:pt x="4" y="213"/>
                </a:lnTo>
                <a:lnTo>
                  <a:pt x="4" y="212"/>
                </a:lnTo>
                <a:lnTo>
                  <a:pt x="4" y="211"/>
                </a:lnTo>
                <a:lnTo>
                  <a:pt x="3" y="211"/>
                </a:lnTo>
                <a:lnTo>
                  <a:pt x="3" y="210"/>
                </a:lnTo>
                <a:lnTo>
                  <a:pt x="2" y="209"/>
                </a:lnTo>
                <a:lnTo>
                  <a:pt x="2" y="208"/>
                </a:lnTo>
                <a:lnTo>
                  <a:pt x="2" y="207"/>
                </a:lnTo>
                <a:lnTo>
                  <a:pt x="3" y="204"/>
                </a:lnTo>
                <a:lnTo>
                  <a:pt x="3" y="202"/>
                </a:lnTo>
                <a:lnTo>
                  <a:pt x="4" y="202"/>
                </a:lnTo>
                <a:lnTo>
                  <a:pt x="5" y="202"/>
                </a:lnTo>
                <a:lnTo>
                  <a:pt x="6" y="202"/>
                </a:lnTo>
                <a:lnTo>
                  <a:pt x="7" y="202"/>
                </a:lnTo>
                <a:lnTo>
                  <a:pt x="8" y="202"/>
                </a:lnTo>
                <a:lnTo>
                  <a:pt x="9" y="202"/>
                </a:lnTo>
                <a:lnTo>
                  <a:pt x="10" y="202"/>
                </a:lnTo>
                <a:lnTo>
                  <a:pt x="10" y="201"/>
                </a:lnTo>
                <a:lnTo>
                  <a:pt x="11" y="201"/>
                </a:lnTo>
                <a:lnTo>
                  <a:pt x="11" y="200"/>
                </a:lnTo>
                <a:lnTo>
                  <a:pt x="11" y="199"/>
                </a:lnTo>
                <a:lnTo>
                  <a:pt x="11" y="198"/>
                </a:lnTo>
                <a:lnTo>
                  <a:pt x="11" y="197"/>
                </a:lnTo>
                <a:lnTo>
                  <a:pt x="12" y="197"/>
                </a:lnTo>
                <a:lnTo>
                  <a:pt x="12" y="196"/>
                </a:lnTo>
                <a:lnTo>
                  <a:pt x="12" y="195"/>
                </a:lnTo>
                <a:lnTo>
                  <a:pt x="12" y="194"/>
                </a:lnTo>
                <a:lnTo>
                  <a:pt x="11" y="194"/>
                </a:lnTo>
                <a:lnTo>
                  <a:pt x="11" y="193"/>
                </a:lnTo>
                <a:lnTo>
                  <a:pt x="10" y="193"/>
                </a:lnTo>
                <a:lnTo>
                  <a:pt x="10" y="192"/>
                </a:lnTo>
                <a:lnTo>
                  <a:pt x="10" y="191"/>
                </a:lnTo>
                <a:lnTo>
                  <a:pt x="10" y="190"/>
                </a:lnTo>
                <a:lnTo>
                  <a:pt x="11" y="190"/>
                </a:lnTo>
                <a:lnTo>
                  <a:pt x="10" y="190"/>
                </a:lnTo>
                <a:lnTo>
                  <a:pt x="10" y="189"/>
                </a:lnTo>
                <a:lnTo>
                  <a:pt x="9" y="189"/>
                </a:lnTo>
                <a:lnTo>
                  <a:pt x="8" y="189"/>
                </a:lnTo>
                <a:lnTo>
                  <a:pt x="7" y="189"/>
                </a:lnTo>
                <a:lnTo>
                  <a:pt x="7" y="188"/>
                </a:lnTo>
                <a:lnTo>
                  <a:pt x="6" y="188"/>
                </a:lnTo>
                <a:lnTo>
                  <a:pt x="6" y="187"/>
                </a:lnTo>
                <a:lnTo>
                  <a:pt x="5" y="187"/>
                </a:lnTo>
                <a:lnTo>
                  <a:pt x="5" y="186"/>
                </a:lnTo>
                <a:lnTo>
                  <a:pt x="5" y="185"/>
                </a:lnTo>
                <a:lnTo>
                  <a:pt x="5" y="184"/>
                </a:lnTo>
                <a:lnTo>
                  <a:pt x="5" y="183"/>
                </a:lnTo>
                <a:lnTo>
                  <a:pt x="6" y="183"/>
                </a:lnTo>
                <a:lnTo>
                  <a:pt x="7" y="183"/>
                </a:lnTo>
                <a:lnTo>
                  <a:pt x="7" y="182"/>
                </a:lnTo>
                <a:lnTo>
                  <a:pt x="8" y="182"/>
                </a:lnTo>
                <a:lnTo>
                  <a:pt x="9" y="182"/>
                </a:lnTo>
                <a:lnTo>
                  <a:pt x="9" y="181"/>
                </a:lnTo>
                <a:lnTo>
                  <a:pt x="10" y="181"/>
                </a:lnTo>
                <a:lnTo>
                  <a:pt x="10" y="180"/>
                </a:lnTo>
                <a:lnTo>
                  <a:pt x="11" y="180"/>
                </a:lnTo>
                <a:lnTo>
                  <a:pt x="10" y="180"/>
                </a:lnTo>
                <a:lnTo>
                  <a:pt x="10" y="179"/>
                </a:lnTo>
                <a:lnTo>
                  <a:pt x="10" y="180"/>
                </a:lnTo>
                <a:lnTo>
                  <a:pt x="10" y="179"/>
                </a:lnTo>
                <a:lnTo>
                  <a:pt x="9" y="179"/>
                </a:lnTo>
                <a:lnTo>
                  <a:pt x="9" y="178"/>
                </a:lnTo>
                <a:lnTo>
                  <a:pt x="9" y="177"/>
                </a:lnTo>
                <a:lnTo>
                  <a:pt x="10" y="177"/>
                </a:lnTo>
                <a:lnTo>
                  <a:pt x="10" y="176"/>
                </a:lnTo>
                <a:lnTo>
                  <a:pt x="9" y="176"/>
                </a:lnTo>
                <a:lnTo>
                  <a:pt x="9" y="175"/>
                </a:lnTo>
                <a:lnTo>
                  <a:pt x="9" y="174"/>
                </a:lnTo>
                <a:lnTo>
                  <a:pt x="8" y="174"/>
                </a:lnTo>
                <a:lnTo>
                  <a:pt x="8" y="173"/>
                </a:lnTo>
                <a:lnTo>
                  <a:pt x="7" y="173"/>
                </a:lnTo>
                <a:lnTo>
                  <a:pt x="7" y="172"/>
                </a:lnTo>
                <a:lnTo>
                  <a:pt x="8" y="172"/>
                </a:lnTo>
                <a:lnTo>
                  <a:pt x="9" y="171"/>
                </a:lnTo>
                <a:lnTo>
                  <a:pt x="8" y="171"/>
                </a:lnTo>
                <a:lnTo>
                  <a:pt x="8" y="170"/>
                </a:lnTo>
                <a:lnTo>
                  <a:pt x="7" y="170"/>
                </a:lnTo>
                <a:lnTo>
                  <a:pt x="8" y="170"/>
                </a:lnTo>
                <a:lnTo>
                  <a:pt x="7" y="170"/>
                </a:lnTo>
                <a:lnTo>
                  <a:pt x="7" y="169"/>
                </a:lnTo>
                <a:lnTo>
                  <a:pt x="7" y="168"/>
                </a:lnTo>
                <a:lnTo>
                  <a:pt x="7" y="167"/>
                </a:lnTo>
                <a:lnTo>
                  <a:pt x="8" y="165"/>
                </a:lnTo>
                <a:lnTo>
                  <a:pt x="8" y="164"/>
                </a:lnTo>
                <a:lnTo>
                  <a:pt x="10" y="164"/>
                </a:lnTo>
                <a:lnTo>
                  <a:pt x="10" y="162"/>
                </a:lnTo>
                <a:lnTo>
                  <a:pt x="12" y="159"/>
                </a:lnTo>
                <a:lnTo>
                  <a:pt x="12" y="158"/>
                </a:lnTo>
                <a:lnTo>
                  <a:pt x="13" y="157"/>
                </a:lnTo>
                <a:lnTo>
                  <a:pt x="13" y="156"/>
                </a:lnTo>
                <a:lnTo>
                  <a:pt x="14" y="155"/>
                </a:lnTo>
                <a:lnTo>
                  <a:pt x="15" y="154"/>
                </a:lnTo>
                <a:lnTo>
                  <a:pt x="16" y="154"/>
                </a:lnTo>
                <a:lnTo>
                  <a:pt x="16" y="153"/>
                </a:lnTo>
                <a:lnTo>
                  <a:pt x="17" y="153"/>
                </a:lnTo>
                <a:lnTo>
                  <a:pt x="18" y="151"/>
                </a:lnTo>
                <a:lnTo>
                  <a:pt x="19" y="151"/>
                </a:lnTo>
                <a:lnTo>
                  <a:pt x="19" y="150"/>
                </a:lnTo>
                <a:lnTo>
                  <a:pt x="20" y="150"/>
                </a:lnTo>
                <a:lnTo>
                  <a:pt x="20" y="149"/>
                </a:lnTo>
                <a:lnTo>
                  <a:pt x="21" y="149"/>
                </a:lnTo>
                <a:lnTo>
                  <a:pt x="21" y="148"/>
                </a:lnTo>
                <a:lnTo>
                  <a:pt x="22" y="148"/>
                </a:lnTo>
                <a:lnTo>
                  <a:pt x="22" y="147"/>
                </a:lnTo>
                <a:lnTo>
                  <a:pt x="23" y="147"/>
                </a:lnTo>
                <a:lnTo>
                  <a:pt x="24" y="147"/>
                </a:lnTo>
                <a:lnTo>
                  <a:pt x="25" y="147"/>
                </a:lnTo>
                <a:lnTo>
                  <a:pt x="25" y="146"/>
                </a:lnTo>
                <a:lnTo>
                  <a:pt x="26" y="146"/>
                </a:lnTo>
                <a:lnTo>
                  <a:pt x="27" y="147"/>
                </a:lnTo>
                <a:lnTo>
                  <a:pt x="28" y="147"/>
                </a:lnTo>
                <a:lnTo>
                  <a:pt x="28" y="148"/>
                </a:lnTo>
                <a:lnTo>
                  <a:pt x="28" y="149"/>
                </a:lnTo>
                <a:lnTo>
                  <a:pt x="29" y="149"/>
                </a:lnTo>
                <a:lnTo>
                  <a:pt x="29" y="150"/>
                </a:lnTo>
                <a:lnTo>
                  <a:pt x="30" y="150"/>
                </a:lnTo>
                <a:lnTo>
                  <a:pt x="31" y="150"/>
                </a:lnTo>
                <a:lnTo>
                  <a:pt x="31" y="151"/>
                </a:lnTo>
                <a:lnTo>
                  <a:pt x="32" y="151"/>
                </a:lnTo>
                <a:lnTo>
                  <a:pt x="33" y="151"/>
                </a:lnTo>
                <a:lnTo>
                  <a:pt x="34" y="151"/>
                </a:lnTo>
                <a:lnTo>
                  <a:pt x="35" y="151"/>
                </a:lnTo>
                <a:lnTo>
                  <a:pt x="36" y="151"/>
                </a:lnTo>
                <a:lnTo>
                  <a:pt x="37" y="151"/>
                </a:lnTo>
                <a:lnTo>
                  <a:pt x="38" y="151"/>
                </a:lnTo>
                <a:lnTo>
                  <a:pt x="39" y="151"/>
                </a:lnTo>
                <a:lnTo>
                  <a:pt x="40" y="151"/>
                </a:lnTo>
                <a:lnTo>
                  <a:pt x="41" y="151"/>
                </a:lnTo>
                <a:lnTo>
                  <a:pt x="42" y="151"/>
                </a:lnTo>
                <a:lnTo>
                  <a:pt x="43" y="151"/>
                </a:lnTo>
                <a:lnTo>
                  <a:pt x="44" y="151"/>
                </a:lnTo>
                <a:lnTo>
                  <a:pt x="45" y="151"/>
                </a:lnTo>
                <a:lnTo>
                  <a:pt x="46" y="151"/>
                </a:lnTo>
                <a:lnTo>
                  <a:pt x="47" y="151"/>
                </a:lnTo>
                <a:lnTo>
                  <a:pt x="47" y="150"/>
                </a:lnTo>
                <a:lnTo>
                  <a:pt x="48" y="150"/>
                </a:lnTo>
                <a:lnTo>
                  <a:pt x="49" y="150"/>
                </a:lnTo>
                <a:lnTo>
                  <a:pt x="50" y="150"/>
                </a:lnTo>
                <a:lnTo>
                  <a:pt x="51" y="150"/>
                </a:lnTo>
                <a:lnTo>
                  <a:pt x="52" y="150"/>
                </a:lnTo>
                <a:lnTo>
                  <a:pt x="53" y="150"/>
                </a:lnTo>
                <a:lnTo>
                  <a:pt x="54" y="150"/>
                </a:lnTo>
                <a:lnTo>
                  <a:pt x="55" y="150"/>
                </a:lnTo>
                <a:lnTo>
                  <a:pt x="56" y="150"/>
                </a:lnTo>
                <a:lnTo>
                  <a:pt x="57" y="150"/>
                </a:lnTo>
                <a:lnTo>
                  <a:pt x="58" y="150"/>
                </a:lnTo>
                <a:lnTo>
                  <a:pt x="59" y="150"/>
                </a:lnTo>
                <a:lnTo>
                  <a:pt x="60" y="150"/>
                </a:lnTo>
                <a:lnTo>
                  <a:pt x="61" y="150"/>
                </a:lnTo>
                <a:lnTo>
                  <a:pt x="62" y="150"/>
                </a:lnTo>
                <a:lnTo>
                  <a:pt x="64" y="151"/>
                </a:lnTo>
                <a:lnTo>
                  <a:pt x="65" y="151"/>
                </a:lnTo>
                <a:lnTo>
                  <a:pt x="66" y="151"/>
                </a:lnTo>
                <a:lnTo>
                  <a:pt x="67" y="151"/>
                </a:lnTo>
                <a:lnTo>
                  <a:pt x="68" y="151"/>
                </a:lnTo>
                <a:lnTo>
                  <a:pt x="69" y="151"/>
                </a:lnTo>
                <a:lnTo>
                  <a:pt x="70" y="151"/>
                </a:lnTo>
                <a:lnTo>
                  <a:pt x="70" y="150"/>
                </a:lnTo>
                <a:lnTo>
                  <a:pt x="71" y="149"/>
                </a:lnTo>
                <a:lnTo>
                  <a:pt x="70" y="148"/>
                </a:lnTo>
                <a:lnTo>
                  <a:pt x="71" y="147"/>
                </a:lnTo>
                <a:lnTo>
                  <a:pt x="71" y="146"/>
                </a:lnTo>
                <a:lnTo>
                  <a:pt x="71" y="145"/>
                </a:lnTo>
                <a:lnTo>
                  <a:pt x="72" y="145"/>
                </a:lnTo>
                <a:lnTo>
                  <a:pt x="72" y="144"/>
                </a:lnTo>
                <a:lnTo>
                  <a:pt x="73" y="144"/>
                </a:lnTo>
                <a:lnTo>
                  <a:pt x="74" y="143"/>
                </a:lnTo>
                <a:lnTo>
                  <a:pt x="75" y="143"/>
                </a:lnTo>
                <a:lnTo>
                  <a:pt x="75" y="142"/>
                </a:lnTo>
                <a:lnTo>
                  <a:pt x="76" y="142"/>
                </a:lnTo>
                <a:lnTo>
                  <a:pt x="77" y="142"/>
                </a:lnTo>
                <a:lnTo>
                  <a:pt x="76" y="141"/>
                </a:lnTo>
                <a:lnTo>
                  <a:pt x="77" y="141"/>
                </a:lnTo>
                <a:lnTo>
                  <a:pt x="77" y="140"/>
                </a:lnTo>
                <a:lnTo>
                  <a:pt x="78" y="140"/>
                </a:lnTo>
                <a:lnTo>
                  <a:pt x="79" y="140"/>
                </a:lnTo>
                <a:lnTo>
                  <a:pt x="80" y="137"/>
                </a:lnTo>
                <a:lnTo>
                  <a:pt x="80" y="136"/>
                </a:lnTo>
                <a:lnTo>
                  <a:pt x="80" y="135"/>
                </a:lnTo>
                <a:lnTo>
                  <a:pt x="82" y="133"/>
                </a:lnTo>
                <a:lnTo>
                  <a:pt x="83" y="132"/>
                </a:lnTo>
                <a:lnTo>
                  <a:pt x="85" y="126"/>
                </a:lnTo>
                <a:lnTo>
                  <a:pt x="85" y="125"/>
                </a:lnTo>
                <a:lnTo>
                  <a:pt x="85" y="123"/>
                </a:lnTo>
                <a:lnTo>
                  <a:pt x="85" y="120"/>
                </a:lnTo>
                <a:lnTo>
                  <a:pt x="85" y="119"/>
                </a:lnTo>
                <a:lnTo>
                  <a:pt x="85" y="118"/>
                </a:lnTo>
                <a:lnTo>
                  <a:pt x="85" y="117"/>
                </a:lnTo>
                <a:lnTo>
                  <a:pt x="85" y="116"/>
                </a:lnTo>
                <a:lnTo>
                  <a:pt x="86" y="116"/>
                </a:lnTo>
                <a:lnTo>
                  <a:pt x="87" y="115"/>
                </a:lnTo>
                <a:lnTo>
                  <a:pt x="88" y="115"/>
                </a:lnTo>
                <a:lnTo>
                  <a:pt x="91" y="112"/>
                </a:lnTo>
                <a:lnTo>
                  <a:pt x="92" y="112"/>
                </a:lnTo>
                <a:lnTo>
                  <a:pt x="91" y="111"/>
                </a:lnTo>
                <a:lnTo>
                  <a:pt x="92" y="108"/>
                </a:lnTo>
                <a:lnTo>
                  <a:pt x="93" y="108"/>
                </a:lnTo>
                <a:lnTo>
                  <a:pt x="94" y="108"/>
                </a:lnTo>
                <a:lnTo>
                  <a:pt x="95" y="108"/>
                </a:lnTo>
                <a:lnTo>
                  <a:pt x="96" y="107"/>
                </a:lnTo>
                <a:lnTo>
                  <a:pt x="97" y="106"/>
                </a:lnTo>
                <a:lnTo>
                  <a:pt x="98" y="106"/>
                </a:lnTo>
                <a:lnTo>
                  <a:pt x="98" y="107"/>
                </a:lnTo>
                <a:lnTo>
                  <a:pt x="99" y="107"/>
                </a:lnTo>
                <a:lnTo>
                  <a:pt x="99" y="106"/>
                </a:lnTo>
                <a:lnTo>
                  <a:pt x="100" y="106"/>
                </a:lnTo>
                <a:lnTo>
                  <a:pt x="101" y="106"/>
                </a:lnTo>
                <a:lnTo>
                  <a:pt x="102" y="106"/>
                </a:lnTo>
                <a:lnTo>
                  <a:pt x="103" y="105"/>
                </a:lnTo>
                <a:lnTo>
                  <a:pt x="106" y="106"/>
                </a:lnTo>
                <a:lnTo>
                  <a:pt x="107" y="106"/>
                </a:lnTo>
                <a:lnTo>
                  <a:pt x="107" y="105"/>
                </a:lnTo>
                <a:lnTo>
                  <a:pt x="108" y="105"/>
                </a:lnTo>
                <a:lnTo>
                  <a:pt x="108" y="104"/>
                </a:lnTo>
                <a:lnTo>
                  <a:pt x="108" y="105"/>
                </a:lnTo>
                <a:lnTo>
                  <a:pt x="109" y="105"/>
                </a:lnTo>
                <a:lnTo>
                  <a:pt x="111" y="104"/>
                </a:lnTo>
                <a:lnTo>
                  <a:pt x="111" y="103"/>
                </a:lnTo>
                <a:lnTo>
                  <a:pt x="111" y="102"/>
                </a:lnTo>
                <a:lnTo>
                  <a:pt x="112" y="102"/>
                </a:lnTo>
                <a:lnTo>
                  <a:pt x="112" y="103"/>
                </a:lnTo>
                <a:lnTo>
                  <a:pt x="113" y="103"/>
                </a:lnTo>
                <a:lnTo>
                  <a:pt x="114" y="103"/>
                </a:lnTo>
                <a:lnTo>
                  <a:pt x="115" y="103"/>
                </a:lnTo>
                <a:lnTo>
                  <a:pt x="115" y="102"/>
                </a:lnTo>
                <a:lnTo>
                  <a:pt x="115" y="101"/>
                </a:lnTo>
                <a:lnTo>
                  <a:pt x="116" y="101"/>
                </a:lnTo>
                <a:lnTo>
                  <a:pt x="117" y="102"/>
                </a:lnTo>
                <a:lnTo>
                  <a:pt x="117" y="103"/>
                </a:lnTo>
                <a:lnTo>
                  <a:pt x="118" y="104"/>
                </a:lnTo>
                <a:lnTo>
                  <a:pt x="119" y="104"/>
                </a:lnTo>
                <a:lnTo>
                  <a:pt x="119" y="103"/>
                </a:lnTo>
                <a:lnTo>
                  <a:pt x="119" y="104"/>
                </a:lnTo>
                <a:lnTo>
                  <a:pt x="119" y="105"/>
                </a:lnTo>
                <a:lnTo>
                  <a:pt x="120" y="105"/>
                </a:lnTo>
                <a:lnTo>
                  <a:pt x="120" y="104"/>
                </a:lnTo>
                <a:lnTo>
                  <a:pt x="121" y="104"/>
                </a:lnTo>
                <a:lnTo>
                  <a:pt x="121" y="105"/>
                </a:lnTo>
                <a:lnTo>
                  <a:pt x="122" y="105"/>
                </a:lnTo>
                <a:lnTo>
                  <a:pt x="122" y="104"/>
                </a:lnTo>
                <a:lnTo>
                  <a:pt x="122" y="103"/>
                </a:lnTo>
                <a:lnTo>
                  <a:pt x="121" y="103"/>
                </a:lnTo>
                <a:lnTo>
                  <a:pt x="122" y="103"/>
                </a:lnTo>
                <a:lnTo>
                  <a:pt x="123" y="104"/>
                </a:lnTo>
                <a:lnTo>
                  <a:pt x="123" y="103"/>
                </a:lnTo>
                <a:lnTo>
                  <a:pt x="124" y="103"/>
                </a:lnTo>
                <a:lnTo>
                  <a:pt x="125" y="103"/>
                </a:lnTo>
                <a:lnTo>
                  <a:pt x="126" y="102"/>
                </a:lnTo>
                <a:lnTo>
                  <a:pt x="126" y="101"/>
                </a:lnTo>
                <a:lnTo>
                  <a:pt x="127" y="101"/>
                </a:lnTo>
                <a:lnTo>
                  <a:pt x="128" y="101"/>
                </a:lnTo>
                <a:lnTo>
                  <a:pt x="128" y="100"/>
                </a:lnTo>
                <a:lnTo>
                  <a:pt x="128" y="99"/>
                </a:lnTo>
                <a:lnTo>
                  <a:pt x="127" y="99"/>
                </a:lnTo>
                <a:lnTo>
                  <a:pt x="126" y="99"/>
                </a:lnTo>
                <a:lnTo>
                  <a:pt x="127" y="98"/>
                </a:lnTo>
                <a:lnTo>
                  <a:pt x="127" y="97"/>
                </a:lnTo>
                <a:lnTo>
                  <a:pt x="127" y="96"/>
                </a:lnTo>
                <a:lnTo>
                  <a:pt x="128" y="96"/>
                </a:lnTo>
                <a:lnTo>
                  <a:pt x="127" y="95"/>
                </a:lnTo>
                <a:lnTo>
                  <a:pt x="127" y="94"/>
                </a:lnTo>
                <a:lnTo>
                  <a:pt x="128" y="94"/>
                </a:lnTo>
                <a:lnTo>
                  <a:pt x="128" y="93"/>
                </a:lnTo>
                <a:lnTo>
                  <a:pt x="127" y="93"/>
                </a:lnTo>
                <a:lnTo>
                  <a:pt x="126" y="93"/>
                </a:lnTo>
                <a:lnTo>
                  <a:pt x="125" y="93"/>
                </a:lnTo>
                <a:lnTo>
                  <a:pt x="125" y="92"/>
                </a:lnTo>
                <a:lnTo>
                  <a:pt x="125" y="91"/>
                </a:lnTo>
                <a:lnTo>
                  <a:pt x="125" y="90"/>
                </a:lnTo>
                <a:lnTo>
                  <a:pt x="125" y="89"/>
                </a:lnTo>
                <a:lnTo>
                  <a:pt x="125" y="88"/>
                </a:lnTo>
                <a:lnTo>
                  <a:pt x="126" y="88"/>
                </a:lnTo>
                <a:lnTo>
                  <a:pt x="126" y="87"/>
                </a:lnTo>
                <a:lnTo>
                  <a:pt x="126" y="86"/>
                </a:lnTo>
                <a:lnTo>
                  <a:pt x="127" y="86"/>
                </a:lnTo>
                <a:lnTo>
                  <a:pt x="128" y="86"/>
                </a:lnTo>
                <a:lnTo>
                  <a:pt x="128" y="85"/>
                </a:lnTo>
                <a:lnTo>
                  <a:pt x="129" y="85"/>
                </a:lnTo>
                <a:lnTo>
                  <a:pt x="129" y="84"/>
                </a:lnTo>
                <a:lnTo>
                  <a:pt x="129" y="83"/>
                </a:lnTo>
                <a:lnTo>
                  <a:pt x="129" y="82"/>
                </a:lnTo>
                <a:lnTo>
                  <a:pt x="130" y="82"/>
                </a:lnTo>
                <a:lnTo>
                  <a:pt x="130" y="81"/>
                </a:lnTo>
                <a:lnTo>
                  <a:pt x="131" y="81"/>
                </a:lnTo>
                <a:lnTo>
                  <a:pt x="131" y="80"/>
                </a:lnTo>
                <a:lnTo>
                  <a:pt x="131" y="79"/>
                </a:lnTo>
                <a:lnTo>
                  <a:pt x="131" y="78"/>
                </a:lnTo>
                <a:lnTo>
                  <a:pt x="131" y="77"/>
                </a:lnTo>
                <a:lnTo>
                  <a:pt x="132" y="76"/>
                </a:lnTo>
                <a:lnTo>
                  <a:pt x="132" y="75"/>
                </a:lnTo>
                <a:lnTo>
                  <a:pt x="133" y="75"/>
                </a:lnTo>
                <a:lnTo>
                  <a:pt x="133" y="74"/>
                </a:lnTo>
                <a:lnTo>
                  <a:pt x="134" y="74"/>
                </a:lnTo>
                <a:lnTo>
                  <a:pt x="135" y="73"/>
                </a:lnTo>
                <a:lnTo>
                  <a:pt x="135" y="72"/>
                </a:lnTo>
                <a:lnTo>
                  <a:pt x="136" y="72"/>
                </a:lnTo>
                <a:lnTo>
                  <a:pt x="136" y="71"/>
                </a:lnTo>
                <a:lnTo>
                  <a:pt x="136" y="70"/>
                </a:lnTo>
                <a:lnTo>
                  <a:pt x="137" y="70"/>
                </a:lnTo>
                <a:lnTo>
                  <a:pt x="137" y="69"/>
                </a:lnTo>
                <a:lnTo>
                  <a:pt x="138" y="68"/>
                </a:lnTo>
                <a:lnTo>
                  <a:pt x="138" y="67"/>
                </a:lnTo>
                <a:lnTo>
                  <a:pt x="138" y="66"/>
                </a:lnTo>
                <a:lnTo>
                  <a:pt x="139" y="66"/>
                </a:lnTo>
                <a:lnTo>
                  <a:pt x="139" y="65"/>
                </a:lnTo>
                <a:lnTo>
                  <a:pt x="140" y="65"/>
                </a:lnTo>
                <a:lnTo>
                  <a:pt x="140" y="64"/>
                </a:lnTo>
                <a:lnTo>
                  <a:pt x="141" y="64"/>
                </a:lnTo>
                <a:lnTo>
                  <a:pt x="141" y="63"/>
                </a:lnTo>
                <a:lnTo>
                  <a:pt x="141" y="62"/>
                </a:lnTo>
                <a:lnTo>
                  <a:pt x="141" y="61"/>
                </a:lnTo>
                <a:lnTo>
                  <a:pt x="142" y="61"/>
                </a:lnTo>
                <a:lnTo>
                  <a:pt x="143" y="61"/>
                </a:lnTo>
                <a:lnTo>
                  <a:pt x="144" y="61"/>
                </a:lnTo>
                <a:lnTo>
                  <a:pt x="145" y="61"/>
                </a:lnTo>
                <a:lnTo>
                  <a:pt x="146" y="61"/>
                </a:lnTo>
                <a:lnTo>
                  <a:pt x="147" y="61"/>
                </a:lnTo>
                <a:lnTo>
                  <a:pt x="148" y="61"/>
                </a:lnTo>
                <a:lnTo>
                  <a:pt x="149" y="61"/>
                </a:lnTo>
                <a:lnTo>
                  <a:pt x="150" y="61"/>
                </a:lnTo>
                <a:lnTo>
                  <a:pt x="150" y="62"/>
                </a:lnTo>
                <a:lnTo>
                  <a:pt x="151" y="62"/>
                </a:lnTo>
                <a:lnTo>
                  <a:pt x="152" y="62"/>
                </a:lnTo>
                <a:lnTo>
                  <a:pt x="153" y="62"/>
                </a:lnTo>
                <a:lnTo>
                  <a:pt x="154" y="63"/>
                </a:lnTo>
                <a:lnTo>
                  <a:pt x="155" y="63"/>
                </a:lnTo>
                <a:lnTo>
                  <a:pt x="156" y="63"/>
                </a:lnTo>
                <a:lnTo>
                  <a:pt x="156" y="64"/>
                </a:lnTo>
                <a:lnTo>
                  <a:pt x="157" y="64"/>
                </a:lnTo>
                <a:lnTo>
                  <a:pt x="158" y="64"/>
                </a:lnTo>
                <a:lnTo>
                  <a:pt x="158" y="65"/>
                </a:lnTo>
                <a:lnTo>
                  <a:pt x="159" y="65"/>
                </a:lnTo>
                <a:lnTo>
                  <a:pt x="160" y="65"/>
                </a:lnTo>
                <a:lnTo>
                  <a:pt x="163" y="65"/>
                </a:lnTo>
                <a:lnTo>
                  <a:pt x="163" y="64"/>
                </a:lnTo>
                <a:lnTo>
                  <a:pt x="163" y="63"/>
                </a:lnTo>
                <a:lnTo>
                  <a:pt x="163" y="62"/>
                </a:lnTo>
                <a:lnTo>
                  <a:pt x="163" y="61"/>
                </a:lnTo>
                <a:lnTo>
                  <a:pt x="164" y="61"/>
                </a:lnTo>
                <a:lnTo>
                  <a:pt x="164" y="60"/>
                </a:lnTo>
                <a:lnTo>
                  <a:pt x="165" y="59"/>
                </a:lnTo>
                <a:lnTo>
                  <a:pt x="165" y="58"/>
                </a:lnTo>
                <a:lnTo>
                  <a:pt x="166" y="57"/>
                </a:lnTo>
                <a:lnTo>
                  <a:pt x="166" y="56"/>
                </a:lnTo>
                <a:lnTo>
                  <a:pt x="167" y="56"/>
                </a:lnTo>
                <a:lnTo>
                  <a:pt x="167" y="55"/>
                </a:lnTo>
                <a:lnTo>
                  <a:pt x="168" y="55"/>
                </a:lnTo>
                <a:lnTo>
                  <a:pt x="168" y="54"/>
                </a:lnTo>
                <a:lnTo>
                  <a:pt x="168" y="53"/>
                </a:lnTo>
                <a:lnTo>
                  <a:pt x="169" y="52"/>
                </a:lnTo>
                <a:lnTo>
                  <a:pt x="169" y="51"/>
                </a:lnTo>
                <a:lnTo>
                  <a:pt x="170" y="48"/>
                </a:lnTo>
                <a:lnTo>
                  <a:pt x="170" y="47"/>
                </a:lnTo>
                <a:lnTo>
                  <a:pt x="170" y="46"/>
                </a:lnTo>
                <a:lnTo>
                  <a:pt x="171" y="46"/>
                </a:lnTo>
                <a:lnTo>
                  <a:pt x="171" y="45"/>
                </a:lnTo>
                <a:lnTo>
                  <a:pt x="171" y="44"/>
                </a:lnTo>
                <a:lnTo>
                  <a:pt x="171" y="43"/>
                </a:lnTo>
                <a:lnTo>
                  <a:pt x="172" y="43"/>
                </a:lnTo>
                <a:lnTo>
                  <a:pt x="172" y="42"/>
                </a:lnTo>
                <a:lnTo>
                  <a:pt x="172" y="41"/>
                </a:lnTo>
                <a:lnTo>
                  <a:pt x="172" y="40"/>
                </a:lnTo>
                <a:lnTo>
                  <a:pt x="171" y="40"/>
                </a:lnTo>
                <a:lnTo>
                  <a:pt x="172" y="40"/>
                </a:lnTo>
                <a:lnTo>
                  <a:pt x="172" y="39"/>
                </a:lnTo>
                <a:lnTo>
                  <a:pt x="173" y="39"/>
                </a:lnTo>
                <a:lnTo>
                  <a:pt x="173" y="38"/>
                </a:lnTo>
                <a:lnTo>
                  <a:pt x="174" y="38"/>
                </a:lnTo>
                <a:lnTo>
                  <a:pt x="175" y="38"/>
                </a:lnTo>
                <a:lnTo>
                  <a:pt x="176" y="38"/>
                </a:lnTo>
                <a:lnTo>
                  <a:pt x="177" y="38"/>
                </a:lnTo>
                <a:lnTo>
                  <a:pt x="178" y="38"/>
                </a:lnTo>
                <a:lnTo>
                  <a:pt x="178" y="39"/>
                </a:lnTo>
                <a:lnTo>
                  <a:pt x="179" y="39"/>
                </a:lnTo>
                <a:lnTo>
                  <a:pt x="180" y="39"/>
                </a:lnTo>
                <a:lnTo>
                  <a:pt x="181" y="39"/>
                </a:lnTo>
                <a:lnTo>
                  <a:pt x="182" y="39"/>
                </a:lnTo>
                <a:lnTo>
                  <a:pt x="183" y="39"/>
                </a:lnTo>
                <a:lnTo>
                  <a:pt x="184" y="39"/>
                </a:lnTo>
                <a:lnTo>
                  <a:pt x="185" y="39"/>
                </a:lnTo>
                <a:lnTo>
                  <a:pt x="185" y="38"/>
                </a:lnTo>
                <a:lnTo>
                  <a:pt x="186" y="38"/>
                </a:lnTo>
                <a:lnTo>
                  <a:pt x="187" y="38"/>
                </a:lnTo>
                <a:lnTo>
                  <a:pt x="188" y="38"/>
                </a:lnTo>
                <a:lnTo>
                  <a:pt x="188" y="37"/>
                </a:lnTo>
                <a:lnTo>
                  <a:pt x="189" y="37"/>
                </a:lnTo>
                <a:lnTo>
                  <a:pt x="190" y="37"/>
                </a:lnTo>
                <a:lnTo>
                  <a:pt x="191" y="37"/>
                </a:lnTo>
                <a:lnTo>
                  <a:pt x="192" y="37"/>
                </a:lnTo>
                <a:lnTo>
                  <a:pt x="193" y="37"/>
                </a:lnTo>
                <a:lnTo>
                  <a:pt x="194" y="37"/>
                </a:lnTo>
                <a:lnTo>
                  <a:pt x="194" y="38"/>
                </a:lnTo>
                <a:lnTo>
                  <a:pt x="195" y="38"/>
                </a:lnTo>
                <a:lnTo>
                  <a:pt x="196" y="38"/>
                </a:lnTo>
                <a:lnTo>
                  <a:pt x="197" y="38"/>
                </a:lnTo>
                <a:lnTo>
                  <a:pt x="197" y="39"/>
                </a:lnTo>
                <a:lnTo>
                  <a:pt x="198" y="39"/>
                </a:lnTo>
                <a:lnTo>
                  <a:pt x="199" y="39"/>
                </a:lnTo>
                <a:lnTo>
                  <a:pt x="200" y="39"/>
                </a:lnTo>
                <a:lnTo>
                  <a:pt x="200" y="40"/>
                </a:lnTo>
                <a:lnTo>
                  <a:pt x="201" y="40"/>
                </a:lnTo>
                <a:lnTo>
                  <a:pt x="202" y="40"/>
                </a:lnTo>
                <a:lnTo>
                  <a:pt x="203" y="40"/>
                </a:lnTo>
                <a:lnTo>
                  <a:pt x="204" y="40"/>
                </a:lnTo>
                <a:lnTo>
                  <a:pt x="205" y="40"/>
                </a:lnTo>
                <a:lnTo>
                  <a:pt x="206" y="40"/>
                </a:lnTo>
                <a:lnTo>
                  <a:pt x="207" y="40"/>
                </a:lnTo>
                <a:lnTo>
                  <a:pt x="208" y="40"/>
                </a:lnTo>
                <a:lnTo>
                  <a:pt x="209" y="40"/>
                </a:lnTo>
                <a:lnTo>
                  <a:pt x="210" y="40"/>
                </a:lnTo>
                <a:lnTo>
                  <a:pt x="211" y="40"/>
                </a:lnTo>
                <a:lnTo>
                  <a:pt x="212" y="39"/>
                </a:lnTo>
                <a:lnTo>
                  <a:pt x="213" y="39"/>
                </a:lnTo>
                <a:lnTo>
                  <a:pt x="214" y="39"/>
                </a:lnTo>
                <a:lnTo>
                  <a:pt x="215" y="38"/>
                </a:lnTo>
                <a:lnTo>
                  <a:pt x="216" y="38"/>
                </a:lnTo>
                <a:lnTo>
                  <a:pt x="216" y="37"/>
                </a:lnTo>
                <a:lnTo>
                  <a:pt x="217" y="37"/>
                </a:lnTo>
                <a:lnTo>
                  <a:pt x="217" y="36"/>
                </a:lnTo>
                <a:lnTo>
                  <a:pt x="218" y="36"/>
                </a:lnTo>
                <a:lnTo>
                  <a:pt x="218" y="35"/>
                </a:lnTo>
                <a:lnTo>
                  <a:pt x="219" y="35"/>
                </a:lnTo>
                <a:lnTo>
                  <a:pt x="219" y="34"/>
                </a:lnTo>
                <a:lnTo>
                  <a:pt x="219" y="33"/>
                </a:lnTo>
                <a:lnTo>
                  <a:pt x="219" y="32"/>
                </a:lnTo>
                <a:lnTo>
                  <a:pt x="219" y="31"/>
                </a:lnTo>
                <a:lnTo>
                  <a:pt x="220" y="31"/>
                </a:lnTo>
                <a:lnTo>
                  <a:pt x="220" y="30"/>
                </a:lnTo>
                <a:lnTo>
                  <a:pt x="220" y="29"/>
                </a:lnTo>
                <a:lnTo>
                  <a:pt x="221" y="29"/>
                </a:lnTo>
                <a:lnTo>
                  <a:pt x="221" y="28"/>
                </a:lnTo>
                <a:lnTo>
                  <a:pt x="222" y="27"/>
                </a:lnTo>
                <a:lnTo>
                  <a:pt x="222" y="26"/>
                </a:lnTo>
                <a:lnTo>
                  <a:pt x="223" y="26"/>
                </a:lnTo>
                <a:lnTo>
                  <a:pt x="223" y="25"/>
                </a:lnTo>
                <a:lnTo>
                  <a:pt x="224" y="25"/>
                </a:lnTo>
                <a:lnTo>
                  <a:pt x="224" y="24"/>
                </a:lnTo>
                <a:lnTo>
                  <a:pt x="225" y="23"/>
                </a:lnTo>
                <a:lnTo>
                  <a:pt x="226" y="22"/>
                </a:lnTo>
                <a:lnTo>
                  <a:pt x="227" y="21"/>
                </a:lnTo>
                <a:lnTo>
                  <a:pt x="228" y="21"/>
                </a:lnTo>
                <a:lnTo>
                  <a:pt x="228" y="20"/>
                </a:lnTo>
                <a:lnTo>
                  <a:pt x="229" y="20"/>
                </a:lnTo>
                <a:lnTo>
                  <a:pt x="229" y="19"/>
                </a:lnTo>
                <a:lnTo>
                  <a:pt x="230" y="19"/>
                </a:lnTo>
                <a:lnTo>
                  <a:pt x="231" y="19"/>
                </a:lnTo>
                <a:lnTo>
                  <a:pt x="231" y="18"/>
                </a:lnTo>
                <a:lnTo>
                  <a:pt x="232" y="18"/>
                </a:lnTo>
                <a:lnTo>
                  <a:pt x="232" y="17"/>
                </a:lnTo>
                <a:lnTo>
                  <a:pt x="233" y="17"/>
                </a:lnTo>
                <a:lnTo>
                  <a:pt x="234" y="17"/>
                </a:lnTo>
                <a:lnTo>
                  <a:pt x="235" y="17"/>
                </a:lnTo>
                <a:lnTo>
                  <a:pt x="236" y="17"/>
                </a:lnTo>
                <a:lnTo>
                  <a:pt x="237" y="17"/>
                </a:lnTo>
                <a:lnTo>
                  <a:pt x="238" y="17"/>
                </a:lnTo>
                <a:lnTo>
                  <a:pt x="238" y="16"/>
                </a:lnTo>
                <a:lnTo>
                  <a:pt x="239" y="16"/>
                </a:lnTo>
                <a:lnTo>
                  <a:pt x="240" y="16"/>
                </a:lnTo>
                <a:lnTo>
                  <a:pt x="240" y="15"/>
                </a:lnTo>
                <a:lnTo>
                  <a:pt x="241" y="15"/>
                </a:lnTo>
                <a:lnTo>
                  <a:pt x="241" y="14"/>
                </a:lnTo>
                <a:lnTo>
                  <a:pt x="241" y="13"/>
                </a:lnTo>
                <a:lnTo>
                  <a:pt x="240" y="13"/>
                </a:lnTo>
                <a:lnTo>
                  <a:pt x="240" y="12"/>
                </a:lnTo>
                <a:lnTo>
                  <a:pt x="239" y="12"/>
                </a:lnTo>
                <a:lnTo>
                  <a:pt x="238" y="12"/>
                </a:lnTo>
                <a:lnTo>
                  <a:pt x="238" y="11"/>
                </a:lnTo>
                <a:lnTo>
                  <a:pt x="238" y="10"/>
                </a:lnTo>
                <a:lnTo>
                  <a:pt x="239" y="10"/>
                </a:lnTo>
                <a:lnTo>
                  <a:pt x="239" y="9"/>
                </a:lnTo>
                <a:lnTo>
                  <a:pt x="239" y="8"/>
                </a:lnTo>
                <a:lnTo>
                  <a:pt x="238" y="8"/>
                </a:lnTo>
                <a:lnTo>
                  <a:pt x="238" y="7"/>
                </a:lnTo>
                <a:lnTo>
                  <a:pt x="238" y="6"/>
                </a:lnTo>
                <a:lnTo>
                  <a:pt x="237" y="6"/>
                </a:lnTo>
                <a:lnTo>
                  <a:pt x="236" y="6"/>
                </a:lnTo>
                <a:lnTo>
                  <a:pt x="236" y="5"/>
                </a:lnTo>
                <a:lnTo>
                  <a:pt x="235" y="4"/>
                </a:lnTo>
                <a:lnTo>
                  <a:pt x="235" y="3"/>
                </a:lnTo>
                <a:lnTo>
                  <a:pt x="234" y="3"/>
                </a:lnTo>
                <a:lnTo>
                  <a:pt x="234" y="2"/>
                </a:lnTo>
                <a:lnTo>
                  <a:pt x="233" y="2"/>
                </a:lnTo>
                <a:lnTo>
                  <a:pt x="233" y="1"/>
                </a:lnTo>
                <a:lnTo>
                  <a:pt x="233" y="0"/>
                </a:lnTo>
                <a:lnTo>
                  <a:pt x="236" y="1"/>
                </a:lnTo>
                <a:lnTo>
                  <a:pt x="237" y="2"/>
                </a:lnTo>
                <a:lnTo>
                  <a:pt x="238" y="2"/>
                </a:lnTo>
                <a:lnTo>
                  <a:pt x="239" y="3"/>
                </a:lnTo>
                <a:lnTo>
                  <a:pt x="240" y="3"/>
                </a:lnTo>
                <a:lnTo>
                  <a:pt x="241" y="3"/>
                </a:lnTo>
                <a:lnTo>
                  <a:pt x="242" y="3"/>
                </a:lnTo>
                <a:lnTo>
                  <a:pt x="243" y="4"/>
                </a:lnTo>
                <a:lnTo>
                  <a:pt x="244" y="4"/>
                </a:lnTo>
                <a:lnTo>
                  <a:pt x="245" y="4"/>
                </a:lnTo>
                <a:lnTo>
                  <a:pt x="246" y="4"/>
                </a:lnTo>
                <a:lnTo>
                  <a:pt x="247" y="4"/>
                </a:lnTo>
                <a:lnTo>
                  <a:pt x="249" y="4"/>
                </a:lnTo>
                <a:lnTo>
                  <a:pt x="250" y="4"/>
                </a:lnTo>
                <a:lnTo>
                  <a:pt x="252" y="4"/>
                </a:lnTo>
                <a:lnTo>
                  <a:pt x="253" y="4"/>
                </a:lnTo>
                <a:lnTo>
                  <a:pt x="254" y="4"/>
                </a:lnTo>
                <a:lnTo>
                  <a:pt x="255" y="3"/>
                </a:lnTo>
                <a:lnTo>
                  <a:pt x="257" y="3"/>
                </a:lnTo>
                <a:lnTo>
                  <a:pt x="258" y="3"/>
                </a:lnTo>
                <a:lnTo>
                  <a:pt x="260" y="3"/>
                </a:lnTo>
                <a:lnTo>
                  <a:pt x="261" y="3"/>
                </a:lnTo>
                <a:lnTo>
                  <a:pt x="262" y="10"/>
                </a:lnTo>
                <a:lnTo>
                  <a:pt x="263" y="12"/>
                </a:lnTo>
                <a:lnTo>
                  <a:pt x="263" y="14"/>
                </a:lnTo>
                <a:lnTo>
                  <a:pt x="264" y="15"/>
                </a:lnTo>
                <a:lnTo>
                  <a:pt x="266" y="16"/>
                </a:lnTo>
                <a:lnTo>
                  <a:pt x="267" y="17"/>
                </a:lnTo>
                <a:lnTo>
                  <a:pt x="268" y="18"/>
                </a:lnTo>
                <a:lnTo>
                  <a:pt x="267" y="19"/>
                </a:lnTo>
                <a:lnTo>
                  <a:pt x="266" y="19"/>
                </a:lnTo>
                <a:lnTo>
                  <a:pt x="265" y="19"/>
                </a:lnTo>
                <a:lnTo>
                  <a:pt x="263" y="17"/>
                </a:lnTo>
                <a:lnTo>
                  <a:pt x="262" y="16"/>
                </a:lnTo>
                <a:lnTo>
                  <a:pt x="261" y="17"/>
                </a:lnTo>
                <a:lnTo>
                  <a:pt x="262" y="18"/>
                </a:lnTo>
                <a:lnTo>
                  <a:pt x="263" y="20"/>
                </a:lnTo>
                <a:lnTo>
                  <a:pt x="263" y="21"/>
                </a:lnTo>
                <a:lnTo>
                  <a:pt x="266" y="22"/>
                </a:lnTo>
                <a:lnTo>
                  <a:pt x="269" y="22"/>
                </a:lnTo>
                <a:lnTo>
                  <a:pt x="271" y="23"/>
                </a:lnTo>
                <a:lnTo>
                  <a:pt x="273" y="24"/>
                </a:lnTo>
                <a:lnTo>
                  <a:pt x="274" y="25"/>
                </a:lnTo>
                <a:lnTo>
                  <a:pt x="275" y="28"/>
                </a:lnTo>
                <a:lnTo>
                  <a:pt x="275" y="30"/>
                </a:lnTo>
                <a:lnTo>
                  <a:pt x="277" y="32"/>
                </a:lnTo>
                <a:lnTo>
                  <a:pt x="279" y="37"/>
                </a:lnTo>
                <a:lnTo>
                  <a:pt x="294" y="37"/>
                </a:lnTo>
                <a:lnTo>
                  <a:pt x="294" y="38"/>
                </a:lnTo>
                <a:lnTo>
                  <a:pt x="293" y="38"/>
                </a:lnTo>
                <a:lnTo>
                  <a:pt x="293" y="39"/>
                </a:lnTo>
                <a:lnTo>
                  <a:pt x="294" y="39"/>
                </a:lnTo>
                <a:lnTo>
                  <a:pt x="294" y="40"/>
                </a:lnTo>
                <a:lnTo>
                  <a:pt x="294" y="41"/>
                </a:lnTo>
                <a:lnTo>
                  <a:pt x="294" y="42"/>
                </a:lnTo>
                <a:lnTo>
                  <a:pt x="294" y="43"/>
                </a:lnTo>
                <a:lnTo>
                  <a:pt x="294" y="44"/>
                </a:lnTo>
                <a:lnTo>
                  <a:pt x="294" y="45"/>
                </a:lnTo>
                <a:lnTo>
                  <a:pt x="294" y="46"/>
                </a:lnTo>
                <a:lnTo>
                  <a:pt x="294" y="47"/>
                </a:lnTo>
                <a:lnTo>
                  <a:pt x="294" y="48"/>
                </a:lnTo>
                <a:lnTo>
                  <a:pt x="294" y="49"/>
                </a:lnTo>
                <a:lnTo>
                  <a:pt x="294" y="50"/>
                </a:lnTo>
                <a:lnTo>
                  <a:pt x="294" y="51"/>
                </a:lnTo>
                <a:lnTo>
                  <a:pt x="293" y="51"/>
                </a:lnTo>
                <a:lnTo>
                  <a:pt x="293" y="52"/>
                </a:lnTo>
                <a:lnTo>
                  <a:pt x="293" y="51"/>
                </a:lnTo>
                <a:lnTo>
                  <a:pt x="292" y="51"/>
                </a:lnTo>
                <a:lnTo>
                  <a:pt x="292" y="52"/>
                </a:lnTo>
                <a:lnTo>
                  <a:pt x="293" y="52"/>
                </a:lnTo>
                <a:lnTo>
                  <a:pt x="293" y="53"/>
                </a:lnTo>
                <a:lnTo>
                  <a:pt x="292" y="53"/>
                </a:lnTo>
                <a:lnTo>
                  <a:pt x="292" y="54"/>
                </a:lnTo>
                <a:lnTo>
                  <a:pt x="291" y="54"/>
                </a:lnTo>
                <a:lnTo>
                  <a:pt x="291" y="55"/>
                </a:lnTo>
                <a:lnTo>
                  <a:pt x="290" y="55"/>
                </a:lnTo>
                <a:lnTo>
                  <a:pt x="290" y="56"/>
                </a:lnTo>
                <a:lnTo>
                  <a:pt x="289" y="56"/>
                </a:lnTo>
                <a:lnTo>
                  <a:pt x="288" y="57"/>
                </a:lnTo>
                <a:lnTo>
                  <a:pt x="288" y="58"/>
                </a:lnTo>
                <a:lnTo>
                  <a:pt x="287" y="58"/>
                </a:lnTo>
                <a:lnTo>
                  <a:pt x="287" y="59"/>
                </a:lnTo>
                <a:lnTo>
                  <a:pt x="286" y="59"/>
                </a:lnTo>
                <a:lnTo>
                  <a:pt x="286" y="60"/>
                </a:lnTo>
                <a:lnTo>
                  <a:pt x="285" y="61"/>
                </a:lnTo>
                <a:lnTo>
                  <a:pt x="284" y="61"/>
                </a:lnTo>
                <a:lnTo>
                  <a:pt x="283" y="61"/>
                </a:lnTo>
                <a:lnTo>
                  <a:pt x="282" y="61"/>
                </a:lnTo>
                <a:lnTo>
                  <a:pt x="282" y="62"/>
                </a:lnTo>
                <a:lnTo>
                  <a:pt x="282" y="63"/>
                </a:lnTo>
                <a:lnTo>
                  <a:pt x="281" y="64"/>
                </a:lnTo>
                <a:lnTo>
                  <a:pt x="280" y="65"/>
                </a:lnTo>
                <a:lnTo>
                  <a:pt x="279" y="66"/>
                </a:lnTo>
                <a:lnTo>
                  <a:pt x="278" y="67"/>
                </a:lnTo>
                <a:lnTo>
                  <a:pt x="277" y="68"/>
                </a:lnTo>
                <a:lnTo>
                  <a:pt x="276" y="68"/>
                </a:lnTo>
                <a:lnTo>
                  <a:pt x="276" y="69"/>
                </a:lnTo>
                <a:lnTo>
                  <a:pt x="275" y="69"/>
                </a:lnTo>
                <a:lnTo>
                  <a:pt x="275" y="70"/>
                </a:lnTo>
                <a:lnTo>
                  <a:pt x="275" y="71"/>
                </a:lnTo>
                <a:lnTo>
                  <a:pt x="275" y="72"/>
                </a:lnTo>
                <a:lnTo>
                  <a:pt x="274" y="72"/>
                </a:lnTo>
                <a:lnTo>
                  <a:pt x="274" y="73"/>
                </a:lnTo>
                <a:lnTo>
                  <a:pt x="274" y="74"/>
                </a:lnTo>
                <a:lnTo>
                  <a:pt x="273" y="74"/>
                </a:lnTo>
                <a:lnTo>
                  <a:pt x="272" y="74"/>
                </a:lnTo>
                <a:lnTo>
                  <a:pt x="272" y="75"/>
                </a:lnTo>
                <a:lnTo>
                  <a:pt x="272" y="76"/>
                </a:lnTo>
                <a:lnTo>
                  <a:pt x="272" y="77"/>
                </a:lnTo>
                <a:lnTo>
                  <a:pt x="271" y="77"/>
                </a:lnTo>
                <a:lnTo>
                  <a:pt x="270" y="78"/>
                </a:lnTo>
                <a:lnTo>
                  <a:pt x="269" y="79"/>
                </a:lnTo>
                <a:lnTo>
                  <a:pt x="269" y="80"/>
                </a:lnTo>
                <a:lnTo>
                  <a:pt x="268" y="80"/>
                </a:lnTo>
                <a:lnTo>
                  <a:pt x="268" y="81"/>
                </a:lnTo>
                <a:lnTo>
                  <a:pt x="267" y="82"/>
                </a:lnTo>
                <a:lnTo>
                  <a:pt x="267" y="83"/>
                </a:lnTo>
                <a:lnTo>
                  <a:pt x="267" y="84"/>
                </a:lnTo>
                <a:lnTo>
                  <a:pt x="266" y="84"/>
                </a:lnTo>
                <a:lnTo>
                  <a:pt x="266" y="85"/>
                </a:lnTo>
                <a:lnTo>
                  <a:pt x="265" y="86"/>
                </a:lnTo>
                <a:lnTo>
                  <a:pt x="265" y="87"/>
                </a:lnTo>
                <a:lnTo>
                  <a:pt x="264" y="87"/>
                </a:lnTo>
                <a:lnTo>
                  <a:pt x="264" y="88"/>
                </a:lnTo>
                <a:lnTo>
                  <a:pt x="264" y="89"/>
                </a:lnTo>
                <a:lnTo>
                  <a:pt x="263" y="90"/>
                </a:lnTo>
                <a:lnTo>
                  <a:pt x="263" y="91"/>
                </a:lnTo>
                <a:lnTo>
                  <a:pt x="263" y="92"/>
                </a:lnTo>
                <a:lnTo>
                  <a:pt x="263" y="93"/>
                </a:lnTo>
                <a:lnTo>
                  <a:pt x="262" y="93"/>
                </a:lnTo>
                <a:lnTo>
                  <a:pt x="262" y="94"/>
                </a:lnTo>
                <a:lnTo>
                  <a:pt x="261" y="94"/>
                </a:lnTo>
                <a:lnTo>
                  <a:pt x="261" y="95"/>
                </a:lnTo>
                <a:lnTo>
                  <a:pt x="261" y="96"/>
                </a:lnTo>
                <a:lnTo>
                  <a:pt x="260" y="96"/>
                </a:lnTo>
                <a:lnTo>
                  <a:pt x="260" y="97"/>
                </a:lnTo>
                <a:lnTo>
                  <a:pt x="260" y="98"/>
                </a:lnTo>
                <a:lnTo>
                  <a:pt x="260" y="99"/>
                </a:lnTo>
                <a:lnTo>
                  <a:pt x="259" y="99"/>
                </a:lnTo>
                <a:lnTo>
                  <a:pt x="259" y="100"/>
                </a:lnTo>
                <a:lnTo>
                  <a:pt x="259" y="101"/>
                </a:lnTo>
                <a:lnTo>
                  <a:pt x="258" y="101"/>
                </a:lnTo>
                <a:lnTo>
                  <a:pt x="258" y="102"/>
                </a:lnTo>
                <a:lnTo>
                  <a:pt x="257" y="102"/>
                </a:lnTo>
                <a:lnTo>
                  <a:pt x="257" y="103"/>
                </a:lnTo>
                <a:lnTo>
                  <a:pt x="257" y="104"/>
                </a:lnTo>
                <a:lnTo>
                  <a:pt x="256" y="104"/>
                </a:lnTo>
                <a:lnTo>
                  <a:pt x="256" y="105"/>
                </a:lnTo>
                <a:lnTo>
                  <a:pt x="255" y="105"/>
                </a:lnTo>
                <a:lnTo>
                  <a:pt x="255" y="106"/>
                </a:lnTo>
                <a:lnTo>
                  <a:pt x="254" y="106"/>
                </a:lnTo>
                <a:lnTo>
                  <a:pt x="254" y="105"/>
                </a:lnTo>
                <a:lnTo>
                  <a:pt x="253" y="105"/>
                </a:lnTo>
                <a:lnTo>
                  <a:pt x="252" y="105"/>
                </a:lnTo>
                <a:lnTo>
                  <a:pt x="252" y="106"/>
                </a:lnTo>
                <a:lnTo>
                  <a:pt x="252" y="107"/>
                </a:lnTo>
                <a:lnTo>
                  <a:pt x="252" y="108"/>
                </a:lnTo>
                <a:lnTo>
                  <a:pt x="251" y="109"/>
                </a:lnTo>
                <a:lnTo>
                  <a:pt x="251" y="110"/>
                </a:lnTo>
                <a:lnTo>
                  <a:pt x="251" y="111"/>
                </a:lnTo>
                <a:lnTo>
                  <a:pt x="250" y="111"/>
                </a:lnTo>
                <a:lnTo>
                  <a:pt x="250" y="112"/>
                </a:lnTo>
                <a:lnTo>
                  <a:pt x="250" y="113"/>
                </a:lnTo>
                <a:lnTo>
                  <a:pt x="250" y="114"/>
                </a:lnTo>
                <a:lnTo>
                  <a:pt x="250" y="115"/>
                </a:lnTo>
                <a:lnTo>
                  <a:pt x="249" y="116"/>
                </a:lnTo>
                <a:lnTo>
                  <a:pt x="249" y="117"/>
                </a:lnTo>
                <a:lnTo>
                  <a:pt x="249" y="118"/>
                </a:lnTo>
                <a:lnTo>
                  <a:pt x="248" y="118"/>
                </a:lnTo>
                <a:lnTo>
                  <a:pt x="248" y="119"/>
                </a:lnTo>
                <a:lnTo>
                  <a:pt x="247" y="119"/>
                </a:lnTo>
                <a:lnTo>
                  <a:pt x="247" y="120"/>
                </a:lnTo>
                <a:lnTo>
                  <a:pt x="247" y="121"/>
                </a:lnTo>
                <a:lnTo>
                  <a:pt x="246" y="121"/>
                </a:lnTo>
                <a:lnTo>
                  <a:pt x="246" y="123"/>
                </a:lnTo>
                <a:lnTo>
                  <a:pt x="245" y="124"/>
                </a:lnTo>
                <a:lnTo>
                  <a:pt x="245" y="125"/>
                </a:lnTo>
                <a:lnTo>
                  <a:pt x="244" y="125"/>
                </a:lnTo>
                <a:lnTo>
                  <a:pt x="244" y="126"/>
                </a:lnTo>
                <a:lnTo>
                  <a:pt x="244" y="127"/>
                </a:lnTo>
                <a:lnTo>
                  <a:pt x="243" y="127"/>
                </a:lnTo>
                <a:lnTo>
                  <a:pt x="243" y="128"/>
                </a:lnTo>
                <a:lnTo>
                  <a:pt x="243" y="129"/>
                </a:lnTo>
                <a:lnTo>
                  <a:pt x="244" y="129"/>
                </a:lnTo>
                <a:lnTo>
                  <a:pt x="244" y="130"/>
                </a:lnTo>
                <a:lnTo>
                  <a:pt x="244" y="131"/>
                </a:lnTo>
                <a:lnTo>
                  <a:pt x="244" y="132"/>
                </a:lnTo>
                <a:lnTo>
                  <a:pt x="244" y="133"/>
                </a:lnTo>
                <a:lnTo>
                  <a:pt x="244" y="134"/>
                </a:lnTo>
                <a:lnTo>
                  <a:pt x="243" y="135"/>
                </a:lnTo>
                <a:lnTo>
                  <a:pt x="243" y="136"/>
                </a:lnTo>
                <a:lnTo>
                  <a:pt x="243" y="137"/>
                </a:lnTo>
                <a:lnTo>
                  <a:pt x="243" y="138"/>
                </a:lnTo>
                <a:lnTo>
                  <a:pt x="242" y="138"/>
                </a:lnTo>
                <a:lnTo>
                  <a:pt x="242" y="139"/>
                </a:lnTo>
                <a:lnTo>
                  <a:pt x="242" y="140"/>
                </a:lnTo>
                <a:close/>
                <a:moveTo>
                  <a:pt x="164" y="248"/>
                </a:moveTo>
                <a:lnTo>
                  <a:pt x="163" y="249"/>
                </a:lnTo>
                <a:lnTo>
                  <a:pt x="164" y="248"/>
                </a:lnTo>
                <a:close/>
              </a:path>
            </a:pathLst>
          </a:custGeom>
          <a:solidFill>
            <a:srgbClr val="E9FFB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09" name="Freeform 177"/>
          <p:cNvSpPr>
            <a:spLocks/>
          </p:cNvSpPr>
          <p:nvPr/>
        </p:nvSpPr>
        <p:spPr bwMode="auto">
          <a:xfrm>
            <a:off x="1291757" y="4737585"/>
            <a:ext cx="259989" cy="222760"/>
          </a:xfrm>
          <a:custGeom>
            <a:avLst/>
            <a:gdLst>
              <a:gd name="T0" fmla="*/ 238 w 262"/>
              <a:gd name="T1" fmla="*/ 59 h 236"/>
              <a:gd name="T2" fmla="*/ 244 w 262"/>
              <a:gd name="T3" fmla="*/ 71 h 236"/>
              <a:gd name="T4" fmla="*/ 248 w 262"/>
              <a:gd name="T5" fmla="*/ 80 h 236"/>
              <a:gd name="T6" fmla="*/ 243 w 262"/>
              <a:gd name="T7" fmla="*/ 89 h 236"/>
              <a:gd name="T8" fmla="*/ 246 w 262"/>
              <a:gd name="T9" fmla="*/ 97 h 236"/>
              <a:gd name="T10" fmla="*/ 250 w 262"/>
              <a:gd name="T11" fmla="*/ 107 h 236"/>
              <a:gd name="T12" fmla="*/ 250 w 262"/>
              <a:gd name="T13" fmla="*/ 117 h 236"/>
              <a:gd name="T14" fmla="*/ 249 w 262"/>
              <a:gd name="T15" fmla="*/ 126 h 236"/>
              <a:gd name="T16" fmla="*/ 244 w 262"/>
              <a:gd name="T17" fmla="*/ 135 h 236"/>
              <a:gd name="T18" fmla="*/ 236 w 262"/>
              <a:gd name="T19" fmla="*/ 142 h 236"/>
              <a:gd name="T20" fmla="*/ 240 w 262"/>
              <a:gd name="T21" fmla="*/ 150 h 236"/>
              <a:gd name="T22" fmla="*/ 245 w 262"/>
              <a:gd name="T23" fmla="*/ 161 h 236"/>
              <a:gd name="T24" fmla="*/ 254 w 262"/>
              <a:gd name="T25" fmla="*/ 167 h 236"/>
              <a:gd name="T26" fmla="*/ 259 w 262"/>
              <a:gd name="T27" fmla="*/ 177 h 236"/>
              <a:gd name="T28" fmla="*/ 262 w 262"/>
              <a:gd name="T29" fmla="*/ 183 h 236"/>
              <a:gd name="T30" fmla="*/ 245 w 262"/>
              <a:gd name="T31" fmla="*/ 201 h 236"/>
              <a:gd name="T32" fmla="*/ 232 w 262"/>
              <a:gd name="T33" fmla="*/ 214 h 236"/>
              <a:gd name="T34" fmla="*/ 213 w 262"/>
              <a:gd name="T35" fmla="*/ 218 h 236"/>
              <a:gd name="T36" fmla="*/ 198 w 262"/>
              <a:gd name="T37" fmla="*/ 225 h 236"/>
              <a:gd name="T38" fmla="*/ 183 w 262"/>
              <a:gd name="T39" fmla="*/ 224 h 236"/>
              <a:gd name="T40" fmla="*/ 172 w 262"/>
              <a:gd name="T41" fmla="*/ 211 h 236"/>
              <a:gd name="T42" fmla="*/ 158 w 262"/>
              <a:gd name="T43" fmla="*/ 211 h 236"/>
              <a:gd name="T44" fmla="*/ 142 w 262"/>
              <a:gd name="T45" fmla="*/ 206 h 236"/>
              <a:gd name="T46" fmla="*/ 126 w 262"/>
              <a:gd name="T47" fmla="*/ 206 h 236"/>
              <a:gd name="T48" fmla="*/ 114 w 262"/>
              <a:gd name="T49" fmla="*/ 215 h 236"/>
              <a:gd name="T50" fmla="*/ 95 w 262"/>
              <a:gd name="T51" fmla="*/ 218 h 236"/>
              <a:gd name="T52" fmla="*/ 75 w 262"/>
              <a:gd name="T53" fmla="*/ 231 h 236"/>
              <a:gd name="T54" fmla="*/ 48 w 262"/>
              <a:gd name="T55" fmla="*/ 231 h 236"/>
              <a:gd name="T56" fmla="*/ 37 w 262"/>
              <a:gd name="T57" fmla="*/ 230 h 236"/>
              <a:gd name="T58" fmla="*/ 25 w 262"/>
              <a:gd name="T59" fmla="*/ 221 h 236"/>
              <a:gd name="T60" fmla="*/ 28 w 262"/>
              <a:gd name="T61" fmla="*/ 208 h 236"/>
              <a:gd name="T62" fmla="*/ 31 w 262"/>
              <a:gd name="T63" fmla="*/ 198 h 236"/>
              <a:gd name="T64" fmla="*/ 33 w 262"/>
              <a:gd name="T65" fmla="*/ 186 h 236"/>
              <a:gd name="T66" fmla="*/ 31 w 262"/>
              <a:gd name="T67" fmla="*/ 190 h 236"/>
              <a:gd name="T68" fmla="*/ 23 w 262"/>
              <a:gd name="T69" fmla="*/ 188 h 236"/>
              <a:gd name="T70" fmla="*/ 20 w 262"/>
              <a:gd name="T71" fmla="*/ 181 h 236"/>
              <a:gd name="T72" fmla="*/ 20 w 262"/>
              <a:gd name="T73" fmla="*/ 173 h 236"/>
              <a:gd name="T74" fmla="*/ 25 w 262"/>
              <a:gd name="T75" fmla="*/ 162 h 236"/>
              <a:gd name="T76" fmla="*/ 18 w 262"/>
              <a:gd name="T77" fmla="*/ 155 h 236"/>
              <a:gd name="T78" fmla="*/ 9 w 262"/>
              <a:gd name="T79" fmla="*/ 151 h 236"/>
              <a:gd name="T80" fmla="*/ 2 w 262"/>
              <a:gd name="T81" fmla="*/ 147 h 236"/>
              <a:gd name="T82" fmla="*/ 9 w 262"/>
              <a:gd name="T83" fmla="*/ 124 h 236"/>
              <a:gd name="T84" fmla="*/ 2 w 262"/>
              <a:gd name="T85" fmla="*/ 115 h 236"/>
              <a:gd name="T86" fmla="*/ 11 w 262"/>
              <a:gd name="T87" fmla="*/ 105 h 236"/>
              <a:gd name="T88" fmla="*/ 10 w 262"/>
              <a:gd name="T89" fmla="*/ 96 h 236"/>
              <a:gd name="T90" fmla="*/ 6 w 262"/>
              <a:gd name="T91" fmla="*/ 90 h 236"/>
              <a:gd name="T92" fmla="*/ 10 w 262"/>
              <a:gd name="T93" fmla="*/ 84 h 236"/>
              <a:gd name="T94" fmla="*/ 8 w 262"/>
              <a:gd name="T95" fmla="*/ 77 h 236"/>
              <a:gd name="T96" fmla="*/ 16 w 262"/>
              <a:gd name="T97" fmla="*/ 60 h 236"/>
              <a:gd name="T98" fmla="*/ 28 w 262"/>
              <a:gd name="T99" fmla="*/ 54 h 236"/>
              <a:gd name="T100" fmla="*/ 38 w 262"/>
              <a:gd name="T101" fmla="*/ 58 h 236"/>
              <a:gd name="T102" fmla="*/ 51 w 262"/>
              <a:gd name="T103" fmla="*/ 57 h 236"/>
              <a:gd name="T104" fmla="*/ 68 w 262"/>
              <a:gd name="T105" fmla="*/ 58 h 236"/>
              <a:gd name="T106" fmla="*/ 75 w 262"/>
              <a:gd name="T107" fmla="*/ 50 h 236"/>
              <a:gd name="T108" fmla="*/ 85 w 262"/>
              <a:gd name="T109" fmla="*/ 30 h 236"/>
              <a:gd name="T110" fmla="*/ 95 w 262"/>
              <a:gd name="T111" fmla="*/ 15 h 236"/>
              <a:gd name="T112" fmla="*/ 108 w 262"/>
              <a:gd name="T113" fmla="*/ 11 h 236"/>
              <a:gd name="T114" fmla="*/ 118 w 262"/>
              <a:gd name="T115" fmla="*/ 11 h 236"/>
              <a:gd name="T116" fmla="*/ 123 w 262"/>
              <a:gd name="T117" fmla="*/ 10 h 236"/>
              <a:gd name="T118" fmla="*/ 127 w 262"/>
              <a:gd name="T119" fmla="*/ 1 h 2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62"/>
              <a:gd name="T181" fmla="*/ 0 h 236"/>
              <a:gd name="T182" fmla="*/ 262 w 262"/>
              <a:gd name="T183" fmla="*/ 236 h 2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62" h="236">
                <a:moveTo>
                  <a:pt x="242" y="47"/>
                </a:moveTo>
                <a:lnTo>
                  <a:pt x="241" y="48"/>
                </a:lnTo>
                <a:lnTo>
                  <a:pt x="241" y="49"/>
                </a:lnTo>
                <a:lnTo>
                  <a:pt x="241" y="50"/>
                </a:lnTo>
                <a:lnTo>
                  <a:pt x="241" y="51"/>
                </a:lnTo>
                <a:lnTo>
                  <a:pt x="241" y="52"/>
                </a:lnTo>
                <a:lnTo>
                  <a:pt x="240" y="52"/>
                </a:lnTo>
                <a:lnTo>
                  <a:pt x="240" y="53"/>
                </a:lnTo>
                <a:lnTo>
                  <a:pt x="240" y="54"/>
                </a:lnTo>
                <a:lnTo>
                  <a:pt x="240" y="55"/>
                </a:lnTo>
                <a:lnTo>
                  <a:pt x="239" y="56"/>
                </a:lnTo>
                <a:lnTo>
                  <a:pt x="239" y="57"/>
                </a:lnTo>
                <a:lnTo>
                  <a:pt x="239" y="58"/>
                </a:lnTo>
                <a:lnTo>
                  <a:pt x="238" y="58"/>
                </a:lnTo>
                <a:lnTo>
                  <a:pt x="238" y="59"/>
                </a:lnTo>
                <a:lnTo>
                  <a:pt x="239" y="59"/>
                </a:lnTo>
                <a:lnTo>
                  <a:pt x="239" y="60"/>
                </a:lnTo>
                <a:lnTo>
                  <a:pt x="239" y="61"/>
                </a:lnTo>
                <a:lnTo>
                  <a:pt x="240" y="61"/>
                </a:lnTo>
                <a:lnTo>
                  <a:pt x="240" y="62"/>
                </a:lnTo>
                <a:lnTo>
                  <a:pt x="240" y="63"/>
                </a:lnTo>
                <a:lnTo>
                  <a:pt x="240" y="64"/>
                </a:lnTo>
                <a:lnTo>
                  <a:pt x="241" y="64"/>
                </a:lnTo>
                <a:lnTo>
                  <a:pt x="241" y="65"/>
                </a:lnTo>
                <a:lnTo>
                  <a:pt x="241" y="66"/>
                </a:lnTo>
                <a:lnTo>
                  <a:pt x="242" y="66"/>
                </a:lnTo>
                <a:lnTo>
                  <a:pt x="242" y="67"/>
                </a:lnTo>
                <a:lnTo>
                  <a:pt x="242" y="68"/>
                </a:lnTo>
                <a:lnTo>
                  <a:pt x="243" y="69"/>
                </a:lnTo>
                <a:lnTo>
                  <a:pt x="243" y="70"/>
                </a:lnTo>
                <a:lnTo>
                  <a:pt x="244" y="70"/>
                </a:lnTo>
                <a:lnTo>
                  <a:pt x="244" y="71"/>
                </a:lnTo>
                <a:lnTo>
                  <a:pt x="244" y="72"/>
                </a:lnTo>
                <a:lnTo>
                  <a:pt x="244" y="73"/>
                </a:lnTo>
                <a:lnTo>
                  <a:pt x="245" y="73"/>
                </a:lnTo>
                <a:lnTo>
                  <a:pt x="245" y="74"/>
                </a:lnTo>
                <a:lnTo>
                  <a:pt x="246" y="74"/>
                </a:lnTo>
                <a:lnTo>
                  <a:pt x="246" y="75"/>
                </a:lnTo>
                <a:lnTo>
                  <a:pt x="247" y="75"/>
                </a:lnTo>
                <a:lnTo>
                  <a:pt x="247" y="77"/>
                </a:lnTo>
                <a:lnTo>
                  <a:pt x="248" y="77"/>
                </a:lnTo>
                <a:lnTo>
                  <a:pt x="248" y="78"/>
                </a:lnTo>
                <a:lnTo>
                  <a:pt x="248" y="79"/>
                </a:lnTo>
                <a:lnTo>
                  <a:pt x="247" y="79"/>
                </a:lnTo>
                <a:lnTo>
                  <a:pt x="247" y="80"/>
                </a:lnTo>
                <a:lnTo>
                  <a:pt x="248" y="80"/>
                </a:lnTo>
                <a:lnTo>
                  <a:pt x="248" y="81"/>
                </a:lnTo>
                <a:lnTo>
                  <a:pt x="247" y="81"/>
                </a:lnTo>
                <a:lnTo>
                  <a:pt x="247" y="82"/>
                </a:lnTo>
                <a:lnTo>
                  <a:pt x="246" y="82"/>
                </a:lnTo>
                <a:lnTo>
                  <a:pt x="246" y="83"/>
                </a:lnTo>
                <a:lnTo>
                  <a:pt x="247" y="83"/>
                </a:lnTo>
                <a:lnTo>
                  <a:pt x="246" y="83"/>
                </a:lnTo>
                <a:lnTo>
                  <a:pt x="246" y="84"/>
                </a:lnTo>
                <a:lnTo>
                  <a:pt x="246" y="85"/>
                </a:lnTo>
                <a:lnTo>
                  <a:pt x="245" y="85"/>
                </a:lnTo>
                <a:lnTo>
                  <a:pt x="245" y="86"/>
                </a:lnTo>
                <a:lnTo>
                  <a:pt x="244" y="86"/>
                </a:lnTo>
                <a:lnTo>
                  <a:pt x="244" y="87"/>
                </a:lnTo>
                <a:lnTo>
                  <a:pt x="244" y="88"/>
                </a:lnTo>
                <a:lnTo>
                  <a:pt x="243" y="88"/>
                </a:lnTo>
                <a:lnTo>
                  <a:pt x="243" y="89"/>
                </a:lnTo>
                <a:lnTo>
                  <a:pt x="242" y="89"/>
                </a:lnTo>
                <a:lnTo>
                  <a:pt x="242" y="90"/>
                </a:lnTo>
                <a:lnTo>
                  <a:pt x="242" y="91"/>
                </a:lnTo>
                <a:lnTo>
                  <a:pt x="242" y="92"/>
                </a:lnTo>
                <a:lnTo>
                  <a:pt x="243" y="92"/>
                </a:lnTo>
                <a:lnTo>
                  <a:pt x="243" y="91"/>
                </a:lnTo>
                <a:lnTo>
                  <a:pt x="244" y="91"/>
                </a:lnTo>
                <a:lnTo>
                  <a:pt x="244" y="92"/>
                </a:lnTo>
                <a:lnTo>
                  <a:pt x="244" y="93"/>
                </a:lnTo>
                <a:lnTo>
                  <a:pt x="244" y="94"/>
                </a:lnTo>
                <a:lnTo>
                  <a:pt x="244" y="95"/>
                </a:lnTo>
                <a:lnTo>
                  <a:pt x="244" y="96"/>
                </a:lnTo>
                <a:lnTo>
                  <a:pt x="245" y="97"/>
                </a:lnTo>
                <a:lnTo>
                  <a:pt x="246" y="97"/>
                </a:lnTo>
                <a:lnTo>
                  <a:pt x="246" y="98"/>
                </a:lnTo>
                <a:lnTo>
                  <a:pt x="247" y="99"/>
                </a:lnTo>
                <a:lnTo>
                  <a:pt x="247" y="100"/>
                </a:lnTo>
                <a:lnTo>
                  <a:pt x="248" y="100"/>
                </a:lnTo>
                <a:lnTo>
                  <a:pt x="249" y="100"/>
                </a:lnTo>
                <a:lnTo>
                  <a:pt x="249" y="101"/>
                </a:lnTo>
                <a:lnTo>
                  <a:pt x="250" y="101"/>
                </a:lnTo>
                <a:lnTo>
                  <a:pt x="250" y="102"/>
                </a:lnTo>
                <a:lnTo>
                  <a:pt x="251" y="103"/>
                </a:lnTo>
                <a:lnTo>
                  <a:pt x="251" y="104"/>
                </a:lnTo>
                <a:lnTo>
                  <a:pt x="251" y="105"/>
                </a:lnTo>
                <a:lnTo>
                  <a:pt x="250" y="106"/>
                </a:lnTo>
                <a:lnTo>
                  <a:pt x="250" y="105"/>
                </a:lnTo>
                <a:lnTo>
                  <a:pt x="250" y="106"/>
                </a:lnTo>
                <a:lnTo>
                  <a:pt x="250" y="107"/>
                </a:lnTo>
                <a:lnTo>
                  <a:pt x="250" y="108"/>
                </a:lnTo>
                <a:lnTo>
                  <a:pt x="249" y="108"/>
                </a:lnTo>
                <a:lnTo>
                  <a:pt x="249" y="109"/>
                </a:lnTo>
                <a:lnTo>
                  <a:pt x="248" y="109"/>
                </a:lnTo>
                <a:lnTo>
                  <a:pt x="249" y="109"/>
                </a:lnTo>
                <a:lnTo>
                  <a:pt x="249" y="110"/>
                </a:lnTo>
                <a:lnTo>
                  <a:pt x="249" y="111"/>
                </a:lnTo>
                <a:lnTo>
                  <a:pt x="249" y="112"/>
                </a:lnTo>
                <a:lnTo>
                  <a:pt x="248" y="112"/>
                </a:lnTo>
                <a:lnTo>
                  <a:pt x="248" y="113"/>
                </a:lnTo>
                <a:lnTo>
                  <a:pt x="248" y="114"/>
                </a:lnTo>
                <a:lnTo>
                  <a:pt x="249" y="114"/>
                </a:lnTo>
                <a:lnTo>
                  <a:pt x="249" y="115"/>
                </a:lnTo>
                <a:lnTo>
                  <a:pt x="250" y="115"/>
                </a:lnTo>
                <a:lnTo>
                  <a:pt x="250" y="116"/>
                </a:lnTo>
                <a:lnTo>
                  <a:pt x="250" y="117"/>
                </a:lnTo>
                <a:lnTo>
                  <a:pt x="250" y="118"/>
                </a:lnTo>
                <a:lnTo>
                  <a:pt x="250" y="119"/>
                </a:lnTo>
                <a:lnTo>
                  <a:pt x="250" y="120"/>
                </a:lnTo>
                <a:lnTo>
                  <a:pt x="249" y="120"/>
                </a:lnTo>
                <a:lnTo>
                  <a:pt x="248" y="121"/>
                </a:lnTo>
                <a:lnTo>
                  <a:pt x="249" y="121"/>
                </a:lnTo>
                <a:lnTo>
                  <a:pt x="249" y="122"/>
                </a:lnTo>
                <a:lnTo>
                  <a:pt x="250" y="122"/>
                </a:lnTo>
                <a:lnTo>
                  <a:pt x="250" y="123"/>
                </a:lnTo>
                <a:lnTo>
                  <a:pt x="244" y="124"/>
                </a:lnTo>
                <a:lnTo>
                  <a:pt x="241" y="124"/>
                </a:lnTo>
                <a:lnTo>
                  <a:pt x="244" y="124"/>
                </a:lnTo>
                <a:lnTo>
                  <a:pt x="250" y="124"/>
                </a:lnTo>
                <a:lnTo>
                  <a:pt x="249" y="124"/>
                </a:lnTo>
                <a:lnTo>
                  <a:pt x="249" y="125"/>
                </a:lnTo>
                <a:lnTo>
                  <a:pt x="249" y="126"/>
                </a:lnTo>
                <a:lnTo>
                  <a:pt x="249" y="127"/>
                </a:lnTo>
                <a:lnTo>
                  <a:pt x="248" y="127"/>
                </a:lnTo>
                <a:lnTo>
                  <a:pt x="248" y="128"/>
                </a:lnTo>
                <a:lnTo>
                  <a:pt x="247" y="128"/>
                </a:lnTo>
                <a:lnTo>
                  <a:pt x="246" y="128"/>
                </a:lnTo>
                <a:lnTo>
                  <a:pt x="245" y="128"/>
                </a:lnTo>
                <a:lnTo>
                  <a:pt x="245" y="129"/>
                </a:lnTo>
                <a:lnTo>
                  <a:pt x="244" y="129"/>
                </a:lnTo>
                <a:lnTo>
                  <a:pt x="245" y="129"/>
                </a:lnTo>
                <a:lnTo>
                  <a:pt x="245" y="130"/>
                </a:lnTo>
                <a:lnTo>
                  <a:pt x="245" y="131"/>
                </a:lnTo>
                <a:lnTo>
                  <a:pt x="244" y="132"/>
                </a:lnTo>
                <a:lnTo>
                  <a:pt x="244" y="133"/>
                </a:lnTo>
                <a:lnTo>
                  <a:pt x="244" y="134"/>
                </a:lnTo>
                <a:lnTo>
                  <a:pt x="244" y="135"/>
                </a:lnTo>
                <a:lnTo>
                  <a:pt x="243" y="135"/>
                </a:lnTo>
                <a:lnTo>
                  <a:pt x="242" y="136"/>
                </a:lnTo>
                <a:lnTo>
                  <a:pt x="242" y="137"/>
                </a:lnTo>
                <a:lnTo>
                  <a:pt x="241" y="137"/>
                </a:lnTo>
                <a:lnTo>
                  <a:pt x="241" y="138"/>
                </a:lnTo>
                <a:lnTo>
                  <a:pt x="241" y="139"/>
                </a:lnTo>
                <a:lnTo>
                  <a:pt x="240" y="139"/>
                </a:lnTo>
                <a:lnTo>
                  <a:pt x="240" y="140"/>
                </a:lnTo>
                <a:lnTo>
                  <a:pt x="239" y="140"/>
                </a:lnTo>
                <a:lnTo>
                  <a:pt x="239" y="141"/>
                </a:lnTo>
                <a:lnTo>
                  <a:pt x="238" y="141"/>
                </a:lnTo>
                <a:lnTo>
                  <a:pt x="238" y="142"/>
                </a:lnTo>
                <a:lnTo>
                  <a:pt x="237" y="142"/>
                </a:lnTo>
                <a:lnTo>
                  <a:pt x="236" y="142"/>
                </a:lnTo>
                <a:lnTo>
                  <a:pt x="236" y="143"/>
                </a:lnTo>
                <a:lnTo>
                  <a:pt x="236" y="144"/>
                </a:lnTo>
                <a:lnTo>
                  <a:pt x="236" y="145"/>
                </a:lnTo>
                <a:lnTo>
                  <a:pt x="236" y="146"/>
                </a:lnTo>
                <a:lnTo>
                  <a:pt x="236" y="147"/>
                </a:lnTo>
                <a:lnTo>
                  <a:pt x="236" y="148"/>
                </a:lnTo>
                <a:lnTo>
                  <a:pt x="236" y="149"/>
                </a:lnTo>
                <a:lnTo>
                  <a:pt x="237" y="149"/>
                </a:lnTo>
                <a:lnTo>
                  <a:pt x="237" y="150"/>
                </a:lnTo>
                <a:lnTo>
                  <a:pt x="238" y="150"/>
                </a:lnTo>
                <a:lnTo>
                  <a:pt x="238" y="149"/>
                </a:lnTo>
                <a:lnTo>
                  <a:pt x="238" y="150"/>
                </a:lnTo>
                <a:lnTo>
                  <a:pt x="239" y="150"/>
                </a:lnTo>
                <a:lnTo>
                  <a:pt x="239" y="149"/>
                </a:lnTo>
                <a:lnTo>
                  <a:pt x="240" y="149"/>
                </a:lnTo>
                <a:lnTo>
                  <a:pt x="240" y="150"/>
                </a:lnTo>
                <a:lnTo>
                  <a:pt x="241" y="151"/>
                </a:lnTo>
                <a:lnTo>
                  <a:pt x="241" y="152"/>
                </a:lnTo>
                <a:lnTo>
                  <a:pt x="242" y="153"/>
                </a:lnTo>
                <a:lnTo>
                  <a:pt x="242" y="154"/>
                </a:lnTo>
                <a:lnTo>
                  <a:pt x="243" y="154"/>
                </a:lnTo>
                <a:lnTo>
                  <a:pt x="243" y="155"/>
                </a:lnTo>
                <a:lnTo>
                  <a:pt x="243" y="156"/>
                </a:lnTo>
                <a:lnTo>
                  <a:pt x="243" y="157"/>
                </a:lnTo>
                <a:lnTo>
                  <a:pt x="244" y="157"/>
                </a:lnTo>
                <a:lnTo>
                  <a:pt x="244" y="158"/>
                </a:lnTo>
                <a:lnTo>
                  <a:pt x="244" y="159"/>
                </a:lnTo>
                <a:lnTo>
                  <a:pt x="243" y="159"/>
                </a:lnTo>
                <a:lnTo>
                  <a:pt x="243" y="160"/>
                </a:lnTo>
                <a:lnTo>
                  <a:pt x="244" y="160"/>
                </a:lnTo>
                <a:lnTo>
                  <a:pt x="244" y="161"/>
                </a:lnTo>
                <a:lnTo>
                  <a:pt x="245" y="161"/>
                </a:lnTo>
                <a:lnTo>
                  <a:pt x="246" y="161"/>
                </a:lnTo>
                <a:lnTo>
                  <a:pt x="246" y="162"/>
                </a:lnTo>
                <a:lnTo>
                  <a:pt x="247" y="162"/>
                </a:lnTo>
                <a:lnTo>
                  <a:pt x="248" y="162"/>
                </a:lnTo>
                <a:lnTo>
                  <a:pt x="248" y="163"/>
                </a:lnTo>
                <a:lnTo>
                  <a:pt x="249" y="163"/>
                </a:lnTo>
                <a:lnTo>
                  <a:pt x="249" y="164"/>
                </a:lnTo>
                <a:lnTo>
                  <a:pt x="250" y="164"/>
                </a:lnTo>
                <a:lnTo>
                  <a:pt x="250" y="165"/>
                </a:lnTo>
                <a:lnTo>
                  <a:pt x="251" y="165"/>
                </a:lnTo>
                <a:lnTo>
                  <a:pt x="251" y="166"/>
                </a:lnTo>
                <a:lnTo>
                  <a:pt x="252" y="166"/>
                </a:lnTo>
                <a:lnTo>
                  <a:pt x="252" y="167"/>
                </a:lnTo>
                <a:lnTo>
                  <a:pt x="253" y="167"/>
                </a:lnTo>
                <a:lnTo>
                  <a:pt x="254" y="167"/>
                </a:lnTo>
                <a:lnTo>
                  <a:pt x="255" y="167"/>
                </a:lnTo>
                <a:lnTo>
                  <a:pt x="256" y="167"/>
                </a:lnTo>
                <a:lnTo>
                  <a:pt x="257" y="167"/>
                </a:lnTo>
                <a:lnTo>
                  <a:pt x="257" y="168"/>
                </a:lnTo>
                <a:lnTo>
                  <a:pt x="258" y="168"/>
                </a:lnTo>
                <a:lnTo>
                  <a:pt x="258" y="169"/>
                </a:lnTo>
                <a:lnTo>
                  <a:pt x="258" y="170"/>
                </a:lnTo>
                <a:lnTo>
                  <a:pt x="258" y="171"/>
                </a:lnTo>
                <a:lnTo>
                  <a:pt x="258" y="172"/>
                </a:lnTo>
                <a:lnTo>
                  <a:pt x="258" y="173"/>
                </a:lnTo>
                <a:lnTo>
                  <a:pt x="258" y="174"/>
                </a:lnTo>
                <a:lnTo>
                  <a:pt x="259" y="174"/>
                </a:lnTo>
                <a:lnTo>
                  <a:pt x="259" y="175"/>
                </a:lnTo>
                <a:lnTo>
                  <a:pt x="259" y="176"/>
                </a:lnTo>
                <a:lnTo>
                  <a:pt x="259" y="177"/>
                </a:lnTo>
                <a:lnTo>
                  <a:pt x="259" y="176"/>
                </a:lnTo>
                <a:lnTo>
                  <a:pt x="260" y="176"/>
                </a:lnTo>
                <a:lnTo>
                  <a:pt x="260" y="175"/>
                </a:lnTo>
                <a:lnTo>
                  <a:pt x="261" y="175"/>
                </a:lnTo>
                <a:lnTo>
                  <a:pt x="260" y="175"/>
                </a:lnTo>
                <a:lnTo>
                  <a:pt x="260" y="176"/>
                </a:lnTo>
                <a:lnTo>
                  <a:pt x="260" y="177"/>
                </a:lnTo>
                <a:lnTo>
                  <a:pt x="259" y="177"/>
                </a:lnTo>
                <a:lnTo>
                  <a:pt x="259" y="178"/>
                </a:lnTo>
                <a:lnTo>
                  <a:pt x="260" y="179"/>
                </a:lnTo>
                <a:lnTo>
                  <a:pt x="261" y="179"/>
                </a:lnTo>
                <a:lnTo>
                  <a:pt x="261" y="180"/>
                </a:lnTo>
                <a:lnTo>
                  <a:pt x="262" y="180"/>
                </a:lnTo>
                <a:lnTo>
                  <a:pt x="262" y="181"/>
                </a:lnTo>
                <a:lnTo>
                  <a:pt x="262" y="182"/>
                </a:lnTo>
                <a:lnTo>
                  <a:pt x="262" y="183"/>
                </a:lnTo>
                <a:lnTo>
                  <a:pt x="262" y="184"/>
                </a:lnTo>
                <a:lnTo>
                  <a:pt x="262" y="185"/>
                </a:lnTo>
                <a:lnTo>
                  <a:pt x="262" y="186"/>
                </a:lnTo>
                <a:lnTo>
                  <a:pt x="262" y="187"/>
                </a:lnTo>
                <a:lnTo>
                  <a:pt x="262" y="188"/>
                </a:lnTo>
                <a:lnTo>
                  <a:pt x="261" y="189"/>
                </a:lnTo>
                <a:lnTo>
                  <a:pt x="260" y="190"/>
                </a:lnTo>
                <a:lnTo>
                  <a:pt x="260" y="191"/>
                </a:lnTo>
                <a:lnTo>
                  <a:pt x="259" y="192"/>
                </a:lnTo>
                <a:lnTo>
                  <a:pt x="260" y="192"/>
                </a:lnTo>
                <a:lnTo>
                  <a:pt x="251" y="192"/>
                </a:lnTo>
                <a:lnTo>
                  <a:pt x="249" y="197"/>
                </a:lnTo>
                <a:lnTo>
                  <a:pt x="248" y="199"/>
                </a:lnTo>
                <a:lnTo>
                  <a:pt x="246" y="199"/>
                </a:lnTo>
                <a:lnTo>
                  <a:pt x="245" y="201"/>
                </a:lnTo>
                <a:lnTo>
                  <a:pt x="245" y="203"/>
                </a:lnTo>
                <a:lnTo>
                  <a:pt x="246" y="205"/>
                </a:lnTo>
                <a:lnTo>
                  <a:pt x="244" y="206"/>
                </a:lnTo>
                <a:lnTo>
                  <a:pt x="244" y="207"/>
                </a:lnTo>
                <a:lnTo>
                  <a:pt x="244" y="209"/>
                </a:lnTo>
                <a:lnTo>
                  <a:pt x="243" y="210"/>
                </a:lnTo>
                <a:lnTo>
                  <a:pt x="242" y="210"/>
                </a:lnTo>
                <a:lnTo>
                  <a:pt x="241" y="211"/>
                </a:lnTo>
                <a:lnTo>
                  <a:pt x="240" y="211"/>
                </a:lnTo>
                <a:lnTo>
                  <a:pt x="239" y="212"/>
                </a:lnTo>
                <a:lnTo>
                  <a:pt x="238" y="212"/>
                </a:lnTo>
                <a:lnTo>
                  <a:pt x="237" y="212"/>
                </a:lnTo>
                <a:lnTo>
                  <a:pt x="235" y="213"/>
                </a:lnTo>
                <a:lnTo>
                  <a:pt x="234" y="213"/>
                </a:lnTo>
                <a:lnTo>
                  <a:pt x="232" y="214"/>
                </a:lnTo>
                <a:lnTo>
                  <a:pt x="231" y="215"/>
                </a:lnTo>
                <a:lnTo>
                  <a:pt x="230" y="215"/>
                </a:lnTo>
                <a:lnTo>
                  <a:pt x="228" y="215"/>
                </a:lnTo>
                <a:lnTo>
                  <a:pt x="227" y="216"/>
                </a:lnTo>
                <a:lnTo>
                  <a:pt x="225" y="216"/>
                </a:lnTo>
                <a:lnTo>
                  <a:pt x="224" y="216"/>
                </a:lnTo>
                <a:lnTo>
                  <a:pt x="223" y="216"/>
                </a:lnTo>
                <a:lnTo>
                  <a:pt x="222" y="216"/>
                </a:lnTo>
                <a:lnTo>
                  <a:pt x="221" y="216"/>
                </a:lnTo>
                <a:lnTo>
                  <a:pt x="219" y="217"/>
                </a:lnTo>
                <a:lnTo>
                  <a:pt x="218" y="217"/>
                </a:lnTo>
                <a:lnTo>
                  <a:pt x="217" y="217"/>
                </a:lnTo>
                <a:lnTo>
                  <a:pt x="215" y="217"/>
                </a:lnTo>
                <a:lnTo>
                  <a:pt x="214" y="217"/>
                </a:lnTo>
                <a:lnTo>
                  <a:pt x="213" y="218"/>
                </a:lnTo>
                <a:lnTo>
                  <a:pt x="212" y="218"/>
                </a:lnTo>
                <a:lnTo>
                  <a:pt x="211" y="218"/>
                </a:lnTo>
                <a:lnTo>
                  <a:pt x="210" y="218"/>
                </a:lnTo>
                <a:lnTo>
                  <a:pt x="209" y="218"/>
                </a:lnTo>
                <a:lnTo>
                  <a:pt x="208" y="218"/>
                </a:lnTo>
                <a:lnTo>
                  <a:pt x="207" y="219"/>
                </a:lnTo>
                <a:lnTo>
                  <a:pt x="207" y="220"/>
                </a:lnTo>
                <a:lnTo>
                  <a:pt x="206" y="221"/>
                </a:lnTo>
                <a:lnTo>
                  <a:pt x="205" y="221"/>
                </a:lnTo>
                <a:lnTo>
                  <a:pt x="204" y="222"/>
                </a:lnTo>
                <a:lnTo>
                  <a:pt x="203" y="223"/>
                </a:lnTo>
                <a:lnTo>
                  <a:pt x="202" y="223"/>
                </a:lnTo>
                <a:lnTo>
                  <a:pt x="201" y="224"/>
                </a:lnTo>
                <a:lnTo>
                  <a:pt x="200" y="224"/>
                </a:lnTo>
                <a:lnTo>
                  <a:pt x="199" y="224"/>
                </a:lnTo>
                <a:lnTo>
                  <a:pt x="198" y="225"/>
                </a:lnTo>
                <a:lnTo>
                  <a:pt x="197" y="225"/>
                </a:lnTo>
                <a:lnTo>
                  <a:pt x="196" y="226"/>
                </a:lnTo>
                <a:lnTo>
                  <a:pt x="195" y="226"/>
                </a:lnTo>
                <a:lnTo>
                  <a:pt x="194" y="227"/>
                </a:lnTo>
                <a:lnTo>
                  <a:pt x="193" y="227"/>
                </a:lnTo>
                <a:lnTo>
                  <a:pt x="192" y="227"/>
                </a:lnTo>
                <a:lnTo>
                  <a:pt x="191" y="226"/>
                </a:lnTo>
                <a:lnTo>
                  <a:pt x="190" y="226"/>
                </a:lnTo>
                <a:lnTo>
                  <a:pt x="189" y="226"/>
                </a:lnTo>
                <a:lnTo>
                  <a:pt x="188" y="225"/>
                </a:lnTo>
                <a:lnTo>
                  <a:pt x="187" y="225"/>
                </a:lnTo>
                <a:lnTo>
                  <a:pt x="186" y="224"/>
                </a:lnTo>
                <a:lnTo>
                  <a:pt x="185" y="224"/>
                </a:lnTo>
                <a:lnTo>
                  <a:pt x="184" y="224"/>
                </a:lnTo>
                <a:lnTo>
                  <a:pt x="183" y="224"/>
                </a:lnTo>
                <a:lnTo>
                  <a:pt x="182" y="223"/>
                </a:lnTo>
                <a:lnTo>
                  <a:pt x="182" y="222"/>
                </a:lnTo>
                <a:lnTo>
                  <a:pt x="181" y="221"/>
                </a:lnTo>
                <a:lnTo>
                  <a:pt x="181" y="220"/>
                </a:lnTo>
                <a:lnTo>
                  <a:pt x="181" y="218"/>
                </a:lnTo>
                <a:lnTo>
                  <a:pt x="180" y="218"/>
                </a:lnTo>
                <a:lnTo>
                  <a:pt x="180" y="217"/>
                </a:lnTo>
                <a:lnTo>
                  <a:pt x="179" y="216"/>
                </a:lnTo>
                <a:lnTo>
                  <a:pt x="178" y="215"/>
                </a:lnTo>
                <a:lnTo>
                  <a:pt x="178" y="214"/>
                </a:lnTo>
                <a:lnTo>
                  <a:pt x="176" y="213"/>
                </a:lnTo>
                <a:lnTo>
                  <a:pt x="176" y="212"/>
                </a:lnTo>
                <a:lnTo>
                  <a:pt x="175" y="212"/>
                </a:lnTo>
                <a:lnTo>
                  <a:pt x="174" y="211"/>
                </a:lnTo>
                <a:lnTo>
                  <a:pt x="173" y="211"/>
                </a:lnTo>
                <a:lnTo>
                  <a:pt x="172" y="211"/>
                </a:lnTo>
                <a:lnTo>
                  <a:pt x="171" y="211"/>
                </a:lnTo>
                <a:lnTo>
                  <a:pt x="170" y="211"/>
                </a:lnTo>
                <a:lnTo>
                  <a:pt x="169" y="212"/>
                </a:lnTo>
                <a:lnTo>
                  <a:pt x="168" y="212"/>
                </a:lnTo>
                <a:lnTo>
                  <a:pt x="167" y="212"/>
                </a:lnTo>
                <a:lnTo>
                  <a:pt x="166" y="213"/>
                </a:lnTo>
                <a:lnTo>
                  <a:pt x="165" y="213"/>
                </a:lnTo>
                <a:lnTo>
                  <a:pt x="164" y="212"/>
                </a:lnTo>
                <a:lnTo>
                  <a:pt x="163" y="212"/>
                </a:lnTo>
                <a:lnTo>
                  <a:pt x="162" y="212"/>
                </a:lnTo>
                <a:lnTo>
                  <a:pt x="161" y="212"/>
                </a:lnTo>
                <a:lnTo>
                  <a:pt x="160" y="212"/>
                </a:lnTo>
                <a:lnTo>
                  <a:pt x="159" y="212"/>
                </a:lnTo>
                <a:lnTo>
                  <a:pt x="159" y="211"/>
                </a:lnTo>
                <a:lnTo>
                  <a:pt x="158" y="211"/>
                </a:lnTo>
                <a:lnTo>
                  <a:pt x="157" y="211"/>
                </a:lnTo>
                <a:lnTo>
                  <a:pt x="157" y="210"/>
                </a:lnTo>
                <a:lnTo>
                  <a:pt x="156" y="210"/>
                </a:lnTo>
                <a:lnTo>
                  <a:pt x="156" y="209"/>
                </a:lnTo>
                <a:lnTo>
                  <a:pt x="155" y="209"/>
                </a:lnTo>
                <a:lnTo>
                  <a:pt x="154" y="208"/>
                </a:lnTo>
                <a:lnTo>
                  <a:pt x="153" y="208"/>
                </a:lnTo>
                <a:lnTo>
                  <a:pt x="152" y="207"/>
                </a:lnTo>
                <a:lnTo>
                  <a:pt x="150" y="207"/>
                </a:lnTo>
                <a:lnTo>
                  <a:pt x="148" y="207"/>
                </a:lnTo>
                <a:lnTo>
                  <a:pt x="148" y="206"/>
                </a:lnTo>
                <a:lnTo>
                  <a:pt x="146" y="206"/>
                </a:lnTo>
                <a:lnTo>
                  <a:pt x="145" y="206"/>
                </a:lnTo>
                <a:lnTo>
                  <a:pt x="144" y="206"/>
                </a:lnTo>
                <a:lnTo>
                  <a:pt x="142" y="206"/>
                </a:lnTo>
                <a:lnTo>
                  <a:pt x="141" y="205"/>
                </a:lnTo>
                <a:lnTo>
                  <a:pt x="140" y="205"/>
                </a:lnTo>
                <a:lnTo>
                  <a:pt x="138" y="205"/>
                </a:lnTo>
                <a:lnTo>
                  <a:pt x="137" y="205"/>
                </a:lnTo>
                <a:lnTo>
                  <a:pt x="136" y="206"/>
                </a:lnTo>
                <a:lnTo>
                  <a:pt x="135" y="206"/>
                </a:lnTo>
                <a:lnTo>
                  <a:pt x="134" y="206"/>
                </a:lnTo>
                <a:lnTo>
                  <a:pt x="133" y="207"/>
                </a:lnTo>
                <a:lnTo>
                  <a:pt x="132" y="207"/>
                </a:lnTo>
                <a:lnTo>
                  <a:pt x="131" y="208"/>
                </a:lnTo>
                <a:lnTo>
                  <a:pt x="130" y="208"/>
                </a:lnTo>
                <a:lnTo>
                  <a:pt x="129" y="207"/>
                </a:lnTo>
                <a:lnTo>
                  <a:pt x="127" y="207"/>
                </a:lnTo>
                <a:lnTo>
                  <a:pt x="126" y="207"/>
                </a:lnTo>
                <a:lnTo>
                  <a:pt x="126" y="206"/>
                </a:lnTo>
                <a:lnTo>
                  <a:pt x="125" y="206"/>
                </a:lnTo>
                <a:lnTo>
                  <a:pt x="125" y="205"/>
                </a:lnTo>
                <a:lnTo>
                  <a:pt x="124" y="205"/>
                </a:lnTo>
                <a:lnTo>
                  <a:pt x="123" y="205"/>
                </a:lnTo>
                <a:lnTo>
                  <a:pt x="122" y="205"/>
                </a:lnTo>
                <a:lnTo>
                  <a:pt x="121" y="206"/>
                </a:lnTo>
                <a:lnTo>
                  <a:pt x="120" y="206"/>
                </a:lnTo>
                <a:lnTo>
                  <a:pt x="119" y="207"/>
                </a:lnTo>
                <a:lnTo>
                  <a:pt x="119" y="208"/>
                </a:lnTo>
                <a:lnTo>
                  <a:pt x="119" y="209"/>
                </a:lnTo>
                <a:lnTo>
                  <a:pt x="118" y="210"/>
                </a:lnTo>
                <a:lnTo>
                  <a:pt x="118" y="211"/>
                </a:lnTo>
                <a:lnTo>
                  <a:pt x="117" y="212"/>
                </a:lnTo>
                <a:lnTo>
                  <a:pt x="116" y="213"/>
                </a:lnTo>
                <a:lnTo>
                  <a:pt x="114" y="215"/>
                </a:lnTo>
                <a:lnTo>
                  <a:pt x="114" y="216"/>
                </a:lnTo>
                <a:lnTo>
                  <a:pt x="113" y="217"/>
                </a:lnTo>
                <a:lnTo>
                  <a:pt x="112" y="218"/>
                </a:lnTo>
                <a:lnTo>
                  <a:pt x="111" y="218"/>
                </a:lnTo>
                <a:lnTo>
                  <a:pt x="110" y="218"/>
                </a:lnTo>
                <a:lnTo>
                  <a:pt x="108" y="218"/>
                </a:lnTo>
                <a:lnTo>
                  <a:pt x="107" y="218"/>
                </a:lnTo>
                <a:lnTo>
                  <a:pt x="106" y="219"/>
                </a:lnTo>
                <a:lnTo>
                  <a:pt x="105" y="219"/>
                </a:lnTo>
                <a:lnTo>
                  <a:pt x="103" y="219"/>
                </a:lnTo>
                <a:lnTo>
                  <a:pt x="102" y="219"/>
                </a:lnTo>
                <a:lnTo>
                  <a:pt x="100" y="219"/>
                </a:lnTo>
                <a:lnTo>
                  <a:pt x="99" y="219"/>
                </a:lnTo>
                <a:lnTo>
                  <a:pt x="98" y="219"/>
                </a:lnTo>
                <a:lnTo>
                  <a:pt x="97" y="218"/>
                </a:lnTo>
                <a:lnTo>
                  <a:pt x="96" y="218"/>
                </a:lnTo>
                <a:lnTo>
                  <a:pt x="95" y="218"/>
                </a:lnTo>
                <a:lnTo>
                  <a:pt x="94" y="219"/>
                </a:lnTo>
                <a:lnTo>
                  <a:pt x="93" y="220"/>
                </a:lnTo>
                <a:lnTo>
                  <a:pt x="92" y="220"/>
                </a:lnTo>
                <a:lnTo>
                  <a:pt x="91" y="221"/>
                </a:lnTo>
                <a:lnTo>
                  <a:pt x="90" y="222"/>
                </a:lnTo>
                <a:lnTo>
                  <a:pt x="90" y="223"/>
                </a:lnTo>
                <a:lnTo>
                  <a:pt x="89" y="224"/>
                </a:lnTo>
                <a:lnTo>
                  <a:pt x="88" y="225"/>
                </a:lnTo>
                <a:lnTo>
                  <a:pt x="88" y="227"/>
                </a:lnTo>
                <a:lnTo>
                  <a:pt x="81" y="230"/>
                </a:lnTo>
                <a:lnTo>
                  <a:pt x="80" y="230"/>
                </a:lnTo>
                <a:lnTo>
                  <a:pt x="79" y="230"/>
                </a:lnTo>
                <a:lnTo>
                  <a:pt x="78" y="231"/>
                </a:lnTo>
                <a:lnTo>
                  <a:pt x="76" y="231"/>
                </a:lnTo>
                <a:lnTo>
                  <a:pt x="75" y="231"/>
                </a:lnTo>
                <a:lnTo>
                  <a:pt x="74" y="231"/>
                </a:lnTo>
                <a:lnTo>
                  <a:pt x="73" y="231"/>
                </a:lnTo>
                <a:lnTo>
                  <a:pt x="69" y="232"/>
                </a:lnTo>
                <a:lnTo>
                  <a:pt x="66" y="232"/>
                </a:lnTo>
                <a:lnTo>
                  <a:pt x="65" y="233"/>
                </a:lnTo>
                <a:lnTo>
                  <a:pt x="65" y="232"/>
                </a:lnTo>
                <a:lnTo>
                  <a:pt x="65" y="231"/>
                </a:lnTo>
                <a:lnTo>
                  <a:pt x="64" y="231"/>
                </a:lnTo>
                <a:lnTo>
                  <a:pt x="63" y="231"/>
                </a:lnTo>
                <a:lnTo>
                  <a:pt x="63" y="230"/>
                </a:lnTo>
                <a:lnTo>
                  <a:pt x="62" y="229"/>
                </a:lnTo>
                <a:lnTo>
                  <a:pt x="61" y="230"/>
                </a:lnTo>
                <a:lnTo>
                  <a:pt x="60" y="230"/>
                </a:lnTo>
                <a:lnTo>
                  <a:pt x="48" y="231"/>
                </a:lnTo>
                <a:lnTo>
                  <a:pt x="47" y="231"/>
                </a:lnTo>
                <a:lnTo>
                  <a:pt x="46" y="232"/>
                </a:lnTo>
                <a:lnTo>
                  <a:pt x="45" y="233"/>
                </a:lnTo>
                <a:lnTo>
                  <a:pt x="45" y="234"/>
                </a:lnTo>
                <a:lnTo>
                  <a:pt x="44" y="235"/>
                </a:lnTo>
                <a:lnTo>
                  <a:pt x="44" y="234"/>
                </a:lnTo>
                <a:lnTo>
                  <a:pt x="43" y="235"/>
                </a:lnTo>
                <a:lnTo>
                  <a:pt x="42" y="235"/>
                </a:lnTo>
                <a:lnTo>
                  <a:pt x="41" y="235"/>
                </a:lnTo>
                <a:lnTo>
                  <a:pt x="40" y="236"/>
                </a:lnTo>
                <a:lnTo>
                  <a:pt x="39" y="235"/>
                </a:lnTo>
                <a:lnTo>
                  <a:pt x="38" y="233"/>
                </a:lnTo>
                <a:lnTo>
                  <a:pt x="38" y="232"/>
                </a:lnTo>
                <a:lnTo>
                  <a:pt x="38" y="231"/>
                </a:lnTo>
                <a:lnTo>
                  <a:pt x="37" y="231"/>
                </a:lnTo>
                <a:lnTo>
                  <a:pt x="37" y="230"/>
                </a:lnTo>
                <a:lnTo>
                  <a:pt x="37" y="229"/>
                </a:lnTo>
                <a:lnTo>
                  <a:pt x="37" y="228"/>
                </a:lnTo>
                <a:lnTo>
                  <a:pt x="37" y="227"/>
                </a:lnTo>
                <a:lnTo>
                  <a:pt x="37" y="226"/>
                </a:lnTo>
                <a:lnTo>
                  <a:pt x="36" y="226"/>
                </a:lnTo>
                <a:lnTo>
                  <a:pt x="33" y="226"/>
                </a:lnTo>
                <a:lnTo>
                  <a:pt x="31" y="226"/>
                </a:lnTo>
                <a:lnTo>
                  <a:pt x="30" y="227"/>
                </a:lnTo>
                <a:lnTo>
                  <a:pt x="28" y="228"/>
                </a:lnTo>
                <a:lnTo>
                  <a:pt x="28" y="227"/>
                </a:lnTo>
                <a:lnTo>
                  <a:pt x="28" y="226"/>
                </a:lnTo>
                <a:lnTo>
                  <a:pt x="27" y="225"/>
                </a:lnTo>
                <a:lnTo>
                  <a:pt x="27" y="224"/>
                </a:lnTo>
                <a:lnTo>
                  <a:pt x="26" y="224"/>
                </a:lnTo>
                <a:lnTo>
                  <a:pt x="26" y="223"/>
                </a:lnTo>
                <a:lnTo>
                  <a:pt x="25" y="221"/>
                </a:lnTo>
                <a:lnTo>
                  <a:pt x="26" y="218"/>
                </a:lnTo>
                <a:lnTo>
                  <a:pt x="27" y="218"/>
                </a:lnTo>
                <a:lnTo>
                  <a:pt x="27" y="217"/>
                </a:lnTo>
                <a:lnTo>
                  <a:pt x="28" y="217"/>
                </a:lnTo>
                <a:lnTo>
                  <a:pt x="28" y="216"/>
                </a:lnTo>
                <a:lnTo>
                  <a:pt x="28" y="215"/>
                </a:lnTo>
                <a:lnTo>
                  <a:pt x="27" y="215"/>
                </a:lnTo>
                <a:lnTo>
                  <a:pt x="27" y="214"/>
                </a:lnTo>
                <a:lnTo>
                  <a:pt x="27" y="213"/>
                </a:lnTo>
                <a:lnTo>
                  <a:pt x="28" y="213"/>
                </a:lnTo>
                <a:lnTo>
                  <a:pt x="28" y="212"/>
                </a:lnTo>
                <a:lnTo>
                  <a:pt x="28" y="211"/>
                </a:lnTo>
                <a:lnTo>
                  <a:pt x="28" y="210"/>
                </a:lnTo>
                <a:lnTo>
                  <a:pt x="28" y="209"/>
                </a:lnTo>
                <a:lnTo>
                  <a:pt x="28" y="208"/>
                </a:lnTo>
                <a:lnTo>
                  <a:pt x="28" y="207"/>
                </a:lnTo>
                <a:lnTo>
                  <a:pt x="28" y="206"/>
                </a:lnTo>
                <a:lnTo>
                  <a:pt x="28" y="205"/>
                </a:lnTo>
                <a:lnTo>
                  <a:pt x="27" y="205"/>
                </a:lnTo>
                <a:lnTo>
                  <a:pt x="27" y="204"/>
                </a:lnTo>
                <a:lnTo>
                  <a:pt x="27" y="203"/>
                </a:lnTo>
                <a:lnTo>
                  <a:pt x="27" y="202"/>
                </a:lnTo>
                <a:lnTo>
                  <a:pt x="27" y="201"/>
                </a:lnTo>
                <a:lnTo>
                  <a:pt x="27" y="200"/>
                </a:lnTo>
                <a:lnTo>
                  <a:pt x="27" y="199"/>
                </a:lnTo>
                <a:lnTo>
                  <a:pt x="28" y="199"/>
                </a:lnTo>
                <a:lnTo>
                  <a:pt x="29" y="199"/>
                </a:lnTo>
                <a:lnTo>
                  <a:pt x="30" y="199"/>
                </a:lnTo>
                <a:lnTo>
                  <a:pt x="31" y="199"/>
                </a:lnTo>
                <a:lnTo>
                  <a:pt x="31" y="198"/>
                </a:lnTo>
                <a:lnTo>
                  <a:pt x="31" y="197"/>
                </a:lnTo>
                <a:lnTo>
                  <a:pt x="31" y="196"/>
                </a:lnTo>
                <a:lnTo>
                  <a:pt x="32" y="196"/>
                </a:lnTo>
                <a:lnTo>
                  <a:pt x="32" y="195"/>
                </a:lnTo>
                <a:lnTo>
                  <a:pt x="32" y="194"/>
                </a:lnTo>
                <a:lnTo>
                  <a:pt x="32" y="193"/>
                </a:lnTo>
                <a:lnTo>
                  <a:pt x="32" y="192"/>
                </a:lnTo>
                <a:lnTo>
                  <a:pt x="32" y="191"/>
                </a:lnTo>
                <a:lnTo>
                  <a:pt x="33" y="191"/>
                </a:lnTo>
                <a:lnTo>
                  <a:pt x="33" y="190"/>
                </a:lnTo>
                <a:lnTo>
                  <a:pt x="34" y="190"/>
                </a:lnTo>
                <a:lnTo>
                  <a:pt x="34" y="189"/>
                </a:lnTo>
                <a:lnTo>
                  <a:pt x="34" y="188"/>
                </a:lnTo>
                <a:lnTo>
                  <a:pt x="33" y="187"/>
                </a:lnTo>
                <a:lnTo>
                  <a:pt x="33" y="186"/>
                </a:lnTo>
                <a:lnTo>
                  <a:pt x="32" y="186"/>
                </a:lnTo>
                <a:lnTo>
                  <a:pt x="31" y="186"/>
                </a:lnTo>
                <a:lnTo>
                  <a:pt x="31" y="185"/>
                </a:lnTo>
                <a:lnTo>
                  <a:pt x="32" y="185"/>
                </a:lnTo>
                <a:lnTo>
                  <a:pt x="32" y="184"/>
                </a:lnTo>
                <a:lnTo>
                  <a:pt x="31" y="184"/>
                </a:lnTo>
                <a:lnTo>
                  <a:pt x="31" y="185"/>
                </a:lnTo>
                <a:lnTo>
                  <a:pt x="31" y="186"/>
                </a:lnTo>
                <a:lnTo>
                  <a:pt x="31" y="187"/>
                </a:lnTo>
                <a:lnTo>
                  <a:pt x="31" y="188"/>
                </a:lnTo>
                <a:lnTo>
                  <a:pt x="31" y="189"/>
                </a:lnTo>
                <a:lnTo>
                  <a:pt x="31" y="190"/>
                </a:lnTo>
                <a:lnTo>
                  <a:pt x="30" y="190"/>
                </a:lnTo>
                <a:lnTo>
                  <a:pt x="29" y="190"/>
                </a:lnTo>
                <a:lnTo>
                  <a:pt x="29" y="189"/>
                </a:lnTo>
                <a:lnTo>
                  <a:pt x="29" y="188"/>
                </a:lnTo>
                <a:lnTo>
                  <a:pt x="28" y="188"/>
                </a:lnTo>
                <a:lnTo>
                  <a:pt x="28" y="187"/>
                </a:lnTo>
                <a:lnTo>
                  <a:pt x="28" y="186"/>
                </a:lnTo>
                <a:lnTo>
                  <a:pt x="27" y="186"/>
                </a:lnTo>
                <a:lnTo>
                  <a:pt x="27" y="187"/>
                </a:lnTo>
                <a:lnTo>
                  <a:pt x="26" y="187"/>
                </a:lnTo>
                <a:lnTo>
                  <a:pt x="25" y="187"/>
                </a:lnTo>
                <a:lnTo>
                  <a:pt x="24" y="187"/>
                </a:lnTo>
                <a:lnTo>
                  <a:pt x="24" y="188"/>
                </a:lnTo>
                <a:lnTo>
                  <a:pt x="24" y="189"/>
                </a:lnTo>
                <a:lnTo>
                  <a:pt x="23" y="189"/>
                </a:lnTo>
                <a:lnTo>
                  <a:pt x="23" y="188"/>
                </a:lnTo>
                <a:lnTo>
                  <a:pt x="23" y="187"/>
                </a:lnTo>
                <a:lnTo>
                  <a:pt x="23" y="186"/>
                </a:lnTo>
                <a:lnTo>
                  <a:pt x="23" y="185"/>
                </a:lnTo>
                <a:lnTo>
                  <a:pt x="22" y="185"/>
                </a:lnTo>
                <a:lnTo>
                  <a:pt x="22" y="184"/>
                </a:lnTo>
                <a:lnTo>
                  <a:pt x="21" y="184"/>
                </a:lnTo>
                <a:lnTo>
                  <a:pt x="21" y="185"/>
                </a:lnTo>
                <a:lnTo>
                  <a:pt x="20" y="185"/>
                </a:lnTo>
                <a:lnTo>
                  <a:pt x="20" y="186"/>
                </a:lnTo>
                <a:lnTo>
                  <a:pt x="20" y="185"/>
                </a:lnTo>
                <a:lnTo>
                  <a:pt x="20" y="184"/>
                </a:lnTo>
                <a:lnTo>
                  <a:pt x="19" y="184"/>
                </a:lnTo>
                <a:lnTo>
                  <a:pt x="19" y="183"/>
                </a:lnTo>
                <a:lnTo>
                  <a:pt x="19" y="182"/>
                </a:lnTo>
                <a:lnTo>
                  <a:pt x="19" y="181"/>
                </a:lnTo>
                <a:lnTo>
                  <a:pt x="20" y="181"/>
                </a:lnTo>
                <a:lnTo>
                  <a:pt x="20" y="180"/>
                </a:lnTo>
                <a:lnTo>
                  <a:pt x="19" y="180"/>
                </a:lnTo>
                <a:lnTo>
                  <a:pt x="19" y="179"/>
                </a:lnTo>
                <a:lnTo>
                  <a:pt x="19" y="178"/>
                </a:lnTo>
                <a:lnTo>
                  <a:pt x="19" y="177"/>
                </a:lnTo>
                <a:lnTo>
                  <a:pt x="18" y="177"/>
                </a:lnTo>
                <a:lnTo>
                  <a:pt x="19" y="177"/>
                </a:lnTo>
                <a:lnTo>
                  <a:pt x="19" y="176"/>
                </a:lnTo>
                <a:lnTo>
                  <a:pt x="18" y="176"/>
                </a:lnTo>
                <a:lnTo>
                  <a:pt x="18" y="175"/>
                </a:lnTo>
                <a:lnTo>
                  <a:pt x="18" y="174"/>
                </a:lnTo>
                <a:lnTo>
                  <a:pt x="19" y="174"/>
                </a:lnTo>
                <a:lnTo>
                  <a:pt x="19" y="173"/>
                </a:lnTo>
                <a:lnTo>
                  <a:pt x="20" y="173"/>
                </a:lnTo>
                <a:lnTo>
                  <a:pt x="21" y="173"/>
                </a:lnTo>
                <a:lnTo>
                  <a:pt x="22" y="172"/>
                </a:lnTo>
                <a:lnTo>
                  <a:pt x="23" y="172"/>
                </a:lnTo>
                <a:lnTo>
                  <a:pt x="24" y="172"/>
                </a:lnTo>
                <a:lnTo>
                  <a:pt x="24" y="171"/>
                </a:lnTo>
                <a:lnTo>
                  <a:pt x="25" y="171"/>
                </a:lnTo>
                <a:lnTo>
                  <a:pt x="25" y="170"/>
                </a:lnTo>
                <a:lnTo>
                  <a:pt x="25" y="169"/>
                </a:lnTo>
                <a:lnTo>
                  <a:pt x="25" y="168"/>
                </a:lnTo>
                <a:lnTo>
                  <a:pt x="25" y="167"/>
                </a:lnTo>
                <a:lnTo>
                  <a:pt x="25" y="166"/>
                </a:lnTo>
                <a:lnTo>
                  <a:pt x="25" y="165"/>
                </a:lnTo>
                <a:lnTo>
                  <a:pt x="25" y="164"/>
                </a:lnTo>
                <a:lnTo>
                  <a:pt x="25" y="163"/>
                </a:lnTo>
                <a:lnTo>
                  <a:pt x="25" y="162"/>
                </a:lnTo>
                <a:lnTo>
                  <a:pt x="25" y="161"/>
                </a:lnTo>
                <a:lnTo>
                  <a:pt x="25" y="160"/>
                </a:lnTo>
                <a:lnTo>
                  <a:pt x="25" y="159"/>
                </a:lnTo>
                <a:lnTo>
                  <a:pt x="24" y="159"/>
                </a:lnTo>
                <a:lnTo>
                  <a:pt x="24" y="158"/>
                </a:lnTo>
                <a:lnTo>
                  <a:pt x="23" y="158"/>
                </a:lnTo>
                <a:lnTo>
                  <a:pt x="22" y="158"/>
                </a:lnTo>
                <a:lnTo>
                  <a:pt x="21" y="158"/>
                </a:lnTo>
                <a:lnTo>
                  <a:pt x="21" y="157"/>
                </a:lnTo>
                <a:lnTo>
                  <a:pt x="20" y="157"/>
                </a:lnTo>
                <a:lnTo>
                  <a:pt x="19" y="157"/>
                </a:lnTo>
                <a:lnTo>
                  <a:pt x="19" y="156"/>
                </a:lnTo>
                <a:lnTo>
                  <a:pt x="19" y="155"/>
                </a:lnTo>
                <a:lnTo>
                  <a:pt x="18" y="155"/>
                </a:lnTo>
                <a:lnTo>
                  <a:pt x="17" y="155"/>
                </a:lnTo>
                <a:lnTo>
                  <a:pt x="17" y="154"/>
                </a:lnTo>
                <a:lnTo>
                  <a:pt x="16" y="154"/>
                </a:lnTo>
                <a:lnTo>
                  <a:pt x="15" y="154"/>
                </a:lnTo>
                <a:lnTo>
                  <a:pt x="14" y="154"/>
                </a:lnTo>
                <a:lnTo>
                  <a:pt x="14" y="153"/>
                </a:lnTo>
                <a:lnTo>
                  <a:pt x="13" y="153"/>
                </a:lnTo>
                <a:lnTo>
                  <a:pt x="13" y="152"/>
                </a:lnTo>
                <a:lnTo>
                  <a:pt x="12" y="152"/>
                </a:lnTo>
                <a:lnTo>
                  <a:pt x="12" y="151"/>
                </a:lnTo>
                <a:lnTo>
                  <a:pt x="12" y="150"/>
                </a:lnTo>
                <a:lnTo>
                  <a:pt x="11" y="150"/>
                </a:lnTo>
                <a:lnTo>
                  <a:pt x="10" y="150"/>
                </a:lnTo>
                <a:lnTo>
                  <a:pt x="9" y="150"/>
                </a:lnTo>
                <a:lnTo>
                  <a:pt x="9" y="151"/>
                </a:lnTo>
                <a:lnTo>
                  <a:pt x="9" y="152"/>
                </a:lnTo>
                <a:lnTo>
                  <a:pt x="8" y="152"/>
                </a:lnTo>
                <a:lnTo>
                  <a:pt x="7" y="152"/>
                </a:lnTo>
                <a:lnTo>
                  <a:pt x="7" y="153"/>
                </a:lnTo>
                <a:lnTo>
                  <a:pt x="7" y="152"/>
                </a:lnTo>
                <a:lnTo>
                  <a:pt x="6" y="152"/>
                </a:lnTo>
                <a:lnTo>
                  <a:pt x="6" y="151"/>
                </a:lnTo>
                <a:lnTo>
                  <a:pt x="6" y="150"/>
                </a:lnTo>
                <a:lnTo>
                  <a:pt x="5" y="150"/>
                </a:lnTo>
                <a:lnTo>
                  <a:pt x="5" y="149"/>
                </a:lnTo>
                <a:lnTo>
                  <a:pt x="4" y="149"/>
                </a:lnTo>
                <a:lnTo>
                  <a:pt x="4" y="148"/>
                </a:lnTo>
                <a:lnTo>
                  <a:pt x="3" y="148"/>
                </a:lnTo>
                <a:lnTo>
                  <a:pt x="2" y="148"/>
                </a:lnTo>
                <a:lnTo>
                  <a:pt x="2" y="147"/>
                </a:lnTo>
                <a:lnTo>
                  <a:pt x="1" y="147"/>
                </a:lnTo>
                <a:lnTo>
                  <a:pt x="1" y="146"/>
                </a:lnTo>
                <a:lnTo>
                  <a:pt x="1" y="145"/>
                </a:lnTo>
                <a:lnTo>
                  <a:pt x="0" y="145"/>
                </a:lnTo>
                <a:lnTo>
                  <a:pt x="0" y="144"/>
                </a:lnTo>
                <a:lnTo>
                  <a:pt x="0" y="143"/>
                </a:lnTo>
                <a:lnTo>
                  <a:pt x="0" y="142"/>
                </a:lnTo>
                <a:lnTo>
                  <a:pt x="0" y="141"/>
                </a:lnTo>
                <a:lnTo>
                  <a:pt x="0" y="140"/>
                </a:lnTo>
                <a:lnTo>
                  <a:pt x="1" y="137"/>
                </a:lnTo>
                <a:lnTo>
                  <a:pt x="3" y="133"/>
                </a:lnTo>
                <a:lnTo>
                  <a:pt x="6" y="129"/>
                </a:lnTo>
                <a:lnTo>
                  <a:pt x="9" y="128"/>
                </a:lnTo>
                <a:lnTo>
                  <a:pt x="10" y="128"/>
                </a:lnTo>
                <a:lnTo>
                  <a:pt x="11" y="127"/>
                </a:lnTo>
                <a:lnTo>
                  <a:pt x="9" y="124"/>
                </a:lnTo>
                <a:lnTo>
                  <a:pt x="8" y="124"/>
                </a:lnTo>
                <a:lnTo>
                  <a:pt x="8" y="123"/>
                </a:lnTo>
                <a:lnTo>
                  <a:pt x="7" y="123"/>
                </a:lnTo>
                <a:lnTo>
                  <a:pt x="6" y="123"/>
                </a:lnTo>
                <a:lnTo>
                  <a:pt x="6" y="122"/>
                </a:lnTo>
                <a:lnTo>
                  <a:pt x="6" y="121"/>
                </a:lnTo>
                <a:lnTo>
                  <a:pt x="5" y="121"/>
                </a:lnTo>
                <a:lnTo>
                  <a:pt x="5" y="120"/>
                </a:lnTo>
                <a:lnTo>
                  <a:pt x="4" y="120"/>
                </a:lnTo>
                <a:lnTo>
                  <a:pt x="4" y="119"/>
                </a:lnTo>
                <a:lnTo>
                  <a:pt x="4" y="118"/>
                </a:lnTo>
                <a:lnTo>
                  <a:pt x="3" y="118"/>
                </a:lnTo>
                <a:lnTo>
                  <a:pt x="3" y="117"/>
                </a:lnTo>
                <a:lnTo>
                  <a:pt x="2" y="116"/>
                </a:lnTo>
                <a:lnTo>
                  <a:pt x="2" y="115"/>
                </a:lnTo>
                <a:lnTo>
                  <a:pt x="2" y="114"/>
                </a:lnTo>
                <a:lnTo>
                  <a:pt x="3" y="111"/>
                </a:lnTo>
                <a:lnTo>
                  <a:pt x="3" y="109"/>
                </a:lnTo>
                <a:lnTo>
                  <a:pt x="4" y="109"/>
                </a:lnTo>
                <a:lnTo>
                  <a:pt x="5" y="109"/>
                </a:lnTo>
                <a:lnTo>
                  <a:pt x="6" y="109"/>
                </a:lnTo>
                <a:lnTo>
                  <a:pt x="7" y="109"/>
                </a:lnTo>
                <a:lnTo>
                  <a:pt x="8" y="109"/>
                </a:lnTo>
                <a:lnTo>
                  <a:pt x="9" y="109"/>
                </a:lnTo>
                <a:lnTo>
                  <a:pt x="10" y="109"/>
                </a:lnTo>
                <a:lnTo>
                  <a:pt x="10" y="108"/>
                </a:lnTo>
                <a:lnTo>
                  <a:pt x="11" y="108"/>
                </a:lnTo>
                <a:lnTo>
                  <a:pt x="11" y="107"/>
                </a:lnTo>
                <a:lnTo>
                  <a:pt x="11" y="106"/>
                </a:lnTo>
                <a:lnTo>
                  <a:pt x="11" y="105"/>
                </a:lnTo>
                <a:lnTo>
                  <a:pt x="11" y="104"/>
                </a:lnTo>
                <a:lnTo>
                  <a:pt x="12" y="104"/>
                </a:lnTo>
                <a:lnTo>
                  <a:pt x="12" y="103"/>
                </a:lnTo>
                <a:lnTo>
                  <a:pt x="12" y="102"/>
                </a:lnTo>
                <a:lnTo>
                  <a:pt x="12" y="101"/>
                </a:lnTo>
                <a:lnTo>
                  <a:pt x="11" y="101"/>
                </a:lnTo>
                <a:lnTo>
                  <a:pt x="11" y="100"/>
                </a:lnTo>
                <a:lnTo>
                  <a:pt x="10" y="100"/>
                </a:lnTo>
                <a:lnTo>
                  <a:pt x="10" y="99"/>
                </a:lnTo>
                <a:lnTo>
                  <a:pt x="10" y="98"/>
                </a:lnTo>
                <a:lnTo>
                  <a:pt x="10" y="97"/>
                </a:lnTo>
                <a:lnTo>
                  <a:pt x="11" y="97"/>
                </a:lnTo>
                <a:lnTo>
                  <a:pt x="10" y="97"/>
                </a:lnTo>
                <a:lnTo>
                  <a:pt x="10" y="96"/>
                </a:lnTo>
                <a:lnTo>
                  <a:pt x="9" y="96"/>
                </a:lnTo>
                <a:lnTo>
                  <a:pt x="8" y="96"/>
                </a:lnTo>
                <a:lnTo>
                  <a:pt x="7" y="96"/>
                </a:lnTo>
                <a:lnTo>
                  <a:pt x="7" y="95"/>
                </a:lnTo>
                <a:lnTo>
                  <a:pt x="6" y="95"/>
                </a:lnTo>
                <a:lnTo>
                  <a:pt x="6" y="94"/>
                </a:lnTo>
                <a:lnTo>
                  <a:pt x="5" y="94"/>
                </a:lnTo>
                <a:lnTo>
                  <a:pt x="5" y="93"/>
                </a:lnTo>
                <a:lnTo>
                  <a:pt x="5" y="92"/>
                </a:lnTo>
                <a:lnTo>
                  <a:pt x="5" y="91"/>
                </a:lnTo>
                <a:lnTo>
                  <a:pt x="5" y="90"/>
                </a:lnTo>
                <a:lnTo>
                  <a:pt x="6" y="90"/>
                </a:lnTo>
                <a:lnTo>
                  <a:pt x="7" y="90"/>
                </a:lnTo>
                <a:lnTo>
                  <a:pt x="7" y="89"/>
                </a:lnTo>
                <a:lnTo>
                  <a:pt x="8" y="89"/>
                </a:lnTo>
                <a:lnTo>
                  <a:pt x="9" y="89"/>
                </a:lnTo>
                <a:lnTo>
                  <a:pt x="9" y="88"/>
                </a:lnTo>
                <a:lnTo>
                  <a:pt x="10" y="88"/>
                </a:lnTo>
                <a:lnTo>
                  <a:pt x="10" y="87"/>
                </a:lnTo>
                <a:lnTo>
                  <a:pt x="11" y="87"/>
                </a:lnTo>
                <a:lnTo>
                  <a:pt x="10" y="87"/>
                </a:lnTo>
                <a:lnTo>
                  <a:pt x="10" y="86"/>
                </a:lnTo>
                <a:lnTo>
                  <a:pt x="10" y="87"/>
                </a:lnTo>
                <a:lnTo>
                  <a:pt x="10" y="86"/>
                </a:lnTo>
                <a:lnTo>
                  <a:pt x="9" y="86"/>
                </a:lnTo>
                <a:lnTo>
                  <a:pt x="9" y="85"/>
                </a:lnTo>
                <a:lnTo>
                  <a:pt x="9" y="84"/>
                </a:lnTo>
                <a:lnTo>
                  <a:pt x="10" y="84"/>
                </a:lnTo>
                <a:lnTo>
                  <a:pt x="10" y="83"/>
                </a:lnTo>
                <a:lnTo>
                  <a:pt x="9" y="83"/>
                </a:lnTo>
                <a:lnTo>
                  <a:pt x="9" y="82"/>
                </a:lnTo>
                <a:lnTo>
                  <a:pt x="9" y="81"/>
                </a:lnTo>
                <a:lnTo>
                  <a:pt x="8" y="81"/>
                </a:lnTo>
                <a:lnTo>
                  <a:pt x="8" y="80"/>
                </a:lnTo>
                <a:lnTo>
                  <a:pt x="7" y="80"/>
                </a:lnTo>
                <a:lnTo>
                  <a:pt x="7" y="79"/>
                </a:lnTo>
                <a:lnTo>
                  <a:pt x="8" y="79"/>
                </a:lnTo>
                <a:lnTo>
                  <a:pt x="9" y="78"/>
                </a:lnTo>
                <a:lnTo>
                  <a:pt x="8" y="78"/>
                </a:lnTo>
                <a:lnTo>
                  <a:pt x="8" y="77"/>
                </a:lnTo>
                <a:lnTo>
                  <a:pt x="7" y="77"/>
                </a:lnTo>
                <a:lnTo>
                  <a:pt x="8" y="77"/>
                </a:lnTo>
                <a:lnTo>
                  <a:pt x="7" y="77"/>
                </a:lnTo>
                <a:lnTo>
                  <a:pt x="7" y="76"/>
                </a:lnTo>
                <a:lnTo>
                  <a:pt x="7" y="75"/>
                </a:lnTo>
                <a:lnTo>
                  <a:pt x="7" y="74"/>
                </a:lnTo>
                <a:lnTo>
                  <a:pt x="8" y="72"/>
                </a:lnTo>
                <a:lnTo>
                  <a:pt x="8" y="71"/>
                </a:lnTo>
                <a:lnTo>
                  <a:pt x="10" y="71"/>
                </a:lnTo>
                <a:lnTo>
                  <a:pt x="10" y="69"/>
                </a:lnTo>
                <a:lnTo>
                  <a:pt x="12" y="66"/>
                </a:lnTo>
                <a:lnTo>
                  <a:pt x="12" y="65"/>
                </a:lnTo>
                <a:lnTo>
                  <a:pt x="13" y="64"/>
                </a:lnTo>
                <a:lnTo>
                  <a:pt x="13" y="63"/>
                </a:lnTo>
                <a:lnTo>
                  <a:pt x="14" y="62"/>
                </a:lnTo>
                <a:lnTo>
                  <a:pt x="15" y="61"/>
                </a:lnTo>
                <a:lnTo>
                  <a:pt x="16" y="61"/>
                </a:lnTo>
                <a:lnTo>
                  <a:pt x="16" y="60"/>
                </a:lnTo>
                <a:lnTo>
                  <a:pt x="17" y="60"/>
                </a:lnTo>
                <a:lnTo>
                  <a:pt x="18" y="58"/>
                </a:lnTo>
                <a:lnTo>
                  <a:pt x="19" y="58"/>
                </a:lnTo>
                <a:lnTo>
                  <a:pt x="19" y="57"/>
                </a:lnTo>
                <a:lnTo>
                  <a:pt x="20" y="57"/>
                </a:lnTo>
                <a:lnTo>
                  <a:pt x="20" y="56"/>
                </a:lnTo>
                <a:lnTo>
                  <a:pt x="21" y="56"/>
                </a:lnTo>
                <a:lnTo>
                  <a:pt x="21" y="55"/>
                </a:lnTo>
                <a:lnTo>
                  <a:pt x="22" y="55"/>
                </a:lnTo>
                <a:lnTo>
                  <a:pt x="22" y="54"/>
                </a:lnTo>
                <a:lnTo>
                  <a:pt x="23" y="54"/>
                </a:lnTo>
                <a:lnTo>
                  <a:pt x="24" y="54"/>
                </a:lnTo>
                <a:lnTo>
                  <a:pt x="25" y="54"/>
                </a:lnTo>
                <a:lnTo>
                  <a:pt x="25" y="53"/>
                </a:lnTo>
                <a:lnTo>
                  <a:pt x="26" y="53"/>
                </a:lnTo>
                <a:lnTo>
                  <a:pt x="27" y="54"/>
                </a:lnTo>
                <a:lnTo>
                  <a:pt x="28" y="54"/>
                </a:lnTo>
                <a:lnTo>
                  <a:pt x="28" y="55"/>
                </a:lnTo>
                <a:lnTo>
                  <a:pt x="28" y="56"/>
                </a:lnTo>
                <a:lnTo>
                  <a:pt x="29" y="56"/>
                </a:lnTo>
                <a:lnTo>
                  <a:pt x="29" y="57"/>
                </a:lnTo>
                <a:lnTo>
                  <a:pt x="30" y="57"/>
                </a:lnTo>
                <a:lnTo>
                  <a:pt x="31" y="57"/>
                </a:lnTo>
                <a:lnTo>
                  <a:pt x="31" y="58"/>
                </a:lnTo>
                <a:lnTo>
                  <a:pt x="32" y="58"/>
                </a:lnTo>
                <a:lnTo>
                  <a:pt x="33" y="58"/>
                </a:lnTo>
                <a:lnTo>
                  <a:pt x="34" y="58"/>
                </a:lnTo>
                <a:lnTo>
                  <a:pt x="35" y="58"/>
                </a:lnTo>
                <a:lnTo>
                  <a:pt x="36" y="58"/>
                </a:lnTo>
                <a:lnTo>
                  <a:pt x="37" y="58"/>
                </a:lnTo>
                <a:lnTo>
                  <a:pt x="38" y="58"/>
                </a:lnTo>
                <a:lnTo>
                  <a:pt x="39" y="58"/>
                </a:lnTo>
                <a:lnTo>
                  <a:pt x="40" y="58"/>
                </a:lnTo>
                <a:lnTo>
                  <a:pt x="41" y="58"/>
                </a:lnTo>
                <a:lnTo>
                  <a:pt x="42" y="58"/>
                </a:lnTo>
                <a:lnTo>
                  <a:pt x="43" y="58"/>
                </a:lnTo>
                <a:lnTo>
                  <a:pt x="44" y="58"/>
                </a:lnTo>
                <a:lnTo>
                  <a:pt x="45" y="58"/>
                </a:lnTo>
                <a:lnTo>
                  <a:pt x="46" y="58"/>
                </a:lnTo>
                <a:lnTo>
                  <a:pt x="47" y="58"/>
                </a:lnTo>
                <a:lnTo>
                  <a:pt x="47" y="57"/>
                </a:lnTo>
                <a:lnTo>
                  <a:pt x="48" y="57"/>
                </a:lnTo>
                <a:lnTo>
                  <a:pt x="49" y="57"/>
                </a:lnTo>
                <a:lnTo>
                  <a:pt x="50" y="57"/>
                </a:lnTo>
                <a:lnTo>
                  <a:pt x="51" y="57"/>
                </a:lnTo>
                <a:lnTo>
                  <a:pt x="52" y="57"/>
                </a:lnTo>
                <a:lnTo>
                  <a:pt x="53" y="57"/>
                </a:lnTo>
                <a:lnTo>
                  <a:pt x="54" y="57"/>
                </a:lnTo>
                <a:lnTo>
                  <a:pt x="55" y="57"/>
                </a:lnTo>
                <a:lnTo>
                  <a:pt x="56" y="57"/>
                </a:lnTo>
                <a:lnTo>
                  <a:pt x="57" y="57"/>
                </a:lnTo>
                <a:lnTo>
                  <a:pt x="58" y="57"/>
                </a:lnTo>
                <a:lnTo>
                  <a:pt x="59" y="57"/>
                </a:lnTo>
                <a:lnTo>
                  <a:pt x="60" y="57"/>
                </a:lnTo>
                <a:lnTo>
                  <a:pt x="61" y="57"/>
                </a:lnTo>
                <a:lnTo>
                  <a:pt x="62" y="57"/>
                </a:lnTo>
                <a:lnTo>
                  <a:pt x="64" y="58"/>
                </a:lnTo>
                <a:lnTo>
                  <a:pt x="65" y="58"/>
                </a:lnTo>
                <a:lnTo>
                  <a:pt x="66" y="58"/>
                </a:lnTo>
                <a:lnTo>
                  <a:pt x="67" y="58"/>
                </a:lnTo>
                <a:lnTo>
                  <a:pt x="68" y="58"/>
                </a:lnTo>
                <a:lnTo>
                  <a:pt x="69" y="58"/>
                </a:lnTo>
                <a:lnTo>
                  <a:pt x="70" y="58"/>
                </a:lnTo>
                <a:lnTo>
                  <a:pt x="70" y="57"/>
                </a:lnTo>
                <a:lnTo>
                  <a:pt x="71" y="56"/>
                </a:lnTo>
                <a:lnTo>
                  <a:pt x="70" y="55"/>
                </a:lnTo>
                <a:lnTo>
                  <a:pt x="71" y="54"/>
                </a:lnTo>
                <a:lnTo>
                  <a:pt x="71" y="53"/>
                </a:lnTo>
                <a:lnTo>
                  <a:pt x="71" y="52"/>
                </a:lnTo>
                <a:lnTo>
                  <a:pt x="72" y="52"/>
                </a:lnTo>
                <a:lnTo>
                  <a:pt x="72" y="51"/>
                </a:lnTo>
                <a:lnTo>
                  <a:pt x="73" y="51"/>
                </a:lnTo>
                <a:lnTo>
                  <a:pt x="74" y="50"/>
                </a:lnTo>
                <a:lnTo>
                  <a:pt x="75" y="50"/>
                </a:lnTo>
                <a:lnTo>
                  <a:pt x="75" y="49"/>
                </a:lnTo>
                <a:lnTo>
                  <a:pt x="76" y="49"/>
                </a:lnTo>
                <a:lnTo>
                  <a:pt x="77" y="49"/>
                </a:lnTo>
                <a:lnTo>
                  <a:pt x="76" y="48"/>
                </a:lnTo>
                <a:lnTo>
                  <a:pt x="77" y="48"/>
                </a:lnTo>
                <a:lnTo>
                  <a:pt x="77" y="47"/>
                </a:lnTo>
                <a:lnTo>
                  <a:pt x="78" y="47"/>
                </a:lnTo>
                <a:lnTo>
                  <a:pt x="79" y="47"/>
                </a:lnTo>
                <a:lnTo>
                  <a:pt x="80" y="44"/>
                </a:lnTo>
                <a:lnTo>
                  <a:pt x="80" y="43"/>
                </a:lnTo>
                <a:lnTo>
                  <a:pt x="80" y="42"/>
                </a:lnTo>
                <a:lnTo>
                  <a:pt x="82" y="40"/>
                </a:lnTo>
                <a:lnTo>
                  <a:pt x="83" y="39"/>
                </a:lnTo>
                <a:lnTo>
                  <a:pt x="85" y="33"/>
                </a:lnTo>
                <a:lnTo>
                  <a:pt x="85" y="32"/>
                </a:lnTo>
                <a:lnTo>
                  <a:pt x="85" y="30"/>
                </a:lnTo>
                <a:lnTo>
                  <a:pt x="85" y="27"/>
                </a:lnTo>
                <a:lnTo>
                  <a:pt x="85" y="26"/>
                </a:lnTo>
                <a:lnTo>
                  <a:pt x="85" y="25"/>
                </a:lnTo>
                <a:lnTo>
                  <a:pt x="85" y="24"/>
                </a:lnTo>
                <a:lnTo>
                  <a:pt x="85" y="23"/>
                </a:lnTo>
                <a:lnTo>
                  <a:pt x="86" y="23"/>
                </a:lnTo>
                <a:lnTo>
                  <a:pt x="87" y="22"/>
                </a:lnTo>
                <a:lnTo>
                  <a:pt x="88" y="22"/>
                </a:lnTo>
                <a:lnTo>
                  <a:pt x="91" y="19"/>
                </a:lnTo>
                <a:lnTo>
                  <a:pt x="92" y="19"/>
                </a:lnTo>
                <a:lnTo>
                  <a:pt x="91" y="18"/>
                </a:lnTo>
                <a:lnTo>
                  <a:pt x="92" y="15"/>
                </a:lnTo>
                <a:lnTo>
                  <a:pt x="93" y="15"/>
                </a:lnTo>
                <a:lnTo>
                  <a:pt x="94" y="15"/>
                </a:lnTo>
                <a:lnTo>
                  <a:pt x="95" y="15"/>
                </a:lnTo>
                <a:lnTo>
                  <a:pt x="96" y="14"/>
                </a:lnTo>
                <a:lnTo>
                  <a:pt x="97" y="13"/>
                </a:lnTo>
                <a:lnTo>
                  <a:pt x="98" y="13"/>
                </a:lnTo>
                <a:lnTo>
                  <a:pt x="98" y="14"/>
                </a:lnTo>
                <a:lnTo>
                  <a:pt x="99" y="14"/>
                </a:lnTo>
                <a:lnTo>
                  <a:pt x="99" y="13"/>
                </a:lnTo>
                <a:lnTo>
                  <a:pt x="100" y="13"/>
                </a:lnTo>
                <a:lnTo>
                  <a:pt x="101" y="13"/>
                </a:lnTo>
                <a:lnTo>
                  <a:pt x="102" y="13"/>
                </a:lnTo>
                <a:lnTo>
                  <a:pt x="103" y="12"/>
                </a:lnTo>
                <a:lnTo>
                  <a:pt x="106" y="13"/>
                </a:lnTo>
                <a:lnTo>
                  <a:pt x="107" y="13"/>
                </a:lnTo>
                <a:lnTo>
                  <a:pt x="107" y="12"/>
                </a:lnTo>
                <a:lnTo>
                  <a:pt x="108" y="12"/>
                </a:lnTo>
                <a:lnTo>
                  <a:pt x="108" y="11"/>
                </a:lnTo>
                <a:lnTo>
                  <a:pt x="108" y="12"/>
                </a:lnTo>
                <a:lnTo>
                  <a:pt x="109" y="12"/>
                </a:lnTo>
                <a:lnTo>
                  <a:pt x="111" y="11"/>
                </a:lnTo>
                <a:lnTo>
                  <a:pt x="111" y="10"/>
                </a:lnTo>
                <a:lnTo>
                  <a:pt x="111" y="9"/>
                </a:lnTo>
                <a:lnTo>
                  <a:pt x="112" y="9"/>
                </a:lnTo>
                <a:lnTo>
                  <a:pt x="112" y="10"/>
                </a:lnTo>
                <a:lnTo>
                  <a:pt x="113" y="10"/>
                </a:lnTo>
                <a:lnTo>
                  <a:pt x="114" y="10"/>
                </a:lnTo>
                <a:lnTo>
                  <a:pt x="115" y="10"/>
                </a:lnTo>
                <a:lnTo>
                  <a:pt x="115" y="9"/>
                </a:lnTo>
                <a:lnTo>
                  <a:pt x="115" y="8"/>
                </a:lnTo>
                <a:lnTo>
                  <a:pt x="116" y="8"/>
                </a:lnTo>
                <a:lnTo>
                  <a:pt x="117" y="9"/>
                </a:lnTo>
                <a:lnTo>
                  <a:pt x="117" y="10"/>
                </a:lnTo>
                <a:lnTo>
                  <a:pt x="118" y="11"/>
                </a:lnTo>
                <a:lnTo>
                  <a:pt x="119" y="11"/>
                </a:lnTo>
                <a:lnTo>
                  <a:pt x="119" y="10"/>
                </a:lnTo>
                <a:lnTo>
                  <a:pt x="119" y="11"/>
                </a:lnTo>
                <a:lnTo>
                  <a:pt x="119" y="12"/>
                </a:lnTo>
                <a:lnTo>
                  <a:pt x="120" y="12"/>
                </a:lnTo>
                <a:lnTo>
                  <a:pt x="120" y="11"/>
                </a:lnTo>
                <a:lnTo>
                  <a:pt x="121" y="11"/>
                </a:lnTo>
                <a:lnTo>
                  <a:pt x="121" y="12"/>
                </a:lnTo>
                <a:lnTo>
                  <a:pt x="122" y="12"/>
                </a:lnTo>
                <a:lnTo>
                  <a:pt x="122" y="11"/>
                </a:lnTo>
                <a:lnTo>
                  <a:pt x="122" y="10"/>
                </a:lnTo>
                <a:lnTo>
                  <a:pt x="121" y="10"/>
                </a:lnTo>
                <a:lnTo>
                  <a:pt x="122" y="10"/>
                </a:lnTo>
                <a:lnTo>
                  <a:pt x="123" y="11"/>
                </a:lnTo>
                <a:lnTo>
                  <a:pt x="123" y="10"/>
                </a:lnTo>
                <a:lnTo>
                  <a:pt x="124" y="10"/>
                </a:lnTo>
                <a:lnTo>
                  <a:pt x="125" y="10"/>
                </a:lnTo>
                <a:lnTo>
                  <a:pt x="126" y="9"/>
                </a:lnTo>
                <a:lnTo>
                  <a:pt x="126" y="8"/>
                </a:lnTo>
                <a:lnTo>
                  <a:pt x="127" y="8"/>
                </a:lnTo>
                <a:lnTo>
                  <a:pt x="128" y="8"/>
                </a:lnTo>
                <a:lnTo>
                  <a:pt x="128" y="7"/>
                </a:lnTo>
                <a:lnTo>
                  <a:pt x="128" y="6"/>
                </a:lnTo>
                <a:lnTo>
                  <a:pt x="127" y="6"/>
                </a:lnTo>
                <a:lnTo>
                  <a:pt x="126" y="6"/>
                </a:lnTo>
                <a:lnTo>
                  <a:pt x="127" y="5"/>
                </a:lnTo>
                <a:lnTo>
                  <a:pt x="127" y="4"/>
                </a:lnTo>
                <a:lnTo>
                  <a:pt x="127" y="3"/>
                </a:lnTo>
                <a:lnTo>
                  <a:pt x="128" y="3"/>
                </a:lnTo>
                <a:lnTo>
                  <a:pt x="127" y="2"/>
                </a:lnTo>
                <a:lnTo>
                  <a:pt x="127" y="1"/>
                </a:lnTo>
                <a:lnTo>
                  <a:pt x="128" y="1"/>
                </a:lnTo>
                <a:lnTo>
                  <a:pt x="128" y="0"/>
                </a:lnTo>
                <a:lnTo>
                  <a:pt x="127" y="0"/>
                </a:lnTo>
                <a:lnTo>
                  <a:pt x="126" y="0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10" name="Freeform 178"/>
          <p:cNvSpPr>
            <a:spLocks/>
          </p:cNvSpPr>
          <p:nvPr/>
        </p:nvSpPr>
        <p:spPr bwMode="auto">
          <a:xfrm>
            <a:off x="1415798" y="4649802"/>
            <a:ext cx="167702" cy="132146"/>
          </a:xfrm>
          <a:custGeom>
            <a:avLst/>
            <a:gdLst>
              <a:gd name="T0" fmla="*/ 0 w 169"/>
              <a:gd name="T1" fmla="*/ 89 h 140"/>
              <a:gd name="T2" fmla="*/ 3 w 169"/>
              <a:gd name="T3" fmla="*/ 85 h 140"/>
              <a:gd name="T4" fmla="*/ 6 w 169"/>
              <a:gd name="T5" fmla="*/ 80 h 140"/>
              <a:gd name="T6" fmla="*/ 8 w 169"/>
              <a:gd name="T7" fmla="*/ 75 h 140"/>
              <a:gd name="T8" fmla="*/ 11 w 169"/>
              <a:gd name="T9" fmla="*/ 70 h 140"/>
              <a:gd name="T10" fmla="*/ 14 w 169"/>
              <a:gd name="T11" fmla="*/ 66 h 140"/>
              <a:gd name="T12" fmla="*/ 17 w 169"/>
              <a:gd name="T13" fmla="*/ 61 h 140"/>
              <a:gd name="T14" fmla="*/ 22 w 169"/>
              <a:gd name="T15" fmla="*/ 61 h 140"/>
              <a:gd name="T16" fmla="*/ 28 w 169"/>
              <a:gd name="T17" fmla="*/ 62 h 140"/>
              <a:gd name="T18" fmla="*/ 33 w 169"/>
              <a:gd name="T19" fmla="*/ 65 h 140"/>
              <a:gd name="T20" fmla="*/ 38 w 169"/>
              <a:gd name="T21" fmla="*/ 61 h 140"/>
              <a:gd name="T22" fmla="*/ 42 w 169"/>
              <a:gd name="T23" fmla="*/ 56 h 140"/>
              <a:gd name="T24" fmla="*/ 44 w 169"/>
              <a:gd name="T25" fmla="*/ 51 h 140"/>
              <a:gd name="T26" fmla="*/ 46 w 169"/>
              <a:gd name="T27" fmla="*/ 43 h 140"/>
              <a:gd name="T28" fmla="*/ 47 w 169"/>
              <a:gd name="T29" fmla="*/ 39 h 140"/>
              <a:gd name="T30" fmla="*/ 53 w 169"/>
              <a:gd name="T31" fmla="*/ 38 h 140"/>
              <a:gd name="T32" fmla="*/ 59 w 169"/>
              <a:gd name="T33" fmla="*/ 39 h 140"/>
              <a:gd name="T34" fmla="*/ 64 w 169"/>
              <a:gd name="T35" fmla="*/ 37 h 140"/>
              <a:gd name="T36" fmla="*/ 70 w 169"/>
              <a:gd name="T37" fmla="*/ 38 h 140"/>
              <a:gd name="T38" fmla="*/ 76 w 169"/>
              <a:gd name="T39" fmla="*/ 40 h 140"/>
              <a:gd name="T40" fmla="*/ 83 w 169"/>
              <a:gd name="T41" fmla="*/ 40 h 140"/>
              <a:gd name="T42" fmla="*/ 90 w 169"/>
              <a:gd name="T43" fmla="*/ 38 h 140"/>
              <a:gd name="T44" fmla="*/ 94 w 169"/>
              <a:gd name="T45" fmla="*/ 35 h 140"/>
              <a:gd name="T46" fmla="*/ 95 w 169"/>
              <a:gd name="T47" fmla="*/ 29 h 140"/>
              <a:gd name="T48" fmla="*/ 99 w 169"/>
              <a:gd name="T49" fmla="*/ 25 h 140"/>
              <a:gd name="T50" fmla="*/ 104 w 169"/>
              <a:gd name="T51" fmla="*/ 20 h 140"/>
              <a:gd name="T52" fmla="*/ 108 w 169"/>
              <a:gd name="T53" fmla="*/ 17 h 140"/>
              <a:gd name="T54" fmla="*/ 114 w 169"/>
              <a:gd name="T55" fmla="*/ 16 h 140"/>
              <a:gd name="T56" fmla="*/ 114 w 169"/>
              <a:gd name="T57" fmla="*/ 12 h 140"/>
              <a:gd name="T58" fmla="*/ 113 w 169"/>
              <a:gd name="T59" fmla="*/ 8 h 140"/>
              <a:gd name="T60" fmla="*/ 110 w 169"/>
              <a:gd name="T61" fmla="*/ 3 h 140"/>
              <a:gd name="T62" fmla="*/ 112 w 169"/>
              <a:gd name="T63" fmla="*/ 2 h 140"/>
              <a:gd name="T64" fmla="*/ 119 w 169"/>
              <a:gd name="T65" fmla="*/ 4 h 140"/>
              <a:gd name="T66" fmla="*/ 127 w 169"/>
              <a:gd name="T67" fmla="*/ 4 h 140"/>
              <a:gd name="T68" fmla="*/ 136 w 169"/>
              <a:gd name="T69" fmla="*/ 3 h 140"/>
              <a:gd name="T70" fmla="*/ 142 w 169"/>
              <a:gd name="T71" fmla="*/ 19 h 140"/>
              <a:gd name="T72" fmla="*/ 138 w 169"/>
              <a:gd name="T73" fmla="*/ 21 h 140"/>
              <a:gd name="T74" fmla="*/ 152 w 169"/>
              <a:gd name="T75" fmla="*/ 32 h 140"/>
              <a:gd name="T76" fmla="*/ 169 w 169"/>
              <a:gd name="T77" fmla="*/ 41 h 140"/>
              <a:gd name="T78" fmla="*/ 169 w 169"/>
              <a:gd name="T79" fmla="*/ 47 h 140"/>
              <a:gd name="T80" fmla="*/ 168 w 169"/>
              <a:gd name="T81" fmla="*/ 52 h 140"/>
              <a:gd name="T82" fmla="*/ 166 w 169"/>
              <a:gd name="T83" fmla="*/ 54 h 140"/>
              <a:gd name="T84" fmla="*/ 162 w 169"/>
              <a:gd name="T85" fmla="*/ 58 h 140"/>
              <a:gd name="T86" fmla="*/ 157 w 169"/>
              <a:gd name="T87" fmla="*/ 61 h 140"/>
              <a:gd name="T88" fmla="*/ 151 w 169"/>
              <a:gd name="T89" fmla="*/ 68 h 140"/>
              <a:gd name="T90" fmla="*/ 149 w 169"/>
              <a:gd name="T91" fmla="*/ 73 h 140"/>
              <a:gd name="T92" fmla="*/ 145 w 169"/>
              <a:gd name="T93" fmla="*/ 78 h 140"/>
              <a:gd name="T94" fmla="*/ 142 w 169"/>
              <a:gd name="T95" fmla="*/ 83 h 140"/>
              <a:gd name="T96" fmla="*/ 139 w 169"/>
              <a:gd name="T97" fmla="*/ 89 h 140"/>
              <a:gd name="T98" fmla="*/ 137 w 169"/>
              <a:gd name="T99" fmla="*/ 94 h 140"/>
              <a:gd name="T100" fmla="*/ 134 w 169"/>
              <a:gd name="T101" fmla="*/ 99 h 140"/>
              <a:gd name="T102" fmla="*/ 132 w 169"/>
              <a:gd name="T103" fmla="*/ 103 h 140"/>
              <a:gd name="T104" fmla="*/ 128 w 169"/>
              <a:gd name="T105" fmla="*/ 105 h 140"/>
              <a:gd name="T106" fmla="*/ 126 w 169"/>
              <a:gd name="T107" fmla="*/ 111 h 140"/>
              <a:gd name="T108" fmla="*/ 124 w 169"/>
              <a:gd name="T109" fmla="*/ 117 h 140"/>
              <a:gd name="T110" fmla="*/ 121 w 169"/>
              <a:gd name="T111" fmla="*/ 121 h 140"/>
              <a:gd name="T112" fmla="*/ 118 w 169"/>
              <a:gd name="T113" fmla="*/ 128 h 140"/>
              <a:gd name="T114" fmla="*/ 119 w 169"/>
              <a:gd name="T115" fmla="*/ 134 h 140"/>
              <a:gd name="T116" fmla="*/ 117 w 169"/>
              <a:gd name="T117" fmla="*/ 140 h 14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69"/>
              <a:gd name="T178" fmla="*/ 0 h 140"/>
              <a:gd name="T179" fmla="*/ 169 w 169"/>
              <a:gd name="T180" fmla="*/ 140 h 14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69" h="140">
                <a:moveTo>
                  <a:pt x="1" y="93"/>
                </a:moveTo>
                <a:lnTo>
                  <a:pt x="0" y="93"/>
                </a:lnTo>
                <a:lnTo>
                  <a:pt x="0" y="92"/>
                </a:lnTo>
                <a:lnTo>
                  <a:pt x="0" y="91"/>
                </a:lnTo>
                <a:lnTo>
                  <a:pt x="0" y="90"/>
                </a:lnTo>
                <a:lnTo>
                  <a:pt x="0" y="89"/>
                </a:lnTo>
                <a:lnTo>
                  <a:pt x="0" y="88"/>
                </a:lnTo>
                <a:lnTo>
                  <a:pt x="1" y="88"/>
                </a:lnTo>
                <a:lnTo>
                  <a:pt x="1" y="87"/>
                </a:lnTo>
                <a:lnTo>
                  <a:pt x="1" y="86"/>
                </a:lnTo>
                <a:lnTo>
                  <a:pt x="2" y="86"/>
                </a:lnTo>
                <a:lnTo>
                  <a:pt x="3" y="86"/>
                </a:lnTo>
                <a:lnTo>
                  <a:pt x="3" y="85"/>
                </a:lnTo>
                <a:lnTo>
                  <a:pt x="4" y="85"/>
                </a:lnTo>
                <a:lnTo>
                  <a:pt x="4" y="84"/>
                </a:lnTo>
                <a:lnTo>
                  <a:pt x="4" y="83"/>
                </a:lnTo>
                <a:lnTo>
                  <a:pt x="4" y="82"/>
                </a:lnTo>
                <a:lnTo>
                  <a:pt x="5" y="82"/>
                </a:lnTo>
                <a:lnTo>
                  <a:pt x="5" y="81"/>
                </a:lnTo>
                <a:lnTo>
                  <a:pt x="6" y="81"/>
                </a:lnTo>
                <a:lnTo>
                  <a:pt x="6" y="80"/>
                </a:lnTo>
                <a:lnTo>
                  <a:pt x="6" y="79"/>
                </a:lnTo>
                <a:lnTo>
                  <a:pt x="6" y="78"/>
                </a:lnTo>
                <a:lnTo>
                  <a:pt x="6" y="77"/>
                </a:lnTo>
                <a:lnTo>
                  <a:pt x="7" y="76"/>
                </a:lnTo>
                <a:lnTo>
                  <a:pt x="7" y="75"/>
                </a:lnTo>
                <a:lnTo>
                  <a:pt x="8" y="75"/>
                </a:lnTo>
                <a:lnTo>
                  <a:pt x="8" y="74"/>
                </a:lnTo>
                <a:lnTo>
                  <a:pt x="9" y="74"/>
                </a:lnTo>
                <a:lnTo>
                  <a:pt x="10" y="73"/>
                </a:lnTo>
                <a:lnTo>
                  <a:pt x="10" y="72"/>
                </a:lnTo>
                <a:lnTo>
                  <a:pt x="11" y="72"/>
                </a:lnTo>
                <a:lnTo>
                  <a:pt x="11" y="71"/>
                </a:lnTo>
                <a:lnTo>
                  <a:pt x="11" y="70"/>
                </a:lnTo>
                <a:lnTo>
                  <a:pt x="12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3" y="66"/>
                </a:lnTo>
                <a:lnTo>
                  <a:pt x="14" y="66"/>
                </a:lnTo>
                <a:lnTo>
                  <a:pt x="14" y="65"/>
                </a:lnTo>
                <a:lnTo>
                  <a:pt x="15" y="65"/>
                </a:lnTo>
                <a:lnTo>
                  <a:pt x="15" y="64"/>
                </a:lnTo>
                <a:lnTo>
                  <a:pt x="16" y="64"/>
                </a:lnTo>
                <a:lnTo>
                  <a:pt x="16" y="63"/>
                </a:lnTo>
                <a:lnTo>
                  <a:pt x="16" y="62"/>
                </a:lnTo>
                <a:lnTo>
                  <a:pt x="16" y="61"/>
                </a:lnTo>
                <a:lnTo>
                  <a:pt x="17" y="61"/>
                </a:lnTo>
                <a:lnTo>
                  <a:pt x="18" y="61"/>
                </a:lnTo>
                <a:lnTo>
                  <a:pt x="19" y="61"/>
                </a:lnTo>
                <a:lnTo>
                  <a:pt x="20" y="61"/>
                </a:lnTo>
                <a:lnTo>
                  <a:pt x="21" y="61"/>
                </a:lnTo>
                <a:lnTo>
                  <a:pt x="22" y="61"/>
                </a:lnTo>
                <a:lnTo>
                  <a:pt x="23" y="61"/>
                </a:lnTo>
                <a:lnTo>
                  <a:pt x="24" y="61"/>
                </a:lnTo>
                <a:lnTo>
                  <a:pt x="25" y="61"/>
                </a:lnTo>
                <a:lnTo>
                  <a:pt x="25" y="62"/>
                </a:lnTo>
                <a:lnTo>
                  <a:pt x="26" y="62"/>
                </a:lnTo>
                <a:lnTo>
                  <a:pt x="27" y="62"/>
                </a:lnTo>
                <a:lnTo>
                  <a:pt x="28" y="62"/>
                </a:lnTo>
                <a:lnTo>
                  <a:pt x="29" y="63"/>
                </a:lnTo>
                <a:lnTo>
                  <a:pt x="30" y="63"/>
                </a:lnTo>
                <a:lnTo>
                  <a:pt x="31" y="63"/>
                </a:lnTo>
                <a:lnTo>
                  <a:pt x="31" y="64"/>
                </a:lnTo>
                <a:lnTo>
                  <a:pt x="32" y="64"/>
                </a:lnTo>
                <a:lnTo>
                  <a:pt x="33" y="64"/>
                </a:lnTo>
                <a:lnTo>
                  <a:pt x="33" y="65"/>
                </a:lnTo>
                <a:lnTo>
                  <a:pt x="34" y="65"/>
                </a:lnTo>
                <a:lnTo>
                  <a:pt x="35" y="65"/>
                </a:lnTo>
                <a:lnTo>
                  <a:pt x="38" y="65"/>
                </a:lnTo>
                <a:lnTo>
                  <a:pt x="38" y="64"/>
                </a:lnTo>
                <a:lnTo>
                  <a:pt x="38" y="63"/>
                </a:lnTo>
                <a:lnTo>
                  <a:pt x="38" y="62"/>
                </a:lnTo>
                <a:lnTo>
                  <a:pt x="38" y="61"/>
                </a:lnTo>
                <a:lnTo>
                  <a:pt x="39" y="61"/>
                </a:lnTo>
                <a:lnTo>
                  <a:pt x="39" y="60"/>
                </a:lnTo>
                <a:lnTo>
                  <a:pt x="40" y="59"/>
                </a:lnTo>
                <a:lnTo>
                  <a:pt x="40" y="58"/>
                </a:lnTo>
                <a:lnTo>
                  <a:pt x="41" y="57"/>
                </a:lnTo>
                <a:lnTo>
                  <a:pt x="41" y="56"/>
                </a:lnTo>
                <a:lnTo>
                  <a:pt x="42" y="56"/>
                </a:lnTo>
                <a:lnTo>
                  <a:pt x="42" y="55"/>
                </a:lnTo>
                <a:lnTo>
                  <a:pt x="43" y="55"/>
                </a:lnTo>
                <a:lnTo>
                  <a:pt x="43" y="54"/>
                </a:lnTo>
                <a:lnTo>
                  <a:pt x="43" y="53"/>
                </a:lnTo>
                <a:lnTo>
                  <a:pt x="44" y="52"/>
                </a:lnTo>
                <a:lnTo>
                  <a:pt x="44" y="51"/>
                </a:lnTo>
                <a:lnTo>
                  <a:pt x="45" y="48"/>
                </a:lnTo>
                <a:lnTo>
                  <a:pt x="45" y="47"/>
                </a:lnTo>
                <a:lnTo>
                  <a:pt x="45" y="46"/>
                </a:lnTo>
                <a:lnTo>
                  <a:pt x="46" y="46"/>
                </a:lnTo>
                <a:lnTo>
                  <a:pt x="46" y="45"/>
                </a:lnTo>
                <a:lnTo>
                  <a:pt x="46" y="44"/>
                </a:lnTo>
                <a:lnTo>
                  <a:pt x="46" y="43"/>
                </a:lnTo>
                <a:lnTo>
                  <a:pt x="47" y="43"/>
                </a:lnTo>
                <a:lnTo>
                  <a:pt x="47" y="42"/>
                </a:lnTo>
                <a:lnTo>
                  <a:pt x="47" y="41"/>
                </a:lnTo>
                <a:lnTo>
                  <a:pt x="47" y="40"/>
                </a:lnTo>
                <a:lnTo>
                  <a:pt x="46" y="40"/>
                </a:lnTo>
                <a:lnTo>
                  <a:pt x="47" y="40"/>
                </a:lnTo>
                <a:lnTo>
                  <a:pt x="47" y="39"/>
                </a:lnTo>
                <a:lnTo>
                  <a:pt x="48" y="39"/>
                </a:lnTo>
                <a:lnTo>
                  <a:pt x="48" y="38"/>
                </a:lnTo>
                <a:lnTo>
                  <a:pt x="49" y="38"/>
                </a:lnTo>
                <a:lnTo>
                  <a:pt x="50" y="38"/>
                </a:lnTo>
                <a:lnTo>
                  <a:pt x="51" y="38"/>
                </a:lnTo>
                <a:lnTo>
                  <a:pt x="52" y="38"/>
                </a:lnTo>
                <a:lnTo>
                  <a:pt x="53" y="38"/>
                </a:lnTo>
                <a:lnTo>
                  <a:pt x="53" y="39"/>
                </a:lnTo>
                <a:lnTo>
                  <a:pt x="54" y="39"/>
                </a:lnTo>
                <a:lnTo>
                  <a:pt x="55" y="39"/>
                </a:lnTo>
                <a:lnTo>
                  <a:pt x="56" y="39"/>
                </a:lnTo>
                <a:lnTo>
                  <a:pt x="57" y="39"/>
                </a:lnTo>
                <a:lnTo>
                  <a:pt x="58" y="39"/>
                </a:lnTo>
                <a:lnTo>
                  <a:pt x="59" y="39"/>
                </a:lnTo>
                <a:lnTo>
                  <a:pt x="60" y="39"/>
                </a:lnTo>
                <a:lnTo>
                  <a:pt x="60" y="38"/>
                </a:lnTo>
                <a:lnTo>
                  <a:pt x="61" y="38"/>
                </a:lnTo>
                <a:lnTo>
                  <a:pt x="62" y="38"/>
                </a:lnTo>
                <a:lnTo>
                  <a:pt x="63" y="38"/>
                </a:lnTo>
                <a:lnTo>
                  <a:pt x="63" y="37"/>
                </a:lnTo>
                <a:lnTo>
                  <a:pt x="64" y="37"/>
                </a:lnTo>
                <a:lnTo>
                  <a:pt x="65" y="37"/>
                </a:lnTo>
                <a:lnTo>
                  <a:pt x="66" y="37"/>
                </a:lnTo>
                <a:lnTo>
                  <a:pt x="67" y="37"/>
                </a:lnTo>
                <a:lnTo>
                  <a:pt x="68" y="37"/>
                </a:lnTo>
                <a:lnTo>
                  <a:pt x="69" y="37"/>
                </a:lnTo>
                <a:lnTo>
                  <a:pt x="69" y="38"/>
                </a:lnTo>
                <a:lnTo>
                  <a:pt x="70" y="38"/>
                </a:lnTo>
                <a:lnTo>
                  <a:pt x="71" y="38"/>
                </a:lnTo>
                <a:lnTo>
                  <a:pt x="72" y="38"/>
                </a:lnTo>
                <a:lnTo>
                  <a:pt x="72" y="39"/>
                </a:lnTo>
                <a:lnTo>
                  <a:pt x="73" y="39"/>
                </a:lnTo>
                <a:lnTo>
                  <a:pt x="74" y="39"/>
                </a:lnTo>
                <a:lnTo>
                  <a:pt x="75" y="39"/>
                </a:lnTo>
                <a:lnTo>
                  <a:pt x="75" y="40"/>
                </a:lnTo>
                <a:lnTo>
                  <a:pt x="76" y="40"/>
                </a:lnTo>
                <a:lnTo>
                  <a:pt x="77" y="40"/>
                </a:lnTo>
                <a:lnTo>
                  <a:pt x="78" y="40"/>
                </a:lnTo>
                <a:lnTo>
                  <a:pt x="79" y="40"/>
                </a:lnTo>
                <a:lnTo>
                  <a:pt x="80" y="40"/>
                </a:lnTo>
                <a:lnTo>
                  <a:pt x="81" y="40"/>
                </a:lnTo>
                <a:lnTo>
                  <a:pt x="82" y="40"/>
                </a:lnTo>
                <a:lnTo>
                  <a:pt x="83" y="40"/>
                </a:lnTo>
                <a:lnTo>
                  <a:pt x="84" y="40"/>
                </a:lnTo>
                <a:lnTo>
                  <a:pt x="85" y="40"/>
                </a:lnTo>
                <a:lnTo>
                  <a:pt x="86" y="40"/>
                </a:lnTo>
                <a:lnTo>
                  <a:pt x="87" y="39"/>
                </a:lnTo>
                <a:lnTo>
                  <a:pt x="88" y="39"/>
                </a:lnTo>
                <a:lnTo>
                  <a:pt x="89" y="39"/>
                </a:lnTo>
                <a:lnTo>
                  <a:pt x="90" y="38"/>
                </a:lnTo>
                <a:lnTo>
                  <a:pt x="91" y="38"/>
                </a:lnTo>
                <a:lnTo>
                  <a:pt x="91" y="37"/>
                </a:lnTo>
                <a:lnTo>
                  <a:pt x="92" y="37"/>
                </a:lnTo>
                <a:lnTo>
                  <a:pt x="92" y="36"/>
                </a:lnTo>
                <a:lnTo>
                  <a:pt x="93" y="36"/>
                </a:lnTo>
                <a:lnTo>
                  <a:pt x="93" y="35"/>
                </a:lnTo>
                <a:lnTo>
                  <a:pt x="94" y="35"/>
                </a:lnTo>
                <a:lnTo>
                  <a:pt x="94" y="34"/>
                </a:lnTo>
                <a:lnTo>
                  <a:pt x="94" y="33"/>
                </a:lnTo>
                <a:lnTo>
                  <a:pt x="94" y="32"/>
                </a:lnTo>
                <a:lnTo>
                  <a:pt x="94" y="31"/>
                </a:lnTo>
                <a:lnTo>
                  <a:pt x="95" y="31"/>
                </a:lnTo>
                <a:lnTo>
                  <a:pt x="95" y="30"/>
                </a:lnTo>
                <a:lnTo>
                  <a:pt x="95" y="29"/>
                </a:lnTo>
                <a:lnTo>
                  <a:pt x="96" y="29"/>
                </a:lnTo>
                <a:lnTo>
                  <a:pt x="96" y="28"/>
                </a:lnTo>
                <a:lnTo>
                  <a:pt x="97" y="27"/>
                </a:lnTo>
                <a:lnTo>
                  <a:pt x="97" y="26"/>
                </a:lnTo>
                <a:lnTo>
                  <a:pt x="98" y="26"/>
                </a:lnTo>
                <a:lnTo>
                  <a:pt x="98" y="25"/>
                </a:lnTo>
                <a:lnTo>
                  <a:pt x="99" y="25"/>
                </a:lnTo>
                <a:lnTo>
                  <a:pt x="99" y="24"/>
                </a:lnTo>
                <a:lnTo>
                  <a:pt x="100" y="23"/>
                </a:lnTo>
                <a:lnTo>
                  <a:pt x="101" y="22"/>
                </a:lnTo>
                <a:lnTo>
                  <a:pt x="102" y="21"/>
                </a:lnTo>
                <a:lnTo>
                  <a:pt x="103" y="21"/>
                </a:lnTo>
                <a:lnTo>
                  <a:pt x="103" y="20"/>
                </a:lnTo>
                <a:lnTo>
                  <a:pt x="104" y="20"/>
                </a:lnTo>
                <a:lnTo>
                  <a:pt x="104" y="19"/>
                </a:lnTo>
                <a:lnTo>
                  <a:pt x="105" y="19"/>
                </a:lnTo>
                <a:lnTo>
                  <a:pt x="106" y="19"/>
                </a:lnTo>
                <a:lnTo>
                  <a:pt x="106" y="18"/>
                </a:lnTo>
                <a:lnTo>
                  <a:pt x="107" y="18"/>
                </a:lnTo>
                <a:lnTo>
                  <a:pt x="107" y="17"/>
                </a:lnTo>
                <a:lnTo>
                  <a:pt x="108" y="17"/>
                </a:lnTo>
                <a:lnTo>
                  <a:pt x="109" y="17"/>
                </a:lnTo>
                <a:lnTo>
                  <a:pt x="110" y="17"/>
                </a:lnTo>
                <a:lnTo>
                  <a:pt x="111" y="17"/>
                </a:lnTo>
                <a:lnTo>
                  <a:pt x="112" y="17"/>
                </a:lnTo>
                <a:lnTo>
                  <a:pt x="113" y="17"/>
                </a:lnTo>
                <a:lnTo>
                  <a:pt x="113" y="16"/>
                </a:lnTo>
                <a:lnTo>
                  <a:pt x="114" y="16"/>
                </a:lnTo>
                <a:lnTo>
                  <a:pt x="115" y="16"/>
                </a:lnTo>
                <a:lnTo>
                  <a:pt x="115" y="15"/>
                </a:lnTo>
                <a:lnTo>
                  <a:pt x="116" y="15"/>
                </a:lnTo>
                <a:lnTo>
                  <a:pt x="116" y="14"/>
                </a:lnTo>
                <a:lnTo>
                  <a:pt x="116" y="13"/>
                </a:lnTo>
                <a:lnTo>
                  <a:pt x="115" y="13"/>
                </a:lnTo>
                <a:lnTo>
                  <a:pt x="115" y="12"/>
                </a:lnTo>
                <a:lnTo>
                  <a:pt x="114" y="12"/>
                </a:lnTo>
                <a:lnTo>
                  <a:pt x="113" y="12"/>
                </a:lnTo>
                <a:lnTo>
                  <a:pt x="113" y="11"/>
                </a:lnTo>
                <a:lnTo>
                  <a:pt x="113" y="10"/>
                </a:lnTo>
                <a:lnTo>
                  <a:pt x="114" y="10"/>
                </a:lnTo>
                <a:lnTo>
                  <a:pt x="114" y="9"/>
                </a:lnTo>
                <a:lnTo>
                  <a:pt x="114" y="8"/>
                </a:lnTo>
                <a:lnTo>
                  <a:pt x="113" y="8"/>
                </a:lnTo>
                <a:lnTo>
                  <a:pt x="113" y="7"/>
                </a:lnTo>
                <a:lnTo>
                  <a:pt x="113" y="6"/>
                </a:lnTo>
                <a:lnTo>
                  <a:pt x="112" y="6"/>
                </a:lnTo>
                <a:lnTo>
                  <a:pt x="111" y="6"/>
                </a:lnTo>
                <a:lnTo>
                  <a:pt x="111" y="5"/>
                </a:lnTo>
                <a:lnTo>
                  <a:pt x="110" y="4"/>
                </a:lnTo>
                <a:lnTo>
                  <a:pt x="110" y="3"/>
                </a:lnTo>
                <a:lnTo>
                  <a:pt x="109" y="3"/>
                </a:lnTo>
                <a:lnTo>
                  <a:pt x="109" y="2"/>
                </a:lnTo>
                <a:lnTo>
                  <a:pt x="108" y="2"/>
                </a:lnTo>
                <a:lnTo>
                  <a:pt x="108" y="1"/>
                </a:lnTo>
                <a:lnTo>
                  <a:pt x="108" y="0"/>
                </a:lnTo>
                <a:lnTo>
                  <a:pt x="111" y="1"/>
                </a:lnTo>
                <a:lnTo>
                  <a:pt x="112" y="2"/>
                </a:lnTo>
                <a:lnTo>
                  <a:pt x="113" y="2"/>
                </a:lnTo>
                <a:lnTo>
                  <a:pt x="114" y="3"/>
                </a:lnTo>
                <a:lnTo>
                  <a:pt x="115" y="3"/>
                </a:lnTo>
                <a:lnTo>
                  <a:pt x="116" y="3"/>
                </a:lnTo>
                <a:lnTo>
                  <a:pt x="117" y="3"/>
                </a:lnTo>
                <a:lnTo>
                  <a:pt x="118" y="4"/>
                </a:lnTo>
                <a:lnTo>
                  <a:pt x="119" y="4"/>
                </a:lnTo>
                <a:lnTo>
                  <a:pt x="120" y="4"/>
                </a:lnTo>
                <a:lnTo>
                  <a:pt x="121" y="4"/>
                </a:lnTo>
                <a:lnTo>
                  <a:pt x="122" y="4"/>
                </a:lnTo>
                <a:lnTo>
                  <a:pt x="124" y="4"/>
                </a:lnTo>
                <a:lnTo>
                  <a:pt x="125" y="4"/>
                </a:lnTo>
                <a:lnTo>
                  <a:pt x="127" y="4"/>
                </a:lnTo>
                <a:lnTo>
                  <a:pt x="128" y="4"/>
                </a:lnTo>
                <a:lnTo>
                  <a:pt x="129" y="4"/>
                </a:lnTo>
                <a:lnTo>
                  <a:pt x="130" y="3"/>
                </a:lnTo>
                <a:lnTo>
                  <a:pt x="132" y="3"/>
                </a:lnTo>
                <a:lnTo>
                  <a:pt x="133" y="3"/>
                </a:lnTo>
                <a:lnTo>
                  <a:pt x="135" y="3"/>
                </a:lnTo>
                <a:lnTo>
                  <a:pt x="136" y="3"/>
                </a:lnTo>
                <a:lnTo>
                  <a:pt x="137" y="10"/>
                </a:lnTo>
                <a:lnTo>
                  <a:pt x="138" y="12"/>
                </a:lnTo>
                <a:lnTo>
                  <a:pt x="138" y="14"/>
                </a:lnTo>
                <a:lnTo>
                  <a:pt x="139" y="15"/>
                </a:lnTo>
                <a:lnTo>
                  <a:pt x="141" y="16"/>
                </a:lnTo>
                <a:lnTo>
                  <a:pt x="142" y="17"/>
                </a:lnTo>
                <a:lnTo>
                  <a:pt x="143" y="18"/>
                </a:lnTo>
                <a:lnTo>
                  <a:pt x="142" y="19"/>
                </a:lnTo>
                <a:lnTo>
                  <a:pt x="141" y="19"/>
                </a:lnTo>
                <a:lnTo>
                  <a:pt x="140" y="19"/>
                </a:lnTo>
                <a:lnTo>
                  <a:pt x="138" y="17"/>
                </a:lnTo>
                <a:lnTo>
                  <a:pt x="137" y="16"/>
                </a:lnTo>
                <a:lnTo>
                  <a:pt x="136" y="17"/>
                </a:lnTo>
                <a:lnTo>
                  <a:pt x="137" y="18"/>
                </a:lnTo>
                <a:lnTo>
                  <a:pt x="138" y="20"/>
                </a:lnTo>
                <a:lnTo>
                  <a:pt x="138" y="21"/>
                </a:lnTo>
                <a:lnTo>
                  <a:pt x="141" y="22"/>
                </a:lnTo>
                <a:lnTo>
                  <a:pt x="144" y="22"/>
                </a:lnTo>
                <a:lnTo>
                  <a:pt x="146" y="23"/>
                </a:lnTo>
                <a:lnTo>
                  <a:pt x="148" y="24"/>
                </a:lnTo>
                <a:lnTo>
                  <a:pt x="149" y="25"/>
                </a:lnTo>
                <a:lnTo>
                  <a:pt x="150" y="28"/>
                </a:lnTo>
                <a:lnTo>
                  <a:pt x="150" y="30"/>
                </a:lnTo>
                <a:lnTo>
                  <a:pt x="152" y="32"/>
                </a:lnTo>
                <a:lnTo>
                  <a:pt x="154" y="37"/>
                </a:lnTo>
                <a:lnTo>
                  <a:pt x="169" y="37"/>
                </a:lnTo>
                <a:lnTo>
                  <a:pt x="169" y="38"/>
                </a:lnTo>
                <a:lnTo>
                  <a:pt x="168" y="38"/>
                </a:lnTo>
                <a:lnTo>
                  <a:pt x="168" y="39"/>
                </a:lnTo>
                <a:lnTo>
                  <a:pt x="169" y="39"/>
                </a:lnTo>
                <a:lnTo>
                  <a:pt x="169" y="40"/>
                </a:lnTo>
                <a:lnTo>
                  <a:pt x="169" y="41"/>
                </a:lnTo>
                <a:lnTo>
                  <a:pt x="169" y="42"/>
                </a:lnTo>
                <a:lnTo>
                  <a:pt x="169" y="43"/>
                </a:lnTo>
                <a:lnTo>
                  <a:pt x="169" y="44"/>
                </a:lnTo>
                <a:lnTo>
                  <a:pt x="169" y="45"/>
                </a:lnTo>
                <a:lnTo>
                  <a:pt x="169" y="46"/>
                </a:lnTo>
                <a:lnTo>
                  <a:pt x="169" y="47"/>
                </a:lnTo>
                <a:lnTo>
                  <a:pt x="169" y="48"/>
                </a:lnTo>
                <a:lnTo>
                  <a:pt x="169" y="49"/>
                </a:lnTo>
                <a:lnTo>
                  <a:pt x="169" y="50"/>
                </a:lnTo>
                <a:lnTo>
                  <a:pt x="169" y="51"/>
                </a:lnTo>
                <a:lnTo>
                  <a:pt x="168" y="51"/>
                </a:lnTo>
                <a:lnTo>
                  <a:pt x="168" y="52"/>
                </a:lnTo>
                <a:lnTo>
                  <a:pt x="168" y="51"/>
                </a:lnTo>
                <a:lnTo>
                  <a:pt x="167" y="51"/>
                </a:lnTo>
                <a:lnTo>
                  <a:pt x="167" y="52"/>
                </a:lnTo>
                <a:lnTo>
                  <a:pt x="168" y="52"/>
                </a:lnTo>
                <a:lnTo>
                  <a:pt x="168" y="53"/>
                </a:lnTo>
                <a:lnTo>
                  <a:pt x="167" y="53"/>
                </a:lnTo>
                <a:lnTo>
                  <a:pt x="167" y="54"/>
                </a:lnTo>
                <a:lnTo>
                  <a:pt x="166" y="54"/>
                </a:lnTo>
                <a:lnTo>
                  <a:pt x="166" y="55"/>
                </a:lnTo>
                <a:lnTo>
                  <a:pt x="165" y="55"/>
                </a:lnTo>
                <a:lnTo>
                  <a:pt x="165" y="56"/>
                </a:lnTo>
                <a:lnTo>
                  <a:pt x="164" y="56"/>
                </a:lnTo>
                <a:lnTo>
                  <a:pt x="163" y="57"/>
                </a:lnTo>
                <a:lnTo>
                  <a:pt x="163" y="58"/>
                </a:lnTo>
                <a:lnTo>
                  <a:pt x="162" y="58"/>
                </a:lnTo>
                <a:lnTo>
                  <a:pt x="162" y="59"/>
                </a:lnTo>
                <a:lnTo>
                  <a:pt x="161" y="59"/>
                </a:lnTo>
                <a:lnTo>
                  <a:pt x="161" y="60"/>
                </a:lnTo>
                <a:lnTo>
                  <a:pt x="160" y="61"/>
                </a:lnTo>
                <a:lnTo>
                  <a:pt x="159" y="61"/>
                </a:lnTo>
                <a:lnTo>
                  <a:pt x="158" y="61"/>
                </a:lnTo>
                <a:lnTo>
                  <a:pt x="157" y="61"/>
                </a:lnTo>
                <a:lnTo>
                  <a:pt x="157" y="62"/>
                </a:lnTo>
                <a:lnTo>
                  <a:pt x="157" y="63"/>
                </a:lnTo>
                <a:lnTo>
                  <a:pt x="156" y="64"/>
                </a:lnTo>
                <a:lnTo>
                  <a:pt x="155" y="65"/>
                </a:lnTo>
                <a:lnTo>
                  <a:pt x="154" y="66"/>
                </a:lnTo>
                <a:lnTo>
                  <a:pt x="153" y="67"/>
                </a:lnTo>
                <a:lnTo>
                  <a:pt x="152" y="68"/>
                </a:lnTo>
                <a:lnTo>
                  <a:pt x="151" y="68"/>
                </a:lnTo>
                <a:lnTo>
                  <a:pt x="151" y="69"/>
                </a:lnTo>
                <a:lnTo>
                  <a:pt x="150" y="69"/>
                </a:lnTo>
                <a:lnTo>
                  <a:pt x="150" y="70"/>
                </a:lnTo>
                <a:lnTo>
                  <a:pt x="150" y="71"/>
                </a:lnTo>
                <a:lnTo>
                  <a:pt x="150" y="72"/>
                </a:lnTo>
                <a:lnTo>
                  <a:pt x="149" y="72"/>
                </a:lnTo>
                <a:lnTo>
                  <a:pt x="149" y="73"/>
                </a:lnTo>
                <a:lnTo>
                  <a:pt x="149" y="74"/>
                </a:lnTo>
                <a:lnTo>
                  <a:pt x="148" y="74"/>
                </a:lnTo>
                <a:lnTo>
                  <a:pt x="147" y="74"/>
                </a:lnTo>
                <a:lnTo>
                  <a:pt x="147" y="75"/>
                </a:lnTo>
                <a:lnTo>
                  <a:pt x="147" y="76"/>
                </a:lnTo>
                <a:lnTo>
                  <a:pt x="147" y="77"/>
                </a:lnTo>
                <a:lnTo>
                  <a:pt x="146" y="77"/>
                </a:lnTo>
                <a:lnTo>
                  <a:pt x="145" y="78"/>
                </a:lnTo>
                <a:lnTo>
                  <a:pt x="144" y="79"/>
                </a:lnTo>
                <a:lnTo>
                  <a:pt x="144" y="80"/>
                </a:lnTo>
                <a:lnTo>
                  <a:pt x="143" y="80"/>
                </a:lnTo>
                <a:lnTo>
                  <a:pt x="143" y="81"/>
                </a:lnTo>
                <a:lnTo>
                  <a:pt x="142" y="82"/>
                </a:lnTo>
                <a:lnTo>
                  <a:pt x="142" y="83"/>
                </a:lnTo>
                <a:lnTo>
                  <a:pt x="142" y="84"/>
                </a:lnTo>
                <a:lnTo>
                  <a:pt x="141" y="84"/>
                </a:lnTo>
                <a:lnTo>
                  <a:pt x="141" y="85"/>
                </a:lnTo>
                <a:lnTo>
                  <a:pt x="140" y="86"/>
                </a:lnTo>
                <a:lnTo>
                  <a:pt x="140" y="87"/>
                </a:lnTo>
                <a:lnTo>
                  <a:pt x="139" y="87"/>
                </a:lnTo>
                <a:lnTo>
                  <a:pt x="139" y="88"/>
                </a:lnTo>
                <a:lnTo>
                  <a:pt x="139" y="89"/>
                </a:lnTo>
                <a:lnTo>
                  <a:pt x="138" y="90"/>
                </a:lnTo>
                <a:lnTo>
                  <a:pt x="138" y="91"/>
                </a:lnTo>
                <a:lnTo>
                  <a:pt x="138" y="92"/>
                </a:lnTo>
                <a:lnTo>
                  <a:pt x="138" y="93"/>
                </a:lnTo>
                <a:lnTo>
                  <a:pt x="137" y="93"/>
                </a:lnTo>
                <a:lnTo>
                  <a:pt x="137" y="94"/>
                </a:lnTo>
                <a:lnTo>
                  <a:pt x="136" y="94"/>
                </a:lnTo>
                <a:lnTo>
                  <a:pt x="136" y="95"/>
                </a:lnTo>
                <a:lnTo>
                  <a:pt x="136" y="96"/>
                </a:lnTo>
                <a:lnTo>
                  <a:pt x="135" y="96"/>
                </a:lnTo>
                <a:lnTo>
                  <a:pt x="135" y="97"/>
                </a:lnTo>
                <a:lnTo>
                  <a:pt x="135" y="98"/>
                </a:lnTo>
                <a:lnTo>
                  <a:pt x="135" y="99"/>
                </a:lnTo>
                <a:lnTo>
                  <a:pt x="134" y="99"/>
                </a:lnTo>
                <a:lnTo>
                  <a:pt x="134" y="100"/>
                </a:lnTo>
                <a:lnTo>
                  <a:pt x="134" y="101"/>
                </a:lnTo>
                <a:lnTo>
                  <a:pt x="133" y="101"/>
                </a:lnTo>
                <a:lnTo>
                  <a:pt x="133" y="102"/>
                </a:lnTo>
                <a:lnTo>
                  <a:pt x="132" y="102"/>
                </a:lnTo>
                <a:lnTo>
                  <a:pt x="132" y="103"/>
                </a:lnTo>
                <a:lnTo>
                  <a:pt x="132" y="104"/>
                </a:lnTo>
                <a:lnTo>
                  <a:pt x="131" y="104"/>
                </a:lnTo>
                <a:lnTo>
                  <a:pt x="131" y="105"/>
                </a:lnTo>
                <a:lnTo>
                  <a:pt x="130" y="105"/>
                </a:lnTo>
                <a:lnTo>
                  <a:pt x="130" y="106"/>
                </a:lnTo>
                <a:lnTo>
                  <a:pt x="129" y="106"/>
                </a:lnTo>
                <a:lnTo>
                  <a:pt x="129" y="105"/>
                </a:lnTo>
                <a:lnTo>
                  <a:pt x="128" y="105"/>
                </a:lnTo>
                <a:lnTo>
                  <a:pt x="127" y="105"/>
                </a:lnTo>
                <a:lnTo>
                  <a:pt x="127" y="106"/>
                </a:lnTo>
                <a:lnTo>
                  <a:pt x="127" y="107"/>
                </a:lnTo>
                <a:lnTo>
                  <a:pt x="127" y="108"/>
                </a:lnTo>
                <a:lnTo>
                  <a:pt x="126" y="109"/>
                </a:lnTo>
                <a:lnTo>
                  <a:pt x="126" y="110"/>
                </a:lnTo>
                <a:lnTo>
                  <a:pt x="126" y="111"/>
                </a:lnTo>
                <a:lnTo>
                  <a:pt x="125" y="111"/>
                </a:lnTo>
                <a:lnTo>
                  <a:pt x="125" y="112"/>
                </a:lnTo>
                <a:lnTo>
                  <a:pt x="125" y="113"/>
                </a:lnTo>
                <a:lnTo>
                  <a:pt x="125" y="114"/>
                </a:lnTo>
                <a:lnTo>
                  <a:pt x="125" y="115"/>
                </a:lnTo>
                <a:lnTo>
                  <a:pt x="124" y="116"/>
                </a:lnTo>
                <a:lnTo>
                  <a:pt x="124" y="117"/>
                </a:lnTo>
                <a:lnTo>
                  <a:pt x="124" y="118"/>
                </a:lnTo>
                <a:lnTo>
                  <a:pt x="123" y="118"/>
                </a:lnTo>
                <a:lnTo>
                  <a:pt x="123" y="119"/>
                </a:lnTo>
                <a:lnTo>
                  <a:pt x="122" y="119"/>
                </a:lnTo>
                <a:lnTo>
                  <a:pt x="122" y="120"/>
                </a:lnTo>
                <a:lnTo>
                  <a:pt x="122" y="121"/>
                </a:lnTo>
                <a:lnTo>
                  <a:pt x="121" y="121"/>
                </a:lnTo>
                <a:lnTo>
                  <a:pt x="121" y="123"/>
                </a:lnTo>
                <a:lnTo>
                  <a:pt x="120" y="124"/>
                </a:lnTo>
                <a:lnTo>
                  <a:pt x="120" y="125"/>
                </a:lnTo>
                <a:lnTo>
                  <a:pt x="119" y="125"/>
                </a:lnTo>
                <a:lnTo>
                  <a:pt x="119" y="126"/>
                </a:lnTo>
                <a:lnTo>
                  <a:pt x="119" y="127"/>
                </a:lnTo>
                <a:lnTo>
                  <a:pt x="118" y="127"/>
                </a:lnTo>
                <a:lnTo>
                  <a:pt x="118" y="128"/>
                </a:lnTo>
                <a:lnTo>
                  <a:pt x="118" y="129"/>
                </a:lnTo>
                <a:lnTo>
                  <a:pt x="119" y="129"/>
                </a:lnTo>
                <a:lnTo>
                  <a:pt x="119" y="130"/>
                </a:lnTo>
                <a:lnTo>
                  <a:pt x="119" y="131"/>
                </a:lnTo>
                <a:lnTo>
                  <a:pt x="119" y="132"/>
                </a:lnTo>
                <a:lnTo>
                  <a:pt x="119" y="133"/>
                </a:lnTo>
                <a:lnTo>
                  <a:pt x="119" y="134"/>
                </a:lnTo>
                <a:lnTo>
                  <a:pt x="118" y="135"/>
                </a:lnTo>
                <a:lnTo>
                  <a:pt x="118" y="136"/>
                </a:lnTo>
                <a:lnTo>
                  <a:pt x="118" y="137"/>
                </a:lnTo>
                <a:lnTo>
                  <a:pt x="118" y="138"/>
                </a:lnTo>
                <a:lnTo>
                  <a:pt x="117" y="138"/>
                </a:lnTo>
                <a:lnTo>
                  <a:pt x="117" y="139"/>
                </a:lnTo>
                <a:lnTo>
                  <a:pt x="117" y="140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11" name="Freeform 179"/>
          <p:cNvSpPr>
            <a:spLocks/>
          </p:cNvSpPr>
          <p:nvPr/>
        </p:nvSpPr>
        <p:spPr bwMode="auto">
          <a:xfrm>
            <a:off x="1453506" y="4883889"/>
            <a:ext cx="992" cy="944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  <a:gd name="T6" fmla="*/ 0 60000 65536"/>
              <a:gd name="T7" fmla="*/ 0 60000 65536"/>
              <a:gd name="T8" fmla="*/ 0 60000 65536"/>
              <a:gd name="T9" fmla="*/ 0 w 1"/>
              <a:gd name="T10" fmla="*/ 0 h 1"/>
              <a:gd name="T11" fmla="*/ 1 w 1"/>
              <a:gd name="T12" fmla="*/ 1 h 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" h="1">
                <a:moveTo>
                  <a:pt x="1" y="0"/>
                </a:moveTo>
                <a:lnTo>
                  <a:pt x="0" y="1"/>
                </a:lnTo>
                <a:lnTo>
                  <a:pt x="1" y="0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12" name="Freeform 180"/>
          <p:cNvSpPr>
            <a:spLocks/>
          </p:cNvSpPr>
          <p:nvPr/>
        </p:nvSpPr>
        <p:spPr bwMode="auto">
          <a:xfrm>
            <a:off x="1197487" y="4872562"/>
            <a:ext cx="204419" cy="219928"/>
          </a:xfrm>
          <a:custGeom>
            <a:avLst/>
            <a:gdLst>
              <a:gd name="T0" fmla="*/ 186 w 206"/>
              <a:gd name="T1" fmla="*/ 171 h 233"/>
              <a:gd name="T2" fmla="*/ 188 w 206"/>
              <a:gd name="T3" fmla="*/ 183 h 233"/>
              <a:gd name="T4" fmla="*/ 185 w 206"/>
              <a:gd name="T5" fmla="*/ 196 h 233"/>
              <a:gd name="T6" fmla="*/ 187 w 206"/>
              <a:gd name="T7" fmla="*/ 208 h 233"/>
              <a:gd name="T8" fmla="*/ 178 w 206"/>
              <a:gd name="T9" fmla="*/ 219 h 233"/>
              <a:gd name="T10" fmla="*/ 160 w 206"/>
              <a:gd name="T11" fmla="*/ 226 h 233"/>
              <a:gd name="T12" fmla="*/ 147 w 206"/>
              <a:gd name="T13" fmla="*/ 229 h 233"/>
              <a:gd name="T14" fmla="*/ 139 w 206"/>
              <a:gd name="T15" fmla="*/ 229 h 233"/>
              <a:gd name="T16" fmla="*/ 130 w 206"/>
              <a:gd name="T17" fmla="*/ 229 h 233"/>
              <a:gd name="T18" fmla="*/ 119 w 206"/>
              <a:gd name="T19" fmla="*/ 229 h 233"/>
              <a:gd name="T20" fmla="*/ 104 w 206"/>
              <a:gd name="T21" fmla="*/ 220 h 233"/>
              <a:gd name="T22" fmla="*/ 86 w 206"/>
              <a:gd name="T23" fmla="*/ 227 h 233"/>
              <a:gd name="T24" fmla="*/ 69 w 206"/>
              <a:gd name="T25" fmla="*/ 228 h 233"/>
              <a:gd name="T26" fmla="*/ 52 w 206"/>
              <a:gd name="T27" fmla="*/ 231 h 233"/>
              <a:gd name="T28" fmla="*/ 44 w 206"/>
              <a:gd name="T29" fmla="*/ 218 h 233"/>
              <a:gd name="T30" fmla="*/ 33 w 206"/>
              <a:gd name="T31" fmla="*/ 205 h 233"/>
              <a:gd name="T32" fmla="*/ 26 w 206"/>
              <a:gd name="T33" fmla="*/ 199 h 233"/>
              <a:gd name="T34" fmla="*/ 26 w 206"/>
              <a:gd name="T35" fmla="*/ 185 h 233"/>
              <a:gd name="T36" fmla="*/ 26 w 206"/>
              <a:gd name="T37" fmla="*/ 169 h 233"/>
              <a:gd name="T38" fmla="*/ 24 w 206"/>
              <a:gd name="T39" fmla="*/ 144 h 233"/>
              <a:gd name="T40" fmla="*/ 26 w 206"/>
              <a:gd name="T41" fmla="*/ 123 h 233"/>
              <a:gd name="T42" fmla="*/ 26 w 206"/>
              <a:gd name="T43" fmla="*/ 102 h 233"/>
              <a:gd name="T44" fmla="*/ 16 w 206"/>
              <a:gd name="T45" fmla="*/ 88 h 233"/>
              <a:gd name="T46" fmla="*/ 3 w 206"/>
              <a:gd name="T47" fmla="*/ 74 h 233"/>
              <a:gd name="T48" fmla="*/ 6 w 206"/>
              <a:gd name="T49" fmla="*/ 65 h 233"/>
              <a:gd name="T50" fmla="*/ 20 w 206"/>
              <a:gd name="T51" fmla="*/ 58 h 233"/>
              <a:gd name="T52" fmla="*/ 23 w 206"/>
              <a:gd name="T53" fmla="*/ 56 h 233"/>
              <a:gd name="T54" fmla="*/ 16 w 206"/>
              <a:gd name="T55" fmla="*/ 43 h 233"/>
              <a:gd name="T56" fmla="*/ 14 w 206"/>
              <a:gd name="T57" fmla="*/ 30 h 233"/>
              <a:gd name="T58" fmla="*/ 23 w 206"/>
              <a:gd name="T59" fmla="*/ 17 h 233"/>
              <a:gd name="T60" fmla="*/ 33 w 206"/>
              <a:gd name="T61" fmla="*/ 17 h 233"/>
              <a:gd name="T62" fmla="*/ 39 w 206"/>
              <a:gd name="T63" fmla="*/ 13 h 233"/>
              <a:gd name="T64" fmla="*/ 53 w 206"/>
              <a:gd name="T65" fmla="*/ 11 h 233"/>
              <a:gd name="T66" fmla="*/ 63 w 206"/>
              <a:gd name="T67" fmla="*/ 4 h 233"/>
              <a:gd name="T68" fmla="*/ 76 w 206"/>
              <a:gd name="T69" fmla="*/ 0 h 233"/>
              <a:gd name="T70" fmla="*/ 99 w 206"/>
              <a:gd name="T71" fmla="*/ 6 h 233"/>
              <a:gd name="T72" fmla="*/ 105 w 206"/>
              <a:gd name="T73" fmla="*/ 7 h 233"/>
              <a:gd name="T74" fmla="*/ 112 w 206"/>
              <a:gd name="T75" fmla="*/ 12 h 233"/>
              <a:gd name="T76" fmla="*/ 120 w 206"/>
              <a:gd name="T77" fmla="*/ 17 h 233"/>
              <a:gd name="T78" fmla="*/ 120 w 206"/>
              <a:gd name="T79" fmla="*/ 27 h 233"/>
              <a:gd name="T80" fmla="*/ 113 w 206"/>
              <a:gd name="T81" fmla="*/ 33 h 233"/>
              <a:gd name="T82" fmla="*/ 114 w 206"/>
              <a:gd name="T83" fmla="*/ 41 h 233"/>
              <a:gd name="T84" fmla="*/ 118 w 206"/>
              <a:gd name="T85" fmla="*/ 46 h 233"/>
              <a:gd name="T86" fmla="*/ 124 w 206"/>
              <a:gd name="T87" fmla="*/ 47 h 233"/>
              <a:gd name="T88" fmla="*/ 127 w 206"/>
              <a:gd name="T89" fmla="*/ 42 h 233"/>
              <a:gd name="T90" fmla="*/ 127 w 206"/>
              <a:gd name="T91" fmla="*/ 49 h 233"/>
              <a:gd name="T92" fmla="*/ 122 w 206"/>
              <a:gd name="T93" fmla="*/ 56 h 233"/>
              <a:gd name="T94" fmla="*/ 123 w 206"/>
              <a:gd name="T95" fmla="*/ 68 h 233"/>
              <a:gd name="T96" fmla="*/ 120 w 206"/>
              <a:gd name="T97" fmla="*/ 78 h 233"/>
              <a:gd name="T98" fmla="*/ 132 w 206"/>
              <a:gd name="T99" fmla="*/ 84 h 233"/>
              <a:gd name="T100" fmla="*/ 139 w 206"/>
              <a:gd name="T101" fmla="*/ 91 h 233"/>
              <a:gd name="T102" fmla="*/ 160 w 206"/>
              <a:gd name="T103" fmla="*/ 88 h 233"/>
              <a:gd name="T104" fmla="*/ 176 w 206"/>
              <a:gd name="T105" fmla="*/ 87 h 233"/>
              <a:gd name="T106" fmla="*/ 176 w 206"/>
              <a:gd name="T107" fmla="*/ 97 h 233"/>
              <a:gd name="T108" fmla="*/ 195 w 206"/>
              <a:gd name="T109" fmla="*/ 100 h 233"/>
              <a:gd name="T110" fmla="*/ 200 w 206"/>
              <a:gd name="T111" fmla="*/ 116 h 233"/>
              <a:gd name="T112" fmla="*/ 196 w 206"/>
              <a:gd name="T113" fmla="*/ 127 h 233"/>
              <a:gd name="T114" fmla="*/ 206 w 206"/>
              <a:gd name="T115" fmla="*/ 139 h 233"/>
              <a:gd name="T116" fmla="*/ 200 w 206"/>
              <a:gd name="T117" fmla="*/ 159 h 233"/>
              <a:gd name="T118" fmla="*/ 186 w 206"/>
              <a:gd name="T119" fmla="*/ 159 h 23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06"/>
              <a:gd name="T181" fmla="*/ 0 h 233"/>
              <a:gd name="T182" fmla="*/ 206 w 206"/>
              <a:gd name="T183" fmla="*/ 233 h 23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06" h="233">
                <a:moveTo>
                  <a:pt x="180" y="158"/>
                </a:moveTo>
                <a:lnTo>
                  <a:pt x="181" y="159"/>
                </a:lnTo>
                <a:lnTo>
                  <a:pt x="181" y="160"/>
                </a:lnTo>
                <a:lnTo>
                  <a:pt x="182" y="161"/>
                </a:lnTo>
                <a:lnTo>
                  <a:pt x="183" y="164"/>
                </a:lnTo>
                <a:lnTo>
                  <a:pt x="183" y="165"/>
                </a:lnTo>
                <a:lnTo>
                  <a:pt x="183" y="166"/>
                </a:lnTo>
                <a:lnTo>
                  <a:pt x="183" y="167"/>
                </a:lnTo>
                <a:lnTo>
                  <a:pt x="183" y="168"/>
                </a:lnTo>
                <a:lnTo>
                  <a:pt x="184" y="170"/>
                </a:lnTo>
                <a:lnTo>
                  <a:pt x="184" y="171"/>
                </a:lnTo>
                <a:lnTo>
                  <a:pt x="185" y="171"/>
                </a:lnTo>
                <a:lnTo>
                  <a:pt x="186" y="171"/>
                </a:lnTo>
                <a:lnTo>
                  <a:pt x="186" y="172"/>
                </a:lnTo>
                <a:lnTo>
                  <a:pt x="187" y="173"/>
                </a:lnTo>
                <a:lnTo>
                  <a:pt x="188" y="175"/>
                </a:lnTo>
                <a:lnTo>
                  <a:pt x="189" y="176"/>
                </a:lnTo>
                <a:lnTo>
                  <a:pt x="189" y="177"/>
                </a:lnTo>
                <a:lnTo>
                  <a:pt x="189" y="178"/>
                </a:lnTo>
                <a:lnTo>
                  <a:pt x="189" y="179"/>
                </a:lnTo>
                <a:lnTo>
                  <a:pt x="189" y="180"/>
                </a:lnTo>
                <a:lnTo>
                  <a:pt x="188" y="180"/>
                </a:lnTo>
                <a:lnTo>
                  <a:pt x="188" y="181"/>
                </a:lnTo>
                <a:lnTo>
                  <a:pt x="188" y="182"/>
                </a:lnTo>
                <a:lnTo>
                  <a:pt x="188" y="183"/>
                </a:lnTo>
                <a:lnTo>
                  <a:pt x="188" y="184"/>
                </a:lnTo>
                <a:lnTo>
                  <a:pt x="188" y="185"/>
                </a:lnTo>
                <a:lnTo>
                  <a:pt x="188" y="186"/>
                </a:lnTo>
                <a:lnTo>
                  <a:pt x="188" y="187"/>
                </a:lnTo>
                <a:lnTo>
                  <a:pt x="187" y="188"/>
                </a:lnTo>
                <a:lnTo>
                  <a:pt x="187" y="189"/>
                </a:lnTo>
                <a:lnTo>
                  <a:pt x="186" y="190"/>
                </a:lnTo>
                <a:lnTo>
                  <a:pt x="186" y="191"/>
                </a:lnTo>
                <a:lnTo>
                  <a:pt x="186" y="192"/>
                </a:lnTo>
                <a:lnTo>
                  <a:pt x="186" y="193"/>
                </a:lnTo>
                <a:lnTo>
                  <a:pt x="185" y="193"/>
                </a:lnTo>
                <a:lnTo>
                  <a:pt x="185" y="194"/>
                </a:lnTo>
                <a:lnTo>
                  <a:pt x="185" y="195"/>
                </a:lnTo>
                <a:lnTo>
                  <a:pt x="185" y="196"/>
                </a:lnTo>
                <a:lnTo>
                  <a:pt x="186" y="197"/>
                </a:lnTo>
                <a:lnTo>
                  <a:pt x="187" y="197"/>
                </a:lnTo>
                <a:lnTo>
                  <a:pt x="187" y="198"/>
                </a:lnTo>
                <a:lnTo>
                  <a:pt x="186" y="199"/>
                </a:lnTo>
                <a:lnTo>
                  <a:pt x="186" y="200"/>
                </a:lnTo>
                <a:lnTo>
                  <a:pt x="186" y="201"/>
                </a:lnTo>
                <a:lnTo>
                  <a:pt x="186" y="202"/>
                </a:lnTo>
                <a:lnTo>
                  <a:pt x="186" y="203"/>
                </a:lnTo>
                <a:lnTo>
                  <a:pt x="187" y="204"/>
                </a:lnTo>
                <a:lnTo>
                  <a:pt x="187" y="205"/>
                </a:lnTo>
                <a:lnTo>
                  <a:pt x="187" y="206"/>
                </a:lnTo>
                <a:lnTo>
                  <a:pt x="187" y="207"/>
                </a:lnTo>
                <a:lnTo>
                  <a:pt x="187" y="208"/>
                </a:lnTo>
                <a:lnTo>
                  <a:pt x="186" y="209"/>
                </a:lnTo>
                <a:lnTo>
                  <a:pt x="186" y="210"/>
                </a:lnTo>
                <a:lnTo>
                  <a:pt x="186" y="211"/>
                </a:lnTo>
                <a:lnTo>
                  <a:pt x="186" y="212"/>
                </a:lnTo>
                <a:lnTo>
                  <a:pt x="186" y="213"/>
                </a:lnTo>
                <a:lnTo>
                  <a:pt x="185" y="213"/>
                </a:lnTo>
                <a:lnTo>
                  <a:pt x="184" y="213"/>
                </a:lnTo>
                <a:lnTo>
                  <a:pt x="183" y="213"/>
                </a:lnTo>
                <a:lnTo>
                  <a:pt x="183" y="214"/>
                </a:lnTo>
                <a:lnTo>
                  <a:pt x="182" y="214"/>
                </a:lnTo>
                <a:lnTo>
                  <a:pt x="181" y="215"/>
                </a:lnTo>
                <a:lnTo>
                  <a:pt x="180" y="216"/>
                </a:lnTo>
                <a:lnTo>
                  <a:pt x="179" y="216"/>
                </a:lnTo>
                <a:lnTo>
                  <a:pt x="178" y="219"/>
                </a:lnTo>
                <a:lnTo>
                  <a:pt x="177" y="221"/>
                </a:lnTo>
                <a:lnTo>
                  <a:pt x="176" y="223"/>
                </a:lnTo>
                <a:lnTo>
                  <a:pt x="173" y="224"/>
                </a:lnTo>
                <a:lnTo>
                  <a:pt x="172" y="225"/>
                </a:lnTo>
                <a:lnTo>
                  <a:pt x="171" y="225"/>
                </a:lnTo>
                <a:lnTo>
                  <a:pt x="170" y="225"/>
                </a:lnTo>
                <a:lnTo>
                  <a:pt x="169" y="225"/>
                </a:lnTo>
                <a:lnTo>
                  <a:pt x="168" y="225"/>
                </a:lnTo>
                <a:lnTo>
                  <a:pt x="165" y="225"/>
                </a:lnTo>
                <a:lnTo>
                  <a:pt x="164" y="225"/>
                </a:lnTo>
                <a:lnTo>
                  <a:pt x="164" y="226"/>
                </a:lnTo>
                <a:lnTo>
                  <a:pt x="162" y="227"/>
                </a:lnTo>
                <a:lnTo>
                  <a:pt x="161" y="226"/>
                </a:lnTo>
                <a:lnTo>
                  <a:pt x="160" y="226"/>
                </a:lnTo>
                <a:lnTo>
                  <a:pt x="157" y="225"/>
                </a:lnTo>
                <a:lnTo>
                  <a:pt x="155" y="224"/>
                </a:lnTo>
                <a:lnTo>
                  <a:pt x="154" y="224"/>
                </a:lnTo>
                <a:lnTo>
                  <a:pt x="153" y="223"/>
                </a:lnTo>
                <a:lnTo>
                  <a:pt x="152" y="223"/>
                </a:lnTo>
                <a:lnTo>
                  <a:pt x="151" y="223"/>
                </a:lnTo>
                <a:lnTo>
                  <a:pt x="151" y="224"/>
                </a:lnTo>
                <a:lnTo>
                  <a:pt x="151" y="225"/>
                </a:lnTo>
                <a:lnTo>
                  <a:pt x="150" y="225"/>
                </a:lnTo>
                <a:lnTo>
                  <a:pt x="149" y="225"/>
                </a:lnTo>
                <a:lnTo>
                  <a:pt x="148" y="225"/>
                </a:lnTo>
                <a:lnTo>
                  <a:pt x="147" y="226"/>
                </a:lnTo>
                <a:lnTo>
                  <a:pt x="147" y="227"/>
                </a:lnTo>
                <a:lnTo>
                  <a:pt x="147" y="229"/>
                </a:lnTo>
                <a:lnTo>
                  <a:pt x="147" y="230"/>
                </a:lnTo>
                <a:lnTo>
                  <a:pt x="146" y="230"/>
                </a:lnTo>
                <a:lnTo>
                  <a:pt x="145" y="230"/>
                </a:lnTo>
                <a:lnTo>
                  <a:pt x="143" y="232"/>
                </a:lnTo>
                <a:lnTo>
                  <a:pt x="143" y="233"/>
                </a:lnTo>
                <a:lnTo>
                  <a:pt x="142" y="233"/>
                </a:lnTo>
                <a:lnTo>
                  <a:pt x="142" y="232"/>
                </a:lnTo>
                <a:lnTo>
                  <a:pt x="141" y="232"/>
                </a:lnTo>
                <a:lnTo>
                  <a:pt x="140" y="231"/>
                </a:lnTo>
                <a:lnTo>
                  <a:pt x="140" y="230"/>
                </a:lnTo>
                <a:lnTo>
                  <a:pt x="140" y="229"/>
                </a:lnTo>
                <a:lnTo>
                  <a:pt x="139" y="229"/>
                </a:lnTo>
                <a:lnTo>
                  <a:pt x="138" y="229"/>
                </a:lnTo>
                <a:lnTo>
                  <a:pt x="137" y="229"/>
                </a:lnTo>
                <a:lnTo>
                  <a:pt x="136" y="229"/>
                </a:lnTo>
                <a:lnTo>
                  <a:pt x="135" y="229"/>
                </a:lnTo>
                <a:lnTo>
                  <a:pt x="134" y="229"/>
                </a:lnTo>
                <a:lnTo>
                  <a:pt x="134" y="230"/>
                </a:lnTo>
                <a:lnTo>
                  <a:pt x="134" y="231"/>
                </a:lnTo>
                <a:lnTo>
                  <a:pt x="133" y="231"/>
                </a:lnTo>
                <a:lnTo>
                  <a:pt x="132" y="231"/>
                </a:lnTo>
                <a:lnTo>
                  <a:pt x="132" y="230"/>
                </a:lnTo>
                <a:lnTo>
                  <a:pt x="131" y="230"/>
                </a:lnTo>
                <a:lnTo>
                  <a:pt x="131" y="229"/>
                </a:lnTo>
                <a:lnTo>
                  <a:pt x="130" y="229"/>
                </a:lnTo>
                <a:lnTo>
                  <a:pt x="130" y="230"/>
                </a:lnTo>
                <a:lnTo>
                  <a:pt x="129" y="230"/>
                </a:lnTo>
                <a:lnTo>
                  <a:pt x="126" y="229"/>
                </a:lnTo>
                <a:lnTo>
                  <a:pt x="125" y="229"/>
                </a:lnTo>
                <a:lnTo>
                  <a:pt x="124" y="229"/>
                </a:lnTo>
                <a:lnTo>
                  <a:pt x="123" y="230"/>
                </a:lnTo>
                <a:lnTo>
                  <a:pt x="122" y="229"/>
                </a:lnTo>
                <a:lnTo>
                  <a:pt x="121" y="229"/>
                </a:lnTo>
                <a:lnTo>
                  <a:pt x="120" y="229"/>
                </a:lnTo>
                <a:lnTo>
                  <a:pt x="119" y="229"/>
                </a:lnTo>
                <a:lnTo>
                  <a:pt x="119" y="228"/>
                </a:lnTo>
                <a:lnTo>
                  <a:pt x="118" y="228"/>
                </a:lnTo>
                <a:lnTo>
                  <a:pt x="117" y="229"/>
                </a:lnTo>
                <a:lnTo>
                  <a:pt x="114" y="226"/>
                </a:lnTo>
                <a:lnTo>
                  <a:pt x="114" y="225"/>
                </a:lnTo>
                <a:lnTo>
                  <a:pt x="113" y="226"/>
                </a:lnTo>
                <a:lnTo>
                  <a:pt x="111" y="225"/>
                </a:lnTo>
                <a:lnTo>
                  <a:pt x="109" y="223"/>
                </a:lnTo>
                <a:lnTo>
                  <a:pt x="108" y="222"/>
                </a:lnTo>
                <a:lnTo>
                  <a:pt x="107" y="222"/>
                </a:lnTo>
                <a:lnTo>
                  <a:pt x="106" y="222"/>
                </a:lnTo>
                <a:lnTo>
                  <a:pt x="106" y="221"/>
                </a:lnTo>
                <a:lnTo>
                  <a:pt x="105" y="221"/>
                </a:lnTo>
                <a:lnTo>
                  <a:pt x="104" y="220"/>
                </a:lnTo>
                <a:lnTo>
                  <a:pt x="103" y="220"/>
                </a:lnTo>
                <a:lnTo>
                  <a:pt x="102" y="221"/>
                </a:lnTo>
                <a:lnTo>
                  <a:pt x="101" y="221"/>
                </a:lnTo>
                <a:lnTo>
                  <a:pt x="99" y="223"/>
                </a:lnTo>
                <a:lnTo>
                  <a:pt x="98" y="224"/>
                </a:lnTo>
                <a:lnTo>
                  <a:pt x="97" y="224"/>
                </a:lnTo>
                <a:lnTo>
                  <a:pt x="96" y="224"/>
                </a:lnTo>
                <a:lnTo>
                  <a:pt x="93" y="227"/>
                </a:lnTo>
                <a:lnTo>
                  <a:pt x="91" y="228"/>
                </a:lnTo>
                <a:lnTo>
                  <a:pt x="89" y="229"/>
                </a:lnTo>
                <a:lnTo>
                  <a:pt x="87" y="228"/>
                </a:lnTo>
                <a:lnTo>
                  <a:pt x="86" y="228"/>
                </a:lnTo>
                <a:lnTo>
                  <a:pt x="86" y="227"/>
                </a:lnTo>
                <a:lnTo>
                  <a:pt x="84" y="227"/>
                </a:lnTo>
                <a:lnTo>
                  <a:pt x="83" y="227"/>
                </a:lnTo>
                <a:lnTo>
                  <a:pt x="82" y="227"/>
                </a:lnTo>
                <a:lnTo>
                  <a:pt x="81" y="227"/>
                </a:lnTo>
                <a:lnTo>
                  <a:pt x="80" y="229"/>
                </a:lnTo>
                <a:lnTo>
                  <a:pt x="79" y="231"/>
                </a:lnTo>
                <a:lnTo>
                  <a:pt x="79" y="232"/>
                </a:lnTo>
                <a:lnTo>
                  <a:pt x="78" y="231"/>
                </a:lnTo>
                <a:lnTo>
                  <a:pt x="78" y="229"/>
                </a:lnTo>
                <a:lnTo>
                  <a:pt x="76" y="229"/>
                </a:lnTo>
                <a:lnTo>
                  <a:pt x="73" y="229"/>
                </a:lnTo>
                <a:lnTo>
                  <a:pt x="70" y="228"/>
                </a:lnTo>
                <a:lnTo>
                  <a:pt x="69" y="228"/>
                </a:lnTo>
                <a:lnTo>
                  <a:pt x="66" y="227"/>
                </a:lnTo>
                <a:lnTo>
                  <a:pt x="65" y="227"/>
                </a:lnTo>
                <a:lnTo>
                  <a:pt x="63" y="227"/>
                </a:lnTo>
                <a:lnTo>
                  <a:pt x="62" y="226"/>
                </a:lnTo>
                <a:lnTo>
                  <a:pt x="61" y="226"/>
                </a:lnTo>
                <a:lnTo>
                  <a:pt x="60" y="226"/>
                </a:lnTo>
                <a:lnTo>
                  <a:pt x="59" y="226"/>
                </a:lnTo>
                <a:lnTo>
                  <a:pt x="57" y="228"/>
                </a:lnTo>
                <a:lnTo>
                  <a:pt x="56" y="229"/>
                </a:lnTo>
                <a:lnTo>
                  <a:pt x="56" y="230"/>
                </a:lnTo>
                <a:lnTo>
                  <a:pt x="54" y="231"/>
                </a:lnTo>
                <a:lnTo>
                  <a:pt x="52" y="231"/>
                </a:lnTo>
                <a:lnTo>
                  <a:pt x="51" y="230"/>
                </a:lnTo>
                <a:lnTo>
                  <a:pt x="51" y="229"/>
                </a:lnTo>
                <a:lnTo>
                  <a:pt x="51" y="228"/>
                </a:lnTo>
                <a:lnTo>
                  <a:pt x="50" y="228"/>
                </a:lnTo>
                <a:lnTo>
                  <a:pt x="50" y="227"/>
                </a:lnTo>
                <a:lnTo>
                  <a:pt x="50" y="226"/>
                </a:lnTo>
                <a:lnTo>
                  <a:pt x="49" y="225"/>
                </a:lnTo>
                <a:lnTo>
                  <a:pt x="49" y="222"/>
                </a:lnTo>
                <a:lnTo>
                  <a:pt x="48" y="222"/>
                </a:lnTo>
                <a:lnTo>
                  <a:pt x="45" y="221"/>
                </a:lnTo>
                <a:lnTo>
                  <a:pt x="45" y="220"/>
                </a:lnTo>
                <a:lnTo>
                  <a:pt x="45" y="219"/>
                </a:lnTo>
                <a:lnTo>
                  <a:pt x="44" y="218"/>
                </a:lnTo>
                <a:lnTo>
                  <a:pt x="44" y="217"/>
                </a:lnTo>
                <a:lnTo>
                  <a:pt x="44" y="216"/>
                </a:lnTo>
                <a:lnTo>
                  <a:pt x="44" y="214"/>
                </a:lnTo>
                <a:lnTo>
                  <a:pt x="44" y="213"/>
                </a:lnTo>
                <a:lnTo>
                  <a:pt x="42" y="212"/>
                </a:lnTo>
                <a:lnTo>
                  <a:pt x="41" y="211"/>
                </a:lnTo>
                <a:lnTo>
                  <a:pt x="40" y="210"/>
                </a:lnTo>
                <a:lnTo>
                  <a:pt x="38" y="210"/>
                </a:lnTo>
                <a:lnTo>
                  <a:pt x="38" y="209"/>
                </a:lnTo>
                <a:lnTo>
                  <a:pt x="37" y="208"/>
                </a:lnTo>
                <a:lnTo>
                  <a:pt x="35" y="207"/>
                </a:lnTo>
                <a:lnTo>
                  <a:pt x="34" y="206"/>
                </a:lnTo>
                <a:lnTo>
                  <a:pt x="33" y="205"/>
                </a:lnTo>
                <a:lnTo>
                  <a:pt x="32" y="205"/>
                </a:lnTo>
                <a:lnTo>
                  <a:pt x="32" y="204"/>
                </a:lnTo>
                <a:lnTo>
                  <a:pt x="31" y="204"/>
                </a:lnTo>
                <a:lnTo>
                  <a:pt x="30" y="204"/>
                </a:lnTo>
                <a:lnTo>
                  <a:pt x="30" y="205"/>
                </a:lnTo>
                <a:lnTo>
                  <a:pt x="29" y="205"/>
                </a:lnTo>
                <a:lnTo>
                  <a:pt x="28" y="205"/>
                </a:lnTo>
                <a:lnTo>
                  <a:pt x="28" y="204"/>
                </a:lnTo>
                <a:lnTo>
                  <a:pt x="27" y="204"/>
                </a:lnTo>
                <a:lnTo>
                  <a:pt x="27" y="203"/>
                </a:lnTo>
                <a:lnTo>
                  <a:pt x="26" y="202"/>
                </a:lnTo>
                <a:lnTo>
                  <a:pt x="26" y="201"/>
                </a:lnTo>
                <a:lnTo>
                  <a:pt x="26" y="199"/>
                </a:lnTo>
                <a:lnTo>
                  <a:pt x="26" y="197"/>
                </a:lnTo>
                <a:lnTo>
                  <a:pt x="26" y="195"/>
                </a:lnTo>
                <a:lnTo>
                  <a:pt x="26" y="194"/>
                </a:lnTo>
                <a:lnTo>
                  <a:pt x="25" y="192"/>
                </a:lnTo>
                <a:lnTo>
                  <a:pt x="24" y="191"/>
                </a:lnTo>
                <a:lnTo>
                  <a:pt x="24" y="190"/>
                </a:lnTo>
                <a:lnTo>
                  <a:pt x="25" y="190"/>
                </a:lnTo>
                <a:lnTo>
                  <a:pt x="26" y="189"/>
                </a:lnTo>
                <a:lnTo>
                  <a:pt x="26" y="188"/>
                </a:lnTo>
                <a:lnTo>
                  <a:pt x="26" y="187"/>
                </a:lnTo>
                <a:lnTo>
                  <a:pt x="26" y="186"/>
                </a:lnTo>
                <a:lnTo>
                  <a:pt x="26" y="185"/>
                </a:lnTo>
                <a:lnTo>
                  <a:pt x="25" y="184"/>
                </a:lnTo>
                <a:lnTo>
                  <a:pt x="26" y="183"/>
                </a:lnTo>
                <a:lnTo>
                  <a:pt x="26" y="182"/>
                </a:lnTo>
                <a:lnTo>
                  <a:pt x="26" y="179"/>
                </a:lnTo>
                <a:lnTo>
                  <a:pt x="26" y="178"/>
                </a:lnTo>
                <a:lnTo>
                  <a:pt x="26" y="177"/>
                </a:lnTo>
                <a:lnTo>
                  <a:pt x="25" y="176"/>
                </a:lnTo>
                <a:lnTo>
                  <a:pt x="26" y="175"/>
                </a:lnTo>
                <a:lnTo>
                  <a:pt x="26" y="173"/>
                </a:lnTo>
                <a:lnTo>
                  <a:pt x="27" y="172"/>
                </a:lnTo>
                <a:lnTo>
                  <a:pt x="27" y="171"/>
                </a:lnTo>
                <a:lnTo>
                  <a:pt x="26" y="171"/>
                </a:lnTo>
                <a:lnTo>
                  <a:pt x="26" y="170"/>
                </a:lnTo>
                <a:lnTo>
                  <a:pt x="26" y="169"/>
                </a:lnTo>
                <a:lnTo>
                  <a:pt x="26" y="168"/>
                </a:lnTo>
                <a:lnTo>
                  <a:pt x="26" y="167"/>
                </a:lnTo>
                <a:lnTo>
                  <a:pt x="26" y="165"/>
                </a:lnTo>
                <a:lnTo>
                  <a:pt x="26" y="163"/>
                </a:lnTo>
                <a:lnTo>
                  <a:pt x="25" y="158"/>
                </a:lnTo>
                <a:lnTo>
                  <a:pt x="24" y="156"/>
                </a:lnTo>
                <a:lnTo>
                  <a:pt x="24" y="155"/>
                </a:lnTo>
                <a:lnTo>
                  <a:pt x="25" y="152"/>
                </a:lnTo>
                <a:lnTo>
                  <a:pt x="25" y="151"/>
                </a:lnTo>
                <a:lnTo>
                  <a:pt x="25" y="150"/>
                </a:lnTo>
                <a:lnTo>
                  <a:pt x="25" y="148"/>
                </a:lnTo>
                <a:lnTo>
                  <a:pt x="24" y="146"/>
                </a:lnTo>
                <a:lnTo>
                  <a:pt x="24" y="145"/>
                </a:lnTo>
                <a:lnTo>
                  <a:pt x="24" y="144"/>
                </a:lnTo>
                <a:lnTo>
                  <a:pt x="24" y="143"/>
                </a:lnTo>
                <a:lnTo>
                  <a:pt x="24" y="142"/>
                </a:lnTo>
                <a:lnTo>
                  <a:pt x="26" y="139"/>
                </a:lnTo>
                <a:lnTo>
                  <a:pt x="26" y="137"/>
                </a:lnTo>
                <a:lnTo>
                  <a:pt x="26" y="136"/>
                </a:lnTo>
                <a:lnTo>
                  <a:pt x="27" y="134"/>
                </a:lnTo>
                <a:lnTo>
                  <a:pt x="27" y="133"/>
                </a:lnTo>
                <a:lnTo>
                  <a:pt x="27" y="132"/>
                </a:lnTo>
                <a:lnTo>
                  <a:pt x="26" y="130"/>
                </a:lnTo>
                <a:lnTo>
                  <a:pt x="26" y="129"/>
                </a:lnTo>
                <a:lnTo>
                  <a:pt x="26" y="128"/>
                </a:lnTo>
                <a:lnTo>
                  <a:pt x="26" y="126"/>
                </a:lnTo>
                <a:lnTo>
                  <a:pt x="26" y="123"/>
                </a:lnTo>
                <a:lnTo>
                  <a:pt x="26" y="121"/>
                </a:lnTo>
                <a:lnTo>
                  <a:pt x="26" y="120"/>
                </a:lnTo>
                <a:lnTo>
                  <a:pt x="26" y="119"/>
                </a:lnTo>
                <a:lnTo>
                  <a:pt x="26" y="117"/>
                </a:lnTo>
                <a:lnTo>
                  <a:pt x="25" y="116"/>
                </a:lnTo>
                <a:lnTo>
                  <a:pt x="25" y="114"/>
                </a:lnTo>
                <a:lnTo>
                  <a:pt x="25" y="113"/>
                </a:lnTo>
                <a:lnTo>
                  <a:pt x="26" y="113"/>
                </a:lnTo>
                <a:lnTo>
                  <a:pt x="25" y="111"/>
                </a:lnTo>
                <a:lnTo>
                  <a:pt x="25" y="110"/>
                </a:lnTo>
                <a:lnTo>
                  <a:pt x="25" y="107"/>
                </a:lnTo>
                <a:lnTo>
                  <a:pt x="26" y="104"/>
                </a:lnTo>
                <a:lnTo>
                  <a:pt x="26" y="102"/>
                </a:lnTo>
                <a:lnTo>
                  <a:pt x="26" y="101"/>
                </a:lnTo>
                <a:lnTo>
                  <a:pt x="26" y="100"/>
                </a:lnTo>
                <a:lnTo>
                  <a:pt x="26" y="99"/>
                </a:lnTo>
                <a:lnTo>
                  <a:pt x="25" y="99"/>
                </a:lnTo>
                <a:lnTo>
                  <a:pt x="24" y="98"/>
                </a:lnTo>
                <a:lnTo>
                  <a:pt x="22" y="98"/>
                </a:lnTo>
                <a:lnTo>
                  <a:pt x="21" y="97"/>
                </a:lnTo>
                <a:lnTo>
                  <a:pt x="20" y="96"/>
                </a:lnTo>
                <a:lnTo>
                  <a:pt x="20" y="94"/>
                </a:lnTo>
                <a:lnTo>
                  <a:pt x="20" y="90"/>
                </a:lnTo>
                <a:lnTo>
                  <a:pt x="19" y="90"/>
                </a:lnTo>
                <a:lnTo>
                  <a:pt x="18" y="89"/>
                </a:lnTo>
                <a:lnTo>
                  <a:pt x="16" y="88"/>
                </a:lnTo>
                <a:lnTo>
                  <a:pt x="14" y="87"/>
                </a:lnTo>
                <a:lnTo>
                  <a:pt x="13" y="85"/>
                </a:lnTo>
                <a:lnTo>
                  <a:pt x="11" y="83"/>
                </a:lnTo>
                <a:lnTo>
                  <a:pt x="10" y="81"/>
                </a:lnTo>
                <a:lnTo>
                  <a:pt x="8" y="80"/>
                </a:lnTo>
                <a:lnTo>
                  <a:pt x="7" y="80"/>
                </a:lnTo>
                <a:lnTo>
                  <a:pt x="7" y="79"/>
                </a:lnTo>
                <a:lnTo>
                  <a:pt x="6" y="79"/>
                </a:lnTo>
                <a:lnTo>
                  <a:pt x="5" y="78"/>
                </a:lnTo>
                <a:lnTo>
                  <a:pt x="4" y="76"/>
                </a:lnTo>
                <a:lnTo>
                  <a:pt x="5" y="75"/>
                </a:lnTo>
                <a:lnTo>
                  <a:pt x="4" y="75"/>
                </a:lnTo>
                <a:lnTo>
                  <a:pt x="3" y="74"/>
                </a:lnTo>
                <a:lnTo>
                  <a:pt x="3" y="73"/>
                </a:lnTo>
                <a:lnTo>
                  <a:pt x="2" y="73"/>
                </a:lnTo>
                <a:lnTo>
                  <a:pt x="1" y="72"/>
                </a:lnTo>
                <a:lnTo>
                  <a:pt x="1" y="71"/>
                </a:lnTo>
                <a:lnTo>
                  <a:pt x="1" y="70"/>
                </a:lnTo>
                <a:lnTo>
                  <a:pt x="0" y="70"/>
                </a:lnTo>
                <a:lnTo>
                  <a:pt x="0" y="69"/>
                </a:lnTo>
                <a:lnTo>
                  <a:pt x="1" y="69"/>
                </a:lnTo>
                <a:lnTo>
                  <a:pt x="2" y="69"/>
                </a:lnTo>
                <a:lnTo>
                  <a:pt x="4" y="68"/>
                </a:lnTo>
                <a:lnTo>
                  <a:pt x="5" y="66"/>
                </a:lnTo>
                <a:lnTo>
                  <a:pt x="6" y="65"/>
                </a:lnTo>
                <a:lnTo>
                  <a:pt x="7" y="63"/>
                </a:lnTo>
                <a:lnTo>
                  <a:pt x="7" y="62"/>
                </a:lnTo>
                <a:lnTo>
                  <a:pt x="8" y="61"/>
                </a:lnTo>
                <a:lnTo>
                  <a:pt x="9" y="61"/>
                </a:lnTo>
                <a:lnTo>
                  <a:pt x="10" y="60"/>
                </a:lnTo>
                <a:lnTo>
                  <a:pt x="11" y="60"/>
                </a:lnTo>
                <a:lnTo>
                  <a:pt x="12" y="60"/>
                </a:lnTo>
                <a:lnTo>
                  <a:pt x="13" y="60"/>
                </a:lnTo>
                <a:lnTo>
                  <a:pt x="14" y="60"/>
                </a:lnTo>
                <a:lnTo>
                  <a:pt x="16" y="60"/>
                </a:lnTo>
                <a:lnTo>
                  <a:pt x="18" y="59"/>
                </a:lnTo>
                <a:lnTo>
                  <a:pt x="19" y="59"/>
                </a:lnTo>
                <a:lnTo>
                  <a:pt x="20" y="58"/>
                </a:lnTo>
                <a:lnTo>
                  <a:pt x="20" y="59"/>
                </a:lnTo>
                <a:lnTo>
                  <a:pt x="23" y="60"/>
                </a:lnTo>
                <a:lnTo>
                  <a:pt x="24" y="61"/>
                </a:lnTo>
                <a:lnTo>
                  <a:pt x="25" y="61"/>
                </a:lnTo>
                <a:lnTo>
                  <a:pt x="25" y="60"/>
                </a:lnTo>
                <a:lnTo>
                  <a:pt x="26" y="60"/>
                </a:lnTo>
                <a:lnTo>
                  <a:pt x="26" y="59"/>
                </a:lnTo>
                <a:lnTo>
                  <a:pt x="26" y="58"/>
                </a:lnTo>
                <a:lnTo>
                  <a:pt x="25" y="58"/>
                </a:lnTo>
                <a:lnTo>
                  <a:pt x="25" y="57"/>
                </a:lnTo>
                <a:lnTo>
                  <a:pt x="24" y="57"/>
                </a:lnTo>
                <a:lnTo>
                  <a:pt x="24" y="56"/>
                </a:lnTo>
                <a:lnTo>
                  <a:pt x="23" y="56"/>
                </a:lnTo>
                <a:lnTo>
                  <a:pt x="23" y="55"/>
                </a:lnTo>
                <a:lnTo>
                  <a:pt x="23" y="54"/>
                </a:lnTo>
                <a:lnTo>
                  <a:pt x="24" y="54"/>
                </a:lnTo>
                <a:lnTo>
                  <a:pt x="24" y="53"/>
                </a:lnTo>
                <a:lnTo>
                  <a:pt x="24" y="52"/>
                </a:lnTo>
                <a:lnTo>
                  <a:pt x="24" y="51"/>
                </a:lnTo>
                <a:lnTo>
                  <a:pt x="24" y="50"/>
                </a:lnTo>
                <a:lnTo>
                  <a:pt x="23" y="49"/>
                </a:lnTo>
                <a:lnTo>
                  <a:pt x="20" y="47"/>
                </a:lnTo>
                <a:lnTo>
                  <a:pt x="18" y="45"/>
                </a:lnTo>
                <a:lnTo>
                  <a:pt x="17" y="44"/>
                </a:lnTo>
                <a:lnTo>
                  <a:pt x="17" y="43"/>
                </a:lnTo>
                <a:lnTo>
                  <a:pt x="16" y="43"/>
                </a:lnTo>
                <a:lnTo>
                  <a:pt x="15" y="43"/>
                </a:lnTo>
                <a:lnTo>
                  <a:pt x="14" y="43"/>
                </a:lnTo>
                <a:lnTo>
                  <a:pt x="13" y="43"/>
                </a:lnTo>
                <a:lnTo>
                  <a:pt x="13" y="42"/>
                </a:lnTo>
                <a:lnTo>
                  <a:pt x="13" y="40"/>
                </a:lnTo>
                <a:lnTo>
                  <a:pt x="14" y="38"/>
                </a:lnTo>
                <a:lnTo>
                  <a:pt x="14" y="37"/>
                </a:lnTo>
                <a:lnTo>
                  <a:pt x="14" y="35"/>
                </a:lnTo>
                <a:lnTo>
                  <a:pt x="14" y="34"/>
                </a:lnTo>
                <a:lnTo>
                  <a:pt x="14" y="32"/>
                </a:lnTo>
                <a:lnTo>
                  <a:pt x="14" y="31"/>
                </a:lnTo>
                <a:lnTo>
                  <a:pt x="14" y="30"/>
                </a:lnTo>
                <a:lnTo>
                  <a:pt x="14" y="29"/>
                </a:lnTo>
                <a:lnTo>
                  <a:pt x="13" y="29"/>
                </a:lnTo>
                <a:lnTo>
                  <a:pt x="13" y="28"/>
                </a:lnTo>
                <a:lnTo>
                  <a:pt x="13" y="27"/>
                </a:lnTo>
                <a:lnTo>
                  <a:pt x="13" y="26"/>
                </a:lnTo>
                <a:lnTo>
                  <a:pt x="14" y="25"/>
                </a:lnTo>
                <a:lnTo>
                  <a:pt x="15" y="25"/>
                </a:lnTo>
                <a:lnTo>
                  <a:pt x="15" y="24"/>
                </a:lnTo>
                <a:lnTo>
                  <a:pt x="16" y="23"/>
                </a:lnTo>
                <a:lnTo>
                  <a:pt x="20" y="20"/>
                </a:lnTo>
                <a:lnTo>
                  <a:pt x="21" y="19"/>
                </a:lnTo>
                <a:lnTo>
                  <a:pt x="23" y="18"/>
                </a:lnTo>
                <a:lnTo>
                  <a:pt x="23" y="17"/>
                </a:lnTo>
                <a:lnTo>
                  <a:pt x="24" y="17"/>
                </a:lnTo>
                <a:lnTo>
                  <a:pt x="24" y="16"/>
                </a:lnTo>
                <a:lnTo>
                  <a:pt x="26" y="16"/>
                </a:lnTo>
                <a:lnTo>
                  <a:pt x="27" y="16"/>
                </a:lnTo>
                <a:lnTo>
                  <a:pt x="28" y="16"/>
                </a:lnTo>
                <a:lnTo>
                  <a:pt x="29" y="16"/>
                </a:lnTo>
                <a:lnTo>
                  <a:pt x="30" y="16"/>
                </a:lnTo>
                <a:lnTo>
                  <a:pt x="30" y="15"/>
                </a:lnTo>
                <a:lnTo>
                  <a:pt x="31" y="15"/>
                </a:lnTo>
                <a:lnTo>
                  <a:pt x="32" y="15"/>
                </a:lnTo>
                <a:lnTo>
                  <a:pt x="32" y="16"/>
                </a:lnTo>
                <a:lnTo>
                  <a:pt x="32" y="17"/>
                </a:lnTo>
                <a:lnTo>
                  <a:pt x="33" y="17"/>
                </a:lnTo>
                <a:lnTo>
                  <a:pt x="33" y="18"/>
                </a:lnTo>
                <a:lnTo>
                  <a:pt x="33" y="17"/>
                </a:lnTo>
                <a:lnTo>
                  <a:pt x="34" y="17"/>
                </a:lnTo>
                <a:lnTo>
                  <a:pt x="35" y="17"/>
                </a:lnTo>
                <a:lnTo>
                  <a:pt x="36" y="17"/>
                </a:lnTo>
                <a:lnTo>
                  <a:pt x="37" y="17"/>
                </a:lnTo>
                <a:lnTo>
                  <a:pt x="38" y="17"/>
                </a:lnTo>
                <a:lnTo>
                  <a:pt x="39" y="16"/>
                </a:lnTo>
                <a:lnTo>
                  <a:pt x="39" y="15"/>
                </a:lnTo>
                <a:lnTo>
                  <a:pt x="39" y="13"/>
                </a:lnTo>
                <a:lnTo>
                  <a:pt x="41" y="13"/>
                </a:lnTo>
                <a:lnTo>
                  <a:pt x="43" y="14"/>
                </a:lnTo>
                <a:lnTo>
                  <a:pt x="45" y="13"/>
                </a:lnTo>
                <a:lnTo>
                  <a:pt x="45" y="14"/>
                </a:lnTo>
                <a:lnTo>
                  <a:pt x="47" y="13"/>
                </a:lnTo>
                <a:lnTo>
                  <a:pt x="50" y="17"/>
                </a:lnTo>
                <a:lnTo>
                  <a:pt x="51" y="17"/>
                </a:lnTo>
                <a:lnTo>
                  <a:pt x="52" y="17"/>
                </a:lnTo>
                <a:lnTo>
                  <a:pt x="53" y="17"/>
                </a:lnTo>
                <a:lnTo>
                  <a:pt x="55" y="16"/>
                </a:lnTo>
                <a:lnTo>
                  <a:pt x="54" y="15"/>
                </a:lnTo>
                <a:lnTo>
                  <a:pt x="54" y="12"/>
                </a:lnTo>
                <a:lnTo>
                  <a:pt x="53" y="12"/>
                </a:lnTo>
                <a:lnTo>
                  <a:pt x="53" y="11"/>
                </a:lnTo>
                <a:lnTo>
                  <a:pt x="53" y="10"/>
                </a:lnTo>
                <a:lnTo>
                  <a:pt x="53" y="9"/>
                </a:lnTo>
                <a:lnTo>
                  <a:pt x="53" y="8"/>
                </a:lnTo>
                <a:lnTo>
                  <a:pt x="53" y="7"/>
                </a:lnTo>
                <a:lnTo>
                  <a:pt x="54" y="7"/>
                </a:lnTo>
                <a:lnTo>
                  <a:pt x="56" y="6"/>
                </a:lnTo>
                <a:lnTo>
                  <a:pt x="58" y="5"/>
                </a:lnTo>
                <a:lnTo>
                  <a:pt x="60" y="5"/>
                </a:lnTo>
                <a:lnTo>
                  <a:pt x="61" y="5"/>
                </a:lnTo>
                <a:lnTo>
                  <a:pt x="62" y="5"/>
                </a:lnTo>
                <a:lnTo>
                  <a:pt x="63" y="5"/>
                </a:lnTo>
                <a:lnTo>
                  <a:pt x="63" y="4"/>
                </a:lnTo>
                <a:lnTo>
                  <a:pt x="64" y="4"/>
                </a:lnTo>
                <a:lnTo>
                  <a:pt x="65" y="4"/>
                </a:lnTo>
                <a:lnTo>
                  <a:pt x="65" y="5"/>
                </a:lnTo>
                <a:lnTo>
                  <a:pt x="67" y="5"/>
                </a:lnTo>
                <a:lnTo>
                  <a:pt x="68" y="5"/>
                </a:lnTo>
                <a:lnTo>
                  <a:pt x="70" y="4"/>
                </a:lnTo>
                <a:lnTo>
                  <a:pt x="72" y="2"/>
                </a:lnTo>
                <a:lnTo>
                  <a:pt x="73" y="1"/>
                </a:lnTo>
                <a:lnTo>
                  <a:pt x="74" y="1"/>
                </a:lnTo>
                <a:lnTo>
                  <a:pt x="74" y="0"/>
                </a:lnTo>
                <a:lnTo>
                  <a:pt x="75" y="0"/>
                </a:lnTo>
                <a:lnTo>
                  <a:pt x="76" y="0"/>
                </a:lnTo>
                <a:lnTo>
                  <a:pt x="80" y="2"/>
                </a:lnTo>
                <a:lnTo>
                  <a:pt x="82" y="3"/>
                </a:lnTo>
                <a:lnTo>
                  <a:pt x="89" y="6"/>
                </a:lnTo>
                <a:lnTo>
                  <a:pt x="90" y="6"/>
                </a:lnTo>
                <a:lnTo>
                  <a:pt x="91" y="6"/>
                </a:lnTo>
                <a:lnTo>
                  <a:pt x="92" y="6"/>
                </a:lnTo>
                <a:lnTo>
                  <a:pt x="93" y="7"/>
                </a:lnTo>
                <a:lnTo>
                  <a:pt x="94" y="7"/>
                </a:lnTo>
                <a:lnTo>
                  <a:pt x="95" y="7"/>
                </a:lnTo>
                <a:lnTo>
                  <a:pt x="98" y="5"/>
                </a:lnTo>
                <a:lnTo>
                  <a:pt x="99" y="5"/>
                </a:lnTo>
                <a:lnTo>
                  <a:pt x="99" y="6"/>
                </a:lnTo>
                <a:lnTo>
                  <a:pt x="100" y="6"/>
                </a:lnTo>
                <a:lnTo>
                  <a:pt x="100" y="7"/>
                </a:lnTo>
                <a:lnTo>
                  <a:pt x="101" y="7"/>
                </a:lnTo>
                <a:lnTo>
                  <a:pt x="101" y="8"/>
                </a:lnTo>
                <a:lnTo>
                  <a:pt x="101" y="9"/>
                </a:lnTo>
                <a:lnTo>
                  <a:pt x="102" y="9"/>
                </a:lnTo>
                <a:lnTo>
                  <a:pt x="102" y="10"/>
                </a:lnTo>
                <a:lnTo>
                  <a:pt x="102" y="9"/>
                </a:lnTo>
                <a:lnTo>
                  <a:pt x="103" y="9"/>
                </a:lnTo>
                <a:lnTo>
                  <a:pt x="104" y="9"/>
                </a:lnTo>
                <a:lnTo>
                  <a:pt x="104" y="8"/>
                </a:lnTo>
                <a:lnTo>
                  <a:pt x="104" y="7"/>
                </a:lnTo>
                <a:lnTo>
                  <a:pt x="105" y="7"/>
                </a:lnTo>
                <a:lnTo>
                  <a:pt x="106" y="7"/>
                </a:lnTo>
                <a:lnTo>
                  <a:pt x="107" y="7"/>
                </a:lnTo>
                <a:lnTo>
                  <a:pt x="107" y="8"/>
                </a:lnTo>
                <a:lnTo>
                  <a:pt x="107" y="9"/>
                </a:lnTo>
                <a:lnTo>
                  <a:pt x="108" y="9"/>
                </a:lnTo>
                <a:lnTo>
                  <a:pt x="108" y="10"/>
                </a:lnTo>
                <a:lnTo>
                  <a:pt x="109" y="10"/>
                </a:lnTo>
                <a:lnTo>
                  <a:pt x="109" y="11"/>
                </a:lnTo>
                <a:lnTo>
                  <a:pt x="110" y="11"/>
                </a:lnTo>
                <a:lnTo>
                  <a:pt x="111" y="11"/>
                </a:lnTo>
                <a:lnTo>
                  <a:pt x="112" y="11"/>
                </a:lnTo>
                <a:lnTo>
                  <a:pt x="112" y="12"/>
                </a:lnTo>
                <a:lnTo>
                  <a:pt x="113" y="12"/>
                </a:lnTo>
                <a:lnTo>
                  <a:pt x="114" y="12"/>
                </a:lnTo>
                <a:lnTo>
                  <a:pt x="114" y="13"/>
                </a:lnTo>
                <a:lnTo>
                  <a:pt x="114" y="14"/>
                </a:lnTo>
                <a:lnTo>
                  <a:pt x="115" y="14"/>
                </a:lnTo>
                <a:lnTo>
                  <a:pt x="116" y="14"/>
                </a:lnTo>
                <a:lnTo>
                  <a:pt x="116" y="15"/>
                </a:lnTo>
                <a:lnTo>
                  <a:pt x="117" y="15"/>
                </a:lnTo>
                <a:lnTo>
                  <a:pt x="118" y="15"/>
                </a:lnTo>
                <a:lnTo>
                  <a:pt x="119" y="15"/>
                </a:lnTo>
                <a:lnTo>
                  <a:pt x="119" y="16"/>
                </a:lnTo>
                <a:lnTo>
                  <a:pt x="120" y="16"/>
                </a:lnTo>
                <a:lnTo>
                  <a:pt x="120" y="17"/>
                </a:lnTo>
                <a:lnTo>
                  <a:pt x="120" y="18"/>
                </a:lnTo>
                <a:lnTo>
                  <a:pt x="120" y="19"/>
                </a:lnTo>
                <a:lnTo>
                  <a:pt x="120" y="20"/>
                </a:lnTo>
                <a:lnTo>
                  <a:pt x="120" y="21"/>
                </a:lnTo>
                <a:lnTo>
                  <a:pt x="120" y="22"/>
                </a:lnTo>
                <a:lnTo>
                  <a:pt x="120" y="23"/>
                </a:lnTo>
                <a:lnTo>
                  <a:pt x="120" y="24"/>
                </a:lnTo>
                <a:lnTo>
                  <a:pt x="120" y="25"/>
                </a:lnTo>
                <a:lnTo>
                  <a:pt x="120" y="26"/>
                </a:lnTo>
                <a:lnTo>
                  <a:pt x="120" y="27"/>
                </a:lnTo>
                <a:lnTo>
                  <a:pt x="120" y="28"/>
                </a:lnTo>
                <a:lnTo>
                  <a:pt x="119" y="28"/>
                </a:lnTo>
                <a:lnTo>
                  <a:pt x="119" y="29"/>
                </a:lnTo>
                <a:lnTo>
                  <a:pt x="118" y="29"/>
                </a:lnTo>
                <a:lnTo>
                  <a:pt x="117" y="29"/>
                </a:lnTo>
                <a:lnTo>
                  <a:pt x="116" y="30"/>
                </a:lnTo>
                <a:lnTo>
                  <a:pt x="115" y="30"/>
                </a:lnTo>
                <a:lnTo>
                  <a:pt x="114" y="30"/>
                </a:lnTo>
                <a:lnTo>
                  <a:pt x="114" y="31"/>
                </a:lnTo>
                <a:lnTo>
                  <a:pt x="113" y="31"/>
                </a:lnTo>
                <a:lnTo>
                  <a:pt x="113" y="32"/>
                </a:lnTo>
                <a:lnTo>
                  <a:pt x="113" y="33"/>
                </a:lnTo>
                <a:lnTo>
                  <a:pt x="114" y="33"/>
                </a:lnTo>
                <a:lnTo>
                  <a:pt x="114" y="34"/>
                </a:lnTo>
                <a:lnTo>
                  <a:pt x="113" y="34"/>
                </a:lnTo>
                <a:lnTo>
                  <a:pt x="114" y="34"/>
                </a:lnTo>
                <a:lnTo>
                  <a:pt x="114" y="35"/>
                </a:lnTo>
                <a:lnTo>
                  <a:pt x="114" y="36"/>
                </a:lnTo>
                <a:lnTo>
                  <a:pt x="114" y="37"/>
                </a:lnTo>
                <a:lnTo>
                  <a:pt x="115" y="37"/>
                </a:lnTo>
                <a:lnTo>
                  <a:pt x="115" y="38"/>
                </a:lnTo>
                <a:lnTo>
                  <a:pt x="114" y="38"/>
                </a:lnTo>
                <a:lnTo>
                  <a:pt x="114" y="39"/>
                </a:lnTo>
                <a:lnTo>
                  <a:pt x="114" y="40"/>
                </a:lnTo>
                <a:lnTo>
                  <a:pt x="114" y="41"/>
                </a:lnTo>
                <a:lnTo>
                  <a:pt x="115" y="41"/>
                </a:lnTo>
                <a:lnTo>
                  <a:pt x="115" y="42"/>
                </a:lnTo>
                <a:lnTo>
                  <a:pt x="115" y="43"/>
                </a:lnTo>
                <a:lnTo>
                  <a:pt x="115" y="42"/>
                </a:lnTo>
                <a:lnTo>
                  <a:pt x="116" y="42"/>
                </a:lnTo>
                <a:lnTo>
                  <a:pt x="116" y="41"/>
                </a:lnTo>
                <a:lnTo>
                  <a:pt x="117" y="41"/>
                </a:lnTo>
                <a:lnTo>
                  <a:pt x="117" y="42"/>
                </a:lnTo>
                <a:lnTo>
                  <a:pt x="118" y="42"/>
                </a:lnTo>
                <a:lnTo>
                  <a:pt x="118" y="43"/>
                </a:lnTo>
                <a:lnTo>
                  <a:pt x="118" y="44"/>
                </a:lnTo>
                <a:lnTo>
                  <a:pt x="118" y="45"/>
                </a:lnTo>
                <a:lnTo>
                  <a:pt x="118" y="46"/>
                </a:lnTo>
                <a:lnTo>
                  <a:pt x="119" y="46"/>
                </a:lnTo>
                <a:lnTo>
                  <a:pt x="119" y="45"/>
                </a:lnTo>
                <a:lnTo>
                  <a:pt x="119" y="44"/>
                </a:lnTo>
                <a:lnTo>
                  <a:pt x="120" y="44"/>
                </a:lnTo>
                <a:lnTo>
                  <a:pt x="121" y="44"/>
                </a:lnTo>
                <a:lnTo>
                  <a:pt x="122" y="44"/>
                </a:lnTo>
                <a:lnTo>
                  <a:pt x="122" y="43"/>
                </a:lnTo>
                <a:lnTo>
                  <a:pt x="123" y="43"/>
                </a:lnTo>
                <a:lnTo>
                  <a:pt x="123" y="44"/>
                </a:lnTo>
                <a:lnTo>
                  <a:pt x="123" y="45"/>
                </a:lnTo>
                <a:lnTo>
                  <a:pt x="124" y="45"/>
                </a:lnTo>
                <a:lnTo>
                  <a:pt x="124" y="46"/>
                </a:lnTo>
                <a:lnTo>
                  <a:pt x="124" y="47"/>
                </a:lnTo>
                <a:lnTo>
                  <a:pt x="125" y="47"/>
                </a:lnTo>
                <a:lnTo>
                  <a:pt x="126" y="47"/>
                </a:lnTo>
                <a:lnTo>
                  <a:pt x="126" y="46"/>
                </a:lnTo>
                <a:lnTo>
                  <a:pt x="126" y="45"/>
                </a:lnTo>
                <a:lnTo>
                  <a:pt x="126" y="44"/>
                </a:lnTo>
                <a:lnTo>
                  <a:pt x="126" y="43"/>
                </a:lnTo>
                <a:lnTo>
                  <a:pt x="126" y="42"/>
                </a:lnTo>
                <a:lnTo>
                  <a:pt x="126" y="41"/>
                </a:lnTo>
                <a:lnTo>
                  <a:pt x="127" y="41"/>
                </a:lnTo>
                <a:lnTo>
                  <a:pt x="127" y="42"/>
                </a:lnTo>
                <a:lnTo>
                  <a:pt x="126" y="42"/>
                </a:lnTo>
                <a:lnTo>
                  <a:pt x="126" y="43"/>
                </a:lnTo>
                <a:lnTo>
                  <a:pt x="127" y="43"/>
                </a:lnTo>
                <a:lnTo>
                  <a:pt x="128" y="43"/>
                </a:lnTo>
                <a:lnTo>
                  <a:pt x="128" y="44"/>
                </a:lnTo>
                <a:lnTo>
                  <a:pt x="129" y="45"/>
                </a:lnTo>
                <a:lnTo>
                  <a:pt x="129" y="46"/>
                </a:lnTo>
                <a:lnTo>
                  <a:pt x="129" y="47"/>
                </a:lnTo>
                <a:lnTo>
                  <a:pt x="128" y="47"/>
                </a:lnTo>
                <a:lnTo>
                  <a:pt x="128" y="48"/>
                </a:lnTo>
                <a:lnTo>
                  <a:pt x="127" y="48"/>
                </a:lnTo>
                <a:lnTo>
                  <a:pt x="127" y="49"/>
                </a:lnTo>
                <a:lnTo>
                  <a:pt x="127" y="50"/>
                </a:lnTo>
                <a:lnTo>
                  <a:pt x="127" y="51"/>
                </a:lnTo>
                <a:lnTo>
                  <a:pt x="127" y="52"/>
                </a:lnTo>
                <a:lnTo>
                  <a:pt x="127" y="53"/>
                </a:lnTo>
                <a:lnTo>
                  <a:pt x="126" y="53"/>
                </a:lnTo>
                <a:lnTo>
                  <a:pt x="126" y="54"/>
                </a:lnTo>
                <a:lnTo>
                  <a:pt x="126" y="55"/>
                </a:lnTo>
                <a:lnTo>
                  <a:pt x="126" y="56"/>
                </a:lnTo>
                <a:lnTo>
                  <a:pt x="125" y="56"/>
                </a:lnTo>
                <a:lnTo>
                  <a:pt x="124" y="56"/>
                </a:lnTo>
                <a:lnTo>
                  <a:pt x="123" y="56"/>
                </a:lnTo>
                <a:lnTo>
                  <a:pt x="122" y="56"/>
                </a:lnTo>
                <a:lnTo>
                  <a:pt x="122" y="57"/>
                </a:lnTo>
                <a:lnTo>
                  <a:pt x="122" y="58"/>
                </a:lnTo>
                <a:lnTo>
                  <a:pt x="122" y="59"/>
                </a:lnTo>
                <a:lnTo>
                  <a:pt x="122" y="60"/>
                </a:lnTo>
                <a:lnTo>
                  <a:pt x="122" y="61"/>
                </a:lnTo>
                <a:lnTo>
                  <a:pt x="122" y="62"/>
                </a:lnTo>
                <a:lnTo>
                  <a:pt x="123" y="62"/>
                </a:lnTo>
                <a:lnTo>
                  <a:pt x="123" y="63"/>
                </a:lnTo>
                <a:lnTo>
                  <a:pt x="123" y="64"/>
                </a:lnTo>
                <a:lnTo>
                  <a:pt x="123" y="65"/>
                </a:lnTo>
                <a:lnTo>
                  <a:pt x="123" y="66"/>
                </a:lnTo>
                <a:lnTo>
                  <a:pt x="123" y="67"/>
                </a:lnTo>
                <a:lnTo>
                  <a:pt x="123" y="68"/>
                </a:lnTo>
                <a:lnTo>
                  <a:pt x="123" y="69"/>
                </a:lnTo>
                <a:lnTo>
                  <a:pt x="123" y="70"/>
                </a:lnTo>
                <a:lnTo>
                  <a:pt x="122" y="70"/>
                </a:lnTo>
                <a:lnTo>
                  <a:pt x="122" y="71"/>
                </a:lnTo>
                <a:lnTo>
                  <a:pt x="122" y="72"/>
                </a:lnTo>
                <a:lnTo>
                  <a:pt x="123" y="72"/>
                </a:lnTo>
                <a:lnTo>
                  <a:pt x="123" y="73"/>
                </a:lnTo>
                <a:lnTo>
                  <a:pt x="123" y="74"/>
                </a:lnTo>
                <a:lnTo>
                  <a:pt x="122" y="74"/>
                </a:lnTo>
                <a:lnTo>
                  <a:pt x="122" y="75"/>
                </a:lnTo>
                <a:lnTo>
                  <a:pt x="121" y="75"/>
                </a:lnTo>
                <a:lnTo>
                  <a:pt x="120" y="78"/>
                </a:lnTo>
                <a:lnTo>
                  <a:pt x="121" y="80"/>
                </a:lnTo>
                <a:lnTo>
                  <a:pt x="121" y="81"/>
                </a:lnTo>
                <a:lnTo>
                  <a:pt x="122" y="81"/>
                </a:lnTo>
                <a:lnTo>
                  <a:pt x="122" y="82"/>
                </a:lnTo>
                <a:lnTo>
                  <a:pt x="123" y="83"/>
                </a:lnTo>
                <a:lnTo>
                  <a:pt x="123" y="84"/>
                </a:lnTo>
                <a:lnTo>
                  <a:pt x="123" y="85"/>
                </a:lnTo>
                <a:lnTo>
                  <a:pt x="125" y="84"/>
                </a:lnTo>
                <a:lnTo>
                  <a:pt x="126" y="83"/>
                </a:lnTo>
                <a:lnTo>
                  <a:pt x="128" y="83"/>
                </a:lnTo>
                <a:lnTo>
                  <a:pt x="131" y="83"/>
                </a:lnTo>
                <a:lnTo>
                  <a:pt x="132" y="83"/>
                </a:lnTo>
                <a:lnTo>
                  <a:pt x="132" y="84"/>
                </a:lnTo>
                <a:lnTo>
                  <a:pt x="132" y="85"/>
                </a:lnTo>
                <a:lnTo>
                  <a:pt x="132" y="86"/>
                </a:lnTo>
                <a:lnTo>
                  <a:pt x="132" y="87"/>
                </a:lnTo>
                <a:lnTo>
                  <a:pt x="132" y="88"/>
                </a:lnTo>
                <a:lnTo>
                  <a:pt x="133" y="88"/>
                </a:lnTo>
                <a:lnTo>
                  <a:pt x="133" y="89"/>
                </a:lnTo>
                <a:lnTo>
                  <a:pt x="133" y="90"/>
                </a:lnTo>
                <a:lnTo>
                  <a:pt x="134" y="92"/>
                </a:lnTo>
                <a:lnTo>
                  <a:pt x="135" y="93"/>
                </a:lnTo>
                <a:lnTo>
                  <a:pt x="136" y="92"/>
                </a:lnTo>
                <a:lnTo>
                  <a:pt x="137" y="92"/>
                </a:lnTo>
                <a:lnTo>
                  <a:pt x="138" y="92"/>
                </a:lnTo>
                <a:lnTo>
                  <a:pt x="139" y="91"/>
                </a:lnTo>
                <a:lnTo>
                  <a:pt x="139" y="92"/>
                </a:lnTo>
                <a:lnTo>
                  <a:pt x="140" y="91"/>
                </a:lnTo>
                <a:lnTo>
                  <a:pt x="140" y="90"/>
                </a:lnTo>
                <a:lnTo>
                  <a:pt x="141" y="89"/>
                </a:lnTo>
                <a:lnTo>
                  <a:pt x="142" y="88"/>
                </a:lnTo>
                <a:lnTo>
                  <a:pt x="143" y="88"/>
                </a:lnTo>
                <a:lnTo>
                  <a:pt x="155" y="87"/>
                </a:lnTo>
                <a:lnTo>
                  <a:pt x="156" y="87"/>
                </a:lnTo>
                <a:lnTo>
                  <a:pt x="157" y="86"/>
                </a:lnTo>
                <a:lnTo>
                  <a:pt x="158" y="87"/>
                </a:lnTo>
                <a:lnTo>
                  <a:pt x="158" y="88"/>
                </a:lnTo>
                <a:lnTo>
                  <a:pt x="159" y="88"/>
                </a:lnTo>
                <a:lnTo>
                  <a:pt x="160" y="88"/>
                </a:lnTo>
                <a:lnTo>
                  <a:pt x="160" y="89"/>
                </a:lnTo>
                <a:lnTo>
                  <a:pt x="160" y="90"/>
                </a:lnTo>
                <a:lnTo>
                  <a:pt x="161" y="89"/>
                </a:lnTo>
                <a:lnTo>
                  <a:pt x="164" y="89"/>
                </a:lnTo>
                <a:lnTo>
                  <a:pt x="168" y="88"/>
                </a:lnTo>
                <a:lnTo>
                  <a:pt x="169" y="88"/>
                </a:lnTo>
                <a:lnTo>
                  <a:pt x="170" y="88"/>
                </a:lnTo>
                <a:lnTo>
                  <a:pt x="171" y="88"/>
                </a:lnTo>
                <a:lnTo>
                  <a:pt x="173" y="88"/>
                </a:lnTo>
                <a:lnTo>
                  <a:pt x="174" y="87"/>
                </a:lnTo>
                <a:lnTo>
                  <a:pt x="175" y="87"/>
                </a:lnTo>
                <a:lnTo>
                  <a:pt x="176" y="87"/>
                </a:lnTo>
                <a:lnTo>
                  <a:pt x="177" y="87"/>
                </a:lnTo>
                <a:lnTo>
                  <a:pt x="177" y="88"/>
                </a:lnTo>
                <a:lnTo>
                  <a:pt x="177" y="89"/>
                </a:lnTo>
                <a:lnTo>
                  <a:pt x="177" y="90"/>
                </a:lnTo>
                <a:lnTo>
                  <a:pt x="177" y="91"/>
                </a:lnTo>
                <a:lnTo>
                  <a:pt x="177" y="92"/>
                </a:lnTo>
                <a:lnTo>
                  <a:pt x="176" y="92"/>
                </a:lnTo>
                <a:lnTo>
                  <a:pt x="176" y="94"/>
                </a:lnTo>
                <a:lnTo>
                  <a:pt x="177" y="95"/>
                </a:lnTo>
                <a:lnTo>
                  <a:pt x="177" y="96"/>
                </a:lnTo>
                <a:lnTo>
                  <a:pt x="176" y="96"/>
                </a:lnTo>
                <a:lnTo>
                  <a:pt x="176" y="97"/>
                </a:lnTo>
                <a:lnTo>
                  <a:pt x="176" y="98"/>
                </a:lnTo>
                <a:lnTo>
                  <a:pt x="177" y="99"/>
                </a:lnTo>
                <a:lnTo>
                  <a:pt x="177" y="100"/>
                </a:lnTo>
                <a:lnTo>
                  <a:pt x="178" y="100"/>
                </a:lnTo>
                <a:lnTo>
                  <a:pt x="179" y="100"/>
                </a:lnTo>
                <a:lnTo>
                  <a:pt x="180" y="100"/>
                </a:lnTo>
                <a:lnTo>
                  <a:pt x="183" y="100"/>
                </a:lnTo>
                <a:lnTo>
                  <a:pt x="185" y="100"/>
                </a:lnTo>
                <a:lnTo>
                  <a:pt x="189" y="100"/>
                </a:lnTo>
                <a:lnTo>
                  <a:pt x="190" y="99"/>
                </a:lnTo>
                <a:lnTo>
                  <a:pt x="191" y="99"/>
                </a:lnTo>
                <a:lnTo>
                  <a:pt x="194" y="99"/>
                </a:lnTo>
                <a:lnTo>
                  <a:pt x="195" y="100"/>
                </a:lnTo>
                <a:lnTo>
                  <a:pt x="197" y="101"/>
                </a:lnTo>
                <a:lnTo>
                  <a:pt x="199" y="101"/>
                </a:lnTo>
                <a:lnTo>
                  <a:pt x="199" y="104"/>
                </a:lnTo>
                <a:lnTo>
                  <a:pt x="199" y="105"/>
                </a:lnTo>
                <a:lnTo>
                  <a:pt x="198" y="105"/>
                </a:lnTo>
                <a:lnTo>
                  <a:pt x="198" y="106"/>
                </a:lnTo>
                <a:lnTo>
                  <a:pt x="197" y="106"/>
                </a:lnTo>
                <a:lnTo>
                  <a:pt x="197" y="107"/>
                </a:lnTo>
                <a:lnTo>
                  <a:pt x="196" y="109"/>
                </a:lnTo>
                <a:lnTo>
                  <a:pt x="199" y="112"/>
                </a:lnTo>
                <a:lnTo>
                  <a:pt x="200" y="113"/>
                </a:lnTo>
                <a:lnTo>
                  <a:pt x="200" y="114"/>
                </a:lnTo>
                <a:lnTo>
                  <a:pt x="200" y="115"/>
                </a:lnTo>
                <a:lnTo>
                  <a:pt x="200" y="116"/>
                </a:lnTo>
                <a:lnTo>
                  <a:pt x="199" y="117"/>
                </a:lnTo>
                <a:lnTo>
                  <a:pt x="200" y="118"/>
                </a:lnTo>
                <a:lnTo>
                  <a:pt x="200" y="119"/>
                </a:lnTo>
                <a:lnTo>
                  <a:pt x="200" y="120"/>
                </a:lnTo>
                <a:lnTo>
                  <a:pt x="199" y="121"/>
                </a:lnTo>
                <a:lnTo>
                  <a:pt x="198" y="122"/>
                </a:lnTo>
                <a:lnTo>
                  <a:pt x="197" y="123"/>
                </a:lnTo>
                <a:lnTo>
                  <a:pt x="196" y="124"/>
                </a:lnTo>
                <a:lnTo>
                  <a:pt x="196" y="125"/>
                </a:lnTo>
                <a:lnTo>
                  <a:pt x="195" y="126"/>
                </a:lnTo>
                <a:lnTo>
                  <a:pt x="195" y="127"/>
                </a:lnTo>
                <a:lnTo>
                  <a:pt x="196" y="127"/>
                </a:lnTo>
                <a:lnTo>
                  <a:pt x="196" y="129"/>
                </a:lnTo>
                <a:lnTo>
                  <a:pt x="196" y="130"/>
                </a:lnTo>
                <a:lnTo>
                  <a:pt x="196" y="131"/>
                </a:lnTo>
                <a:lnTo>
                  <a:pt x="195" y="132"/>
                </a:lnTo>
                <a:lnTo>
                  <a:pt x="196" y="133"/>
                </a:lnTo>
                <a:lnTo>
                  <a:pt x="198" y="133"/>
                </a:lnTo>
                <a:lnTo>
                  <a:pt x="199" y="133"/>
                </a:lnTo>
                <a:lnTo>
                  <a:pt x="201" y="133"/>
                </a:lnTo>
                <a:lnTo>
                  <a:pt x="203" y="134"/>
                </a:lnTo>
                <a:lnTo>
                  <a:pt x="204" y="135"/>
                </a:lnTo>
                <a:lnTo>
                  <a:pt x="206" y="136"/>
                </a:lnTo>
                <a:lnTo>
                  <a:pt x="206" y="138"/>
                </a:lnTo>
                <a:lnTo>
                  <a:pt x="206" y="139"/>
                </a:lnTo>
                <a:lnTo>
                  <a:pt x="206" y="141"/>
                </a:lnTo>
                <a:lnTo>
                  <a:pt x="205" y="143"/>
                </a:lnTo>
                <a:lnTo>
                  <a:pt x="205" y="146"/>
                </a:lnTo>
                <a:lnTo>
                  <a:pt x="205" y="147"/>
                </a:lnTo>
                <a:lnTo>
                  <a:pt x="205" y="148"/>
                </a:lnTo>
                <a:lnTo>
                  <a:pt x="205" y="149"/>
                </a:lnTo>
                <a:lnTo>
                  <a:pt x="205" y="151"/>
                </a:lnTo>
                <a:lnTo>
                  <a:pt x="205" y="153"/>
                </a:lnTo>
                <a:lnTo>
                  <a:pt x="204" y="154"/>
                </a:lnTo>
                <a:lnTo>
                  <a:pt x="204" y="155"/>
                </a:lnTo>
                <a:lnTo>
                  <a:pt x="204" y="156"/>
                </a:lnTo>
                <a:lnTo>
                  <a:pt x="203" y="157"/>
                </a:lnTo>
                <a:lnTo>
                  <a:pt x="202" y="158"/>
                </a:lnTo>
                <a:lnTo>
                  <a:pt x="200" y="159"/>
                </a:lnTo>
                <a:lnTo>
                  <a:pt x="198" y="160"/>
                </a:lnTo>
                <a:lnTo>
                  <a:pt x="197" y="160"/>
                </a:lnTo>
                <a:lnTo>
                  <a:pt x="195" y="161"/>
                </a:lnTo>
                <a:lnTo>
                  <a:pt x="194" y="161"/>
                </a:lnTo>
                <a:lnTo>
                  <a:pt x="193" y="161"/>
                </a:lnTo>
                <a:lnTo>
                  <a:pt x="192" y="161"/>
                </a:lnTo>
                <a:lnTo>
                  <a:pt x="191" y="161"/>
                </a:lnTo>
                <a:lnTo>
                  <a:pt x="190" y="161"/>
                </a:lnTo>
                <a:lnTo>
                  <a:pt x="190" y="160"/>
                </a:lnTo>
                <a:lnTo>
                  <a:pt x="189" y="160"/>
                </a:lnTo>
                <a:lnTo>
                  <a:pt x="188" y="159"/>
                </a:lnTo>
                <a:lnTo>
                  <a:pt x="187" y="159"/>
                </a:lnTo>
                <a:lnTo>
                  <a:pt x="186" y="159"/>
                </a:lnTo>
                <a:lnTo>
                  <a:pt x="185" y="159"/>
                </a:lnTo>
                <a:lnTo>
                  <a:pt x="184" y="159"/>
                </a:lnTo>
                <a:lnTo>
                  <a:pt x="183" y="159"/>
                </a:lnTo>
                <a:lnTo>
                  <a:pt x="183" y="158"/>
                </a:lnTo>
                <a:lnTo>
                  <a:pt x="182" y="158"/>
                </a:lnTo>
                <a:lnTo>
                  <a:pt x="181" y="158"/>
                </a:lnTo>
                <a:lnTo>
                  <a:pt x="180" y="158"/>
                </a:lnTo>
                <a:close/>
              </a:path>
            </a:pathLst>
          </a:custGeom>
          <a:solidFill>
            <a:srgbClr val="E9FFB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13" name="Freeform 181"/>
          <p:cNvSpPr>
            <a:spLocks/>
          </p:cNvSpPr>
          <p:nvPr/>
        </p:nvSpPr>
        <p:spPr bwMode="auto">
          <a:xfrm>
            <a:off x="1197487" y="4872562"/>
            <a:ext cx="204419" cy="219928"/>
          </a:xfrm>
          <a:custGeom>
            <a:avLst/>
            <a:gdLst>
              <a:gd name="T0" fmla="*/ 186 w 206"/>
              <a:gd name="T1" fmla="*/ 171 h 233"/>
              <a:gd name="T2" fmla="*/ 188 w 206"/>
              <a:gd name="T3" fmla="*/ 183 h 233"/>
              <a:gd name="T4" fmla="*/ 185 w 206"/>
              <a:gd name="T5" fmla="*/ 196 h 233"/>
              <a:gd name="T6" fmla="*/ 187 w 206"/>
              <a:gd name="T7" fmla="*/ 208 h 233"/>
              <a:gd name="T8" fmla="*/ 178 w 206"/>
              <a:gd name="T9" fmla="*/ 219 h 233"/>
              <a:gd name="T10" fmla="*/ 160 w 206"/>
              <a:gd name="T11" fmla="*/ 226 h 233"/>
              <a:gd name="T12" fmla="*/ 147 w 206"/>
              <a:gd name="T13" fmla="*/ 229 h 233"/>
              <a:gd name="T14" fmla="*/ 139 w 206"/>
              <a:gd name="T15" fmla="*/ 229 h 233"/>
              <a:gd name="T16" fmla="*/ 130 w 206"/>
              <a:gd name="T17" fmla="*/ 229 h 233"/>
              <a:gd name="T18" fmla="*/ 119 w 206"/>
              <a:gd name="T19" fmla="*/ 229 h 233"/>
              <a:gd name="T20" fmla="*/ 104 w 206"/>
              <a:gd name="T21" fmla="*/ 220 h 233"/>
              <a:gd name="T22" fmla="*/ 86 w 206"/>
              <a:gd name="T23" fmla="*/ 227 h 233"/>
              <a:gd name="T24" fmla="*/ 69 w 206"/>
              <a:gd name="T25" fmla="*/ 228 h 233"/>
              <a:gd name="T26" fmla="*/ 52 w 206"/>
              <a:gd name="T27" fmla="*/ 231 h 233"/>
              <a:gd name="T28" fmla="*/ 44 w 206"/>
              <a:gd name="T29" fmla="*/ 218 h 233"/>
              <a:gd name="T30" fmla="*/ 33 w 206"/>
              <a:gd name="T31" fmla="*/ 205 h 233"/>
              <a:gd name="T32" fmla="*/ 26 w 206"/>
              <a:gd name="T33" fmla="*/ 199 h 233"/>
              <a:gd name="T34" fmla="*/ 26 w 206"/>
              <a:gd name="T35" fmla="*/ 185 h 233"/>
              <a:gd name="T36" fmla="*/ 26 w 206"/>
              <a:gd name="T37" fmla="*/ 169 h 233"/>
              <a:gd name="T38" fmla="*/ 24 w 206"/>
              <a:gd name="T39" fmla="*/ 144 h 233"/>
              <a:gd name="T40" fmla="*/ 26 w 206"/>
              <a:gd name="T41" fmla="*/ 123 h 233"/>
              <a:gd name="T42" fmla="*/ 26 w 206"/>
              <a:gd name="T43" fmla="*/ 102 h 233"/>
              <a:gd name="T44" fmla="*/ 16 w 206"/>
              <a:gd name="T45" fmla="*/ 88 h 233"/>
              <a:gd name="T46" fmla="*/ 3 w 206"/>
              <a:gd name="T47" fmla="*/ 74 h 233"/>
              <a:gd name="T48" fmla="*/ 6 w 206"/>
              <a:gd name="T49" fmla="*/ 65 h 233"/>
              <a:gd name="T50" fmla="*/ 20 w 206"/>
              <a:gd name="T51" fmla="*/ 58 h 233"/>
              <a:gd name="T52" fmla="*/ 23 w 206"/>
              <a:gd name="T53" fmla="*/ 56 h 233"/>
              <a:gd name="T54" fmla="*/ 16 w 206"/>
              <a:gd name="T55" fmla="*/ 43 h 233"/>
              <a:gd name="T56" fmla="*/ 14 w 206"/>
              <a:gd name="T57" fmla="*/ 30 h 233"/>
              <a:gd name="T58" fmla="*/ 23 w 206"/>
              <a:gd name="T59" fmla="*/ 17 h 233"/>
              <a:gd name="T60" fmla="*/ 33 w 206"/>
              <a:gd name="T61" fmla="*/ 17 h 233"/>
              <a:gd name="T62" fmla="*/ 39 w 206"/>
              <a:gd name="T63" fmla="*/ 13 h 233"/>
              <a:gd name="T64" fmla="*/ 53 w 206"/>
              <a:gd name="T65" fmla="*/ 11 h 233"/>
              <a:gd name="T66" fmla="*/ 63 w 206"/>
              <a:gd name="T67" fmla="*/ 4 h 233"/>
              <a:gd name="T68" fmla="*/ 76 w 206"/>
              <a:gd name="T69" fmla="*/ 0 h 233"/>
              <a:gd name="T70" fmla="*/ 99 w 206"/>
              <a:gd name="T71" fmla="*/ 6 h 233"/>
              <a:gd name="T72" fmla="*/ 105 w 206"/>
              <a:gd name="T73" fmla="*/ 7 h 233"/>
              <a:gd name="T74" fmla="*/ 112 w 206"/>
              <a:gd name="T75" fmla="*/ 12 h 233"/>
              <a:gd name="T76" fmla="*/ 120 w 206"/>
              <a:gd name="T77" fmla="*/ 17 h 233"/>
              <a:gd name="T78" fmla="*/ 120 w 206"/>
              <a:gd name="T79" fmla="*/ 27 h 233"/>
              <a:gd name="T80" fmla="*/ 113 w 206"/>
              <a:gd name="T81" fmla="*/ 33 h 233"/>
              <a:gd name="T82" fmla="*/ 114 w 206"/>
              <a:gd name="T83" fmla="*/ 41 h 233"/>
              <a:gd name="T84" fmla="*/ 118 w 206"/>
              <a:gd name="T85" fmla="*/ 46 h 233"/>
              <a:gd name="T86" fmla="*/ 124 w 206"/>
              <a:gd name="T87" fmla="*/ 47 h 233"/>
              <a:gd name="T88" fmla="*/ 127 w 206"/>
              <a:gd name="T89" fmla="*/ 42 h 233"/>
              <a:gd name="T90" fmla="*/ 127 w 206"/>
              <a:gd name="T91" fmla="*/ 49 h 233"/>
              <a:gd name="T92" fmla="*/ 122 w 206"/>
              <a:gd name="T93" fmla="*/ 56 h 233"/>
              <a:gd name="T94" fmla="*/ 123 w 206"/>
              <a:gd name="T95" fmla="*/ 68 h 233"/>
              <a:gd name="T96" fmla="*/ 120 w 206"/>
              <a:gd name="T97" fmla="*/ 78 h 233"/>
              <a:gd name="T98" fmla="*/ 132 w 206"/>
              <a:gd name="T99" fmla="*/ 84 h 233"/>
              <a:gd name="T100" fmla="*/ 139 w 206"/>
              <a:gd name="T101" fmla="*/ 91 h 233"/>
              <a:gd name="T102" fmla="*/ 160 w 206"/>
              <a:gd name="T103" fmla="*/ 88 h 233"/>
              <a:gd name="T104" fmla="*/ 176 w 206"/>
              <a:gd name="T105" fmla="*/ 87 h 233"/>
              <a:gd name="T106" fmla="*/ 176 w 206"/>
              <a:gd name="T107" fmla="*/ 97 h 233"/>
              <a:gd name="T108" fmla="*/ 195 w 206"/>
              <a:gd name="T109" fmla="*/ 100 h 233"/>
              <a:gd name="T110" fmla="*/ 200 w 206"/>
              <a:gd name="T111" fmla="*/ 116 h 233"/>
              <a:gd name="T112" fmla="*/ 196 w 206"/>
              <a:gd name="T113" fmla="*/ 127 h 233"/>
              <a:gd name="T114" fmla="*/ 206 w 206"/>
              <a:gd name="T115" fmla="*/ 139 h 233"/>
              <a:gd name="T116" fmla="*/ 200 w 206"/>
              <a:gd name="T117" fmla="*/ 159 h 233"/>
              <a:gd name="T118" fmla="*/ 186 w 206"/>
              <a:gd name="T119" fmla="*/ 159 h 23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06"/>
              <a:gd name="T181" fmla="*/ 0 h 233"/>
              <a:gd name="T182" fmla="*/ 206 w 206"/>
              <a:gd name="T183" fmla="*/ 233 h 23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06" h="233">
                <a:moveTo>
                  <a:pt x="180" y="158"/>
                </a:moveTo>
                <a:lnTo>
                  <a:pt x="181" y="159"/>
                </a:lnTo>
                <a:lnTo>
                  <a:pt x="181" y="160"/>
                </a:lnTo>
                <a:lnTo>
                  <a:pt x="182" y="161"/>
                </a:lnTo>
                <a:lnTo>
                  <a:pt x="183" y="164"/>
                </a:lnTo>
                <a:lnTo>
                  <a:pt x="183" y="165"/>
                </a:lnTo>
                <a:lnTo>
                  <a:pt x="183" y="166"/>
                </a:lnTo>
                <a:lnTo>
                  <a:pt x="183" y="167"/>
                </a:lnTo>
                <a:lnTo>
                  <a:pt x="183" y="168"/>
                </a:lnTo>
                <a:lnTo>
                  <a:pt x="184" y="170"/>
                </a:lnTo>
                <a:lnTo>
                  <a:pt x="184" y="171"/>
                </a:lnTo>
                <a:lnTo>
                  <a:pt x="185" y="171"/>
                </a:lnTo>
                <a:lnTo>
                  <a:pt x="186" y="171"/>
                </a:lnTo>
                <a:lnTo>
                  <a:pt x="186" y="172"/>
                </a:lnTo>
                <a:lnTo>
                  <a:pt x="187" y="173"/>
                </a:lnTo>
                <a:lnTo>
                  <a:pt x="188" y="175"/>
                </a:lnTo>
                <a:lnTo>
                  <a:pt x="189" y="176"/>
                </a:lnTo>
                <a:lnTo>
                  <a:pt x="189" y="177"/>
                </a:lnTo>
                <a:lnTo>
                  <a:pt x="189" y="178"/>
                </a:lnTo>
                <a:lnTo>
                  <a:pt x="189" y="179"/>
                </a:lnTo>
                <a:lnTo>
                  <a:pt x="189" y="180"/>
                </a:lnTo>
                <a:lnTo>
                  <a:pt x="188" y="180"/>
                </a:lnTo>
                <a:lnTo>
                  <a:pt x="188" y="181"/>
                </a:lnTo>
                <a:lnTo>
                  <a:pt x="188" y="182"/>
                </a:lnTo>
                <a:lnTo>
                  <a:pt x="188" y="183"/>
                </a:lnTo>
                <a:lnTo>
                  <a:pt x="188" y="184"/>
                </a:lnTo>
                <a:lnTo>
                  <a:pt x="188" y="185"/>
                </a:lnTo>
                <a:lnTo>
                  <a:pt x="188" y="186"/>
                </a:lnTo>
                <a:lnTo>
                  <a:pt x="188" y="187"/>
                </a:lnTo>
                <a:lnTo>
                  <a:pt x="187" y="188"/>
                </a:lnTo>
                <a:lnTo>
                  <a:pt x="187" y="189"/>
                </a:lnTo>
                <a:lnTo>
                  <a:pt x="186" y="190"/>
                </a:lnTo>
                <a:lnTo>
                  <a:pt x="186" y="191"/>
                </a:lnTo>
                <a:lnTo>
                  <a:pt x="186" y="192"/>
                </a:lnTo>
                <a:lnTo>
                  <a:pt x="186" y="193"/>
                </a:lnTo>
                <a:lnTo>
                  <a:pt x="185" y="193"/>
                </a:lnTo>
                <a:lnTo>
                  <a:pt x="185" y="194"/>
                </a:lnTo>
                <a:lnTo>
                  <a:pt x="185" y="195"/>
                </a:lnTo>
                <a:lnTo>
                  <a:pt x="185" y="196"/>
                </a:lnTo>
                <a:lnTo>
                  <a:pt x="186" y="197"/>
                </a:lnTo>
                <a:lnTo>
                  <a:pt x="187" y="197"/>
                </a:lnTo>
                <a:lnTo>
                  <a:pt x="187" y="198"/>
                </a:lnTo>
                <a:lnTo>
                  <a:pt x="186" y="199"/>
                </a:lnTo>
                <a:lnTo>
                  <a:pt x="186" y="200"/>
                </a:lnTo>
                <a:lnTo>
                  <a:pt x="186" y="201"/>
                </a:lnTo>
                <a:lnTo>
                  <a:pt x="186" y="202"/>
                </a:lnTo>
                <a:lnTo>
                  <a:pt x="186" y="203"/>
                </a:lnTo>
                <a:lnTo>
                  <a:pt x="187" y="204"/>
                </a:lnTo>
                <a:lnTo>
                  <a:pt x="187" y="205"/>
                </a:lnTo>
                <a:lnTo>
                  <a:pt x="187" y="206"/>
                </a:lnTo>
                <a:lnTo>
                  <a:pt x="187" y="207"/>
                </a:lnTo>
                <a:lnTo>
                  <a:pt x="187" y="208"/>
                </a:lnTo>
                <a:lnTo>
                  <a:pt x="186" y="209"/>
                </a:lnTo>
                <a:lnTo>
                  <a:pt x="186" y="210"/>
                </a:lnTo>
                <a:lnTo>
                  <a:pt x="186" y="211"/>
                </a:lnTo>
                <a:lnTo>
                  <a:pt x="186" y="212"/>
                </a:lnTo>
                <a:lnTo>
                  <a:pt x="186" y="213"/>
                </a:lnTo>
                <a:lnTo>
                  <a:pt x="185" y="213"/>
                </a:lnTo>
                <a:lnTo>
                  <a:pt x="184" y="213"/>
                </a:lnTo>
                <a:lnTo>
                  <a:pt x="183" y="213"/>
                </a:lnTo>
                <a:lnTo>
                  <a:pt x="183" y="214"/>
                </a:lnTo>
                <a:lnTo>
                  <a:pt x="182" y="214"/>
                </a:lnTo>
                <a:lnTo>
                  <a:pt x="181" y="215"/>
                </a:lnTo>
                <a:lnTo>
                  <a:pt x="180" y="216"/>
                </a:lnTo>
                <a:lnTo>
                  <a:pt x="179" y="216"/>
                </a:lnTo>
                <a:lnTo>
                  <a:pt x="178" y="219"/>
                </a:lnTo>
                <a:lnTo>
                  <a:pt x="177" y="221"/>
                </a:lnTo>
                <a:lnTo>
                  <a:pt x="176" y="223"/>
                </a:lnTo>
                <a:lnTo>
                  <a:pt x="173" y="224"/>
                </a:lnTo>
                <a:lnTo>
                  <a:pt x="172" y="225"/>
                </a:lnTo>
                <a:lnTo>
                  <a:pt x="171" y="225"/>
                </a:lnTo>
                <a:lnTo>
                  <a:pt x="170" y="225"/>
                </a:lnTo>
                <a:lnTo>
                  <a:pt x="169" y="225"/>
                </a:lnTo>
                <a:lnTo>
                  <a:pt x="168" y="225"/>
                </a:lnTo>
                <a:lnTo>
                  <a:pt x="165" y="225"/>
                </a:lnTo>
                <a:lnTo>
                  <a:pt x="164" y="225"/>
                </a:lnTo>
                <a:lnTo>
                  <a:pt x="164" y="226"/>
                </a:lnTo>
                <a:lnTo>
                  <a:pt x="162" y="227"/>
                </a:lnTo>
                <a:lnTo>
                  <a:pt x="161" y="226"/>
                </a:lnTo>
                <a:lnTo>
                  <a:pt x="160" y="226"/>
                </a:lnTo>
                <a:lnTo>
                  <a:pt x="157" y="225"/>
                </a:lnTo>
                <a:lnTo>
                  <a:pt x="155" y="224"/>
                </a:lnTo>
                <a:lnTo>
                  <a:pt x="154" y="224"/>
                </a:lnTo>
                <a:lnTo>
                  <a:pt x="153" y="223"/>
                </a:lnTo>
                <a:lnTo>
                  <a:pt x="152" y="223"/>
                </a:lnTo>
                <a:lnTo>
                  <a:pt x="151" y="223"/>
                </a:lnTo>
                <a:lnTo>
                  <a:pt x="151" y="224"/>
                </a:lnTo>
                <a:lnTo>
                  <a:pt x="151" y="225"/>
                </a:lnTo>
                <a:lnTo>
                  <a:pt x="150" y="225"/>
                </a:lnTo>
                <a:lnTo>
                  <a:pt x="149" y="225"/>
                </a:lnTo>
                <a:lnTo>
                  <a:pt x="148" y="225"/>
                </a:lnTo>
                <a:lnTo>
                  <a:pt x="147" y="226"/>
                </a:lnTo>
                <a:lnTo>
                  <a:pt x="147" y="227"/>
                </a:lnTo>
                <a:lnTo>
                  <a:pt x="147" y="229"/>
                </a:lnTo>
                <a:lnTo>
                  <a:pt x="147" y="230"/>
                </a:lnTo>
                <a:lnTo>
                  <a:pt x="146" y="230"/>
                </a:lnTo>
                <a:lnTo>
                  <a:pt x="145" y="230"/>
                </a:lnTo>
                <a:lnTo>
                  <a:pt x="143" y="232"/>
                </a:lnTo>
                <a:lnTo>
                  <a:pt x="143" y="233"/>
                </a:lnTo>
                <a:lnTo>
                  <a:pt x="142" y="233"/>
                </a:lnTo>
                <a:lnTo>
                  <a:pt x="142" y="232"/>
                </a:lnTo>
                <a:lnTo>
                  <a:pt x="141" y="232"/>
                </a:lnTo>
                <a:lnTo>
                  <a:pt x="140" y="231"/>
                </a:lnTo>
                <a:lnTo>
                  <a:pt x="140" y="230"/>
                </a:lnTo>
                <a:lnTo>
                  <a:pt x="140" y="229"/>
                </a:lnTo>
                <a:lnTo>
                  <a:pt x="139" y="229"/>
                </a:lnTo>
                <a:lnTo>
                  <a:pt x="138" y="229"/>
                </a:lnTo>
                <a:lnTo>
                  <a:pt x="137" y="229"/>
                </a:lnTo>
                <a:lnTo>
                  <a:pt x="136" y="229"/>
                </a:lnTo>
                <a:lnTo>
                  <a:pt x="135" y="229"/>
                </a:lnTo>
                <a:lnTo>
                  <a:pt x="134" y="229"/>
                </a:lnTo>
                <a:lnTo>
                  <a:pt x="134" y="230"/>
                </a:lnTo>
                <a:lnTo>
                  <a:pt x="134" y="231"/>
                </a:lnTo>
                <a:lnTo>
                  <a:pt x="133" y="231"/>
                </a:lnTo>
                <a:lnTo>
                  <a:pt x="132" y="231"/>
                </a:lnTo>
                <a:lnTo>
                  <a:pt x="132" y="230"/>
                </a:lnTo>
                <a:lnTo>
                  <a:pt x="131" y="230"/>
                </a:lnTo>
                <a:lnTo>
                  <a:pt x="131" y="229"/>
                </a:lnTo>
                <a:lnTo>
                  <a:pt x="130" y="229"/>
                </a:lnTo>
                <a:lnTo>
                  <a:pt x="130" y="230"/>
                </a:lnTo>
                <a:lnTo>
                  <a:pt x="129" y="230"/>
                </a:lnTo>
                <a:lnTo>
                  <a:pt x="126" y="229"/>
                </a:lnTo>
                <a:lnTo>
                  <a:pt x="125" y="229"/>
                </a:lnTo>
                <a:lnTo>
                  <a:pt x="124" y="229"/>
                </a:lnTo>
                <a:lnTo>
                  <a:pt x="123" y="230"/>
                </a:lnTo>
                <a:lnTo>
                  <a:pt x="122" y="229"/>
                </a:lnTo>
                <a:lnTo>
                  <a:pt x="121" y="229"/>
                </a:lnTo>
                <a:lnTo>
                  <a:pt x="120" y="229"/>
                </a:lnTo>
                <a:lnTo>
                  <a:pt x="119" y="229"/>
                </a:lnTo>
                <a:lnTo>
                  <a:pt x="119" y="228"/>
                </a:lnTo>
                <a:lnTo>
                  <a:pt x="118" y="228"/>
                </a:lnTo>
                <a:lnTo>
                  <a:pt x="117" y="229"/>
                </a:lnTo>
                <a:lnTo>
                  <a:pt x="114" y="226"/>
                </a:lnTo>
                <a:lnTo>
                  <a:pt x="114" y="225"/>
                </a:lnTo>
                <a:lnTo>
                  <a:pt x="113" y="226"/>
                </a:lnTo>
                <a:lnTo>
                  <a:pt x="111" y="225"/>
                </a:lnTo>
                <a:lnTo>
                  <a:pt x="109" y="223"/>
                </a:lnTo>
                <a:lnTo>
                  <a:pt x="108" y="222"/>
                </a:lnTo>
                <a:lnTo>
                  <a:pt x="107" y="222"/>
                </a:lnTo>
                <a:lnTo>
                  <a:pt x="106" y="222"/>
                </a:lnTo>
                <a:lnTo>
                  <a:pt x="106" y="221"/>
                </a:lnTo>
                <a:lnTo>
                  <a:pt x="105" y="221"/>
                </a:lnTo>
                <a:lnTo>
                  <a:pt x="104" y="220"/>
                </a:lnTo>
                <a:lnTo>
                  <a:pt x="103" y="220"/>
                </a:lnTo>
                <a:lnTo>
                  <a:pt x="102" y="221"/>
                </a:lnTo>
                <a:lnTo>
                  <a:pt x="101" y="221"/>
                </a:lnTo>
                <a:lnTo>
                  <a:pt x="99" y="223"/>
                </a:lnTo>
                <a:lnTo>
                  <a:pt x="98" y="224"/>
                </a:lnTo>
                <a:lnTo>
                  <a:pt x="97" y="224"/>
                </a:lnTo>
                <a:lnTo>
                  <a:pt x="96" y="224"/>
                </a:lnTo>
                <a:lnTo>
                  <a:pt x="93" y="227"/>
                </a:lnTo>
                <a:lnTo>
                  <a:pt x="91" y="228"/>
                </a:lnTo>
                <a:lnTo>
                  <a:pt x="89" y="229"/>
                </a:lnTo>
                <a:lnTo>
                  <a:pt x="87" y="228"/>
                </a:lnTo>
                <a:lnTo>
                  <a:pt x="86" y="228"/>
                </a:lnTo>
                <a:lnTo>
                  <a:pt x="86" y="227"/>
                </a:lnTo>
                <a:lnTo>
                  <a:pt x="84" y="227"/>
                </a:lnTo>
                <a:lnTo>
                  <a:pt x="83" y="227"/>
                </a:lnTo>
                <a:lnTo>
                  <a:pt x="82" y="227"/>
                </a:lnTo>
                <a:lnTo>
                  <a:pt x="81" y="227"/>
                </a:lnTo>
                <a:lnTo>
                  <a:pt x="80" y="229"/>
                </a:lnTo>
                <a:lnTo>
                  <a:pt x="79" y="231"/>
                </a:lnTo>
                <a:lnTo>
                  <a:pt x="79" y="232"/>
                </a:lnTo>
                <a:lnTo>
                  <a:pt x="78" y="231"/>
                </a:lnTo>
                <a:lnTo>
                  <a:pt x="78" y="229"/>
                </a:lnTo>
                <a:lnTo>
                  <a:pt x="76" y="229"/>
                </a:lnTo>
                <a:lnTo>
                  <a:pt x="73" y="229"/>
                </a:lnTo>
                <a:lnTo>
                  <a:pt x="70" y="228"/>
                </a:lnTo>
                <a:lnTo>
                  <a:pt x="69" y="228"/>
                </a:lnTo>
                <a:lnTo>
                  <a:pt x="66" y="227"/>
                </a:lnTo>
                <a:lnTo>
                  <a:pt x="65" y="227"/>
                </a:lnTo>
                <a:lnTo>
                  <a:pt x="63" y="227"/>
                </a:lnTo>
                <a:lnTo>
                  <a:pt x="62" y="226"/>
                </a:lnTo>
                <a:lnTo>
                  <a:pt x="61" y="226"/>
                </a:lnTo>
                <a:lnTo>
                  <a:pt x="60" y="226"/>
                </a:lnTo>
                <a:lnTo>
                  <a:pt x="59" y="226"/>
                </a:lnTo>
                <a:lnTo>
                  <a:pt x="57" y="228"/>
                </a:lnTo>
                <a:lnTo>
                  <a:pt x="56" y="229"/>
                </a:lnTo>
                <a:lnTo>
                  <a:pt x="56" y="230"/>
                </a:lnTo>
                <a:lnTo>
                  <a:pt x="54" y="231"/>
                </a:lnTo>
                <a:lnTo>
                  <a:pt x="52" y="231"/>
                </a:lnTo>
                <a:lnTo>
                  <a:pt x="51" y="230"/>
                </a:lnTo>
                <a:lnTo>
                  <a:pt x="51" y="229"/>
                </a:lnTo>
                <a:lnTo>
                  <a:pt x="51" y="228"/>
                </a:lnTo>
                <a:lnTo>
                  <a:pt x="50" y="228"/>
                </a:lnTo>
                <a:lnTo>
                  <a:pt x="50" y="227"/>
                </a:lnTo>
                <a:lnTo>
                  <a:pt x="50" y="226"/>
                </a:lnTo>
                <a:lnTo>
                  <a:pt x="49" y="225"/>
                </a:lnTo>
                <a:lnTo>
                  <a:pt x="49" y="222"/>
                </a:lnTo>
                <a:lnTo>
                  <a:pt x="48" y="222"/>
                </a:lnTo>
                <a:lnTo>
                  <a:pt x="45" y="221"/>
                </a:lnTo>
                <a:lnTo>
                  <a:pt x="45" y="220"/>
                </a:lnTo>
                <a:lnTo>
                  <a:pt x="45" y="219"/>
                </a:lnTo>
                <a:lnTo>
                  <a:pt x="44" y="218"/>
                </a:lnTo>
                <a:lnTo>
                  <a:pt x="44" y="217"/>
                </a:lnTo>
                <a:lnTo>
                  <a:pt x="44" y="216"/>
                </a:lnTo>
                <a:lnTo>
                  <a:pt x="44" y="214"/>
                </a:lnTo>
                <a:lnTo>
                  <a:pt x="44" y="213"/>
                </a:lnTo>
                <a:lnTo>
                  <a:pt x="42" y="212"/>
                </a:lnTo>
                <a:lnTo>
                  <a:pt x="41" y="211"/>
                </a:lnTo>
                <a:lnTo>
                  <a:pt x="40" y="210"/>
                </a:lnTo>
                <a:lnTo>
                  <a:pt x="38" y="210"/>
                </a:lnTo>
                <a:lnTo>
                  <a:pt x="38" y="209"/>
                </a:lnTo>
                <a:lnTo>
                  <a:pt x="37" y="208"/>
                </a:lnTo>
                <a:lnTo>
                  <a:pt x="35" y="207"/>
                </a:lnTo>
                <a:lnTo>
                  <a:pt x="34" y="206"/>
                </a:lnTo>
                <a:lnTo>
                  <a:pt x="33" y="205"/>
                </a:lnTo>
                <a:lnTo>
                  <a:pt x="32" y="205"/>
                </a:lnTo>
                <a:lnTo>
                  <a:pt x="32" y="204"/>
                </a:lnTo>
                <a:lnTo>
                  <a:pt x="31" y="204"/>
                </a:lnTo>
                <a:lnTo>
                  <a:pt x="30" y="204"/>
                </a:lnTo>
                <a:lnTo>
                  <a:pt x="30" y="205"/>
                </a:lnTo>
                <a:lnTo>
                  <a:pt x="29" y="205"/>
                </a:lnTo>
                <a:lnTo>
                  <a:pt x="28" y="205"/>
                </a:lnTo>
                <a:lnTo>
                  <a:pt x="28" y="204"/>
                </a:lnTo>
                <a:lnTo>
                  <a:pt x="27" y="204"/>
                </a:lnTo>
                <a:lnTo>
                  <a:pt x="27" y="203"/>
                </a:lnTo>
                <a:lnTo>
                  <a:pt x="26" y="202"/>
                </a:lnTo>
                <a:lnTo>
                  <a:pt x="26" y="201"/>
                </a:lnTo>
                <a:lnTo>
                  <a:pt x="26" y="199"/>
                </a:lnTo>
                <a:lnTo>
                  <a:pt x="26" y="197"/>
                </a:lnTo>
                <a:lnTo>
                  <a:pt x="26" y="195"/>
                </a:lnTo>
                <a:lnTo>
                  <a:pt x="26" y="194"/>
                </a:lnTo>
                <a:lnTo>
                  <a:pt x="25" y="192"/>
                </a:lnTo>
                <a:lnTo>
                  <a:pt x="24" y="191"/>
                </a:lnTo>
                <a:lnTo>
                  <a:pt x="24" y="190"/>
                </a:lnTo>
                <a:lnTo>
                  <a:pt x="25" y="190"/>
                </a:lnTo>
                <a:lnTo>
                  <a:pt x="26" y="189"/>
                </a:lnTo>
                <a:lnTo>
                  <a:pt x="26" y="188"/>
                </a:lnTo>
                <a:lnTo>
                  <a:pt x="26" y="187"/>
                </a:lnTo>
                <a:lnTo>
                  <a:pt x="26" y="186"/>
                </a:lnTo>
                <a:lnTo>
                  <a:pt x="26" y="185"/>
                </a:lnTo>
                <a:lnTo>
                  <a:pt x="25" y="184"/>
                </a:lnTo>
                <a:lnTo>
                  <a:pt x="26" y="183"/>
                </a:lnTo>
                <a:lnTo>
                  <a:pt x="26" y="182"/>
                </a:lnTo>
                <a:lnTo>
                  <a:pt x="26" y="179"/>
                </a:lnTo>
                <a:lnTo>
                  <a:pt x="26" y="178"/>
                </a:lnTo>
                <a:lnTo>
                  <a:pt x="26" y="177"/>
                </a:lnTo>
                <a:lnTo>
                  <a:pt x="25" y="176"/>
                </a:lnTo>
                <a:lnTo>
                  <a:pt x="26" y="175"/>
                </a:lnTo>
                <a:lnTo>
                  <a:pt x="26" y="173"/>
                </a:lnTo>
                <a:lnTo>
                  <a:pt x="27" y="172"/>
                </a:lnTo>
                <a:lnTo>
                  <a:pt x="27" y="171"/>
                </a:lnTo>
                <a:lnTo>
                  <a:pt x="26" y="171"/>
                </a:lnTo>
                <a:lnTo>
                  <a:pt x="26" y="170"/>
                </a:lnTo>
                <a:lnTo>
                  <a:pt x="26" y="169"/>
                </a:lnTo>
                <a:lnTo>
                  <a:pt x="26" y="168"/>
                </a:lnTo>
                <a:lnTo>
                  <a:pt x="26" y="167"/>
                </a:lnTo>
                <a:lnTo>
                  <a:pt x="26" y="165"/>
                </a:lnTo>
                <a:lnTo>
                  <a:pt x="26" y="163"/>
                </a:lnTo>
                <a:lnTo>
                  <a:pt x="25" y="158"/>
                </a:lnTo>
                <a:lnTo>
                  <a:pt x="24" y="156"/>
                </a:lnTo>
                <a:lnTo>
                  <a:pt x="24" y="155"/>
                </a:lnTo>
                <a:lnTo>
                  <a:pt x="25" y="152"/>
                </a:lnTo>
                <a:lnTo>
                  <a:pt x="25" y="151"/>
                </a:lnTo>
                <a:lnTo>
                  <a:pt x="25" y="150"/>
                </a:lnTo>
                <a:lnTo>
                  <a:pt x="25" y="148"/>
                </a:lnTo>
                <a:lnTo>
                  <a:pt x="24" y="146"/>
                </a:lnTo>
                <a:lnTo>
                  <a:pt x="24" y="145"/>
                </a:lnTo>
                <a:lnTo>
                  <a:pt x="24" y="144"/>
                </a:lnTo>
                <a:lnTo>
                  <a:pt x="24" y="143"/>
                </a:lnTo>
                <a:lnTo>
                  <a:pt x="24" y="142"/>
                </a:lnTo>
                <a:lnTo>
                  <a:pt x="26" y="139"/>
                </a:lnTo>
                <a:lnTo>
                  <a:pt x="26" y="137"/>
                </a:lnTo>
                <a:lnTo>
                  <a:pt x="26" y="136"/>
                </a:lnTo>
                <a:lnTo>
                  <a:pt x="27" y="134"/>
                </a:lnTo>
                <a:lnTo>
                  <a:pt x="27" y="133"/>
                </a:lnTo>
                <a:lnTo>
                  <a:pt x="27" y="132"/>
                </a:lnTo>
                <a:lnTo>
                  <a:pt x="26" y="130"/>
                </a:lnTo>
                <a:lnTo>
                  <a:pt x="26" y="129"/>
                </a:lnTo>
                <a:lnTo>
                  <a:pt x="26" y="128"/>
                </a:lnTo>
                <a:lnTo>
                  <a:pt x="26" y="126"/>
                </a:lnTo>
                <a:lnTo>
                  <a:pt x="26" y="123"/>
                </a:lnTo>
                <a:lnTo>
                  <a:pt x="26" y="121"/>
                </a:lnTo>
                <a:lnTo>
                  <a:pt x="26" y="120"/>
                </a:lnTo>
                <a:lnTo>
                  <a:pt x="26" y="119"/>
                </a:lnTo>
                <a:lnTo>
                  <a:pt x="26" y="117"/>
                </a:lnTo>
                <a:lnTo>
                  <a:pt x="25" y="116"/>
                </a:lnTo>
                <a:lnTo>
                  <a:pt x="25" y="114"/>
                </a:lnTo>
                <a:lnTo>
                  <a:pt x="25" y="113"/>
                </a:lnTo>
                <a:lnTo>
                  <a:pt x="26" y="113"/>
                </a:lnTo>
                <a:lnTo>
                  <a:pt x="25" y="111"/>
                </a:lnTo>
                <a:lnTo>
                  <a:pt x="25" y="110"/>
                </a:lnTo>
                <a:lnTo>
                  <a:pt x="25" y="107"/>
                </a:lnTo>
                <a:lnTo>
                  <a:pt x="26" y="104"/>
                </a:lnTo>
                <a:lnTo>
                  <a:pt x="26" y="102"/>
                </a:lnTo>
                <a:lnTo>
                  <a:pt x="26" y="101"/>
                </a:lnTo>
                <a:lnTo>
                  <a:pt x="26" y="100"/>
                </a:lnTo>
                <a:lnTo>
                  <a:pt x="26" y="99"/>
                </a:lnTo>
                <a:lnTo>
                  <a:pt x="25" y="99"/>
                </a:lnTo>
                <a:lnTo>
                  <a:pt x="24" y="98"/>
                </a:lnTo>
                <a:lnTo>
                  <a:pt x="22" y="98"/>
                </a:lnTo>
                <a:lnTo>
                  <a:pt x="21" y="97"/>
                </a:lnTo>
                <a:lnTo>
                  <a:pt x="20" y="96"/>
                </a:lnTo>
                <a:lnTo>
                  <a:pt x="20" y="94"/>
                </a:lnTo>
                <a:lnTo>
                  <a:pt x="20" y="90"/>
                </a:lnTo>
                <a:lnTo>
                  <a:pt x="19" y="90"/>
                </a:lnTo>
                <a:lnTo>
                  <a:pt x="18" y="89"/>
                </a:lnTo>
                <a:lnTo>
                  <a:pt x="16" y="88"/>
                </a:lnTo>
                <a:lnTo>
                  <a:pt x="14" y="87"/>
                </a:lnTo>
                <a:lnTo>
                  <a:pt x="13" y="85"/>
                </a:lnTo>
                <a:lnTo>
                  <a:pt x="11" y="83"/>
                </a:lnTo>
                <a:lnTo>
                  <a:pt x="10" y="81"/>
                </a:lnTo>
                <a:lnTo>
                  <a:pt x="8" y="80"/>
                </a:lnTo>
                <a:lnTo>
                  <a:pt x="7" y="80"/>
                </a:lnTo>
                <a:lnTo>
                  <a:pt x="7" y="79"/>
                </a:lnTo>
                <a:lnTo>
                  <a:pt x="6" y="79"/>
                </a:lnTo>
                <a:lnTo>
                  <a:pt x="5" y="78"/>
                </a:lnTo>
                <a:lnTo>
                  <a:pt x="4" y="76"/>
                </a:lnTo>
                <a:lnTo>
                  <a:pt x="5" y="75"/>
                </a:lnTo>
                <a:lnTo>
                  <a:pt x="4" y="75"/>
                </a:lnTo>
                <a:lnTo>
                  <a:pt x="3" y="74"/>
                </a:lnTo>
                <a:lnTo>
                  <a:pt x="3" y="73"/>
                </a:lnTo>
                <a:lnTo>
                  <a:pt x="2" y="73"/>
                </a:lnTo>
                <a:lnTo>
                  <a:pt x="1" y="72"/>
                </a:lnTo>
                <a:lnTo>
                  <a:pt x="1" y="71"/>
                </a:lnTo>
                <a:lnTo>
                  <a:pt x="1" y="70"/>
                </a:lnTo>
                <a:lnTo>
                  <a:pt x="0" y="70"/>
                </a:lnTo>
                <a:lnTo>
                  <a:pt x="0" y="69"/>
                </a:lnTo>
                <a:lnTo>
                  <a:pt x="1" y="69"/>
                </a:lnTo>
                <a:lnTo>
                  <a:pt x="2" y="69"/>
                </a:lnTo>
                <a:lnTo>
                  <a:pt x="4" y="68"/>
                </a:lnTo>
                <a:lnTo>
                  <a:pt x="5" y="66"/>
                </a:lnTo>
                <a:lnTo>
                  <a:pt x="6" y="65"/>
                </a:lnTo>
                <a:lnTo>
                  <a:pt x="7" y="63"/>
                </a:lnTo>
                <a:lnTo>
                  <a:pt x="7" y="62"/>
                </a:lnTo>
                <a:lnTo>
                  <a:pt x="8" y="61"/>
                </a:lnTo>
                <a:lnTo>
                  <a:pt x="9" y="61"/>
                </a:lnTo>
                <a:lnTo>
                  <a:pt x="10" y="60"/>
                </a:lnTo>
                <a:lnTo>
                  <a:pt x="11" y="60"/>
                </a:lnTo>
                <a:lnTo>
                  <a:pt x="12" y="60"/>
                </a:lnTo>
                <a:lnTo>
                  <a:pt x="13" y="60"/>
                </a:lnTo>
                <a:lnTo>
                  <a:pt x="14" y="60"/>
                </a:lnTo>
                <a:lnTo>
                  <a:pt x="16" y="60"/>
                </a:lnTo>
                <a:lnTo>
                  <a:pt x="18" y="59"/>
                </a:lnTo>
                <a:lnTo>
                  <a:pt x="19" y="59"/>
                </a:lnTo>
                <a:lnTo>
                  <a:pt x="20" y="58"/>
                </a:lnTo>
                <a:lnTo>
                  <a:pt x="20" y="59"/>
                </a:lnTo>
                <a:lnTo>
                  <a:pt x="23" y="60"/>
                </a:lnTo>
                <a:lnTo>
                  <a:pt x="24" y="61"/>
                </a:lnTo>
                <a:lnTo>
                  <a:pt x="25" y="61"/>
                </a:lnTo>
                <a:lnTo>
                  <a:pt x="25" y="60"/>
                </a:lnTo>
                <a:lnTo>
                  <a:pt x="26" y="60"/>
                </a:lnTo>
                <a:lnTo>
                  <a:pt x="26" y="59"/>
                </a:lnTo>
                <a:lnTo>
                  <a:pt x="26" y="58"/>
                </a:lnTo>
                <a:lnTo>
                  <a:pt x="25" y="58"/>
                </a:lnTo>
                <a:lnTo>
                  <a:pt x="25" y="57"/>
                </a:lnTo>
                <a:lnTo>
                  <a:pt x="24" y="57"/>
                </a:lnTo>
                <a:lnTo>
                  <a:pt x="24" y="56"/>
                </a:lnTo>
                <a:lnTo>
                  <a:pt x="23" y="56"/>
                </a:lnTo>
                <a:lnTo>
                  <a:pt x="23" y="55"/>
                </a:lnTo>
                <a:lnTo>
                  <a:pt x="23" y="54"/>
                </a:lnTo>
                <a:lnTo>
                  <a:pt x="24" y="54"/>
                </a:lnTo>
                <a:lnTo>
                  <a:pt x="24" y="53"/>
                </a:lnTo>
                <a:lnTo>
                  <a:pt x="24" y="52"/>
                </a:lnTo>
                <a:lnTo>
                  <a:pt x="24" y="51"/>
                </a:lnTo>
                <a:lnTo>
                  <a:pt x="24" y="50"/>
                </a:lnTo>
                <a:lnTo>
                  <a:pt x="23" y="49"/>
                </a:lnTo>
                <a:lnTo>
                  <a:pt x="20" y="47"/>
                </a:lnTo>
                <a:lnTo>
                  <a:pt x="18" y="45"/>
                </a:lnTo>
                <a:lnTo>
                  <a:pt x="17" y="44"/>
                </a:lnTo>
                <a:lnTo>
                  <a:pt x="17" y="43"/>
                </a:lnTo>
                <a:lnTo>
                  <a:pt x="16" y="43"/>
                </a:lnTo>
                <a:lnTo>
                  <a:pt x="15" y="43"/>
                </a:lnTo>
                <a:lnTo>
                  <a:pt x="14" y="43"/>
                </a:lnTo>
                <a:lnTo>
                  <a:pt x="13" y="43"/>
                </a:lnTo>
                <a:lnTo>
                  <a:pt x="13" y="42"/>
                </a:lnTo>
                <a:lnTo>
                  <a:pt x="13" y="40"/>
                </a:lnTo>
                <a:lnTo>
                  <a:pt x="14" y="38"/>
                </a:lnTo>
                <a:lnTo>
                  <a:pt x="14" y="37"/>
                </a:lnTo>
                <a:lnTo>
                  <a:pt x="14" y="35"/>
                </a:lnTo>
                <a:lnTo>
                  <a:pt x="14" y="34"/>
                </a:lnTo>
                <a:lnTo>
                  <a:pt x="14" y="32"/>
                </a:lnTo>
                <a:lnTo>
                  <a:pt x="14" y="31"/>
                </a:lnTo>
                <a:lnTo>
                  <a:pt x="14" y="30"/>
                </a:lnTo>
                <a:lnTo>
                  <a:pt x="14" y="29"/>
                </a:lnTo>
                <a:lnTo>
                  <a:pt x="13" y="29"/>
                </a:lnTo>
                <a:lnTo>
                  <a:pt x="13" y="28"/>
                </a:lnTo>
                <a:lnTo>
                  <a:pt x="13" y="27"/>
                </a:lnTo>
                <a:lnTo>
                  <a:pt x="13" y="26"/>
                </a:lnTo>
                <a:lnTo>
                  <a:pt x="14" y="25"/>
                </a:lnTo>
                <a:lnTo>
                  <a:pt x="15" y="25"/>
                </a:lnTo>
                <a:lnTo>
                  <a:pt x="15" y="24"/>
                </a:lnTo>
                <a:lnTo>
                  <a:pt x="16" y="23"/>
                </a:lnTo>
                <a:lnTo>
                  <a:pt x="20" y="20"/>
                </a:lnTo>
                <a:lnTo>
                  <a:pt x="21" y="19"/>
                </a:lnTo>
                <a:lnTo>
                  <a:pt x="23" y="18"/>
                </a:lnTo>
                <a:lnTo>
                  <a:pt x="23" y="17"/>
                </a:lnTo>
                <a:lnTo>
                  <a:pt x="24" y="17"/>
                </a:lnTo>
                <a:lnTo>
                  <a:pt x="24" y="16"/>
                </a:lnTo>
                <a:lnTo>
                  <a:pt x="26" y="16"/>
                </a:lnTo>
                <a:lnTo>
                  <a:pt x="27" y="16"/>
                </a:lnTo>
                <a:lnTo>
                  <a:pt x="28" y="16"/>
                </a:lnTo>
                <a:lnTo>
                  <a:pt x="29" y="16"/>
                </a:lnTo>
                <a:lnTo>
                  <a:pt x="30" y="16"/>
                </a:lnTo>
                <a:lnTo>
                  <a:pt x="30" y="15"/>
                </a:lnTo>
                <a:lnTo>
                  <a:pt x="31" y="15"/>
                </a:lnTo>
                <a:lnTo>
                  <a:pt x="32" y="15"/>
                </a:lnTo>
                <a:lnTo>
                  <a:pt x="32" y="16"/>
                </a:lnTo>
                <a:lnTo>
                  <a:pt x="32" y="17"/>
                </a:lnTo>
                <a:lnTo>
                  <a:pt x="33" y="17"/>
                </a:lnTo>
                <a:lnTo>
                  <a:pt x="33" y="18"/>
                </a:lnTo>
                <a:lnTo>
                  <a:pt x="33" y="17"/>
                </a:lnTo>
                <a:lnTo>
                  <a:pt x="34" y="17"/>
                </a:lnTo>
                <a:lnTo>
                  <a:pt x="35" y="17"/>
                </a:lnTo>
                <a:lnTo>
                  <a:pt x="36" y="17"/>
                </a:lnTo>
                <a:lnTo>
                  <a:pt x="37" y="17"/>
                </a:lnTo>
                <a:lnTo>
                  <a:pt x="38" y="17"/>
                </a:lnTo>
                <a:lnTo>
                  <a:pt x="39" y="16"/>
                </a:lnTo>
                <a:lnTo>
                  <a:pt x="39" y="15"/>
                </a:lnTo>
                <a:lnTo>
                  <a:pt x="39" y="13"/>
                </a:lnTo>
                <a:lnTo>
                  <a:pt x="41" y="13"/>
                </a:lnTo>
                <a:lnTo>
                  <a:pt x="43" y="14"/>
                </a:lnTo>
                <a:lnTo>
                  <a:pt x="45" y="13"/>
                </a:lnTo>
                <a:lnTo>
                  <a:pt x="45" y="14"/>
                </a:lnTo>
                <a:lnTo>
                  <a:pt x="47" y="13"/>
                </a:lnTo>
                <a:lnTo>
                  <a:pt x="50" y="17"/>
                </a:lnTo>
                <a:lnTo>
                  <a:pt x="51" y="17"/>
                </a:lnTo>
                <a:lnTo>
                  <a:pt x="52" y="17"/>
                </a:lnTo>
                <a:lnTo>
                  <a:pt x="53" y="17"/>
                </a:lnTo>
                <a:lnTo>
                  <a:pt x="55" y="16"/>
                </a:lnTo>
                <a:lnTo>
                  <a:pt x="54" y="15"/>
                </a:lnTo>
                <a:lnTo>
                  <a:pt x="54" y="12"/>
                </a:lnTo>
                <a:lnTo>
                  <a:pt x="53" y="12"/>
                </a:lnTo>
                <a:lnTo>
                  <a:pt x="53" y="11"/>
                </a:lnTo>
                <a:lnTo>
                  <a:pt x="53" y="10"/>
                </a:lnTo>
                <a:lnTo>
                  <a:pt x="53" y="9"/>
                </a:lnTo>
                <a:lnTo>
                  <a:pt x="53" y="8"/>
                </a:lnTo>
                <a:lnTo>
                  <a:pt x="53" y="7"/>
                </a:lnTo>
                <a:lnTo>
                  <a:pt x="54" y="7"/>
                </a:lnTo>
                <a:lnTo>
                  <a:pt x="56" y="6"/>
                </a:lnTo>
                <a:lnTo>
                  <a:pt x="58" y="5"/>
                </a:lnTo>
                <a:lnTo>
                  <a:pt x="60" y="5"/>
                </a:lnTo>
                <a:lnTo>
                  <a:pt x="61" y="5"/>
                </a:lnTo>
                <a:lnTo>
                  <a:pt x="62" y="5"/>
                </a:lnTo>
                <a:lnTo>
                  <a:pt x="63" y="5"/>
                </a:lnTo>
                <a:lnTo>
                  <a:pt x="63" y="4"/>
                </a:lnTo>
                <a:lnTo>
                  <a:pt x="64" y="4"/>
                </a:lnTo>
                <a:lnTo>
                  <a:pt x="65" y="4"/>
                </a:lnTo>
                <a:lnTo>
                  <a:pt x="65" y="5"/>
                </a:lnTo>
                <a:lnTo>
                  <a:pt x="67" y="5"/>
                </a:lnTo>
                <a:lnTo>
                  <a:pt x="68" y="5"/>
                </a:lnTo>
                <a:lnTo>
                  <a:pt x="70" y="4"/>
                </a:lnTo>
                <a:lnTo>
                  <a:pt x="72" y="2"/>
                </a:lnTo>
                <a:lnTo>
                  <a:pt x="73" y="1"/>
                </a:lnTo>
                <a:lnTo>
                  <a:pt x="74" y="1"/>
                </a:lnTo>
                <a:lnTo>
                  <a:pt x="74" y="0"/>
                </a:lnTo>
                <a:lnTo>
                  <a:pt x="75" y="0"/>
                </a:lnTo>
                <a:lnTo>
                  <a:pt x="76" y="0"/>
                </a:lnTo>
                <a:lnTo>
                  <a:pt x="80" y="2"/>
                </a:lnTo>
                <a:lnTo>
                  <a:pt x="82" y="3"/>
                </a:lnTo>
                <a:lnTo>
                  <a:pt x="89" y="6"/>
                </a:lnTo>
                <a:lnTo>
                  <a:pt x="90" y="6"/>
                </a:lnTo>
                <a:lnTo>
                  <a:pt x="91" y="6"/>
                </a:lnTo>
                <a:lnTo>
                  <a:pt x="92" y="6"/>
                </a:lnTo>
                <a:lnTo>
                  <a:pt x="93" y="7"/>
                </a:lnTo>
                <a:lnTo>
                  <a:pt x="94" y="7"/>
                </a:lnTo>
                <a:lnTo>
                  <a:pt x="95" y="7"/>
                </a:lnTo>
                <a:lnTo>
                  <a:pt x="98" y="5"/>
                </a:lnTo>
                <a:lnTo>
                  <a:pt x="99" y="5"/>
                </a:lnTo>
                <a:lnTo>
                  <a:pt x="99" y="6"/>
                </a:lnTo>
                <a:lnTo>
                  <a:pt x="100" y="6"/>
                </a:lnTo>
                <a:lnTo>
                  <a:pt x="100" y="7"/>
                </a:lnTo>
                <a:lnTo>
                  <a:pt x="101" y="7"/>
                </a:lnTo>
                <a:lnTo>
                  <a:pt x="101" y="8"/>
                </a:lnTo>
                <a:lnTo>
                  <a:pt x="101" y="9"/>
                </a:lnTo>
                <a:lnTo>
                  <a:pt x="102" y="9"/>
                </a:lnTo>
                <a:lnTo>
                  <a:pt x="102" y="10"/>
                </a:lnTo>
                <a:lnTo>
                  <a:pt x="102" y="9"/>
                </a:lnTo>
                <a:lnTo>
                  <a:pt x="103" y="9"/>
                </a:lnTo>
                <a:lnTo>
                  <a:pt x="104" y="9"/>
                </a:lnTo>
                <a:lnTo>
                  <a:pt x="104" y="8"/>
                </a:lnTo>
                <a:lnTo>
                  <a:pt x="104" y="7"/>
                </a:lnTo>
                <a:lnTo>
                  <a:pt x="105" y="7"/>
                </a:lnTo>
                <a:lnTo>
                  <a:pt x="106" y="7"/>
                </a:lnTo>
                <a:lnTo>
                  <a:pt x="107" y="7"/>
                </a:lnTo>
                <a:lnTo>
                  <a:pt x="107" y="8"/>
                </a:lnTo>
                <a:lnTo>
                  <a:pt x="107" y="9"/>
                </a:lnTo>
                <a:lnTo>
                  <a:pt x="108" y="9"/>
                </a:lnTo>
                <a:lnTo>
                  <a:pt x="108" y="10"/>
                </a:lnTo>
                <a:lnTo>
                  <a:pt x="109" y="10"/>
                </a:lnTo>
                <a:lnTo>
                  <a:pt x="109" y="11"/>
                </a:lnTo>
                <a:lnTo>
                  <a:pt x="110" y="11"/>
                </a:lnTo>
                <a:lnTo>
                  <a:pt x="111" y="11"/>
                </a:lnTo>
                <a:lnTo>
                  <a:pt x="112" y="11"/>
                </a:lnTo>
                <a:lnTo>
                  <a:pt x="112" y="12"/>
                </a:lnTo>
                <a:lnTo>
                  <a:pt x="113" y="12"/>
                </a:lnTo>
                <a:lnTo>
                  <a:pt x="114" y="12"/>
                </a:lnTo>
                <a:lnTo>
                  <a:pt x="114" y="13"/>
                </a:lnTo>
                <a:lnTo>
                  <a:pt x="114" y="14"/>
                </a:lnTo>
                <a:lnTo>
                  <a:pt x="115" y="14"/>
                </a:lnTo>
                <a:lnTo>
                  <a:pt x="116" y="14"/>
                </a:lnTo>
                <a:lnTo>
                  <a:pt x="116" y="15"/>
                </a:lnTo>
                <a:lnTo>
                  <a:pt x="117" y="15"/>
                </a:lnTo>
                <a:lnTo>
                  <a:pt x="118" y="15"/>
                </a:lnTo>
                <a:lnTo>
                  <a:pt x="119" y="15"/>
                </a:lnTo>
                <a:lnTo>
                  <a:pt x="119" y="16"/>
                </a:lnTo>
                <a:lnTo>
                  <a:pt x="120" y="16"/>
                </a:lnTo>
                <a:lnTo>
                  <a:pt x="120" y="17"/>
                </a:lnTo>
                <a:lnTo>
                  <a:pt x="120" y="18"/>
                </a:lnTo>
                <a:lnTo>
                  <a:pt x="120" y="19"/>
                </a:lnTo>
                <a:lnTo>
                  <a:pt x="120" y="20"/>
                </a:lnTo>
                <a:lnTo>
                  <a:pt x="120" y="21"/>
                </a:lnTo>
                <a:lnTo>
                  <a:pt x="120" y="22"/>
                </a:lnTo>
                <a:lnTo>
                  <a:pt x="120" y="23"/>
                </a:lnTo>
                <a:lnTo>
                  <a:pt x="120" y="24"/>
                </a:lnTo>
                <a:lnTo>
                  <a:pt x="120" y="25"/>
                </a:lnTo>
                <a:lnTo>
                  <a:pt x="120" y="26"/>
                </a:lnTo>
                <a:lnTo>
                  <a:pt x="120" y="27"/>
                </a:lnTo>
                <a:lnTo>
                  <a:pt x="120" y="28"/>
                </a:lnTo>
                <a:lnTo>
                  <a:pt x="119" y="28"/>
                </a:lnTo>
                <a:lnTo>
                  <a:pt x="119" y="29"/>
                </a:lnTo>
                <a:lnTo>
                  <a:pt x="118" y="29"/>
                </a:lnTo>
                <a:lnTo>
                  <a:pt x="117" y="29"/>
                </a:lnTo>
                <a:lnTo>
                  <a:pt x="116" y="30"/>
                </a:lnTo>
                <a:lnTo>
                  <a:pt x="115" y="30"/>
                </a:lnTo>
                <a:lnTo>
                  <a:pt x="114" y="30"/>
                </a:lnTo>
                <a:lnTo>
                  <a:pt x="114" y="31"/>
                </a:lnTo>
                <a:lnTo>
                  <a:pt x="113" y="31"/>
                </a:lnTo>
                <a:lnTo>
                  <a:pt x="113" y="32"/>
                </a:lnTo>
                <a:lnTo>
                  <a:pt x="113" y="33"/>
                </a:lnTo>
                <a:lnTo>
                  <a:pt x="114" y="33"/>
                </a:lnTo>
                <a:lnTo>
                  <a:pt x="114" y="34"/>
                </a:lnTo>
                <a:lnTo>
                  <a:pt x="113" y="34"/>
                </a:lnTo>
                <a:lnTo>
                  <a:pt x="114" y="34"/>
                </a:lnTo>
                <a:lnTo>
                  <a:pt x="114" y="35"/>
                </a:lnTo>
                <a:lnTo>
                  <a:pt x="114" y="36"/>
                </a:lnTo>
                <a:lnTo>
                  <a:pt x="114" y="37"/>
                </a:lnTo>
                <a:lnTo>
                  <a:pt x="115" y="37"/>
                </a:lnTo>
                <a:lnTo>
                  <a:pt x="115" y="38"/>
                </a:lnTo>
                <a:lnTo>
                  <a:pt x="114" y="38"/>
                </a:lnTo>
                <a:lnTo>
                  <a:pt x="114" y="39"/>
                </a:lnTo>
                <a:lnTo>
                  <a:pt x="114" y="40"/>
                </a:lnTo>
                <a:lnTo>
                  <a:pt x="114" y="41"/>
                </a:lnTo>
                <a:lnTo>
                  <a:pt x="115" y="41"/>
                </a:lnTo>
                <a:lnTo>
                  <a:pt x="115" y="42"/>
                </a:lnTo>
                <a:lnTo>
                  <a:pt x="115" y="43"/>
                </a:lnTo>
                <a:lnTo>
                  <a:pt x="115" y="42"/>
                </a:lnTo>
                <a:lnTo>
                  <a:pt x="116" y="42"/>
                </a:lnTo>
                <a:lnTo>
                  <a:pt x="116" y="41"/>
                </a:lnTo>
                <a:lnTo>
                  <a:pt x="117" y="41"/>
                </a:lnTo>
                <a:lnTo>
                  <a:pt x="117" y="42"/>
                </a:lnTo>
                <a:lnTo>
                  <a:pt x="118" y="42"/>
                </a:lnTo>
                <a:lnTo>
                  <a:pt x="118" y="43"/>
                </a:lnTo>
                <a:lnTo>
                  <a:pt x="118" y="44"/>
                </a:lnTo>
                <a:lnTo>
                  <a:pt x="118" y="45"/>
                </a:lnTo>
                <a:lnTo>
                  <a:pt x="118" y="46"/>
                </a:lnTo>
                <a:lnTo>
                  <a:pt x="119" y="46"/>
                </a:lnTo>
                <a:lnTo>
                  <a:pt x="119" y="45"/>
                </a:lnTo>
                <a:lnTo>
                  <a:pt x="119" y="44"/>
                </a:lnTo>
                <a:lnTo>
                  <a:pt x="120" y="44"/>
                </a:lnTo>
                <a:lnTo>
                  <a:pt x="121" y="44"/>
                </a:lnTo>
                <a:lnTo>
                  <a:pt x="122" y="44"/>
                </a:lnTo>
                <a:lnTo>
                  <a:pt x="122" y="43"/>
                </a:lnTo>
                <a:lnTo>
                  <a:pt x="123" y="43"/>
                </a:lnTo>
                <a:lnTo>
                  <a:pt x="123" y="44"/>
                </a:lnTo>
                <a:lnTo>
                  <a:pt x="123" y="45"/>
                </a:lnTo>
                <a:lnTo>
                  <a:pt x="124" y="45"/>
                </a:lnTo>
                <a:lnTo>
                  <a:pt x="124" y="46"/>
                </a:lnTo>
                <a:lnTo>
                  <a:pt x="124" y="47"/>
                </a:lnTo>
                <a:lnTo>
                  <a:pt x="125" y="47"/>
                </a:lnTo>
                <a:lnTo>
                  <a:pt x="126" y="47"/>
                </a:lnTo>
                <a:lnTo>
                  <a:pt x="126" y="46"/>
                </a:lnTo>
                <a:lnTo>
                  <a:pt x="126" y="45"/>
                </a:lnTo>
                <a:lnTo>
                  <a:pt x="126" y="44"/>
                </a:lnTo>
                <a:lnTo>
                  <a:pt x="126" y="43"/>
                </a:lnTo>
                <a:lnTo>
                  <a:pt x="126" y="42"/>
                </a:lnTo>
                <a:lnTo>
                  <a:pt x="126" y="41"/>
                </a:lnTo>
                <a:lnTo>
                  <a:pt x="127" y="41"/>
                </a:lnTo>
                <a:lnTo>
                  <a:pt x="127" y="42"/>
                </a:lnTo>
                <a:lnTo>
                  <a:pt x="126" y="42"/>
                </a:lnTo>
                <a:lnTo>
                  <a:pt x="126" y="43"/>
                </a:lnTo>
                <a:lnTo>
                  <a:pt x="127" y="43"/>
                </a:lnTo>
                <a:lnTo>
                  <a:pt x="128" y="43"/>
                </a:lnTo>
                <a:lnTo>
                  <a:pt x="128" y="44"/>
                </a:lnTo>
                <a:lnTo>
                  <a:pt x="129" y="45"/>
                </a:lnTo>
                <a:lnTo>
                  <a:pt x="129" y="46"/>
                </a:lnTo>
                <a:lnTo>
                  <a:pt x="129" y="47"/>
                </a:lnTo>
                <a:lnTo>
                  <a:pt x="128" y="47"/>
                </a:lnTo>
                <a:lnTo>
                  <a:pt x="128" y="48"/>
                </a:lnTo>
                <a:lnTo>
                  <a:pt x="127" y="48"/>
                </a:lnTo>
                <a:lnTo>
                  <a:pt x="127" y="49"/>
                </a:lnTo>
                <a:lnTo>
                  <a:pt x="127" y="50"/>
                </a:lnTo>
                <a:lnTo>
                  <a:pt x="127" y="51"/>
                </a:lnTo>
                <a:lnTo>
                  <a:pt x="127" y="52"/>
                </a:lnTo>
                <a:lnTo>
                  <a:pt x="127" y="53"/>
                </a:lnTo>
                <a:lnTo>
                  <a:pt x="126" y="53"/>
                </a:lnTo>
                <a:lnTo>
                  <a:pt x="126" y="54"/>
                </a:lnTo>
                <a:lnTo>
                  <a:pt x="126" y="55"/>
                </a:lnTo>
                <a:lnTo>
                  <a:pt x="126" y="56"/>
                </a:lnTo>
                <a:lnTo>
                  <a:pt x="125" y="56"/>
                </a:lnTo>
                <a:lnTo>
                  <a:pt x="124" y="56"/>
                </a:lnTo>
                <a:lnTo>
                  <a:pt x="123" y="56"/>
                </a:lnTo>
                <a:lnTo>
                  <a:pt x="122" y="56"/>
                </a:lnTo>
                <a:lnTo>
                  <a:pt x="122" y="57"/>
                </a:lnTo>
                <a:lnTo>
                  <a:pt x="122" y="58"/>
                </a:lnTo>
                <a:lnTo>
                  <a:pt x="122" y="59"/>
                </a:lnTo>
                <a:lnTo>
                  <a:pt x="122" y="60"/>
                </a:lnTo>
                <a:lnTo>
                  <a:pt x="122" y="61"/>
                </a:lnTo>
                <a:lnTo>
                  <a:pt x="122" y="62"/>
                </a:lnTo>
                <a:lnTo>
                  <a:pt x="123" y="62"/>
                </a:lnTo>
                <a:lnTo>
                  <a:pt x="123" y="63"/>
                </a:lnTo>
                <a:lnTo>
                  <a:pt x="123" y="64"/>
                </a:lnTo>
                <a:lnTo>
                  <a:pt x="123" y="65"/>
                </a:lnTo>
                <a:lnTo>
                  <a:pt x="123" y="66"/>
                </a:lnTo>
                <a:lnTo>
                  <a:pt x="123" y="67"/>
                </a:lnTo>
                <a:lnTo>
                  <a:pt x="123" y="68"/>
                </a:lnTo>
                <a:lnTo>
                  <a:pt x="123" y="69"/>
                </a:lnTo>
                <a:lnTo>
                  <a:pt x="123" y="70"/>
                </a:lnTo>
                <a:lnTo>
                  <a:pt x="122" y="70"/>
                </a:lnTo>
                <a:lnTo>
                  <a:pt x="122" y="71"/>
                </a:lnTo>
                <a:lnTo>
                  <a:pt x="122" y="72"/>
                </a:lnTo>
                <a:lnTo>
                  <a:pt x="123" y="72"/>
                </a:lnTo>
                <a:lnTo>
                  <a:pt x="123" y="73"/>
                </a:lnTo>
                <a:lnTo>
                  <a:pt x="123" y="74"/>
                </a:lnTo>
                <a:lnTo>
                  <a:pt x="122" y="74"/>
                </a:lnTo>
                <a:lnTo>
                  <a:pt x="122" y="75"/>
                </a:lnTo>
                <a:lnTo>
                  <a:pt x="121" y="75"/>
                </a:lnTo>
                <a:lnTo>
                  <a:pt x="120" y="78"/>
                </a:lnTo>
                <a:lnTo>
                  <a:pt x="121" y="80"/>
                </a:lnTo>
                <a:lnTo>
                  <a:pt x="121" y="81"/>
                </a:lnTo>
                <a:lnTo>
                  <a:pt x="122" y="81"/>
                </a:lnTo>
                <a:lnTo>
                  <a:pt x="122" y="82"/>
                </a:lnTo>
                <a:lnTo>
                  <a:pt x="123" y="83"/>
                </a:lnTo>
                <a:lnTo>
                  <a:pt x="123" y="84"/>
                </a:lnTo>
                <a:lnTo>
                  <a:pt x="123" y="85"/>
                </a:lnTo>
                <a:lnTo>
                  <a:pt x="125" y="84"/>
                </a:lnTo>
                <a:lnTo>
                  <a:pt x="126" y="83"/>
                </a:lnTo>
                <a:lnTo>
                  <a:pt x="128" y="83"/>
                </a:lnTo>
                <a:lnTo>
                  <a:pt x="131" y="83"/>
                </a:lnTo>
                <a:lnTo>
                  <a:pt x="132" y="83"/>
                </a:lnTo>
                <a:lnTo>
                  <a:pt x="132" y="84"/>
                </a:lnTo>
                <a:lnTo>
                  <a:pt x="132" y="85"/>
                </a:lnTo>
                <a:lnTo>
                  <a:pt x="132" y="86"/>
                </a:lnTo>
                <a:lnTo>
                  <a:pt x="132" y="87"/>
                </a:lnTo>
                <a:lnTo>
                  <a:pt x="132" y="88"/>
                </a:lnTo>
                <a:lnTo>
                  <a:pt x="133" y="88"/>
                </a:lnTo>
                <a:lnTo>
                  <a:pt x="133" y="89"/>
                </a:lnTo>
                <a:lnTo>
                  <a:pt x="133" y="90"/>
                </a:lnTo>
                <a:lnTo>
                  <a:pt x="134" y="92"/>
                </a:lnTo>
                <a:lnTo>
                  <a:pt x="135" y="93"/>
                </a:lnTo>
                <a:lnTo>
                  <a:pt x="136" y="92"/>
                </a:lnTo>
                <a:lnTo>
                  <a:pt x="137" y="92"/>
                </a:lnTo>
                <a:lnTo>
                  <a:pt x="138" y="92"/>
                </a:lnTo>
                <a:lnTo>
                  <a:pt x="139" y="91"/>
                </a:lnTo>
                <a:lnTo>
                  <a:pt x="139" y="92"/>
                </a:lnTo>
                <a:lnTo>
                  <a:pt x="140" y="91"/>
                </a:lnTo>
                <a:lnTo>
                  <a:pt x="140" y="90"/>
                </a:lnTo>
                <a:lnTo>
                  <a:pt x="141" y="89"/>
                </a:lnTo>
                <a:lnTo>
                  <a:pt x="142" y="88"/>
                </a:lnTo>
                <a:lnTo>
                  <a:pt x="143" y="88"/>
                </a:lnTo>
                <a:lnTo>
                  <a:pt x="155" y="87"/>
                </a:lnTo>
                <a:lnTo>
                  <a:pt x="156" y="87"/>
                </a:lnTo>
                <a:lnTo>
                  <a:pt x="157" y="86"/>
                </a:lnTo>
                <a:lnTo>
                  <a:pt x="158" y="87"/>
                </a:lnTo>
                <a:lnTo>
                  <a:pt x="158" y="88"/>
                </a:lnTo>
                <a:lnTo>
                  <a:pt x="159" y="88"/>
                </a:lnTo>
                <a:lnTo>
                  <a:pt x="160" y="88"/>
                </a:lnTo>
                <a:lnTo>
                  <a:pt x="160" y="89"/>
                </a:lnTo>
                <a:lnTo>
                  <a:pt x="160" y="90"/>
                </a:lnTo>
                <a:lnTo>
                  <a:pt x="161" y="89"/>
                </a:lnTo>
                <a:lnTo>
                  <a:pt x="164" y="89"/>
                </a:lnTo>
                <a:lnTo>
                  <a:pt x="168" y="88"/>
                </a:lnTo>
                <a:lnTo>
                  <a:pt x="169" y="88"/>
                </a:lnTo>
                <a:lnTo>
                  <a:pt x="170" y="88"/>
                </a:lnTo>
                <a:lnTo>
                  <a:pt x="171" y="88"/>
                </a:lnTo>
                <a:lnTo>
                  <a:pt x="173" y="88"/>
                </a:lnTo>
                <a:lnTo>
                  <a:pt x="174" y="87"/>
                </a:lnTo>
                <a:lnTo>
                  <a:pt x="175" y="87"/>
                </a:lnTo>
                <a:lnTo>
                  <a:pt x="176" y="87"/>
                </a:lnTo>
                <a:lnTo>
                  <a:pt x="177" y="87"/>
                </a:lnTo>
                <a:lnTo>
                  <a:pt x="177" y="88"/>
                </a:lnTo>
                <a:lnTo>
                  <a:pt x="177" y="89"/>
                </a:lnTo>
                <a:lnTo>
                  <a:pt x="177" y="90"/>
                </a:lnTo>
                <a:lnTo>
                  <a:pt x="177" y="91"/>
                </a:lnTo>
                <a:lnTo>
                  <a:pt x="177" y="92"/>
                </a:lnTo>
                <a:lnTo>
                  <a:pt x="176" y="92"/>
                </a:lnTo>
                <a:lnTo>
                  <a:pt x="176" y="94"/>
                </a:lnTo>
                <a:lnTo>
                  <a:pt x="177" y="95"/>
                </a:lnTo>
                <a:lnTo>
                  <a:pt x="177" y="96"/>
                </a:lnTo>
                <a:lnTo>
                  <a:pt x="176" y="96"/>
                </a:lnTo>
                <a:lnTo>
                  <a:pt x="176" y="97"/>
                </a:lnTo>
                <a:lnTo>
                  <a:pt x="176" y="98"/>
                </a:lnTo>
                <a:lnTo>
                  <a:pt x="177" y="99"/>
                </a:lnTo>
                <a:lnTo>
                  <a:pt x="177" y="100"/>
                </a:lnTo>
                <a:lnTo>
                  <a:pt x="178" y="100"/>
                </a:lnTo>
                <a:lnTo>
                  <a:pt x="179" y="100"/>
                </a:lnTo>
                <a:lnTo>
                  <a:pt x="180" y="100"/>
                </a:lnTo>
                <a:lnTo>
                  <a:pt x="183" y="100"/>
                </a:lnTo>
                <a:lnTo>
                  <a:pt x="185" y="100"/>
                </a:lnTo>
                <a:lnTo>
                  <a:pt x="189" y="100"/>
                </a:lnTo>
                <a:lnTo>
                  <a:pt x="190" y="99"/>
                </a:lnTo>
                <a:lnTo>
                  <a:pt x="191" y="99"/>
                </a:lnTo>
                <a:lnTo>
                  <a:pt x="194" y="99"/>
                </a:lnTo>
                <a:lnTo>
                  <a:pt x="195" y="100"/>
                </a:lnTo>
                <a:lnTo>
                  <a:pt x="197" y="101"/>
                </a:lnTo>
                <a:lnTo>
                  <a:pt x="199" y="101"/>
                </a:lnTo>
                <a:lnTo>
                  <a:pt x="199" y="104"/>
                </a:lnTo>
                <a:lnTo>
                  <a:pt x="199" y="105"/>
                </a:lnTo>
                <a:lnTo>
                  <a:pt x="198" y="105"/>
                </a:lnTo>
                <a:lnTo>
                  <a:pt x="198" y="106"/>
                </a:lnTo>
                <a:lnTo>
                  <a:pt x="197" y="106"/>
                </a:lnTo>
                <a:lnTo>
                  <a:pt x="197" y="107"/>
                </a:lnTo>
                <a:lnTo>
                  <a:pt x="196" y="109"/>
                </a:lnTo>
                <a:lnTo>
                  <a:pt x="199" y="112"/>
                </a:lnTo>
                <a:lnTo>
                  <a:pt x="200" y="113"/>
                </a:lnTo>
                <a:lnTo>
                  <a:pt x="200" y="114"/>
                </a:lnTo>
                <a:lnTo>
                  <a:pt x="200" y="115"/>
                </a:lnTo>
                <a:lnTo>
                  <a:pt x="200" y="116"/>
                </a:lnTo>
                <a:lnTo>
                  <a:pt x="199" y="117"/>
                </a:lnTo>
                <a:lnTo>
                  <a:pt x="200" y="118"/>
                </a:lnTo>
                <a:lnTo>
                  <a:pt x="200" y="119"/>
                </a:lnTo>
                <a:lnTo>
                  <a:pt x="200" y="120"/>
                </a:lnTo>
                <a:lnTo>
                  <a:pt x="199" y="121"/>
                </a:lnTo>
                <a:lnTo>
                  <a:pt x="198" y="122"/>
                </a:lnTo>
                <a:lnTo>
                  <a:pt x="197" y="123"/>
                </a:lnTo>
                <a:lnTo>
                  <a:pt x="196" y="124"/>
                </a:lnTo>
                <a:lnTo>
                  <a:pt x="196" y="125"/>
                </a:lnTo>
                <a:lnTo>
                  <a:pt x="195" y="126"/>
                </a:lnTo>
                <a:lnTo>
                  <a:pt x="195" y="127"/>
                </a:lnTo>
                <a:lnTo>
                  <a:pt x="196" y="127"/>
                </a:lnTo>
                <a:lnTo>
                  <a:pt x="196" y="129"/>
                </a:lnTo>
                <a:lnTo>
                  <a:pt x="196" y="130"/>
                </a:lnTo>
                <a:lnTo>
                  <a:pt x="196" y="131"/>
                </a:lnTo>
                <a:lnTo>
                  <a:pt x="195" y="132"/>
                </a:lnTo>
                <a:lnTo>
                  <a:pt x="196" y="133"/>
                </a:lnTo>
                <a:lnTo>
                  <a:pt x="198" y="133"/>
                </a:lnTo>
                <a:lnTo>
                  <a:pt x="199" y="133"/>
                </a:lnTo>
                <a:lnTo>
                  <a:pt x="201" y="133"/>
                </a:lnTo>
                <a:lnTo>
                  <a:pt x="203" y="134"/>
                </a:lnTo>
                <a:lnTo>
                  <a:pt x="204" y="135"/>
                </a:lnTo>
                <a:lnTo>
                  <a:pt x="206" y="136"/>
                </a:lnTo>
                <a:lnTo>
                  <a:pt x="206" y="138"/>
                </a:lnTo>
                <a:lnTo>
                  <a:pt x="206" y="139"/>
                </a:lnTo>
                <a:lnTo>
                  <a:pt x="206" y="141"/>
                </a:lnTo>
                <a:lnTo>
                  <a:pt x="205" y="143"/>
                </a:lnTo>
                <a:lnTo>
                  <a:pt x="205" y="146"/>
                </a:lnTo>
                <a:lnTo>
                  <a:pt x="205" y="147"/>
                </a:lnTo>
                <a:lnTo>
                  <a:pt x="205" y="148"/>
                </a:lnTo>
                <a:lnTo>
                  <a:pt x="205" y="149"/>
                </a:lnTo>
                <a:lnTo>
                  <a:pt x="205" y="151"/>
                </a:lnTo>
                <a:lnTo>
                  <a:pt x="205" y="153"/>
                </a:lnTo>
                <a:lnTo>
                  <a:pt x="204" y="154"/>
                </a:lnTo>
                <a:lnTo>
                  <a:pt x="204" y="155"/>
                </a:lnTo>
                <a:lnTo>
                  <a:pt x="204" y="156"/>
                </a:lnTo>
                <a:lnTo>
                  <a:pt x="203" y="157"/>
                </a:lnTo>
                <a:lnTo>
                  <a:pt x="202" y="158"/>
                </a:lnTo>
                <a:lnTo>
                  <a:pt x="200" y="159"/>
                </a:lnTo>
                <a:lnTo>
                  <a:pt x="198" y="160"/>
                </a:lnTo>
                <a:lnTo>
                  <a:pt x="197" y="160"/>
                </a:lnTo>
                <a:lnTo>
                  <a:pt x="195" y="161"/>
                </a:lnTo>
                <a:lnTo>
                  <a:pt x="194" y="161"/>
                </a:lnTo>
                <a:lnTo>
                  <a:pt x="193" y="161"/>
                </a:lnTo>
                <a:lnTo>
                  <a:pt x="192" y="161"/>
                </a:lnTo>
                <a:lnTo>
                  <a:pt x="191" y="161"/>
                </a:lnTo>
                <a:lnTo>
                  <a:pt x="190" y="161"/>
                </a:lnTo>
                <a:lnTo>
                  <a:pt x="190" y="160"/>
                </a:lnTo>
                <a:lnTo>
                  <a:pt x="189" y="160"/>
                </a:lnTo>
                <a:lnTo>
                  <a:pt x="188" y="159"/>
                </a:lnTo>
                <a:lnTo>
                  <a:pt x="187" y="159"/>
                </a:lnTo>
                <a:lnTo>
                  <a:pt x="186" y="159"/>
                </a:lnTo>
                <a:lnTo>
                  <a:pt x="185" y="159"/>
                </a:lnTo>
                <a:lnTo>
                  <a:pt x="184" y="159"/>
                </a:lnTo>
                <a:lnTo>
                  <a:pt x="183" y="159"/>
                </a:lnTo>
                <a:lnTo>
                  <a:pt x="183" y="158"/>
                </a:lnTo>
                <a:lnTo>
                  <a:pt x="182" y="158"/>
                </a:lnTo>
                <a:lnTo>
                  <a:pt x="181" y="158"/>
                </a:lnTo>
                <a:lnTo>
                  <a:pt x="180" y="158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14" name="Freeform 182"/>
          <p:cNvSpPr>
            <a:spLocks noEditPoints="1"/>
          </p:cNvSpPr>
          <p:nvPr/>
        </p:nvSpPr>
        <p:spPr bwMode="auto">
          <a:xfrm>
            <a:off x="1191533" y="4918813"/>
            <a:ext cx="421737" cy="472892"/>
          </a:xfrm>
          <a:custGeom>
            <a:avLst/>
            <a:gdLst>
              <a:gd name="T0" fmla="*/ 27 w 425"/>
              <a:gd name="T1" fmla="*/ 321 h 501"/>
              <a:gd name="T2" fmla="*/ 36 w 425"/>
              <a:gd name="T3" fmla="*/ 305 h 501"/>
              <a:gd name="T4" fmla="*/ 65 w 425"/>
              <a:gd name="T5" fmla="*/ 283 h 501"/>
              <a:gd name="T6" fmla="*/ 35 w 425"/>
              <a:gd name="T7" fmla="*/ 251 h 501"/>
              <a:gd name="T8" fmla="*/ 50 w 425"/>
              <a:gd name="T9" fmla="*/ 218 h 501"/>
              <a:gd name="T10" fmla="*/ 72 w 425"/>
              <a:gd name="T11" fmla="*/ 178 h 501"/>
              <a:gd name="T12" fmla="*/ 126 w 425"/>
              <a:gd name="T13" fmla="*/ 180 h 501"/>
              <a:gd name="T14" fmla="*/ 156 w 425"/>
              <a:gd name="T15" fmla="*/ 176 h 501"/>
              <a:gd name="T16" fmla="*/ 193 w 425"/>
              <a:gd name="T17" fmla="*/ 155 h 501"/>
              <a:gd name="T18" fmla="*/ 189 w 425"/>
              <a:gd name="T19" fmla="*/ 116 h 501"/>
              <a:gd name="T20" fmla="*/ 209 w 425"/>
              <a:gd name="T21" fmla="*/ 85 h 501"/>
              <a:gd name="T22" fmla="*/ 189 w 425"/>
              <a:gd name="T23" fmla="*/ 51 h 501"/>
              <a:gd name="T24" fmla="*/ 213 w 425"/>
              <a:gd name="T25" fmla="*/ 26 h 501"/>
              <a:gd name="T26" fmla="*/ 255 w 425"/>
              <a:gd name="T27" fmla="*/ 16 h 501"/>
              <a:gd name="T28" fmla="*/ 289 w 425"/>
              <a:gd name="T29" fmla="*/ 33 h 501"/>
              <a:gd name="T30" fmla="*/ 333 w 425"/>
              <a:gd name="T31" fmla="*/ 22 h 501"/>
              <a:gd name="T32" fmla="*/ 356 w 425"/>
              <a:gd name="T33" fmla="*/ 15 h 501"/>
              <a:gd name="T34" fmla="*/ 353 w 425"/>
              <a:gd name="T35" fmla="*/ 43 h 501"/>
              <a:gd name="T36" fmla="*/ 368 w 425"/>
              <a:gd name="T37" fmla="*/ 70 h 501"/>
              <a:gd name="T38" fmla="*/ 358 w 425"/>
              <a:gd name="T39" fmla="*/ 97 h 501"/>
              <a:gd name="T40" fmla="*/ 345 w 425"/>
              <a:gd name="T41" fmla="*/ 119 h 501"/>
              <a:gd name="T42" fmla="*/ 358 w 425"/>
              <a:gd name="T43" fmla="*/ 140 h 501"/>
              <a:gd name="T44" fmla="*/ 373 w 425"/>
              <a:gd name="T45" fmla="*/ 156 h 501"/>
              <a:gd name="T46" fmla="*/ 364 w 425"/>
              <a:gd name="T47" fmla="*/ 180 h 501"/>
              <a:gd name="T48" fmla="*/ 369 w 425"/>
              <a:gd name="T49" fmla="*/ 211 h 501"/>
              <a:gd name="T50" fmla="*/ 387 w 425"/>
              <a:gd name="T51" fmla="*/ 229 h 501"/>
              <a:gd name="T52" fmla="*/ 401 w 425"/>
              <a:gd name="T53" fmla="*/ 249 h 501"/>
              <a:gd name="T54" fmla="*/ 376 w 425"/>
              <a:gd name="T55" fmla="*/ 267 h 501"/>
              <a:gd name="T56" fmla="*/ 370 w 425"/>
              <a:gd name="T57" fmla="*/ 298 h 501"/>
              <a:gd name="T58" fmla="*/ 362 w 425"/>
              <a:gd name="T59" fmla="*/ 326 h 501"/>
              <a:gd name="T60" fmla="*/ 356 w 425"/>
              <a:gd name="T61" fmla="*/ 346 h 501"/>
              <a:gd name="T62" fmla="*/ 327 w 425"/>
              <a:gd name="T63" fmla="*/ 353 h 501"/>
              <a:gd name="T64" fmla="*/ 324 w 425"/>
              <a:gd name="T65" fmla="*/ 379 h 501"/>
              <a:gd name="T66" fmla="*/ 321 w 425"/>
              <a:gd name="T67" fmla="*/ 395 h 501"/>
              <a:gd name="T68" fmla="*/ 320 w 425"/>
              <a:gd name="T69" fmla="*/ 415 h 501"/>
              <a:gd name="T70" fmla="*/ 316 w 425"/>
              <a:gd name="T71" fmla="*/ 436 h 501"/>
              <a:gd name="T72" fmla="*/ 318 w 425"/>
              <a:gd name="T73" fmla="*/ 455 h 501"/>
              <a:gd name="T74" fmla="*/ 311 w 425"/>
              <a:gd name="T75" fmla="*/ 479 h 501"/>
              <a:gd name="T76" fmla="*/ 297 w 425"/>
              <a:gd name="T77" fmla="*/ 490 h 501"/>
              <a:gd name="T78" fmla="*/ 276 w 425"/>
              <a:gd name="T79" fmla="*/ 481 h 501"/>
              <a:gd name="T80" fmla="*/ 256 w 425"/>
              <a:gd name="T81" fmla="*/ 465 h 501"/>
              <a:gd name="T82" fmla="*/ 235 w 425"/>
              <a:gd name="T83" fmla="*/ 460 h 501"/>
              <a:gd name="T84" fmla="*/ 203 w 425"/>
              <a:gd name="T85" fmla="*/ 468 h 501"/>
              <a:gd name="T86" fmla="*/ 182 w 425"/>
              <a:gd name="T87" fmla="*/ 494 h 501"/>
              <a:gd name="T88" fmla="*/ 140 w 425"/>
              <a:gd name="T89" fmla="*/ 500 h 501"/>
              <a:gd name="T90" fmla="*/ 86 w 425"/>
              <a:gd name="T91" fmla="*/ 475 h 501"/>
              <a:gd name="T92" fmla="*/ 101 w 425"/>
              <a:gd name="T93" fmla="*/ 411 h 501"/>
              <a:gd name="T94" fmla="*/ 104 w 425"/>
              <a:gd name="T95" fmla="*/ 389 h 501"/>
              <a:gd name="T96" fmla="*/ 122 w 425"/>
              <a:gd name="T97" fmla="*/ 372 h 501"/>
              <a:gd name="T98" fmla="*/ 132 w 425"/>
              <a:gd name="T99" fmla="*/ 333 h 501"/>
              <a:gd name="T100" fmla="*/ 132 w 425"/>
              <a:gd name="T101" fmla="*/ 302 h 501"/>
              <a:gd name="T102" fmla="*/ 98 w 425"/>
              <a:gd name="T103" fmla="*/ 281 h 501"/>
              <a:gd name="T104" fmla="*/ 57 w 425"/>
              <a:gd name="T105" fmla="*/ 326 h 501"/>
              <a:gd name="T106" fmla="*/ 35 w 425"/>
              <a:gd name="T107" fmla="*/ 326 h 501"/>
              <a:gd name="T108" fmla="*/ 9 w 425"/>
              <a:gd name="T109" fmla="*/ 329 h 501"/>
              <a:gd name="T110" fmla="*/ 414 w 425"/>
              <a:gd name="T111" fmla="*/ 188 h 501"/>
              <a:gd name="T112" fmla="*/ 392 w 425"/>
              <a:gd name="T113" fmla="*/ 165 h 501"/>
              <a:gd name="T114" fmla="*/ 403 w 425"/>
              <a:gd name="T115" fmla="*/ 180 h 501"/>
              <a:gd name="T116" fmla="*/ 420 w 425"/>
              <a:gd name="T117" fmla="*/ 218 h 501"/>
              <a:gd name="T118" fmla="*/ 381 w 425"/>
              <a:gd name="T119" fmla="*/ 209 h 501"/>
              <a:gd name="T120" fmla="*/ 397 w 425"/>
              <a:gd name="T121" fmla="*/ 167 h 501"/>
              <a:gd name="T122" fmla="*/ 378 w 425"/>
              <a:gd name="T123" fmla="*/ 208 h 50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425"/>
              <a:gd name="T187" fmla="*/ 0 h 501"/>
              <a:gd name="T188" fmla="*/ 425 w 425"/>
              <a:gd name="T189" fmla="*/ 501 h 50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425" h="501">
                <a:moveTo>
                  <a:pt x="0" y="315"/>
                </a:moveTo>
                <a:lnTo>
                  <a:pt x="1" y="315"/>
                </a:lnTo>
                <a:lnTo>
                  <a:pt x="2" y="315"/>
                </a:lnTo>
                <a:lnTo>
                  <a:pt x="3" y="315"/>
                </a:lnTo>
                <a:lnTo>
                  <a:pt x="4" y="315"/>
                </a:lnTo>
                <a:lnTo>
                  <a:pt x="5" y="314"/>
                </a:lnTo>
                <a:lnTo>
                  <a:pt x="6" y="314"/>
                </a:lnTo>
                <a:lnTo>
                  <a:pt x="7" y="314"/>
                </a:lnTo>
                <a:lnTo>
                  <a:pt x="7" y="315"/>
                </a:lnTo>
                <a:lnTo>
                  <a:pt x="8" y="315"/>
                </a:lnTo>
                <a:lnTo>
                  <a:pt x="8" y="314"/>
                </a:lnTo>
                <a:lnTo>
                  <a:pt x="9" y="314"/>
                </a:lnTo>
                <a:lnTo>
                  <a:pt x="10" y="314"/>
                </a:lnTo>
                <a:lnTo>
                  <a:pt x="10" y="315"/>
                </a:lnTo>
                <a:lnTo>
                  <a:pt x="11" y="315"/>
                </a:lnTo>
                <a:lnTo>
                  <a:pt x="12" y="315"/>
                </a:lnTo>
                <a:lnTo>
                  <a:pt x="13" y="315"/>
                </a:lnTo>
                <a:lnTo>
                  <a:pt x="13" y="314"/>
                </a:lnTo>
                <a:lnTo>
                  <a:pt x="14" y="314"/>
                </a:lnTo>
                <a:lnTo>
                  <a:pt x="14" y="315"/>
                </a:lnTo>
                <a:lnTo>
                  <a:pt x="16" y="318"/>
                </a:lnTo>
                <a:lnTo>
                  <a:pt x="17" y="321"/>
                </a:lnTo>
                <a:lnTo>
                  <a:pt x="18" y="321"/>
                </a:lnTo>
                <a:lnTo>
                  <a:pt x="19" y="321"/>
                </a:lnTo>
                <a:lnTo>
                  <a:pt x="19" y="320"/>
                </a:lnTo>
                <a:lnTo>
                  <a:pt x="20" y="320"/>
                </a:lnTo>
                <a:lnTo>
                  <a:pt x="21" y="320"/>
                </a:lnTo>
                <a:lnTo>
                  <a:pt x="21" y="319"/>
                </a:lnTo>
                <a:lnTo>
                  <a:pt x="22" y="319"/>
                </a:lnTo>
                <a:lnTo>
                  <a:pt x="23" y="319"/>
                </a:lnTo>
                <a:lnTo>
                  <a:pt x="23" y="320"/>
                </a:lnTo>
                <a:lnTo>
                  <a:pt x="23" y="319"/>
                </a:lnTo>
                <a:lnTo>
                  <a:pt x="24" y="319"/>
                </a:lnTo>
                <a:lnTo>
                  <a:pt x="25" y="319"/>
                </a:lnTo>
                <a:lnTo>
                  <a:pt x="25" y="320"/>
                </a:lnTo>
                <a:lnTo>
                  <a:pt x="26" y="320"/>
                </a:lnTo>
                <a:lnTo>
                  <a:pt x="26" y="321"/>
                </a:lnTo>
                <a:lnTo>
                  <a:pt x="27" y="321"/>
                </a:lnTo>
                <a:lnTo>
                  <a:pt x="27" y="320"/>
                </a:lnTo>
                <a:lnTo>
                  <a:pt x="26" y="320"/>
                </a:lnTo>
                <a:lnTo>
                  <a:pt x="26" y="319"/>
                </a:lnTo>
                <a:lnTo>
                  <a:pt x="27" y="319"/>
                </a:lnTo>
                <a:lnTo>
                  <a:pt x="27" y="318"/>
                </a:lnTo>
                <a:lnTo>
                  <a:pt x="28" y="318"/>
                </a:lnTo>
                <a:lnTo>
                  <a:pt x="27" y="318"/>
                </a:lnTo>
                <a:lnTo>
                  <a:pt x="27" y="317"/>
                </a:lnTo>
                <a:lnTo>
                  <a:pt x="27" y="316"/>
                </a:lnTo>
                <a:lnTo>
                  <a:pt x="28" y="316"/>
                </a:lnTo>
                <a:lnTo>
                  <a:pt x="28" y="315"/>
                </a:lnTo>
                <a:lnTo>
                  <a:pt x="29" y="315"/>
                </a:lnTo>
                <a:lnTo>
                  <a:pt x="30" y="315"/>
                </a:lnTo>
                <a:lnTo>
                  <a:pt x="29" y="316"/>
                </a:lnTo>
                <a:lnTo>
                  <a:pt x="30" y="316"/>
                </a:lnTo>
                <a:lnTo>
                  <a:pt x="31" y="316"/>
                </a:lnTo>
                <a:lnTo>
                  <a:pt x="31" y="315"/>
                </a:lnTo>
                <a:lnTo>
                  <a:pt x="32" y="315"/>
                </a:lnTo>
                <a:lnTo>
                  <a:pt x="32" y="314"/>
                </a:lnTo>
                <a:lnTo>
                  <a:pt x="32" y="313"/>
                </a:lnTo>
                <a:lnTo>
                  <a:pt x="32" y="312"/>
                </a:lnTo>
                <a:lnTo>
                  <a:pt x="32" y="313"/>
                </a:lnTo>
                <a:lnTo>
                  <a:pt x="31" y="313"/>
                </a:lnTo>
                <a:lnTo>
                  <a:pt x="30" y="313"/>
                </a:lnTo>
                <a:lnTo>
                  <a:pt x="30" y="312"/>
                </a:lnTo>
                <a:lnTo>
                  <a:pt x="29" y="312"/>
                </a:lnTo>
                <a:lnTo>
                  <a:pt x="29" y="311"/>
                </a:lnTo>
                <a:lnTo>
                  <a:pt x="30" y="311"/>
                </a:lnTo>
                <a:lnTo>
                  <a:pt x="30" y="310"/>
                </a:lnTo>
                <a:lnTo>
                  <a:pt x="30" y="309"/>
                </a:lnTo>
                <a:lnTo>
                  <a:pt x="31" y="309"/>
                </a:lnTo>
                <a:lnTo>
                  <a:pt x="31" y="308"/>
                </a:lnTo>
                <a:lnTo>
                  <a:pt x="32" y="308"/>
                </a:lnTo>
                <a:lnTo>
                  <a:pt x="32" y="307"/>
                </a:lnTo>
                <a:lnTo>
                  <a:pt x="33" y="307"/>
                </a:lnTo>
                <a:lnTo>
                  <a:pt x="34" y="307"/>
                </a:lnTo>
                <a:lnTo>
                  <a:pt x="34" y="306"/>
                </a:lnTo>
                <a:lnTo>
                  <a:pt x="35" y="306"/>
                </a:lnTo>
                <a:lnTo>
                  <a:pt x="35" y="305"/>
                </a:lnTo>
                <a:lnTo>
                  <a:pt x="36" y="305"/>
                </a:lnTo>
                <a:lnTo>
                  <a:pt x="36" y="304"/>
                </a:lnTo>
                <a:lnTo>
                  <a:pt x="36" y="303"/>
                </a:lnTo>
                <a:lnTo>
                  <a:pt x="37" y="302"/>
                </a:lnTo>
                <a:lnTo>
                  <a:pt x="37" y="301"/>
                </a:lnTo>
                <a:lnTo>
                  <a:pt x="37" y="300"/>
                </a:lnTo>
                <a:lnTo>
                  <a:pt x="38" y="298"/>
                </a:lnTo>
                <a:lnTo>
                  <a:pt x="38" y="297"/>
                </a:lnTo>
                <a:lnTo>
                  <a:pt x="39" y="297"/>
                </a:lnTo>
                <a:lnTo>
                  <a:pt x="39" y="298"/>
                </a:lnTo>
                <a:lnTo>
                  <a:pt x="40" y="298"/>
                </a:lnTo>
                <a:lnTo>
                  <a:pt x="40" y="297"/>
                </a:lnTo>
                <a:lnTo>
                  <a:pt x="41" y="297"/>
                </a:lnTo>
                <a:lnTo>
                  <a:pt x="42" y="297"/>
                </a:lnTo>
                <a:lnTo>
                  <a:pt x="43" y="297"/>
                </a:lnTo>
                <a:lnTo>
                  <a:pt x="44" y="297"/>
                </a:lnTo>
                <a:lnTo>
                  <a:pt x="45" y="297"/>
                </a:lnTo>
                <a:lnTo>
                  <a:pt x="46" y="297"/>
                </a:lnTo>
                <a:lnTo>
                  <a:pt x="47" y="296"/>
                </a:lnTo>
                <a:lnTo>
                  <a:pt x="48" y="297"/>
                </a:lnTo>
                <a:lnTo>
                  <a:pt x="48" y="298"/>
                </a:lnTo>
                <a:lnTo>
                  <a:pt x="49" y="301"/>
                </a:lnTo>
                <a:lnTo>
                  <a:pt x="50" y="301"/>
                </a:lnTo>
                <a:lnTo>
                  <a:pt x="51" y="302"/>
                </a:lnTo>
                <a:lnTo>
                  <a:pt x="52" y="302"/>
                </a:lnTo>
                <a:lnTo>
                  <a:pt x="53" y="303"/>
                </a:lnTo>
                <a:lnTo>
                  <a:pt x="55" y="303"/>
                </a:lnTo>
                <a:lnTo>
                  <a:pt x="57" y="302"/>
                </a:lnTo>
                <a:lnTo>
                  <a:pt x="58" y="301"/>
                </a:lnTo>
                <a:lnTo>
                  <a:pt x="58" y="300"/>
                </a:lnTo>
                <a:lnTo>
                  <a:pt x="59" y="299"/>
                </a:lnTo>
                <a:lnTo>
                  <a:pt x="59" y="298"/>
                </a:lnTo>
                <a:lnTo>
                  <a:pt x="60" y="297"/>
                </a:lnTo>
                <a:lnTo>
                  <a:pt x="62" y="295"/>
                </a:lnTo>
                <a:lnTo>
                  <a:pt x="63" y="295"/>
                </a:lnTo>
                <a:lnTo>
                  <a:pt x="64" y="294"/>
                </a:lnTo>
                <a:lnTo>
                  <a:pt x="65" y="292"/>
                </a:lnTo>
                <a:lnTo>
                  <a:pt x="66" y="290"/>
                </a:lnTo>
                <a:lnTo>
                  <a:pt x="66" y="289"/>
                </a:lnTo>
                <a:lnTo>
                  <a:pt x="65" y="284"/>
                </a:lnTo>
                <a:lnTo>
                  <a:pt x="65" y="283"/>
                </a:lnTo>
                <a:lnTo>
                  <a:pt x="66" y="282"/>
                </a:lnTo>
                <a:lnTo>
                  <a:pt x="67" y="281"/>
                </a:lnTo>
                <a:lnTo>
                  <a:pt x="66" y="280"/>
                </a:lnTo>
                <a:lnTo>
                  <a:pt x="66" y="279"/>
                </a:lnTo>
                <a:lnTo>
                  <a:pt x="64" y="276"/>
                </a:lnTo>
                <a:lnTo>
                  <a:pt x="63" y="276"/>
                </a:lnTo>
                <a:lnTo>
                  <a:pt x="63" y="273"/>
                </a:lnTo>
                <a:lnTo>
                  <a:pt x="63" y="272"/>
                </a:lnTo>
                <a:lnTo>
                  <a:pt x="62" y="271"/>
                </a:lnTo>
                <a:lnTo>
                  <a:pt x="61" y="270"/>
                </a:lnTo>
                <a:lnTo>
                  <a:pt x="60" y="270"/>
                </a:lnTo>
                <a:lnTo>
                  <a:pt x="59" y="270"/>
                </a:lnTo>
                <a:lnTo>
                  <a:pt x="58" y="269"/>
                </a:lnTo>
                <a:lnTo>
                  <a:pt x="57" y="268"/>
                </a:lnTo>
                <a:lnTo>
                  <a:pt x="55" y="268"/>
                </a:lnTo>
                <a:lnTo>
                  <a:pt x="53" y="267"/>
                </a:lnTo>
                <a:lnTo>
                  <a:pt x="51" y="264"/>
                </a:lnTo>
                <a:lnTo>
                  <a:pt x="50" y="264"/>
                </a:lnTo>
                <a:lnTo>
                  <a:pt x="50" y="263"/>
                </a:lnTo>
                <a:lnTo>
                  <a:pt x="49" y="263"/>
                </a:lnTo>
                <a:lnTo>
                  <a:pt x="47" y="263"/>
                </a:lnTo>
                <a:lnTo>
                  <a:pt x="46" y="263"/>
                </a:lnTo>
                <a:lnTo>
                  <a:pt x="45" y="263"/>
                </a:lnTo>
                <a:lnTo>
                  <a:pt x="44" y="262"/>
                </a:lnTo>
                <a:lnTo>
                  <a:pt x="43" y="262"/>
                </a:lnTo>
                <a:lnTo>
                  <a:pt x="42" y="262"/>
                </a:lnTo>
                <a:lnTo>
                  <a:pt x="41" y="263"/>
                </a:lnTo>
                <a:lnTo>
                  <a:pt x="40" y="263"/>
                </a:lnTo>
                <a:lnTo>
                  <a:pt x="39" y="263"/>
                </a:lnTo>
                <a:lnTo>
                  <a:pt x="38" y="262"/>
                </a:lnTo>
                <a:lnTo>
                  <a:pt x="37" y="261"/>
                </a:lnTo>
                <a:lnTo>
                  <a:pt x="36" y="261"/>
                </a:lnTo>
                <a:lnTo>
                  <a:pt x="35" y="261"/>
                </a:lnTo>
                <a:lnTo>
                  <a:pt x="34" y="261"/>
                </a:lnTo>
                <a:lnTo>
                  <a:pt x="33" y="260"/>
                </a:lnTo>
                <a:lnTo>
                  <a:pt x="33" y="259"/>
                </a:lnTo>
                <a:lnTo>
                  <a:pt x="33" y="257"/>
                </a:lnTo>
                <a:lnTo>
                  <a:pt x="33" y="256"/>
                </a:lnTo>
                <a:lnTo>
                  <a:pt x="33" y="255"/>
                </a:lnTo>
                <a:lnTo>
                  <a:pt x="33" y="254"/>
                </a:lnTo>
                <a:lnTo>
                  <a:pt x="34" y="253"/>
                </a:lnTo>
                <a:lnTo>
                  <a:pt x="35" y="251"/>
                </a:lnTo>
                <a:lnTo>
                  <a:pt x="35" y="250"/>
                </a:lnTo>
                <a:lnTo>
                  <a:pt x="34" y="250"/>
                </a:lnTo>
                <a:lnTo>
                  <a:pt x="33" y="250"/>
                </a:lnTo>
                <a:lnTo>
                  <a:pt x="32" y="247"/>
                </a:lnTo>
                <a:lnTo>
                  <a:pt x="32" y="246"/>
                </a:lnTo>
                <a:lnTo>
                  <a:pt x="32" y="245"/>
                </a:lnTo>
                <a:lnTo>
                  <a:pt x="32" y="244"/>
                </a:lnTo>
                <a:lnTo>
                  <a:pt x="33" y="244"/>
                </a:lnTo>
                <a:lnTo>
                  <a:pt x="33" y="242"/>
                </a:lnTo>
                <a:lnTo>
                  <a:pt x="33" y="241"/>
                </a:lnTo>
                <a:lnTo>
                  <a:pt x="32" y="241"/>
                </a:lnTo>
                <a:lnTo>
                  <a:pt x="32" y="240"/>
                </a:lnTo>
                <a:lnTo>
                  <a:pt x="32" y="239"/>
                </a:lnTo>
                <a:lnTo>
                  <a:pt x="32" y="238"/>
                </a:lnTo>
                <a:lnTo>
                  <a:pt x="31" y="237"/>
                </a:lnTo>
                <a:lnTo>
                  <a:pt x="32" y="237"/>
                </a:lnTo>
                <a:lnTo>
                  <a:pt x="32" y="236"/>
                </a:lnTo>
                <a:lnTo>
                  <a:pt x="32" y="235"/>
                </a:lnTo>
                <a:lnTo>
                  <a:pt x="32" y="234"/>
                </a:lnTo>
                <a:lnTo>
                  <a:pt x="32" y="233"/>
                </a:lnTo>
                <a:lnTo>
                  <a:pt x="33" y="232"/>
                </a:lnTo>
                <a:lnTo>
                  <a:pt x="32" y="231"/>
                </a:lnTo>
                <a:lnTo>
                  <a:pt x="32" y="230"/>
                </a:lnTo>
                <a:lnTo>
                  <a:pt x="33" y="229"/>
                </a:lnTo>
                <a:lnTo>
                  <a:pt x="34" y="229"/>
                </a:lnTo>
                <a:lnTo>
                  <a:pt x="35" y="229"/>
                </a:lnTo>
                <a:lnTo>
                  <a:pt x="36" y="229"/>
                </a:lnTo>
                <a:lnTo>
                  <a:pt x="37" y="228"/>
                </a:lnTo>
                <a:lnTo>
                  <a:pt x="37" y="227"/>
                </a:lnTo>
                <a:lnTo>
                  <a:pt x="36" y="225"/>
                </a:lnTo>
                <a:lnTo>
                  <a:pt x="37" y="225"/>
                </a:lnTo>
                <a:lnTo>
                  <a:pt x="37" y="224"/>
                </a:lnTo>
                <a:lnTo>
                  <a:pt x="38" y="224"/>
                </a:lnTo>
                <a:lnTo>
                  <a:pt x="39" y="224"/>
                </a:lnTo>
                <a:lnTo>
                  <a:pt x="40" y="223"/>
                </a:lnTo>
                <a:lnTo>
                  <a:pt x="41" y="223"/>
                </a:lnTo>
                <a:lnTo>
                  <a:pt x="42" y="222"/>
                </a:lnTo>
                <a:lnTo>
                  <a:pt x="42" y="221"/>
                </a:lnTo>
                <a:lnTo>
                  <a:pt x="44" y="221"/>
                </a:lnTo>
                <a:lnTo>
                  <a:pt x="45" y="221"/>
                </a:lnTo>
                <a:lnTo>
                  <a:pt x="46" y="220"/>
                </a:lnTo>
                <a:lnTo>
                  <a:pt x="47" y="219"/>
                </a:lnTo>
                <a:lnTo>
                  <a:pt x="48" y="218"/>
                </a:lnTo>
                <a:lnTo>
                  <a:pt x="50" y="218"/>
                </a:lnTo>
                <a:lnTo>
                  <a:pt x="50" y="217"/>
                </a:lnTo>
                <a:lnTo>
                  <a:pt x="50" y="216"/>
                </a:lnTo>
                <a:lnTo>
                  <a:pt x="51" y="215"/>
                </a:lnTo>
                <a:lnTo>
                  <a:pt x="52" y="215"/>
                </a:lnTo>
                <a:lnTo>
                  <a:pt x="53" y="215"/>
                </a:lnTo>
                <a:lnTo>
                  <a:pt x="54" y="214"/>
                </a:lnTo>
                <a:lnTo>
                  <a:pt x="54" y="213"/>
                </a:lnTo>
                <a:lnTo>
                  <a:pt x="55" y="212"/>
                </a:lnTo>
                <a:lnTo>
                  <a:pt x="55" y="211"/>
                </a:lnTo>
                <a:lnTo>
                  <a:pt x="55" y="210"/>
                </a:lnTo>
                <a:lnTo>
                  <a:pt x="55" y="209"/>
                </a:lnTo>
                <a:lnTo>
                  <a:pt x="55" y="208"/>
                </a:lnTo>
                <a:lnTo>
                  <a:pt x="55" y="207"/>
                </a:lnTo>
                <a:lnTo>
                  <a:pt x="56" y="206"/>
                </a:lnTo>
                <a:lnTo>
                  <a:pt x="56" y="202"/>
                </a:lnTo>
                <a:lnTo>
                  <a:pt x="56" y="201"/>
                </a:lnTo>
                <a:lnTo>
                  <a:pt x="55" y="199"/>
                </a:lnTo>
                <a:lnTo>
                  <a:pt x="55" y="198"/>
                </a:lnTo>
                <a:lnTo>
                  <a:pt x="55" y="197"/>
                </a:lnTo>
                <a:lnTo>
                  <a:pt x="55" y="196"/>
                </a:lnTo>
                <a:lnTo>
                  <a:pt x="56" y="195"/>
                </a:lnTo>
                <a:lnTo>
                  <a:pt x="57" y="193"/>
                </a:lnTo>
                <a:lnTo>
                  <a:pt x="59" y="192"/>
                </a:lnTo>
                <a:lnTo>
                  <a:pt x="59" y="191"/>
                </a:lnTo>
                <a:lnTo>
                  <a:pt x="60" y="189"/>
                </a:lnTo>
                <a:lnTo>
                  <a:pt x="60" y="188"/>
                </a:lnTo>
                <a:lnTo>
                  <a:pt x="60" y="187"/>
                </a:lnTo>
                <a:lnTo>
                  <a:pt x="59" y="186"/>
                </a:lnTo>
                <a:lnTo>
                  <a:pt x="58" y="184"/>
                </a:lnTo>
                <a:lnTo>
                  <a:pt x="57" y="181"/>
                </a:lnTo>
                <a:lnTo>
                  <a:pt x="58" y="182"/>
                </a:lnTo>
                <a:lnTo>
                  <a:pt x="60" y="182"/>
                </a:lnTo>
                <a:lnTo>
                  <a:pt x="62" y="181"/>
                </a:lnTo>
                <a:lnTo>
                  <a:pt x="62" y="180"/>
                </a:lnTo>
                <a:lnTo>
                  <a:pt x="63" y="179"/>
                </a:lnTo>
                <a:lnTo>
                  <a:pt x="65" y="177"/>
                </a:lnTo>
                <a:lnTo>
                  <a:pt x="66" y="177"/>
                </a:lnTo>
                <a:lnTo>
                  <a:pt x="67" y="177"/>
                </a:lnTo>
                <a:lnTo>
                  <a:pt x="68" y="177"/>
                </a:lnTo>
                <a:lnTo>
                  <a:pt x="69" y="178"/>
                </a:lnTo>
                <a:lnTo>
                  <a:pt x="71" y="178"/>
                </a:lnTo>
                <a:lnTo>
                  <a:pt x="72" y="178"/>
                </a:lnTo>
                <a:lnTo>
                  <a:pt x="75" y="179"/>
                </a:lnTo>
                <a:lnTo>
                  <a:pt x="76" y="179"/>
                </a:lnTo>
                <a:lnTo>
                  <a:pt x="79" y="180"/>
                </a:lnTo>
                <a:lnTo>
                  <a:pt x="82" y="180"/>
                </a:lnTo>
                <a:lnTo>
                  <a:pt x="84" y="180"/>
                </a:lnTo>
                <a:lnTo>
                  <a:pt x="84" y="182"/>
                </a:lnTo>
                <a:lnTo>
                  <a:pt x="85" y="183"/>
                </a:lnTo>
                <a:lnTo>
                  <a:pt x="85" y="182"/>
                </a:lnTo>
                <a:lnTo>
                  <a:pt x="86" y="180"/>
                </a:lnTo>
                <a:lnTo>
                  <a:pt x="87" y="178"/>
                </a:lnTo>
                <a:lnTo>
                  <a:pt x="88" y="178"/>
                </a:lnTo>
                <a:lnTo>
                  <a:pt x="89" y="178"/>
                </a:lnTo>
                <a:lnTo>
                  <a:pt x="90" y="178"/>
                </a:lnTo>
                <a:lnTo>
                  <a:pt x="92" y="178"/>
                </a:lnTo>
                <a:lnTo>
                  <a:pt x="92" y="179"/>
                </a:lnTo>
                <a:lnTo>
                  <a:pt x="93" y="179"/>
                </a:lnTo>
                <a:lnTo>
                  <a:pt x="95" y="180"/>
                </a:lnTo>
                <a:lnTo>
                  <a:pt x="97" y="179"/>
                </a:lnTo>
                <a:lnTo>
                  <a:pt x="99" y="178"/>
                </a:lnTo>
                <a:lnTo>
                  <a:pt x="102" y="175"/>
                </a:lnTo>
                <a:lnTo>
                  <a:pt x="103" y="175"/>
                </a:lnTo>
                <a:lnTo>
                  <a:pt x="104" y="175"/>
                </a:lnTo>
                <a:lnTo>
                  <a:pt x="105" y="174"/>
                </a:lnTo>
                <a:lnTo>
                  <a:pt x="107" y="172"/>
                </a:lnTo>
                <a:lnTo>
                  <a:pt x="108" y="172"/>
                </a:lnTo>
                <a:lnTo>
                  <a:pt x="109" y="171"/>
                </a:lnTo>
                <a:lnTo>
                  <a:pt x="110" y="171"/>
                </a:lnTo>
                <a:lnTo>
                  <a:pt x="111" y="172"/>
                </a:lnTo>
                <a:lnTo>
                  <a:pt x="112" y="172"/>
                </a:lnTo>
                <a:lnTo>
                  <a:pt x="112" y="173"/>
                </a:lnTo>
                <a:lnTo>
                  <a:pt x="113" y="173"/>
                </a:lnTo>
                <a:lnTo>
                  <a:pt x="114" y="173"/>
                </a:lnTo>
                <a:lnTo>
                  <a:pt x="115" y="174"/>
                </a:lnTo>
                <a:lnTo>
                  <a:pt x="117" y="176"/>
                </a:lnTo>
                <a:lnTo>
                  <a:pt x="119" y="177"/>
                </a:lnTo>
                <a:lnTo>
                  <a:pt x="120" y="176"/>
                </a:lnTo>
                <a:lnTo>
                  <a:pt x="120" y="177"/>
                </a:lnTo>
                <a:lnTo>
                  <a:pt x="123" y="180"/>
                </a:lnTo>
                <a:lnTo>
                  <a:pt x="124" y="179"/>
                </a:lnTo>
                <a:lnTo>
                  <a:pt x="125" y="179"/>
                </a:lnTo>
                <a:lnTo>
                  <a:pt x="125" y="180"/>
                </a:lnTo>
                <a:lnTo>
                  <a:pt x="126" y="180"/>
                </a:lnTo>
                <a:lnTo>
                  <a:pt x="127" y="180"/>
                </a:lnTo>
                <a:lnTo>
                  <a:pt x="128" y="180"/>
                </a:lnTo>
                <a:lnTo>
                  <a:pt x="129" y="181"/>
                </a:lnTo>
                <a:lnTo>
                  <a:pt x="130" y="180"/>
                </a:lnTo>
                <a:lnTo>
                  <a:pt x="131" y="180"/>
                </a:lnTo>
                <a:lnTo>
                  <a:pt x="132" y="180"/>
                </a:lnTo>
                <a:lnTo>
                  <a:pt x="135" y="181"/>
                </a:lnTo>
                <a:lnTo>
                  <a:pt x="136" y="181"/>
                </a:lnTo>
                <a:lnTo>
                  <a:pt x="136" y="180"/>
                </a:lnTo>
                <a:lnTo>
                  <a:pt x="137" y="180"/>
                </a:lnTo>
                <a:lnTo>
                  <a:pt x="137" y="181"/>
                </a:lnTo>
                <a:lnTo>
                  <a:pt x="138" y="181"/>
                </a:lnTo>
                <a:lnTo>
                  <a:pt x="138" y="182"/>
                </a:lnTo>
                <a:lnTo>
                  <a:pt x="139" y="182"/>
                </a:lnTo>
                <a:lnTo>
                  <a:pt x="140" y="182"/>
                </a:lnTo>
                <a:lnTo>
                  <a:pt x="140" y="181"/>
                </a:lnTo>
                <a:lnTo>
                  <a:pt x="140" y="180"/>
                </a:lnTo>
                <a:lnTo>
                  <a:pt x="141" y="180"/>
                </a:lnTo>
                <a:lnTo>
                  <a:pt x="142" y="180"/>
                </a:lnTo>
                <a:lnTo>
                  <a:pt x="143" y="180"/>
                </a:lnTo>
                <a:lnTo>
                  <a:pt x="144" y="180"/>
                </a:lnTo>
                <a:lnTo>
                  <a:pt x="145" y="180"/>
                </a:lnTo>
                <a:lnTo>
                  <a:pt x="146" y="180"/>
                </a:lnTo>
                <a:lnTo>
                  <a:pt x="146" y="181"/>
                </a:lnTo>
                <a:lnTo>
                  <a:pt x="146" y="182"/>
                </a:lnTo>
                <a:lnTo>
                  <a:pt x="147" y="183"/>
                </a:lnTo>
                <a:lnTo>
                  <a:pt x="148" y="183"/>
                </a:lnTo>
                <a:lnTo>
                  <a:pt x="148" y="184"/>
                </a:lnTo>
                <a:lnTo>
                  <a:pt x="149" y="184"/>
                </a:lnTo>
                <a:lnTo>
                  <a:pt x="149" y="183"/>
                </a:lnTo>
                <a:lnTo>
                  <a:pt x="151" y="181"/>
                </a:lnTo>
                <a:lnTo>
                  <a:pt x="152" y="181"/>
                </a:lnTo>
                <a:lnTo>
                  <a:pt x="153" y="181"/>
                </a:lnTo>
                <a:lnTo>
                  <a:pt x="153" y="180"/>
                </a:lnTo>
                <a:lnTo>
                  <a:pt x="153" y="178"/>
                </a:lnTo>
                <a:lnTo>
                  <a:pt x="153" y="177"/>
                </a:lnTo>
                <a:lnTo>
                  <a:pt x="154" y="176"/>
                </a:lnTo>
                <a:lnTo>
                  <a:pt x="155" y="176"/>
                </a:lnTo>
                <a:lnTo>
                  <a:pt x="156" y="176"/>
                </a:lnTo>
                <a:lnTo>
                  <a:pt x="157" y="176"/>
                </a:lnTo>
                <a:lnTo>
                  <a:pt x="157" y="175"/>
                </a:lnTo>
                <a:lnTo>
                  <a:pt x="157" y="174"/>
                </a:lnTo>
                <a:lnTo>
                  <a:pt x="158" y="174"/>
                </a:lnTo>
                <a:lnTo>
                  <a:pt x="159" y="174"/>
                </a:lnTo>
                <a:lnTo>
                  <a:pt x="160" y="175"/>
                </a:lnTo>
                <a:lnTo>
                  <a:pt x="161" y="175"/>
                </a:lnTo>
                <a:lnTo>
                  <a:pt x="163" y="176"/>
                </a:lnTo>
                <a:lnTo>
                  <a:pt x="166" y="177"/>
                </a:lnTo>
                <a:lnTo>
                  <a:pt x="167" y="177"/>
                </a:lnTo>
                <a:lnTo>
                  <a:pt x="168" y="178"/>
                </a:lnTo>
                <a:lnTo>
                  <a:pt x="170" y="177"/>
                </a:lnTo>
                <a:lnTo>
                  <a:pt x="170" y="176"/>
                </a:lnTo>
                <a:lnTo>
                  <a:pt x="171" y="176"/>
                </a:lnTo>
                <a:lnTo>
                  <a:pt x="174" y="176"/>
                </a:lnTo>
                <a:lnTo>
                  <a:pt x="175" y="176"/>
                </a:lnTo>
                <a:lnTo>
                  <a:pt x="176" y="176"/>
                </a:lnTo>
                <a:lnTo>
                  <a:pt x="177" y="176"/>
                </a:lnTo>
                <a:lnTo>
                  <a:pt x="178" y="176"/>
                </a:lnTo>
                <a:lnTo>
                  <a:pt x="179" y="175"/>
                </a:lnTo>
                <a:lnTo>
                  <a:pt x="180" y="175"/>
                </a:lnTo>
                <a:lnTo>
                  <a:pt x="178" y="173"/>
                </a:lnTo>
                <a:lnTo>
                  <a:pt x="177" y="172"/>
                </a:lnTo>
                <a:lnTo>
                  <a:pt x="179" y="171"/>
                </a:lnTo>
                <a:lnTo>
                  <a:pt x="182" y="170"/>
                </a:lnTo>
                <a:lnTo>
                  <a:pt x="185" y="170"/>
                </a:lnTo>
                <a:lnTo>
                  <a:pt x="184" y="170"/>
                </a:lnTo>
                <a:lnTo>
                  <a:pt x="185" y="167"/>
                </a:lnTo>
                <a:lnTo>
                  <a:pt x="186" y="167"/>
                </a:lnTo>
                <a:lnTo>
                  <a:pt x="187" y="166"/>
                </a:lnTo>
                <a:lnTo>
                  <a:pt x="188" y="165"/>
                </a:lnTo>
                <a:lnTo>
                  <a:pt x="189" y="165"/>
                </a:lnTo>
                <a:lnTo>
                  <a:pt x="189" y="164"/>
                </a:lnTo>
                <a:lnTo>
                  <a:pt x="190" y="164"/>
                </a:lnTo>
                <a:lnTo>
                  <a:pt x="191" y="164"/>
                </a:lnTo>
                <a:lnTo>
                  <a:pt x="192" y="164"/>
                </a:lnTo>
                <a:lnTo>
                  <a:pt x="192" y="163"/>
                </a:lnTo>
                <a:lnTo>
                  <a:pt x="192" y="162"/>
                </a:lnTo>
                <a:lnTo>
                  <a:pt x="192" y="161"/>
                </a:lnTo>
                <a:lnTo>
                  <a:pt x="192" y="160"/>
                </a:lnTo>
                <a:lnTo>
                  <a:pt x="193" y="159"/>
                </a:lnTo>
                <a:lnTo>
                  <a:pt x="193" y="158"/>
                </a:lnTo>
                <a:lnTo>
                  <a:pt x="193" y="157"/>
                </a:lnTo>
                <a:lnTo>
                  <a:pt x="193" y="156"/>
                </a:lnTo>
                <a:lnTo>
                  <a:pt x="193" y="155"/>
                </a:lnTo>
                <a:lnTo>
                  <a:pt x="192" y="154"/>
                </a:lnTo>
                <a:lnTo>
                  <a:pt x="192" y="153"/>
                </a:lnTo>
                <a:lnTo>
                  <a:pt x="192" y="152"/>
                </a:lnTo>
                <a:lnTo>
                  <a:pt x="192" y="151"/>
                </a:lnTo>
                <a:lnTo>
                  <a:pt x="192" y="150"/>
                </a:lnTo>
                <a:lnTo>
                  <a:pt x="193" y="149"/>
                </a:lnTo>
                <a:lnTo>
                  <a:pt x="193" y="148"/>
                </a:lnTo>
                <a:lnTo>
                  <a:pt x="192" y="148"/>
                </a:lnTo>
                <a:lnTo>
                  <a:pt x="191" y="147"/>
                </a:lnTo>
                <a:lnTo>
                  <a:pt x="191" y="146"/>
                </a:lnTo>
                <a:lnTo>
                  <a:pt x="191" y="145"/>
                </a:lnTo>
                <a:lnTo>
                  <a:pt x="191" y="144"/>
                </a:lnTo>
                <a:lnTo>
                  <a:pt x="192" y="144"/>
                </a:lnTo>
                <a:lnTo>
                  <a:pt x="192" y="143"/>
                </a:lnTo>
                <a:lnTo>
                  <a:pt x="192" y="142"/>
                </a:lnTo>
                <a:lnTo>
                  <a:pt x="192" y="141"/>
                </a:lnTo>
                <a:lnTo>
                  <a:pt x="193" y="140"/>
                </a:lnTo>
                <a:lnTo>
                  <a:pt x="193" y="139"/>
                </a:lnTo>
                <a:lnTo>
                  <a:pt x="194" y="138"/>
                </a:lnTo>
                <a:lnTo>
                  <a:pt x="194" y="137"/>
                </a:lnTo>
                <a:lnTo>
                  <a:pt x="194" y="136"/>
                </a:lnTo>
                <a:lnTo>
                  <a:pt x="194" y="135"/>
                </a:lnTo>
                <a:lnTo>
                  <a:pt x="194" y="134"/>
                </a:lnTo>
                <a:lnTo>
                  <a:pt x="194" y="133"/>
                </a:lnTo>
                <a:lnTo>
                  <a:pt x="194" y="132"/>
                </a:lnTo>
                <a:lnTo>
                  <a:pt x="194" y="131"/>
                </a:lnTo>
                <a:lnTo>
                  <a:pt x="195" y="131"/>
                </a:lnTo>
                <a:lnTo>
                  <a:pt x="195" y="130"/>
                </a:lnTo>
                <a:lnTo>
                  <a:pt x="195" y="129"/>
                </a:lnTo>
                <a:lnTo>
                  <a:pt x="195" y="128"/>
                </a:lnTo>
                <a:lnTo>
                  <a:pt x="195" y="127"/>
                </a:lnTo>
                <a:lnTo>
                  <a:pt x="194" y="126"/>
                </a:lnTo>
                <a:lnTo>
                  <a:pt x="193" y="124"/>
                </a:lnTo>
                <a:lnTo>
                  <a:pt x="192" y="123"/>
                </a:lnTo>
                <a:lnTo>
                  <a:pt x="192" y="122"/>
                </a:lnTo>
                <a:lnTo>
                  <a:pt x="191" y="122"/>
                </a:lnTo>
                <a:lnTo>
                  <a:pt x="190" y="122"/>
                </a:lnTo>
                <a:lnTo>
                  <a:pt x="190" y="121"/>
                </a:lnTo>
                <a:lnTo>
                  <a:pt x="189" y="119"/>
                </a:lnTo>
                <a:lnTo>
                  <a:pt x="189" y="118"/>
                </a:lnTo>
                <a:lnTo>
                  <a:pt x="189" y="117"/>
                </a:lnTo>
                <a:lnTo>
                  <a:pt x="189" y="116"/>
                </a:lnTo>
                <a:lnTo>
                  <a:pt x="189" y="115"/>
                </a:lnTo>
                <a:lnTo>
                  <a:pt x="188" y="112"/>
                </a:lnTo>
                <a:lnTo>
                  <a:pt x="187" y="111"/>
                </a:lnTo>
                <a:lnTo>
                  <a:pt x="187" y="110"/>
                </a:lnTo>
                <a:lnTo>
                  <a:pt x="186" y="109"/>
                </a:lnTo>
                <a:lnTo>
                  <a:pt x="187" y="109"/>
                </a:lnTo>
                <a:lnTo>
                  <a:pt x="188" y="109"/>
                </a:lnTo>
                <a:lnTo>
                  <a:pt x="189" y="109"/>
                </a:lnTo>
                <a:lnTo>
                  <a:pt x="189" y="110"/>
                </a:lnTo>
                <a:lnTo>
                  <a:pt x="190" y="110"/>
                </a:lnTo>
                <a:lnTo>
                  <a:pt x="191" y="110"/>
                </a:lnTo>
                <a:lnTo>
                  <a:pt x="192" y="110"/>
                </a:lnTo>
                <a:lnTo>
                  <a:pt x="193" y="110"/>
                </a:lnTo>
                <a:lnTo>
                  <a:pt x="194" y="110"/>
                </a:lnTo>
                <a:lnTo>
                  <a:pt x="195" y="111"/>
                </a:lnTo>
                <a:lnTo>
                  <a:pt x="196" y="111"/>
                </a:lnTo>
                <a:lnTo>
                  <a:pt x="196" y="112"/>
                </a:lnTo>
                <a:lnTo>
                  <a:pt x="197" y="112"/>
                </a:lnTo>
                <a:lnTo>
                  <a:pt x="198" y="112"/>
                </a:lnTo>
                <a:lnTo>
                  <a:pt x="199" y="112"/>
                </a:lnTo>
                <a:lnTo>
                  <a:pt x="200" y="112"/>
                </a:lnTo>
                <a:lnTo>
                  <a:pt x="201" y="112"/>
                </a:lnTo>
                <a:lnTo>
                  <a:pt x="203" y="111"/>
                </a:lnTo>
                <a:lnTo>
                  <a:pt x="204" y="111"/>
                </a:lnTo>
                <a:lnTo>
                  <a:pt x="206" y="110"/>
                </a:lnTo>
                <a:lnTo>
                  <a:pt x="208" y="109"/>
                </a:lnTo>
                <a:lnTo>
                  <a:pt x="209" y="108"/>
                </a:lnTo>
                <a:lnTo>
                  <a:pt x="210" y="107"/>
                </a:lnTo>
                <a:lnTo>
                  <a:pt x="210" y="106"/>
                </a:lnTo>
                <a:lnTo>
                  <a:pt x="210" y="105"/>
                </a:lnTo>
                <a:lnTo>
                  <a:pt x="211" y="104"/>
                </a:lnTo>
                <a:lnTo>
                  <a:pt x="211" y="102"/>
                </a:lnTo>
                <a:lnTo>
                  <a:pt x="211" y="100"/>
                </a:lnTo>
                <a:lnTo>
                  <a:pt x="211" y="99"/>
                </a:lnTo>
                <a:lnTo>
                  <a:pt x="211" y="98"/>
                </a:lnTo>
                <a:lnTo>
                  <a:pt x="211" y="97"/>
                </a:lnTo>
                <a:lnTo>
                  <a:pt x="211" y="94"/>
                </a:lnTo>
                <a:lnTo>
                  <a:pt x="212" y="92"/>
                </a:lnTo>
                <a:lnTo>
                  <a:pt x="212" y="90"/>
                </a:lnTo>
                <a:lnTo>
                  <a:pt x="212" y="89"/>
                </a:lnTo>
                <a:lnTo>
                  <a:pt x="212" y="87"/>
                </a:lnTo>
                <a:lnTo>
                  <a:pt x="210" y="86"/>
                </a:lnTo>
                <a:lnTo>
                  <a:pt x="209" y="85"/>
                </a:lnTo>
                <a:lnTo>
                  <a:pt x="207" y="84"/>
                </a:lnTo>
                <a:lnTo>
                  <a:pt x="205" y="84"/>
                </a:lnTo>
                <a:lnTo>
                  <a:pt x="204" y="84"/>
                </a:lnTo>
                <a:lnTo>
                  <a:pt x="202" y="84"/>
                </a:lnTo>
                <a:lnTo>
                  <a:pt x="201" y="83"/>
                </a:lnTo>
                <a:lnTo>
                  <a:pt x="202" y="82"/>
                </a:lnTo>
                <a:lnTo>
                  <a:pt x="202" y="81"/>
                </a:lnTo>
                <a:lnTo>
                  <a:pt x="202" y="80"/>
                </a:lnTo>
                <a:lnTo>
                  <a:pt x="202" y="78"/>
                </a:lnTo>
                <a:lnTo>
                  <a:pt x="201" y="78"/>
                </a:lnTo>
                <a:lnTo>
                  <a:pt x="201" y="77"/>
                </a:lnTo>
                <a:lnTo>
                  <a:pt x="202" y="76"/>
                </a:lnTo>
                <a:lnTo>
                  <a:pt x="202" y="75"/>
                </a:lnTo>
                <a:lnTo>
                  <a:pt x="203" y="74"/>
                </a:lnTo>
                <a:lnTo>
                  <a:pt x="204" y="73"/>
                </a:lnTo>
                <a:lnTo>
                  <a:pt x="205" y="72"/>
                </a:lnTo>
                <a:lnTo>
                  <a:pt x="206" y="71"/>
                </a:lnTo>
                <a:lnTo>
                  <a:pt x="206" y="70"/>
                </a:lnTo>
                <a:lnTo>
                  <a:pt x="206" y="69"/>
                </a:lnTo>
                <a:lnTo>
                  <a:pt x="205" y="68"/>
                </a:lnTo>
                <a:lnTo>
                  <a:pt x="206" y="67"/>
                </a:lnTo>
                <a:lnTo>
                  <a:pt x="206" y="66"/>
                </a:lnTo>
                <a:lnTo>
                  <a:pt x="206" y="65"/>
                </a:lnTo>
                <a:lnTo>
                  <a:pt x="206" y="64"/>
                </a:lnTo>
                <a:lnTo>
                  <a:pt x="205" y="63"/>
                </a:lnTo>
                <a:lnTo>
                  <a:pt x="202" y="60"/>
                </a:lnTo>
                <a:lnTo>
                  <a:pt x="203" y="58"/>
                </a:lnTo>
                <a:lnTo>
                  <a:pt x="203" y="57"/>
                </a:lnTo>
                <a:lnTo>
                  <a:pt x="204" y="57"/>
                </a:lnTo>
                <a:lnTo>
                  <a:pt x="204" y="56"/>
                </a:lnTo>
                <a:lnTo>
                  <a:pt x="205" y="56"/>
                </a:lnTo>
                <a:lnTo>
                  <a:pt x="205" y="55"/>
                </a:lnTo>
                <a:lnTo>
                  <a:pt x="205" y="52"/>
                </a:lnTo>
                <a:lnTo>
                  <a:pt x="203" y="52"/>
                </a:lnTo>
                <a:lnTo>
                  <a:pt x="201" y="51"/>
                </a:lnTo>
                <a:lnTo>
                  <a:pt x="200" y="50"/>
                </a:lnTo>
                <a:lnTo>
                  <a:pt x="197" y="50"/>
                </a:lnTo>
                <a:lnTo>
                  <a:pt x="196" y="50"/>
                </a:lnTo>
                <a:lnTo>
                  <a:pt x="195" y="51"/>
                </a:lnTo>
                <a:lnTo>
                  <a:pt x="191" y="51"/>
                </a:lnTo>
                <a:lnTo>
                  <a:pt x="189" y="51"/>
                </a:lnTo>
                <a:lnTo>
                  <a:pt x="186" y="51"/>
                </a:lnTo>
                <a:lnTo>
                  <a:pt x="185" y="51"/>
                </a:lnTo>
                <a:lnTo>
                  <a:pt x="184" y="51"/>
                </a:lnTo>
                <a:lnTo>
                  <a:pt x="183" y="51"/>
                </a:lnTo>
                <a:lnTo>
                  <a:pt x="183" y="50"/>
                </a:lnTo>
                <a:lnTo>
                  <a:pt x="182" y="49"/>
                </a:lnTo>
                <a:lnTo>
                  <a:pt x="182" y="48"/>
                </a:lnTo>
                <a:lnTo>
                  <a:pt x="182" y="47"/>
                </a:lnTo>
                <a:lnTo>
                  <a:pt x="183" y="47"/>
                </a:lnTo>
                <a:lnTo>
                  <a:pt x="183" y="46"/>
                </a:lnTo>
                <a:lnTo>
                  <a:pt x="182" y="45"/>
                </a:lnTo>
                <a:lnTo>
                  <a:pt x="182" y="43"/>
                </a:lnTo>
                <a:lnTo>
                  <a:pt x="183" y="43"/>
                </a:lnTo>
                <a:lnTo>
                  <a:pt x="183" y="42"/>
                </a:lnTo>
                <a:lnTo>
                  <a:pt x="183" y="41"/>
                </a:lnTo>
                <a:lnTo>
                  <a:pt x="183" y="40"/>
                </a:lnTo>
                <a:lnTo>
                  <a:pt x="183" y="39"/>
                </a:lnTo>
                <a:lnTo>
                  <a:pt x="183" y="38"/>
                </a:lnTo>
                <a:lnTo>
                  <a:pt x="182" y="38"/>
                </a:lnTo>
                <a:lnTo>
                  <a:pt x="189" y="35"/>
                </a:lnTo>
                <a:lnTo>
                  <a:pt x="189" y="33"/>
                </a:lnTo>
                <a:lnTo>
                  <a:pt x="190" y="32"/>
                </a:lnTo>
                <a:lnTo>
                  <a:pt x="191" y="31"/>
                </a:lnTo>
                <a:lnTo>
                  <a:pt x="191" y="30"/>
                </a:lnTo>
                <a:lnTo>
                  <a:pt x="192" y="29"/>
                </a:lnTo>
                <a:lnTo>
                  <a:pt x="193" y="28"/>
                </a:lnTo>
                <a:lnTo>
                  <a:pt x="194" y="28"/>
                </a:lnTo>
                <a:lnTo>
                  <a:pt x="195" y="27"/>
                </a:lnTo>
                <a:lnTo>
                  <a:pt x="196" y="26"/>
                </a:lnTo>
                <a:lnTo>
                  <a:pt x="197" y="26"/>
                </a:lnTo>
                <a:lnTo>
                  <a:pt x="198" y="26"/>
                </a:lnTo>
                <a:lnTo>
                  <a:pt x="199" y="27"/>
                </a:lnTo>
                <a:lnTo>
                  <a:pt x="200" y="27"/>
                </a:lnTo>
                <a:lnTo>
                  <a:pt x="201" y="27"/>
                </a:lnTo>
                <a:lnTo>
                  <a:pt x="203" y="27"/>
                </a:lnTo>
                <a:lnTo>
                  <a:pt x="204" y="27"/>
                </a:lnTo>
                <a:lnTo>
                  <a:pt x="206" y="27"/>
                </a:lnTo>
                <a:lnTo>
                  <a:pt x="207" y="27"/>
                </a:lnTo>
                <a:lnTo>
                  <a:pt x="208" y="26"/>
                </a:lnTo>
                <a:lnTo>
                  <a:pt x="209" y="26"/>
                </a:lnTo>
                <a:lnTo>
                  <a:pt x="211" y="26"/>
                </a:lnTo>
                <a:lnTo>
                  <a:pt x="212" y="26"/>
                </a:lnTo>
                <a:lnTo>
                  <a:pt x="213" y="26"/>
                </a:lnTo>
                <a:lnTo>
                  <a:pt x="214" y="25"/>
                </a:lnTo>
                <a:lnTo>
                  <a:pt x="215" y="24"/>
                </a:lnTo>
                <a:lnTo>
                  <a:pt x="215" y="23"/>
                </a:lnTo>
                <a:lnTo>
                  <a:pt x="217" y="21"/>
                </a:lnTo>
                <a:lnTo>
                  <a:pt x="218" y="20"/>
                </a:lnTo>
                <a:lnTo>
                  <a:pt x="219" y="19"/>
                </a:lnTo>
                <a:lnTo>
                  <a:pt x="219" y="18"/>
                </a:lnTo>
                <a:lnTo>
                  <a:pt x="220" y="17"/>
                </a:lnTo>
                <a:lnTo>
                  <a:pt x="220" y="16"/>
                </a:lnTo>
                <a:lnTo>
                  <a:pt x="220" y="15"/>
                </a:lnTo>
                <a:lnTo>
                  <a:pt x="221" y="14"/>
                </a:lnTo>
                <a:lnTo>
                  <a:pt x="222" y="14"/>
                </a:lnTo>
                <a:lnTo>
                  <a:pt x="223" y="13"/>
                </a:lnTo>
                <a:lnTo>
                  <a:pt x="224" y="13"/>
                </a:lnTo>
                <a:lnTo>
                  <a:pt x="226" y="14"/>
                </a:lnTo>
                <a:lnTo>
                  <a:pt x="227" y="14"/>
                </a:lnTo>
                <a:lnTo>
                  <a:pt x="227" y="15"/>
                </a:lnTo>
                <a:lnTo>
                  <a:pt x="228" y="15"/>
                </a:lnTo>
                <a:lnTo>
                  <a:pt x="230" y="15"/>
                </a:lnTo>
                <a:lnTo>
                  <a:pt x="231" y="16"/>
                </a:lnTo>
                <a:lnTo>
                  <a:pt x="232" y="16"/>
                </a:lnTo>
                <a:lnTo>
                  <a:pt x="233" y="15"/>
                </a:lnTo>
                <a:lnTo>
                  <a:pt x="234" y="15"/>
                </a:lnTo>
                <a:lnTo>
                  <a:pt x="235" y="14"/>
                </a:lnTo>
                <a:lnTo>
                  <a:pt x="236" y="14"/>
                </a:lnTo>
                <a:lnTo>
                  <a:pt x="237" y="14"/>
                </a:lnTo>
                <a:lnTo>
                  <a:pt x="238" y="13"/>
                </a:lnTo>
                <a:lnTo>
                  <a:pt x="239" y="13"/>
                </a:lnTo>
                <a:lnTo>
                  <a:pt x="241" y="13"/>
                </a:lnTo>
                <a:lnTo>
                  <a:pt x="242" y="13"/>
                </a:lnTo>
                <a:lnTo>
                  <a:pt x="243" y="14"/>
                </a:lnTo>
                <a:lnTo>
                  <a:pt x="245" y="14"/>
                </a:lnTo>
                <a:lnTo>
                  <a:pt x="246" y="14"/>
                </a:lnTo>
                <a:lnTo>
                  <a:pt x="247" y="14"/>
                </a:lnTo>
                <a:lnTo>
                  <a:pt x="249" y="14"/>
                </a:lnTo>
                <a:lnTo>
                  <a:pt x="249" y="15"/>
                </a:lnTo>
                <a:lnTo>
                  <a:pt x="251" y="15"/>
                </a:lnTo>
                <a:lnTo>
                  <a:pt x="253" y="15"/>
                </a:lnTo>
                <a:lnTo>
                  <a:pt x="254" y="16"/>
                </a:lnTo>
                <a:lnTo>
                  <a:pt x="255" y="16"/>
                </a:lnTo>
                <a:lnTo>
                  <a:pt x="256" y="17"/>
                </a:lnTo>
                <a:lnTo>
                  <a:pt x="257" y="17"/>
                </a:lnTo>
                <a:lnTo>
                  <a:pt x="257" y="18"/>
                </a:lnTo>
                <a:lnTo>
                  <a:pt x="258" y="18"/>
                </a:lnTo>
                <a:lnTo>
                  <a:pt x="258" y="19"/>
                </a:lnTo>
                <a:lnTo>
                  <a:pt x="259" y="19"/>
                </a:lnTo>
                <a:lnTo>
                  <a:pt x="260" y="19"/>
                </a:lnTo>
                <a:lnTo>
                  <a:pt x="260" y="20"/>
                </a:lnTo>
                <a:lnTo>
                  <a:pt x="261" y="20"/>
                </a:lnTo>
                <a:lnTo>
                  <a:pt x="262" y="20"/>
                </a:lnTo>
                <a:lnTo>
                  <a:pt x="263" y="20"/>
                </a:lnTo>
                <a:lnTo>
                  <a:pt x="264" y="20"/>
                </a:lnTo>
                <a:lnTo>
                  <a:pt x="265" y="20"/>
                </a:lnTo>
                <a:lnTo>
                  <a:pt x="266" y="21"/>
                </a:lnTo>
                <a:lnTo>
                  <a:pt x="267" y="21"/>
                </a:lnTo>
                <a:lnTo>
                  <a:pt x="268" y="20"/>
                </a:lnTo>
                <a:lnTo>
                  <a:pt x="269" y="20"/>
                </a:lnTo>
                <a:lnTo>
                  <a:pt x="270" y="20"/>
                </a:lnTo>
                <a:lnTo>
                  <a:pt x="271" y="19"/>
                </a:lnTo>
                <a:lnTo>
                  <a:pt x="272" y="19"/>
                </a:lnTo>
                <a:lnTo>
                  <a:pt x="273" y="19"/>
                </a:lnTo>
                <a:lnTo>
                  <a:pt x="274" y="19"/>
                </a:lnTo>
                <a:lnTo>
                  <a:pt x="275" y="19"/>
                </a:lnTo>
                <a:lnTo>
                  <a:pt x="276" y="20"/>
                </a:lnTo>
                <a:lnTo>
                  <a:pt x="277" y="20"/>
                </a:lnTo>
                <a:lnTo>
                  <a:pt x="277" y="21"/>
                </a:lnTo>
                <a:lnTo>
                  <a:pt x="279" y="22"/>
                </a:lnTo>
                <a:lnTo>
                  <a:pt x="279" y="23"/>
                </a:lnTo>
                <a:lnTo>
                  <a:pt x="280" y="24"/>
                </a:lnTo>
                <a:lnTo>
                  <a:pt x="281" y="25"/>
                </a:lnTo>
                <a:lnTo>
                  <a:pt x="281" y="26"/>
                </a:lnTo>
                <a:lnTo>
                  <a:pt x="282" y="26"/>
                </a:lnTo>
                <a:lnTo>
                  <a:pt x="282" y="28"/>
                </a:lnTo>
                <a:lnTo>
                  <a:pt x="282" y="29"/>
                </a:lnTo>
                <a:lnTo>
                  <a:pt x="283" y="30"/>
                </a:lnTo>
                <a:lnTo>
                  <a:pt x="283" y="31"/>
                </a:lnTo>
                <a:lnTo>
                  <a:pt x="284" y="32"/>
                </a:lnTo>
                <a:lnTo>
                  <a:pt x="285" y="32"/>
                </a:lnTo>
                <a:lnTo>
                  <a:pt x="286" y="32"/>
                </a:lnTo>
                <a:lnTo>
                  <a:pt x="287" y="32"/>
                </a:lnTo>
                <a:lnTo>
                  <a:pt x="288" y="33"/>
                </a:lnTo>
                <a:lnTo>
                  <a:pt x="289" y="33"/>
                </a:lnTo>
                <a:lnTo>
                  <a:pt x="290" y="34"/>
                </a:lnTo>
                <a:lnTo>
                  <a:pt x="291" y="34"/>
                </a:lnTo>
                <a:lnTo>
                  <a:pt x="292" y="34"/>
                </a:lnTo>
                <a:lnTo>
                  <a:pt x="293" y="35"/>
                </a:lnTo>
                <a:lnTo>
                  <a:pt x="294" y="35"/>
                </a:lnTo>
                <a:lnTo>
                  <a:pt x="295" y="35"/>
                </a:lnTo>
                <a:lnTo>
                  <a:pt x="296" y="34"/>
                </a:lnTo>
                <a:lnTo>
                  <a:pt x="297" y="34"/>
                </a:lnTo>
                <a:lnTo>
                  <a:pt x="298" y="33"/>
                </a:lnTo>
                <a:lnTo>
                  <a:pt x="299" y="33"/>
                </a:lnTo>
                <a:lnTo>
                  <a:pt x="300" y="32"/>
                </a:lnTo>
                <a:lnTo>
                  <a:pt x="301" y="32"/>
                </a:lnTo>
                <a:lnTo>
                  <a:pt x="302" y="32"/>
                </a:lnTo>
                <a:lnTo>
                  <a:pt x="303" y="31"/>
                </a:lnTo>
                <a:lnTo>
                  <a:pt x="304" y="31"/>
                </a:lnTo>
                <a:lnTo>
                  <a:pt x="305" y="30"/>
                </a:lnTo>
                <a:lnTo>
                  <a:pt x="306" y="29"/>
                </a:lnTo>
                <a:lnTo>
                  <a:pt x="307" y="29"/>
                </a:lnTo>
                <a:lnTo>
                  <a:pt x="308" y="28"/>
                </a:lnTo>
                <a:lnTo>
                  <a:pt x="308" y="27"/>
                </a:lnTo>
                <a:lnTo>
                  <a:pt x="309" y="26"/>
                </a:lnTo>
                <a:lnTo>
                  <a:pt x="310" y="26"/>
                </a:lnTo>
                <a:lnTo>
                  <a:pt x="311" y="26"/>
                </a:lnTo>
                <a:lnTo>
                  <a:pt x="312" y="26"/>
                </a:lnTo>
                <a:lnTo>
                  <a:pt x="313" y="26"/>
                </a:lnTo>
                <a:lnTo>
                  <a:pt x="314" y="26"/>
                </a:lnTo>
                <a:lnTo>
                  <a:pt x="315" y="25"/>
                </a:lnTo>
                <a:lnTo>
                  <a:pt x="316" y="25"/>
                </a:lnTo>
                <a:lnTo>
                  <a:pt x="318" y="25"/>
                </a:lnTo>
                <a:lnTo>
                  <a:pt x="319" y="25"/>
                </a:lnTo>
                <a:lnTo>
                  <a:pt x="320" y="25"/>
                </a:lnTo>
                <a:lnTo>
                  <a:pt x="322" y="24"/>
                </a:lnTo>
                <a:lnTo>
                  <a:pt x="323" y="24"/>
                </a:lnTo>
                <a:lnTo>
                  <a:pt x="324" y="24"/>
                </a:lnTo>
                <a:lnTo>
                  <a:pt x="325" y="24"/>
                </a:lnTo>
                <a:lnTo>
                  <a:pt x="326" y="24"/>
                </a:lnTo>
                <a:lnTo>
                  <a:pt x="328" y="24"/>
                </a:lnTo>
                <a:lnTo>
                  <a:pt x="329" y="23"/>
                </a:lnTo>
                <a:lnTo>
                  <a:pt x="331" y="23"/>
                </a:lnTo>
                <a:lnTo>
                  <a:pt x="332" y="23"/>
                </a:lnTo>
                <a:lnTo>
                  <a:pt x="333" y="22"/>
                </a:lnTo>
                <a:lnTo>
                  <a:pt x="335" y="21"/>
                </a:lnTo>
                <a:lnTo>
                  <a:pt x="336" y="21"/>
                </a:lnTo>
                <a:lnTo>
                  <a:pt x="338" y="20"/>
                </a:lnTo>
                <a:lnTo>
                  <a:pt x="339" y="20"/>
                </a:lnTo>
                <a:lnTo>
                  <a:pt x="340" y="20"/>
                </a:lnTo>
                <a:lnTo>
                  <a:pt x="341" y="19"/>
                </a:lnTo>
                <a:lnTo>
                  <a:pt x="342" y="19"/>
                </a:lnTo>
                <a:lnTo>
                  <a:pt x="343" y="18"/>
                </a:lnTo>
                <a:lnTo>
                  <a:pt x="344" y="18"/>
                </a:lnTo>
                <a:lnTo>
                  <a:pt x="345" y="17"/>
                </a:lnTo>
                <a:lnTo>
                  <a:pt x="345" y="15"/>
                </a:lnTo>
                <a:lnTo>
                  <a:pt x="345" y="14"/>
                </a:lnTo>
                <a:lnTo>
                  <a:pt x="347" y="13"/>
                </a:lnTo>
                <a:lnTo>
                  <a:pt x="346" y="11"/>
                </a:lnTo>
                <a:lnTo>
                  <a:pt x="346" y="9"/>
                </a:lnTo>
                <a:lnTo>
                  <a:pt x="347" y="7"/>
                </a:lnTo>
                <a:lnTo>
                  <a:pt x="349" y="7"/>
                </a:lnTo>
                <a:lnTo>
                  <a:pt x="350" y="5"/>
                </a:lnTo>
                <a:lnTo>
                  <a:pt x="352" y="0"/>
                </a:lnTo>
                <a:lnTo>
                  <a:pt x="361" y="0"/>
                </a:lnTo>
                <a:lnTo>
                  <a:pt x="361" y="1"/>
                </a:lnTo>
                <a:lnTo>
                  <a:pt x="361" y="2"/>
                </a:lnTo>
                <a:lnTo>
                  <a:pt x="360" y="2"/>
                </a:lnTo>
                <a:lnTo>
                  <a:pt x="360" y="3"/>
                </a:lnTo>
                <a:lnTo>
                  <a:pt x="360" y="4"/>
                </a:lnTo>
                <a:lnTo>
                  <a:pt x="360" y="5"/>
                </a:lnTo>
                <a:lnTo>
                  <a:pt x="360" y="6"/>
                </a:lnTo>
                <a:lnTo>
                  <a:pt x="360" y="7"/>
                </a:lnTo>
                <a:lnTo>
                  <a:pt x="359" y="7"/>
                </a:lnTo>
                <a:lnTo>
                  <a:pt x="359" y="8"/>
                </a:lnTo>
                <a:lnTo>
                  <a:pt x="359" y="9"/>
                </a:lnTo>
                <a:lnTo>
                  <a:pt x="358" y="9"/>
                </a:lnTo>
                <a:lnTo>
                  <a:pt x="358" y="10"/>
                </a:lnTo>
                <a:lnTo>
                  <a:pt x="358" y="11"/>
                </a:lnTo>
                <a:lnTo>
                  <a:pt x="357" y="12"/>
                </a:lnTo>
                <a:lnTo>
                  <a:pt x="357" y="13"/>
                </a:lnTo>
                <a:lnTo>
                  <a:pt x="356" y="13"/>
                </a:lnTo>
                <a:lnTo>
                  <a:pt x="356" y="14"/>
                </a:lnTo>
                <a:lnTo>
                  <a:pt x="356" y="15"/>
                </a:lnTo>
                <a:lnTo>
                  <a:pt x="356" y="16"/>
                </a:lnTo>
                <a:lnTo>
                  <a:pt x="356" y="17"/>
                </a:lnTo>
                <a:lnTo>
                  <a:pt x="355" y="17"/>
                </a:lnTo>
                <a:lnTo>
                  <a:pt x="356" y="18"/>
                </a:lnTo>
                <a:lnTo>
                  <a:pt x="357" y="19"/>
                </a:lnTo>
                <a:lnTo>
                  <a:pt x="357" y="20"/>
                </a:lnTo>
                <a:lnTo>
                  <a:pt x="358" y="20"/>
                </a:lnTo>
                <a:lnTo>
                  <a:pt x="357" y="20"/>
                </a:lnTo>
                <a:lnTo>
                  <a:pt x="357" y="19"/>
                </a:lnTo>
                <a:lnTo>
                  <a:pt x="356" y="19"/>
                </a:lnTo>
                <a:lnTo>
                  <a:pt x="357" y="20"/>
                </a:lnTo>
                <a:lnTo>
                  <a:pt x="357" y="21"/>
                </a:lnTo>
                <a:lnTo>
                  <a:pt x="358" y="21"/>
                </a:lnTo>
                <a:lnTo>
                  <a:pt x="358" y="22"/>
                </a:lnTo>
                <a:lnTo>
                  <a:pt x="358" y="23"/>
                </a:lnTo>
                <a:lnTo>
                  <a:pt x="358" y="25"/>
                </a:lnTo>
                <a:lnTo>
                  <a:pt x="358" y="26"/>
                </a:lnTo>
                <a:lnTo>
                  <a:pt x="358" y="27"/>
                </a:lnTo>
                <a:lnTo>
                  <a:pt x="358" y="28"/>
                </a:lnTo>
                <a:lnTo>
                  <a:pt x="358" y="29"/>
                </a:lnTo>
                <a:lnTo>
                  <a:pt x="358" y="30"/>
                </a:lnTo>
                <a:lnTo>
                  <a:pt x="358" y="31"/>
                </a:lnTo>
                <a:lnTo>
                  <a:pt x="358" y="32"/>
                </a:lnTo>
                <a:lnTo>
                  <a:pt x="357" y="33"/>
                </a:lnTo>
                <a:lnTo>
                  <a:pt x="357" y="34"/>
                </a:lnTo>
                <a:lnTo>
                  <a:pt x="356" y="34"/>
                </a:lnTo>
                <a:lnTo>
                  <a:pt x="356" y="35"/>
                </a:lnTo>
                <a:lnTo>
                  <a:pt x="356" y="36"/>
                </a:lnTo>
                <a:lnTo>
                  <a:pt x="355" y="36"/>
                </a:lnTo>
                <a:lnTo>
                  <a:pt x="355" y="37"/>
                </a:lnTo>
                <a:lnTo>
                  <a:pt x="355" y="38"/>
                </a:lnTo>
                <a:lnTo>
                  <a:pt x="355" y="39"/>
                </a:lnTo>
                <a:lnTo>
                  <a:pt x="354" y="39"/>
                </a:lnTo>
                <a:lnTo>
                  <a:pt x="354" y="40"/>
                </a:lnTo>
                <a:lnTo>
                  <a:pt x="354" y="41"/>
                </a:lnTo>
                <a:lnTo>
                  <a:pt x="354" y="42"/>
                </a:lnTo>
                <a:lnTo>
                  <a:pt x="353" y="43"/>
                </a:lnTo>
                <a:lnTo>
                  <a:pt x="353" y="44"/>
                </a:lnTo>
                <a:lnTo>
                  <a:pt x="353" y="45"/>
                </a:lnTo>
                <a:lnTo>
                  <a:pt x="354" y="45"/>
                </a:lnTo>
                <a:lnTo>
                  <a:pt x="354" y="46"/>
                </a:lnTo>
                <a:lnTo>
                  <a:pt x="354" y="47"/>
                </a:lnTo>
                <a:lnTo>
                  <a:pt x="354" y="48"/>
                </a:lnTo>
                <a:lnTo>
                  <a:pt x="354" y="49"/>
                </a:lnTo>
                <a:lnTo>
                  <a:pt x="354" y="50"/>
                </a:lnTo>
                <a:lnTo>
                  <a:pt x="354" y="51"/>
                </a:lnTo>
                <a:lnTo>
                  <a:pt x="354" y="52"/>
                </a:lnTo>
                <a:lnTo>
                  <a:pt x="354" y="53"/>
                </a:lnTo>
                <a:lnTo>
                  <a:pt x="354" y="54"/>
                </a:lnTo>
                <a:lnTo>
                  <a:pt x="354" y="55"/>
                </a:lnTo>
                <a:lnTo>
                  <a:pt x="354" y="56"/>
                </a:lnTo>
                <a:lnTo>
                  <a:pt x="355" y="56"/>
                </a:lnTo>
                <a:lnTo>
                  <a:pt x="355" y="57"/>
                </a:lnTo>
                <a:lnTo>
                  <a:pt x="354" y="58"/>
                </a:lnTo>
                <a:lnTo>
                  <a:pt x="355" y="58"/>
                </a:lnTo>
                <a:lnTo>
                  <a:pt x="356" y="58"/>
                </a:lnTo>
                <a:lnTo>
                  <a:pt x="357" y="58"/>
                </a:lnTo>
                <a:lnTo>
                  <a:pt x="358" y="58"/>
                </a:lnTo>
                <a:lnTo>
                  <a:pt x="358" y="59"/>
                </a:lnTo>
                <a:lnTo>
                  <a:pt x="359" y="59"/>
                </a:lnTo>
                <a:lnTo>
                  <a:pt x="360" y="60"/>
                </a:lnTo>
                <a:lnTo>
                  <a:pt x="361" y="61"/>
                </a:lnTo>
                <a:lnTo>
                  <a:pt x="362" y="61"/>
                </a:lnTo>
                <a:lnTo>
                  <a:pt x="362" y="62"/>
                </a:lnTo>
                <a:lnTo>
                  <a:pt x="363" y="62"/>
                </a:lnTo>
                <a:lnTo>
                  <a:pt x="363" y="63"/>
                </a:lnTo>
                <a:lnTo>
                  <a:pt x="364" y="63"/>
                </a:lnTo>
                <a:lnTo>
                  <a:pt x="364" y="64"/>
                </a:lnTo>
                <a:lnTo>
                  <a:pt x="365" y="64"/>
                </a:lnTo>
                <a:lnTo>
                  <a:pt x="365" y="65"/>
                </a:lnTo>
                <a:lnTo>
                  <a:pt x="366" y="65"/>
                </a:lnTo>
                <a:lnTo>
                  <a:pt x="366" y="66"/>
                </a:lnTo>
                <a:lnTo>
                  <a:pt x="367" y="66"/>
                </a:lnTo>
                <a:lnTo>
                  <a:pt x="367" y="67"/>
                </a:lnTo>
                <a:lnTo>
                  <a:pt x="367" y="68"/>
                </a:lnTo>
                <a:lnTo>
                  <a:pt x="368" y="69"/>
                </a:lnTo>
                <a:lnTo>
                  <a:pt x="368" y="70"/>
                </a:lnTo>
                <a:lnTo>
                  <a:pt x="368" y="71"/>
                </a:lnTo>
                <a:lnTo>
                  <a:pt x="369" y="71"/>
                </a:lnTo>
                <a:lnTo>
                  <a:pt x="369" y="72"/>
                </a:lnTo>
                <a:lnTo>
                  <a:pt x="369" y="73"/>
                </a:lnTo>
                <a:lnTo>
                  <a:pt x="369" y="74"/>
                </a:lnTo>
                <a:lnTo>
                  <a:pt x="369" y="75"/>
                </a:lnTo>
                <a:lnTo>
                  <a:pt x="370" y="75"/>
                </a:lnTo>
                <a:lnTo>
                  <a:pt x="370" y="76"/>
                </a:lnTo>
                <a:lnTo>
                  <a:pt x="370" y="77"/>
                </a:lnTo>
                <a:lnTo>
                  <a:pt x="370" y="78"/>
                </a:lnTo>
                <a:lnTo>
                  <a:pt x="369" y="78"/>
                </a:lnTo>
                <a:lnTo>
                  <a:pt x="369" y="79"/>
                </a:lnTo>
                <a:lnTo>
                  <a:pt x="369" y="80"/>
                </a:lnTo>
                <a:lnTo>
                  <a:pt x="369" y="81"/>
                </a:lnTo>
                <a:lnTo>
                  <a:pt x="369" y="82"/>
                </a:lnTo>
                <a:lnTo>
                  <a:pt x="368" y="82"/>
                </a:lnTo>
                <a:lnTo>
                  <a:pt x="368" y="83"/>
                </a:lnTo>
                <a:lnTo>
                  <a:pt x="368" y="84"/>
                </a:lnTo>
                <a:lnTo>
                  <a:pt x="367" y="84"/>
                </a:lnTo>
                <a:lnTo>
                  <a:pt x="366" y="84"/>
                </a:lnTo>
                <a:lnTo>
                  <a:pt x="366" y="85"/>
                </a:lnTo>
                <a:lnTo>
                  <a:pt x="365" y="85"/>
                </a:lnTo>
                <a:lnTo>
                  <a:pt x="364" y="85"/>
                </a:lnTo>
                <a:lnTo>
                  <a:pt x="364" y="86"/>
                </a:lnTo>
                <a:lnTo>
                  <a:pt x="365" y="86"/>
                </a:lnTo>
                <a:lnTo>
                  <a:pt x="365" y="87"/>
                </a:lnTo>
                <a:lnTo>
                  <a:pt x="364" y="88"/>
                </a:lnTo>
                <a:lnTo>
                  <a:pt x="364" y="89"/>
                </a:lnTo>
                <a:lnTo>
                  <a:pt x="364" y="90"/>
                </a:lnTo>
                <a:lnTo>
                  <a:pt x="363" y="90"/>
                </a:lnTo>
                <a:lnTo>
                  <a:pt x="362" y="91"/>
                </a:lnTo>
                <a:lnTo>
                  <a:pt x="362" y="92"/>
                </a:lnTo>
                <a:lnTo>
                  <a:pt x="361" y="93"/>
                </a:lnTo>
                <a:lnTo>
                  <a:pt x="361" y="94"/>
                </a:lnTo>
                <a:lnTo>
                  <a:pt x="360" y="94"/>
                </a:lnTo>
                <a:lnTo>
                  <a:pt x="360" y="95"/>
                </a:lnTo>
                <a:lnTo>
                  <a:pt x="359" y="95"/>
                </a:lnTo>
                <a:lnTo>
                  <a:pt x="359" y="96"/>
                </a:lnTo>
                <a:lnTo>
                  <a:pt x="358" y="96"/>
                </a:lnTo>
                <a:lnTo>
                  <a:pt x="358" y="97"/>
                </a:lnTo>
                <a:lnTo>
                  <a:pt x="357" y="97"/>
                </a:lnTo>
                <a:lnTo>
                  <a:pt x="356" y="97"/>
                </a:lnTo>
                <a:lnTo>
                  <a:pt x="355" y="97"/>
                </a:lnTo>
                <a:lnTo>
                  <a:pt x="354" y="97"/>
                </a:lnTo>
                <a:lnTo>
                  <a:pt x="354" y="96"/>
                </a:lnTo>
                <a:lnTo>
                  <a:pt x="353" y="96"/>
                </a:lnTo>
                <a:lnTo>
                  <a:pt x="352" y="96"/>
                </a:lnTo>
                <a:lnTo>
                  <a:pt x="351" y="97"/>
                </a:lnTo>
                <a:lnTo>
                  <a:pt x="351" y="98"/>
                </a:lnTo>
                <a:lnTo>
                  <a:pt x="351" y="99"/>
                </a:lnTo>
                <a:lnTo>
                  <a:pt x="351" y="100"/>
                </a:lnTo>
                <a:lnTo>
                  <a:pt x="351" y="101"/>
                </a:lnTo>
                <a:lnTo>
                  <a:pt x="352" y="101"/>
                </a:lnTo>
                <a:lnTo>
                  <a:pt x="352" y="102"/>
                </a:lnTo>
                <a:lnTo>
                  <a:pt x="352" y="103"/>
                </a:lnTo>
                <a:lnTo>
                  <a:pt x="352" y="104"/>
                </a:lnTo>
                <a:lnTo>
                  <a:pt x="351" y="105"/>
                </a:lnTo>
                <a:lnTo>
                  <a:pt x="351" y="106"/>
                </a:lnTo>
                <a:lnTo>
                  <a:pt x="351" y="107"/>
                </a:lnTo>
                <a:lnTo>
                  <a:pt x="351" y="108"/>
                </a:lnTo>
                <a:lnTo>
                  <a:pt x="351" y="109"/>
                </a:lnTo>
                <a:lnTo>
                  <a:pt x="350" y="109"/>
                </a:lnTo>
                <a:lnTo>
                  <a:pt x="350" y="110"/>
                </a:lnTo>
                <a:lnTo>
                  <a:pt x="349" y="110"/>
                </a:lnTo>
                <a:lnTo>
                  <a:pt x="349" y="111"/>
                </a:lnTo>
                <a:lnTo>
                  <a:pt x="348" y="111"/>
                </a:lnTo>
                <a:lnTo>
                  <a:pt x="348" y="112"/>
                </a:lnTo>
                <a:lnTo>
                  <a:pt x="347" y="112"/>
                </a:lnTo>
                <a:lnTo>
                  <a:pt x="347" y="113"/>
                </a:lnTo>
                <a:lnTo>
                  <a:pt x="346" y="113"/>
                </a:lnTo>
                <a:lnTo>
                  <a:pt x="345" y="113"/>
                </a:lnTo>
                <a:lnTo>
                  <a:pt x="345" y="114"/>
                </a:lnTo>
                <a:lnTo>
                  <a:pt x="345" y="115"/>
                </a:lnTo>
                <a:lnTo>
                  <a:pt x="345" y="116"/>
                </a:lnTo>
                <a:lnTo>
                  <a:pt x="345" y="117"/>
                </a:lnTo>
                <a:lnTo>
                  <a:pt x="345" y="118"/>
                </a:lnTo>
                <a:lnTo>
                  <a:pt x="345" y="119"/>
                </a:lnTo>
                <a:lnTo>
                  <a:pt x="345" y="120"/>
                </a:lnTo>
                <a:lnTo>
                  <a:pt x="345" y="121"/>
                </a:lnTo>
                <a:lnTo>
                  <a:pt x="344" y="121"/>
                </a:lnTo>
                <a:lnTo>
                  <a:pt x="345" y="121"/>
                </a:lnTo>
                <a:lnTo>
                  <a:pt x="345" y="122"/>
                </a:lnTo>
                <a:lnTo>
                  <a:pt x="345" y="123"/>
                </a:lnTo>
                <a:lnTo>
                  <a:pt x="345" y="124"/>
                </a:lnTo>
                <a:lnTo>
                  <a:pt x="345" y="125"/>
                </a:lnTo>
                <a:lnTo>
                  <a:pt x="344" y="125"/>
                </a:lnTo>
                <a:lnTo>
                  <a:pt x="345" y="125"/>
                </a:lnTo>
                <a:lnTo>
                  <a:pt x="345" y="126"/>
                </a:lnTo>
                <a:lnTo>
                  <a:pt x="345" y="127"/>
                </a:lnTo>
                <a:lnTo>
                  <a:pt x="346" y="127"/>
                </a:lnTo>
                <a:lnTo>
                  <a:pt x="346" y="128"/>
                </a:lnTo>
                <a:lnTo>
                  <a:pt x="347" y="128"/>
                </a:lnTo>
                <a:lnTo>
                  <a:pt x="347" y="129"/>
                </a:lnTo>
                <a:lnTo>
                  <a:pt x="348" y="129"/>
                </a:lnTo>
                <a:lnTo>
                  <a:pt x="349" y="129"/>
                </a:lnTo>
                <a:lnTo>
                  <a:pt x="349" y="130"/>
                </a:lnTo>
                <a:lnTo>
                  <a:pt x="350" y="130"/>
                </a:lnTo>
                <a:lnTo>
                  <a:pt x="350" y="131"/>
                </a:lnTo>
                <a:lnTo>
                  <a:pt x="351" y="131"/>
                </a:lnTo>
                <a:lnTo>
                  <a:pt x="351" y="132"/>
                </a:lnTo>
                <a:lnTo>
                  <a:pt x="352" y="132"/>
                </a:lnTo>
                <a:lnTo>
                  <a:pt x="353" y="133"/>
                </a:lnTo>
                <a:lnTo>
                  <a:pt x="352" y="133"/>
                </a:lnTo>
                <a:lnTo>
                  <a:pt x="352" y="134"/>
                </a:lnTo>
                <a:lnTo>
                  <a:pt x="353" y="134"/>
                </a:lnTo>
                <a:lnTo>
                  <a:pt x="354" y="134"/>
                </a:lnTo>
                <a:lnTo>
                  <a:pt x="354" y="135"/>
                </a:lnTo>
                <a:lnTo>
                  <a:pt x="355" y="135"/>
                </a:lnTo>
                <a:lnTo>
                  <a:pt x="356" y="135"/>
                </a:lnTo>
                <a:lnTo>
                  <a:pt x="357" y="135"/>
                </a:lnTo>
                <a:lnTo>
                  <a:pt x="358" y="135"/>
                </a:lnTo>
                <a:lnTo>
                  <a:pt x="358" y="136"/>
                </a:lnTo>
                <a:lnTo>
                  <a:pt x="358" y="137"/>
                </a:lnTo>
                <a:lnTo>
                  <a:pt x="358" y="138"/>
                </a:lnTo>
                <a:lnTo>
                  <a:pt x="358" y="139"/>
                </a:lnTo>
                <a:lnTo>
                  <a:pt x="358" y="140"/>
                </a:lnTo>
                <a:lnTo>
                  <a:pt x="358" y="141"/>
                </a:lnTo>
                <a:lnTo>
                  <a:pt x="359" y="141"/>
                </a:lnTo>
                <a:lnTo>
                  <a:pt x="359" y="142"/>
                </a:lnTo>
                <a:lnTo>
                  <a:pt x="358" y="142"/>
                </a:lnTo>
                <a:lnTo>
                  <a:pt x="358" y="143"/>
                </a:lnTo>
                <a:lnTo>
                  <a:pt x="358" y="144"/>
                </a:lnTo>
                <a:lnTo>
                  <a:pt x="359" y="144"/>
                </a:lnTo>
                <a:lnTo>
                  <a:pt x="360" y="144"/>
                </a:lnTo>
                <a:lnTo>
                  <a:pt x="360" y="143"/>
                </a:lnTo>
                <a:lnTo>
                  <a:pt x="361" y="143"/>
                </a:lnTo>
                <a:lnTo>
                  <a:pt x="362" y="143"/>
                </a:lnTo>
                <a:lnTo>
                  <a:pt x="362" y="144"/>
                </a:lnTo>
                <a:lnTo>
                  <a:pt x="363" y="144"/>
                </a:lnTo>
                <a:lnTo>
                  <a:pt x="364" y="144"/>
                </a:lnTo>
                <a:lnTo>
                  <a:pt x="364" y="145"/>
                </a:lnTo>
                <a:lnTo>
                  <a:pt x="364" y="146"/>
                </a:lnTo>
                <a:lnTo>
                  <a:pt x="364" y="147"/>
                </a:lnTo>
                <a:lnTo>
                  <a:pt x="364" y="148"/>
                </a:lnTo>
                <a:lnTo>
                  <a:pt x="365" y="148"/>
                </a:lnTo>
                <a:lnTo>
                  <a:pt x="366" y="148"/>
                </a:lnTo>
                <a:lnTo>
                  <a:pt x="367" y="148"/>
                </a:lnTo>
                <a:lnTo>
                  <a:pt x="368" y="148"/>
                </a:lnTo>
                <a:lnTo>
                  <a:pt x="369" y="148"/>
                </a:lnTo>
                <a:lnTo>
                  <a:pt x="370" y="148"/>
                </a:lnTo>
                <a:lnTo>
                  <a:pt x="371" y="148"/>
                </a:lnTo>
                <a:lnTo>
                  <a:pt x="371" y="149"/>
                </a:lnTo>
                <a:lnTo>
                  <a:pt x="371" y="150"/>
                </a:lnTo>
                <a:lnTo>
                  <a:pt x="371" y="151"/>
                </a:lnTo>
                <a:lnTo>
                  <a:pt x="372" y="151"/>
                </a:lnTo>
                <a:lnTo>
                  <a:pt x="372" y="152"/>
                </a:lnTo>
                <a:lnTo>
                  <a:pt x="372" y="153"/>
                </a:lnTo>
                <a:lnTo>
                  <a:pt x="373" y="153"/>
                </a:lnTo>
                <a:lnTo>
                  <a:pt x="373" y="154"/>
                </a:lnTo>
                <a:lnTo>
                  <a:pt x="373" y="155"/>
                </a:lnTo>
                <a:lnTo>
                  <a:pt x="373" y="156"/>
                </a:lnTo>
                <a:lnTo>
                  <a:pt x="372" y="156"/>
                </a:lnTo>
                <a:lnTo>
                  <a:pt x="372" y="157"/>
                </a:lnTo>
                <a:lnTo>
                  <a:pt x="372" y="158"/>
                </a:lnTo>
                <a:lnTo>
                  <a:pt x="372" y="159"/>
                </a:lnTo>
                <a:lnTo>
                  <a:pt x="371" y="159"/>
                </a:lnTo>
                <a:lnTo>
                  <a:pt x="371" y="160"/>
                </a:lnTo>
                <a:lnTo>
                  <a:pt x="371" y="161"/>
                </a:lnTo>
                <a:lnTo>
                  <a:pt x="370" y="161"/>
                </a:lnTo>
                <a:lnTo>
                  <a:pt x="370" y="160"/>
                </a:lnTo>
                <a:lnTo>
                  <a:pt x="370" y="159"/>
                </a:lnTo>
                <a:lnTo>
                  <a:pt x="369" y="158"/>
                </a:lnTo>
                <a:lnTo>
                  <a:pt x="368" y="158"/>
                </a:lnTo>
                <a:lnTo>
                  <a:pt x="368" y="159"/>
                </a:lnTo>
                <a:lnTo>
                  <a:pt x="367" y="160"/>
                </a:lnTo>
                <a:lnTo>
                  <a:pt x="366" y="160"/>
                </a:lnTo>
                <a:lnTo>
                  <a:pt x="365" y="160"/>
                </a:lnTo>
                <a:lnTo>
                  <a:pt x="365" y="161"/>
                </a:lnTo>
                <a:lnTo>
                  <a:pt x="364" y="161"/>
                </a:lnTo>
                <a:lnTo>
                  <a:pt x="364" y="162"/>
                </a:lnTo>
                <a:lnTo>
                  <a:pt x="364" y="163"/>
                </a:lnTo>
                <a:lnTo>
                  <a:pt x="364" y="164"/>
                </a:lnTo>
                <a:lnTo>
                  <a:pt x="363" y="164"/>
                </a:lnTo>
                <a:lnTo>
                  <a:pt x="363" y="165"/>
                </a:lnTo>
                <a:lnTo>
                  <a:pt x="363" y="166"/>
                </a:lnTo>
                <a:lnTo>
                  <a:pt x="363" y="167"/>
                </a:lnTo>
                <a:lnTo>
                  <a:pt x="362" y="167"/>
                </a:lnTo>
                <a:lnTo>
                  <a:pt x="362" y="168"/>
                </a:lnTo>
                <a:lnTo>
                  <a:pt x="361" y="169"/>
                </a:lnTo>
                <a:lnTo>
                  <a:pt x="361" y="170"/>
                </a:lnTo>
                <a:lnTo>
                  <a:pt x="360" y="170"/>
                </a:lnTo>
                <a:lnTo>
                  <a:pt x="360" y="171"/>
                </a:lnTo>
                <a:lnTo>
                  <a:pt x="360" y="172"/>
                </a:lnTo>
                <a:lnTo>
                  <a:pt x="360" y="173"/>
                </a:lnTo>
                <a:lnTo>
                  <a:pt x="361" y="173"/>
                </a:lnTo>
                <a:lnTo>
                  <a:pt x="361" y="174"/>
                </a:lnTo>
                <a:lnTo>
                  <a:pt x="361" y="175"/>
                </a:lnTo>
                <a:lnTo>
                  <a:pt x="362" y="176"/>
                </a:lnTo>
                <a:lnTo>
                  <a:pt x="363" y="177"/>
                </a:lnTo>
                <a:lnTo>
                  <a:pt x="364" y="178"/>
                </a:lnTo>
                <a:lnTo>
                  <a:pt x="364" y="179"/>
                </a:lnTo>
                <a:lnTo>
                  <a:pt x="364" y="180"/>
                </a:lnTo>
                <a:lnTo>
                  <a:pt x="364" y="181"/>
                </a:lnTo>
                <a:lnTo>
                  <a:pt x="364" y="182"/>
                </a:lnTo>
                <a:lnTo>
                  <a:pt x="364" y="183"/>
                </a:lnTo>
                <a:lnTo>
                  <a:pt x="364" y="184"/>
                </a:lnTo>
                <a:lnTo>
                  <a:pt x="364" y="185"/>
                </a:lnTo>
                <a:lnTo>
                  <a:pt x="364" y="186"/>
                </a:lnTo>
                <a:lnTo>
                  <a:pt x="364" y="187"/>
                </a:lnTo>
                <a:lnTo>
                  <a:pt x="364" y="188"/>
                </a:lnTo>
                <a:lnTo>
                  <a:pt x="364" y="189"/>
                </a:lnTo>
                <a:lnTo>
                  <a:pt x="364" y="190"/>
                </a:lnTo>
                <a:lnTo>
                  <a:pt x="364" y="191"/>
                </a:lnTo>
                <a:lnTo>
                  <a:pt x="364" y="192"/>
                </a:lnTo>
                <a:lnTo>
                  <a:pt x="364" y="193"/>
                </a:lnTo>
                <a:lnTo>
                  <a:pt x="364" y="194"/>
                </a:lnTo>
                <a:lnTo>
                  <a:pt x="364" y="195"/>
                </a:lnTo>
                <a:lnTo>
                  <a:pt x="364" y="196"/>
                </a:lnTo>
                <a:lnTo>
                  <a:pt x="364" y="197"/>
                </a:lnTo>
                <a:lnTo>
                  <a:pt x="364" y="198"/>
                </a:lnTo>
                <a:lnTo>
                  <a:pt x="364" y="199"/>
                </a:lnTo>
                <a:lnTo>
                  <a:pt x="365" y="199"/>
                </a:lnTo>
                <a:lnTo>
                  <a:pt x="365" y="200"/>
                </a:lnTo>
                <a:lnTo>
                  <a:pt x="365" y="201"/>
                </a:lnTo>
                <a:lnTo>
                  <a:pt x="365" y="202"/>
                </a:lnTo>
                <a:lnTo>
                  <a:pt x="366" y="203"/>
                </a:lnTo>
                <a:lnTo>
                  <a:pt x="366" y="204"/>
                </a:lnTo>
                <a:lnTo>
                  <a:pt x="367" y="205"/>
                </a:lnTo>
                <a:lnTo>
                  <a:pt x="367" y="206"/>
                </a:lnTo>
                <a:lnTo>
                  <a:pt x="368" y="206"/>
                </a:lnTo>
                <a:lnTo>
                  <a:pt x="368" y="207"/>
                </a:lnTo>
                <a:lnTo>
                  <a:pt x="368" y="208"/>
                </a:lnTo>
                <a:lnTo>
                  <a:pt x="368" y="209"/>
                </a:lnTo>
                <a:lnTo>
                  <a:pt x="368" y="210"/>
                </a:lnTo>
                <a:lnTo>
                  <a:pt x="369" y="210"/>
                </a:lnTo>
                <a:lnTo>
                  <a:pt x="369" y="211"/>
                </a:lnTo>
                <a:lnTo>
                  <a:pt x="369" y="212"/>
                </a:lnTo>
                <a:lnTo>
                  <a:pt x="370" y="212"/>
                </a:lnTo>
                <a:lnTo>
                  <a:pt x="370" y="213"/>
                </a:lnTo>
                <a:lnTo>
                  <a:pt x="370" y="214"/>
                </a:lnTo>
                <a:lnTo>
                  <a:pt x="370" y="215"/>
                </a:lnTo>
                <a:lnTo>
                  <a:pt x="370" y="216"/>
                </a:lnTo>
                <a:lnTo>
                  <a:pt x="370" y="217"/>
                </a:lnTo>
                <a:lnTo>
                  <a:pt x="370" y="218"/>
                </a:lnTo>
                <a:lnTo>
                  <a:pt x="371" y="218"/>
                </a:lnTo>
                <a:lnTo>
                  <a:pt x="371" y="219"/>
                </a:lnTo>
                <a:lnTo>
                  <a:pt x="371" y="220"/>
                </a:lnTo>
                <a:lnTo>
                  <a:pt x="372" y="220"/>
                </a:lnTo>
                <a:lnTo>
                  <a:pt x="372" y="221"/>
                </a:lnTo>
                <a:lnTo>
                  <a:pt x="372" y="220"/>
                </a:lnTo>
                <a:lnTo>
                  <a:pt x="372" y="221"/>
                </a:lnTo>
                <a:lnTo>
                  <a:pt x="372" y="220"/>
                </a:lnTo>
                <a:lnTo>
                  <a:pt x="372" y="221"/>
                </a:lnTo>
                <a:lnTo>
                  <a:pt x="373" y="221"/>
                </a:lnTo>
                <a:lnTo>
                  <a:pt x="374" y="221"/>
                </a:lnTo>
                <a:lnTo>
                  <a:pt x="374" y="222"/>
                </a:lnTo>
                <a:lnTo>
                  <a:pt x="375" y="223"/>
                </a:lnTo>
                <a:lnTo>
                  <a:pt x="376" y="223"/>
                </a:lnTo>
                <a:lnTo>
                  <a:pt x="376" y="224"/>
                </a:lnTo>
                <a:lnTo>
                  <a:pt x="376" y="225"/>
                </a:lnTo>
                <a:lnTo>
                  <a:pt x="377" y="225"/>
                </a:lnTo>
                <a:lnTo>
                  <a:pt x="378" y="225"/>
                </a:lnTo>
                <a:lnTo>
                  <a:pt x="379" y="225"/>
                </a:lnTo>
                <a:lnTo>
                  <a:pt x="380" y="225"/>
                </a:lnTo>
                <a:lnTo>
                  <a:pt x="381" y="225"/>
                </a:lnTo>
                <a:lnTo>
                  <a:pt x="381" y="226"/>
                </a:lnTo>
                <a:lnTo>
                  <a:pt x="382" y="226"/>
                </a:lnTo>
                <a:lnTo>
                  <a:pt x="383" y="227"/>
                </a:lnTo>
                <a:lnTo>
                  <a:pt x="383" y="226"/>
                </a:lnTo>
                <a:lnTo>
                  <a:pt x="383" y="227"/>
                </a:lnTo>
                <a:lnTo>
                  <a:pt x="384" y="227"/>
                </a:lnTo>
                <a:lnTo>
                  <a:pt x="385" y="227"/>
                </a:lnTo>
                <a:lnTo>
                  <a:pt x="385" y="228"/>
                </a:lnTo>
                <a:lnTo>
                  <a:pt x="386" y="228"/>
                </a:lnTo>
                <a:lnTo>
                  <a:pt x="387" y="228"/>
                </a:lnTo>
                <a:lnTo>
                  <a:pt x="387" y="229"/>
                </a:lnTo>
                <a:lnTo>
                  <a:pt x="388" y="229"/>
                </a:lnTo>
                <a:lnTo>
                  <a:pt x="388" y="230"/>
                </a:lnTo>
                <a:lnTo>
                  <a:pt x="389" y="230"/>
                </a:lnTo>
                <a:lnTo>
                  <a:pt x="389" y="231"/>
                </a:lnTo>
                <a:lnTo>
                  <a:pt x="390" y="231"/>
                </a:lnTo>
                <a:lnTo>
                  <a:pt x="391" y="231"/>
                </a:lnTo>
                <a:lnTo>
                  <a:pt x="391" y="232"/>
                </a:lnTo>
                <a:lnTo>
                  <a:pt x="392" y="232"/>
                </a:lnTo>
                <a:lnTo>
                  <a:pt x="392" y="233"/>
                </a:lnTo>
                <a:lnTo>
                  <a:pt x="392" y="234"/>
                </a:lnTo>
                <a:lnTo>
                  <a:pt x="393" y="235"/>
                </a:lnTo>
                <a:lnTo>
                  <a:pt x="393" y="236"/>
                </a:lnTo>
                <a:lnTo>
                  <a:pt x="394" y="236"/>
                </a:lnTo>
                <a:lnTo>
                  <a:pt x="394" y="237"/>
                </a:lnTo>
                <a:lnTo>
                  <a:pt x="393" y="237"/>
                </a:lnTo>
                <a:lnTo>
                  <a:pt x="393" y="238"/>
                </a:lnTo>
                <a:lnTo>
                  <a:pt x="393" y="239"/>
                </a:lnTo>
                <a:lnTo>
                  <a:pt x="393" y="238"/>
                </a:lnTo>
                <a:lnTo>
                  <a:pt x="394" y="238"/>
                </a:lnTo>
                <a:lnTo>
                  <a:pt x="394" y="239"/>
                </a:lnTo>
                <a:lnTo>
                  <a:pt x="394" y="240"/>
                </a:lnTo>
                <a:lnTo>
                  <a:pt x="394" y="241"/>
                </a:lnTo>
                <a:lnTo>
                  <a:pt x="394" y="242"/>
                </a:lnTo>
                <a:lnTo>
                  <a:pt x="394" y="243"/>
                </a:lnTo>
                <a:lnTo>
                  <a:pt x="395" y="243"/>
                </a:lnTo>
                <a:lnTo>
                  <a:pt x="395" y="244"/>
                </a:lnTo>
                <a:lnTo>
                  <a:pt x="396" y="244"/>
                </a:lnTo>
                <a:lnTo>
                  <a:pt x="397" y="244"/>
                </a:lnTo>
                <a:lnTo>
                  <a:pt x="398" y="244"/>
                </a:lnTo>
                <a:lnTo>
                  <a:pt x="398" y="245"/>
                </a:lnTo>
                <a:lnTo>
                  <a:pt x="398" y="246"/>
                </a:lnTo>
                <a:lnTo>
                  <a:pt x="399" y="247"/>
                </a:lnTo>
                <a:lnTo>
                  <a:pt x="399" y="248"/>
                </a:lnTo>
                <a:lnTo>
                  <a:pt x="400" y="248"/>
                </a:lnTo>
                <a:lnTo>
                  <a:pt x="401" y="247"/>
                </a:lnTo>
                <a:lnTo>
                  <a:pt x="401" y="248"/>
                </a:lnTo>
                <a:lnTo>
                  <a:pt x="402" y="248"/>
                </a:lnTo>
                <a:lnTo>
                  <a:pt x="402" y="249"/>
                </a:lnTo>
                <a:lnTo>
                  <a:pt x="401" y="249"/>
                </a:lnTo>
                <a:lnTo>
                  <a:pt x="401" y="248"/>
                </a:lnTo>
                <a:lnTo>
                  <a:pt x="400" y="248"/>
                </a:lnTo>
                <a:lnTo>
                  <a:pt x="400" y="249"/>
                </a:lnTo>
                <a:lnTo>
                  <a:pt x="399" y="249"/>
                </a:lnTo>
                <a:lnTo>
                  <a:pt x="398" y="249"/>
                </a:lnTo>
                <a:lnTo>
                  <a:pt x="397" y="249"/>
                </a:lnTo>
                <a:lnTo>
                  <a:pt x="396" y="250"/>
                </a:lnTo>
                <a:lnTo>
                  <a:pt x="395" y="250"/>
                </a:lnTo>
                <a:lnTo>
                  <a:pt x="395" y="251"/>
                </a:lnTo>
                <a:lnTo>
                  <a:pt x="394" y="252"/>
                </a:lnTo>
                <a:lnTo>
                  <a:pt x="394" y="253"/>
                </a:lnTo>
                <a:lnTo>
                  <a:pt x="393" y="253"/>
                </a:lnTo>
                <a:lnTo>
                  <a:pt x="393" y="254"/>
                </a:lnTo>
                <a:lnTo>
                  <a:pt x="392" y="254"/>
                </a:lnTo>
                <a:lnTo>
                  <a:pt x="392" y="255"/>
                </a:lnTo>
                <a:lnTo>
                  <a:pt x="391" y="255"/>
                </a:lnTo>
                <a:lnTo>
                  <a:pt x="390" y="256"/>
                </a:lnTo>
                <a:lnTo>
                  <a:pt x="389" y="257"/>
                </a:lnTo>
                <a:lnTo>
                  <a:pt x="388" y="258"/>
                </a:lnTo>
                <a:lnTo>
                  <a:pt x="387" y="258"/>
                </a:lnTo>
                <a:lnTo>
                  <a:pt x="387" y="259"/>
                </a:lnTo>
                <a:lnTo>
                  <a:pt x="386" y="260"/>
                </a:lnTo>
                <a:lnTo>
                  <a:pt x="386" y="261"/>
                </a:lnTo>
                <a:lnTo>
                  <a:pt x="385" y="261"/>
                </a:lnTo>
                <a:lnTo>
                  <a:pt x="385" y="262"/>
                </a:lnTo>
                <a:lnTo>
                  <a:pt x="384" y="262"/>
                </a:lnTo>
                <a:lnTo>
                  <a:pt x="383" y="262"/>
                </a:lnTo>
                <a:lnTo>
                  <a:pt x="383" y="263"/>
                </a:lnTo>
                <a:lnTo>
                  <a:pt x="382" y="263"/>
                </a:lnTo>
                <a:lnTo>
                  <a:pt x="381" y="263"/>
                </a:lnTo>
                <a:lnTo>
                  <a:pt x="381" y="264"/>
                </a:lnTo>
                <a:lnTo>
                  <a:pt x="380" y="264"/>
                </a:lnTo>
                <a:lnTo>
                  <a:pt x="380" y="265"/>
                </a:lnTo>
                <a:lnTo>
                  <a:pt x="379" y="265"/>
                </a:lnTo>
                <a:lnTo>
                  <a:pt x="378" y="265"/>
                </a:lnTo>
                <a:lnTo>
                  <a:pt x="378" y="266"/>
                </a:lnTo>
                <a:lnTo>
                  <a:pt x="377" y="266"/>
                </a:lnTo>
                <a:lnTo>
                  <a:pt x="377" y="267"/>
                </a:lnTo>
                <a:lnTo>
                  <a:pt x="376" y="267"/>
                </a:lnTo>
                <a:lnTo>
                  <a:pt x="376" y="268"/>
                </a:lnTo>
                <a:lnTo>
                  <a:pt x="376" y="269"/>
                </a:lnTo>
                <a:lnTo>
                  <a:pt x="375" y="270"/>
                </a:lnTo>
                <a:lnTo>
                  <a:pt x="374" y="270"/>
                </a:lnTo>
                <a:lnTo>
                  <a:pt x="374" y="271"/>
                </a:lnTo>
                <a:lnTo>
                  <a:pt x="374" y="272"/>
                </a:lnTo>
                <a:lnTo>
                  <a:pt x="373" y="272"/>
                </a:lnTo>
                <a:lnTo>
                  <a:pt x="373" y="273"/>
                </a:lnTo>
                <a:lnTo>
                  <a:pt x="372" y="273"/>
                </a:lnTo>
                <a:lnTo>
                  <a:pt x="372" y="274"/>
                </a:lnTo>
                <a:lnTo>
                  <a:pt x="372" y="275"/>
                </a:lnTo>
                <a:lnTo>
                  <a:pt x="371" y="275"/>
                </a:lnTo>
                <a:lnTo>
                  <a:pt x="371" y="276"/>
                </a:lnTo>
                <a:lnTo>
                  <a:pt x="371" y="277"/>
                </a:lnTo>
                <a:lnTo>
                  <a:pt x="370" y="277"/>
                </a:lnTo>
                <a:lnTo>
                  <a:pt x="370" y="278"/>
                </a:lnTo>
                <a:lnTo>
                  <a:pt x="370" y="279"/>
                </a:lnTo>
                <a:lnTo>
                  <a:pt x="370" y="280"/>
                </a:lnTo>
                <a:lnTo>
                  <a:pt x="370" y="281"/>
                </a:lnTo>
                <a:lnTo>
                  <a:pt x="371" y="282"/>
                </a:lnTo>
                <a:lnTo>
                  <a:pt x="371" y="283"/>
                </a:lnTo>
                <a:lnTo>
                  <a:pt x="372" y="284"/>
                </a:lnTo>
                <a:lnTo>
                  <a:pt x="372" y="285"/>
                </a:lnTo>
                <a:lnTo>
                  <a:pt x="372" y="286"/>
                </a:lnTo>
                <a:lnTo>
                  <a:pt x="371" y="286"/>
                </a:lnTo>
                <a:lnTo>
                  <a:pt x="371" y="287"/>
                </a:lnTo>
                <a:lnTo>
                  <a:pt x="371" y="288"/>
                </a:lnTo>
                <a:lnTo>
                  <a:pt x="371" y="289"/>
                </a:lnTo>
                <a:lnTo>
                  <a:pt x="370" y="290"/>
                </a:lnTo>
                <a:lnTo>
                  <a:pt x="370" y="291"/>
                </a:lnTo>
                <a:lnTo>
                  <a:pt x="370" y="292"/>
                </a:lnTo>
                <a:lnTo>
                  <a:pt x="370" y="293"/>
                </a:lnTo>
                <a:lnTo>
                  <a:pt x="369" y="294"/>
                </a:lnTo>
                <a:lnTo>
                  <a:pt x="369" y="295"/>
                </a:lnTo>
                <a:lnTo>
                  <a:pt x="368" y="295"/>
                </a:lnTo>
                <a:lnTo>
                  <a:pt x="368" y="296"/>
                </a:lnTo>
                <a:lnTo>
                  <a:pt x="368" y="297"/>
                </a:lnTo>
                <a:lnTo>
                  <a:pt x="369" y="297"/>
                </a:lnTo>
                <a:lnTo>
                  <a:pt x="369" y="298"/>
                </a:lnTo>
                <a:lnTo>
                  <a:pt x="370" y="298"/>
                </a:lnTo>
                <a:lnTo>
                  <a:pt x="370" y="299"/>
                </a:lnTo>
                <a:lnTo>
                  <a:pt x="370" y="300"/>
                </a:lnTo>
                <a:lnTo>
                  <a:pt x="369" y="300"/>
                </a:lnTo>
                <a:lnTo>
                  <a:pt x="368" y="300"/>
                </a:lnTo>
                <a:lnTo>
                  <a:pt x="367" y="301"/>
                </a:lnTo>
                <a:lnTo>
                  <a:pt x="367" y="302"/>
                </a:lnTo>
                <a:lnTo>
                  <a:pt x="366" y="302"/>
                </a:lnTo>
                <a:lnTo>
                  <a:pt x="366" y="303"/>
                </a:lnTo>
                <a:lnTo>
                  <a:pt x="365" y="303"/>
                </a:lnTo>
                <a:lnTo>
                  <a:pt x="365" y="304"/>
                </a:lnTo>
                <a:lnTo>
                  <a:pt x="364" y="304"/>
                </a:lnTo>
                <a:lnTo>
                  <a:pt x="364" y="305"/>
                </a:lnTo>
                <a:lnTo>
                  <a:pt x="364" y="306"/>
                </a:lnTo>
                <a:lnTo>
                  <a:pt x="364" y="307"/>
                </a:lnTo>
                <a:lnTo>
                  <a:pt x="364" y="308"/>
                </a:lnTo>
                <a:lnTo>
                  <a:pt x="364" y="309"/>
                </a:lnTo>
                <a:lnTo>
                  <a:pt x="364" y="310"/>
                </a:lnTo>
                <a:lnTo>
                  <a:pt x="363" y="311"/>
                </a:lnTo>
                <a:lnTo>
                  <a:pt x="363" y="312"/>
                </a:lnTo>
                <a:lnTo>
                  <a:pt x="363" y="313"/>
                </a:lnTo>
                <a:lnTo>
                  <a:pt x="363" y="314"/>
                </a:lnTo>
                <a:lnTo>
                  <a:pt x="363" y="315"/>
                </a:lnTo>
                <a:lnTo>
                  <a:pt x="364" y="315"/>
                </a:lnTo>
                <a:lnTo>
                  <a:pt x="364" y="316"/>
                </a:lnTo>
                <a:lnTo>
                  <a:pt x="364" y="317"/>
                </a:lnTo>
                <a:lnTo>
                  <a:pt x="364" y="318"/>
                </a:lnTo>
                <a:lnTo>
                  <a:pt x="364" y="319"/>
                </a:lnTo>
                <a:lnTo>
                  <a:pt x="364" y="320"/>
                </a:lnTo>
                <a:lnTo>
                  <a:pt x="364" y="321"/>
                </a:lnTo>
                <a:lnTo>
                  <a:pt x="364" y="322"/>
                </a:lnTo>
                <a:lnTo>
                  <a:pt x="364" y="323"/>
                </a:lnTo>
                <a:lnTo>
                  <a:pt x="364" y="324"/>
                </a:lnTo>
                <a:lnTo>
                  <a:pt x="363" y="324"/>
                </a:lnTo>
                <a:lnTo>
                  <a:pt x="363" y="325"/>
                </a:lnTo>
                <a:lnTo>
                  <a:pt x="363" y="326"/>
                </a:lnTo>
                <a:lnTo>
                  <a:pt x="362" y="326"/>
                </a:lnTo>
                <a:lnTo>
                  <a:pt x="362" y="327"/>
                </a:lnTo>
                <a:lnTo>
                  <a:pt x="361" y="327"/>
                </a:lnTo>
                <a:lnTo>
                  <a:pt x="360" y="327"/>
                </a:lnTo>
                <a:lnTo>
                  <a:pt x="360" y="326"/>
                </a:lnTo>
                <a:lnTo>
                  <a:pt x="360" y="327"/>
                </a:lnTo>
                <a:lnTo>
                  <a:pt x="361" y="327"/>
                </a:lnTo>
                <a:lnTo>
                  <a:pt x="361" y="328"/>
                </a:lnTo>
                <a:lnTo>
                  <a:pt x="361" y="329"/>
                </a:lnTo>
                <a:lnTo>
                  <a:pt x="361" y="330"/>
                </a:lnTo>
                <a:lnTo>
                  <a:pt x="362" y="330"/>
                </a:lnTo>
                <a:lnTo>
                  <a:pt x="362" y="331"/>
                </a:lnTo>
                <a:lnTo>
                  <a:pt x="361" y="331"/>
                </a:lnTo>
                <a:lnTo>
                  <a:pt x="361" y="332"/>
                </a:lnTo>
                <a:lnTo>
                  <a:pt x="361" y="333"/>
                </a:lnTo>
                <a:lnTo>
                  <a:pt x="362" y="333"/>
                </a:lnTo>
                <a:lnTo>
                  <a:pt x="362" y="334"/>
                </a:lnTo>
                <a:lnTo>
                  <a:pt x="361" y="334"/>
                </a:lnTo>
                <a:lnTo>
                  <a:pt x="361" y="335"/>
                </a:lnTo>
                <a:lnTo>
                  <a:pt x="361" y="336"/>
                </a:lnTo>
                <a:lnTo>
                  <a:pt x="361" y="337"/>
                </a:lnTo>
                <a:lnTo>
                  <a:pt x="362" y="337"/>
                </a:lnTo>
                <a:lnTo>
                  <a:pt x="362" y="338"/>
                </a:lnTo>
                <a:lnTo>
                  <a:pt x="362" y="339"/>
                </a:lnTo>
                <a:lnTo>
                  <a:pt x="362" y="340"/>
                </a:lnTo>
                <a:lnTo>
                  <a:pt x="362" y="341"/>
                </a:lnTo>
                <a:lnTo>
                  <a:pt x="362" y="342"/>
                </a:lnTo>
                <a:lnTo>
                  <a:pt x="363" y="342"/>
                </a:lnTo>
                <a:lnTo>
                  <a:pt x="363" y="343"/>
                </a:lnTo>
                <a:lnTo>
                  <a:pt x="362" y="343"/>
                </a:lnTo>
                <a:lnTo>
                  <a:pt x="362" y="344"/>
                </a:lnTo>
                <a:lnTo>
                  <a:pt x="361" y="344"/>
                </a:lnTo>
                <a:lnTo>
                  <a:pt x="361" y="343"/>
                </a:lnTo>
                <a:lnTo>
                  <a:pt x="361" y="344"/>
                </a:lnTo>
                <a:lnTo>
                  <a:pt x="361" y="345"/>
                </a:lnTo>
                <a:lnTo>
                  <a:pt x="360" y="345"/>
                </a:lnTo>
                <a:lnTo>
                  <a:pt x="359" y="345"/>
                </a:lnTo>
                <a:lnTo>
                  <a:pt x="359" y="346"/>
                </a:lnTo>
                <a:lnTo>
                  <a:pt x="358" y="346"/>
                </a:lnTo>
                <a:lnTo>
                  <a:pt x="358" y="345"/>
                </a:lnTo>
                <a:lnTo>
                  <a:pt x="357" y="346"/>
                </a:lnTo>
                <a:lnTo>
                  <a:pt x="356" y="346"/>
                </a:lnTo>
                <a:lnTo>
                  <a:pt x="355" y="346"/>
                </a:lnTo>
                <a:lnTo>
                  <a:pt x="354" y="346"/>
                </a:lnTo>
                <a:lnTo>
                  <a:pt x="353" y="346"/>
                </a:lnTo>
                <a:lnTo>
                  <a:pt x="352" y="346"/>
                </a:lnTo>
                <a:lnTo>
                  <a:pt x="351" y="346"/>
                </a:lnTo>
                <a:lnTo>
                  <a:pt x="350" y="346"/>
                </a:lnTo>
                <a:lnTo>
                  <a:pt x="350" y="345"/>
                </a:lnTo>
                <a:lnTo>
                  <a:pt x="349" y="345"/>
                </a:lnTo>
                <a:lnTo>
                  <a:pt x="348" y="345"/>
                </a:lnTo>
                <a:lnTo>
                  <a:pt x="348" y="344"/>
                </a:lnTo>
                <a:lnTo>
                  <a:pt x="347" y="344"/>
                </a:lnTo>
                <a:lnTo>
                  <a:pt x="346" y="344"/>
                </a:lnTo>
                <a:lnTo>
                  <a:pt x="345" y="344"/>
                </a:lnTo>
                <a:lnTo>
                  <a:pt x="344" y="344"/>
                </a:lnTo>
                <a:lnTo>
                  <a:pt x="343" y="344"/>
                </a:lnTo>
                <a:lnTo>
                  <a:pt x="342" y="344"/>
                </a:lnTo>
                <a:lnTo>
                  <a:pt x="342" y="343"/>
                </a:lnTo>
                <a:lnTo>
                  <a:pt x="341" y="344"/>
                </a:lnTo>
                <a:lnTo>
                  <a:pt x="340" y="344"/>
                </a:lnTo>
                <a:lnTo>
                  <a:pt x="339" y="344"/>
                </a:lnTo>
                <a:lnTo>
                  <a:pt x="338" y="344"/>
                </a:lnTo>
                <a:lnTo>
                  <a:pt x="337" y="345"/>
                </a:lnTo>
                <a:lnTo>
                  <a:pt x="337" y="346"/>
                </a:lnTo>
                <a:lnTo>
                  <a:pt x="336" y="346"/>
                </a:lnTo>
                <a:lnTo>
                  <a:pt x="335" y="346"/>
                </a:lnTo>
                <a:lnTo>
                  <a:pt x="334" y="347"/>
                </a:lnTo>
                <a:lnTo>
                  <a:pt x="333" y="347"/>
                </a:lnTo>
                <a:lnTo>
                  <a:pt x="333" y="348"/>
                </a:lnTo>
                <a:lnTo>
                  <a:pt x="332" y="348"/>
                </a:lnTo>
                <a:lnTo>
                  <a:pt x="332" y="349"/>
                </a:lnTo>
                <a:lnTo>
                  <a:pt x="331" y="349"/>
                </a:lnTo>
                <a:lnTo>
                  <a:pt x="330" y="349"/>
                </a:lnTo>
                <a:lnTo>
                  <a:pt x="330" y="350"/>
                </a:lnTo>
                <a:lnTo>
                  <a:pt x="329" y="350"/>
                </a:lnTo>
                <a:lnTo>
                  <a:pt x="329" y="351"/>
                </a:lnTo>
                <a:lnTo>
                  <a:pt x="328" y="351"/>
                </a:lnTo>
                <a:lnTo>
                  <a:pt x="327" y="352"/>
                </a:lnTo>
                <a:lnTo>
                  <a:pt x="327" y="353"/>
                </a:lnTo>
                <a:lnTo>
                  <a:pt x="326" y="353"/>
                </a:lnTo>
                <a:lnTo>
                  <a:pt x="326" y="354"/>
                </a:lnTo>
                <a:lnTo>
                  <a:pt x="325" y="353"/>
                </a:lnTo>
                <a:lnTo>
                  <a:pt x="325" y="354"/>
                </a:lnTo>
                <a:lnTo>
                  <a:pt x="325" y="355"/>
                </a:lnTo>
                <a:lnTo>
                  <a:pt x="324" y="355"/>
                </a:lnTo>
                <a:lnTo>
                  <a:pt x="324" y="356"/>
                </a:lnTo>
                <a:lnTo>
                  <a:pt x="323" y="357"/>
                </a:lnTo>
                <a:lnTo>
                  <a:pt x="323" y="358"/>
                </a:lnTo>
                <a:lnTo>
                  <a:pt x="322" y="358"/>
                </a:lnTo>
                <a:lnTo>
                  <a:pt x="322" y="359"/>
                </a:lnTo>
                <a:lnTo>
                  <a:pt x="321" y="359"/>
                </a:lnTo>
                <a:lnTo>
                  <a:pt x="321" y="360"/>
                </a:lnTo>
                <a:lnTo>
                  <a:pt x="320" y="360"/>
                </a:lnTo>
                <a:lnTo>
                  <a:pt x="320" y="361"/>
                </a:lnTo>
                <a:lnTo>
                  <a:pt x="320" y="362"/>
                </a:lnTo>
                <a:lnTo>
                  <a:pt x="320" y="363"/>
                </a:lnTo>
                <a:lnTo>
                  <a:pt x="320" y="364"/>
                </a:lnTo>
                <a:lnTo>
                  <a:pt x="320" y="365"/>
                </a:lnTo>
                <a:lnTo>
                  <a:pt x="320" y="366"/>
                </a:lnTo>
                <a:lnTo>
                  <a:pt x="319" y="366"/>
                </a:lnTo>
                <a:lnTo>
                  <a:pt x="319" y="367"/>
                </a:lnTo>
                <a:lnTo>
                  <a:pt x="319" y="368"/>
                </a:lnTo>
                <a:lnTo>
                  <a:pt x="319" y="369"/>
                </a:lnTo>
                <a:lnTo>
                  <a:pt x="319" y="370"/>
                </a:lnTo>
                <a:lnTo>
                  <a:pt x="320" y="371"/>
                </a:lnTo>
                <a:lnTo>
                  <a:pt x="320" y="372"/>
                </a:lnTo>
                <a:lnTo>
                  <a:pt x="320" y="373"/>
                </a:lnTo>
                <a:lnTo>
                  <a:pt x="320" y="374"/>
                </a:lnTo>
                <a:lnTo>
                  <a:pt x="320" y="375"/>
                </a:lnTo>
                <a:lnTo>
                  <a:pt x="320" y="376"/>
                </a:lnTo>
                <a:lnTo>
                  <a:pt x="320" y="377"/>
                </a:lnTo>
                <a:lnTo>
                  <a:pt x="321" y="378"/>
                </a:lnTo>
                <a:lnTo>
                  <a:pt x="322" y="378"/>
                </a:lnTo>
                <a:lnTo>
                  <a:pt x="323" y="378"/>
                </a:lnTo>
                <a:lnTo>
                  <a:pt x="324" y="378"/>
                </a:lnTo>
                <a:lnTo>
                  <a:pt x="323" y="378"/>
                </a:lnTo>
                <a:lnTo>
                  <a:pt x="324" y="378"/>
                </a:lnTo>
                <a:lnTo>
                  <a:pt x="324" y="379"/>
                </a:lnTo>
                <a:lnTo>
                  <a:pt x="323" y="379"/>
                </a:lnTo>
                <a:lnTo>
                  <a:pt x="323" y="380"/>
                </a:lnTo>
                <a:lnTo>
                  <a:pt x="323" y="381"/>
                </a:lnTo>
                <a:lnTo>
                  <a:pt x="324" y="381"/>
                </a:lnTo>
                <a:lnTo>
                  <a:pt x="325" y="381"/>
                </a:lnTo>
                <a:lnTo>
                  <a:pt x="324" y="382"/>
                </a:lnTo>
                <a:lnTo>
                  <a:pt x="324" y="383"/>
                </a:lnTo>
                <a:lnTo>
                  <a:pt x="323" y="383"/>
                </a:lnTo>
                <a:lnTo>
                  <a:pt x="323" y="384"/>
                </a:lnTo>
                <a:lnTo>
                  <a:pt x="322" y="384"/>
                </a:lnTo>
                <a:lnTo>
                  <a:pt x="321" y="384"/>
                </a:lnTo>
                <a:lnTo>
                  <a:pt x="320" y="384"/>
                </a:lnTo>
                <a:lnTo>
                  <a:pt x="319" y="384"/>
                </a:lnTo>
                <a:lnTo>
                  <a:pt x="319" y="383"/>
                </a:lnTo>
                <a:lnTo>
                  <a:pt x="318" y="383"/>
                </a:lnTo>
                <a:lnTo>
                  <a:pt x="318" y="384"/>
                </a:lnTo>
                <a:lnTo>
                  <a:pt x="317" y="384"/>
                </a:lnTo>
                <a:lnTo>
                  <a:pt x="316" y="384"/>
                </a:lnTo>
                <a:lnTo>
                  <a:pt x="316" y="385"/>
                </a:lnTo>
                <a:lnTo>
                  <a:pt x="316" y="384"/>
                </a:lnTo>
                <a:lnTo>
                  <a:pt x="316" y="385"/>
                </a:lnTo>
                <a:lnTo>
                  <a:pt x="315" y="385"/>
                </a:lnTo>
                <a:lnTo>
                  <a:pt x="315" y="386"/>
                </a:lnTo>
                <a:lnTo>
                  <a:pt x="315" y="387"/>
                </a:lnTo>
                <a:lnTo>
                  <a:pt x="314" y="387"/>
                </a:lnTo>
                <a:lnTo>
                  <a:pt x="314" y="388"/>
                </a:lnTo>
                <a:lnTo>
                  <a:pt x="314" y="389"/>
                </a:lnTo>
                <a:lnTo>
                  <a:pt x="315" y="390"/>
                </a:lnTo>
                <a:lnTo>
                  <a:pt x="315" y="391"/>
                </a:lnTo>
                <a:lnTo>
                  <a:pt x="316" y="391"/>
                </a:lnTo>
                <a:lnTo>
                  <a:pt x="317" y="391"/>
                </a:lnTo>
                <a:lnTo>
                  <a:pt x="317" y="392"/>
                </a:lnTo>
                <a:lnTo>
                  <a:pt x="318" y="392"/>
                </a:lnTo>
                <a:lnTo>
                  <a:pt x="318" y="393"/>
                </a:lnTo>
                <a:lnTo>
                  <a:pt x="319" y="393"/>
                </a:lnTo>
                <a:lnTo>
                  <a:pt x="320" y="393"/>
                </a:lnTo>
                <a:lnTo>
                  <a:pt x="320" y="392"/>
                </a:lnTo>
                <a:lnTo>
                  <a:pt x="320" y="393"/>
                </a:lnTo>
                <a:lnTo>
                  <a:pt x="321" y="393"/>
                </a:lnTo>
                <a:lnTo>
                  <a:pt x="321" y="394"/>
                </a:lnTo>
                <a:lnTo>
                  <a:pt x="321" y="395"/>
                </a:lnTo>
                <a:lnTo>
                  <a:pt x="321" y="396"/>
                </a:lnTo>
                <a:lnTo>
                  <a:pt x="322" y="396"/>
                </a:lnTo>
                <a:lnTo>
                  <a:pt x="322" y="397"/>
                </a:lnTo>
                <a:lnTo>
                  <a:pt x="323" y="397"/>
                </a:lnTo>
                <a:lnTo>
                  <a:pt x="322" y="397"/>
                </a:lnTo>
                <a:lnTo>
                  <a:pt x="322" y="398"/>
                </a:lnTo>
                <a:lnTo>
                  <a:pt x="321" y="398"/>
                </a:lnTo>
                <a:lnTo>
                  <a:pt x="321" y="399"/>
                </a:lnTo>
                <a:lnTo>
                  <a:pt x="320" y="399"/>
                </a:lnTo>
                <a:lnTo>
                  <a:pt x="320" y="400"/>
                </a:lnTo>
                <a:lnTo>
                  <a:pt x="319" y="400"/>
                </a:lnTo>
                <a:lnTo>
                  <a:pt x="318" y="400"/>
                </a:lnTo>
                <a:lnTo>
                  <a:pt x="317" y="400"/>
                </a:lnTo>
                <a:lnTo>
                  <a:pt x="316" y="400"/>
                </a:lnTo>
                <a:lnTo>
                  <a:pt x="315" y="401"/>
                </a:lnTo>
                <a:lnTo>
                  <a:pt x="315" y="402"/>
                </a:lnTo>
                <a:lnTo>
                  <a:pt x="315" y="403"/>
                </a:lnTo>
                <a:lnTo>
                  <a:pt x="316" y="404"/>
                </a:lnTo>
                <a:lnTo>
                  <a:pt x="315" y="404"/>
                </a:lnTo>
                <a:lnTo>
                  <a:pt x="315" y="405"/>
                </a:lnTo>
                <a:lnTo>
                  <a:pt x="315" y="406"/>
                </a:lnTo>
                <a:lnTo>
                  <a:pt x="316" y="406"/>
                </a:lnTo>
                <a:lnTo>
                  <a:pt x="316" y="407"/>
                </a:lnTo>
                <a:lnTo>
                  <a:pt x="316" y="408"/>
                </a:lnTo>
                <a:lnTo>
                  <a:pt x="317" y="408"/>
                </a:lnTo>
                <a:lnTo>
                  <a:pt x="317" y="409"/>
                </a:lnTo>
                <a:lnTo>
                  <a:pt x="318" y="410"/>
                </a:lnTo>
                <a:lnTo>
                  <a:pt x="319" y="411"/>
                </a:lnTo>
                <a:lnTo>
                  <a:pt x="319" y="410"/>
                </a:lnTo>
                <a:lnTo>
                  <a:pt x="320" y="410"/>
                </a:lnTo>
                <a:lnTo>
                  <a:pt x="320" y="411"/>
                </a:lnTo>
                <a:lnTo>
                  <a:pt x="320" y="412"/>
                </a:lnTo>
                <a:lnTo>
                  <a:pt x="320" y="413"/>
                </a:lnTo>
                <a:lnTo>
                  <a:pt x="320" y="414"/>
                </a:lnTo>
                <a:lnTo>
                  <a:pt x="319" y="414"/>
                </a:lnTo>
                <a:lnTo>
                  <a:pt x="319" y="413"/>
                </a:lnTo>
                <a:lnTo>
                  <a:pt x="319" y="414"/>
                </a:lnTo>
                <a:lnTo>
                  <a:pt x="319" y="415"/>
                </a:lnTo>
                <a:lnTo>
                  <a:pt x="320" y="415"/>
                </a:lnTo>
                <a:lnTo>
                  <a:pt x="319" y="415"/>
                </a:lnTo>
                <a:lnTo>
                  <a:pt x="318" y="415"/>
                </a:lnTo>
                <a:lnTo>
                  <a:pt x="317" y="415"/>
                </a:lnTo>
                <a:lnTo>
                  <a:pt x="317" y="416"/>
                </a:lnTo>
                <a:lnTo>
                  <a:pt x="317" y="417"/>
                </a:lnTo>
                <a:lnTo>
                  <a:pt x="317" y="418"/>
                </a:lnTo>
                <a:lnTo>
                  <a:pt x="317" y="419"/>
                </a:lnTo>
                <a:lnTo>
                  <a:pt x="317" y="420"/>
                </a:lnTo>
                <a:lnTo>
                  <a:pt x="318" y="420"/>
                </a:lnTo>
                <a:lnTo>
                  <a:pt x="318" y="421"/>
                </a:lnTo>
                <a:lnTo>
                  <a:pt x="319" y="421"/>
                </a:lnTo>
                <a:lnTo>
                  <a:pt x="320" y="421"/>
                </a:lnTo>
                <a:lnTo>
                  <a:pt x="320" y="422"/>
                </a:lnTo>
                <a:lnTo>
                  <a:pt x="319" y="422"/>
                </a:lnTo>
                <a:lnTo>
                  <a:pt x="320" y="422"/>
                </a:lnTo>
                <a:lnTo>
                  <a:pt x="320" y="423"/>
                </a:lnTo>
                <a:lnTo>
                  <a:pt x="319" y="423"/>
                </a:lnTo>
                <a:lnTo>
                  <a:pt x="319" y="424"/>
                </a:lnTo>
                <a:lnTo>
                  <a:pt x="319" y="425"/>
                </a:lnTo>
                <a:lnTo>
                  <a:pt x="320" y="425"/>
                </a:lnTo>
                <a:lnTo>
                  <a:pt x="320" y="426"/>
                </a:lnTo>
                <a:lnTo>
                  <a:pt x="320" y="427"/>
                </a:lnTo>
                <a:lnTo>
                  <a:pt x="320" y="428"/>
                </a:lnTo>
                <a:lnTo>
                  <a:pt x="321" y="428"/>
                </a:lnTo>
                <a:lnTo>
                  <a:pt x="321" y="429"/>
                </a:lnTo>
                <a:lnTo>
                  <a:pt x="320" y="429"/>
                </a:lnTo>
                <a:lnTo>
                  <a:pt x="320" y="430"/>
                </a:lnTo>
                <a:lnTo>
                  <a:pt x="321" y="430"/>
                </a:lnTo>
                <a:lnTo>
                  <a:pt x="320" y="430"/>
                </a:lnTo>
                <a:lnTo>
                  <a:pt x="319" y="430"/>
                </a:lnTo>
                <a:lnTo>
                  <a:pt x="319" y="431"/>
                </a:lnTo>
                <a:lnTo>
                  <a:pt x="318" y="431"/>
                </a:lnTo>
                <a:lnTo>
                  <a:pt x="318" y="432"/>
                </a:lnTo>
                <a:lnTo>
                  <a:pt x="318" y="433"/>
                </a:lnTo>
                <a:lnTo>
                  <a:pt x="318" y="434"/>
                </a:lnTo>
                <a:lnTo>
                  <a:pt x="317" y="434"/>
                </a:lnTo>
                <a:lnTo>
                  <a:pt x="317" y="435"/>
                </a:lnTo>
                <a:lnTo>
                  <a:pt x="317" y="436"/>
                </a:lnTo>
                <a:lnTo>
                  <a:pt x="316" y="436"/>
                </a:lnTo>
                <a:lnTo>
                  <a:pt x="315" y="436"/>
                </a:lnTo>
                <a:lnTo>
                  <a:pt x="315" y="437"/>
                </a:lnTo>
                <a:lnTo>
                  <a:pt x="314" y="438"/>
                </a:lnTo>
                <a:lnTo>
                  <a:pt x="315" y="439"/>
                </a:lnTo>
                <a:lnTo>
                  <a:pt x="315" y="440"/>
                </a:lnTo>
                <a:lnTo>
                  <a:pt x="315" y="441"/>
                </a:lnTo>
                <a:lnTo>
                  <a:pt x="314" y="441"/>
                </a:lnTo>
                <a:lnTo>
                  <a:pt x="314" y="442"/>
                </a:lnTo>
                <a:lnTo>
                  <a:pt x="314" y="443"/>
                </a:lnTo>
                <a:lnTo>
                  <a:pt x="314" y="444"/>
                </a:lnTo>
                <a:lnTo>
                  <a:pt x="314" y="445"/>
                </a:lnTo>
                <a:lnTo>
                  <a:pt x="314" y="446"/>
                </a:lnTo>
                <a:lnTo>
                  <a:pt x="313" y="446"/>
                </a:lnTo>
                <a:lnTo>
                  <a:pt x="313" y="447"/>
                </a:lnTo>
                <a:lnTo>
                  <a:pt x="312" y="447"/>
                </a:lnTo>
                <a:lnTo>
                  <a:pt x="312" y="448"/>
                </a:lnTo>
                <a:lnTo>
                  <a:pt x="313" y="448"/>
                </a:lnTo>
                <a:lnTo>
                  <a:pt x="312" y="449"/>
                </a:lnTo>
                <a:lnTo>
                  <a:pt x="313" y="450"/>
                </a:lnTo>
                <a:lnTo>
                  <a:pt x="312" y="451"/>
                </a:lnTo>
                <a:lnTo>
                  <a:pt x="313" y="451"/>
                </a:lnTo>
                <a:lnTo>
                  <a:pt x="313" y="452"/>
                </a:lnTo>
                <a:lnTo>
                  <a:pt x="314" y="452"/>
                </a:lnTo>
                <a:lnTo>
                  <a:pt x="314" y="451"/>
                </a:lnTo>
                <a:lnTo>
                  <a:pt x="315" y="451"/>
                </a:lnTo>
                <a:lnTo>
                  <a:pt x="316" y="451"/>
                </a:lnTo>
                <a:lnTo>
                  <a:pt x="316" y="452"/>
                </a:lnTo>
                <a:lnTo>
                  <a:pt x="317" y="452"/>
                </a:lnTo>
                <a:lnTo>
                  <a:pt x="317" y="451"/>
                </a:lnTo>
                <a:lnTo>
                  <a:pt x="318" y="451"/>
                </a:lnTo>
                <a:lnTo>
                  <a:pt x="318" y="450"/>
                </a:lnTo>
                <a:lnTo>
                  <a:pt x="319" y="451"/>
                </a:lnTo>
                <a:lnTo>
                  <a:pt x="319" y="452"/>
                </a:lnTo>
                <a:lnTo>
                  <a:pt x="318" y="452"/>
                </a:lnTo>
                <a:lnTo>
                  <a:pt x="318" y="453"/>
                </a:lnTo>
                <a:lnTo>
                  <a:pt x="318" y="454"/>
                </a:lnTo>
                <a:lnTo>
                  <a:pt x="317" y="454"/>
                </a:lnTo>
                <a:lnTo>
                  <a:pt x="318" y="454"/>
                </a:lnTo>
                <a:lnTo>
                  <a:pt x="318" y="455"/>
                </a:lnTo>
                <a:lnTo>
                  <a:pt x="318" y="454"/>
                </a:lnTo>
                <a:lnTo>
                  <a:pt x="318" y="455"/>
                </a:lnTo>
                <a:lnTo>
                  <a:pt x="318" y="456"/>
                </a:lnTo>
                <a:lnTo>
                  <a:pt x="317" y="456"/>
                </a:lnTo>
                <a:lnTo>
                  <a:pt x="318" y="457"/>
                </a:lnTo>
                <a:lnTo>
                  <a:pt x="318" y="458"/>
                </a:lnTo>
                <a:lnTo>
                  <a:pt x="317" y="458"/>
                </a:lnTo>
                <a:lnTo>
                  <a:pt x="317" y="459"/>
                </a:lnTo>
                <a:lnTo>
                  <a:pt x="316" y="459"/>
                </a:lnTo>
                <a:lnTo>
                  <a:pt x="316" y="460"/>
                </a:lnTo>
                <a:lnTo>
                  <a:pt x="315" y="460"/>
                </a:lnTo>
                <a:lnTo>
                  <a:pt x="315" y="461"/>
                </a:lnTo>
                <a:lnTo>
                  <a:pt x="315" y="462"/>
                </a:lnTo>
                <a:lnTo>
                  <a:pt x="314" y="462"/>
                </a:lnTo>
                <a:lnTo>
                  <a:pt x="315" y="462"/>
                </a:lnTo>
                <a:lnTo>
                  <a:pt x="314" y="462"/>
                </a:lnTo>
                <a:lnTo>
                  <a:pt x="313" y="462"/>
                </a:lnTo>
                <a:lnTo>
                  <a:pt x="313" y="463"/>
                </a:lnTo>
                <a:lnTo>
                  <a:pt x="313" y="464"/>
                </a:lnTo>
                <a:lnTo>
                  <a:pt x="312" y="465"/>
                </a:lnTo>
                <a:lnTo>
                  <a:pt x="311" y="465"/>
                </a:lnTo>
                <a:lnTo>
                  <a:pt x="311" y="466"/>
                </a:lnTo>
                <a:lnTo>
                  <a:pt x="311" y="467"/>
                </a:lnTo>
                <a:lnTo>
                  <a:pt x="312" y="467"/>
                </a:lnTo>
                <a:lnTo>
                  <a:pt x="313" y="467"/>
                </a:lnTo>
                <a:lnTo>
                  <a:pt x="313" y="468"/>
                </a:lnTo>
                <a:lnTo>
                  <a:pt x="313" y="469"/>
                </a:lnTo>
                <a:lnTo>
                  <a:pt x="313" y="470"/>
                </a:lnTo>
                <a:lnTo>
                  <a:pt x="314" y="470"/>
                </a:lnTo>
                <a:lnTo>
                  <a:pt x="314" y="471"/>
                </a:lnTo>
                <a:lnTo>
                  <a:pt x="313" y="471"/>
                </a:lnTo>
                <a:lnTo>
                  <a:pt x="313" y="472"/>
                </a:lnTo>
                <a:lnTo>
                  <a:pt x="313" y="473"/>
                </a:lnTo>
                <a:lnTo>
                  <a:pt x="313" y="474"/>
                </a:lnTo>
                <a:lnTo>
                  <a:pt x="313" y="475"/>
                </a:lnTo>
                <a:lnTo>
                  <a:pt x="312" y="475"/>
                </a:lnTo>
                <a:lnTo>
                  <a:pt x="312" y="476"/>
                </a:lnTo>
                <a:lnTo>
                  <a:pt x="311" y="476"/>
                </a:lnTo>
                <a:lnTo>
                  <a:pt x="311" y="477"/>
                </a:lnTo>
                <a:lnTo>
                  <a:pt x="311" y="478"/>
                </a:lnTo>
                <a:lnTo>
                  <a:pt x="311" y="479"/>
                </a:lnTo>
                <a:lnTo>
                  <a:pt x="310" y="479"/>
                </a:lnTo>
                <a:lnTo>
                  <a:pt x="310" y="480"/>
                </a:lnTo>
                <a:lnTo>
                  <a:pt x="311" y="480"/>
                </a:lnTo>
                <a:lnTo>
                  <a:pt x="311" y="481"/>
                </a:lnTo>
                <a:lnTo>
                  <a:pt x="310" y="481"/>
                </a:lnTo>
                <a:lnTo>
                  <a:pt x="310" y="482"/>
                </a:lnTo>
                <a:lnTo>
                  <a:pt x="310" y="483"/>
                </a:lnTo>
                <a:lnTo>
                  <a:pt x="310" y="484"/>
                </a:lnTo>
                <a:lnTo>
                  <a:pt x="310" y="485"/>
                </a:lnTo>
                <a:lnTo>
                  <a:pt x="310" y="486"/>
                </a:lnTo>
                <a:lnTo>
                  <a:pt x="311" y="486"/>
                </a:lnTo>
                <a:lnTo>
                  <a:pt x="312" y="486"/>
                </a:lnTo>
                <a:lnTo>
                  <a:pt x="312" y="487"/>
                </a:lnTo>
                <a:lnTo>
                  <a:pt x="311" y="487"/>
                </a:lnTo>
                <a:lnTo>
                  <a:pt x="311" y="488"/>
                </a:lnTo>
                <a:lnTo>
                  <a:pt x="309" y="487"/>
                </a:lnTo>
                <a:lnTo>
                  <a:pt x="308" y="487"/>
                </a:lnTo>
                <a:lnTo>
                  <a:pt x="307" y="487"/>
                </a:lnTo>
                <a:lnTo>
                  <a:pt x="306" y="486"/>
                </a:lnTo>
                <a:lnTo>
                  <a:pt x="305" y="486"/>
                </a:lnTo>
                <a:lnTo>
                  <a:pt x="304" y="485"/>
                </a:lnTo>
                <a:lnTo>
                  <a:pt x="303" y="485"/>
                </a:lnTo>
                <a:lnTo>
                  <a:pt x="302" y="485"/>
                </a:lnTo>
                <a:lnTo>
                  <a:pt x="302" y="484"/>
                </a:lnTo>
                <a:lnTo>
                  <a:pt x="301" y="483"/>
                </a:lnTo>
                <a:lnTo>
                  <a:pt x="301" y="482"/>
                </a:lnTo>
                <a:lnTo>
                  <a:pt x="300" y="482"/>
                </a:lnTo>
                <a:lnTo>
                  <a:pt x="299" y="482"/>
                </a:lnTo>
                <a:lnTo>
                  <a:pt x="299" y="483"/>
                </a:lnTo>
                <a:lnTo>
                  <a:pt x="298" y="483"/>
                </a:lnTo>
                <a:lnTo>
                  <a:pt x="299" y="484"/>
                </a:lnTo>
                <a:lnTo>
                  <a:pt x="299" y="485"/>
                </a:lnTo>
                <a:lnTo>
                  <a:pt x="300" y="485"/>
                </a:lnTo>
                <a:lnTo>
                  <a:pt x="300" y="486"/>
                </a:lnTo>
                <a:lnTo>
                  <a:pt x="300" y="487"/>
                </a:lnTo>
                <a:lnTo>
                  <a:pt x="300" y="488"/>
                </a:lnTo>
                <a:lnTo>
                  <a:pt x="300" y="489"/>
                </a:lnTo>
                <a:lnTo>
                  <a:pt x="299" y="489"/>
                </a:lnTo>
                <a:lnTo>
                  <a:pt x="299" y="490"/>
                </a:lnTo>
                <a:lnTo>
                  <a:pt x="298" y="490"/>
                </a:lnTo>
                <a:lnTo>
                  <a:pt x="297" y="490"/>
                </a:lnTo>
                <a:lnTo>
                  <a:pt x="296" y="490"/>
                </a:lnTo>
                <a:lnTo>
                  <a:pt x="296" y="489"/>
                </a:lnTo>
                <a:lnTo>
                  <a:pt x="296" y="488"/>
                </a:lnTo>
                <a:lnTo>
                  <a:pt x="295" y="488"/>
                </a:lnTo>
                <a:lnTo>
                  <a:pt x="295" y="487"/>
                </a:lnTo>
                <a:lnTo>
                  <a:pt x="295" y="486"/>
                </a:lnTo>
                <a:lnTo>
                  <a:pt x="295" y="485"/>
                </a:lnTo>
                <a:lnTo>
                  <a:pt x="295" y="484"/>
                </a:lnTo>
                <a:lnTo>
                  <a:pt x="294" y="484"/>
                </a:lnTo>
                <a:lnTo>
                  <a:pt x="294" y="483"/>
                </a:lnTo>
                <a:lnTo>
                  <a:pt x="293" y="482"/>
                </a:lnTo>
                <a:lnTo>
                  <a:pt x="293" y="481"/>
                </a:lnTo>
                <a:lnTo>
                  <a:pt x="292" y="480"/>
                </a:lnTo>
                <a:lnTo>
                  <a:pt x="292" y="479"/>
                </a:lnTo>
                <a:lnTo>
                  <a:pt x="291" y="479"/>
                </a:lnTo>
                <a:lnTo>
                  <a:pt x="291" y="478"/>
                </a:lnTo>
                <a:lnTo>
                  <a:pt x="290" y="478"/>
                </a:lnTo>
                <a:lnTo>
                  <a:pt x="289" y="478"/>
                </a:lnTo>
                <a:lnTo>
                  <a:pt x="288" y="478"/>
                </a:lnTo>
                <a:lnTo>
                  <a:pt x="287" y="478"/>
                </a:lnTo>
                <a:lnTo>
                  <a:pt x="286" y="477"/>
                </a:lnTo>
                <a:lnTo>
                  <a:pt x="285" y="476"/>
                </a:lnTo>
                <a:lnTo>
                  <a:pt x="284" y="475"/>
                </a:lnTo>
                <a:lnTo>
                  <a:pt x="283" y="475"/>
                </a:lnTo>
                <a:lnTo>
                  <a:pt x="282" y="475"/>
                </a:lnTo>
                <a:lnTo>
                  <a:pt x="282" y="476"/>
                </a:lnTo>
                <a:lnTo>
                  <a:pt x="282" y="477"/>
                </a:lnTo>
                <a:lnTo>
                  <a:pt x="282" y="478"/>
                </a:lnTo>
                <a:lnTo>
                  <a:pt x="281" y="479"/>
                </a:lnTo>
                <a:lnTo>
                  <a:pt x="281" y="480"/>
                </a:lnTo>
                <a:lnTo>
                  <a:pt x="280" y="480"/>
                </a:lnTo>
                <a:lnTo>
                  <a:pt x="279" y="480"/>
                </a:lnTo>
                <a:lnTo>
                  <a:pt x="279" y="479"/>
                </a:lnTo>
                <a:lnTo>
                  <a:pt x="279" y="478"/>
                </a:lnTo>
                <a:lnTo>
                  <a:pt x="278" y="478"/>
                </a:lnTo>
                <a:lnTo>
                  <a:pt x="277" y="478"/>
                </a:lnTo>
                <a:lnTo>
                  <a:pt x="276" y="478"/>
                </a:lnTo>
                <a:lnTo>
                  <a:pt x="276" y="479"/>
                </a:lnTo>
                <a:lnTo>
                  <a:pt x="276" y="480"/>
                </a:lnTo>
                <a:lnTo>
                  <a:pt x="276" y="481"/>
                </a:lnTo>
                <a:lnTo>
                  <a:pt x="275" y="481"/>
                </a:lnTo>
                <a:lnTo>
                  <a:pt x="274" y="481"/>
                </a:lnTo>
                <a:lnTo>
                  <a:pt x="273" y="481"/>
                </a:lnTo>
                <a:lnTo>
                  <a:pt x="272" y="481"/>
                </a:lnTo>
                <a:lnTo>
                  <a:pt x="271" y="481"/>
                </a:lnTo>
                <a:lnTo>
                  <a:pt x="270" y="481"/>
                </a:lnTo>
                <a:lnTo>
                  <a:pt x="269" y="481"/>
                </a:lnTo>
                <a:lnTo>
                  <a:pt x="268" y="481"/>
                </a:lnTo>
                <a:lnTo>
                  <a:pt x="267" y="480"/>
                </a:lnTo>
                <a:lnTo>
                  <a:pt x="266" y="480"/>
                </a:lnTo>
                <a:lnTo>
                  <a:pt x="265" y="478"/>
                </a:lnTo>
                <a:lnTo>
                  <a:pt x="264" y="477"/>
                </a:lnTo>
                <a:lnTo>
                  <a:pt x="264" y="476"/>
                </a:lnTo>
                <a:lnTo>
                  <a:pt x="263" y="476"/>
                </a:lnTo>
                <a:lnTo>
                  <a:pt x="263" y="475"/>
                </a:lnTo>
                <a:lnTo>
                  <a:pt x="263" y="474"/>
                </a:lnTo>
                <a:lnTo>
                  <a:pt x="263" y="473"/>
                </a:lnTo>
                <a:lnTo>
                  <a:pt x="262" y="472"/>
                </a:lnTo>
                <a:lnTo>
                  <a:pt x="263" y="472"/>
                </a:lnTo>
                <a:lnTo>
                  <a:pt x="263" y="471"/>
                </a:lnTo>
                <a:lnTo>
                  <a:pt x="262" y="470"/>
                </a:lnTo>
                <a:lnTo>
                  <a:pt x="261" y="470"/>
                </a:lnTo>
                <a:lnTo>
                  <a:pt x="260" y="471"/>
                </a:lnTo>
                <a:lnTo>
                  <a:pt x="259" y="471"/>
                </a:lnTo>
                <a:lnTo>
                  <a:pt x="259" y="470"/>
                </a:lnTo>
                <a:lnTo>
                  <a:pt x="260" y="469"/>
                </a:lnTo>
                <a:lnTo>
                  <a:pt x="261" y="468"/>
                </a:lnTo>
                <a:lnTo>
                  <a:pt x="260" y="468"/>
                </a:lnTo>
                <a:lnTo>
                  <a:pt x="259" y="468"/>
                </a:lnTo>
                <a:lnTo>
                  <a:pt x="259" y="467"/>
                </a:lnTo>
                <a:lnTo>
                  <a:pt x="259" y="466"/>
                </a:lnTo>
                <a:lnTo>
                  <a:pt x="259" y="465"/>
                </a:lnTo>
                <a:lnTo>
                  <a:pt x="258" y="465"/>
                </a:lnTo>
                <a:lnTo>
                  <a:pt x="257" y="465"/>
                </a:lnTo>
                <a:lnTo>
                  <a:pt x="257" y="466"/>
                </a:lnTo>
                <a:lnTo>
                  <a:pt x="256" y="466"/>
                </a:lnTo>
                <a:lnTo>
                  <a:pt x="256" y="465"/>
                </a:lnTo>
                <a:lnTo>
                  <a:pt x="255" y="465"/>
                </a:lnTo>
                <a:lnTo>
                  <a:pt x="254" y="466"/>
                </a:lnTo>
                <a:lnTo>
                  <a:pt x="253" y="467"/>
                </a:lnTo>
                <a:lnTo>
                  <a:pt x="252" y="468"/>
                </a:lnTo>
                <a:lnTo>
                  <a:pt x="251" y="468"/>
                </a:lnTo>
                <a:lnTo>
                  <a:pt x="249" y="468"/>
                </a:lnTo>
                <a:lnTo>
                  <a:pt x="248" y="468"/>
                </a:lnTo>
                <a:lnTo>
                  <a:pt x="247" y="468"/>
                </a:lnTo>
                <a:lnTo>
                  <a:pt x="247" y="469"/>
                </a:lnTo>
                <a:lnTo>
                  <a:pt x="247" y="470"/>
                </a:lnTo>
                <a:lnTo>
                  <a:pt x="246" y="470"/>
                </a:lnTo>
                <a:lnTo>
                  <a:pt x="246" y="469"/>
                </a:lnTo>
                <a:lnTo>
                  <a:pt x="245" y="468"/>
                </a:lnTo>
                <a:lnTo>
                  <a:pt x="244" y="468"/>
                </a:lnTo>
                <a:lnTo>
                  <a:pt x="244" y="467"/>
                </a:lnTo>
                <a:lnTo>
                  <a:pt x="245" y="467"/>
                </a:lnTo>
                <a:lnTo>
                  <a:pt x="245" y="466"/>
                </a:lnTo>
                <a:lnTo>
                  <a:pt x="245" y="465"/>
                </a:lnTo>
                <a:lnTo>
                  <a:pt x="245" y="464"/>
                </a:lnTo>
                <a:lnTo>
                  <a:pt x="245" y="463"/>
                </a:lnTo>
                <a:lnTo>
                  <a:pt x="245" y="462"/>
                </a:lnTo>
                <a:lnTo>
                  <a:pt x="244" y="462"/>
                </a:lnTo>
                <a:lnTo>
                  <a:pt x="243" y="462"/>
                </a:lnTo>
                <a:lnTo>
                  <a:pt x="242" y="462"/>
                </a:lnTo>
                <a:lnTo>
                  <a:pt x="241" y="462"/>
                </a:lnTo>
                <a:lnTo>
                  <a:pt x="240" y="462"/>
                </a:lnTo>
                <a:lnTo>
                  <a:pt x="240" y="463"/>
                </a:lnTo>
                <a:lnTo>
                  <a:pt x="239" y="463"/>
                </a:lnTo>
                <a:lnTo>
                  <a:pt x="239" y="462"/>
                </a:lnTo>
                <a:lnTo>
                  <a:pt x="239" y="461"/>
                </a:lnTo>
                <a:lnTo>
                  <a:pt x="239" y="460"/>
                </a:lnTo>
                <a:lnTo>
                  <a:pt x="239" y="459"/>
                </a:lnTo>
                <a:lnTo>
                  <a:pt x="239" y="460"/>
                </a:lnTo>
                <a:lnTo>
                  <a:pt x="238" y="460"/>
                </a:lnTo>
                <a:lnTo>
                  <a:pt x="237" y="461"/>
                </a:lnTo>
                <a:lnTo>
                  <a:pt x="236" y="460"/>
                </a:lnTo>
                <a:lnTo>
                  <a:pt x="235" y="460"/>
                </a:lnTo>
                <a:lnTo>
                  <a:pt x="234" y="459"/>
                </a:lnTo>
                <a:lnTo>
                  <a:pt x="233" y="459"/>
                </a:lnTo>
                <a:lnTo>
                  <a:pt x="232" y="459"/>
                </a:lnTo>
                <a:lnTo>
                  <a:pt x="232" y="458"/>
                </a:lnTo>
                <a:lnTo>
                  <a:pt x="232" y="457"/>
                </a:lnTo>
                <a:lnTo>
                  <a:pt x="232" y="456"/>
                </a:lnTo>
                <a:lnTo>
                  <a:pt x="231" y="455"/>
                </a:lnTo>
                <a:lnTo>
                  <a:pt x="230" y="454"/>
                </a:lnTo>
                <a:lnTo>
                  <a:pt x="229" y="454"/>
                </a:lnTo>
                <a:lnTo>
                  <a:pt x="229" y="453"/>
                </a:lnTo>
                <a:lnTo>
                  <a:pt x="229" y="452"/>
                </a:lnTo>
                <a:lnTo>
                  <a:pt x="228" y="452"/>
                </a:lnTo>
                <a:lnTo>
                  <a:pt x="227" y="452"/>
                </a:lnTo>
                <a:lnTo>
                  <a:pt x="226" y="452"/>
                </a:lnTo>
                <a:lnTo>
                  <a:pt x="226" y="453"/>
                </a:lnTo>
                <a:lnTo>
                  <a:pt x="226" y="454"/>
                </a:lnTo>
                <a:lnTo>
                  <a:pt x="225" y="455"/>
                </a:lnTo>
                <a:lnTo>
                  <a:pt x="224" y="455"/>
                </a:lnTo>
                <a:lnTo>
                  <a:pt x="224" y="456"/>
                </a:lnTo>
                <a:lnTo>
                  <a:pt x="224" y="457"/>
                </a:lnTo>
                <a:lnTo>
                  <a:pt x="223" y="458"/>
                </a:lnTo>
                <a:lnTo>
                  <a:pt x="223" y="459"/>
                </a:lnTo>
                <a:lnTo>
                  <a:pt x="222" y="459"/>
                </a:lnTo>
                <a:lnTo>
                  <a:pt x="221" y="459"/>
                </a:lnTo>
                <a:lnTo>
                  <a:pt x="220" y="460"/>
                </a:lnTo>
                <a:lnTo>
                  <a:pt x="218" y="462"/>
                </a:lnTo>
                <a:lnTo>
                  <a:pt x="217" y="462"/>
                </a:lnTo>
                <a:lnTo>
                  <a:pt x="217" y="463"/>
                </a:lnTo>
                <a:lnTo>
                  <a:pt x="217" y="464"/>
                </a:lnTo>
                <a:lnTo>
                  <a:pt x="216" y="465"/>
                </a:lnTo>
                <a:lnTo>
                  <a:pt x="215" y="466"/>
                </a:lnTo>
                <a:lnTo>
                  <a:pt x="214" y="466"/>
                </a:lnTo>
                <a:lnTo>
                  <a:pt x="214" y="467"/>
                </a:lnTo>
                <a:lnTo>
                  <a:pt x="213" y="467"/>
                </a:lnTo>
                <a:lnTo>
                  <a:pt x="211" y="468"/>
                </a:lnTo>
                <a:lnTo>
                  <a:pt x="210" y="468"/>
                </a:lnTo>
                <a:lnTo>
                  <a:pt x="209" y="468"/>
                </a:lnTo>
                <a:lnTo>
                  <a:pt x="208" y="468"/>
                </a:lnTo>
                <a:lnTo>
                  <a:pt x="207" y="468"/>
                </a:lnTo>
                <a:lnTo>
                  <a:pt x="205" y="468"/>
                </a:lnTo>
                <a:lnTo>
                  <a:pt x="204" y="468"/>
                </a:lnTo>
                <a:lnTo>
                  <a:pt x="203" y="468"/>
                </a:lnTo>
                <a:lnTo>
                  <a:pt x="202" y="469"/>
                </a:lnTo>
                <a:lnTo>
                  <a:pt x="201" y="470"/>
                </a:lnTo>
                <a:lnTo>
                  <a:pt x="201" y="471"/>
                </a:lnTo>
                <a:lnTo>
                  <a:pt x="201" y="472"/>
                </a:lnTo>
                <a:lnTo>
                  <a:pt x="200" y="472"/>
                </a:lnTo>
                <a:lnTo>
                  <a:pt x="200" y="473"/>
                </a:lnTo>
                <a:lnTo>
                  <a:pt x="200" y="474"/>
                </a:lnTo>
                <a:lnTo>
                  <a:pt x="200" y="475"/>
                </a:lnTo>
                <a:lnTo>
                  <a:pt x="199" y="476"/>
                </a:lnTo>
                <a:lnTo>
                  <a:pt x="198" y="477"/>
                </a:lnTo>
                <a:lnTo>
                  <a:pt x="197" y="478"/>
                </a:lnTo>
                <a:lnTo>
                  <a:pt x="197" y="479"/>
                </a:lnTo>
                <a:lnTo>
                  <a:pt x="197" y="480"/>
                </a:lnTo>
                <a:lnTo>
                  <a:pt x="196" y="481"/>
                </a:lnTo>
                <a:lnTo>
                  <a:pt x="195" y="481"/>
                </a:lnTo>
                <a:lnTo>
                  <a:pt x="194" y="481"/>
                </a:lnTo>
                <a:lnTo>
                  <a:pt x="193" y="481"/>
                </a:lnTo>
                <a:lnTo>
                  <a:pt x="194" y="482"/>
                </a:lnTo>
                <a:lnTo>
                  <a:pt x="194" y="483"/>
                </a:lnTo>
                <a:lnTo>
                  <a:pt x="194" y="484"/>
                </a:lnTo>
                <a:lnTo>
                  <a:pt x="193" y="484"/>
                </a:lnTo>
                <a:lnTo>
                  <a:pt x="193" y="485"/>
                </a:lnTo>
                <a:lnTo>
                  <a:pt x="192" y="486"/>
                </a:lnTo>
                <a:lnTo>
                  <a:pt x="191" y="487"/>
                </a:lnTo>
                <a:lnTo>
                  <a:pt x="191" y="488"/>
                </a:lnTo>
                <a:lnTo>
                  <a:pt x="191" y="489"/>
                </a:lnTo>
                <a:lnTo>
                  <a:pt x="191" y="490"/>
                </a:lnTo>
                <a:lnTo>
                  <a:pt x="191" y="491"/>
                </a:lnTo>
                <a:lnTo>
                  <a:pt x="191" y="492"/>
                </a:lnTo>
                <a:lnTo>
                  <a:pt x="191" y="493"/>
                </a:lnTo>
                <a:lnTo>
                  <a:pt x="190" y="494"/>
                </a:lnTo>
                <a:lnTo>
                  <a:pt x="189" y="494"/>
                </a:lnTo>
                <a:lnTo>
                  <a:pt x="188" y="494"/>
                </a:lnTo>
                <a:lnTo>
                  <a:pt x="187" y="495"/>
                </a:lnTo>
                <a:lnTo>
                  <a:pt x="187" y="494"/>
                </a:lnTo>
                <a:lnTo>
                  <a:pt x="186" y="494"/>
                </a:lnTo>
                <a:lnTo>
                  <a:pt x="185" y="494"/>
                </a:lnTo>
                <a:lnTo>
                  <a:pt x="184" y="494"/>
                </a:lnTo>
                <a:lnTo>
                  <a:pt x="183" y="494"/>
                </a:lnTo>
                <a:lnTo>
                  <a:pt x="182" y="494"/>
                </a:lnTo>
                <a:lnTo>
                  <a:pt x="181" y="494"/>
                </a:lnTo>
                <a:lnTo>
                  <a:pt x="180" y="494"/>
                </a:lnTo>
                <a:lnTo>
                  <a:pt x="179" y="495"/>
                </a:lnTo>
                <a:lnTo>
                  <a:pt x="178" y="496"/>
                </a:lnTo>
                <a:lnTo>
                  <a:pt x="176" y="496"/>
                </a:lnTo>
                <a:lnTo>
                  <a:pt x="175" y="495"/>
                </a:lnTo>
                <a:lnTo>
                  <a:pt x="174" y="495"/>
                </a:lnTo>
                <a:lnTo>
                  <a:pt x="172" y="496"/>
                </a:lnTo>
                <a:lnTo>
                  <a:pt x="172" y="497"/>
                </a:lnTo>
                <a:lnTo>
                  <a:pt x="171" y="497"/>
                </a:lnTo>
                <a:lnTo>
                  <a:pt x="171" y="496"/>
                </a:lnTo>
                <a:lnTo>
                  <a:pt x="170" y="496"/>
                </a:lnTo>
                <a:lnTo>
                  <a:pt x="170" y="497"/>
                </a:lnTo>
                <a:lnTo>
                  <a:pt x="169" y="498"/>
                </a:lnTo>
                <a:lnTo>
                  <a:pt x="169" y="497"/>
                </a:lnTo>
                <a:lnTo>
                  <a:pt x="168" y="494"/>
                </a:lnTo>
                <a:lnTo>
                  <a:pt x="167" y="493"/>
                </a:lnTo>
                <a:lnTo>
                  <a:pt x="166" y="493"/>
                </a:lnTo>
                <a:lnTo>
                  <a:pt x="165" y="493"/>
                </a:lnTo>
                <a:lnTo>
                  <a:pt x="164" y="494"/>
                </a:lnTo>
                <a:lnTo>
                  <a:pt x="160" y="497"/>
                </a:lnTo>
                <a:lnTo>
                  <a:pt x="159" y="498"/>
                </a:lnTo>
                <a:lnTo>
                  <a:pt x="157" y="497"/>
                </a:lnTo>
                <a:lnTo>
                  <a:pt x="157" y="496"/>
                </a:lnTo>
                <a:lnTo>
                  <a:pt x="156" y="496"/>
                </a:lnTo>
                <a:lnTo>
                  <a:pt x="154" y="496"/>
                </a:lnTo>
                <a:lnTo>
                  <a:pt x="152" y="496"/>
                </a:lnTo>
                <a:lnTo>
                  <a:pt x="152" y="495"/>
                </a:lnTo>
                <a:lnTo>
                  <a:pt x="151" y="494"/>
                </a:lnTo>
                <a:lnTo>
                  <a:pt x="151" y="493"/>
                </a:lnTo>
                <a:lnTo>
                  <a:pt x="150" y="493"/>
                </a:lnTo>
                <a:lnTo>
                  <a:pt x="148" y="494"/>
                </a:lnTo>
                <a:lnTo>
                  <a:pt x="147" y="495"/>
                </a:lnTo>
                <a:lnTo>
                  <a:pt x="146" y="496"/>
                </a:lnTo>
                <a:lnTo>
                  <a:pt x="145" y="496"/>
                </a:lnTo>
                <a:lnTo>
                  <a:pt x="145" y="497"/>
                </a:lnTo>
                <a:lnTo>
                  <a:pt x="144" y="497"/>
                </a:lnTo>
                <a:lnTo>
                  <a:pt x="144" y="499"/>
                </a:lnTo>
                <a:lnTo>
                  <a:pt x="143" y="500"/>
                </a:lnTo>
                <a:lnTo>
                  <a:pt x="144" y="500"/>
                </a:lnTo>
                <a:lnTo>
                  <a:pt x="144" y="501"/>
                </a:lnTo>
                <a:lnTo>
                  <a:pt x="143" y="501"/>
                </a:lnTo>
                <a:lnTo>
                  <a:pt x="141" y="501"/>
                </a:lnTo>
                <a:lnTo>
                  <a:pt x="140" y="500"/>
                </a:lnTo>
                <a:lnTo>
                  <a:pt x="139" y="500"/>
                </a:lnTo>
                <a:lnTo>
                  <a:pt x="138" y="499"/>
                </a:lnTo>
                <a:lnTo>
                  <a:pt x="136" y="499"/>
                </a:lnTo>
                <a:lnTo>
                  <a:pt x="135" y="499"/>
                </a:lnTo>
                <a:lnTo>
                  <a:pt x="133" y="498"/>
                </a:lnTo>
                <a:lnTo>
                  <a:pt x="132" y="497"/>
                </a:lnTo>
                <a:lnTo>
                  <a:pt x="131" y="497"/>
                </a:lnTo>
                <a:lnTo>
                  <a:pt x="129" y="497"/>
                </a:lnTo>
                <a:lnTo>
                  <a:pt x="127" y="496"/>
                </a:lnTo>
                <a:lnTo>
                  <a:pt x="126" y="496"/>
                </a:lnTo>
                <a:lnTo>
                  <a:pt x="125" y="497"/>
                </a:lnTo>
                <a:lnTo>
                  <a:pt x="123" y="498"/>
                </a:lnTo>
                <a:lnTo>
                  <a:pt x="121" y="498"/>
                </a:lnTo>
                <a:lnTo>
                  <a:pt x="120" y="498"/>
                </a:lnTo>
                <a:lnTo>
                  <a:pt x="118" y="497"/>
                </a:lnTo>
                <a:lnTo>
                  <a:pt x="118" y="496"/>
                </a:lnTo>
                <a:lnTo>
                  <a:pt x="116" y="495"/>
                </a:lnTo>
                <a:lnTo>
                  <a:pt x="114" y="493"/>
                </a:lnTo>
                <a:lnTo>
                  <a:pt x="113" y="493"/>
                </a:lnTo>
                <a:lnTo>
                  <a:pt x="113" y="492"/>
                </a:lnTo>
                <a:lnTo>
                  <a:pt x="113" y="491"/>
                </a:lnTo>
                <a:lnTo>
                  <a:pt x="112" y="491"/>
                </a:lnTo>
                <a:lnTo>
                  <a:pt x="112" y="490"/>
                </a:lnTo>
                <a:lnTo>
                  <a:pt x="111" y="490"/>
                </a:lnTo>
                <a:lnTo>
                  <a:pt x="109" y="488"/>
                </a:lnTo>
                <a:lnTo>
                  <a:pt x="108" y="488"/>
                </a:lnTo>
                <a:lnTo>
                  <a:pt x="107" y="487"/>
                </a:lnTo>
                <a:lnTo>
                  <a:pt x="106" y="487"/>
                </a:lnTo>
                <a:lnTo>
                  <a:pt x="105" y="485"/>
                </a:lnTo>
                <a:lnTo>
                  <a:pt x="104" y="484"/>
                </a:lnTo>
                <a:lnTo>
                  <a:pt x="102" y="483"/>
                </a:lnTo>
                <a:lnTo>
                  <a:pt x="102" y="481"/>
                </a:lnTo>
                <a:lnTo>
                  <a:pt x="101" y="481"/>
                </a:lnTo>
                <a:lnTo>
                  <a:pt x="101" y="480"/>
                </a:lnTo>
                <a:lnTo>
                  <a:pt x="99" y="477"/>
                </a:lnTo>
                <a:lnTo>
                  <a:pt x="98" y="477"/>
                </a:lnTo>
                <a:lnTo>
                  <a:pt x="96" y="475"/>
                </a:lnTo>
                <a:lnTo>
                  <a:pt x="95" y="475"/>
                </a:lnTo>
                <a:lnTo>
                  <a:pt x="94" y="476"/>
                </a:lnTo>
                <a:lnTo>
                  <a:pt x="90" y="476"/>
                </a:lnTo>
                <a:lnTo>
                  <a:pt x="88" y="476"/>
                </a:lnTo>
                <a:lnTo>
                  <a:pt x="87" y="475"/>
                </a:lnTo>
                <a:lnTo>
                  <a:pt x="86" y="475"/>
                </a:lnTo>
                <a:lnTo>
                  <a:pt x="85" y="474"/>
                </a:lnTo>
                <a:lnTo>
                  <a:pt x="85" y="472"/>
                </a:lnTo>
                <a:lnTo>
                  <a:pt x="85" y="471"/>
                </a:lnTo>
                <a:lnTo>
                  <a:pt x="83" y="469"/>
                </a:lnTo>
                <a:lnTo>
                  <a:pt x="83" y="468"/>
                </a:lnTo>
                <a:lnTo>
                  <a:pt x="82" y="466"/>
                </a:lnTo>
                <a:lnTo>
                  <a:pt x="82" y="463"/>
                </a:lnTo>
                <a:lnTo>
                  <a:pt x="82" y="462"/>
                </a:lnTo>
                <a:lnTo>
                  <a:pt x="81" y="461"/>
                </a:lnTo>
                <a:lnTo>
                  <a:pt x="80" y="460"/>
                </a:lnTo>
                <a:lnTo>
                  <a:pt x="79" y="459"/>
                </a:lnTo>
                <a:lnTo>
                  <a:pt x="78" y="456"/>
                </a:lnTo>
                <a:lnTo>
                  <a:pt x="78" y="455"/>
                </a:lnTo>
                <a:lnTo>
                  <a:pt x="78" y="453"/>
                </a:lnTo>
                <a:lnTo>
                  <a:pt x="78" y="452"/>
                </a:lnTo>
                <a:lnTo>
                  <a:pt x="79" y="451"/>
                </a:lnTo>
                <a:lnTo>
                  <a:pt x="80" y="450"/>
                </a:lnTo>
                <a:lnTo>
                  <a:pt x="81" y="449"/>
                </a:lnTo>
                <a:lnTo>
                  <a:pt x="82" y="449"/>
                </a:lnTo>
                <a:lnTo>
                  <a:pt x="82" y="448"/>
                </a:lnTo>
                <a:lnTo>
                  <a:pt x="83" y="445"/>
                </a:lnTo>
                <a:lnTo>
                  <a:pt x="84" y="444"/>
                </a:lnTo>
                <a:lnTo>
                  <a:pt x="85" y="444"/>
                </a:lnTo>
                <a:lnTo>
                  <a:pt x="88" y="444"/>
                </a:lnTo>
                <a:lnTo>
                  <a:pt x="89" y="443"/>
                </a:lnTo>
                <a:lnTo>
                  <a:pt x="90" y="441"/>
                </a:lnTo>
                <a:lnTo>
                  <a:pt x="91" y="440"/>
                </a:lnTo>
                <a:lnTo>
                  <a:pt x="91" y="439"/>
                </a:lnTo>
                <a:lnTo>
                  <a:pt x="91" y="437"/>
                </a:lnTo>
                <a:lnTo>
                  <a:pt x="92" y="436"/>
                </a:lnTo>
                <a:lnTo>
                  <a:pt x="95" y="435"/>
                </a:lnTo>
                <a:lnTo>
                  <a:pt x="96" y="433"/>
                </a:lnTo>
                <a:lnTo>
                  <a:pt x="96" y="432"/>
                </a:lnTo>
                <a:lnTo>
                  <a:pt x="96" y="431"/>
                </a:lnTo>
                <a:lnTo>
                  <a:pt x="97" y="430"/>
                </a:lnTo>
                <a:lnTo>
                  <a:pt x="98" y="430"/>
                </a:lnTo>
                <a:lnTo>
                  <a:pt x="99" y="428"/>
                </a:lnTo>
                <a:lnTo>
                  <a:pt x="98" y="423"/>
                </a:lnTo>
                <a:lnTo>
                  <a:pt x="99" y="422"/>
                </a:lnTo>
                <a:lnTo>
                  <a:pt x="99" y="420"/>
                </a:lnTo>
                <a:lnTo>
                  <a:pt x="101" y="418"/>
                </a:lnTo>
                <a:lnTo>
                  <a:pt x="101" y="417"/>
                </a:lnTo>
                <a:lnTo>
                  <a:pt x="101" y="416"/>
                </a:lnTo>
                <a:lnTo>
                  <a:pt x="101" y="411"/>
                </a:lnTo>
                <a:lnTo>
                  <a:pt x="100" y="410"/>
                </a:lnTo>
                <a:lnTo>
                  <a:pt x="99" y="409"/>
                </a:lnTo>
                <a:lnTo>
                  <a:pt x="99" y="408"/>
                </a:lnTo>
                <a:lnTo>
                  <a:pt x="99" y="407"/>
                </a:lnTo>
                <a:lnTo>
                  <a:pt x="100" y="407"/>
                </a:lnTo>
                <a:lnTo>
                  <a:pt x="100" y="406"/>
                </a:lnTo>
                <a:lnTo>
                  <a:pt x="100" y="405"/>
                </a:lnTo>
                <a:lnTo>
                  <a:pt x="100" y="404"/>
                </a:lnTo>
                <a:lnTo>
                  <a:pt x="101" y="404"/>
                </a:lnTo>
                <a:lnTo>
                  <a:pt x="101" y="403"/>
                </a:lnTo>
                <a:lnTo>
                  <a:pt x="101" y="402"/>
                </a:lnTo>
                <a:lnTo>
                  <a:pt x="101" y="401"/>
                </a:lnTo>
                <a:lnTo>
                  <a:pt x="102" y="401"/>
                </a:lnTo>
                <a:lnTo>
                  <a:pt x="102" y="400"/>
                </a:lnTo>
                <a:lnTo>
                  <a:pt x="103" y="399"/>
                </a:lnTo>
                <a:lnTo>
                  <a:pt x="102" y="399"/>
                </a:lnTo>
                <a:lnTo>
                  <a:pt x="102" y="398"/>
                </a:lnTo>
                <a:lnTo>
                  <a:pt x="103" y="398"/>
                </a:lnTo>
                <a:lnTo>
                  <a:pt x="104" y="398"/>
                </a:lnTo>
                <a:lnTo>
                  <a:pt x="105" y="398"/>
                </a:lnTo>
                <a:lnTo>
                  <a:pt x="106" y="398"/>
                </a:lnTo>
                <a:lnTo>
                  <a:pt x="106" y="397"/>
                </a:lnTo>
                <a:lnTo>
                  <a:pt x="107" y="397"/>
                </a:lnTo>
                <a:lnTo>
                  <a:pt x="107" y="396"/>
                </a:lnTo>
                <a:lnTo>
                  <a:pt x="107" y="395"/>
                </a:lnTo>
                <a:lnTo>
                  <a:pt x="107" y="396"/>
                </a:lnTo>
                <a:lnTo>
                  <a:pt x="106" y="395"/>
                </a:lnTo>
                <a:lnTo>
                  <a:pt x="105" y="395"/>
                </a:lnTo>
                <a:lnTo>
                  <a:pt x="104" y="395"/>
                </a:lnTo>
                <a:lnTo>
                  <a:pt x="104" y="394"/>
                </a:lnTo>
                <a:lnTo>
                  <a:pt x="105" y="393"/>
                </a:lnTo>
                <a:lnTo>
                  <a:pt x="106" y="392"/>
                </a:lnTo>
                <a:lnTo>
                  <a:pt x="106" y="391"/>
                </a:lnTo>
                <a:lnTo>
                  <a:pt x="105" y="391"/>
                </a:lnTo>
                <a:lnTo>
                  <a:pt x="104" y="391"/>
                </a:lnTo>
                <a:lnTo>
                  <a:pt x="104" y="390"/>
                </a:lnTo>
                <a:lnTo>
                  <a:pt x="104" y="389"/>
                </a:lnTo>
                <a:lnTo>
                  <a:pt x="104" y="388"/>
                </a:lnTo>
                <a:lnTo>
                  <a:pt x="105" y="388"/>
                </a:lnTo>
                <a:lnTo>
                  <a:pt x="105" y="387"/>
                </a:lnTo>
                <a:lnTo>
                  <a:pt x="105" y="386"/>
                </a:lnTo>
                <a:lnTo>
                  <a:pt x="105" y="385"/>
                </a:lnTo>
                <a:lnTo>
                  <a:pt x="106" y="385"/>
                </a:lnTo>
                <a:lnTo>
                  <a:pt x="107" y="385"/>
                </a:lnTo>
                <a:lnTo>
                  <a:pt x="107" y="384"/>
                </a:lnTo>
                <a:lnTo>
                  <a:pt x="106" y="384"/>
                </a:lnTo>
                <a:lnTo>
                  <a:pt x="106" y="383"/>
                </a:lnTo>
                <a:lnTo>
                  <a:pt x="107" y="383"/>
                </a:lnTo>
                <a:lnTo>
                  <a:pt x="107" y="384"/>
                </a:lnTo>
                <a:lnTo>
                  <a:pt x="107" y="383"/>
                </a:lnTo>
                <a:lnTo>
                  <a:pt x="108" y="383"/>
                </a:lnTo>
                <a:lnTo>
                  <a:pt x="109" y="382"/>
                </a:lnTo>
                <a:lnTo>
                  <a:pt x="108" y="382"/>
                </a:lnTo>
                <a:lnTo>
                  <a:pt x="108" y="381"/>
                </a:lnTo>
                <a:lnTo>
                  <a:pt x="108" y="380"/>
                </a:lnTo>
                <a:lnTo>
                  <a:pt x="109" y="380"/>
                </a:lnTo>
                <a:lnTo>
                  <a:pt x="110" y="381"/>
                </a:lnTo>
                <a:lnTo>
                  <a:pt x="110" y="382"/>
                </a:lnTo>
                <a:lnTo>
                  <a:pt x="111" y="382"/>
                </a:lnTo>
                <a:lnTo>
                  <a:pt x="111" y="381"/>
                </a:lnTo>
                <a:lnTo>
                  <a:pt x="111" y="380"/>
                </a:lnTo>
                <a:lnTo>
                  <a:pt x="112" y="380"/>
                </a:lnTo>
                <a:lnTo>
                  <a:pt x="112" y="379"/>
                </a:lnTo>
                <a:lnTo>
                  <a:pt x="113" y="379"/>
                </a:lnTo>
                <a:lnTo>
                  <a:pt x="113" y="378"/>
                </a:lnTo>
                <a:lnTo>
                  <a:pt x="114" y="378"/>
                </a:lnTo>
                <a:lnTo>
                  <a:pt x="115" y="378"/>
                </a:lnTo>
                <a:lnTo>
                  <a:pt x="116" y="378"/>
                </a:lnTo>
                <a:lnTo>
                  <a:pt x="117" y="377"/>
                </a:lnTo>
                <a:lnTo>
                  <a:pt x="118" y="376"/>
                </a:lnTo>
                <a:lnTo>
                  <a:pt x="118" y="375"/>
                </a:lnTo>
                <a:lnTo>
                  <a:pt x="119" y="375"/>
                </a:lnTo>
                <a:lnTo>
                  <a:pt x="120" y="375"/>
                </a:lnTo>
                <a:lnTo>
                  <a:pt x="120" y="374"/>
                </a:lnTo>
                <a:lnTo>
                  <a:pt x="120" y="373"/>
                </a:lnTo>
                <a:lnTo>
                  <a:pt x="120" y="372"/>
                </a:lnTo>
                <a:lnTo>
                  <a:pt x="121" y="372"/>
                </a:lnTo>
                <a:lnTo>
                  <a:pt x="122" y="372"/>
                </a:lnTo>
                <a:lnTo>
                  <a:pt x="122" y="371"/>
                </a:lnTo>
                <a:lnTo>
                  <a:pt x="123" y="371"/>
                </a:lnTo>
                <a:lnTo>
                  <a:pt x="123" y="370"/>
                </a:lnTo>
                <a:lnTo>
                  <a:pt x="124" y="370"/>
                </a:lnTo>
                <a:lnTo>
                  <a:pt x="124" y="369"/>
                </a:lnTo>
                <a:lnTo>
                  <a:pt x="124" y="368"/>
                </a:lnTo>
                <a:lnTo>
                  <a:pt x="125" y="368"/>
                </a:lnTo>
                <a:lnTo>
                  <a:pt x="125" y="367"/>
                </a:lnTo>
                <a:lnTo>
                  <a:pt x="125" y="366"/>
                </a:lnTo>
                <a:lnTo>
                  <a:pt x="126" y="366"/>
                </a:lnTo>
                <a:lnTo>
                  <a:pt x="126" y="365"/>
                </a:lnTo>
                <a:lnTo>
                  <a:pt x="125" y="364"/>
                </a:lnTo>
                <a:lnTo>
                  <a:pt x="125" y="363"/>
                </a:lnTo>
                <a:lnTo>
                  <a:pt x="125" y="361"/>
                </a:lnTo>
                <a:lnTo>
                  <a:pt x="123" y="360"/>
                </a:lnTo>
                <a:lnTo>
                  <a:pt x="120" y="359"/>
                </a:lnTo>
                <a:lnTo>
                  <a:pt x="119" y="359"/>
                </a:lnTo>
                <a:lnTo>
                  <a:pt x="117" y="357"/>
                </a:lnTo>
                <a:lnTo>
                  <a:pt x="119" y="352"/>
                </a:lnTo>
                <a:lnTo>
                  <a:pt x="120" y="352"/>
                </a:lnTo>
                <a:lnTo>
                  <a:pt x="120" y="350"/>
                </a:lnTo>
                <a:lnTo>
                  <a:pt x="123" y="348"/>
                </a:lnTo>
                <a:lnTo>
                  <a:pt x="124" y="347"/>
                </a:lnTo>
                <a:lnTo>
                  <a:pt x="124" y="346"/>
                </a:lnTo>
                <a:lnTo>
                  <a:pt x="125" y="346"/>
                </a:lnTo>
                <a:lnTo>
                  <a:pt x="126" y="345"/>
                </a:lnTo>
                <a:lnTo>
                  <a:pt x="126" y="344"/>
                </a:lnTo>
                <a:lnTo>
                  <a:pt x="127" y="344"/>
                </a:lnTo>
                <a:lnTo>
                  <a:pt x="127" y="343"/>
                </a:lnTo>
                <a:lnTo>
                  <a:pt x="128" y="343"/>
                </a:lnTo>
                <a:lnTo>
                  <a:pt x="128" y="341"/>
                </a:lnTo>
                <a:lnTo>
                  <a:pt x="129" y="340"/>
                </a:lnTo>
                <a:lnTo>
                  <a:pt x="129" y="338"/>
                </a:lnTo>
                <a:lnTo>
                  <a:pt x="130" y="337"/>
                </a:lnTo>
                <a:lnTo>
                  <a:pt x="130" y="336"/>
                </a:lnTo>
                <a:lnTo>
                  <a:pt x="131" y="336"/>
                </a:lnTo>
                <a:lnTo>
                  <a:pt x="130" y="336"/>
                </a:lnTo>
                <a:lnTo>
                  <a:pt x="130" y="335"/>
                </a:lnTo>
                <a:lnTo>
                  <a:pt x="130" y="334"/>
                </a:lnTo>
                <a:lnTo>
                  <a:pt x="131" y="334"/>
                </a:lnTo>
                <a:lnTo>
                  <a:pt x="132" y="333"/>
                </a:lnTo>
                <a:lnTo>
                  <a:pt x="132" y="332"/>
                </a:lnTo>
                <a:lnTo>
                  <a:pt x="132" y="331"/>
                </a:lnTo>
                <a:lnTo>
                  <a:pt x="132" y="330"/>
                </a:lnTo>
                <a:lnTo>
                  <a:pt x="131" y="329"/>
                </a:lnTo>
                <a:lnTo>
                  <a:pt x="131" y="328"/>
                </a:lnTo>
                <a:lnTo>
                  <a:pt x="131" y="327"/>
                </a:lnTo>
                <a:lnTo>
                  <a:pt x="131" y="326"/>
                </a:lnTo>
                <a:lnTo>
                  <a:pt x="132" y="325"/>
                </a:lnTo>
                <a:lnTo>
                  <a:pt x="132" y="323"/>
                </a:lnTo>
                <a:lnTo>
                  <a:pt x="132" y="322"/>
                </a:lnTo>
                <a:lnTo>
                  <a:pt x="132" y="321"/>
                </a:lnTo>
                <a:lnTo>
                  <a:pt x="133" y="321"/>
                </a:lnTo>
                <a:lnTo>
                  <a:pt x="134" y="320"/>
                </a:lnTo>
                <a:lnTo>
                  <a:pt x="134" y="319"/>
                </a:lnTo>
                <a:lnTo>
                  <a:pt x="135" y="318"/>
                </a:lnTo>
                <a:lnTo>
                  <a:pt x="136" y="318"/>
                </a:lnTo>
                <a:lnTo>
                  <a:pt x="137" y="318"/>
                </a:lnTo>
                <a:lnTo>
                  <a:pt x="138" y="318"/>
                </a:lnTo>
                <a:lnTo>
                  <a:pt x="138" y="317"/>
                </a:lnTo>
                <a:lnTo>
                  <a:pt x="139" y="317"/>
                </a:lnTo>
                <a:lnTo>
                  <a:pt x="140" y="317"/>
                </a:lnTo>
                <a:lnTo>
                  <a:pt x="141" y="317"/>
                </a:lnTo>
                <a:lnTo>
                  <a:pt x="141" y="316"/>
                </a:lnTo>
                <a:lnTo>
                  <a:pt x="142" y="316"/>
                </a:lnTo>
                <a:lnTo>
                  <a:pt x="143" y="316"/>
                </a:lnTo>
                <a:lnTo>
                  <a:pt x="144" y="316"/>
                </a:lnTo>
                <a:lnTo>
                  <a:pt x="145" y="315"/>
                </a:lnTo>
                <a:lnTo>
                  <a:pt x="145" y="314"/>
                </a:lnTo>
                <a:lnTo>
                  <a:pt x="146" y="313"/>
                </a:lnTo>
                <a:lnTo>
                  <a:pt x="146" y="312"/>
                </a:lnTo>
                <a:lnTo>
                  <a:pt x="145" y="311"/>
                </a:lnTo>
                <a:lnTo>
                  <a:pt x="145" y="310"/>
                </a:lnTo>
                <a:lnTo>
                  <a:pt x="144" y="309"/>
                </a:lnTo>
                <a:lnTo>
                  <a:pt x="143" y="308"/>
                </a:lnTo>
                <a:lnTo>
                  <a:pt x="142" y="308"/>
                </a:lnTo>
                <a:lnTo>
                  <a:pt x="141" y="308"/>
                </a:lnTo>
                <a:lnTo>
                  <a:pt x="140" y="307"/>
                </a:lnTo>
                <a:lnTo>
                  <a:pt x="138" y="306"/>
                </a:lnTo>
                <a:lnTo>
                  <a:pt x="138" y="304"/>
                </a:lnTo>
                <a:lnTo>
                  <a:pt x="137" y="304"/>
                </a:lnTo>
                <a:lnTo>
                  <a:pt x="135" y="303"/>
                </a:lnTo>
                <a:lnTo>
                  <a:pt x="133" y="302"/>
                </a:lnTo>
                <a:lnTo>
                  <a:pt x="132" y="302"/>
                </a:lnTo>
                <a:lnTo>
                  <a:pt x="132" y="301"/>
                </a:lnTo>
                <a:lnTo>
                  <a:pt x="131" y="301"/>
                </a:lnTo>
                <a:lnTo>
                  <a:pt x="130" y="301"/>
                </a:lnTo>
                <a:lnTo>
                  <a:pt x="129" y="301"/>
                </a:lnTo>
                <a:lnTo>
                  <a:pt x="128" y="300"/>
                </a:lnTo>
                <a:lnTo>
                  <a:pt x="127" y="300"/>
                </a:lnTo>
                <a:lnTo>
                  <a:pt x="126" y="300"/>
                </a:lnTo>
                <a:lnTo>
                  <a:pt x="126" y="299"/>
                </a:lnTo>
                <a:lnTo>
                  <a:pt x="126" y="298"/>
                </a:lnTo>
                <a:lnTo>
                  <a:pt x="124" y="298"/>
                </a:lnTo>
                <a:lnTo>
                  <a:pt x="124" y="297"/>
                </a:lnTo>
                <a:lnTo>
                  <a:pt x="123" y="297"/>
                </a:lnTo>
                <a:lnTo>
                  <a:pt x="122" y="296"/>
                </a:lnTo>
                <a:lnTo>
                  <a:pt x="122" y="295"/>
                </a:lnTo>
                <a:lnTo>
                  <a:pt x="121" y="295"/>
                </a:lnTo>
                <a:lnTo>
                  <a:pt x="120" y="295"/>
                </a:lnTo>
                <a:lnTo>
                  <a:pt x="120" y="294"/>
                </a:lnTo>
                <a:lnTo>
                  <a:pt x="120" y="293"/>
                </a:lnTo>
                <a:lnTo>
                  <a:pt x="119" y="292"/>
                </a:lnTo>
                <a:lnTo>
                  <a:pt x="118" y="292"/>
                </a:lnTo>
                <a:lnTo>
                  <a:pt x="118" y="291"/>
                </a:lnTo>
                <a:lnTo>
                  <a:pt x="117" y="291"/>
                </a:lnTo>
                <a:lnTo>
                  <a:pt x="115" y="289"/>
                </a:lnTo>
                <a:lnTo>
                  <a:pt x="113" y="288"/>
                </a:lnTo>
                <a:lnTo>
                  <a:pt x="113" y="287"/>
                </a:lnTo>
                <a:lnTo>
                  <a:pt x="113" y="286"/>
                </a:lnTo>
                <a:lnTo>
                  <a:pt x="112" y="286"/>
                </a:lnTo>
                <a:lnTo>
                  <a:pt x="111" y="286"/>
                </a:lnTo>
                <a:lnTo>
                  <a:pt x="109" y="286"/>
                </a:lnTo>
                <a:lnTo>
                  <a:pt x="107" y="286"/>
                </a:lnTo>
                <a:lnTo>
                  <a:pt x="107" y="285"/>
                </a:lnTo>
                <a:lnTo>
                  <a:pt x="106" y="283"/>
                </a:lnTo>
                <a:lnTo>
                  <a:pt x="105" y="283"/>
                </a:lnTo>
                <a:lnTo>
                  <a:pt x="104" y="283"/>
                </a:lnTo>
                <a:lnTo>
                  <a:pt x="103" y="283"/>
                </a:lnTo>
                <a:lnTo>
                  <a:pt x="101" y="282"/>
                </a:lnTo>
                <a:lnTo>
                  <a:pt x="101" y="281"/>
                </a:lnTo>
                <a:lnTo>
                  <a:pt x="100" y="279"/>
                </a:lnTo>
                <a:lnTo>
                  <a:pt x="99" y="279"/>
                </a:lnTo>
                <a:lnTo>
                  <a:pt x="98" y="281"/>
                </a:lnTo>
                <a:lnTo>
                  <a:pt x="97" y="282"/>
                </a:lnTo>
                <a:lnTo>
                  <a:pt x="97" y="283"/>
                </a:lnTo>
                <a:lnTo>
                  <a:pt x="96" y="284"/>
                </a:lnTo>
                <a:lnTo>
                  <a:pt x="96" y="285"/>
                </a:lnTo>
                <a:lnTo>
                  <a:pt x="95" y="285"/>
                </a:lnTo>
                <a:lnTo>
                  <a:pt x="94" y="286"/>
                </a:lnTo>
                <a:lnTo>
                  <a:pt x="93" y="287"/>
                </a:lnTo>
                <a:lnTo>
                  <a:pt x="92" y="288"/>
                </a:lnTo>
                <a:lnTo>
                  <a:pt x="92" y="289"/>
                </a:lnTo>
                <a:lnTo>
                  <a:pt x="91" y="289"/>
                </a:lnTo>
                <a:lnTo>
                  <a:pt x="90" y="290"/>
                </a:lnTo>
                <a:lnTo>
                  <a:pt x="90" y="291"/>
                </a:lnTo>
                <a:lnTo>
                  <a:pt x="89" y="292"/>
                </a:lnTo>
                <a:lnTo>
                  <a:pt x="88" y="291"/>
                </a:lnTo>
                <a:lnTo>
                  <a:pt x="86" y="291"/>
                </a:lnTo>
                <a:lnTo>
                  <a:pt x="84" y="290"/>
                </a:lnTo>
                <a:lnTo>
                  <a:pt x="83" y="291"/>
                </a:lnTo>
                <a:lnTo>
                  <a:pt x="82" y="292"/>
                </a:lnTo>
                <a:lnTo>
                  <a:pt x="82" y="291"/>
                </a:lnTo>
                <a:lnTo>
                  <a:pt x="82" y="292"/>
                </a:lnTo>
                <a:lnTo>
                  <a:pt x="81" y="291"/>
                </a:lnTo>
                <a:lnTo>
                  <a:pt x="79" y="291"/>
                </a:lnTo>
                <a:lnTo>
                  <a:pt x="77" y="291"/>
                </a:lnTo>
                <a:lnTo>
                  <a:pt x="76" y="292"/>
                </a:lnTo>
                <a:lnTo>
                  <a:pt x="76" y="293"/>
                </a:lnTo>
                <a:lnTo>
                  <a:pt x="75" y="295"/>
                </a:lnTo>
                <a:lnTo>
                  <a:pt x="69" y="298"/>
                </a:lnTo>
                <a:lnTo>
                  <a:pt x="63" y="302"/>
                </a:lnTo>
                <a:lnTo>
                  <a:pt x="62" y="303"/>
                </a:lnTo>
                <a:lnTo>
                  <a:pt x="61" y="304"/>
                </a:lnTo>
                <a:lnTo>
                  <a:pt x="61" y="305"/>
                </a:lnTo>
                <a:lnTo>
                  <a:pt x="61" y="308"/>
                </a:lnTo>
                <a:lnTo>
                  <a:pt x="62" y="308"/>
                </a:lnTo>
                <a:lnTo>
                  <a:pt x="62" y="309"/>
                </a:lnTo>
                <a:lnTo>
                  <a:pt x="62" y="310"/>
                </a:lnTo>
                <a:lnTo>
                  <a:pt x="61" y="312"/>
                </a:lnTo>
                <a:lnTo>
                  <a:pt x="60" y="313"/>
                </a:lnTo>
                <a:lnTo>
                  <a:pt x="60" y="314"/>
                </a:lnTo>
                <a:lnTo>
                  <a:pt x="61" y="317"/>
                </a:lnTo>
                <a:lnTo>
                  <a:pt x="61" y="318"/>
                </a:lnTo>
                <a:lnTo>
                  <a:pt x="60" y="321"/>
                </a:lnTo>
                <a:lnTo>
                  <a:pt x="59" y="323"/>
                </a:lnTo>
                <a:lnTo>
                  <a:pt x="58" y="326"/>
                </a:lnTo>
                <a:lnTo>
                  <a:pt x="57" y="326"/>
                </a:lnTo>
                <a:lnTo>
                  <a:pt x="57" y="327"/>
                </a:lnTo>
                <a:lnTo>
                  <a:pt x="56" y="327"/>
                </a:lnTo>
                <a:lnTo>
                  <a:pt x="55" y="327"/>
                </a:lnTo>
                <a:lnTo>
                  <a:pt x="54" y="327"/>
                </a:lnTo>
                <a:lnTo>
                  <a:pt x="53" y="326"/>
                </a:lnTo>
                <a:lnTo>
                  <a:pt x="51" y="326"/>
                </a:lnTo>
                <a:lnTo>
                  <a:pt x="50" y="326"/>
                </a:lnTo>
                <a:lnTo>
                  <a:pt x="49" y="326"/>
                </a:lnTo>
                <a:lnTo>
                  <a:pt x="48" y="326"/>
                </a:lnTo>
                <a:lnTo>
                  <a:pt x="47" y="325"/>
                </a:lnTo>
                <a:lnTo>
                  <a:pt x="46" y="325"/>
                </a:lnTo>
                <a:lnTo>
                  <a:pt x="45" y="325"/>
                </a:lnTo>
                <a:lnTo>
                  <a:pt x="45" y="326"/>
                </a:lnTo>
                <a:lnTo>
                  <a:pt x="45" y="327"/>
                </a:lnTo>
                <a:lnTo>
                  <a:pt x="44" y="327"/>
                </a:lnTo>
                <a:lnTo>
                  <a:pt x="44" y="328"/>
                </a:lnTo>
                <a:lnTo>
                  <a:pt x="44" y="329"/>
                </a:lnTo>
                <a:lnTo>
                  <a:pt x="43" y="329"/>
                </a:lnTo>
                <a:lnTo>
                  <a:pt x="43" y="330"/>
                </a:lnTo>
                <a:lnTo>
                  <a:pt x="43" y="331"/>
                </a:lnTo>
                <a:lnTo>
                  <a:pt x="42" y="331"/>
                </a:lnTo>
                <a:lnTo>
                  <a:pt x="41" y="331"/>
                </a:lnTo>
                <a:lnTo>
                  <a:pt x="40" y="331"/>
                </a:lnTo>
                <a:lnTo>
                  <a:pt x="40" y="332"/>
                </a:lnTo>
                <a:lnTo>
                  <a:pt x="40" y="333"/>
                </a:lnTo>
                <a:lnTo>
                  <a:pt x="39" y="333"/>
                </a:lnTo>
                <a:lnTo>
                  <a:pt x="38" y="333"/>
                </a:lnTo>
                <a:lnTo>
                  <a:pt x="38" y="334"/>
                </a:lnTo>
                <a:lnTo>
                  <a:pt x="37" y="334"/>
                </a:lnTo>
                <a:lnTo>
                  <a:pt x="36" y="333"/>
                </a:lnTo>
                <a:lnTo>
                  <a:pt x="36" y="332"/>
                </a:lnTo>
                <a:lnTo>
                  <a:pt x="36" y="331"/>
                </a:lnTo>
                <a:lnTo>
                  <a:pt x="36" y="330"/>
                </a:lnTo>
                <a:lnTo>
                  <a:pt x="37" y="330"/>
                </a:lnTo>
                <a:lnTo>
                  <a:pt x="37" y="329"/>
                </a:lnTo>
                <a:lnTo>
                  <a:pt x="36" y="328"/>
                </a:lnTo>
                <a:lnTo>
                  <a:pt x="36" y="329"/>
                </a:lnTo>
                <a:lnTo>
                  <a:pt x="35" y="329"/>
                </a:lnTo>
                <a:lnTo>
                  <a:pt x="35" y="328"/>
                </a:lnTo>
                <a:lnTo>
                  <a:pt x="35" y="327"/>
                </a:lnTo>
                <a:lnTo>
                  <a:pt x="35" y="326"/>
                </a:lnTo>
                <a:lnTo>
                  <a:pt x="35" y="325"/>
                </a:lnTo>
                <a:lnTo>
                  <a:pt x="34" y="325"/>
                </a:lnTo>
                <a:lnTo>
                  <a:pt x="34" y="324"/>
                </a:lnTo>
                <a:lnTo>
                  <a:pt x="33" y="324"/>
                </a:lnTo>
                <a:lnTo>
                  <a:pt x="32" y="324"/>
                </a:lnTo>
                <a:lnTo>
                  <a:pt x="32" y="323"/>
                </a:lnTo>
                <a:lnTo>
                  <a:pt x="28" y="323"/>
                </a:lnTo>
                <a:lnTo>
                  <a:pt x="27" y="323"/>
                </a:lnTo>
                <a:lnTo>
                  <a:pt x="26" y="323"/>
                </a:lnTo>
                <a:lnTo>
                  <a:pt x="26" y="324"/>
                </a:lnTo>
                <a:lnTo>
                  <a:pt x="25" y="324"/>
                </a:lnTo>
                <a:lnTo>
                  <a:pt x="25" y="325"/>
                </a:lnTo>
                <a:lnTo>
                  <a:pt x="24" y="325"/>
                </a:lnTo>
                <a:lnTo>
                  <a:pt x="24" y="326"/>
                </a:lnTo>
                <a:lnTo>
                  <a:pt x="23" y="326"/>
                </a:lnTo>
                <a:lnTo>
                  <a:pt x="23" y="327"/>
                </a:lnTo>
                <a:lnTo>
                  <a:pt x="22" y="327"/>
                </a:lnTo>
                <a:lnTo>
                  <a:pt x="21" y="327"/>
                </a:lnTo>
                <a:lnTo>
                  <a:pt x="20" y="327"/>
                </a:lnTo>
                <a:lnTo>
                  <a:pt x="19" y="327"/>
                </a:lnTo>
                <a:lnTo>
                  <a:pt x="19" y="328"/>
                </a:lnTo>
                <a:lnTo>
                  <a:pt x="19" y="329"/>
                </a:lnTo>
                <a:lnTo>
                  <a:pt x="18" y="329"/>
                </a:lnTo>
                <a:lnTo>
                  <a:pt x="17" y="330"/>
                </a:lnTo>
                <a:lnTo>
                  <a:pt x="16" y="330"/>
                </a:lnTo>
                <a:lnTo>
                  <a:pt x="16" y="331"/>
                </a:lnTo>
                <a:lnTo>
                  <a:pt x="16" y="332"/>
                </a:lnTo>
                <a:lnTo>
                  <a:pt x="16" y="333"/>
                </a:lnTo>
                <a:lnTo>
                  <a:pt x="15" y="333"/>
                </a:lnTo>
                <a:lnTo>
                  <a:pt x="15" y="334"/>
                </a:lnTo>
                <a:lnTo>
                  <a:pt x="14" y="334"/>
                </a:lnTo>
                <a:lnTo>
                  <a:pt x="14" y="333"/>
                </a:lnTo>
                <a:lnTo>
                  <a:pt x="13" y="333"/>
                </a:lnTo>
                <a:lnTo>
                  <a:pt x="12" y="333"/>
                </a:lnTo>
                <a:lnTo>
                  <a:pt x="12" y="332"/>
                </a:lnTo>
                <a:lnTo>
                  <a:pt x="11" y="332"/>
                </a:lnTo>
                <a:lnTo>
                  <a:pt x="11" y="331"/>
                </a:lnTo>
                <a:lnTo>
                  <a:pt x="10" y="331"/>
                </a:lnTo>
                <a:lnTo>
                  <a:pt x="9" y="331"/>
                </a:lnTo>
                <a:lnTo>
                  <a:pt x="9" y="330"/>
                </a:lnTo>
                <a:lnTo>
                  <a:pt x="9" y="329"/>
                </a:lnTo>
                <a:lnTo>
                  <a:pt x="8" y="329"/>
                </a:lnTo>
                <a:lnTo>
                  <a:pt x="8" y="328"/>
                </a:lnTo>
                <a:lnTo>
                  <a:pt x="8" y="327"/>
                </a:lnTo>
                <a:lnTo>
                  <a:pt x="7" y="327"/>
                </a:lnTo>
                <a:lnTo>
                  <a:pt x="7" y="326"/>
                </a:lnTo>
                <a:lnTo>
                  <a:pt x="6" y="326"/>
                </a:lnTo>
                <a:lnTo>
                  <a:pt x="6" y="325"/>
                </a:lnTo>
                <a:lnTo>
                  <a:pt x="5" y="325"/>
                </a:lnTo>
                <a:lnTo>
                  <a:pt x="5" y="324"/>
                </a:lnTo>
                <a:lnTo>
                  <a:pt x="4" y="324"/>
                </a:lnTo>
                <a:lnTo>
                  <a:pt x="4" y="323"/>
                </a:lnTo>
                <a:lnTo>
                  <a:pt x="3" y="323"/>
                </a:lnTo>
                <a:lnTo>
                  <a:pt x="2" y="323"/>
                </a:lnTo>
                <a:lnTo>
                  <a:pt x="2" y="322"/>
                </a:lnTo>
                <a:lnTo>
                  <a:pt x="1" y="322"/>
                </a:lnTo>
                <a:lnTo>
                  <a:pt x="1" y="321"/>
                </a:lnTo>
                <a:lnTo>
                  <a:pt x="0" y="321"/>
                </a:lnTo>
                <a:lnTo>
                  <a:pt x="0" y="320"/>
                </a:lnTo>
                <a:lnTo>
                  <a:pt x="0" y="319"/>
                </a:lnTo>
                <a:lnTo>
                  <a:pt x="0" y="318"/>
                </a:lnTo>
                <a:lnTo>
                  <a:pt x="0" y="317"/>
                </a:lnTo>
                <a:lnTo>
                  <a:pt x="0" y="316"/>
                </a:lnTo>
                <a:lnTo>
                  <a:pt x="0" y="315"/>
                </a:lnTo>
                <a:close/>
                <a:moveTo>
                  <a:pt x="425" y="193"/>
                </a:moveTo>
                <a:lnTo>
                  <a:pt x="425" y="199"/>
                </a:lnTo>
                <a:lnTo>
                  <a:pt x="424" y="199"/>
                </a:lnTo>
                <a:lnTo>
                  <a:pt x="423" y="198"/>
                </a:lnTo>
                <a:lnTo>
                  <a:pt x="423" y="197"/>
                </a:lnTo>
                <a:lnTo>
                  <a:pt x="423" y="196"/>
                </a:lnTo>
                <a:lnTo>
                  <a:pt x="422" y="196"/>
                </a:lnTo>
                <a:lnTo>
                  <a:pt x="422" y="195"/>
                </a:lnTo>
                <a:lnTo>
                  <a:pt x="421" y="194"/>
                </a:lnTo>
                <a:lnTo>
                  <a:pt x="420" y="193"/>
                </a:lnTo>
                <a:lnTo>
                  <a:pt x="419" y="193"/>
                </a:lnTo>
                <a:lnTo>
                  <a:pt x="418" y="192"/>
                </a:lnTo>
                <a:lnTo>
                  <a:pt x="417" y="191"/>
                </a:lnTo>
                <a:lnTo>
                  <a:pt x="416" y="191"/>
                </a:lnTo>
                <a:lnTo>
                  <a:pt x="415" y="190"/>
                </a:lnTo>
                <a:lnTo>
                  <a:pt x="414" y="189"/>
                </a:lnTo>
                <a:lnTo>
                  <a:pt x="414" y="188"/>
                </a:lnTo>
                <a:lnTo>
                  <a:pt x="414" y="187"/>
                </a:lnTo>
                <a:lnTo>
                  <a:pt x="414" y="186"/>
                </a:lnTo>
                <a:lnTo>
                  <a:pt x="414" y="185"/>
                </a:lnTo>
                <a:lnTo>
                  <a:pt x="413" y="184"/>
                </a:lnTo>
                <a:lnTo>
                  <a:pt x="412" y="183"/>
                </a:lnTo>
                <a:lnTo>
                  <a:pt x="412" y="182"/>
                </a:lnTo>
                <a:lnTo>
                  <a:pt x="412" y="181"/>
                </a:lnTo>
                <a:lnTo>
                  <a:pt x="413" y="181"/>
                </a:lnTo>
                <a:lnTo>
                  <a:pt x="414" y="182"/>
                </a:lnTo>
                <a:lnTo>
                  <a:pt x="415" y="182"/>
                </a:lnTo>
                <a:lnTo>
                  <a:pt x="415" y="183"/>
                </a:lnTo>
                <a:lnTo>
                  <a:pt x="416" y="183"/>
                </a:lnTo>
                <a:lnTo>
                  <a:pt x="417" y="183"/>
                </a:lnTo>
                <a:lnTo>
                  <a:pt x="418" y="183"/>
                </a:lnTo>
                <a:lnTo>
                  <a:pt x="419" y="184"/>
                </a:lnTo>
                <a:lnTo>
                  <a:pt x="420" y="184"/>
                </a:lnTo>
                <a:lnTo>
                  <a:pt x="420" y="183"/>
                </a:lnTo>
                <a:lnTo>
                  <a:pt x="421" y="183"/>
                </a:lnTo>
                <a:lnTo>
                  <a:pt x="421" y="184"/>
                </a:lnTo>
                <a:lnTo>
                  <a:pt x="421" y="185"/>
                </a:lnTo>
                <a:lnTo>
                  <a:pt x="421" y="186"/>
                </a:lnTo>
                <a:lnTo>
                  <a:pt x="421" y="188"/>
                </a:lnTo>
                <a:lnTo>
                  <a:pt x="422" y="188"/>
                </a:lnTo>
                <a:lnTo>
                  <a:pt x="422" y="189"/>
                </a:lnTo>
                <a:lnTo>
                  <a:pt x="423" y="190"/>
                </a:lnTo>
                <a:lnTo>
                  <a:pt x="423" y="191"/>
                </a:lnTo>
                <a:lnTo>
                  <a:pt x="424" y="191"/>
                </a:lnTo>
                <a:lnTo>
                  <a:pt x="425" y="192"/>
                </a:lnTo>
                <a:lnTo>
                  <a:pt x="425" y="193"/>
                </a:lnTo>
                <a:lnTo>
                  <a:pt x="425" y="192"/>
                </a:lnTo>
                <a:lnTo>
                  <a:pt x="424" y="192"/>
                </a:lnTo>
                <a:lnTo>
                  <a:pt x="424" y="193"/>
                </a:lnTo>
                <a:lnTo>
                  <a:pt x="425" y="193"/>
                </a:lnTo>
                <a:close/>
                <a:moveTo>
                  <a:pt x="386" y="165"/>
                </a:moveTo>
                <a:lnTo>
                  <a:pt x="388" y="165"/>
                </a:lnTo>
                <a:lnTo>
                  <a:pt x="389" y="165"/>
                </a:lnTo>
                <a:lnTo>
                  <a:pt x="390" y="165"/>
                </a:lnTo>
                <a:lnTo>
                  <a:pt x="391" y="165"/>
                </a:lnTo>
                <a:lnTo>
                  <a:pt x="392" y="165"/>
                </a:lnTo>
                <a:lnTo>
                  <a:pt x="393" y="165"/>
                </a:lnTo>
                <a:lnTo>
                  <a:pt x="394" y="165"/>
                </a:lnTo>
                <a:lnTo>
                  <a:pt x="395" y="165"/>
                </a:lnTo>
                <a:lnTo>
                  <a:pt x="395" y="166"/>
                </a:lnTo>
                <a:lnTo>
                  <a:pt x="395" y="167"/>
                </a:lnTo>
                <a:lnTo>
                  <a:pt x="396" y="167"/>
                </a:lnTo>
                <a:lnTo>
                  <a:pt x="395" y="168"/>
                </a:lnTo>
                <a:lnTo>
                  <a:pt x="395" y="169"/>
                </a:lnTo>
                <a:lnTo>
                  <a:pt x="394" y="168"/>
                </a:lnTo>
                <a:lnTo>
                  <a:pt x="393" y="168"/>
                </a:lnTo>
                <a:lnTo>
                  <a:pt x="393" y="169"/>
                </a:lnTo>
                <a:lnTo>
                  <a:pt x="392" y="169"/>
                </a:lnTo>
                <a:lnTo>
                  <a:pt x="392" y="168"/>
                </a:lnTo>
                <a:lnTo>
                  <a:pt x="391" y="168"/>
                </a:lnTo>
                <a:lnTo>
                  <a:pt x="391" y="169"/>
                </a:lnTo>
                <a:lnTo>
                  <a:pt x="390" y="169"/>
                </a:lnTo>
                <a:lnTo>
                  <a:pt x="390" y="170"/>
                </a:lnTo>
                <a:lnTo>
                  <a:pt x="390" y="171"/>
                </a:lnTo>
                <a:lnTo>
                  <a:pt x="389" y="171"/>
                </a:lnTo>
                <a:lnTo>
                  <a:pt x="389" y="172"/>
                </a:lnTo>
                <a:lnTo>
                  <a:pt x="389" y="173"/>
                </a:lnTo>
                <a:lnTo>
                  <a:pt x="388" y="173"/>
                </a:lnTo>
                <a:lnTo>
                  <a:pt x="387" y="173"/>
                </a:lnTo>
                <a:lnTo>
                  <a:pt x="386" y="173"/>
                </a:lnTo>
                <a:lnTo>
                  <a:pt x="386" y="174"/>
                </a:lnTo>
                <a:lnTo>
                  <a:pt x="385" y="174"/>
                </a:lnTo>
                <a:lnTo>
                  <a:pt x="384" y="174"/>
                </a:lnTo>
                <a:lnTo>
                  <a:pt x="384" y="173"/>
                </a:lnTo>
                <a:lnTo>
                  <a:pt x="384" y="172"/>
                </a:lnTo>
                <a:lnTo>
                  <a:pt x="384" y="171"/>
                </a:lnTo>
                <a:lnTo>
                  <a:pt x="383" y="170"/>
                </a:lnTo>
                <a:lnTo>
                  <a:pt x="383" y="169"/>
                </a:lnTo>
                <a:lnTo>
                  <a:pt x="383" y="168"/>
                </a:lnTo>
                <a:lnTo>
                  <a:pt x="384" y="167"/>
                </a:lnTo>
                <a:lnTo>
                  <a:pt x="384" y="166"/>
                </a:lnTo>
                <a:lnTo>
                  <a:pt x="384" y="165"/>
                </a:lnTo>
                <a:lnTo>
                  <a:pt x="385" y="165"/>
                </a:lnTo>
                <a:lnTo>
                  <a:pt x="386" y="165"/>
                </a:lnTo>
                <a:close/>
                <a:moveTo>
                  <a:pt x="403" y="180"/>
                </a:moveTo>
                <a:lnTo>
                  <a:pt x="404" y="180"/>
                </a:lnTo>
                <a:lnTo>
                  <a:pt x="405" y="180"/>
                </a:lnTo>
                <a:lnTo>
                  <a:pt x="405" y="181"/>
                </a:lnTo>
                <a:lnTo>
                  <a:pt x="406" y="182"/>
                </a:lnTo>
                <a:lnTo>
                  <a:pt x="406" y="183"/>
                </a:lnTo>
                <a:lnTo>
                  <a:pt x="406" y="184"/>
                </a:lnTo>
                <a:lnTo>
                  <a:pt x="405" y="185"/>
                </a:lnTo>
                <a:lnTo>
                  <a:pt x="405" y="186"/>
                </a:lnTo>
                <a:lnTo>
                  <a:pt x="404" y="186"/>
                </a:lnTo>
                <a:lnTo>
                  <a:pt x="404" y="187"/>
                </a:lnTo>
                <a:lnTo>
                  <a:pt x="403" y="187"/>
                </a:lnTo>
                <a:lnTo>
                  <a:pt x="402" y="187"/>
                </a:lnTo>
                <a:lnTo>
                  <a:pt x="401" y="187"/>
                </a:lnTo>
                <a:lnTo>
                  <a:pt x="400" y="187"/>
                </a:lnTo>
                <a:lnTo>
                  <a:pt x="399" y="187"/>
                </a:lnTo>
                <a:lnTo>
                  <a:pt x="398" y="187"/>
                </a:lnTo>
                <a:lnTo>
                  <a:pt x="398" y="186"/>
                </a:lnTo>
                <a:lnTo>
                  <a:pt x="397" y="186"/>
                </a:lnTo>
                <a:lnTo>
                  <a:pt x="397" y="185"/>
                </a:lnTo>
                <a:lnTo>
                  <a:pt x="398" y="184"/>
                </a:lnTo>
                <a:lnTo>
                  <a:pt x="398" y="183"/>
                </a:lnTo>
                <a:lnTo>
                  <a:pt x="399" y="182"/>
                </a:lnTo>
                <a:lnTo>
                  <a:pt x="400" y="181"/>
                </a:lnTo>
                <a:lnTo>
                  <a:pt x="401" y="181"/>
                </a:lnTo>
                <a:lnTo>
                  <a:pt x="401" y="180"/>
                </a:lnTo>
                <a:lnTo>
                  <a:pt x="402" y="180"/>
                </a:lnTo>
                <a:lnTo>
                  <a:pt x="403" y="180"/>
                </a:lnTo>
                <a:close/>
                <a:moveTo>
                  <a:pt x="425" y="214"/>
                </a:moveTo>
                <a:lnTo>
                  <a:pt x="425" y="219"/>
                </a:lnTo>
                <a:lnTo>
                  <a:pt x="425" y="220"/>
                </a:lnTo>
                <a:lnTo>
                  <a:pt x="424" y="220"/>
                </a:lnTo>
                <a:lnTo>
                  <a:pt x="424" y="221"/>
                </a:lnTo>
                <a:lnTo>
                  <a:pt x="423" y="221"/>
                </a:lnTo>
                <a:lnTo>
                  <a:pt x="422" y="222"/>
                </a:lnTo>
                <a:lnTo>
                  <a:pt x="421" y="222"/>
                </a:lnTo>
                <a:lnTo>
                  <a:pt x="420" y="222"/>
                </a:lnTo>
                <a:lnTo>
                  <a:pt x="420" y="221"/>
                </a:lnTo>
                <a:lnTo>
                  <a:pt x="420" y="220"/>
                </a:lnTo>
                <a:lnTo>
                  <a:pt x="420" y="219"/>
                </a:lnTo>
                <a:lnTo>
                  <a:pt x="420" y="218"/>
                </a:lnTo>
                <a:lnTo>
                  <a:pt x="420" y="217"/>
                </a:lnTo>
                <a:lnTo>
                  <a:pt x="420" y="216"/>
                </a:lnTo>
                <a:lnTo>
                  <a:pt x="420" y="215"/>
                </a:lnTo>
                <a:lnTo>
                  <a:pt x="421" y="215"/>
                </a:lnTo>
                <a:lnTo>
                  <a:pt x="421" y="214"/>
                </a:lnTo>
                <a:lnTo>
                  <a:pt x="422" y="214"/>
                </a:lnTo>
                <a:lnTo>
                  <a:pt x="423" y="214"/>
                </a:lnTo>
                <a:lnTo>
                  <a:pt x="423" y="213"/>
                </a:lnTo>
                <a:lnTo>
                  <a:pt x="424" y="213"/>
                </a:lnTo>
                <a:lnTo>
                  <a:pt x="425" y="213"/>
                </a:lnTo>
                <a:lnTo>
                  <a:pt x="425" y="214"/>
                </a:lnTo>
                <a:close/>
                <a:moveTo>
                  <a:pt x="383" y="202"/>
                </a:moveTo>
                <a:lnTo>
                  <a:pt x="383" y="202"/>
                </a:lnTo>
                <a:lnTo>
                  <a:pt x="384" y="202"/>
                </a:lnTo>
                <a:lnTo>
                  <a:pt x="384" y="203"/>
                </a:lnTo>
                <a:lnTo>
                  <a:pt x="385" y="204"/>
                </a:lnTo>
                <a:lnTo>
                  <a:pt x="385" y="205"/>
                </a:lnTo>
                <a:lnTo>
                  <a:pt x="384" y="205"/>
                </a:lnTo>
                <a:lnTo>
                  <a:pt x="383" y="205"/>
                </a:lnTo>
                <a:lnTo>
                  <a:pt x="382" y="205"/>
                </a:lnTo>
                <a:lnTo>
                  <a:pt x="381" y="205"/>
                </a:lnTo>
                <a:lnTo>
                  <a:pt x="380" y="205"/>
                </a:lnTo>
                <a:lnTo>
                  <a:pt x="380" y="204"/>
                </a:lnTo>
                <a:lnTo>
                  <a:pt x="380" y="203"/>
                </a:lnTo>
                <a:lnTo>
                  <a:pt x="381" y="203"/>
                </a:lnTo>
                <a:lnTo>
                  <a:pt x="382" y="202"/>
                </a:lnTo>
                <a:lnTo>
                  <a:pt x="383" y="202"/>
                </a:lnTo>
                <a:close/>
                <a:moveTo>
                  <a:pt x="382" y="208"/>
                </a:moveTo>
                <a:lnTo>
                  <a:pt x="383" y="208"/>
                </a:lnTo>
                <a:lnTo>
                  <a:pt x="384" y="208"/>
                </a:lnTo>
                <a:lnTo>
                  <a:pt x="384" y="209"/>
                </a:lnTo>
                <a:lnTo>
                  <a:pt x="384" y="210"/>
                </a:lnTo>
                <a:lnTo>
                  <a:pt x="383" y="210"/>
                </a:lnTo>
                <a:lnTo>
                  <a:pt x="383" y="211"/>
                </a:lnTo>
                <a:lnTo>
                  <a:pt x="383" y="212"/>
                </a:lnTo>
                <a:lnTo>
                  <a:pt x="382" y="212"/>
                </a:lnTo>
                <a:lnTo>
                  <a:pt x="381" y="211"/>
                </a:lnTo>
                <a:lnTo>
                  <a:pt x="381" y="210"/>
                </a:lnTo>
                <a:lnTo>
                  <a:pt x="381" y="209"/>
                </a:lnTo>
                <a:lnTo>
                  <a:pt x="381" y="208"/>
                </a:lnTo>
                <a:lnTo>
                  <a:pt x="382" y="208"/>
                </a:lnTo>
                <a:close/>
                <a:moveTo>
                  <a:pt x="414" y="245"/>
                </a:moveTo>
                <a:lnTo>
                  <a:pt x="415" y="245"/>
                </a:lnTo>
                <a:lnTo>
                  <a:pt x="416" y="245"/>
                </a:lnTo>
                <a:lnTo>
                  <a:pt x="417" y="246"/>
                </a:lnTo>
                <a:lnTo>
                  <a:pt x="418" y="246"/>
                </a:lnTo>
                <a:lnTo>
                  <a:pt x="418" y="247"/>
                </a:lnTo>
                <a:lnTo>
                  <a:pt x="417" y="247"/>
                </a:lnTo>
                <a:lnTo>
                  <a:pt x="417" y="248"/>
                </a:lnTo>
                <a:lnTo>
                  <a:pt x="416" y="248"/>
                </a:lnTo>
                <a:lnTo>
                  <a:pt x="416" y="249"/>
                </a:lnTo>
                <a:lnTo>
                  <a:pt x="415" y="249"/>
                </a:lnTo>
                <a:lnTo>
                  <a:pt x="414" y="249"/>
                </a:lnTo>
                <a:lnTo>
                  <a:pt x="414" y="248"/>
                </a:lnTo>
                <a:lnTo>
                  <a:pt x="414" y="247"/>
                </a:lnTo>
                <a:lnTo>
                  <a:pt x="414" y="246"/>
                </a:lnTo>
                <a:lnTo>
                  <a:pt x="414" y="245"/>
                </a:lnTo>
                <a:close/>
                <a:moveTo>
                  <a:pt x="392" y="231"/>
                </a:moveTo>
                <a:lnTo>
                  <a:pt x="392" y="230"/>
                </a:lnTo>
                <a:lnTo>
                  <a:pt x="392" y="229"/>
                </a:lnTo>
                <a:lnTo>
                  <a:pt x="393" y="229"/>
                </a:lnTo>
                <a:lnTo>
                  <a:pt x="393" y="230"/>
                </a:lnTo>
                <a:lnTo>
                  <a:pt x="394" y="230"/>
                </a:lnTo>
                <a:lnTo>
                  <a:pt x="393" y="231"/>
                </a:lnTo>
                <a:lnTo>
                  <a:pt x="394" y="231"/>
                </a:lnTo>
                <a:lnTo>
                  <a:pt x="395" y="231"/>
                </a:lnTo>
                <a:lnTo>
                  <a:pt x="395" y="232"/>
                </a:lnTo>
                <a:lnTo>
                  <a:pt x="394" y="232"/>
                </a:lnTo>
                <a:lnTo>
                  <a:pt x="394" y="233"/>
                </a:lnTo>
                <a:lnTo>
                  <a:pt x="395" y="233"/>
                </a:lnTo>
                <a:lnTo>
                  <a:pt x="394" y="234"/>
                </a:lnTo>
                <a:lnTo>
                  <a:pt x="394" y="233"/>
                </a:lnTo>
                <a:lnTo>
                  <a:pt x="393" y="233"/>
                </a:lnTo>
                <a:lnTo>
                  <a:pt x="392" y="233"/>
                </a:lnTo>
                <a:lnTo>
                  <a:pt x="392" y="232"/>
                </a:lnTo>
                <a:lnTo>
                  <a:pt x="392" y="231"/>
                </a:lnTo>
                <a:close/>
                <a:moveTo>
                  <a:pt x="397" y="167"/>
                </a:moveTo>
                <a:lnTo>
                  <a:pt x="397" y="167"/>
                </a:lnTo>
                <a:lnTo>
                  <a:pt x="398" y="167"/>
                </a:lnTo>
                <a:lnTo>
                  <a:pt x="399" y="167"/>
                </a:lnTo>
                <a:lnTo>
                  <a:pt x="400" y="168"/>
                </a:lnTo>
                <a:lnTo>
                  <a:pt x="400" y="169"/>
                </a:lnTo>
                <a:lnTo>
                  <a:pt x="399" y="169"/>
                </a:lnTo>
                <a:lnTo>
                  <a:pt x="398" y="170"/>
                </a:lnTo>
                <a:lnTo>
                  <a:pt x="397" y="170"/>
                </a:lnTo>
                <a:lnTo>
                  <a:pt x="396" y="169"/>
                </a:lnTo>
                <a:lnTo>
                  <a:pt x="396" y="168"/>
                </a:lnTo>
                <a:lnTo>
                  <a:pt x="396" y="167"/>
                </a:lnTo>
                <a:lnTo>
                  <a:pt x="397" y="167"/>
                </a:lnTo>
                <a:close/>
                <a:moveTo>
                  <a:pt x="390" y="195"/>
                </a:moveTo>
                <a:lnTo>
                  <a:pt x="390" y="194"/>
                </a:lnTo>
                <a:lnTo>
                  <a:pt x="391" y="194"/>
                </a:lnTo>
                <a:lnTo>
                  <a:pt x="392" y="194"/>
                </a:lnTo>
                <a:lnTo>
                  <a:pt x="393" y="194"/>
                </a:lnTo>
                <a:lnTo>
                  <a:pt x="393" y="195"/>
                </a:lnTo>
                <a:lnTo>
                  <a:pt x="392" y="196"/>
                </a:lnTo>
                <a:lnTo>
                  <a:pt x="392" y="197"/>
                </a:lnTo>
                <a:lnTo>
                  <a:pt x="391" y="197"/>
                </a:lnTo>
                <a:lnTo>
                  <a:pt x="391" y="196"/>
                </a:lnTo>
                <a:lnTo>
                  <a:pt x="390" y="196"/>
                </a:lnTo>
                <a:lnTo>
                  <a:pt x="390" y="195"/>
                </a:lnTo>
                <a:close/>
                <a:moveTo>
                  <a:pt x="323" y="423"/>
                </a:moveTo>
                <a:lnTo>
                  <a:pt x="322" y="423"/>
                </a:lnTo>
                <a:lnTo>
                  <a:pt x="322" y="422"/>
                </a:lnTo>
                <a:lnTo>
                  <a:pt x="323" y="422"/>
                </a:lnTo>
                <a:lnTo>
                  <a:pt x="324" y="422"/>
                </a:lnTo>
                <a:lnTo>
                  <a:pt x="324" y="423"/>
                </a:lnTo>
                <a:lnTo>
                  <a:pt x="324" y="424"/>
                </a:lnTo>
                <a:lnTo>
                  <a:pt x="323" y="424"/>
                </a:lnTo>
                <a:lnTo>
                  <a:pt x="323" y="423"/>
                </a:lnTo>
                <a:close/>
                <a:moveTo>
                  <a:pt x="378" y="208"/>
                </a:moveTo>
                <a:lnTo>
                  <a:pt x="378" y="209"/>
                </a:lnTo>
                <a:lnTo>
                  <a:pt x="379" y="209"/>
                </a:lnTo>
                <a:lnTo>
                  <a:pt x="379" y="210"/>
                </a:lnTo>
                <a:lnTo>
                  <a:pt x="379" y="211"/>
                </a:lnTo>
                <a:lnTo>
                  <a:pt x="378" y="211"/>
                </a:lnTo>
                <a:lnTo>
                  <a:pt x="378" y="210"/>
                </a:lnTo>
                <a:lnTo>
                  <a:pt x="377" y="210"/>
                </a:lnTo>
                <a:lnTo>
                  <a:pt x="377" y="209"/>
                </a:lnTo>
                <a:lnTo>
                  <a:pt x="377" y="208"/>
                </a:lnTo>
                <a:lnTo>
                  <a:pt x="378" y="208"/>
                </a:lnTo>
                <a:close/>
                <a:moveTo>
                  <a:pt x="326" y="404"/>
                </a:moveTo>
                <a:lnTo>
                  <a:pt x="325" y="403"/>
                </a:lnTo>
                <a:lnTo>
                  <a:pt x="325" y="402"/>
                </a:lnTo>
                <a:lnTo>
                  <a:pt x="326" y="402"/>
                </a:lnTo>
                <a:lnTo>
                  <a:pt x="326" y="403"/>
                </a:lnTo>
                <a:lnTo>
                  <a:pt x="326" y="404"/>
                </a:lnTo>
                <a:close/>
                <a:moveTo>
                  <a:pt x="326" y="429"/>
                </a:moveTo>
                <a:lnTo>
                  <a:pt x="325" y="429"/>
                </a:lnTo>
                <a:lnTo>
                  <a:pt x="325" y="430"/>
                </a:lnTo>
                <a:lnTo>
                  <a:pt x="325" y="429"/>
                </a:lnTo>
                <a:lnTo>
                  <a:pt x="324" y="429"/>
                </a:lnTo>
                <a:lnTo>
                  <a:pt x="324" y="428"/>
                </a:lnTo>
                <a:lnTo>
                  <a:pt x="325" y="428"/>
                </a:lnTo>
                <a:lnTo>
                  <a:pt x="326" y="428"/>
                </a:lnTo>
                <a:lnTo>
                  <a:pt x="326" y="429"/>
                </a:lnTo>
                <a:close/>
                <a:moveTo>
                  <a:pt x="393" y="203"/>
                </a:moveTo>
                <a:lnTo>
                  <a:pt x="394" y="203"/>
                </a:lnTo>
                <a:lnTo>
                  <a:pt x="394" y="204"/>
                </a:lnTo>
                <a:lnTo>
                  <a:pt x="393" y="204"/>
                </a:lnTo>
                <a:lnTo>
                  <a:pt x="392" y="204"/>
                </a:lnTo>
                <a:lnTo>
                  <a:pt x="392" y="203"/>
                </a:lnTo>
                <a:lnTo>
                  <a:pt x="393" y="203"/>
                </a:lnTo>
                <a:close/>
                <a:moveTo>
                  <a:pt x="330" y="426"/>
                </a:moveTo>
                <a:lnTo>
                  <a:pt x="329" y="426"/>
                </a:lnTo>
                <a:lnTo>
                  <a:pt x="329" y="425"/>
                </a:lnTo>
                <a:lnTo>
                  <a:pt x="330" y="425"/>
                </a:lnTo>
                <a:lnTo>
                  <a:pt x="330" y="426"/>
                </a:lnTo>
                <a:close/>
              </a:path>
            </a:pathLst>
          </a:custGeom>
          <a:solidFill>
            <a:srgbClr val="E9FFB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15" name="Freeform 183"/>
          <p:cNvSpPr>
            <a:spLocks/>
          </p:cNvSpPr>
          <p:nvPr/>
        </p:nvSpPr>
        <p:spPr bwMode="auto">
          <a:xfrm>
            <a:off x="1191533" y="4918813"/>
            <a:ext cx="368152" cy="302991"/>
          </a:xfrm>
          <a:custGeom>
            <a:avLst/>
            <a:gdLst>
              <a:gd name="T0" fmla="*/ 11 w 371"/>
              <a:gd name="T1" fmla="*/ 315 h 321"/>
              <a:gd name="T2" fmla="*/ 21 w 371"/>
              <a:gd name="T3" fmla="*/ 319 h 321"/>
              <a:gd name="T4" fmla="*/ 28 w 371"/>
              <a:gd name="T5" fmla="*/ 318 h 321"/>
              <a:gd name="T6" fmla="*/ 32 w 371"/>
              <a:gd name="T7" fmla="*/ 313 h 321"/>
              <a:gd name="T8" fmla="*/ 33 w 371"/>
              <a:gd name="T9" fmla="*/ 307 h 321"/>
              <a:gd name="T10" fmla="*/ 40 w 371"/>
              <a:gd name="T11" fmla="*/ 297 h 321"/>
              <a:gd name="T12" fmla="*/ 55 w 371"/>
              <a:gd name="T13" fmla="*/ 303 h 321"/>
              <a:gd name="T14" fmla="*/ 66 w 371"/>
              <a:gd name="T15" fmla="*/ 282 h 321"/>
              <a:gd name="T16" fmla="*/ 51 w 371"/>
              <a:gd name="T17" fmla="*/ 264 h 321"/>
              <a:gd name="T18" fmla="*/ 35 w 371"/>
              <a:gd name="T19" fmla="*/ 261 h 321"/>
              <a:gd name="T20" fmla="*/ 32 w 371"/>
              <a:gd name="T21" fmla="*/ 244 h 321"/>
              <a:gd name="T22" fmla="*/ 33 w 371"/>
              <a:gd name="T23" fmla="*/ 229 h 321"/>
              <a:gd name="T24" fmla="*/ 45 w 371"/>
              <a:gd name="T25" fmla="*/ 221 h 321"/>
              <a:gd name="T26" fmla="*/ 55 w 371"/>
              <a:gd name="T27" fmla="*/ 208 h 321"/>
              <a:gd name="T28" fmla="*/ 58 w 371"/>
              <a:gd name="T29" fmla="*/ 184 h 321"/>
              <a:gd name="T30" fmla="*/ 76 w 371"/>
              <a:gd name="T31" fmla="*/ 179 h 321"/>
              <a:gd name="T32" fmla="*/ 95 w 371"/>
              <a:gd name="T33" fmla="*/ 180 h 321"/>
              <a:gd name="T34" fmla="*/ 117 w 371"/>
              <a:gd name="T35" fmla="*/ 176 h 321"/>
              <a:gd name="T36" fmla="*/ 132 w 371"/>
              <a:gd name="T37" fmla="*/ 180 h 321"/>
              <a:gd name="T38" fmla="*/ 145 w 371"/>
              <a:gd name="T39" fmla="*/ 180 h 321"/>
              <a:gd name="T40" fmla="*/ 153 w 371"/>
              <a:gd name="T41" fmla="*/ 177 h 321"/>
              <a:gd name="T42" fmla="*/ 171 w 371"/>
              <a:gd name="T43" fmla="*/ 176 h 321"/>
              <a:gd name="T44" fmla="*/ 188 w 371"/>
              <a:gd name="T45" fmla="*/ 165 h 321"/>
              <a:gd name="T46" fmla="*/ 192 w 371"/>
              <a:gd name="T47" fmla="*/ 153 h 321"/>
              <a:gd name="T48" fmla="*/ 194 w 371"/>
              <a:gd name="T49" fmla="*/ 138 h 321"/>
              <a:gd name="T50" fmla="*/ 192 w 371"/>
              <a:gd name="T51" fmla="*/ 123 h 321"/>
              <a:gd name="T52" fmla="*/ 189 w 371"/>
              <a:gd name="T53" fmla="*/ 109 h 321"/>
              <a:gd name="T54" fmla="*/ 204 w 371"/>
              <a:gd name="T55" fmla="*/ 111 h 321"/>
              <a:gd name="T56" fmla="*/ 212 w 371"/>
              <a:gd name="T57" fmla="*/ 87 h 321"/>
              <a:gd name="T58" fmla="*/ 202 w 371"/>
              <a:gd name="T59" fmla="*/ 75 h 321"/>
              <a:gd name="T60" fmla="*/ 204 w 371"/>
              <a:gd name="T61" fmla="*/ 57 h 321"/>
              <a:gd name="T62" fmla="*/ 183 w 371"/>
              <a:gd name="T63" fmla="*/ 51 h 321"/>
              <a:gd name="T64" fmla="*/ 189 w 371"/>
              <a:gd name="T65" fmla="*/ 35 h 321"/>
              <a:gd name="T66" fmla="*/ 204 w 371"/>
              <a:gd name="T67" fmla="*/ 27 h 321"/>
              <a:gd name="T68" fmla="*/ 220 w 371"/>
              <a:gd name="T69" fmla="*/ 16 h 321"/>
              <a:gd name="T70" fmla="*/ 236 w 371"/>
              <a:gd name="T71" fmla="*/ 14 h 321"/>
              <a:gd name="T72" fmla="*/ 254 w 371"/>
              <a:gd name="T73" fmla="*/ 16 h 321"/>
              <a:gd name="T74" fmla="*/ 267 w 371"/>
              <a:gd name="T75" fmla="*/ 21 h 321"/>
              <a:gd name="T76" fmla="*/ 281 w 371"/>
              <a:gd name="T77" fmla="*/ 25 h 321"/>
              <a:gd name="T78" fmla="*/ 293 w 371"/>
              <a:gd name="T79" fmla="*/ 35 h 321"/>
              <a:gd name="T80" fmla="*/ 308 w 371"/>
              <a:gd name="T81" fmla="*/ 28 h 321"/>
              <a:gd name="T82" fmla="*/ 326 w 371"/>
              <a:gd name="T83" fmla="*/ 24 h 321"/>
              <a:gd name="T84" fmla="*/ 343 w 371"/>
              <a:gd name="T85" fmla="*/ 18 h 321"/>
              <a:gd name="T86" fmla="*/ 360 w 371"/>
              <a:gd name="T87" fmla="*/ 4 h 321"/>
              <a:gd name="T88" fmla="*/ 356 w 371"/>
              <a:gd name="T89" fmla="*/ 15 h 321"/>
              <a:gd name="T90" fmla="*/ 358 w 371"/>
              <a:gd name="T91" fmla="*/ 22 h 321"/>
              <a:gd name="T92" fmla="*/ 356 w 371"/>
              <a:gd name="T93" fmla="*/ 35 h 321"/>
              <a:gd name="T94" fmla="*/ 354 w 371"/>
              <a:gd name="T95" fmla="*/ 48 h 321"/>
              <a:gd name="T96" fmla="*/ 357 w 371"/>
              <a:gd name="T97" fmla="*/ 58 h 321"/>
              <a:gd name="T98" fmla="*/ 366 w 371"/>
              <a:gd name="T99" fmla="*/ 66 h 321"/>
              <a:gd name="T100" fmla="*/ 370 w 371"/>
              <a:gd name="T101" fmla="*/ 78 h 321"/>
              <a:gd name="T102" fmla="*/ 364 w 371"/>
              <a:gd name="T103" fmla="*/ 88 h 321"/>
              <a:gd name="T104" fmla="*/ 357 w 371"/>
              <a:gd name="T105" fmla="*/ 97 h 321"/>
              <a:gd name="T106" fmla="*/ 352 w 371"/>
              <a:gd name="T107" fmla="*/ 103 h 321"/>
              <a:gd name="T108" fmla="*/ 346 w 371"/>
              <a:gd name="T109" fmla="*/ 113 h 321"/>
              <a:gd name="T110" fmla="*/ 345 w 371"/>
              <a:gd name="T111" fmla="*/ 123 h 321"/>
              <a:gd name="T112" fmla="*/ 350 w 371"/>
              <a:gd name="T113" fmla="*/ 131 h 321"/>
              <a:gd name="T114" fmla="*/ 358 w 371"/>
              <a:gd name="T115" fmla="*/ 137 h 321"/>
              <a:gd name="T116" fmla="*/ 361 w 371"/>
              <a:gd name="T117" fmla="*/ 143 h 321"/>
              <a:gd name="T118" fmla="*/ 370 w 371"/>
              <a:gd name="T119" fmla="*/ 148 h 32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371"/>
              <a:gd name="T181" fmla="*/ 0 h 321"/>
              <a:gd name="T182" fmla="*/ 371 w 371"/>
              <a:gd name="T183" fmla="*/ 321 h 321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371" h="321">
                <a:moveTo>
                  <a:pt x="0" y="315"/>
                </a:moveTo>
                <a:lnTo>
                  <a:pt x="1" y="315"/>
                </a:lnTo>
                <a:lnTo>
                  <a:pt x="2" y="315"/>
                </a:lnTo>
                <a:lnTo>
                  <a:pt x="3" y="315"/>
                </a:lnTo>
                <a:lnTo>
                  <a:pt x="4" y="315"/>
                </a:lnTo>
                <a:lnTo>
                  <a:pt x="5" y="314"/>
                </a:lnTo>
                <a:lnTo>
                  <a:pt x="6" y="314"/>
                </a:lnTo>
                <a:lnTo>
                  <a:pt x="7" y="314"/>
                </a:lnTo>
                <a:lnTo>
                  <a:pt x="7" y="315"/>
                </a:lnTo>
                <a:lnTo>
                  <a:pt x="8" y="315"/>
                </a:lnTo>
                <a:lnTo>
                  <a:pt x="8" y="314"/>
                </a:lnTo>
                <a:lnTo>
                  <a:pt x="9" y="314"/>
                </a:lnTo>
                <a:lnTo>
                  <a:pt x="10" y="314"/>
                </a:lnTo>
                <a:lnTo>
                  <a:pt x="10" y="315"/>
                </a:lnTo>
                <a:lnTo>
                  <a:pt x="11" y="315"/>
                </a:lnTo>
                <a:lnTo>
                  <a:pt x="12" y="315"/>
                </a:lnTo>
                <a:lnTo>
                  <a:pt x="13" y="315"/>
                </a:lnTo>
                <a:lnTo>
                  <a:pt x="13" y="314"/>
                </a:lnTo>
                <a:lnTo>
                  <a:pt x="14" y="314"/>
                </a:lnTo>
                <a:lnTo>
                  <a:pt x="14" y="315"/>
                </a:lnTo>
                <a:lnTo>
                  <a:pt x="16" y="318"/>
                </a:lnTo>
                <a:lnTo>
                  <a:pt x="17" y="321"/>
                </a:lnTo>
                <a:lnTo>
                  <a:pt x="18" y="321"/>
                </a:lnTo>
                <a:lnTo>
                  <a:pt x="19" y="321"/>
                </a:lnTo>
                <a:lnTo>
                  <a:pt x="19" y="320"/>
                </a:lnTo>
                <a:lnTo>
                  <a:pt x="20" y="320"/>
                </a:lnTo>
                <a:lnTo>
                  <a:pt x="21" y="320"/>
                </a:lnTo>
                <a:lnTo>
                  <a:pt x="21" y="319"/>
                </a:lnTo>
                <a:lnTo>
                  <a:pt x="22" y="319"/>
                </a:lnTo>
                <a:lnTo>
                  <a:pt x="23" y="319"/>
                </a:lnTo>
                <a:lnTo>
                  <a:pt x="23" y="320"/>
                </a:lnTo>
                <a:lnTo>
                  <a:pt x="23" y="319"/>
                </a:lnTo>
                <a:lnTo>
                  <a:pt x="24" y="319"/>
                </a:lnTo>
                <a:lnTo>
                  <a:pt x="25" y="319"/>
                </a:lnTo>
                <a:lnTo>
                  <a:pt x="25" y="320"/>
                </a:lnTo>
                <a:lnTo>
                  <a:pt x="26" y="320"/>
                </a:lnTo>
                <a:lnTo>
                  <a:pt x="26" y="321"/>
                </a:lnTo>
                <a:lnTo>
                  <a:pt x="27" y="321"/>
                </a:lnTo>
                <a:lnTo>
                  <a:pt x="27" y="320"/>
                </a:lnTo>
                <a:lnTo>
                  <a:pt x="26" y="320"/>
                </a:lnTo>
                <a:lnTo>
                  <a:pt x="26" y="319"/>
                </a:lnTo>
                <a:lnTo>
                  <a:pt x="27" y="319"/>
                </a:lnTo>
                <a:lnTo>
                  <a:pt x="27" y="318"/>
                </a:lnTo>
                <a:lnTo>
                  <a:pt x="28" y="318"/>
                </a:lnTo>
                <a:lnTo>
                  <a:pt x="27" y="318"/>
                </a:lnTo>
                <a:lnTo>
                  <a:pt x="27" y="317"/>
                </a:lnTo>
                <a:lnTo>
                  <a:pt x="27" y="316"/>
                </a:lnTo>
                <a:lnTo>
                  <a:pt x="28" y="316"/>
                </a:lnTo>
                <a:lnTo>
                  <a:pt x="28" y="315"/>
                </a:lnTo>
                <a:lnTo>
                  <a:pt x="29" y="315"/>
                </a:lnTo>
                <a:lnTo>
                  <a:pt x="30" y="315"/>
                </a:lnTo>
                <a:lnTo>
                  <a:pt x="29" y="316"/>
                </a:lnTo>
                <a:lnTo>
                  <a:pt x="30" y="316"/>
                </a:lnTo>
                <a:lnTo>
                  <a:pt x="31" y="316"/>
                </a:lnTo>
                <a:lnTo>
                  <a:pt x="31" y="315"/>
                </a:lnTo>
                <a:lnTo>
                  <a:pt x="32" y="315"/>
                </a:lnTo>
                <a:lnTo>
                  <a:pt x="32" y="314"/>
                </a:lnTo>
                <a:lnTo>
                  <a:pt x="32" y="313"/>
                </a:lnTo>
                <a:lnTo>
                  <a:pt x="32" y="312"/>
                </a:lnTo>
                <a:lnTo>
                  <a:pt x="32" y="313"/>
                </a:lnTo>
                <a:lnTo>
                  <a:pt x="31" y="313"/>
                </a:lnTo>
                <a:lnTo>
                  <a:pt x="30" y="313"/>
                </a:lnTo>
                <a:lnTo>
                  <a:pt x="30" y="312"/>
                </a:lnTo>
                <a:lnTo>
                  <a:pt x="29" y="312"/>
                </a:lnTo>
                <a:lnTo>
                  <a:pt x="29" y="311"/>
                </a:lnTo>
                <a:lnTo>
                  <a:pt x="30" y="311"/>
                </a:lnTo>
                <a:lnTo>
                  <a:pt x="30" y="310"/>
                </a:lnTo>
                <a:lnTo>
                  <a:pt x="30" y="309"/>
                </a:lnTo>
                <a:lnTo>
                  <a:pt x="31" y="309"/>
                </a:lnTo>
                <a:lnTo>
                  <a:pt x="31" y="308"/>
                </a:lnTo>
                <a:lnTo>
                  <a:pt x="32" y="308"/>
                </a:lnTo>
                <a:lnTo>
                  <a:pt x="32" y="307"/>
                </a:lnTo>
                <a:lnTo>
                  <a:pt x="33" y="307"/>
                </a:lnTo>
                <a:lnTo>
                  <a:pt x="34" y="307"/>
                </a:lnTo>
                <a:lnTo>
                  <a:pt x="34" y="306"/>
                </a:lnTo>
                <a:lnTo>
                  <a:pt x="35" y="306"/>
                </a:lnTo>
                <a:lnTo>
                  <a:pt x="35" y="305"/>
                </a:lnTo>
                <a:lnTo>
                  <a:pt x="36" y="305"/>
                </a:lnTo>
                <a:lnTo>
                  <a:pt x="36" y="304"/>
                </a:lnTo>
                <a:lnTo>
                  <a:pt x="36" y="303"/>
                </a:lnTo>
                <a:lnTo>
                  <a:pt x="37" y="302"/>
                </a:lnTo>
                <a:lnTo>
                  <a:pt x="37" y="301"/>
                </a:lnTo>
                <a:lnTo>
                  <a:pt x="37" y="300"/>
                </a:lnTo>
                <a:lnTo>
                  <a:pt x="38" y="298"/>
                </a:lnTo>
                <a:lnTo>
                  <a:pt x="38" y="297"/>
                </a:lnTo>
                <a:lnTo>
                  <a:pt x="39" y="297"/>
                </a:lnTo>
                <a:lnTo>
                  <a:pt x="39" y="298"/>
                </a:lnTo>
                <a:lnTo>
                  <a:pt x="40" y="298"/>
                </a:lnTo>
                <a:lnTo>
                  <a:pt x="40" y="297"/>
                </a:lnTo>
                <a:lnTo>
                  <a:pt x="41" y="297"/>
                </a:lnTo>
                <a:lnTo>
                  <a:pt x="42" y="297"/>
                </a:lnTo>
                <a:lnTo>
                  <a:pt x="43" y="297"/>
                </a:lnTo>
                <a:lnTo>
                  <a:pt x="44" y="297"/>
                </a:lnTo>
                <a:lnTo>
                  <a:pt x="45" y="297"/>
                </a:lnTo>
                <a:lnTo>
                  <a:pt x="46" y="297"/>
                </a:lnTo>
                <a:lnTo>
                  <a:pt x="47" y="296"/>
                </a:lnTo>
                <a:lnTo>
                  <a:pt x="48" y="297"/>
                </a:lnTo>
                <a:lnTo>
                  <a:pt x="48" y="298"/>
                </a:lnTo>
                <a:lnTo>
                  <a:pt x="49" y="301"/>
                </a:lnTo>
                <a:lnTo>
                  <a:pt x="50" y="301"/>
                </a:lnTo>
                <a:lnTo>
                  <a:pt x="51" y="302"/>
                </a:lnTo>
                <a:lnTo>
                  <a:pt x="52" y="302"/>
                </a:lnTo>
                <a:lnTo>
                  <a:pt x="53" y="303"/>
                </a:lnTo>
                <a:lnTo>
                  <a:pt x="55" y="303"/>
                </a:lnTo>
                <a:lnTo>
                  <a:pt x="57" y="302"/>
                </a:lnTo>
                <a:lnTo>
                  <a:pt x="58" y="301"/>
                </a:lnTo>
                <a:lnTo>
                  <a:pt x="58" y="300"/>
                </a:lnTo>
                <a:lnTo>
                  <a:pt x="59" y="299"/>
                </a:lnTo>
                <a:lnTo>
                  <a:pt x="59" y="298"/>
                </a:lnTo>
                <a:lnTo>
                  <a:pt x="60" y="297"/>
                </a:lnTo>
                <a:lnTo>
                  <a:pt x="62" y="295"/>
                </a:lnTo>
                <a:lnTo>
                  <a:pt x="63" y="295"/>
                </a:lnTo>
                <a:lnTo>
                  <a:pt x="64" y="294"/>
                </a:lnTo>
                <a:lnTo>
                  <a:pt x="65" y="292"/>
                </a:lnTo>
                <a:lnTo>
                  <a:pt x="66" y="290"/>
                </a:lnTo>
                <a:lnTo>
                  <a:pt x="66" y="289"/>
                </a:lnTo>
                <a:lnTo>
                  <a:pt x="65" y="284"/>
                </a:lnTo>
                <a:lnTo>
                  <a:pt x="65" y="283"/>
                </a:lnTo>
                <a:lnTo>
                  <a:pt x="66" y="282"/>
                </a:lnTo>
                <a:lnTo>
                  <a:pt x="67" y="281"/>
                </a:lnTo>
                <a:lnTo>
                  <a:pt x="66" y="280"/>
                </a:lnTo>
                <a:lnTo>
                  <a:pt x="66" y="279"/>
                </a:lnTo>
                <a:lnTo>
                  <a:pt x="64" y="276"/>
                </a:lnTo>
                <a:lnTo>
                  <a:pt x="63" y="276"/>
                </a:lnTo>
                <a:lnTo>
                  <a:pt x="63" y="273"/>
                </a:lnTo>
                <a:lnTo>
                  <a:pt x="63" y="272"/>
                </a:lnTo>
                <a:lnTo>
                  <a:pt x="62" y="271"/>
                </a:lnTo>
                <a:lnTo>
                  <a:pt x="61" y="270"/>
                </a:lnTo>
                <a:lnTo>
                  <a:pt x="60" y="270"/>
                </a:lnTo>
                <a:lnTo>
                  <a:pt x="59" y="270"/>
                </a:lnTo>
                <a:lnTo>
                  <a:pt x="58" y="269"/>
                </a:lnTo>
                <a:lnTo>
                  <a:pt x="57" y="268"/>
                </a:lnTo>
                <a:lnTo>
                  <a:pt x="55" y="268"/>
                </a:lnTo>
                <a:lnTo>
                  <a:pt x="53" y="267"/>
                </a:lnTo>
                <a:lnTo>
                  <a:pt x="51" y="264"/>
                </a:lnTo>
                <a:lnTo>
                  <a:pt x="50" y="264"/>
                </a:lnTo>
                <a:lnTo>
                  <a:pt x="50" y="263"/>
                </a:lnTo>
                <a:lnTo>
                  <a:pt x="49" y="263"/>
                </a:lnTo>
                <a:lnTo>
                  <a:pt x="47" y="263"/>
                </a:lnTo>
                <a:lnTo>
                  <a:pt x="46" y="263"/>
                </a:lnTo>
                <a:lnTo>
                  <a:pt x="45" y="263"/>
                </a:lnTo>
                <a:lnTo>
                  <a:pt x="44" y="262"/>
                </a:lnTo>
                <a:lnTo>
                  <a:pt x="43" y="262"/>
                </a:lnTo>
                <a:lnTo>
                  <a:pt x="42" y="262"/>
                </a:lnTo>
                <a:lnTo>
                  <a:pt x="41" y="263"/>
                </a:lnTo>
                <a:lnTo>
                  <a:pt x="40" y="263"/>
                </a:lnTo>
                <a:lnTo>
                  <a:pt x="39" y="263"/>
                </a:lnTo>
                <a:lnTo>
                  <a:pt x="38" y="262"/>
                </a:lnTo>
                <a:lnTo>
                  <a:pt x="37" y="261"/>
                </a:lnTo>
                <a:lnTo>
                  <a:pt x="36" y="261"/>
                </a:lnTo>
                <a:lnTo>
                  <a:pt x="35" y="261"/>
                </a:lnTo>
                <a:lnTo>
                  <a:pt x="34" y="261"/>
                </a:lnTo>
                <a:lnTo>
                  <a:pt x="33" y="260"/>
                </a:lnTo>
                <a:lnTo>
                  <a:pt x="33" y="259"/>
                </a:lnTo>
                <a:lnTo>
                  <a:pt x="33" y="257"/>
                </a:lnTo>
                <a:lnTo>
                  <a:pt x="33" y="256"/>
                </a:lnTo>
                <a:lnTo>
                  <a:pt x="33" y="255"/>
                </a:lnTo>
                <a:lnTo>
                  <a:pt x="33" y="254"/>
                </a:lnTo>
                <a:lnTo>
                  <a:pt x="34" y="253"/>
                </a:lnTo>
                <a:lnTo>
                  <a:pt x="35" y="251"/>
                </a:lnTo>
                <a:lnTo>
                  <a:pt x="35" y="250"/>
                </a:lnTo>
                <a:lnTo>
                  <a:pt x="34" y="250"/>
                </a:lnTo>
                <a:lnTo>
                  <a:pt x="33" y="250"/>
                </a:lnTo>
                <a:lnTo>
                  <a:pt x="32" y="247"/>
                </a:lnTo>
                <a:lnTo>
                  <a:pt x="32" y="246"/>
                </a:lnTo>
                <a:lnTo>
                  <a:pt x="32" y="245"/>
                </a:lnTo>
                <a:lnTo>
                  <a:pt x="32" y="244"/>
                </a:lnTo>
                <a:lnTo>
                  <a:pt x="33" y="244"/>
                </a:lnTo>
                <a:lnTo>
                  <a:pt x="33" y="242"/>
                </a:lnTo>
                <a:lnTo>
                  <a:pt x="33" y="241"/>
                </a:lnTo>
                <a:lnTo>
                  <a:pt x="32" y="241"/>
                </a:lnTo>
                <a:lnTo>
                  <a:pt x="32" y="240"/>
                </a:lnTo>
                <a:lnTo>
                  <a:pt x="32" y="239"/>
                </a:lnTo>
                <a:lnTo>
                  <a:pt x="32" y="238"/>
                </a:lnTo>
                <a:lnTo>
                  <a:pt x="31" y="237"/>
                </a:lnTo>
                <a:lnTo>
                  <a:pt x="32" y="237"/>
                </a:lnTo>
                <a:lnTo>
                  <a:pt x="32" y="236"/>
                </a:lnTo>
                <a:lnTo>
                  <a:pt x="32" y="235"/>
                </a:lnTo>
                <a:lnTo>
                  <a:pt x="32" y="234"/>
                </a:lnTo>
                <a:lnTo>
                  <a:pt x="32" y="233"/>
                </a:lnTo>
                <a:lnTo>
                  <a:pt x="33" y="232"/>
                </a:lnTo>
                <a:lnTo>
                  <a:pt x="32" y="231"/>
                </a:lnTo>
                <a:lnTo>
                  <a:pt x="32" y="230"/>
                </a:lnTo>
                <a:lnTo>
                  <a:pt x="33" y="229"/>
                </a:lnTo>
                <a:lnTo>
                  <a:pt x="34" y="229"/>
                </a:lnTo>
                <a:lnTo>
                  <a:pt x="35" y="229"/>
                </a:lnTo>
                <a:lnTo>
                  <a:pt x="36" y="229"/>
                </a:lnTo>
                <a:lnTo>
                  <a:pt x="37" y="228"/>
                </a:lnTo>
                <a:lnTo>
                  <a:pt x="37" y="227"/>
                </a:lnTo>
                <a:lnTo>
                  <a:pt x="36" y="225"/>
                </a:lnTo>
                <a:lnTo>
                  <a:pt x="37" y="225"/>
                </a:lnTo>
                <a:lnTo>
                  <a:pt x="37" y="224"/>
                </a:lnTo>
                <a:lnTo>
                  <a:pt x="38" y="224"/>
                </a:lnTo>
                <a:lnTo>
                  <a:pt x="39" y="224"/>
                </a:lnTo>
                <a:lnTo>
                  <a:pt x="40" y="223"/>
                </a:lnTo>
                <a:lnTo>
                  <a:pt x="41" y="223"/>
                </a:lnTo>
                <a:lnTo>
                  <a:pt x="42" y="222"/>
                </a:lnTo>
                <a:lnTo>
                  <a:pt x="42" y="221"/>
                </a:lnTo>
                <a:lnTo>
                  <a:pt x="44" y="221"/>
                </a:lnTo>
                <a:lnTo>
                  <a:pt x="45" y="221"/>
                </a:lnTo>
                <a:lnTo>
                  <a:pt x="46" y="220"/>
                </a:lnTo>
                <a:lnTo>
                  <a:pt x="47" y="219"/>
                </a:lnTo>
                <a:lnTo>
                  <a:pt x="48" y="218"/>
                </a:lnTo>
                <a:lnTo>
                  <a:pt x="50" y="218"/>
                </a:lnTo>
                <a:lnTo>
                  <a:pt x="50" y="217"/>
                </a:lnTo>
                <a:lnTo>
                  <a:pt x="50" y="216"/>
                </a:lnTo>
                <a:lnTo>
                  <a:pt x="51" y="215"/>
                </a:lnTo>
                <a:lnTo>
                  <a:pt x="52" y="215"/>
                </a:lnTo>
                <a:lnTo>
                  <a:pt x="53" y="215"/>
                </a:lnTo>
                <a:lnTo>
                  <a:pt x="54" y="214"/>
                </a:lnTo>
                <a:lnTo>
                  <a:pt x="54" y="213"/>
                </a:lnTo>
                <a:lnTo>
                  <a:pt x="55" y="212"/>
                </a:lnTo>
                <a:lnTo>
                  <a:pt x="55" y="211"/>
                </a:lnTo>
                <a:lnTo>
                  <a:pt x="55" y="210"/>
                </a:lnTo>
                <a:lnTo>
                  <a:pt x="55" y="209"/>
                </a:lnTo>
                <a:lnTo>
                  <a:pt x="55" y="208"/>
                </a:lnTo>
                <a:lnTo>
                  <a:pt x="55" y="207"/>
                </a:lnTo>
                <a:lnTo>
                  <a:pt x="56" y="206"/>
                </a:lnTo>
                <a:lnTo>
                  <a:pt x="56" y="202"/>
                </a:lnTo>
                <a:lnTo>
                  <a:pt x="56" y="201"/>
                </a:lnTo>
                <a:lnTo>
                  <a:pt x="55" y="199"/>
                </a:lnTo>
                <a:lnTo>
                  <a:pt x="55" y="198"/>
                </a:lnTo>
                <a:lnTo>
                  <a:pt x="55" y="197"/>
                </a:lnTo>
                <a:lnTo>
                  <a:pt x="55" y="196"/>
                </a:lnTo>
                <a:lnTo>
                  <a:pt x="56" y="195"/>
                </a:lnTo>
                <a:lnTo>
                  <a:pt x="57" y="193"/>
                </a:lnTo>
                <a:lnTo>
                  <a:pt x="59" y="192"/>
                </a:lnTo>
                <a:lnTo>
                  <a:pt x="59" y="191"/>
                </a:lnTo>
                <a:lnTo>
                  <a:pt x="60" y="189"/>
                </a:lnTo>
                <a:lnTo>
                  <a:pt x="60" y="188"/>
                </a:lnTo>
                <a:lnTo>
                  <a:pt x="60" y="187"/>
                </a:lnTo>
                <a:lnTo>
                  <a:pt x="59" y="186"/>
                </a:lnTo>
                <a:lnTo>
                  <a:pt x="58" y="184"/>
                </a:lnTo>
                <a:lnTo>
                  <a:pt x="57" y="181"/>
                </a:lnTo>
                <a:lnTo>
                  <a:pt x="58" y="182"/>
                </a:lnTo>
                <a:lnTo>
                  <a:pt x="60" y="182"/>
                </a:lnTo>
                <a:lnTo>
                  <a:pt x="62" y="181"/>
                </a:lnTo>
                <a:lnTo>
                  <a:pt x="62" y="180"/>
                </a:lnTo>
                <a:lnTo>
                  <a:pt x="63" y="179"/>
                </a:lnTo>
                <a:lnTo>
                  <a:pt x="65" y="177"/>
                </a:lnTo>
                <a:lnTo>
                  <a:pt x="66" y="177"/>
                </a:lnTo>
                <a:lnTo>
                  <a:pt x="67" y="177"/>
                </a:lnTo>
                <a:lnTo>
                  <a:pt x="68" y="177"/>
                </a:lnTo>
                <a:lnTo>
                  <a:pt x="69" y="178"/>
                </a:lnTo>
                <a:lnTo>
                  <a:pt x="71" y="178"/>
                </a:lnTo>
                <a:lnTo>
                  <a:pt x="72" y="178"/>
                </a:lnTo>
                <a:lnTo>
                  <a:pt x="75" y="179"/>
                </a:lnTo>
                <a:lnTo>
                  <a:pt x="76" y="179"/>
                </a:lnTo>
                <a:lnTo>
                  <a:pt x="79" y="180"/>
                </a:lnTo>
                <a:lnTo>
                  <a:pt x="82" y="180"/>
                </a:lnTo>
                <a:lnTo>
                  <a:pt x="84" y="180"/>
                </a:lnTo>
                <a:lnTo>
                  <a:pt x="84" y="182"/>
                </a:lnTo>
                <a:lnTo>
                  <a:pt x="85" y="183"/>
                </a:lnTo>
                <a:lnTo>
                  <a:pt x="85" y="182"/>
                </a:lnTo>
                <a:lnTo>
                  <a:pt x="86" y="180"/>
                </a:lnTo>
                <a:lnTo>
                  <a:pt x="87" y="178"/>
                </a:lnTo>
                <a:lnTo>
                  <a:pt x="88" y="178"/>
                </a:lnTo>
                <a:lnTo>
                  <a:pt x="89" y="178"/>
                </a:lnTo>
                <a:lnTo>
                  <a:pt x="90" y="178"/>
                </a:lnTo>
                <a:lnTo>
                  <a:pt x="92" y="178"/>
                </a:lnTo>
                <a:lnTo>
                  <a:pt x="92" y="179"/>
                </a:lnTo>
                <a:lnTo>
                  <a:pt x="93" y="179"/>
                </a:lnTo>
                <a:lnTo>
                  <a:pt x="95" y="180"/>
                </a:lnTo>
                <a:lnTo>
                  <a:pt x="97" y="179"/>
                </a:lnTo>
                <a:lnTo>
                  <a:pt x="99" y="178"/>
                </a:lnTo>
                <a:lnTo>
                  <a:pt x="102" y="175"/>
                </a:lnTo>
                <a:lnTo>
                  <a:pt x="103" y="175"/>
                </a:lnTo>
                <a:lnTo>
                  <a:pt x="104" y="175"/>
                </a:lnTo>
                <a:lnTo>
                  <a:pt x="105" y="174"/>
                </a:lnTo>
                <a:lnTo>
                  <a:pt x="107" y="172"/>
                </a:lnTo>
                <a:lnTo>
                  <a:pt x="108" y="172"/>
                </a:lnTo>
                <a:lnTo>
                  <a:pt x="109" y="171"/>
                </a:lnTo>
                <a:lnTo>
                  <a:pt x="110" y="171"/>
                </a:lnTo>
                <a:lnTo>
                  <a:pt x="111" y="172"/>
                </a:lnTo>
                <a:lnTo>
                  <a:pt x="112" y="172"/>
                </a:lnTo>
                <a:lnTo>
                  <a:pt x="112" y="173"/>
                </a:lnTo>
                <a:lnTo>
                  <a:pt x="113" y="173"/>
                </a:lnTo>
                <a:lnTo>
                  <a:pt x="114" y="173"/>
                </a:lnTo>
                <a:lnTo>
                  <a:pt x="115" y="174"/>
                </a:lnTo>
                <a:lnTo>
                  <a:pt x="117" y="176"/>
                </a:lnTo>
                <a:lnTo>
                  <a:pt x="119" y="177"/>
                </a:lnTo>
                <a:lnTo>
                  <a:pt x="120" y="176"/>
                </a:lnTo>
                <a:lnTo>
                  <a:pt x="120" y="177"/>
                </a:lnTo>
                <a:lnTo>
                  <a:pt x="123" y="180"/>
                </a:lnTo>
                <a:lnTo>
                  <a:pt x="124" y="179"/>
                </a:lnTo>
                <a:lnTo>
                  <a:pt x="125" y="179"/>
                </a:lnTo>
                <a:lnTo>
                  <a:pt x="125" y="180"/>
                </a:lnTo>
                <a:lnTo>
                  <a:pt x="126" y="180"/>
                </a:lnTo>
                <a:lnTo>
                  <a:pt x="127" y="180"/>
                </a:lnTo>
                <a:lnTo>
                  <a:pt x="128" y="180"/>
                </a:lnTo>
                <a:lnTo>
                  <a:pt x="129" y="181"/>
                </a:lnTo>
                <a:lnTo>
                  <a:pt x="130" y="180"/>
                </a:lnTo>
                <a:lnTo>
                  <a:pt x="131" y="180"/>
                </a:lnTo>
                <a:lnTo>
                  <a:pt x="132" y="180"/>
                </a:lnTo>
                <a:lnTo>
                  <a:pt x="135" y="181"/>
                </a:lnTo>
                <a:lnTo>
                  <a:pt x="136" y="181"/>
                </a:lnTo>
                <a:lnTo>
                  <a:pt x="136" y="180"/>
                </a:lnTo>
                <a:lnTo>
                  <a:pt x="137" y="180"/>
                </a:lnTo>
                <a:lnTo>
                  <a:pt x="137" y="181"/>
                </a:lnTo>
                <a:lnTo>
                  <a:pt x="138" y="181"/>
                </a:lnTo>
                <a:lnTo>
                  <a:pt x="138" y="182"/>
                </a:lnTo>
                <a:lnTo>
                  <a:pt x="139" y="182"/>
                </a:lnTo>
                <a:lnTo>
                  <a:pt x="140" y="182"/>
                </a:lnTo>
                <a:lnTo>
                  <a:pt x="140" y="181"/>
                </a:lnTo>
                <a:lnTo>
                  <a:pt x="140" y="180"/>
                </a:lnTo>
                <a:lnTo>
                  <a:pt x="141" y="180"/>
                </a:lnTo>
                <a:lnTo>
                  <a:pt x="142" y="180"/>
                </a:lnTo>
                <a:lnTo>
                  <a:pt x="143" y="180"/>
                </a:lnTo>
                <a:lnTo>
                  <a:pt x="144" y="180"/>
                </a:lnTo>
                <a:lnTo>
                  <a:pt x="145" y="180"/>
                </a:lnTo>
                <a:lnTo>
                  <a:pt x="146" y="180"/>
                </a:lnTo>
                <a:lnTo>
                  <a:pt x="146" y="181"/>
                </a:lnTo>
                <a:lnTo>
                  <a:pt x="146" y="182"/>
                </a:lnTo>
                <a:lnTo>
                  <a:pt x="147" y="183"/>
                </a:lnTo>
                <a:lnTo>
                  <a:pt x="148" y="183"/>
                </a:lnTo>
                <a:lnTo>
                  <a:pt x="148" y="184"/>
                </a:lnTo>
                <a:lnTo>
                  <a:pt x="149" y="184"/>
                </a:lnTo>
                <a:lnTo>
                  <a:pt x="149" y="183"/>
                </a:lnTo>
                <a:lnTo>
                  <a:pt x="151" y="181"/>
                </a:lnTo>
                <a:lnTo>
                  <a:pt x="152" y="181"/>
                </a:lnTo>
                <a:lnTo>
                  <a:pt x="153" y="181"/>
                </a:lnTo>
                <a:lnTo>
                  <a:pt x="153" y="180"/>
                </a:lnTo>
                <a:lnTo>
                  <a:pt x="153" y="178"/>
                </a:lnTo>
                <a:lnTo>
                  <a:pt x="153" y="177"/>
                </a:lnTo>
                <a:lnTo>
                  <a:pt x="154" y="176"/>
                </a:lnTo>
                <a:lnTo>
                  <a:pt x="155" y="176"/>
                </a:lnTo>
                <a:lnTo>
                  <a:pt x="156" y="176"/>
                </a:lnTo>
                <a:lnTo>
                  <a:pt x="157" y="176"/>
                </a:lnTo>
                <a:lnTo>
                  <a:pt x="157" y="175"/>
                </a:lnTo>
                <a:lnTo>
                  <a:pt x="157" y="174"/>
                </a:lnTo>
                <a:lnTo>
                  <a:pt x="158" y="174"/>
                </a:lnTo>
                <a:lnTo>
                  <a:pt x="159" y="174"/>
                </a:lnTo>
                <a:lnTo>
                  <a:pt x="160" y="175"/>
                </a:lnTo>
                <a:lnTo>
                  <a:pt x="161" y="175"/>
                </a:lnTo>
                <a:lnTo>
                  <a:pt x="163" y="176"/>
                </a:lnTo>
                <a:lnTo>
                  <a:pt x="166" y="177"/>
                </a:lnTo>
                <a:lnTo>
                  <a:pt x="167" y="177"/>
                </a:lnTo>
                <a:lnTo>
                  <a:pt x="168" y="178"/>
                </a:lnTo>
                <a:lnTo>
                  <a:pt x="170" y="177"/>
                </a:lnTo>
                <a:lnTo>
                  <a:pt x="170" y="176"/>
                </a:lnTo>
                <a:lnTo>
                  <a:pt x="171" y="176"/>
                </a:lnTo>
                <a:lnTo>
                  <a:pt x="174" y="176"/>
                </a:lnTo>
                <a:lnTo>
                  <a:pt x="175" y="176"/>
                </a:lnTo>
                <a:lnTo>
                  <a:pt x="176" y="176"/>
                </a:lnTo>
                <a:lnTo>
                  <a:pt x="177" y="176"/>
                </a:lnTo>
                <a:lnTo>
                  <a:pt x="178" y="176"/>
                </a:lnTo>
                <a:lnTo>
                  <a:pt x="179" y="175"/>
                </a:lnTo>
                <a:lnTo>
                  <a:pt x="180" y="175"/>
                </a:lnTo>
                <a:lnTo>
                  <a:pt x="178" y="173"/>
                </a:lnTo>
                <a:lnTo>
                  <a:pt x="177" y="172"/>
                </a:lnTo>
                <a:lnTo>
                  <a:pt x="179" y="171"/>
                </a:lnTo>
                <a:lnTo>
                  <a:pt x="182" y="170"/>
                </a:lnTo>
                <a:lnTo>
                  <a:pt x="185" y="170"/>
                </a:lnTo>
                <a:lnTo>
                  <a:pt x="184" y="170"/>
                </a:lnTo>
                <a:lnTo>
                  <a:pt x="185" y="167"/>
                </a:lnTo>
                <a:lnTo>
                  <a:pt x="186" y="167"/>
                </a:lnTo>
                <a:lnTo>
                  <a:pt x="187" y="166"/>
                </a:lnTo>
                <a:lnTo>
                  <a:pt x="188" y="165"/>
                </a:lnTo>
                <a:lnTo>
                  <a:pt x="189" y="165"/>
                </a:lnTo>
                <a:lnTo>
                  <a:pt x="189" y="164"/>
                </a:lnTo>
                <a:lnTo>
                  <a:pt x="190" y="164"/>
                </a:lnTo>
                <a:lnTo>
                  <a:pt x="191" y="164"/>
                </a:lnTo>
                <a:lnTo>
                  <a:pt x="192" y="164"/>
                </a:lnTo>
                <a:lnTo>
                  <a:pt x="192" y="163"/>
                </a:lnTo>
                <a:lnTo>
                  <a:pt x="192" y="162"/>
                </a:lnTo>
                <a:lnTo>
                  <a:pt x="192" y="161"/>
                </a:lnTo>
                <a:lnTo>
                  <a:pt x="192" y="160"/>
                </a:lnTo>
                <a:lnTo>
                  <a:pt x="193" y="159"/>
                </a:lnTo>
                <a:lnTo>
                  <a:pt x="193" y="158"/>
                </a:lnTo>
                <a:lnTo>
                  <a:pt x="193" y="157"/>
                </a:lnTo>
                <a:lnTo>
                  <a:pt x="193" y="156"/>
                </a:lnTo>
                <a:lnTo>
                  <a:pt x="193" y="155"/>
                </a:lnTo>
                <a:lnTo>
                  <a:pt x="192" y="154"/>
                </a:lnTo>
                <a:lnTo>
                  <a:pt x="192" y="153"/>
                </a:lnTo>
                <a:lnTo>
                  <a:pt x="192" y="152"/>
                </a:lnTo>
                <a:lnTo>
                  <a:pt x="192" y="151"/>
                </a:lnTo>
                <a:lnTo>
                  <a:pt x="192" y="150"/>
                </a:lnTo>
                <a:lnTo>
                  <a:pt x="193" y="149"/>
                </a:lnTo>
                <a:lnTo>
                  <a:pt x="193" y="148"/>
                </a:lnTo>
                <a:lnTo>
                  <a:pt x="192" y="148"/>
                </a:lnTo>
                <a:lnTo>
                  <a:pt x="191" y="147"/>
                </a:lnTo>
                <a:lnTo>
                  <a:pt x="191" y="146"/>
                </a:lnTo>
                <a:lnTo>
                  <a:pt x="191" y="145"/>
                </a:lnTo>
                <a:lnTo>
                  <a:pt x="191" y="144"/>
                </a:lnTo>
                <a:lnTo>
                  <a:pt x="192" y="144"/>
                </a:lnTo>
                <a:lnTo>
                  <a:pt x="192" y="143"/>
                </a:lnTo>
                <a:lnTo>
                  <a:pt x="192" y="142"/>
                </a:lnTo>
                <a:lnTo>
                  <a:pt x="192" y="141"/>
                </a:lnTo>
                <a:lnTo>
                  <a:pt x="193" y="140"/>
                </a:lnTo>
                <a:lnTo>
                  <a:pt x="193" y="139"/>
                </a:lnTo>
                <a:lnTo>
                  <a:pt x="194" y="138"/>
                </a:lnTo>
                <a:lnTo>
                  <a:pt x="194" y="137"/>
                </a:lnTo>
                <a:lnTo>
                  <a:pt x="194" y="136"/>
                </a:lnTo>
                <a:lnTo>
                  <a:pt x="194" y="135"/>
                </a:lnTo>
                <a:lnTo>
                  <a:pt x="194" y="134"/>
                </a:lnTo>
                <a:lnTo>
                  <a:pt x="194" y="133"/>
                </a:lnTo>
                <a:lnTo>
                  <a:pt x="194" y="132"/>
                </a:lnTo>
                <a:lnTo>
                  <a:pt x="194" y="131"/>
                </a:lnTo>
                <a:lnTo>
                  <a:pt x="195" y="131"/>
                </a:lnTo>
                <a:lnTo>
                  <a:pt x="195" y="130"/>
                </a:lnTo>
                <a:lnTo>
                  <a:pt x="195" y="129"/>
                </a:lnTo>
                <a:lnTo>
                  <a:pt x="195" y="128"/>
                </a:lnTo>
                <a:lnTo>
                  <a:pt x="195" y="127"/>
                </a:lnTo>
                <a:lnTo>
                  <a:pt x="194" y="126"/>
                </a:lnTo>
                <a:lnTo>
                  <a:pt x="193" y="124"/>
                </a:lnTo>
                <a:lnTo>
                  <a:pt x="192" y="123"/>
                </a:lnTo>
                <a:lnTo>
                  <a:pt x="192" y="122"/>
                </a:lnTo>
                <a:lnTo>
                  <a:pt x="191" y="122"/>
                </a:lnTo>
                <a:lnTo>
                  <a:pt x="190" y="122"/>
                </a:lnTo>
                <a:lnTo>
                  <a:pt x="190" y="121"/>
                </a:lnTo>
                <a:lnTo>
                  <a:pt x="189" y="119"/>
                </a:lnTo>
                <a:lnTo>
                  <a:pt x="189" y="118"/>
                </a:lnTo>
                <a:lnTo>
                  <a:pt x="189" y="117"/>
                </a:lnTo>
                <a:lnTo>
                  <a:pt x="189" y="116"/>
                </a:lnTo>
                <a:lnTo>
                  <a:pt x="189" y="115"/>
                </a:lnTo>
                <a:lnTo>
                  <a:pt x="188" y="112"/>
                </a:lnTo>
                <a:lnTo>
                  <a:pt x="187" y="111"/>
                </a:lnTo>
                <a:lnTo>
                  <a:pt x="187" y="110"/>
                </a:lnTo>
                <a:lnTo>
                  <a:pt x="186" y="109"/>
                </a:lnTo>
                <a:lnTo>
                  <a:pt x="187" y="109"/>
                </a:lnTo>
                <a:lnTo>
                  <a:pt x="188" y="109"/>
                </a:lnTo>
                <a:lnTo>
                  <a:pt x="189" y="109"/>
                </a:lnTo>
                <a:lnTo>
                  <a:pt x="189" y="110"/>
                </a:lnTo>
                <a:lnTo>
                  <a:pt x="190" y="110"/>
                </a:lnTo>
                <a:lnTo>
                  <a:pt x="191" y="110"/>
                </a:lnTo>
                <a:lnTo>
                  <a:pt x="192" y="110"/>
                </a:lnTo>
                <a:lnTo>
                  <a:pt x="193" y="110"/>
                </a:lnTo>
                <a:lnTo>
                  <a:pt x="194" y="110"/>
                </a:lnTo>
                <a:lnTo>
                  <a:pt x="195" y="111"/>
                </a:lnTo>
                <a:lnTo>
                  <a:pt x="196" y="111"/>
                </a:lnTo>
                <a:lnTo>
                  <a:pt x="196" y="112"/>
                </a:lnTo>
                <a:lnTo>
                  <a:pt x="197" y="112"/>
                </a:lnTo>
                <a:lnTo>
                  <a:pt x="198" y="112"/>
                </a:lnTo>
                <a:lnTo>
                  <a:pt x="199" y="112"/>
                </a:lnTo>
                <a:lnTo>
                  <a:pt x="200" y="112"/>
                </a:lnTo>
                <a:lnTo>
                  <a:pt x="201" y="112"/>
                </a:lnTo>
                <a:lnTo>
                  <a:pt x="203" y="111"/>
                </a:lnTo>
                <a:lnTo>
                  <a:pt x="204" y="111"/>
                </a:lnTo>
                <a:lnTo>
                  <a:pt x="206" y="110"/>
                </a:lnTo>
                <a:lnTo>
                  <a:pt x="208" y="109"/>
                </a:lnTo>
                <a:lnTo>
                  <a:pt x="209" y="108"/>
                </a:lnTo>
                <a:lnTo>
                  <a:pt x="210" y="107"/>
                </a:lnTo>
                <a:lnTo>
                  <a:pt x="210" y="106"/>
                </a:lnTo>
                <a:lnTo>
                  <a:pt x="210" y="105"/>
                </a:lnTo>
                <a:lnTo>
                  <a:pt x="211" y="104"/>
                </a:lnTo>
                <a:lnTo>
                  <a:pt x="211" y="102"/>
                </a:lnTo>
                <a:lnTo>
                  <a:pt x="211" y="100"/>
                </a:lnTo>
                <a:lnTo>
                  <a:pt x="211" y="99"/>
                </a:lnTo>
                <a:lnTo>
                  <a:pt x="211" y="98"/>
                </a:lnTo>
                <a:lnTo>
                  <a:pt x="211" y="97"/>
                </a:lnTo>
                <a:lnTo>
                  <a:pt x="211" y="94"/>
                </a:lnTo>
                <a:lnTo>
                  <a:pt x="212" y="92"/>
                </a:lnTo>
                <a:lnTo>
                  <a:pt x="212" y="90"/>
                </a:lnTo>
                <a:lnTo>
                  <a:pt x="212" y="89"/>
                </a:lnTo>
                <a:lnTo>
                  <a:pt x="212" y="87"/>
                </a:lnTo>
                <a:lnTo>
                  <a:pt x="210" y="86"/>
                </a:lnTo>
                <a:lnTo>
                  <a:pt x="209" y="85"/>
                </a:lnTo>
                <a:lnTo>
                  <a:pt x="207" y="84"/>
                </a:lnTo>
                <a:lnTo>
                  <a:pt x="205" y="84"/>
                </a:lnTo>
                <a:lnTo>
                  <a:pt x="204" y="84"/>
                </a:lnTo>
                <a:lnTo>
                  <a:pt x="202" y="84"/>
                </a:lnTo>
                <a:lnTo>
                  <a:pt x="201" y="83"/>
                </a:lnTo>
                <a:lnTo>
                  <a:pt x="202" y="82"/>
                </a:lnTo>
                <a:lnTo>
                  <a:pt x="202" y="81"/>
                </a:lnTo>
                <a:lnTo>
                  <a:pt x="202" y="80"/>
                </a:lnTo>
                <a:lnTo>
                  <a:pt x="202" y="78"/>
                </a:lnTo>
                <a:lnTo>
                  <a:pt x="201" y="78"/>
                </a:lnTo>
                <a:lnTo>
                  <a:pt x="201" y="77"/>
                </a:lnTo>
                <a:lnTo>
                  <a:pt x="202" y="76"/>
                </a:lnTo>
                <a:lnTo>
                  <a:pt x="202" y="75"/>
                </a:lnTo>
                <a:lnTo>
                  <a:pt x="203" y="74"/>
                </a:lnTo>
                <a:lnTo>
                  <a:pt x="204" y="73"/>
                </a:lnTo>
                <a:lnTo>
                  <a:pt x="205" y="72"/>
                </a:lnTo>
                <a:lnTo>
                  <a:pt x="206" y="71"/>
                </a:lnTo>
                <a:lnTo>
                  <a:pt x="206" y="70"/>
                </a:lnTo>
                <a:lnTo>
                  <a:pt x="206" y="69"/>
                </a:lnTo>
                <a:lnTo>
                  <a:pt x="205" y="68"/>
                </a:lnTo>
                <a:lnTo>
                  <a:pt x="206" y="67"/>
                </a:lnTo>
                <a:lnTo>
                  <a:pt x="206" y="66"/>
                </a:lnTo>
                <a:lnTo>
                  <a:pt x="206" y="65"/>
                </a:lnTo>
                <a:lnTo>
                  <a:pt x="206" y="64"/>
                </a:lnTo>
                <a:lnTo>
                  <a:pt x="205" y="63"/>
                </a:lnTo>
                <a:lnTo>
                  <a:pt x="202" y="60"/>
                </a:lnTo>
                <a:lnTo>
                  <a:pt x="203" y="58"/>
                </a:lnTo>
                <a:lnTo>
                  <a:pt x="203" y="57"/>
                </a:lnTo>
                <a:lnTo>
                  <a:pt x="204" y="57"/>
                </a:lnTo>
                <a:lnTo>
                  <a:pt x="204" y="56"/>
                </a:lnTo>
                <a:lnTo>
                  <a:pt x="205" y="56"/>
                </a:lnTo>
                <a:lnTo>
                  <a:pt x="205" y="55"/>
                </a:lnTo>
                <a:lnTo>
                  <a:pt x="205" y="52"/>
                </a:lnTo>
                <a:lnTo>
                  <a:pt x="203" y="52"/>
                </a:lnTo>
                <a:lnTo>
                  <a:pt x="201" y="51"/>
                </a:lnTo>
                <a:lnTo>
                  <a:pt x="200" y="50"/>
                </a:lnTo>
                <a:lnTo>
                  <a:pt x="197" y="50"/>
                </a:lnTo>
                <a:lnTo>
                  <a:pt x="196" y="50"/>
                </a:lnTo>
                <a:lnTo>
                  <a:pt x="195" y="51"/>
                </a:lnTo>
                <a:lnTo>
                  <a:pt x="191" y="51"/>
                </a:lnTo>
                <a:lnTo>
                  <a:pt x="189" y="51"/>
                </a:lnTo>
                <a:lnTo>
                  <a:pt x="186" y="51"/>
                </a:lnTo>
                <a:lnTo>
                  <a:pt x="185" y="51"/>
                </a:lnTo>
                <a:lnTo>
                  <a:pt x="184" y="51"/>
                </a:lnTo>
                <a:lnTo>
                  <a:pt x="183" y="51"/>
                </a:lnTo>
                <a:lnTo>
                  <a:pt x="183" y="50"/>
                </a:lnTo>
                <a:lnTo>
                  <a:pt x="182" y="49"/>
                </a:lnTo>
                <a:lnTo>
                  <a:pt x="182" y="48"/>
                </a:lnTo>
                <a:lnTo>
                  <a:pt x="182" y="47"/>
                </a:lnTo>
                <a:lnTo>
                  <a:pt x="183" y="47"/>
                </a:lnTo>
                <a:lnTo>
                  <a:pt x="183" y="46"/>
                </a:lnTo>
                <a:lnTo>
                  <a:pt x="182" y="45"/>
                </a:lnTo>
                <a:lnTo>
                  <a:pt x="182" y="43"/>
                </a:lnTo>
                <a:lnTo>
                  <a:pt x="183" y="43"/>
                </a:lnTo>
                <a:lnTo>
                  <a:pt x="183" y="42"/>
                </a:lnTo>
                <a:lnTo>
                  <a:pt x="183" y="41"/>
                </a:lnTo>
                <a:lnTo>
                  <a:pt x="183" y="40"/>
                </a:lnTo>
                <a:lnTo>
                  <a:pt x="183" y="39"/>
                </a:lnTo>
                <a:lnTo>
                  <a:pt x="183" y="38"/>
                </a:lnTo>
                <a:lnTo>
                  <a:pt x="182" y="38"/>
                </a:lnTo>
                <a:lnTo>
                  <a:pt x="189" y="35"/>
                </a:lnTo>
                <a:lnTo>
                  <a:pt x="189" y="33"/>
                </a:lnTo>
                <a:lnTo>
                  <a:pt x="190" y="32"/>
                </a:lnTo>
                <a:lnTo>
                  <a:pt x="191" y="31"/>
                </a:lnTo>
                <a:lnTo>
                  <a:pt x="191" y="30"/>
                </a:lnTo>
                <a:lnTo>
                  <a:pt x="192" y="29"/>
                </a:lnTo>
                <a:lnTo>
                  <a:pt x="193" y="28"/>
                </a:lnTo>
                <a:lnTo>
                  <a:pt x="194" y="28"/>
                </a:lnTo>
                <a:lnTo>
                  <a:pt x="195" y="27"/>
                </a:lnTo>
                <a:lnTo>
                  <a:pt x="196" y="26"/>
                </a:lnTo>
                <a:lnTo>
                  <a:pt x="197" y="26"/>
                </a:lnTo>
                <a:lnTo>
                  <a:pt x="198" y="26"/>
                </a:lnTo>
                <a:lnTo>
                  <a:pt x="199" y="27"/>
                </a:lnTo>
                <a:lnTo>
                  <a:pt x="200" y="27"/>
                </a:lnTo>
                <a:lnTo>
                  <a:pt x="201" y="27"/>
                </a:lnTo>
                <a:lnTo>
                  <a:pt x="203" y="27"/>
                </a:lnTo>
                <a:lnTo>
                  <a:pt x="204" y="27"/>
                </a:lnTo>
                <a:lnTo>
                  <a:pt x="206" y="27"/>
                </a:lnTo>
                <a:lnTo>
                  <a:pt x="207" y="27"/>
                </a:lnTo>
                <a:lnTo>
                  <a:pt x="208" y="26"/>
                </a:lnTo>
                <a:lnTo>
                  <a:pt x="209" y="26"/>
                </a:lnTo>
                <a:lnTo>
                  <a:pt x="211" y="26"/>
                </a:lnTo>
                <a:lnTo>
                  <a:pt x="212" y="26"/>
                </a:lnTo>
                <a:lnTo>
                  <a:pt x="213" y="26"/>
                </a:lnTo>
                <a:lnTo>
                  <a:pt x="214" y="25"/>
                </a:lnTo>
                <a:lnTo>
                  <a:pt x="215" y="24"/>
                </a:lnTo>
                <a:lnTo>
                  <a:pt x="215" y="23"/>
                </a:lnTo>
                <a:lnTo>
                  <a:pt x="217" y="21"/>
                </a:lnTo>
                <a:lnTo>
                  <a:pt x="218" y="20"/>
                </a:lnTo>
                <a:lnTo>
                  <a:pt x="219" y="19"/>
                </a:lnTo>
                <a:lnTo>
                  <a:pt x="219" y="18"/>
                </a:lnTo>
                <a:lnTo>
                  <a:pt x="220" y="17"/>
                </a:lnTo>
                <a:lnTo>
                  <a:pt x="220" y="16"/>
                </a:lnTo>
                <a:lnTo>
                  <a:pt x="220" y="15"/>
                </a:lnTo>
                <a:lnTo>
                  <a:pt x="221" y="14"/>
                </a:lnTo>
                <a:lnTo>
                  <a:pt x="222" y="14"/>
                </a:lnTo>
                <a:lnTo>
                  <a:pt x="223" y="13"/>
                </a:lnTo>
                <a:lnTo>
                  <a:pt x="224" y="13"/>
                </a:lnTo>
                <a:lnTo>
                  <a:pt x="226" y="14"/>
                </a:lnTo>
                <a:lnTo>
                  <a:pt x="227" y="14"/>
                </a:lnTo>
                <a:lnTo>
                  <a:pt x="227" y="15"/>
                </a:lnTo>
                <a:lnTo>
                  <a:pt x="228" y="15"/>
                </a:lnTo>
                <a:lnTo>
                  <a:pt x="230" y="15"/>
                </a:lnTo>
                <a:lnTo>
                  <a:pt x="231" y="16"/>
                </a:lnTo>
                <a:lnTo>
                  <a:pt x="232" y="16"/>
                </a:lnTo>
                <a:lnTo>
                  <a:pt x="233" y="15"/>
                </a:lnTo>
                <a:lnTo>
                  <a:pt x="234" y="15"/>
                </a:lnTo>
                <a:lnTo>
                  <a:pt x="235" y="14"/>
                </a:lnTo>
                <a:lnTo>
                  <a:pt x="236" y="14"/>
                </a:lnTo>
                <a:lnTo>
                  <a:pt x="237" y="14"/>
                </a:lnTo>
                <a:lnTo>
                  <a:pt x="238" y="13"/>
                </a:lnTo>
                <a:lnTo>
                  <a:pt x="239" y="13"/>
                </a:lnTo>
                <a:lnTo>
                  <a:pt x="241" y="13"/>
                </a:lnTo>
                <a:lnTo>
                  <a:pt x="242" y="13"/>
                </a:lnTo>
                <a:lnTo>
                  <a:pt x="243" y="14"/>
                </a:lnTo>
                <a:lnTo>
                  <a:pt x="245" y="14"/>
                </a:lnTo>
                <a:lnTo>
                  <a:pt x="246" y="14"/>
                </a:lnTo>
                <a:lnTo>
                  <a:pt x="247" y="14"/>
                </a:lnTo>
                <a:lnTo>
                  <a:pt x="249" y="14"/>
                </a:lnTo>
                <a:lnTo>
                  <a:pt x="249" y="15"/>
                </a:lnTo>
                <a:lnTo>
                  <a:pt x="251" y="15"/>
                </a:lnTo>
                <a:lnTo>
                  <a:pt x="253" y="15"/>
                </a:lnTo>
                <a:lnTo>
                  <a:pt x="254" y="16"/>
                </a:lnTo>
                <a:lnTo>
                  <a:pt x="255" y="16"/>
                </a:lnTo>
                <a:lnTo>
                  <a:pt x="256" y="17"/>
                </a:lnTo>
                <a:lnTo>
                  <a:pt x="257" y="17"/>
                </a:lnTo>
                <a:lnTo>
                  <a:pt x="257" y="18"/>
                </a:lnTo>
                <a:lnTo>
                  <a:pt x="258" y="18"/>
                </a:lnTo>
                <a:lnTo>
                  <a:pt x="258" y="19"/>
                </a:lnTo>
                <a:lnTo>
                  <a:pt x="259" y="19"/>
                </a:lnTo>
                <a:lnTo>
                  <a:pt x="260" y="19"/>
                </a:lnTo>
                <a:lnTo>
                  <a:pt x="260" y="20"/>
                </a:lnTo>
                <a:lnTo>
                  <a:pt x="261" y="20"/>
                </a:lnTo>
                <a:lnTo>
                  <a:pt x="262" y="20"/>
                </a:lnTo>
                <a:lnTo>
                  <a:pt x="263" y="20"/>
                </a:lnTo>
                <a:lnTo>
                  <a:pt x="264" y="20"/>
                </a:lnTo>
                <a:lnTo>
                  <a:pt x="265" y="20"/>
                </a:lnTo>
                <a:lnTo>
                  <a:pt x="266" y="21"/>
                </a:lnTo>
                <a:lnTo>
                  <a:pt x="267" y="21"/>
                </a:lnTo>
                <a:lnTo>
                  <a:pt x="268" y="20"/>
                </a:lnTo>
                <a:lnTo>
                  <a:pt x="269" y="20"/>
                </a:lnTo>
                <a:lnTo>
                  <a:pt x="270" y="20"/>
                </a:lnTo>
                <a:lnTo>
                  <a:pt x="271" y="19"/>
                </a:lnTo>
                <a:lnTo>
                  <a:pt x="272" y="19"/>
                </a:lnTo>
                <a:lnTo>
                  <a:pt x="273" y="19"/>
                </a:lnTo>
                <a:lnTo>
                  <a:pt x="274" y="19"/>
                </a:lnTo>
                <a:lnTo>
                  <a:pt x="275" y="19"/>
                </a:lnTo>
                <a:lnTo>
                  <a:pt x="276" y="20"/>
                </a:lnTo>
                <a:lnTo>
                  <a:pt x="277" y="20"/>
                </a:lnTo>
                <a:lnTo>
                  <a:pt x="277" y="21"/>
                </a:lnTo>
                <a:lnTo>
                  <a:pt x="279" y="22"/>
                </a:lnTo>
                <a:lnTo>
                  <a:pt x="279" y="23"/>
                </a:lnTo>
                <a:lnTo>
                  <a:pt x="280" y="24"/>
                </a:lnTo>
                <a:lnTo>
                  <a:pt x="281" y="25"/>
                </a:lnTo>
                <a:lnTo>
                  <a:pt x="281" y="26"/>
                </a:lnTo>
                <a:lnTo>
                  <a:pt x="282" y="26"/>
                </a:lnTo>
                <a:lnTo>
                  <a:pt x="282" y="28"/>
                </a:lnTo>
                <a:lnTo>
                  <a:pt x="282" y="29"/>
                </a:lnTo>
                <a:lnTo>
                  <a:pt x="283" y="30"/>
                </a:lnTo>
                <a:lnTo>
                  <a:pt x="283" y="31"/>
                </a:lnTo>
                <a:lnTo>
                  <a:pt x="284" y="32"/>
                </a:lnTo>
                <a:lnTo>
                  <a:pt x="285" y="32"/>
                </a:lnTo>
                <a:lnTo>
                  <a:pt x="286" y="32"/>
                </a:lnTo>
                <a:lnTo>
                  <a:pt x="287" y="32"/>
                </a:lnTo>
                <a:lnTo>
                  <a:pt x="288" y="33"/>
                </a:lnTo>
                <a:lnTo>
                  <a:pt x="289" y="33"/>
                </a:lnTo>
                <a:lnTo>
                  <a:pt x="290" y="34"/>
                </a:lnTo>
                <a:lnTo>
                  <a:pt x="291" y="34"/>
                </a:lnTo>
                <a:lnTo>
                  <a:pt x="292" y="34"/>
                </a:lnTo>
                <a:lnTo>
                  <a:pt x="293" y="35"/>
                </a:lnTo>
                <a:lnTo>
                  <a:pt x="294" y="35"/>
                </a:lnTo>
                <a:lnTo>
                  <a:pt x="295" y="35"/>
                </a:lnTo>
                <a:lnTo>
                  <a:pt x="296" y="34"/>
                </a:lnTo>
                <a:lnTo>
                  <a:pt x="297" y="34"/>
                </a:lnTo>
                <a:lnTo>
                  <a:pt x="298" y="33"/>
                </a:lnTo>
                <a:lnTo>
                  <a:pt x="299" y="33"/>
                </a:lnTo>
                <a:lnTo>
                  <a:pt x="300" y="32"/>
                </a:lnTo>
                <a:lnTo>
                  <a:pt x="301" y="32"/>
                </a:lnTo>
                <a:lnTo>
                  <a:pt x="302" y="32"/>
                </a:lnTo>
                <a:lnTo>
                  <a:pt x="303" y="31"/>
                </a:lnTo>
                <a:lnTo>
                  <a:pt x="304" y="31"/>
                </a:lnTo>
                <a:lnTo>
                  <a:pt x="305" y="30"/>
                </a:lnTo>
                <a:lnTo>
                  <a:pt x="306" y="29"/>
                </a:lnTo>
                <a:lnTo>
                  <a:pt x="307" y="29"/>
                </a:lnTo>
                <a:lnTo>
                  <a:pt x="308" y="28"/>
                </a:lnTo>
                <a:lnTo>
                  <a:pt x="308" y="27"/>
                </a:lnTo>
                <a:lnTo>
                  <a:pt x="309" y="26"/>
                </a:lnTo>
                <a:lnTo>
                  <a:pt x="310" y="26"/>
                </a:lnTo>
                <a:lnTo>
                  <a:pt x="311" y="26"/>
                </a:lnTo>
                <a:lnTo>
                  <a:pt x="312" y="26"/>
                </a:lnTo>
                <a:lnTo>
                  <a:pt x="313" y="26"/>
                </a:lnTo>
                <a:lnTo>
                  <a:pt x="314" y="26"/>
                </a:lnTo>
                <a:lnTo>
                  <a:pt x="315" y="25"/>
                </a:lnTo>
                <a:lnTo>
                  <a:pt x="316" y="25"/>
                </a:lnTo>
                <a:lnTo>
                  <a:pt x="318" y="25"/>
                </a:lnTo>
                <a:lnTo>
                  <a:pt x="319" y="25"/>
                </a:lnTo>
                <a:lnTo>
                  <a:pt x="320" y="25"/>
                </a:lnTo>
                <a:lnTo>
                  <a:pt x="322" y="24"/>
                </a:lnTo>
                <a:lnTo>
                  <a:pt x="323" y="24"/>
                </a:lnTo>
                <a:lnTo>
                  <a:pt x="324" y="24"/>
                </a:lnTo>
                <a:lnTo>
                  <a:pt x="325" y="24"/>
                </a:lnTo>
                <a:lnTo>
                  <a:pt x="326" y="24"/>
                </a:lnTo>
                <a:lnTo>
                  <a:pt x="328" y="24"/>
                </a:lnTo>
                <a:lnTo>
                  <a:pt x="329" y="23"/>
                </a:lnTo>
                <a:lnTo>
                  <a:pt x="331" y="23"/>
                </a:lnTo>
                <a:lnTo>
                  <a:pt x="332" y="23"/>
                </a:lnTo>
                <a:lnTo>
                  <a:pt x="333" y="22"/>
                </a:lnTo>
                <a:lnTo>
                  <a:pt x="335" y="21"/>
                </a:lnTo>
                <a:lnTo>
                  <a:pt x="336" y="21"/>
                </a:lnTo>
                <a:lnTo>
                  <a:pt x="338" y="20"/>
                </a:lnTo>
                <a:lnTo>
                  <a:pt x="339" y="20"/>
                </a:lnTo>
                <a:lnTo>
                  <a:pt x="340" y="20"/>
                </a:lnTo>
                <a:lnTo>
                  <a:pt x="341" y="19"/>
                </a:lnTo>
                <a:lnTo>
                  <a:pt x="342" y="19"/>
                </a:lnTo>
                <a:lnTo>
                  <a:pt x="343" y="18"/>
                </a:lnTo>
                <a:lnTo>
                  <a:pt x="344" y="18"/>
                </a:lnTo>
                <a:lnTo>
                  <a:pt x="345" y="17"/>
                </a:lnTo>
                <a:lnTo>
                  <a:pt x="345" y="15"/>
                </a:lnTo>
                <a:lnTo>
                  <a:pt x="345" y="14"/>
                </a:lnTo>
                <a:lnTo>
                  <a:pt x="347" y="13"/>
                </a:lnTo>
                <a:lnTo>
                  <a:pt x="346" y="11"/>
                </a:lnTo>
                <a:lnTo>
                  <a:pt x="346" y="9"/>
                </a:lnTo>
                <a:lnTo>
                  <a:pt x="347" y="7"/>
                </a:lnTo>
                <a:lnTo>
                  <a:pt x="349" y="7"/>
                </a:lnTo>
                <a:lnTo>
                  <a:pt x="350" y="5"/>
                </a:lnTo>
                <a:lnTo>
                  <a:pt x="352" y="0"/>
                </a:lnTo>
                <a:lnTo>
                  <a:pt x="361" y="0"/>
                </a:lnTo>
                <a:lnTo>
                  <a:pt x="361" y="1"/>
                </a:lnTo>
                <a:lnTo>
                  <a:pt x="361" y="2"/>
                </a:lnTo>
                <a:lnTo>
                  <a:pt x="360" y="2"/>
                </a:lnTo>
                <a:lnTo>
                  <a:pt x="360" y="3"/>
                </a:lnTo>
                <a:lnTo>
                  <a:pt x="360" y="4"/>
                </a:lnTo>
                <a:lnTo>
                  <a:pt x="360" y="5"/>
                </a:lnTo>
                <a:lnTo>
                  <a:pt x="360" y="6"/>
                </a:lnTo>
                <a:lnTo>
                  <a:pt x="360" y="7"/>
                </a:lnTo>
                <a:lnTo>
                  <a:pt x="359" y="7"/>
                </a:lnTo>
                <a:lnTo>
                  <a:pt x="359" y="8"/>
                </a:lnTo>
                <a:lnTo>
                  <a:pt x="359" y="9"/>
                </a:lnTo>
                <a:lnTo>
                  <a:pt x="358" y="9"/>
                </a:lnTo>
                <a:lnTo>
                  <a:pt x="358" y="10"/>
                </a:lnTo>
                <a:lnTo>
                  <a:pt x="358" y="11"/>
                </a:lnTo>
                <a:lnTo>
                  <a:pt x="357" y="12"/>
                </a:lnTo>
                <a:lnTo>
                  <a:pt x="357" y="13"/>
                </a:lnTo>
                <a:lnTo>
                  <a:pt x="356" y="13"/>
                </a:lnTo>
                <a:lnTo>
                  <a:pt x="356" y="14"/>
                </a:lnTo>
                <a:lnTo>
                  <a:pt x="356" y="15"/>
                </a:lnTo>
                <a:lnTo>
                  <a:pt x="356" y="16"/>
                </a:lnTo>
                <a:lnTo>
                  <a:pt x="356" y="17"/>
                </a:lnTo>
                <a:lnTo>
                  <a:pt x="355" y="17"/>
                </a:lnTo>
                <a:lnTo>
                  <a:pt x="356" y="18"/>
                </a:lnTo>
                <a:lnTo>
                  <a:pt x="357" y="19"/>
                </a:lnTo>
                <a:lnTo>
                  <a:pt x="357" y="20"/>
                </a:lnTo>
                <a:lnTo>
                  <a:pt x="358" y="20"/>
                </a:lnTo>
                <a:lnTo>
                  <a:pt x="357" y="20"/>
                </a:lnTo>
                <a:lnTo>
                  <a:pt x="357" y="19"/>
                </a:lnTo>
                <a:lnTo>
                  <a:pt x="356" y="19"/>
                </a:lnTo>
                <a:lnTo>
                  <a:pt x="357" y="20"/>
                </a:lnTo>
                <a:lnTo>
                  <a:pt x="357" y="21"/>
                </a:lnTo>
                <a:lnTo>
                  <a:pt x="358" y="21"/>
                </a:lnTo>
                <a:lnTo>
                  <a:pt x="358" y="22"/>
                </a:lnTo>
                <a:lnTo>
                  <a:pt x="358" y="23"/>
                </a:lnTo>
                <a:lnTo>
                  <a:pt x="358" y="25"/>
                </a:lnTo>
                <a:lnTo>
                  <a:pt x="358" y="26"/>
                </a:lnTo>
                <a:lnTo>
                  <a:pt x="358" y="27"/>
                </a:lnTo>
                <a:lnTo>
                  <a:pt x="358" y="28"/>
                </a:lnTo>
                <a:lnTo>
                  <a:pt x="358" y="29"/>
                </a:lnTo>
                <a:lnTo>
                  <a:pt x="358" y="30"/>
                </a:lnTo>
                <a:lnTo>
                  <a:pt x="358" y="31"/>
                </a:lnTo>
                <a:lnTo>
                  <a:pt x="358" y="32"/>
                </a:lnTo>
                <a:lnTo>
                  <a:pt x="357" y="33"/>
                </a:lnTo>
                <a:lnTo>
                  <a:pt x="357" y="34"/>
                </a:lnTo>
                <a:lnTo>
                  <a:pt x="356" y="34"/>
                </a:lnTo>
                <a:lnTo>
                  <a:pt x="356" y="35"/>
                </a:lnTo>
                <a:lnTo>
                  <a:pt x="356" y="36"/>
                </a:lnTo>
                <a:lnTo>
                  <a:pt x="355" y="36"/>
                </a:lnTo>
                <a:lnTo>
                  <a:pt x="355" y="37"/>
                </a:lnTo>
                <a:lnTo>
                  <a:pt x="355" y="38"/>
                </a:lnTo>
                <a:lnTo>
                  <a:pt x="355" y="39"/>
                </a:lnTo>
                <a:lnTo>
                  <a:pt x="354" y="39"/>
                </a:lnTo>
                <a:lnTo>
                  <a:pt x="354" y="40"/>
                </a:lnTo>
                <a:lnTo>
                  <a:pt x="354" y="41"/>
                </a:lnTo>
                <a:lnTo>
                  <a:pt x="354" y="42"/>
                </a:lnTo>
                <a:lnTo>
                  <a:pt x="353" y="43"/>
                </a:lnTo>
                <a:lnTo>
                  <a:pt x="353" y="44"/>
                </a:lnTo>
                <a:lnTo>
                  <a:pt x="353" y="45"/>
                </a:lnTo>
                <a:lnTo>
                  <a:pt x="354" y="45"/>
                </a:lnTo>
                <a:lnTo>
                  <a:pt x="354" y="46"/>
                </a:lnTo>
                <a:lnTo>
                  <a:pt x="354" y="47"/>
                </a:lnTo>
                <a:lnTo>
                  <a:pt x="354" y="48"/>
                </a:lnTo>
                <a:lnTo>
                  <a:pt x="354" y="49"/>
                </a:lnTo>
                <a:lnTo>
                  <a:pt x="354" y="50"/>
                </a:lnTo>
                <a:lnTo>
                  <a:pt x="354" y="51"/>
                </a:lnTo>
                <a:lnTo>
                  <a:pt x="354" y="52"/>
                </a:lnTo>
                <a:lnTo>
                  <a:pt x="354" y="53"/>
                </a:lnTo>
                <a:lnTo>
                  <a:pt x="354" y="54"/>
                </a:lnTo>
                <a:lnTo>
                  <a:pt x="354" y="55"/>
                </a:lnTo>
                <a:lnTo>
                  <a:pt x="354" y="56"/>
                </a:lnTo>
                <a:lnTo>
                  <a:pt x="355" y="56"/>
                </a:lnTo>
                <a:lnTo>
                  <a:pt x="355" y="57"/>
                </a:lnTo>
                <a:lnTo>
                  <a:pt x="354" y="58"/>
                </a:lnTo>
                <a:lnTo>
                  <a:pt x="355" y="58"/>
                </a:lnTo>
                <a:lnTo>
                  <a:pt x="356" y="58"/>
                </a:lnTo>
                <a:lnTo>
                  <a:pt x="357" y="58"/>
                </a:lnTo>
                <a:lnTo>
                  <a:pt x="358" y="58"/>
                </a:lnTo>
                <a:lnTo>
                  <a:pt x="358" y="59"/>
                </a:lnTo>
                <a:lnTo>
                  <a:pt x="359" y="59"/>
                </a:lnTo>
                <a:lnTo>
                  <a:pt x="360" y="60"/>
                </a:lnTo>
                <a:lnTo>
                  <a:pt x="361" y="61"/>
                </a:lnTo>
                <a:lnTo>
                  <a:pt x="362" y="61"/>
                </a:lnTo>
                <a:lnTo>
                  <a:pt x="362" y="62"/>
                </a:lnTo>
                <a:lnTo>
                  <a:pt x="363" y="62"/>
                </a:lnTo>
                <a:lnTo>
                  <a:pt x="363" y="63"/>
                </a:lnTo>
                <a:lnTo>
                  <a:pt x="364" y="63"/>
                </a:lnTo>
                <a:lnTo>
                  <a:pt x="364" y="64"/>
                </a:lnTo>
                <a:lnTo>
                  <a:pt x="365" y="64"/>
                </a:lnTo>
                <a:lnTo>
                  <a:pt x="365" y="65"/>
                </a:lnTo>
                <a:lnTo>
                  <a:pt x="366" y="65"/>
                </a:lnTo>
                <a:lnTo>
                  <a:pt x="366" y="66"/>
                </a:lnTo>
                <a:lnTo>
                  <a:pt x="367" y="66"/>
                </a:lnTo>
                <a:lnTo>
                  <a:pt x="367" y="67"/>
                </a:lnTo>
                <a:lnTo>
                  <a:pt x="367" y="68"/>
                </a:lnTo>
                <a:lnTo>
                  <a:pt x="368" y="69"/>
                </a:lnTo>
                <a:lnTo>
                  <a:pt x="368" y="70"/>
                </a:lnTo>
                <a:lnTo>
                  <a:pt x="368" y="71"/>
                </a:lnTo>
                <a:lnTo>
                  <a:pt x="369" y="71"/>
                </a:lnTo>
                <a:lnTo>
                  <a:pt x="369" y="72"/>
                </a:lnTo>
                <a:lnTo>
                  <a:pt x="369" y="73"/>
                </a:lnTo>
                <a:lnTo>
                  <a:pt x="369" y="74"/>
                </a:lnTo>
                <a:lnTo>
                  <a:pt x="369" y="75"/>
                </a:lnTo>
                <a:lnTo>
                  <a:pt x="370" y="75"/>
                </a:lnTo>
                <a:lnTo>
                  <a:pt x="370" y="76"/>
                </a:lnTo>
                <a:lnTo>
                  <a:pt x="370" y="77"/>
                </a:lnTo>
                <a:lnTo>
                  <a:pt x="370" y="78"/>
                </a:lnTo>
                <a:lnTo>
                  <a:pt x="369" y="78"/>
                </a:lnTo>
                <a:lnTo>
                  <a:pt x="369" y="79"/>
                </a:lnTo>
                <a:lnTo>
                  <a:pt x="369" y="80"/>
                </a:lnTo>
                <a:lnTo>
                  <a:pt x="369" y="81"/>
                </a:lnTo>
                <a:lnTo>
                  <a:pt x="369" y="82"/>
                </a:lnTo>
                <a:lnTo>
                  <a:pt x="368" y="82"/>
                </a:lnTo>
                <a:lnTo>
                  <a:pt x="368" y="83"/>
                </a:lnTo>
                <a:lnTo>
                  <a:pt x="368" y="84"/>
                </a:lnTo>
                <a:lnTo>
                  <a:pt x="367" y="84"/>
                </a:lnTo>
                <a:lnTo>
                  <a:pt x="366" y="84"/>
                </a:lnTo>
                <a:lnTo>
                  <a:pt x="366" y="85"/>
                </a:lnTo>
                <a:lnTo>
                  <a:pt x="365" y="85"/>
                </a:lnTo>
                <a:lnTo>
                  <a:pt x="364" y="85"/>
                </a:lnTo>
                <a:lnTo>
                  <a:pt x="364" y="86"/>
                </a:lnTo>
                <a:lnTo>
                  <a:pt x="365" y="86"/>
                </a:lnTo>
                <a:lnTo>
                  <a:pt x="365" y="87"/>
                </a:lnTo>
                <a:lnTo>
                  <a:pt x="364" y="88"/>
                </a:lnTo>
                <a:lnTo>
                  <a:pt x="364" y="89"/>
                </a:lnTo>
                <a:lnTo>
                  <a:pt x="364" y="90"/>
                </a:lnTo>
                <a:lnTo>
                  <a:pt x="363" y="90"/>
                </a:lnTo>
                <a:lnTo>
                  <a:pt x="362" y="91"/>
                </a:lnTo>
                <a:lnTo>
                  <a:pt x="362" y="92"/>
                </a:lnTo>
                <a:lnTo>
                  <a:pt x="361" y="93"/>
                </a:lnTo>
                <a:lnTo>
                  <a:pt x="361" y="94"/>
                </a:lnTo>
                <a:lnTo>
                  <a:pt x="360" y="94"/>
                </a:lnTo>
                <a:lnTo>
                  <a:pt x="360" y="95"/>
                </a:lnTo>
                <a:lnTo>
                  <a:pt x="359" y="95"/>
                </a:lnTo>
                <a:lnTo>
                  <a:pt x="359" y="96"/>
                </a:lnTo>
                <a:lnTo>
                  <a:pt x="358" y="96"/>
                </a:lnTo>
                <a:lnTo>
                  <a:pt x="358" y="97"/>
                </a:lnTo>
                <a:lnTo>
                  <a:pt x="357" y="97"/>
                </a:lnTo>
                <a:lnTo>
                  <a:pt x="356" y="97"/>
                </a:lnTo>
                <a:lnTo>
                  <a:pt x="355" y="97"/>
                </a:lnTo>
                <a:lnTo>
                  <a:pt x="354" y="97"/>
                </a:lnTo>
                <a:lnTo>
                  <a:pt x="354" y="96"/>
                </a:lnTo>
                <a:lnTo>
                  <a:pt x="353" y="96"/>
                </a:lnTo>
                <a:lnTo>
                  <a:pt x="352" y="96"/>
                </a:lnTo>
                <a:lnTo>
                  <a:pt x="351" y="97"/>
                </a:lnTo>
                <a:lnTo>
                  <a:pt x="351" y="98"/>
                </a:lnTo>
                <a:lnTo>
                  <a:pt x="351" y="99"/>
                </a:lnTo>
                <a:lnTo>
                  <a:pt x="351" y="100"/>
                </a:lnTo>
                <a:lnTo>
                  <a:pt x="351" y="101"/>
                </a:lnTo>
                <a:lnTo>
                  <a:pt x="352" y="101"/>
                </a:lnTo>
                <a:lnTo>
                  <a:pt x="352" y="102"/>
                </a:lnTo>
                <a:lnTo>
                  <a:pt x="352" y="103"/>
                </a:lnTo>
                <a:lnTo>
                  <a:pt x="352" y="104"/>
                </a:lnTo>
                <a:lnTo>
                  <a:pt x="351" y="105"/>
                </a:lnTo>
                <a:lnTo>
                  <a:pt x="351" y="106"/>
                </a:lnTo>
                <a:lnTo>
                  <a:pt x="351" y="107"/>
                </a:lnTo>
                <a:lnTo>
                  <a:pt x="351" y="108"/>
                </a:lnTo>
                <a:lnTo>
                  <a:pt x="351" y="109"/>
                </a:lnTo>
                <a:lnTo>
                  <a:pt x="350" y="109"/>
                </a:lnTo>
                <a:lnTo>
                  <a:pt x="350" y="110"/>
                </a:lnTo>
                <a:lnTo>
                  <a:pt x="349" y="110"/>
                </a:lnTo>
                <a:lnTo>
                  <a:pt x="349" y="111"/>
                </a:lnTo>
                <a:lnTo>
                  <a:pt x="348" y="111"/>
                </a:lnTo>
                <a:lnTo>
                  <a:pt x="348" y="112"/>
                </a:lnTo>
                <a:lnTo>
                  <a:pt x="347" y="112"/>
                </a:lnTo>
                <a:lnTo>
                  <a:pt x="347" y="113"/>
                </a:lnTo>
                <a:lnTo>
                  <a:pt x="346" y="113"/>
                </a:lnTo>
                <a:lnTo>
                  <a:pt x="345" y="113"/>
                </a:lnTo>
                <a:lnTo>
                  <a:pt x="345" y="114"/>
                </a:lnTo>
                <a:lnTo>
                  <a:pt x="345" y="115"/>
                </a:lnTo>
                <a:lnTo>
                  <a:pt x="345" y="116"/>
                </a:lnTo>
                <a:lnTo>
                  <a:pt x="345" y="117"/>
                </a:lnTo>
                <a:lnTo>
                  <a:pt x="345" y="118"/>
                </a:lnTo>
                <a:lnTo>
                  <a:pt x="345" y="119"/>
                </a:lnTo>
                <a:lnTo>
                  <a:pt x="345" y="120"/>
                </a:lnTo>
                <a:lnTo>
                  <a:pt x="345" y="121"/>
                </a:lnTo>
                <a:lnTo>
                  <a:pt x="344" y="121"/>
                </a:lnTo>
                <a:lnTo>
                  <a:pt x="345" y="121"/>
                </a:lnTo>
                <a:lnTo>
                  <a:pt x="345" y="122"/>
                </a:lnTo>
                <a:lnTo>
                  <a:pt x="345" y="123"/>
                </a:lnTo>
                <a:lnTo>
                  <a:pt x="345" y="124"/>
                </a:lnTo>
                <a:lnTo>
                  <a:pt x="345" y="125"/>
                </a:lnTo>
                <a:lnTo>
                  <a:pt x="344" y="125"/>
                </a:lnTo>
                <a:lnTo>
                  <a:pt x="345" y="125"/>
                </a:lnTo>
                <a:lnTo>
                  <a:pt x="345" y="126"/>
                </a:lnTo>
                <a:lnTo>
                  <a:pt x="345" y="127"/>
                </a:lnTo>
                <a:lnTo>
                  <a:pt x="346" y="127"/>
                </a:lnTo>
                <a:lnTo>
                  <a:pt x="346" y="128"/>
                </a:lnTo>
                <a:lnTo>
                  <a:pt x="347" y="128"/>
                </a:lnTo>
                <a:lnTo>
                  <a:pt x="347" y="129"/>
                </a:lnTo>
                <a:lnTo>
                  <a:pt x="348" y="129"/>
                </a:lnTo>
                <a:lnTo>
                  <a:pt x="349" y="129"/>
                </a:lnTo>
                <a:lnTo>
                  <a:pt x="349" y="130"/>
                </a:lnTo>
                <a:lnTo>
                  <a:pt x="350" y="130"/>
                </a:lnTo>
                <a:lnTo>
                  <a:pt x="350" y="131"/>
                </a:lnTo>
                <a:lnTo>
                  <a:pt x="351" y="131"/>
                </a:lnTo>
                <a:lnTo>
                  <a:pt x="351" y="132"/>
                </a:lnTo>
                <a:lnTo>
                  <a:pt x="352" y="132"/>
                </a:lnTo>
                <a:lnTo>
                  <a:pt x="353" y="133"/>
                </a:lnTo>
                <a:lnTo>
                  <a:pt x="352" y="133"/>
                </a:lnTo>
                <a:lnTo>
                  <a:pt x="352" y="134"/>
                </a:lnTo>
                <a:lnTo>
                  <a:pt x="353" y="134"/>
                </a:lnTo>
                <a:lnTo>
                  <a:pt x="354" y="134"/>
                </a:lnTo>
                <a:lnTo>
                  <a:pt x="354" y="135"/>
                </a:lnTo>
                <a:lnTo>
                  <a:pt x="355" y="135"/>
                </a:lnTo>
                <a:lnTo>
                  <a:pt x="356" y="135"/>
                </a:lnTo>
                <a:lnTo>
                  <a:pt x="357" y="135"/>
                </a:lnTo>
                <a:lnTo>
                  <a:pt x="358" y="135"/>
                </a:lnTo>
                <a:lnTo>
                  <a:pt x="358" y="136"/>
                </a:lnTo>
                <a:lnTo>
                  <a:pt x="358" y="137"/>
                </a:lnTo>
                <a:lnTo>
                  <a:pt x="358" y="138"/>
                </a:lnTo>
                <a:lnTo>
                  <a:pt x="358" y="139"/>
                </a:lnTo>
                <a:lnTo>
                  <a:pt x="358" y="140"/>
                </a:lnTo>
                <a:lnTo>
                  <a:pt x="358" y="141"/>
                </a:lnTo>
                <a:lnTo>
                  <a:pt x="359" y="141"/>
                </a:lnTo>
                <a:lnTo>
                  <a:pt x="359" y="142"/>
                </a:lnTo>
                <a:lnTo>
                  <a:pt x="358" y="142"/>
                </a:lnTo>
                <a:lnTo>
                  <a:pt x="358" y="143"/>
                </a:lnTo>
                <a:lnTo>
                  <a:pt x="358" y="144"/>
                </a:lnTo>
                <a:lnTo>
                  <a:pt x="359" y="144"/>
                </a:lnTo>
                <a:lnTo>
                  <a:pt x="360" y="144"/>
                </a:lnTo>
                <a:lnTo>
                  <a:pt x="360" y="143"/>
                </a:lnTo>
                <a:lnTo>
                  <a:pt x="361" y="143"/>
                </a:lnTo>
                <a:lnTo>
                  <a:pt x="362" y="143"/>
                </a:lnTo>
                <a:lnTo>
                  <a:pt x="362" y="144"/>
                </a:lnTo>
                <a:lnTo>
                  <a:pt x="363" y="144"/>
                </a:lnTo>
                <a:lnTo>
                  <a:pt x="364" y="144"/>
                </a:lnTo>
                <a:lnTo>
                  <a:pt x="364" y="145"/>
                </a:lnTo>
                <a:lnTo>
                  <a:pt x="364" y="146"/>
                </a:lnTo>
                <a:lnTo>
                  <a:pt x="364" y="147"/>
                </a:lnTo>
                <a:lnTo>
                  <a:pt x="364" y="148"/>
                </a:lnTo>
                <a:lnTo>
                  <a:pt x="365" y="148"/>
                </a:lnTo>
                <a:lnTo>
                  <a:pt x="366" y="148"/>
                </a:lnTo>
                <a:lnTo>
                  <a:pt x="367" y="148"/>
                </a:lnTo>
                <a:lnTo>
                  <a:pt x="368" y="148"/>
                </a:lnTo>
                <a:lnTo>
                  <a:pt x="369" y="148"/>
                </a:lnTo>
                <a:lnTo>
                  <a:pt x="370" y="148"/>
                </a:lnTo>
                <a:lnTo>
                  <a:pt x="371" y="148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16" name="Freeform 184"/>
          <p:cNvSpPr>
            <a:spLocks/>
          </p:cNvSpPr>
          <p:nvPr/>
        </p:nvSpPr>
        <p:spPr bwMode="auto">
          <a:xfrm>
            <a:off x="1303665" y="5058510"/>
            <a:ext cx="286782" cy="333195"/>
          </a:xfrm>
          <a:custGeom>
            <a:avLst/>
            <a:gdLst>
              <a:gd name="T0" fmla="*/ 258 w 289"/>
              <a:gd name="T1" fmla="*/ 11 h 353"/>
              <a:gd name="T2" fmla="*/ 251 w 289"/>
              <a:gd name="T3" fmla="*/ 15 h 353"/>
              <a:gd name="T4" fmla="*/ 248 w 289"/>
              <a:gd name="T5" fmla="*/ 26 h 353"/>
              <a:gd name="T6" fmla="*/ 251 w 289"/>
              <a:gd name="T7" fmla="*/ 38 h 353"/>
              <a:gd name="T8" fmla="*/ 251 w 289"/>
              <a:gd name="T9" fmla="*/ 51 h 353"/>
              <a:gd name="T10" fmla="*/ 256 w 289"/>
              <a:gd name="T11" fmla="*/ 63 h 353"/>
              <a:gd name="T12" fmla="*/ 259 w 289"/>
              <a:gd name="T13" fmla="*/ 73 h 353"/>
              <a:gd name="T14" fmla="*/ 268 w 289"/>
              <a:gd name="T15" fmla="*/ 78 h 353"/>
              <a:gd name="T16" fmla="*/ 277 w 289"/>
              <a:gd name="T17" fmla="*/ 83 h 353"/>
              <a:gd name="T18" fmla="*/ 281 w 289"/>
              <a:gd name="T19" fmla="*/ 91 h 353"/>
              <a:gd name="T20" fmla="*/ 288 w 289"/>
              <a:gd name="T21" fmla="*/ 100 h 353"/>
              <a:gd name="T22" fmla="*/ 281 w 289"/>
              <a:gd name="T23" fmla="*/ 104 h 353"/>
              <a:gd name="T24" fmla="*/ 272 w 289"/>
              <a:gd name="T25" fmla="*/ 114 h 353"/>
              <a:gd name="T26" fmla="*/ 263 w 289"/>
              <a:gd name="T27" fmla="*/ 120 h 353"/>
              <a:gd name="T28" fmla="*/ 257 w 289"/>
              <a:gd name="T29" fmla="*/ 130 h 353"/>
              <a:gd name="T30" fmla="*/ 257 w 289"/>
              <a:gd name="T31" fmla="*/ 144 h 353"/>
              <a:gd name="T32" fmla="*/ 254 w 289"/>
              <a:gd name="T33" fmla="*/ 153 h 353"/>
              <a:gd name="T34" fmla="*/ 250 w 289"/>
              <a:gd name="T35" fmla="*/ 164 h 353"/>
              <a:gd name="T36" fmla="*/ 251 w 289"/>
              <a:gd name="T37" fmla="*/ 176 h 353"/>
              <a:gd name="T38" fmla="*/ 248 w 289"/>
              <a:gd name="T39" fmla="*/ 183 h 353"/>
              <a:gd name="T40" fmla="*/ 250 w 289"/>
              <a:gd name="T41" fmla="*/ 194 h 353"/>
              <a:gd name="T42" fmla="*/ 241 w 289"/>
              <a:gd name="T43" fmla="*/ 198 h 353"/>
              <a:gd name="T44" fmla="*/ 230 w 289"/>
              <a:gd name="T45" fmla="*/ 196 h 353"/>
              <a:gd name="T46" fmla="*/ 219 w 289"/>
              <a:gd name="T47" fmla="*/ 200 h 353"/>
              <a:gd name="T48" fmla="*/ 211 w 289"/>
              <a:gd name="T49" fmla="*/ 208 h 353"/>
              <a:gd name="T50" fmla="*/ 206 w 289"/>
              <a:gd name="T51" fmla="*/ 219 h 353"/>
              <a:gd name="T52" fmla="*/ 211 w 289"/>
              <a:gd name="T53" fmla="*/ 230 h 353"/>
              <a:gd name="T54" fmla="*/ 206 w 289"/>
              <a:gd name="T55" fmla="*/ 236 h 353"/>
              <a:gd name="T56" fmla="*/ 202 w 289"/>
              <a:gd name="T57" fmla="*/ 243 h 353"/>
              <a:gd name="T58" fmla="*/ 209 w 289"/>
              <a:gd name="T59" fmla="*/ 249 h 353"/>
              <a:gd name="T60" fmla="*/ 203 w 289"/>
              <a:gd name="T61" fmla="*/ 256 h 353"/>
              <a:gd name="T62" fmla="*/ 207 w 289"/>
              <a:gd name="T63" fmla="*/ 263 h 353"/>
              <a:gd name="T64" fmla="*/ 204 w 289"/>
              <a:gd name="T65" fmla="*/ 272 h 353"/>
              <a:gd name="T66" fmla="*/ 207 w 289"/>
              <a:gd name="T67" fmla="*/ 280 h 353"/>
              <a:gd name="T68" fmla="*/ 204 w 289"/>
              <a:gd name="T69" fmla="*/ 288 h 353"/>
              <a:gd name="T70" fmla="*/ 200 w 289"/>
              <a:gd name="T71" fmla="*/ 298 h 353"/>
              <a:gd name="T72" fmla="*/ 204 w 289"/>
              <a:gd name="T73" fmla="*/ 304 h 353"/>
              <a:gd name="T74" fmla="*/ 205 w 289"/>
              <a:gd name="T75" fmla="*/ 309 h 353"/>
              <a:gd name="T76" fmla="*/ 200 w 289"/>
              <a:gd name="T77" fmla="*/ 316 h 353"/>
              <a:gd name="T78" fmla="*/ 200 w 289"/>
              <a:gd name="T79" fmla="*/ 327 h 353"/>
              <a:gd name="T80" fmla="*/ 197 w 289"/>
              <a:gd name="T81" fmla="*/ 337 h 353"/>
              <a:gd name="T82" fmla="*/ 189 w 289"/>
              <a:gd name="T83" fmla="*/ 336 h 353"/>
              <a:gd name="T84" fmla="*/ 185 w 289"/>
              <a:gd name="T85" fmla="*/ 342 h 353"/>
              <a:gd name="T86" fmla="*/ 179 w 289"/>
              <a:gd name="T87" fmla="*/ 332 h 353"/>
              <a:gd name="T88" fmla="*/ 169 w 289"/>
              <a:gd name="T89" fmla="*/ 330 h 353"/>
              <a:gd name="T90" fmla="*/ 160 w 289"/>
              <a:gd name="T91" fmla="*/ 333 h 353"/>
              <a:gd name="T92" fmla="*/ 150 w 289"/>
              <a:gd name="T93" fmla="*/ 326 h 353"/>
              <a:gd name="T94" fmla="*/ 146 w 289"/>
              <a:gd name="T95" fmla="*/ 317 h 353"/>
              <a:gd name="T96" fmla="*/ 134 w 289"/>
              <a:gd name="T97" fmla="*/ 321 h 353"/>
              <a:gd name="T98" fmla="*/ 131 w 289"/>
              <a:gd name="T99" fmla="*/ 314 h 353"/>
              <a:gd name="T100" fmla="*/ 122 w 289"/>
              <a:gd name="T101" fmla="*/ 312 h 353"/>
              <a:gd name="T102" fmla="*/ 113 w 289"/>
              <a:gd name="T103" fmla="*/ 306 h 353"/>
              <a:gd name="T104" fmla="*/ 101 w 289"/>
              <a:gd name="T105" fmla="*/ 318 h 353"/>
              <a:gd name="T106" fmla="*/ 87 w 289"/>
              <a:gd name="T107" fmla="*/ 324 h 353"/>
              <a:gd name="T108" fmla="*/ 81 w 289"/>
              <a:gd name="T109" fmla="*/ 335 h 353"/>
              <a:gd name="T110" fmla="*/ 74 w 289"/>
              <a:gd name="T111" fmla="*/ 346 h 353"/>
              <a:gd name="T112" fmla="*/ 58 w 289"/>
              <a:gd name="T113" fmla="*/ 348 h 353"/>
              <a:gd name="T114" fmla="*/ 39 w 289"/>
              <a:gd name="T115" fmla="*/ 347 h 353"/>
              <a:gd name="T116" fmla="*/ 26 w 289"/>
              <a:gd name="T117" fmla="*/ 352 h 353"/>
              <a:gd name="T118" fmla="*/ 5 w 289"/>
              <a:gd name="T119" fmla="*/ 348 h 35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89"/>
              <a:gd name="T181" fmla="*/ 0 h 353"/>
              <a:gd name="T182" fmla="*/ 289 w 289"/>
              <a:gd name="T183" fmla="*/ 353 h 35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89" h="353">
                <a:moveTo>
                  <a:pt x="258" y="0"/>
                </a:moveTo>
                <a:lnTo>
                  <a:pt x="258" y="1"/>
                </a:lnTo>
                <a:lnTo>
                  <a:pt x="258" y="2"/>
                </a:lnTo>
                <a:lnTo>
                  <a:pt x="258" y="3"/>
                </a:lnTo>
                <a:lnTo>
                  <a:pt x="259" y="3"/>
                </a:lnTo>
                <a:lnTo>
                  <a:pt x="259" y="4"/>
                </a:lnTo>
                <a:lnTo>
                  <a:pt x="259" y="5"/>
                </a:lnTo>
                <a:lnTo>
                  <a:pt x="260" y="5"/>
                </a:lnTo>
                <a:lnTo>
                  <a:pt x="260" y="6"/>
                </a:lnTo>
                <a:lnTo>
                  <a:pt x="260" y="7"/>
                </a:lnTo>
                <a:lnTo>
                  <a:pt x="260" y="8"/>
                </a:lnTo>
                <a:lnTo>
                  <a:pt x="259" y="8"/>
                </a:lnTo>
                <a:lnTo>
                  <a:pt x="259" y="9"/>
                </a:lnTo>
                <a:lnTo>
                  <a:pt x="259" y="10"/>
                </a:lnTo>
                <a:lnTo>
                  <a:pt x="259" y="11"/>
                </a:lnTo>
                <a:lnTo>
                  <a:pt x="258" y="11"/>
                </a:lnTo>
                <a:lnTo>
                  <a:pt x="258" y="12"/>
                </a:lnTo>
                <a:lnTo>
                  <a:pt x="258" y="13"/>
                </a:lnTo>
                <a:lnTo>
                  <a:pt x="257" y="13"/>
                </a:lnTo>
                <a:lnTo>
                  <a:pt x="257" y="12"/>
                </a:lnTo>
                <a:lnTo>
                  <a:pt x="257" y="11"/>
                </a:lnTo>
                <a:lnTo>
                  <a:pt x="256" y="10"/>
                </a:lnTo>
                <a:lnTo>
                  <a:pt x="255" y="10"/>
                </a:lnTo>
                <a:lnTo>
                  <a:pt x="255" y="11"/>
                </a:lnTo>
                <a:lnTo>
                  <a:pt x="254" y="12"/>
                </a:lnTo>
                <a:lnTo>
                  <a:pt x="253" y="12"/>
                </a:lnTo>
                <a:lnTo>
                  <a:pt x="252" y="12"/>
                </a:lnTo>
                <a:lnTo>
                  <a:pt x="252" y="13"/>
                </a:lnTo>
                <a:lnTo>
                  <a:pt x="251" y="13"/>
                </a:lnTo>
                <a:lnTo>
                  <a:pt x="251" y="14"/>
                </a:lnTo>
                <a:lnTo>
                  <a:pt x="251" y="15"/>
                </a:lnTo>
                <a:lnTo>
                  <a:pt x="251" y="16"/>
                </a:lnTo>
                <a:lnTo>
                  <a:pt x="250" y="16"/>
                </a:lnTo>
                <a:lnTo>
                  <a:pt x="250" y="17"/>
                </a:lnTo>
                <a:lnTo>
                  <a:pt x="250" y="18"/>
                </a:lnTo>
                <a:lnTo>
                  <a:pt x="250" y="19"/>
                </a:lnTo>
                <a:lnTo>
                  <a:pt x="249" y="19"/>
                </a:lnTo>
                <a:lnTo>
                  <a:pt x="249" y="20"/>
                </a:lnTo>
                <a:lnTo>
                  <a:pt x="248" y="21"/>
                </a:lnTo>
                <a:lnTo>
                  <a:pt x="248" y="22"/>
                </a:lnTo>
                <a:lnTo>
                  <a:pt x="247" y="22"/>
                </a:lnTo>
                <a:lnTo>
                  <a:pt x="247" y="23"/>
                </a:lnTo>
                <a:lnTo>
                  <a:pt x="247" y="24"/>
                </a:lnTo>
                <a:lnTo>
                  <a:pt x="247" y="25"/>
                </a:lnTo>
                <a:lnTo>
                  <a:pt x="248" y="25"/>
                </a:lnTo>
                <a:lnTo>
                  <a:pt x="248" y="26"/>
                </a:lnTo>
                <a:lnTo>
                  <a:pt x="248" y="27"/>
                </a:lnTo>
                <a:lnTo>
                  <a:pt x="249" y="28"/>
                </a:lnTo>
                <a:lnTo>
                  <a:pt x="250" y="29"/>
                </a:lnTo>
                <a:lnTo>
                  <a:pt x="251" y="30"/>
                </a:lnTo>
                <a:lnTo>
                  <a:pt x="251" y="31"/>
                </a:lnTo>
                <a:lnTo>
                  <a:pt x="251" y="32"/>
                </a:lnTo>
                <a:lnTo>
                  <a:pt x="251" y="33"/>
                </a:lnTo>
                <a:lnTo>
                  <a:pt x="251" y="34"/>
                </a:lnTo>
                <a:lnTo>
                  <a:pt x="251" y="35"/>
                </a:lnTo>
                <a:lnTo>
                  <a:pt x="251" y="36"/>
                </a:lnTo>
                <a:lnTo>
                  <a:pt x="251" y="37"/>
                </a:lnTo>
                <a:lnTo>
                  <a:pt x="251" y="38"/>
                </a:lnTo>
                <a:lnTo>
                  <a:pt x="251" y="39"/>
                </a:lnTo>
                <a:lnTo>
                  <a:pt x="251" y="40"/>
                </a:lnTo>
                <a:lnTo>
                  <a:pt x="251" y="41"/>
                </a:lnTo>
                <a:lnTo>
                  <a:pt x="251" y="42"/>
                </a:lnTo>
                <a:lnTo>
                  <a:pt x="251" y="43"/>
                </a:lnTo>
                <a:lnTo>
                  <a:pt x="251" y="44"/>
                </a:lnTo>
                <a:lnTo>
                  <a:pt x="251" y="45"/>
                </a:lnTo>
                <a:lnTo>
                  <a:pt x="251" y="46"/>
                </a:lnTo>
                <a:lnTo>
                  <a:pt x="251" y="47"/>
                </a:lnTo>
                <a:lnTo>
                  <a:pt x="251" y="48"/>
                </a:lnTo>
                <a:lnTo>
                  <a:pt x="251" y="49"/>
                </a:lnTo>
                <a:lnTo>
                  <a:pt x="251" y="50"/>
                </a:lnTo>
                <a:lnTo>
                  <a:pt x="251" y="51"/>
                </a:lnTo>
                <a:lnTo>
                  <a:pt x="252" y="51"/>
                </a:lnTo>
                <a:lnTo>
                  <a:pt x="252" y="52"/>
                </a:lnTo>
                <a:lnTo>
                  <a:pt x="252" y="53"/>
                </a:lnTo>
                <a:lnTo>
                  <a:pt x="252" y="54"/>
                </a:lnTo>
                <a:lnTo>
                  <a:pt x="253" y="55"/>
                </a:lnTo>
                <a:lnTo>
                  <a:pt x="253" y="56"/>
                </a:lnTo>
                <a:lnTo>
                  <a:pt x="254" y="57"/>
                </a:lnTo>
                <a:lnTo>
                  <a:pt x="254" y="58"/>
                </a:lnTo>
                <a:lnTo>
                  <a:pt x="255" y="58"/>
                </a:lnTo>
                <a:lnTo>
                  <a:pt x="255" y="59"/>
                </a:lnTo>
                <a:lnTo>
                  <a:pt x="255" y="60"/>
                </a:lnTo>
                <a:lnTo>
                  <a:pt x="255" y="61"/>
                </a:lnTo>
                <a:lnTo>
                  <a:pt x="255" y="62"/>
                </a:lnTo>
                <a:lnTo>
                  <a:pt x="256" y="62"/>
                </a:lnTo>
                <a:lnTo>
                  <a:pt x="256" y="63"/>
                </a:lnTo>
                <a:lnTo>
                  <a:pt x="256" y="64"/>
                </a:lnTo>
                <a:lnTo>
                  <a:pt x="257" y="64"/>
                </a:lnTo>
                <a:lnTo>
                  <a:pt x="257" y="65"/>
                </a:lnTo>
                <a:lnTo>
                  <a:pt x="257" y="66"/>
                </a:lnTo>
                <a:lnTo>
                  <a:pt x="257" y="67"/>
                </a:lnTo>
                <a:lnTo>
                  <a:pt x="257" y="68"/>
                </a:lnTo>
                <a:lnTo>
                  <a:pt x="257" y="69"/>
                </a:lnTo>
                <a:lnTo>
                  <a:pt x="257" y="70"/>
                </a:lnTo>
                <a:lnTo>
                  <a:pt x="258" y="70"/>
                </a:lnTo>
                <a:lnTo>
                  <a:pt x="258" y="71"/>
                </a:lnTo>
                <a:lnTo>
                  <a:pt x="258" y="72"/>
                </a:lnTo>
                <a:lnTo>
                  <a:pt x="259" y="72"/>
                </a:lnTo>
                <a:lnTo>
                  <a:pt x="259" y="73"/>
                </a:lnTo>
                <a:lnTo>
                  <a:pt x="259" y="72"/>
                </a:lnTo>
                <a:lnTo>
                  <a:pt x="259" y="73"/>
                </a:lnTo>
                <a:lnTo>
                  <a:pt x="259" y="72"/>
                </a:lnTo>
                <a:lnTo>
                  <a:pt x="259" y="73"/>
                </a:lnTo>
                <a:lnTo>
                  <a:pt x="260" y="73"/>
                </a:lnTo>
                <a:lnTo>
                  <a:pt x="261" y="73"/>
                </a:lnTo>
                <a:lnTo>
                  <a:pt x="261" y="74"/>
                </a:lnTo>
                <a:lnTo>
                  <a:pt x="262" y="75"/>
                </a:lnTo>
                <a:lnTo>
                  <a:pt x="263" y="75"/>
                </a:lnTo>
                <a:lnTo>
                  <a:pt x="263" y="76"/>
                </a:lnTo>
                <a:lnTo>
                  <a:pt x="263" y="77"/>
                </a:lnTo>
                <a:lnTo>
                  <a:pt x="264" y="77"/>
                </a:lnTo>
                <a:lnTo>
                  <a:pt x="265" y="77"/>
                </a:lnTo>
                <a:lnTo>
                  <a:pt x="266" y="77"/>
                </a:lnTo>
                <a:lnTo>
                  <a:pt x="267" y="77"/>
                </a:lnTo>
                <a:lnTo>
                  <a:pt x="268" y="77"/>
                </a:lnTo>
                <a:lnTo>
                  <a:pt x="268" y="78"/>
                </a:lnTo>
                <a:lnTo>
                  <a:pt x="269" y="78"/>
                </a:lnTo>
                <a:lnTo>
                  <a:pt x="270" y="79"/>
                </a:lnTo>
                <a:lnTo>
                  <a:pt x="270" y="78"/>
                </a:lnTo>
                <a:lnTo>
                  <a:pt x="270" y="79"/>
                </a:lnTo>
                <a:lnTo>
                  <a:pt x="271" y="79"/>
                </a:lnTo>
                <a:lnTo>
                  <a:pt x="272" y="79"/>
                </a:lnTo>
                <a:lnTo>
                  <a:pt x="272" y="80"/>
                </a:lnTo>
                <a:lnTo>
                  <a:pt x="273" y="80"/>
                </a:lnTo>
                <a:lnTo>
                  <a:pt x="274" y="80"/>
                </a:lnTo>
                <a:lnTo>
                  <a:pt x="274" y="81"/>
                </a:lnTo>
                <a:lnTo>
                  <a:pt x="275" y="81"/>
                </a:lnTo>
                <a:lnTo>
                  <a:pt x="275" y="82"/>
                </a:lnTo>
                <a:lnTo>
                  <a:pt x="276" y="82"/>
                </a:lnTo>
                <a:lnTo>
                  <a:pt x="276" y="83"/>
                </a:lnTo>
                <a:lnTo>
                  <a:pt x="277" y="83"/>
                </a:lnTo>
                <a:lnTo>
                  <a:pt x="278" y="83"/>
                </a:lnTo>
                <a:lnTo>
                  <a:pt x="278" y="84"/>
                </a:lnTo>
                <a:lnTo>
                  <a:pt x="279" y="84"/>
                </a:lnTo>
                <a:lnTo>
                  <a:pt x="279" y="85"/>
                </a:lnTo>
                <a:lnTo>
                  <a:pt x="279" y="86"/>
                </a:lnTo>
                <a:lnTo>
                  <a:pt x="280" y="87"/>
                </a:lnTo>
                <a:lnTo>
                  <a:pt x="280" y="88"/>
                </a:lnTo>
                <a:lnTo>
                  <a:pt x="281" y="88"/>
                </a:lnTo>
                <a:lnTo>
                  <a:pt x="281" y="89"/>
                </a:lnTo>
                <a:lnTo>
                  <a:pt x="280" y="89"/>
                </a:lnTo>
                <a:lnTo>
                  <a:pt x="280" y="90"/>
                </a:lnTo>
                <a:lnTo>
                  <a:pt x="280" y="91"/>
                </a:lnTo>
                <a:lnTo>
                  <a:pt x="280" y="90"/>
                </a:lnTo>
                <a:lnTo>
                  <a:pt x="281" y="90"/>
                </a:lnTo>
                <a:lnTo>
                  <a:pt x="281" y="91"/>
                </a:lnTo>
                <a:lnTo>
                  <a:pt x="281" y="92"/>
                </a:lnTo>
                <a:lnTo>
                  <a:pt x="281" y="93"/>
                </a:lnTo>
                <a:lnTo>
                  <a:pt x="281" y="94"/>
                </a:lnTo>
                <a:lnTo>
                  <a:pt x="281" y="95"/>
                </a:lnTo>
                <a:lnTo>
                  <a:pt x="282" y="95"/>
                </a:lnTo>
                <a:lnTo>
                  <a:pt x="282" y="96"/>
                </a:lnTo>
                <a:lnTo>
                  <a:pt x="283" y="96"/>
                </a:lnTo>
                <a:lnTo>
                  <a:pt x="284" y="96"/>
                </a:lnTo>
                <a:lnTo>
                  <a:pt x="285" y="96"/>
                </a:lnTo>
                <a:lnTo>
                  <a:pt x="285" y="97"/>
                </a:lnTo>
                <a:lnTo>
                  <a:pt x="285" y="98"/>
                </a:lnTo>
                <a:lnTo>
                  <a:pt x="286" y="99"/>
                </a:lnTo>
                <a:lnTo>
                  <a:pt x="286" y="100"/>
                </a:lnTo>
                <a:lnTo>
                  <a:pt x="287" y="100"/>
                </a:lnTo>
                <a:lnTo>
                  <a:pt x="288" y="99"/>
                </a:lnTo>
                <a:lnTo>
                  <a:pt x="288" y="100"/>
                </a:lnTo>
                <a:lnTo>
                  <a:pt x="289" y="100"/>
                </a:lnTo>
                <a:lnTo>
                  <a:pt x="289" y="101"/>
                </a:lnTo>
                <a:lnTo>
                  <a:pt x="288" y="101"/>
                </a:lnTo>
                <a:lnTo>
                  <a:pt x="288" y="100"/>
                </a:lnTo>
                <a:lnTo>
                  <a:pt x="287" y="100"/>
                </a:lnTo>
                <a:lnTo>
                  <a:pt x="287" y="101"/>
                </a:lnTo>
                <a:lnTo>
                  <a:pt x="286" y="101"/>
                </a:lnTo>
                <a:lnTo>
                  <a:pt x="285" y="101"/>
                </a:lnTo>
                <a:lnTo>
                  <a:pt x="284" y="101"/>
                </a:lnTo>
                <a:lnTo>
                  <a:pt x="283" y="102"/>
                </a:lnTo>
                <a:lnTo>
                  <a:pt x="282" y="102"/>
                </a:lnTo>
                <a:lnTo>
                  <a:pt x="282" y="103"/>
                </a:lnTo>
                <a:lnTo>
                  <a:pt x="281" y="104"/>
                </a:lnTo>
                <a:lnTo>
                  <a:pt x="281" y="105"/>
                </a:lnTo>
                <a:lnTo>
                  <a:pt x="280" y="105"/>
                </a:lnTo>
                <a:lnTo>
                  <a:pt x="280" y="106"/>
                </a:lnTo>
                <a:lnTo>
                  <a:pt x="279" y="106"/>
                </a:lnTo>
                <a:lnTo>
                  <a:pt x="279" y="107"/>
                </a:lnTo>
                <a:lnTo>
                  <a:pt x="278" y="107"/>
                </a:lnTo>
                <a:lnTo>
                  <a:pt x="277" y="108"/>
                </a:lnTo>
                <a:lnTo>
                  <a:pt x="276" y="109"/>
                </a:lnTo>
                <a:lnTo>
                  <a:pt x="275" y="110"/>
                </a:lnTo>
                <a:lnTo>
                  <a:pt x="274" y="110"/>
                </a:lnTo>
                <a:lnTo>
                  <a:pt x="274" y="111"/>
                </a:lnTo>
                <a:lnTo>
                  <a:pt x="273" y="112"/>
                </a:lnTo>
                <a:lnTo>
                  <a:pt x="273" y="113"/>
                </a:lnTo>
                <a:lnTo>
                  <a:pt x="272" y="113"/>
                </a:lnTo>
                <a:lnTo>
                  <a:pt x="272" y="114"/>
                </a:lnTo>
                <a:lnTo>
                  <a:pt x="271" y="114"/>
                </a:lnTo>
                <a:lnTo>
                  <a:pt x="270" y="114"/>
                </a:lnTo>
                <a:lnTo>
                  <a:pt x="270" y="115"/>
                </a:lnTo>
                <a:lnTo>
                  <a:pt x="269" y="115"/>
                </a:lnTo>
                <a:lnTo>
                  <a:pt x="268" y="115"/>
                </a:lnTo>
                <a:lnTo>
                  <a:pt x="268" y="116"/>
                </a:lnTo>
                <a:lnTo>
                  <a:pt x="267" y="116"/>
                </a:lnTo>
                <a:lnTo>
                  <a:pt x="267" y="117"/>
                </a:lnTo>
                <a:lnTo>
                  <a:pt x="266" y="117"/>
                </a:lnTo>
                <a:lnTo>
                  <a:pt x="265" y="117"/>
                </a:lnTo>
                <a:lnTo>
                  <a:pt x="265" y="118"/>
                </a:lnTo>
                <a:lnTo>
                  <a:pt x="264" y="118"/>
                </a:lnTo>
                <a:lnTo>
                  <a:pt x="264" y="119"/>
                </a:lnTo>
                <a:lnTo>
                  <a:pt x="263" y="119"/>
                </a:lnTo>
                <a:lnTo>
                  <a:pt x="263" y="120"/>
                </a:lnTo>
                <a:lnTo>
                  <a:pt x="263" y="121"/>
                </a:lnTo>
                <a:lnTo>
                  <a:pt x="262" y="122"/>
                </a:lnTo>
                <a:lnTo>
                  <a:pt x="261" y="122"/>
                </a:lnTo>
                <a:lnTo>
                  <a:pt x="261" y="123"/>
                </a:lnTo>
                <a:lnTo>
                  <a:pt x="261" y="124"/>
                </a:lnTo>
                <a:lnTo>
                  <a:pt x="260" y="124"/>
                </a:lnTo>
                <a:lnTo>
                  <a:pt x="260" y="125"/>
                </a:lnTo>
                <a:lnTo>
                  <a:pt x="259" y="125"/>
                </a:lnTo>
                <a:lnTo>
                  <a:pt x="259" y="126"/>
                </a:lnTo>
                <a:lnTo>
                  <a:pt x="259" y="127"/>
                </a:lnTo>
                <a:lnTo>
                  <a:pt x="258" y="127"/>
                </a:lnTo>
                <a:lnTo>
                  <a:pt x="258" y="128"/>
                </a:lnTo>
                <a:lnTo>
                  <a:pt x="258" y="129"/>
                </a:lnTo>
                <a:lnTo>
                  <a:pt x="257" y="129"/>
                </a:lnTo>
                <a:lnTo>
                  <a:pt x="257" y="130"/>
                </a:lnTo>
                <a:lnTo>
                  <a:pt x="257" y="131"/>
                </a:lnTo>
                <a:lnTo>
                  <a:pt x="257" y="132"/>
                </a:lnTo>
                <a:lnTo>
                  <a:pt x="257" y="133"/>
                </a:lnTo>
                <a:lnTo>
                  <a:pt x="258" y="134"/>
                </a:lnTo>
                <a:lnTo>
                  <a:pt x="258" y="135"/>
                </a:lnTo>
                <a:lnTo>
                  <a:pt x="259" y="136"/>
                </a:lnTo>
                <a:lnTo>
                  <a:pt x="259" y="137"/>
                </a:lnTo>
                <a:lnTo>
                  <a:pt x="259" y="138"/>
                </a:lnTo>
                <a:lnTo>
                  <a:pt x="258" y="138"/>
                </a:lnTo>
                <a:lnTo>
                  <a:pt x="258" y="139"/>
                </a:lnTo>
                <a:lnTo>
                  <a:pt x="258" y="140"/>
                </a:lnTo>
                <a:lnTo>
                  <a:pt x="258" y="141"/>
                </a:lnTo>
                <a:lnTo>
                  <a:pt x="257" y="142"/>
                </a:lnTo>
                <a:lnTo>
                  <a:pt x="257" y="143"/>
                </a:lnTo>
                <a:lnTo>
                  <a:pt x="257" y="144"/>
                </a:lnTo>
                <a:lnTo>
                  <a:pt x="257" y="145"/>
                </a:lnTo>
                <a:lnTo>
                  <a:pt x="256" y="146"/>
                </a:lnTo>
                <a:lnTo>
                  <a:pt x="256" y="147"/>
                </a:lnTo>
                <a:lnTo>
                  <a:pt x="255" y="147"/>
                </a:lnTo>
                <a:lnTo>
                  <a:pt x="255" y="148"/>
                </a:lnTo>
                <a:lnTo>
                  <a:pt x="255" y="149"/>
                </a:lnTo>
                <a:lnTo>
                  <a:pt x="256" y="149"/>
                </a:lnTo>
                <a:lnTo>
                  <a:pt x="256" y="150"/>
                </a:lnTo>
                <a:lnTo>
                  <a:pt x="257" y="150"/>
                </a:lnTo>
                <a:lnTo>
                  <a:pt x="257" y="151"/>
                </a:lnTo>
                <a:lnTo>
                  <a:pt x="257" y="152"/>
                </a:lnTo>
                <a:lnTo>
                  <a:pt x="256" y="152"/>
                </a:lnTo>
                <a:lnTo>
                  <a:pt x="255" y="152"/>
                </a:lnTo>
                <a:lnTo>
                  <a:pt x="254" y="153"/>
                </a:lnTo>
                <a:lnTo>
                  <a:pt x="254" y="154"/>
                </a:lnTo>
                <a:lnTo>
                  <a:pt x="253" y="154"/>
                </a:lnTo>
                <a:lnTo>
                  <a:pt x="253" y="155"/>
                </a:lnTo>
                <a:lnTo>
                  <a:pt x="252" y="155"/>
                </a:lnTo>
                <a:lnTo>
                  <a:pt x="252" y="156"/>
                </a:lnTo>
                <a:lnTo>
                  <a:pt x="251" y="156"/>
                </a:lnTo>
                <a:lnTo>
                  <a:pt x="251" y="157"/>
                </a:lnTo>
                <a:lnTo>
                  <a:pt x="251" y="158"/>
                </a:lnTo>
                <a:lnTo>
                  <a:pt x="251" y="159"/>
                </a:lnTo>
                <a:lnTo>
                  <a:pt x="251" y="160"/>
                </a:lnTo>
                <a:lnTo>
                  <a:pt x="251" y="161"/>
                </a:lnTo>
                <a:lnTo>
                  <a:pt x="251" y="162"/>
                </a:lnTo>
                <a:lnTo>
                  <a:pt x="250" y="163"/>
                </a:lnTo>
                <a:lnTo>
                  <a:pt x="250" y="164"/>
                </a:lnTo>
                <a:lnTo>
                  <a:pt x="250" y="165"/>
                </a:lnTo>
                <a:lnTo>
                  <a:pt x="250" y="166"/>
                </a:lnTo>
                <a:lnTo>
                  <a:pt x="250" y="167"/>
                </a:lnTo>
                <a:lnTo>
                  <a:pt x="251" y="167"/>
                </a:lnTo>
                <a:lnTo>
                  <a:pt x="251" y="168"/>
                </a:lnTo>
                <a:lnTo>
                  <a:pt x="251" y="169"/>
                </a:lnTo>
                <a:lnTo>
                  <a:pt x="251" y="170"/>
                </a:lnTo>
                <a:lnTo>
                  <a:pt x="251" y="171"/>
                </a:lnTo>
                <a:lnTo>
                  <a:pt x="251" y="172"/>
                </a:lnTo>
                <a:lnTo>
                  <a:pt x="251" y="173"/>
                </a:lnTo>
                <a:lnTo>
                  <a:pt x="251" y="174"/>
                </a:lnTo>
                <a:lnTo>
                  <a:pt x="251" y="175"/>
                </a:lnTo>
                <a:lnTo>
                  <a:pt x="251" y="176"/>
                </a:lnTo>
                <a:lnTo>
                  <a:pt x="250" y="176"/>
                </a:lnTo>
                <a:lnTo>
                  <a:pt x="250" y="177"/>
                </a:lnTo>
                <a:lnTo>
                  <a:pt x="250" y="178"/>
                </a:lnTo>
                <a:lnTo>
                  <a:pt x="249" y="178"/>
                </a:lnTo>
                <a:lnTo>
                  <a:pt x="249" y="179"/>
                </a:lnTo>
                <a:lnTo>
                  <a:pt x="248" y="179"/>
                </a:lnTo>
                <a:lnTo>
                  <a:pt x="247" y="179"/>
                </a:lnTo>
                <a:lnTo>
                  <a:pt x="247" y="178"/>
                </a:lnTo>
                <a:lnTo>
                  <a:pt x="247" y="179"/>
                </a:lnTo>
                <a:lnTo>
                  <a:pt x="248" y="179"/>
                </a:lnTo>
                <a:lnTo>
                  <a:pt x="248" y="180"/>
                </a:lnTo>
                <a:lnTo>
                  <a:pt x="248" y="181"/>
                </a:lnTo>
                <a:lnTo>
                  <a:pt x="248" y="182"/>
                </a:lnTo>
                <a:lnTo>
                  <a:pt x="249" y="182"/>
                </a:lnTo>
                <a:lnTo>
                  <a:pt x="249" y="183"/>
                </a:lnTo>
                <a:lnTo>
                  <a:pt x="248" y="183"/>
                </a:lnTo>
                <a:lnTo>
                  <a:pt x="248" y="184"/>
                </a:lnTo>
                <a:lnTo>
                  <a:pt x="248" y="185"/>
                </a:lnTo>
                <a:lnTo>
                  <a:pt x="249" y="185"/>
                </a:lnTo>
                <a:lnTo>
                  <a:pt x="249" y="186"/>
                </a:lnTo>
                <a:lnTo>
                  <a:pt x="248" y="186"/>
                </a:lnTo>
                <a:lnTo>
                  <a:pt x="248" y="187"/>
                </a:lnTo>
                <a:lnTo>
                  <a:pt x="248" y="188"/>
                </a:lnTo>
                <a:lnTo>
                  <a:pt x="248" y="189"/>
                </a:lnTo>
                <a:lnTo>
                  <a:pt x="249" y="189"/>
                </a:lnTo>
                <a:lnTo>
                  <a:pt x="249" y="190"/>
                </a:lnTo>
                <a:lnTo>
                  <a:pt x="249" y="191"/>
                </a:lnTo>
                <a:lnTo>
                  <a:pt x="249" y="192"/>
                </a:lnTo>
                <a:lnTo>
                  <a:pt x="249" y="193"/>
                </a:lnTo>
                <a:lnTo>
                  <a:pt x="249" y="194"/>
                </a:lnTo>
                <a:lnTo>
                  <a:pt x="250" y="194"/>
                </a:lnTo>
                <a:lnTo>
                  <a:pt x="250" y="195"/>
                </a:lnTo>
                <a:lnTo>
                  <a:pt x="249" y="195"/>
                </a:lnTo>
                <a:lnTo>
                  <a:pt x="249" y="196"/>
                </a:lnTo>
                <a:lnTo>
                  <a:pt x="248" y="196"/>
                </a:lnTo>
                <a:lnTo>
                  <a:pt x="248" y="195"/>
                </a:lnTo>
                <a:lnTo>
                  <a:pt x="248" y="196"/>
                </a:lnTo>
                <a:lnTo>
                  <a:pt x="248" y="197"/>
                </a:lnTo>
                <a:lnTo>
                  <a:pt x="247" y="197"/>
                </a:lnTo>
                <a:lnTo>
                  <a:pt x="246" y="197"/>
                </a:lnTo>
                <a:lnTo>
                  <a:pt x="246" y="198"/>
                </a:lnTo>
                <a:lnTo>
                  <a:pt x="245" y="198"/>
                </a:lnTo>
                <a:lnTo>
                  <a:pt x="245" y="197"/>
                </a:lnTo>
                <a:lnTo>
                  <a:pt x="244" y="198"/>
                </a:lnTo>
                <a:lnTo>
                  <a:pt x="243" y="198"/>
                </a:lnTo>
                <a:lnTo>
                  <a:pt x="242" y="198"/>
                </a:lnTo>
                <a:lnTo>
                  <a:pt x="241" y="198"/>
                </a:lnTo>
                <a:lnTo>
                  <a:pt x="240" y="198"/>
                </a:lnTo>
                <a:lnTo>
                  <a:pt x="239" y="198"/>
                </a:lnTo>
                <a:lnTo>
                  <a:pt x="238" y="198"/>
                </a:lnTo>
                <a:lnTo>
                  <a:pt x="237" y="198"/>
                </a:lnTo>
                <a:lnTo>
                  <a:pt x="237" y="197"/>
                </a:lnTo>
                <a:lnTo>
                  <a:pt x="236" y="197"/>
                </a:lnTo>
                <a:lnTo>
                  <a:pt x="235" y="197"/>
                </a:lnTo>
                <a:lnTo>
                  <a:pt x="235" y="196"/>
                </a:lnTo>
                <a:lnTo>
                  <a:pt x="234" y="196"/>
                </a:lnTo>
                <a:lnTo>
                  <a:pt x="233" y="196"/>
                </a:lnTo>
                <a:lnTo>
                  <a:pt x="232" y="196"/>
                </a:lnTo>
                <a:lnTo>
                  <a:pt x="231" y="196"/>
                </a:lnTo>
                <a:lnTo>
                  <a:pt x="230" y="196"/>
                </a:lnTo>
                <a:lnTo>
                  <a:pt x="229" y="196"/>
                </a:lnTo>
                <a:lnTo>
                  <a:pt x="229" y="195"/>
                </a:lnTo>
                <a:lnTo>
                  <a:pt x="228" y="196"/>
                </a:lnTo>
                <a:lnTo>
                  <a:pt x="227" y="196"/>
                </a:lnTo>
                <a:lnTo>
                  <a:pt x="226" y="196"/>
                </a:lnTo>
                <a:lnTo>
                  <a:pt x="225" y="196"/>
                </a:lnTo>
                <a:lnTo>
                  <a:pt x="224" y="197"/>
                </a:lnTo>
                <a:lnTo>
                  <a:pt x="224" y="198"/>
                </a:lnTo>
                <a:lnTo>
                  <a:pt x="223" y="198"/>
                </a:lnTo>
                <a:lnTo>
                  <a:pt x="222" y="198"/>
                </a:lnTo>
                <a:lnTo>
                  <a:pt x="221" y="199"/>
                </a:lnTo>
                <a:lnTo>
                  <a:pt x="220" y="199"/>
                </a:lnTo>
                <a:lnTo>
                  <a:pt x="220" y="200"/>
                </a:lnTo>
                <a:lnTo>
                  <a:pt x="219" y="200"/>
                </a:lnTo>
                <a:lnTo>
                  <a:pt x="219" y="201"/>
                </a:lnTo>
                <a:lnTo>
                  <a:pt x="218" y="201"/>
                </a:lnTo>
                <a:lnTo>
                  <a:pt x="217" y="201"/>
                </a:lnTo>
                <a:lnTo>
                  <a:pt x="217" y="202"/>
                </a:lnTo>
                <a:lnTo>
                  <a:pt x="216" y="202"/>
                </a:lnTo>
                <a:lnTo>
                  <a:pt x="216" y="203"/>
                </a:lnTo>
                <a:lnTo>
                  <a:pt x="215" y="203"/>
                </a:lnTo>
                <a:lnTo>
                  <a:pt x="214" y="204"/>
                </a:lnTo>
                <a:lnTo>
                  <a:pt x="214" y="205"/>
                </a:lnTo>
                <a:lnTo>
                  <a:pt x="213" y="205"/>
                </a:lnTo>
                <a:lnTo>
                  <a:pt x="213" y="206"/>
                </a:lnTo>
                <a:lnTo>
                  <a:pt x="212" y="205"/>
                </a:lnTo>
                <a:lnTo>
                  <a:pt x="212" y="206"/>
                </a:lnTo>
                <a:lnTo>
                  <a:pt x="212" y="207"/>
                </a:lnTo>
                <a:lnTo>
                  <a:pt x="211" y="207"/>
                </a:lnTo>
                <a:lnTo>
                  <a:pt x="211" y="208"/>
                </a:lnTo>
                <a:lnTo>
                  <a:pt x="210" y="209"/>
                </a:lnTo>
                <a:lnTo>
                  <a:pt x="210" y="210"/>
                </a:lnTo>
                <a:lnTo>
                  <a:pt x="209" y="210"/>
                </a:lnTo>
                <a:lnTo>
                  <a:pt x="209" y="211"/>
                </a:lnTo>
                <a:lnTo>
                  <a:pt x="208" y="211"/>
                </a:lnTo>
                <a:lnTo>
                  <a:pt x="208" y="212"/>
                </a:lnTo>
                <a:lnTo>
                  <a:pt x="207" y="212"/>
                </a:lnTo>
                <a:lnTo>
                  <a:pt x="207" y="213"/>
                </a:lnTo>
                <a:lnTo>
                  <a:pt x="207" y="214"/>
                </a:lnTo>
                <a:lnTo>
                  <a:pt x="207" y="215"/>
                </a:lnTo>
                <a:lnTo>
                  <a:pt x="207" y="216"/>
                </a:lnTo>
                <a:lnTo>
                  <a:pt x="207" y="217"/>
                </a:lnTo>
                <a:lnTo>
                  <a:pt x="207" y="218"/>
                </a:lnTo>
                <a:lnTo>
                  <a:pt x="206" y="218"/>
                </a:lnTo>
                <a:lnTo>
                  <a:pt x="206" y="219"/>
                </a:lnTo>
                <a:lnTo>
                  <a:pt x="206" y="220"/>
                </a:lnTo>
                <a:lnTo>
                  <a:pt x="206" y="221"/>
                </a:lnTo>
                <a:lnTo>
                  <a:pt x="206" y="222"/>
                </a:lnTo>
                <a:lnTo>
                  <a:pt x="207" y="223"/>
                </a:lnTo>
                <a:lnTo>
                  <a:pt x="207" y="224"/>
                </a:lnTo>
                <a:lnTo>
                  <a:pt x="207" y="225"/>
                </a:lnTo>
                <a:lnTo>
                  <a:pt x="207" y="226"/>
                </a:lnTo>
                <a:lnTo>
                  <a:pt x="207" y="227"/>
                </a:lnTo>
                <a:lnTo>
                  <a:pt x="207" y="228"/>
                </a:lnTo>
                <a:lnTo>
                  <a:pt x="207" y="229"/>
                </a:lnTo>
                <a:lnTo>
                  <a:pt x="208" y="230"/>
                </a:lnTo>
                <a:lnTo>
                  <a:pt x="209" y="230"/>
                </a:lnTo>
                <a:lnTo>
                  <a:pt x="210" y="230"/>
                </a:lnTo>
                <a:lnTo>
                  <a:pt x="211" y="230"/>
                </a:lnTo>
                <a:lnTo>
                  <a:pt x="210" y="230"/>
                </a:lnTo>
                <a:lnTo>
                  <a:pt x="211" y="230"/>
                </a:lnTo>
                <a:lnTo>
                  <a:pt x="211" y="231"/>
                </a:lnTo>
                <a:lnTo>
                  <a:pt x="210" y="231"/>
                </a:lnTo>
                <a:lnTo>
                  <a:pt x="210" y="232"/>
                </a:lnTo>
                <a:lnTo>
                  <a:pt x="210" y="233"/>
                </a:lnTo>
                <a:lnTo>
                  <a:pt x="211" y="233"/>
                </a:lnTo>
                <a:lnTo>
                  <a:pt x="212" y="233"/>
                </a:lnTo>
                <a:lnTo>
                  <a:pt x="211" y="234"/>
                </a:lnTo>
                <a:lnTo>
                  <a:pt x="211" y="235"/>
                </a:lnTo>
                <a:lnTo>
                  <a:pt x="210" y="235"/>
                </a:lnTo>
                <a:lnTo>
                  <a:pt x="210" y="236"/>
                </a:lnTo>
                <a:lnTo>
                  <a:pt x="209" y="236"/>
                </a:lnTo>
                <a:lnTo>
                  <a:pt x="208" y="236"/>
                </a:lnTo>
                <a:lnTo>
                  <a:pt x="207" y="236"/>
                </a:lnTo>
                <a:lnTo>
                  <a:pt x="206" y="236"/>
                </a:lnTo>
                <a:lnTo>
                  <a:pt x="206" y="235"/>
                </a:lnTo>
                <a:lnTo>
                  <a:pt x="205" y="235"/>
                </a:lnTo>
                <a:lnTo>
                  <a:pt x="205" y="236"/>
                </a:lnTo>
                <a:lnTo>
                  <a:pt x="204" y="236"/>
                </a:lnTo>
                <a:lnTo>
                  <a:pt x="203" y="236"/>
                </a:lnTo>
                <a:lnTo>
                  <a:pt x="203" y="237"/>
                </a:lnTo>
                <a:lnTo>
                  <a:pt x="203" y="236"/>
                </a:lnTo>
                <a:lnTo>
                  <a:pt x="203" y="237"/>
                </a:lnTo>
                <a:lnTo>
                  <a:pt x="202" y="237"/>
                </a:lnTo>
                <a:lnTo>
                  <a:pt x="202" y="238"/>
                </a:lnTo>
                <a:lnTo>
                  <a:pt x="202" y="239"/>
                </a:lnTo>
                <a:lnTo>
                  <a:pt x="201" y="239"/>
                </a:lnTo>
                <a:lnTo>
                  <a:pt x="201" y="240"/>
                </a:lnTo>
                <a:lnTo>
                  <a:pt x="201" y="241"/>
                </a:lnTo>
                <a:lnTo>
                  <a:pt x="202" y="242"/>
                </a:lnTo>
                <a:lnTo>
                  <a:pt x="202" y="243"/>
                </a:lnTo>
                <a:lnTo>
                  <a:pt x="203" y="243"/>
                </a:lnTo>
                <a:lnTo>
                  <a:pt x="204" y="243"/>
                </a:lnTo>
                <a:lnTo>
                  <a:pt x="204" y="244"/>
                </a:lnTo>
                <a:lnTo>
                  <a:pt x="205" y="244"/>
                </a:lnTo>
                <a:lnTo>
                  <a:pt x="205" y="245"/>
                </a:lnTo>
                <a:lnTo>
                  <a:pt x="206" y="245"/>
                </a:lnTo>
                <a:lnTo>
                  <a:pt x="207" y="245"/>
                </a:lnTo>
                <a:lnTo>
                  <a:pt x="207" y="244"/>
                </a:lnTo>
                <a:lnTo>
                  <a:pt x="207" y="245"/>
                </a:lnTo>
                <a:lnTo>
                  <a:pt x="208" y="245"/>
                </a:lnTo>
                <a:lnTo>
                  <a:pt x="208" y="246"/>
                </a:lnTo>
                <a:lnTo>
                  <a:pt x="208" y="247"/>
                </a:lnTo>
                <a:lnTo>
                  <a:pt x="208" y="248"/>
                </a:lnTo>
                <a:lnTo>
                  <a:pt x="209" y="248"/>
                </a:lnTo>
                <a:lnTo>
                  <a:pt x="209" y="249"/>
                </a:lnTo>
                <a:lnTo>
                  <a:pt x="210" y="249"/>
                </a:lnTo>
                <a:lnTo>
                  <a:pt x="209" y="249"/>
                </a:lnTo>
                <a:lnTo>
                  <a:pt x="209" y="250"/>
                </a:lnTo>
                <a:lnTo>
                  <a:pt x="208" y="250"/>
                </a:lnTo>
                <a:lnTo>
                  <a:pt x="208" y="251"/>
                </a:lnTo>
                <a:lnTo>
                  <a:pt x="207" y="251"/>
                </a:lnTo>
                <a:lnTo>
                  <a:pt x="207" y="252"/>
                </a:lnTo>
                <a:lnTo>
                  <a:pt x="206" y="252"/>
                </a:lnTo>
                <a:lnTo>
                  <a:pt x="205" y="252"/>
                </a:lnTo>
                <a:lnTo>
                  <a:pt x="204" y="252"/>
                </a:lnTo>
                <a:lnTo>
                  <a:pt x="203" y="252"/>
                </a:lnTo>
                <a:lnTo>
                  <a:pt x="202" y="253"/>
                </a:lnTo>
                <a:lnTo>
                  <a:pt x="202" y="254"/>
                </a:lnTo>
                <a:lnTo>
                  <a:pt x="202" y="255"/>
                </a:lnTo>
                <a:lnTo>
                  <a:pt x="203" y="256"/>
                </a:lnTo>
                <a:lnTo>
                  <a:pt x="202" y="256"/>
                </a:lnTo>
                <a:lnTo>
                  <a:pt x="202" y="257"/>
                </a:lnTo>
                <a:lnTo>
                  <a:pt x="202" y="258"/>
                </a:lnTo>
                <a:lnTo>
                  <a:pt x="203" y="258"/>
                </a:lnTo>
                <a:lnTo>
                  <a:pt x="203" y="259"/>
                </a:lnTo>
                <a:lnTo>
                  <a:pt x="203" y="260"/>
                </a:lnTo>
                <a:lnTo>
                  <a:pt x="204" y="260"/>
                </a:lnTo>
                <a:lnTo>
                  <a:pt x="204" y="261"/>
                </a:lnTo>
                <a:lnTo>
                  <a:pt x="205" y="262"/>
                </a:lnTo>
                <a:lnTo>
                  <a:pt x="206" y="263"/>
                </a:lnTo>
                <a:lnTo>
                  <a:pt x="206" y="262"/>
                </a:lnTo>
                <a:lnTo>
                  <a:pt x="207" y="262"/>
                </a:lnTo>
                <a:lnTo>
                  <a:pt x="207" y="263"/>
                </a:lnTo>
                <a:lnTo>
                  <a:pt x="207" y="264"/>
                </a:lnTo>
                <a:lnTo>
                  <a:pt x="207" y="265"/>
                </a:lnTo>
                <a:lnTo>
                  <a:pt x="207" y="266"/>
                </a:lnTo>
                <a:lnTo>
                  <a:pt x="206" y="266"/>
                </a:lnTo>
                <a:lnTo>
                  <a:pt x="206" y="265"/>
                </a:lnTo>
                <a:lnTo>
                  <a:pt x="206" y="266"/>
                </a:lnTo>
                <a:lnTo>
                  <a:pt x="206" y="267"/>
                </a:lnTo>
                <a:lnTo>
                  <a:pt x="207" y="267"/>
                </a:lnTo>
                <a:lnTo>
                  <a:pt x="206" y="267"/>
                </a:lnTo>
                <a:lnTo>
                  <a:pt x="205" y="267"/>
                </a:lnTo>
                <a:lnTo>
                  <a:pt x="204" y="267"/>
                </a:lnTo>
                <a:lnTo>
                  <a:pt x="204" y="268"/>
                </a:lnTo>
                <a:lnTo>
                  <a:pt x="204" y="269"/>
                </a:lnTo>
                <a:lnTo>
                  <a:pt x="204" y="270"/>
                </a:lnTo>
                <a:lnTo>
                  <a:pt x="204" y="271"/>
                </a:lnTo>
                <a:lnTo>
                  <a:pt x="204" y="272"/>
                </a:lnTo>
                <a:lnTo>
                  <a:pt x="205" y="272"/>
                </a:lnTo>
                <a:lnTo>
                  <a:pt x="205" y="273"/>
                </a:lnTo>
                <a:lnTo>
                  <a:pt x="206" y="273"/>
                </a:lnTo>
                <a:lnTo>
                  <a:pt x="207" y="273"/>
                </a:lnTo>
                <a:lnTo>
                  <a:pt x="207" y="274"/>
                </a:lnTo>
                <a:lnTo>
                  <a:pt x="206" y="274"/>
                </a:lnTo>
                <a:lnTo>
                  <a:pt x="207" y="274"/>
                </a:lnTo>
                <a:lnTo>
                  <a:pt x="207" y="275"/>
                </a:lnTo>
                <a:lnTo>
                  <a:pt x="206" y="275"/>
                </a:lnTo>
                <a:lnTo>
                  <a:pt x="206" y="276"/>
                </a:lnTo>
                <a:lnTo>
                  <a:pt x="206" y="277"/>
                </a:lnTo>
                <a:lnTo>
                  <a:pt x="207" y="277"/>
                </a:lnTo>
                <a:lnTo>
                  <a:pt x="207" y="278"/>
                </a:lnTo>
                <a:lnTo>
                  <a:pt x="207" y="279"/>
                </a:lnTo>
                <a:lnTo>
                  <a:pt x="207" y="280"/>
                </a:lnTo>
                <a:lnTo>
                  <a:pt x="208" y="280"/>
                </a:lnTo>
                <a:lnTo>
                  <a:pt x="208" y="281"/>
                </a:lnTo>
                <a:lnTo>
                  <a:pt x="207" y="281"/>
                </a:lnTo>
                <a:lnTo>
                  <a:pt x="207" y="282"/>
                </a:lnTo>
                <a:lnTo>
                  <a:pt x="208" y="282"/>
                </a:lnTo>
                <a:lnTo>
                  <a:pt x="207" y="282"/>
                </a:lnTo>
                <a:lnTo>
                  <a:pt x="206" y="282"/>
                </a:lnTo>
                <a:lnTo>
                  <a:pt x="206" y="283"/>
                </a:lnTo>
                <a:lnTo>
                  <a:pt x="205" y="283"/>
                </a:lnTo>
                <a:lnTo>
                  <a:pt x="205" y="284"/>
                </a:lnTo>
                <a:lnTo>
                  <a:pt x="205" y="285"/>
                </a:lnTo>
                <a:lnTo>
                  <a:pt x="205" y="286"/>
                </a:lnTo>
                <a:lnTo>
                  <a:pt x="204" y="286"/>
                </a:lnTo>
                <a:lnTo>
                  <a:pt x="204" y="287"/>
                </a:lnTo>
                <a:lnTo>
                  <a:pt x="204" y="288"/>
                </a:lnTo>
                <a:lnTo>
                  <a:pt x="203" y="288"/>
                </a:lnTo>
                <a:lnTo>
                  <a:pt x="202" y="288"/>
                </a:lnTo>
                <a:lnTo>
                  <a:pt x="202" y="289"/>
                </a:lnTo>
                <a:lnTo>
                  <a:pt x="201" y="290"/>
                </a:lnTo>
                <a:lnTo>
                  <a:pt x="202" y="291"/>
                </a:lnTo>
                <a:lnTo>
                  <a:pt x="202" y="292"/>
                </a:lnTo>
                <a:lnTo>
                  <a:pt x="202" y="293"/>
                </a:lnTo>
                <a:lnTo>
                  <a:pt x="201" y="293"/>
                </a:lnTo>
                <a:lnTo>
                  <a:pt x="201" y="294"/>
                </a:lnTo>
                <a:lnTo>
                  <a:pt x="201" y="295"/>
                </a:lnTo>
                <a:lnTo>
                  <a:pt x="201" y="296"/>
                </a:lnTo>
                <a:lnTo>
                  <a:pt x="201" y="297"/>
                </a:lnTo>
                <a:lnTo>
                  <a:pt x="201" y="298"/>
                </a:lnTo>
                <a:lnTo>
                  <a:pt x="200" y="298"/>
                </a:lnTo>
                <a:lnTo>
                  <a:pt x="200" y="299"/>
                </a:lnTo>
                <a:lnTo>
                  <a:pt x="199" y="299"/>
                </a:lnTo>
                <a:lnTo>
                  <a:pt x="199" y="300"/>
                </a:lnTo>
                <a:lnTo>
                  <a:pt x="200" y="300"/>
                </a:lnTo>
                <a:lnTo>
                  <a:pt x="199" y="301"/>
                </a:lnTo>
                <a:lnTo>
                  <a:pt x="200" y="302"/>
                </a:lnTo>
                <a:lnTo>
                  <a:pt x="199" y="303"/>
                </a:lnTo>
                <a:lnTo>
                  <a:pt x="200" y="303"/>
                </a:lnTo>
                <a:lnTo>
                  <a:pt x="200" y="304"/>
                </a:lnTo>
                <a:lnTo>
                  <a:pt x="201" y="304"/>
                </a:lnTo>
                <a:lnTo>
                  <a:pt x="201" y="303"/>
                </a:lnTo>
                <a:lnTo>
                  <a:pt x="202" y="303"/>
                </a:lnTo>
                <a:lnTo>
                  <a:pt x="203" y="303"/>
                </a:lnTo>
                <a:lnTo>
                  <a:pt x="203" y="304"/>
                </a:lnTo>
                <a:lnTo>
                  <a:pt x="204" y="304"/>
                </a:lnTo>
                <a:lnTo>
                  <a:pt x="204" y="303"/>
                </a:lnTo>
                <a:lnTo>
                  <a:pt x="205" y="303"/>
                </a:lnTo>
                <a:lnTo>
                  <a:pt x="205" y="302"/>
                </a:lnTo>
                <a:lnTo>
                  <a:pt x="206" y="303"/>
                </a:lnTo>
                <a:lnTo>
                  <a:pt x="206" y="304"/>
                </a:lnTo>
                <a:lnTo>
                  <a:pt x="205" y="304"/>
                </a:lnTo>
                <a:lnTo>
                  <a:pt x="205" y="305"/>
                </a:lnTo>
                <a:lnTo>
                  <a:pt x="205" y="306"/>
                </a:lnTo>
                <a:lnTo>
                  <a:pt x="204" y="306"/>
                </a:lnTo>
                <a:lnTo>
                  <a:pt x="205" y="306"/>
                </a:lnTo>
                <a:lnTo>
                  <a:pt x="205" y="307"/>
                </a:lnTo>
                <a:lnTo>
                  <a:pt x="205" y="306"/>
                </a:lnTo>
                <a:lnTo>
                  <a:pt x="205" y="307"/>
                </a:lnTo>
                <a:lnTo>
                  <a:pt x="205" y="308"/>
                </a:lnTo>
                <a:lnTo>
                  <a:pt x="204" y="308"/>
                </a:lnTo>
                <a:lnTo>
                  <a:pt x="205" y="309"/>
                </a:lnTo>
                <a:lnTo>
                  <a:pt x="205" y="310"/>
                </a:lnTo>
                <a:lnTo>
                  <a:pt x="204" y="310"/>
                </a:lnTo>
                <a:lnTo>
                  <a:pt x="204" y="311"/>
                </a:lnTo>
                <a:lnTo>
                  <a:pt x="203" y="311"/>
                </a:lnTo>
                <a:lnTo>
                  <a:pt x="203" y="312"/>
                </a:lnTo>
                <a:lnTo>
                  <a:pt x="202" y="312"/>
                </a:lnTo>
                <a:lnTo>
                  <a:pt x="202" y="313"/>
                </a:lnTo>
                <a:lnTo>
                  <a:pt x="202" y="314"/>
                </a:lnTo>
                <a:lnTo>
                  <a:pt x="201" y="314"/>
                </a:lnTo>
                <a:lnTo>
                  <a:pt x="202" y="314"/>
                </a:lnTo>
                <a:lnTo>
                  <a:pt x="201" y="314"/>
                </a:lnTo>
                <a:lnTo>
                  <a:pt x="200" y="314"/>
                </a:lnTo>
                <a:lnTo>
                  <a:pt x="200" y="315"/>
                </a:lnTo>
                <a:lnTo>
                  <a:pt x="200" y="316"/>
                </a:lnTo>
                <a:lnTo>
                  <a:pt x="199" y="317"/>
                </a:lnTo>
                <a:lnTo>
                  <a:pt x="198" y="317"/>
                </a:lnTo>
                <a:lnTo>
                  <a:pt x="198" y="318"/>
                </a:lnTo>
                <a:lnTo>
                  <a:pt x="198" y="319"/>
                </a:lnTo>
                <a:lnTo>
                  <a:pt x="199" y="319"/>
                </a:lnTo>
                <a:lnTo>
                  <a:pt x="200" y="319"/>
                </a:lnTo>
                <a:lnTo>
                  <a:pt x="200" y="320"/>
                </a:lnTo>
                <a:lnTo>
                  <a:pt x="200" y="321"/>
                </a:lnTo>
                <a:lnTo>
                  <a:pt x="200" y="322"/>
                </a:lnTo>
                <a:lnTo>
                  <a:pt x="201" y="322"/>
                </a:lnTo>
                <a:lnTo>
                  <a:pt x="201" y="323"/>
                </a:lnTo>
                <a:lnTo>
                  <a:pt x="200" y="323"/>
                </a:lnTo>
                <a:lnTo>
                  <a:pt x="200" y="324"/>
                </a:lnTo>
                <a:lnTo>
                  <a:pt x="200" y="325"/>
                </a:lnTo>
                <a:lnTo>
                  <a:pt x="200" y="326"/>
                </a:lnTo>
                <a:lnTo>
                  <a:pt x="200" y="327"/>
                </a:lnTo>
                <a:lnTo>
                  <a:pt x="199" y="327"/>
                </a:lnTo>
                <a:lnTo>
                  <a:pt x="199" y="328"/>
                </a:lnTo>
                <a:lnTo>
                  <a:pt x="198" y="328"/>
                </a:lnTo>
                <a:lnTo>
                  <a:pt x="198" y="329"/>
                </a:lnTo>
                <a:lnTo>
                  <a:pt x="198" y="330"/>
                </a:lnTo>
                <a:lnTo>
                  <a:pt x="198" y="331"/>
                </a:lnTo>
                <a:lnTo>
                  <a:pt x="197" y="331"/>
                </a:lnTo>
                <a:lnTo>
                  <a:pt x="197" y="332"/>
                </a:lnTo>
                <a:lnTo>
                  <a:pt x="198" y="332"/>
                </a:lnTo>
                <a:lnTo>
                  <a:pt x="198" y="333"/>
                </a:lnTo>
                <a:lnTo>
                  <a:pt x="197" y="333"/>
                </a:lnTo>
                <a:lnTo>
                  <a:pt x="197" y="334"/>
                </a:lnTo>
                <a:lnTo>
                  <a:pt x="197" y="335"/>
                </a:lnTo>
                <a:lnTo>
                  <a:pt x="197" y="336"/>
                </a:lnTo>
                <a:lnTo>
                  <a:pt x="197" y="337"/>
                </a:lnTo>
                <a:lnTo>
                  <a:pt x="197" y="338"/>
                </a:lnTo>
                <a:lnTo>
                  <a:pt x="198" y="338"/>
                </a:lnTo>
                <a:lnTo>
                  <a:pt x="199" y="338"/>
                </a:lnTo>
                <a:lnTo>
                  <a:pt x="199" y="339"/>
                </a:lnTo>
                <a:lnTo>
                  <a:pt x="198" y="339"/>
                </a:lnTo>
                <a:lnTo>
                  <a:pt x="198" y="340"/>
                </a:lnTo>
                <a:lnTo>
                  <a:pt x="196" y="339"/>
                </a:lnTo>
                <a:lnTo>
                  <a:pt x="195" y="339"/>
                </a:lnTo>
                <a:lnTo>
                  <a:pt x="194" y="339"/>
                </a:lnTo>
                <a:lnTo>
                  <a:pt x="193" y="338"/>
                </a:lnTo>
                <a:lnTo>
                  <a:pt x="192" y="338"/>
                </a:lnTo>
                <a:lnTo>
                  <a:pt x="191" y="337"/>
                </a:lnTo>
                <a:lnTo>
                  <a:pt x="190" y="337"/>
                </a:lnTo>
                <a:lnTo>
                  <a:pt x="189" y="337"/>
                </a:lnTo>
                <a:lnTo>
                  <a:pt x="189" y="336"/>
                </a:lnTo>
                <a:lnTo>
                  <a:pt x="188" y="335"/>
                </a:lnTo>
                <a:lnTo>
                  <a:pt x="188" y="334"/>
                </a:lnTo>
                <a:lnTo>
                  <a:pt x="187" y="334"/>
                </a:lnTo>
                <a:lnTo>
                  <a:pt x="186" y="334"/>
                </a:lnTo>
                <a:lnTo>
                  <a:pt x="186" y="335"/>
                </a:lnTo>
                <a:lnTo>
                  <a:pt x="185" y="335"/>
                </a:lnTo>
                <a:lnTo>
                  <a:pt x="186" y="336"/>
                </a:lnTo>
                <a:lnTo>
                  <a:pt x="186" y="337"/>
                </a:lnTo>
                <a:lnTo>
                  <a:pt x="187" y="337"/>
                </a:lnTo>
                <a:lnTo>
                  <a:pt x="187" y="338"/>
                </a:lnTo>
                <a:lnTo>
                  <a:pt x="187" y="339"/>
                </a:lnTo>
                <a:lnTo>
                  <a:pt x="187" y="340"/>
                </a:lnTo>
                <a:lnTo>
                  <a:pt x="187" y="341"/>
                </a:lnTo>
                <a:lnTo>
                  <a:pt x="186" y="341"/>
                </a:lnTo>
                <a:lnTo>
                  <a:pt x="186" y="342"/>
                </a:lnTo>
                <a:lnTo>
                  <a:pt x="185" y="342"/>
                </a:lnTo>
                <a:lnTo>
                  <a:pt x="184" y="342"/>
                </a:lnTo>
                <a:lnTo>
                  <a:pt x="183" y="342"/>
                </a:lnTo>
                <a:lnTo>
                  <a:pt x="183" y="341"/>
                </a:lnTo>
                <a:lnTo>
                  <a:pt x="183" y="340"/>
                </a:lnTo>
                <a:lnTo>
                  <a:pt x="182" y="340"/>
                </a:lnTo>
                <a:lnTo>
                  <a:pt x="182" y="339"/>
                </a:lnTo>
                <a:lnTo>
                  <a:pt x="182" y="338"/>
                </a:lnTo>
                <a:lnTo>
                  <a:pt x="182" y="337"/>
                </a:lnTo>
                <a:lnTo>
                  <a:pt x="182" y="336"/>
                </a:lnTo>
                <a:lnTo>
                  <a:pt x="181" y="336"/>
                </a:lnTo>
                <a:lnTo>
                  <a:pt x="181" y="335"/>
                </a:lnTo>
                <a:lnTo>
                  <a:pt x="180" y="334"/>
                </a:lnTo>
                <a:lnTo>
                  <a:pt x="180" y="333"/>
                </a:lnTo>
                <a:lnTo>
                  <a:pt x="179" y="332"/>
                </a:lnTo>
                <a:lnTo>
                  <a:pt x="179" y="331"/>
                </a:lnTo>
                <a:lnTo>
                  <a:pt x="178" y="331"/>
                </a:lnTo>
                <a:lnTo>
                  <a:pt x="178" y="330"/>
                </a:lnTo>
                <a:lnTo>
                  <a:pt x="177" y="330"/>
                </a:lnTo>
                <a:lnTo>
                  <a:pt x="176" y="330"/>
                </a:lnTo>
                <a:lnTo>
                  <a:pt x="175" y="330"/>
                </a:lnTo>
                <a:lnTo>
                  <a:pt x="174" y="330"/>
                </a:lnTo>
                <a:lnTo>
                  <a:pt x="173" y="329"/>
                </a:lnTo>
                <a:lnTo>
                  <a:pt x="172" y="328"/>
                </a:lnTo>
                <a:lnTo>
                  <a:pt x="171" y="327"/>
                </a:lnTo>
                <a:lnTo>
                  <a:pt x="170" y="327"/>
                </a:lnTo>
                <a:lnTo>
                  <a:pt x="169" y="327"/>
                </a:lnTo>
                <a:lnTo>
                  <a:pt x="169" y="328"/>
                </a:lnTo>
                <a:lnTo>
                  <a:pt x="169" y="329"/>
                </a:lnTo>
                <a:lnTo>
                  <a:pt x="169" y="330"/>
                </a:lnTo>
                <a:lnTo>
                  <a:pt x="168" y="331"/>
                </a:lnTo>
                <a:lnTo>
                  <a:pt x="168" y="332"/>
                </a:lnTo>
                <a:lnTo>
                  <a:pt x="167" y="332"/>
                </a:lnTo>
                <a:lnTo>
                  <a:pt x="166" y="332"/>
                </a:lnTo>
                <a:lnTo>
                  <a:pt x="166" y="331"/>
                </a:lnTo>
                <a:lnTo>
                  <a:pt x="166" y="330"/>
                </a:lnTo>
                <a:lnTo>
                  <a:pt x="165" y="330"/>
                </a:lnTo>
                <a:lnTo>
                  <a:pt x="164" y="330"/>
                </a:lnTo>
                <a:lnTo>
                  <a:pt x="163" y="330"/>
                </a:lnTo>
                <a:lnTo>
                  <a:pt x="163" y="331"/>
                </a:lnTo>
                <a:lnTo>
                  <a:pt x="163" y="332"/>
                </a:lnTo>
                <a:lnTo>
                  <a:pt x="163" y="333"/>
                </a:lnTo>
                <a:lnTo>
                  <a:pt x="162" y="333"/>
                </a:lnTo>
                <a:lnTo>
                  <a:pt x="161" y="333"/>
                </a:lnTo>
                <a:lnTo>
                  <a:pt x="160" y="333"/>
                </a:lnTo>
                <a:lnTo>
                  <a:pt x="159" y="333"/>
                </a:lnTo>
                <a:lnTo>
                  <a:pt x="158" y="333"/>
                </a:lnTo>
                <a:lnTo>
                  <a:pt x="157" y="333"/>
                </a:lnTo>
                <a:lnTo>
                  <a:pt x="156" y="333"/>
                </a:lnTo>
                <a:lnTo>
                  <a:pt x="155" y="333"/>
                </a:lnTo>
                <a:lnTo>
                  <a:pt x="154" y="332"/>
                </a:lnTo>
                <a:lnTo>
                  <a:pt x="153" y="332"/>
                </a:lnTo>
                <a:lnTo>
                  <a:pt x="152" y="330"/>
                </a:lnTo>
                <a:lnTo>
                  <a:pt x="151" y="329"/>
                </a:lnTo>
                <a:lnTo>
                  <a:pt x="151" y="328"/>
                </a:lnTo>
                <a:lnTo>
                  <a:pt x="150" y="328"/>
                </a:lnTo>
                <a:lnTo>
                  <a:pt x="150" y="327"/>
                </a:lnTo>
                <a:lnTo>
                  <a:pt x="150" y="326"/>
                </a:lnTo>
                <a:lnTo>
                  <a:pt x="150" y="325"/>
                </a:lnTo>
                <a:lnTo>
                  <a:pt x="149" y="324"/>
                </a:lnTo>
                <a:lnTo>
                  <a:pt x="150" y="324"/>
                </a:lnTo>
                <a:lnTo>
                  <a:pt x="150" y="323"/>
                </a:lnTo>
                <a:lnTo>
                  <a:pt x="149" y="322"/>
                </a:lnTo>
                <a:lnTo>
                  <a:pt x="148" y="322"/>
                </a:lnTo>
                <a:lnTo>
                  <a:pt x="147" y="323"/>
                </a:lnTo>
                <a:lnTo>
                  <a:pt x="146" y="323"/>
                </a:lnTo>
                <a:lnTo>
                  <a:pt x="146" y="322"/>
                </a:lnTo>
                <a:lnTo>
                  <a:pt x="147" y="321"/>
                </a:lnTo>
                <a:lnTo>
                  <a:pt x="148" y="320"/>
                </a:lnTo>
                <a:lnTo>
                  <a:pt x="147" y="320"/>
                </a:lnTo>
                <a:lnTo>
                  <a:pt x="146" y="320"/>
                </a:lnTo>
                <a:lnTo>
                  <a:pt x="146" y="319"/>
                </a:lnTo>
                <a:lnTo>
                  <a:pt x="146" y="318"/>
                </a:lnTo>
                <a:lnTo>
                  <a:pt x="146" y="317"/>
                </a:lnTo>
                <a:lnTo>
                  <a:pt x="145" y="317"/>
                </a:lnTo>
                <a:lnTo>
                  <a:pt x="144" y="317"/>
                </a:lnTo>
                <a:lnTo>
                  <a:pt x="144" y="318"/>
                </a:lnTo>
                <a:lnTo>
                  <a:pt x="143" y="318"/>
                </a:lnTo>
                <a:lnTo>
                  <a:pt x="143" y="317"/>
                </a:lnTo>
                <a:lnTo>
                  <a:pt x="142" y="317"/>
                </a:lnTo>
                <a:lnTo>
                  <a:pt x="141" y="318"/>
                </a:lnTo>
                <a:lnTo>
                  <a:pt x="140" y="319"/>
                </a:lnTo>
                <a:lnTo>
                  <a:pt x="139" y="320"/>
                </a:lnTo>
                <a:lnTo>
                  <a:pt x="138" y="320"/>
                </a:lnTo>
                <a:lnTo>
                  <a:pt x="136" y="320"/>
                </a:lnTo>
                <a:lnTo>
                  <a:pt x="135" y="320"/>
                </a:lnTo>
                <a:lnTo>
                  <a:pt x="134" y="320"/>
                </a:lnTo>
                <a:lnTo>
                  <a:pt x="134" y="321"/>
                </a:lnTo>
                <a:lnTo>
                  <a:pt x="134" y="322"/>
                </a:lnTo>
                <a:lnTo>
                  <a:pt x="133" y="322"/>
                </a:lnTo>
                <a:lnTo>
                  <a:pt x="133" y="321"/>
                </a:lnTo>
                <a:lnTo>
                  <a:pt x="132" y="320"/>
                </a:lnTo>
                <a:lnTo>
                  <a:pt x="131" y="320"/>
                </a:lnTo>
                <a:lnTo>
                  <a:pt x="131" y="319"/>
                </a:lnTo>
                <a:lnTo>
                  <a:pt x="132" y="319"/>
                </a:lnTo>
                <a:lnTo>
                  <a:pt x="132" y="318"/>
                </a:lnTo>
                <a:lnTo>
                  <a:pt x="132" y="317"/>
                </a:lnTo>
                <a:lnTo>
                  <a:pt x="132" y="316"/>
                </a:lnTo>
                <a:lnTo>
                  <a:pt x="132" y="315"/>
                </a:lnTo>
                <a:lnTo>
                  <a:pt x="132" y="314"/>
                </a:lnTo>
                <a:lnTo>
                  <a:pt x="131" y="314"/>
                </a:lnTo>
                <a:lnTo>
                  <a:pt x="130" y="314"/>
                </a:lnTo>
                <a:lnTo>
                  <a:pt x="129" y="314"/>
                </a:lnTo>
                <a:lnTo>
                  <a:pt x="128" y="314"/>
                </a:lnTo>
                <a:lnTo>
                  <a:pt x="127" y="314"/>
                </a:lnTo>
                <a:lnTo>
                  <a:pt x="127" y="315"/>
                </a:lnTo>
                <a:lnTo>
                  <a:pt x="126" y="315"/>
                </a:lnTo>
                <a:lnTo>
                  <a:pt x="126" y="314"/>
                </a:lnTo>
                <a:lnTo>
                  <a:pt x="126" y="313"/>
                </a:lnTo>
                <a:lnTo>
                  <a:pt x="126" y="312"/>
                </a:lnTo>
                <a:lnTo>
                  <a:pt x="126" y="311"/>
                </a:lnTo>
                <a:lnTo>
                  <a:pt x="126" y="312"/>
                </a:lnTo>
                <a:lnTo>
                  <a:pt x="125" y="312"/>
                </a:lnTo>
                <a:lnTo>
                  <a:pt x="124" y="313"/>
                </a:lnTo>
                <a:lnTo>
                  <a:pt x="123" y="312"/>
                </a:lnTo>
                <a:lnTo>
                  <a:pt x="122" y="312"/>
                </a:lnTo>
                <a:lnTo>
                  <a:pt x="121" y="311"/>
                </a:lnTo>
                <a:lnTo>
                  <a:pt x="120" y="311"/>
                </a:lnTo>
                <a:lnTo>
                  <a:pt x="119" y="311"/>
                </a:lnTo>
                <a:lnTo>
                  <a:pt x="119" y="310"/>
                </a:lnTo>
                <a:lnTo>
                  <a:pt x="119" y="309"/>
                </a:lnTo>
                <a:lnTo>
                  <a:pt x="119" y="308"/>
                </a:lnTo>
                <a:lnTo>
                  <a:pt x="118" y="307"/>
                </a:lnTo>
                <a:lnTo>
                  <a:pt x="117" y="306"/>
                </a:lnTo>
                <a:lnTo>
                  <a:pt x="116" y="306"/>
                </a:lnTo>
                <a:lnTo>
                  <a:pt x="116" y="305"/>
                </a:lnTo>
                <a:lnTo>
                  <a:pt x="116" y="304"/>
                </a:lnTo>
                <a:lnTo>
                  <a:pt x="115" y="304"/>
                </a:lnTo>
                <a:lnTo>
                  <a:pt x="114" y="304"/>
                </a:lnTo>
                <a:lnTo>
                  <a:pt x="113" y="304"/>
                </a:lnTo>
                <a:lnTo>
                  <a:pt x="113" y="305"/>
                </a:lnTo>
                <a:lnTo>
                  <a:pt x="113" y="306"/>
                </a:lnTo>
                <a:lnTo>
                  <a:pt x="112" y="307"/>
                </a:lnTo>
                <a:lnTo>
                  <a:pt x="111" y="307"/>
                </a:lnTo>
                <a:lnTo>
                  <a:pt x="111" y="308"/>
                </a:lnTo>
                <a:lnTo>
                  <a:pt x="111" y="309"/>
                </a:lnTo>
                <a:lnTo>
                  <a:pt x="110" y="310"/>
                </a:lnTo>
                <a:lnTo>
                  <a:pt x="110" y="311"/>
                </a:lnTo>
                <a:lnTo>
                  <a:pt x="109" y="311"/>
                </a:lnTo>
                <a:lnTo>
                  <a:pt x="108" y="311"/>
                </a:lnTo>
                <a:lnTo>
                  <a:pt x="107" y="312"/>
                </a:lnTo>
                <a:lnTo>
                  <a:pt x="105" y="314"/>
                </a:lnTo>
                <a:lnTo>
                  <a:pt x="104" y="314"/>
                </a:lnTo>
                <a:lnTo>
                  <a:pt x="104" y="315"/>
                </a:lnTo>
                <a:lnTo>
                  <a:pt x="104" y="316"/>
                </a:lnTo>
                <a:lnTo>
                  <a:pt x="103" y="317"/>
                </a:lnTo>
                <a:lnTo>
                  <a:pt x="102" y="318"/>
                </a:lnTo>
                <a:lnTo>
                  <a:pt x="101" y="318"/>
                </a:lnTo>
                <a:lnTo>
                  <a:pt x="101" y="319"/>
                </a:lnTo>
                <a:lnTo>
                  <a:pt x="100" y="319"/>
                </a:lnTo>
                <a:lnTo>
                  <a:pt x="98" y="320"/>
                </a:lnTo>
                <a:lnTo>
                  <a:pt x="97" y="320"/>
                </a:lnTo>
                <a:lnTo>
                  <a:pt x="96" y="320"/>
                </a:lnTo>
                <a:lnTo>
                  <a:pt x="95" y="320"/>
                </a:lnTo>
                <a:lnTo>
                  <a:pt x="94" y="320"/>
                </a:lnTo>
                <a:lnTo>
                  <a:pt x="92" y="320"/>
                </a:lnTo>
                <a:lnTo>
                  <a:pt x="91" y="320"/>
                </a:lnTo>
                <a:lnTo>
                  <a:pt x="90" y="320"/>
                </a:lnTo>
                <a:lnTo>
                  <a:pt x="89" y="321"/>
                </a:lnTo>
                <a:lnTo>
                  <a:pt x="88" y="322"/>
                </a:lnTo>
                <a:lnTo>
                  <a:pt x="88" y="323"/>
                </a:lnTo>
                <a:lnTo>
                  <a:pt x="88" y="324"/>
                </a:lnTo>
                <a:lnTo>
                  <a:pt x="87" y="324"/>
                </a:lnTo>
                <a:lnTo>
                  <a:pt x="87" y="325"/>
                </a:lnTo>
                <a:lnTo>
                  <a:pt x="87" y="326"/>
                </a:lnTo>
                <a:lnTo>
                  <a:pt x="87" y="327"/>
                </a:lnTo>
                <a:lnTo>
                  <a:pt x="86" y="328"/>
                </a:lnTo>
                <a:lnTo>
                  <a:pt x="85" y="329"/>
                </a:lnTo>
                <a:lnTo>
                  <a:pt x="84" y="330"/>
                </a:lnTo>
                <a:lnTo>
                  <a:pt x="84" y="331"/>
                </a:lnTo>
                <a:lnTo>
                  <a:pt x="84" y="332"/>
                </a:lnTo>
                <a:lnTo>
                  <a:pt x="83" y="333"/>
                </a:lnTo>
                <a:lnTo>
                  <a:pt x="82" y="333"/>
                </a:lnTo>
                <a:lnTo>
                  <a:pt x="81" y="333"/>
                </a:lnTo>
                <a:lnTo>
                  <a:pt x="80" y="333"/>
                </a:lnTo>
                <a:lnTo>
                  <a:pt x="81" y="334"/>
                </a:lnTo>
                <a:lnTo>
                  <a:pt x="81" y="335"/>
                </a:lnTo>
                <a:lnTo>
                  <a:pt x="81" y="336"/>
                </a:lnTo>
                <a:lnTo>
                  <a:pt x="80" y="336"/>
                </a:lnTo>
                <a:lnTo>
                  <a:pt x="80" y="337"/>
                </a:lnTo>
                <a:lnTo>
                  <a:pt x="79" y="338"/>
                </a:lnTo>
                <a:lnTo>
                  <a:pt x="78" y="339"/>
                </a:lnTo>
                <a:lnTo>
                  <a:pt x="78" y="340"/>
                </a:lnTo>
                <a:lnTo>
                  <a:pt x="78" y="341"/>
                </a:lnTo>
                <a:lnTo>
                  <a:pt x="78" y="342"/>
                </a:lnTo>
                <a:lnTo>
                  <a:pt x="78" y="343"/>
                </a:lnTo>
                <a:lnTo>
                  <a:pt x="78" y="344"/>
                </a:lnTo>
                <a:lnTo>
                  <a:pt x="78" y="345"/>
                </a:lnTo>
                <a:lnTo>
                  <a:pt x="77" y="346"/>
                </a:lnTo>
                <a:lnTo>
                  <a:pt x="76" y="346"/>
                </a:lnTo>
                <a:lnTo>
                  <a:pt x="75" y="346"/>
                </a:lnTo>
                <a:lnTo>
                  <a:pt x="74" y="347"/>
                </a:lnTo>
                <a:lnTo>
                  <a:pt x="74" y="346"/>
                </a:lnTo>
                <a:lnTo>
                  <a:pt x="73" y="346"/>
                </a:lnTo>
                <a:lnTo>
                  <a:pt x="72" y="346"/>
                </a:lnTo>
                <a:lnTo>
                  <a:pt x="71" y="346"/>
                </a:lnTo>
                <a:lnTo>
                  <a:pt x="70" y="346"/>
                </a:lnTo>
                <a:lnTo>
                  <a:pt x="69" y="346"/>
                </a:lnTo>
                <a:lnTo>
                  <a:pt x="68" y="346"/>
                </a:lnTo>
                <a:lnTo>
                  <a:pt x="67" y="346"/>
                </a:lnTo>
                <a:lnTo>
                  <a:pt x="66" y="347"/>
                </a:lnTo>
                <a:lnTo>
                  <a:pt x="65" y="348"/>
                </a:lnTo>
                <a:lnTo>
                  <a:pt x="63" y="348"/>
                </a:lnTo>
                <a:lnTo>
                  <a:pt x="62" y="347"/>
                </a:lnTo>
                <a:lnTo>
                  <a:pt x="61" y="347"/>
                </a:lnTo>
                <a:lnTo>
                  <a:pt x="59" y="348"/>
                </a:lnTo>
                <a:lnTo>
                  <a:pt x="59" y="349"/>
                </a:lnTo>
                <a:lnTo>
                  <a:pt x="58" y="349"/>
                </a:lnTo>
                <a:lnTo>
                  <a:pt x="58" y="348"/>
                </a:lnTo>
                <a:lnTo>
                  <a:pt x="57" y="348"/>
                </a:lnTo>
                <a:lnTo>
                  <a:pt x="57" y="349"/>
                </a:lnTo>
                <a:lnTo>
                  <a:pt x="56" y="350"/>
                </a:lnTo>
                <a:lnTo>
                  <a:pt x="56" y="349"/>
                </a:lnTo>
                <a:lnTo>
                  <a:pt x="55" y="346"/>
                </a:lnTo>
                <a:lnTo>
                  <a:pt x="54" y="345"/>
                </a:lnTo>
                <a:lnTo>
                  <a:pt x="53" y="345"/>
                </a:lnTo>
                <a:lnTo>
                  <a:pt x="52" y="345"/>
                </a:lnTo>
                <a:lnTo>
                  <a:pt x="51" y="346"/>
                </a:lnTo>
                <a:lnTo>
                  <a:pt x="47" y="349"/>
                </a:lnTo>
                <a:lnTo>
                  <a:pt x="46" y="350"/>
                </a:lnTo>
                <a:lnTo>
                  <a:pt x="44" y="349"/>
                </a:lnTo>
                <a:lnTo>
                  <a:pt x="44" y="348"/>
                </a:lnTo>
                <a:lnTo>
                  <a:pt x="43" y="348"/>
                </a:lnTo>
                <a:lnTo>
                  <a:pt x="41" y="348"/>
                </a:lnTo>
                <a:lnTo>
                  <a:pt x="39" y="348"/>
                </a:lnTo>
                <a:lnTo>
                  <a:pt x="39" y="347"/>
                </a:lnTo>
                <a:lnTo>
                  <a:pt x="38" y="346"/>
                </a:lnTo>
                <a:lnTo>
                  <a:pt x="38" y="345"/>
                </a:lnTo>
                <a:lnTo>
                  <a:pt x="37" y="345"/>
                </a:lnTo>
                <a:lnTo>
                  <a:pt x="35" y="346"/>
                </a:lnTo>
                <a:lnTo>
                  <a:pt x="34" y="347"/>
                </a:lnTo>
                <a:lnTo>
                  <a:pt x="33" y="348"/>
                </a:lnTo>
                <a:lnTo>
                  <a:pt x="32" y="348"/>
                </a:lnTo>
                <a:lnTo>
                  <a:pt x="32" y="349"/>
                </a:lnTo>
                <a:lnTo>
                  <a:pt x="31" y="349"/>
                </a:lnTo>
                <a:lnTo>
                  <a:pt x="31" y="351"/>
                </a:lnTo>
                <a:lnTo>
                  <a:pt x="30" y="352"/>
                </a:lnTo>
                <a:lnTo>
                  <a:pt x="31" y="352"/>
                </a:lnTo>
                <a:lnTo>
                  <a:pt x="31" y="353"/>
                </a:lnTo>
                <a:lnTo>
                  <a:pt x="30" y="353"/>
                </a:lnTo>
                <a:lnTo>
                  <a:pt x="28" y="353"/>
                </a:lnTo>
                <a:lnTo>
                  <a:pt x="27" y="352"/>
                </a:lnTo>
                <a:lnTo>
                  <a:pt x="26" y="352"/>
                </a:lnTo>
                <a:lnTo>
                  <a:pt x="25" y="351"/>
                </a:lnTo>
                <a:lnTo>
                  <a:pt x="23" y="351"/>
                </a:lnTo>
                <a:lnTo>
                  <a:pt x="22" y="351"/>
                </a:lnTo>
                <a:lnTo>
                  <a:pt x="20" y="350"/>
                </a:lnTo>
                <a:lnTo>
                  <a:pt x="19" y="349"/>
                </a:lnTo>
                <a:lnTo>
                  <a:pt x="18" y="349"/>
                </a:lnTo>
                <a:lnTo>
                  <a:pt x="16" y="349"/>
                </a:lnTo>
                <a:lnTo>
                  <a:pt x="14" y="348"/>
                </a:lnTo>
                <a:lnTo>
                  <a:pt x="13" y="348"/>
                </a:lnTo>
                <a:lnTo>
                  <a:pt x="12" y="349"/>
                </a:lnTo>
                <a:lnTo>
                  <a:pt x="10" y="350"/>
                </a:lnTo>
                <a:lnTo>
                  <a:pt x="8" y="350"/>
                </a:lnTo>
                <a:lnTo>
                  <a:pt x="7" y="350"/>
                </a:lnTo>
                <a:lnTo>
                  <a:pt x="5" y="349"/>
                </a:lnTo>
                <a:lnTo>
                  <a:pt x="5" y="348"/>
                </a:lnTo>
                <a:lnTo>
                  <a:pt x="3" y="347"/>
                </a:lnTo>
                <a:lnTo>
                  <a:pt x="1" y="345"/>
                </a:lnTo>
                <a:lnTo>
                  <a:pt x="0" y="345"/>
                </a:lnTo>
                <a:lnTo>
                  <a:pt x="0" y="344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17" name="Freeform 185"/>
          <p:cNvSpPr>
            <a:spLocks/>
          </p:cNvSpPr>
          <p:nvPr/>
        </p:nvSpPr>
        <p:spPr bwMode="auto">
          <a:xfrm>
            <a:off x="1191533" y="5182160"/>
            <a:ext cx="144879" cy="201050"/>
          </a:xfrm>
          <a:custGeom>
            <a:avLst/>
            <a:gdLst>
              <a:gd name="T0" fmla="*/ 107 w 146"/>
              <a:gd name="T1" fmla="*/ 208 h 213"/>
              <a:gd name="T2" fmla="*/ 99 w 146"/>
              <a:gd name="T3" fmla="*/ 198 h 213"/>
              <a:gd name="T4" fmla="*/ 86 w 146"/>
              <a:gd name="T5" fmla="*/ 196 h 213"/>
              <a:gd name="T6" fmla="*/ 82 w 146"/>
              <a:gd name="T7" fmla="*/ 183 h 213"/>
              <a:gd name="T8" fmla="*/ 79 w 146"/>
              <a:gd name="T9" fmla="*/ 172 h 213"/>
              <a:gd name="T10" fmla="*/ 85 w 146"/>
              <a:gd name="T11" fmla="*/ 165 h 213"/>
              <a:gd name="T12" fmla="*/ 95 w 146"/>
              <a:gd name="T13" fmla="*/ 156 h 213"/>
              <a:gd name="T14" fmla="*/ 99 w 146"/>
              <a:gd name="T15" fmla="*/ 143 h 213"/>
              <a:gd name="T16" fmla="*/ 99 w 146"/>
              <a:gd name="T17" fmla="*/ 129 h 213"/>
              <a:gd name="T18" fmla="*/ 101 w 146"/>
              <a:gd name="T19" fmla="*/ 124 h 213"/>
              <a:gd name="T20" fmla="*/ 103 w 146"/>
              <a:gd name="T21" fmla="*/ 119 h 213"/>
              <a:gd name="T22" fmla="*/ 106 w 146"/>
              <a:gd name="T23" fmla="*/ 119 h 213"/>
              <a:gd name="T24" fmla="*/ 105 w 146"/>
              <a:gd name="T25" fmla="*/ 116 h 213"/>
              <a:gd name="T26" fmla="*/ 104 w 146"/>
              <a:gd name="T27" fmla="*/ 112 h 213"/>
              <a:gd name="T28" fmla="*/ 106 w 146"/>
              <a:gd name="T29" fmla="*/ 106 h 213"/>
              <a:gd name="T30" fmla="*/ 108 w 146"/>
              <a:gd name="T31" fmla="*/ 104 h 213"/>
              <a:gd name="T32" fmla="*/ 111 w 146"/>
              <a:gd name="T33" fmla="*/ 103 h 213"/>
              <a:gd name="T34" fmla="*/ 114 w 146"/>
              <a:gd name="T35" fmla="*/ 99 h 213"/>
              <a:gd name="T36" fmla="*/ 120 w 146"/>
              <a:gd name="T37" fmla="*/ 96 h 213"/>
              <a:gd name="T38" fmla="*/ 122 w 146"/>
              <a:gd name="T39" fmla="*/ 92 h 213"/>
              <a:gd name="T40" fmla="*/ 125 w 146"/>
              <a:gd name="T41" fmla="*/ 87 h 213"/>
              <a:gd name="T42" fmla="*/ 120 w 146"/>
              <a:gd name="T43" fmla="*/ 80 h 213"/>
              <a:gd name="T44" fmla="*/ 124 w 146"/>
              <a:gd name="T45" fmla="*/ 67 h 213"/>
              <a:gd name="T46" fmla="*/ 128 w 146"/>
              <a:gd name="T47" fmla="*/ 64 h 213"/>
              <a:gd name="T48" fmla="*/ 130 w 146"/>
              <a:gd name="T49" fmla="*/ 57 h 213"/>
              <a:gd name="T50" fmla="*/ 131 w 146"/>
              <a:gd name="T51" fmla="*/ 50 h 213"/>
              <a:gd name="T52" fmla="*/ 132 w 146"/>
              <a:gd name="T53" fmla="*/ 42 h 213"/>
              <a:gd name="T54" fmla="*/ 138 w 146"/>
              <a:gd name="T55" fmla="*/ 38 h 213"/>
              <a:gd name="T56" fmla="*/ 145 w 146"/>
              <a:gd name="T57" fmla="*/ 36 h 213"/>
              <a:gd name="T58" fmla="*/ 143 w 146"/>
              <a:gd name="T59" fmla="*/ 29 h 213"/>
              <a:gd name="T60" fmla="*/ 133 w 146"/>
              <a:gd name="T61" fmla="*/ 23 h 213"/>
              <a:gd name="T62" fmla="*/ 126 w 146"/>
              <a:gd name="T63" fmla="*/ 21 h 213"/>
              <a:gd name="T64" fmla="*/ 122 w 146"/>
              <a:gd name="T65" fmla="*/ 16 h 213"/>
              <a:gd name="T66" fmla="*/ 118 w 146"/>
              <a:gd name="T67" fmla="*/ 12 h 213"/>
              <a:gd name="T68" fmla="*/ 111 w 146"/>
              <a:gd name="T69" fmla="*/ 7 h 213"/>
              <a:gd name="T70" fmla="*/ 103 w 146"/>
              <a:gd name="T71" fmla="*/ 4 h 213"/>
              <a:gd name="T72" fmla="*/ 97 w 146"/>
              <a:gd name="T73" fmla="*/ 4 h 213"/>
              <a:gd name="T74" fmla="*/ 91 w 146"/>
              <a:gd name="T75" fmla="*/ 10 h 213"/>
              <a:gd name="T76" fmla="*/ 82 w 146"/>
              <a:gd name="T77" fmla="*/ 13 h 213"/>
              <a:gd name="T78" fmla="*/ 75 w 146"/>
              <a:gd name="T79" fmla="*/ 16 h 213"/>
              <a:gd name="T80" fmla="*/ 62 w 146"/>
              <a:gd name="T81" fmla="*/ 30 h 213"/>
              <a:gd name="T82" fmla="*/ 59 w 146"/>
              <a:gd name="T83" fmla="*/ 44 h 213"/>
              <a:gd name="T84" fmla="*/ 53 w 146"/>
              <a:gd name="T85" fmla="*/ 47 h 213"/>
              <a:gd name="T86" fmla="*/ 45 w 146"/>
              <a:gd name="T87" fmla="*/ 46 h 213"/>
              <a:gd name="T88" fmla="*/ 43 w 146"/>
              <a:gd name="T89" fmla="*/ 52 h 213"/>
              <a:gd name="T90" fmla="*/ 38 w 146"/>
              <a:gd name="T91" fmla="*/ 55 h 213"/>
              <a:gd name="T92" fmla="*/ 37 w 146"/>
              <a:gd name="T93" fmla="*/ 51 h 213"/>
              <a:gd name="T94" fmla="*/ 35 w 146"/>
              <a:gd name="T95" fmla="*/ 47 h 213"/>
              <a:gd name="T96" fmla="*/ 27 w 146"/>
              <a:gd name="T97" fmla="*/ 44 h 213"/>
              <a:gd name="T98" fmla="*/ 23 w 146"/>
              <a:gd name="T99" fmla="*/ 47 h 213"/>
              <a:gd name="T100" fmla="*/ 19 w 146"/>
              <a:gd name="T101" fmla="*/ 49 h 213"/>
              <a:gd name="T102" fmla="*/ 15 w 146"/>
              <a:gd name="T103" fmla="*/ 54 h 213"/>
              <a:gd name="T104" fmla="*/ 11 w 146"/>
              <a:gd name="T105" fmla="*/ 53 h 213"/>
              <a:gd name="T106" fmla="*/ 8 w 146"/>
              <a:gd name="T107" fmla="*/ 48 h 213"/>
              <a:gd name="T108" fmla="*/ 5 w 146"/>
              <a:gd name="T109" fmla="*/ 45 h 213"/>
              <a:gd name="T110" fmla="*/ 1 w 146"/>
              <a:gd name="T111" fmla="*/ 42 h 213"/>
              <a:gd name="T112" fmla="*/ 0 w 146"/>
              <a:gd name="T113" fmla="*/ 36 h 213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146"/>
              <a:gd name="T172" fmla="*/ 0 h 213"/>
              <a:gd name="T173" fmla="*/ 146 w 146"/>
              <a:gd name="T174" fmla="*/ 213 h 213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146" h="213">
                <a:moveTo>
                  <a:pt x="113" y="213"/>
                </a:moveTo>
                <a:lnTo>
                  <a:pt x="113" y="212"/>
                </a:lnTo>
                <a:lnTo>
                  <a:pt x="112" y="212"/>
                </a:lnTo>
                <a:lnTo>
                  <a:pt x="112" y="211"/>
                </a:lnTo>
                <a:lnTo>
                  <a:pt x="111" y="211"/>
                </a:lnTo>
                <a:lnTo>
                  <a:pt x="109" y="209"/>
                </a:lnTo>
                <a:lnTo>
                  <a:pt x="108" y="209"/>
                </a:lnTo>
                <a:lnTo>
                  <a:pt x="107" y="208"/>
                </a:lnTo>
                <a:lnTo>
                  <a:pt x="106" y="208"/>
                </a:lnTo>
                <a:lnTo>
                  <a:pt x="105" y="206"/>
                </a:lnTo>
                <a:lnTo>
                  <a:pt x="104" y="205"/>
                </a:lnTo>
                <a:lnTo>
                  <a:pt x="102" y="204"/>
                </a:lnTo>
                <a:lnTo>
                  <a:pt x="102" y="202"/>
                </a:lnTo>
                <a:lnTo>
                  <a:pt x="101" y="202"/>
                </a:lnTo>
                <a:lnTo>
                  <a:pt x="101" y="201"/>
                </a:lnTo>
                <a:lnTo>
                  <a:pt x="99" y="198"/>
                </a:lnTo>
                <a:lnTo>
                  <a:pt x="98" y="198"/>
                </a:lnTo>
                <a:lnTo>
                  <a:pt x="96" y="196"/>
                </a:lnTo>
                <a:lnTo>
                  <a:pt x="95" y="196"/>
                </a:lnTo>
                <a:lnTo>
                  <a:pt x="94" y="197"/>
                </a:lnTo>
                <a:lnTo>
                  <a:pt x="90" y="197"/>
                </a:lnTo>
                <a:lnTo>
                  <a:pt x="88" y="197"/>
                </a:lnTo>
                <a:lnTo>
                  <a:pt x="87" y="196"/>
                </a:lnTo>
                <a:lnTo>
                  <a:pt x="86" y="196"/>
                </a:lnTo>
                <a:lnTo>
                  <a:pt x="85" y="195"/>
                </a:lnTo>
                <a:lnTo>
                  <a:pt x="85" y="193"/>
                </a:lnTo>
                <a:lnTo>
                  <a:pt x="85" y="192"/>
                </a:lnTo>
                <a:lnTo>
                  <a:pt x="83" y="190"/>
                </a:lnTo>
                <a:lnTo>
                  <a:pt x="83" y="189"/>
                </a:lnTo>
                <a:lnTo>
                  <a:pt x="82" y="187"/>
                </a:lnTo>
                <a:lnTo>
                  <a:pt x="82" y="184"/>
                </a:lnTo>
                <a:lnTo>
                  <a:pt x="82" y="183"/>
                </a:lnTo>
                <a:lnTo>
                  <a:pt x="81" y="182"/>
                </a:lnTo>
                <a:lnTo>
                  <a:pt x="80" y="181"/>
                </a:lnTo>
                <a:lnTo>
                  <a:pt x="79" y="180"/>
                </a:lnTo>
                <a:lnTo>
                  <a:pt x="78" y="177"/>
                </a:lnTo>
                <a:lnTo>
                  <a:pt x="78" y="176"/>
                </a:lnTo>
                <a:lnTo>
                  <a:pt x="78" y="174"/>
                </a:lnTo>
                <a:lnTo>
                  <a:pt x="78" y="173"/>
                </a:lnTo>
                <a:lnTo>
                  <a:pt x="79" y="172"/>
                </a:lnTo>
                <a:lnTo>
                  <a:pt x="80" y="171"/>
                </a:lnTo>
                <a:lnTo>
                  <a:pt x="81" y="170"/>
                </a:lnTo>
                <a:lnTo>
                  <a:pt x="82" y="170"/>
                </a:lnTo>
                <a:lnTo>
                  <a:pt x="82" y="169"/>
                </a:lnTo>
                <a:lnTo>
                  <a:pt x="83" y="166"/>
                </a:lnTo>
                <a:lnTo>
                  <a:pt x="84" y="165"/>
                </a:lnTo>
                <a:lnTo>
                  <a:pt x="85" y="165"/>
                </a:lnTo>
                <a:lnTo>
                  <a:pt x="88" y="165"/>
                </a:lnTo>
                <a:lnTo>
                  <a:pt x="89" y="164"/>
                </a:lnTo>
                <a:lnTo>
                  <a:pt x="90" y="162"/>
                </a:lnTo>
                <a:lnTo>
                  <a:pt x="91" y="161"/>
                </a:lnTo>
                <a:lnTo>
                  <a:pt x="91" y="160"/>
                </a:lnTo>
                <a:lnTo>
                  <a:pt x="91" y="158"/>
                </a:lnTo>
                <a:lnTo>
                  <a:pt x="92" y="157"/>
                </a:lnTo>
                <a:lnTo>
                  <a:pt x="95" y="156"/>
                </a:lnTo>
                <a:lnTo>
                  <a:pt x="96" y="154"/>
                </a:lnTo>
                <a:lnTo>
                  <a:pt x="96" y="153"/>
                </a:lnTo>
                <a:lnTo>
                  <a:pt x="96" y="152"/>
                </a:lnTo>
                <a:lnTo>
                  <a:pt x="97" y="151"/>
                </a:lnTo>
                <a:lnTo>
                  <a:pt x="98" y="151"/>
                </a:lnTo>
                <a:lnTo>
                  <a:pt x="99" y="149"/>
                </a:lnTo>
                <a:lnTo>
                  <a:pt x="98" y="144"/>
                </a:lnTo>
                <a:lnTo>
                  <a:pt x="99" y="143"/>
                </a:lnTo>
                <a:lnTo>
                  <a:pt x="99" y="141"/>
                </a:lnTo>
                <a:lnTo>
                  <a:pt x="101" y="139"/>
                </a:lnTo>
                <a:lnTo>
                  <a:pt x="101" y="138"/>
                </a:lnTo>
                <a:lnTo>
                  <a:pt x="101" y="137"/>
                </a:lnTo>
                <a:lnTo>
                  <a:pt x="101" y="132"/>
                </a:lnTo>
                <a:lnTo>
                  <a:pt x="100" y="131"/>
                </a:lnTo>
                <a:lnTo>
                  <a:pt x="99" y="130"/>
                </a:lnTo>
                <a:lnTo>
                  <a:pt x="99" y="129"/>
                </a:lnTo>
                <a:lnTo>
                  <a:pt x="99" y="128"/>
                </a:lnTo>
                <a:lnTo>
                  <a:pt x="100" y="128"/>
                </a:lnTo>
                <a:lnTo>
                  <a:pt x="100" y="127"/>
                </a:lnTo>
                <a:lnTo>
                  <a:pt x="100" y="126"/>
                </a:lnTo>
                <a:lnTo>
                  <a:pt x="100" y="125"/>
                </a:lnTo>
                <a:lnTo>
                  <a:pt x="101" y="125"/>
                </a:lnTo>
                <a:lnTo>
                  <a:pt x="101" y="124"/>
                </a:lnTo>
                <a:lnTo>
                  <a:pt x="101" y="123"/>
                </a:lnTo>
                <a:lnTo>
                  <a:pt x="101" y="122"/>
                </a:lnTo>
                <a:lnTo>
                  <a:pt x="102" y="122"/>
                </a:lnTo>
                <a:lnTo>
                  <a:pt x="102" y="121"/>
                </a:lnTo>
                <a:lnTo>
                  <a:pt x="103" y="120"/>
                </a:lnTo>
                <a:lnTo>
                  <a:pt x="102" y="120"/>
                </a:lnTo>
                <a:lnTo>
                  <a:pt x="102" y="119"/>
                </a:lnTo>
                <a:lnTo>
                  <a:pt x="103" y="119"/>
                </a:lnTo>
                <a:lnTo>
                  <a:pt x="104" y="119"/>
                </a:lnTo>
                <a:lnTo>
                  <a:pt x="105" y="119"/>
                </a:lnTo>
                <a:lnTo>
                  <a:pt x="106" y="119"/>
                </a:lnTo>
                <a:lnTo>
                  <a:pt x="106" y="118"/>
                </a:lnTo>
                <a:lnTo>
                  <a:pt x="107" y="118"/>
                </a:lnTo>
                <a:lnTo>
                  <a:pt x="107" y="117"/>
                </a:lnTo>
                <a:lnTo>
                  <a:pt x="107" y="116"/>
                </a:lnTo>
                <a:lnTo>
                  <a:pt x="107" y="117"/>
                </a:lnTo>
                <a:lnTo>
                  <a:pt x="106" y="116"/>
                </a:lnTo>
                <a:lnTo>
                  <a:pt x="105" y="116"/>
                </a:lnTo>
                <a:lnTo>
                  <a:pt x="104" y="116"/>
                </a:lnTo>
                <a:lnTo>
                  <a:pt x="104" y="115"/>
                </a:lnTo>
                <a:lnTo>
                  <a:pt x="105" y="114"/>
                </a:lnTo>
                <a:lnTo>
                  <a:pt x="106" y="113"/>
                </a:lnTo>
                <a:lnTo>
                  <a:pt x="106" y="112"/>
                </a:lnTo>
                <a:lnTo>
                  <a:pt x="105" y="112"/>
                </a:lnTo>
                <a:lnTo>
                  <a:pt x="104" y="112"/>
                </a:lnTo>
                <a:lnTo>
                  <a:pt x="104" y="111"/>
                </a:lnTo>
                <a:lnTo>
                  <a:pt x="104" y="110"/>
                </a:lnTo>
                <a:lnTo>
                  <a:pt x="104" y="109"/>
                </a:lnTo>
                <a:lnTo>
                  <a:pt x="105" y="109"/>
                </a:lnTo>
                <a:lnTo>
                  <a:pt x="105" y="108"/>
                </a:lnTo>
                <a:lnTo>
                  <a:pt x="105" y="107"/>
                </a:lnTo>
                <a:lnTo>
                  <a:pt x="105" y="106"/>
                </a:lnTo>
                <a:lnTo>
                  <a:pt x="106" y="106"/>
                </a:lnTo>
                <a:lnTo>
                  <a:pt x="107" y="106"/>
                </a:lnTo>
                <a:lnTo>
                  <a:pt x="107" y="105"/>
                </a:lnTo>
                <a:lnTo>
                  <a:pt x="106" y="105"/>
                </a:lnTo>
                <a:lnTo>
                  <a:pt x="106" y="104"/>
                </a:lnTo>
                <a:lnTo>
                  <a:pt x="107" y="104"/>
                </a:lnTo>
                <a:lnTo>
                  <a:pt x="107" y="105"/>
                </a:lnTo>
                <a:lnTo>
                  <a:pt x="107" y="104"/>
                </a:lnTo>
                <a:lnTo>
                  <a:pt x="108" y="104"/>
                </a:lnTo>
                <a:lnTo>
                  <a:pt x="109" y="103"/>
                </a:lnTo>
                <a:lnTo>
                  <a:pt x="108" y="103"/>
                </a:lnTo>
                <a:lnTo>
                  <a:pt x="108" y="102"/>
                </a:lnTo>
                <a:lnTo>
                  <a:pt x="108" y="101"/>
                </a:lnTo>
                <a:lnTo>
                  <a:pt x="109" y="101"/>
                </a:lnTo>
                <a:lnTo>
                  <a:pt x="110" y="102"/>
                </a:lnTo>
                <a:lnTo>
                  <a:pt x="110" y="103"/>
                </a:lnTo>
                <a:lnTo>
                  <a:pt x="111" y="103"/>
                </a:lnTo>
                <a:lnTo>
                  <a:pt x="111" y="102"/>
                </a:lnTo>
                <a:lnTo>
                  <a:pt x="111" y="101"/>
                </a:lnTo>
                <a:lnTo>
                  <a:pt x="112" y="101"/>
                </a:lnTo>
                <a:lnTo>
                  <a:pt x="112" y="100"/>
                </a:lnTo>
                <a:lnTo>
                  <a:pt x="113" y="100"/>
                </a:lnTo>
                <a:lnTo>
                  <a:pt x="113" y="99"/>
                </a:lnTo>
                <a:lnTo>
                  <a:pt x="114" y="99"/>
                </a:lnTo>
                <a:lnTo>
                  <a:pt x="115" y="99"/>
                </a:lnTo>
                <a:lnTo>
                  <a:pt x="116" y="99"/>
                </a:lnTo>
                <a:lnTo>
                  <a:pt x="117" y="98"/>
                </a:lnTo>
                <a:lnTo>
                  <a:pt x="118" y="97"/>
                </a:lnTo>
                <a:lnTo>
                  <a:pt x="118" y="96"/>
                </a:lnTo>
                <a:lnTo>
                  <a:pt x="119" y="96"/>
                </a:lnTo>
                <a:lnTo>
                  <a:pt x="120" y="96"/>
                </a:lnTo>
                <a:lnTo>
                  <a:pt x="120" y="95"/>
                </a:lnTo>
                <a:lnTo>
                  <a:pt x="120" y="94"/>
                </a:lnTo>
                <a:lnTo>
                  <a:pt x="120" y="93"/>
                </a:lnTo>
                <a:lnTo>
                  <a:pt x="121" y="93"/>
                </a:lnTo>
                <a:lnTo>
                  <a:pt x="122" y="93"/>
                </a:lnTo>
                <a:lnTo>
                  <a:pt x="122" y="92"/>
                </a:lnTo>
                <a:lnTo>
                  <a:pt x="123" y="92"/>
                </a:lnTo>
                <a:lnTo>
                  <a:pt x="123" y="91"/>
                </a:lnTo>
                <a:lnTo>
                  <a:pt x="124" y="91"/>
                </a:lnTo>
                <a:lnTo>
                  <a:pt x="124" y="90"/>
                </a:lnTo>
                <a:lnTo>
                  <a:pt x="124" y="89"/>
                </a:lnTo>
                <a:lnTo>
                  <a:pt x="125" y="89"/>
                </a:lnTo>
                <a:lnTo>
                  <a:pt x="125" y="88"/>
                </a:lnTo>
                <a:lnTo>
                  <a:pt x="125" y="87"/>
                </a:lnTo>
                <a:lnTo>
                  <a:pt x="126" y="87"/>
                </a:lnTo>
                <a:lnTo>
                  <a:pt x="126" y="86"/>
                </a:lnTo>
                <a:lnTo>
                  <a:pt x="125" y="85"/>
                </a:lnTo>
                <a:lnTo>
                  <a:pt x="125" y="84"/>
                </a:lnTo>
                <a:lnTo>
                  <a:pt x="125" y="82"/>
                </a:lnTo>
                <a:lnTo>
                  <a:pt x="123" y="81"/>
                </a:lnTo>
                <a:lnTo>
                  <a:pt x="120" y="80"/>
                </a:lnTo>
                <a:lnTo>
                  <a:pt x="119" y="80"/>
                </a:lnTo>
                <a:lnTo>
                  <a:pt x="117" y="78"/>
                </a:lnTo>
                <a:lnTo>
                  <a:pt x="119" y="73"/>
                </a:lnTo>
                <a:lnTo>
                  <a:pt x="120" y="73"/>
                </a:lnTo>
                <a:lnTo>
                  <a:pt x="120" y="71"/>
                </a:lnTo>
                <a:lnTo>
                  <a:pt x="123" y="69"/>
                </a:lnTo>
                <a:lnTo>
                  <a:pt x="124" y="68"/>
                </a:lnTo>
                <a:lnTo>
                  <a:pt x="124" y="67"/>
                </a:lnTo>
                <a:lnTo>
                  <a:pt x="125" y="67"/>
                </a:lnTo>
                <a:lnTo>
                  <a:pt x="126" y="66"/>
                </a:lnTo>
                <a:lnTo>
                  <a:pt x="126" y="65"/>
                </a:lnTo>
                <a:lnTo>
                  <a:pt x="127" y="65"/>
                </a:lnTo>
                <a:lnTo>
                  <a:pt x="127" y="64"/>
                </a:lnTo>
                <a:lnTo>
                  <a:pt x="128" y="64"/>
                </a:lnTo>
                <a:lnTo>
                  <a:pt x="128" y="62"/>
                </a:lnTo>
                <a:lnTo>
                  <a:pt x="129" y="61"/>
                </a:lnTo>
                <a:lnTo>
                  <a:pt x="129" y="59"/>
                </a:lnTo>
                <a:lnTo>
                  <a:pt x="130" y="58"/>
                </a:lnTo>
                <a:lnTo>
                  <a:pt x="130" y="57"/>
                </a:lnTo>
                <a:lnTo>
                  <a:pt x="131" y="57"/>
                </a:lnTo>
                <a:lnTo>
                  <a:pt x="130" y="57"/>
                </a:lnTo>
                <a:lnTo>
                  <a:pt x="130" y="56"/>
                </a:lnTo>
                <a:lnTo>
                  <a:pt x="130" y="55"/>
                </a:lnTo>
                <a:lnTo>
                  <a:pt x="131" y="55"/>
                </a:lnTo>
                <a:lnTo>
                  <a:pt x="132" y="54"/>
                </a:lnTo>
                <a:lnTo>
                  <a:pt x="132" y="53"/>
                </a:lnTo>
                <a:lnTo>
                  <a:pt x="132" y="52"/>
                </a:lnTo>
                <a:lnTo>
                  <a:pt x="132" y="51"/>
                </a:lnTo>
                <a:lnTo>
                  <a:pt x="131" y="50"/>
                </a:lnTo>
                <a:lnTo>
                  <a:pt x="131" y="49"/>
                </a:lnTo>
                <a:lnTo>
                  <a:pt x="131" y="48"/>
                </a:lnTo>
                <a:lnTo>
                  <a:pt x="131" y="47"/>
                </a:lnTo>
                <a:lnTo>
                  <a:pt x="132" y="46"/>
                </a:lnTo>
                <a:lnTo>
                  <a:pt x="132" y="44"/>
                </a:lnTo>
                <a:lnTo>
                  <a:pt x="132" y="43"/>
                </a:lnTo>
                <a:lnTo>
                  <a:pt x="132" y="42"/>
                </a:lnTo>
                <a:lnTo>
                  <a:pt x="133" y="42"/>
                </a:lnTo>
                <a:lnTo>
                  <a:pt x="134" y="41"/>
                </a:lnTo>
                <a:lnTo>
                  <a:pt x="134" y="40"/>
                </a:lnTo>
                <a:lnTo>
                  <a:pt x="135" y="39"/>
                </a:lnTo>
                <a:lnTo>
                  <a:pt x="136" y="39"/>
                </a:lnTo>
                <a:lnTo>
                  <a:pt x="137" y="39"/>
                </a:lnTo>
                <a:lnTo>
                  <a:pt x="138" y="39"/>
                </a:lnTo>
                <a:lnTo>
                  <a:pt x="138" y="38"/>
                </a:lnTo>
                <a:lnTo>
                  <a:pt x="139" y="38"/>
                </a:lnTo>
                <a:lnTo>
                  <a:pt x="140" y="38"/>
                </a:lnTo>
                <a:lnTo>
                  <a:pt x="141" y="38"/>
                </a:lnTo>
                <a:lnTo>
                  <a:pt x="141" y="37"/>
                </a:lnTo>
                <a:lnTo>
                  <a:pt x="142" y="37"/>
                </a:lnTo>
                <a:lnTo>
                  <a:pt x="143" y="37"/>
                </a:lnTo>
                <a:lnTo>
                  <a:pt x="144" y="37"/>
                </a:lnTo>
                <a:lnTo>
                  <a:pt x="145" y="36"/>
                </a:lnTo>
                <a:lnTo>
                  <a:pt x="145" y="35"/>
                </a:lnTo>
                <a:lnTo>
                  <a:pt x="146" y="34"/>
                </a:lnTo>
                <a:lnTo>
                  <a:pt x="146" y="33"/>
                </a:lnTo>
                <a:lnTo>
                  <a:pt x="145" y="32"/>
                </a:lnTo>
                <a:lnTo>
                  <a:pt x="145" y="31"/>
                </a:lnTo>
                <a:lnTo>
                  <a:pt x="144" y="30"/>
                </a:lnTo>
                <a:lnTo>
                  <a:pt x="143" y="29"/>
                </a:lnTo>
                <a:lnTo>
                  <a:pt x="142" y="29"/>
                </a:lnTo>
                <a:lnTo>
                  <a:pt x="141" y="29"/>
                </a:lnTo>
                <a:lnTo>
                  <a:pt x="140" y="28"/>
                </a:lnTo>
                <a:lnTo>
                  <a:pt x="138" y="27"/>
                </a:lnTo>
                <a:lnTo>
                  <a:pt x="138" y="25"/>
                </a:lnTo>
                <a:lnTo>
                  <a:pt x="137" y="25"/>
                </a:lnTo>
                <a:lnTo>
                  <a:pt x="135" y="24"/>
                </a:lnTo>
                <a:lnTo>
                  <a:pt x="133" y="23"/>
                </a:lnTo>
                <a:lnTo>
                  <a:pt x="132" y="23"/>
                </a:lnTo>
                <a:lnTo>
                  <a:pt x="132" y="22"/>
                </a:lnTo>
                <a:lnTo>
                  <a:pt x="131" y="22"/>
                </a:lnTo>
                <a:lnTo>
                  <a:pt x="130" y="22"/>
                </a:lnTo>
                <a:lnTo>
                  <a:pt x="129" y="22"/>
                </a:lnTo>
                <a:lnTo>
                  <a:pt x="128" y="21"/>
                </a:lnTo>
                <a:lnTo>
                  <a:pt x="127" y="21"/>
                </a:lnTo>
                <a:lnTo>
                  <a:pt x="126" y="21"/>
                </a:lnTo>
                <a:lnTo>
                  <a:pt x="126" y="20"/>
                </a:lnTo>
                <a:lnTo>
                  <a:pt x="126" y="19"/>
                </a:lnTo>
                <a:lnTo>
                  <a:pt x="124" y="19"/>
                </a:lnTo>
                <a:lnTo>
                  <a:pt x="124" y="18"/>
                </a:lnTo>
                <a:lnTo>
                  <a:pt x="123" y="18"/>
                </a:lnTo>
                <a:lnTo>
                  <a:pt x="122" y="17"/>
                </a:lnTo>
                <a:lnTo>
                  <a:pt x="122" y="16"/>
                </a:lnTo>
                <a:lnTo>
                  <a:pt x="121" y="16"/>
                </a:lnTo>
                <a:lnTo>
                  <a:pt x="120" y="16"/>
                </a:lnTo>
                <a:lnTo>
                  <a:pt x="120" y="15"/>
                </a:lnTo>
                <a:lnTo>
                  <a:pt x="120" y="14"/>
                </a:lnTo>
                <a:lnTo>
                  <a:pt x="119" y="13"/>
                </a:lnTo>
                <a:lnTo>
                  <a:pt x="118" y="13"/>
                </a:lnTo>
                <a:lnTo>
                  <a:pt x="118" y="12"/>
                </a:lnTo>
                <a:lnTo>
                  <a:pt x="117" y="12"/>
                </a:lnTo>
                <a:lnTo>
                  <a:pt x="115" y="10"/>
                </a:lnTo>
                <a:lnTo>
                  <a:pt x="113" y="9"/>
                </a:lnTo>
                <a:lnTo>
                  <a:pt x="113" y="8"/>
                </a:lnTo>
                <a:lnTo>
                  <a:pt x="113" y="7"/>
                </a:lnTo>
                <a:lnTo>
                  <a:pt x="112" y="7"/>
                </a:lnTo>
                <a:lnTo>
                  <a:pt x="111" y="7"/>
                </a:lnTo>
                <a:lnTo>
                  <a:pt x="109" y="7"/>
                </a:lnTo>
                <a:lnTo>
                  <a:pt x="107" y="7"/>
                </a:lnTo>
                <a:lnTo>
                  <a:pt x="107" y="6"/>
                </a:lnTo>
                <a:lnTo>
                  <a:pt x="106" y="4"/>
                </a:lnTo>
                <a:lnTo>
                  <a:pt x="105" y="4"/>
                </a:lnTo>
                <a:lnTo>
                  <a:pt x="104" y="4"/>
                </a:lnTo>
                <a:lnTo>
                  <a:pt x="103" y="4"/>
                </a:lnTo>
                <a:lnTo>
                  <a:pt x="101" y="3"/>
                </a:lnTo>
                <a:lnTo>
                  <a:pt x="101" y="2"/>
                </a:lnTo>
                <a:lnTo>
                  <a:pt x="100" y="0"/>
                </a:lnTo>
                <a:lnTo>
                  <a:pt x="99" y="0"/>
                </a:lnTo>
                <a:lnTo>
                  <a:pt x="98" y="2"/>
                </a:lnTo>
                <a:lnTo>
                  <a:pt x="97" y="3"/>
                </a:lnTo>
                <a:lnTo>
                  <a:pt x="97" y="4"/>
                </a:lnTo>
                <a:lnTo>
                  <a:pt x="96" y="5"/>
                </a:lnTo>
                <a:lnTo>
                  <a:pt x="96" y="6"/>
                </a:lnTo>
                <a:lnTo>
                  <a:pt x="95" y="6"/>
                </a:lnTo>
                <a:lnTo>
                  <a:pt x="94" y="7"/>
                </a:lnTo>
                <a:lnTo>
                  <a:pt x="93" y="8"/>
                </a:lnTo>
                <a:lnTo>
                  <a:pt x="92" y="9"/>
                </a:lnTo>
                <a:lnTo>
                  <a:pt x="92" y="10"/>
                </a:lnTo>
                <a:lnTo>
                  <a:pt x="91" y="10"/>
                </a:lnTo>
                <a:lnTo>
                  <a:pt x="90" y="11"/>
                </a:lnTo>
                <a:lnTo>
                  <a:pt x="90" y="12"/>
                </a:lnTo>
                <a:lnTo>
                  <a:pt x="89" y="13"/>
                </a:lnTo>
                <a:lnTo>
                  <a:pt x="88" y="12"/>
                </a:lnTo>
                <a:lnTo>
                  <a:pt x="86" y="12"/>
                </a:lnTo>
                <a:lnTo>
                  <a:pt x="84" y="11"/>
                </a:lnTo>
                <a:lnTo>
                  <a:pt x="83" y="12"/>
                </a:lnTo>
                <a:lnTo>
                  <a:pt x="82" y="13"/>
                </a:lnTo>
                <a:lnTo>
                  <a:pt x="82" y="12"/>
                </a:lnTo>
                <a:lnTo>
                  <a:pt x="82" y="13"/>
                </a:lnTo>
                <a:lnTo>
                  <a:pt x="81" y="12"/>
                </a:lnTo>
                <a:lnTo>
                  <a:pt x="79" y="12"/>
                </a:lnTo>
                <a:lnTo>
                  <a:pt x="77" y="12"/>
                </a:lnTo>
                <a:lnTo>
                  <a:pt x="76" y="13"/>
                </a:lnTo>
                <a:lnTo>
                  <a:pt x="76" y="14"/>
                </a:lnTo>
                <a:lnTo>
                  <a:pt x="75" y="16"/>
                </a:lnTo>
                <a:lnTo>
                  <a:pt x="69" y="19"/>
                </a:lnTo>
                <a:lnTo>
                  <a:pt x="63" y="23"/>
                </a:lnTo>
                <a:lnTo>
                  <a:pt x="62" y="24"/>
                </a:lnTo>
                <a:lnTo>
                  <a:pt x="61" y="25"/>
                </a:lnTo>
                <a:lnTo>
                  <a:pt x="61" y="26"/>
                </a:lnTo>
                <a:lnTo>
                  <a:pt x="61" y="29"/>
                </a:lnTo>
                <a:lnTo>
                  <a:pt x="62" y="29"/>
                </a:lnTo>
                <a:lnTo>
                  <a:pt x="62" y="30"/>
                </a:lnTo>
                <a:lnTo>
                  <a:pt x="62" y="31"/>
                </a:lnTo>
                <a:lnTo>
                  <a:pt x="61" y="33"/>
                </a:lnTo>
                <a:lnTo>
                  <a:pt x="60" y="34"/>
                </a:lnTo>
                <a:lnTo>
                  <a:pt x="60" y="35"/>
                </a:lnTo>
                <a:lnTo>
                  <a:pt x="61" y="38"/>
                </a:lnTo>
                <a:lnTo>
                  <a:pt x="61" y="39"/>
                </a:lnTo>
                <a:lnTo>
                  <a:pt x="60" y="42"/>
                </a:lnTo>
                <a:lnTo>
                  <a:pt x="59" y="44"/>
                </a:lnTo>
                <a:lnTo>
                  <a:pt x="58" y="47"/>
                </a:lnTo>
                <a:lnTo>
                  <a:pt x="57" y="47"/>
                </a:lnTo>
                <a:lnTo>
                  <a:pt x="57" y="48"/>
                </a:lnTo>
                <a:lnTo>
                  <a:pt x="56" y="48"/>
                </a:lnTo>
                <a:lnTo>
                  <a:pt x="55" y="48"/>
                </a:lnTo>
                <a:lnTo>
                  <a:pt x="54" y="48"/>
                </a:lnTo>
                <a:lnTo>
                  <a:pt x="53" y="47"/>
                </a:lnTo>
                <a:lnTo>
                  <a:pt x="51" y="47"/>
                </a:lnTo>
                <a:lnTo>
                  <a:pt x="50" y="47"/>
                </a:lnTo>
                <a:lnTo>
                  <a:pt x="49" y="47"/>
                </a:lnTo>
                <a:lnTo>
                  <a:pt x="48" y="47"/>
                </a:lnTo>
                <a:lnTo>
                  <a:pt x="47" y="46"/>
                </a:lnTo>
                <a:lnTo>
                  <a:pt x="46" y="46"/>
                </a:lnTo>
                <a:lnTo>
                  <a:pt x="45" y="46"/>
                </a:lnTo>
                <a:lnTo>
                  <a:pt x="45" y="47"/>
                </a:lnTo>
                <a:lnTo>
                  <a:pt x="45" y="48"/>
                </a:lnTo>
                <a:lnTo>
                  <a:pt x="44" y="48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3" y="51"/>
                </a:lnTo>
                <a:lnTo>
                  <a:pt x="43" y="52"/>
                </a:lnTo>
                <a:lnTo>
                  <a:pt x="42" y="52"/>
                </a:lnTo>
                <a:lnTo>
                  <a:pt x="41" y="52"/>
                </a:lnTo>
                <a:lnTo>
                  <a:pt x="40" y="52"/>
                </a:lnTo>
                <a:lnTo>
                  <a:pt x="40" y="53"/>
                </a:lnTo>
                <a:lnTo>
                  <a:pt x="40" y="54"/>
                </a:lnTo>
                <a:lnTo>
                  <a:pt x="39" y="54"/>
                </a:lnTo>
                <a:lnTo>
                  <a:pt x="38" y="54"/>
                </a:lnTo>
                <a:lnTo>
                  <a:pt x="38" y="55"/>
                </a:lnTo>
                <a:lnTo>
                  <a:pt x="37" y="55"/>
                </a:lnTo>
                <a:lnTo>
                  <a:pt x="36" y="54"/>
                </a:lnTo>
                <a:lnTo>
                  <a:pt x="36" y="53"/>
                </a:lnTo>
                <a:lnTo>
                  <a:pt x="36" y="52"/>
                </a:lnTo>
                <a:lnTo>
                  <a:pt x="36" y="51"/>
                </a:lnTo>
                <a:lnTo>
                  <a:pt x="37" y="51"/>
                </a:lnTo>
                <a:lnTo>
                  <a:pt x="37" y="50"/>
                </a:lnTo>
                <a:lnTo>
                  <a:pt x="36" y="49"/>
                </a:lnTo>
                <a:lnTo>
                  <a:pt x="36" y="50"/>
                </a:lnTo>
                <a:lnTo>
                  <a:pt x="35" y="50"/>
                </a:lnTo>
                <a:lnTo>
                  <a:pt x="35" y="49"/>
                </a:lnTo>
                <a:lnTo>
                  <a:pt x="35" y="48"/>
                </a:lnTo>
                <a:lnTo>
                  <a:pt x="35" y="47"/>
                </a:lnTo>
                <a:lnTo>
                  <a:pt x="35" y="46"/>
                </a:lnTo>
                <a:lnTo>
                  <a:pt x="34" y="46"/>
                </a:lnTo>
                <a:lnTo>
                  <a:pt x="34" y="45"/>
                </a:lnTo>
                <a:lnTo>
                  <a:pt x="33" y="45"/>
                </a:lnTo>
                <a:lnTo>
                  <a:pt x="32" y="45"/>
                </a:lnTo>
                <a:lnTo>
                  <a:pt x="32" y="44"/>
                </a:lnTo>
                <a:lnTo>
                  <a:pt x="28" y="44"/>
                </a:lnTo>
                <a:lnTo>
                  <a:pt x="27" y="44"/>
                </a:lnTo>
                <a:lnTo>
                  <a:pt x="26" y="44"/>
                </a:lnTo>
                <a:lnTo>
                  <a:pt x="26" y="45"/>
                </a:lnTo>
                <a:lnTo>
                  <a:pt x="25" y="45"/>
                </a:lnTo>
                <a:lnTo>
                  <a:pt x="25" y="46"/>
                </a:lnTo>
                <a:lnTo>
                  <a:pt x="24" y="46"/>
                </a:lnTo>
                <a:lnTo>
                  <a:pt x="24" y="47"/>
                </a:lnTo>
                <a:lnTo>
                  <a:pt x="23" y="47"/>
                </a:lnTo>
                <a:lnTo>
                  <a:pt x="23" y="48"/>
                </a:lnTo>
                <a:lnTo>
                  <a:pt x="22" y="48"/>
                </a:lnTo>
                <a:lnTo>
                  <a:pt x="21" y="48"/>
                </a:lnTo>
                <a:lnTo>
                  <a:pt x="20" y="48"/>
                </a:lnTo>
                <a:lnTo>
                  <a:pt x="19" y="48"/>
                </a:lnTo>
                <a:lnTo>
                  <a:pt x="19" y="49"/>
                </a:lnTo>
                <a:lnTo>
                  <a:pt x="19" y="50"/>
                </a:lnTo>
                <a:lnTo>
                  <a:pt x="18" y="50"/>
                </a:lnTo>
                <a:lnTo>
                  <a:pt x="17" y="51"/>
                </a:lnTo>
                <a:lnTo>
                  <a:pt x="16" y="51"/>
                </a:lnTo>
                <a:lnTo>
                  <a:pt x="16" y="52"/>
                </a:lnTo>
                <a:lnTo>
                  <a:pt x="16" y="53"/>
                </a:lnTo>
                <a:lnTo>
                  <a:pt x="16" y="54"/>
                </a:lnTo>
                <a:lnTo>
                  <a:pt x="15" y="54"/>
                </a:lnTo>
                <a:lnTo>
                  <a:pt x="15" y="55"/>
                </a:lnTo>
                <a:lnTo>
                  <a:pt x="14" y="55"/>
                </a:lnTo>
                <a:lnTo>
                  <a:pt x="14" y="54"/>
                </a:lnTo>
                <a:lnTo>
                  <a:pt x="13" y="54"/>
                </a:lnTo>
                <a:lnTo>
                  <a:pt x="12" y="54"/>
                </a:lnTo>
                <a:lnTo>
                  <a:pt x="12" y="53"/>
                </a:lnTo>
                <a:lnTo>
                  <a:pt x="11" y="53"/>
                </a:lnTo>
                <a:lnTo>
                  <a:pt x="11" y="52"/>
                </a:lnTo>
                <a:lnTo>
                  <a:pt x="10" y="52"/>
                </a:lnTo>
                <a:lnTo>
                  <a:pt x="9" y="52"/>
                </a:lnTo>
                <a:lnTo>
                  <a:pt x="9" y="51"/>
                </a:lnTo>
                <a:lnTo>
                  <a:pt x="9" y="50"/>
                </a:lnTo>
                <a:lnTo>
                  <a:pt x="8" y="50"/>
                </a:lnTo>
                <a:lnTo>
                  <a:pt x="8" y="49"/>
                </a:lnTo>
                <a:lnTo>
                  <a:pt x="8" y="48"/>
                </a:lnTo>
                <a:lnTo>
                  <a:pt x="7" y="48"/>
                </a:lnTo>
                <a:lnTo>
                  <a:pt x="7" y="47"/>
                </a:lnTo>
                <a:lnTo>
                  <a:pt x="6" y="47"/>
                </a:lnTo>
                <a:lnTo>
                  <a:pt x="6" y="46"/>
                </a:lnTo>
                <a:lnTo>
                  <a:pt x="5" y="46"/>
                </a:lnTo>
                <a:lnTo>
                  <a:pt x="5" y="45"/>
                </a:lnTo>
                <a:lnTo>
                  <a:pt x="4" y="45"/>
                </a:lnTo>
                <a:lnTo>
                  <a:pt x="4" y="44"/>
                </a:lnTo>
                <a:lnTo>
                  <a:pt x="3" y="44"/>
                </a:lnTo>
                <a:lnTo>
                  <a:pt x="2" y="44"/>
                </a:lnTo>
                <a:lnTo>
                  <a:pt x="2" y="43"/>
                </a:lnTo>
                <a:lnTo>
                  <a:pt x="1" y="43"/>
                </a:lnTo>
                <a:lnTo>
                  <a:pt x="1" y="42"/>
                </a:lnTo>
                <a:lnTo>
                  <a:pt x="0" y="42"/>
                </a:lnTo>
                <a:lnTo>
                  <a:pt x="0" y="41"/>
                </a:lnTo>
                <a:lnTo>
                  <a:pt x="0" y="40"/>
                </a:lnTo>
                <a:lnTo>
                  <a:pt x="0" y="39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18" name="Freeform 186"/>
          <p:cNvSpPr>
            <a:spLocks/>
          </p:cNvSpPr>
          <p:nvPr/>
        </p:nvSpPr>
        <p:spPr bwMode="auto">
          <a:xfrm>
            <a:off x="1600370" y="5089658"/>
            <a:ext cx="12900" cy="16990"/>
          </a:xfrm>
          <a:custGeom>
            <a:avLst/>
            <a:gdLst>
              <a:gd name="T0" fmla="*/ 13 w 13"/>
              <a:gd name="T1" fmla="*/ 12 h 18"/>
              <a:gd name="T2" fmla="*/ 13 w 13"/>
              <a:gd name="T3" fmla="*/ 18 h 18"/>
              <a:gd name="T4" fmla="*/ 12 w 13"/>
              <a:gd name="T5" fmla="*/ 18 h 18"/>
              <a:gd name="T6" fmla="*/ 11 w 13"/>
              <a:gd name="T7" fmla="*/ 17 h 18"/>
              <a:gd name="T8" fmla="*/ 11 w 13"/>
              <a:gd name="T9" fmla="*/ 16 h 18"/>
              <a:gd name="T10" fmla="*/ 11 w 13"/>
              <a:gd name="T11" fmla="*/ 15 h 18"/>
              <a:gd name="T12" fmla="*/ 10 w 13"/>
              <a:gd name="T13" fmla="*/ 15 h 18"/>
              <a:gd name="T14" fmla="*/ 10 w 13"/>
              <a:gd name="T15" fmla="*/ 14 h 18"/>
              <a:gd name="T16" fmla="*/ 9 w 13"/>
              <a:gd name="T17" fmla="*/ 13 h 18"/>
              <a:gd name="T18" fmla="*/ 8 w 13"/>
              <a:gd name="T19" fmla="*/ 12 h 18"/>
              <a:gd name="T20" fmla="*/ 8 w 13"/>
              <a:gd name="T21" fmla="*/ 12 h 18"/>
              <a:gd name="T22" fmla="*/ 7 w 13"/>
              <a:gd name="T23" fmla="*/ 12 h 18"/>
              <a:gd name="T24" fmla="*/ 6 w 13"/>
              <a:gd name="T25" fmla="*/ 11 h 18"/>
              <a:gd name="T26" fmla="*/ 5 w 13"/>
              <a:gd name="T27" fmla="*/ 10 h 18"/>
              <a:gd name="T28" fmla="*/ 4 w 13"/>
              <a:gd name="T29" fmla="*/ 10 h 18"/>
              <a:gd name="T30" fmla="*/ 3 w 13"/>
              <a:gd name="T31" fmla="*/ 9 h 18"/>
              <a:gd name="T32" fmla="*/ 2 w 13"/>
              <a:gd name="T33" fmla="*/ 8 h 18"/>
              <a:gd name="T34" fmla="*/ 2 w 13"/>
              <a:gd name="T35" fmla="*/ 7 h 18"/>
              <a:gd name="T36" fmla="*/ 2 w 13"/>
              <a:gd name="T37" fmla="*/ 6 h 18"/>
              <a:gd name="T38" fmla="*/ 2 w 13"/>
              <a:gd name="T39" fmla="*/ 5 h 18"/>
              <a:gd name="T40" fmla="*/ 2 w 13"/>
              <a:gd name="T41" fmla="*/ 5 h 18"/>
              <a:gd name="T42" fmla="*/ 2 w 13"/>
              <a:gd name="T43" fmla="*/ 4 h 18"/>
              <a:gd name="T44" fmla="*/ 1 w 13"/>
              <a:gd name="T45" fmla="*/ 3 h 18"/>
              <a:gd name="T46" fmla="*/ 0 w 13"/>
              <a:gd name="T47" fmla="*/ 2 h 18"/>
              <a:gd name="T48" fmla="*/ 0 w 13"/>
              <a:gd name="T49" fmla="*/ 1 h 18"/>
              <a:gd name="T50" fmla="*/ 0 w 13"/>
              <a:gd name="T51" fmla="*/ 0 h 18"/>
              <a:gd name="T52" fmla="*/ 1 w 13"/>
              <a:gd name="T53" fmla="*/ 0 h 18"/>
              <a:gd name="T54" fmla="*/ 2 w 13"/>
              <a:gd name="T55" fmla="*/ 1 h 18"/>
              <a:gd name="T56" fmla="*/ 2 w 13"/>
              <a:gd name="T57" fmla="*/ 1 h 18"/>
              <a:gd name="T58" fmla="*/ 3 w 13"/>
              <a:gd name="T59" fmla="*/ 1 h 18"/>
              <a:gd name="T60" fmla="*/ 3 w 13"/>
              <a:gd name="T61" fmla="*/ 2 h 18"/>
              <a:gd name="T62" fmla="*/ 4 w 13"/>
              <a:gd name="T63" fmla="*/ 2 h 18"/>
              <a:gd name="T64" fmla="*/ 5 w 13"/>
              <a:gd name="T65" fmla="*/ 2 h 18"/>
              <a:gd name="T66" fmla="*/ 6 w 13"/>
              <a:gd name="T67" fmla="*/ 2 h 18"/>
              <a:gd name="T68" fmla="*/ 7 w 13"/>
              <a:gd name="T69" fmla="*/ 3 h 18"/>
              <a:gd name="T70" fmla="*/ 8 w 13"/>
              <a:gd name="T71" fmla="*/ 3 h 18"/>
              <a:gd name="T72" fmla="*/ 8 w 13"/>
              <a:gd name="T73" fmla="*/ 2 h 18"/>
              <a:gd name="T74" fmla="*/ 8 w 13"/>
              <a:gd name="T75" fmla="*/ 2 h 18"/>
              <a:gd name="T76" fmla="*/ 9 w 13"/>
              <a:gd name="T77" fmla="*/ 2 h 18"/>
              <a:gd name="T78" fmla="*/ 9 w 13"/>
              <a:gd name="T79" fmla="*/ 3 h 18"/>
              <a:gd name="T80" fmla="*/ 9 w 13"/>
              <a:gd name="T81" fmla="*/ 4 h 18"/>
              <a:gd name="T82" fmla="*/ 9 w 13"/>
              <a:gd name="T83" fmla="*/ 5 h 18"/>
              <a:gd name="T84" fmla="*/ 9 w 13"/>
              <a:gd name="T85" fmla="*/ 5 h 18"/>
              <a:gd name="T86" fmla="*/ 9 w 13"/>
              <a:gd name="T87" fmla="*/ 7 h 18"/>
              <a:gd name="T88" fmla="*/ 10 w 13"/>
              <a:gd name="T89" fmla="*/ 7 h 18"/>
              <a:gd name="T90" fmla="*/ 10 w 13"/>
              <a:gd name="T91" fmla="*/ 8 h 18"/>
              <a:gd name="T92" fmla="*/ 11 w 13"/>
              <a:gd name="T93" fmla="*/ 9 h 18"/>
              <a:gd name="T94" fmla="*/ 11 w 13"/>
              <a:gd name="T95" fmla="*/ 10 h 18"/>
              <a:gd name="T96" fmla="*/ 12 w 13"/>
              <a:gd name="T97" fmla="*/ 10 h 18"/>
              <a:gd name="T98" fmla="*/ 13 w 13"/>
              <a:gd name="T99" fmla="*/ 11 h 18"/>
              <a:gd name="T100" fmla="*/ 13 w 13"/>
              <a:gd name="T101" fmla="*/ 12 h 18"/>
              <a:gd name="T102" fmla="*/ 13 w 13"/>
              <a:gd name="T103" fmla="*/ 11 h 18"/>
              <a:gd name="T104" fmla="*/ 12 w 13"/>
              <a:gd name="T105" fmla="*/ 11 h 18"/>
              <a:gd name="T106" fmla="*/ 12 w 13"/>
              <a:gd name="T107" fmla="*/ 12 h 18"/>
              <a:gd name="T108" fmla="*/ 13 w 13"/>
              <a:gd name="T109" fmla="*/ 12 h 18"/>
              <a:gd name="T110" fmla="*/ 13 w 13"/>
              <a:gd name="T111" fmla="*/ 12 h 1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3"/>
              <a:gd name="T169" fmla="*/ 0 h 18"/>
              <a:gd name="T170" fmla="*/ 13 w 13"/>
              <a:gd name="T171" fmla="*/ 18 h 18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3" h="18">
                <a:moveTo>
                  <a:pt x="13" y="12"/>
                </a:moveTo>
                <a:lnTo>
                  <a:pt x="13" y="18"/>
                </a:lnTo>
                <a:lnTo>
                  <a:pt x="12" y="18"/>
                </a:lnTo>
                <a:lnTo>
                  <a:pt x="11" y="17"/>
                </a:lnTo>
                <a:lnTo>
                  <a:pt x="11" y="16"/>
                </a:lnTo>
                <a:lnTo>
                  <a:pt x="11" y="15"/>
                </a:lnTo>
                <a:lnTo>
                  <a:pt x="10" y="15"/>
                </a:lnTo>
                <a:lnTo>
                  <a:pt x="10" y="14"/>
                </a:lnTo>
                <a:lnTo>
                  <a:pt x="9" y="13"/>
                </a:lnTo>
                <a:lnTo>
                  <a:pt x="8" y="12"/>
                </a:lnTo>
                <a:lnTo>
                  <a:pt x="7" y="12"/>
                </a:lnTo>
                <a:lnTo>
                  <a:pt x="6" y="11"/>
                </a:lnTo>
                <a:lnTo>
                  <a:pt x="5" y="10"/>
                </a:lnTo>
                <a:lnTo>
                  <a:pt x="4" y="10"/>
                </a:lnTo>
                <a:lnTo>
                  <a:pt x="3" y="9"/>
                </a:lnTo>
                <a:lnTo>
                  <a:pt x="2" y="8"/>
                </a:lnTo>
                <a:lnTo>
                  <a:pt x="2" y="7"/>
                </a:lnTo>
                <a:lnTo>
                  <a:pt x="2" y="6"/>
                </a:lnTo>
                <a:lnTo>
                  <a:pt x="2" y="5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2" y="1"/>
                </a:lnTo>
                <a:lnTo>
                  <a:pt x="3" y="1"/>
                </a:lnTo>
                <a:lnTo>
                  <a:pt x="3" y="2"/>
                </a:lnTo>
                <a:lnTo>
                  <a:pt x="4" y="2"/>
                </a:lnTo>
                <a:lnTo>
                  <a:pt x="5" y="2"/>
                </a:lnTo>
                <a:lnTo>
                  <a:pt x="6" y="2"/>
                </a:lnTo>
                <a:lnTo>
                  <a:pt x="7" y="3"/>
                </a:lnTo>
                <a:lnTo>
                  <a:pt x="8" y="3"/>
                </a:lnTo>
                <a:lnTo>
                  <a:pt x="8" y="2"/>
                </a:lnTo>
                <a:lnTo>
                  <a:pt x="9" y="2"/>
                </a:lnTo>
                <a:lnTo>
                  <a:pt x="9" y="3"/>
                </a:lnTo>
                <a:lnTo>
                  <a:pt x="9" y="4"/>
                </a:lnTo>
                <a:lnTo>
                  <a:pt x="9" y="5"/>
                </a:lnTo>
                <a:lnTo>
                  <a:pt x="9" y="7"/>
                </a:lnTo>
                <a:lnTo>
                  <a:pt x="10" y="7"/>
                </a:lnTo>
                <a:lnTo>
                  <a:pt x="10" y="8"/>
                </a:lnTo>
                <a:lnTo>
                  <a:pt x="11" y="9"/>
                </a:lnTo>
                <a:lnTo>
                  <a:pt x="11" y="10"/>
                </a:lnTo>
                <a:lnTo>
                  <a:pt x="12" y="10"/>
                </a:lnTo>
                <a:lnTo>
                  <a:pt x="13" y="11"/>
                </a:lnTo>
                <a:lnTo>
                  <a:pt x="13" y="12"/>
                </a:lnTo>
                <a:lnTo>
                  <a:pt x="13" y="11"/>
                </a:lnTo>
                <a:lnTo>
                  <a:pt x="12" y="11"/>
                </a:lnTo>
                <a:lnTo>
                  <a:pt x="12" y="12"/>
                </a:lnTo>
                <a:lnTo>
                  <a:pt x="13" y="12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19" name="Freeform 187"/>
          <p:cNvSpPr>
            <a:spLocks/>
          </p:cNvSpPr>
          <p:nvPr/>
        </p:nvSpPr>
        <p:spPr bwMode="auto">
          <a:xfrm>
            <a:off x="1571593" y="5074556"/>
            <a:ext cx="12901" cy="8495"/>
          </a:xfrm>
          <a:custGeom>
            <a:avLst/>
            <a:gdLst>
              <a:gd name="T0" fmla="*/ 3 w 13"/>
              <a:gd name="T1" fmla="*/ 0 h 9"/>
              <a:gd name="T2" fmla="*/ 5 w 13"/>
              <a:gd name="T3" fmla="*/ 0 h 9"/>
              <a:gd name="T4" fmla="*/ 6 w 13"/>
              <a:gd name="T5" fmla="*/ 0 h 9"/>
              <a:gd name="T6" fmla="*/ 6 w 13"/>
              <a:gd name="T7" fmla="*/ 0 h 9"/>
              <a:gd name="T8" fmla="*/ 7 w 13"/>
              <a:gd name="T9" fmla="*/ 0 h 9"/>
              <a:gd name="T10" fmla="*/ 8 w 13"/>
              <a:gd name="T11" fmla="*/ 0 h 9"/>
              <a:gd name="T12" fmla="*/ 9 w 13"/>
              <a:gd name="T13" fmla="*/ 0 h 9"/>
              <a:gd name="T14" fmla="*/ 10 w 13"/>
              <a:gd name="T15" fmla="*/ 0 h 9"/>
              <a:gd name="T16" fmla="*/ 11 w 13"/>
              <a:gd name="T17" fmla="*/ 0 h 9"/>
              <a:gd name="T18" fmla="*/ 12 w 13"/>
              <a:gd name="T19" fmla="*/ 0 h 9"/>
              <a:gd name="T20" fmla="*/ 12 w 13"/>
              <a:gd name="T21" fmla="*/ 1 h 9"/>
              <a:gd name="T22" fmla="*/ 12 w 13"/>
              <a:gd name="T23" fmla="*/ 1 h 9"/>
              <a:gd name="T24" fmla="*/ 12 w 13"/>
              <a:gd name="T25" fmla="*/ 2 h 9"/>
              <a:gd name="T26" fmla="*/ 13 w 13"/>
              <a:gd name="T27" fmla="*/ 2 h 9"/>
              <a:gd name="T28" fmla="*/ 13 w 13"/>
              <a:gd name="T29" fmla="*/ 2 h 9"/>
              <a:gd name="T30" fmla="*/ 12 w 13"/>
              <a:gd name="T31" fmla="*/ 3 h 9"/>
              <a:gd name="T32" fmla="*/ 12 w 13"/>
              <a:gd name="T33" fmla="*/ 3 h 9"/>
              <a:gd name="T34" fmla="*/ 12 w 13"/>
              <a:gd name="T35" fmla="*/ 4 h 9"/>
              <a:gd name="T36" fmla="*/ 11 w 13"/>
              <a:gd name="T37" fmla="*/ 3 h 9"/>
              <a:gd name="T38" fmla="*/ 10 w 13"/>
              <a:gd name="T39" fmla="*/ 3 h 9"/>
              <a:gd name="T40" fmla="*/ 10 w 13"/>
              <a:gd name="T41" fmla="*/ 4 h 9"/>
              <a:gd name="T42" fmla="*/ 9 w 13"/>
              <a:gd name="T43" fmla="*/ 4 h 9"/>
              <a:gd name="T44" fmla="*/ 9 w 13"/>
              <a:gd name="T45" fmla="*/ 3 h 9"/>
              <a:gd name="T46" fmla="*/ 8 w 13"/>
              <a:gd name="T47" fmla="*/ 3 h 9"/>
              <a:gd name="T48" fmla="*/ 8 w 13"/>
              <a:gd name="T49" fmla="*/ 4 h 9"/>
              <a:gd name="T50" fmla="*/ 7 w 13"/>
              <a:gd name="T51" fmla="*/ 4 h 9"/>
              <a:gd name="T52" fmla="*/ 7 w 13"/>
              <a:gd name="T53" fmla="*/ 5 h 9"/>
              <a:gd name="T54" fmla="*/ 7 w 13"/>
              <a:gd name="T55" fmla="*/ 6 h 9"/>
              <a:gd name="T56" fmla="*/ 6 w 13"/>
              <a:gd name="T57" fmla="*/ 6 h 9"/>
              <a:gd name="T58" fmla="*/ 6 w 13"/>
              <a:gd name="T59" fmla="*/ 7 h 9"/>
              <a:gd name="T60" fmla="*/ 6 w 13"/>
              <a:gd name="T61" fmla="*/ 7 h 9"/>
              <a:gd name="T62" fmla="*/ 6 w 13"/>
              <a:gd name="T63" fmla="*/ 8 h 9"/>
              <a:gd name="T64" fmla="*/ 5 w 13"/>
              <a:gd name="T65" fmla="*/ 8 h 9"/>
              <a:gd name="T66" fmla="*/ 4 w 13"/>
              <a:gd name="T67" fmla="*/ 8 h 9"/>
              <a:gd name="T68" fmla="*/ 3 w 13"/>
              <a:gd name="T69" fmla="*/ 8 h 9"/>
              <a:gd name="T70" fmla="*/ 3 w 13"/>
              <a:gd name="T71" fmla="*/ 9 h 9"/>
              <a:gd name="T72" fmla="*/ 2 w 13"/>
              <a:gd name="T73" fmla="*/ 9 h 9"/>
              <a:gd name="T74" fmla="*/ 1 w 13"/>
              <a:gd name="T75" fmla="*/ 9 h 9"/>
              <a:gd name="T76" fmla="*/ 1 w 13"/>
              <a:gd name="T77" fmla="*/ 8 h 9"/>
              <a:gd name="T78" fmla="*/ 1 w 13"/>
              <a:gd name="T79" fmla="*/ 8 h 9"/>
              <a:gd name="T80" fmla="*/ 1 w 13"/>
              <a:gd name="T81" fmla="*/ 7 h 9"/>
              <a:gd name="T82" fmla="*/ 1 w 13"/>
              <a:gd name="T83" fmla="*/ 6 h 9"/>
              <a:gd name="T84" fmla="*/ 0 w 13"/>
              <a:gd name="T85" fmla="*/ 5 h 9"/>
              <a:gd name="T86" fmla="*/ 0 w 13"/>
              <a:gd name="T87" fmla="*/ 4 h 9"/>
              <a:gd name="T88" fmla="*/ 0 w 13"/>
              <a:gd name="T89" fmla="*/ 3 h 9"/>
              <a:gd name="T90" fmla="*/ 1 w 13"/>
              <a:gd name="T91" fmla="*/ 2 h 9"/>
              <a:gd name="T92" fmla="*/ 1 w 13"/>
              <a:gd name="T93" fmla="*/ 2 h 9"/>
              <a:gd name="T94" fmla="*/ 1 w 13"/>
              <a:gd name="T95" fmla="*/ 1 h 9"/>
              <a:gd name="T96" fmla="*/ 1 w 13"/>
              <a:gd name="T97" fmla="*/ 0 h 9"/>
              <a:gd name="T98" fmla="*/ 2 w 13"/>
              <a:gd name="T99" fmla="*/ 0 h 9"/>
              <a:gd name="T100" fmla="*/ 3 w 13"/>
              <a:gd name="T101" fmla="*/ 0 h 9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3"/>
              <a:gd name="T154" fmla="*/ 0 h 9"/>
              <a:gd name="T155" fmla="*/ 13 w 13"/>
              <a:gd name="T156" fmla="*/ 9 h 9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3" h="9">
                <a:moveTo>
                  <a:pt x="3" y="0"/>
                </a:move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  <a:lnTo>
                  <a:pt x="11" y="0"/>
                </a:lnTo>
                <a:lnTo>
                  <a:pt x="12" y="0"/>
                </a:lnTo>
                <a:lnTo>
                  <a:pt x="12" y="1"/>
                </a:lnTo>
                <a:lnTo>
                  <a:pt x="12" y="2"/>
                </a:lnTo>
                <a:lnTo>
                  <a:pt x="13" y="2"/>
                </a:lnTo>
                <a:lnTo>
                  <a:pt x="12" y="3"/>
                </a:lnTo>
                <a:lnTo>
                  <a:pt x="12" y="4"/>
                </a:lnTo>
                <a:lnTo>
                  <a:pt x="11" y="3"/>
                </a:lnTo>
                <a:lnTo>
                  <a:pt x="10" y="3"/>
                </a:lnTo>
                <a:lnTo>
                  <a:pt x="10" y="4"/>
                </a:lnTo>
                <a:lnTo>
                  <a:pt x="9" y="4"/>
                </a:lnTo>
                <a:lnTo>
                  <a:pt x="9" y="3"/>
                </a:lnTo>
                <a:lnTo>
                  <a:pt x="8" y="3"/>
                </a:lnTo>
                <a:lnTo>
                  <a:pt x="8" y="4"/>
                </a:lnTo>
                <a:lnTo>
                  <a:pt x="7" y="4"/>
                </a:lnTo>
                <a:lnTo>
                  <a:pt x="7" y="5"/>
                </a:lnTo>
                <a:lnTo>
                  <a:pt x="7" y="6"/>
                </a:lnTo>
                <a:lnTo>
                  <a:pt x="6" y="6"/>
                </a:lnTo>
                <a:lnTo>
                  <a:pt x="6" y="7"/>
                </a:lnTo>
                <a:lnTo>
                  <a:pt x="6" y="8"/>
                </a:lnTo>
                <a:lnTo>
                  <a:pt x="5" y="8"/>
                </a:lnTo>
                <a:lnTo>
                  <a:pt x="4" y="8"/>
                </a:lnTo>
                <a:lnTo>
                  <a:pt x="3" y="8"/>
                </a:lnTo>
                <a:lnTo>
                  <a:pt x="3" y="9"/>
                </a:lnTo>
                <a:lnTo>
                  <a:pt x="2" y="9"/>
                </a:lnTo>
                <a:lnTo>
                  <a:pt x="1" y="9"/>
                </a:lnTo>
                <a:lnTo>
                  <a:pt x="1" y="8"/>
                </a:lnTo>
                <a:lnTo>
                  <a:pt x="1" y="7"/>
                </a:lnTo>
                <a:lnTo>
                  <a:pt x="1" y="6"/>
                </a:lnTo>
                <a:lnTo>
                  <a:pt x="0" y="5"/>
                </a:lnTo>
                <a:lnTo>
                  <a:pt x="0" y="4"/>
                </a:lnTo>
                <a:lnTo>
                  <a:pt x="0" y="3"/>
                </a:lnTo>
                <a:lnTo>
                  <a:pt x="1" y="2"/>
                </a:lnTo>
                <a:lnTo>
                  <a:pt x="1" y="1"/>
                </a:ln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20" name="Freeform 188"/>
          <p:cNvSpPr>
            <a:spLocks/>
          </p:cNvSpPr>
          <p:nvPr/>
        </p:nvSpPr>
        <p:spPr bwMode="auto">
          <a:xfrm>
            <a:off x="1585485" y="5088715"/>
            <a:ext cx="8931" cy="6607"/>
          </a:xfrm>
          <a:custGeom>
            <a:avLst/>
            <a:gdLst>
              <a:gd name="T0" fmla="*/ 6 w 9"/>
              <a:gd name="T1" fmla="*/ 0 h 7"/>
              <a:gd name="T2" fmla="*/ 7 w 9"/>
              <a:gd name="T3" fmla="*/ 0 h 7"/>
              <a:gd name="T4" fmla="*/ 8 w 9"/>
              <a:gd name="T5" fmla="*/ 0 h 7"/>
              <a:gd name="T6" fmla="*/ 8 w 9"/>
              <a:gd name="T7" fmla="*/ 1 h 7"/>
              <a:gd name="T8" fmla="*/ 9 w 9"/>
              <a:gd name="T9" fmla="*/ 2 h 7"/>
              <a:gd name="T10" fmla="*/ 9 w 9"/>
              <a:gd name="T11" fmla="*/ 3 h 7"/>
              <a:gd name="T12" fmla="*/ 9 w 9"/>
              <a:gd name="T13" fmla="*/ 4 h 7"/>
              <a:gd name="T14" fmla="*/ 8 w 9"/>
              <a:gd name="T15" fmla="*/ 5 h 7"/>
              <a:gd name="T16" fmla="*/ 8 w 9"/>
              <a:gd name="T17" fmla="*/ 6 h 7"/>
              <a:gd name="T18" fmla="*/ 8 w 9"/>
              <a:gd name="T19" fmla="*/ 6 h 7"/>
              <a:gd name="T20" fmla="*/ 7 w 9"/>
              <a:gd name="T21" fmla="*/ 6 h 7"/>
              <a:gd name="T22" fmla="*/ 7 w 9"/>
              <a:gd name="T23" fmla="*/ 7 h 7"/>
              <a:gd name="T24" fmla="*/ 6 w 9"/>
              <a:gd name="T25" fmla="*/ 7 h 7"/>
              <a:gd name="T26" fmla="*/ 5 w 9"/>
              <a:gd name="T27" fmla="*/ 7 h 7"/>
              <a:gd name="T28" fmla="*/ 5 w 9"/>
              <a:gd name="T29" fmla="*/ 7 h 7"/>
              <a:gd name="T30" fmla="*/ 4 w 9"/>
              <a:gd name="T31" fmla="*/ 7 h 7"/>
              <a:gd name="T32" fmla="*/ 3 w 9"/>
              <a:gd name="T33" fmla="*/ 7 h 7"/>
              <a:gd name="T34" fmla="*/ 2 w 9"/>
              <a:gd name="T35" fmla="*/ 7 h 7"/>
              <a:gd name="T36" fmla="*/ 1 w 9"/>
              <a:gd name="T37" fmla="*/ 7 h 7"/>
              <a:gd name="T38" fmla="*/ 1 w 9"/>
              <a:gd name="T39" fmla="*/ 6 h 7"/>
              <a:gd name="T40" fmla="*/ 0 w 9"/>
              <a:gd name="T41" fmla="*/ 6 h 7"/>
              <a:gd name="T42" fmla="*/ 0 w 9"/>
              <a:gd name="T43" fmla="*/ 6 h 7"/>
              <a:gd name="T44" fmla="*/ 0 w 9"/>
              <a:gd name="T45" fmla="*/ 5 h 7"/>
              <a:gd name="T46" fmla="*/ 1 w 9"/>
              <a:gd name="T47" fmla="*/ 4 h 7"/>
              <a:gd name="T48" fmla="*/ 1 w 9"/>
              <a:gd name="T49" fmla="*/ 3 h 7"/>
              <a:gd name="T50" fmla="*/ 2 w 9"/>
              <a:gd name="T51" fmla="*/ 2 h 7"/>
              <a:gd name="T52" fmla="*/ 3 w 9"/>
              <a:gd name="T53" fmla="*/ 1 h 7"/>
              <a:gd name="T54" fmla="*/ 4 w 9"/>
              <a:gd name="T55" fmla="*/ 1 h 7"/>
              <a:gd name="T56" fmla="*/ 4 w 9"/>
              <a:gd name="T57" fmla="*/ 0 h 7"/>
              <a:gd name="T58" fmla="*/ 5 w 9"/>
              <a:gd name="T59" fmla="*/ 0 h 7"/>
              <a:gd name="T60" fmla="*/ 5 w 9"/>
              <a:gd name="T61" fmla="*/ 0 h 7"/>
              <a:gd name="T62" fmla="*/ 6 w 9"/>
              <a:gd name="T63" fmla="*/ 0 h 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9"/>
              <a:gd name="T97" fmla="*/ 0 h 7"/>
              <a:gd name="T98" fmla="*/ 9 w 9"/>
              <a:gd name="T99" fmla="*/ 7 h 7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9" h="7">
                <a:moveTo>
                  <a:pt x="6" y="0"/>
                </a:moveTo>
                <a:lnTo>
                  <a:pt x="7" y="0"/>
                </a:lnTo>
                <a:lnTo>
                  <a:pt x="8" y="0"/>
                </a:lnTo>
                <a:lnTo>
                  <a:pt x="8" y="1"/>
                </a:lnTo>
                <a:lnTo>
                  <a:pt x="9" y="2"/>
                </a:lnTo>
                <a:lnTo>
                  <a:pt x="9" y="3"/>
                </a:lnTo>
                <a:lnTo>
                  <a:pt x="9" y="4"/>
                </a:lnTo>
                <a:lnTo>
                  <a:pt x="8" y="5"/>
                </a:lnTo>
                <a:lnTo>
                  <a:pt x="8" y="6"/>
                </a:lnTo>
                <a:lnTo>
                  <a:pt x="7" y="6"/>
                </a:lnTo>
                <a:lnTo>
                  <a:pt x="7" y="7"/>
                </a:lnTo>
                <a:lnTo>
                  <a:pt x="6" y="7"/>
                </a:lnTo>
                <a:lnTo>
                  <a:pt x="5" y="7"/>
                </a:lnTo>
                <a:lnTo>
                  <a:pt x="4" y="7"/>
                </a:lnTo>
                <a:lnTo>
                  <a:pt x="3" y="7"/>
                </a:lnTo>
                <a:lnTo>
                  <a:pt x="2" y="7"/>
                </a:lnTo>
                <a:lnTo>
                  <a:pt x="1" y="7"/>
                </a:lnTo>
                <a:lnTo>
                  <a:pt x="1" y="6"/>
                </a:lnTo>
                <a:lnTo>
                  <a:pt x="0" y="6"/>
                </a:lnTo>
                <a:lnTo>
                  <a:pt x="0" y="5"/>
                </a:lnTo>
                <a:lnTo>
                  <a:pt x="1" y="4"/>
                </a:lnTo>
                <a:lnTo>
                  <a:pt x="1" y="3"/>
                </a:lnTo>
                <a:lnTo>
                  <a:pt x="2" y="2"/>
                </a:lnTo>
                <a:lnTo>
                  <a:pt x="3" y="1"/>
                </a:lnTo>
                <a:lnTo>
                  <a:pt x="4" y="1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21" name="Freeform 189"/>
          <p:cNvSpPr>
            <a:spLocks/>
          </p:cNvSpPr>
          <p:nvPr/>
        </p:nvSpPr>
        <p:spPr bwMode="auto">
          <a:xfrm>
            <a:off x="1608309" y="5119863"/>
            <a:ext cx="4961" cy="8495"/>
          </a:xfrm>
          <a:custGeom>
            <a:avLst/>
            <a:gdLst>
              <a:gd name="T0" fmla="*/ 5 w 5"/>
              <a:gd name="T1" fmla="*/ 1 h 9"/>
              <a:gd name="T2" fmla="*/ 5 w 5"/>
              <a:gd name="T3" fmla="*/ 6 h 9"/>
              <a:gd name="T4" fmla="*/ 5 w 5"/>
              <a:gd name="T5" fmla="*/ 7 h 9"/>
              <a:gd name="T6" fmla="*/ 4 w 5"/>
              <a:gd name="T7" fmla="*/ 7 h 9"/>
              <a:gd name="T8" fmla="*/ 4 w 5"/>
              <a:gd name="T9" fmla="*/ 8 h 9"/>
              <a:gd name="T10" fmla="*/ 3 w 5"/>
              <a:gd name="T11" fmla="*/ 8 h 9"/>
              <a:gd name="T12" fmla="*/ 2 w 5"/>
              <a:gd name="T13" fmla="*/ 9 h 9"/>
              <a:gd name="T14" fmla="*/ 1 w 5"/>
              <a:gd name="T15" fmla="*/ 9 h 9"/>
              <a:gd name="T16" fmla="*/ 0 w 5"/>
              <a:gd name="T17" fmla="*/ 9 h 9"/>
              <a:gd name="T18" fmla="*/ 0 w 5"/>
              <a:gd name="T19" fmla="*/ 8 h 9"/>
              <a:gd name="T20" fmla="*/ 0 w 5"/>
              <a:gd name="T21" fmla="*/ 8 h 9"/>
              <a:gd name="T22" fmla="*/ 0 w 5"/>
              <a:gd name="T23" fmla="*/ 7 h 9"/>
              <a:gd name="T24" fmla="*/ 0 w 5"/>
              <a:gd name="T25" fmla="*/ 6 h 9"/>
              <a:gd name="T26" fmla="*/ 0 w 5"/>
              <a:gd name="T27" fmla="*/ 5 h 9"/>
              <a:gd name="T28" fmla="*/ 0 w 5"/>
              <a:gd name="T29" fmla="*/ 5 h 9"/>
              <a:gd name="T30" fmla="*/ 0 w 5"/>
              <a:gd name="T31" fmla="*/ 4 h 9"/>
              <a:gd name="T32" fmla="*/ 0 w 5"/>
              <a:gd name="T33" fmla="*/ 4 h 9"/>
              <a:gd name="T34" fmla="*/ 0 w 5"/>
              <a:gd name="T35" fmla="*/ 3 h 9"/>
              <a:gd name="T36" fmla="*/ 0 w 5"/>
              <a:gd name="T37" fmla="*/ 2 h 9"/>
              <a:gd name="T38" fmla="*/ 1 w 5"/>
              <a:gd name="T39" fmla="*/ 2 h 9"/>
              <a:gd name="T40" fmla="*/ 1 w 5"/>
              <a:gd name="T41" fmla="*/ 1 h 9"/>
              <a:gd name="T42" fmla="*/ 2 w 5"/>
              <a:gd name="T43" fmla="*/ 1 h 9"/>
              <a:gd name="T44" fmla="*/ 3 w 5"/>
              <a:gd name="T45" fmla="*/ 1 h 9"/>
              <a:gd name="T46" fmla="*/ 3 w 5"/>
              <a:gd name="T47" fmla="*/ 0 h 9"/>
              <a:gd name="T48" fmla="*/ 4 w 5"/>
              <a:gd name="T49" fmla="*/ 0 h 9"/>
              <a:gd name="T50" fmla="*/ 5 w 5"/>
              <a:gd name="T51" fmla="*/ 0 h 9"/>
              <a:gd name="T52" fmla="*/ 5 w 5"/>
              <a:gd name="T53" fmla="*/ 1 h 9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5"/>
              <a:gd name="T82" fmla="*/ 0 h 9"/>
              <a:gd name="T83" fmla="*/ 5 w 5"/>
              <a:gd name="T84" fmla="*/ 9 h 9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5" h="9">
                <a:moveTo>
                  <a:pt x="5" y="1"/>
                </a:moveTo>
                <a:lnTo>
                  <a:pt x="5" y="6"/>
                </a:lnTo>
                <a:lnTo>
                  <a:pt x="5" y="7"/>
                </a:lnTo>
                <a:lnTo>
                  <a:pt x="4" y="7"/>
                </a:lnTo>
                <a:lnTo>
                  <a:pt x="4" y="8"/>
                </a:lnTo>
                <a:lnTo>
                  <a:pt x="3" y="8"/>
                </a:lnTo>
                <a:lnTo>
                  <a:pt x="2" y="9"/>
                </a:lnTo>
                <a:lnTo>
                  <a:pt x="1" y="9"/>
                </a:lnTo>
                <a:lnTo>
                  <a:pt x="0" y="9"/>
                </a:lnTo>
                <a:lnTo>
                  <a:pt x="0" y="8"/>
                </a:lnTo>
                <a:lnTo>
                  <a:pt x="0" y="7"/>
                </a:lnTo>
                <a:lnTo>
                  <a:pt x="0" y="6"/>
                </a:lnTo>
                <a:lnTo>
                  <a:pt x="0" y="5"/>
                </a:lnTo>
                <a:lnTo>
                  <a:pt x="0" y="4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3" y="1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5" y="1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22" name="Freeform 190"/>
          <p:cNvSpPr>
            <a:spLocks/>
          </p:cNvSpPr>
          <p:nvPr/>
        </p:nvSpPr>
        <p:spPr bwMode="auto">
          <a:xfrm>
            <a:off x="1568616" y="5109480"/>
            <a:ext cx="4961" cy="2831"/>
          </a:xfrm>
          <a:custGeom>
            <a:avLst/>
            <a:gdLst>
              <a:gd name="T0" fmla="*/ 3 w 5"/>
              <a:gd name="T1" fmla="*/ 0 h 3"/>
              <a:gd name="T2" fmla="*/ 3 w 5"/>
              <a:gd name="T3" fmla="*/ 0 h 3"/>
              <a:gd name="T4" fmla="*/ 4 w 5"/>
              <a:gd name="T5" fmla="*/ 0 h 3"/>
              <a:gd name="T6" fmla="*/ 4 w 5"/>
              <a:gd name="T7" fmla="*/ 1 h 3"/>
              <a:gd name="T8" fmla="*/ 5 w 5"/>
              <a:gd name="T9" fmla="*/ 2 h 3"/>
              <a:gd name="T10" fmla="*/ 5 w 5"/>
              <a:gd name="T11" fmla="*/ 3 h 3"/>
              <a:gd name="T12" fmla="*/ 4 w 5"/>
              <a:gd name="T13" fmla="*/ 3 h 3"/>
              <a:gd name="T14" fmla="*/ 4 w 5"/>
              <a:gd name="T15" fmla="*/ 3 h 3"/>
              <a:gd name="T16" fmla="*/ 3 w 5"/>
              <a:gd name="T17" fmla="*/ 3 h 3"/>
              <a:gd name="T18" fmla="*/ 3 w 5"/>
              <a:gd name="T19" fmla="*/ 3 h 3"/>
              <a:gd name="T20" fmla="*/ 2 w 5"/>
              <a:gd name="T21" fmla="*/ 3 h 3"/>
              <a:gd name="T22" fmla="*/ 1 w 5"/>
              <a:gd name="T23" fmla="*/ 3 h 3"/>
              <a:gd name="T24" fmla="*/ 0 w 5"/>
              <a:gd name="T25" fmla="*/ 3 h 3"/>
              <a:gd name="T26" fmla="*/ 0 w 5"/>
              <a:gd name="T27" fmla="*/ 2 h 3"/>
              <a:gd name="T28" fmla="*/ 0 w 5"/>
              <a:gd name="T29" fmla="*/ 1 h 3"/>
              <a:gd name="T30" fmla="*/ 1 w 5"/>
              <a:gd name="T31" fmla="*/ 1 h 3"/>
              <a:gd name="T32" fmla="*/ 2 w 5"/>
              <a:gd name="T33" fmla="*/ 0 h 3"/>
              <a:gd name="T34" fmla="*/ 3 w 5"/>
              <a:gd name="T35" fmla="*/ 0 h 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5"/>
              <a:gd name="T55" fmla="*/ 0 h 3"/>
              <a:gd name="T56" fmla="*/ 5 w 5"/>
              <a:gd name="T57" fmla="*/ 3 h 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5" h="3">
                <a:moveTo>
                  <a:pt x="3" y="0"/>
                </a:moveTo>
                <a:lnTo>
                  <a:pt x="3" y="0"/>
                </a:lnTo>
                <a:lnTo>
                  <a:pt x="4" y="0"/>
                </a:lnTo>
                <a:lnTo>
                  <a:pt x="4" y="1"/>
                </a:lnTo>
                <a:lnTo>
                  <a:pt x="5" y="2"/>
                </a:lnTo>
                <a:lnTo>
                  <a:pt x="5" y="3"/>
                </a:lnTo>
                <a:lnTo>
                  <a:pt x="4" y="3"/>
                </a:lnTo>
                <a:lnTo>
                  <a:pt x="3" y="3"/>
                </a:lnTo>
                <a:lnTo>
                  <a:pt x="2" y="3"/>
                </a:lnTo>
                <a:lnTo>
                  <a:pt x="1" y="3"/>
                </a:lnTo>
                <a:lnTo>
                  <a:pt x="0" y="3"/>
                </a:lnTo>
                <a:lnTo>
                  <a:pt x="0" y="2"/>
                </a:lnTo>
                <a:lnTo>
                  <a:pt x="0" y="1"/>
                </a:lnTo>
                <a:lnTo>
                  <a:pt x="1" y="1"/>
                </a:lnTo>
                <a:lnTo>
                  <a:pt x="2" y="0"/>
                </a:lnTo>
                <a:lnTo>
                  <a:pt x="3" y="0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23" name="Freeform 191"/>
          <p:cNvSpPr>
            <a:spLocks/>
          </p:cNvSpPr>
          <p:nvPr/>
        </p:nvSpPr>
        <p:spPr bwMode="auto">
          <a:xfrm>
            <a:off x="1569608" y="5115144"/>
            <a:ext cx="2977" cy="3776"/>
          </a:xfrm>
          <a:custGeom>
            <a:avLst/>
            <a:gdLst>
              <a:gd name="T0" fmla="*/ 1 w 3"/>
              <a:gd name="T1" fmla="*/ 0 h 4"/>
              <a:gd name="T2" fmla="*/ 2 w 3"/>
              <a:gd name="T3" fmla="*/ 0 h 4"/>
              <a:gd name="T4" fmla="*/ 2 w 3"/>
              <a:gd name="T5" fmla="*/ 0 h 4"/>
              <a:gd name="T6" fmla="*/ 3 w 3"/>
              <a:gd name="T7" fmla="*/ 0 h 4"/>
              <a:gd name="T8" fmla="*/ 3 w 3"/>
              <a:gd name="T9" fmla="*/ 1 h 4"/>
              <a:gd name="T10" fmla="*/ 3 w 3"/>
              <a:gd name="T11" fmla="*/ 2 h 4"/>
              <a:gd name="T12" fmla="*/ 2 w 3"/>
              <a:gd name="T13" fmla="*/ 2 h 4"/>
              <a:gd name="T14" fmla="*/ 2 w 3"/>
              <a:gd name="T15" fmla="*/ 3 h 4"/>
              <a:gd name="T16" fmla="*/ 2 w 3"/>
              <a:gd name="T17" fmla="*/ 3 h 4"/>
              <a:gd name="T18" fmla="*/ 2 w 3"/>
              <a:gd name="T19" fmla="*/ 4 h 4"/>
              <a:gd name="T20" fmla="*/ 1 w 3"/>
              <a:gd name="T21" fmla="*/ 4 h 4"/>
              <a:gd name="T22" fmla="*/ 0 w 3"/>
              <a:gd name="T23" fmla="*/ 3 h 4"/>
              <a:gd name="T24" fmla="*/ 0 w 3"/>
              <a:gd name="T25" fmla="*/ 2 h 4"/>
              <a:gd name="T26" fmla="*/ 0 w 3"/>
              <a:gd name="T27" fmla="*/ 1 h 4"/>
              <a:gd name="T28" fmla="*/ 0 w 3"/>
              <a:gd name="T29" fmla="*/ 0 h 4"/>
              <a:gd name="T30" fmla="*/ 1 w 3"/>
              <a:gd name="T31" fmla="*/ 0 h 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"/>
              <a:gd name="T49" fmla="*/ 0 h 4"/>
              <a:gd name="T50" fmla="*/ 3 w 3"/>
              <a:gd name="T51" fmla="*/ 4 h 4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" h="4">
                <a:moveTo>
                  <a:pt x="1" y="0"/>
                </a:moveTo>
                <a:lnTo>
                  <a:pt x="2" y="0"/>
                </a:lnTo>
                <a:lnTo>
                  <a:pt x="3" y="0"/>
                </a:lnTo>
                <a:lnTo>
                  <a:pt x="3" y="1"/>
                </a:lnTo>
                <a:lnTo>
                  <a:pt x="3" y="2"/>
                </a:lnTo>
                <a:lnTo>
                  <a:pt x="2" y="2"/>
                </a:lnTo>
                <a:lnTo>
                  <a:pt x="2" y="3"/>
                </a:lnTo>
                <a:lnTo>
                  <a:pt x="2" y="4"/>
                </a:lnTo>
                <a:lnTo>
                  <a:pt x="1" y="4"/>
                </a:lnTo>
                <a:lnTo>
                  <a:pt x="0" y="3"/>
                </a:lnTo>
                <a:lnTo>
                  <a:pt x="0" y="2"/>
                </a:ln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24" name="Freeform 192"/>
          <p:cNvSpPr>
            <a:spLocks/>
          </p:cNvSpPr>
          <p:nvPr/>
        </p:nvSpPr>
        <p:spPr bwMode="auto">
          <a:xfrm>
            <a:off x="1602355" y="5150068"/>
            <a:ext cx="3969" cy="3776"/>
          </a:xfrm>
          <a:custGeom>
            <a:avLst/>
            <a:gdLst>
              <a:gd name="T0" fmla="*/ 0 w 4"/>
              <a:gd name="T1" fmla="*/ 0 h 4"/>
              <a:gd name="T2" fmla="*/ 1 w 4"/>
              <a:gd name="T3" fmla="*/ 0 h 4"/>
              <a:gd name="T4" fmla="*/ 2 w 4"/>
              <a:gd name="T5" fmla="*/ 0 h 4"/>
              <a:gd name="T6" fmla="*/ 3 w 4"/>
              <a:gd name="T7" fmla="*/ 1 h 4"/>
              <a:gd name="T8" fmla="*/ 4 w 4"/>
              <a:gd name="T9" fmla="*/ 1 h 4"/>
              <a:gd name="T10" fmla="*/ 4 w 4"/>
              <a:gd name="T11" fmla="*/ 2 h 4"/>
              <a:gd name="T12" fmla="*/ 3 w 4"/>
              <a:gd name="T13" fmla="*/ 2 h 4"/>
              <a:gd name="T14" fmla="*/ 3 w 4"/>
              <a:gd name="T15" fmla="*/ 3 h 4"/>
              <a:gd name="T16" fmla="*/ 2 w 4"/>
              <a:gd name="T17" fmla="*/ 3 h 4"/>
              <a:gd name="T18" fmla="*/ 2 w 4"/>
              <a:gd name="T19" fmla="*/ 4 h 4"/>
              <a:gd name="T20" fmla="*/ 1 w 4"/>
              <a:gd name="T21" fmla="*/ 4 h 4"/>
              <a:gd name="T22" fmla="*/ 0 w 4"/>
              <a:gd name="T23" fmla="*/ 4 h 4"/>
              <a:gd name="T24" fmla="*/ 0 w 4"/>
              <a:gd name="T25" fmla="*/ 3 h 4"/>
              <a:gd name="T26" fmla="*/ 0 w 4"/>
              <a:gd name="T27" fmla="*/ 3 h 4"/>
              <a:gd name="T28" fmla="*/ 0 w 4"/>
              <a:gd name="T29" fmla="*/ 2 h 4"/>
              <a:gd name="T30" fmla="*/ 0 w 4"/>
              <a:gd name="T31" fmla="*/ 2 h 4"/>
              <a:gd name="T32" fmla="*/ 0 w 4"/>
              <a:gd name="T33" fmla="*/ 1 h 4"/>
              <a:gd name="T34" fmla="*/ 0 w 4"/>
              <a:gd name="T35" fmla="*/ 1 h 4"/>
              <a:gd name="T36" fmla="*/ 0 w 4"/>
              <a:gd name="T37" fmla="*/ 0 h 4"/>
              <a:gd name="T38" fmla="*/ 0 w 4"/>
              <a:gd name="T39" fmla="*/ 0 h 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4"/>
              <a:gd name="T61" fmla="*/ 0 h 4"/>
              <a:gd name="T62" fmla="*/ 4 w 4"/>
              <a:gd name="T63" fmla="*/ 4 h 4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4" h="4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3" y="1"/>
                </a:lnTo>
                <a:lnTo>
                  <a:pt x="4" y="1"/>
                </a:lnTo>
                <a:lnTo>
                  <a:pt x="4" y="2"/>
                </a:lnTo>
                <a:lnTo>
                  <a:pt x="3" y="2"/>
                </a:lnTo>
                <a:lnTo>
                  <a:pt x="3" y="3"/>
                </a:lnTo>
                <a:lnTo>
                  <a:pt x="2" y="3"/>
                </a:lnTo>
                <a:lnTo>
                  <a:pt x="2" y="4"/>
                </a:lnTo>
                <a:lnTo>
                  <a:pt x="1" y="4"/>
                </a:lnTo>
                <a:lnTo>
                  <a:pt x="0" y="4"/>
                </a:lnTo>
                <a:lnTo>
                  <a:pt x="0" y="3"/>
                </a:lnTo>
                <a:lnTo>
                  <a:pt x="0" y="2"/>
                </a:lnTo>
                <a:lnTo>
                  <a:pt x="0" y="1"/>
                </a:lnTo>
                <a:lnTo>
                  <a:pt x="0" y="0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25" name="Freeform 193"/>
          <p:cNvSpPr>
            <a:spLocks/>
          </p:cNvSpPr>
          <p:nvPr/>
        </p:nvSpPr>
        <p:spPr bwMode="auto">
          <a:xfrm>
            <a:off x="1580524" y="5134965"/>
            <a:ext cx="2977" cy="4720"/>
          </a:xfrm>
          <a:custGeom>
            <a:avLst/>
            <a:gdLst>
              <a:gd name="T0" fmla="*/ 0 w 3"/>
              <a:gd name="T1" fmla="*/ 2 h 5"/>
              <a:gd name="T2" fmla="*/ 0 w 3"/>
              <a:gd name="T3" fmla="*/ 1 h 5"/>
              <a:gd name="T4" fmla="*/ 0 w 3"/>
              <a:gd name="T5" fmla="*/ 0 h 5"/>
              <a:gd name="T6" fmla="*/ 1 w 3"/>
              <a:gd name="T7" fmla="*/ 0 h 5"/>
              <a:gd name="T8" fmla="*/ 1 w 3"/>
              <a:gd name="T9" fmla="*/ 1 h 5"/>
              <a:gd name="T10" fmla="*/ 2 w 3"/>
              <a:gd name="T11" fmla="*/ 1 h 5"/>
              <a:gd name="T12" fmla="*/ 1 w 3"/>
              <a:gd name="T13" fmla="*/ 2 h 5"/>
              <a:gd name="T14" fmla="*/ 2 w 3"/>
              <a:gd name="T15" fmla="*/ 2 h 5"/>
              <a:gd name="T16" fmla="*/ 2 w 3"/>
              <a:gd name="T17" fmla="*/ 2 h 5"/>
              <a:gd name="T18" fmla="*/ 3 w 3"/>
              <a:gd name="T19" fmla="*/ 2 h 5"/>
              <a:gd name="T20" fmla="*/ 3 w 3"/>
              <a:gd name="T21" fmla="*/ 3 h 5"/>
              <a:gd name="T22" fmla="*/ 2 w 3"/>
              <a:gd name="T23" fmla="*/ 3 h 5"/>
              <a:gd name="T24" fmla="*/ 2 w 3"/>
              <a:gd name="T25" fmla="*/ 4 h 5"/>
              <a:gd name="T26" fmla="*/ 3 w 3"/>
              <a:gd name="T27" fmla="*/ 4 h 5"/>
              <a:gd name="T28" fmla="*/ 2 w 3"/>
              <a:gd name="T29" fmla="*/ 5 h 5"/>
              <a:gd name="T30" fmla="*/ 2 w 3"/>
              <a:gd name="T31" fmla="*/ 4 h 5"/>
              <a:gd name="T32" fmla="*/ 1 w 3"/>
              <a:gd name="T33" fmla="*/ 4 h 5"/>
              <a:gd name="T34" fmla="*/ 0 w 3"/>
              <a:gd name="T35" fmla="*/ 4 h 5"/>
              <a:gd name="T36" fmla="*/ 0 w 3"/>
              <a:gd name="T37" fmla="*/ 3 h 5"/>
              <a:gd name="T38" fmla="*/ 0 w 3"/>
              <a:gd name="T39" fmla="*/ 2 h 5"/>
              <a:gd name="T40" fmla="*/ 0 w 3"/>
              <a:gd name="T41" fmla="*/ 2 h 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3"/>
              <a:gd name="T64" fmla="*/ 0 h 5"/>
              <a:gd name="T65" fmla="*/ 3 w 3"/>
              <a:gd name="T66" fmla="*/ 5 h 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3" h="5">
                <a:moveTo>
                  <a:pt x="0" y="2"/>
                </a:move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1" y="1"/>
                </a:lnTo>
                <a:lnTo>
                  <a:pt x="2" y="1"/>
                </a:lnTo>
                <a:lnTo>
                  <a:pt x="1" y="2"/>
                </a:lnTo>
                <a:lnTo>
                  <a:pt x="2" y="2"/>
                </a:lnTo>
                <a:lnTo>
                  <a:pt x="3" y="2"/>
                </a:lnTo>
                <a:lnTo>
                  <a:pt x="3" y="3"/>
                </a:lnTo>
                <a:lnTo>
                  <a:pt x="2" y="3"/>
                </a:lnTo>
                <a:lnTo>
                  <a:pt x="2" y="4"/>
                </a:lnTo>
                <a:lnTo>
                  <a:pt x="3" y="4"/>
                </a:lnTo>
                <a:lnTo>
                  <a:pt x="2" y="5"/>
                </a:lnTo>
                <a:lnTo>
                  <a:pt x="2" y="4"/>
                </a:lnTo>
                <a:lnTo>
                  <a:pt x="1" y="4"/>
                </a:lnTo>
                <a:lnTo>
                  <a:pt x="0" y="4"/>
                </a:lnTo>
                <a:lnTo>
                  <a:pt x="0" y="3"/>
                </a:lnTo>
                <a:lnTo>
                  <a:pt x="0" y="2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26" name="Freeform 194"/>
          <p:cNvSpPr>
            <a:spLocks/>
          </p:cNvSpPr>
          <p:nvPr/>
        </p:nvSpPr>
        <p:spPr bwMode="auto">
          <a:xfrm>
            <a:off x="1584493" y="5076444"/>
            <a:ext cx="3969" cy="2832"/>
          </a:xfrm>
          <a:custGeom>
            <a:avLst/>
            <a:gdLst>
              <a:gd name="T0" fmla="*/ 1 w 4"/>
              <a:gd name="T1" fmla="*/ 0 h 3"/>
              <a:gd name="T2" fmla="*/ 1 w 4"/>
              <a:gd name="T3" fmla="*/ 0 h 3"/>
              <a:gd name="T4" fmla="*/ 2 w 4"/>
              <a:gd name="T5" fmla="*/ 0 h 3"/>
              <a:gd name="T6" fmla="*/ 3 w 4"/>
              <a:gd name="T7" fmla="*/ 0 h 3"/>
              <a:gd name="T8" fmla="*/ 4 w 4"/>
              <a:gd name="T9" fmla="*/ 1 h 3"/>
              <a:gd name="T10" fmla="*/ 4 w 4"/>
              <a:gd name="T11" fmla="*/ 2 h 3"/>
              <a:gd name="T12" fmla="*/ 3 w 4"/>
              <a:gd name="T13" fmla="*/ 2 h 3"/>
              <a:gd name="T14" fmla="*/ 2 w 4"/>
              <a:gd name="T15" fmla="*/ 3 h 3"/>
              <a:gd name="T16" fmla="*/ 1 w 4"/>
              <a:gd name="T17" fmla="*/ 3 h 3"/>
              <a:gd name="T18" fmla="*/ 0 w 4"/>
              <a:gd name="T19" fmla="*/ 2 h 3"/>
              <a:gd name="T20" fmla="*/ 0 w 4"/>
              <a:gd name="T21" fmla="*/ 1 h 3"/>
              <a:gd name="T22" fmla="*/ 0 w 4"/>
              <a:gd name="T23" fmla="*/ 0 h 3"/>
              <a:gd name="T24" fmla="*/ 1 w 4"/>
              <a:gd name="T25" fmla="*/ 0 h 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4"/>
              <a:gd name="T40" fmla="*/ 0 h 3"/>
              <a:gd name="T41" fmla="*/ 4 w 4"/>
              <a:gd name="T42" fmla="*/ 3 h 3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4" h="3">
                <a:moveTo>
                  <a:pt x="1" y="0"/>
                </a:move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4" y="1"/>
                </a:lnTo>
                <a:lnTo>
                  <a:pt x="4" y="2"/>
                </a:lnTo>
                <a:lnTo>
                  <a:pt x="3" y="2"/>
                </a:lnTo>
                <a:lnTo>
                  <a:pt x="2" y="3"/>
                </a:lnTo>
                <a:lnTo>
                  <a:pt x="1" y="3"/>
                </a:lnTo>
                <a:lnTo>
                  <a:pt x="0" y="2"/>
                </a:ln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27" name="Freeform 195"/>
          <p:cNvSpPr>
            <a:spLocks/>
          </p:cNvSpPr>
          <p:nvPr/>
        </p:nvSpPr>
        <p:spPr bwMode="auto">
          <a:xfrm>
            <a:off x="1578539" y="5101929"/>
            <a:ext cx="2977" cy="2831"/>
          </a:xfrm>
          <a:custGeom>
            <a:avLst/>
            <a:gdLst>
              <a:gd name="T0" fmla="*/ 0 w 3"/>
              <a:gd name="T1" fmla="*/ 1 h 3"/>
              <a:gd name="T2" fmla="*/ 0 w 3"/>
              <a:gd name="T3" fmla="*/ 0 h 3"/>
              <a:gd name="T4" fmla="*/ 1 w 3"/>
              <a:gd name="T5" fmla="*/ 0 h 3"/>
              <a:gd name="T6" fmla="*/ 2 w 3"/>
              <a:gd name="T7" fmla="*/ 0 h 3"/>
              <a:gd name="T8" fmla="*/ 3 w 3"/>
              <a:gd name="T9" fmla="*/ 0 h 3"/>
              <a:gd name="T10" fmla="*/ 3 w 3"/>
              <a:gd name="T11" fmla="*/ 1 h 3"/>
              <a:gd name="T12" fmla="*/ 2 w 3"/>
              <a:gd name="T13" fmla="*/ 2 h 3"/>
              <a:gd name="T14" fmla="*/ 2 w 3"/>
              <a:gd name="T15" fmla="*/ 3 h 3"/>
              <a:gd name="T16" fmla="*/ 1 w 3"/>
              <a:gd name="T17" fmla="*/ 3 h 3"/>
              <a:gd name="T18" fmla="*/ 1 w 3"/>
              <a:gd name="T19" fmla="*/ 2 h 3"/>
              <a:gd name="T20" fmla="*/ 0 w 3"/>
              <a:gd name="T21" fmla="*/ 2 h 3"/>
              <a:gd name="T22" fmla="*/ 0 w 3"/>
              <a:gd name="T23" fmla="*/ 1 h 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"/>
              <a:gd name="T37" fmla="*/ 0 h 3"/>
              <a:gd name="T38" fmla="*/ 3 w 3"/>
              <a:gd name="T39" fmla="*/ 3 h 3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" h="3">
                <a:moveTo>
                  <a:pt x="0" y="1"/>
                </a:moveTo>
                <a:lnTo>
                  <a:pt x="0" y="0"/>
                </a:ln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3" y="1"/>
                </a:lnTo>
                <a:lnTo>
                  <a:pt x="2" y="2"/>
                </a:lnTo>
                <a:lnTo>
                  <a:pt x="2" y="3"/>
                </a:lnTo>
                <a:lnTo>
                  <a:pt x="1" y="3"/>
                </a:lnTo>
                <a:lnTo>
                  <a:pt x="1" y="2"/>
                </a:lnTo>
                <a:lnTo>
                  <a:pt x="0" y="2"/>
                </a:lnTo>
                <a:lnTo>
                  <a:pt x="0" y="1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28" name="Freeform 196"/>
          <p:cNvSpPr>
            <a:spLocks/>
          </p:cNvSpPr>
          <p:nvPr/>
        </p:nvSpPr>
        <p:spPr bwMode="auto">
          <a:xfrm>
            <a:off x="1511061" y="5317138"/>
            <a:ext cx="1985" cy="1888"/>
          </a:xfrm>
          <a:custGeom>
            <a:avLst/>
            <a:gdLst>
              <a:gd name="T0" fmla="*/ 1 w 2"/>
              <a:gd name="T1" fmla="*/ 1 h 2"/>
              <a:gd name="T2" fmla="*/ 0 w 2"/>
              <a:gd name="T3" fmla="*/ 1 h 2"/>
              <a:gd name="T4" fmla="*/ 0 w 2"/>
              <a:gd name="T5" fmla="*/ 1 h 2"/>
              <a:gd name="T6" fmla="*/ 0 w 2"/>
              <a:gd name="T7" fmla="*/ 0 h 2"/>
              <a:gd name="T8" fmla="*/ 1 w 2"/>
              <a:gd name="T9" fmla="*/ 0 h 2"/>
              <a:gd name="T10" fmla="*/ 2 w 2"/>
              <a:gd name="T11" fmla="*/ 0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2 h 2"/>
              <a:gd name="T18" fmla="*/ 1 w 2"/>
              <a:gd name="T19" fmla="*/ 2 h 2"/>
              <a:gd name="T20" fmla="*/ 1 w 2"/>
              <a:gd name="T21" fmla="*/ 1 h 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"/>
              <a:gd name="T34" fmla="*/ 0 h 2"/>
              <a:gd name="T35" fmla="*/ 2 w 2"/>
              <a:gd name="T36" fmla="*/ 2 h 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" h="2">
                <a:moveTo>
                  <a:pt x="1" y="1"/>
                </a:move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2" y="0"/>
                </a:lnTo>
                <a:lnTo>
                  <a:pt x="2" y="1"/>
                </a:lnTo>
                <a:lnTo>
                  <a:pt x="2" y="2"/>
                </a:lnTo>
                <a:lnTo>
                  <a:pt x="1" y="2"/>
                </a:lnTo>
                <a:lnTo>
                  <a:pt x="1" y="1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29" name="Freeform 197"/>
          <p:cNvSpPr>
            <a:spLocks/>
          </p:cNvSpPr>
          <p:nvPr/>
        </p:nvSpPr>
        <p:spPr bwMode="auto">
          <a:xfrm>
            <a:off x="1565639" y="5115144"/>
            <a:ext cx="1985" cy="2831"/>
          </a:xfrm>
          <a:custGeom>
            <a:avLst/>
            <a:gdLst>
              <a:gd name="T0" fmla="*/ 1 w 2"/>
              <a:gd name="T1" fmla="*/ 0 h 3"/>
              <a:gd name="T2" fmla="*/ 1 w 2"/>
              <a:gd name="T3" fmla="*/ 1 h 3"/>
              <a:gd name="T4" fmla="*/ 2 w 2"/>
              <a:gd name="T5" fmla="*/ 1 h 3"/>
              <a:gd name="T6" fmla="*/ 2 w 2"/>
              <a:gd name="T7" fmla="*/ 2 h 3"/>
              <a:gd name="T8" fmla="*/ 2 w 2"/>
              <a:gd name="T9" fmla="*/ 3 h 3"/>
              <a:gd name="T10" fmla="*/ 1 w 2"/>
              <a:gd name="T11" fmla="*/ 3 h 3"/>
              <a:gd name="T12" fmla="*/ 1 w 2"/>
              <a:gd name="T13" fmla="*/ 2 h 3"/>
              <a:gd name="T14" fmla="*/ 0 w 2"/>
              <a:gd name="T15" fmla="*/ 2 h 3"/>
              <a:gd name="T16" fmla="*/ 0 w 2"/>
              <a:gd name="T17" fmla="*/ 1 h 3"/>
              <a:gd name="T18" fmla="*/ 0 w 2"/>
              <a:gd name="T19" fmla="*/ 0 h 3"/>
              <a:gd name="T20" fmla="*/ 1 w 2"/>
              <a:gd name="T21" fmla="*/ 0 h 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"/>
              <a:gd name="T34" fmla="*/ 0 h 3"/>
              <a:gd name="T35" fmla="*/ 2 w 2"/>
              <a:gd name="T36" fmla="*/ 3 h 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" h="3">
                <a:moveTo>
                  <a:pt x="1" y="0"/>
                </a:moveTo>
                <a:lnTo>
                  <a:pt x="1" y="1"/>
                </a:lnTo>
                <a:lnTo>
                  <a:pt x="2" y="1"/>
                </a:lnTo>
                <a:lnTo>
                  <a:pt x="2" y="2"/>
                </a:lnTo>
                <a:lnTo>
                  <a:pt x="2" y="3"/>
                </a:lnTo>
                <a:lnTo>
                  <a:pt x="1" y="3"/>
                </a:lnTo>
                <a:lnTo>
                  <a:pt x="1" y="2"/>
                </a:lnTo>
                <a:lnTo>
                  <a:pt x="0" y="2"/>
                </a:ln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30" name="Freeform 198"/>
          <p:cNvSpPr>
            <a:spLocks/>
          </p:cNvSpPr>
          <p:nvPr/>
        </p:nvSpPr>
        <p:spPr bwMode="auto">
          <a:xfrm>
            <a:off x="1514038" y="5298260"/>
            <a:ext cx="993" cy="1888"/>
          </a:xfrm>
          <a:custGeom>
            <a:avLst/>
            <a:gdLst>
              <a:gd name="T0" fmla="*/ 1 w 1"/>
              <a:gd name="T1" fmla="*/ 2 h 2"/>
              <a:gd name="T2" fmla="*/ 0 w 1"/>
              <a:gd name="T3" fmla="*/ 1 h 2"/>
              <a:gd name="T4" fmla="*/ 0 w 1"/>
              <a:gd name="T5" fmla="*/ 0 h 2"/>
              <a:gd name="T6" fmla="*/ 1 w 1"/>
              <a:gd name="T7" fmla="*/ 0 h 2"/>
              <a:gd name="T8" fmla="*/ 1 w 1"/>
              <a:gd name="T9" fmla="*/ 1 h 2"/>
              <a:gd name="T10" fmla="*/ 1 w 1"/>
              <a:gd name="T11" fmla="*/ 1 h 2"/>
              <a:gd name="T12" fmla="*/ 1 w 1"/>
              <a:gd name="T13" fmla="*/ 2 h 2"/>
              <a:gd name="T14" fmla="*/ 1 w 1"/>
              <a:gd name="T15" fmla="*/ 2 h 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"/>
              <a:gd name="T25" fmla="*/ 0 h 2"/>
              <a:gd name="T26" fmla="*/ 1 w 1"/>
              <a:gd name="T27" fmla="*/ 2 h 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" h="2">
                <a:moveTo>
                  <a:pt x="1" y="2"/>
                </a:move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1" y="1"/>
                </a:lnTo>
                <a:lnTo>
                  <a:pt x="1" y="2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31" name="Freeform 199"/>
          <p:cNvSpPr>
            <a:spLocks/>
          </p:cNvSpPr>
          <p:nvPr/>
        </p:nvSpPr>
        <p:spPr bwMode="auto">
          <a:xfrm>
            <a:off x="1513046" y="5322801"/>
            <a:ext cx="1985" cy="1888"/>
          </a:xfrm>
          <a:custGeom>
            <a:avLst/>
            <a:gdLst>
              <a:gd name="T0" fmla="*/ 2 w 2"/>
              <a:gd name="T1" fmla="*/ 1 h 2"/>
              <a:gd name="T2" fmla="*/ 1 w 2"/>
              <a:gd name="T3" fmla="*/ 1 h 2"/>
              <a:gd name="T4" fmla="*/ 1 w 2"/>
              <a:gd name="T5" fmla="*/ 2 h 2"/>
              <a:gd name="T6" fmla="*/ 1 w 2"/>
              <a:gd name="T7" fmla="*/ 1 h 2"/>
              <a:gd name="T8" fmla="*/ 0 w 2"/>
              <a:gd name="T9" fmla="*/ 1 h 2"/>
              <a:gd name="T10" fmla="*/ 0 w 2"/>
              <a:gd name="T11" fmla="*/ 0 h 2"/>
              <a:gd name="T12" fmla="*/ 1 w 2"/>
              <a:gd name="T13" fmla="*/ 0 h 2"/>
              <a:gd name="T14" fmla="*/ 2 w 2"/>
              <a:gd name="T15" fmla="*/ 0 h 2"/>
              <a:gd name="T16" fmla="*/ 2 w 2"/>
              <a:gd name="T17" fmla="*/ 1 h 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"/>
              <a:gd name="T28" fmla="*/ 0 h 2"/>
              <a:gd name="T29" fmla="*/ 2 w 2"/>
              <a:gd name="T30" fmla="*/ 2 h 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" h="2">
                <a:moveTo>
                  <a:pt x="2" y="1"/>
                </a:moveTo>
                <a:lnTo>
                  <a:pt x="1" y="1"/>
                </a:lnTo>
                <a:lnTo>
                  <a:pt x="1" y="2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2" y="0"/>
                </a:lnTo>
                <a:lnTo>
                  <a:pt x="2" y="1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32" name="Freeform 200"/>
          <p:cNvSpPr>
            <a:spLocks/>
          </p:cNvSpPr>
          <p:nvPr/>
        </p:nvSpPr>
        <p:spPr bwMode="auto">
          <a:xfrm>
            <a:off x="1580524" y="5110424"/>
            <a:ext cx="1985" cy="944"/>
          </a:xfrm>
          <a:custGeom>
            <a:avLst/>
            <a:gdLst>
              <a:gd name="T0" fmla="*/ 1 w 2"/>
              <a:gd name="T1" fmla="*/ 0 h 1"/>
              <a:gd name="T2" fmla="*/ 2 w 2"/>
              <a:gd name="T3" fmla="*/ 0 h 1"/>
              <a:gd name="T4" fmla="*/ 2 w 2"/>
              <a:gd name="T5" fmla="*/ 1 h 1"/>
              <a:gd name="T6" fmla="*/ 1 w 2"/>
              <a:gd name="T7" fmla="*/ 1 h 1"/>
              <a:gd name="T8" fmla="*/ 0 w 2"/>
              <a:gd name="T9" fmla="*/ 1 h 1"/>
              <a:gd name="T10" fmla="*/ 0 w 2"/>
              <a:gd name="T11" fmla="*/ 0 h 1"/>
              <a:gd name="T12" fmla="*/ 1 w 2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1"/>
              <a:gd name="T23" fmla="*/ 2 w 2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1">
                <a:moveTo>
                  <a:pt x="1" y="0"/>
                </a:moveTo>
                <a:lnTo>
                  <a:pt x="2" y="0"/>
                </a:lnTo>
                <a:lnTo>
                  <a:pt x="2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33" name="Rectangle 201"/>
          <p:cNvSpPr>
            <a:spLocks noChangeArrowheads="1"/>
          </p:cNvSpPr>
          <p:nvPr/>
        </p:nvSpPr>
        <p:spPr bwMode="auto">
          <a:xfrm>
            <a:off x="1518007" y="5319969"/>
            <a:ext cx="993" cy="944"/>
          </a:xfrm>
          <a:prstGeom prst="rect">
            <a:avLst/>
          </a:prstGeom>
          <a:noFill/>
          <a:ln w="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34" name="Freeform 202"/>
          <p:cNvSpPr>
            <a:spLocks noEditPoints="1"/>
          </p:cNvSpPr>
          <p:nvPr/>
        </p:nvSpPr>
        <p:spPr bwMode="auto">
          <a:xfrm>
            <a:off x="1131001" y="4857460"/>
            <a:ext cx="127017" cy="364344"/>
          </a:xfrm>
          <a:custGeom>
            <a:avLst/>
            <a:gdLst>
              <a:gd name="T0" fmla="*/ 105 w 128"/>
              <a:gd name="T1" fmla="*/ 286 h 386"/>
              <a:gd name="T2" fmla="*/ 93 w 128"/>
              <a:gd name="T3" fmla="*/ 300 h 386"/>
              <a:gd name="T4" fmla="*/ 94 w 128"/>
              <a:gd name="T5" fmla="*/ 321 h 386"/>
              <a:gd name="T6" fmla="*/ 111 w 128"/>
              <a:gd name="T7" fmla="*/ 329 h 386"/>
              <a:gd name="T8" fmla="*/ 127 w 128"/>
              <a:gd name="T9" fmla="*/ 355 h 386"/>
              <a:gd name="T10" fmla="*/ 108 w 128"/>
              <a:gd name="T11" fmla="*/ 361 h 386"/>
              <a:gd name="T12" fmla="*/ 96 w 128"/>
              <a:gd name="T13" fmla="*/ 371 h 386"/>
              <a:gd name="T14" fmla="*/ 93 w 128"/>
              <a:gd name="T15" fmla="*/ 379 h 386"/>
              <a:gd name="T16" fmla="*/ 87 w 128"/>
              <a:gd name="T17" fmla="*/ 386 h 386"/>
              <a:gd name="T18" fmla="*/ 75 w 128"/>
              <a:gd name="T19" fmla="*/ 379 h 386"/>
              <a:gd name="T20" fmla="*/ 61 w 128"/>
              <a:gd name="T21" fmla="*/ 379 h 386"/>
              <a:gd name="T22" fmla="*/ 54 w 128"/>
              <a:gd name="T23" fmla="*/ 369 h 386"/>
              <a:gd name="T24" fmla="*/ 57 w 128"/>
              <a:gd name="T25" fmla="*/ 355 h 386"/>
              <a:gd name="T26" fmla="*/ 49 w 128"/>
              <a:gd name="T27" fmla="*/ 344 h 386"/>
              <a:gd name="T28" fmla="*/ 39 w 128"/>
              <a:gd name="T29" fmla="*/ 337 h 386"/>
              <a:gd name="T30" fmla="*/ 43 w 128"/>
              <a:gd name="T31" fmla="*/ 312 h 386"/>
              <a:gd name="T32" fmla="*/ 29 w 128"/>
              <a:gd name="T33" fmla="*/ 283 h 386"/>
              <a:gd name="T34" fmla="*/ 24 w 128"/>
              <a:gd name="T35" fmla="*/ 269 h 386"/>
              <a:gd name="T36" fmla="*/ 11 w 128"/>
              <a:gd name="T37" fmla="*/ 258 h 386"/>
              <a:gd name="T38" fmla="*/ 4 w 128"/>
              <a:gd name="T39" fmla="*/ 248 h 386"/>
              <a:gd name="T40" fmla="*/ 4 w 128"/>
              <a:gd name="T41" fmla="*/ 235 h 386"/>
              <a:gd name="T42" fmla="*/ 8 w 128"/>
              <a:gd name="T43" fmla="*/ 220 h 386"/>
              <a:gd name="T44" fmla="*/ 10 w 128"/>
              <a:gd name="T45" fmla="*/ 206 h 386"/>
              <a:gd name="T46" fmla="*/ 11 w 128"/>
              <a:gd name="T47" fmla="*/ 189 h 386"/>
              <a:gd name="T48" fmla="*/ 11 w 128"/>
              <a:gd name="T49" fmla="*/ 177 h 386"/>
              <a:gd name="T50" fmla="*/ 18 w 128"/>
              <a:gd name="T51" fmla="*/ 163 h 386"/>
              <a:gd name="T52" fmla="*/ 24 w 128"/>
              <a:gd name="T53" fmla="*/ 154 h 386"/>
              <a:gd name="T54" fmla="*/ 21 w 128"/>
              <a:gd name="T55" fmla="*/ 149 h 386"/>
              <a:gd name="T56" fmla="*/ 23 w 128"/>
              <a:gd name="T57" fmla="*/ 142 h 386"/>
              <a:gd name="T58" fmla="*/ 30 w 128"/>
              <a:gd name="T59" fmla="*/ 133 h 386"/>
              <a:gd name="T60" fmla="*/ 30 w 128"/>
              <a:gd name="T61" fmla="*/ 123 h 386"/>
              <a:gd name="T62" fmla="*/ 25 w 128"/>
              <a:gd name="T63" fmla="*/ 121 h 386"/>
              <a:gd name="T64" fmla="*/ 20 w 128"/>
              <a:gd name="T65" fmla="*/ 110 h 386"/>
              <a:gd name="T66" fmla="*/ 16 w 128"/>
              <a:gd name="T67" fmla="*/ 106 h 386"/>
              <a:gd name="T68" fmla="*/ 17 w 128"/>
              <a:gd name="T69" fmla="*/ 99 h 386"/>
              <a:gd name="T70" fmla="*/ 11 w 128"/>
              <a:gd name="T71" fmla="*/ 97 h 386"/>
              <a:gd name="T72" fmla="*/ 14 w 128"/>
              <a:gd name="T73" fmla="*/ 88 h 386"/>
              <a:gd name="T74" fmla="*/ 24 w 128"/>
              <a:gd name="T75" fmla="*/ 87 h 386"/>
              <a:gd name="T76" fmla="*/ 15 w 128"/>
              <a:gd name="T77" fmla="*/ 78 h 386"/>
              <a:gd name="T78" fmla="*/ 21 w 128"/>
              <a:gd name="T79" fmla="*/ 72 h 386"/>
              <a:gd name="T80" fmla="*/ 24 w 128"/>
              <a:gd name="T81" fmla="*/ 61 h 386"/>
              <a:gd name="T82" fmla="*/ 30 w 128"/>
              <a:gd name="T83" fmla="*/ 49 h 386"/>
              <a:gd name="T84" fmla="*/ 19 w 128"/>
              <a:gd name="T85" fmla="*/ 40 h 386"/>
              <a:gd name="T86" fmla="*/ 22 w 128"/>
              <a:gd name="T87" fmla="*/ 25 h 386"/>
              <a:gd name="T88" fmla="*/ 15 w 128"/>
              <a:gd name="T89" fmla="*/ 17 h 386"/>
              <a:gd name="T90" fmla="*/ 16 w 128"/>
              <a:gd name="T91" fmla="*/ 8 h 386"/>
              <a:gd name="T92" fmla="*/ 23 w 128"/>
              <a:gd name="T93" fmla="*/ 0 h 386"/>
              <a:gd name="T94" fmla="*/ 59 w 128"/>
              <a:gd name="T95" fmla="*/ 4 h 386"/>
              <a:gd name="T96" fmla="*/ 81 w 128"/>
              <a:gd name="T97" fmla="*/ 21 h 386"/>
              <a:gd name="T98" fmla="*/ 80 w 128"/>
              <a:gd name="T99" fmla="*/ 44 h 386"/>
              <a:gd name="T100" fmla="*/ 87 w 128"/>
              <a:gd name="T101" fmla="*/ 63 h 386"/>
              <a:gd name="T102" fmla="*/ 87 w 128"/>
              <a:gd name="T103" fmla="*/ 75 h 386"/>
              <a:gd name="T104" fmla="*/ 67 w 128"/>
              <a:gd name="T105" fmla="*/ 86 h 386"/>
              <a:gd name="T106" fmla="*/ 85 w 128"/>
              <a:gd name="T107" fmla="*/ 105 h 386"/>
              <a:gd name="T108" fmla="*/ 92 w 128"/>
              <a:gd name="T109" fmla="*/ 132 h 386"/>
              <a:gd name="T110" fmla="*/ 91 w 128"/>
              <a:gd name="T111" fmla="*/ 162 h 386"/>
              <a:gd name="T112" fmla="*/ 93 w 128"/>
              <a:gd name="T113" fmla="*/ 195 h 386"/>
              <a:gd name="T114" fmla="*/ 94 w 128"/>
              <a:gd name="T115" fmla="*/ 219 h 386"/>
              <a:gd name="T116" fmla="*/ 111 w 128"/>
              <a:gd name="T117" fmla="*/ 232 h 386"/>
              <a:gd name="T118" fmla="*/ 120 w 128"/>
              <a:gd name="T119" fmla="*/ 257 h 386"/>
              <a:gd name="T120" fmla="*/ 11 w 128"/>
              <a:gd name="T121" fmla="*/ 151 h 386"/>
              <a:gd name="T122" fmla="*/ 11 w 128"/>
              <a:gd name="T123" fmla="*/ 211 h 38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28"/>
              <a:gd name="T187" fmla="*/ 0 h 386"/>
              <a:gd name="T188" fmla="*/ 128 w 128"/>
              <a:gd name="T189" fmla="*/ 386 h 38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28" h="386">
                <a:moveTo>
                  <a:pt x="117" y="267"/>
                </a:moveTo>
                <a:lnTo>
                  <a:pt x="117" y="271"/>
                </a:lnTo>
                <a:lnTo>
                  <a:pt x="116" y="272"/>
                </a:lnTo>
                <a:lnTo>
                  <a:pt x="116" y="273"/>
                </a:lnTo>
                <a:lnTo>
                  <a:pt x="116" y="274"/>
                </a:lnTo>
                <a:lnTo>
                  <a:pt x="116" y="275"/>
                </a:lnTo>
                <a:lnTo>
                  <a:pt x="116" y="276"/>
                </a:lnTo>
                <a:lnTo>
                  <a:pt x="116" y="277"/>
                </a:lnTo>
                <a:lnTo>
                  <a:pt x="115" y="278"/>
                </a:lnTo>
                <a:lnTo>
                  <a:pt x="115" y="279"/>
                </a:lnTo>
                <a:lnTo>
                  <a:pt x="114" y="280"/>
                </a:lnTo>
                <a:lnTo>
                  <a:pt x="113" y="280"/>
                </a:lnTo>
                <a:lnTo>
                  <a:pt x="112" y="280"/>
                </a:lnTo>
                <a:lnTo>
                  <a:pt x="111" y="281"/>
                </a:lnTo>
                <a:lnTo>
                  <a:pt x="111" y="282"/>
                </a:lnTo>
                <a:lnTo>
                  <a:pt x="111" y="283"/>
                </a:lnTo>
                <a:lnTo>
                  <a:pt x="109" y="283"/>
                </a:lnTo>
                <a:lnTo>
                  <a:pt x="108" y="284"/>
                </a:lnTo>
                <a:lnTo>
                  <a:pt x="107" y="285"/>
                </a:lnTo>
                <a:lnTo>
                  <a:pt x="106" y="286"/>
                </a:lnTo>
                <a:lnTo>
                  <a:pt x="105" y="286"/>
                </a:lnTo>
                <a:lnTo>
                  <a:pt x="103" y="286"/>
                </a:lnTo>
                <a:lnTo>
                  <a:pt x="103" y="287"/>
                </a:lnTo>
                <a:lnTo>
                  <a:pt x="102" y="288"/>
                </a:lnTo>
                <a:lnTo>
                  <a:pt x="101" y="288"/>
                </a:lnTo>
                <a:lnTo>
                  <a:pt x="100" y="289"/>
                </a:lnTo>
                <a:lnTo>
                  <a:pt x="99" y="289"/>
                </a:lnTo>
                <a:lnTo>
                  <a:pt x="98" y="289"/>
                </a:lnTo>
                <a:lnTo>
                  <a:pt x="98" y="290"/>
                </a:lnTo>
                <a:lnTo>
                  <a:pt x="97" y="290"/>
                </a:lnTo>
                <a:lnTo>
                  <a:pt x="98" y="292"/>
                </a:lnTo>
                <a:lnTo>
                  <a:pt x="98" y="293"/>
                </a:lnTo>
                <a:lnTo>
                  <a:pt x="97" y="294"/>
                </a:lnTo>
                <a:lnTo>
                  <a:pt x="96" y="294"/>
                </a:lnTo>
                <a:lnTo>
                  <a:pt x="95" y="294"/>
                </a:lnTo>
                <a:lnTo>
                  <a:pt x="94" y="294"/>
                </a:lnTo>
                <a:lnTo>
                  <a:pt x="93" y="295"/>
                </a:lnTo>
                <a:lnTo>
                  <a:pt x="93" y="296"/>
                </a:lnTo>
                <a:lnTo>
                  <a:pt x="94" y="297"/>
                </a:lnTo>
                <a:lnTo>
                  <a:pt x="93" y="298"/>
                </a:lnTo>
                <a:lnTo>
                  <a:pt x="93" y="299"/>
                </a:lnTo>
                <a:lnTo>
                  <a:pt x="93" y="300"/>
                </a:lnTo>
                <a:lnTo>
                  <a:pt x="93" y="301"/>
                </a:lnTo>
                <a:lnTo>
                  <a:pt x="93" y="302"/>
                </a:lnTo>
                <a:lnTo>
                  <a:pt x="92" y="302"/>
                </a:lnTo>
                <a:lnTo>
                  <a:pt x="93" y="303"/>
                </a:lnTo>
                <a:lnTo>
                  <a:pt x="93" y="304"/>
                </a:lnTo>
                <a:lnTo>
                  <a:pt x="93" y="305"/>
                </a:lnTo>
                <a:lnTo>
                  <a:pt x="93" y="306"/>
                </a:lnTo>
                <a:lnTo>
                  <a:pt x="94" y="306"/>
                </a:lnTo>
                <a:lnTo>
                  <a:pt x="94" y="307"/>
                </a:lnTo>
                <a:lnTo>
                  <a:pt x="94" y="309"/>
                </a:lnTo>
                <a:lnTo>
                  <a:pt x="93" y="309"/>
                </a:lnTo>
                <a:lnTo>
                  <a:pt x="93" y="310"/>
                </a:lnTo>
                <a:lnTo>
                  <a:pt x="93" y="311"/>
                </a:lnTo>
                <a:lnTo>
                  <a:pt x="93" y="312"/>
                </a:lnTo>
                <a:lnTo>
                  <a:pt x="94" y="315"/>
                </a:lnTo>
                <a:lnTo>
                  <a:pt x="95" y="315"/>
                </a:lnTo>
                <a:lnTo>
                  <a:pt x="96" y="315"/>
                </a:lnTo>
                <a:lnTo>
                  <a:pt x="96" y="316"/>
                </a:lnTo>
                <a:lnTo>
                  <a:pt x="95" y="318"/>
                </a:lnTo>
                <a:lnTo>
                  <a:pt x="94" y="319"/>
                </a:lnTo>
                <a:lnTo>
                  <a:pt x="94" y="320"/>
                </a:lnTo>
                <a:lnTo>
                  <a:pt x="94" y="321"/>
                </a:lnTo>
                <a:lnTo>
                  <a:pt x="94" y="322"/>
                </a:lnTo>
                <a:lnTo>
                  <a:pt x="94" y="324"/>
                </a:lnTo>
                <a:lnTo>
                  <a:pt x="94" y="325"/>
                </a:lnTo>
                <a:lnTo>
                  <a:pt x="95" y="326"/>
                </a:lnTo>
                <a:lnTo>
                  <a:pt x="96" y="326"/>
                </a:lnTo>
                <a:lnTo>
                  <a:pt x="97" y="326"/>
                </a:lnTo>
                <a:lnTo>
                  <a:pt x="98" y="326"/>
                </a:lnTo>
                <a:lnTo>
                  <a:pt x="99" y="327"/>
                </a:lnTo>
                <a:lnTo>
                  <a:pt x="100" y="328"/>
                </a:lnTo>
                <a:lnTo>
                  <a:pt x="101" y="328"/>
                </a:lnTo>
                <a:lnTo>
                  <a:pt x="102" y="328"/>
                </a:lnTo>
                <a:lnTo>
                  <a:pt x="103" y="327"/>
                </a:lnTo>
                <a:lnTo>
                  <a:pt x="104" y="327"/>
                </a:lnTo>
                <a:lnTo>
                  <a:pt x="105" y="327"/>
                </a:lnTo>
                <a:lnTo>
                  <a:pt x="106" y="328"/>
                </a:lnTo>
                <a:lnTo>
                  <a:pt x="107" y="328"/>
                </a:lnTo>
                <a:lnTo>
                  <a:pt x="108" y="328"/>
                </a:lnTo>
                <a:lnTo>
                  <a:pt x="110" y="328"/>
                </a:lnTo>
                <a:lnTo>
                  <a:pt x="111" y="328"/>
                </a:lnTo>
                <a:lnTo>
                  <a:pt x="111" y="329"/>
                </a:lnTo>
                <a:lnTo>
                  <a:pt x="112" y="329"/>
                </a:lnTo>
                <a:lnTo>
                  <a:pt x="114" y="332"/>
                </a:lnTo>
                <a:lnTo>
                  <a:pt x="116" y="333"/>
                </a:lnTo>
                <a:lnTo>
                  <a:pt x="118" y="333"/>
                </a:lnTo>
                <a:lnTo>
                  <a:pt x="119" y="334"/>
                </a:lnTo>
                <a:lnTo>
                  <a:pt x="120" y="335"/>
                </a:lnTo>
                <a:lnTo>
                  <a:pt x="121" y="335"/>
                </a:lnTo>
                <a:lnTo>
                  <a:pt x="122" y="335"/>
                </a:lnTo>
                <a:lnTo>
                  <a:pt x="123" y="336"/>
                </a:lnTo>
                <a:lnTo>
                  <a:pt x="124" y="337"/>
                </a:lnTo>
                <a:lnTo>
                  <a:pt x="124" y="338"/>
                </a:lnTo>
                <a:lnTo>
                  <a:pt x="124" y="341"/>
                </a:lnTo>
                <a:lnTo>
                  <a:pt x="125" y="341"/>
                </a:lnTo>
                <a:lnTo>
                  <a:pt x="127" y="344"/>
                </a:lnTo>
                <a:lnTo>
                  <a:pt x="127" y="345"/>
                </a:lnTo>
                <a:lnTo>
                  <a:pt x="128" y="346"/>
                </a:lnTo>
                <a:lnTo>
                  <a:pt x="127" y="347"/>
                </a:lnTo>
                <a:lnTo>
                  <a:pt x="126" y="348"/>
                </a:lnTo>
                <a:lnTo>
                  <a:pt x="126" y="349"/>
                </a:lnTo>
                <a:lnTo>
                  <a:pt x="127" y="354"/>
                </a:lnTo>
                <a:lnTo>
                  <a:pt x="127" y="355"/>
                </a:lnTo>
                <a:lnTo>
                  <a:pt x="126" y="357"/>
                </a:lnTo>
                <a:lnTo>
                  <a:pt x="125" y="359"/>
                </a:lnTo>
                <a:lnTo>
                  <a:pt x="124" y="360"/>
                </a:lnTo>
                <a:lnTo>
                  <a:pt x="123" y="360"/>
                </a:lnTo>
                <a:lnTo>
                  <a:pt x="121" y="362"/>
                </a:lnTo>
                <a:lnTo>
                  <a:pt x="120" y="363"/>
                </a:lnTo>
                <a:lnTo>
                  <a:pt x="120" y="364"/>
                </a:lnTo>
                <a:lnTo>
                  <a:pt x="119" y="365"/>
                </a:lnTo>
                <a:lnTo>
                  <a:pt x="119" y="366"/>
                </a:lnTo>
                <a:lnTo>
                  <a:pt x="118" y="367"/>
                </a:lnTo>
                <a:lnTo>
                  <a:pt x="116" y="368"/>
                </a:lnTo>
                <a:lnTo>
                  <a:pt x="114" y="368"/>
                </a:lnTo>
                <a:lnTo>
                  <a:pt x="113" y="367"/>
                </a:lnTo>
                <a:lnTo>
                  <a:pt x="112" y="367"/>
                </a:lnTo>
                <a:lnTo>
                  <a:pt x="111" y="366"/>
                </a:lnTo>
                <a:lnTo>
                  <a:pt x="110" y="366"/>
                </a:lnTo>
                <a:lnTo>
                  <a:pt x="109" y="363"/>
                </a:lnTo>
                <a:lnTo>
                  <a:pt x="109" y="362"/>
                </a:lnTo>
                <a:lnTo>
                  <a:pt x="108" y="361"/>
                </a:lnTo>
                <a:lnTo>
                  <a:pt x="107" y="362"/>
                </a:lnTo>
                <a:lnTo>
                  <a:pt x="106" y="362"/>
                </a:lnTo>
                <a:lnTo>
                  <a:pt x="105" y="362"/>
                </a:lnTo>
                <a:lnTo>
                  <a:pt x="104" y="362"/>
                </a:lnTo>
                <a:lnTo>
                  <a:pt x="103" y="362"/>
                </a:lnTo>
                <a:lnTo>
                  <a:pt x="102" y="362"/>
                </a:lnTo>
                <a:lnTo>
                  <a:pt x="101" y="362"/>
                </a:lnTo>
                <a:lnTo>
                  <a:pt x="101" y="363"/>
                </a:lnTo>
                <a:lnTo>
                  <a:pt x="100" y="363"/>
                </a:lnTo>
                <a:lnTo>
                  <a:pt x="100" y="362"/>
                </a:lnTo>
                <a:lnTo>
                  <a:pt x="99" y="362"/>
                </a:lnTo>
                <a:lnTo>
                  <a:pt x="99" y="363"/>
                </a:lnTo>
                <a:lnTo>
                  <a:pt x="98" y="365"/>
                </a:lnTo>
                <a:lnTo>
                  <a:pt x="98" y="366"/>
                </a:lnTo>
                <a:lnTo>
                  <a:pt x="98" y="367"/>
                </a:lnTo>
                <a:lnTo>
                  <a:pt x="97" y="368"/>
                </a:lnTo>
                <a:lnTo>
                  <a:pt x="97" y="369"/>
                </a:lnTo>
                <a:lnTo>
                  <a:pt x="97" y="370"/>
                </a:lnTo>
                <a:lnTo>
                  <a:pt x="96" y="370"/>
                </a:lnTo>
                <a:lnTo>
                  <a:pt x="96" y="371"/>
                </a:lnTo>
                <a:lnTo>
                  <a:pt x="95" y="371"/>
                </a:lnTo>
                <a:lnTo>
                  <a:pt x="95" y="372"/>
                </a:lnTo>
                <a:lnTo>
                  <a:pt x="94" y="372"/>
                </a:lnTo>
                <a:lnTo>
                  <a:pt x="93" y="372"/>
                </a:lnTo>
                <a:lnTo>
                  <a:pt x="93" y="373"/>
                </a:lnTo>
                <a:lnTo>
                  <a:pt x="92" y="373"/>
                </a:lnTo>
                <a:lnTo>
                  <a:pt x="92" y="374"/>
                </a:lnTo>
                <a:lnTo>
                  <a:pt x="91" y="374"/>
                </a:lnTo>
                <a:lnTo>
                  <a:pt x="91" y="375"/>
                </a:lnTo>
                <a:lnTo>
                  <a:pt x="91" y="376"/>
                </a:lnTo>
                <a:lnTo>
                  <a:pt x="90" y="376"/>
                </a:lnTo>
                <a:lnTo>
                  <a:pt x="90" y="377"/>
                </a:lnTo>
                <a:lnTo>
                  <a:pt x="91" y="377"/>
                </a:lnTo>
                <a:lnTo>
                  <a:pt x="91" y="378"/>
                </a:lnTo>
                <a:lnTo>
                  <a:pt x="92" y="378"/>
                </a:lnTo>
                <a:lnTo>
                  <a:pt x="93" y="378"/>
                </a:lnTo>
                <a:lnTo>
                  <a:pt x="93" y="377"/>
                </a:lnTo>
                <a:lnTo>
                  <a:pt x="93" y="378"/>
                </a:lnTo>
                <a:lnTo>
                  <a:pt x="93" y="379"/>
                </a:lnTo>
                <a:lnTo>
                  <a:pt x="93" y="380"/>
                </a:lnTo>
                <a:lnTo>
                  <a:pt x="92" y="380"/>
                </a:lnTo>
                <a:lnTo>
                  <a:pt x="92" y="381"/>
                </a:lnTo>
                <a:lnTo>
                  <a:pt x="91" y="381"/>
                </a:lnTo>
                <a:lnTo>
                  <a:pt x="90" y="381"/>
                </a:lnTo>
                <a:lnTo>
                  <a:pt x="91" y="380"/>
                </a:lnTo>
                <a:lnTo>
                  <a:pt x="90" y="380"/>
                </a:lnTo>
                <a:lnTo>
                  <a:pt x="89" y="380"/>
                </a:lnTo>
                <a:lnTo>
                  <a:pt x="89" y="381"/>
                </a:lnTo>
                <a:lnTo>
                  <a:pt x="88" y="381"/>
                </a:lnTo>
                <a:lnTo>
                  <a:pt x="88" y="382"/>
                </a:lnTo>
                <a:lnTo>
                  <a:pt x="88" y="383"/>
                </a:lnTo>
                <a:lnTo>
                  <a:pt x="89" y="383"/>
                </a:lnTo>
                <a:lnTo>
                  <a:pt x="88" y="383"/>
                </a:lnTo>
                <a:lnTo>
                  <a:pt x="88" y="384"/>
                </a:lnTo>
                <a:lnTo>
                  <a:pt x="87" y="384"/>
                </a:lnTo>
                <a:lnTo>
                  <a:pt x="87" y="385"/>
                </a:lnTo>
                <a:lnTo>
                  <a:pt x="88" y="385"/>
                </a:lnTo>
                <a:lnTo>
                  <a:pt x="88" y="386"/>
                </a:lnTo>
                <a:lnTo>
                  <a:pt x="87" y="386"/>
                </a:lnTo>
                <a:lnTo>
                  <a:pt x="87" y="385"/>
                </a:lnTo>
                <a:lnTo>
                  <a:pt x="86" y="385"/>
                </a:lnTo>
                <a:lnTo>
                  <a:pt x="86" y="384"/>
                </a:lnTo>
                <a:lnTo>
                  <a:pt x="85" y="384"/>
                </a:lnTo>
                <a:lnTo>
                  <a:pt x="84" y="384"/>
                </a:lnTo>
                <a:lnTo>
                  <a:pt x="84" y="385"/>
                </a:lnTo>
                <a:lnTo>
                  <a:pt x="84" y="384"/>
                </a:lnTo>
                <a:lnTo>
                  <a:pt x="83" y="384"/>
                </a:lnTo>
                <a:lnTo>
                  <a:pt x="82" y="384"/>
                </a:lnTo>
                <a:lnTo>
                  <a:pt x="82" y="385"/>
                </a:lnTo>
                <a:lnTo>
                  <a:pt x="81" y="385"/>
                </a:lnTo>
                <a:lnTo>
                  <a:pt x="80" y="385"/>
                </a:lnTo>
                <a:lnTo>
                  <a:pt x="80" y="386"/>
                </a:lnTo>
                <a:lnTo>
                  <a:pt x="79" y="386"/>
                </a:lnTo>
                <a:lnTo>
                  <a:pt x="78" y="386"/>
                </a:lnTo>
                <a:lnTo>
                  <a:pt x="77" y="383"/>
                </a:lnTo>
                <a:lnTo>
                  <a:pt x="75" y="380"/>
                </a:lnTo>
                <a:lnTo>
                  <a:pt x="75" y="379"/>
                </a:lnTo>
                <a:lnTo>
                  <a:pt x="74" y="379"/>
                </a:lnTo>
                <a:lnTo>
                  <a:pt x="74" y="380"/>
                </a:lnTo>
                <a:lnTo>
                  <a:pt x="73" y="380"/>
                </a:lnTo>
                <a:lnTo>
                  <a:pt x="72" y="380"/>
                </a:lnTo>
                <a:lnTo>
                  <a:pt x="71" y="380"/>
                </a:lnTo>
                <a:lnTo>
                  <a:pt x="71" y="379"/>
                </a:lnTo>
                <a:lnTo>
                  <a:pt x="70" y="379"/>
                </a:lnTo>
                <a:lnTo>
                  <a:pt x="69" y="379"/>
                </a:lnTo>
                <a:lnTo>
                  <a:pt x="69" y="380"/>
                </a:lnTo>
                <a:lnTo>
                  <a:pt x="68" y="380"/>
                </a:lnTo>
                <a:lnTo>
                  <a:pt x="68" y="379"/>
                </a:lnTo>
                <a:lnTo>
                  <a:pt x="67" y="379"/>
                </a:lnTo>
                <a:lnTo>
                  <a:pt x="66" y="379"/>
                </a:lnTo>
                <a:lnTo>
                  <a:pt x="65" y="380"/>
                </a:lnTo>
                <a:lnTo>
                  <a:pt x="64" y="380"/>
                </a:lnTo>
                <a:lnTo>
                  <a:pt x="63" y="380"/>
                </a:lnTo>
                <a:lnTo>
                  <a:pt x="62" y="380"/>
                </a:lnTo>
                <a:lnTo>
                  <a:pt x="61" y="380"/>
                </a:lnTo>
                <a:lnTo>
                  <a:pt x="61" y="379"/>
                </a:lnTo>
                <a:lnTo>
                  <a:pt x="60" y="379"/>
                </a:lnTo>
                <a:lnTo>
                  <a:pt x="59" y="379"/>
                </a:lnTo>
                <a:lnTo>
                  <a:pt x="59" y="378"/>
                </a:lnTo>
                <a:lnTo>
                  <a:pt x="58" y="378"/>
                </a:lnTo>
                <a:lnTo>
                  <a:pt x="58" y="377"/>
                </a:lnTo>
                <a:lnTo>
                  <a:pt x="57" y="377"/>
                </a:lnTo>
                <a:lnTo>
                  <a:pt x="57" y="376"/>
                </a:lnTo>
                <a:lnTo>
                  <a:pt x="57" y="375"/>
                </a:lnTo>
                <a:lnTo>
                  <a:pt x="57" y="374"/>
                </a:lnTo>
                <a:lnTo>
                  <a:pt x="57" y="373"/>
                </a:lnTo>
                <a:lnTo>
                  <a:pt x="56" y="373"/>
                </a:lnTo>
                <a:lnTo>
                  <a:pt x="56" y="372"/>
                </a:lnTo>
                <a:lnTo>
                  <a:pt x="55" y="372"/>
                </a:lnTo>
                <a:lnTo>
                  <a:pt x="54" y="372"/>
                </a:lnTo>
                <a:lnTo>
                  <a:pt x="54" y="371"/>
                </a:lnTo>
                <a:lnTo>
                  <a:pt x="53" y="371"/>
                </a:lnTo>
                <a:lnTo>
                  <a:pt x="53" y="370"/>
                </a:lnTo>
                <a:lnTo>
                  <a:pt x="53" y="369"/>
                </a:lnTo>
                <a:lnTo>
                  <a:pt x="54" y="369"/>
                </a:lnTo>
                <a:lnTo>
                  <a:pt x="54" y="368"/>
                </a:lnTo>
                <a:lnTo>
                  <a:pt x="54" y="367"/>
                </a:lnTo>
                <a:lnTo>
                  <a:pt x="55" y="367"/>
                </a:lnTo>
                <a:lnTo>
                  <a:pt x="55" y="366"/>
                </a:lnTo>
                <a:lnTo>
                  <a:pt x="56" y="366"/>
                </a:lnTo>
                <a:lnTo>
                  <a:pt x="56" y="365"/>
                </a:lnTo>
                <a:lnTo>
                  <a:pt x="55" y="365"/>
                </a:lnTo>
                <a:lnTo>
                  <a:pt x="56" y="365"/>
                </a:lnTo>
                <a:lnTo>
                  <a:pt x="57" y="365"/>
                </a:lnTo>
                <a:lnTo>
                  <a:pt x="57" y="364"/>
                </a:lnTo>
                <a:lnTo>
                  <a:pt x="58" y="364"/>
                </a:lnTo>
                <a:lnTo>
                  <a:pt x="59" y="364"/>
                </a:lnTo>
                <a:lnTo>
                  <a:pt x="60" y="364"/>
                </a:lnTo>
                <a:lnTo>
                  <a:pt x="60" y="363"/>
                </a:lnTo>
                <a:lnTo>
                  <a:pt x="60" y="364"/>
                </a:lnTo>
                <a:lnTo>
                  <a:pt x="60" y="363"/>
                </a:lnTo>
                <a:lnTo>
                  <a:pt x="60" y="362"/>
                </a:lnTo>
                <a:lnTo>
                  <a:pt x="59" y="360"/>
                </a:lnTo>
                <a:lnTo>
                  <a:pt x="57" y="356"/>
                </a:lnTo>
                <a:lnTo>
                  <a:pt x="57" y="355"/>
                </a:lnTo>
                <a:lnTo>
                  <a:pt x="57" y="354"/>
                </a:lnTo>
                <a:lnTo>
                  <a:pt x="57" y="353"/>
                </a:lnTo>
                <a:lnTo>
                  <a:pt x="57" y="352"/>
                </a:lnTo>
                <a:lnTo>
                  <a:pt x="57" y="351"/>
                </a:lnTo>
                <a:lnTo>
                  <a:pt x="57" y="350"/>
                </a:lnTo>
                <a:lnTo>
                  <a:pt x="57" y="348"/>
                </a:lnTo>
                <a:lnTo>
                  <a:pt x="57" y="347"/>
                </a:lnTo>
                <a:lnTo>
                  <a:pt x="57" y="345"/>
                </a:lnTo>
                <a:lnTo>
                  <a:pt x="56" y="345"/>
                </a:lnTo>
                <a:lnTo>
                  <a:pt x="56" y="344"/>
                </a:lnTo>
                <a:lnTo>
                  <a:pt x="55" y="344"/>
                </a:lnTo>
                <a:lnTo>
                  <a:pt x="54" y="344"/>
                </a:lnTo>
                <a:lnTo>
                  <a:pt x="54" y="343"/>
                </a:lnTo>
                <a:lnTo>
                  <a:pt x="53" y="343"/>
                </a:lnTo>
                <a:lnTo>
                  <a:pt x="53" y="344"/>
                </a:lnTo>
                <a:lnTo>
                  <a:pt x="52" y="344"/>
                </a:lnTo>
                <a:lnTo>
                  <a:pt x="51" y="343"/>
                </a:lnTo>
                <a:lnTo>
                  <a:pt x="50" y="343"/>
                </a:lnTo>
                <a:lnTo>
                  <a:pt x="50" y="344"/>
                </a:lnTo>
                <a:lnTo>
                  <a:pt x="49" y="344"/>
                </a:lnTo>
                <a:lnTo>
                  <a:pt x="49" y="345"/>
                </a:lnTo>
                <a:lnTo>
                  <a:pt x="48" y="345"/>
                </a:lnTo>
                <a:lnTo>
                  <a:pt x="47" y="344"/>
                </a:lnTo>
                <a:lnTo>
                  <a:pt x="46" y="345"/>
                </a:lnTo>
                <a:lnTo>
                  <a:pt x="45" y="345"/>
                </a:lnTo>
                <a:lnTo>
                  <a:pt x="45" y="344"/>
                </a:lnTo>
                <a:lnTo>
                  <a:pt x="44" y="344"/>
                </a:lnTo>
                <a:lnTo>
                  <a:pt x="43" y="345"/>
                </a:lnTo>
                <a:lnTo>
                  <a:pt x="43" y="346"/>
                </a:lnTo>
                <a:lnTo>
                  <a:pt x="42" y="346"/>
                </a:lnTo>
                <a:lnTo>
                  <a:pt x="41" y="346"/>
                </a:lnTo>
                <a:lnTo>
                  <a:pt x="40" y="345"/>
                </a:lnTo>
                <a:lnTo>
                  <a:pt x="40" y="344"/>
                </a:lnTo>
                <a:lnTo>
                  <a:pt x="40" y="343"/>
                </a:lnTo>
                <a:lnTo>
                  <a:pt x="39" y="342"/>
                </a:lnTo>
                <a:lnTo>
                  <a:pt x="39" y="341"/>
                </a:lnTo>
                <a:lnTo>
                  <a:pt x="38" y="341"/>
                </a:lnTo>
                <a:lnTo>
                  <a:pt x="39" y="339"/>
                </a:lnTo>
                <a:lnTo>
                  <a:pt x="39" y="338"/>
                </a:lnTo>
                <a:lnTo>
                  <a:pt x="39" y="337"/>
                </a:lnTo>
                <a:lnTo>
                  <a:pt x="38" y="336"/>
                </a:lnTo>
                <a:lnTo>
                  <a:pt x="39" y="336"/>
                </a:lnTo>
                <a:lnTo>
                  <a:pt x="40" y="335"/>
                </a:lnTo>
                <a:lnTo>
                  <a:pt x="41" y="332"/>
                </a:lnTo>
                <a:lnTo>
                  <a:pt x="40" y="331"/>
                </a:lnTo>
                <a:lnTo>
                  <a:pt x="40" y="330"/>
                </a:lnTo>
                <a:lnTo>
                  <a:pt x="40" y="328"/>
                </a:lnTo>
                <a:lnTo>
                  <a:pt x="39" y="328"/>
                </a:lnTo>
                <a:lnTo>
                  <a:pt x="39" y="327"/>
                </a:lnTo>
                <a:lnTo>
                  <a:pt x="38" y="327"/>
                </a:lnTo>
                <a:lnTo>
                  <a:pt x="38" y="326"/>
                </a:lnTo>
                <a:lnTo>
                  <a:pt x="37" y="325"/>
                </a:lnTo>
                <a:lnTo>
                  <a:pt x="38" y="324"/>
                </a:lnTo>
                <a:lnTo>
                  <a:pt x="39" y="321"/>
                </a:lnTo>
                <a:lnTo>
                  <a:pt x="39" y="319"/>
                </a:lnTo>
                <a:lnTo>
                  <a:pt x="40" y="319"/>
                </a:lnTo>
                <a:lnTo>
                  <a:pt x="42" y="316"/>
                </a:lnTo>
                <a:lnTo>
                  <a:pt x="43" y="315"/>
                </a:lnTo>
                <a:lnTo>
                  <a:pt x="43" y="314"/>
                </a:lnTo>
                <a:lnTo>
                  <a:pt x="43" y="313"/>
                </a:lnTo>
                <a:lnTo>
                  <a:pt x="43" y="312"/>
                </a:lnTo>
                <a:lnTo>
                  <a:pt x="43" y="311"/>
                </a:lnTo>
                <a:lnTo>
                  <a:pt x="43" y="310"/>
                </a:lnTo>
                <a:lnTo>
                  <a:pt x="42" y="310"/>
                </a:lnTo>
                <a:lnTo>
                  <a:pt x="41" y="309"/>
                </a:lnTo>
                <a:lnTo>
                  <a:pt x="38" y="307"/>
                </a:lnTo>
                <a:lnTo>
                  <a:pt x="36" y="305"/>
                </a:lnTo>
                <a:lnTo>
                  <a:pt x="34" y="303"/>
                </a:lnTo>
                <a:lnTo>
                  <a:pt x="33" y="302"/>
                </a:lnTo>
                <a:lnTo>
                  <a:pt x="33" y="301"/>
                </a:lnTo>
                <a:lnTo>
                  <a:pt x="34" y="300"/>
                </a:lnTo>
                <a:lnTo>
                  <a:pt x="34" y="299"/>
                </a:lnTo>
                <a:lnTo>
                  <a:pt x="32" y="296"/>
                </a:lnTo>
                <a:lnTo>
                  <a:pt x="31" y="295"/>
                </a:lnTo>
                <a:lnTo>
                  <a:pt x="29" y="290"/>
                </a:lnTo>
                <a:lnTo>
                  <a:pt x="29" y="289"/>
                </a:lnTo>
                <a:lnTo>
                  <a:pt x="30" y="288"/>
                </a:lnTo>
                <a:lnTo>
                  <a:pt x="30" y="287"/>
                </a:lnTo>
                <a:lnTo>
                  <a:pt x="30" y="286"/>
                </a:lnTo>
                <a:lnTo>
                  <a:pt x="29" y="283"/>
                </a:lnTo>
                <a:lnTo>
                  <a:pt x="29" y="282"/>
                </a:lnTo>
                <a:lnTo>
                  <a:pt x="28" y="282"/>
                </a:lnTo>
                <a:lnTo>
                  <a:pt x="28" y="281"/>
                </a:lnTo>
                <a:lnTo>
                  <a:pt x="27" y="281"/>
                </a:lnTo>
                <a:lnTo>
                  <a:pt x="27" y="280"/>
                </a:lnTo>
                <a:lnTo>
                  <a:pt x="27" y="279"/>
                </a:lnTo>
                <a:lnTo>
                  <a:pt x="27" y="278"/>
                </a:lnTo>
                <a:lnTo>
                  <a:pt x="26" y="278"/>
                </a:lnTo>
                <a:lnTo>
                  <a:pt x="26" y="277"/>
                </a:lnTo>
                <a:lnTo>
                  <a:pt x="26" y="276"/>
                </a:lnTo>
                <a:lnTo>
                  <a:pt x="26" y="275"/>
                </a:lnTo>
                <a:lnTo>
                  <a:pt x="27" y="275"/>
                </a:lnTo>
                <a:lnTo>
                  <a:pt x="27" y="274"/>
                </a:lnTo>
                <a:lnTo>
                  <a:pt x="26" y="273"/>
                </a:lnTo>
                <a:lnTo>
                  <a:pt x="26" y="272"/>
                </a:lnTo>
                <a:lnTo>
                  <a:pt x="25" y="272"/>
                </a:lnTo>
                <a:lnTo>
                  <a:pt x="24" y="271"/>
                </a:lnTo>
                <a:lnTo>
                  <a:pt x="24" y="270"/>
                </a:lnTo>
                <a:lnTo>
                  <a:pt x="24" y="269"/>
                </a:lnTo>
                <a:lnTo>
                  <a:pt x="24" y="268"/>
                </a:lnTo>
                <a:lnTo>
                  <a:pt x="23" y="268"/>
                </a:lnTo>
                <a:lnTo>
                  <a:pt x="23" y="267"/>
                </a:lnTo>
                <a:lnTo>
                  <a:pt x="22" y="266"/>
                </a:lnTo>
                <a:lnTo>
                  <a:pt x="21" y="266"/>
                </a:lnTo>
                <a:lnTo>
                  <a:pt x="21" y="265"/>
                </a:lnTo>
                <a:lnTo>
                  <a:pt x="20" y="265"/>
                </a:lnTo>
                <a:lnTo>
                  <a:pt x="20" y="264"/>
                </a:lnTo>
                <a:lnTo>
                  <a:pt x="20" y="263"/>
                </a:lnTo>
                <a:lnTo>
                  <a:pt x="19" y="262"/>
                </a:lnTo>
                <a:lnTo>
                  <a:pt x="18" y="262"/>
                </a:lnTo>
                <a:lnTo>
                  <a:pt x="17" y="261"/>
                </a:lnTo>
                <a:lnTo>
                  <a:pt x="17" y="260"/>
                </a:lnTo>
                <a:lnTo>
                  <a:pt x="16" y="260"/>
                </a:lnTo>
                <a:lnTo>
                  <a:pt x="15" y="260"/>
                </a:lnTo>
                <a:lnTo>
                  <a:pt x="14" y="259"/>
                </a:lnTo>
                <a:lnTo>
                  <a:pt x="13" y="258"/>
                </a:lnTo>
                <a:lnTo>
                  <a:pt x="12" y="258"/>
                </a:lnTo>
                <a:lnTo>
                  <a:pt x="12" y="259"/>
                </a:lnTo>
                <a:lnTo>
                  <a:pt x="11" y="259"/>
                </a:lnTo>
                <a:lnTo>
                  <a:pt x="11" y="258"/>
                </a:lnTo>
                <a:lnTo>
                  <a:pt x="10" y="258"/>
                </a:lnTo>
                <a:lnTo>
                  <a:pt x="9" y="257"/>
                </a:lnTo>
                <a:lnTo>
                  <a:pt x="9" y="258"/>
                </a:lnTo>
                <a:lnTo>
                  <a:pt x="8" y="258"/>
                </a:lnTo>
                <a:lnTo>
                  <a:pt x="7" y="258"/>
                </a:lnTo>
                <a:lnTo>
                  <a:pt x="6" y="258"/>
                </a:lnTo>
                <a:lnTo>
                  <a:pt x="5" y="258"/>
                </a:lnTo>
                <a:lnTo>
                  <a:pt x="5" y="257"/>
                </a:lnTo>
                <a:lnTo>
                  <a:pt x="5" y="256"/>
                </a:lnTo>
                <a:lnTo>
                  <a:pt x="5" y="255"/>
                </a:lnTo>
                <a:lnTo>
                  <a:pt x="5" y="254"/>
                </a:lnTo>
                <a:lnTo>
                  <a:pt x="5" y="253"/>
                </a:lnTo>
                <a:lnTo>
                  <a:pt x="5" y="252"/>
                </a:lnTo>
                <a:lnTo>
                  <a:pt x="5" y="251"/>
                </a:lnTo>
                <a:lnTo>
                  <a:pt x="5" y="250"/>
                </a:lnTo>
                <a:lnTo>
                  <a:pt x="5" y="249"/>
                </a:lnTo>
                <a:lnTo>
                  <a:pt x="4" y="249"/>
                </a:lnTo>
                <a:lnTo>
                  <a:pt x="4" y="248"/>
                </a:lnTo>
                <a:lnTo>
                  <a:pt x="4" y="247"/>
                </a:lnTo>
                <a:lnTo>
                  <a:pt x="3" y="247"/>
                </a:lnTo>
                <a:lnTo>
                  <a:pt x="3" y="246"/>
                </a:lnTo>
                <a:lnTo>
                  <a:pt x="2" y="246"/>
                </a:lnTo>
                <a:lnTo>
                  <a:pt x="2" y="245"/>
                </a:lnTo>
                <a:lnTo>
                  <a:pt x="1" y="245"/>
                </a:lnTo>
                <a:lnTo>
                  <a:pt x="0" y="245"/>
                </a:lnTo>
                <a:lnTo>
                  <a:pt x="0" y="244"/>
                </a:lnTo>
                <a:lnTo>
                  <a:pt x="0" y="243"/>
                </a:lnTo>
                <a:lnTo>
                  <a:pt x="0" y="242"/>
                </a:lnTo>
                <a:lnTo>
                  <a:pt x="1" y="242"/>
                </a:lnTo>
                <a:lnTo>
                  <a:pt x="1" y="241"/>
                </a:lnTo>
                <a:lnTo>
                  <a:pt x="2" y="241"/>
                </a:lnTo>
                <a:lnTo>
                  <a:pt x="2" y="240"/>
                </a:lnTo>
                <a:lnTo>
                  <a:pt x="2" y="239"/>
                </a:lnTo>
                <a:lnTo>
                  <a:pt x="2" y="238"/>
                </a:lnTo>
                <a:lnTo>
                  <a:pt x="3" y="238"/>
                </a:lnTo>
                <a:lnTo>
                  <a:pt x="3" y="237"/>
                </a:lnTo>
                <a:lnTo>
                  <a:pt x="3" y="236"/>
                </a:lnTo>
                <a:lnTo>
                  <a:pt x="4" y="235"/>
                </a:lnTo>
                <a:lnTo>
                  <a:pt x="4" y="234"/>
                </a:lnTo>
                <a:lnTo>
                  <a:pt x="4" y="233"/>
                </a:lnTo>
                <a:lnTo>
                  <a:pt x="5" y="233"/>
                </a:lnTo>
                <a:lnTo>
                  <a:pt x="5" y="232"/>
                </a:lnTo>
                <a:lnTo>
                  <a:pt x="5" y="231"/>
                </a:lnTo>
                <a:lnTo>
                  <a:pt x="5" y="230"/>
                </a:lnTo>
                <a:lnTo>
                  <a:pt x="5" y="229"/>
                </a:lnTo>
                <a:lnTo>
                  <a:pt x="5" y="228"/>
                </a:lnTo>
                <a:lnTo>
                  <a:pt x="5" y="227"/>
                </a:lnTo>
                <a:lnTo>
                  <a:pt x="5" y="226"/>
                </a:lnTo>
                <a:lnTo>
                  <a:pt x="6" y="226"/>
                </a:lnTo>
                <a:lnTo>
                  <a:pt x="6" y="225"/>
                </a:lnTo>
                <a:lnTo>
                  <a:pt x="6" y="224"/>
                </a:lnTo>
                <a:lnTo>
                  <a:pt x="7" y="224"/>
                </a:lnTo>
                <a:lnTo>
                  <a:pt x="7" y="223"/>
                </a:lnTo>
                <a:lnTo>
                  <a:pt x="7" y="222"/>
                </a:lnTo>
                <a:lnTo>
                  <a:pt x="7" y="221"/>
                </a:lnTo>
                <a:lnTo>
                  <a:pt x="7" y="220"/>
                </a:lnTo>
                <a:lnTo>
                  <a:pt x="8" y="220"/>
                </a:lnTo>
                <a:lnTo>
                  <a:pt x="8" y="219"/>
                </a:lnTo>
                <a:lnTo>
                  <a:pt x="9" y="219"/>
                </a:lnTo>
                <a:lnTo>
                  <a:pt x="9" y="218"/>
                </a:lnTo>
                <a:lnTo>
                  <a:pt x="9" y="217"/>
                </a:lnTo>
                <a:lnTo>
                  <a:pt x="9" y="216"/>
                </a:lnTo>
                <a:lnTo>
                  <a:pt x="9" y="215"/>
                </a:lnTo>
                <a:lnTo>
                  <a:pt x="10" y="215"/>
                </a:lnTo>
                <a:lnTo>
                  <a:pt x="10" y="214"/>
                </a:lnTo>
                <a:lnTo>
                  <a:pt x="10" y="213"/>
                </a:lnTo>
                <a:lnTo>
                  <a:pt x="10" y="212"/>
                </a:lnTo>
                <a:lnTo>
                  <a:pt x="11" y="212"/>
                </a:lnTo>
                <a:lnTo>
                  <a:pt x="11" y="211"/>
                </a:lnTo>
                <a:lnTo>
                  <a:pt x="10" y="211"/>
                </a:lnTo>
                <a:lnTo>
                  <a:pt x="10" y="210"/>
                </a:lnTo>
                <a:lnTo>
                  <a:pt x="10" y="209"/>
                </a:lnTo>
                <a:lnTo>
                  <a:pt x="10" y="208"/>
                </a:lnTo>
                <a:lnTo>
                  <a:pt x="10" y="207"/>
                </a:lnTo>
                <a:lnTo>
                  <a:pt x="10" y="206"/>
                </a:lnTo>
                <a:lnTo>
                  <a:pt x="9" y="206"/>
                </a:lnTo>
                <a:lnTo>
                  <a:pt x="9" y="205"/>
                </a:lnTo>
                <a:lnTo>
                  <a:pt x="9" y="203"/>
                </a:lnTo>
                <a:lnTo>
                  <a:pt x="8" y="201"/>
                </a:lnTo>
                <a:lnTo>
                  <a:pt x="9" y="201"/>
                </a:lnTo>
                <a:lnTo>
                  <a:pt x="11" y="201"/>
                </a:lnTo>
                <a:lnTo>
                  <a:pt x="10" y="201"/>
                </a:lnTo>
                <a:lnTo>
                  <a:pt x="10" y="200"/>
                </a:lnTo>
                <a:lnTo>
                  <a:pt x="10" y="199"/>
                </a:lnTo>
                <a:lnTo>
                  <a:pt x="10" y="198"/>
                </a:lnTo>
                <a:lnTo>
                  <a:pt x="10" y="197"/>
                </a:lnTo>
                <a:lnTo>
                  <a:pt x="9" y="196"/>
                </a:lnTo>
                <a:lnTo>
                  <a:pt x="9" y="195"/>
                </a:lnTo>
                <a:lnTo>
                  <a:pt x="9" y="194"/>
                </a:lnTo>
                <a:lnTo>
                  <a:pt x="10" y="194"/>
                </a:lnTo>
                <a:lnTo>
                  <a:pt x="11" y="193"/>
                </a:lnTo>
                <a:lnTo>
                  <a:pt x="11" y="192"/>
                </a:lnTo>
                <a:lnTo>
                  <a:pt x="11" y="190"/>
                </a:lnTo>
                <a:lnTo>
                  <a:pt x="11" y="189"/>
                </a:lnTo>
                <a:lnTo>
                  <a:pt x="11" y="188"/>
                </a:lnTo>
                <a:lnTo>
                  <a:pt x="11" y="187"/>
                </a:lnTo>
                <a:lnTo>
                  <a:pt x="10" y="187"/>
                </a:lnTo>
                <a:lnTo>
                  <a:pt x="9" y="187"/>
                </a:lnTo>
                <a:lnTo>
                  <a:pt x="9" y="186"/>
                </a:lnTo>
                <a:lnTo>
                  <a:pt x="9" y="185"/>
                </a:lnTo>
                <a:lnTo>
                  <a:pt x="9" y="184"/>
                </a:lnTo>
                <a:lnTo>
                  <a:pt x="8" y="184"/>
                </a:lnTo>
                <a:lnTo>
                  <a:pt x="8" y="183"/>
                </a:lnTo>
                <a:lnTo>
                  <a:pt x="9" y="183"/>
                </a:lnTo>
                <a:lnTo>
                  <a:pt x="9" y="182"/>
                </a:lnTo>
                <a:lnTo>
                  <a:pt x="9" y="181"/>
                </a:lnTo>
                <a:lnTo>
                  <a:pt x="10" y="181"/>
                </a:lnTo>
                <a:lnTo>
                  <a:pt x="11" y="181"/>
                </a:lnTo>
                <a:lnTo>
                  <a:pt x="11" y="180"/>
                </a:lnTo>
                <a:lnTo>
                  <a:pt x="11" y="179"/>
                </a:lnTo>
                <a:lnTo>
                  <a:pt x="11" y="178"/>
                </a:lnTo>
                <a:lnTo>
                  <a:pt x="11" y="177"/>
                </a:lnTo>
                <a:lnTo>
                  <a:pt x="12" y="177"/>
                </a:lnTo>
                <a:lnTo>
                  <a:pt x="12" y="176"/>
                </a:lnTo>
                <a:lnTo>
                  <a:pt x="12" y="175"/>
                </a:lnTo>
                <a:lnTo>
                  <a:pt x="13" y="175"/>
                </a:lnTo>
                <a:lnTo>
                  <a:pt x="12" y="175"/>
                </a:lnTo>
                <a:lnTo>
                  <a:pt x="13" y="174"/>
                </a:lnTo>
                <a:lnTo>
                  <a:pt x="13" y="173"/>
                </a:lnTo>
                <a:lnTo>
                  <a:pt x="13" y="172"/>
                </a:lnTo>
                <a:lnTo>
                  <a:pt x="13" y="171"/>
                </a:lnTo>
                <a:lnTo>
                  <a:pt x="14" y="170"/>
                </a:lnTo>
                <a:lnTo>
                  <a:pt x="15" y="169"/>
                </a:lnTo>
                <a:lnTo>
                  <a:pt x="15" y="168"/>
                </a:lnTo>
                <a:lnTo>
                  <a:pt x="15" y="167"/>
                </a:lnTo>
                <a:lnTo>
                  <a:pt x="15" y="166"/>
                </a:lnTo>
                <a:lnTo>
                  <a:pt x="16" y="166"/>
                </a:lnTo>
                <a:lnTo>
                  <a:pt x="16" y="165"/>
                </a:lnTo>
                <a:lnTo>
                  <a:pt x="17" y="165"/>
                </a:lnTo>
                <a:lnTo>
                  <a:pt x="17" y="164"/>
                </a:lnTo>
                <a:lnTo>
                  <a:pt x="18" y="164"/>
                </a:lnTo>
                <a:lnTo>
                  <a:pt x="18" y="163"/>
                </a:lnTo>
                <a:lnTo>
                  <a:pt x="18" y="162"/>
                </a:lnTo>
                <a:lnTo>
                  <a:pt x="19" y="162"/>
                </a:lnTo>
                <a:lnTo>
                  <a:pt x="18" y="162"/>
                </a:lnTo>
                <a:lnTo>
                  <a:pt x="19" y="162"/>
                </a:lnTo>
                <a:lnTo>
                  <a:pt x="19" y="161"/>
                </a:lnTo>
                <a:lnTo>
                  <a:pt x="19" y="160"/>
                </a:lnTo>
                <a:lnTo>
                  <a:pt x="20" y="160"/>
                </a:lnTo>
                <a:lnTo>
                  <a:pt x="20" y="159"/>
                </a:lnTo>
                <a:lnTo>
                  <a:pt x="21" y="159"/>
                </a:lnTo>
                <a:lnTo>
                  <a:pt x="21" y="158"/>
                </a:lnTo>
                <a:lnTo>
                  <a:pt x="22" y="158"/>
                </a:lnTo>
                <a:lnTo>
                  <a:pt x="22" y="157"/>
                </a:lnTo>
                <a:lnTo>
                  <a:pt x="23" y="157"/>
                </a:lnTo>
                <a:lnTo>
                  <a:pt x="23" y="156"/>
                </a:lnTo>
                <a:lnTo>
                  <a:pt x="24" y="156"/>
                </a:lnTo>
                <a:lnTo>
                  <a:pt x="25" y="156"/>
                </a:lnTo>
                <a:lnTo>
                  <a:pt x="24" y="156"/>
                </a:lnTo>
                <a:lnTo>
                  <a:pt x="24" y="155"/>
                </a:lnTo>
                <a:lnTo>
                  <a:pt x="24" y="154"/>
                </a:lnTo>
                <a:lnTo>
                  <a:pt x="24" y="153"/>
                </a:lnTo>
                <a:lnTo>
                  <a:pt x="24" y="152"/>
                </a:lnTo>
                <a:lnTo>
                  <a:pt x="24" y="151"/>
                </a:lnTo>
                <a:lnTo>
                  <a:pt x="25" y="151"/>
                </a:lnTo>
                <a:lnTo>
                  <a:pt x="25" y="150"/>
                </a:lnTo>
                <a:lnTo>
                  <a:pt x="25" y="149"/>
                </a:lnTo>
                <a:lnTo>
                  <a:pt x="26" y="149"/>
                </a:lnTo>
                <a:lnTo>
                  <a:pt x="25" y="149"/>
                </a:lnTo>
                <a:lnTo>
                  <a:pt x="26" y="149"/>
                </a:lnTo>
                <a:lnTo>
                  <a:pt x="26" y="148"/>
                </a:lnTo>
                <a:lnTo>
                  <a:pt x="25" y="148"/>
                </a:lnTo>
                <a:lnTo>
                  <a:pt x="24" y="148"/>
                </a:lnTo>
                <a:lnTo>
                  <a:pt x="24" y="147"/>
                </a:lnTo>
                <a:lnTo>
                  <a:pt x="23" y="148"/>
                </a:lnTo>
                <a:lnTo>
                  <a:pt x="22" y="148"/>
                </a:lnTo>
                <a:lnTo>
                  <a:pt x="22" y="149"/>
                </a:lnTo>
                <a:lnTo>
                  <a:pt x="21" y="149"/>
                </a:lnTo>
                <a:lnTo>
                  <a:pt x="20" y="149"/>
                </a:lnTo>
                <a:lnTo>
                  <a:pt x="21" y="149"/>
                </a:lnTo>
                <a:lnTo>
                  <a:pt x="22" y="148"/>
                </a:lnTo>
                <a:lnTo>
                  <a:pt x="22" y="147"/>
                </a:lnTo>
                <a:lnTo>
                  <a:pt x="22" y="146"/>
                </a:lnTo>
                <a:lnTo>
                  <a:pt x="21" y="146"/>
                </a:lnTo>
                <a:lnTo>
                  <a:pt x="22" y="146"/>
                </a:lnTo>
                <a:lnTo>
                  <a:pt x="22" y="145"/>
                </a:lnTo>
                <a:lnTo>
                  <a:pt x="22" y="144"/>
                </a:lnTo>
                <a:lnTo>
                  <a:pt x="21" y="144"/>
                </a:lnTo>
                <a:lnTo>
                  <a:pt x="21" y="143"/>
                </a:lnTo>
                <a:lnTo>
                  <a:pt x="22" y="143"/>
                </a:lnTo>
                <a:lnTo>
                  <a:pt x="22" y="144"/>
                </a:lnTo>
                <a:lnTo>
                  <a:pt x="22" y="143"/>
                </a:lnTo>
                <a:lnTo>
                  <a:pt x="23" y="143"/>
                </a:lnTo>
                <a:lnTo>
                  <a:pt x="22" y="143"/>
                </a:lnTo>
                <a:lnTo>
                  <a:pt x="22" y="142"/>
                </a:lnTo>
                <a:lnTo>
                  <a:pt x="21" y="142"/>
                </a:lnTo>
                <a:lnTo>
                  <a:pt x="22" y="142"/>
                </a:lnTo>
                <a:lnTo>
                  <a:pt x="23" y="142"/>
                </a:lnTo>
                <a:lnTo>
                  <a:pt x="24" y="142"/>
                </a:lnTo>
                <a:lnTo>
                  <a:pt x="24" y="141"/>
                </a:lnTo>
                <a:lnTo>
                  <a:pt x="25" y="141"/>
                </a:lnTo>
                <a:lnTo>
                  <a:pt x="25" y="140"/>
                </a:lnTo>
                <a:lnTo>
                  <a:pt x="26" y="140"/>
                </a:lnTo>
                <a:lnTo>
                  <a:pt x="26" y="139"/>
                </a:lnTo>
                <a:lnTo>
                  <a:pt x="26" y="138"/>
                </a:lnTo>
                <a:lnTo>
                  <a:pt x="27" y="137"/>
                </a:lnTo>
                <a:lnTo>
                  <a:pt x="27" y="136"/>
                </a:lnTo>
                <a:lnTo>
                  <a:pt x="28" y="136"/>
                </a:lnTo>
                <a:lnTo>
                  <a:pt x="28" y="135"/>
                </a:lnTo>
                <a:lnTo>
                  <a:pt x="29" y="134"/>
                </a:lnTo>
                <a:lnTo>
                  <a:pt x="29" y="133"/>
                </a:lnTo>
                <a:lnTo>
                  <a:pt x="30" y="133"/>
                </a:lnTo>
                <a:lnTo>
                  <a:pt x="30" y="132"/>
                </a:lnTo>
                <a:lnTo>
                  <a:pt x="30" y="131"/>
                </a:lnTo>
                <a:lnTo>
                  <a:pt x="30" y="130"/>
                </a:lnTo>
                <a:lnTo>
                  <a:pt x="30" y="129"/>
                </a:lnTo>
                <a:lnTo>
                  <a:pt x="29" y="129"/>
                </a:lnTo>
                <a:lnTo>
                  <a:pt x="28" y="129"/>
                </a:lnTo>
                <a:lnTo>
                  <a:pt x="29" y="129"/>
                </a:lnTo>
                <a:lnTo>
                  <a:pt x="29" y="128"/>
                </a:lnTo>
                <a:lnTo>
                  <a:pt x="28" y="128"/>
                </a:lnTo>
                <a:lnTo>
                  <a:pt x="28" y="129"/>
                </a:lnTo>
                <a:lnTo>
                  <a:pt x="27" y="129"/>
                </a:lnTo>
                <a:lnTo>
                  <a:pt x="27" y="128"/>
                </a:lnTo>
                <a:lnTo>
                  <a:pt x="27" y="127"/>
                </a:lnTo>
                <a:lnTo>
                  <a:pt x="26" y="127"/>
                </a:lnTo>
                <a:lnTo>
                  <a:pt x="27" y="127"/>
                </a:lnTo>
                <a:lnTo>
                  <a:pt x="27" y="126"/>
                </a:lnTo>
                <a:lnTo>
                  <a:pt x="28" y="126"/>
                </a:lnTo>
                <a:lnTo>
                  <a:pt x="29" y="126"/>
                </a:lnTo>
                <a:lnTo>
                  <a:pt x="29" y="125"/>
                </a:lnTo>
                <a:lnTo>
                  <a:pt x="29" y="124"/>
                </a:lnTo>
                <a:lnTo>
                  <a:pt x="30" y="124"/>
                </a:lnTo>
                <a:lnTo>
                  <a:pt x="30" y="123"/>
                </a:lnTo>
                <a:lnTo>
                  <a:pt x="30" y="124"/>
                </a:lnTo>
                <a:lnTo>
                  <a:pt x="30" y="123"/>
                </a:lnTo>
                <a:lnTo>
                  <a:pt x="30" y="122"/>
                </a:lnTo>
                <a:lnTo>
                  <a:pt x="29" y="122"/>
                </a:lnTo>
                <a:lnTo>
                  <a:pt x="29" y="121"/>
                </a:lnTo>
                <a:lnTo>
                  <a:pt x="30" y="122"/>
                </a:lnTo>
                <a:lnTo>
                  <a:pt x="30" y="121"/>
                </a:lnTo>
                <a:lnTo>
                  <a:pt x="29" y="121"/>
                </a:lnTo>
                <a:lnTo>
                  <a:pt x="28" y="121"/>
                </a:lnTo>
                <a:lnTo>
                  <a:pt x="28" y="120"/>
                </a:lnTo>
                <a:lnTo>
                  <a:pt x="28" y="119"/>
                </a:lnTo>
                <a:lnTo>
                  <a:pt x="27" y="119"/>
                </a:lnTo>
                <a:lnTo>
                  <a:pt x="26" y="120"/>
                </a:lnTo>
                <a:lnTo>
                  <a:pt x="26" y="121"/>
                </a:lnTo>
                <a:lnTo>
                  <a:pt x="25" y="121"/>
                </a:lnTo>
                <a:lnTo>
                  <a:pt x="24" y="121"/>
                </a:lnTo>
                <a:lnTo>
                  <a:pt x="24" y="120"/>
                </a:lnTo>
                <a:lnTo>
                  <a:pt x="24" y="119"/>
                </a:lnTo>
                <a:lnTo>
                  <a:pt x="24" y="118"/>
                </a:lnTo>
                <a:lnTo>
                  <a:pt x="24" y="119"/>
                </a:lnTo>
                <a:lnTo>
                  <a:pt x="24" y="118"/>
                </a:lnTo>
                <a:lnTo>
                  <a:pt x="23" y="118"/>
                </a:lnTo>
                <a:lnTo>
                  <a:pt x="24" y="118"/>
                </a:lnTo>
                <a:lnTo>
                  <a:pt x="24" y="117"/>
                </a:lnTo>
                <a:lnTo>
                  <a:pt x="23" y="117"/>
                </a:lnTo>
                <a:lnTo>
                  <a:pt x="23" y="116"/>
                </a:lnTo>
                <a:lnTo>
                  <a:pt x="23" y="115"/>
                </a:lnTo>
                <a:lnTo>
                  <a:pt x="23" y="114"/>
                </a:lnTo>
                <a:lnTo>
                  <a:pt x="22" y="114"/>
                </a:lnTo>
                <a:lnTo>
                  <a:pt x="22" y="113"/>
                </a:lnTo>
                <a:lnTo>
                  <a:pt x="22" y="112"/>
                </a:lnTo>
                <a:lnTo>
                  <a:pt x="21" y="111"/>
                </a:lnTo>
                <a:lnTo>
                  <a:pt x="21" y="112"/>
                </a:lnTo>
                <a:lnTo>
                  <a:pt x="21" y="111"/>
                </a:lnTo>
                <a:lnTo>
                  <a:pt x="20" y="111"/>
                </a:lnTo>
                <a:lnTo>
                  <a:pt x="20" y="110"/>
                </a:lnTo>
                <a:lnTo>
                  <a:pt x="19" y="110"/>
                </a:lnTo>
                <a:lnTo>
                  <a:pt x="18" y="110"/>
                </a:lnTo>
                <a:lnTo>
                  <a:pt x="19" y="110"/>
                </a:lnTo>
                <a:lnTo>
                  <a:pt x="18" y="109"/>
                </a:lnTo>
                <a:lnTo>
                  <a:pt x="18" y="108"/>
                </a:lnTo>
                <a:lnTo>
                  <a:pt x="18" y="107"/>
                </a:lnTo>
                <a:lnTo>
                  <a:pt x="18" y="106"/>
                </a:lnTo>
                <a:lnTo>
                  <a:pt x="18" y="105"/>
                </a:lnTo>
                <a:lnTo>
                  <a:pt x="17" y="105"/>
                </a:lnTo>
                <a:lnTo>
                  <a:pt x="17" y="104"/>
                </a:lnTo>
                <a:lnTo>
                  <a:pt x="16" y="104"/>
                </a:lnTo>
                <a:lnTo>
                  <a:pt x="16" y="103"/>
                </a:lnTo>
                <a:lnTo>
                  <a:pt x="15" y="103"/>
                </a:lnTo>
                <a:lnTo>
                  <a:pt x="15" y="104"/>
                </a:lnTo>
                <a:lnTo>
                  <a:pt x="16" y="104"/>
                </a:lnTo>
                <a:lnTo>
                  <a:pt x="15" y="104"/>
                </a:lnTo>
                <a:lnTo>
                  <a:pt x="15" y="105"/>
                </a:lnTo>
                <a:lnTo>
                  <a:pt x="16" y="105"/>
                </a:lnTo>
                <a:lnTo>
                  <a:pt x="16" y="106"/>
                </a:lnTo>
                <a:lnTo>
                  <a:pt x="17" y="106"/>
                </a:lnTo>
                <a:lnTo>
                  <a:pt x="17" y="107"/>
                </a:lnTo>
                <a:lnTo>
                  <a:pt x="16" y="107"/>
                </a:lnTo>
                <a:lnTo>
                  <a:pt x="16" y="106"/>
                </a:lnTo>
                <a:lnTo>
                  <a:pt x="15" y="106"/>
                </a:lnTo>
                <a:lnTo>
                  <a:pt x="15" y="105"/>
                </a:lnTo>
                <a:lnTo>
                  <a:pt x="14" y="105"/>
                </a:lnTo>
                <a:lnTo>
                  <a:pt x="14" y="104"/>
                </a:lnTo>
                <a:lnTo>
                  <a:pt x="13" y="103"/>
                </a:lnTo>
                <a:lnTo>
                  <a:pt x="14" y="103"/>
                </a:lnTo>
                <a:lnTo>
                  <a:pt x="14" y="104"/>
                </a:lnTo>
                <a:lnTo>
                  <a:pt x="15" y="104"/>
                </a:lnTo>
                <a:lnTo>
                  <a:pt x="15" y="103"/>
                </a:lnTo>
                <a:lnTo>
                  <a:pt x="16" y="103"/>
                </a:lnTo>
                <a:lnTo>
                  <a:pt x="16" y="102"/>
                </a:lnTo>
                <a:lnTo>
                  <a:pt x="17" y="102"/>
                </a:lnTo>
                <a:lnTo>
                  <a:pt x="17" y="101"/>
                </a:lnTo>
                <a:lnTo>
                  <a:pt x="17" y="100"/>
                </a:lnTo>
                <a:lnTo>
                  <a:pt x="18" y="100"/>
                </a:lnTo>
                <a:lnTo>
                  <a:pt x="18" y="99"/>
                </a:lnTo>
                <a:lnTo>
                  <a:pt x="17" y="99"/>
                </a:lnTo>
                <a:lnTo>
                  <a:pt x="17" y="100"/>
                </a:lnTo>
                <a:lnTo>
                  <a:pt x="16" y="100"/>
                </a:lnTo>
                <a:lnTo>
                  <a:pt x="16" y="99"/>
                </a:lnTo>
                <a:lnTo>
                  <a:pt x="15" y="99"/>
                </a:lnTo>
                <a:lnTo>
                  <a:pt x="15" y="98"/>
                </a:lnTo>
                <a:lnTo>
                  <a:pt x="14" y="98"/>
                </a:lnTo>
                <a:lnTo>
                  <a:pt x="14" y="97"/>
                </a:lnTo>
                <a:lnTo>
                  <a:pt x="15" y="97"/>
                </a:lnTo>
                <a:lnTo>
                  <a:pt x="16" y="97"/>
                </a:lnTo>
                <a:lnTo>
                  <a:pt x="17" y="97"/>
                </a:lnTo>
                <a:lnTo>
                  <a:pt x="17" y="98"/>
                </a:lnTo>
                <a:lnTo>
                  <a:pt x="17" y="99"/>
                </a:lnTo>
                <a:lnTo>
                  <a:pt x="17" y="98"/>
                </a:lnTo>
                <a:lnTo>
                  <a:pt x="17" y="97"/>
                </a:lnTo>
                <a:lnTo>
                  <a:pt x="16" y="97"/>
                </a:lnTo>
                <a:lnTo>
                  <a:pt x="15" y="97"/>
                </a:lnTo>
                <a:lnTo>
                  <a:pt x="14" y="97"/>
                </a:lnTo>
                <a:lnTo>
                  <a:pt x="13" y="97"/>
                </a:lnTo>
                <a:lnTo>
                  <a:pt x="12" y="97"/>
                </a:lnTo>
                <a:lnTo>
                  <a:pt x="11" y="97"/>
                </a:lnTo>
                <a:lnTo>
                  <a:pt x="10" y="97"/>
                </a:lnTo>
                <a:lnTo>
                  <a:pt x="10" y="96"/>
                </a:lnTo>
                <a:lnTo>
                  <a:pt x="9" y="96"/>
                </a:lnTo>
                <a:lnTo>
                  <a:pt x="9" y="95"/>
                </a:lnTo>
                <a:lnTo>
                  <a:pt x="8" y="95"/>
                </a:lnTo>
                <a:lnTo>
                  <a:pt x="8" y="94"/>
                </a:lnTo>
                <a:lnTo>
                  <a:pt x="8" y="93"/>
                </a:lnTo>
                <a:lnTo>
                  <a:pt x="8" y="92"/>
                </a:lnTo>
                <a:lnTo>
                  <a:pt x="8" y="91"/>
                </a:lnTo>
                <a:lnTo>
                  <a:pt x="8" y="90"/>
                </a:lnTo>
                <a:lnTo>
                  <a:pt x="8" y="89"/>
                </a:lnTo>
                <a:lnTo>
                  <a:pt x="8" y="88"/>
                </a:lnTo>
                <a:lnTo>
                  <a:pt x="9" y="88"/>
                </a:lnTo>
                <a:lnTo>
                  <a:pt x="10" y="88"/>
                </a:lnTo>
                <a:lnTo>
                  <a:pt x="11" y="88"/>
                </a:lnTo>
                <a:lnTo>
                  <a:pt x="11" y="89"/>
                </a:lnTo>
                <a:lnTo>
                  <a:pt x="12" y="89"/>
                </a:lnTo>
                <a:lnTo>
                  <a:pt x="13" y="89"/>
                </a:lnTo>
                <a:lnTo>
                  <a:pt x="13" y="88"/>
                </a:lnTo>
                <a:lnTo>
                  <a:pt x="14" y="88"/>
                </a:lnTo>
                <a:lnTo>
                  <a:pt x="13" y="87"/>
                </a:lnTo>
                <a:lnTo>
                  <a:pt x="13" y="86"/>
                </a:lnTo>
                <a:lnTo>
                  <a:pt x="14" y="87"/>
                </a:lnTo>
                <a:lnTo>
                  <a:pt x="15" y="88"/>
                </a:lnTo>
                <a:lnTo>
                  <a:pt x="16" y="89"/>
                </a:lnTo>
                <a:lnTo>
                  <a:pt x="17" y="89"/>
                </a:lnTo>
                <a:lnTo>
                  <a:pt x="17" y="90"/>
                </a:lnTo>
                <a:lnTo>
                  <a:pt x="18" y="90"/>
                </a:lnTo>
                <a:lnTo>
                  <a:pt x="18" y="91"/>
                </a:lnTo>
                <a:lnTo>
                  <a:pt x="18" y="90"/>
                </a:lnTo>
                <a:lnTo>
                  <a:pt x="19" y="90"/>
                </a:lnTo>
                <a:lnTo>
                  <a:pt x="20" y="90"/>
                </a:lnTo>
                <a:lnTo>
                  <a:pt x="20" y="89"/>
                </a:lnTo>
                <a:lnTo>
                  <a:pt x="21" y="89"/>
                </a:lnTo>
                <a:lnTo>
                  <a:pt x="21" y="90"/>
                </a:lnTo>
                <a:lnTo>
                  <a:pt x="22" y="90"/>
                </a:lnTo>
                <a:lnTo>
                  <a:pt x="23" y="90"/>
                </a:lnTo>
                <a:lnTo>
                  <a:pt x="24" y="89"/>
                </a:lnTo>
                <a:lnTo>
                  <a:pt x="24" y="88"/>
                </a:lnTo>
                <a:lnTo>
                  <a:pt x="24" y="87"/>
                </a:lnTo>
                <a:lnTo>
                  <a:pt x="24" y="86"/>
                </a:lnTo>
                <a:lnTo>
                  <a:pt x="24" y="85"/>
                </a:lnTo>
                <a:lnTo>
                  <a:pt x="24" y="84"/>
                </a:lnTo>
                <a:lnTo>
                  <a:pt x="23" y="84"/>
                </a:lnTo>
                <a:lnTo>
                  <a:pt x="22" y="84"/>
                </a:lnTo>
                <a:lnTo>
                  <a:pt x="21" y="83"/>
                </a:lnTo>
                <a:lnTo>
                  <a:pt x="20" y="82"/>
                </a:lnTo>
                <a:lnTo>
                  <a:pt x="20" y="81"/>
                </a:lnTo>
                <a:lnTo>
                  <a:pt x="20" y="80"/>
                </a:lnTo>
                <a:lnTo>
                  <a:pt x="20" y="79"/>
                </a:lnTo>
                <a:lnTo>
                  <a:pt x="19" y="79"/>
                </a:lnTo>
                <a:lnTo>
                  <a:pt x="19" y="78"/>
                </a:lnTo>
                <a:lnTo>
                  <a:pt x="18" y="78"/>
                </a:lnTo>
                <a:lnTo>
                  <a:pt x="18" y="79"/>
                </a:lnTo>
                <a:lnTo>
                  <a:pt x="17" y="79"/>
                </a:lnTo>
                <a:lnTo>
                  <a:pt x="16" y="79"/>
                </a:lnTo>
                <a:lnTo>
                  <a:pt x="15" y="79"/>
                </a:lnTo>
                <a:lnTo>
                  <a:pt x="15" y="78"/>
                </a:lnTo>
                <a:lnTo>
                  <a:pt x="15" y="77"/>
                </a:lnTo>
                <a:lnTo>
                  <a:pt x="16" y="77"/>
                </a:lnTo>
                <a:lnTo>
                  <a:pt x="17" y="77"/>
                </a:lnTo>
                <a:lnTo>
                  <a:pt x="17" y="76"/>
                </a:lnTo>
                <a:lnTo>
                  <a:pt x="18" y="76"/>
                </a:lnTo>
                <a:lnTo>
                  <a:pt x="19" y="76"/>
                </a:lnTo>
                <a:lnTo>
                  <a:pt x="20" y="76"/>
                </a:lnTo>
                <a:lnTo>
                  <a:pt x="21" y="76"/>
                </a:lnTo>
                <a:lnTo>
                  <a:pt x="21" y="75"/>
                </a:lnTo>
                <a:lnTo>
                  <a:pt x="21" y="74"/>
                </a:lnTo>
                <a:lnTo>
                  <a:pt x="20" y="74"/>
                </a:lnTo>
                <a:lnTo>
                  <a:pt x="20" y="73"/>
                </a:lnTo>
                <a:lnTo>
                  <a:pt x="19" y="73"/>
                </a:lnTo>
                <a:lnTo>
                  <a:pt x="19" y="72"/>
                </a:lnTo>
                <a:lnTo>
                  <a:pt x="18" y="72"/>
                </a:lnTo>
                <a:lnTo>
                  <a:pt x="18" y="71"/>
                </a:lnTo>
                <a:lnTo>
                  <a:pt x="19" y="71"/>
                </a:lnTo>
                <a:lnTo>
                  <a:pt x="20" y="72"/>
                </a:lnTo>
                <a:lnTo>
                  <a:pt x="21" y="72"/>
                </a:lnTo>
                <a:lnTo>
                  <a:pt x="22" y="72"/>
                </a:lnTo>
                <a:lnTo>
                  <a:pt x="23" y="72"/>
                </a:lnTo>
                <a:lnTo>
                  <a:pt x="22" y="72"/>
                </a:lnTo>
                <a:lnTo>
                  <a:pt x="22" y="71"/>
                </a:lnTo>
                <a:lnTo>
                  <a:pt x="23" y="71"/>
                </a:lnTo>
                <a:lnTo>
                  <a:pt x="23" y="70"/>
                </a:lnTo>
                <a:lnTo>
                  <a:pt x="24" y="70"/>
                </a:lnTo>
                <a:lnTo>
                  <a:pt x="24" y="69"/>
                </a:lnTo>
                <a:lnTo>
                  <a:pt x="24" y="68"/>
                </a:lnTo>
                <a:lnTo>
                  <a:pt x="24" y="67"/>
                </a:lnTo>
                <a:lnTo>
                  <a:pt x="25" y="67"/>
                </a:lnTo>
                <a:lnTo>
                  <a:pt x="25" y="66"/>
                </a:lnTo>
                <a:lnTo>
                  <a:pt x="25" y="65"/>
                </a:lnTo>
                <a:lnTo>
                  <a:pt x="25" y="64"/>
                </a:lnTo>
                <a:lnTo>
                  <a:pt x="25" y="63"/>
                </a:lnTo>
                <a:lnTo>
                  <a:pt x="24" y="63"/>
                </a:lnTo>
                <a:lnTo>
                  <a:pt x="24" y="62"/>
                </a:lnTo>
                <a:lnTo>
                  <a:pt x="24" y="61"/>
                </a:lnTo>
                <a:lnTo>
                  <a:pt x="24" y="60"/>
                </a:lnTo>
                <a:lnTo>
                  <a:pt x="24" y="59"/>
                </a:lnTo>
                <a:lnTo>
                  <a:pt x="25" y="59"/>
                </a:lnTo>
                <a:lnTo>
                  <a:pt x="26" y="59"/>
                </a:lnTo>
                <a:lnTo>
                  <a:pt x="27" y="59"/>
                </a:lnTo>
                <a:lnTo>
                  <a:pt x="28" y="59"/>
                </a:lnTo>
                <a:lnTo>
                  <a:pt x="29" y="59"/>
                </a:lnTo>
                <a:lnTo>
                  <a:pt x="30" y="59"/>
                </a:lnTo>
                <a:lnTo>
                  <a:pt x="30" y="58"/>
                </a:lnTo>
                <a:lnTo>
                  <a:pt x="30" y="57"/>
                </a:lnTo>
                <a:lnTo>
                  <a:pt x="30" y="56"/>
                </a:lnTo>
                <a:lnTo>
                  <a:pt x="30" y="55"/>
                </a:lnTo>
                <a:lnTo>
                  <a:pt x="30" y="54"/>
                </a:lnTo>
                <a:lnTo>
                  <a:pt x="30" y="53"/>
                </a:lnTo>
                <a:lnTo>
                  <a:pt x="30" y="52"/>
                </a:lnTo>
                <a:lnTo>
                  <a:pt x="30" y="51"/>
                </a:lnTo>
                <a:lnTo>
                  <a:pt x="30" y="50"/>
                </a:lnTo>
                <a:lnTo>
                  <a:pt x="30" y="49"/>
                </a:lnTo>
                <a:lnTo>
                  <a:pt x="30" y="48"/>
                </a:lnTo>
                <a:lnTo>
                  <a:pt x="29" y="48"/>
                </a:lnTo>
                <a:lnTo>
                  <a:pt x="29" y="47"/>
                </a:lnTo>
                <a:lnTo>
                  <a:pt x="28" y="47"/>
                </a:lnTo>
                <a:lnTo>
                  <a:pt x="27" y="47"/>
                </a:lnTo>
                <a:lnTo>
                  <a:pt x="27" y="46"/>
                </a:lnTo>
                <a:lnTo>
                  <a:pt x="26" y="46"/>
                </a:lnTo>
                <a:lnTo>
                  <a:pt x="25" y="46"/>
                </a:lnTo>
                <a:lnTo>
                  <a:pt x="24" y="46"/>
                </a:lnTo>
                <a:lnTo>
                  <a:pt x="24" y="45"/>
                </a:lnTo>
                <a:lnTo>
                  <a:pt x="24" y="44"/>
                </a:lnTo>
                <a:lnTo>
                  <a:pt x="23" y="44"/>
                </a:lnTo>
                <a:lnTo>
                  <a:pt x="23" y="43"/>
                </a:lnTo>
                <a:lnTo>
                  <a:pt x="22" y="43"/>
                </a:lnTo>
                <a:lnTo>
                  <a:pt x="21" y="42"/>
                </a:lnTo>
                <a:lnTo>
                  <a:pt x="20" y="42"/>
                </a:lnTo>
                <a:lnTo>
                  <a:pt x="20" y="41"/>
                </a:lnTo>
                <a:lnTo>
                  <a:pt x="19" y="41"/>
                </a:lnTo>
                <a:lnTo>
                  <a:pt x="19" y="40"/>
                </a:lnTo>
                <a:lnTo>
                  <a:pt x="18" y="40"/>
                </a:lnTo>
                <a:lnTo>
                  <a:pt x="19" y="39"/>
                </a:lnTo>
                <a:lnTo>
                  <a:pt x="19" y="38"/>
                </a:lnTo>
                <a:lnTo>
                  <a:pt x="20" y="38"/>
                </a:lnTo>
                <a:lnTo>
                  <a:pt x="20" y="37"/>
                </a:lnTo>
                <a:lnTo>
                  <a:pt x="20" y="36"/>
                </a:lnTo>
                <a:lnTo>
                  <a:pt x="20" y="35"/>
                </a:lnTo>
                <a:lnTo>
                  <a:pt x="21" y="35"/>
                </a:lnTo>
                <a:lnTo>
                  <a:pt x="21" y="34"/>
                </a:lnTo>
                <a:lnTo>
                  <a:pt x="21" y="33"/>
                </a:lnTo>
                <a:lnTo>
                  <a:pt x="22" y="33"/>
                </a:lnTo>
                <a:lnTo>
                  <a:pt x="22" y="32"/>
                </a:lnTo>
                <a:lnTo>
                  <a:pt x="22" y="31"/>
                </a:lnTo>
                <a:lnTo>
                  <a:pt x="22" y="30"/>
                </a:lnTo>
                <a:lnTo>
                  <a:pt x="22" y="29"/>
                </a:lnTo>
                <a:lnTo>
                  <a:pt x="21" y="28"/>
                </a:lnTo>
                <a:lnTo>
                  <a:pt x="21" y="27"/>
                </a:lnTo>
                <a:lnTo>
                  <a:pt x="22" y="26"/>
                </a:lnTo>
                <a:lnTo>
                  <a:pt x="22" y="25"/>
                </a:lnTo>
                <a:lnTo>
                  <a:pt x="22" y="24"/>
                </a:lnTo>
                <a:lnTo>
                  <a:pt x="21" y="24"/>
                </a:lnTo>
                <a:lnTo>
                  <a:pt x="22" y="24"/>
                </a:lnTo>
                <a:lnTo>
                  <a:pt x="22" y="23"/>
                </a:lnTo>
                <a:lnTo>
                  <a:pt x="22" y="22"/>
                </a:lnTo>
                <a:lnTo>
                  <a:pt x="21" y="22"/>
                </a:lnTo>
                <a:lnTo>
                  <a:pt x="21" y="21"/>
                </a:lnTo>
                <a:lnTo>
                  <a:pt x="20" y="21"/>
                </a:lnTo>
                <a:lnTo>
                  <a:pt x="19" y="21"/>
                </a:lnTo>
                <a:lnTo>
                  <a:pt x="19" y="20"/>
                </a:lnTo>
                <a:lnTo>
                  <a:pt x="18" y="20"/>
                </a:lnTo>
                <a:lnTo>
                  <a:pt x="18" y="21"/>
                </a:lnTo>
                <a:lnTo>
                  <a:pt x="17" y="21"/>
                </a:lnTo>
                <a:lnTo>
                  <a:pt x="16" y="21"/>
                </a:lnTo>
                <a:lnTo>
                  <a:pt x="15" y="21"/>
                </a:lnTo>
                <a:lnTo>
                  <a:pt x="15" y="20"/>
                </a:lnTo>
                <a:lnTo>
                  <a:pt x="15" y="19"/>
                </a:lnTo>
                <a:lnTo>
                  <a:pt x="14" y="19"/>
                </a:lnTo>
                <a:lnTo>
                  <a:pt x="14" y="18"/>
                </a:lnTo>
                <a:lnTo>
                  <a:pt x="15" y="17"/>
                </a:lnTo>
                <a:lnTo>
                  <a:pt x="15" y="16"/>
                </a:lnTo>
                <a:lnTo>
                  <a:pt x="15" y="15"/>
                </a:lnTo>
                <a:lnTo>
                  <a:pt x="16" y="15"/>
                </a:lnTo>
                <a:lnTo>
                  <a:pt x="17" y="15"/>
                </a:lnTo>
                <a:lnTo>
                  <a:pt x="17" y="14"/>
                </a:lnTo>
                <a:lnTo>
                  <a:pt x="18" y="14"/>
                </a:lnTo>
                <a:lnTo>
                  <a:pt x="19" y="14"/>
                </a:lnTo>
                <a:lnTo>
                  <a:pt x="19" y="13"/>
                </a:lnTo>
                <a:lnTo>
                  <a:pt x="19" y="12"/>
                </a:lnTo>
                <a:lnTo>
                  <a:pt x="20" y="12"/>
                </a:lnTo>
                <a:lnTo>
                  <a:pt x="20" y="11"/>
                </a:lnTo>
                <a:lnTo>
                  <a:pt x="20" y="10"/>
                </a:lnTo>
                <a:lnTo>
                  <a:pt x="19" y="10"/>
                </a:lnTo>
                <a:lnTo>
                  <a:pt x="19" y="9"/>
                </a:lnTo>
                <a:lnTo>
                  <a:pt x="18" y="9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5" y="8"/>
                </a:lnTo>
                <a:lnTo>
                  <a:pt x="16" y="7"/>
                </a:lnTo>
                <a:lnTo>
                  <a:pt x="16" y="6"/>
                </a:lnTo>
                <a:lnTo>
                  <a:pt x="16" y="5"/>
                </a:lnTo>
                <a:lnTo>
                  <a:pt x="16" y="4"/>
                </a:lnTo>
                <a:lnTo>
                  <a:pt x="17" y="4"/>
                </a:lnTo>
                <a:lnTo>
                  <a:pt x="17" y="3"/>
                </a:lnTo>
                <a:lnTo>
                  <a:pt x="18" y="3"/>
                </a:lnTo>
                <a:lnTo>
                  <a:pt x="18" y="2"/>
                </a:lnTo>
                <a:lnTo>
                  <a:pt x="18" y="3"/>
                </a:lnTo>
                <a:lnTo>
                  <a:pt x="18" y="2"/>
                </a:lnTo>
                <a:lnTo>
                  <a:pt x="19" y="2"/>
                </a:lnTo>
                <a:lnTo>
                  <a:pt x="20" y="2"/>
                </a:lnTo>
                <a:lnTo>
                  <a:pt x="20" y="1"/>
                </a:lnTo>
                <a:lnTo>
                  <a:pt x="21" y="1"/>
                </a:lnTo>
                <a:lnTo>
                  <a:pt x="21" y="0"/>
                </a:lnTo>
                <a:lnTo>
                  <a:pt x="22" y="0"/>
                </a:lnTo>
                <a:lnTo>
                  <a:pt x="23" y="0"/>
                </a:lnTo>
                <a:lnTo>
                  <a:pt x="24" y="0"/>
                </a:lnTo>
                <a:lnTo>
                  <a:pt x="24" y="1"/>
                </a:lnTo>
                <a:lnTo>
                  <a:pt x="26" y="2"/>
                </a:lnTo>
                <a:lnTo>
                  <a:pt x="27" y="3"/>
                </a:lnTo>
                <a:lnTo>
                  <a:pt x="28" y="2"/>
                </a:lnTo>
                <a:lnTo>
                  <a:pt x="29" y="3"/>
                </a:lnTo>
                <a:lnTo>
                  <a:pt x="30" y="4"/>
                </a:lnTo>
                <a:lnTo>
                  <a:pt x="33" y="4"/>
                </a:lnTo>
                <a:lnTo>
                  <a:pt x="36" y="4"/>
                </a:lnTo>
                <a:lnTo>
                  <a:pt x="38" y="4"/>
                </a:lnTo>
                <a:lnTo>
                  <a:pt x="40" y="4"/>
                </a:lnTo>
                <a:lnTo>
                  <a:pt x="43" y="3"/>
                </a:lnTo>
                <a:lnTo>
                  <a:pt x="45" y="2"/>
                </a:lnTo>
                <a:lnTo>
                  <a:pt x="48" y="2"/>
                </a:lnTo>
                <a:lnTo>
                  <a:pt x="49" y="2"/>
                </a:lnTo>
                <a:lnTo>
                  <a:pt x="51" y="2"/>
                </a:lnTo>
                <a:lnTo>
                  <a:pt x="52" y="2"/>
                </a:lnTo>
                <a:lnTo>
                  <a:pt x="53" y="3"/>
                </a:lnTo>
                <a:lnTo>
                  <a:pt x="55" y="4"/>
                </a:lnTo>
                <a:lnTo>
                  <a:pt x="56" y="4"/>
                </a:lnTo>
                <a:lnTo>
                  <a:pt x="57" y="4"/>
                </a:lnTo>
                <a:lnTo>
                  <a:pt x="59" y="4"/>
                </a:lnTo>
                <a:lnTo>
                  <a:pt x="62" y="4"/>
                </a:lnTo>
                <a:lnTo>
                  <a:pt x="64" y="4"/>
                </a:lnTo>
                <a:lnTo>
                  <a:pt x="66" y="5"/>
                </a:lnTo>
                <a:lnTo>
                  <a:pt x="67" y="6"/>
                </a:lnTo>
                <a:lnTo>
                  <a:pt x="68" y="6"/>
                </a:lnTo>
                <a:lnTo>
                  <a:pt x="69" y="6"/>
                </a:lnTo>
                <a:lnTo>
                  <a:pt x="72" y="5"/>
                </a:lnTo>
                <a:lnTo>
                  <a:pt x="72" y="4"/>
                </a:lnTo>
                <a:lnTo>
                  <a:pt x="73" y="5"/>
                </a:lnTo>
                <a:lnTo>
                  <a:pt x="74" y="7"/>
                </a:lnTo>
                <a:lnTo>
                  <a:pt x="74" y="8"/>
                </a:lnTo>
                <a:lnTo>
                  <a:pt x="74" y="9"/>
                </a:lnTo>
                <a:lnTo>
                  <a:pt x="74" y="10"/>
                </a:lnTo>
                <a:lnTo>
                  <a:pt x="74" y="12"/>
                </a:lnTo>
                <a:lnTo>
                  <a:pt x="74" y="13"/>
                </a:lnTo>
                <a:lnTo>
                  <a:pt x="74" y="14"/>
                </a:lnTo>
                <a:lnTo>
                  <a:pt x="76" y="15"/>
                </a:lnTo>
                <a:lnTo>
                  <a:pt x="77" y="17"/>
                </a:lnTo>
                <a:lnTo>
                  <a:pt x="79" y="19"/>
                </a:lnTo>
                <a:lnTo>
                  <a:pt x="81" y="21"/>
                </a:lnTo>
                <a:lnTo>
                  <a:pt x="82" y="21"/>
                </a:lnTo>
                <a:lnTo>
                  <a:pt x="83" y="21"/>
                </a:lnTo>
                <a:lnTo>
                  <a:pt x="84" y="24"/>
                </a:lnTo>
                <a:lnTo>
                  <a:pt x="86" y="26"/>
                </a:lnTo>
                <a:lnTo>
                  <a:pt x="87" y="27"/>
                </a:lnTo>
                <a:lnTo>
                  <a:pt x="88" y="27"/>
                </a:lnTo>
                <a:lnTo>
                  <a:pt x="88" y="28"/>
                </a:lnTo>
                <a:lnTo>
                  <a:pt x="89" y="29"/>
                </a:lnTo>
                <a:lnTo>
                  <a:pt x="91" y="32"/>
                </a:lnTo>
                <a:lnTo>
                  <a:pt x="91" y="33"/>
                </a:lnTo>
                <a:lnTo>
                  <a:pt x="90" y="33"/>
                </a:lnTo>
                <a:lnTo>
                  <a:pt x="90" y="34"/>
                </a:lnTo>
                <a:lnTo>
                  <a:pt x="88" y="35"/>
                </a:lnTo>
                <a:lnTo>
                  <a:pt x="87" y="36"/>
                </a:lnTo>
                <a:lnTo>
                  <a:pt x="83" y="39"/>
                </a:lnTo>
                <a:lnTo>
                  <a:pt x="82" y="40"/>
                </a:lnTo>
                <a:lnTo>
                  <a:pt x="82" y="41"/>
                </a:lnTo>
                <a:lnTo>
                  <a:pt x="81" y="41"/>
                </a:lnTo>
                <a:lnTo>
                  <a:pt x="80" y="42"/>
                </a:lnTo>
                <a:lnTo>
                  <a:pt x="80" y="43"/>
                </a:lnTo>
                <a:lnTo>
                  <a:pt x="80" y="44"/>
                </a:lnTo>
                <a:lnTo>
                  <a:pt x="80" y="45"/>
                </a:lnTo>
                <a:lnTo>
                  <a:pt x="81" y="45"/>
                </a:lnTo>
                <a:lnTo>
                  <a:pt x="81" y="46"/>
                </a:lnTo>
                <a:lnTo>
                  <a:pt x="81" y="47"/>
                </a:lnTo>
                <a:lnTo>
                  <a:pt x="81" y="48"/>
                </a:lnTo>
                <a:lnTo>
                  <a:pt x="81" y="50"/>
                </a:lnTo>
                <a:lnTo>
                  <a:pt x="81" y="51"/>
                </a:lnTo>
                <a:lnTo>
                  <a:pt x="81" y="53"/>
                </a:lnTo>
                <a:lnTo>
                  <a:pt x="81" y="54"/>
                </a:lnTo>
                <a:lnTo>
                  <a:pt x="80" y="56"/>
                </a:lnTo>
                <a:lnTo>
                  <a:pt x="80" y="58"/>
                </a:lnTo>
                <a:lnTo>
                  <a:pt x="80" y="59"/>
                </a:lnTo>
                <a:lnTo>
                  <a:pt x="81" y="59"/>
                </a:lnTo>
                <a:lnTo>
                  <a:pt x="82" y="59"/>
                </a:lnTo>
                <a:lnTo>
                  <a:pt x="83" y="59"/>
                </a:lnTo>
                <a:lnTo>
                  <a:pt x="84" y="59"/>
                </a:lnTo>
                <a:lnTo>
                  <a:pt x="84" y="60"/>
                </a:lnTo>
                <a:lnTo>
                  <a:pt x="85" y="61"/>
                </a:lnTo>
                <a:lnTo>
                  <a:pt x="87" y="63"/>
                </a:lnTo>
                <a:lnTo>
                  <a:pt x="90" y="65"/>
                </a:lnTo>
                <a:lnTo>
                  <a:pt x="91" y="66"/>
                </a:lnTo>
                <a:lnTo>
                  <a:pt x="91" y="67"/>
                </a:lnTo>
                <a:lnTo>
                  <a:pt x="91" y="68"/>
                </a:lnTo>
                <a:lnTo>
                  <a:pt x="91" y="69"/>
                </a:lnTo>
                <a:lnTo>
                  <a:pt x="91" y="70"/>
                </a:lnTo>
                <a:lnTo>
                  <a:pt x="90" y="70"/>
                </a:lnTo>
                <a:lnTo>
                  <a:pt x="90" y="71"/>
                </a:lnTo>
                <a:lnTo>
                  <a:pt x="90" y="72"/>
                </a:lnTo>
                <a:lnTo>
                  <a:pt x="91" y="72"/>
                </a:lnTo>
                <a:lnTo>
                  <a:pt x="91" y="73"/>
                </a:lnTo>
                <a:lnTo>
                  <a:pt x="92" y="73"/>
                </a:lnTo>
                <a:lnTo>
                  <a:pt x="92" y="74"/>
                </a:lnTo>
                <a:lnTo>
                  <a:pt x="93" y="74"/>
                </a:lnTo>
                <a:lnTo>
                  <a:pt x="93" y="75"/>
                </a:lnTo>
                <a:lnTo>
                  <a:pt x="93" y="76"/>
                </a:lnTo>
                <a:lnTo>
                  <a:pt x="92" y="76"/>
                </a:lnTo>
                <a:lnTo>
                  <a:pt x="92" y="77"/>
                </a:lnTo>
                <a:lnTo>
                  <a:pt x="91" y="77"/>
                </a:lnTo>
                <a:lnTo>
                  <a:pt x="90" y="76"/>
                </a:lnTo>
                <a:lnTo>
                  <a:pt x="87" y="75"/>
                </a:lnTo>
                <a:lnTo>
                  <a:pt x="87" y="74"/>
                </a:lnTo>
                <a:lnTo>
                  <a:pt x="86" y="75"/>
                </a:lnTo>
                <a:lnTo>
                  <a:pt x="85" y="75"/>
                </a:lnTo>
                <a:lnTo>
                  <a:pt x="83" y="76"/>
                </a:lnTo>
                <a:lnTo>
                  <a:pt x="81" y="76"/>
                </a:lnTo>
                <a:lnTo>
                  <a:pt x="80" y="76"/>
                </a:lnTo>
                <a:lnTo>
                  <a:pt x="79" y="76"/>
                </a:lnTo>
                <a:lnTo>
                  <a:pt x="78" y="76"/>
                </a:lnTo>
                <a:lnTo>
                  <a:pt x="77" y="76"/>
                </a:lnTo>
                <a:lnTo>
                  <a:pt x="76" y="77"/>
                </a:lnTo>
                <a:lnTo>
                  <a:pt x="75" y="77"/>
                </a:lnTo>
                <a:lnTo>
                  <a:pt x="74" y="78"/>
                </a:lnTo>
                <a:lnTo>
                  <a:pt x="74" y="79"/>
                </a:lnTo>
                <a:lnTo>
                  <a:pt x="73" y="81"/>
                </a:lnTo>
                <a:lnTo>
                  <a:pt x="72" y="82"/>
                </a:lnTo>
                <a:lnTo>
                  <a:pt x="71" y="84"/>
                </a:lnTo>
                <a:lnTo>
                  <a:pt x="69" y="85"/>
                </a:lnTo>
                <a:lnTo>
                  <a:pt x="68" y="85"/>
                </a:lnTo>
                <a:lnTo>
                  <a:pt x="67" y="85"/>
                </a:lnTo>
                <a:lnTo>
                  <a:pt x="67" y="86"/>
                </a:lnTo>
                <a:lnTo>
                  <a:pt x="68" y="86"/>
                </a:lnTo>
                <a:lnTo>
                  <a:pt x="68" y="87"/>
                </a:lnTo>
                <a:lnTo>
                  <a:pt x="68" y="88"/>
                </a:lnTo>
                <a:lnTo>
                  <a:pt x="69" y="89"/>
                </a:lnTo>
                <a:lnTo>
                  <a:pt x="70" y="89"/>
                </a:lnTo>
                <a:lnTo>
                  <a:pt x="70" y="90"/>
                </a:lnTo>
                <a:lnTo>
                  <a:pt x="71" y="91"/>
                </a:lnTo>
                <a:lnTo>
                  <a:pt x="72" y="91"/>
                </a:lnTo>
                <a:lnTo>
                  <a:pt x="71" y="92"/>
                </a:lnTo>
                <a:lnTo>
                  <a:pt x="72" y="94"/>
                </a:lnTo>
                <a:lnTo>
                  <a:pt x="73" y="95"/>
                </a:lnTo>
                <a:lnTo>
                  <a:pt x="74" y="95"/>
                </a:lnTo>
                <a:lnTo>
                  <a:pt x="74" y="96"/>
                </a:lnTo>
                <a:lnTo>
                  <a:pt x="75" y="96"/>
                </a:lnTo>
                <a:lnTo>
                  <a:pt x="77" y="97"/>
                </a:lnTo>
                <a:lnTo>
                  <a:pt x="78" y="99"/>
                </a:lnTo>
                <a:lnTo>
                  <a:pt x="80" y="101"/>
                </a:lnTo>
                <a:lnTo>
                  <a:pt x="81" y="103"/>
                </a:lnTo>
                <a:lnTo>
                  <a:pt x="83" y="104"/>
                </a:lnTo>
                <a:lnTo>
                  <a:pt x="85" y="105"/>
                </a:lnTo>
                <a:lnTo>
                  <a:pt x="86" y="106"/>
                </a:lnTo>
                <a:lnTo>
                  <a:pt x="87" y="106"/>
                </a:lnTo>
                <a:lnTo>
                  <a:pt x="87" y="110"/>
                </a:lnTo>
                <a:lnTo>
                  <a:pt x="87" y="112"/>
                </a:lnTo>
                <a:lnTo>
                  <a:pt x="88" y="113"/>
                </a:lnTo>
                <a:lnTo>
                  <a:pt x="89" y="114"/>
                </a:lnTo>
                <a:lnTo>
                  <a:pt x="91" y="114"/>
                </a:lnTo>
                <a:lnTo>
                  <a:pt x="92" y="115"/>
                </a:lnTo>
                <a:lnTo>
                  <a:pt x="93" y="115"/>
                </a:lnTo>
                <a:lnTo>
                  <a:pt x="93" y="116"/>
                </a:lnTo>
                <a:lnTo>
                  <a:pt x="93" y="117"/>
                </a:lnTo>
                <a:lnTo>
                  <a:pt x="93" y="118"/>
                </a:lnTo>
                <a:lnTo>
                  <a:pt x="93" y="120"/>
                </a:lnTo>
                <a:lnTo>
                  <a:pt x="93" y="122"/>
                </a:lnTo>
                <a:lnTo>
                  <a:pt x="92" y="123"/>
                </a:lnTo>
                <a:lnTo>
                  <a:pt x="92" y="126"/>
                </a:lnTo>
                <a:lnTo>
                  <a:pt x="92" y="127"/>
                </a:lnTo>
                <a:lnTo>
                  <a:pt x="93" y="129"/>
                </a:lnTo>
                <a:lnTo>
                  <a:pt x="92" y="129"/>
                </a:lnTo>
                <a:lnTo>
                  <a:pt x="92" y="130"/>
                </a:lnTo>
                <a:lnTo>
                  <a:pt x="92" y="132"/>
                </a:lnTo>
                <a:lnTo>
                  <a:pt x="93" y="133"/>
                </a:lnTo>
                <a:lnTo>
                  <a:pt x="93" y="135"/>
                </a:lnTo>
                <a:lnTo>
                  <a:pt x="93" y="136"/>
                </a:lnTo>
                <a:lnTo>
                  <a:pt x="93" y="137"/>
                </a:lnTo>
                <a:lnTo>
                  <a:pt x="93" y="139"/>
                </a:lnTo>
                <a:lnTo>
                  <a:pt x="93" y="142"/>
                </a:lnTo>
                <a:lnTo>
                  <a:pt x="93" y="144"/>
                </a:lnTo>
                <a:lnTo>
                  <a:pt x="93" y="145"/>
                </a:lnTo>
                <a:lnTo>
                  <a:pt x="93" y="146"/>
                </a:lnTo>
                <a:lnTo>
                  <a:pt x="94" y="148"/>
                </a:lnTo>
                <a:lnTo>
                  <a:pt x="94" y="149"/>
                </a:lnTo>
                <a:lnTo>
                  <a:pt x="94" y="150"/>
                </a:lnTo>
                <a:lnTo>
                  <a:pt x="93" y="152"/>
                </a:lnTo>
                <a:lnTo>
                  <a:pt x="93" y="153"/>
                </a:lnTo>
                <a:lnTo>
                  <a:pt x="93" y="155"/>
                </a:lnTo>
                <a:lnTo>
                  <a:pt x="91" y="158"/>
                </a:lnTo>
                <a:lnTo>
                  <a:pt x="91" y="159"/>
                </a:lnTo>
                <a:lnTo>
                  <a:pt x="91" y="160"/>
                </a:lnTo>
                <a:lnTo>
                  <a:pt x="91" y="161"/>
                </a:lnTo>
                <a:lnTo>
                  <a:pt x="91" y="162"/>
                </a:lnTo>
                <a:lnTo>
                  <a:pt x="92" y="164"/>
                </a:lnTo>
                <a:lnTo>
                  <a:pt x="92" y="166"/>
                </a:lnTo>
                <a:lnTo>
                  <a:pt x="92" y="167"/>
                </a:lnTo>
                <a:lnTo>
                  <a:pt x="92" y="168"/>
                </a:lnTo>
                <a:lnTo>
                  <a:pt x="91" y="171"/>
                </a:lnTo>
                <a:lnTo>
                  <a:pt x="91" y="172"/>
                </a:lnTo>
                <a:lnTo>
                  <a:pt x="92" y="174"/>
                </a:lnTo>
                <a:lnTo>
                  <a:pt x="93" y="179"/>
                </a:lnTo>
                <a:lnTo>
                  <a:pt x="93" y="181"/>
                </a:lnTo>
                <a:lnTo>
                  <a:pt x="93" y="183"/>
                </a:lnTo>
                <a:lnTo>
                  <a:pt x="93" y="184"/>
                </a:lnTo>
                <a:lnTo>
                  <a:pt x="93" y="185"/>
                </a:lnTo>
                <a:lnTo>
                  <a:pt x="93" y="186"/>
                </a:lnTo>
                <a:lnTo>
                  <a:pt x="93" y="187"/>
                </a:lnTo>
                <a:lnTo>
                  <a:pt x="94" y="187"/>
                </a:lnTo>
                <a:lnTo>
                  <a:pt x="94" y="188"/>
                </a:lnTo>
                <a:lnTo>
                  <a:pt x="93" y="189"/>
                </a:lnTo>
                <a:lnTo>
                  <a:pt x="93" y="191"/>
                </a:lnTo>
                <a:lnTo>
                  <a:pt x="92" y="192"/>
                </a:lnTo>
                <a:lnTo>
                  <a:pt x="93" y="193"/>
                </a:lnTo>
                <a:lnTo>
                  <a:pt x="93" y="194"/>
                </a:lnTo>
                <a:lnTo>
                  <a:pt x="93" y="195"/>
                </a:lnTo>
                <a:lnTo>
                  <a:pt x="93" y="198"/>
                </a:lnTo>
                <a:lnTo>
                  <a:pt x="93" y="199"/>
                </a:lnTo>
                <a:lnTo>
                  <a:pt x="92" y="200"/>
                </a:lnTo>
                <a:lnTo>
                  <a:pt x="93" y="201"/>
                </a:lnTo>
                <a:lnTo>
                  <a:pt x="93" y="202"/>
                </a:lnTo>
                <a:lnTo>
                  <a:pt x="93" y="203"/>
                </a:lnTo>
                <a:lnTo>
                  <a:pt x="93" y="204"/>
                </a:lnTo>
                <a:lnTo>
                  <a:pt x="93" y="205"/>
                </a:lnTo>
                <a:lnTo>
                  <a:pt x="92" y="206"/>
                </a:lnTo>
                <a:lnTo>
                  <a:pt x="91" y="206"/>
                </a:lnTo>
                <a:lnTo>
                  <a:pt x="91" y="207"/>
                </a:lnTo>
                <a:lnTo>
                  <a:pt x="92" y="208"/>
                </a:lnTo>
                <a:lnTo>
                  <a:pt x="93" y="210"/>
                </a:lnTo>
                <a:lnTo>
                  <a:pt x="93" y="211"/>
                </a:lnTo>
                <a:lnTo>
                  <a:pt x="93" y="213"/>
                </a:lnTo>
                <a:lnTo>
                  <a:pt x="93" y="215"/>
                </a:lnTo>
                <a:lnTo>
                  <a:pt x="93" y="217"/>
                </a:lnTo>
                <a:lnTo>
                  <a:pt x="93" y="218"/>
                </a:lnTo>
                <a:lnTo>
                  <a:pt x="94" y="219"/>
                </a:lnTo>
                <a:lnTo>
                  <a:pt x="94" y="220"/>
                </a:lnTo>
                <a:lnTo>
                  <a:pt x="95" y="220"/>
                </a:lnTo>
                <a:lnTo>
                  <a:pt x="95" y="221"/>
                </a:lnTo>
                <a:lnTo>
                  <a:pt x="96" y="221"/>
                </a:lnTo>
                <a:lnTo>
                  <a:pt x="97" y="221"/>
                </a:lnTo>
                <a:lnTo>
                  <a:pt x="97" y="220"/>
                </a:lnTo>
                <a:lnTo>
                  <a:pt x="98" y="220"/>
                </a:lnTo>
                <a:lnTo>
                  <a:pt x="99" y="220"/>
                </a:lnTo>
                <a:lnTo>
                  <a:pt x="99" y="221"/>
                </a:lnTo>
                <a:lnTo>
                  <a:pt x="100" y="221"/>
                </a:lnTo>
                <a:lnTo>
                  <a:pt x="101" y="222"/>
                </a:lnTo>
                <a:lnTo>
                  <a:pt x="102" y="223"/>
                </a:lnTo>
                <a:lnTo>
                  <a:pt x="104" y="224"/>
                </a:lnTo>
                <a:lnTo>
                  <a:pt x="105" y="225"/>
                </a:lnTo>
                <a:lnTo>
                  <a:pt x="105" y="226"/>
                </a:lnTo>
                <a:lnTo>
                  <a:pt x="107" y="226"/>
                </a:lnTo>
                <a:lnTo>
                  <a:pt x="108" y="227"/>
                </a:lnTo>
                <a:lnTo>
                  <a:pt x="109" y="228"/>
                </a:lnTo>
                <a:lnTo>
                  <a:pt x="111" y="229"/>
                </a:lnTo>
                <a:lnTo>
                  <a:pt x="111" y="230"/>
                </a:lnTo>
                <a:lnTo>
                  <a:pt x="111" y="232"/>
                </a:lnTo>
                <a:lnTo>
                  <a:pt x="111" y="233"/>
                </a:lnTo>
                <a:lnTo>
                  <a:pt x="111" y="234"/>
                </a:lnTo>
                <a:lnTo>
                  <a:pt x="112" y="235"/>
                </a:lnTo>
                <a:lnTo>
                  <a:pt x="112" y="236"/>
                </a:lnTo>
                <a:lnTo>
                  <a:pt x="112" y="237"/>
                </a:lnTo>
                <a:lnTo>
                  <a:pt x="115" y="238"/>
                </a:lnTo>
                <a:lnTo>
                  <a:pt x="116" y="238"/>
                </a:lnTo>
                <a:lnTo>
                  <a:pt x="116" y="241"/>
                </a:lnTo>
                <a:lnTo>
                  <a:pt x="117" y="242"/>
                </a:lnTo>
                <a:lnTo>
                  <a:pt x="117" y="243"/>
                </a:lnTo>
                <a:lnTo>
                  <a:pt x="117" y="244"/>
                </a:lnTo>
                <a:lnTo>
                  <a:pt x="118" y="244"/>
                </a:lnTo>
                <a:lnTo>
                  <a:pt x="118" y="245"/>
                </a:lnTo>
                <a:lnTo>
                  <a:pt x="118" y="246"/>
                </a:lnTo>
                <a:lnTo>
                  <a:pt x="119" y="249"/>
                </a:lnTo>
                <a:lnTo>
                  <a:pt x="120" y="251"/>
                </a:lnTo>
                <a:lnTo>
                  <a:pt x="121" y="252"/>
                </a:lnTo>
                <a:lnTo>
                  <a:pt x="121" y="253"/>
                </a:lnTo>
                <a:lnTo>
                  <a:pt x="121" y="254"/>
                </a:lnTo>
                <a:lnTo>
                  <a:pt x="120" y="256"/>
                </a:lnTo>
                <a:lnTo>
                  <a:pt x="120" y="257"/>
                </a:lnTo>
                <a:lnTo>
                  <a:pt x="118" y="258"/>
                </a:lnTo>
                <a:lnTo>
                  <a:pt x="117" y="260"/>
                </a:lnTo>
                <a:lnTo>
                  <a:pt x="116" y="261"/>
                </a:lnTo>
                <a:lnTo>
                  <a:pt x="116" y="262"/>
                </a:lnTo>
                <a:lnTo>
                  <a:pt x="116" y="263"/>
                </a:lnTo>
                <a:lnTo>
                  <a:pt x="116" y="264"/>
                </a:lnTo>
                <a:lnTo>
                  <a:pt x="117" y="266"/>
                </a:lnTo>
                <a:lnTo>
                  <a:pt x="117" y="267"/>
                </a:lnTo>
                <a:close/>
                <a:moveTo>
                  <a:pt x="9" y="152"/>
                </a:moveTo>
                <a:lnTo>
                  <a:pt x="9" y="151"/>
                </a:lnTo>
                <a:lnTo>
                  <a:pt x="10" y="151"/>
                </a:lnTo>
                <a:lnTo>
                  <a:pt x="10" y="150"/>
                </a:lnTo>
                <a:lnTo>
                  <a:pt x="10" y="149"/>
                </a:lnTo>
                <a:lnTo>
                  <a:pt x="11" y="149"/>
                </a:lnTo>
                <a:lnTo>
                  <a:pt x="11" y="147"/>
                </a:lnTo>
                <a:lnTo>
                  <a:pt x="11" y="148"/>
                </a:lnTo>
                <a:lnTo>
                  <a:pt x="11" y="149"/>
                </a:lnTo>
                <a:lnTo>
                  <a:pt x="11" y="150"/>
                </a:lnTo>
                <a:lnTo>
                  <a:pt x="11" y="151"/>
                </a:lnTo>
                <a:lnTo>
                  <a:pt x="10" y="151"/>
                </a:lnTo>
                <a:lnTo>
                  <a:pt x="10" y="152"/>
                </a:lnTo>
                <a:lnTo>
                  <a:pt x="11" y="152"/>
                </a:lnTo>
                <a:lnTo>
                  <a:pt x="10" y="152"/>
                </a:lnTo>
                <a:lnTo>
                  <a:pt x="10" y="153"/>
                </a:lnTo>
                <a:lnTo>
                  <a:pt x="9" y="152"/>
                </a:lnTo>
                <a:close/>
                <a:moveTo>
                  <a:pt x="12" y="143"/>
                </a:moveTo>
                <a:lnTo>
                  <a:pt x="12" y="142"/>
                </a:lnTo>
                <a:lnTo>
                  <a:pt x="13" y="142"/>
                </a:lnTo>
                <a:lnTo>
                  <a:pt x="13" y="143"/>
                </a:lnTo>
                <a:lnTo>
                  <a:pt x="12" y="143"/>
                </a:lnTo>
                <a:close/>
                <a:moveTo>
                  <a:pt x="14" y="97"/>
                </a:moveTo>
                <a:lnTo>
                  <a:pt x="14" y="98"/>
                </a:lnTo>
                <a:lnTo>
                  <a:pt x="13" y="98"/>
                </a:lnTo>
                <a:lnTo>
                  <a:pt x="13" y="97"/>
                </a:lnTo>
                <a:lnTo>
                  <a:pt x="14" y="97"/>
                </a:lnTo>
                <a:close/>
                <a:moveTo>
                  <a:pt x="15" y="97"/>
                </a:moveTo>
                <a:lnTo>
                  <a:pt x="14" y="97"/>
                </a:lnTo>
                <a:lnTo>
                  <a:pt x="15" y="97"/>
                </a:lnTo>
                <a:close/>
                <a:moveTo>
                  <a:pt x="10" y="211"/>
                </a:moveTo>
                <a:lnTo>
                  <a:pt x="11" y="211"/>
                </a:lnTo>
                <a:lnTo>
                  <a:pt x="11" y="212"/>
                </a:lnTo>
                <a:lnTo>
                  <a:pt x="10" y="212"/>
                </a:lnTo>
                <a:lnTo>
                  <a:pt x="10" y="211"/>
                </a:lnTo>
                <a:close/>
              </a:path>
            </a:pathLst>
          </a:custGeom>
          <a:solidFill>
            <a:srgbClr val="E9FFB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35" name="Freeform 203"/>
          <p:cNvSpPr>
            <a:spLocks/>
          </p:cNvSpPr>
          <p:nvPr/>
        </p:nvSpPr>
        <p:spPr bwMode="auto">
          <a:xfrm>
            <a:off x="1131001" y="4859347"/>
            <a:ext cx="127017" cy="362456"/>
          </a:xfrm>
          <a:custGeom>
            <a:avLst/>
            <a:gdLst>
              <a:gd name="T0" fmla="*/ 111 w 128"/>
              <a:gd name="T1" fmla="*/ 281 h 384"/>
              <a:gd name="T2" fmla="*/ 98 w 128"/>
              <a:gd name="T3" fmla="*/ 291 h 384"/>
              <a:gd name="T4" fmla="*/ 93 w 128"/>
              <a:gd name="T5" fmla="*/ 304 h 384"/>
              <a:gd name="T6" fmla="*/ 94 w 128"/>
              <a:gd name="T7" fmla="*/ 320 h 384"/>
              <a:gd name="T8" fmla="*/ 108 w 128"/>
              <a:gd name="T9" fmla="*/ 326 h 384"/>
              <a:gd name="T10" fmla="*/ 125 w 128"/>
              <a:gd name="T11" fmla="*/ 339 h 384"/>
              <a:gd name="T12" fmla="*/ 119 w 128"/>
              <a:gd name="T13" fmla="*/ 363 h 384"/>
              <a:gd name="T14" fmla="*/ 105 w 128"/>
              <a:gd name="T15" fmla="*/ 360 h 384"/>
              <a:gd name="T16" fmla="*/ 96 w 128"/>
              <a:gd name="T17" fmla="*/ 368 h 384"/>
              <a:gd name="T18" fmla="*/ 92 w 128"/>
              <a:gd name="T19" fmla="*/ 376 h 384"/>
              <a:gd name="T20" fmla="*/ 89 w 128"/>
              <a:gd name="T21" fmla="*/ 379 h 384"/>
              <a:gd name="T22" fmla="*/ 84 w 128"/>
              <a:gd name="T23" fmla="*/ 382 h 384"/>
              <a:gd name="T24" fmla="*/ 74 w 128"/>
              <a:gd name="T25" fmla="*/ 377 h 384"/>
              <a:gd name="T26" fmla="*/ 63 w 128"/>
              <a:gd name="T27" fmla="*/ 378 h 384"/>
              <a:gd name="T28" fmla="*/ 56 w 128"/>
              <a:gd name="T29" fmla="*/ 371 h 384"/>
              <a:gd name="T30" fmla="*/ 56 w 128"/>
              <a:gd name="T31" fmla="*/ 363 h 384"/>
              <a:gd name="T32" fmla="*/ 57 w 128"/>
              <a:gd name="T33" fmla="*/ 351 h 384"/>
              <a:gd name="T34" fmla="*/ 50 w 128"/>
              <a:gd name="T35" fmla="*/ 341 h 384"/>
              <a:gd name="T36" fmla="*/ 40 w 128"/>
              <a:gd name="T37" fmla="*/ 342 h 384"/>
              <a:gd name="T38" fmla="*/ 39 w 128"/>
              <a:gd name="T39" fmla="*/ 325 h 384"/>
              <a:gd name="T40" fmla="*/ 41 w 128"/>
              <a:gd name="T41" fmla="*/ 307 h 384"/>
              <a:gd name="T42" fmla="*/ 29 w 128"/>
              <a:gd name="T43" fmla="*/ 281 h 384"/>
              <a:gd name="T44" fmla="*/ 25 w 128"/>
              <a:gd name="T45" fmla="*/ 270 h 384"/>
              <a:gd name="T46" fmla="*/ 18 w 128"/>
              <a:gd name="T47" fmla="*/ 260 h 384"/>
              <a:gd name="T48" fmla="*/ 5 w 128"/>
              <a:gd name="T49" fmla="*/ 256 h 384"/>
              <a:gd name="T50" fmla="*/ 3 w 128"/>
              <a:gd name="T51" fmla="*/ 245 h 384"/>
              <a:gd name="T52" fmla="*/ 3 w 128"/>
              <a:gd name="T53" fmla="*/ 236 h 384"/>
              <a:gd name="T54" fmla="*/ 6 w 128"/>
              <a:gd name="T55" fmla="*/ 224 h 384"/>
              <a:gd name="T56" fmla="*/ 10 w 128"/>
              <a:gd name="T57" fmla="*/ 212 h 384"/>
              <a:gd name="T58" fmla="*/ 9 w 128"/>
              <a:gd name="T59" fmla="*/ 201 h 384"/>
              <a:gd name="T60" fmla="*/ 11 w 128"/>
              <a:gd name="T61" fmla="*/ 188 h 384"/>
              <a:gd name="T62" fmla="*/ 10 w 128"/>
              <a:gd name="T63" fmla="*/ 179 h 384"/>
              <a:gd name="T64" fmla="*/ 14 w 128"/>
              <a:gd name="T65" fmla="*/ 168 h 384"/>
              <a:gd name="T66" fmla="*/ 19 w 128"/>
              <a:gd name="T67" fmla="*/ 159 h 384"/>
              <a:gd name="T68" fmla="*/ 24 w 128"/>
              <a:gd name="T69" fmla="*/ 152 h 384"/>
              <a:gd name="T70" fmla="*/ 23 w 128"/>
              <a:gd name="T71" fmla="*/ 146 h 384"/>
              <a:gd name="T72" fmla="*/ 22 w 128"/>
              <a:gd name="T73" fmla="*/ 141 h 384"/>
              <a:gd name="T74" fmla="*/ 24 w 128"/>
              <a:gd name="T75" fmla="*/ 139 h 384"/>
              <a:gd name="T76" fmla="*/ 30 w 128"/>
              <a:gd name="T77" fmla="*/ 128 h 384"/>
              <a:gd name="T78" fmla="*/ 29 w 128"/>
              <a:gd name="T79" fmla="*/ 122 h 384"/>
              <a:gd name="T80" fmla="*/ 29 w 128"/>
              <a:gd name="T81" fmla="*/ 119 h 384"/>
              <a:gd name="T82" fmla="*/ 24 w 128"/>
              <a:gd name="T83" fmla="*/ 115 h 384"/>
              <a:gd name="T84" fmla="*/ 18 w 128"/>
              <a:gd name="T85" fmla="*/ 106 h 384"/>
              <a:gd name="T86" fmla="*/ 16 w 128"/>
              <a:gd name="T87" fmla="*/ 104 h 384"/>
              <a:gd name="T88" fmla="*/ 17 w 128"/>
              <a:gd name="T89" fmla="*/ 100 h 384"/>
              <a:gd name="T90" fmla="*/ 17 w 128"/>
              <a:gd name="T91" fmla="*/ 97 h 384"/>
              <a:gd name="T92" fmla="*/ 8 w 128"/>
              <a:gd name="T93" fmla="*/ 91 h 384"/>
              <a:gd name="T94" fmla="*/ 13 w 128"/>
              <a:gd name="T95" fmla="*/ 84 h 384"/>
              <a:gd name="T96" fmla="*/ 24 w 128"/>
              <a:gd name="T97" fmla="*/ 87 h 384"/>
              <a:gd name="T98" fmla="*/ 19 w 128"/>
              <a:gd name="T99" fmla="*/ 76 h 384"/>
              <a:gd name="T100" fmla="*/ 21 w 128"/>
              <a:gd name="T101" fmla="*/ 74 h 384"/>
              <a:gd name="T102" fmla="*/ 23 w 128"/>
              <a:gd name="T103" fmla="*/ 70 h 384"/>
              <a:gd name="T104" fmla="*/ 24 w 128"/>
              <a:gd name="T105" fmla="*/ 60 h 384"/>
              <a:gd name="T106" fmla="*/ 30 w 128"/>
              <a:gd name="T107" fmla="*/ 52 h 384"/>
              <a:gd name="T108" fmla="*/ 24 w 128"/>
              <a:gd name="T109" fmla="*/ 44 h 384"/>
              <a:gd name="T110" fmla="*/ 20 w 128"/>
              <a:gd name="T111" fmla="*/ 35 h 384"/>
              <a:gd name="T112" fmla="*/ 22 w 128"/>
              <a:gd name="T113" fmla="*/ 22 h 384"/>
              <a:gd name="T114" fmla="*/ 15 w 128"/>
              <a:gd name="T115" fmla="*/ 18 h 384"/>
              <a:gd name="T116" fmla="*/ 20 w 128"/>
              <a:gd name="T117" fmla="*/ 9 h 384"/>
              <a:gd name="T118" fmla="*/ 16 w 128"/>
              <a:gd name="T119" fmla="*/ 2 h 3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8"/>
              <a:gd name="T181" fmla="*/ 0 h 384"/>
              <a:gd name="T182" fmla="*/ 128 w 128"/>
              <a:gd name="T183" fmla="*/ 384 h 3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8" h="384">
                <a:moveTo>
                  <a:pt x="117" y="265"/>
                </a:moveTo>
                <a:lnTo>
                  <a:pt x="117" y="269"/>
                </a:lnTo>
                <a:lnTo>
                  <a:pt x="116" y="270"/>
                </a:lnTo>
                <a:lnTo>
                  <a:pt x="116" y="271"/>
                </a:lnTo>
                <a:lnTo>
                  <a:pt x="116" y="272"/>
                </a:lnTo>
                <a:lnTo>
                  <a:pt x="116" y="273"/>
                </a:lnTo>
                <a:lnTo>
                  <a:pt x="116" y="274"/>
                </a:lnTo>
                <a:lnTo>
                  <a:pt x="116" y="275"/>
                </a:lnTo>
                <a:lnTo>
                  <a:pt x="115" y="276"/>
                </a:lnTo>
                <a:lnTo>
                  <a:pt x="115" y="277"/>
                </a:lnTo>
                <a:lnTo>
                  <a:pt x="114" y="278"/>
                </a:lnTo>
                <a:lnTo>
                  <a:pt x="113" y="278"/>
                </a:lnTo>
                <a:lnTo>
                  <a:pt x="112" y="278"/>
                </a:lnTo>
                <a:lnTo>
                  <a:pt x="111" y="279"/>
                </a:lnTo>
                <a:lnTo>
                  <a:pt x="111" y="280"/>
                </a:lnTo>
                <a:lnTo>
                  <a:pt x="111" y="281"/>
                </a:lnTo>
                <a:lnTo>
                  <a:pt x="109" y="281"/>
                </a:lnTo>
                <a:lnTo>
                  <a:pt x="108" y="282"/>
                </a:lnTo>
                <a:lnTo>
                  <a:pt x="107" y="283"/>
                </a:lnTo>
                <a:lnTo>
                  <a:pt x="106" y="284"/>
                </a:lnTo>
                <a:lnTo>
                  <a:pt x="105" y="284"/>
                </a:lnTo>
                <a:lnTo>
                  <a:pt x="103" y="284"/>
                </a:lnTo>
                <a:lnTo>
                  <a:pt x="103" y="285"/>
                </a:lnTo>
                <a:lnTo>
                  <a:pt x="102" y="286"/>
                </a:lnTo>
                <a:lnTo>
                  <a:pt x="101" y="286"/>
                </a:lnTo>
                <a:lnTo>
                  <a:pt x="100" y="287"/>
                </a:lnTo>
                <a:lnTo>
                  <a:pt x="99" y="287"/>
                </a:lnTo>
                <a:lnTo>
                  <a:pt x="98" y="287"/>
                </a:lnTo>
                <a:lnTo>
                  <a:pt x="98" y="288"/>
                </a:lnTo>
                <a:lnTo>
                  <a:pt x="97" y="288"/>
                </a:lnTo>
                <a:lnTo>
                  <a:pt x="98" y="290"/>
                </a:lnTo>
                <a:lnTo>
                  <a:pt x="98" y="291"/>
                </a:lnTo>
                <a:lnTo>
                  <a:pt x="97" y="292"/>
                </a:lnTo>
                <a:lnTo>
                  <a:pt x="96" y="292"/>
                </a:lnTo>
                <a:lnTo>
                  <a:pt x="95" y="292"/>
                </a:lnTo>
                <a:lnTo>
                  <a:pt x="94" y="292"/>
                </a:lnTo>
                <a:lnTo>
                  <a:pt x="93" y="293"/>
                </a:lnTo>
                <a:lnTo>
                  <a:pt x="93" y="294"/>
                </a:lnTo>
                <a:lnTo>
                  <a:pt x="94" y="295"/>
                </a:lnTo>
                <a:lnTo>
                  <a:pt x="93" y="296"/>
                </a:lnTo>
                <a:lnTo>
                  <a:pt x="93" y="297"/>
                </a:lnTo>
                <a:lnTo>
                  <a:pt x="93" y="298"/>
                </a:lnTo>
                <a:lnTo>
                  <a:pt x="93" y="299"/>
                </a:lnTo>
                <a:lnTo>
                  <a:pt x="93" y="300"/>
                </a:lnTo>
                <a:lnTo>
                  <a:pt x="92" y="300"/>
                </a:lnTo>
                <a:lnTo>
                  <a:pt x="93" y="301"/>
                </a:lnTo>
                <a:lnTo>
                  <a:pt x="93" y="302"/>
                </a:lnTo>
                <a:lnTo>
                  <a:pt x="93" y="303"/>
                </a:lnTo>
                <a:lnTo>
                  <a:pt x="93" y="304"/>
                </a:lnTo>
                <a:lnTo>
                  <a:pt x="94" y="304"/>
                </a:lnTo>
                <a:lnTo>
                  <a:pt x="94" y="305"/>
                </a:lnTo>
                <a:lnTo>
                  <a:pt x="94" y="307"/>
                </a:lnTo>
                <a:lnTo>
                  <a:pt x="93" y="307"/>
                </a:lnTo>
                <a:lnTo>
                  <a:pt x="93" y="308"/>
                </a:lnTo>
                <a:lnTo>
                  <a:pt x="93" y="309"/>
                </a:lnTo>
                <a:lnTo>
                  <a:pt x="93" y="310"/>
                </a:lnTo>
                <a:lnTo>
                  <a:pt x="94" y="313"/>
                </a:lnTo>
                <a:lnTo>
                  <a:pt x="95" y="313"/>
                </a:lnTo>
                <a:lnTo>
                  <a:pt x="96" y="313"/>
                </a:lnTo>
                <a:lnTo>
                  <a:pt x="96" y="314"/>
                </a:lnTo>
                <a:lnTo>
                  <a:pt x="95" y="316"/>
                </a:lnTo>
                <a:lnTo>
                  <a:pt x="94" y="317"/>
                </a:lnTo>
                <a:lnTo>
                  <a:pt x="94" y="318"/>
                </a:lnTo>
                <a:lnTo>
                  <a:pt x="94" y="319"/>
                </a:lnTo>
                <a:lnTo>
                  <a:pt x="94" y="320"/>
                </a:lnTo>
                <a:lnTo>
                  <a:pt x="94" y="322"/>
                </a:lnTo>
                <a:lnTo>
                  <a:pt x="94" y="323"/>
                </a:lnTo>
                <a:lnTo>
                  <a:pt x="95" y="324"/>
                </a:lnTo>
                <a:lnTo>
                  <a:pt x="96" y="324"/>
                </a:lnTo>
                <a:lnTo>
                  <a:pt x="97" y="324"/>
                </a:lnTo>
                <a:lnTo>
                  <a:pt x="98" y="324"/>
                </a:lnTo>
                <a:lnTo>
                  <a:pt x="99" y="325"/>
                </a:lnTo>
                <a:lnTo>
                  <a:pt x="100" y="326"/>
                </a:lnTo>
                <a:lnTo>
                  <a:pt x="101" y="326"/>
                </a:lnTo>
                <a:lnTo>
                  <a:pt x="102" y="326"/>
                </a:lnTo>
                <a:lnTo>
                  <a:pt x="103" y="325"/>
                </a:lnTo>
                <a:lnTo>
                  <a:pt x="104" y="325"/>
                </a:lnTo>
                <a:lnTo>
                  <a:pt x="105" y="325"/>
                </a:lnTo>
                <a:lnTo>
                  <a:pt x="106" y="326"/>
                </a:lnTo>
                <a:lnTo>
                  <a:pt x="107" y="326"/>
                </a:lnTo>
                <a:lnTo>
                  <a:pt x="108" y="326"/>
                </a:lnTo>
                <a:lnTo>
                  <a:pt x="110" y="326"/>
                </a:lnTo>
                <a:lnTo>
                  <a:pt x="111" y="326"/>
                </a:lnTo>
                <a:lnTo>
                  <a:pt x="111" y="327"/>
                </a:lnTo>
                <a:lnTo>
                  <a:pt x="112" y="327"/>
                </a:lnTo>
                <a:lnTo>
                  <a:pt x="114" y="330"/>
                </a:lnTo>
                <a:lnTo>
                  <a:pt x="116" y="331"/>
                </a:lnTo>
                <a:lnTo>
                  <a:pt x="118" y="331"/>
                </a:lnTo>
                <a:lnTo>
                  <a:pt x="119" y="332"/>
                </a:lnTo>
                <a:lnTo>
                  <a:pt x="120" y="333"/>
                </a:lnTo>
                <a:lnTo>
                  <a:pt x="121" y="333"/>
                </a:lnTo>
                <a:lnTo>
                  <a:pt x="122" y="333"/>
                </a:lnTo>
                <a:lnTo>
                  <a:pt x="123" y="334"/>
                </a:lnTo>
                <a:lnTo>
                  <a:pt x="124" y="335"/>
                </a:lnTo>
                <a:lnTo>
                  <a:pt x="124" y="336"/>
                </a:lnTo>
                <a:lnTo>
                  <a:pt x="124" y="339"/>
                </a:lnTo>
                <a:lnTo>
                  <a:pt x="125" y="339"/>
                </a:lnTo>
                <a:lnTo>
                  <a:pt x="127" y="342"/>
                </a:lnTo>
                <a:lnTo>
                  <a:pt x="127" y="343"/>
                </a:lnTo>
                <a:lnTo>
                  <a:pt x="128" y="344"/>
                </a:lnTo>
                <a:lnTo>
                  <a:pt x="127" y="345"/>
                </a:lnTo>
                <a:lnTo>
                  <a:pt x="126" y="346"/>
                </a:lnTo>
                <a:lnTo>
                  <a:pt x="126" y="347"/>
                </a:lnTo>
                <a:lnTo>
                  <a:pt x="127" y="352"/>
                </a:lnTo>
                <a:lnTo>
                  <a:pt x="127" y="353"/>
                </a:lnTo>
                <a:lnTo>
                  <a:pt x="126" y="355"/>
                </a:lnTo>
                <a:lnTo>
                  <a:pt x="125" y="357"/>
                </a:lnTo>
                <a:lnTo>
                  <a:pt x="124" y="358"/>
                </a:lnTo>
                <a:lnTo>
                  <a:pt x="123" y="358"/>
                </a:lnTo>
                <a:lnTo>
                  <a:pt x="121" y="360"/>
                </a:lnTo>
                <a:lnTo>
                  <a:pt x="120" y="361"/>
                </a:lnTo>
                <a:lnTo>
                  <a:pt x="120" y="362"/>
                </a:lnTo>
                <a:lnTo>
                  <a:pt x="119" y="363"/>
                </a:lnTo>
                <a:lnTo>
                  <a:pt x="119" y="364"/>
                </a:lnTo>
                <a:lnTo>
                  <a:pt x="118" y="365"/>
                </a:lnTo>
                <a:lnTo>
                  <a:pt x="116" y="366"/>
                </a:lnTo>
                <a:lnTo>
                  <a:pt x="114" y="366"/>
                </a:lnTo>
                <a:lnTo>
                  <a:pt x="113" y="365"/>
                </a:lnTo>
                <a:lnTo>
                  <a:pt x="112" y="365"/>
                </a:lnTo>
                <a:lnTo>
                  <a:pt x="111" y="364"/>
                </a:lnTo>
                <a:lnTo>
                  <a:pt x="110" y="364"/>
                </a:lnTo>
                <a:lnTo>
                  <a:pt x="109" y="361"/>
                </a:lnTo>
                <a:lnTo>
                  <a:pt x="109" y="360"/>
                </a:lnTo>
                <a:lnTo>
                  <a:pt x="108" y="359"/>
                </a:lnTo>
                <a:lnTo>
                  <a:pt x="107" y="360"/>
                </a:lnTo>
                <a:lnTo>
                  <a:pt x="106" y="360"/>
                </a:lnTo>
                <a:lnTo>
                  <a:pt x="105" y="360"/>
                </a:lnTo>
                <a:lnTo>
                  <a:pt x="104" y="360"/>
                </a:lnTo>
                <a:lnTo>
                  <a:pt x="103" y="360"/>
                </a:lnTo>
                <a:lnTo>
                  <a:pt x="102" y="360"/>
                </a:lnTo>
                <a:lnTo>
                  <a:pt x="101" y="360"/>
                </a:lnTo>
                <a:lnTo>
                  <a:pt x="101" y="361"/>
                </a:lnTo>
                <a:lnTo>
                  <a:pt x="100" y="361"/>
                </a:lnTo>
                <a:lnTo>
                  <a:pt x="100" y="360"/>
                </a:lnTo>
                <a:lnTo>
                  <a:pt x="99" y="360"/>
                </a:lnTo>
                <a:lnTo>
                  <a:pt x="99" y="361"/>
                </a:lnTo>
                <a:lnTo>
                  <a:pt x="98" y="363"/>
                </a:lnTo>
                <a:lnTo>
                  <a:pt x="98" y="364"/>
                </a:lnTo>
                <a:lnTo>
                  <a:pt x="98" y="365"/>
                </a:lnTo>
                <a:lnTo>
                  <a:pt x="97" y="366"/>
                </a:lnTo>
                <a:lnTo>
                  <a:pt x="97" y="367"/>
                </a:lnTo>
                <a:lnTo>
                  <a:pt x="97" y="368"/>
                </a:lnTo>
                <a:lnTo>
                  <a:pt x="96" y="368"/>
                </a:lnTo>
                <a:lnTo>
                  <a:pt x="96" y="369"/>
                </a:lnTo>
                <a:lnTo>
                  <a:pt x="95" y="369"/>
                </a:lnTo>
                <a:lnTo>
                  <a:pt x="95" y="370"/>
                </a:lnTo>
                <a:lnTo>
                  <a:pt x="94" y="370"/>
                </a:lnTo>
                <a:lnTo>
                  <a:pt x="93" y="370"/>
                </a:lnTo>
                <a:lnTo>
                  <a:pt x="93" y="371"/>
                </a:lnTo>
                <a:lnTo>
                  <a:pt x="92" y="371"/>
                </a:lnTo>
                <a:lnTo>
                  <a:pt x="92" y="372"/>
                </a:lnTo>
                <a:lnTo>
                  <a:pt x="91" y="372"/>
                </a:lnTo>
                <a:lnTo>
                  <a:pt x="91" y="373"/>
                </a:lnTo>
                <a:lnTo>
                  <a:pt x="91" y="374"/>
                </a:lnTo>
                <a:lnTo>
                  <a:pt x="90" y="374"/>
                </a:lnTo>
                <a:lnTo>
                  <a:pt x="90" y="375"/>
                </a:lnTo>
                <a:lnTo>
                  <a:pt x="91" y="375"/>
                </a:lnTo>
                <a:lnTo>
                  <a:pt x="91" y="376"/>
                </a:lnTo>
                <a:lnTo>
                  <a:pt x="92" y="376"/>
                </a:lnTo>
                <a:lnTo>
                  <a:pt x="93" y="376"/>
                </a:lnTo>
                <a:lnTo>
                  <a:pt x="93" y="375"/>
                </a:lnTo>
                <a:lnTo>
                  <a:pt x="93" y="376"/>
                </a:lnTo>
                <a:lnTo>
                  <a:pt x="93" y="377"/>
                </a:lnTo>
                <a:lnTo>
                  <a:pt x="93" y="378"/>
                </a:lnTo>
                <a:lnTo>
                  <a:pt x="92" y="378"/>
                </a:lnTo>
                <a:lnTo>
                  <a:pt x="92" y="379"/>
                </a:lnTo>
                <a:lnTo>
                  <a:pt x="91" y="379"/>
                </a:lnTo>
                <a:lnTo>
                  <a:pt x="90" y="379"/>
                </a:lnTo>
                <a:lnTo>
                  <a:pt x="91" y="378"/>
                </a:lnTo>
                <a:lnTo>
                  <a:pt x="90" y="378"/>
                </a:lnTo>
                <a:lnTo>
                  <a:pt x="89" y="378"/>
                </a:lnTo>
                <a:lnTo>
                  <a:pt x="89" y="379"/>
                </a:lnTo>
                <a:lnTo>
                  <a:pt x="88" y="379"/>
                </a:lnTo>
                <a:lnTo>
                  <a:pt x="88" y="380"/>
                </a:lnTo>
                <a:lnTo>
                  <a:pt x="88" y="381"/>
                </a:lnTo>
                <a:lnTo>
                  <a:pt x="89" y="381"/>
                </a:lnTo>
                <a:lnTo>
                  <a:pt x="88" y="381"/>
                </a:lnTo>
                <a:lnTo>
                  <a:pt x="88" y="382"/>
                </a:lnTo>
                <a:lnTo>
                  <a:pt x="87" y="382"/>
                </a:lnTo>
                <a:lnTo>
                  <a:pt x="87" y="383"/>
                </a:lnTo>
                <a:lnTo>
                  <a:pt x="88" y="383"/>
                </a:lnTo>
                <a:lnTo>
                  <a:pt x="88" y="384"/>
                </a:lnTo>
                <a:lnTo>
                  <a:pt x="87" y="384"/>
                </a:lnTo>
                <a:lnTo>
                  <a:pt x="87" y="383"/>
                </a:lnTo>
                <a:lnTo>
                  <a:pt x="86" y="383"/>
                </a:lnTo>
                <a:lnTo>
                  <a:pt x="86" y="382"/>
                </a:lnTo>
                <a:lnTo>
                  <a:pt x="85" y="382"/>
                </a:lnTo>
                <a:lnTo>
                  <a:pt x="84" y="382"/>
                </a:lnTo>
                <a:lnTo>
                  <a:pt x="84" y="383"/>
                </a:lnTo>
                <a:lnTo>
                  <a:pt x="84" y="382"/>
                </a:lnTo>
                <a:lnTo>
                  <a:pt x="83" y="382"/>
                </a:lnTo>
                <a:lnTo>
                  <a:pt x="82" y="382"/>
                </a:lnTo>
                <a:lnTo>
                  <a:pt x="82" y="383"/>
                </a:lnTo>
                <a:lnTo>
                  <a:pt x="81" y="383"/>
                </a:lnTo>
                <a:lnTo>
                  <a:pt x="80" y="383"/>
                </a:lnTo>
                <a:lnTo>
                  <a:pt x="80" y="384"/>
                </a:lnTo>
                <a:lnTo>
                  <a:pt x="79" y="384"/>
                </a:lnTo>
                <a:lnTo>
                  <a:pt x="78" y="384"/>
                </a:lnTo>
                <a:lnTo>
                  <a:pt x="77" y="381"/>
                </a:lnTo>
                <a:lnTo>
                  <a:pt x="75" y="378"/>
                </a:lnTo>
                <a:lnTo>
                  <a:pt x="75" y="377"/>
                </a:lnTo>
                <a:lnTo>
                  <a:pt x="74" y="377"/>
                </a:lnTo>
                <a:lnTo>
                  <a:pt x="74" y="378"/>
                </a:lnTo>
                <a:lnTo>
                  <a:pt x="73" y="378"/>
                </a:lnTo>
                <a:lnTo>
                  <a:pt x="72" y="378"/>
                </a:lnTo>
                <a:lnTo>
                  <a:pt x="71" y="378"/>
                </a:lnTo>
                <a:lnTo>
                  <a:pt x="71" y="377"/>
                </a:lnTo>
                <a:lnTo>
                  <a:pt x="70" y="377"/>
                </a:lnTo>
                <a:lnTo>
                  <a:pt x="69" y="377"/>
                </a:lnTo>
                <a:lnTo>
                  <a:pt x="69" y="378"/>
                </a:lnTo>
                <a:lnTo>
                  <a:pt x="68" y="378"/>
                </a:lnTo>
                <a:lnTo>
                  <a:pt x="68" y="377"/>
                </a:lnTo>
                <a:lnTo>
                  <a:pt x="67" y="377"/>
                </a:lnTo>
                <a:lnTo>
                  <a:pt x="66" y="377"/>
                </a:lnTo>
                <a:lnTo>
                  <a:pt x="65" y="378"/>
                </a:lnTo>
                <a:lnTo>
                  <a:pt x="64" y="378"/>
                </a:lnTo>
                <a:lnTo>
                  <a:pt x="63" y="378"/>
                </a:lnTo>
                <a:lnTo>
                  <a:pt x="62" y="378"/>
                </a:lnTo>
                <a:lnTo>
                  <a:pt x="61" y="378"/>
                </a:lnTo>
                <a:lnTo>
                  <a:pt x="61" y="377"/>
                </a:lnTo>
                <a:lnTo>
                  <a:pt x="60" y="377"/>
                </a:lnTo>
                <a:lnTo>
                  <a:pt x="59" y="377"/>
                </a:lnTo>
                <a:lnTo>
                  <a:pt x="59" y="376"/>
                </a:lnTo>
                <a:lnTo>
                  <a:pt x="58" y="376"/>
                </a:lnTo>
                <a:lnTo>
                  <a:pt x="58" y="375"/>
                </a:lnTo>
                <a:lnTo>
                  <a:pt x="57" y="375"/>
                </a:lnTo>
                <a:lnTo>
                  <a:pt x="57" y="374"/>
                </a:lnTo>
                <a:lnTo>
                  <a:pt x="57" y="373"/>
                </a:lnTo>
                <a:lnTo>
                  <a:pt x="57" y="372"/>
                </a:lnTo>
                <a:lnTo>
                  <a:pt x="57" y="371"/>
                </a:lnTo>
                <a:lnTo>
                  <a:pt x="56" y="371"/>
                </a:lnTo>
                <a:lnTo>
                  <a:pt x="56" y="370"/>
                </a:lnTo>
                <a:lnTo>
                  <a:pt x="55" y="370"/>
                </a:lnTo>
                <a:lnTo>
                  <a:pt x="54" y="370"/>
                </a:lnTo>
                <a:lnTo>
                  <a:pt x="54" y="369"/>
                </a:lnTo>
                <a:lnTo>
                  <a:pt x="53" y="369"/>
                </a:lnTo>
                <a:lnTo>
                  <a:pt x="53" y="368"/>
                </a:lnTo>
                <a:lnTo>
                  <a:pt x="53" y="367"/>
                </a:lnTo>
                <a:lnTo>
                  <a:pt x="54" y="367"/>
                </a:lnTo>
                <a:lnTo>
                  <a:pt x="54" y="366"/>
                </a:lnTo>
                <a:lnTo>
                  <a:pt x="54" y="365"/>
                </a:lnTo>
                <a:lnTo>
                  <a:pt x="55" y="365"/>
                </a:lnTo>
                <a:lnTo>
                  <a:pt x="55" y="364"/>
                </a:lnTo>
                <a:lnTo>
                  <a:pt x="56" y="364"/>
                </a:lnTo>
                <a:lnTo>
                  <a:pt x="56" y="363"/>
                </a:lnTo>
                <a:lnTo>
                  <a:pt x="55" y="363"/>
                </a:lnTo>
                <a:lnTo>
                  <a:pt x="56" y="363"/>
                </a:lnTo>
                <a:lnTo>
                  <a:pt x="57" y="363"/>
                </a:lnTo>
                <a:lnTo>
                  <a:pt x="57" y="362"/>
                </a:lnTo>
                <a:lnTo>
                  <a:pt x="58" y="362"/>
                </a:lnTo>
                <a:lnTo>
                  <a:pt x="59" y="362"/>
                </a:lnTo>
                <a:lnTo>
                  <a:pt x="60" y="362"/>
                </a:lnTo>
                <a:lnTo>
                  <a:pt x="60" y="361"/>
                </a:lnTo>
                <a:lnTo>
                  <a:pt x="60" y="362"/>
                </a:lnTo>
                <a:lnTo>
                  <a:pt x="60" y="361"/>
                </a:lnTo>
                <a:lnTo>
                  <a:pt x="60" y="360"/>
                </a:lnTo>
                <a:lnTo>
                  <a:pt x="59" y="358"/>
                </a:lnTo>
                <a:lnTo>
                  <a:pt x="57" y="354"/>
                </a:lnTo>
                <a:lnTo>
                  <a:pt x="57" y="353"/>
                </a:lnTo>
                <a:lnTo>
                  <a:pt x="57" y="352"/>
                </a:lnTo>
                <a:lnTo>
                  <a:pt x="57" y="351"/>
                </a:lnTo>
                <a:lnTo>
                  <a:pt x="57" y="350"/>
                </a:lnTo>
                <a:lnTo>
                  <a:pt x="57" y="349"/>
                </a:lnTo>
                <a:lnTo>
                  <a:pt x="57" y="348"/>
                </a:lnTo>
                <a:lnTo>
                  <a:pt x="57" y="346"/>
                </a:lnTo>
                <a:lnTo>
                  <a:pt x="57" y="345"/>
                </a:lnTo>
                <a:lnTo>
                  <a:pt x="57" y="343"/>
                </a:lnTo>
                <a:lnTo>
                  <a:pt x="56" y="343"/>
                </a:lnTo>
                <a:lnTo>
                  <a:pt x="56" y="342"/>
                </a:lnTo>
                <a:lnTo>
                  <a:pt x="55" y="342"/>
                </a:lnTo>
                <a:lnTo>
                  <a:pt x="54" y="342"/>
                </a:lnTo>
                <a:lnTo>
                  <a:pt x="54" y="341"/>
                </a:lnTo>
                <a:lnTo>
                  <a:pt x="53" y="341"/>
                </a:lnTo>
                <a:lnTo>
                  <a:pt x="53" y="342"/>
                </a:lnTo>
                <a:lnTo>
                  <a:pt x="52" y="342"/>
                </a:lnTo>
                <a:lnTo>
                  <a:pt x="51" y="341"/>
                </a:lnTo>
                <a:lnTo>
                  <a:pt x="50" y="341"/>
                </a:lnTo>
                <a:lnTo>
                  <a:pt x="50" y="342"/>
                </a:lnTo>
                <a:lnTo>
                  <a:pt x="49" y="342"/>
                </a:lnTo>
                <a:lnTo>
                  <a:pt x="49" y="343"/>
                </a:lnTo>
                <a:lnTo>
                  <a:pt x="48" y="343"/>
                </a:lnTo>
                <a:lnTo>
                  <a:pt x="47" y="342"/>
                </a:lnTo>
                <a:lnTo>
                  <a:pt x="46" y="343"/>
                </a:lnTo>
                <a:lnTo>
                  <a:pt x="45" y="343"/>
                </a:lnTo>
                <a:lnTo>
                  <a:pt x="45" y="342"/>
                </a:lnTo>
                <a:lnTo>
                  <a:pt x="44" y="342"/>
                </a:lnTo>
                <a:lnTo>
                  <a:pt x="43" y="343"/>
                </a:lnTo>
                <a:lnTo>
                  <a:pt x="43" y="344"/>
                </a:lnTo>
                <a:lnTo>
                  <a:pt x="42" y="344"/>
                </a:lnTo>
                <a:lnTo>
                  <a:pt x="41" y="344"/>
                </a:lnTo>
                <a:lnTo>
                  <a:pt x="40" y="343"/>
                </a:lnTo>
                <a:lnTo>
                  <a:pt x="40" y="342"/>
                </a:lnTo>
                <a:lnTo>
                  <a:pt x="40" y="341"/>
                </a:lnTo>
                <a:lnTo>
                  <a:pt x="39" y="340"/>
                </a:lnTo>
                <a:lnTo>
                  <a:pt x="39" y="339"/>
                </a:lnTo>
                <a:lnTo>
                  <a:pt x="38" y="339"/>
                </a:lnTo>
                <a:lnTo>
                  <a:pt x="39" y="337"/>
                </a:lnTo>
                <a:lnTo>
                  <a:pt x="39" y="336"/>
                </a:lnTo>
                <a:lnTo>
                  <a:pt x="39" y="335"/>
                </a:lnTo>
                <a:lnTo>
                  <a:pt x="38" y="334"/>
                </a:lnTo>
                <a:lnTo>
                  <a:pt x="39" y="334"/>
                </a:lnTo>
                <a:lnTo>
                  <a:pt x="40" y="333"/>
                </a:lnTo>
                <a:lnTo>
                  <a:pt x="41" y="330"/>
                </a:lnTo>
                <a:lnTo>
                  <a:pt x="40" y="329"/>
                </a:lnTo>
                <a:lnTo>
                  <a:pt x="40" y="328"/>
                </a:lnTo>
                <a:lnTo>
                  <a:pt x="40" y="326"/>
                </a:lnTo>
                <a:lnTo>
                  <a:pt x="39" y="326"/>
                </a:lnTo>
                <a:lnTo>
                  <a:pt x="39" y="325"/>
                </a:lnTo>
                <a:lnTo>
                  <a:pt x="38" y="325"/>
                </a:lnTo>
                <a:lnTo>
                  <a:pt x="38" y="324"/>
                </a:lnTo>
                <a:lnTo>
                  <a:pt x="37" y="323"/>
                </a:lnTo>
                <a:lnTo>
                  <a:pt x="38" y="322"/>
                </a:lnTo>
                <a:lnTo>
                  <a:pt x="39" y="319"/>
                </a:lnTo>
                <a:lnTo>
                  <a:pt x="39" y="317"/>
                </a:lnTo>
                <a:lnTo>
                  <a:pt x="40" y="317"/>
                </a:lnTo>
                <a:lnTo>
                  <a:pt x="42" y="314"/>
                </a:lnTo>
                <a:lnTo>
                  <a:pt x="43" y="313"/>
                </a:lnTo>
                <a:lnTo>
                  <a:pt x="43" y="312"/>
                </a:lnTo>
                <a:lnTo>
                  <a:pt x="43" y="311"/>
                </a:lnTo>
                <a:lnTo>
                  <a:pt x="43" y="310"/>
                </a:lnTo>
                <a:lnTo>
                  <a:pt x="43" y="309"/>
                </a:lnTo>
                <a:lnTo>
                  <a:pt x="43" y="308"/>
                </a:lnTo>
                <a:lnTo>
                  <a:pt x="42" y="308"/>
                </a:lnTo>
                <a:lnTo>
                  <a:pt x="41" y="307"/>
                </a:lnTo>
                <a:lnTo>
                  <a:pt x="38" y="305"/>
                </a:lnTo>
                <a:lnTo>
                  <a:pt x="36" y="303"/>
                </a:lnTo>
                <a:lnTo>
                  <a:pt x="34" y="301"/>
                </a:lnTo>
                <a:lnTo>
                  <a:pt x="33" y="300"/>
                </a:lnTo>
                <a:lnTo>
                  <a:pt x="33" y="299"/>
                </a:lnTo>
                <a:lnTo>
                  <a:pt x="34" y="298"/>
                </a:lnTo>
                <a:lnTo>
                  <a:pt x="34" y="297"/>
                </a:lnTo>
                <a:lnTo>
                  <a:pt x="32" y="294"/>
                </a:lnTo>
                <a:lnTo>
                  <a:pt x="31" y="293"/>
                </a:lnTo>
                <a:lnTo>
                  <a:pt x="29" y="288"/>
                </a:lnTo>
                <a:lnTo>
                  <a:pt x="29" y="287"/>
                </a:lnTo>
                <a:lnTo>
                  <a:pt x="30" y="286"/>
                </a:lnTo>
                <a:lnTo>
                  <a:pt x="30" y="285"/>
                </a:lnTo>
                <a:lnTo>
                  <a:pt x="30" y="284"/>
                </a:lnTo>
                <a:lnTo>
                  <a:pt x="29" y="281"/>
                </a:lnTo>
                <a:lnTo>
                  <a:pt x="29" y="280"/>
                </a:lnTo>
                <a:lnTo>
                  <a:pt x="28" y="280"/>
                </a:lnTo>
                <a:lnTo>
                  <a:pt x="28" y="279"/>
                </a:lnTo>
                <a:lnTo>
                  <a:pt x="27" y="279"/>
                </a:lnTo>
                <a:lnTo>
                  <a:pt x="27" y="278"/>
                </a:lnTo>
                <a:lnTo>
                  <a:pt x="27" y="277"/>
                </a:lnTo>
                <a:lnTo>
                  <a:pt x="27" y="276"/>
                </a:lnTo>
                <a:lnTo>
                  <a:pt x="26" y="276"/>
                </a:lnTo>
                <a:lnTo>
                  <a:pt x="26" y="275"/>
                </a:lnTo>
                <a:lnTo>
                  <a:pt x="26" y="274"/>
                </a:lnTo>
                <a:lnTo>
                  <a:pt x="26" y="273"/>
                </a:lnTo>
                <a:lnTo>
                  <a:pt x="27" y="273"/>
                </a:lnTo>
                <a:lnTo>
                  <a:pt x="27" y="272"/>
                </a:lnTo>
                <a:lnTo>
                  <a:pt x="26" y="271"/>
                </a:lnTo>
                <a:lnTo>
                  <a:pt x="26" y="270"/>
                </a:lnTo>
                <a:lnTo>
                  <a:pt x="25" y="270"/>
                </a:lnTo>
                <a:lnTo>
                  <a:pt x="24" y="269"/>
                </a:lnTo>
                <a:lnTo>
                  <a:pt x="24" y="268"/>
                </a:lnTo>
                <a:lnTo>
                  <a:pt x="24" y="267"/>
                </a:lnTo>
                <a:lnTo>
                  <a:pt x="24" y="266"/>
                </a:lnTo>
                <a:lnTo>
                  <a:pt x="23" y="266"/>
                </a:lnTo>
                <a:lnTo>
                  <a:pt x="23" y="265"/>
                </a:lnTo>
                <a:lnTo>
                  <a:pt x="22" y="264"/>
                </a:lnTo>
                <a:lnTo>
                  <a:pt x="21" y="264"/>
                </a:lnTo>
                <a:lnTo>
                  <a:pt x="21" y="263"/>
                </a:lnTo>
                <a:lnTo>
                  <a:pt x="20" y="263"/>
                </a:lnTo>
                <a:lnTo>
                  <a:pt x="20" y="262"/>
                </a:lnTo>
                <a:lnTo>
                  <a:pt x="20" y="261"/>
                </a:lnTo>
                <a:lnTo>
                  <a:pt x="19" y="260"/>
                </a:lnTo>
                <a:lnTo>
                  <a:pt x="18" y="260"/>
                </a:lnTo>
                <a:lnTo>
                  <a:pt x="17" y="259"/>
                </a:lnTo>
                <a:lnTo>
                  <a:pt x="17" y="258"/>
                </a:lnTo>
                <a:lnTo>
                  <a:pt x="16" y="258"/>
                </a:lnTo>
                <a:lnTo>
                  <a:pt x="15" y="258"/>
                </a:lnTo>
                <a:lnTo>
                  <a:pt x="14" y="257"/>
                </a:lnTo>
                <a:lnTo>
                  <a:pt x="13" y="256"/>
                </a:lnTo>
                <a:lnTo>
                  <a:pt x="12" y="256"/>
                </a:lnTo>
                <a:lnTo>
                  <a:pt x="12" y="257"/>
                </a:lnTo>
                <a:lnTo>
                  <a:pt x="11" y="257"/>
                </a:lnTo>
                <a:lnTo>
                  <a:pt x="11" y="256"/>
                </a:lnTo>
                <a:lnTo>
                  <a:pt x="10" y="256"/>
                </a:lnTo>
                <a:lnTo>
                  <a:pt x="9" y="255"/>
                </a:lnTo>
                <a:lnTo>
                  <a:pt x="9" y="256"/>
                </a:lnTo>
                <a:lnTo>
                  <a:pt x="8" y="256"/>
                </a:lnTo>
                <a:lnTo>
                  <a:pt x="7" y="256"/>
                </a:lnTo>
                <a:lnTo>
                  <a:pt x="6" y="256"/>
                </a:lnTo>
                <a:lnTo>
                  <a:pt x="5" y="256"/>
                </a:lnTo>
                <a:lnTo>
                  <a:pt x="5" y="255"/>
                </a:lnTo>
                <a:lnTo>
                  <a:pt x="5" y="254"/>
                </a:lnTo>
                <a:lnTo>
                  <a:pt x="5" y="253"/>
                </a:lnTo>
                <a:lnTo>
                  <a:pt x="5" y="252"/>
                </a:lnTo>
                <a:lnTo>
                  <a:pt x="5" y="251"/>
                </a:lnTo>
                <a:lnTo>
                  <a:pt x="5" y="250"/>
                </a:lnTo>
                <a:lnTo>
                  <a:pt x="5" y="249"/>
                </a:lnTo>
                <a:lnTo>
                  <a:pt x="5" y="248"/>
                </a:lnTo>
                <a:lnTo>
                  <a:pt x="5" y="247"/>
                </a:lnTo>
                <a:lnTo>
                  <a:pt x="4" y="247"/>
                </a:lnTo>
                <a:lnTo>
                  <a:pt x="4" y="246"/>
                </a:lnTo>
                <a:lnTo>
                  <a:pt x="4" y="245"/>
                </a:lnTo>
                <a:lnTo>
                  <a:pt x="3" y="245"/>
                </a:lnTo>
                <a:lnTo>
                  <a:pt x="3" y="244"/>
                </a:lnTo>
                <a:lnTo>
                  <a:pt x="2" y="244"/>
                </a:lnTo>
                <a:lnTo>
                  <a:pt x="2" y="243"/>
                </a:lnTo>
                <a:lnTo>
                  <a:pt x="1" y="243"/>
                </a:lnTo>
                <a:lnTo>
                  <a:pt x="0" y="243"/>
                </a:lnTo>
                <a:lnTo>
                  <a:pt x="0" y="242"/>
                </a:lnTo>
                <a:lnTo>
                  <a:pt x="0" y="241"/>
                </a:lnTo>
                <a:lnTo>
                  <a:pt x="0" y="240"/>
                </a:lnTo>
                <a:lnTo>
                  <a:pt x="1" y="240"/>
                </a:lnTo>
                <a:lnTo>
                  <a:pt x="1" y="239"/>
                </a:lnTo>
                <a:lnTo>
                  <a:pt x="2" y="239"/>
                </a:lnTo>
                <a:lnTo>
                  <a:pt x="2" y="238"/>
                </a:lnTo>
                <a:lnTo>
                  <a:pt x="2" y="237"/>
                </a:lnTo>
                <a:lnTo>
                  <a:pt x="2" y="236"/>
                </a:lnTo>
                <a:lnTo>
                  <a:pt x="3" y="236"/>
                </a:lnTo>
                <a:lnTo>
                  <a:pt x="3" y="235"/>
                </a:lnTo>
                <a:lnTo>
                  <a:pt x="3" y="234"/>
                </a:lnTo>
                <a:lnTo>
                  <a:pt x="4" y="233"/>
                </a:lnTo>
                <a:lnTo>
                  <a:pt x="4" y="232"/>
                </a:lnTo>
                <a:lnTo>
                  <a:pt x="4" y="231"/>
                </a:lnTo>
                <a:lnTo>
                  <a:pt x="5" y="231"/>
                </a:lnTo>
                <a:lnTo>
                  <a:pt x="5" y="230"/>
                </a:lnTo>
                <a:lnTo>
                  <a:pt x="5" y="229"/>
                </a:lnTo>
                <a:lnTo>
                  <a:pt x="5" y="228"/>
                </a:lnTo>
                <a:lnTo>
                  <a:pt x="5" y="227"/>
                </a:lnTo>
                <a:lnTo>
                  <a:pt x="5" y="226"/>
                </a:lnTo>
                <a:lnTo>
                  <a:pt x="5" y="225"/>
                </a:lnTo>
                <a:lnTo>
                  <a:pt x="5" y="224"/>
                </a:lnTo>
                <a:lnTo>
                  <a:pt x="6" y="224"/>
                </a:lnTo>
                <a:lnTo>
                  <a:pt x="6" y="223"/>
                </a:lnTo>
                <a:lnTo>
                  <a:pt x="6" y="222"/>
                </a:lnTo>
                <a:lnTo>
                  <a:pt x="7" y="222"/>
                </a:lnTo>
                <a:lnTo>
                  <a:pt x="7" y="221"/>
                </a:lnTo>
                <a:lnTo>
                  <a:pt x="7" y="220"/>
                </a:lnTo>
                <a:lnTo>
                  <a:pt x="7" y="219"/>
                </a:lnTo>
                <a:lnTo>
                  <a:pt x="7" y="218"/>
                </a:lnTo>
                <a:lnTo>
                  <a:pt x="8" y="218"/>
                </a:lnTo>
                <a:lnTo>
                  <a:pt x="8" y="217"/>
                </a:lnTo>
                <a:lnTo>
                  <a:pt x="9" y="217"/>
                </a:lnTo>
                <a:lnTo>
                  <a:pt x="9" y="216"/>
                </a:lnTo>
                <a:lnTo>
                  <a:pt x="9" y="215"/>
                </a:lnTo>
                <a:lnTo>
                  <a:pt x="9" y="214"/>
                </a:lnTo>
                <a:lnTo>
                  <a:pt x="9" y="213"/>
                </a:lnTo>
                <a:lnTo>
                  <a:pt x="10" y="213"/>
                </a:lnTo>
                <a:lnTo>
                  <a:pt x="10" y="212"/>
                </a:lnTo>
                <a:lnTo>
                  <a:pt x="10" y="211"/>
                </a:lnTo>
                <a:lnTo>
                  <a:pt x="10" y="210"/>
                </a:lnTo>
                <a:lnTo>
                  <a:pt x="11" y="210"/>
                </a:lnTo>
                <a:lnTo>
                  <a:pt x="11" y="209"/>
                </a:lnTo>
                <a:lnTo>
                  <a:pt x="10" y="209"/>
                </a:lnTo>
                <a:lnTo>
                  <a:pt x="10" y="208"/>
                </a:lnTo>
                <a:lnTo>
                  <a:pt x="10" y="207"/>
                </a:lnTo>
                <a:lnTo>
                  <a:pt x="10" y="206"/>
                </a:lnTo>
                <a:lnTo>
                  <a:pt x="10" y="205"/>
                </a:lnTo>
                <a:lnTo>
                  <a:pt x="10" y="204"/>
                </a:lnTo>
                <a:lnTo>
                  <a:pt x="9" y="204"/>
                </a:lnTo>
                <a:lnTo>
                  <a:pt x="9" y="203"/>
                </a:lnTo>
                <a:lnTo>
                  <a:pt x="9" y="201"/>
                </a:lnTo>
                <a:lnTo>
                  <a:pt x="8" y="199"/>
                </a:lnTo>
                <a:lnTo>
                  <a:pt x="9" y="199"/>
                </a:lnTo>
                <a:lnTo>
                  <a:pt x="11" y="199"/>
                </a:lnTo>
                <a:lnTo>
                  <a:pt x="10" y="199"/>
                </a:lnTo>
                <a:lnTo>
                  <a:pt x="10" y="198"/>
                </a:lnTo>
                <a:lnTo>
                  <a:pt x="10" y="197"/>
                </a:lnTo>
                <a:lnTo>
                  <a:pt x="10" y="196"/>
                </a:lnTo>
                <a:lnTo>
                  <a:pt x="10" y="195"/>
                </a:lnTo>
                <a:lnTo>
                  <a:pt x="9" y="194"/>
                </a:lnTo>
                <a:lnTo>
                  <a:pt x="9" y="193"/>
                </a:lnTo>
                <a:lnTo>
                  <a:pt x="9" y="192"/>
                </a:lnTo>
                <a:lnTo>
                  <a:pt x="10" y="192"/>
                </a:lnTo>
                <a:lnTo>
                  <a:pt x="11" y="191"/>
                </a:lnTo>
                <a:lnTo>
                  <a:pt x="11" y="190"/>
                </a:lnTo>
                <a:lnTo>
                  <a:pt x="11" y="188"/>
                </a:lnTo>
                <a:lnTo>
                  <a:pt x="11" y="187"/>
                </a:lnTo>
                <a:lnTo>
                  <a:pt x="11" y="186"/>
                </a:lnTo>
                <a:lnTo>
                  <a:pt x="11" y="185"/>
                </a:lnTo>
                <a:lnTo>
                  <a:pt x="10" y="185"/>
                </a:lnTo>
                <a:lnTo>
                  <a:pt x="9" y="185"/>
                </a:lnTo>
                <a:lnTo>
                  <a:pt x="9" y="184"/>
                </a:lnTo>
                <a:lnTo>
                  <a:pt x="9" y="183"/>
                </a:lnTo>
                <a:lnTo>
                  <a:pt x="9" y="182"/>
                </a:lnTo>
                <a:lnTo>
                  <a:pt x="8" y="182"/>
                </a:lnTo>
                <a:lnTo>
                  <a:pt x="8" y="181"/>
                </a:lnTo>
                <a:lnTo>
                  <a:pt x="9" y="181"/>
                </a:lnTo>
                <a:lnTo>
                  <a:pt x="9" y="180"/>
                </a:lnTo>
                <a:lnTo>
                  <a:pt x="9" y="179"/>
                </a:lnTo>
                <a:lnTo>
                  <a:pt x="10" y="179"/>
                </a:lnTo>
                <a:lnTo>
                  <a:pt x="11" y="179"/>
                </a:lnTo>
                <a:lnTo>
                  <a:pt x="11" y="178"/>
                </a:lnTo>
                <a:lnTo>
                  <a:pt x="11" y="177"/>
                </a:lnTo>
                <a:lnTo>
                  <a:pt x="11" y="176"/>
                </a:lnTo>
                <a:lnTo>
                  <a:pt x="11" y="175"/>
                </a:lnTo>
                <a:lnTo>
                  <a:pt x="12" y="175"/>
                </a:lnTo>
                <a:lnTo>
                  <a:pt x="12" y="174"/>
                </a:lnTo>
                <a:lnTo>
                  <a:pt x="12" y="173"/>
                </a:lnTo>
                <a:lnTo>
                  <a:pt x="13" y="173"/>
                </a:lnTo>
                <a:lnTo>
                  <a:pt x="12" y="173"/>
                </a:lnTo>
                <a:lnTo>
                  <a:pt x="13" y="172"/>
                </a:lnTo>
                <a:lnTo>
                  <a:pt x="13" y="171"/>
                </a:lnTo>
                <a:lnTo>
                  <a:pt x="13" y="170"/>
                </a:lnTo>
                <a:lnTo>
                  <a:pt x="13" y="169"/>
                </a:lnTo>
                <a:lnTo>
                  <a:pt x="14" y="168"/>
                </a:lnTo>
                <a:lnTo>
                  <a:pt x="15" y="167"/>
                </a:lnTo>
                <a:lnTo>
                  <a:pt x="15" y="166"/>
                </a:lnTo>
                <a:lnTo>
                  <a:pt x="15" y="165"/>
                </a:lnTo>
                <a:lnTo>
                  <a:pt x="15" y="164"/>
                </a:lnTo>
                <a:lnTo>
                  <a:pt x="16" y="164"/>
                </a:lnTo>
                <a:lnTo>
                  <a:pt x="16" y="163"/>
                </a:lnTo>
                <a:lnTo>
                  <a:pt x="17" y="163"/>
                </a:lnTo>
                <a:lnTo>
                  <a:pt x="17" y="162"/>
                </a:lnTo>
                <a:lnTo>
                  <a:pt x="18" y="162"/>
                </a:lnTo>
                <a:lnTo>
                  <a:pt x="18" y="161"/>
                </a:lnTo>
                <a:lnTo>
                  <a:pt x="18" y="160"/>
                </a:lnTo>
                <a:lnTo>
                  <a:pt x="19" y="160"/>
                </a:lnTo>
                <a:lnTo>
                  <a:pt x="18" y="160"/>
                </a:lnTo>
                <a:lnTo>
                  <a:pt x="19" y="160"/>
                </a:lnTo>
                <a:lnTo>
                  <a:pt x="19" y="159"/>
                </a:lnTo>
                <a:lnTo>
                  <a:pt x="19" y="158"/>
                </a:lnTo>
                <a:lnTo>
                  <a:pt x="20" y="158"/>
                </a:lnTo>
                <a:lnTo>
                  <a:pt x="20" y="157"/>
                </a:lnTo>
                <a:lnTo>
                  <a:pt x="21" y="157"/>
                </a:lnTo>
                <a:lnTo>
                  <a:pt x="21" y="156"/>
                </a:lnTo>
                <a:lnTo>
                  <a:pt x="22" y="156"/>
                </a:lnTo>
                <a:lnTo>
                  <a:pt x="22" y="155"/>
                </a:lnTo>
                <a:lnTo>
                  <a:pt x="23" y="155"/>
                </a:lnTo>
                <a:lnTo>
                  <a:pt x="23" y="154"/>
                </a:lnTo>
                <a:lnTo>
                  <a:pt x="24" y="154"/>
                </a:lnTo>
                <a:lnTo>
                  <a:pt x="25" y="154"/>
                </a:lnTo>
                <a:lnTo>
                  <a:pt x="24" y="154"/>
                </a:lnTo>
                <a:lnTo>
                  <a:pt x="24" y="153"/>
                </a:lnTo>
                <a:lnTo>
                  <a:pt x="24" y="152"/>
                </a:lnTo>
                <a:lnTo>
                  <a:pt x="24" y="151"/>
                </a:lnTo>
                <a:lnTo>
                  <a:pt x="24" y="150"/>
                </a:lnTo>
                <a:lnTo>
                  <a:pt x="24" y="149"/>
                </a:lnTo>
                <a:lnTo>
                  <a:pt x="25" y="149"/>
                </a:lnTo>
                <a:lnTo>
                  <a:pt x="25" y="148"/>
                </a:lnTo>
                <a:lnTo>
                  <a:pt x="25" y="147"/>
                </a:lnTo>
                <a:lnTo>
                  <a:pt x="26" y="147"/>
                </a:lnTo>
                <a:lnTo>
                  <a:pt x="25" y="147"/>
                </a:lnTo>
                <a:lnTo>
                  <a:pt x="26" y="147"/>
                </a:lnTo>
                <a:lnTo>
                  <a:pt x="26" y="146"/>
                </a:lnTo>
                <a:lnTo>
                  <a:pt x="25" y="146"/>
                </a:lnTo>
                <a:lnTo>
                  <a:pt x="24" y="146"/>
                </a:lnTo>
                <a:lnTo>
                  <a:pt x="24" y="145"/>
                </a:lnTo>
                <a:lnTo>
                  <a:pt x="23" y="146"/>
                </a:lnTo>
                <a:lnTo>
                  <a:pt x="22" y="146"/>
                </a:lnTo>
                <a:lnTo>
                  <a:pt x="22" y="147"/>
                </a:lnTo>
                <a:lnTo>
                  <a:pt x="21" y="147"/>
                </a:lnTo>
                <a:lnTo>
                  <a:pt x="20" y="147"/>
                </a:lnTo>
                <a:lnTo>
                  <a:pt x="21" y="147"/>
                </a:lnTo>
                <a:lnTo>
                  <a:pt x="22" y="146"/>
                </a:lnTo>
                <a:lnTo>
                  <a:pt x="22" y="145"/>
                </a:lnTo>
                <a:lnTo>
                  <a:pt x="22" y="144"/>
                </a:lnTo>
                <a:lnTo>
                  <a:pt x="21" y="144"/>
                </a:lnTo>
                <a:lnTo>
                  <a:pt x="22" y="144"/>
                </a:lnTo>
                <a:lnTo>
                  <a:pt x="22" y="143"/>
                </a:lnTo>
                <a:lnTo>
                  <a:pt x="22" y="142"/>
                </a:lnTo>
                <a:lnTo>
                  <a:pt x="21" y="142"/>
                </a:lnTo>
                <a:lnTo>
                  <a:pt x="21" y="141"/>
                </a:lnTo>
                <a:lnTo>
                  <a:pt x="22" y="141"/>
                </a:lnTo>
                <a:lnTo>
                  <a:pt x="22" y="142"/>
                </a:lnTo>
                <a:lnTo>
                  <a:pt x="22" y="141"/>
                </a:lnTo>
                <a:lnTo>
                  <a:pt x="23" y="141"/>
                </a:lnTo>
                <a:lnTo>
                  <a:pt x="22" y="141"/>
                </a:lnTo>
                <a:lnTo>
                  <a:pt x="22" y="140"/>
                </a:lnTo>
                <a:lnTo>
                  <a:pt x="21" y="140"/>
                </a:lnTo>
                <a:lnTo>
                  <a:pt x="22" y="140"/>
                </a:lnTo>
                <a:lnTo>
                  <a:pt x="23" y="140"/>
                </a:lnTo>
                <a:lnTo>
                  <a:pt x="24" y="140"/>
                </a:lnTo>
                <a:lnTo>
                  <a:pt x="24" y="139"/>
                </a:lnTo>
                <a:lnTo>
                  <a:pt x="25" y="139"/>
                </a:lnTo>
                <a:lnTo>
                  <a:pt x="25" y="138"/>
                </a:lnTo>
                <a:lnTo>
                  <a:pt x="26" y="138"/>
                </a:lnTo>
                <a:lnTo>
                  <a:pt x="26" y="137"/>
                </a:lnTo>
                <a:lnTo>
                  <a:pt x="26" y="136"/>
                </a:lnTo>
                <a:lnTo>
                  <a:pt x="27" y="135"/>
                </a:lnTo>
                <a:lnTo>
                  <a:pt x="27" y="134"/>
                </a:lnTo>
                <a:lnTo>
                  <a:pt x="28" y="134"/>
                </a:lnTo>
                <a:lnTo>
                  <a:pt x="28" y="133"/>
                </a:lnTo>
                <a:lnTo>
                  <a:pt x="29" y="132"/>
                </a:lnTo>
                <a:lnTo>
                  <a:pt x="29" y="131"/>
                </a:lnTo>
                <a:lnTo>
                  <a:pt x="30" y="131"/>
                </a:lnTo>
                <a:lnTo>
                  <a:pt x="30" y="130"/>
                </a:lnTo>
                <a:lnTo>
                  <a:pt x="30" y="129"/>
                </a:lnTo>
                <a:lnTo>
                  <a:pt x="30" y="128"/>
                </a:lnTo>
                <a:lnTo>
                  <a:pt x="30" y="127"/>
                </a:lnTo>
                <a:lnTo>
                  <a:pt x="29" y="127"/>
                </a:lnTo>
                <a:lnTo>
                  <a:pt x="28" y="127"/>
                </a:lnTo>
                <a:lnTo>
                  <a:pt x="29" y="127"/>
                </a:lnTo>
                <a:lnTo>
                  <a:pt x="29" y="126"/>
                </a:lnTo>
                <a:lnTo>
                  <a:pt x="28" y="126"/>
                </a:lnTo>
                <a:lnTo>
                  <a:pt x="28" y="127"/>
                </a:lnTo>
                <a:lnTo>
                  <a:pt x="27" y="127"/>
                </a:lnTo>
                <a:lnTo>
                  <a:pt x="27" y="126"/>
                </a:lnTo>
                <a:lnTo>
                  <a:pt x="27" y="125"/>
                </a:lnTo>
                <a:lnTo>
                  <a:pt x="26" y="125"/>
                </a:lnTo>
                <a:lnTo>
                  <a:pt x="27" y="125"/>
                </a:lnTo>
                <a:lnTo>
                  <a:pt x="27" y="124"/>
                </a:lnTo>
                <a:lnTo>
                  <a:pt x="28" y="124"/>
                </a:lnTo>
                <a:lnTo>
                  <a:pt x="29" y="124"/>
                </a:lnTo>
                <a:lnTo>
                  <a:pt x="29" y="123"/>
                </a:lnTo>
                <a:lnTo>
                  <a:pt x="29" y="122"/>
                </a:lnTo>
                <a:lnTo>
                  <a:pt x="30" y="122"/>
                </a:lnTo>
                <a:lnTo>
                  <a:pt x="30" y="121"/>
                </a:lnTo>
                <a:lnTo>
                  <a:pt x="30" y="122"/>
                </a:lnTo>
                <a:lnTo>
                  <a:pt x="30" y="121"/>
                </a:lnTo>
                <a:lnTo>
                  <a:pt x="30" y="120"/>
                </a:lnTo>
                <a:lnTo>
                  <a:pt x="29" y="120"/>
                </a:lnTo>
                <a:lnTo>
                  <a:pt x="29" y="119"/>
                </a:lnTo>
                <a:lnTo>
                  <a:pt x="30" y="120"/>
                </a:lnTo>
                <a:lnTo>
                  <a:pt x="30" y="119"/>
                </a:lnTo>
                <a:lnTo>
                  <a:pt x="29" y="119"/>
                </a:lnTo>
                <a:lnTo>
                  <a:pt x="28" y="119"/>
                </a:lnTo>
                <a:lnTo>
                  <a:pt x="28" y="118"/>
                </a:lnTo>
                <a:lnTo>
                  <a:pt x="28" y="117"/>
                </a:lnTo>
                <a:lnTo>
                  <a:pt x="27" y="117"/>
                </a:lnTo>
                <a:lnTo>
                  <a:pt x="26" y="118"/>
                </a:lnTo>
                <a:lnTo>
                  <a:pt x="26" y="119"/>
                </a:lnTo>
                <a:lnTo>
                  <a:pt x="25" y="119"/>
                </a:lnTo>
                <a:lnTo>
                  <a:pt x="24" y="119"/>
                </a:lnTo>
                <a:lnTo>
                  <a:pt x="24" y="118"/>
                </a:lnTo>
                <a:lnTo>
                  <a:pt x="24" y="117"/>
                </a:lnTo>
                <a:lnTo>
                  <a:pt x="24" y="116"/>
                </a:lnTo>
                <a:lnTo>
                  <a:pt x="24" y="117"/>
                </a:lnTo>
                <a:lnTo>
                  <a:pt x="24" y="116"/>
                </a:lnTo>
                <a:lnTo>
                  <a:pt x="23" y="116"/>
                </a:lnTo>
                <a:lnTo>
                  <a:pt x="24" y="116"/>
                </a:lnTo>
                <a:lnTo>
                  <a:pt x="24" y="115"/>
                </a:lnTo>
                <a:lnTo>
                  <a:pt x="23" y="115"/>
                </a:lnTo>
                <a:lnTo>
                  <a:pt x="23" y="114"/>
                </a:lnTo>
                <a:lnTo>
                  <a:pt x="23" y="113"/>
                </a:lnTo>
                <a:lnTo>
                  <a:pt x="23" y="112"/>
                </a:lnTo>
                <a:lnTo>
                  <a:pt x="22" y="112"/>
                </a:lnTo>
                <a:lnTo>
                  <a:pt x="22" y="111"/>
                </a:lnTo>
                <a:lnTo>
                  <a:pt x="22" y="110"/>
                </a:lnTo>
                <a:lnTo>
                  <a:pt x="21" y="109"/>
                </a:lnTo>
                <a:lnTo>
                  <a:pt x="21" y="110"/>
                </a:lnTo>
                <a:lnTo>
                  <a:pt x="21" y="109"/>
                </a:lnTo>
                <a:lnTo>
                  <a:pt x="20" y="109"/>
                </a:lnTo>
                <a:lnTo>
                  <a:pt x="20" y="108"/>
                </a:lnTo>
                <a:lnTo>
                  <a:pt x="19" y="108"/>
                </a:lnTo>
                <a:lnTo>
                  <a:pt x="18" y="108"/>
                </a:lnTo>
                <a:lnTo>
                  <a:pt x="19" y="108"/>
                </a:lnTo>
                <a:lnTo>
                  <a:pt x="18" y="107"/>
                </a:lnTo>
                <a:lnTo>
                  <a:pt x="18" y="106"/>
                </a:lnTo>
                <a:lnTo>
                  <a:pt x="18" y="105"/>
                </a:lnTo>
                <a:lnTo>
                  <a:pt x="18" y="104"/>
                </a:lnTo>
                <a:lnTo>
                  <a:pt x="18" y="103"/>
                </a:lnTo>
                <a:lnTo>
                  <a:pt x="17" y="103"/>
                </a:lnTo>
                <a:lnTo>
                  <a:pt x="17" y="102"/>
                </a:lnTo>
                <a:lnTo>
                  <a:pt x="16" y="102"/>
                </a:lnTo>
                <a:lnTo>
                  <a:pt x="16" y="101"/>
                </a:lnTo>
                <a:lnTo>
                  <a:pt x="15" y="101"/>
                </a:lnTo>
                <a:lnTo>
                  <a:pt x="15" y="102"/>
                </a:lnTo>
                <a:lnTo>
                  <a:pt x="16" y="102"/>
                </a:lnTo>
                <a:lnTo>
                  <a:pt x="15" y="102"/>
                </a:lnTo>
                <a:lnTo>
                  <a:pt x="15" y="103"/>
                </a:lnTo>
                <a:lnTo>
                  <a:pt x="16" y="103"/>
                </a:lnTo>
                <a:lnTo>
                  <a:pt x="16" y="104"/>
                </a:lnTo>
                <a:lnTo>
                  <a:pt x="17" y="104"/>
                </a:lnTo>
                <a:lnTo>
                  <a:pt x="17" y="105"/>
                </a:lnTo>
                <a:lnTo>
                  <a:pt x="16" y="105"/>
                </a:lnTo>
                <a:lnTo>
                  <a:pt x="16" y="104"/>
                </a:lnTo>
                <a:lnTo>
                  <a:pt x="15" y="104"/>
                </a:lnTo>
                <a:lnTo>
                  <a:pt x="15" y="103"/>
                </a:lnTo>
                <a:lnTo>
                  <a:pt x="14" y="103"/>
                </a:lnTo>
                <a:lnTo>
                  <a:pt x="14" y="102"/>
                </a:lnTo>
                <a:lnTo>
                  <a:pt x="13" y="101"/>
                </a:lnTo>
                <a:lnTo>
                  <a:pt x="14" y="101"/>
                </a:lnTo>
                <a:lnTo>
                  <a:pt x="14" y="102"/>
                </a:lnTo>
                <a:lnTo>
                  <a:pt x="15" y="102"/>
                </a:lnTo>
                <a:lnTo>
                  <a:pt x="15" y="101"/>
                </a:lnTo>
                <a:lnTo>
                  <a:pt x="16" y="101"/>
                </a:lnTo>
                <a:lnTo>
                  <a:pt x="16" y="100"/>
                </a:lnTo>
                <a:lnTo>
                  <a:pt x="17" y="100"/>
                </a:lnTo>
                <a:lnTo>
                  <a:pt x="17" y="99"/>
                </a:lnTo>
                <a:lnTo>
                  <a:pt x="17" y="98"/>
                </a:lnTo>
                <a:lnTo>
                  <a:pt x="18" y="98"/>
                </a:lnTo>
                <a:lnTo>
                  <a:pt x="18" y="97"/>
                </a:lnTo>
                <a:lnTo>
                  <a:pt x="17" y="97"/>
                </a:lnTo>
                <a:lnTo>
                  <a:pt x="17" y="98"/>
                </a:lnTo>
                <a:lnTo>
                  <a:pt x="16" y="98"/>
                </a:lnTo>
                <a:lnTo>
                  <a:pt x="16" y="97"/>
                </a:lnTo>
                <a:lnTo>
                  <a:pt x="15" y="97"/>
                </a:lnTo>
                <a:lnTo>
                  <a:pt x="15" y="96"/>
                </a:lnTo>
                <a:lnTo>
                  <a:pt x="14" y="96"/>
                </a:lnTo>
                <a:lnTo>
                  <a:pt x="14" y="95"/>
                </a:lnTo>
                <a:lnTo>
                  <a:pt x="15" y="95"/>
                </a:lnTo>
                <a:lnTo>
                  <a:pt x="16" y="95"/>
                </a:lnTo>
                <a:lnTo>
                  <a:pt x="17" y="95"/>
                </a:lnTo>
                <a:lnTo>
                  <a:pt x="17" y="96"/>
                </a:lnTo>
                <a:lnTo>
                  <a:pt x="17" y="97"/>
                </a:lnTo>
                <a:lnTo>
                  <a:pt x="17" y="96"/>
                </a:lnTo>
                <a:lnTo>
                  <a:pt x="17" y="95"/>
                </a:lnTo>
                <a:lnTo>
                  <a:pt x="16" y="95"/>
                </a:lnTo>
                <a:lnTo>
                  <a:pt x="15" y="95"/>
                </a:lnTo>
                <a:lnTo>
                  <a:pt x="14" y="95"/>
                </a:lnTo>
                <a:lnTo>
                  <a:pt x="13" y="95"/>
                </a:lnTo>
                <a:lnTo>
                  <a:pt x="12" y="95"/>
                </a:lnTo>
                <a:lnTo>
                  <a:pt x="11" y="95"/>
                </a:lnTo>
                <a:lnTo>
                  <a:pt x="10" y="95"/>
                </a:lnTo>
                <a:lnTo>
                  <a:pt x="10" y="94"/>
                </a:lnTo>
                <a:lnTo>
                  <a:pt x="9" y="94"/>
                </a:lnTo>
                <a:lnTo>
                  <a:pt x="9" y="93"/>
                </a:lnTo>
                <a:lnTo>
                  <a:pt x="8" y="93"/>
                </a:lnTo>
                <a:lnTo>
                  <a:pt x="8" y="92"/>
                </a:lnTo>
                <a:lnTo>
                  <a:pt x="8" y="91"/>
                </a:lnTo>
                <a:lnTo>
                  <a:pt x="8" y="90"/>
                </a:lnTo>
                <a:lnTo>
                  <a:pt x="8" y="89"/>
                </a:lnTo>
                <a:lnTo>
                  <a:pt x="8" y="88"/>
                </a:lnTo>
                <a:lnTo>
                  <a:pt x="8" y="87"/>
                </a:lnTo>
                <a:lnTo>
                  <a:pt x="8" y="86"/>
                </a:lnTo>
                <a:lnTo>
                  <a:pt x="9" y="86"/>
                </a:lnTo>
                <a:lnTo>
                  <a:pt x="10" y="86"/>
                </a:lnTo>
                <a:lnTo>
                  <a:pt x="11" y="86"/>
                </a:lnTo>
                <a:lnTo>
                  <a:pt x="11" y="87"/>
                </a:lnTo>
                <a:lnTo>
                  <a:pt x="12" y="87"/>
                </a:lnTo>
                <a:lnTo>
                  <a:pt x="13" y="87"/>
                </a:lnTo>
                <a:lnTo>
                  <a:pt x="13" y="86"/>
                </a:lnTo>
                <a:lnTo>
                  <a:pt x="14" y="86"/>
                </a:lnTo>
                <a:lnTo>
                  <a:pt x="13" y="85"/>
                </a:lnTo>
                <a:lnTo>
                  <a:pt x="13" y="84"/>
                </a:lnTo>
                <a:lnTo>
                  <a:pt x="14" y="85"/>
                </a:lnTo>
                <a:lnTo>
                  <a:pt x="15" y="86"/>
                </a:lnTo>
                <a:lnTo>
                  <a:pt x="16" y="87"/>
                </a:lnTo>
                <a:lnTo>
                  <a:pt x="17" y="87"/>
                </a:lnTo>
                <a:lnTo>
                  <a:pt x="17" y="88"/>
                </a:lnTo>
                <a:lnTo>
                  <a:pt x="18" y="88"/>
                </a:lnTo>
                <a:lnTo>
                  <a:pt x="18" y="89"/>
                </a:lnTo>
                <a:lnTo>
                  <a:pt x="18" y="88"/>
                </a:lnTo>
                <a:lnTo>
                  <a:pt x="19" y="88"/>
                </a:lnTo>
                <a:lnTo>
                  <a:pt x="20" y="88"/>
                </a:lnTo>
                <a:lnTo>
                  <a:pt x="20" y="87"/>
                </a:lnTo>
                <a:lnTo>
                  <a:pt x="21" y="87"/>
                </a:lnTo>
                <a:lnTo>
                  <a:pt x="21" y="88"/>
                </a:lnTo>
                <a:lnTo>
                  <a:pt x="22" y="88"/>
                </a:lnTo>
                <a:lnTo>
                  <a:pt x="23" y="88"/>
                </a:lnTo>
                <a:lnTo>
                  <a:pt x="24" y="87"/>
                </a:lnTo>
                <a:lnTo>
                  <a:pt x="24" y="86"/>
                </a:lnTo>
                <a:lnTo>
                  <a:pt x="24" y="85"/>
                </a:lnTo>
                <a:lnTo>
                  <a:pt x="24" y="84"/>
                </a:lnTo>
                <a:lnTo>
                  <a:pt x="24" y="83"/>
                </a:lnTo>
                <a:lnTo>
                  <a:pt x="24" y="82"/>
                </a:lnTo>
                <a:lnTo>
                  <a:pt x="23" y="82"/>
                </a:lnTo>
                <a:lnTo>
                  <a:pt x="22" y="82"/>
                </a:lnTo>
                <a:lnTo>
                  <a:pt x="21" y="81"/>
                </a:lnTo>
                <a:lnTo>
                  <a:pt x="20" y="80"/>
                </a:lnTo>
                <a:lnTo>
                  <a:pt x="20" y="79"/>
                </a:lnTo>
                <a:lnTo>
                  <a:pt x="20" y="78"/>
                </a:lnTo>
                <a:lnTo>
                  <a:pt x="20" y="77"/>
                </a:lnTo>
                <a:lnTo>
                  <a:pt x="19" y="77"/>
                </a:lnTo>
                <a:lnTo>
                  <a:pt x="19" y="76"/>
                </a:lnTo>
                <a:lnTo>
                  <a:pt x="18" y="76"/>
                </a:lnTo>
                <a:lnTo>
                  <a:pt x="18" y="77"/>
                </a:lnTo>
                <a:lnTo>
                  <a:pt x="17" y="77"/>
                </a:lnTo>
                <a:lnTo>
                  <a:pt x="16" y="77"/>
                </a:lnTo>
                <a:lnTo>
                  <a:pt x="15" y="77"/>
                </a:lnTo>
                <a:lnTo>
                  <a:pt x="15" y="76"/>
                </a:lnTo>
                <a:lnTo>
                  <a:pt x="15" y="75"/>
                </a:lnTo>
                <a:lnTo>
                  <a:pt x="16" y="75"/>
                </a:lnTo>
                <a:lnTo>
                  <a:pt x="17" y="75"/>
                </a:lnTo>
                <a:lnTo>
                  <a:pt x="17" y="74"/>
                </a:lnTo>
                <a:lnTo>
                  <a:pt x="18" y="74"/>
                </a:lnTo>
                <a:lnTo>
                  <a:pt x="19" y="74"/>
                </a:lnTo>
                <a:lnTo>
                  <a:pt x="20" y="74"/>
                </a:lnTo>
                <a:lnTo>
                  <a:pt x="21" y="74"/>
                </a:lnTo>
                <a:lnTo>
                  <a:pt x="21" y="73"/>
                </a:lnTo>
                <a:lnTo>
                  <a:pt x="21" y="72"/>
                </a:lnTo>
                <a:lnTo>
                  <a:pt x="20" y="72"/>
                </a:lnTo>
                <a:lnTo>
                  <a:pt x="20" y="71"/>
                </a:lnTo>
                <a:lnTo>
                  <a:pt x="19" y="71"/>
                </a:lnTo>
                <a:lnTo>
                  <a:pt x="19" y="70"/>
                </a:lnTo>
                <a:lnTo>
                  <a:pt x="18" y="70"/>
                </a:lnTo>
                <a:lnTo>
                  <a:pt x="18" y="69"/>
                </a:lnTo>
                <a:lnTo>
                  <a:pt x="19" y="69"/>
                </a:lnTo>
                <a:lnTo>
                  <a:pt x="20" y="70"/>
                </a:lnTo>
                <a:lnTo>
                  <a:pt x="21" y="70"/>
                </a:lnTo>
                <a:lnTo>
                  <a:pt x="22" y="70"/>
                </a:lnTo>
                <a:lnTo>
                  <a:pt x="23" y="70"/>
                </a:lnTo>
                <a:lnTo>
                  <a:pt x="22" y="70"/>
                </a:lnTo>
                <a:lnTo>
                  <a:pt x="22" y="69"/>
                </a:lnTo>
                <a:lnTo>
                  <a:pt x="23" y="69"/>
                </a:lnTo>
                <a:lnTo>
                  <a:pt x="23" y="68"/>
                </a:lnTo>
                <a:lnTo>
                  <a:pt x="24" y="68"/>
                </a:lnTo>
                <a:lnTo>
                  <a:pt x="24" y="67"/>
                </a:lnTo>
                <a:lnTo>
                  <a:pt x="24" y="66"/>
                </a:lnTo>
                <a:lnTo>
                  <a:pt x="24" y="65"/>
                </a:lnTo>
                <a:lnTo>
                  <a:pt x="25" y="65"/>
                </a:lnTo>
                <a:lnTo>
                  <a:pt x="25" y="64"/>
                </a:lnTo>
                <a:lnTo>
                  <a:pt x="25" y="63"/>
                </a:lnTo>
                <a:lnTo>
                  <a:pt x="25" y="62"/>
                </a:lnTo>
                <a:lnTo>
                  <a:pt x="25" y="61"/>
                </a:lnTo>
                <a:lnTo>
                  <a:pt x="24" y="61"/>
                </a:lnTo>
                <a:lnTo>
                  <a:pt x="24" y="60"/>
                </a:lnTo>
                <a:lnTo>
                  <a:pt x="24" y="59"/>
                </a:lnTo>
                <a:lnTo>
                  <a:pt x="24" y="58"/>
                </a:lnTo>
                <a:lnTo>
                  <a:pt x="24" y="57"/>
                </a:lnTo>
                <a:lnTo>
                  <a:pt x="25" y="57"/>
                </a:lnTo>
                <a:lnTo>
                  <a:pt x="26" y="57"/>
                </a:lnTo>
                <a:lnTo>
                  <a:pt x="27" y="57"/>
                </a:lnTo>
                <a:lnTo>
                  <a:pt x="28" y="57"/>
                </a:lnTo>
                <a:lnTo>
                  <a:pt x="29" y="57"/>
                </a:lnTo>
                <a:lnTo>
                  <a:pt x="30" y="57"/>
                </a:lnTo>
                <a:lnTo>
                  <a:pt x="30" y="56"/>
                </a:lnTo>
                <a:lnTo>
                  <a:pt x="30" y="55"/>
                </a:lnTo>
                <a:lnTo>
                  <a:pt x="30" y="54"/>
                </a:lnTo>
                <a:lnTo>
                  <a:pt x="30" y="53"/>
                </a:lnTo>
                <a:lnTo>
                  <a:pt x="30" y="52"/>
                </a:lnTo>
                <a:lnTo>
                  <a:pt x="30" y="51"/>
                </a:lnTo>
                <a:lnTo>
                  <a:pt x="30" y="50"/>
                </a:lnTo>
                <a:lnTo>
                  <a:pt x="30" y="49"/>
                </a:lnTo>
                <a:lnTo>
                  <a:pt x="30" y="48"/>
                </a:lnTo>
                <a:lnTo>
                  <a:pt x="30" y="47"/>
                </a:lnTo>
                <a:lnTo>
                  <a:pt x="30" y="46"/>
                </a:lnTo>
                <a:lnTo>
                  <a:pt x="29" y="46"/>
                </a:lnTo>
                <a:lnTo>
                  <a:pt x="29" y="45"/>
                </a:lnTo>
                <a:lnTo>
                  <a:pt x="28" y="45"/>
                </a:lnTo>
                <a:lnTo>
                  <a:pt x="27" y="45"/>
                </a:lnTo>
                <a:lnTo>
                  <a:pt x="27" y="44"/>
                </a:lnTo>
                <a:lnTo>
                  <a:pt x="26" y="44"/>
                </a:lnTo>
                <a:lnTo>
                  <a:pt x="25" y="44"/>
                </a:lnTo>
                <a:lnTo>
                  <a:pt x="24" y="44"/>
                </a:lnTo>
                <a:lnTo>
                  <a:pt x="24" y="43"/>
                </a:lnTo>
                <a:lnTo>
                  <a:pt x="24" y="42"/>
                </a:lnTo>
                <a:lnTo>
                  <a:pt x="23" y="42"/>
                </a:lnTo>
                <a:lnTo>
                  <a:pt x="23" y="41"/>
                </a:lnTo>
                <a:lnTo>
                  <a:pt x="22" y="41"/>
                </a:lnTo>
                <a:lnTo>
                  <a:pt x="21" y="40"/>
                </a:lnTo>
                <a:lnTo>
                  <a:pt x="20" y="40"/>
                </a:lnTo>
                <a:lnTo>
                  <a:pt x="20" y="39"/>
                </a:lnTo>
                <a:lnTo>
                  <a:pt x="19" y="39"/>
                </a:lnTo>
                <a:lnTo>
                  <a:pt x="19" y="38"/>
                </a:lnTo>
                <a:lnTo>
                  <a:pt x="18" y="38"/>
                </a:lnTo>
                <a:lnTo>
                  <a:pt x="19" y="37"/>
                </a:lnTo>
                <a:lnTo>
                  <a:pt x="19" y="36"/>
                </a:lnTo>
                <a:lnTo>
                  <a:pt x="20" y="36"/>
                </a:lnTo>
                <a:lnTo>
                  <a:pt x="20" y="35"/>
                </a:lnTo>
                <a:lnTo>
                  <a:pt x="20" y="34"/>
                </a:lnTo>
                <a:lnTo>
                  <a:pt x="20" y="33"/>
                </a:lnTo>
                <a:lnTo>
                  <a:pt x="21" y="33"/>
                </a:lnTo>
                <a:lnTo>
                  <a:pt x="21" y="32"/>
                </a:lnTo>
                <a:lnTo>
                  <a:pt x="21" y="31"/>
                </a:lnTo>
                <a:lnTo>
                  <a:pt x="22" y="31"/>
                </a:lnTo>
                <a:lnTo>
                  <a:pt x="22" y="30"/>
                </a:lnTo>
                <a:lnTo>
                  <a:pt x="22" y="29"/>
                </a:lnTo>
                <a:lnTo>
                  <a:pt x="22" y="28"/>
                </a:lnTo>
                <a:lnTo>
                  <a:pt x="22" y="27"/>
                </a:lnTo>
                <a:lnTo>
                  <a:pt x="21" y="26"/>
                </a:lnTo>
                <a:lnTo>
                  <a:pt x="21" y="25"/>
                </a:lnTo>
                <a:lnTo>
                  <a:pt x="22" y="24"/>
                </a:lnTo>
                <a:lnTo>
                  <a:pt x="22" y="23"/>
                </a:lnTo>
                <a:lnTo>
                  <a:pt x="22" y="22"/>
                </a:lnTo>
                <a:lnTo>
                  <a:pt x="21" y="22"/>
                </a:lnTo>
                <a:lnTo>
                  <a:pt x="22" y="22"/>
                </a:lnTo>
                <a:lnTo>
                  <a:pt x="22" y="21"/>
                </a:lnTo>
                <a:lnTo>
                  <a:pt x="22" y="20"/>
                </a:lnTo>
                <a:lnTo>
                  <a:pt x="21" y="20"/>
                </a:lnTo>
                <a:lnTo>
                  <a:pt x="21" y="19"/>
                </a:lnTo>
                <a:lnTo>
                  <a:pt x="20" y="19"/>
                </a:lnTo>
                <a:lnTo>
                  <a:pt x="19" y="19"/>
                </a:lnTo>
                <a:lnTo>
                  <a:pt x="19" y="18"/>
                </a:lnTo>
                <a:lnTo>
                  <a:pt x="18" y="18"/>
                </a:lnTo>
                <a:lnTo>
                  <a:pt x="18" y="19"/>
                </a:lnTo>
                <a:lnTo>
                  <a:pt x="17" y="19"/>
                </a:lnTo>
                <a:lnTo>
                  <a:pt x="16" y="19"/>
                </a:lnTo>
                <a:lnTo>
                  <a:pt x="15" y="19"/>
                </a:lnTo>
                <a:lnTo>
                  <a:pt x="15" y="18"/>
                </a:lnTo>
                <a:lnTo>
                  <a:pt x="15" y="17"/>
                </a:lnTo>
                <a:lnTo>
                  <a:pt x="14" y="17"/>
                </a:lnTo>
                <a:lnTo>
                  <a:pt x="14" y="16"/>
                </a:lnTo>
                <a:lnTo>
                  <a:pt x="15" y="15"/>
                </a:lnTo>
                <a:lnTo>
                  <a:pt x="15" y="14"/>
                </a:lnTo>
                <a:lnTo>
                  <a:pt x="15" y="13"/>
                </a:lnTo>
                <a:lnTo>
                  <a:pt x="16" y="13"/>
                </a:lnTo>
                <a:lnTo>
                  <a:pt x="17" y="13"/>
                </a:lnTo>
                <a:lnTo>
                  <a:pt x="17" y="12"/>
                </a:lnTo>
                <a:lnTo>
                  <a:pt x="18" y="12"/>
                </a:lnTo>
                <a:lnTo>
                  <a:pt x="19" y="12"/>
                </a:lnTo>
                <a:lnTo>
                  <a:pt x="19" y="11"/>
                </a:lnTo>
                <a:lnTo>
                  <a:pt x="19" y="10"/>
                </a:lnTo>
                <a:lnTo>
                  <a:pt x="20" y="10"/>
                </a:lnTo>
                <a:lnTo>
                  <a:pt x="20" y="9"/>
                </a:lnTo>
                <a:lnTo>
                  <a:pt x="20" y="8"/>
                </a:lnTo>
                <a:lnTo>
                  <a:pt x="19" y="8"/>
                </a:lnTo>
                <a:lnTo>
                  <a:pt x="19" y="7"/>
                </a:lnTo>
                <a:lnTo>
                  <a:pt x="18" y="7"/>
                </a:lnTo>
                <a:lnTo>
                  <a:pt x="18" y="6"/>
                </a:lnTo>
                <a:lnTo>
                  <a:pt x="17" y="6"/>
                </a:lnTo>
                <a:lnTo>
                  <a:pt x="16" y="7"/>
                </a:lnTo>
                <a:lnTo>
                  <a:pt x="16" y="6"/>
                </a:lnTo>
                <a:lnTo>
                  <a:pt x="15" y="6"/>
                </a:lnTo>
                <a:lnTo>
                  <a:pt x="14" y="6"/>
                </a:lnTo>
                <a:lnTo>
                  <a:pt x="15" y="6"/>
                </a:lnTo>
                <a:lnTo>
                  <a:pt x="16" y="5"/>
                </a:lnTo>
                <a:lnTo>
                  <a:pt x="16" y="4"/>
                </a:lnTo>
                <a:lnTo>
                  <a:pt x="16" y="3"/>
                </a:lnTo>
                <a:lnTo>
                  <a:pt x="16" y="2"/>
                </a:lnTo>
                <a:lnTo>
                  <a:pt x="17" y="2"/>
                </a:lnTo>
                <a:lnTo>
                  <a:pt x="17" y="1"/>
                </a:lnTo>
                <a:lnTo>
                  <a:pt x="18" y="1"/>
                </a:lnTo>
                <a:lnTo>
                  <a:pt x="18" y="0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36" name="Freeform 204"/>
          <p:cNvSpPr>
            <a:spLocks/>
          </p:cNvSpPr>
          <p:nvPr/>
        </p:nvSpPr>
        <p:spPr bwMode="auto">
          <a:xfrm>
            <a:off x="1148863" y="4857460"/>
            <a:ext cx="102210" cy="252021"/>
          </a:xfrm>
          <a:custGeom>
            <a:avLst/>
            <a:gdLst>
              <a:gd name="T0" fmla="*/ 2 w 103"/>
              <a:gd name="T1" fmla="*/ 2 h 267"/>
              <a:gd name="T2" fmla="*/ 4 w 103"/>
              <a:gd name="T3" fmla="*/ 0 h 267"/>
              <a:gd name="T4" fmla="*/ 9 w 103"/>
              <a:gd name="T5" fmla="*/ 3 h 267"/>
              <a:gd name="T6" fmla="*/ 18 w 103"/>
              <a:gd name="T7" fmla="*/ 4 h 267"/>
              <a:gd name="T8" fmla="*/ 30 w 103"/>
              <a:gd name="T9" fmla="*/ 2 h 267"/>
              <a:gd name="T10" fmla="*/ 37 w 103"/>
              <a:gd name="T11" fmla="*/ 4 h 267"/>
              <a:gd name="T12" fmla="*/ 46 w 103"/>
              <a:gd name="T13" fmla="*/ 4 h 267"/>
              <a:gd name="T14" fmla="*/ 51 w 103"/>
              <a:gd name="T15" fmla="*/ 6 h 267"/>
              <a:gd name="T16" fmla="*/ 56 w 103"/>
              <a:gd name="T17" fmla="*/ 8 h 267"/>
              <a:gd name="T18" fmla="*/ 56 w 103"/>
              <a:gd name="T19" fmla="*/ 13 h 267"/>
              <a:gd name="T20" fmla="*/ 63 w 103"/>
              <a:gd name="T21" fmla="*/ 21 h 267"/>
              <a:gd name="T22" fmla="*/ 69 w 103"/>
              <a:gd name="T23" fmla="*/ 27 h 267"/>
              <a:gd name="T24" fmla="*/ 73 w 103"/>
              <a:gd name="T25" fmla="*/ 33 h 267"/>
              <a:gd name="T26" fmla="*/ 65 w 103"/>
              <a:gd name="T27" fmla="*/ 39 h 267"/>
              <a:gd name="T28" fmla="*/ 62 w 103"/>
              <a:gd name="T29" fmla="*/ 42 h 267"/>
              <a:gd name="T30" fmla="*/ 63 w 103"/>
              <a:gd name="T31" fmla="*/ 46 h 267"/>
              <a:gd name="T32" fmla="*/ 63 w 103"/>
              <a:gd name="T33" fmla="*/ 51 h 267"/>
              <a:gd name="T34" fmla="*/ 62 w 103"/>
              <a:gd name="T35" fmla="*/ 58 h 267"/>
              <a:gd name="T36" fmla="*/ 66 w 103"/>
              <a:gd name="T37" fmla="*/ 59 h 267"/>
              <a:gd name="T38" fmla="*/ 72 w 103"/>
              <a:gd name="T39" fmla="*/ 65 h 267"/>
              <a:gd name="T40" fmla="*/ 73 w 103"/>
              <a:gd name="T41" fmla="*/ 70 h 267"/>
              <a:gd name="T42" fmla="*/ 73 w 103"/>
              <a:gd name="T43" fmla="*/ 72 h 267"/>
              <a:gd name="T44" fmla="*/ 75 w 103"/>
              <a:gd name="T45" fmla="*/ 75 h 267"/>
              <a:gd name="T46" fmla="*/ 72 w 103"/>
              <a:gd name="T47" fmla="*/ 76 h 267"/>
              <a:gd name="T48" fmla="*/ 65 w 103"/>
              <a:gd name="T49" fmla="*/ 76 h 267"/>
              <a:gd name="T50" fmla="*/ 59 w 103"/>
              <a:gd name="T51" fmla="*/ 76 h 267"/>
              <a:gd name="T52" fmla="*/ 56 w 103"/>
              <a:gd name="T53" fmla="*/ 79 h 267"/>
              <a:gd name="T54" fmla="*/ 50 w 103"/>
              <a:gd name="T55" fmla="*/ 85 h 267"/>
              <a:gd name="T56" fmla="*/ 50 w 103"/>
              <a:gd name="T57" fmla="*/ 87 h 267"/>
              <a:gd name="T58" fmla="*/ 52 w 103"/>
              <a:gd name="T59" fmla="*/ 90 h 267"/>
              <a:gd name="T60" fmla="*/ 55 w 103"/>
              <a:gd name="T61" fmla="*/ 95 h 267"/>
              <a:gd name="T62" fmla="*/ 59 w 103"/>
              <a:gd name="T63" fmla="*/ 97 h 267"/>
              <a:gd name="T64" fmla="*/ 67 w 103"/>
              <a:gd name="T65" fmla="*/ 105 h 267"/>
              <a:gd name="T66" fmla="*/ 70 w 103"/>
              <a:gd name="T67" fmla="*/ 113 h 267"/>
              <a:gd name="T68" fmla="*/ 75 w 103"/>
              <a:gd name="T69" fmla="*/ 116 h 267"/>
              <a:gd name="T70" fmla="*/ 75 w 103"/>
              <a:gd name="T71" fmla="*/ 122 h 267"/>
              <a:gd name="T72" fmla="*/ 74 w 103"/>
              <a:gd name="T73" fmla="*/ 129 h 267"/>
              <a:gd name="T74" fmla="*/ 75 w 103"/>
              <a:gd name="T75" fmla="*/ 136 h 267"/>
              <a:gd name="T76" fmla="*/ 75 w 103"/>
              <a:gd name="T77" fmla="*/ 144 h 267"/>
              <a:gd name="T78" fmla="*/ 76 w 103"/>
              <a:gd name="T79" fmla="*/ 149 h 267"/>
              <a:gd name="T80" fmla="*/ 73 w 103"/>
              <a:gd name="T81" fmla="*/ 158 h 267"/>
              <a:gd name="T82" fmla="*/ 74 w 103"/>
              <a:gd name="T83" fmla="*/ 164 h 267"/>
              <a:gd name="T84" fmla="*/ 73 w 103"/>
              <a:gd name="T85" fmla="*/ 172 h 267"/>
              <a:gd name="T86" fmla="*/ 75 w 103"/>
              <a:gd name="T87" fmla="*/ 184 h 267"/>
              <a:gd name="T88" fmla="*/ 76 w 103"/>
              <a:gd name="T89" fmla="*/ 188 h 267"/>
              <a:gd name="T90" fmla="*/ 75 w 103"/>
              <a:gd name="T91" fmla="*/ 194 h 267"/>
              <a:gd name="T92" fmla="*/ 75 w 103"/>
              <a:gd name="T93" fmla="*/ 201 h 267"/>
              <a:gd name="T94" fmla="*/ 74 w 103"/>
              <a:gd name="T95" fmla="*/ 206 h 267"/>
              <a:gd name="T96" fmla="*/ 75 w 103"/>
              <a:gd name="T97" fmla="*/ 210 h 267"/>
              <a:gd name="T98" fmla="*/ 75 w 103"/>
              <a:gd name="T99" fmla="*/ 217 h 267"/>
              <a:gd name="T100" fmla="*/ 77 w 103"/>
              <a:gd name="T101" fmla="*/ 220 h 267"/>
              <a:gd name="T102" fmla="*/ 80 w 103"/>
              <a:gd name="T103" fmla="*/ 220 h 267"/>
              <a:gd name="T104" fmla="*/ 84 w 103"/>
              <a:gd name="T105" fmla="*/ 223 h 267"/>
              <a:gd name="T106" fmla="*/ 90 w 103"/>
              <a:gd name="T107" fmla="*/ 227 h 267"/>
              <a:gd name="T108" fmla="*/ 93 w 103"/>
              <a:gd name="T109" fmla="*/ 232 h 267"/>
              <a:gd name="T110" fmla="*/ 94 w 103"/>
              <a:gd name="T111" fmla="*/ 237 h 267"/>
              <a:gd name="T112" fmla="*/ 99 w 103"/>
              <a:gd name="T113" fmla="*/ 242 h 267"/>
              <a:gd name="T114" fmla="*/ 100 w 103"/>
              <a:gd name="T115" fmla="*/ 246 h 267"/>
              <a:gd name="T116" fmla="*/ 103 w 103"/>
              <a:gd name="T117" fmla="*/ 254 h 267"/>
              <a:gd name="T118" fmla="*/ 98 w 103"/>
              <a:gd name="T119" fmla="*/ 261 h 267"/>
              <a:gd name="T120" fmla="*/ 99 w 103"/>
              <a:gd name="T121" fmla="*/ 267 h 26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03"/>
              <a:gd name="T184" fmla="*/ 0 h 267"/>
              <a:gd name="T185" fmla="*/ 103 w 103"/>
              <a:gd name="T186" fmla="*/ 267 h 267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03" h="267">
                <a:moveTo>
                  <a:pt x="0" y="2"/>
                </a:move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3" y="1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lnTo>
                  <a:pt x="6" y="1"/>
                </a:lnTo>
                <a:lnTo>
                  <a:pt x="8" y="2"/>
                </a:lnTo>
                <a:lnTo>
                  <a:pt x="9" y="3"/>
                </a:lnTo>
                <a:lnTo>
                  <a:pt x="10" y="2"/>
                </a:lnTo>
                <a:lnTo>
                  <a:pt x="11" y="3"/>
                </a:lnTo>
                <a:lnTo>
                  <a:pt x="12" y="4"/>
                </a:lnTo>
                <a:lnTo>
                  <a:pt x="15" y="4"/>
                </a:lnTo>
                <a:lnTo>
                  <a:pt x="18" y="4"/>
                </a:lnTo>
                <a:lnTo>
                  <a:pt x="20" y="4"/>
                </a:lnTo>
                <a:lnTo>
                  <a:pt x="22" y="4"/>
                </a:lnTo>
                <a:lnTo>
                  <a:pt x="25" y="3"/>
                </a:lnTo>
                <a:lnTo>
                  <a:pt x="27" y="2"/>
                </a:lnTo>
                <a:lnTo>
                  <a:pt x="30" y="2"/>
                </a:lnTo>
                <a:lnTo>
                  <a:pt x="31" y="2"/>
                </a:lnTo>
                <a:lnTo>
                  <a:pt x="33" y="2"/>
                </a:lnTo>
                <a:lnTo>
                  <a:pt x="34" y="2"/>
                </a:lnTo>
                <a:lnTo>
                  <a:pt x="35" y="3"/>
                </a:lnTo>
                <a:lnTo>
                  <a:pt x="37" y="4"/>
                </a:lnTo>
                <a:lnTo>
                  <a:pt x="38" y="4"/>
                </a:lnTo>
                <a:lnTo>
                  <a:pt x="39" y="4"/>
                </a:lnTo>
                <a:lnTo>
                  <a:pt x="41" y="4"/>
                </a:lnTo>
                <a:lnTo>
                  <a:pt x="44" y="4"/>
                </a:lnTo>
                <a:lnTo>
                  <a:pt x="46" y="4"/>
                </a:lnTo>
                <a:lnTo>
                  <a:pt x="48" y="5"/>
                </a:lnTo>
                <a:lnTo>
                  <a:pt x="49" y="6"/>
                </a:lnTo>
                <a:lnTo>
                  <a:pt x="50" y="6"/>
                </a:lnTo>
                <a:lnTo>
                  <a:pt x="51" y="6"/>
                </a:lnTo>
                <a:lnTo>
                  <a:pt x="54" y="5"/>
                </a:lnTo>
                <a:lnTo>
                  <a:pt x="54" y="4"/>
                </a:lnTo>
                <a:lnTo>
                  <a:pt x="55" y="5"/>
                </a:lnTo>
                <a:lnTo>
                  <a:pt x="56" y="7"/>
                </a:lnTo>
                <a:lnTo>
                  <a:pt x="56" y="8"/>
                </a:lnTo>
                <a:lnTo>
                  <a:pt x="56" y="9"/>
                </a:lnTo>
                <a:lnTo>
                  <a:pt x="56" y="10"/>
                </a:lnTo>
                <a:lnTo>
                  <a:pt x="56" y="12"/>
                </a:lnTo>
                <a:lnTo>
                  <a:pt x="56" y="13"/>
                </a:lnTo>
                <a:lnTo>
                  <a:pt x="56" y="14"/>
                </a:lnTo>
                <a:lnTo>
                  <a:pt x="58" y="15"/>
                </a:lnTo>
                <a:lnTo>
                  <a:pt x="59" y="17"/>
                </a:lnTo>
                <a:lnTo>
                  <a:pt x="61" y="19"/>
                </a:lnTo>
                <a:lnTo>
                  <a:pt x="63" y="21"/>
                </a:lnTo>
                <a:lnTo>
                  <a:pt x="64" y="21"/>
                </a:lnTo>
                <a:lnTo>
                  <a:pt x="65" y="21"/>
                </a:lnTo>
                <a:lnTo>
                  <a:pt x="66" y="24"/>
                </a:lnTo>
                <a:lnTo>
                  <a:pt x="68" y="26"/>
                </a:lnTo>
                <a:lnTo>
                  <a:pt x="69" y="27"/>
                </a:lnTo>
                <a:lnTo>
                  <a:pt x="70" y="27"/>
                </a:lnTo>
                <a:lnTo>
                  <a:pt x="70" y="28"/>
                </a:lnTo>
                <a:lnTo>
                  <a:pt x="71" y="29"/>
                </a:lnTo>
                <a:lnTo>
                  <a:pt x="73" y="32"/>
                </a:lnTo>
                <a:lnTo>
                  <a:pt x="73" y="33"/>
                </a:lnTo>
                <a:lnTo>
                  <a:pt x="72" y="33"/>
                </a:lnTo>
                <a:lnTo>
                  <a:pt x="72" y="34"/>
                </a:lnTo>
                <a:lnTo>
                  <a:pt x="70" y="35"/>
                </a:lnTo>
                <a:lnTo>
                  <a:pt x="69" y="36"/>
                </a:lnTo>
                <a:lnTo>
                  <a:pt x="65" y="39"/>
                </a:lnTo>
                <a:lnTo>
                  <a:pt x="64" y="40"/>
                </a:lnTo>
                <a:lnTo>
                  <a:pt x="64" y="41"/>
                </a:lnTo>
                <a:lnTo>
                  <a:pt x="63" y="41"/>
                </a:lnTo>
                <a:lnTo>
                  <a:pt x="62" y="42"/>
                </a:lnTo>
                <a:lnTo>
                  <a:pt x="62" y="43"/>
                </a:lnTo>
                <a:lnTo>
                  <a:pt x="62" y="44"/>
                </a:lnTo>
                <a:lnTo>
                  <a:pt x="62" y="45"/>
                </a:lnTo>
                <a:lnTo>
                  <a:pt x="63" y="45"/>
                </a:lnTo>
                <a:lnTo>
                  <a:pt x="63" y="46"/>
                </a:lnTo>
                <a:lnTo>
                  <a:pt x="63" y="47"/>
                </a:lnTo>
                <a:lnTo>
                  <a:pt x="63" y="48"/>
                </a:lnTo>
                <a:lnTo>
                  <a:pt x="63" y="50"/>
                </a:lnTo>
                <a:lnTo>
                  <a:pt x="63" y="51"/>
                </a:lnTo>
                <a:lnTo>
                  <a:pt x="63" y="53"/>
                </a:lnTo>
                <a:lnTo>
                  <a:pt x="63" y="54"/>
                </a:lnTo>
                <a:lnTo>
                  <a:pt x="62" y="56"/>
                </a:lnTo>
                <a:lnTo>
                  <a:pt x="62" y="58"/>
                </a:lnTo>
                <a:lnTo>
                  <a:pt x="62" y="59"/>
                </a:lnTo>
                <a:lnTo>
                  <a:pt x="63" y="59"/>
                </a:lnTo>
                <a:lnTo>
                  <a:pt x="64" y="59"/>
                </a:lnTo>
                <a:lnTo>
                  <a:pt x="65" y="59"/>
                </a:lnTo>
                <a:lnTo>
                  <a:pt x="66" y="59"/>
                </a:lnTo>
                <a:lnTo>
                  <a:pt x="66" y="60"/>
                </a:lnTo>
                <a:lnTo>
                  <a:pt x="67" y="61"/>
                </a:lnTo>
                <a:lnTo>
                  <a:pt x="69" y="63"/>
                </a:lnTo>
                <a:lnTo>
                  <a:pt x="72" y="65"/>
                </a:lnTo>
                <a:lnTo>
                  <a:pt x="73" y="66"/>
                </a:lnTo>
                <a:lnTo>
                  <a:pt x="73" y="67"/>
                </a:lnTo>
                <a:lnTo>
                  <a:pt x="73" y="68"/>
                </a:lnTo>
                <a:lnTo>
                  <a:pt x="73" y="69"/>
                </a:lnTo>
                <a:lnTo>
                  <a:pt x="73" y="70"/>
                </a:lnTo>
                <a:lnTo>
                  <a:pt x="72" y="70"/>
                </a:lnTo>
                <a:lnTo>
                  <a:pt x="72" y="71"/>
                </a:lnTo>
                <a:lnTo>
                  <a:pt x="72" y="72"/>
                </a:lnTo>
                <a:lnTo>
                  <a:pt x="73" y="72"/>
                </a:lnTo>
                <a:lnTo>
                  <a:pt x="73" y="73"/>
                </a:lnTo>
                <a:lnTo>
                  <a:pt x="74" y="73"/>
                </a:lnTo>
                <a:lnTo>
                  <a:pt x="74" y="74"/>
                </a:lnTo>
                <a:lnTo>
                  <a:pt x="75" y="74"/>
                </a:lnTo>
                <a:lnTo>
                  <a:pt x="75" y="75"/>
                </a:lnTo>
                <a:lnTo>
                  <a:pt x="75" y="76"/>
                </a:lnTo>
                <a:lnTo>
                  <a:pt x="74" y="76"/>
                </a:lnTo>
                <a:lnTo>
                  <a:pt x="74" y="77"/>
                </a:lnTo>
                <a:lnTo>
                  <a:pt x="73" y="77"/>
                </a:lnTo>
                <a:lnTo>
                  <a:pt x="72" y="76"/>
                </a:lnTo>
                <a:lnTo>
                  <a:pt x="69" y="75"/>
                </a:lnTo>
                <a:lnTo>
                  <a:pt x="69" y="74"/>
                </a:lnTo>
                <a:lnTo>
                  <a:pt x="68" y="75"/>
                </a:lnTo>
                <a:lnTo>
                  <a:pt x="67" y="75"/>
                </a:lnTo>
                <a:lnTo>
                  <a:pt x="65" y="76"/>
                </a:lnTo>
                <a:lnTo>
                  <a:pt x="63" y="76"/>
                </a:lnTo>
                <a:lnTo>
                  <a:pt x="62" y="76"/>
                </a:lnTo>
                <a:lnTo>
                  <a:pt x="61" y="76"/>
                </a:lnTo>
                <a:lnTo>
                  <a:pt x="60" y="76"/>
                </a:lnTo>
                <a:lnTo>
                  <a:pt x="59" y="76"/>
                </a:lnTo>
                <a:lnTo>
                  <a:pt x="58" y="77"/>
                </a:lnTo>
                <a:lnTo>
                  <a:pt x="57" y="77"/>
                </a:lnTo>
                <a:lnTo>
                  <a:pt x="56" y="78"/>
                </a:lnTo>
                <a:lnTo>
                  <a:pt x="56" y="79"/>
                </a:lnTo>
                <a:lnTo>
                  <a:pt x="55" y="81"/>
                </a:lnTo>
                <a:lnTo>
                  <a:pt x="54" y="82"/>
                </a:lnTo>
                <a:lnTo>
                  <a:pt x="53" y="84"/>
                </a:lnTo>
                <a:lnTo>
                  <a:pt x="51" y="85"/>
                </a:lnTo>
                <a:lnTo>
                  <a:pt x="50" y="85"/>
                </a:lnTo>
                <a:lnTo>
                  <a:pt x="49" y="85"/>
                </a:lnTo>
                <a:lnTo>
                  <a:pt x="49" y="86"/>
                </a:lnTo>
                <a:lnTo>
                  <a:pt x="50" y="86"/>
                </a:lnTo>
                <a:lnTo>
                  <a:pt x="50" y="87"/>
                </a:lnTo>
                <a:lnTo>
                  <a:pt x="50" y="88"/>
                </a:lnTo>
                <a:lnTo>
                  <a:pt x="51" y="89"/>
                </a:lnTo>
                <a:lnTo>
                  <a:pt x="52" y="89"/>
                </a:lnTo>
                <a:lnTo>
                  <a:pt x="52" y="90"/>
                </a:lnTo>
                <a:lnTo>
                  <a:pt x="53" y="91"/>
                </a:lnTo>
                <a:lnTo>
                  <a:pt x="54" y="91"/>
                </a:lnTo>
                <a:lnTo>
                  <a:pt x="53" y="92"/>
                </a:lnTo>
                <a:lnTo>
                  <a:pt x="54" y="94"/>
                </a:lnTo>
                <a:lnTo>
                  <a:pt x="55" y="95"/>
                </a:lnTo>
                <a:lnTo>
                  <a:pt x="56" y="95"/>
                </a:lnTo>
                <a:lnTo>
                  <a:pt x="56" y="96"/>
                </a:lnTo>
                <a:lnTo>
                  <a:pt x="57" y="96"/>
                </a:lnTo>
                <a:lnTo>
                  <a:pt x="59" y="97"/>
                </a:lnTo>
                <a:lnTo>
                  <a:pt x="60" y="99"/>
                </a:lnTo>
                <a:lnTo>
                  <a:pt x="62" y="101"/>
                </a:lnTo>
                <a:lnTo>
                  <a:pt x="63" y="103"/>
                </a:lnTo>
                <a:lnTo>
                  <a:pt x="65" y="104"/>
                </a:lnTo>
                <a:lnTo>
                  <a:pt x="67" y="105"/>
                </a:lnTo>
                <a:lnTo>
                  <a:pt x="68" y="106"/>
                </a:lnTo>
                <a:lnTo>
                  <a:pt x="69" y="106"/>
                </a:lnTo>
                <a:lnTo>
                  <a:pt x="69" y="110"/>
                </a:lnTo>
                <a:lnTo>
                  <a:pt x="69" y="112"/>
                </a:lnTo>
                <a:lnTo>
                  <a:pt x="70" y="113"/>
                </a:lnTo>
                <a:lnTo>
                  <a:pt x="71" y="114"/>
                </a:lnTo>
                <a:lnTo>
                  <a:pt x="73" y="114"/>
                </a:lnTo>
                <a:lnTo>
                  <a:pt x="74" y="115"/>
                </a:lnTo>
                <a:lnTo>
                  <a:pt x="75" y="115"/>
                </a:lnTo>
                <a:lnTo>
                  <a:pt x="75" y="116"/>
                </a:lnTo>
                <a:lnTo>
                  <a:pt x="75" y="117"/>
                </a:lnTo>
                <a:lnTo>
                  <a:pt x="75" y="118"/>
                </a:lnTo>
                <a:lnTo>
                  <a:pt x="75" y="120"/>
                </a:lnTo>
                <a:lnTo>
                  <a:pt x="75" y="122"/>
                </a:lnTo>
                <a:lnTo>
                  <a:pt x="74" y="123"/>
                </a:lnTo>
                <a:lnTo>
                  <a:pt x="74" y="126"/>
                </a:lnTo>
                <a:lnTo>
                  <a:pt x="74" y="127"/>
                </a:lnTo>
                <a:lnTo>
                  <a:pt x="75" y="129"/>
                </a:lnTo>
                <a:lnTo>
                  <a:pt x="74" y="129"/>
                </a:lnTo>
                <a:lnTo>
                  <a:pt x="74" y="130"/>
                </a:lnTo>
                <a:lnTo>
                  <a:pt x="74" y="132"/>
                </a:lnTo>
                <a:lnTo>
                  <a:pt x="75" y="133"/>
                </a:lnTo>
                <a:lnTo>
                  <a:pt x="75" y="135"/>
                </a:lnTo>
                <a:lnTo>
                  <a:pt x="75" y="136"/>
                </a:lnTo>
                <a:lnTo>
                  <a:pt x="75" y="137"/>
                </a:lnTo>
                <a:lnTo>
                  <a:pt x="75" y="139"/>
                </a:lnTo>
                <a:lnTo>
                  <a:pt x="75" y="142"/>
                </a:lnTo>
                <a:lnTo>
                  <a:pt x="75" y="144"/>
                </a:lnTo>
                <a:lnTo>
                  <a:pt x="75" y="145"/>
                </a:lnTo>
                <a:lnTo>
                  <a:pt x="75" y="146"/>
                </a:lnTo>
                <a:lnTo>
                  <a:pt x="76" y="148"/>
                </a:lnTo>
                <a:lnTo>
                  <a:pt x="76" y="149"/>
                </a:lnTo>
                <a:lnTo>
                  <a:pt x="76" y="150"/>
                </a:lnTo>
                <a:lnTo>
                  <a:pt x="75" y="152"/>
                </a:lnTo>
                <a:lnTo>
                  <a:pt x="75" y="153"/>
                </a:lnTo>
                <a:lnTo>
                  <a:pt x="75" y="155"/>
                </a:lnTo>
                <a:lnTo>
                  <a:pt x="73" y="158"/>
                </a:lnTo>
                <a:lnTo>
                  <a:pt x="73" y="159"/>
                </a:lnTo>
                <a:lnTo>
                  <a:pt x="73" y="160"/>
                </a:lnTo>
                <a:lnTo>
                  <a:pt x="73" y="161"/>
                </a:lnTo>
                <a:lnTo>
                  <a:pt x="73" y="162"/>
                </a:lnTo>
                <a:lnTo>
                  <a:pt x="74" y="164"/>
                </a:lnTo>
                <a:lnTo>
                  <a:pt x="74" y="166"/>
                </a:lnTo>
                <a:lnTo>
                  <a:pt x="74" y="167"/>
                </a:lnTo>
                <a:lnTo>
                  <a:pt x="74" y="168"/>
                </a:lnTo>
                <a:lnTo>
                  <a:pt x="73" y="171"/>
                </a:lnTo>
                <a:lnTo>
                  <a:pt x="73" y="172"/>
                </a:lnTo>
                <a:lnTo>
                  <a:pt x="74" y="174"/>
                </a:lnTo>
                <a:lnTo>
                  <a:pt x="75" y="179"/>
                </a:lnTo>
                <a:lnTo>
                  <a:pt x="75" y="181"/>
                </a:lnTo>
                <a:lnTo>
                  <a:pt x="75" y="183"/>
                </a:lnTo>
                <a:lnTo>
                  <a:pt x="75" y="184"/>
                </a:lnTo>
                <a:lnTo>
                  <a:pt x="75" y="185"/>
                </a:lnTo>
                <a:lnTo>
                  <a:pt x="75" y="186"/>
                </a:lnTo>
                <a:lnTo>
                  <a:pt x="75" y="187"/>
                </a:lnTo>
                <a:lnTo>
                  <a:pt x="76" y="187"/>
                </a:lnTo>
                <a:lnTo>
                  <a:pt x="76" y="188"/>
                </a:lnTo>
                <a:lnTo>
                  <a:pt x="75" y="189"/>
                </a:lnTo>
                <a:lnTo>
                  <a:pt x="75" y="191"/>
                </a:lnTo>
                <a:lnTo>
                  <a:pt x="74" y="192"/>
                </a:lnTo>
                <a:lnTo>
                  <a:pt x="75" y="193"/>
                </a:lnTo>
                <a:lnTo>
                  <a:pt x="75" y="194"/>
                </a:lnTo>
                <a:lnTo>
                  <a:pt x="75" y="195"/>
                </a:lnTo>
                <a:lnTo>
                  <a:pt x="75" y="198"/>
                </a:lnTo>
                <a:lnTo>
                  <a:pt x="75" y="199"/>
                </a:lnTo>
                <a:lnTo>
                  <a:pt x="74" y="200"/>
                </a:lnTo>
                <a:lnTo>
                  <a:pt x="75" y="201"/>
                </a:lnTo>
                <a:lnTo>
                  <a:pt x="75" y="202"/>
                </a:lnTo>
                <a:lnTo>
                  <a:pt x="75" y="203"/>
                </a:lnTo>
                <a:lnTo>
                  <a:pt x="75" y="204"/>
                </a:lnTo>
                <a:lnTo>
                  <a:pt x="75" y="205"/>
                </a:lnTo>
                <a:lnTo>
                  <a:pt x="74" y="206"/>
                </a:lnTo>
                <a:lnTo>
                  <a:pt x="73" y="206"/>
                </a:lnTo>
                <a:lnTo>
                  <a:pt x="73" y="207"/>
                </a:lnTo>
                <a:lnTo>
                  <a:pt x="74" y="208"/>
                </a:lnTo>
                <a:lnTo>
                  <a:pt x="75" y="210"/>
                </a:lnTo>
                <a:lnTo>
                  <a:pt x="75" y="211"/>
                </a:lnTo>
                <a:lnTo>
                  <a:pt x="75" y="213"/>
                </a:lnTo>
                <a:lnTo>
                  <a:pt x="75" y="215"/>
                </a:lnTo>
                <a:lnTo>
                  <a:pt x="75" y="217"/>
                </a:lnTo>
                <a:lnTo>
                  <a:pt x="75" y="218"/>
                </a:lnTo>
                <a:lnTo>
                  <a:pt x="76" y="219"/>
                </a:lnTo>
                <a:lnTo>
                  <a:pt x="76" y="220"/>
                </a:lnTo>
                <a:lnTo>
                  <a:pt x="77" y="220"/>
                </a:lnTo>
                <a:lnTo>
                  <a:pt x="77" y="221"/>
                </a:lnTo>
                <a:lnTo>
                  <a:pt x="78" y="221"/>
                </a:lnTo>
                <a:lnTo>
                  <a:pt x="79" y="221"/>
                </a:lnTo>
                <a:lnTo>
                  <a:pt x="79" y="220"/>
                </a:lnTo>
                <a:lnTo>
                  <a:pt x="80" y="220"/>
                </a:lnTo>
                <a:lnTo>
                  <a:pt x="81" y="220"/>
                </a:lnTo>
                <a:lnTo>
                  <a:pt x="81" y="221"/>
                </a:lnTo>
                <a:lnTo>
                  <a:pt x="82" y="221"/>
                </a:lnTo>
                <a:lnTo>
                  <a:pt x="83" y="222"/>
                </a:lnTo>
                <a:lnTo>
                  <a:pt x="84" y="223"/>
                </a:lnTo>
                <a:lnTo>
                  <a:pt x="86" y="224"/>
                </a:lnTo>
                <a:lnTo>
                  <a:pt x="87" y="225"/>
                </a:lnTo>
                <a:lnTo>
                  <a:pt x="87" y="226"/>
                </a:lnTo>
                <a:lnTo>
                  <a:pt x="89" y="226"/>
                </a:lnTo>
                <a:lnTo>
                  <a:pt x="90" y="227"/>
                </a:lnTo>
                <a:lnTo>
                  <a:pt x="91" y="228"/>
                </a:lnTo>
                <a:lnTo>
                  <a:pt x="93" y="229"/>
                </a:lnTo>
                <a:lnTo>
                  <a:pt x="93" y="230"/>
                </a:lnTo>
                <a:lnTo>
                  <a:pt x="93" y="232"/>
                </a:lnTo>
                <a:lnTo>
                  <a:pt x="93" y="233"/>
                </a:lnTo>
                <a:lnTo>
                  <a:pt x="93" y="234"/>
                </a:lnTo>
                <a:lnTo>
                  <a:pt x="94" y="235"/>
                </a:lnTo>
                <a:lnTo>
                  <a:pt x="94" y="236"/>
                </a:lnTo>
                <a:lnTo>
                  <a:pt x="94" y="237"/>
                </a:lnTo>
                <a:lnTo>
                  <a:pt x="97" y="238"/>
                </a:lnTo>
                <a:lnTo>
                  <a:pt x="98" y="238"/>
                </a:lnTo>
                <a:lnTo>
                  <a:pt x="98" y="241"/>
                </a:lnTo>
                <a:lnTo>
                  <a:pt x="99" y="242"/>
                </a:lnTo>
                <a:lnTo>
                  <a:pt x="99" y="243"/>
                </a:lnTo>
                <a:lnTo>
                  <a:pt x="99" y="244"/>
                </a:lnTo>
                <a:lnTo>
                  <a:pt x="100" y="244"/>
                </a:lnTo>
                <a:lnTo>
                  <a:pt x="100" y="245"/>
                </a:lnTo>
                <a:lnTo>
                  <a:pt x="100" y="246"/>
                </a:lnTo>
                <a:lnTo>
                  <a:pt x="101" y="249"/>
                </a:lnTo>
                <a:lnTo>
                  <a:pt x="102" y="251"/>
                </a:lnTo>
                <a:lnTo>
                  <a:pt x="103" y="252"/>
                </a:lnTo>
                <a:lnTo>
                  <a:pt x="103" y="253"/>
                </a:lnTo>
                <a:lnTo>
                  <a:pt x="103" y="254"/>
                </a:lnTo>
                <a:lnTo>
                  <a:pt x="102" y="256"/>
                </a:lnTo>
                <a:lnTo>
                  <a:pt x="102" y="257"/>
                </a:lnTo>
                <a:lnTo>
                  <a:pt x="100" y="258"/>
                </a:lnTo>
                <a:lnTo>
                  <a:pt x="99" y="260"/>
                </a:lnTo>
                <a:lnTo>
                  <a:pt x="98" y="261"/>
                </a:lnTo>
                <a:lnTo>
                  <a:pt x="98" y="262"/>
                </a:lnTo>
                <a:lnTo>
                  <a:pt x="98" y="263"/>
                </a:lnTo>
                <a:lnTo>
                  <a:pt x="98" y="264"/>
                </a:lnTo>
                <a:lnTo>
                  <a:pt x="99" y="266"/>
                </a:lnTo>
                <a:lnTo>
                  <a:pt x="99" y="267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37" name="Freeform 206"/>
          <p:cNvSpPr>
            <a:spLocks/>
          </p:cNvSpPr>
          <p:nvPr/>
        </p:nvSpPr>
        <p:spPr bwMode="auto">
          <a:xfrm>
            <a:off x="1139932" y="4996213"/>
            <a:ext cx="1985" cy="5663"/>
          </a:xfrm>
          <a:custGeom>
            <a:avLst/>
            <a:gdLst>
              <a:gd name="T0" fmla="*/ 0 w 2"/>
              <a:gd name="T1" fmla="*/ 5 h 6"/>
              <a:gd name="T2" fmla="*/ 0 w 2"/>
              <a:gd name="T3" fmla="*/ 4 h 6"/>
              <a:gd name="T4" fmla="*/ 1 w 2"/>
              <a:gd name="T5" fmla="*/ 4 h 6"/>
              <a:gd name="T6" fmla="*/ 1 w 2"/>
              <a:gd name="T7" fmla="*/ 3 h 6"/>
              <a:gd name="T8" fmla="*/ 1 w 2"/>
              <a:gd name="T9" fmla="*/ 2 h 6"/>
              <a:gd name="T10" fmla="*/ 1 w 2"/>
              <a:gd name="T11" fmla="*/ 2 h 6"/>
              <a:gd name="T12" fmla="*/ 2 w 2"/>
              <a:gd name="T13" fmla="*/ 2 h 6"/>
              <a:gd name="T14" fmla="*/ 2 w 2"/>
              <a:gd name="T15" fmla="*/ 0 h 6"/>
              <a:gd name="T16" fmla="*/ 2 w 2"/>
              <a:gd name="T17" fmla="*/ 1 h 6"/>
              <a:gd name="T18" fmla="*/ 2 w 2"/>
              <a:gd name="T19" fmla="*/ 2 h 6"/>
              <a:gd name="T20" fmla="*/ 2 w 2"/>
              <a:gd name="T21" fmla="*/ 2 h 6"/>
              <a:gd name="T22" fmla="*/ 2 w 2"/>
              <a:gd name="T23" fmla="*/ 2 h 6"/>
              <a:gd name="T24" fmla="*/ 2 w 2"/>
              <a:gd name="T25" fmla="*/ 3 h 6"/>
              <a:gd name="T26" fmla="*/ 2 w 2"/>
              <a:gd name="T27" fmla="*/ 4 h 6"/>
              <a:gd name="T28" fmla="*/ 1 w 2"/>
              <a:gd name="T29" fmla="*/ 4 h 6"/>
              <a:gd name="T30" fmla="*/ 1 w 2"/>
              <a:gd name="T31" fmla="*/ 5 h 6"/>
              <a:gd name="T32" fmla="*/ 2 w 2"/>
              <a:gd name="T33" fmla="*/ 5 h 6"/>
              <a:gd name="T34" fmla="*/ 1 w 2"/>
              <a:gd name="T35" fmla="*/ 5 h 6"/>
              <a:gd name="T36" fmla="*/ 1 w 2"/>
              <a:gd name="T37" fmla="*/ 6 h 6"/>
              <a:gd name="T38" fmla="*/ 0 w 2"/>
              <a:gd name="T39" fmla="*/ 5 h 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2"/>
              <a:gd name="T61" fmla="*/ 0 h 6"/>
              <a:gd name="T62" fmla="*/ 2 w 2"/>
              <a:gd name="T63" fmla="*/ 6 h 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2" h="6">
                <a:moveTo>
                  <a:pt x="0" y="5"/>
                </a:moveTo>
                <a:lnTo>
                  <a:pt x="0" y="4"/>
                </a:lnTo>
                <a:lnTo>
                  <a:pt x="1" y="4"/>
                </a:lnTo>
                <a:lnTo>
                  <a:pt x="1" y="3"/>
                </a:lnTo>
                <a:lnTo>
                  <a:pt x="1" y="2"/>
                </a:lnTo>
                <a:lnTo>
                  <a:pt x="2" y="2"/>
                </a:lnTo>
                <a:lnTo>
                  <a:pt x="2" y="0"/>
                </a:lnTo>
                <a:lnTo>
                  <a:pt x="2" y="1"/>
                </a:lnTo>
                <a:lnTo>
                  <a:pt x="2" y="2"/>
                </a:lnTo>
                <a:lnTo>
                  <a:pt x="2" y="3"/>
                </a:lnTo>
                <a:lnTo>
                  <a:pt x="2" y="4"/>
                </a:lnTo>
                <a:lnTo>
                  <a:pt x="1" y="4"/>
                </a:lnTo>
                <a:lnTo>
                  <a:pt x="1" y="5"/>
                </a:lnTo>
                <a:lnTo>
                  <a:pt x="2" y="5"/>
                </a:lnTo>
                <a:lnTo>
                  <a:pt x="1" y="5"/>
                </a:lnTo>
                <a:lnTo>
                  <a:pt x="1" y="6"/>
                </a:lnTo>
                <a:lnTo>
                  <a:pt x="0" y="5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38" name="Freeform 207"/>
          <p:cNvSpPr>
            <a:spLocks/>
          </p:cNvSpPr>
          <p:nvPr/>
        </p:nvSpPr>
        <p:spPr bwMode="auto">
          <a:xfrm>
            <a:off x="1142909" y="4991493"/>
            <a:ext cx="993" cy="944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1 w 1"/>
              <a:gd name="T7" fmla="*/ 0 h 1"/>
              <a:gd name="T8" fmla="*/ 1 w 1"/>
              <a:gd name="T9" fmla="*/ 1 h 1"/>
              <a:gd name="T10" fmla="*/ 0 w 1"/>
              <a:gd name="T11" fmla="*/ 1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"/>
              <a:gd name="T19" fmla="*/ 0 h 1"/>
              <a:gd name="T20" fmla="*/ 1 w 1"/>
              <a:gd name="T21" fmla="*/ 1 h 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" h="1">
                <a:moveTo>
                  <a:pt x="0" y="1"/>
                </a:moveTo>
                <a:lnTo>
                  <a:pt x="0" y="0"/>
                </a:lnTo>
                <a:lnTo>
                  <a:pt x="1" y="0"/>
                </a:lnTo>
                <a:lnTo>
                  <a:pt x="1" y="1"/>
                </a:lnTo>
                <a:lnTo>
                  <a:pt x="0" y="1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39" name="Rectangle 208"/>
          <p:cNvSpPr>
            <a:spLocks noChangeArrowheads="1"/>
          </p:cNvSpPr>
          <p:nvPr/>
        </p:nvSpPr>
        <p:spPr bwMode="auto">
          <a:xfrm>
            <a:off x="1143901" y="4949018"/>
            <a:ext cx="992" cy="944"/>
          </a:xfrm>
          <a:prstGeom prst="rect">
            <a:avLst/>
          </a:prstGeom>
          <a:noFill/>
          <a:ln w="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40" name="Freeform 209"/>
          <p:cNvSpPr>
            <a:spLocks/>
          </p:cNvSpPr>
          <p:nvPr/>
        </p:nvSpPr>
        <p:spPr bwMode="auto">
          <a:xfrm>
            <a:off x="1144894" y="4949018"/>
            <a:ext cx="993" cy="944"/>
          </a:xfrm>
          <a:custGeom>
            <a:avLst/>
            <a:gdLst>
              <a:gd name="T0" fmla="*/ 1 w 1"/>
              <a:gd name="T1" fmla="*/ 0 h 1587"/>
              <a:gd name="T2" fmla="*/ 0 w 1"/>
              <a:gd name="T3" fmla="*/ 0 h 1587"/>
              <a:gd name="T4" fmla="*/ 1 w 1"/>
              <a:gd name="T5" fmla="*/ 0 h 1587"/>
              <a:gd name="T6" fmla="*/ 0 60000 65536"/>
              <a:gd name="T7" fmla="*/ 0 60000 65536"/>
              <a:gd name="T8" fmla="*/ 0 60000 65536"/>
              <a:gd name="T9" fmla="*/ 0 w 1"/>
              <a:gd name="T10" fmla="*/ 0 h 1587"/>
              <a:gd name="T11" fmla="*/ 1 w 1"/>
              <a:gd name="T12" fmla="*/ 1587 h 158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" h="1587">
                <a:moveTo>
                  <a:pt x="1" y="0"/>
                </a:moveTo>
                <a:lnTo>
                  <a:pt x="0" y="0"/>
                </a:lnTo>
                <a:lnTo>
                  <a:pt x="1" y="0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41" name="Rectangle 210"/>
          <p:cNvSpPr>
            <a:spLocks noChangeArrowheads="1"/>
          </p:cNvSpPr>
          <p:nvPr/>
        </p:nvSpPr>
        <p:spPr bwMode="auto">
          <a:xfrm>
            <a:off x="1140924" y="5056622"/>
            <a:ext cx="993" cy="944"/>
          </a:xfrm>
          <a:prstGeom prst="rect">
            <a:avLst/>
          </a:prstGeom>
          <a:noFill/>
          <a:ln w="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42" name="Freeform 211"/>
          <p:cNvSpPr>
            <a:spLocks/>
          </p:cNvSpPr>
          <p:nvPr/>
        </p:nvSpPr>
        <p:spPr bwMode="auto">
          <a:xfrm>
            <a:off x="1070470" y="5182160"/>
            <a:ext cx="265943" cy="245413"/>
          </a:xfrm>
          <a:custGeom>
            <a:avLst/>
            <a:gdLst>
              <a:gd name="T0" fmla="*/ 226 w 268"/>
              <a:gd name="T1" fmla="*/ 112 h 260"/>
              <a:gd name="T2" fmla="*/ 226 w 268"/>
              <a:gd name="T3" fmla="*/ 119 h 260"/>
              <a:gd name="T4" fmla="*/ 221 w 268"/>
              <a:gd name="T5" fmla="*/ 129 h 260"/>
              <a:gd name="T6" fmla="*/ 213 w 268"/>
              <a:gd name="T7" fmla="*/ 161 h 260"/>
              <a:gd name="T8" fmla="*/ 204 w 268"/>
              <a:gd name="T9" fmla="*/ 183 h 260"/>
              <a:gd name="T10" fmla="*/ 212 w 268"/>
              <a:gd name="T11" fmla="*/ 215 h 260"/>
              <a:gd name="T12" fmla="*/ 201 w 268"/>
              <a:gd name="T13" fmla="*/ 241 h 260"/>
              <a:gd name="T14" fmla="*/ 171 w 268"/>
              <a:gd name="T15" fmla="*/ 260 h 260"/>
              <a:gd name="T16" fmla="*/ 143 w 268"/>
              <a:gd name="T17" fmla="*/ 245 h 260"/>
              <a:gd name="T18" fmla="*/ 128 w 268"/>
              <a:gd name="T19" fmla="*/ 242 h 260"/>
              <a:gd name="T20" fmla="*/ 116 w 268"/>
              <a:gd name="T21" fmla="*/ 236 h 260"/>
              <a:gd name="T22" fmla="*/ 103 w 268"/>
              <a:gd name="T23" fmla="*/ 236 h 260"/>
              <a:gd name="T24" fmla="*/ 92 w 268"/>
              <a:gd name="T25" fmla="*/ 241 h 260"/>
              <a:gd name="T26" fmla="*/ 84 w 268"/>
              <a:gd name="T27" fmla="*/ 237 h 260"/>
              <a:gd name="T28" fmla="*/ 74 w 268"/>
              <a:gd name="T29" fmla="*/ 232 h 260"/>
              <a:gd name="T30" fmla="*/ 66 w 268"/>
              <a:gd name="T31" fmla="*/ 234 h 260"/>
              <a:gd name="T32" fmla="*/ 54 w 268"/>
              <a:gd name="T33" fmla="*/ 240 h 260"/>
              <a:gd name="T34" fmla="*/ 41 w 268"/>
              <a:gd name="T35" fmla="*/ 236 h 260"/>
              <a:gd name="T36" fmla="*/ 29 w 268"/>
              <a:gd name="T37" fmla="*/ 238 h 260"/>
              <a:gd name="T38" fmla="*/ 20 w 268"/>
              <a:gd name="T39" fmla="*/ 232 h 260"/>
              <a:gd name="T40" fmla="*/ 17 w 268"/>
              <a:gd name="T41" fmla="*/ 228 h 260"/>
              <a:gd name="T42" fmla="*/ 26 w 268"/>
              <a:gd name="T43" fmla="*/ 227 h 260"/>
              <a:gd name="T44" fmla="*/ 33 w 268"/>
              <a:gd name="T45" fmla="*/ 217 h 260"/>
              <a:gd name="T46" fmla="*/ 39 w 268"/>
              <a:gd name="T47" fmla="*/ 208 h 260"/>
              <a:gd name="T48" fmla="*/ 44 w 268"/>
              <a:gd name="T49" fmla="*/ 196 h 260"/>
              <a:gd name="T50" fmla="*/ 35 w 268"/>
              <a:gd name="T51" fmla="*/ 187 h 260"/>
              <a:gd name="T52" fmla="*/ 25 w 268"/>
              <a:gd name="T53" fmla="*/ 183 h 260"/>
              <a:gd name="T54" fmla="*/ 15 w 268"/>
              <a:gd name="T55" fmla="*/ 181 h 260"/>
              <a:gd name="T56" fmla="*/ 10 w 268"/>
              <a:gd name="T57" fmla="*/ 179 h 260"/>
              <a:gd name="T58" fmla="*/ 6 w 268"/>
              <a:gd name="T59" fmla="*/ 166 h 260"/>
              <a:gd name="T60" fmla="*/ 4 w 268"/>
              <a:gd name="T61" fmla="*/ 158 h 260"/>
              <a:gd name="T62" fmla="*/ 6 w 268"/>
              <a:gd name="T63" fmla="*/ 144 h 260"/>
              <a:gd name="T64" fmla="*/ 13 w 268"/>
              <a:gd name="T65" fmla="*/ 137 h 260"/>
              <a:gd name="T66" fmla="*/ 20 w 268"/>
              <a:gd name="T67" fmla="*/ 122 h 260"/>
              <a:gd name="T68" fmla="*/ 29 w 268"/>
              <a:gd name="T69" fmla="*/ 112 h 260"/>
              <a:gd name="T70" fmla="*/ 29 w 268"/>
              <a:gd name="T71" fmla="*/ 97 h 260"/>
              <a:gd name="T72" fmla="*/ 31 w 268"/>
              <a:gd name="T73" fmla="*/ 87 h 260"/>
              <a:gd name="T74" fmla="*/ 42 w 268"/>
              <a:gd name="T75" fmla="*/ 91 h 260"/>
              <a:gd name="T76" fmla="*/ 54 w 268"/>
              <a:gd name="T77" fmla="*/ 93 h 260"/>
              <a:gd name="T78" fmla="*/ 60 w 268"/>
              <a:gd name="T79" fmla="*/ 98 h 260"/>
              <a:gd name="T80" fmla="*/ 67 w 268"/>
              <a:gd name="T81" fmla="*/ 97 h 260"/>
              <a:gd name="T82" fmla="*/ 71 w 268"/>
              <a:gd name="T83" fmla="*/ 93 h 260"/>
              <a:gd name="T84" fmla="*/ 72 w 268"/>
              <a:gd name="T85" fmla="*/ 90 h 260"/>
              <a:gd name="T86" fmla="*/ 86 w 268"/>
              <a:gd name="T87" fmla="*/ 97 h 260"/>
              <a:gd name="T88" fmla="*/ 98 w 268"/>
              <a:gd name="T89" fmla="*/ 107 h 260"/>
              <a:gd name="T90" fmla="*/ 107 w 268"/>
              <a:gd name="T91" fmla="*/ 113 h 260"/>
              <a:gd name="T92" fmla="*/ 140 w 268"/>
              <a:gd name="T93" fmla="*/ 113 h 260"/>
              <a:gd name="T94" fmla="*/ 155 w 268"/>
              <a:gd name="T95" fmla="*/ 116 h 260"/>
              <a:gd name="T96" fmla="*/ 179 w 268"/>
              <a:gd name="T97" fmla="*/ 108 h 260"/>
              <a:gd name="T98" fmla="*/ 176 w 268"/>
              <a:gd name="T99" fmla="*/ 75 h 260"/>
              <a:gd name="T100" fmla="*/ 180 w 268"/>
              <a:gd name="T101" fmla="*/ 49 h 260"/>
              <a:gd name="T102" fmla="*/ 198 w 268"/>
              <a:gd name="T103" fmla="*/ 14 h 260"/>
              <a:gd name="T104" fmla="*/ 217 w 268"/>
              <a:gd name="T105" fmla="*/ 6 h 260"/>
              <a:gd name="T106" fmla="*/ 234 w 268"/>
              <a:gd name="T107" fmla="*/ 7 h 260"/>
              <a:gd name="T108" fmla="*/ 248 w 268"/>
              <a:gd name="T109" fmla="*/ 19 h 260"/>
              <a:gd name="T110" fmla="*/ 266 w 268"/>
              <a:gd name="T111" fmla="*/ 30 h 260"/>
              <a:gd name="T112" fmla="*/ 256 w 268"/>
              <a:gd name="T113" fmla="*/ 40 h 260"/>
              <a:gd name="T114" fmla="*/ 253 w 268"/>
              <a:gd name="T115" fmla="*/ 57 h 260"/>
              <a:gd name="T116" fmla="*/ 241 w 268"/>
              <a:gd name="T117" fmla="*/ 73 h 260"/>
              <a:gd name="T118" fmla="*/ 244 w 268"/>
              <a:gd name="T119" fmla="*/ 93 h 260"/>
              <a:gd name="T120" fmla="*/ 234 w 268"/>
              <a:gd name="T121" fmla="*/ 101 h 26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268"/>
              <a:gd name="T184" fmla="*/ 0 h 260"/>
              <a:gd name="T185" fmla="*/ 268 w 268"/>
              <a:gd name="T186" fmla="*/ 260 h 26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268" h="260">
                <a:moveTo>
                  <a:pt x="230" y="102"/>
                </a:moveTo>
                <a:lnTo>
                  <a:pt x="230" y="103"/>
                </a:lnTo>
                <a:lnTo>
                  <a:pt x="231" y="103"/>
                </a:lnTo>
                <a:lnTo>
                  <a:pt x="230" y="104"/>
                </a:lnTo>
                <a:lnTo>
                  <a:pt x="229" y="104"/>
                </a:lnTo>
                <a:lnTo>
                  <a:pt x="229" y="105"/>
                </a:lnTo>
                <a:lnTo>
                  <a:pt x="229" y="104"/>
                </a:lnTo>
                <a:lnTo>
                  <a:pt x="228" y="104"/>
                </a:lnTo>
                <a:lnTo>
                  <a:pt x="228" y="105"/>
                </a:lnTo>
                <a:lnTo>
                  <a:pt x="229" y="105"/>
                </a:lnTo>
                <a:lnTo>
                  <a:pt x="229" y="106"/>
                </a:lnTo>
                <a:lnTo>
                  <a:pt x="228" y="106"/>
                </a:lnTo>
                <a:lnTo>
                  <a:pt x="227" y="106"/>
                </a:lnTo>
                <a:lnTo>
                  <a:pt x="227" y="107"/>
                </a:lnTo>
                <a:lnTo>
                  <a:pt x="227" y="108"/>
                </a:lnTo>
                <a:lnTo>
                  <a:pt x="227" y="109"/>
                </a:lnTo>
                <a:lnTo>
                  <a:pt x="226" y="109"/>
                </a:lnTo>
                <a:lnTo>
                  <a:pt x="226" y="110"/>
                </a:lnTo>
                <a:lnTo>
                  <a:pt x="226" y="111"/>
                </a:lnTo>
                <a:lnTo>
                  <a:pt x="226" y="112"/>
                </a:lnTo>
                <a:lnTo>
                  <a:pt x="227" y="112"/>
                </a:lnTo>
                <a:lnTo>
                  <a:pt x="228" y="112"/>
                </a:lnTo>
                <a:lnTo>
                  <a:pt x="228" y="113"/>
                </a:lnTo>
                <a:lnTo>
                  <a:pt x="227" y="114"/>
                </a:lnTo>
                <a:lnTo>
                  <a:pt x="226" y="115"/>
                </a:lnTo>
                <a:lnTo>
                  <a:pt x="226" y="116"/>
                </a:lnTo>
                <a:lnTo>
                  <a:pt x="227" y="116"/>
                </a:lnTo>
                <a:lnTo>
                  <a:pt x="228" y="116"/>
                </a:lnTo>
                <a:lnTo>
                  <a:pt x="229" y="117"/>
                </a:lnTo>
                <a:lnTo>
                  <a:pt x="229" y="116"/>
                </a:lnTo>
                <a:lnTo>
                  <a:pt x="229" y="117"/>
                </a:lnTo>
                <a:lnTo>
                  <a:pt x="229" y="118"/>
                </a:lnTo>
                <a:lnTo>
                  <a:pt x="228" y="118"/>
                </a:lnTo>
                <a:lnTo>
                  <a:pt x="228" y="119"/>
                </a:lnTo>
                <a:lnTo>
                  <a:pt x="227" y="119"/>
                </a:lnTo>
                <a:lnTo>
                  <a:pt x="226" y="119"/>
                </a:lnTo>
                <a:lnTo>
                  <a:pt x="225" y="119"/>
                </a:lnTo>
                <a:lnTo>
                  <a:pt x="224" y="119"/>
                </a:lnTo>
                <a:lnTo>
                  <a:pt x="224" y="120"/>
                </a:lnTo>
                <a:lnTo>
                  <a:pt x="225" y="120"/>
                </a:lnTo>
                <a:lnTo>
                  <a:pt x="224" y="121"/>
                </a:lnTo>
                <a:lnTo>
                  <a:pt x="224" y="122"/>
                </a:lnTo>
                <a:lnTo>
                  <a:pt x="223" y="122"/>
                </a:lnTo>
                <a:lnTo>
                  <a:pt x="223" y="123"/>
                </a:lnTo>
                <a:lnTo>
                  <a:pt x="223" y="124"/>
                </a:lnTo>
                <a:lnTo>
                  <a:pt x="223" y="125"/>
                </a:lnTo>
                <a:lnTo>
                  <a:pt x="222" y="125"/>
                </a:lnTo>
                <a:lnTo>
                  <a:pt x="222" y="126"/>
                </a:lnTo>
                <a:lnTo>
                  <a:pt x="222" y="127"/>
                </a:lnTo>
                <a:lnTo>
                  <a:pt x="222" y="128"/>
                </a:lnTo>
                <a:lnTo>
                  <a:pt x="221" y="128"/>
                </a:lnTo>
                <a:lnTo>
                  <a:pt x="221" y="129"/>
                </a:lnTo>
                <a:lnTo>
                  <a:pt x="221" y="130"/>
                </a:lnTo>
                <a:lnTo>
                  <a:pt x="222" y="131"/>
                </a:lnTo>
                <a:lnTo>
                  <a:pt x="223" y="132"/>
                </a:lnTo>
                <a:lnTo>
                  <a:pt x="223" y="137"/>
                </a:lnTo>
                <a:lnTo>
                  <a:pt x="223" y="138"/>
                </a:lnTo>
                <a:lnTo>
                  <a:pt x="223" y="139"/>
                </a:lnTo>
                <a:lnTo>
                  <a:pt x="221" y="141"/>
                </a:lnTo>
                <a:lnTo>
                  <a:pt x="221" y="143"/>
                </a:lnTo>
                <a:lnTo>
                  <a:pt x="220" y="144"/>
                </a:lnTo>
                <a:lnTo>
                  <a:pt x="221" y="149"/>
                </a:lnTo>
                <a:lnTo>
                  <a:pt x="220" y="151"/>
                </a:lnTo>
                <a:lnTo>
                  <a:pt x="219" y="151"/>
                </a:lnTo>
                <a:lnTo>
                  <a:pt x="218" y="152"/>
                </a:lnTo>
                <a:lnTo>
                  <a:pt x="218" y="153"/>
                </a:lnTo>
                <a:lnTo>
                  <a:pt x="218" y="154"/>
                </a:lnTo>
                <a:lnTo>
                  <a:pt x="217" y="156"/>
                </a:lnTo>
                <a:lnTo>
                  <a:pt x="214" y="157"/>
                </a:lnTo>
                <a:lnTo>
                  <a:pt x="213" y="158"/>
                </a:lnTo>
                <a:lnTo>
                  <a:pt x="213" y="160"/>
                </a:lnTo>
                <a:lnTo>
                  <a:pt x="213" y="161"/>
                </a:lnTo>
                <a:lnTo>
                  <a:pt x="212" y="162"/>
                </a:lnTo>
                <a:lnTo>
                  <a:pt x="211" y="164"/>
                </a:lnTo>
                <a:lnTo>
                  <a:pt x="210" y="165"/>
                </a:lnTo>
                <a:lnTo>
                  <a:pt x="207" y="165"/>
                </a:lnTo>
                <a:lnTo>
                  <a:pt x="206" y="165"/>
                </a:lnTo>
                <a:lnTo>
                  <a:pt x="205" y="166"/>
                </a:lnTo>
                <a:lnTo>
                  <a:pt x="204" y="169"/>
                </a:lnTo>
                <a:lnTo>
                  <a:pt x="204" y="170"/>
                </a:lnTo>
                <a:lnTo>
                  <a:pt x="203" y="170"/>
                </a:lnTo>
                <a:lnTo>
                  <a:pt x="202" y="171"/>
                </a:lnTo>
                <a:lnTo>
                  <a:pt x="201" y="172"/>
                </a:lnTo>
                <a:lnTo>
                  <a:pt x="200" y="173"/>
                </a:lnTo>
                <a:lnTo>
                  <a:pt x="200" y="174"/>
                </a:lnTo>
                <a:lnTo>
                  <a:pt x="200" y="176"/>
                </a:lnTo>
                <a:lnTo>
                  <a:pt x="200" y="177"/>
                </a:lnTo>
                <a:lnTo>
                  <a:pt x="201" y="180"/>
                </a:lnTo>
                <a:lnTo>
                  <a:pt x="202" y="181"/>
                </a:lnTo>
                <a:lnTo>
                  <a:pt x="203" y="182"/>
                </a:lnTo>
                <a:lnTo>
                  <a:pt x="204" y="183"/>
                </a:lnTo>
                <a:lnTo>
                  <a:pt x="204" y="184"/>
                </a:lnTo>
                <a:lnTo>
                  <a:pt x="204" y="187"/>
                </a:lnTo>
                <a:lnTo>
                  <a:pt x="205" y="189"/>
                </a:lnTo>
                <a:lnTo>
                  <a:pt x="205" y="190"/>
                </a:lnTo>
                <a:lnTo>
                  <a:pt x="207" y="192"/>
                </a:lnTo>
                <a:lnTo>
                  <a:pt x="207" y="193"/>
                </a:lnTo>
                <a:lnTo>
                  <a:pt x="207" y="195"/>
                </a:lnTo>
                <a:lnTo>
                  <a:pt x="208" y="196"/>
                </a:lnTo>
                <a:lnTo>
                  <a:pt x="209" y="196"/>
                </a:lnTo>
                <a:lnTo>
                  <a:pt x="210" y="197"/>
                </a:lnTo>
                <a:lnTo>
                  <a:pt x="210" y="199"/>
                </a:lnTo>
                <a:lnTo>
                  <a:pt x="209" y="202"/>
                </a:lnTo>
                <a:lnTo>
                  <a:pt x="208" y="202"/>
                </a:lnTo>
                <a:lnTo>
                  <a:pt x="207" y="205"/>
                </a:lnTo>
                <a:lnTo>
                  <a:pt x="206" y="207"/>
                </a:lnTo>
                <a:lnTo>
                  <a:pt x="207" y="208"/>
                </a:lnTo>
                <a:lnTo>
                  <a:pt x="210" y="209"/>
                </a:lnTo>
                <a:lnTo>
                  <a:pt x="213" y="211"/>
                </a:lnTo>
                <a:lnTo>
                  <a:pt x="213" y="213"/>
                </a:lnTo>
                <a:lnTo>
                  <a:pt x="212" y="215"/>
                </a:lnTo>
                <a:lnTo>
                  <a:pt x="212" y="216"/>
                </a:lnTo>
                <a:lnTo>
                  <a:pt x="210" y="218"/>
                </a:lnTo>
                <a:lnTo>
                  <a:pt x="210" y="220"/>
                </a:lnTo>
                <a:lnTo>
                  <a:pt x="208" y="221"/>
                </a:lnTo>
                <a:lnTo>
                  <a:pt x="207" y="223"/>
                </a:lnTo>
                <a:lnTo>
                  <a:pt x="206" y="223"/>
                </a:lnTo>
                <a:lnTo>
                  <a:pt x="206" y="225"/>
                </a:lnTo>
                <a:lnTo>
                  <a:pt x="205" y="228"/>
                </a:lnTo>
                <a:lnTo>
                  <a:pt x="208" y="229"/>
                </a:lnTo>
                <a:lnTo>
                  <a:pt x="209" y="230"/>
                </a:lnTo>
                <a:lnTo>
                  <a:pt x="210" y="232"/>
                </a:lnTo>
                <a:lnTo>
                  <a:pt x="210" y="234"/>
                </a:lnTo>
                <a:lnTo>
                  <a:pt x="209" y="234"/>
                </a:lnTo>
                <a:lnTo>
                  <a:pt x="208" y="235"/>
                </a:lnTo>
                <a:lnTo>
                  <a:pt x="206" y="238"/>
                </a:lnTo>
                <a:lnTo>
                  <a:pt x="205" y="238"/>
                </a:lnTo>
                <a:lnTo>
                  <a:pt x="204" y="239"/>
                </a:lnTo>
                <a:lnTo>
                  <a:pt x="202" y="240"/>
                </a:lnTo>
                <a:lnTo>
                  <a:pt x="201" y="241"/>
                </a:lnTo>
                <a:lnTo>
                  <a:pt x="200" y="241"/>
                </a:lnTo>
                <a:lnTo>
                  <a:pt x="199" y="242"/>
                </a:lnTo>
                <a:lnTo>
                  <a:pt x="199" y="244"/>
                </a:lnTo>
                <a:lnTo>
                  <a:pt x="198" y="246"/>
                </a:lnTo>
                <a:lnTo>
                  <a:pt x="196" y="247"/>
                </a:lnTo>
                <a:lnTo>
                  <a:pt x="194" y="249"/>
                </a:lnTo>
                <a:lnTo>
                  <a:pt x="192" y="251"/>
                </a:lnTo>
                <a:lnTo>
                  <a:pt x="190" y="253"/>
                </a:lnTo>
                <a:lnTo>
                  <a:pt x="187" y="253"/>
                </a:lnTo>
                <a:lnTo>
                  <a:pt x="184" y="256"/>
                </a:lnTo>
                <a:lnTo>
                  <a:pt x="181" y="256"/>
                </a:lnTo>
                <a:lnTo>
                  <a:pt x="179" y="256"/>
                </a:lnTo>
                <a:lnTo>
                  <a:pt x="178" y="257"/>
                </a:lnTo>
                <a:lnTo>
                  <a:pt x="177" y="259"/>
                </a:lnTo>
                <a:lnTo>
                  <a:pt x="176" y="260"/>
                </a:lnTo>
                <a:lnTo>
                  <a:pt x="175" y="260"/>
                </a:lnTo>
                <a:lnTo>
                  <a:pt x="174" y="260"/>
                </a:lnTo>
                <a:lnTo>
                  <a:pt x="173" y="260"/>
                </a:lnTo>
                <a:lnTo>
                  <a:pt x="172" y="260"/>
                </a:lnTo>
                <a:lnTo>
                  <a:pt x="171" y="260"/>
                </a:lnTo>
                <a:lnTo>
                  <a:pt x="170" y="260"/>
                </a:lnTo>
                <a:lnTo>
                  <a:pt x="168" y="259"/>
                </a:lnTo>
                <a:lnTo>
                  <a:pt x="166" y="259"/>
                </a:lnTo>
                <a:lnTo>
                  <a:pt x="165" y="258"/>
                </a:lnTo>
                <a:lnTo>
                  <a:pt x="163" y="258"/>
                </a:lnTo>
                <a:lnTo>
                  <a:pt x="162" y="257"/>
                </a:lnTo>
                <a:lnTo>
                  <a:pt x="162" y="254"/>
                </a:lnTo>
                <a:lnTo>
                  <a:pt x="160" y="253"/>
                </a:lnTo>
                <a:lnTo>
                  <a:pt x="159" y="253"/>
                </a:lnTo>
                <a:lnTo>
                  <a:pt x="159" y="252"/>
                </a:lnTo>
                <a:lnTo>
                  <a:pt x="158" y="249"/>
                </a:lnTo>
                <a:lnTo>
                  <a:pt x="156" y="248"/>
                </a:lnTo>
                <a:lnTo>
                  <a:pt x="154" y="247"/>
                </a:lnTo>
                <a:lnTo>
                  <a:pt x="153" y="247"/>
                </a:lnTo>
                <a:lnTo>
                  <a:pt x="150" y="246"/>
                </a:lnTo>
                <a:lnTo>
                  <a:pt x="147" y="245"/>
                </a:lnTo>
                <a:lnTo>
                  <a:pt x="146" y="245"/>
                </a:lnTo>
                <a:lnTo>
                  <a:pt x="145" y="245"/>
                </a:lnTo>
                <a:lnTo>
                  <a:pt x="144" y="245"/>
                </a:lnTo>
                <a:lnTo>
                  <a:pt x="143" y="245"/>
                </a:lnTo>
                <a:lnTo>
                  <a:pt x="142" y="245"/>
                </a:lnTo>
                <a:lnTo>
                  <a:pt x="141" y="245"/>
                </a:lnTo>
                <a:lnTo>
                  <a:pt x="140" y="245"/>
                </a:lnTo>
                <a:lnTo>
                  <a:pt x="139" y="245"/>
                </a:lnTo>
                <a:lnTo>
                  <a:pt x="138" y="245"/>
                </a:lnTo>
                <a:lnTo>
                  <a:pt x="137" y="245"/>
                </a:lnTo>
                <a:lnTo>
                  <a:pt x="136" y="245"/>
                </a:lnTo>
                <a:lnTo>
                  <a:pt x="135" y="245"/>
                </a:lnTo>
                <a:lnTo>
                  <a:pt x="134" y="244"/>
                </a:lnTo>
                <a:lnTo>
                  <a:pt x="133" y="244"/>
                </a:lnTo>
                <a:lnTo>
                  <a:pt x="132" y="244"/>
                </a:lnTo>
                <a:lnTo>
                  <a:pt x="132" y="243"/>
                </a:lnTo>
                <a:lnTo>
                  <a:pt x="131" y="243"/>
                </a:lnTo>
                <a:lnTo>
                  <a:pt x="130" y="243"/>
                </a:lnTo>
                <a:lnTo>
                  <a:pt x="130" y="242"/>
                </a:lnTo>
                <a:lnTo>
                  <a:pt x="129" y="242"/>
                </a:lnTo>
                <a:lnTo>
                  <a:pt x="128" y="242"/>
                </a:lnTo>
                <a:lnTo>
                  <a:pt x="127" y="242"/>
                </a:lnTo>
                <a:lnTo>
                  <a:pt x="126" y="242"/>
                </a:lnTo>
                <a:lnTo>
                  <a:pt x="126" y="241"/>
                </a:lnTo>
                <a:lnTo>
                  <a:pt x="125" y="241"/>
                </a:lnTo>
                <a:lnTo>
                  <a:pt x="125" y="240"/>
                </a:lnTo>
                <a:lnTo>
                  <a:pt x="124" y="240"/>
                </a:lnTo>
                <a:lnTo>
                  <a:pt x="123" y="240"/>
                </a:lnTo>
                <a:lnTo>
                  <a:pt x="123" y="239"/>
                </a:lnTo>
                <a:lnTo>
                  <a:pt x="122" y="239"/>
                </a:lnTo>
                <a:lnTo>
                  <a:pt x="121" y="239"/>
                </a:lnTo>
                <a:lnTo>
                  <a:pt x="121" y="238"/>
                </a:lnTo>
                <a:lnTo>
                  <a:pt x="120" y="238"/>
                </a:lnTo>
                <a:lnTo>
                  <a:pt x="119" y="238"/>
                </a:lnTo>
                <a:lnTo>
                  <a:pt x="118" y="238"/>
                </a:lnTo>
                <a:lnTo>
                  <a:pt x="118" y="237"/>
                </a:lnTo>
                <a:lnTo>
                  <a:pt x="117" y="237"/>
                </a:lnTo>
                <a:lnTo>
                  <a:pt x="116" y="237"/>
                </a:lnTo>
                <a:lnTo>
                  <a:pt x="116" y="236"/>
                </a:lnTo>
                <a:lnTo>
                  <a:pt x="115" y="236"/>
                </a:lnTo>
                <a:lnTo>
                  <a:pt x="114" y="236"/>
                </a:lnTo>
                <a:lnTo>
                  <a:pt x="114" y="237"/>
                </a:lnTo>
                <a:lnTo>
                  <a:pt x="113" y="237"/>
                </a:lnTo>
                <a:lnTo>
                  <a:pt x="112" y="237"/>
                </a:lnTo>
                <a:lnTo>
                  <a:pt x="111" y="237"/>
                </a:lnTo>
                <a:lnTo>
                  <a:pt x="110" y="237"/>
                </a:lnTo>
                <a:lnTo>
                  <a:pt x="109" y="237"/>
                </a:lnTo>
                <a:lnTo>
                  <a:pt x="108" y="237"/>
                </a:lnTo>
                <a:lnTo>
                  <a:pt x="108" y="236"/>
                </a:lnTo>
                <a:lnTo>
                  <a:pt x="107" y="236"/>
                </a:lnTo>
                <a:lnTo>
                  <a:pt x="106" y="236"/>
                </a:lnTo>
                <a:lnTo>
                  <a:pt x="106" y="235"/>
                </a:lnTo>
                <a:lnTo>
                  <a:pt x="105" y="235"/>
                </a:lnTo>
                <a:lnTo>
                  <a:pt x="104" y="235"/>
                </a:lnTo>
                <a:lnTo>
                  <a:pt x="104" y="236"/>
                </a:lnTo>
                <a:lnTo>
                  <a:pt x="103" y="236"/>
                </a:lnTo>
                <a:lnTo>
                  <a:pt x="102" y="236"/>
                </a:lnTo>
                <a:lnTo>
                  <a:pt x="101" y="236"/>
                </a:lnTo>
                <a:lnTo>
                  <a:pt x="101" y="237"/>
                </a:lnTo>
                <a:lnTo>
                  <a:pt x="100" y="237"/>
                </a:lnTo>
                <a:lnTo>
                  <a:pt x="99" y="237"/>
                </a:lnTo>
                <a:lnTo>
                  <a:pt x="99" y="238"/>
                </a:lnTo>
                <a:lnTo>
                  <a:pt x="98" y="238"/>
                </a:lnTo>
                <a:lnTo>
                  <a:pt x="98" y="239"/>
                </a:lnTo>
                <a:lnTo>
                  <a:pt x="98" y="240"/>
                </a:lnTo>
                <a:lnTo>
                  <a:pt x="98" y="241"/>
                </a:lnTo>
                <a:lnTo>
                  <a:pt x="97" y="241"/>
                </a:lnTo>
                <a:lnTo>
                  <a:pt x="97" y="242"/>
                </a:lnTo>
                <a:lnTo>
                  <a:pt x="96" y="242"/>
                </a:lnTo>
                <a:lnTo>
                  <a:pt x="95" y="242"/>
                </a:lnTo>
                <a:lnTo>
                  <a:pt x="94" y="242"/>
                </a:lnTo>
                <a:lnTo>
                  <a:pt x="93" y="242"/>
                </a:lnTo>
                <a:lnTo>
                  <a:pt x="93" y="241"/>
                </a:lnTo>
                <a:lnTo>
                  <a:pt x="92" y="241"/>
                </a:lnTo>
                <a:lnTo>
                  <a:pt x="92" y="240"/>
                </a:lnTo>
                <a:lnTo>
                  <a:pt x="92" y="239"/>
                </a:lnTo>
                <a:lnTo>
                  <a:pt x="91" y="239"/>
                </a:lnTo>
                <a:lnTo>
                  <a:pt x="90" y="239"/>
                </a:lnTo>
                <a:lnTo>
                  <a:pt x="89" y="239"/>
                </a:lnTo>
                <a:lnTo>
                  <a:pt x="88" y="239"/>
                </a:lnTo>
                <a:lnTo>
                  <a:pt x="87" y="238"/>
                </a:lnTo>
                <a:lnTo>
                  <a:pt x="87" y="239"/>
                </a:lnTo>
                <a:lnTo>
                  <a:pt x="88" y="239"/>
                </a:lnTo>
                <a:lnTo>
                  <a:pt x="88" y="240"/>
                </a:lnTo>
                <a:lnTo>
                  <a:pt x="87" y="240"/>
                </a:lnTo>
                <a:lnTo>
                  <a:pt x="86" y="240"/>
                </a:lnTo>
                <a:lnTo>
                  <a:pt x="85" y="240"/>
                </a:lnTo>
                <a:lnTo>
                  <a:pt x="85" y="239"/>
                </a:lnTo>
                <a:lnTo>
                  <a:pt x="84" y="239"/>
                </a:lnTo>
                <a:lnTo>
                  <a:pt x="84" y="238"/>
                </a:lnTo>
                <a:lnTo>
                  <a:pt x="84" y="237"/>
                </a:lnTo>
                <a:lnTo>
                  <a:pt x="84" y="236"/>
                </a:lnTo>
                <a:lnTo>
                  <a:pt x="85" y="236"/>
                </a:lnTo>
                <a:lnTo>
                  <a:pt x="85" y="235"/>
                </a:lnTo>
                <a:lnTo>
                  <a:pt x="85" y="234"/>
                </a:lnTo>
                <a:lnTo>
                  <a:pt x="85" y="233"/>
                </a:lnTo>
                <a:lnTo>
                  <a:pt x="84" y="233"/>
                </a:lnTo>
                <a:lnTo>
                  <a:pt x="83" y="233"/>
                </a:lnTo>
                <a:lnTo>
                  <a:pt x="82" y="233"/>
                </a:lnTo>
                <a:lnTo>
                  <a:pt x="81" y="233"/>
                </a:lnTo>
                <a:lnTo>
                  <a:pt x="80" y="233"/>
                </a:lnTo>
                <a:lnTo>
                  <a:pt x="79" y="233"/>
                </a:lnTo>
                <a:lnTo>
                  <a:pt x="78" y="233"/>
                </a:lnTo>
                <a:lnTo>
                  <a:pt x="77" y="232"/>
                </a:lnTo>
                <a:lnTo>
                  <a:pt x="76" y="232"/>
                </a:lnTo>
                <a:lnTo>
                  <a:pt x="75" y="232"/>
                </a:lnTo>
                <a:lnTo>
                  <a:pt x="74" y="232"/>
                </a:lnTo>
                <a:lnTo>
                  <a:pt x="74" y="231"/>
                </a:lnTo>
                <a:lnTo>
                  <a:pt x="73" y="231"/>
                </a:lnTo>
                <a:lnTo>
                  <a:pt x="73" y="230"/>
                </a:lnTo>
                <a:lnTo>
                  <a:pt x="72" y="230"/>
                </a:lnTo>
                <a:lnTo>
                  <a:pt x="72" y="229"/>
                </a:lnTo>
                <a:lnTo>
                  <a:pt x="72" y="228"/>
                </a:lnTo>
                <a:lnTo>
                  <a:pt x="71" y="228"/>
                </a:lnTo>
                <a:lnTo>
                  <a:pt x="70" y="228"/>
                </a:lnTo>
                <a:lnTo>
                  <a:pt x="69" y="228"/>
                </a:lnTo>
                <a:lnTo>
                  <a:pt x="69" y="229"/>
                </a:lnTo>
                <a:lnTo>
                  <a:pt x="68" y="229"/>
                </a:lnTo>
                <a:lnTo>
                  <a:pt x="68" y="230"/>
                </a:lnTo>
                <a:lnTo>
                  <a:pt x="67" y="230"/>
                </a:lnTo>
                <a:lnTo>
                  <a:pt x="66" y="230"/>
                </a:lnTo>
                <a:lnTo>
                  <a:pt x="66" y="231"/>
                </a:lnTo>
                <a:lnTo>
                  <a:pt x="66" y="232"/>
                </a:lnTo>
                <a:lnTo>
                  <a:pt x="66" y="233"/>
                </a:lnTo>
                <a:lnTo>
                  <a:pt x="66" y="234"/>
                </a:lnTo>
                <a:lnTo>
                  <a:pt x="65" y="234"/>
                </a:lnTo>
                <a:lnTo>
                  <a:pt x="65" y="235"/>
                </a:lnTo>
                <a:lnTo>
                  <a:pt x="65" y="236"/>
                </a:lnTo>
                <a:lnTo>
                  <a:pt x="64" y="236"/>
                </a:lnTo>
                <a:lnTo>
                  <a:pt x="64" y="237"/>
                </a:lnTo>
                <a:lnTo>
                  <a:pt x="63" y="237"/>
                </a:lnTo>
                <a:lnTo>
                  <a:pt x="62" y="237"/>
                </a:lnTo>
                <a:lnTo>
                  <a:pt x="62" y="238"/>
                </a:lnTo>
                <a:lnTo>
                  <a:pt x="61" y="238"/>
                </a:lnTo>
                <a:lnTo>
                  <a:pt x="60" y="238"/>
                </a:lnTo>
                <a:lnTo>
                  <a:pt x="60" y="239"/>
                </a:lnTo>
                <a:lnTo>
                  <a:pt x="59" y="239"/>
                </a:lnTo>
                <a:lnTo>
                  <a:pt x="58" y="239"/>
                </a:lnTo>
                <a:lnTo>
                  <a:pt x="57" y="239"/>
                </a:lnTo>
                <a:lnTo>
                  <a:pt x="56" y="239"/>
                </a:lnTo>
                <a:lnTo>
                  <a:pt x="56" y="240"/>
                </a:lnTo>
                <a:lnTo>
                  <a:pt x="55" y="240"/>
                </a:lnTo>
                <a:lnTo>
                  <a:pt x="54" y="240"/>
                </a:lnTo>
                <a:lnTo>
                  <a:pt x="54" y="239"/>
                </a:lnTo>
                <a:lnTo>
                  <a:pt x="53" y="239"/>
                </a:lnTo>
                <a:lnTo>
                  <a:pt x="52" y="239"/>
                </a:lnTo>
                <a:lnTo>
                  <a:pt x="51" y="239"/>
                </a:lnTo>
                <a:lnTo>
                  <a:pt x="51" y="238"/>
                </a:lnTo>
                <a:lnTo>
                  <a:pt x="50" y="237"/>
                </a:lnTo>
                <a:lnTo>
                  <a:pt x="49" y="237"/>
                </a:lnTo>
                <a:lnTo>
                  <a:pt x="49" y="236"/>
                </a:lnTo>
                <a:lnTo>
                  <a:pt x="48" y="236"/>
                </a:lnTo>
                <a:lnTo>
                  <a:pt x="47" y="236"/>
                </a:lnTo>
                <a:lnTo>
                  <a:pt x="47" y="235"/>
                </a:lnTo>
                <a:lnTo>
                  <a:pt x="46" y="234"/>
                </a:lnTo>
                <a:lnTo>
                  <a:pt x="45" y="234"/>
                </a:lnTo>
                <a:lnTo>
                  <a:pt x="44" y="234"/>
                </a:lnTo>
                <a:lnTo>
                  <a:pt x="43" y="234"/>
                </a:lnTo>
                <a:lnTo>
                  <a:pt x="42" y="234"/>
                </a:lnTo>
                <a:lnTo>
                  <a:pt x="41" y="234"/>
                </a:lnTo>
                <a:lnTo>
                  <a:pt x="41" y="235"/>
                </a:lnTo>
                <a:lnTo>
                  <a:pt x="41" y="236"/>
                </a:lnTo>
                <a:lnTo>
                  <a:pt x="41" y="237"/>
                </a:lnTo>
                <a:lnTo>
                  <a:pt x="40" y="237"/>
                </a:lnTo>
                <a:lnTo>
                  <a:pt x="39" y="237"/>
                </a:lnTo>
                <a:lnTo>
                  <a:pt x="39" y="238"/>
                </a:lnTo>
                <a:lnTo>
                  <a:pt x="39" y="239"/>
                </a:lnTo>
                <a:lnTo>
                  <a:pt x="39" y="240"/>
                </a:lnTo>
                <a:lnTo>
                  <a:pt x="38" y="240"/>
                </a:lnTo>
                <a:lnTo>
                  <a:pt x="37" y="240"/>
                </a:lnTo>
                <a:lnTo>
                  <a:pt x="36" y="241"/>
                </a:lnTo>
                <a:lnTo>
                  <a:pt x="35" y="241"/>
                </a:lnTo>
                <a:lnTo>
                  <a:pt x="35" y="240"/>
                </a:lnTo>
                <a:lnTo>
                  <a:pt x="34" y="240"/>
                </a:lnTo>
                <a:lnTo>
                  <a:pt x="33" y="240"/>
                </a:lnTo>
                <a:lnTo>
                  <a:pt x="32" y="240"/>
                </a:lnTo>
                <a:lnTo>
                  <a:pt x="31" y="238"/>
                </a:lnTo>
                <a:lnTo>
                  <a:pt x="30" y="238"/>
                </a:lnTo>
                <a:lnTo>
                  <a:pt x="29" y="238"/>
                </a:lnTo>
                <a:lnTo>
                  <a:pt x="29" y="237"/>
                </a:lnTo>
                <a:lnTo>
                  <a:pt x="28" y="237"/>
                </a:lnTo>
                <a:lnTo>
                  <a:pt x="28" y="236"/>
                </a:lnTo>
                <a:lnTo>
                  <a:pt x="28" y="235"/>
                </a:lnTo>
                <a:lnTo>
                  <a:pt x="27" y="235"/>
                </a:lnTo>
                <a:lnTo>
                  <a:pt x="27" y="234"/>
                </a:lnTo>
                <a:lnTo>
                  <a:pt x="26" y="234"/>
                </a:lnTo>
                <a:lnTo>
                  <a:pt x="25" y="234"/>
                </a:lnTo>
                <a:lnTo>
                  <a:pt x="25" y="235"/>
                </a:lnTo>
                <a:lnTo>
                  <a:pt x="24" y="235"/>
                </a:lnTo>
                <a:lnTo>
                  <a:pt x="24" y="234"/>
                </a:lnTo>
                <a:lnTo>
                  <a:pt x="23" y="234"/>
                </a:lnTo>
                <a:lnTo>
                  <a:pt x="22" y="234"/>
                </a:lnTo>
                <a:lnTo>
                  <a:pt x="22" y="233"/>
                </a:lnTo>
                <a:lnTo>
                  <a:pt x="21" y="233"/>
                </a:lnTo>
                <a:lnTo>
                  <a:pt x="20" y="233"/>
                </a:lnTo>
                <a:lnTo>
                  <a:pt x="20" y="232"/>
                </a:lnTo>
                <a:lnTo>
                  <a:pt x="19" y="232"/>
                </a:lnTo>
                <a:lnTo>
                  <a:pt x="18" y="232"/>
                </a:lnTo>
                <a:lnTo>
                  <a:pt x="18" y="231"/>
                </a:lnTo>
                <a:lnTo>
                  <a:pt x="17" y="231"/>
                </a:lnTo>
                <a:lnTo>
                  <a:pt x="17" y="230"/>
                </a:lnTo>
                <a:lnTo>
                  <a:pt x="16" y="230"/>
                </a:lnTo>
                <a:lnTo>
                  <a:pt x="16" y="229"/>
                </a:lnTo>
                <a:lnTo>
                  <a:pt x="16" y="228"/>
                </a:lnTo>
                <a:lnTo>
                  <a:pt x="15" y="228"/>
                </a:lnTo>
                <a:lnTo>
                  <a:pt x="14" y="228"/>
                </a:lnTo>
                <a:lnTo>
                  <a:pt x="13" y="228"/>
                </a:lnTo>
                <a:lnTo>
                  <a:pt x="12" y="228"/>
                </a:lnTo>
                <a:lnTo>
                  <a:pt x="13" y="228"/>
                </a:lnTo>
                <a:lnTo>
                  <a:pt x="14" y="228"/>
                </a:lnTo>
                <a:lnTo>
                  <a:pt x="15" y="228"/>
                </a:lnTo>
                <a:lnTo>
                  <a:pt x="16" y="228"/>
                </a:lnTo>
                <a:lnTo>
                  <a:pt x="17" y="228"/>
                </a:lnTo>
                <a:lnTo>
                  <a:pt x="17" y="226"/>
                </a:lnTo>
                <a:lnTo>
                  <a:pt x="18" y="226"/>
                </a:lnTo>
                <a:lnTo>
                  <a:pt x="18" y="225"/>
                </a:lnTo>
                <a:lnTo>
                  <a:pt x="19" y="225"/>
                </a:lnTo>
                <a:lnTo>
                  <a:pt x="19" y="226"/>
                </a:lnTo>
                <a:lnTo>
                  <a:pt x="20" y="226"/>
                </a:lnTo>
                <a:lnTo>
                  <a:pt x="20" y="227"/>
                </a:lnTo>
                <a:lnTo>
                  <a:pt x="21" y="227"/>
                </a:lnTo>
                <a:lnTo>
                  <a:pt x="21" y="228"/>
                </a:lnTo>
                <a:lnTo>
                  <a:pt x="22" y="228"/>
                </a:lnTo>
                <a:lnTo>
                  <a:pt x="22" y="227"/>
                </a:lnTo>
                <a:lnTo>
                  <a:pt x="22" y="226"/>
                </a:lnTo>
                <a:lnTo>
                  <a:pt x="22" y="225"/>
                </a:lnTo>
                <a:lnTo>
                  <a:pt x="23" y="225"/>
                </a:lnTo>
                <a:lnTo>
                  <a:pt x="24" y="225"/>
                </a:lnTo>
                <a:lnTo>
                  <a:pt x="24" y="226"/>
                </a:lnTo>
                <a:lnTo>
                  <a:pt x="25" y="226"/>
                </a:lnTo>
                <a:lnTo>
                  <a:pt x="25" y="227"/>
                </a:lnTo>
                <a:lnTo>
                  <a:pt x="26" y="227"/>
                </a:lnTo>
                <a:lnTo>
                  <a:pt x="26" y="228"/>
                </a:lnTo>
                <a:lnTo>
                  <a:pt x="27" y="228"/>
                </a:lnTo>
                <a:lnTo>
                  <a:pt x="27" y="227"/>
                </a:lnTo>
                <a:lnTo>
                  <a:pt x="28" y="227"/>
                </a:lnTo>
                <a:lnTo>
                  <a:pt x="29" y="227"/>
                </a:lnTo>
                <a:lnTo>
                  <a:pt x="29" y="226"/>
                </a:lnTo>
                <a:lnTo>
                  <a:pt x="29" y="225"/>
                </a:lnTo>
                <a:lnTo>
                  <a:pt x="29" y="224"/>
                </a:lnTo>
                <a:lnTo>
                  <a:pt x="29" y="223"/>
                </a:lnTo>
                <a:lnTo>
                  <a:pt x="29" y="222"/>
                </a:lnTo>
                <a:lnTo>
                  <a:pt x="30" y="222"/>
                </a:lnTo>
                <a:lnTo>
                  <a:pt x="30" y="221"/>
                </a:lnTo>
                <a:lnTo>
                  <a:pt x="31" y="221"/>
                </a:lnTo>
                <a:lnTo>
                  <a:pt x="31" y="220"/>
                </a:lnTo>
                <a:lnTo>
                  <a:pt x="32" y="220"/>
                </a:lnTo>
                <a:lnTo>
                  <a:pt x="32" y="219"/>
                </a:lnTo>
                <a:lnTo>
                  <a:pt x="32" y="218"/>
                </a:lnTo>
                <a:lnTo>
                  <a:pt x="33" y="218"/>
                </a:lnTo>
                <a:lnTo>
                  <a:pt x="33" y="217"/>
                </a:lnTo>
                <a:lnTo>
                  <a:pt x="34" y="217"/>
                </a:lnTo>
                <a:lnTo>
                  <a:pt x="35" y="217"/>
                </a:lnTo>
                <a:lnTo>
                  <a:pt x="35" y="216"/>
                </a:lnTo>
                <a:lnTo>
                  <a:pt x="35" y="215"/>
                </a:lnTo>
                <a:lnTo>
                  <a:pt x="36" y="215"/>
                </a:lnTo>
                <a:lnTo>
                  <a:pt x="37" y="214"/>
                </a:lnTo>
                <a:lnTo>
                  <a:pt x="37" y="213"/>
                </a:lnTo>
                <a:lnTo>
                  <a:pt x="38" y="213"/>
                </a:lnTo>
                <a:lnTo>
                  <a:pt x="38" y="212"/>
                </a:lnTo>
                <a:lnTo>
                  <a:pt x="38" y="211"/>
                </a:lnTo>
                <a:lnTo>
                  <a:pt x="37" y="211"/>
                </a:lnTo>
                <a:lnTo>
                  <a:pt x="37" y="210"/>
                </a:lnTo>
                <a:lnTo>
                  <a:pt x="37" y="209"/>
                </a:lnTo>
                <a:lnTo>
                  <a:pt x="38" y="209"/>
                </a:lnTo>
                <a:lnTo>
                  <a:pt x="39" y="209"/>
                </a:lnTo>
                <a:lnTo>
                  <a:pt x="39" y="210"/>
                </a:lnTo>
                <a:lnTo>
                  <a:pt x="39" y="209"/>
                </a:lnTo>
                <a:lnTo>
                  <a:pt x="39" y="208"/>
                </a:lnTo>
                <a:lnTo>
                  <a:pt x="40" y="208"/>
                </a:lnTo>
                <a:lnTo>
                  <a:pt x="40" y="207"/>
                </a:lnTo>
                <a:lnTo>
                  <a:pt x="40" y="206"/>
                </a:lnTo>
                <a:lnTo>
                  <a:pt x="41" y="206"/>
                </a:lnTo>
                <a:lnTo>
                  <a:pt x="41" y="205"/>
                </a:lnTo>
                <a:lnTo>
                  <a:pt x="41" y="204"/>
                </a:lnTo>
                <a:lnTo>
                  <a:pt x="41" y="203"/>
                </a:lnTo>
                <a:lnTo>
                  <a:pt x="41" y="202"/>
                </a:lnTo>
                <a:lnTo>
                  <a:pt x="41" y="201"/>
                </a:lnTo>
                <a:lnTo>
                  <a:pt x="41" y="200"/>
                </a:lnTo>
                <a:lnTo>
                  <a:pt x="42" y="199"/>
                </a:lnTo>
                <a:lnTo>
                  <a:pt x="42" y="198"/>
                </a:lnTo>
                <a:lnTo>
                  <a:pt x="43" y="198"/>
                </a:lnTo>
                <a:lnTo>
                  <a:pt x="43" y="197"/>
                </a:lnTo>
                <a:lnTo>
                  <a:pt x="43" y="196"/>
                </a:lnTo>
                <a:lnTo>
                  <a:pt x="44" y="196"/>
                </a:lnTo>
                <a:lnTo>
                  <a:pt x="44" y="195"/>
                </a:lnTo>
                <a:lnTo>
                  <a:pt x="44" y="194"/>
                </a:lnTo>
                <a:lnTo>
                  <a:pt x="44" y="193"/>
                </a:lnTo>
                <a:lnTo>
                  <a:pt x="43" y="193"/>
                </a:lnTo>
                <a:lnTo>
                  <a:pt x="42" y="193"/>
                </a:lnTo>
                <a:lnTo>
                  <a:pt x="42" y="192"/>
                </a:lnTo>
                <a:lnTo>
                  <a:pt x="41" y="192"/>
                </a:lnTo>
                <a:lnTo>
                  <a:pt x="40" y="192"/>
                </a:lnTo>
                <a:lnTo>
                  <a:pt x="39" y="192"/>
                </a:lnTo>
                <a:lnTo>
                  <a:pt x="38" y="192"/>
                </a:lnTo>
                <a:lnTo>
                  <a:pt x="38" y="191"/>
                </a:lnTo>
                <a:lnTo>
                  <a:pt x="37" y="191"/>
                </a:lnTo>
                <a:lnTo>
                  <a:pt x="37" y="190"/>
                </a:lnTo>
                <a:lnTo>
                  <a:pt x="36" y="190"/>
                </a:lnTo>
                <a:lnTo>
                  <a:pt x="36" y="189"/>
                </a:lnTo>
                <a:lnTo>
                  <a:pt x="36" y="188"/>
                </a:lnTo>
                <a:lnTo>
                  <a:pt x="35" y="188"/>
                </a:lnTo>
                <a:lnTo>
                  <a:pt x="35" y="187"/>
                </a:lnTo>
                <a:lnTo>
                  <a:pt x="35" y="186"/>
                </a:lnTo>
                <a:lnTo>
                  <a:pt x="35" y="185"/>
                </a:lnTo>
                <a:lnTo>
                  <a:pt x="34" y="185"/>
                </a:lnTo>
                <a:lnTo>
                  <a:pt x="34" y="184"/>
                </a:lnTo>
                <a:lnTo>
                  <a:pt x="34" y="183"/>
                </a:lnTo>
                <a:lnTo>
                  <a:pt x="33" y="183"/>
                </a:lnTo>
                <a:lnTo>
                  <a:pt x="32" y="183"/>
                </a:lnTo>
                <a:lnTo>
                  <a:pt x="32" y="182"/>
                </a:lnTo>
                <a:lnTo>
                  <a:pt x="31" y="182"/>
                </a:lnTo>
                <a:lnTo>
                  <a:pt x="30" y="182"/>
                </a:lnTo>
                <a:lnTo>
                  <a:pt x="29" y="182"/>
                </a:lnTo>
                <a:lnTo>
                  <a:pt x="28" y="182"/>
                </a:lnTo>
                <a:lnTo>
                  <a:pt x="27" y="181"/>
                </a:lnTo>
                <a:lnTo>
                  <a:pt x="26" y="181"/>
                </a:lnTo>
                <a:lnTo>
                  <a:pt x="26" y="182"/>
                </a:lnTo>
                <a:lnTo>
                  <a:pt x="25" y="182"/>
                </a:lnTo>
                <a:lnTo>
                  <a:pt x="25" y="183"/>
                </a:lnTo>
                <a:lnTo>
                  <a:pt x="24" y="183"/>
                </a:lnTo>
                <a:lnTo>
                  <a:pt x="24" y="184"/>
                </a:lnTo>
                <a:lnTo>
                  <a:pt x="23" y="184"/>
                </a:lnTo>
                <a:lnTo>
                  <a:pt x="22" y="184"/>
                </a:lnTo>
                <a:lnTo>
                  <a:pt x="22" y="183"/>
                </a:lnTo>
                <a:lnTo>
                  <a:pt x="21" y="183"/>
                </a:lnTo>
                <a:lnTo>
                  <a:pt x="20" y="183"/>
                </a:lnTo>
                <a:lnTo>
                  <a:pt x="19" y="183"/>
                </a:lnTo>
                <a:lnTo>
                  <a:pt x="18" y="183"/>
                </a:lnTo>
                <a:lnTo>
                  <a:pt x="17" y="183"/>
                </a:lnTo>
                <a:lnTo>
                  <a:pt x="16" y="183"/>
                </a:lnTo>
                <a:lnTo>
                  <a:pt x="15" y="183"/>
                </a:lnTo>
                <a:lnTo>
                  <a:pt x="15" y="182"/>
                </a:lnTo>
                <a:lnTo>
                  <a:pt x="15" y="181"/>
                </a:lnTo>
                <a:lnTo>
                  <a:pt x="14" y="181"/>
                </a:lnTo>
                <a:lnTo>
                  <a:pt x="14" y="182"/>
                </a:lnTo>
                <a:lnTo>
                  <a:pt x="14" y="183"/>
                </a:lnTo>
                <a:lnTo>
                  <a:pt x="14" y="182"/>
                </a:lnTo>
                <a:lnTo>
                  <a:pt x="13" y="182"/>
                </a:lnTo>
                <a:lnTo>
                  <a:pt x="13" y="183"/>
                </a:lnTo>
                <a:lnTo>
                  <a:pt x="14" y="183"/>
                </a:lnTo>
                <a:lnTo>
                  <a:pt x="13" y="183"/>
                </a:lnTo>
                <a:lnTo>
                  <a:pt x="12" y="183"/>
                </a:lnTo>
                <a:lnTo>
                  <a:pt x="12" y="182"/>
                </a:lnTo>
                <a:lnTo>
                  <a:pt x="11" y="182"/>
                </a:lnTo>
                <a:lnTo>
                  <a:pt x="11" y="181"/>
                </a:lnTo>
                <a:lnTo>
                  <a:pt x="11" y="182"/>
                </a:lnTo>
                <a:lnTo>
                  <a:pt x="11" y="183"/>
                </a:lnTo>
                <a:lnTo>
                  <a:pt x="10" y="183"/>
                </a:lnTo>
                <a:lnTo>
                  <a:pt x="10" y="182"/>
                </a:lnTo>
                <a:lnTo>
                  <a:pt x="10" y="181"/>
                </a:lnTo>
                <a:lnTo>
                  <a:pt x="10" y="180"/>
                </a:lnTo>
                <a:lnTo>
                  <a:pt x="10" y="179"/>
                </a:lnTo>
                <a:lnTo>
                  <a:pt x="9" y="179"/>
                </a:lnTo>
                <a:lnTo>
                  <a:pt x="8" y="179"/>
                </a:lnTo>
                <a:lnTo>
                  <a:pt x="7" y="179"/>
                </a:lnTo>
                <a:lnTo>
                  <a:pt x="7" y="180"/>
                </a:lnTo>
                <a:lnTo>
                  <a:pt x="6" y="180"/>
                </a:lnTo>
                <a:lnTo>
                  <a:pt x="6" y="179"/>
                </a:lnTo>
                <a:lnTo>
                  <a:pt x="6" y="178"/>
                </a:lnTo>
                <a:lnTo>
                  <a:pt x="6" y="177"/>
                </a:lnTo>
                <a:lnTo>
                  <a:pt x="6" y="176"/>
                </a:lnTo>
                <a:lnTo>
                  <a:pt x="6" y="174"/>
                </a:lnTo>
                <a:lnTo>
                  <a:pt x="6" y="173"/>
                </a:lnTo>
                <a:lnTo>
                  <a:pt x="6" y="172"/>
                </a:lnTo>
                <a:lnTo>
                  <a:pt x="6" y="171"/>
                </a:lnTo>
                <a:lnTo>
                  <a:pt x="6" y="170"/>
                </a:lnTo>
                <a:lnTo>
                  <a:pt x="6" y="169"/>
                </a:lnTo>
                <a:lnTo>
                  <a:pt x="6" y="168"/>
                </a:lnTo>
                <a:lnTo>
                  <a:pt x="5" y="167"/>
                </a:lnTo>
                <a:lnTo>
                  <a:pt x="5" y="166"/>
                </a:lnTo>
                <a:lnTo>
                  <a:pt x="6" y="166"/>
                </a:lnTo>
                <a:lnTo>
                  <a:pt x="6" y="165"/>
                </a:lnTo>
                <a:lnTo>
                  <a:pt x="5" y="165"/>
                </a:lnTo>
                <a:lnTo>
                  <a:pt x="4" y="164"/>
                </a:lnTo>
                <a:lnTo>
                  <a:pt x="3" y="164"/>
                </a:lnTo>
                <a:lnTo>
                  <a:pt x="3" y="165"/>
                </a:lnTo>
                <a:lnTo>
                  <a:pt x="2" y="165"/>
                </a:lnTo>
                <a:lnTo>
                  <a:pt x="2" y="166"/>
                </a:lnTo>
                <a:lnTo>
                  <a:pt x="1" y="166"/>
                </a:lnTo>
                <a:lnTo>
                  <a:pt x="0" y="165"/>
                </a:lnTo>
                <a:lnTo>
                  <a:pt x="0" y="164"/>
                </a:lnTo>
                <a:lnTo>
                  <a:pt x="0" y="163"/>
                </a:lnTo>
                <a:lnTo>
                  <a:pt x="0" y="162"/>
                </a:lnTo>
                <a:lnTo>
                  <a:pt x="0" y="161"/>
                </a:lnTo>
                <a:lnTo>
                  <a:pt x="1" y="161"/>
                </a:lnTo>
                <a:lnTo>
                  <a:pt x="2" y="161"/>
                </a:lnTo>
                <a:lnTo>
                  <a:pt x="3" y="160"/>
                </a:lnTo>
                <a:lnTo>
                  <a:pt x="3" y="159"/>
                </a:lnTo>
                <a:lnTo>
                  <a:pt x="4" y="158"/>
                </a:lnTo>
                <a:lnTo>
                  <a:pt x="4" y="157"/>
                </a:lnTo>
                <a:lnTo>
                  <a:pt x="4" y="156"/>
                </a:lnTo>
                <a:lnTo>
                  <a:pt x="4" y="155"/>
                </a:lnTo>
                <a:lnTo>
                  <a:pt x="4" y="154"/>
                </a:lnTo>
                <a:lnTo>
                  <a:pt x="5" y="153"/>
                </a:lnTo>
                <a:lnTo>
                  <a:pt x="5" y="152"/>
                </a:lnTo>
                <a:lnTo>
                  <a:pt x="5" y="151"/>
                </a:lnTo>
                <a:lnTo>
                  <a:pt x="5" y="150"/>
                </a:lnTo>
                <a:lnTo>
                  <a:pt x="5" y="149"/>
                </a:lnTo>
                <a:lnTo>
                  <a:pt x="5" y="148"/>
                </a:lnTo>
                <a:lnTo>
                  <a:pt x="5" y="147"/>
                </a:lnTo>
                <a:lnTo>
                  <a:pt x="6" y="147"/>
                </a:lnTo>
                <a:lnTo>
                  <a:pt x="5" y="147"/>
                </a:lnTo>
                <a:lnTo>
                  <a:pt x="5" y="146"/>
                </a:lnTo>
                <a:lnTo>
                  <a:pt x="5" y="145"/>
                </a:lnTo>
                <a:lnTo>
                  <a:pt x="5" y="144"/>
                </a:lnTo>
                <a:lnTo>
                  <a:pt x="6" y="144"/>
                </a:lnTo>
                <a:lnTo>
                  <a:pt x="7" y="144"/>
                </a:lnTo>
                <a:lnTo>
                  <a:pt x="8" y="144"/>
                </a:lnTo>
                <a:lnTo>
                  <a:pt x="7" y="144"/>
                </a:lnTo>
                <a:lnTo>
                  <a:pt x="6" y="143"/>
                </a:lnTo>
                <a:lnTo>
                  <a:pt x="6" y="142"/>
                </a:lnTo>
                <a:lnTo>
                  <a:pt x="7" y="142"/>
                </a:lnTo>
                <a:lnTo>
                  <a:pt x="7" y="141"/>
                </a:lnTo>
                <a:lnTo>
                  <a:pt x="8" y="141"/>
                </a:lnTo>
                <a:lnTo>
                  <a:pt x="9" y="141"/>
                </a:lnTo>
                <a:lnTo>
                  <a:pt x="9" y="140"/>
                </a:lnTo>
                <a:lnTo>
                  <a:pt x="10" y="139"/>
                </a:lnTo>
                <a:lnTo>
                  <a:pt x="10" y="138"/>
                </a:lnTo>
                <a:lnTo>
                  <a:pt x="11" y="138"/>
                </a:lnTo>
                <a:lnTo>
                  <a:pt x="12" y="138"/>
                </a:lnTo>
                <a:lnTo>
                  <a:pt x="13" y="138"/>
                </a:lnTo>
                <a:lnTo>
                  <a:pt x="13" y="137"/>
                </a:lnTo>
                <a:lnTo>
                  <a:pt x="13" y="136"/>
                </a:lnTo>
                <a:lnTo>
                  <a:pt x="14" y="135"/>
                </a:lnTo>
                <a:lnTo>
                  <a:pt x="15" y="134"/>
                </a:lnTo>
                <a:lnTo>
                  <a:pt x="15" y="133"/>
                </a:lnTo>
                <a:lnTo>
                  <a:pt x="16" y="132"/>
                </a:lnTo>
                <a:lnTo>
                  <a:pt x="16" y="131"/>
                </a:lnTo>
                <a:lnTo>
                  <a:pt x="16" y="130"/>
                </a:lnTo>
                <a:lnTo>
                  <a:pt x="16" y="129"/>
                </a:lnTo>
                <a:lnTo>
                  <a:pt x="17" y="129"/>
                </a:lnTo>
                <a:lnTo>
                  <a:pt x="17" y="128"/>
                </a:lnTo>
                <a:lnTo>
                  <a:pt x="17" y="127"/>
                </a:lnTo>
                <a:lnTo>
                  <a:pt x="18" y="126"/>
                </a:lnTo>
                <a:lnTo>
                  <a:pt x="18" y="125"/>
                </a:lnTo>
                <a:lnTo>
                  <a:pt x="19" y="125"/>
                </a:lnTo>
                <a:lnTo>
                  <a:pt x="19" y="124"/>
                </a:lnTo>
                <a:lnTo>
                  <a:pt x="20" y="123"/>
                </a:lnTo>
                <a:lnTo>
                  <a:pt x="20" y="122"/>
                </a:lnTo>
                <a:lnTo>
                  <a:pt x="21" y="121"/>
                </a:lnTo>
                <a:lnTo>
                  <a:pt x="22" y="121"/>
                </a:lnTo>
                <a:lnTo>
                  <a:pt x="22" y="120"/>
                </a:lnTo>
                <a:lnTo>
                  <a:pt x="22" y="119"/>
                </a:lnTo>
                <a:lnTo>
                  <a:pt x="23" y="119"/>
                </a:lnTo>
                <a:lnTo>
                  <a:pt x="24" y="119"/>
                </a:lnTo>
                <a:lnTo>
                  <a:pt x="25" y="119"/>
                </a:lnTo>
                <a:lnTo>
                  <a:pt x="26" y="119"/>
                </a:lnTo>
                <a:lnTo>
                  <a:pt x="25" y="119"/>
                </a:lnTo>
                <a:lnTo>
                  <a:pt x="26" y="119"/>
                </a:lnTo>
                <a:lnTo>
                  <a:pt x="26" y="118"/>
                </a:lnTo>
                <a:lnTo>
                  <a:pt x="27" y="118"/>
                </a:lnTo>
                <a:lnTo>
                  <a:pt x="27" y="117"/>
                </a:lnTo>
                <a:lnTo>
                  <a:pt x="28" y="116"/>
                </a:lnTo>
                <a:lnTo>
                  <a:pt x="28" y="115"/>
                </a:lnTo>
                <a:lnTo>
                  <a:pt x="28" y="114"/>
                </a:lnTo>
                <a:lnTo>
                  <a:pt x="29" y="113"/>
                </a:lnTo>
                <a:lnTo>
                  <a:pt x="29" y="112"/>
                </a:lnTo>
                <a:lnTo>
                  <a:pt x="29" y="111"/>
                </a:lnTo>
                <a:lnTo>
                  <a:pt x="29" y="110"/>
                </a:lnTo>
                <a:lnTo>
                  <a:pt x="29" y="109"/>
                </a:lnTo>
                <a:lnTo>
                  <a:pt x="30" y="108"/>
                </a:lnTo>
                <a:lnTo>
                  <a:pt x="31" y="107"/>
                </a:lnTo>
                <a:lnTo>
                  <a:pt x="31" y="106"/>
                </a:lnTo>
                <a:lnTo>
                  <a:pt x="30" y="106"/>
                </a:lnTo>
                <a:lnTo>
                  <a:pt x="30" y="105"/>
                </a:lnTo>
                <a:lnTo>
                  <a:pt x="30" y="104"/>
                </a:lnTo>
                <a:lnTo>
                  <a:pt x="30" y="103"/>
                </a:lnTo>
                <a:lnTo>
                  <a:pt x="30" y="102"/>
                </a:lnTo>
                <a:lnTo>
                  <a:pt x="30" y="101"/>
                </a:lnTo>
                <a:lnTo>
                  <a:pt x="29" y="100"/>
                </a:lnTo>
                <a:lnTo>
                  <a:pt x="29" y="99"/>
                </a:lnTo>
                <a:lnTo>
                  <a:pt x="29" y="98"/>
                </a:lnTo>
                <a:lnTo>
                  <a:pt x="29" y="97"/>
                </a:lnTo>
                <a:lnTo>
                  <a:pt x="28" y="96"/>
                </a:lnTo>
                <a:lnTo>
                  <a:pt x="28" y="95"/>
                </a:lnTo>
                <a:lnTo>
                  <a:pt x="28" y="94"/>
                </a:lnTo>
                <a:lnTo>
                  <a:pt x="27" y="94"/>
                </a:lnTo>
                <a:lnTo>
                  <a:pt x="27" y="93"/>
                </a:lnTo>
                <a:lnTo>
                  <a:pt x="26" y="93"/>
                </a:lnTo>
                <a:lnTo>
                  <a:pt x="25" y="93"/>
                </a:lnTo>
                <a:lnTo>
                  <a:pt x="25" y="92"/>
                </a:lnTo>
                <a:lnTo>
                  <a:pt x="24" y="91"/>
                </a:lnTo>
                <a:lnTo>
                  <a:pt x="24" y="90"/>
                </a:lnTo>
                <a:lnTo>
                  <a:pt x="24" y="89"/>
                </a:lnTo>
                <a:lnTo>
                  <a:pt x="25" y="88"/>
                </a:lnTo>
                <a:lnTo>
                  <a:pt x="25" y="87"/>
                </a:lnTo>
                <a:lnTo>
                  <a:pt x="26" y="87"/>
                </a:lnTo>
                <a:lnTo>
                  <a:pt x="29" y="87"/>
                </a:lnTo>
                <a:lnTo>
                  <a:pt x="30" y="87"/>
                </a:lnTo>
                <a:lnTo>
                  <a:pt x="31" y="87"/>
                </a:lnTo>
                <a:lnTo>
                  <a:pt x="32" y="87"/>
                </a:lnTo>
                <a:lnTo>
                  <a:pt x="32" y="88"/>
                </a:lnTo>
                <a:lnTo>
                  <a:pt x="32" y="89"/>
                </a:lnTo>
                <a:lnTo>
                  <a:pt x="32" y="90"/>
                </a:lnTo>
                <a:lnTo>
                  <a:pt x="33" y="90"/>
                </a:lnTo>
                <a:lnTo>
                  <a:pt x="33" y="91"/>
                </a:lnTo>
                <a:lnTo>
                  <a:pt x="34" y="91"/>
                </a:lnTo>
                <a:lnTo>
                  <a:pt x="34" y="92"/>
                </a:lnTo>
                <a:lnTo>
                  <a:pt x="35" y="92"/>
                </a:lnTo>
                <a:lnTo>
                  <a:pt x="35" y="91"/>
                </a:lnTo>
                <a:lnTo>
                  <a:pt x="36" y="91"/>
                </a:lnTo>
                <a:lnTo>
                  <a:pt x="37" y="90"/>
                </a:lnTo>
                <a:lnTo>
                  <a:pt x="38" y="90"/>
                </a:lnTo>
                <a:lnTo>
                  <a:pt x="39" y="90"/>
                </a:lnTo>
                <a:lnTo>
                  <a:pt x="40" y="90"/>
                </a:lnTo>
                <a:lnTo>
                  <a:pt x="40" y="91"/>
                </a:lnTo>
                <a:lnTo>
                  <a:pt x="41" y="91"/>
                </a:lnTo>
                <a:lnTo>
                  <a:pt x="42" y="91"/>
                </a:lnTo>
                <a:lnTo>
                  <a:pt x="43" y="91"/>
                </a:lnTo>
                <a:lnTo>
                  <a:pt x="44" y="91"/>
                </a:lnTo>
                <a:lnTo>
                  <a:pt x="45" y="91"/>
                </a:lnTo>
                <a:lnTo>
                  <a:pt x="46" y="91"/>
                </a:lnTo>
                <a:lnTo>
                  <a:pt x="47" y="91"/>
                </a:lnTo>
                <a:lnTo>
                  <a:pt x="47" y="92"/>
                </a:lnTo>
                <a:lnTo>
                  <a:pt x="48" y="92"/>
                </a:lnTo>
                <a:lnTo>
                  <a:pt x="49" y="92"/>
                </a:lnTo>
                <a:lnTo>
                  <a:pt x="49" y="91"/>
                </a:lnTo>
                <a:lnTo>
                  <a:pt x="50" y="91"/>
                </a:lnTo>
                <a:lnTo>
                  <a:pt x="51" y="91"/>
                </a:lnTo>
                <a:lnTo>
                  <a:pt x="52" y="91"/>
                </a:lnTo>
                <a:lnTo>
                  <a:pt x="52" y="92"/>
                </a:lnTo>
                <a:lnTo>
                  <a:pt x="52" y="93"/>
                </a:lnTo>
                <a:lnTo>
                  <a:pt x="53" y="93"/>
                </a:lnTo>
                <a:lnTo>
                  <a:pt x="53" y="94"/>
                </a:lnTo>
                <a:lnTo>
                  <a:pt x="54" y="94"/>
                </a:lnTo>
                <a:lnTo>
                  <a:pt x="54" y="93"/>
                </a:lnTo>
                <a:lnTo>
                  <a:pt x="55" y="93"/>
                </a:lnTo>
                <a:lnTo>
                  <a:pt x="56" y="93"/>
                </a:lnTo>
                <a:lnTo>
                  <a:pt x="56" y="94"/>
                </a:lnTo>
                <a:lnTo>
                  <a:pt x="57" y="94"/>
                </a:lnTo>
                <a:lnTo>
                  <a:pt x="56" y="94"/>
                </a:lnTo>
                <a:lnTo>
                  <a:pt x="55" y="94"/>
                </a:lnTo>
                <a:lnTo>
                  <a:pt x="54" y="94"/>
                </a:lnTo>
                <a:lnTo>
                  <a:pt x="54" y="95"/>
                </a:lnTo>
                <a:lnTo>
                  <a:pt x="54" y="96"/>
                </a:lnTo>
                <a:lnTo>
                  <a:pt x="55" y="96"/>
                </a:lnTo>
                <a:lnTo>
                  <a:pt x="55" y="97"/>
                </a:lnTo>
                <a:lnTo>
                  <a:pt x="56" y="97"/>
                </a:lnTo>
                <a:lnTo>
                  <a:pt x="57" y="97"/>
                </a:lnTo>
                <a:lnTo>
                  <a:pt x="57" y="98"/>
                </a:lnTo>
                <a:lnTo>
                  <a:pt x="58" y="98"/>
                </a:lnTo>
                <a:lnTo>
                  <a:pt x="58" y="97"/>
                </a:lnTo>
                <a:lnTo>
                  <a:pt x="59" y="97"/>
                </a:lnTo>
                <a:lnTo>
                  <a:pt x="60" y="97"/>
                </a:lnTo>
                <a:lnTo>
                  <a:pt x="60" y="98"/>
                </a:lnTo>
                <a:lnTo>
                  <a:pt x="60" y="97"/>
                </a:lnTo>
                <a:lnTo>
                  <a:pt x="61" y="97"/>
                </a:lnTo>
                <a:lnTo>
                  <a:pt x="62" y="97"/>
                </a:lnTo>
                <a:lnTo>
                  <a:pt x="63" y="97"/>
                </a:lnTo>
                <a:lnTo>
                  <a:pt x="63" y="96"/>
                </a:lnTo>
                <a:lnTo>
                  <a:pt x="63" y="95"/>
                </a:lnTo>
                <a:lnTo>
                  <a:pt x="63" y="94"/>
                </a:lnTo>
                <a:lnTo>
                  <a:pt x="63" y="93"/>
                </a:lnTo>
                <a:lnTo>
                  <a:pt x="64" y="93"/>
                </a:lnTo>
                <a:lnTo>
                  <a:pt x="65" y="93"/>
                </a:lnTo>
                <a:lnTo>
                  <a:pt x="66" y="93"/>
                </a:lnTo>
                <a:lnTo>
                  <a:pt x="66" y="94"/>
                </a:lnTo>
                <a:lnTo>
                  <a:pt x="66" y="95"/>
                </a:lnTo>
                <a:lnTo>
                  <a:pt x="66" y="96"/>
                </a:lnTo>
                <a:lnTo>
                  <a:pt x="67" y="96"/>
                </a:lnTo>
                <a:lnTo>
                  <a:pt x="67" y="97"/>
                </a:lnTo>
                <a:lnTo>
                  <a:pt x="67" y="98"/>
                </a:lnTo>
                <a:lnTo>
                  <a:pt x="68" y="98"/>
                </a:lnTo>
                <a:lnTo>
                  <a:pt x="69" y="98"/>
                </a:lnTo>
                <a:lnTo>
                  <a:pt x="70" y="98"/>
                </a:lnTo>
                <a:lnTo>
                  <a:pt x="70" y="97"/>
                </a:lnTo>
                <a:lnTo>
                  <a:pt x="69" y="97"/>
                </a:lnTo>
                <a:lnTo>
                  <a:pt x="68" y="97"/>
                </a:lnTo>
                <a:lnTo>
                  <a:pt x="68" y="96"/>
                </a:lnTo>
                <a:lnTo>
                  <a:pt x="68" y="95"/>
                </a:lnTo>
                <a:lnTo>
                  <a:pt x="69" y="95"/>
                </a:lnTo>
                <a:lnTo>
                  <a:pt x="69" y="96"/>
                </a:lnTo>
                <a:lnTo>
                  <a:pt x="70" y="96"/>
                </a:lnTo>
                <a:lnTo>
                  <a:pt x="71" y="96"/>
                </a:lnTo>
                <a:lnTo>
                  <a:pt x="71" y="95"/>
                </a:lnTo>
                <a:lnTo>
                  <a:pt x="70" y="95"/>
                </a:lnTo>
                <a:lnTo>
                  <a:pt x="70" y="94"/>
                </a:lnTo>
                <a:lnTo>
                  <a:pt x="69" y="94"/>
                </a:lnTo>
                <a:lnTo>
                  <a:pt x="69" y="93"/>
                </a:lnTo>
                <a:lnTo>
                  <a:pt x="70" y="93"/>
                </a:lnTo>
                <a:lnTo>
                  <a:pt x="71" y="93"/>
                </a:lnTo>
                <a:lnTo>
                  <a:pt x="72" y="93"/>
                </a:lnTo>
                <a:lnTo>
                  <a:pt x="72" y="92"/>
                </a:lnTo>
                <a:lnTo>
                  <a:pt x="71" y="92"/>
                </a:lnTo>
                <a:lnTo>
                  <a:pt x="71" y="91"/>
                </a:lnTo>
                <a:lnTo>
                  <a:pt x="70" y="91"/>
                </a:lnTo>
                <a:lnTo>
                  <a:pt x="71" y="91"/>
                </a:lnTo>
                <a:lnTo>
                  <a:pt x="71" y="92"/>
                </a:lnTo>
                <a:lnTo>
                  <a:pt x="72" y="92"/>
                </a:lnTo>
                <a:lnTo>
                  <a:pt x="72" y="91"/>
                </a:lnTo>
                <a:lnTo>
                  <a:pt x="72" y="90"/>
                </a:lnTo>
                <a:lnTo>
                  <a:pt x="72" y="89"/>
                </a:lnTo>
                <a:lnTo>
                  <a:pt x="72" y="88"/>
                </a:lnTo>
                <a:lnTo>
                  <a:pt x="72" y="89"/>
                </a:lnTo>
                <a:lnTo>
                  <a:pt x="72" y="90"/>
                </a:lnTo>
                <a:lnTo>
                  <a:pt x="72" y="89"/>
                </a:lnTo>
                <a:lnTo>
                  <a:pt x="73" y="89"/>
                </a:lnTo>
                <a:lnTo>
                  <a:pt x="74" y="89"/>
                </a:lnTo>
                <a:lnTo>
                  <a:pt x="75" y="89"/>
                </a:lnTo>
                <a:lnTo>
                  <a:pt x="75" y="90"/>
                </a:lnTo>
                <a:lnTo>
                  <a:pt x="75" y="89"/>
                </a:lnTo>
                <a:lnTo>
                  <a:pt x="76" y="89"/>
                </a:lnTo>
                <a:lnTo>
                  <a:pt x="77" y="89"/>
                </a:lnTo>
                <a:lnTo>
                  <a:pt x="76" y="89"/>
                </a:lnTo>
                <a:lnTo>
                  <a:pt x="76" y="88"/>
                </a:lnTo>
                <a:lnTo>
                  <a:pt x="77" y="88"/>
                </a:lnTo>
                <a:lnTo>
                  <a:pt x="78" y="89"/>
                </a:lnTo>
                <a:lnTo>
                  <a:pt x="80" y="91"/>
                </a:lnTo>
                <a:lnTo>
                  <a:pt x="80" y="92"/>
                </a:lnTo>
                <a:lnTo>
                  <a:pt x="81" y="92"/>
                </a:lnTo>
                <a:lnTo>
                  <a:pt x="82" y="93"/>
                </a:lnTo>
                <a:lnTo>
                  <a:pt x="85" y="95"/>
                </a:lnTo>
                <a:lnTo>
                  <a:pt x="85" y="96"/>
                </a:lnTo>
                <a:lnTo>
                  <a:pt x="86" y="96"/>
                </a:lnTo>
                <a:lnTo>
                  <a:pt x="86" y="97"/>
                </a:lnTo>
                <a:lnTo>
                  <a:pt x="87" y="97"/>
                </a:lnTo>
                <a:lnTo>
                  <a:pt x="88" y="97"/>
                </a:lnTo>
                <a:lnTo>
                  <a:pt x="89" y="97"/>
                </a:lnTo>
                <a:lnTo>
                  <a:pt x="90" y="97"/>
                </a:lnTo>
                <a:lnTo>
                  <a:pt x="91" y="97"/>
                </a:lnTo>
                <a:lnTo>
                  <a:pt x="91" y="98"/>
                </a:lnTo>
                <a:lnTo>
                  <a:pt x="92" y="98"/>
                </a:lnTo>
                <a:lnTo>
                  <a:pt x="93" y="98"/>
                </a:lnTo>
                <a:lnTo>
                  <a:pt x="93" y="99"/>
                </a:lnTo>
                <a:lnTo>
                  <a:pt x="92" y="99"/>
                </a:lnTo>
                <a:lnTo>
                  <a:pt x="92" y="100"/>
                </a:lnTo>
                <a:lnTo>
                  <a:pt x="92" y="101"/>
                </a:lnTo>
                <a:lnTo>
                  <a:pt x="92" y="103"/>
                </a:lnTo>
                <a:lnTo>
                  <a:pt x="92" y="104"/>
                </a:lnTo>
                <a:lnTo>
                  <a:pt x="96" y="106"/>
                </a:lnTo>
                <a:lnTo>
                  <a:pt x="96" y="107"/>
                </a:lnTo>
                <a:lnTo>
                  <a:pt x="97" y="107"/>
                </a:lnTo>
                <a:lnTo>
                  <a:pt x="98" y="107"/>
                </a:lnTo>
                <a:lnTo>
                  <a:pt x="98" y="106"/>
                </a:lnTo>
                <a:lnTo>
                  <a:pt x="99" y="106"/>
                </a:lnTo>
                <a:lnTo>
                  <a:pt x="100" y="106"/>
                </a:lnTo>
                <a:lnTo>
                  <a:pt x="101" y="106"/>
                </a:lnTo>
                <a:lnTo>
                  <a:pt x="102" y="106"/>
                </a:lnTo>
                <a:lnTo>
                  <a:pt x="102" y="107"/>
                </a:lnTo>
                <a:lnTo>
                  <a:pt x="103" y="107"/>
                </a:lnTo>
                <a:lnTo>
                  <a:pt x="103" y="108"/>
                </a:lnTo>
                <a:lnTo>
                  <a:pt x="104" y="108"/>
                </a:lnTo>
                <a:lnTo>
                  <a:pt x="104" y="109"/>
                </a:lnTo>
                <a:lnTo>
                  <a:pt x="104" y="110"/>
                </a:lnTo>
                <a:lnTo>
                  <a:pt x="105" y="110"/>
                </a:lnTo>
                <a:lnTo>
                  <a:pt x="106" y="110"/>
                </a:lnTo>
                <a:lnTo>
                  <a:pt x="106" y="111"/>
                </a:lnTo>
                <a:lnTo>
                  <a:pt x="106" y="112"/>
                </a:lnTo>
                <a:lnTo>
                  <a:pt x="107" y="112"/>
                </a:lnTo>
                <a:lnTo>
                  <a:pt x="107" y="113"/>
                </a:lnTo>
                <a:lnTo>
                  <a:pt x="107" y="114"/>
                </a:lnTo>
                <a:lnTo>
                  <a:pt x="108" y="117"/>
                </a:lnTo>
                <a:lnTo>
                  <a:pt x="107" y="119"/>
                </a:lnTo>
                <a:lnTo>
                  <a:pt x="106" y="121"/>
                </a:lnTo>
                <a:lnTo>
                  <a:pt x="106" y="122"/>
                </a:lnTo>
                <a:lnTo>
                  <a:pt x="114" y="122"/>
                </a:lnTo>
                <a:lnTo>
                  <a:pt x="121" y="119"/>
                </a:lnTo>
                <a:lnTo>
                  <a:pt x="123" y="119"/>
                </a:lnTo>
                <a:lnTo>
                  <a:pt x="124" y="119"/>
                </a:lnTo>
                <a:lnTo>
                  <a:pt x="125" y="119"/>
                </a:lnTo>
                <a:lnTo>
                  <a:pt x="126" y="119"/>
                </a:lnTo>
                <a:lnTo>
                  <a:pt x="131" y="117"/>
                </a:lnTo>
                <a:lnTo>
                  <a:pt x="132" y="117"/>
                </a:lnTo>
                <a:lnTo>
                  <a:pt x="133" y="117"/>
                </a:lnTo>
                <a:lnTo>
                  <a:pt x="134" y="117"/>
                </a:lnTo>
                <a:lnTo>
                  <a:pt x="135" y="117"/>
                </a:lnTo>
                <a:lnTo>
                  <a:pt x="139" y="113"/>
                </a:lnTo>
                <a:lnTo>
                  <a:pt x="140" y="113"/>
                </a:lnTo>
                <a:lnTo>
                  <a:pt x="140" y="112"/>
                </a:lnTo>
                <a:lnTo>
                  <a:pt x="141" y="112"/>
                </a:lnTo>
                <a:lnTo>
                  <a:pt x="142" y="112"/>
                </a:lnTo>
                <a:lnTo>
                  <a:pt x="143" y="112"/>
                </a:lnTo>
                <a:lnTo>
                  <a:pt x="144" y="112"/>
                </a:lnTo>
                <a:lnTo>
                  <a:pt x="145" y="112"/>
                </a:lnTo>
                <a:lnTo>
                  <a:pt x="146" y="112"/>
                </a:lnTo>
                <a:lnTo>
                  <a:pt x="147" y="112"/>
                </a:lnTo>
                <a:lnTo>
                  <a:pt x="148" y="112"/>
                </a:lnTo>
                <a:lnTo>
                  <a:pt x="149" y="112"/>
                </a:lnTo>
                <a:lnTo>
                  <a:pt x="150" y="112"/>
                </a:lnTo>
                <a:lnTo>
                  <a:pt x="150" y="113"/>
                </a:lnTo>
                <a:lnTo>
                  <a:pt x="150" y="114"/>
                </a:lnTo>
                <a:lnTo>
                  <a:pt x="151" y="115"/>
                </a:lnTo>
                <a:lnTo>
                  <a:pt x="152" y="115"/>
                </a:lnTo>
                <a:lnTo>
                  <a:pt x="153" y="116"/>
                </a:lnTo>
                <a:lnTo>
                  <a:pt x="154" y="116"/>
                </a:lnTo>
                <a:lnTo>
                  <a:pt x="155" y="116"/>
                </a:lnTo>
                <a:lnTo>
                  <a:pt x="159" y="117"/>
                </a:lnTo>
                <a:lnTo>
                  <a:pt x="160" y="118"/>
                </a:lnTo>
                <a:lnTo>
                  <a:pt x="161" y="118"/>
                </a:lnTo>
                <a:lnTo>
                  <a:pt x="163" y="118"/>
                </a:lnTo>
                <a:lnTo>
                  <a:pt x="165" y="117"/>
                </a:lnTo>
                <a:lnTo>
                  <a:pt x="165" y="116"/>
                </a:lnTo>
                <a:lnTo>
                  <a:pt x="165" y="115"/>
                </a:lnTo>
                <a:lnTo>
                  <a:pt x="166" y="114"/>
                </a:lnTo>
                <a:lnTo>
                  <a:pt x="166" y="113"/>
                </a:lnTo>
                <a:lnTo>
                  <a:pt x="168" y="112"/>
                </a:lnTo>
                <a:lnTo>
                  <a:pt x="170" y="110"/>
                </a:lnTo>
                <a:lnTo>
                  <a:pt x="170" y="109"/>
                </a:lnTo>
                <a:lnTo>
                  <a:pt x="171" y="109"/>
                </a:lnTo>
                <a:lnTo>
                  <a:pt x="173" y="110"/>
                </a:lnTo>
                <a:lnTo>
                  <a:pt x="174" y="109"/>
                </a:lnTo>
                <a:lnTo>
                  <a:pt x="175" y="109"/>
                </a:lnTo>
                <a:lnTo>
                  <a:pt x="176" y="109"/>
                </a:lnTo>
                <a:lnTo>
                  <a:pt x="178" y="110"/>
                </a:lnTo>
                <a:lnTo>
                  <a:pt x="179" y="109"/>
                </a:lnTo>
                <a:lnTo>
                  <a:pt x="179" y="108"/>
                </a:lnTo>
                <a:lnTo>
                  <a:pt x="178" y="106"/>
                </a:lnTo>
                <a:lnTo>
                  <a:pt x="177" y="105"/>
                </a:lnTo>
                <a:lnTo>
                  <a:pt x="177" y="102"/>
                </a:lnTo>
                <a:lnTo>
                  <a:pt x="177" y="99"/>
                </a:lnTo>
                <a:lnTo>
                  <a:pt x="178" y="99"/>
                </a:lnTo>
                <a:lnTo>
                  <a:pt x="179" y="96"/>
                </a:lnTo>
                <a:lnTo>
                  <a:pt x="179" y="94"/>
                </a:lnTo>
                <a:lnTo>
                  <a:pt x="179" y="93"/>
                </a:lnTo>
                <a:lnTo>
                  <a:pt x="179" y="89"/>
                </a:lnTo>
                <a:lnTo>
                  <a:pt x="179" y="88"/>
                </a:lnTo>
                <a:lnTo>
                  <a:pt x="179" y="87"/>
                </a:lnTo>
                <a:lnTo>
                  <a:pt x="178" y="87"/>
                </a:lnTo>
                <a:lnTo>
                  <a:pt x="176" y="84"/>
                </a:lnTo>
                <a:lnTo>
                  <a:pt x="175" y="82"/>
                </a:lnTo>
                <a:lnTo>
                  <a:pt x="175" y="80"/>
                </a:lnTo>
                <a:lnTo>
                  <a:pt x="174" y="78"/>
                </a:lnTo>
                <a:lnTo>
                  <a:pt x="174" y="77"/>
                </a:lnTo>
                <a:lnTo>
                  <a:pt x="174" y="76"/>
                </a:lnTo>
                <a:lnTo>
                  <a:pt x="176" y="75"/>
                </a:lnTo>
                <a:lnTo>
                  <a:pt x="176" y="74"/>
                </a:lnTo>
                <a:lnTo>
                  <a:pt x="177" y="73"/>
                </a:lnTo>
                <a:lnTo>
                  <a:pt x="177" y="72"/>
                </a:lnTo>
                <a:lnTo>
                  <a:pt x="178" y="70"/>
                </a:lnTo>
                <a:lnTo>
                  <a:pt x="178" y="69"/>
                </a:lnTo>
                <a:lnTo>
                  <a:pt x="178" y="67"/>
                </a:lnTo>
                <a:lnTo>
                  <a:pt x="179" y="67"/>
                </a:lnTo>
                <a:lnTo>
                  <a:pt x="179" y="66"/>
                </a:lnTo>
                <a:lnTo>
                  <a:pt x="179" y="61"/>
                </a:lnTo>
                <a:lnTo>
                  <a:pt x="181" y="58"/>
                </a:lnTo>
                <a:lnTo>
                  <a:pt x="181" y="57"/>
                </a:lnTo>
                <a:lnTo>
                  <a:pt x="181" y="56"/>
                </a:lnTo>
                <a:lnTo>
                  <a:pt x="181" y="55"/>
                </a:lnTo>
                <a:lnTo>
                  <a:pt x="182" y="55"/>
                </a:lnTo>
                <a:lnTo>
                  <a:pt x="182" y="53"/>
                </a:lnTo>
                <a:lnTo>
                  <a:pt x="181" y="51"/>
                </a:lnTo>
                <a:lnTo>
                  <a:pt x="180" y="49"/>
                </a:lnTo>
                <a:lnTo>
                  <a:pt x="179" y="48"/>
                </a:lnTo>
                <a:lnTo>
                  <a:pt x="180" y="47"/>
                </a:lnTo>
                <a:lnTo>
                  <a:pt x="181" y="44"/>
                </a:lnTo>
                <a:lnTo>
                  <a:pt x="182" y="42"/>
                </a:lnTo>
                <a:lnTo>
                  <a:pt x="183" y="39"/>
                </a:lnTo>
                <a:lnTo>
                  <a:pt x="183" y="38"/>
                </a:lnTo>
                <a:lnTo>
                  <a:pt x="182" y="35"/>
                </a:lnTo>
                <a:lnTo>
                  <a:pt x="182" y="34"/>
                </a:lnTo>
                <a:lnTo>
                  <a:pt x="183" y="33"/>
                </a:lnTo>
                <a:lnTo>
                  <a:pt x="184" y="31"/>
                </a:lnTo>
                <a:lnTo>
                  <a:pt x="184" y="30"/>
                </a:lnTo>
                <a:lnTo>
                  <a:pt x="184" y="29"/>
                </a:lnTo>
                <a:lnTo>
                  <a:pt x="183" y="29"/>
                </a:lnTo>
                <a:lnTo>
                  <a:pt x="183" y="26"/>
                </a:lnTo>
                <a:lnTo>
                  <a:pt x="183" y="25"/>
                </a:lnTo>
                <a:lnTo>
                  <a:pt x="184" y="24"/>
                </a:lnTo>
                <a:lnTo>
                  <a:pt x="185" y="23"/>
                </a:lnTo>
                <a:lnTo>
                  <a:pt x="191" y="19"/>
                </a:lnTo>
                <a:lnTo>
                  <a:pt x="197" y="16"/>
                </a:lnTo>
                <a:lnTo>
                  <a:pt x="198" y="14"/>
                </a:lnTo>
                <a:lnTo>
                  <a:pt x="198" y="13"/>
                </a:lnTo>
                <a:lnTo>
                  <a:pt x="199" y="12"/>
                </a:lnTo>
                <a:lnTo>
                  <a:pt x="201" y="12"/>
                </a:lnTo>
                <a:lnTo>
                  <a:pt x="203" y="12"/>
                </a:lnTo>
                <a:lnTo>
                  <a:pt x="204" y="13"/>
                </a:lnTo>
                <a:lnTo>
                  <a:pt x="204" y="12"/>
                </a:lnTo>
                <a:lnTo>
                  <a:pt x="204" y="13"/>
                </a:lnTo>
                <a:lnTo>
                  <a:pt x="205" y="12"/>
                </a:lnTo>
                <a:lnTo>
                  <a:pt x="206" y="11"/>
                </a:lnTo>
                <a:lnTo>
                  <a:pt x="208" y="12"/>
                </a:lnTo>
                <a:lnTo>
                  <a:pt x="210" y="12"/>
                </a:lnTo>
                <a:lnTo>
                  <a:pt x="211" y="13"/>
                </a:lnTo>
                <a:lnTo>
                  <a:pt x="212" y="12"/>
                </a:lnTo>
                <a:lnTo>
                  <a:pt x="212" y="11"/>
                </a:lnTo>
                <a:lnTo>
                  <a:pt x="213" y="10"/>
                </a:lnTo>
                <a:lnTo>
                  <a:pt x="214" y="10"/>
                </a:lnTo>
                <a:lnTo>
                  <a:pt x="214" y="9"/>
                </a:lnTo>
                <a:lnTo>
                  <a:pt x="215" y="8"/>
                </a:lnTo>
                <a:lnTo>
                  <a:pt x="216" y="7"/>
                </a:lnTo>
                <a:lnTo>
                  <a:pt x="217" y="6"/>
                </a:lnTo>
                <a:lnTo>
                  <a:pt x="218" y="6"/>
                </a:lnTo>
                <a:lnTo>
                  <a:pt x="218" y="5"/>
                </a:lnTo>
                <a:lnTo>
                  <a:pt x="219" y="4"/>
                </a:lnTo>
                <a:lnTo>
                  <a:pt x="219" y="3"/>
                </a:lnTo>
                <a:lnTo>
                  <a:pt x="220" y="2"/>
                </a:lnTo>
                <a:lnTo>
                  <a:pt x="221" y="0"/>
                </a:lnTo>
                <a:lnTo>
                  <a:pt x="222" y="0"/>
                </a:lnTo>
                <a:lnTo>
                  <a:pt x="223" y="2"/>
                </a:lnTo>
                <a:lnTo>
                  <a:pt x="223" y="3"/>
                </a:lnTo>
                <a:lnTo>
                  <a:pt x="225" y="4"/>
                </a:lnTo>
                <a:lnTo>
                  <a:pt x="226" y="4"/>
                </a:lnTo>
                <a:lnTo>
                  <a:pt x="227" y="4"/>
                </a:lnTo>
                <a:lnTo>
                  <a:pt x="228" y="4"/>
                </a:lnTo>
                <a:lnTo>
                  <a:pt x="229" y="6"/>
                </a:lnTo>
                <a:lnTo>
                  <a:pt x="229" y="7"/>
                </a:lnTo>
                <a:lnTo>
                  <a:pt x="231" y="7"/>
                </a:lnTo>
                <a:lnTo>
                  <a:pt x="233" y="7"/>
                </a:lnTo>
                <a:lnTo>
                  <a:pt x="234" y="7"/>
                </a:lnTo>
                <a:lnTo>
                  <a:pt x="235" y="7"/>
                </a:lnTo>
                <a:lnTo>
                  <a:pt x="235" y="8"/>
                </a:lnTo>
                <a:lnTo>
                  <a:pt x="235" y="9"/>
                </a:lnTo>
                <a:lnTo>
                  <a:pt x="237" y="10"/>
                </a:lnTo>
                <a:lnTo>
                  <a:pt x="239" y="12"/>
                </a:lnTo>
                <a:lnTo>
                  <a:pt x="240" y="12"/>
                </a:lnTo>
                <a:lnTo>
                  <a:pt x="240" y="13"/>
                </a:lnTo>
                <a:lnTo>
                  <a:pt x="241" y="13"/>
                </a:lnTo>
                <a:lnTo>
                  <a:pt x="242" y="14"/>
                </a:lnTo>
                <a:lnTo>
                  <a:pt x="242" y="15"/>
                </a:lnTo>
                <a:lnTo>
                  <a:pt x="242" y="16"/>
                </a:lnTo>
                <a:lnTo>
                  <a:pt x="243" y="16"/>
                </a:lnTo>
                <a:lnTo>
                  <a:pt x="244" y="16"/>
                </a:lnTo>
                <a:lnTo>
                  <a:pt x="244" y="17"/>
                </a:lnTo>
                <a:lnTo>
                  <a:pt x="245" y="18"/>
                </a:lnTo>
                <a:lnTo>
                  <a:pt x="246" y="18"/>
                </a:lnTo>
                <a:lnTo>
                  <a:pt x="246" y="19"/>
                </a:lnTo>
                <a:lnTo>
                  <a:pt x="248" y="19"/>
                </a:lnTo>
                <a:lnTo>
                  <a:pt x="248" y="20"/>
                </a:lnTo>
                <a:lnTo>
                  <a:pt x="248" y="21"/>
                </a:lnTo>
                <a:lnTo>
                  <a:pt x="249" y="21"/>
                </a:lnTo>
                <a:lnTo>
                  <a:pt x="250" y="21"/>
                </a:lnTo>
                <a:lnTo>
                  <a:pt x="251" y="22"/>
                </a:lnTo>
                <a:lnTo>
                  <a:pt x="252" y="22"/>
                </a:lnTo>
                <a:lnTo>
                  <a:pt x="253" y="22"/>
                </a:lnTo>
                <a:lnTo>
                  <a:pt x="254" y="22"/>
                </a:lnTo>
                <a:lnTo>
                  <a:pt x="254" y="23"/>
                </a:lnTo>
                <a:lnTo>
                  <a:pt x="255" y="23"/>
                </a:lnTo>
                <a:lnTo>
                  <a:pt x="257" y="24"/>
                </a:lnTo>
                <a:lnTo>
                  <a:pt x="259" y="25"/>
                </a:lnTo>
                <a:lnTo>
                  <a:pt x="260" y="25"/>
                </a:lnTo>
                <a:lnTo>
                  <a:pt x="260" y="27"/>
                </a:lnTo>
                <a:lnTo>
                  <a:pt x="262" y="28"/>
                </a:lnTo>
                <a:lnTo>
                  <a:pt x="263" y="29"/>
                </a:lnTo>
                <a:lnTo>
                  <a:pt x="264" y="29"/>
                </a:lnTo>
                <a:lnTo>
                  <a:pt x="265" y="29"/>
                </a:lnTo>
                <a:lnTo>
                  <a:pt x="266" y="30"/>
                </a:lnTo>
                <a:lnTo>
                  <a:pt x="267" y="31"/>
                </a:lnTo>
                <a:lnTo>
                  <a:pt x="267" y="32"/>
                </a:lnTo>
                <a:lnTo>
                  <a:pt x="268" y="33"/>
                </a:lnTo>
                <a:lnTo>
                  <a:pt x="268" y="34"/>
                </a:lnTo>
                <a:lnTo>
                  <a:pt x="267" y="35"/>
                </a:lnTo>
                <a:lnTo>
                  <a:pt x="267" y="36"/>
                </a:lnTo>
                <a:lnTo>
                  <a:pt x="266" y="37"/>
                </a:lnTo>
                <a:lnTo>
                  <a:pt x="265" y="37"/>
                </a:lnTo>
                <a:lnTo>
                  <a:pt x="264" y="37"/>
                </a:lnTo>
                <a:lnTo>
                  <a:pt x="263" y="37"/>
                </a:lnTo>
                <a:lnTo>
                  <a:pt x="263" y="38"/>
                </a:lnTo>
                <a:lnTo>
                  <a:pt x="262" y="38"/>
                </a:lnTo>
                <a:lnTo>
                  <a:pt x="261" y="38"/>
                </a:lnTo>
                <a:lnTo>
                  <a:pt x="260" y="38"/>
                </a:lnTo>
                <a:lnTo>
                  <a:pt x="260" y="39"/>
                </a:lnTo>
                <a:lnTo>
                  <a:pt x="259" y="39"/>
                </a:lnTo>
                <a:lnTo>
                  <a:pt x="258" y="39"/>
                </a:lnTo>
                <a:lnTo>
                  <a:pt x="257" y="39"/>
                </a:lnTo>
                <a:lnTo>
                  <a:pt x="256" y="40"/>
                </a:lnTo>
                <a:lnTo>
                  <a:pt x="256" y="41"/>
                </a:lnTo>
                <a:lnTo>
                  <a:pt x="255" y="42"/>
                </a:lnTo>
                <a:lnTo>
                  <a:pt x="254" y="42"/>
                </a:lnTo>
                <a:lnTo>
                  <a:pt x="254" y="43"/>
                </a:lnTo>
                <a:lnTo>
                  <a:pt x="254" y="44"/>
                </a:lnTo>
                <a:lnTo>
                  <a:pt x="254" y="46"/>
                </a:lnTo>
                <a:lnTo>
                  <a:pt x="253" y="47"/>
                </a:lnTo>
                <a:lnTo>
                  <a:pt x="253" y="48"/>
                </a:lnTo>
                <a:lnTo>
                  <a:pt x="253" y="49"/>
                </a:lnTo>
                <a:lnTo>
                  <a:pt x="253" y="50"/>
                </a:lnTo>
                <a:lnTo>
                  <a:pt x="254" y="51"/>
                </a:lnTo>
                <a:lnTo>
                  <a:pt x="254" y="52"/>
                </a:lnTo>
                <a:lnTo>
                  <a:pt x="254" y="53"/>
                </a:lnTo>
                <a:lnTo>
                  <a:pt x="254" y="54"/>
                </a:lnTo>
                <a:lnTo>
                  <a:pt x="253" y="55"/>
                </a:lnTo>
                <a:lnTo>
                  <a:pt x="252" y="55"/>
                </a:lnTo>
                <a:lnTo>
                  <a:pt x="252" y="56"/>
                </a:lnTo>
                <a:lnTo>
                  <a:pt x="252" y="57"/>
                </a:lnTo>
                <a:lnTo>
                  <a:pt x="253" y="57"/>
                </a:lnTo>
                <a:lnTo>
                  <a:pt x="252" y="57"/>
                </a:lnTo>
                <a:lnTo>
                  <a:pt x="252" y="58"/>
                </a:lnTo>
                <a:lnTo>
                  <a:pt x="251" y="59"/>
                </a:lnTo>
                <a:lnTo>
                  <a:pt x="251" y="61"/>
                </a:lnTo>
                <a:lnTo>
                  <a:pt x="250" y="62"/>
                </a:lnTo>
                <a:lnTo>
                  <a:pt x="250" y="64"/>
                </a:lnTo>
                <a:lnTo>
                  <a:pt x="249" y="64"/>
                </a:lnTo>
                <a:lnTo>
                  <a:pt x="249" y="65"/>
                </a:lnTo>
                <a:lnTo>
                  <a:pt x="248" y="65"/>
                </a:lnTo>
                <a:lnTo>
                  <a:pt x="248" y="66"/>
                </a:lnTo>
                <a:lnTo>
                  <a:pt x="247" y="67"/>
                </a:lnTo>
                <a:lnTo>
                  <a:pt x="246" y="67"/>
                </a:lnTo>
                <a:lnTo>
                  <a:pt x="246" y="68"/>
                </a:lnTo>
                <a:lnTo>
                  <a:pt x="245" y="69"/>
                </a:lnTo>
                <a:lnTo>
                  <a:pt x="242" y="71"/>
                </a:lnTo>
                <a:lnTo>
                  <a:pt x="242" y="73"/>
                </a:lnTo>
                <a:lnTo>
                  <a:pt x="241" y="73"/>
                </a:lnTo>
                <a:lnTo>
                  <a:pt x="239" y="78"/>
                </a:lnTo>
                <a:lnTo>
                  <a:pt x="241" y="80"/>
                </a:lnTo>
                <a:lnTo>
                  <a:pt x="242" y="80"/>
                </a:lnTo>
                <a:lnTo>
                  <a:pt x="245" y="81"/>
                </a:lnTo>
                <a:lnTo>
                  <a:pt x="247" y="82"/>
                </a:lnTo>
                <a:lnTo>
                  <a:pt x="247" y="84"/>
                </a:lnTo>
                <a:lnTo>
                  <a:pt x="247" y="85"/>
                </a:lnTo>
                <a:lnTo>
                  <a:pt x="248" y="86"/>
                </a:lnTo>
                <a:lnTo>
                  <a:pt x="248" y="87"/>
                </a:lnTo>
                <a:lnTo>
                  <a:pt x="247" y="87"/>
                </a:lnTo>
                <a:lnTo>
                  <a:pt x="247" y="88"/>
                </a:lnTo>
                <a:lnTo>
                  <a:pt x="247" y="89"/>
                </a:lnTo>
                <a:lnTo>
                  <a:pt x="246" y="89"/>
                </a:lnTo>
                <a:lnTo>
                  <a:pt x="246" y="90"/>
                </a:lnTo>
                <a:lnTo>
                  <a:pt x="246" y="91"/>
                </a:lnTo>
                <a:lnTo>
                  <a:pt x="245" y="91"/>
                </a:lnTo>
                <a:lnTo>
                  <a:pt x="245" y="92"/>
                </a:lnTo>
                <a:lnTo>
                  <a:pt x="244" y="92"/>
                </a:lnTo>
                <a:lnTo>
                  <a:pt x="244" y="93"/>
                </a:lnTo>
                <a:lnTo>
                  <a:pt x="243" y="93"/>
                </a:lnTo>
                <a:lnTo>
                  <a:pt x="242" y="93"/>
                </a:lnTo>
                <a:lnTo>
                  <a:pt x="242" y="94"/>
                </a:lnTo>
                <a:lnTo>
                  <a:pt x="242" y="95"/>
                </a:lnTo>
                <a:lnTo>
                  <a:pt x="242" y="96"/>
                </a:lnTo>
                <a:lnTo>
                  <a:pt x="241" y="96"/>
                </a:lnTo>
                <a:lnTo>
                  <a:pt x="240" y="96"/>
                </a:lnTo>
                <a:lnTo>
                  <a:pt x="240" y="97"/>
                </a:lnTo>
                <a:lnTo>
                  <a:pt x="239" y="98"/>
                </a:lnTo>
                <a:lnTo>
                  <a:pt x="238" y="99"/>
                </a:lnTo>
                <a:lnTo>
                  <a:pt x="237" y="99"/>
                </a:lnTo>
                <a:lnTo>
                  <a:pt x="236" y="99"/>
                </a:lnTo>
                <a:lnTo>
                  <a:pt x="235" y="99"/>
                </a:lnTo>
                <a:lnTo>
                  <a:pt x="235" y="100"/>
                </a:lnTo>
                <a:lnTo>
                  <a:pt x="234" y="100"/>
                </a:lnTo>
                <a:lnTo>
                  <a:pt x="234" y="101"/>
                </a:lnTo>
                <a:lnTo>
                  <a:pt x="233" y="101"/>
                </a:lnTo>
                <a:lnTo>
                  <a:pt x="233" y="102"/>
                </a:lnTo>
                <a:lnTo>
                  <a:pt x="233" y="103"/>
                </a:lnTo>
                <a:lnTo>
                  <a:pt x="232" y="103"/>
                </a:lnTo>
                <a:lnTo>
                  <a:pt x="232" y="102"/>
                </a:lnTo>
                <a:lnTo>
                  <a:pt x="231" y="101"/>
                </a:lnTo>
                <a:lnTo>
                  <a:pt x="230" y="101"/>
                </a:lnTo>
                <a:lnTo>
                  <a:pt x="230" y="102"/>
                </a:lnTo>
                <a:close/>
              </a:path>
            </a:pathLst>
          </a:custGeom>
          <a:solidFill>
            <a:srgbClr val="E9FFB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43" name="Freeform 212"/>
          <p:cNvSpPr>
            <a:spLocks/>
          </p:cNvSpPr>
          <p:nvPr/>
        </p:nvSpPr>
        <p:spPr bwMode="auto">
          <a:xfrm>
            <a:off x="1070470" y="5221804"/>
            <a:ext cx="229226" cy="205770"/>
          </a:xfrm>
          <a:custGeom>
            <a:avLst/>
            <a:gdLst>
              <a:gd name="T0" fmla="*/ 226 w 231"/>
              <a:gd name="T1" fmla="*/ 67 h 218"/>
              <a:gd name="T2" fmla="*/ 229 w 231"/>
              <a:gd name="T3" fmla="*/ 76 h 218"/>
              <a:gd name="T4" fmla="*/ 223 w 231"/>
              <a:gd name="T5" fmla="*/ 81 h 218"/>
              <a:gd name="T6" fmla="*/ 221 w 231"/>
              <a:gd name="T7" fmla="*/ 101 h 218"/>
              <a:gd name="T8" fmla="*/ 206 w 231"/>
              <a:gd name="T9" fmla="*/ 123 h 218"/>
              <a:gd name="T10" fmla="*/ 204 w 231"/>
              <a:gd name="T11" fmla="*/ 145 h 218"/>
              <a:gd name="T12" fmla="*/ 213 w 231"/>
              <a:gd name="T13" fmla="*/ 171 h 218"/>
              <a:gd name="T14" fmla="*/ 206 w 231"/>
              <a:gd name="T15" fmla="*/ 196 h 218"/>
              <a:gd name="T16" fmla="*/ 178 w 231"/>
              <a:gd name="T17" fmla="*/ 215 h 218"/>
              <a:gd name="T18" fmla="*/ 159 w 231"/>
              <a:gd name="T19" fmla="*/ 210 h 218"/>
              <a:gd name="T20" fmla="*/ 137 w 231"/>
              <a:gd name="T21" fmla="*/ 203 h 218"/>
              <a:gd name="T22" fmla="*/ 125 w 231"/>
              <a:gd name="T23" fmla="*/ 199 h 218"/>
              <a:gd name="T24" fmla="*/ 116 w 231"/>
              <a:gd name="T25" fmla="*/ 194 h 218"/>
              <a:gd name="T26" fmla="*/ 104 w 231"/>
              <a:gd name="T27" fmla="*/ 193 h 218"/>
              <a:gd name="T28" fmla="*/ 96 w 231"/>
              <a:gd name="T29" fmla="*/ 200 h 218"/>
              <a:gd name="T30" fmla="*/ 88 w 231"/>
              <a:gd name="T31" fmla="*/ 198 h 218"/>
              <a:gd name="T32" fmla="*/ 84 w 231"/>
              <a:gd name="T33" fmla="*/ 191 h 218"/>
              <a:gd name="T34" fmla="*/ 72 w 231"/>
              <a:gd name="T35" fmla="*/ 186 h 218"/>
              <a:gd name="T36" fmla="*/ 65 w 231"/>
              <a:gd name="T37" fmla="*/ 193 h 218"/>
              <a:gd name="T38" fmla="*/ 54 w 231"/>
              <a:gd name="T39" fmla="*/ 198 h 218"/>
              <a:gd name="T40" fmla="*/ 42 w 231"/>
              <a:gd name="T41" fmla="*/ 192 h 218"/>
              <a:gd name="T42" fmla="*/ 35 w 231"/>
              <a:gd name="T43" fmla="*/ 198 h 218"/>
              <a:gd name="T44" fmla="*/ 24 w 231"/>
              <a:gd name="T45" fmla="*/ 193 h 218"/>
              <a:gd name="T46" fmla="*/ 16 w 231"/>
              <a:gd name="T47" fmla="*/ 187 h 218"/>
              <a:gd name="T48" fmla="*/ 19 w 231"/>
              <a:gd name="T49" fmla="*/ 184 h 218"/>
              <a:gd name="T50" fmla="*/ 27 w 231"/>
              <a:gd name="T51" fmla="*/ 186 h 218"/>
              <a:gd name="T52" fmla="*/ 33 w 231"/>
              <a:gd name="T53" fmla="*/ 176 h 218"/>
              <a:gd name="T54" fmla="*/ 38 w 231"/>
              <a:gd name="T55" fmla="*/ 167 h 218"/>
              <a:gd name="T56" fmla="*/ 41 w 231"/>
              <a:gd name="T57" fmla="*/ 158 h 218"/>
              <a:gd name="T58" fmla="*/ 39 w 231"/>
              <a:gd name="T59" fmla="*/ 150 h 218"/>
              <a:gd name="T60" fmla="*/ 33 w 231"/>
              <a:gd name="T61" fmla="*/ 141 h 218"/>
              <a:gd name="T62" fmla="*/ 23 w 231"/>
              <a:gd name="T63" fmla="*/ 142 h 218"/>
              <a:gd name="T64" fmla="*/ 14 w 231"/>
              <a:gd name="T65" fmla="*/ 139 h 218"/>
              <a:gd name="T66" fmla="*/ 10 w 231"/>
              <a:gd name="T67" fmla="*/ 138 h 218"/>
              <a:gd name="T68" fmla="*/ 6 w 231"/>
              <a:gd name="T69" fmla="*/ 128 h 218"/>
              <a:gd name="T70" fmla="*/ 0 w 231"/>
              <a:gd name="T71" fmla="*/ 122 h 218"/>
              <a:gd name="T72" fmla="*/ 5 w 231"/>
              <a:gd name="T73" fmla="*/ 109 h 218"/>
              <a:gd name="T74" fmla="*/ 6 w 231"/>
              <a:gd name="T75" fmla="*/ 101 h 218"/>
              <a:gd name="T76" fmla="*/ 15 w 231"/>
              <a:gd name="T77" fmla="*/ 92 h 218"/>
              <a:gd name="T78" fmla="*/ 20 w 231"/>
              <a:gd name="T79" fmla="*/ 80 h 218"/>
              <a:gd name="T80" fmla="*/ 28 w 231"/>
              <a:gd name="T81" fmla="*/ 73 h 218"/>
              <a:gd name="T82" fmla="*/ 30 w 231"/>
              <a:gd name="T83" fmla="*/ 60 h 218"/>
              <a:gd name="T84" fmla="*/ 24 w 231"/>
              <a:gd name="T85" fmla="*/ 48 h 218"/>
              <a:gd name="T86" fmla="*/ 34 w 231"/>
              <a:gd name="T87" fmla="*/ 50 h 218"/>
              <a:gd name="T88" fmla="*/ 47 w 231"/>
              <a:gd name="T89" fmla="*/ 49 h 218"/>
              <a:gd name="T90" fmla="*/ 55 w 231"/>
              <a:gd name="T91" fmla="*/ 51 h 218"/>
              <a:gd name="T92" fmla="*/ 60 w 231"/>
              <a:gd name="T93" fmla="*/ 55 h 218"/>
              <a:gd name="T94" fmla="*/ 66 w 231"/>
              <a:gd name="T95" fmla="*/ 53 h 218"/>
              <a:gd name="T96" fmla="*/ 71 w 231"/>
              <a:gd name="T97" fmla="*/ 54 h 218"/>
              <a:gd name="T98" fmla="*/ 71 w 231"/>
              <a:gd name="T99" fmla="*/ 50 h 218"/>
              <a:gd name="T100" fmla="*/ 76 w 231"/>
              <a:gd name="T101" fmla="*/ 47 h 218"/>
              <a:gd name="T102" fmla="*/ 90 w 231"/>
              <a:gd name="T103" fmla="*/ 55 h 218"/>
              <a:gd name="T104" fmla="*/ 98 w 231"/>
              <a:gd name="T105" fmla="*/ 65 h 218"/>
              <a:gd name="T106" fmla="*/ 107 w 231"/>
              <a:gd name="T107" fmla="*/ 70 h 218"/>
              <a:gd name="T108" fmla="*/ 133 w 231"/>
              <a:gd name="T109" fmla="*/ 75 h 218"/>
              <a:gd name="T110" fmla="*/ 149 w 231"/>
              <a:gd name="T111" fmla="*/ 70 h 218"/>
              <a:gd name="T112" fmla="*/ 166 w 231"/>
              <a:gd name="T113" fmla="*/ 71 h 218"/>
              <a:gd name="T114" fmla="*/ 179 w 231"/>
              <a:gd name="T115" fmla="*/ 54 h 218"/>
              <a:gd name="T116" fmla="*/ 177 w 231"/>
              <a:gd name="T117" fmla="*/ 30 h 218"/>
              <a:gd name="T118" fmla="*/ 180 w 231"/>
              <a:gd name="T119" fmla="*/ 7 h 21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31"/>
              <a:gd name="T181" fmla="*/ 0 h 218"/>
              <a:gd name="T182" fmla="*/ 231 w 231"/>
              <a:gd name="T183" fmla="*/ 218 h 21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31" h="218">
                <a:moveTo>
                  <a:pt x="230" y="60"/>
                </a:moveTo>
                <a:lnTo>
                  <a:pt x="230" y="61"/>
                </a:lnTo>
                <a:lnTo>
                  <a:pt x="231" y="61"/>
                </a:lnTo>
                <a:lnTo>
                  <a:pt x="230" y="62"/>
                </a:lnTo>
                <a:lnTo>
                  <a:pt x="229" y="62"/>
                </a:lnTo>
                <a:lnTo>
                  <a:pt x="229" y="63"/>
                </a:lnTo>
                <a:lnTo>
                  <a:pt x="229" y="62"/>
                </a:lnTo>
                <a:lnTo>
                  <a:pt x="228" y="62"/>
                </a:lnTo>
                <a:lnTo>
                  <a:pt x="228" y="63"/>
                </a:lnTo>
                <a:lnTo>
                  <a:pt x="229" y="63"/>
                </a:lnTo>
                <a:lnTo>
                  <a:pt x="229" y="64"/>
                </a:lnTo>
                <a:lnTo>
                  <a:pt x="228" y="64"/>
                </a:lnTo>
                <a:lnTo>
                  <a:pt x="227" y="64"/>
                </a:lnTo>
                <a:lnTo>
                  <a:pt x="227" y="65"/>
                </a:lnTo>
                <a:lnTo>
                  <a:pt x="227" y="66"/>
                </a:lnTo>
                <a:lnTo>
                  <a:pt x="227" y="67"/>
                </a:lnTo>
                <a:lnTo>
                  <a:pt x="226" y="67"/>
                </a:lnTo>
                <a:lnTo>
                  <a:pt x="226" y="68"/>
                </a:lnTo>
                <a:lnTo>
                  <a:pt x="226" y="69"/>
                </a:lnTo>
                <a:lnTo>
                  <a:pt x="226" y="70"/>
                </a:lnTo>
                <a:lnTo>
                  <a:pt x="227" y="70"/>
                </a:lnTo>
                <a:lnTo>
                  <a:pt x="228" y="70"/>
                </a:lnTo>
                <a:lnTo>
                  <a:pt x="228" y="71"/>
                </a:lnTo>
                <a:lnTo>
                  <a:pt x="227" y="72"/>
                </a:lnTo>
                <a:lnTo>
                  <a:pt x="226" y="73"/>
                </a:lnTo>
                <a:lnTo>
                  <a:pt x="226" y="74"/>
                </a:lnTo>
                <a:lnTo>
                  <a:pt x="227" y="74"/>
                </a:lnTo>
                <a:lnTo>
                  <a:pt x="228" y="74"/>
                </a:lnTo>
                <a:lnTo>
                  <a:pt x="229" y="75"/>
                </a:lnTo>
                <a:lnTo>
                  <a:pt x="229" y="74"/>
                </a:lnTo>
                <a:lnTo>
                  <a:pt x="229" y="75"/>
                </a:lnTo>
                <a:lnTo>
                  <a:pt x="229" y="76"/>
                </a:lnTo>
                <a:lnTo>
                  <a:pt x="228" y="76"/>
                </a:lnTo>
                <a:lnTo>
                  <a:pt x="228" y="77"/>
                </a:lnTo>
                <a:lnTo>
                  <a:pt x="227" y="77"/>
                </a:lnTo>
                <a:lnTo>
                  <a:pt x="226" y="77"/>
                </a:lnTo>
                <a:lnTo>
                  <a:pt x="225" y="77"/>
                </a:lnTo>
                <a:lnTo>
                  <a:pt x="224" y="77"/>
                </a:lnTo>
                <a:lnTo>
                  <a:pt x="224" y="78"/>
                </a:lnTo>
                <a:lnTo>
                  <a:pt x="225" y="78"/>
                </a:lnTo>
                <a:lnTo>
                  <a:pt x="224" y="79"/>
                </a:lnTo>
                <a:lnTo>
                  <a:pt x="224" y="80"/>
                </a:lnTo>
                <a:lnTo>
                  <a:pt x="223" y="80"/>
                </a:lnTo>
                <a:lnTo>
                  <a:pt x="223" y="81"/>
                </a:lnTo>
                <a:lnTo>
                  <a:pt x="223" y="82"/>
                </a:lnTo>
                <a:lnTo>
                  <a:pt x="223" y="83"/>
                </a:lnTo>
                <a:lnTo>
                  <a:pt x="222" y="83"/>
                </a:lnTo>
                <a:lnTo>
                  <a:pt x="222" y="84"/>
                </a:lnTo>
                <a:lnTo>
                  <a:pt x="222" y="85"/>
                </a:lnTo>
                <a:lnTo>
                  <a:pt x="222" y="86"/>
                </a:lnTo>
                <a:lnTo>
                  <a:pt x="221" y="86"/>
                </a:lnTo>
                <a:lnTo>
                  <a:pt x="221" y="87"/>
                </a:lnTo>
                <a:lnTo>
                  <a:pt x="221" y="88"/>
                </a:lnTo>
                <a:lnTo>
                  <a:pt x="222" y="89"/>
                </a:lnTo>
                <a:lnTo>
                  <a:pt x="223" y="90"/>
                </a:lnTo>
                <a:lnTo>
                  <a:pt x="223" y="95"/>
                </a:lnTo>
                <a:lnTo>
                  <a:pt x="223" y="96"/>
                </a:lnTo>
                <a:lnTo>
                  <a:pt x="223" y="97"/>
                </a:lnTo>
                <a:lnTo>
                  <a:pt x="221" y="99"/>
                </a:lnTo>
                <a:lnTo>
                  <a:pt x="221" y="101"/>
                </a:lnTo>
                <a:lnTo>
                  <a:pt x="220" y="102"/>
                </a:lnTo>
                <a:lnTo>
                  <a:pt x="221" y="107"/>
                </a:lnTo>
                <a:lnTo>
                  <a:pt x="220" y="109"/>
                </a:lnTo>
                <a:lnTo>
                  <a:pt x="219" y="109"/>
                </a:lnTo>
                <a:lnTo>
                  <a:pt x="218" y="110"/>
                </a:lnTo>
                <a:lnTo>
                  <a:pt x="218" y="111"/>
                </a:lnTo>
                <a:lnTo>
                  <a:pt x="218" y="112"/>
                </a:lnTo>
                <a:lnTo>
                  <a:pt x="217" y="114"/>
                </a:lnTo>
                <a:lnTo>
                  <a:pt x="214" y="115"/>
                </a:lnTo>
                <a:lnTo>
                  <a:pt x="213" y="116"/>
                </a:lnTo>
                <a:lnTo>
                  <a:pt x="213" y="118"/>
                </a:lnTo>
                <a:lnTo>
                  <a:pt x="213" y="119"/>
                </a:lnTo>
                <a:lnTo>
                  <a:pt x="212" y="120"/>
                </a:lnTo>
                <a:lnTo>
                  <a:pt x="211" y="122"/>
                </a:lnTo>
                <a:lnTo>
                  <a:pt x="210" y="123"/>
                </a:lnTo>
                <a:lnTo>
                  <a:pt x="207" y="123"/>
                </a:lnTo>
                <a:lnTo>
                  <a:pt x="206" y="123"/>
                </a:lnTo>
                <a:lnTo>
                  <a:pt x="205" y="124"/>
                </a:lnTo>
                <a:lnTo>
                  <a:pt x="204" y="127"/>
                </a:lnTo>
                <a:lnTo>
                  <a:pt x="204" y="128"/>
                </a:lnTo>
                <a:lnTo>
                  <a:pt x="203" y="128"/>
                </a:lnTo>
                <a:lnTo>
                  <a:pt x="202" y="129"/>
                </a:lnTo>
                <a:lnTo>
                  <a:pt x="201" y="130"/>
                </a:lnTo>
                <a:lnTo>
                  <a:pt x="200" y="131"/>
                </a:lnTo>
                <a:lnTo>
                  <a:pt x="200" y="132"/>
                </a:lnTo>
                <a:lnTo>
                  <a:pt x="200" y="134"/>
                </a:lnTo>
                <a:lnTo>
                  <a:pt x="200" y="135"/>
                </a:lnTo>
                <a:lnTo>
                  <a:pt x="201" y="138"/>
                </a:lnTo>
                <a:lnTo>
                  <a:pt x="202" y="139"/>
                </a:lnTo>
                <a:lnTo>
                  <a:pt x="203" y="140"/>
                </a:lnTo>
                <a:lnTo>
                  <a:pt x="204" y="141"/>
                </a:lnTo>
                <a:lnTo>
                  <a:pt x="204" y="142"/>
                </a:lnTo>
                <a:lnTo>
                  <a:pt x="204" y="145"/>
                </a:lnTo>
                <a:lnTo>
                  <a:pt x="205" y="147"/>
                </a:lnTo>
                <a:lnTo>
                  <a:pt x="205" y="148"/>
                </a:lnTo>
                <a:lnTo>
                  <a:pt x="207" y="150"/>
                </a:lnTo>
                <a:lnTo>
                  <a:pt x="207" y="151"/>
                </a:lnTo>
                <a:lnTo>
                  <a:pt x="207" y="153"/>
                </a:lnTo>
                <a:lnTo>
                  <a:pt x="208" y="154"/>
                </a:lnTo>
                <a:lnTo>
                  <a:pt x="209" y="154"/>
                </a:lnTo>
                <a:lnTo>
                  <a:pt x="210" y="155"/>
                </a:lnTo>
                <a:lnTo>
                  <a:pt x="210" y="157"/>
                </a:lnTo>
                <a:lnTo>
                  <a:pt x="209" y="160"/>
                </a:lnTo>
                <a:lnTo>
                  <a:pt x="208" y="160"/>
                </a:lnTo>
                <a:lnTo>
                  <a:pt x="207" y="163"/>
                </a:lnTo>
                <a:lnTo>
                  <a:pt x="206" y="165"/>
                </a:lnTo>
                <a:lnTo>
                  <a:pt x="207" y="166"/>
                </a:lnTo>
                <a:lnTo>
                  <a:pt x="210" y="167"/>
                </a:lnTo>
                <a:lnTo>
                  <a:pt x="213" y="169"/>
                </a:lnTo>
                <a:lnTo>
                  <a:pt x="213" y="171"/>
                </a:lnTo>
                <a:lnTo>
                  <a:pt x="212" y="173"/>
                </a:lnTo>
                <a:lnTo>
                  <a:pt x="212" y="174"/>
                </a:lnTo>
                <a:lnTo>
                  <a:pt x="210" y="176"/>
                </a:lnTo>
                <a:lnTo>
                  <a:pt x="210" y="178"/>
                </a:lnTo>
                <a:lnTo>
                  <a:pt x="208" y="179"/>
                </a:lnTo>
                <a:lnTo>
                  <a:pt x="207" y="181"/>
                </a:lnTo>
                <a:lnTo>
                  <a:pt x="206" y="181"/>
                </a:lnTo>
                <a:lnTo>
                  <a:pt x="206" y="183"/>
                </a:lnTo>
                <a:lnTo>
                  <a:pt x="205" y="186"/>
                </a:lnTo>
                <a:lnTo>
                  <a:pt x="208" y="187"/>
                </a:lnTo>
                <a:lnTo>
                  <a:pt x="209" y="188"/>
                </a:lnTo>
                <a:lnTo>
                  <a:pt x="210" y="190"/>
                </a:lnTo>
                <a:lnTo>
                  <a:pt x="210" y="192"/>
                </a:lnTo>
                <a:lnTo>
                  <a:pt x="209" y="192"/>
                </a:lnTo>
                <a:lnTo>
                  <a:pt x="208" y="193"/>
                </a:lnTo>
                <a:lnTo>
                  <a:pt x="206" y="196"/>
                </a:lnTo>
                <a:lnTo>
                  <a:pt x="205" y="196"/>
                </a:lnTo>
                <a:lnTo>
                  <a:pt x="204" y="197"/>
                </a:lnTo>
                <a:lnTo>
                  <a:pt x="202" y="198"/>
                </a:lnTo>
                <a:lnTo>
                  <a:pt x="201" y="199"/>
                </a:lnTo>
                <a:lnTo>
                  <a:pt x="200" y="199"/>
                </a:lnTo>
                <a:lnTo>
                  <a:pt x="199" y="200"/>
                </a:lnTo>
                <a:lnTo>
                  <a:pt x="199" y="202"/>
                </a:lnTo>
                <a:lnTo>
                  <a:pt x="198" y="204"/>
                </a:lnTo>
                <a:lnTo>
                  <a:pt x="196" y="205"/>
                </a:lnTo>
                <a:lnTo>
                  <a:pt x="194" y="207"/>
                </a:lnTo>
                <a:lnTo>
                  <a:pt x="192" y="209"/>
                </a:lnTo>
                <a:lnTo>
                  <a:pt x="190" y="211"/>
                </a:lnTo>
                <a:lnTo>
                  <a:pt x="187" y="211"/>
                </a:lnTo>
                <a:lnTo>
                  <a:pt x="184" y="214"/>
                </a:lnTo>
                <a:lnTo>
                  <a:pt x="181" y="214"/>
                </a:lnTo>
                <a:lnTo>
                  <a:pt x="179" y="214"/>
                </a:lnTo>
                <a:lnTo>
                  <a:pt x="178" y="215"/>
                </a:lnTo>
                <a:lnTo>
                  <a:pt x="177" y="217"/>
                </a:lnTo>
                <a:lnTo>
                  <a:pt x="176" y="218"/>
                </a:lnTo>
                <a:lnTo>
                  <a:pt x="175" y="218"/>
                </a:lnTo>
                <a:lnTo>
                  <a:pt x="174" y="218"/>
                </a:lnTo>
                <a:lnTo>
                  <a:pt x="173" y="218"/>
                </a:lnTo>
                <a:lnTo>
                  <a:pt x="172" y="218"/>
                </a:lnTo>
                <a:lnTo>
                  <a:pt x="171" y="218"/>
                </a:lnTo>
                <a:lnTo>
                  <a:pt x="170" y="218"/>
                </a:lnTo>
                <a:lnTo>
                  <a:pt x="168" y="217"/>
                </a:lnTo>
                <a:lnTo>
                  <a:pt x="166" y="217"/>
                </a:lnTo>
                <a:lnTo>
                  <a:pt x="165" y="216"/>
                </a:lnTo>
                <a:lnTo>
                  <a:pt x="163" y="216"/>
                </a:lnTo>
                <a:lnTo>
                  <a:pt x="162" y="215"/>
                </a:lnTo>
                <a:lnTo>
                  <a:pt x="162" y="212"/>
                </a:lnTo>
                <a:lnTo>
                  <a:pt x="160" y="211"/>
                </a:lnTo>
                <a:lnTo>
                  <a:pt x="159" y="211"/>
                </a:lnTo>
                <a:lnTo>
                  <a:pt x="159" y="210"/>
                </a:lnTo>
                <a:lnTo>
                  <a:pt x="158" y="207"/>
                </a:lnTo>
                <a:lnTo>
                  <a:pt x="156" y="206"/>
                </a:lnTo>
                <a:lnTo>
                  <a:pt x="154" y="205"/>
                </a:lnTo>
                <a:lnTo>
                  <a:pt x="153" y="205"/>
                </a:lnTo>
                <a:lnTo>
                  <a:pt x="150" y="204"/>
                </a:lnTo>
                <a:lnTo>
                  <a:pt x="147" y="203"/>
                </a:lnTo>
                <a:lnTo>
                  <a:pt x="146" y="203"/>
                </a:lnTo>
                <a:lnTo>
                  <a:pt x="145" y="203"/>
                </a:lnTo>
                <a:lnTo>
                  <a:pt x="144" y="203"/>
                </a:lnTo>
                <a:lnTo>
                  <a:pt x="143" y="203"/>
                </a:lnTo>
                <a:lnTo>
                  <a:pt x="142" y="203"/>
                </a:lnTo>
                <a:lnTo>
                  <a:pt x="141" y="203"/>
                </a:lnTo>
                <a:lnTo>
                  <a:pt x="140" y="203"/>
                </a:lnTo>
                <a:lnTo>
                  <a:pt x="139" y="203"/>
                </a:lnTo>
                <a:lnTo>
                  <a:pt x="138" y="203"/>
                </a:lnTo>
                <a:lnTo>
                  <a:pt x="137" y="203"/>
                </a:lnTo>
                <a:lnTo>
                  <a:pt x="136" y="203"/>
                </a:lnTo>
                <a:lnTo>
                  <a:pt x="135" y="203"/>
                </a:lnTo>
                <a:lnTo>
                  <a:pt x="134" y="202"/>
                </a:lnTo>
                <a:lnTo>
                  <a:pt x="133" y="202"/>
                </a:lnTo>
                <a:lnTo>
                  <a:pt x="132" y="202"/>
                </a:lnTo>
                <a:lnTo>
                  <a:pt x="132" y="201"/>
                </a:lnTo>
                <a:lnTo>
                  <a:pt x="131" y="201"/>
                </a:lnTo>
                <a:lnTo>
                  <a:pt x="130" y="201"/>
                </a:lnTo>
                <a:lnTo>
                  <a:pt x="130" y="200"/>
                </a:lnTo>
                <a:lnTo>
                  <a:pt x="129" y="200"/>
                </a:lnTo>
                <a:lnTo>
                  <a:pt x="128" y="200"/>
                </a:lnTo>
                <a:lnTo>
                  <a:pt x="127" y="200"/>
                </a:lnTo>
                <a:lnTo>
                  <a:pt x="126" y="200"/>
                </a:lnTo>
                <a:lnTo>
                  <a:pt x="126" y="199"/>
                </a:lnTo>
                <a:lnTo>
                  <a:pt x="125" y="199"/>
                </a:lnTo>
                <a:lnTo>
                  <a:pt x="125" y="198"/>
                </a:lnTo>
                <a:lnTo>
                  <a:pt x="124" y="198"/>
                </a:lnTo>
                <a:lnTo>
                  <a:pt x="123" y="198"/>
                </a:lnTo>
                <a:lnTo>
                  <a:pt x="123" y="197"/>
                </a:lnTo>
                <a:lnTo>
                  <a:pt x="122" y="197"/>
                </a:lnTo>
                <a:lnTo>
                  <a:pt x="121" y="197"/>
                </a:lnTo>
                <a:lnTo>
                  <a:pt x="121" y="196"/>
                </a:lnTo>
                <a:lnTo>
                  <a:pt x="120" y="196"/>
                </a:lnTo>
                <a:lnTo>
                  <a:pt x="119" y="196"/>
                </a:lnTo>
                <a:lnTo>
                  <a:pt x="118" y="196"/>
                </a:lnTo>
                <a:lnTo>
                  <a:pt x="118" y="195"/>
                </a:lnTo>
                <a:lnTo>
                  <a:pt x="117" y="195"/>
                </a:lnTo>
                <a:lnTo>
                  <a:pt x="116" y="195"/>
                </a:lnTo>
                <a:lnTo>
                  <a:pt x="116" y="194"/>
                </a:lnTo>
                <a:lnTo>
                  <a:pt x="115" y="194"/>
                </a:lnTo>
                <a:lnTo>
                  <a:pt x="114" y="194"/>
                </a:lnTo>
                <a:lnTo>
                  <a:pt x="114" y="195"/>
                </a:lnTo>
                <a:lnTo>
                  <a:pt x="113" y="195"/>
                </a:lnTo>
                <a:lnTo>
                  <a:pt x="112" y="195"/>
                </a:lnTo>
                <a:lnTo>
                  <a:pt x="111" y="195"/>
                </a:lnTo>
                <a:lnTo>
                  <a:pt x="110" y="195"/>
                </a:lnTo>
                <a:lnTo>
                  <a:pt x="109" y="195"/>
                </a:lnTo>
                <a:lnTo>
                  <a:pt x="108" y="195"/>
                </a:lnTo>
                <a:lnTo>
                  <a:pt x="108" y="194"/>
                </a:lnTo>
                <a:lnTo>
                  <a:pt x="107" y="194"/>
                </a:lnTo>
                <a:lnTo>
                  <a:pt x="106" y="194"/>
                </a:lnTo>
                <a:lnTo>
                  <a:pt x="106" y="193"/>
                </a:lnTo>
                <a:lnTo>
                  <a:pt x="105" y="193"/>
                </a:lnTo>
                <a:lnTo>
                  <a:pt x="104" y="193"/>
                </a:lnTo>
                <a:lnTo>
                  <a:pt x="104" y="194"/>
                </a:lnTo>
                <a:lnTo>
                  <a:pt x="103" y="194"/>
                </a:lnTo>
                <a:lnTo>
                  <a:pt x="102" y="194"/>
                </a:lnTo>
                <a:lnTo>
                  <a:pt x="101" y="194"/>
                </a:lnTo>
                <a:lnTo>
                  <a:pt x="101" y="195"/>
                </a:lnTo>
                <a:lnTo>
                  <a:pt x="100" y="195"/>
                </a:lnTo>
                <a:lnTo>
                  <a:pt x="99" y="195"/>
                </a:lnTo>
                <a:lnTo>
                  <a:pt x="99" y="196"/>
                </a:lnTo>
                <a:lnTo>
                  <a:pt x="98" y="196"/>
                </a:lnTo>
                <a:lnTo>
                  <a:pt x="98" y="197"/>
                </a:lnTo>
                <a:lnTo>
                  <a:pt x="98" y="198"/>
                </a:lnTo>
                <a:lnTo>
                  <a:pt x="98" y="199"/>
                </a:lnTo>
                <a:lnTo>
                  <a:pt x="97" y="199"/>
                </a:lnTo>
                <a:lnTo>
                  <a:pt x="97" y="200"/>
                </a:lnTo>
                <a:lnTo>
                  <a:pt x="96" y="200"/>
                </a:lnTo>
                <a:lnTo>
                  <a:pt x="95" y="200"/>
                </a:lnTo>
                <a:lnTo>
                  <a:pt x="94" y="200"/>
                </a:lnTo>
                <a:lnTo>
                  <a:pt x="93" y="200"/>
                </a:lnTo>
                <a:lnTo>
                  <a:pt x="93" y="199"/>
                </a:lnTo>
                <a:lnTo>
                  <a:pt x="92" y="199"/>
                </a:lnTo>
                <a:lnTo>
                  <a:pt x="92" y="198"/>
                </a:lnTo>
                <a:lnTo>
                  <a:pt x="92" y="197"/>
                </a:lnTo>
                <a:lnTo>
                  <a:pt x="91" y="197"/>
                </a:lnTo>
                <a:lnTo>
                  <a:pt x="90" y="197"/>
                </a:lnTo>
                <a:lnTo>
                  <a:pt x="89" y="197"/>
                </a:lnTo>
                <a:lnTo>
                  <a:pt x="88" y="197"/>
                </a:lnTo>
                <a:lnTo>
                  <a:pt x="87" y="196"/>
                </a:lnTo>
                <a:lnTo>
                  <a:pt x="87" y="197"/>
                </a:lnTo>
                <a:lnTo>
                  <a:pt x="88" y="197"/>
                </a:lnTo>
                <a:lnTo>
                  <a:pt x="88" y="198"/>
                </a:lnTo>
                <a:lnTo>
                  <a:pt x="87" y="198"/>
                </a:lnTo>
                <a:lnTo>
                  <a:pt x="86" y="198"/>
                </a:lnTo>
                <a:lnTo>
                  <a:pt x="85" y="198"/>
                </a:lnTo>
                <a:lnTo>
                  <a:pt x="85" y="197"/>
                </a:lnTo>
                <a:lnTo>
                  <a:pt x="84" y="197"/>
                </a:lnTo>
                <a:lnTo>
                  <a:pt x="84" y="196"/>
                </a:lnTo>
                <a:lnTo>
                  <a:pt x="84" y="195"/>
                </a:lnTo>
                <a:lnTo>
                  <a:pt x="84" y="194"/>
                </a:lnTo>
                <a:lnTo>
                  <a:pt x="85" y="194"/>
                </a:lnTo>
                <a:lnTo>
                  <a:pt x="85" y="193"/>
                </a:lnTo>
                <a:lnTo>
                  <a:pt x="85" y="192"/>
                </a:lnTo>
                <a:lnTo>
                  <a:pt x="85" y="191"/>
                </a:lnTo>
                <a:lnTo>
                  <a:pt x="84" y="191"/>
                </a:lnTo>
                <a:lnTo>
                  <a:pt x="83" y="191"/>
                </a:lnTo>
                <a:lnTo>
                  <a:pt x="82" y="191"/>
                </a:lnTo>
                <a:lnTo>
                  <a:pt x="81" y="191"/>
                </a:lnTo>
                <a:lnTo>
                  <a:pt x="80" y="191"/>
                </a:lnTo>
                <a:lnTo>
                  <a:pt x="79" y="191"/>
                </a:lnTo>
                <a:lnTo>
                  <a:pt x="78" y="191"/>
                </a:lnTo>
                <a:lnTo>
                  <a:pt x="77" y="190"/>
                </a:lnTo>
                <a:lnTo>
                  <a:pt x="76" y="190"/>
                </a:lnTo>
                <a:lnTo>
                  <a:pt x="75" y="190"/>
                </a:lnTo>
                <a:lnTo>
                  <a:pt x="74" y="190"/>
                </a:lnTo>
                <a:lnTo>
                  <a:pt x="74" y="189"/>
                </a:lnTo>
                <a:lnTo>
                  <a:pt x="73" y="189"/>
                </a:lnTo>
                <a:lnTo>
                  <a:pt x="73" y="188"/>
                </a:lnTo>
                <a:lnTo>
                  <a:pt x="72" y="188"/>
                </a:lnTo>
                <a:lnTo>
                  <a:pt x="72" y="187"/>
                </a:lnTo>
                <a:lnTo>
                  <a:pt x="72" y="186"/>
                </a:lnTo>
                <a:lnTo>
                  <a:pt x="71" y="186"/>
                </a:lnTo>
                <a:lnTo>
                  <a:pt x="70" y="186"/>
                </a:lnTo>
                <a:lnTo>
                  <a:pt x="69" y="186"/>
                </a:lnTo>
                <a:lnTo>
                  <a:pt x="69" y="187"/>
                </a:lnTo>
                <a:lnTo>
                  <a:pt x="68" y="187"/>
                </a:lnTo>
                <a:lnTo>
                  <a:pt x="68" y="188"/>
                </a:lnTo>
                <a:lnTo>
                  <a:pt x="67" y="188"/>
                </a:lnTo>
                <a:lnTo>
                  <a:pt x="66" y="188"/>
                </a:lnTo>
                <a:lnTo>
                  <a:pt x="66" y="189"/>
                </a:lnTo>
                <a:lnTo>
                  <a:pt x="66" y="190"/>
                </a:lnTo>
                <a:lnTo>
                  <a:pt x="66" y="191"/>
                </a:lnTo>
                <a:lnTo>
                  <a:pt x="66" y="192"/>
                </a:lnTo>
                <a:lnTo>
                  <a:pt x="65" y="192"/>
                </a:lnTo>
                <a:lnTo>
                  <a:pt x="65" y="193"/>
                </a:lnTo>
                <a:lnTo>
                  <a:pt x="65" y="194"/>
                </a:lnTo>
                <a:lnTo>
                  <a:pt x="64" y="194"/>
                </a:lnTo>
                <a:lnTo>
                  <a:pt x="64" y="195"/>
                </a:lnTo>
                <a:lnTo>
                  <a:pt x="63" y="195"/>
                </a:lnTo>
                <a:lnTo>
                  <a:pt x="62" y="195"/>
                </a:lnTo>
                <a:lnTo>
                  <a:pt x="62" y="196"/>
                </a:lnTo>
                <a:lnTo>
                  <a:pt x="61" y="196"/>
                </a:lnTo>
                <a:lnTo>
                  <a:pt x="60" y="196"/>
                </a:lnTo>
                <a:lnTo>
                  <a:pt x="60" y="197"/>
                </a:lnTo>
                <a:lnTo>
                  <a:pt x="59" y="197"/>
                </a:lnTo>
                <a:lnTo>
                  <a:pt x="58" y="197"/>
                </a:lnTo>
                <a:lnTo>
                  <a:pt x="57" y="197"/>
                </a:lnTo>
                <a:lnTo>
                  <a:pt x="56" y="197"/>
                </a:lnTo>
                <a:lnTo>
                  <a:pt x="56" y="198"/>
                </a:lnTo>
                <a:lnTo>
                  <a:pt x="55" y="198"/>
                </a:lnTo>
                <a:lnTo>
                  <a:pt x="54" y="198"/>
                </a:lnTo>
                <a:lnTo>
                  <a:pt x="54" y="197"/>
                </a:lnTo>
                <a:lnTo>
                  <a:pt x="53" y="197"/>
                </a:lnTo>
                <a:lnTo>
                  <a:pt x="52" y="197"/>
                </a:lnTo>
                <a:lnTo>
                  <a:pt x="51" y="197"/>
                </a:lnTo>
                <a:lnTo>
                  <a:pt x="51" y="196"/>
                </a:lnTo>
                <a:lnTo>
                  <a:pt x="50" y="195"/>
                </a:lnTo>
                <a:lnTo>
                  <a:pt x="49" y="195"/>
                </a:lnTo>
                <a:lnTo>
                  <a:pt x="49" y="194"/>
                </a:lnTo>
                <a:lnTo>
                  <a:pt x="48" y="194"/>
                </a:lnTo>
                <a:lnTo>
                  <a:pt x="47" y="194"/>
                </a:lnTo>
                <a:lnTo>
                  <a:pt x="47" y="193"/>
                </a:lnTo>
                <a:lnTo>
                  <a:pt x="46" y="192"/>
                </a:lnTo>
                <a:lnTo>
                  <a:pt x="45" y="192"/>
                </a:lnTo>
                <a:lnTo>
                  <a:pt x="44" y="192"/>
                </a:lnTo>
                <a:lnTo>
                  <a:pt x="43" y="192"/>
                </a:lnTo>
                <a:lnTo>
                  <a:pt x="42" y="192"/>
                </a:lnTo>
                <a:lnTo>
                  <a:pt x="41" y="192"/>
                </a:lnTo>
                <a:lnTo>
                  <a:pt x="41" y="193"/>
                </a:lnTo>
                <a:lnTo>
                  <a:pt x="41" y="194"/>
                </a:lnTo>
                <a:lnTo>
                  <a:pt x="41" y="195"/>
                </a:lnTo>
                <a:lnTo>
                  <a:pt x="40" y="195"/>
                </a:lnTo>
                <a:lnTo>
                  <a:pt x="39" y="195"/>
                </a:lnTo>
                <a:lnTo>
                  <a:pt x="39" y="196"/>
                </a:lnTo>
                <a:lnTo>
                  <a:pt x="39" y="197"/>
                </a:lnTo>
                <a:lnTo>
                  <a:pt x="39" y="198"/>
                </a:lnTo>
                <a:lnTo>
                  <a:pt x="38" y="198"/>
                </a:lnTo>
                <a:lnTo>
                  <a:pt x="37" y="198"/>
                </a:lnTo>
                <a:lnTo>
                  <a:pt x="36" y="199"/>
                </a:lnTo>
                <a:lnTo>
                  <a:pt x="35" y="199"/>
                </a:lnTo>
                <a:lnTo>
                  <a:pt x="35" y="198"/>
                </a:lnTo>
                <a:lnTo>
                  <a:pt x="34" y="198"/>
                </a:lnTo>
                <a:lnTo>
                  <a:pt x="33" y="198"/>
                </a:lnTo>
                <a:lnTo>
                  <a:pt x="32" y="198"/>
                </a:lnTo>
                <a:lnTo>
                  <a:pt x="31" y="196"/>
                </a:lnTo>
                <a:lnTo>
                  <a:pt x="30" y="196"/>
                </a:lnTo>
                <a:lnTo>
                  <a:pt x="29" y="196"/>
                </a:lnTo>
                <a:lnTo>
                  <a:pt x="29" y="195"/>
                </a:lnTo>
                <a:lnTo>
                  <a:pt x="28" y="195"/>
                </a:lnTo>
                <a:lnTo>
                  <a:pt x="28" y="194"/>
                </a:lnTo>
                <a:lnTo>
                  <a:pt x="28" y="193"/>
                </a:lnTo>
                <a:lnTo>
                  <a:pt x="27" y="193"/>
                </a:lnTo>
                <a:lnTo>
                  <a:pt x="27" y="192"/>
                </a:lnTo>
                <a:lnTo>
                  <a:pt x="26" y="192"/>
                </a:lnTo>
                <a:lnTo>
                  <a:pt x="25" y="192"/>
                </a:lnTo>
                <a:lnTo>
                  <a:pt x="25" y="193"/>
                </a:lnTo>
                <a:lnTo>
                  <a:pt x="24" y="193"/>
                </a:lnTo>
                <a:lnTo>
                  <a:pt x="24" y="192"/>
                </a:lnTo>
                <a:lnTo>
                  <a:pt x="23" y="192"/>
                </a:lnTo>
                <a:lnTo>
                  <a:pt x="22" y="192"/>
                </a:lnTo>
                <a:lnTo>
                  <a:pt x="22" y="191"/>
                </a:lnTo>
                <a:lnTo>
                  <a:pt x="21" y="191"/>
                </a:lnTo>
                <a:lnTo>
                  <a:pt x="20" y="191"/>
                </a:lnTo>
                <a:lnTo>
                  <a:pt x="20" y="190"/>
                </a:lnTo>
                <a:lnTo>
                  <a:pt x="19" y="190"/>
                </a:lnTo>
                <a:lnTo>
                  <a:pt x="18" y="190"/>
                </a:lnTo>
                <a:lnTo>
                  <a:pt x="18" y="189"/>
                </a:lnTo>
                <a:lnTo>
                  <a:pt x="17" y="189"/>
                </a:lnTo>
                <a:lnTo>
                  <a:pt x="17" y="188"/>
                </a:lnTo>
                <a:lnTo>
                  <a:pt x="16" y="188"/>
                </a:lnTo>
                <a:lnTo>
                  <a:pt x="16" y="187"/>
                </a:lnTo>
                <a:lnTo>
                  <a:pt x="16" y="186"/>
                </a:lnTo>
                <a:lnTo>
                  <a:pt x="15" y="186"/>
                </a:lnTo>
                <a:lnTo>
                  <a:pt x="14" y="186"/>
                </a:lnTo>
                <a:lnTo>
                  <a:pt x="13" y="186"/>
                </a:lnTo>
                <a:lnTo>
                  <a:pt x="12" y="186"/>
                </a:lnTo>
                <a:lnTo>
                  <a:pt x="13" y="186"/>
                </a:lnTo>
                <a:lnTo>
                  <a:pt x="14" y="186"/>
                </a:lnTo>
                <a:lnTo>
                  <a:pt x="15" y="186"/>
                </a:lnTo>
                <a:lnTo>
                  <a:pt x="16" y="186"/>
                </a:lnTo>
                <a:lnTo>
                  <a:pt x="17" y="186"/>
                </a:lnTo>
                <a:lnTo>
                  <a:pt x="17" y="184"/>
                </a:lnTo>
                <a:lnTo>
                  <a:pt x="18" y="184"/>
                </a:lnTo>
                <a:lnTo>
                  <a:pt x="18" y="183"/>
                </a:lnTo>
                <a:lnTo>
                  <a:pt x="19" y="183"/>
                </a:lnTo>
                <a:lnTo>
                  <a:pt x="19" y="184"/>
                </a:lnTo>
                <a:lnTo>
                  <a:pt x="20" y="184"/>
                </a:lnTo>
                <a:lnTo>
                  <a:pt x="20" y="185"/>
                </a:lnTo>
                <a:lnTo>
                  <a:pt x="21" y="185"/>
                </a:lnTo>
                <a:lnTo>
                  <a:pt x="21" y="186"/>
                </a:lnTo>
                <a:lnTo>
                  <a:pt x="22" y="186"/>
                </a:lnTo>
                <a:lnTo>
                  <a:pt x="22" y="185"/>
                </a:lnTo>
                <a:lnTo>
                  <a:pt x="22" y="184"/>
                </a:lnTo>
                <a:lnTo>
                  <a:pt x="22" y="183"/>
                </a:lnTo>
                <a:lnTo>
                  <a:pt x="23" y="183"/>
                </a:lnTo>
                <a:lnTo>
                  <a:pt x="24" y="183"/>
                </a:lnTo>
                <a:lnTo>
                  <a:pt x="24" y="184"/>
                </a:lnTo>
                <a:lnTo>
                  <a:pt x="25" y="184"/>
                </a:lnTo>
                <a:lnTo>
                  <a:pt x="25" y="185"/>
                </a:lnTo>
                <a:lnTo>
                  <a:pt x="26" y="185"/>
                </a:lnTo>
                <a:lnTo>
                  <a:pt x="26" y="186"/>
                </a:lnTo>
                <a:lnTo>
                  <a:pt x="27" y="186"/>
                </a:lnTo>
                <a:lnTo>
                  <a:pt x="27" y="185"/>
                </a:lnTo>
                <a:lnTo>
                  <a:pt x="28" y="185"/>
                </a:lnTo>
                <a:lnTo>
                  <a:pt x="29" y="185"/>
                </a:lnTo>
                <a:lnTo>
                  <a:pt x="29" y="184"/>
                </a:lnTo>
                <a:lnTo>
                  <a:pt x="29" y="183"/>
                </a:lnTo>
                <a:lnTo>
                  <a:pt x="29" y="182"/>
                </a:lnTo>
                <a:lnTo>
                  <a:pt x="29" y="181"/>
                </a:lnTo>
                <a:lnTo>
                  <a:pt x="29" y="180"/>
                </a:lnTo>
                <a:lnTo>
                  <a:pt x="30" y="180"/>
                </a:lnTo>
                <a:lnTo>
                  <a:pt x="30" y="179"/>
                </a:lnTo>
                <a:lnTo>
                  <a:pt x="31" y="179"/>
                </a:lnTo>
                <a:lnTo>
                  <a:pt x="31" y="178"/>
                </a:lnTo>
                <a:lnTo>
                  <a:pt x="32" y="178"/>
                </a:lnTo>
                <a:lnTo>
                  <a:pt x="32" y="177"/>
                </a:lnTo>
                <a:lnTo>
                  <a:pt x="32" y="176"/>
                </a:lnTo>
                <a:lnTo>
                  <a:pt x="33" y="176"/>
                </a:lnTo>
                <a:lnTo>
                  <a:pt x="33" y="175"/>
                </a:lnTo>
                <a:lnTo>
                  <a:pt x="34" y="175"/>
                </a:lnTo>
                <a:lnTo>
                  <a:pt x="35" y="175"/>
                </a:lnTo>
                <a:lnTo>
                  <a:pt x="35" y="174"/>
                </a:lnTo>
                <a:lnTo>
                  <a:pt x="35" y="173"/>
                </a:lnTo>
                <a:lnTo>
                  <a:pt x="36" y="173"/>
                </a:lnTo>
                <a:lnTo>
                  <a:pt x="37" y="172"/>
                </a:lnTo>
                <a:lnTo>
                  <a:pt x="37" y="171"/>
                </a:lnTo>
                <a:lnTo>
                  <a:pt x="38" y="171"/>
                </a:lnTo>
                <a:lnTo>
                  <a:pt x="38" y="170"/>
                </a:lnTo>
                <a:lnTo>
                  <a:pt x="38" y="169"/>
                </a:lnTo>
                <a:lnTo>
                  <a:pt x="37" y="169"/>
                </a:lnTo>
                <a:lnTo>
                  <a:pt x="37" y="168"/>
                </a:lnTo>
                <a:lnTo>
                  <a:pt x="37" y="167"/>
                </a:lnTo>
                <a:lnTo>
                  <a:pt x="38" y="167"/>
                </a:lnTo>
                <a:lnTo>
                  <a:pt x="39" y="167"/>
                </a:lnTo>
                <a:lnTo>
                  <a:pt x="39" y="168"/>
                </a:lnTo>
                <a:lnTo>
                  <a:pt x="39" y="167"/>
                </a:lnTo>
                <a:lnTo>
                  <a:pt x="39" y="166"/>
                </a:lnTo>
                <a:lnTo>
                  <a:pt x="40" y="166"/>
                </a:lnTo>
                <a:lnTo>
                  <a:pt x="40" y="165"/>
                </a:lnTo>
                <a:lnTo>
                  <a:pt x="40" y="164"/>
                </a:lnTo>
                <a:lnTo>
                  <a:pt x="41" y="164"/>
                </a:lnTo>
                <a:lnTo>
                  <a:pt x="41" y="163"/>
                </a:lnTo>
                <a:lnTo>
                  <a:pt x="41" y="162"/>
                </a:lnTo>
                <a:lnTo>
                  <a:pt x="41" y="161"/>
                </a:lnTo>
                <a:lnTo>
                  <a:pt x="41" y="160"/>
                </a:lnTo>
                <a:lnTo>
                  <a:pt x="41" y="159"/>
                </a:lnTo>
                <a:lnTo>
                  <a:pt x="41" y="158"/>
                </a:lnTo>
                <a:lnTo>
                  <a:pt x="42" y="157"/>
                </a:lnTo>
                <a:lnTo>
                  <a:pt x="42" y="156"/>
                </a:lnTo>
                <a:lnTo>
                  <a:pt x="43" y="156"/>
                </a:lnTo>
                <a:lnTo>
                  <a:pt x="43" y="155"/>
                </a:lnTo>
                <a:lnTo>
                  <a:pt x="43" y="154"/>
                </a:lnTo>
                <a:lnTo>
                  <a:pt x="44" y="154"/>
                </a:lnTo>
                <a:lnTo>
                  <a:pt x="44" y="153"/>
                </a:lnTo>
                <a:lnTo>
                  <a:pt x="44" y="152"/>
                </a:lnTo>
                <a:lnTo>
                  <a:pt x="44" y="151"/>
                </a:lnTo>
                <a:lnTo>
                  <a:pt x="43" y="151"/>
                </a:lnTo>
                <a:lnTo>
                  <a:pt x="42" y="151"/>
                </a:lnTo>
                <a:lnTo>
                  <a:pt x="42" y="150"/>
                </a:lnTo>
                <a:lnTo>
                  <a:pt x="41" y="150"/>
                </a:lnTo>
                <a:lnTo>
                  <a:pt x="40" y="150"/>
                </a:lnTo>
                <a:lnTo>
                  <a:pt x="39" y="150"/>
                </a:lnTo>
                <a:lnTo>
                  <a:pt x="38" y="150"/>
                </a:lnTo>
                <a:lnTo>
                  <a:pt x="38" y="149"/>
                </a:lnTo>
                <a:lnTo>
                  <a:pt x="37" y="149"/>
                </a:lnTo>
                <a:lnTo>
                  <a:pt x="37" y="148"/>
                </a:lnTo>
                <a:lnTo>
                  <a:pt x="36" y="148"/>
                </a:lnTo>
                <a:lnTo>
                  <a:pt x="36" y="147"/>
                </a:lnTo>
                <a:lnTo>
                  <a:pt x="36" y="146"/>
                </a:lnTo>
                <a:lnTo>
                  <a:pt x="35" y="146"/>
                </a:lnTo>
                <a:lnTo>
                  <a:pt x="35" y="145"/>
                </a:lnTo>
                <a:lnTo>
                  <a:pt x="35" y="144"/>
                </a:lnTo>
                <a:lnTo>
                  <a:pt x="35" y="143"/>
                </a:lnTo>
                <a:lnTo>
                  <a:pt x="34" y="143"/>
                </a:lnTo>
                <a:lnTo>
                  <a:pt x="34" y="142"/>
                </a:lnTo>
                <a:lnTo>
                  <a:pt x="34" y="141"/>
                </a:lnTo>
                <a:lnTo>
                  <a:pt x="33" y="141"/>
                </a:lnTo>
                <a:lnTo>
                  <a:pt x="32" y="141"/>
                </a:lnTo>
                <a:lnTo>
                  <a:pt x="32" y="140"/>
                </a:lnTo>
                <a:lnTo>
                  <a:pt x="31" y="140"/>
                </a:lnTo>
                <a:lnTo>
                  <a:pt x="30" y="140"/>
                </a:lnTo>
                <a:lnTo>
                  <a:pt x="29" y="140"/>
                </a:lnTo>
                <a:lnTo>
                  <a:pt x="28" y="140"/>
                </a:lnTo>
                <a:lnTo>
                  <a:pt x="27" y="139"/>
                </a:lnTo>
                <a:lnTo>
                  <a:pt x="26" y="139"/>
                </a:lnTo>
                <a:lnTo>
                  <a:pt x="26" y="140"/>
                </a:lnTo>
                <a:lnTo>
                  <a:pt x="25" y="140"/>
                </a:lnTo>
                <a:lnTo>
                  <a:pt x="25" y="141"/>
                </a:lnTo>
                <a:lnTo>
                  <a:pt x="24" y="141"/>
                </a:lnTo>
                <a:lnTo>
                  <a:pt x="24" y="142"/>
                </a:lnTo>
                <a:lnTo>
                  <a:pt x="23" y="142"/>
                </a:lnTo>
                <a:lnTo>
                  <a:pt x="22" y="142"/>
                </a:lnTo>
                <a:lnTo>
                  <a:pt x="22" y="141"/>
                </a:lnTo>
                <a:lnTo>
                  <a:pt x="21" y="141"/>
                </a:lnTo>
                <a:lnTo>
                  <a:pt x="20" y="141"/>
                </a:lnTo>
                <a:lnTo>
                  <a:pt x="19" y="141"/>
                </a:lnTo>
                <a:lnTo>
                  <a:pt x="18" y="141"/>
                </a:lnTo>
                <a:lnTo>
                  <a:pt x="17" y="141"/>
                </a:lnTo>
                <a:lnTo>
                  <a:pt x="16" y="141"/>
                </a:lnTo>
                <a:lnTo>
                  <a:pt x="15" y="141"/>
                </a:lnTo>
                <a:lnTo>
                  <a:pt x="15" y="140"/>
                </a:lnTo>
                <a:lnTo>
                  <a:pt x="15" y="139"/>
                </a:lnTo>
                <a:lnTo>
                  <a:pt x="14" y="139"/>
                </a:lnTo>
                <a:lnTo>
                  <a:pt x="14" y="140"/>
                </a:lnTo>
                <a:lnTo>
                  <a:pt x="14" y="141"/>
                </a:lnTo>
                <a:lnTo>
                  <a:pt x="14" y="140"/>
                </a:lnTo>
                <a:lnTo>
                  <a:pt x="13" y="140"/>
                </a:lnTo>
                <a:lnTo>
                  <a:pt x="13" y="141"/>
                </a:lnTo>
                <a:lnTo>
                  <a:pt x="14" y="141"/>
                </a:lnTo>
                <a:lnTo>
                  <a:pt x="13" y="141"/>
                </a:lnTo>
                <a:lnTo>
                  <a:pt x="12" y="141"/>
                </a:lnTo>
                <a:lnTo>
                  <a:pt x="12" y="140"/>
                </a:lnTo>
                <a:lnTo>
                  <a:pt x="11" y="140"/>
                </a:lnTo>
                <a:lnTo>
                  <a:pt x="11" y="139"/>
                </a:lnTo>
                <a:lnTo>
                  <a:pt x="11" y="140"/>
                </a:lnTo>
                <a:lnTo>
                  <a:pt x="11" y="141"/>
                </a:lnTo>
                <a:lnTo>
                  <a:pt x="10" y="141"/>
                </a:lnTo>
                <a:lnTo>
                  <a:pt x="10" y="140"/>
                </a:lnTo>
                <a:lnTo>
                  <a:pt x="10" y="139"/>
                </a:lnTo>
                <a:lnTo>
                  <a:pt x="10" y="138"/>
                </a:lnTo>
                <a:lnTo>
                  <a:pt x="10" y="137"/>
                </a:lnTo>
                <a:lnTo>
                  <a:pt x="9" y="137"/>
                </a:lnTo>
                <a:lnTo>
                  <a:pt x="8" y="137"/>
                </a:lnTo>
                <a:lnTo>
                  <a:pt x="7" y="137"/>
                </a:lnTo>
                <a:lnTo>
                  <a:pt x="7" y="138"/>
                </a:lnTo>
                <a:lnTo>
                  <a:pt x="6" y="138"/>
                </a:lnTo>
                <a:lnTo>
                  <a:pt x="6" y="137"/>
                </a:lnTo>
                <a:lnTo>
                  <a:pt x="6" y="136"/>
                </a:lnTo>
                <a:lnTo>
                  <a:pt x="6" y="135"/>
                </a:lnTo>
                <a:lnTo>
                  <a:pt x="6" y="134"/>
                </a:lnTo>
                <a:lnTo>
                  <a:pt x="6" y="132"/>
                </a:lnTo>
                <a:lnTo>
                  <a:pt x="6" y="131"/>
                </a:lnTo>
                <a:lnTo>
                  <a:pt x="6" y="130"/>
                </a:lnTo>
                <a:lnTo>
                  <a:pt x="6" y="129"/>
                </a:lnTo>
                <a:lnTo>
                  <a:pt x="6" y="128"/>
                </a:lnTo>
                <a:lnTo>
                  <a:pt x="6" y="127"/>
                </a:lnTo>
                <a:lnTo>
                  <a:pt x="6" y="126"/>
                </a:lnTo>
                <a:lnTo>
                  <a:pt x="5" y="125"/>
                </a:lnTo>
                <a:lnTo>
                  <a:pt x="5" y="124"/>
                </a:lnTo>
                <a:lnTo>
                  <a:pt x="6" y="124"/>
                </a:lnTo>
                <a:lnTo>
                  <a:pt x="6" y="123"/>
                </a:lnTo>
                <a:lnTo>
                  <a:pt x="5" y="123"/>
                </a:lnTo>
                <a:lnTo>
                  <a:pt x="4" y="122"/>
                </a:lnTo>
                <a:lnTo>
                  <a:pt x="3" y="122"/>
                </a:lnTo>
                <a:lnTo>
                  <a:pt x="3" y="123"/>
                </a:lnTo>
                <a:lnTo>
                  <a:pt x="2" y="123"/>
                </a:lnTo>
                <a:lnTo>
                  <a:pt x="2" y="124"/>
                </a:lnTo>
                <a:lnTo>
                  <a:pt x="1" y="124"/>
                </a:lnTo>
                <a:lnTo>
                  <a:pt x="0" y="123"/>
                </a:lnTo>
                <a:lnTo>
                  <a:pt x="0" y="122"/>
                </a:lnTo>
                <a:lnTo>
                  <a:pt x="0" y="121"/>
                </a:lnTo>
                <a:lnTo>
                  <a:pt x="0" y="120"/>
                </a:lnTo>
                <a:lnTo>
                  <a:pt x="0" y="119"/>
                </a:lnTo>
                <a:lnTo>
                  <a:pt x="1" y="119"/>
                </a:lnTo>
                <a:lnTo>
                  <a:pt x="2" y="119"/>
                </a:lnTo>
                <a:lnTo>
                  <a:pt x="3" y="118"/>
                </a:lnTo>
                <a:lnTo>
                  <a:pt x="3" y="117"/>
                </a:lnTo>
                <a:lnTo>
                  <a:pt x="4" y="116"/>
                </a:lnTo>
                <a:lnTo>
                  <a:pt x="4" y="115"/>
                </a:lnTo>
                <a:lnTo>
                  <a:pt x="4" y="114"/>
                </a:lnTo>
                <a:lnTo>
                  <a:pt x="4" y="113"/>
                </a:lnTo>
                <a:lnTo>
                  <a:pt x="4" y="112"/>
                </a:lnTo>
                <a:lnTo>
                  <a:pt x="5" y="111"/>
                </a:lnTo>
                <a:lnTo>
                  <a:pt x="5" y="110"/>
                </a:lnTo>
                <a:lnTo>
                  <a:pt x="5" y="109"/>
                </a:lnTo>
                <a:lnTo>
                  <a:pt x="5" y="108"/>
                </a:lnTo>
                <a:lnTo>
                  <a:pt x="5" y="107"/>
                </a:lnTo>
                <a:lnTo>
                  <a:pt x="5" y="106"/>
                </a:lnTo>
                <a:lnTo>
                  <a:pt x="5" y="105"/>
                </a:lnTo>
                <a:lnTo>
                  <a:pt x="6" y="105"/>
                </a:lnTo>
                <a:lnTo>
                  <a:pt x="5" y="105"/>
                </a:lnTo>
                <a:lnTo>
                  <a:pt x="5" y="104"/>
                </a:lnTo>
                <a:lnTo>
                  <a:pt x="5" y="103"/>
                </a:lnTo>
                <a:lnTo>
                  <a:pt x="5" y="102"/>
                </a:lnTo>
                <a:lnTo>
                  <a:pt x="6" y="102"/>
                </a:lnTo>
                <a:lnTo>
                  <a:pt x="7" y="102"/>
                </a:lnTo>
                <a:lnTo>
                  <a:pt x="8" y="102"/>
                </a:lnTo>
                <a:lnTo>
                  <a:pt x="7" y="102"/>
                </a:lnTo>
                <a:lnTo>
                  <a:pt x="6" y="101"/>
                </a:lnTo>
                <a:lnTo>
                  <a:pt x="6" y="100"/>
                </a:lnTo>
                <a:lnTo>
                  <a:pt x="7" y="100"/>
                </a:lnTo>
                <a:lnTo>
                  <a:pt x="7" y="99"/>
                </a:lnTo>
                <a:lnTo>
                  <a:pt x="8" y="99"/>
                </a:lnTo>
                <a:lnTo>
                  <a:pt x="9" y="99"/>
                </a:lnTo>
                <a:lnTo>
                  <a:pt x="9" y="98"/>
                </a:lnTo>
                <a:lnTo>
                  <a:pt x="10" y="97"/>
                </a:lnTo>
                <a:lnTo>
                  <a:pt x="10" y="96"/>
                </a:lnTo>
                <a:lnTo>
                  <a:pt x="11" y="96"/>
                </a:lnTo>
                <a:lnTo>
                  <a:pt x="12" y="96"/>
                </a:lnTo>
                <a:lnTo>
                  <a:pt x="13" y="96"/>
                </a:lnTo>
                <a:lnTo>
                  <a:pt x="13" y="95"/>
                </a:lnTo>
                <a:lnTo>
                  <a:pt x="13" y="94"/>
                </a:lnTo>
                <a:lnTo>
                  <a:pt x="14" y="93"/>
                </a:lnTo>
                <a:lnTo>
                  <a:pt x="15" y="92"/>
                </a:lnTo>
                <a:lnTo>
                  <a:pt x="15" y="91"/>
                </a:lnTo>
                <a:lnTo>
                  <a:pt x="16" y="90"/>
                </a:lnTo>
                <a:lnTo>
                  <a:pt x="16" y="89"/>
                </a:lnTo>
                <a:lnTo>
                  <a:pt x="16" y="88"/>
                </a:lnTo>
                <a:lnTo>
                  <a:pt x="16" y="87"/>
                </a:lnTo>
                <a:lnTo>
                  <a:pt x="17" y="87"/>
                </a:lnTo>
                <a:lnTo>
                  <a:pt x="17" y="86"/>
                </a:lnTo>
                <a:lnTo>
                  <a:pt x="17" y="85"/>
                </a:lnTo>
                <a:lnTo>
                  <a:pt x="18" y="84"/>
                </a:lnTo>
                <a:lnTo>
                  <a:pt x="18" y="83"/>
                </a:lnTo>
                <a:lnTo>
                  <a:pt x="19" y="83"/>
                </a:lnTo>
                <a:lnTo>
                  <a:pt x="19" y="82"/>
                </a:lnTo>
                <a:lnTo>
                  <a:pt x="20" y="81"/>
                </a:lnTo>
                <a:lnTo>
                  <a:pt x="20" y="80"/>
                </a:lnTo>
                <a:lnTo>
                  <a:pt x="21" y="79"/>
                </a:lnTo>
                <a:lnTo>
                  <a:pt x="22" y="79"/>
                </a:lnTo>
                <a:lnTo>
                  <a:pt x="22" y="78"/>
                </a:lnTo>
                <a:lnTo>
                  <a:pt x="22" y="77"/>
                </a:lnTo>
                <a:lnTo>
                  <a:pt x="23" y="77"/>
                </a:lnTo>
                <a:lnTo>
                  <a:pt x="24" y="77"/>
                </a:lnTo>
                <a:lnTo>
                  <a:pt x="25" y="77"/>
                </a:lnTo>
                <a:lnTo>
                  <a:pt x="26" y="77"/>
                </a:lnTo>
                <a:lnTo>
                  <a:pt x="25" y="77"/>
                </a:lnTo>
                <a:lnTo>
                  <a:pt x="26" y="77"/>
                </a:lnTo>
                <a:lnTo>
                  <a:pt x="26" y="76"/>
                </a:lnTo>
                <a:lnTo>
                  <a:pt x="27" y="76"/>
                </a:lnTo>
                <a:lnTo>
                  <a:pt x="27" y="75"/>
                </a:lnTo>
                <a:lnTo>
                  <a:pt x="28" y="74"/>
                </a:lnTo>
                <a:lnTo>
                  <a:pt x="28" y="73"/>
                </a:lnTo>
                <a:lnTo>
                  <a:pt x="28" y="72"/>
                </a:lnTo>
                <a:lnTo>
                  <a:pt x="29" y="71"/>
                </a:lnTo>
                <a:lnTo>
                  <a:pt x="29" y="70"/>
                </a:lnTo>
                <a:lnTo>
                  <a:pt x="29" y="69"/>
                </a:lnTo>
                <a:lnTo>
                  <a:pt x="29" y="68"/>
                </a:lnTo>
                <a:lnTo>
                  <a:pt x="29" y="67"/>
                </a:lnTo>
                <a:lnTo>
                  <a:pt x="30" y="66"/>
                </a:lnTo>
                <a:lnTo>
                  <a:pt x="31" y="65"/>
                </a:lnTo>
                <a:lnTo>
                  <a:pt x="31" y="64"/>
                </a:lnTo>
                <a:lnTo>
                  <a:pt x="30" y="64"/>
                </a:lnTo>
                <a:lnTo>
                  <a:pt x="30" y="63"/>
                </a:lnTo>
                <a:lnTo>
                  <a:pt x="30" y="62"/>
                </a:lnTo>
                <a:lnTo>
                  <a:pt x="30" y="61"/>
                </a:lnTo>
                <a:lnTo>
                  <a:pt x="30" y="60"/>
                </a:lnTo>
                <a:lnTo>
                  <a:pt x="30" y="59"/>
                </a:lnTo>
                <a:lnTo>
                  <a:pt x="29" y="58"/>
                </a:lnTo>
                <a:lnTo>
                  <a:pt x="29" y="57"/>
                </a:lnTo>
                <a:lnTo>
                  <a:pt x="29" y="56"/>
                </a:lnTo>
                <a:lnTo>
                  <a:pt x="29" y="55"/>
                </a:lnTo>
                <a:lnTo>
                  <a:pt x="28" y="54"/>
                </a:lnTo>
                <a:lnTo>
                  <a:pt x="28" y="53"/>
                </a:lnTo>
                <a:lnTo>
                  <a:pt x="28" y="52"/>
                </a:lnTo>
                <a:lnTo>
                  <a:pt x="27" y="52"/>
                </a:lnTo>
                <a:lnTo>
                  <a:pt x="27" y="51"/>
                </a:lnTo>
                <a:lnTo>
                  <a:pt x="26" y="51"/>
                </a:lnTo>
                <a:lnTo>
                  <a:pt x="25" y="51"/>
                </a:lnTo>
                <a:lnTo>
                  <a:pt x="25" y="50"/>
                </a:lnTo>
                <a:lnTo>
                  <a:pt x="24" y="49"/>
                </a:lnTo>
                <a:lnTo>
                  <a:pt x="24" y="48"/>
                </a:lnTo>
                <a:lnTo>
                  <a:pt x="24" y="47"/>
                </a:lnTo>
                <a:lnTo>
                  <a:pt x="25" y="46"/>
                </a:lnTo>
                <a:lnTo>
                  <a:pt x="25" y="45"/>
                </a:lnTo>
                <a:lnTo>
                  <a:pt x="26" y="45"/>
                </a:lnTo>
                <a:lnTo>
                  <a:pt x="29" y="45"/>
                </a:lnTo>
                <a:lnTo>
                  <a:pt x="30" y="45"/>
                </a:lnTo>
                <a:lnTo>
                  <a:pt x="31" y="45"/>
                </a:lnTo>
                <a:lnTo>
                  <a:pt x="32" y="45"/>
                </a:lnTo>
                <a:lnTo>
                  <a:pt x="32" y="46"/>
                </a:lnTo>
                <a:lnTo>
                  <a:pt x="32" y="47"/>
                </a:lnTo>
                <a:lnTo>
                  <a:pt x="32" y="48"/>
                </a:lnTo>
                <a:lnTo>
                  <a:pt x="33" y="48"/>
                </a:lnTo>
                <a:lnTo>
                  <a:pt x="33" y="49"/>
                </a:lnTo>
                <a:lnTo>
                  <a:pt x="34" y="49"/>
                </a:lnTo>
                <a:lnTo>
                  <a:pt x="34" y="50"/>
                </a:lnTo>
                <a:lnTo>
                  <a:pt x="35" y="50"/>
                </a:lnTo>
                <a:lnTo>
                  <a:pt x="35" y="49"/>
                </a:lnTo>
                <a:lnTo>
                  <a:pt x="36" y="49"/>
                </a:lnTo>
                <a:lnTo>
                  <a:pt x="37" y="48"/>
                </a:lnTo>
                <a:lnTo>
                  <a:pt x="38" y="48"/>
                </a:lnTo>
                <a:lnTo>
                  <a:pt x="39" y="48"/>
                </a:lnTo>
                <a:lnTo>
                  <a:pt x="40" y="48"/>
                </a:lnTo>
                <a:lnTo>
                  <a:pt x="40" y="49"/>
                </a:lnTo>
                <a:lnTo>
                  <a:pt x="41" y="49"/>
                </a:lnTo>
                <a:lnTo>
                  <a:pt x="42" y="49"/>
                </a:lnTo>
                <a:lnTo>
                  <a:pt x="43" y="49"/>
                </a:lnTo>
                <a:lnTo>
                  <a:pt x="44" y="49"/>
                </a:lnTo>
                <a:lnTo>
                  <a:pt x="45" y="49"/>
                </a:lnTo>
                <a:lnTo>
                  <a:pt x="46" y="49"/>
                </a:lnTo>
                <a:lnTo>
                  <a:pt x="47" y="49"/>
                </a:lnTo>
                <a:lnTo>
                  <a:pt x="47" y="50"/>
                </a:lnTo>
                <a:lnTo>
                  <a:pt x="48" y="50"/>
                </a:lnTo>
                <a:lnTo>
                  <a:pt x="49" y="50"/>
                </a:lnTo>
                <a:lnTo>
                  <a:pt x="49" y="49"/>
                </a:lnTo>
                <a:lnTo>
                  <a:pt x="50" y="49"/>
                </a:lnTo>
                <a:lnTo>
                  <a:pt x="51" y="49"/>
                </a:lnTo>
                <a:lnTo>
                  <a:pt x="52" y="49"/>
                </a:lnTo>
                <a:lnTo>
                  <a:pt x="52" y="50"/>
                </a:lnTo>
                <a:lnTo>
                  <a:pt x="52" y="51"/>
                </a:lnTo>
                <a:lnTo>
                  <a:pt x="53" y="51"/>
                </a:lnTo>
                <a:lnTo>
                  <a:pt x="53" y="52"/>
                </a:lnTo>
                <a:lnTo>
                  <a:pt x="54" y="52"/>
                </a:lnTo>
                <a:lnTo>
                  <a:pt x="54" y="51"/>
                </a:lnTo>
                <a:lnTo>
                  <a:pt x="55" y="51"/>
                </a:lnTo>
                <a:lnTo>
                  <a:pt x="56" y="51"/>
                </a:lnTo>
                <a:lnTo>
                  <a:pt x="56" y="52"/>
                </a:lnTo>
                <a:lnTo>
                  <a:pt x="57" y="52"/>
                </a:lnTo>
                <a:lnTo>
                  <a:pt x="56" y="52"/>
                </a:lnTo>
                <a:lnTo>
                  <a:pt x="55" y="52"/>
                </a:lnTo>
                <a:lnTo>
                  <a:pt x="54" y="52"/>
                </a:lnTo>
                <a:lnTo>
                  <a:pt x="54" y="53"/>
                </a:lnTo>
                <a:lnTo>
                  <a:pt x="54" y="54"/>
                </a:lnTo>
                <a:lnTo>
                  <a:pt x="55" y="54"/>
                </a:lnTo>
                <a:lnTo>
                  <a:pt x="55" y="55"/>
                </a:lnTo>
                <a:lnTo>
                  <a:pt x="56" y="55"/>
                </a:lnTo>
                <a:lnTo>
                  <a:pt x="57" y="55"/>
                </a:lnTo>
                <a:lnTo>
                  <a:pt x="57" y="56"/>
                </a:lnTo>
                <a:lnTo>
                  <a:pt x="58" y="56"/>
                </a:lnTo>
                <a:lnTo>
                  <a:pt x="58" y="55"/>
                </a:lnTo>
                <a:lnTo>
                  <a:pt x="59" y="55"/>
                </a:lnTo>
                <a:lnTo>
                  <a:pt x="60" y="55"/>
                </a:lnTo>
                <a:lnTo>
                  <a:pt x="60" y="56"/>
                </a:lnTo>
                <a:lnTo>
                  <a:pt x="60" y="55"/>
                </a:lnTo>
                <a:lnTo>
                  <a:pt x="61" y="55"/>
                </a:lnTo>
                <a:lnTo>
                  <a:pt x="62" y="55"/>
                </a:lnTo>
                <a:lnTo>
                  <a:pt x="63" y="55"/>
                </a:lnTo>
                <a:lnTo>
                  <a:pt x="63" y="54"/>
                </a:lnTo>
                <a:lnTo>
                  <a:pt x="63" y="53"/>
                </a:lnTo>
                <a:lnTo>
                  <a:pt x="63" y="52"/>
                </a:lnTo>
                <a:lnTo>
                  <a:pt x="63" y="51"/>
                </a:lnTo>
                <a:lnTo>
                  <a:pt x="64" y="51"/>
                </a:lnTo>
                <a:lnTo>
                  <a:pt x="65" y="51"/>
                </a:lnTo>
                <a:lnTo>
                  <a:pt x="66" y="51"/>
                </a:lnTo>
                <a:lnTo>
                  <a:pt x="66" y="52"/>
                </a:lnTo>
                <a:lnTo>
                  <a:pt x="66" y="53"/>
                </a:lnTo>
                <a:lnTo>
                  <a:pt x="66" y="54"/>
                </a:lnTo>
                <a:lnTo>
                  <a:pt x="67" y="54"/>
                </a:lnTo>
                <a:lnTo>
                  <a:pt x="67" y="55"/>
                </a:lnTo>
                <a:lnTo>
                  <a:pt x="67" y="56"/>
                </a:lnTo>
                <a:lnTo>
                  <a:pt x="68" y="56"/>
                </a:lnTo>
                <a:lnTo>
                  <a:pt x="69" y="56"/>
                </a:lnTo>
                <a:lnTo>
                  <a:pt x="70" y="56"/>
                </a:lnTo>
                <a:lnTo>
                  <a:pt x="70" y="55"/>
                </a:lnTo>
                <a:lnTo>
                  <a:pt x="69" y="55"/>
                </a:lnTo>
                <a:lnTo>
                  <a:pt x="68" y="55"/>
                </a:lnTo>
                <a:lnTo>
                  <a:pt x="68" y="54"/>
                </a:lnTo>
                <a:lnTo>
                  <a:pt x="68" y="53"/>
                </a:lnTo>
                <a:lnTo>
                  <a:pt x="69" y="53"/>
                </a:lnTo>
                <a:lnTo>
                  <a:pt x="69" y="54"/>
                </a:lnTo>
                <a:lnTo>
                  <a:pt x="70" y="54"/>
                </a:lnTo>
                <a:lnTo>
                  <a:pt x="71" y="54"/>
                </a:lnTo>
                <a:lnTo>
                  <a:pt x="71" y="53"/>
                </a:lnTo>
                <a:lnTo>
                  <a:pt x="70" y="53"/>
                </a:lnTo>
                <a:lnTo>
                  <a:pt x="70" y="52"/>
                </a:lnTo>
                <a:lnTo>
                  <a:pt x="69" y="52"/>
                </a:lnTo>
                <a:lnTo>
                  <a:pt x="69" y="51"/>
                </a:lnTo>
                <a:lnTo>
                  <a:pt x="70" y="51"/>
                </a:lnTo>
                <a:lnTo>
                  <a:pt x="71" y="51"/>
                </a:lnTo>
                <a:lnTo>
                  <a:pt x="72" y="51"/>
                </a:lnTo>
                <a:lnTo>
                  <a:pt x="72" y="50"/>
                </a:lnTo>
                <a:lnTo>
                  <a:pt x="71" y="50"/>
                </a:lnTo>
                <a:lnTo>
                  <a:pt x="71" y="49"/>
                </a:lnTo>
                <a:lnTo>
                  <a:pt x="70" y="49"/>
                </a:lnTo>
                <a:lnTo>
                  <a:pt x="71" y="49"/>
                </a:lnTo>
                <a:lnTo>
                  <a:pt x="71" y="50"/>
                </a:lnTo>
                <a:lnTo>
                  <a:pt x="72" y="50"/>
                </a:lnTo>
                <a:lnTo>
                  <a:pt x="72" y="49"/>
                </a:lnTo>
                <a:lnTo>
                  <a:pt x="72" y="48"/>
                </a:lnTo>
                <a:lnTo>
                  <a:pt x="72" y="47"/>
                </a:lnTo>
                <a:lnTo>
                  <a:pt x="72" y="46"/>
                </a:lnTo>
                <a:lnTo>
                  <a:pt x="72" y="47"/>
                </a:lnTo>
                <a:lnTo>
                  <a:pt x="72" y="48"/>
                </a:lnTo>
                <a:lnTo>
                  <a:pt x="72" y="47"/>
                </a:lnTo>
                <a:lnTo>
                  <a:pt x="73" y="47"/>
                </a:lnTo>
                <a:lnTo>
                  <a:pt x="74" y="47"/>
                </a:lnTo>
                <a:lnTo>
                  <a:pt x="75" y="47"/>
                </a:lnTo>
                <a:lnTo>
                  <a:pt x="75" y="48"/>
                </a:lnTo>
                <a:lnTo>
                  <a:pt x="75" y="47"/>
                </a:lnTo>
                <a:lnTo>
                  <a:pt x="76" y="47"/>
                </a:lnTo>
                <a:lnTo>
                  <a:pt x="77" y="47"/>
                </a:lnTo>
                <a:lnTo>
                  <a:pt x="76" y="47"/>
                </a:lnTo>
                <a:lnTo>
                  <a:pt x="76" y="46"/>
                </a:lnTo>
                <a:lnTo>
                  <a:pt x="77" y="46"/>
                </a:lnTo>
                <a:lnTo>
                  <a:pt x="78" y="47"/>
                </a:lnTo>
                <a:lnTo>
                  <a:pt x="80" y="49"/>
                </a:lnTo>
                <a:lnTo>
                  <a:pt x="80" y="50"/>
                </a:lnTo>
                <a:lnTo>
                  <a:pt x="81" y="50"/>
                </a:lnTo>
                <a:lnTo>
                  <a:pt x="82" y="51"/>
                </a:lnTo>
                <a:lnTo>
                  <a:pt x="85" y="53"/>
                </a:lnTo>
                <a:lnTo>
                  <a:pt x="85" y="54"/>
                </a:lnTo>
                <a:lnTo>
                  <a:pt x="86" y="54"/>
                </a:lnTo>
                <a:lnTo>
                  <a:pt x="86" y="55"/>
                </a:lnTo>
                <a:lnTo>
                  <a:pt x="87" y="55"/>
                </a:lnTo>
                <a:lnTo>
                  <a:pt x="88" y="55"/>
                </a:lnTo>
                <a:lnTo>
                  <a:pt x="89" y="55"/>
                </a:lnTo>
                <a:lnTo>
                  <a:pt x="90" y="55"/>
                </a:lnTo>
                <a:lnTo>
                  <a:pt x="91" y="55"/>
                </a:lnTo>
                <a:lnTo>
                  <a:pt x="91" y="56"/>
                </a:lnTo>
                <a:lnTo>
                  <a:pt x="92" y="56"/>
                </a:lnTo>
                <a:lnTo>
                  <a:pt x="93" y="56"/>
                </a:lnTo>
                <a:lnTo>
                  <a:pt x="93" y="57"/>
                </a:lnTo>
                <a:lnTo>
                  <a:pt x="92" y="57"/>
                </a:lnTo>
                <a:lnTo>
                  <a:pt x="92" y="58"/>
                </a:lnTo>
                <a:lnTo>
                  <a:pt x="92" y="59"/>
                </a:lnTo>
                <a:lnTo>
                  <a:pt x="92" y="61"/>
                </a:lnTo>
                <a:lnTo>
                  <a:pt x="92" y="62"/>
                </a:lnTo>
                <a:lnTo>
                  <a:pt x="96" y="64"/>
                </a:lnTo>
                <a:lnTo>
                  <a:pt x="96" y="65"/>
                </a:lnTo>
                <a:lnTo>
                  <a:pt x="97" y="65"/>
                </a:lnTo>
                <a:lnTo>
                  <a:pt x="98" y="65"/>
                </a:lnTo>
                <a:lnTo>
                  <a:pt x="98" y="64"/>
                </a:lnTo>
                <a:lnTo>
                  <a:pt x="99" y="64"/>
                </a:lnTo>
                <a:lnTo>
                  <a:pt x="100" y="64"/>
                </a:lnTo>
                <a:lnTo>
                  <a:pt x="101" y="64"/>
                </a:lnTo>
                <a:lnTo>
                  <a:pt x="102" y="64"/>
                </a:lnTo>
                <a:lnTo>
                  <a:pt x="102" y="65"/>
                </a:lnTo>
                <a:lnTo>
                  <a:pt x="103" y="65"/>
                </a:lnTo>
                <a:lnTo>
                  <a:pt x="103" y="66"/>
                </a:lnTo>
                <a:lnTo>
                  <a:pt x="104" y="66"/>
                </a:lnTo>
                <a:lnTo>
                  <a:pt x="104" y="67"/>
                </a:lnTo>
                <a:lnTo>
                  <a:pt x="104" y="68"/>
                </a:lnTo>
                <a:lnTo>
                  <a:pt x="105" y="68"/>
                </a:lnTo>
                <a:lnTo>
                  <a:pt x="106" y="68"/>
                </a:lnTo>
                <a:lnTo>
                  <a:pt x="106" y="69"/>
                </a:lnTo>
                <a:lnTo>
                  <a:pt x="106" y="70"/>
                </a:lnTo>
                <a:lnTo>
                  <a:pt x="107" y="70"/>
                </a:lnTo>
                <a:lnTo>
                  <a:pt x="107" y="71"/>
                </a:lnTo>
                <a:lnTo>
                  <a:pt x="107" y="72"/>
                </a:lnTo>
                <a:lnTo>
                  <a:pt x="108" y="75"/>
                </a:lnTo>
                <a:lnTo>
                  <a:pt x="107" y="77"/>
                </a:lnTo>
                <a:lnTo>
                  <a:pt x="106" y="79"/>
                </a:lnTo>
                <a:lnTo>
                  <a:pt x="106" y="80"/>
                </a:lnTo>
                <a:lnTo>
                  <a:pt x="114" y="80"/>
                </a:lnTo>
                <a:lnTo>
                  <a:pt x="121" y="77"/>
                </a:lnTo>
                <a:lnTo>
                  <a:pt x="123" y="77"/>
                </a:lnTo>
                <a:lnTo>
                  <a:pt x="124" y="77"/>
                </a:lnTo>
                <a:lnTo>
                  <a:pt x="125" y="77"/>
                </a:lnTo>
                <a:lnTo>
                  <a:pt x="126" y="77"/>
                </a:lnTo>
                <a:lnTo>
                  <a:pt x="131" y="75"/>
                </a:lnTo>
                <a:lnTo>
                  <a:pt x="132" y="75"/>
                </a:lnTo>
                <a:lnTo>
                  <a:pt x="133" y="75"/>
                </a:lnTo>
                <a:lnTo>
                  <a:pt x="134" y="75"/>
                </a:lnTo>
                <a:lnTo>
                  <a:pt x="135" y="75"/>
                </a:lnTo>
                <a:lnTo>
                  <a:pt x="139" y="71"/>
                </a:lnTo>
                <a:lnTo>
                  <a:pt x="140" y="71"/>
                </a:lnTo>
                <a:lnTo>
                  <a:pt x="140" y="70"/>
                </a:lnTo>
                <a:lnTo>
                  <a:pt x="141" y="70"/>
                </a:lnTo>
                <a:lnTo>
                  <a:pt x="142" y="70"/>
                </a:lnTo>
                <a:lnTo>
                  <a:pt x="143" y="70"/>
                </a:lnTo>
                <a:lnTo>
                  <a:pt x="144" y="70"/>
                </a:lnTo>
                <a:lnTo>
                  <a:pt x="145" y="70"/>
                </a:lnTo>
                <a:lnTo>
                  <a:pt x="146" y="70"/>
                </a:lnTo>
                <a:lnTo>
                  <a:pt x="147" y="70"/>
                </a:lnTo>
                <a:lnTo>
                  <a:pt x="148" y="70"/>
                </a:lnTo>
                <a:lnTo>
                  <a:pt x="149" y="70"/>
                </a:lnTo>
                <a:lnTo>
                  <a:pt x="150" y="70"/>
                </a:lnTo>
                <a:lnTo>
                  <a:pt x="150" y="71"/>
                </a:lnTo>
                <a:lnTo>
                  <a:pt x="150" y="72"/>
                </a:lnTo>
                <a:lnTo>
                  <a:pt x="151" y="73"/>
                </a:lnTo>
                <a:lnTo>
                  <a:pt x="152" y="73"/>
                </a:lnTo>
                <a:lnTo>
                  <a:pt x="153" y="74"/>
                </a:lnTo>
                <a:lnTo>
                  <a:pt x="154" y="74"/>
                </a:lnTo>
                <a:lnTo>
                  <a:pt x="155" y="74"/>
                </a:lnTo>
                <a:lnTo>
                  <a:pt x="159" y="75"/>
                </a:lnTo>
                <a:lnTo>
                  <a:pt x="160" y="76"/>
                </a:lnTo>
                <a:lnTo>
                  <a:pt x="161" y="76"/>
                </a:lnTo>
                <a:lnTo>
                  <a:pt x="163" y="76"/>
                </a:lnTo>
                <a:lnTo>
                  <a:pt x="165" y="75"/>
                </a:lnTo>
                <a:lnTo>
                  <a:pt x="165" y="74"/>
                </a:lnTo>
                <a:lnTo>
                  <a:pt x="165" y="73"/>
                </a:lnTo>
                <a:lnTo>
                  <a:pt x="166" y="72"/>
                </a:lnTo>
                <a:lnTo>
                  <a:pt x="166" y="71"/>
                </a:lnTo>
                <a:lnTo>
                  <a:pt x="168" y="70"/>
                </a:lnTo>
                <a:lnTo>
                  <a:pt x="170" y="68"/>
                </a:lnTo>
                <a:lnTo>
                  <a:pt x="170" y="67"/>
                </a:lnTo>
                <a:lnTo>
                  <a:pt x="171" y="67"/>
                </a:lnTo>
                <a:lnTo>
                  <a:pt x="173" y="68"/>
                </a:lnTo>
                <a:lnTo>
                  <a:pt x="174" y="67"/>
                </a:lnTo>
                <a:lnTo>
                  <a:pt x="175" y="67"/>
                </a:lnTo>
                <a:lnTo>
                  <a:pt x="176" y="67"/>
                </a:lnTo>
                <a:lnTo>
                  <a:pt x="178" y="68"/>
                </a:lnTo>
                <a:lnTo>
                  <a:pt x="179" y="67"/>
                </a:lnTo>
                <a:lnTo>
                  <a:pt x="179" y="66"/>
                </a:lnTo>
                <a:lnTo>
                  <a:pt x="178" y="64"/>
                </a:lnTo>
                <a:lnTo>
                  <a:pt x="177" y="63"/>
                </a:lnTo>
                <a:lnTo>
                  <a:pt x="177" y="60"/>
                </a:lnTo>
                <a:lnTo>
                  <a:pt x="177" y="57"/>
                </a:lnTo>
                <a:lnTo>
                  <a:pt x="178" y="57"/>
                </a:lnTo>
                <a:lnTo>
                  <a:pt x="179" y="54"/>
                </a:lnTo>
                <a:lnTo>
                  <a:pt x="179" y="52"/>
                </a:lnTo>
                <a:lnTo>
                  <a:pt x="179" y="51"/>
                </a:lnTo>
                <a:lnTo>
                  <a:pt x="179" y="47"/>
                </a:lnTo>
                <a:lnTo>
                  <a:pt x="179" y="46"/>
                </a:lnTo>
                <a:lnTo>
                  <a:pt x="179" y="45"/>
                </a:lnTo>
                <a:lnTo>
                  <a:pt x="178" y="45"/>
                </a:lnTo>
                <a:lnTo>
                  <a:pt x="176" y="42"/>
                </a:lnTo>
                <a:lnTo>
                  <a:pt x="175" y="40"/>
                </a:lnTo>
                <a:lnTo>
                  <a:pt x="175" y="38"/>
                </a:lnTo>
                <a:lnTo>
                  <a:pt x="174" y="36"/>
                </a:lnTo>
                <a:lnTo>
                  <a:pt x="174" y="35"/>
                </a:lnTo>
                <a:lnTo>
                  <a:pt x="174" y="34"/>
                </a:lnTo>
                <a:lnTo>
                  <a:pt x="176" y="33"/>
                </a:lnTo>
                <a:lnTo>
                  <a:pt x="176" y="32"/>
                </a:lnTo>
                <a:lnTo>
                  <a:pt x="177" y="31"/>
                </a:lnTo>
                <a:lnTo>
                  <a:pt x="177" y="30"/>
                </a:lnTo>
                <a:lnTo>
                  <a:pt x="178" y="28"/>
                </a:lnTo>
                <a:lnTo>
                  <a:pt x="178" y="27"/>
                </a:lnTo>
                <a:lnTo>
                  <a:pt x="178" y="25"/>
                </a:lnTo>
                <a:lnTo>
                  <a:pt x="179" y="25"/>
                </a:lnTo>
                <a:lnTo>
                  <a:pt x="179" y="24"/>
                </a:lnTo>
                <a:lnTo>
                  <a:pt x="179" y="19"/>
                </a:lnTo>
                <a:lnTo>
                  <a:pt x="181" y="16"/>
                </a:lnTo>
                <a:lnTo>
                  <a:pt x="181" y="15"/>
                </a:lnTo>
                <a:lnTo>
                  <a:pt x="181" y="14"/>
                </a:lnTo>
                <a:lnTo>
                  <a:pt x="181" y="13"/>
                </a:lnTo>
                <a:lnTo>
                  <a:pt x="182" y="13"/>
                </a:lnTo>
                <a:lnTo>
                  <a:pt x="182" y="11"/>
                </a:lnTo>
                <a:lnTo>
                  <a:pt x="181" y="9"/>
                </a:lnTo>
                <a:lnTo>
                  <a:pt x="180" y="7"/>
                </a:lnTo>
                <a:lnTo>
                  <a:pt x="179" y="6"/>
                </a:lnTo>
                <a:lnTo>
                  <a:pt x="180" y="5"/>
                </a:lnTo>
                <a:lnTo>
                  <a:pt x="181" y="2"/>
                </a:lnTo>
                <a:lnTo>
                  <a:pt x="182" y="0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44" name="Freeform 213"/>
          <p:cNvSpPr>
            <a:spLocks/>
          </p:cNvSpPr>
          <p:nvPr/>
        </p:nvSpPr>
        <p:spPr bwMode="auto">
          <a:xfrm>
            <a:off x="1251072" y="5182160"/>
            <a:ext cx="85340" cy="97222"/>
          </a:xfrm>
          <a:custGeom>
            <a:avLst/>
            <a:gdLst>
              <a:gd name="T0" fmla="*/ 0 w 86"/>
              <a:gd name="T1" fmla="*/ 35 h 103"/>
              <a:gd name="T2" fmla="*/ 2 w 86"/>
              <a:gd name="T3" fmla="*/ 30 h 103"/>
              <a:gd name="T4" fmla="*/ 1 w 86"/>
              <a:gd name="T5" fmla="*/ 25 h 103"/>
              <a:gd name="T6" fmla="*/ 15 w 86"/>
              <a:gd name="T7" fmla="*/ 16 h 103"/>
              <a:gd name="T8" fmla="*/ 19 w 86"/>
              <a:gd name="T9" fmla="*/ 12 h 103"/>
              <a:gd name="T10" fmla="*/ 22 w 86"/>
              <a:gd name="T11" fmla="*/ 13 h 103"/>
              <a:gd name="T12" fmla="*/ 28 w 86"/>
              <a:gd name="T13" fmla="*/ 12 h 103"/>
              <a:gd name="T14" fmla="*/ 31 w 86"/>
              <a:gd name="T15" fmla="*/ 10 h 103"/>
              <a:gd name="T16" fmla="*/ 34 w 86"/>
              <a:gd name="T17" fmla="*/ 7 h 103"/>
              <a:gd name="T18" fmla="*/ 37 w 86"/>
              <a:gd name="T19" fmla="*/ 4 h 103"/>
              <a:gd name="T20" fmla="*/ 40 w 86"/>
              <a:gd name="T21" fmla="*/ 0 h 103"/>
              <a:gd name="T22" fmla="*/ 43 w 86"/>
              <a:gd name="T23" fmla="*/ 4 h 103"/>
              <a:gd name="T24" fmla="*/ 47 w 86"/>
              <a:gd name="T25" fmla="*/ 6 h 103"/>
              <a:gd name="T26" fmla="*/ 51 w 86"/>
              <a:gd name="T27" fmla="*/ 7 h 103"/>
              <a:gd name="T28" fmla="*/ 53 w 86"/>
              <a:gd name="T29" fmla="*/ 8 h 103"/>
              <a:gd name="T30" fmla="*/ 58 w 86"/>
              <a:gd name="T31" fmla="*/ 12 h 103"/>
              <a:gd name="T32" fmla="*/ 60 w 86"/>
              <a:gd name="T33" fmla="*/ 15 h 103"/>
              <a:gd name="T34" fmla="*/ 62 w 86"/>
              <a:gd name="T35" fmla="*/ 16 h 103"/>
              <a:gd name="T36" fmla="*/ 64 w 86"/>
              <a:gd name="T37" fmla="*/ 19 h 103"/>
              <a:gd name="T38" fmla="*/ 66 w 86"/>
              <a:gd name="T39" fmla="*/ 21 h 103"/>
              <a:gd name="T40" fmla="*/ 70 w 86"/>
              <a:gd name="T41" fmla="*/ 22 h 103"/>
              <a:gd name="T42" fmla="*/ 73 w 86"/>
              <a:gd name="T43" fmla="*/ 23 h 103"/>
              <a:gd name="T44" fmla="*/ 78 w 86"/>
              <a:gd name="T45" fmla="*/ 27 h 103"/>
              <a:gd name="T46" fmla="*/ 83 w 86"/>
              <a:gd name="T47" fmla="*/ 29 h 103"/>
              <a:gd name="T48" fmla="*/ 86 w 86"/>
              <a:gd name="T49" fmla="*/ 33 h 103"/>
              <a:gd name="T50" fmla="*/ 85 w 86"/>
              <a:gd name="T51" fmla="*/ 36 h 103"/>
              <a:gd name="T52" fmla="*/ 81 w 86"/>
              <a:gd name="T53" fmla="*/ 37 h 103"/>
              <a:gd name="T54" fmla="*/ 78 w 86"/>
              <a:gd name="T55" fmla="*/ 38 h 103"/>
              <a:gd name="T56" fmla="*/ 75 w 86"/>
              <a:gd name="T57" fmla="*/ 39 h 103"/>
              <a:gd name="T58" fmla="*/ 72 w 86"/>
              <a:gd name="T59" fmla="*/ 42 h 103"/>
              <a:gd name="T60" fmla="*/ 71 w 86"/>
              <a:gd name="T61" fmla="*/ 47 h 103"/>
              <a:gd name="T62" fmla="*/ 71 w 86"/>
              <a:gd name="T63" fmla="*/ 50 h 103"/>
              <a:gd name="T64" fmla="*/ 72 w 86"/>
              <a:gd name="T65" fmla="*/ 54 h 103"/>
              <a:gd name="T66" fmla="*/ 70 w 86"/>
              <a:gd name="T67" fmla="*/ 57 h 103"/>
              <a:gd name="T68" fmla="*/ 69 w 86"/>
              <a:gd name="T69" fmla="*/ 59 h 103"/>
              <a:gd name="T70" fmla="*/ 68 w 86"/>
              <a:gd name="T71" fmla="*/ 64 h 103"/>
              <a:gd name="T72" fmla="*/ 66 w 86"/>
              <a:gd name="T73" fmla="*/ 66 h 103"/>
              <a:gd name="T74" fmla="*/ 64 w 86"/>
              <a:gd name="T75" fmla="*/ 67 h 103"/>
              <a:gd name="T76" fmla="*/ 60 w 86"/>
              <a:gd name="T77" fmla="*/ 73 h 103"/>
              <a:gd name="T78" fmla="*/ 60 w 86"/>
              <a:gd name="T79" fmla="*/ 80 h 103"/>
              <a:gd name="T80" fmla="*/ 65 w 86"/>
              <a:gd name="T81" fmla="*/ 85 h 103"/>
              <a:gd name="T82" fmla="*/ 65 w 86"/>
              <a:gd name="T83" fmla="*/ 87 h 103"/>
              <a:gd name="T84" fmla="*/ 64 w 86"/>
              <a:gd name="T85" fmla="*/ 90 h 103"/>
              <a:gd name="T86" fmla="*/ 62 w 86"/>
              <a:gd name="T87" fmla="*/ 92 h 103"/>
              <a:gd name="T88" fmla="*/ 60 w 86"/>
              <a:gd name="T89" fmla="*/ 93 h 103"/>
              <a:gd name="T90" fmla="*/ 60 w 86"/>
              <a:gd name="T91" fmla="*/ 96 h 103"/>
              <a:gd name="T92" fmla="*/ 57 w 86"/>
              <a:gd name="T93" fmla="*/ 98 h 103"/>
              <a:gd name="T94" fmla="*/ 54 w 86"/>
              <a:gd name="T95" fmla="*/ 99 h 103"/>
              <a:gd name="T96" fmla="*/ 52 w 86"/>
              <a:gd name="T97" fmla="*/ 100 h 103"/>
              <a:gd name="T98" fmla="*/ 51 w 86"/>
              <a:gd name="T99" fmla="*/ 103 h 103"/>
              <a:gd name="T100" fmla="*/ 48 w 86"/>
              <a:gd name="T101" fmla="*/ 101 h 103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86"/>
              <a:gd name="T154" fmla="*/ 0 h 103"/>
              <a:gd name="T155" fmla="*/ 86 w 86"/>
              <a:gd name="T156" fmla="*/ 103 h 103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86" h="103">
                <a:moveTo>
                  <a:pt x="0" y="42"/>
                </a:moveTo>
                <a:lnTo>
                  <a:pt x="1" y="39"/>
                </a:lnTo>
                <a:lnTo>
                  <a:pt x="1" y="38"/>
                </a:lnTo>
                <a:lnTo>
                  <a:pt x="0" y="35"/>
                </a:lnTo>
                <a:lnTo>
                  <a:pt x="0" y="34"/>
                </a:lnTo>
                <a:lnTo>
                  <a:pt x="1" y="33"/>
                </a:lnTo>
                <a:lnTo>
                  <a:pt x="2" y="31"/>
                </a:lnTo>
                <a:lnTo>
                  <a:pt x="2" y="30"/>
                </a:lnTo>
                <a:lnTo>
                  <a:pt x="2" y="29"/>
                </a:lnTo>
                <a:lnTo>
                  <a:pt x="1" y="29"/>
                </a:lnTo>
                <a:lnTo>
                  <a:pt x="1" y="26"/>
                </a:lnTo>
                <a:lnTo>
                  <a:pt x="1" y="25"/>
                </a:lnTo>
                <a:lnTo>
                  <a:pt x="2" y="24"/>
                </a:lnTo>
                <a:lnTo>
                  <a:pt x="3" y="23"/>
                </a:lnTo>
                <a:lnTo>
                  <a:pt x="9" y="19"/>
                </a:lnTo>
                <a:lnTo>
                  <a:pt x="15" y="16"/>
                </a:lnTo>
                <a:lnTo>
                  <a:pt x="16" y="14"/>
                </a:lnTo>
                <a:lnTo>
                  <a:pt x="16" y="13"/>
                </a:lnTo>
                <a:lnTo>
                  <a:pt x="17" y="12"/>
                </a:lnTo>
                <a:lnTo>
                  <a:pt x="19" y="12"/>
                </a:lnTo>
                <a:lnTo>
                  <a:pt x="21" y="12"/>
                </a:lnTo>
                <a:lnTo>
                  <a:pt x="22" y="13"/>
                </a:lnTo>
                <a:lnTo>
                  <a:pt x="22" y="12"/>
                </a:lnTo>
                <a:lnTo>
                  <a:pt x="22" y="13"/>
                </a:lnTo>
                <a:lnTo>
                  <a:pt x="23" y="12"/>
                </a:lnTo>
                <a:lnTo>
                  <a:pt x="24" y="11"/>
                </a:lnTo>
                <a:lnTo>
                  <a:pt x="26" y="12"/>
                </a:lnTo>
                <a:lnTo>
                  <a:pt x="28" y="12"/>
                </a:lnTo>
                <a:lnTo>
                  <a:pt x="29" y="13"/>
                </a:lnTo>
                <a:lnTo>
                  <a:pt x="30" y="12"/>
                </a:lnTo>
                <a:lnTo>
                  <a:pt x="30" y="11"/>
                </a:lnTo>
                <a:lnTo>
                  <a:pt x="31" y="10"/>
                </a:lnTo>
                <a:lnTo>
                  <a:pt x="32" y="10"/>
                </a:lnTo>
                <a:lnTo>
                  <a:pt x="32" y="9"/>
                </a:lnTo>
                <a:lnTo>
                  <a:pt x="33" y="8"/>
                </a:lnTo>
                <a:lnTo>
                  <a:pt x="34" y="7"/>
                </a:lnTo>
                <a:lnTo>
                  <a:pt x="35" y="6"/>
                </a:lnTo>
                <a:lnTo>
                  <a:pt x="36" y="6"/>
                </a:lnTo>
                <a:lnTo>
                  <a:pt x="36" y="5"/>
                </a:lnTo>
                <a:lnTo>
                  <a:pt x="37" y="4"/>
                </a:lnTo>
                <a:lnTo>
                  <a:pt x="37" y="3"/>
                </a:lnTo>
                <a:lnTo>
                  <a:pt x="38" y="2"/>
                </a:lnTo>
                <a:lnTo>
                  <a:pt x="39" y="0"/>
                </a:lnTo>
                <a:lnTo>
                  <a:pt x="40" y="0"/>
                </a:lnTo>
                <a:lnTo>
                  <a:pt x="41" y="2"/>
                </a:lnTo>
                <a:lnTo>
                  <a:pt x="41" y="3"/>
                </a:lnTo>
                <a:lnTo>
                  <a:pt x="43" y="4"/>
                </a:lnTo>
                <a:lnTo>
                  <a:pt x="44" y="4"/>
                </a:lnTo>
                <a:lnTo>
                  <a:pt x="45" y="4"/>
                </a:lnTo>
                <a:lnTo>
                  <a:pt x="46" y="4"/>
                </a:lnTo>
                <a:lnTo>
                  <a:pt x="47" y="6"/>
                </a:lnTo>
                <a:lnTo>
                  <a:pt x="47" y="7"/>
                </a:lnTo>
                <a:lnTo>
                  <a:pt x="49" y="7"/>
                </a:lnTo>
                <a:lnTo>
                  <a:pt x="51" y="7"/>
                </a:lnTo>
                <a:lnTo>
                  <a:pt x="52" y="7"/>
                </a:lnTo>
                <a:lnTo>
                  <a:pt x="53" y="7"/>
                </a:lnTo>
                <a:lnTo>
                  <a:pt x="53" y="8"/>
                </a:lnTo>
                <a:lnTo>
                  <a:pt x="53" y="9"/>
                </a:lnTo>
                <a:lnTo>
                  <a:pt x="55" y="10"/>
                </a:lnTo>
                <a:lnTo>
                  <a:pt x="57" y="12"/>
                </a:lnTo>
                <a:lnTo>
                  <a:pt x="58" y="12"/>
                </a:lnTo>
                <a:lnTo>
                  <a:pt x="58" y="13"/>
                </a:lnTo>
                <a:lnTo>
                  <a:pt x="59" y="13"/>
                </a:lnTo>
                <a:lnTo>
                  <a:pt x="60" y="14"/>
                </a:lnTo>
                <a:lnTo>
                  <a:pt x="60" y="15"/>
                </a:lnTo>
                <a:lnTo>
                  <a:pt x="60" y="16"/>
                </a:lnTo>
                <a:lnTo>
                  <a:pt x="61" y="16"/>
                </a:lnTo>
                <a:lnTo>
                  <a:pt x="62" y="16"/>
                </a:lnTo>
                <a:lnTo>
                  <a:pt x="62" y="17"/>
                </a:lnTo>
                <a:lnTo>
                  <a:pt x="63" y="18"/>
                </a:lnTo>
                <a:lnTo>
                  <a:pt x="64" y="18"/>
                </a:lnTo>
                <a:lnTo>
                  <a:pt x="64" y="19"/>
                </a:lnTo>
                <a:lnTo>
                  <a:pt x="66" y="19"/>
                </a:lnTo>
                <a:lnTo>
                  <a:pt x="66" y="20"/>
                </a:lnTo>
                <a:lnTo>
                  <a:pt x="66" y="21"/>
                </a:lnTo>
                <a:lnTo>
                  <a:pt x="67" y="21"/>
                </a:lnTo>
                <a:lnTo>
                  <a:pt x="68" y="21"/>
                </a:lnTo>
                <a:lnTo>
                  <a:pt x="69" y="22"/>
                </a:lnTo>
                <a:lnTo>
                  <a:pt x="70" y="22"/>
                </a:lnTo>
                <a:lnTo>
                  <a:pt x="71" y="22"/>
                </a:lnTo>
                <a:lnTo>
                  <a:pt x="72" y="22"/>
                </a:lnTo>
                <a:lnTo>
                  <a:pt x="72" y="23"/>
                </a:lnTo>
                <a:lnTo>
                  <a:pt x="73" y="23"/>
                </a:lnTo>
                <a:lnTo>
                  <a:pt x="75" y="24"/>
                </a:lnTo>
                <a:lnTo>
                  <a:pt x="77" y="25"/>
                </a:lnTo>
                <a:lnTo>
                  <a:pt x="78" y="25"/>
                </a:lnTo>
                <a:lnTo>
                  <a:pt x="78" y="27"/>
                </a:lnTo>
                <a:lnTo>
                  <a:pt x="80" y="28"/>
                </a:lnTo>
                <a:lnTo>
                  <a:pt x="81" y="29"/>
                </a:lnTo>
                <a:lnTo>
                  <a:pt x="82" y="29"/>
                </a:lnTo>
                <a:lnTo>
                  <a:pt x="83" y="29"/>
                </a:lnTo>
                <a:lnTo>
                  <a:pt x="84" y="30"/>
                </a:lnTo>
                <a:lnTo>
                  <a:pt x="85" y="31"/>
                </a:lnTo>
                <a:lnTo>
                  <a:pt x="85" y="32"/>
                </a:lnTo>
                <a:lnTo>
                  <a:pt x="86" y="33"/>
                </a:lnTo>
                <a:lnTo>
                  <a:pt x="86" y="34"/>
                </a:lnTo>
                <a:lnTo>
                  <a:pt x="85" y="35"/>
                </a:lnTo>
                <a:lnTo>
                  <a:pt x="85" y="36"/>
                </a:lnTo>
                <a:lnTo>
                  <a:pt x="84" y="37"/>
                </a:lnTo>
                <a:lnTo>
                  <a:pt x="83" y="37"/>
                </a:lnTo>
                <a:lnTo>
                  <a:pt x="82" y="37"/>
                </a:lnTo>
                <a:lnTo>
                  <a:pt x="81" y="37"/>
                </a:lnTo>
                <a:lnTo>
                  <a:pt x="81" y="38"/>
                </a:lnTo>
                <a:lnTo>
                  <a:pt x="80" y="38"/>
                </a:lnTo>
                <a:lnTo>
                  <a:pt x="79" y="38"/>
                </a:lnTo>
                <a:lnTo>
                  <a:pt x="78" y="38"/>
                </a:lnTo>
                <a:lnTo>
                  <a:pt x="78" y="39"/>
                </a:lnTo>
                <a:lnTo>
                  <a:pt x="77" y="39"/>
                </a:lnTo>
                <a:lnTo>
                  <a:pt x="76" y="39"/>
                </a:lnTo>
                <a:lnTo>
                  <a:pt x="75" y="39"/>
                </a:lnTo>
                <a:lnTo>
                  <a:pt x="74" y="40"/>
                </a:lnTo>
                <a:lnTo>
                  <a:pt x="74" y="41"/>
                </a:lnTo>
                <a:lnTo>
                  <a:pt x="73" y="42"/>
                </a:lnTo>
                <a:lnTo>
                  <a:pt x="72" y="42"/>
                </a:lnTo>
                <a:lnTo>
                  <a:pt x="72" y="43"/>
                </a:lnTo>
                <a:lnTo>
                  <a:pt x="72" y="44"/>
                </a:lnTo>
                <a:lnTo>
                  <a:pt x="72" y="46"/>
                </a:lnTo>
                <a:lnTo>
                  <a:pt x="71" y="47"/>
                </a:lnTo>
                <a:lnTo>
                  <a:pt x="71" y="48"/>
                </a:lnTo>
                <a:lnTo>
                  <a:pt x="71" y="49"/>
                </a:lnTo>
                <a:lnTo>
                  <a:pt x="71" y="50"/>
                </a:lnTo>
                <a:lnTo>
                  <a:pt x="72" y="51"/>
                </a:lnTo>
                <a:lnTo>
                  <a:pt x="72" y="52"/>
                </a:lnTo>
                <a:lnTo>
                  <a:pt x="72" y="53"/>
                </a:lnTo>
                <a:lnTo>
                  <a:pt x="72" y="54"/>
                </a:lnTo>
                <a:lnTo>
                  <a:pt x="71" y="55"/>
                </a:lnTo>
                <a:lnTo>
                  <a:pt x="70" y="55"/>
                </a:lnTo>
                <a:lnTo>
                  <a:pt x="70" y="56"/>
                </a:lnTo>
                <a:lnTo>
                  <a:pt x="70" y="57"/>
                </a:lnTo>
                <a:lnTo>
                  <a:pt x="71" y="57"/>
                </a:lnTo>
                <a:lnTo>
                  <a:pt x="70" y="57"/>
                </a:lnTo>
                <a:lnTo>
                  <a:pt x="70" y="58"/>
                </a:lnTo>
                <a:lnTo>
                  <a:pt x="69" y="59"/>
                </a:lnTo>
                <a:lnTo>
                  <a:pt x="69" y="61"/>
                </a:lnTo>
                <a:lnTo>
                  <a:pt x="68" y="62"/>
                </a:lnTo>
                <a:lnTo>
                  <a:pt x="68" y="64"/>
                </a:lnTo>
                <a:lnTo>
                  <a:pt x="67" y="64"/>
                </a:lnTo>
                <a:lnTo>
                  <a:pt x="67" y="65"/>
                </a:lnTo>
                <a:lnTo>
                  <a:pt x="66" y="65"/>
                </a:lnTo>
                <a:lnTo>
                  <a:pt x="66" y="66"/>
                </a:lnTo>
                <a:lnTo>
                  <a:pt x="65" y="67"/>
                </a:lnTo>
                <a:lnTo>
                  <a:pt x="64" y="67"/>
                </a:lnTo>
                <a:lnTo>
                  <a:pt x="64" y="68"/>
                </a:lnTo>
                <a:lnTo>
                  <a:pt x="63" y="69"/>
                </a:lnTo>
                <a:lnTo>
                  <a:pt x="60" y="71"/>
                </a:lnTo>
                <a:lnTo>
                  <a:pt x="60" y="73"/>
                </a:lnTo>
                <a:lnTo>
                  <a:pt x="59" y="73"/>
                </a:lnTo>
                <a:lnTo>
                  <a:pt x="57" y="78"/>
                </a:lnTo>
                <a:lnTo>
                  <a:pt x="59" y="80"/>
                </a:lnTo>
                <a:lnTo>
                  <a:pt x="60" y="80"/>
                </a:lnTo>
                <a:lnTo>
                  <a:pt x="63" y="81"/>
                </a:lnTo>
                <a:lnTo>
                  <a:pt x="65" y="82"/>
                </a:lnTo>
                <a:lnTo>
                  <a:pt x="65" y="84"/>
                </a:lnTo>
                <a:lnTo>
                  <a:pt x="65" y="85"/>
                </a:lnTo>
                <a:lnTo>
                  <a:pt x="66" y="86"/>
                </a:lnTo>
                <a:lnTo>
                  <a:pt x="66" y="87"/>
                </a:lnTo>
                <a:lnTo>
                  <a:pt x="65" y="87"/>
                </a:lnTo>
                <a:lnTo>
                  <a:pt x="65" y="88"/>
                </a:lnTo>
                <a:lnTo>
                  <a:pt x="65" y="89"/>
                </a:lnTo>
                <a:lnTo>
                  <a:pt x="64" y="89"/>
                </a:lnTo>
                <a:lnTo>
                  <a:pt x="64" y="90"/>
                </a:lnTo>
                <a:lnTo>
                  <a:pt x="64" y="91"/>
                </a:lnTo>
                <a:lnTo>
                  <a:pt x="63" y="91"/>
                </a:lnTo>
                <a:lnTo>
                  <a:pt x="63" y="92"/>
                </a:lnTo>
                <a:lnTo>
                  <a:pt x="62" y="92"/>
                </a:lnTo>
                <a:lnTo>
                  <a:pt x="62" y="93"/>
                </a:lnTo>
                <a:lnTo>
                  <a:pt x="61" y="93"/>
                </a:lnTo>
                <a:lnTo>
                  <a:pt x="60" y="93"/>
                </a:lnTo>
                <a:lnTo>
                  <a:pt x="60" y="94"/>
                </a:lnTo>
                <a:lnTo>
                  <a:pt x="60" y="95"/>
                </a:lnTo>
                <a:lnTo>
                  <a:pt x="60" y="96"/>
                </a:lnTo>
                <a:lnTo>
                  <a:pt x="59" y="96"/>
                </a:lnTo>
                <a:lnTo>
                  <a:pt x="58" y="96"/>
                </a:lnTo>
                <a:lnTo>
                  <a:pt x="58" y="97"/>
                </a:lnTo>
                <a:lnTo>
                  <a:pt x="57" y="98"/>
                </a:lnTo>
                <a:lnTo>
                  <a:pt x="56" y="99"/>
                </a:lnTo>
                <a:lnTo>
                  <a:pt x="55" y="99"/>
                </a:lnTo>
                <a:lnTo>
                  <a:pt x="54" y="99"/>
                </a:lnTo>
                <a:lnTo>
                  <a:pt x="53" y="99"/>
                </a:lnTo>
                <a:lnTo>
                  <a:pt x="53" y="100"/>
                </a:lnTo>
                <a:lnTo>
                  <a:pt x="52" y="100"/>
                </a:lnTo>
                <a:lnTo>
                  <a:pt x="52" y="101"/>
                </a:lnTo>
                <a:lnTo>
                  <a:pt x="51" y="101"/>
                </a:lnTo>
                <a:lnTo>
                  <a:pt x="51" y="102"/>
                </a:lnTo>
                <a:lnTo>
                  <a:pt x="51" y="103"/>
                </a:lnTo>
                <a:lnTo>
                  <a:pt x="50" y="103"/>
                </a:lnTo>
                <a:lnTo>
                  <a:pt x="50" y="102"/>
                </a:lnTo>
                <a:lnTo>
                  <a:pt x="49" y="101"/>
                </a:lnTo>
                <a:lnTo>
                  <a:pt x="48" y="101"/>
                </a:lnTo>
                <a:lnTo>
                  <a:pt x="48" y="102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45" name="Freeform 214"/>
          <p:cNvSpPr>
            <a:spLocks noEditPoints="1"/>
          </p:cNvSpPr>
          <p:nvPr/>
        </p:nvSpPr>
        <p:spPr bwMode="auto">
          <a:xfrm>
            <a:off x="1035738" y="5351118"/>
            <a:ext cx="78394" cy="68904"/>
          </a:xfrm>
          <a:custGeom>
            <a:avLst/>
            <a:gdLst>
              <a:gd name="T0" fmla="*/ 51 w 79"/>
              <a:gd name="T1" fmla="*/ 50 h 73"/>
              <a:gd name="T2" fmla="*/ 54 w 79"/>
              <a:gd name="T3" fmla="*/ 53 h 73"/>
              <a:gd name="T4" fmla="*/ 58 w 79"/>
              <a:gd name="T5" fmla="*/ 55 h 73"/>
              <a:gd name="T6" fmla="*/ 62 w 79"/>
              <a:gd name="T7" fmla="*/ 55 h 73"/>
              <a:gd name="T8" fmla="*/ 61 w 79"/>
              <a:gd name="T9" fmla="*/ 59 h 73"/>
              <a:gd name="T10" fmla="*/ 58 w 79"/>
              <a:gd name="T11" fmla="*/ 62 h 73"/>
              <a:gd name="T12" fmla="*/ 61 w 79"/>
              <a:gd name="T13" fmla="*/ 66 h 73"/>
              <a:gd name="T14" fmla="*/ 60 w 79"/>
              <a:gd name="T15" fmla="*/ 71 h 73"/>
              <a:gd name="T16" fmla="*/ 56 w 79"/>
              <a:gd name="T17" fmla="*/ 72 h 73"/>
              <a:gd name="T18" fmla="*/ 52 w 79"/>
              <a:gd name="T19" fmla="*/ 69 h 73"/>
              <a:gd name="T20" fmla="*/ 47 w 79"/>
              <a:gd name="T21" fmla="*/ 68 h 73"/>
              <a:gd name="T22" fmla="*/ 43 w 79"/>
              <a:gd name="T23" fmla="*/ 67 h 73"/>
              <a:gd name="T24" fmla="*/ 39 w 79"/>
              <a:gd name="T25" fmla="*/ 65 h 73"/>
              <a:gd name="T26" fmla="*/ 34 w 79"/>
              <a:gd name="T27" fmla="*/ 63 h 73"/>
              <a:gd name="T28" fmla="*/ 32 w 79"/>
              <a:gd name="T29" fmla="*/ 66 h 73"/>
              <a:gd name="T30" fmla="*/ 31 w 79"/>
              <a:gd name="T31" fmla="*/ 70 h 73"/>
              <a:gd name="T32" fmla="*/ 20 w 79"/>
              <a:gd name="T33" fmla="*/ 68 h 73"/>
              <a:gd name="T34" fmla="*/ 15 w 79"/>
              <a:gd name="T35" fmla="*/ 69 h 73"/>
              <a:gd name="T36" fmla="*/ 11 w 79"/>
              <a:gd name="T37" fmla="*/ 71 h 73"/>
              <a:gd name="T38" fmla="*/ 6 w 79"/>
              <a:gd name="T39" fmla="*/ 68 h 73"/>
              <a:gd name="T40" fmla="*/ 4 w 79"/>
              <a:gd name="T41" fmla="*/ 62 h 73"/>
              <a:gd name="T42" fmla="*/ 1 w 79"/>
              <a:gd name="T43" fmla="*/ 59 h 73"/>
              <a:gd name="T44" fmla="*/ 2 w 79"/>
              <a:gd name="T45" fmla="*/ 55 h 73"/>
              <a:gd name="T46" fmla="*/ 1 w 79"/>
              <a:gd name="T47" fmla="*/ 51 h 73"/>
              <a:gd name="T48" fmla="*/ 4 w 79"/>
              <a:gd name="T49" fmla="*/ 48 h 73"/>
              <a:gd name="T50" fmla="*/ 2 w 79"/>
              <a:gd name="T51" fmla="*/ 42 h 73"/>
              <a:gd name="T52" fmla="*/ 2 w 79"/>
              <a:gd name="T53" fmla="*/ 37 h 73"/>
              <a:gd name="T54" fmla="*/ 4 w 79"/>
              <a:gd name="T55" fmla="*/ 29 h 73"/>
              <a:gd name="T56" fmla="*/ 16 w 79"/>
              <a:gd name="T57" fmla="*/ 25 h 73"/>
              <a:gd name="T58" fmla="*/ 19 w 79"/>
              <a:gd name="T59" fmla="*/ 24 h 73"/>
              <a:gd name="T60" fmla="*/ 23 w 79"/>
              <a:gd name="T61" fmla="*/ 23 h 73"/>
              <a:gd name="T62" fmla="*/ 26 w 79"/>
              <a:gd name="T63" fmla="*/ 24 h 73"/>
              <a:gd name="T64" fmla="*/ 27 w 79"/>
              <a:gd name="T65" fmla="*/ 21 h 73"/>
              <a:gd name="T66" fmla="*/ 26 w 79"/>
              <a:gd name="T67" fmla="*/ 17 h 73"/>
              <a:gd name="T68" fmla="*/ 28 w 79"/>
              <a:gd name="T69" fmla="*/ 13 h 73"/>
              <a:gd name="T70" fmla="*/ 33 w 79"/>
              <a:gd name="T71" fmla="*/ 11 h 73"/>
              <a:gd name="T72" fmla="*/ 36 w 79"/>
              <a:gd name="T73" fmla="*/ 5 h 73"/>
              <a:gd name="T74" fmla="*/ 40 w 79"/>
              <a:gd name="T75" fmla="*/ 1 h 73"/>
              <a:gd name="T76" fmla="*/ 45 w 79"/>
              <a:gd name="T77" fmla="*/ 1 h 73"/>
              <a:gd name="T78" fmla="*/ 46 w 79"/>
              <a:gd name="T79" fmla="*/ 2 h 73"/>
              <a:gd name="T80" fmla="*/ 48 w 79"/>
              <a:gd name="T81" fmla="*/ 3 h 73"/>
              <a:gd name="T82" fmla="*/ 50 w 79"/>
              <a:gd name="T83" fmla="*/ 4 h 73"/>
              <a:gd name="T84" fmla="*/ 53 w 79"/>
              <a:gd name="T85" fmla="*/ 4 h 73"/>
              <a:gd name="T86" fmla="*/ 58 w 79"/>
              <a:gd name="T87" fmla="*/ 5 h 73"/>
              <a:gd name="T88" fmla="*/ 61 w 79"/>
              <a:gd name="T89" fmla="*/ 2 h 73"/>
              <a:gd name="T90" fmla="*/ 67 w 79"/>
              <a:gd name="T91" fmla="*/ 3 h 73"/>
              <a:gd name="T92" fmla="*/ 70 w 79"/>
              <a:gd name="T93" fmla="*/ 6 h 73"/>
              <a:gd name="T94" fmla="*/ 71 w 79"/>
              <a:gd name="T95" fmla="*/ 10 h 73"/>
              <a:gd name="T96" fmla="*/ 75 w 79"/>
              <a:gd name="T97" fmla="*/ 13 h 73"/>
              <a:gd name="T98" fmla="*/ 79 w 79"/>
              <a:gd name="T99" fmla="*/ 15 h 73"/>
              <a:gd name="T100" fmla="*/ 77 w 79"/>
              <a:gd name="T101" fmla="*/ 19 h 73"/>
              <a:gd name="T102" fmla="*/ 76 w 79"/>
              <a:gd name="T103" fmla="*/ 24 h 73"/>
              <a:gd name="T104" fmla="*/ 74 w 79"/>
              <a:gd name="T105" fmla="*/ 29 h 73"/>
              <a:gd name="T106" fmla="*/ 72 w 79"/>
              <a:gd name="T107" fmla="*/ 31 h 73"/>
              <a:gd name="T108" fmla="*/ 71 w 79"/>
              <a:gd name="T109" fmla="*/ 36 h 73"/>
              <a:gd name="T110" fmla="*/ 68 w 79"/>
              <a:gd name="T111" fmla="*/ 38 h 73"/>
              <a:gd name="T112" fmla="*/ 66 w 79"/>
              <a:gd name="T113" fmla="*/ 42 h 73"/>
              <a:gd name="T114" fmla="*/ 64 w 79"/>
              <a:gd name="T115" fmla="*/ 47 h 73"/>
              <a:gd name="T116" fmla="*/ 60 w 79"/>
              <a:gd name="T117" fmla="*/ 48 h 73"/>
              <a:gd name="T118" fmla="*/ 57 w 79"/>
              <a:gd name="T119" fmla="*/ 47 h 73"/>
              <a:gd name="T120" fmla="*/ 54 w 79"/>
              <a:gd name="T121" fmla="*/ 47 h 73"/>
              <a:gd name="T122" fmla="*/ 51 w 79"/>
              <a:gd name="T123" fmla="*/ 49 h 73"/>
              <a:gd name="T124" fmla="*/ 8 w 79"/>
              <a:gd name="T125" fmla="*/ 38 h 73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79"/>
              <a:gd name="T190" fmla="*/ 0 h 73"/>
              <a:gd name="T191" fmla="*/ 79 w 79"/>
              <a:gd name="T192" fmla="*/ 73 h 73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79" h="73">
                <a:moveTo>
                  <a:pt x="47" y="49"/>
                </a:moveTo>
                <a:lnTo>
                  <a:pt x="48" y="49"/>
                </a:lnTo>
                <a:lnTo>
                  <a:pt x="49" y="49"/>
                </a:lnTo>
                <a:lnTo>
                  <a:pt x="50" y="49"/>
                </a:lnTo>
                <a:lnTo>
                  <a:pt x="51" y="49"/>
                </a:lnTo>
                <a:lnTo>
                  <a:pt x="51" y="50"/>
                </a:lnTo>
                <a:lnTo>
                  <a:pt x="51" y="51"/>
                </a:lnTo>
                <a:lnTo>
                  <a:pt x="52" y="51"/>
                </a:lnTo>
                <a:lnTo>
                  <a:pt x="52" y="52"/>
                </a:lnTo>
                <a:lnTo>
                  <a:pt x="53" y="52"/>
                </a:lnTo>
                <a:lnTo>
                  <a:pt x="53" y="53"/>
                </a:lnTo>
                <a:lnTo>
                  <a:pt x="54" y="53"/>
                </a:lnTo>
                <a:lnTo>
                  <a:pt x="55" y="53"/>
                </a:lnTo>
                <a:lnTo>
                  <a:pt x="55" y="54"/>
                </a:lnTo>
                <a:lnTo>
                  <a:pt x="56" y="54"/>
                </a:lnTo>
                <a:lnTo>
                  <a:pt x="57" y="54"/>
                </a:lnTo>
                <a:lnTo>
                  <a:pt x="57" y="55"/>
                </a:lnTo>
                <a:lnTo>
                  <a:pt x="58" y="55"/>
                </a:lnTo>
                <a:lnTo>
                  <a:pt x="59" y="55"/>
                </a:lnTo>
                <a:lnTo>
                  <a:pt x="59" y="56"/>
                </a:lnTo>
                <a:lnTo>
                  <a:pt x="60" y="56"/>
                </a:lnTo>
                <a:lnTo>
                  <a:pt x="60" y="55"/>
                </a:lnTo>
                <a:lnTo>
                  <a:pt x="61" y="55"/>
                </a:lnTo>
                <a:lnTo>
                  <a:pt x="62" y="55"/>
                </a:lnTo>
                <a:lnTo>
                  <a:pt x="62" y="56"/>
                </a:lnTo>
                <a:lnTo>
                  <a:pt x="63" y="56"/>
                </a:lnTo>
                <a:lnTo>
                  <a:pt x="63" y="57"/>
                </a:lnTo>
                <a:lnTo>
                  <a:pt x="62" y="57"/>
                </a:lnTo>
                <a:lnTo>
                  <a:pt x="62" y="58"/>
                </a:lnTo>
                <a:lnTo>
                  <a:pt x="62" y="59"/>
                </a:lnTo>
                <a:lnTo>
                  <a:pt x="61" y="59"/>
                </a:lnTo>
                <a:lnTo>
                  <a:pt x="60" y="59"/>
                </a:lnTo>
                <a:lnTo>
                  <a:pt x="60" y="60"/>
                </a:lnTo>
                <a:lnTo>
                  <a:pt x="60" y="61"/>
                </a:lnTo>
                <a:lnTo>
                  <a:pt x="59" y="61"/>
                </a:lnTo>
                <a:lnTo>
                  <a:pt x="58" y="61"/>
                </a:lnTo>
                <a:lnTo>
                  <a:pt x="58" y="62"/>
                </a:lnTo>
                <a:lnTo>
                  <a:pt x="58" y="63"/>
                </a:lnTo>
                <a:lnTo>
                  <a:pt x="59" y="63"/>
                </a:lnTo>
                <a:lnTo>
                  <a:pt x="59" y="64"/>
                </a:lnTo>
                <a:lnTo>
                  <a:pt x="59" y="65"/>
                </a:lnTo>
                <a:lnTo>
                  <a:pt x="60" y="65"/>
                </a:lnTo>
                <a:lnTo>
                  <a:pt x="60" y="66"/>
                </a:lnTo>
                <a:lnTo>
                  <a:pt x="61" y="66"/>
                </a:lnTo>
                <a:lnTo>
                  <a:pt x="61" y="67"/>
                </a:lnTo>
                <a:lnTo>
                  <a:pt x="60" y="67"/>
                </a:lnTo>
                <a:lnTo>
                  <a:pt x="60" y="68"/>
                </a:lnTo>
                <a:lnTo>
                  <a:pt x="60" y="69"/>
                </a:lnTo>
                <a:lnTo>
                  <a:pt x="60" y="70"/>
                </a:lnTo>
                <a:lnTo>
                  <a:pt x="60" y="71"/>
                </a:lnTo>
                <a:lnTo>
                  <a:pt x="60" y="72"/>
                </a:lnTo>
                <a:lnTo>
                  <a:pt x="59" y="72"/>
                </a:lnTo>
                <a:lnTo>
                  <a:pt x="58" y="73"/>
                </a:lnTo>
                <a:lnTo>
                  <a:pt x="57" y="73"/>
                </a:lnTo>
                <a:lnTo>
                  <a:pt x="57" y="72"/>
                </a:lnTo>
                <a:lnTo>
                  <a:pt x="56" y="72"/>
                </a:lnTo>
                <a:lnTo>
                  <a:pt x="56" y="71"/>
                </a:lnTo>
                <a:lnTo>
                  <a:pt x="55" y="71"/>
                </a:lnTo>
                <a:lnTo>
                  <a:pt x="55" y="70"/>
                </a:lnTo>
                <a:lnTo>
                  <a:pt x="54" y="70"/>
                </a:lnTo>
                <a:lnTo>
                  <a:pt x="53" y="70"/>
                </a:lnTo>
                <a:lnTo>
                  <a:pt x="52" y="70"/>
                </a:lnTo>
                <a:lnTo>
                  <a:pt x="52" y="69"/>
                </a:lnTo>
                <a:lnTo>
                  <a:pt x="51" y="69"/>
                </a:lnTo>
                <a:lnTo>
                  <a:pt x="51" y="68"/>
                </a:lnTo>
                <a:lnTo>
                  <a:pt x="50" y="68"/>
                </a:lnTo>
                <a:lnTo>
                  <a:pt x="49" y="68"/>
                </a:lnTo>
                <a:lnTo>
                  <a:pt x="48" y="68"/>
                </a:lnTo>
                <a:lnTo>
                  <a:pt x="47" y="68"/>
                </a:lnTo>
                <a:lnTo>
                  <a:pt x="46" y="68"/>
                </a:lnTo>
                <a:lnTo>
                  <a:pt x="45" y="68"/>
                </a:lnTo>
                <a:lnTo>
                  <a:pt x="44" y="68"/>
                </a:lnTo>
                <a:lnTo>
                  <a:pt x="43" y="68"/>
                </a:lnTo>
                <a:lnTo>
                  <a:pt x="43" y="67"/>
                </a:lnTo>
                <a:lnTo>
                  <a:pt x="42" y="67"/>
                </a:lnTo>
                <a:lnTo>
                  <a:pt x="41" y="67"/>
                </a:lnTo>
                <a:lnTo>
                  <a:pt x="41" y="66"/>
                </a:lnTo>
                <a:lnTo>
                  <a:pt x="40" y="66"/>
                </a:lnTo>
                <a:lnTo>
                  <a:pt x="40" y="65"/>
                </a:lnTo>
                <a:lnTo>
                  <a:pt x="39" y="65"/>
                </a:lnTo>
                <a:lnTo>
                  <a:pt x="38" y="65"/>
                </a:lnTo>
                <a:lnTo>
                  <a:pt x="38" y="64"/>
                </a:lnTo>
                <a:lnTo>
                  <a:pt x="37" y="64"/>
                </a:lnTo>
                <a:lnTo>
                  <a:pt x="36" y="64"/>
                </a:lnTo>
                <a:lnTo>
                  <a:pt x="36" y="63"/>
                </a:lnTo>
                <a:lnTo>
                  <a:pt x="35" y="63"/>
                </a:lnTo>
                <a:lnTo>
                  <a:pt x="34" y="63"/>
                </a:lnTo>
                <a:lnTo>
                  <a:pt x="33" y="63"/>
                </a:lnTo>
                <a:lnTo>
                  <a:pt x="33" y="62"/>
                </a:lnTo>
                <a:lnTo>
                  <a:pt x="32" y="62"/>
                </a:lnTo>
                <a:lnTo>
                  <a:pt x="32" y="63"/>
                </a:lnTo>
                <a:lnTo>
                  <a:pt x="32" y="64"/>
                </a:lnTo>
                <a:lnTo>
                  <a:pt x="32" y="65"/>
                </a:lnTo>
                <a:lnTo>
                  <a:pt x="32" y="66"/>
                </a:lnTo>
                <a:lnTo>
                  <a:pt x="32" y="67"/>
                </a:lnTo>
                <a:lnTo>
                  <a:pt x="32" y="68"/>
                </a:lnTo>
                <a:lnTo>
                  <a:pt x="32" y="69"/>
                </a:lnTo>
                <a:lnTo>
                  <a:pt x="32" y="70"/>
                </a:lnTo>
                <a:lnTo>
                  <a:pt x="31" y="70"/>
                </a:lnTo>
                <a:lnTo>
                  <a:pt x="29" y="69"/>
                </a:lnTo>
                <a:lnTo>
                  <a:pt x="26" y="69"/>
                </a:lnTo>
                <a:lnTo>
                  <a:pt x="25" y="68"/>
                </a:lnTo>
                <a:lnTo>
                  <a:pt x="24" y="68"/>
                </a:lnTo>
                <a:lnTo>
                  <a:pt x="23" y="68"/>
                </a:lnTo>
                <a:lnTo>
                  <a:pt x="22" y="68"/>
                </a:lnTo>
                <a:lnTo>
                  <a:pt x="20" y="68"/>
                </a:lnTo>
                <a:lnTo>
                  <a:pt x="20" y="69"/>
                </a:lnTo>
                <a:lnTo>
                  <a:pt x="19" y="69"/>
                </a:lnTo>
                <a:lnTo>
                  <a:pt x="19" y="68"/>
                </a:lnTo>
                <a:lnTo>
                  <a:pt x="18" y="68"/>
                </a:lnTo>
                <a:lnTo>
                  <a:pt x="17" y="68"/>
                </a:lnTo>
                <a:lnTo>
                  <a:pt x="16" y="69"/>
                </a:lnTo>
                <a:lnTo>
                  <a:pt x="15" y="69"/>
                </a:lnTo>
                <a:lnTo>
                  <a:pt x="14" y="69"/>
                </a:lnTo>
                <a:lnTo>
                  <a:pt x="14" y="70"/>
                </a:lnTo>
                <a:lnTo>
                  <a:pt x="13" y="70"/>
                </a:lnTo>
                <a:lnTo>
                  <a:pt x="13" y="71"/>
                </a:lnTo>
                <a:lnTo>
                  <a:pt x="12" y="71"/>
                </a:lnTo>
                <a:lnTo>
                  <a:pt x="11" y="71"/>
                </a:lnTo>
                <a:lnTo>
                  <a:pt x="10" y="71"/>
                </a:lnTo>
                <a:lnTo>
                  <a:pt x="9" y="71"/>
                </a:lnTo>
                <a:lnTo>
                  <a:pt x="8" y="71"/>
                </a:lnTo>
                <a:lnTo>
                  <a:pt x="7" y="71"/>
                </a:lnTo>
                <a:lnTo>
                  <a:pt x="7" y="69"/>
                </a:lnTo>
                <a:lnTo>
                  <a:pt x="6" y="69"/>
                </a:lnTo>
                <a:lnTo>
                  <a:pt x="6" y="68"/>
                </a:lnTo>
                <a:lnTo>
                  <a:pt x="5" y="67"/>
                </a:lnTo>
                <a:lnTo>
                  <a:pt x="4" y="66"/>
                </a:lnTo>
                <a:lnTo>
                  <a:pt x="4" y="65"/>
                </a:lnTo>
                <a:lnTo>
                  <a:pt x="4" y="64"/>
                </a:lnTo>
                <a:lnTo>
                  <a:pt x="4" y="63"/>
                </a:lnTo>
                <a:lnTo>
                  <a:pt x="4" y="62"/>
                </a:lnTo>
                <a:lnTo>
                  <a:pt x="4" y="61"/>
                </a:lnTo>
                <a:lnTo>
                  <a:pt x="3" y="61"/>
                </a:lnTo>
                <a:lnTo>
                  <a:pt x="2" y="61"/>
                </a:lnTo>
                <a:lnTo>
                  <a:pt x="1" y="60"/>
                </a:lnTo>
                <a:lnTo>
                  <a:pt x="1" y="59"/>
                </a:lnTo>
                <a:lnTo>
                  <a:pt x="1" y="58"/>
                </a:lnTo>
                <a:lnTo>
                  <a:pt x="2" y="58"/>
                </a:lnTo>
                <a:lnTo>
                  <a:pt x="3" y="57"/>
                </a:lnTo>
                <a:lnTo>
                  <a:pt x="3" y="56"/>
                </a:lnTo>
                <a:lnTo>
                  <a:pt x="2" y="56"/>
                </a:lnTo>
                <a:lnTo>
                  <a:pt x="2" y="55"/>
                </a:lnTo>
                <a:lnTo>
                  <a:pt x="1" y="55"/>
                </a:lnTo>
                <a:lnTo>
                  <a:pt x="1" y="54"/>
                </a:lnTo>
                <a:lnTo>
                  <a:pt x="0" y="53"/>
                </a:lnTo>
                <a:lnTo>
                  <a:pt x="0" y="52"/>
                </a:lnTo>
                <a:lnTo>
                  <a:pt x="1" y="52"/>
                </a:lnTo>
                <a:lnTo>
                  <a:pt x="1" y="51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9"/>
                </a:lnTo>
                <a:lnTo>
                  <a:pt x="4" y="48"/>
                </a:lnTo>
                <a:lnTo>
                  <a:pt x="4" y="47"/>
                </a:lnTo>
                <a:lnTo>
                  <a:pt x="4" y="46"/>
                </a:lnTo>
                <a:lnTo>
                  <a:pt x="4" y="45"/>
                </a:lnTo>
                <a:lnTo>
                  <a:pt x="3" y="44"/>
                </a:lnTo>
                <a:lnTo>
                  <a:pt x="3" y="43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1" y="40"/>
                </a:lnTo>
                <a:lnTo>
                  <a:pt x="1" y="39"/>
                </a:lnTo>
                <a:lnTo>
                  <a:pt x="1" y="38"/>
                </a:lnTo>
                <a:lnTo>
                  <a:pt x="2" y="38"/>
                </a:lnTo>
                <a:lnTo>
                  <a:pt x="2" y="37"/>
                </a:lnTo>
                <a:lnTo>
                  <a:pt x="1" y="37"/>
                </a:lnTo>
                <a:lnTo>
                  <a:pt x="3" y="36"/>
                </a:lnTo>
                <a:lnTo>
                  <a:pt x="4" y="34"/>
                </a:lnTo>
                <a:lnTo>
                  <a:pt x="3" y="34"/>
                </a:lnTo>
                <a:lnTo>
                  <a:pt x="3" y="35"/>
                </a:lnTo>
                <a:lnTo>
                  <a:pt x="4" y="31"/>
                </a:lnTo>
                <a:lnTo>
                  <a:pt x="4" y="29"/>
                </a:lnTo>
                <a:lnTo>
                  <a:pt x="5" y="28"/>
                </a:lnTo>
                <a:lnTo>
                  <a:pt x="7" y="27"/>
                </a:lnTo>
                <a:lnTo>
                  <a:pt x="7" y="28"/>
                </a:lnTo>
                <a:lnTo>
                  <a:pt x="9" y="27"/>
                </a:lnTo>
                <a:lnTo>
                  <a:pt x="10" y="27"/>
                </a:lnTo>
                <a:lnTo>
                  <a:pt x="11" y="28"/>
                </a:lnTo>
                <a:lnTo>
                  <a:pt x="16" y="25"/>
                </a:lnTo>
                <a:lnTo>
                  <a:pt x="17" y="24"/>
                </a:lnTo>
                <a:lnTo>
                  <a:pt x="17" y="25"/>
                </a:lnTo>
                <a:lnTo>
                  <a:pt x="18" y="25"/>
                </a:lnTo>
                <a:lnTo>
                  <a:pt x="18" y="24"/>
                </a:lnTo>
                <a:lnTo>
                  <a:pt x="19" y="24"/>
                </a:lnTo>
                <a:lnTo>
                  <a:pt x="19" y="25"/>
                </a:lnTo>
                <a:lnTo>
                  <a:pt x="19" y="24"/>
                </a:lnTo>
                <a:lnTo>
                  <a:pt x="20" y="24"/>
                </a:lnTo>
                <a:lnTo>
                  <a:pt x="20" y="23"/>
                </a:lnTo>
                <a:lnTo>
                  <a:pt x="21" y="23"/>
                </a:lnTo>
                <a:lnTo>
                  <a:pt x="22" y="23"/>
                </a:lnTo>
                <a:lnTo>
                  <a:pt x="23" y="23"/>
                </a:lnTo>
                <a:lnTo>
                  <a:pt x="23" y="22"/>
                </a:lnTo>
                <a:lnTo>
                  <a:pt x="24" y="22"/>
                </a:lnTo>
                <a:lnTo>
                  <a:pt x="24" y="23"/>
                </a:lnTo>
                <a:lnTo>
                  <a:pt x="25" y="23"/>
                </a:lnTo>
                <a:lnTo>
                  <a:pt x="26" y="23"/>
                </a:lnTo>
                <a:lnTo>
                  <a:pt x="26" y="24"/>
                </a:lnTo>
                <a:lnTo>
                  <a:pt x="26" y="23"/>
                </a:lnTo>
                <a:lnTo>
                  <a:pt x="27" y="23"/>
                </a:lnTo>
                <a:lnTo>
                  <a:pt x="27" y="22"/>
                </a:lnTo>
                <a:lnTo>
                  <a:pt x="28" y="22"/>
                </a:lnTo>
                <a:lnTo>
                  <a:pt x="28" y="21"/>
                </a:lnTo>
                <a:lnTo>
                  <a:pt x="27" y="21"/>
                </a:lnTo>
                <a:lnTo>
                  <a:pt x="26" y="21"/>
                </a:lnTo>
                <a:lnTo>
                  <a:pt x="26" y="20"/>
                </a:lnTo>
                <a:lnTo>
                  <a:pt x="26" y="19"/>
                </a:lnTo>
                <a:lnTo>
                  <a:pt x="26" y="18"/>
                </a:lnTo>
                <a:lnTo>
                  <a:pt x="27" y="18"/>
                </a:lnTo>
                <a:lnTo>
                  <a:pt x="26" y="18"/>
                </a:lnTo>
                <a:lnTo>
                  <a:pt x="26" y="17"/>
                </a:lnTo>
                <a:lnTo>
                  <a:pt x="26" y="16"/>
                </a:lnTo>
                <a:lnTo>
                  <a:pt x="26" y="15"/>
                </a:lnTo>
                <a:lnTo>
                  <a:pt x="26" y="14"/>
                </a:lnTo>
                <a:lnTo>
                  <a:pt x="27" y="14"/>
                </a:lnTo>
                <a:lnTo>
                  <a:pt x="27" y="13"/>
                </a:lnTo>
                <a:lnTo>
                  <a:pt x="28" y="13"/>
                </a:lnTo>
                <a:lnTo>
                  <a:pt x="29" y="13"/>
                </a:lnTo>
                <a:lnTo>
                  <a:pt x="30" y="13"/>
                </a:lnTo>
                <a:lnTo>
                  <a:pt x="31" y="12"/>
                </a:lnTo>
                <a:lnTo>
                  <a:pt x="32" y="13"/>
                </a:lnTo>
                <a:lnTo>
                  <a:pt x="32" y="12"/>
                </a:lnTo>
                <a:lnTo>
                  <a:pt x="33" y="11"/>
                </a:lnTo>
                <a:lnTo>
                  <a:pt x="34" y="10"/>
                </a:lnTo>
                <a:lnTo>
                  <a:pt x="35" y="10"/>
                </a:lnTo>
                <a:lnTo>
                  <a:pt x="35" y="9"/>
                </a:lnTo>
                <a:lnTo>
                  <a:pt x="35" y="8"/>
                </a:lnTo>
                <a:lnTo>
                  <a:pt x="36" y="7"/>
                </a:lnTo>
                <a:lnTo>
                  <a:pt x="36" y="6"/>
                </a:lnTo>
                <a:lnTo>
                  <a:pt x="36" y="5"/>
                </a:lnTo>
                <a:lnTo>
                  <a:pt x="37" y="4"/>
                </a:lnTo>
                <a:lnTo>
                  <a:pt x="38" y="4"/>
                </a:lnTo>
                <a:lnTo>
                  <a:pt x="38" y="3"/>
                </a:lnTo>
                <a:lnTo>
                  <a:pt x="39" y="3"/>
                </a:lnTo>
                <a:lnTo>
                  <a:pt x="39" y="2"/>
                </a:lnTo>
                <a:lnTo>
                  <a:pt x="40" y="1"/>
                </a:lnTo>
                <a:lnTo>
                  <a:pt x="41" y="1"/>
                </a:lnTo>
                <a:lnTo>
                  <a:pt x="42" y="1"/>
                </a:lnTo>
                <a:lnTo>
                  <a:pt x="42" y="0"/>
                </a:lnTo>
                <a:lnTo>
                  <a:pt x="43" y="0"/>
                </a:lnTo>
                <a:lnTo>
                  <a:pt x="44" y="0"/>
                </a:lnTo>
                <a:lnTo>
                  <a:pt x="45" y="0"/>
                </a:lnTo>
                <a:lnTo>
                  <a:pt x="45" y="1"/>
                </a:lnTo>
                <a:lnTo>
                  <a:pt x="45" y="2"/>
                </a:lnTo>
                <a:lnTo>
                  <a:pt x="45" y="3"/>
                </a:lnTo>
                <a:lnTo>
                  <a:pt x="45" y="4"/>
                </a:lnTo>
                <a:lnTo>
                  <a:pt x="46" y="4"/>
                </a:lnTo>
                <a:lnTo>
                  <a:pt x="46" y="3"/>
                </a:lnTo>
                <a:lnTo>
                  <a:pt x="46" y="2"/>
                </a:lnTo>
                <a:lnTo>
                  <a:pt x="46" y="3"/>
                </a:lnTo>
                <a:lnTo>
                  <a:pt x="47" y="3"/>
                </a:lnTo>
                <a:lnTo>
                  <a:pt x="47" y="4"/>
                </a:lnTo>
                <a:lnTo>
                  <a:pt x="48" y="4"/>
                </a:lnTo>
                <a:lnTo>
                  <a:pt x="49" y="4"/>
                </a:lnTo>
                <a:lnTo>
                  <a:pt x="48" y="4"/>
                </a:lnTo>
                <a:lnTo>
                  <a:pt x="48" y="3"/>
                </a:lnTo>
                <a:lnTo>
                  <a:pt x="49" y="3"/>
                </a:lnTo>
                <a:lnTo>
                  <a:pt x="49" y="4"/>
                </a:lnTo>
                <a:lnTo>
                  <a:pt x="49" y="3"/>
                </a:lnTo>
                <a:lnTo>
                  <a:pt x="49" y="2"/>
                </a:lnTo>
                <a:lnTo>
                  <a:pt x="50" y="2"/>
                </a:lnTo>
                <a:lnTo>
                  <a:pt x="50" y="3"/>
                </a:lnTo>
                <a:lnTo>
                  <a:pt x="50" y="4"/>
                </a:lnTo>
                <a:lnTo>
                  <a:pt x="51" y="4"/>
                </a:lnTo>
                <a:lnTo>
                  <a:pt x="52" y="4"/>
                </a:lnTo>
                <a:lnTo>
                  <a:pt x="53" y="4"/>
                </a:lnTo>
                <a:lnTo>
                  <a:pt x="54" y="4"/>
                </a:lnTo>
                <a:lnTo>
                  <a:pt x="55" y="4"/>
                </a:lnTo>
                <a:lnTo>
                  <a:pt x="56" y="4"/>
                </a:lnTo>
                <a:lnTo>
                  <a:pt x="57" y="4"/>
                </a:lnTo>
                <a:lnTo>
                  <a:pt x="57" y="5"/>
                </a:lnTo>
                <a:lnTo>
                  <a:pt x="58" y="5"/>
                </a:lnTo>
                <a:lnTo>
                  <a:pt x="59" y="5"/>
                </a:lnTo>
                <a:lnTo>
                  <a:pt x="59" y="4"/>
                </a:lnTo>
                <a:lnTo>
                  <a:pt x="60" y="4"/>
                </a:lnTo>
                <a:lnTo>
                  <a:pt x="60" y="3"/>
                </a:lnTo>
                <a:lnTo>
                  <a:pt x="61" y="3"/>
                </a:lnTo>
                <a:lnTo>
                  <a:pt x="61" y="2"/>
                </a:lnTo>
                <a:lnTo>
                  <a:pt x="62" y="2"/>
                </a:lnTo>
                <a:lnTo>
                  <a:pt x="63" y="3"/>
                </a:lnTo>
                <a:lnTo>
                  <a:pt x="64" y="3"/>
                </a:lnTo>
                <a:lnTo>
                  <a:pt x="65" y="3"/>
                </a:lnTo>
                <a:lnTo>
                  <a:pt x="66" y="3"/>
                </a:lnTo>
                <a:lnTo>
                  <a:pt x="67" y="3"/>
                </a:lnTo>
                <a:lnTo>
                  <a:pt x="67" y="4"/>
                </a:lnTo>
                <a:lnTo>
                  <a:pt x="68" y="4"/>
                </a:lnTo>
                <a:lnTo>
                  <a:pt x="69" y="4"/>
                </a:lnTo>
                <a:lnTo>
                  <a:pt x="69" y="5"/>
                </a:lnTo>
                <a:lnTo>
                  <a:pt x="69" y="6"/>
                </a:lnTo>
                <a:lnTo>
                  <a:pt x="70" y="6"/>
                </a:lnTo>
                <a:lnTo>
                  <a:pt x="70" y="7"/>
                </a:lnTo>
                <a:lnTo>
                  <a:pt x="70" y="8"/>
                </a:lnTo>
                <a:lnTo>
                  <a:pt x="70" y="9"/>
                </a:lnTo>
                <a:lnTo>
                  <a:pt x="71" y="9"/>
                </a:lnTo>
                <a:lnTo>
                  <a:pt x="71" y="10"/>
                </a:lnTo>
                <a:lnTo>
                  <a:pt x="71" y="11"/>
                </a:lnTo>
                <a:lnTo>
                  <a:pt x="72" y="11"/>
                </a:lnTo>
                <a:lnTo>
                  <a:pt x="72" y="12"/>
                </a:lnTo>
                <a:lnTo>
                  <a:pt x="73" y="12"/>
                </a:lnTo>
                <a:lnTo>
                  <a:pt x="73" y="13"/>
                </a:lnTo>
                <a:lnTo>
                  <a:pt x="74" y="13"/>
                </a:lnTo>
                <a:lnTo>
                  <a:pt x="75" y="13"/>
                </a:lnTo>
                <a:lnTo>
                  <a:pt x="76" y="13"/>
                </a:lnTo>
                <a:lnTo>
                  <a:pt x="77" y="13"/>
                </a:lnTo>
                <a:lnTo>
                  <a:pt x="77" y="14"/>
                </a:lnTo>
                <a:lnTo>
                  <a:pt x="78" y="14"/>
                </a:lnTo>
                <a:lnTo>
                  <a:pt x="79" y="14"/>
                </a:lnTo>
                <a:lnTo>
                  <a:pt x="79" y="15"/>
                </a:lnTo>
                <a:lnTo>
                  <a:pt x="79" y="16"/>
                </a:lnTo>
                <a:lnTo>
                  <a:pt x="79" y="17"/>
                </a:lnTo>
                <a:lnTo>
                  <a:pt x="78" y="17"/>
                </a:lnTo>
                <a:lnTo>
                  <a:pt x="78" y="18"/>
                </a:lnTo>
                <a:lnTo>
                  <a:pt x="78" y="19"/>
                </a:lnTo>
                <a:lnTo>
                  <a:pt x="77" y="19"/>
                </a:lnTo>
                <a:lnTo>
                  <a:pt x="77" y="20"/>
                </a:lnTo>
                <a:lnTo>
                  <a:pt x="76" y="21"/>
                </a:lnTo>
                <a:lnTo>
                  <a:pt x="76" y="22"/>
                </a:lnTo>
                <a:lnTo>
                  <a:pt x="76" y="23"/>
                </a:lnTo>
                <a:lnTo>
                  <a:pt x="76" y="24"/>
                </a:lnTo>
                <a:lnTo>
                  <a:pt x="76" y="25"/>
                </a:lnTo>
                <a:lnTo>
                  <a:pt x="76" y="26"/>
                </a:lnTo>
                <a:lnTo>
                  <a:pt x="76" y="27"/>
                </a:lnTo>
                <a:lnTo>
                  <a:pt x="75" y="27"/>
                </a:lnTo>
                <a:lnTo>
                  <a:pt x="75" y="28"/>
                </a:lnTo>
                <a:lnTo>
                  <a:pt x="75" y="29"/>
                </a:lnTo>
                <a:lnTo>
                  <a:pt x="74" y="29"/>
                </a:lnTo>
                <a:lnTo>
                  <a:pt x="74" y="30"/>
                </a:lnTo>
                <a:lnTo>
                  <a:pt x="74" y="31"/>
                </a:lnTo>
                <a:lnTo>
                  <a:pt x="74" y="30"/>
                </a:lnTo>
                <a:lnTo>
                  <a:pt x="73" y="30"/>
                </a:lnTo>
                <a:lnTo>
                  <a:pt x="72" y="30"/>
                </a:lnTo>
                <a:lnTo>
                  <a:pt x="72" y="31"/>
                </a:lnTo>
                <a:lnTo>
                  <a:pt x="72" y="32"/>
                </a:lnTo>
                <a:lnTo>
                  <a:pt x="73" y="32"/>
                </a:lnTo>
                <a:lnTo>
                  <a:pt x="73" y="33"/>
                </a:lnTo>
                <a:lnTo>
                  <a:pt x="73" y="34"/>
                </a:lnTo>
                <a:lnTo>
                  <a:pt x="72" y="34"/>
                </a:lnTo>
                <a:lnTo>
                  <a:pt x="72" y="35"/>
                </a:lnTo>
                <a:lnTo>
                  <a:pt x="71" y="36"/>
                </a:lnTo>
                <a:lnTo>
                  <a:pt x="70" y="36"/>
                </a:lnTo>
                <a:lnTo>
                  <a:pt x="70" y="37"/>
                </a:lnTo>
                <a:lnTo>
                  <a:pt x="70" y="38"/>
                </a:lnTo>
                <a:lnTo>
                  <a:pt x="69" y="38"/>
                </a:lnTo>
                <a:lnTo>
                  <a:pt x="68" y="38"/>
                </a:lnTo>
                <a:lnTo>
                  <a:pt x="68" y="39"/>
                </a:lnTo>
                <a:lnTo>
                  <a:pt x="67" y="39"/>
                </a:lnTo>
                <a:lnTo>
                  <a:pt x="67" y="40"/>
                </a:lnTo>
                <a:lnTo>
                  <a:pt x="67" y="41"/>
                </a:lnTo>
                <a:lnTo>
                  <a:pt x="66" y="41"/>
                </a:lnTo>
                <a:lnTo>
                  <a:pt x="66" y="42"/>
                </a:lnTo>
                <a:lnTo>
                  <a:pt x="65" y="42"/>
                </a:lnTo>
                <a:lnTo>
                  <a:pt x="65" y="43"/>
                </a:lnTo>
                <a:lnTo>
                  <a:pt x="64" y="43"/>
                </a:lnTo>
                <a:lnTo>
                  <a:pt x="64" y="44"/>
                </a:lnTo>
                <a:lnTo>
                  <a:pt x="64" y="45"/>
                </a:lnTo>
                <a:lnTo>
                  <a:pt x="64" y="46"/>
                </a:lnTo>
                <a:lnTo>
                  <a:pt x="64" y="47"/>
                </a:lnTo>
                <a:lnTo>
                  <a:pt x="64" y="48"/>
                </a:lnTo>
                <a:lnTo>
                  <a:pt x="63" y="48"/>
                </a:lnTo>
                <a:lnTo>
                  <a:pt x="62" y="48"/>
                </a:lnTo>
                <a:lnTo>
                  <a:pt x="62" y="49"/>
                </a:lnTo>
                <a:lnTo>
                  <a:pt x="61" y="49"/>
                </a:lnTo>
                <a:lnTo>
                  <a:pt x="61" y="48"/>
                </a:lnTo>
                <a:lnTo>
                  <a:pt x="60" y="48"/>
                </a:lnTo>
                <a:lnTo>
                  <a:pt x="60" y="47"/>
                </a:lnTo>
                <a:lnTo>
                  <a:pt x="59" y="47"/>
                </a:lnTo>
                <a:lnTo>
                  <a:pt x="59" y="46"/>
                </a:lnTo>
                <a:lnTo>
                  <a:pt x="58" y="46"/>
                </a:lnTo>
                <a:lnTo>
                  <a:pt x="57" y="46"/>
                </a:lnTo>
                <a:lnTo>
                  <a:pt x="57" y="47"/>
                </a:lnTo>
                <a:lnTo>
                  <a:pt x="57" y="48"/>
                </a:lnTo>
                <a:lnTo>
                  <a:pt x="57" y="49"/>
                </a:lnTo>
                <a:lnTo>
                  <a:pt x="56" y="49"/>
                </a:lnTo>
                <a:lnTo>
                  <a:pt x="56" y="48"/>
                </a:lnTo>
                <a:lnTo>
                  <a:pt x="55" y="48"/>
                </a:lnTo>
                <a:lnTo>
                  <a:pt x="55" y="47"/>
                </a:lnTo>
                <a:lnTo>
                  <a:pt x="54" y="47"/>
                </a:lnTo>
                <a:lnTo>
                  <a:pt x="54" y="46"/>
                </a:lnTo>
                <a:lnTo>
                  <a:pt x="53" y="46"/>
                </a:lnTo>
                <a:lnTo>
                  <a:pt x="53" y="47"/>
                </a:lnTo>
                <a:lnTo>
                  <a:pt x="52" y="47"/>
                </a:lnTo>
                <a:lnTo>
                  <a:pt x="52" y="49"/>
                </a:lnTo>
                <a:lnTo>
                  <a:pt x="51" y="49"/>
                </a:lnTo>
                <a:lnTo>
                  <a:pt x="50" y="49"/>
                </a:lnTo>
                <a:lnTo>
                  <a:pt x="49" y="49"/>
                </a:lnTo>
                <a:lnTo>
                  <a:pt x="48" y="49"/>
                </a:lnTo>
                <a:lnTo>
                  <a:pt x="47" y="49"/>
                </a:lnTo>
                <a:close/>
                <a:moveTo>
                  <a:pt x="9" y="37"/>
                </a:moveTo>
                <a:lnTo>
                  <a:pt x="7" y="38"/>
                </a:lnTo>
                <a:lnTo>
                  <a:pt x="8" y="38"/>
                </a:lnTo>
                <a:lnTo>
                  <a:pt x="9" y="37"/>
                </a:lnTo>
                <a:close/>
                <a:moveTo>
                  <a:pt x="13" y="51"/>
                </a:moveTo>
                <a:lnTo>
                  <a:pt x="11" y="55"/>
                </a:lnTo>
                <a:lnTo>
                  <a:pt x="13" y="51"/>
                </a:lnTo>
                <a:close/>
              </a:path>
            </a:pathLst>
          </a:custGeom>
          <a:solidFill>
            <a:srgbClr val="E9FFB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46" name="Freeform 215"/>
          <p:cNvSpPr>
            <a:spLocks noEditPoints="1"/>
          </p:cNvSpPr>
          <p:nvPr/>
        </p:nvSpPr>
        <p:spPr bwMode="auto">
          <a:xfrm>
            <a:off x="1035738" y="5351118"/>
            <a:ext cx="78394" cy="68904"/>
          </a:xfrm>
          <a:custGeom>
            <a:avLst/>
            <a:gdLst>
              <a:gd name="T0" fmla="*/ 51 w 79"/>
              <a:gd name="T1" fmla="*/ 50 h 73"/>
              <a:gd name="T2" fmla="*/ 54 w 79"/>
              <a:gd name="T3" fmla="*/ 53 h 73"/>
              <a:gd name="T4" fmla="*/ 58 w 79"/>
              <a:gd name="T5" fmla="*/ 55 h 73"/>
              <a:gd name="T6" fmla="*/ 62 w 79"/>
              <a:gd name="T7" fmla="*/ 55 h 73"/>
              <a:gd name="T8" fmla="*/ 61 w 79"/>
              <a:gd name="T9" fmla="*/ 59 h 73"/>
              <a:gd name="T10" fmla="*/ 58 w 79"/>
              <a:gd name="T11" fmla="*/ 62 h 73"/>
              <a:gd name="T12" fmla="*/ 61 w 79"/>
              <a:gd name="T13" fmla="*/ 66 h 73"/>
              <a:gd name="T14" fmla="*/ 60 w 79"/>
              <a:gd name="T15" fmla="*/ 71 h 73"/>
              <a:gd name="T16" fmla="*/ 56 w 79"/>
              <a:gd name="T17" fmla="*/ 72 h 73"/>
              <a:gd name="T18" fmla="*/ 52 w 79"/>
              <a:gd name="T19" fmla="*/ 69 h 73"/>
              <a:gd name="T20" fmla="*/ 47 w 79"/>
              <a:gd name="T21" fmla="*/ 68 h 73"/>
              <a:gd name="T22" fmla="*/ 43 w 79"/>
              <a:gd name="T23" fmla="*/ 67 h 73"/>
              <a:gd name="T24" fmla="*/ 39 w 79"/>
              <a:gd name="T25" fmla="*/ 65 h 73"/>
              <a:gd name="T26" fmla="*/ 34 w 79"/>
              <a:gd name="T27" fmla="*/ 63 h 73"/>
              <a:gd name="T28" fmla="*/ 32 w 79"/>
              <a:gd name="T29" fmla="*/ 66 h 73"/>
              <a:gd name="T30" fmla="*/ 31 w 79"/>
              <a:gd name="T31" fmla="*/ 70 h 73"/>
              <a:gd name="T32" fmla="*/ 20 w 79"/>
              <a:gd name="T33" fmla="*/ 68 h 73"/>
              <a:gd name="T34" fmla="*/ 15 w 79"/>
              <a:gd name="T35" fmla="*/ 69 h 73"/>
              <a:gd name="T36" fmla="*/ 11 w 79"/>
              <a:gd name="T37" fmla="*/ 71 h 73"/>
              <a:gd name="T38" fmla="*/ 6 w 79"/>
              <a:gd name="T39" fmla="*/ 68 h 73"/>
              <a:gd name="T40" fmla="*/ 4 w 79"/>
              <a:gd name="T41" fmla="*/ 62 h 73"/>
              <a:gd name="T42" fmla="*/ 1 w 79"/>
              <a:gd name="T43" fmla="*/ 59 h 73"/>
              <a:gd name="T44" fmla="*/ 2 w 79"/>
              <a:gd name="T45" fmla="*/ 55 h 73"/>
              <a:gd name="T46" fmla="*/ 1 w 79"/>
              <a:gd name="T47" fmla="*/ 51 h 73"/>
              <a:gd name="T48" fmla="*/ 4 w 79"/>
              <a:gd name="T49" fmla="*/ 48 h 73"/>
              <a:gd name="T50" fmla="*/ 2 w 79"/>
              <a:gd name="T51" fmla="*/ 42 h 73"/>
              <a:gd name="T52" fmla="*/ 2 w 79"/>
              <a:gd name="T53" fmla="*/ 37 h 73"/>
              <a:gd name="T54" fmla="*/ 4 w 79"/>
              <a:gd name="T55" fmla="*/ 29 h 73"/>
              <a:gd name="T56" fmla="*/ 16 w 79"/>
              <a:gd name="T57" fmla="*/ 25 h 73"/>
              <a:gd name="T58" fmla="*/ 19 w 79"/>
              <a:gd name="T59" fmla="*/ 24 h 73"/>
              <a:gd name="T60" fmla="*/ 23 w 79"/>
              <a:gd name="T61" fmla="*/ 23 h 73"/>
              <a:gd name="T62" fmla="*/ 26 w 79"/>
              <a:gd name="T63" fmla="*/ 24 h 73"/>
              <a:gd name="T64" fmla="*/ 27 w 79"/>
              <a:gd name="T65" fmla="*/ 21 h 73"/>
              <a:gd name="T66" fmla="*/ 26 w 79"/>
              <a:gd name="T67" fmla="*/ 17 h 73"/>
              <a:gd name="T68" fmla="*/ 28 w 79"/>
              <a:gd name="T69" fmla="*/ 13 h 73"/>
              <a:gd name="T70" fmla="*/ 33 w 79"/>
              <a:gd name="T71" fmla="*/ 11 h 73"/>
              <a:gd name="T72" fmla="*/ 36 w 79"/>
              <a:gd name="T73" fmla="*/ 5 h 73"/>
              <a:gd name="T74" fmla="*/ 40 w 79"/>
              <a:gd name="T75" fmla="*/ 1 h 73"/>
              <a:gd name="T76" fmla="*/ 45 w 79"/>
              <a:gd name="T77" fmla="*/ 1 h 73"/>
              <a:gd name="T78" fmla="*/ 46 w 79"/>
              <a:gd name="T79" fmla="*/ 2 h 73"/>
              <a:gd name="T80" fmla="*/ 48 w 79"/>
              <a:gd name="T81" fmla="*/ 3 h 73"/>
              <a:gd name="T82" fmla="*/ 50 w 79"/>
              <a:gd name="T83" fmla="*/ 4 h 73"/>
              <a:gd name="T84" fmla="*/ 53 w 79"/>
              <a:gd name="T85" fmla="*/ 4 h 73"/>
              <a:gd name="T86" fmla="*/ 58 w 79"/>
              <a:gd name="T87" fmla="*/ 5 h 73"/>
              <a:gd name="T88" fmla="*/ 61 w 79"/>
              <a:gd name="T89" fmla="*/ 2 h 73"/>
              <a:gd name="T90" fmla="*/ 67 w 79"/>
              <a:gd name="T91" fmla="*/ 3 h 73"/>
              <a:gd name="T92" fmla="*/ 70 w 79"/>
              <a:gd name="T93" fmla="*/ 6 h 73"/>
              <a:gd name="T94" fmla="*/ 71 w 79"/>
              <a:gd name="T95" fmla="*/ 10 h 73"/>
              <a:gd name="T96" fmla="*/ 75 w 79"/>
              <a:gd name="T97" fmla="*/ 13 h 73"/>
              <a:gd name="T98" fmla="*/ 79 w 79"/>
              <a:gd name="T99" fmla="*/ 15 h 73"/>
              <a:gd name="T100" fmla="*/ 77 w 79"/>
              <a:gd name="T101" fmla="*/ 19 h 73"/>
              <a:gd name="T102" fmla="*/ 76 w 79"/>
              <a:gd name="T103" fmla="*/ 24 h 73"/>
              <a:gd name="T104" fmla="*/ 74 w 79"/>
              <a:gd name="T105" fmla="*/ 29 h 73"/>
              <a:gd name="T106" fmla="*/ 72 w 79"/>
              <a:gd name="T107" fmla="*/ 31 h 73"/>
              <a:gd name="T108" fmla="*/ 71 w 79"/>
              <a:gd name="T109" fmla="*/ 36 h 73"/>
              <a:gd name="T110" fmla="*/ 68 w 79"/>
              <a:gd name="T111" fmla="*/ 38 h 73"/>
              <a:gd name="T112" fmla="*/ 66 w 79"/>
              <a:gd name="T113" fmla="*/ 42 h 73"/>
              <a:gd name="T114" fmla="*/ 64 w 79"/>
              <a:gd name="T115" fmla="*/ 47 h 73"/>
              <a:gd name="T116" fmla="*/ 60 w 79"/>
              <a:gd name="T117" fmla="*/ 48 h 73"/>
              <a:gd name="T118" fmla="*/ 57 w 79"/>
              <a:gd name="T119" fmla="*/ 47 h 73"/>
              <a:gd name="T120" fmla="*/ 54 w 79"/>
              <a:gd name="T121" fmla="*/ 47 h 73"/>
              <a:gd name="T122" fmla="*/ 51 w 79"/>
              <a:gd name="T123" fmla="*/ 49 h 73"/>
              <a:gd name="T124" fmla="*/ 8 w 79"/>
              <a:gd name="T125" fmla="*/ 38 h 73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79"/>
              <a:gd name="T190" fmla="*/ 0 h 73"/>
              <a:gd name="T191" fmla="*/ 79 w 79"/>
              <a:gd name="T192" fmla="*/ 73 h 73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79" h="73">
                <a:moveTo>
                  <a:pt x="47" y="49"/>
                </a:moveTo>
                <a:lnTo>
                  <a:pt x="48" y="49"/>
                </a:lnTo>
                <a:lnTo>
                  <a:pt x="49" y="49"/>
                </a:lnTo>
                <a:lnTo>
                  <a:pt x="50" y="49"/>
                </a:lnTo>
                <a:lnTo>
                  <a:pt x="51" y="49"/>
                </a:lnTo>
                <a:lnTo>
                  <a:pt x="51" y="50"/>
                </a:lnTo>
                <a:lnTo>
                  <a:pt x="51" y="51"/>
                </a:lnTo>
                <a:lnTo>
                  <a:pt x="52" y="51"/>
                </a:lnTo>
                <a:lnTo>
                  <a:pt x="52" y="52"/>
                </a:lnTo>
                <a:lnTo>
                  <a:pt x="53" y="52"/>
                </a:lnTo>
                <a:lnTo>
                  <a:pt x="53" y="53"/>
                </a:lnTo>
                <a:lnTo>
                  <a:pt x="54" y="53"/>
                </a:lnTo>
                <a:lnTo>
                  <a:pt x="55" y="53"/>
                </a:lnTo>
                <a:lnTo>
                  <a:pt x="55" y="54"/>
                </a:lnTo>
                <a:lnTo>
                  <a:pt x="56" y="54"/>
                </a:lnTo>
                <a:lnTo>
                  <a:pt x="57" y="54"/>
                </a:lnTo>
                <a:lnTo>
                  <a:pt x="57" y="55"/>
                </a:lnTo>
                <a:lnTo>
                  <a:pt x="58" y="55"/>
                </a:lnTo>
                <a:lnTo>
                  <a:pt x="59" y="55"/>
                </a:lnTo>
                <a:lnTo>
                  <a:pt x="59" y="56"/>
                </a:lnTo>
                <a:lnTo>
                  <a:pt x="60" y="56"/>
                </a:lnTo>
                <a:lnTo>
                  <a:pt x="60" y="55"/>
                </a:lnTo>
                <a:lnTo>
                  <a:pt x="61" y="55"/>
                </a:lnTo>
                <a:lnTo>
                  <a:pt x="62" y="55"/>
                </a:lnTo>
                <a:lnTo>
                  <a:pt x="62" y="56"/>
                </a:lnTo>
                <a:lnTo>
                  <a:pt x="63" y="56"/>
                </a:lnTo>
                <a:lnTo>
                  <a:pt x="63" y="57"/>
                </a:lnTo>
                <a:lnTo>
                  <a:pt x="62" y="57"/>
                </a:lnTo>
                <a:lnTo>
                  <a:pt x="62" y="58"/>
                </a:lnTo>
                <a:lnTo>
                  <a:pt x="62" y="59"/>
                </a:lnTo>
                <a:lnTo>
                  <a:pt x="61" y="59"/>
                </a:lnTo>
                <a:lnTo>
                  <a:pt x="60" y="59"/>
                </a:lnTo>
                <a:lnTo>
                  <a:pt x="60" y="60"/>
                </a:lnTo>
                <a:lnTo>
                  <a:pt x="60" y="61"/>
                </a:lnTo>
                <a:lnTo>
                  <a:pt x="59" y="61"/>
                </a:lnTo>
                <a:lnTo>
                  <a:pt x="58" y="61"/>
                </a:lnTo>
                <a:lnTo>
                  <a:pt x="58" y="62"/>
                </a:lnTo>
                <a:lnTo>
                  <a:pt x="58" y="63"/>
                </a:lnTo>
                <a:lnTo>
                  <a:pt x="59" y="63"/>
                </a:lnTo>
                <a:lnTo>
                  <a:pt x="59" y="64"/>
                </a:lnTo>
                <a:lnTo>
                  <a:pt x="59" y="65"/>
                </a:lnTo>
                <a:lnTo>
                  <a:pt x="60" y="65"/>
                </a:lnTo>
                <a:lnTo>
                  <a:pt x="60" y="66"/>
                </a:lnTo>
                <a:lnTo>
                  <a:pt x="61" y="66"/>
                </a:lnTo>
                <a:lnTo>
                  <a:pt x="61" y="67"/>
                </a:lnTo>
                <a:lnTo>
                  <a:pt x="60" y="67"/>
                </a:lnTo>
                <a:lnTo>
                  <a:pt x="60" y="68"/>
                </a:lnTo>
                <a:lnTo>
                  <a:pt x="60" y="69"/>
                </a:lnTo>
                <a:lnTo>
                  <a:pt x="60" y="70"/>
                </a:lnTo>
                <a:lnTo>
                  <a:pt x="60" y="71"/>
                </a:lnTo>
                <a:lnTo>
                  <a:pt x="60" y="72"/>
                </a:lnTo>
                <a:lnTo>
                  <a:pt x="59" y="72"/>
                </a:lnTo>
                <a:lnTo>
                  <a:pt x="58" y="73"/>
                </a:lnTo>
                <a:lnTo>
                  <a:pt x="57" y="73"/>
                </a:lnTo>
                <a:lnTo>
                  <a:pt x="57" y="72"/>
                </a:lnTo>
                <a:lnTo>
                  <a:pt x="56" y="72"/>
                </a:lnTo>
                <a:lnTo>
                  <a:pt x="56" y="71"/>
                </a:lnTo>
                <a:lnTo>
                  <a:pt x="55" y="71"/>
                </a:lnTo>
                <a:lnTo>
                  <a:pt x="55" y="70"/>
                </a:lnTo>
                <a:lnTo>
                  <a:pt x="54" y="70"/>
                </a:lnTo>
                <a:lnTo>
                  <a:pt x="53" y="70"/>
                </a:lnTo>
                <a:lnTo>
                  <a:pt x="52" y="70"/>
                </a:lnTo>
                <a:lnTo>
                  <a:pt x="52" y="69"/>
                </a:lnTo>
                <a:lnTo>
                  <a:pt x="51" y="69"/>
                </a:lnTo>
                <a:lnTo>
                  <a:pt x="51" y="68"/>
                </a:lnTo>
                <a:lnTo>
                  <a:pt x="50" y="68"/>
                </a:lnTo>
                <a:lnTo>
                  <a:pt x="49" y="68"/>
                </a:lnTo>
                <a:lnTo>
                  <a:pt x="48" y="68"/>
                </a:lnTo>
                <a:lnTo>
                  <a:pt x="47" y="68"/>
                </a:lnTo>
                <a:lnTo>
                  <a:pt x="46" y="68"/>
                </a:lnTo>
                <a:lnTo>
                  <a:pt x="45" y="68"/>
                </a:lnTo>
                <a:lnTo>
                  <a:pt x="44" y="68"/>
                </a:lnTo>
                <a:lnTo>
                  <a:pt x="43" y="68"/>
                </a:lnTo>
                <a:lnTo>
                  <a:pt x="43" y="67"/>
                </a:lnTo>
                <a:lnTo>
                  <a:pt x="42" y="67"/>
                </a:lnTo>
                <a:lnTo>
                  <a:pt x="41" y="67"/>
                </a:lnTo>
                <a:lnTo>
                  <a:pt x="41" y="66"/>
                </a:lnTo>
                <a:lnTo>
                  <a:pt x="40" y="66"/>
                </a:lnTo>
                <a:lnTo>
                  <a:pt x="40" y="65"/>
                </a:lnTo>
                <a:lnTo>
                  <a:pt x="39" y="65"/>
                </a:lnTo>
                <a:lnTo>
                  <a:pt x="38" y="65"/>
                </a:lnTo>
                <a:lnTo>
                  <a:pt x="38" y="64"/>
                </a:lnTo>
                <a:lnTo>
                  <a:pt x="37" y="64"/>
                </a:lnTo>
                <a:lnTo>
                  <a:pt x="36" y="64"/>
                </a:lnTo>
                <a:lnTo>
                  <a:pt x="36" y="63"/>
                </a:lnTo>
                <a:lnTo>
                  <a:pt x="35" y="63"/>
                </a:lnTo>
                <a:lnTo>
                  <a:pt x="34" y="63"/>
                </a:lnTo>
                <a:lnTo>
                  <a:pt x="33" y="63"/>
                </a:lnTo>
                <a:lnTo>
                  <a:pt x="33" y="62"/>
                </a:lnTo>
                <a:lnTo>
                  <a:pt x="32" y="62"/>
                </a:lnTo>
                <a:lnTo>
                  <a:pt x="32" y="63"/>
                </a:lnTo>
                <a:lnTo>
                  <a:pt x="32" y="64"/>
                </a:lnTo>
                <a:lnTo>
                  <a:pt x="32" y="65"/>
                </a:lnTo>
                <a:lnTo>
                  <a:pt x="32" y="66"/>
                </a:lnTo>
                <a:lnTo>
                  <a:pt x="32" y="67"/>
                </a:lnTo>
                <a:lnTo>
                  <a:pt x="32" y="68"/>
                </a:lnTo>
                <a:lnTo>
                  <a:pt x="32" y="69"/>
                </a:lnTo>
                <a:lnTo>
                  <a:pt x="32" y="70"/>
                </a:lnTo>
                <a:lnTo>
                  <a:pt x="31" y="70"/>
                </a:lnTo>
                <a:lnTo>
                  <a:pt x="29" y="69"/>
                </a:lnTo>
                <a:lnTo>
                  <a:pt x="26" y="69"/>
                </a:lnTo>
                <a:lnTo>
                  <a:pt x="25" y="68"/>
                </a:lnTo>
                <a:lnTo>
                  <a:pt x="24" y="68"/>
                </a:lnTo>
                <a:lnTo>
                  <a:pt x="23" y="68"/>
                </a:lnTo>
                <a:lnTo>
                  <a:pt x="22" y="68"/>
                </a:lnTo>
                <a:lnTo>
                  <a:pt x="20" y="68"/>
                </a:lnTo>
                <a:lnTo>
                  <a:pt x="20" y="69"/>
                </a:lnTo>
                <a:lnTo>
                  <a:pt x="19" y="69"/>
                </a:lnTo>
                <a:lnTo>
                  <a:pt x="19" y="68"/>
                </a:lnTo>
                <a:lnTo>
                  <a:pt x="18" y="68"/>
                </a:lnTo>
                <a:lnTo>
                  <a:pt x="17" y="68"/>
                </a:lnTo>
                <a:lnTo>
                  <a:pt x="16" y="69"/>
                </a:lnTo>
                <a:lnTo>
                  <a:pt x="15" y="69"/>
                </a:lnTo>
                <a:lnTo>
                  <a:pt x="14" y="69"/>
                </a:lnTo>
                <a:lnTo>
                  <a:pt x="14" y="70"/>
                </a:lnTo>
                <a:lnTo>
                  <a:pt x="13" y="70"/>
                </a:lnTo>
                <a:lnTo>
                  <a:pt x="13" y="71"/>
                </a:lnTo>
                <a:lnTo>
                  <a:pt x="12" y="71"/>
                </a:lnTo>
                <a:lnTo>
                  <a:pt x="11" y="71"/>
                </a:lnTo>
                <a:lnTo>
                  <a:pt x="10" y="71"/>
                </a:lnTo>
                <a:lnTo>
                  <a:pt x="9" y="71"/>
                </a:lnTo>
                <a:lnTo>
                  <a:pt x="8" y="71"/>
                </a:lnTo>
                <a:lnTo>
                  <a:pt x="7" y="71"/>
                </a:lnTo>
                <a:lnTo>
                  <a:pt x="7" y="69"/>
                </a:lnTo>
                <a:lnTo>
                  <a:pt x="6" y="69"/>
                </a:lnTo>
                <a:lnTo>
                  <a:pt x="6" y="68"/>
                </a:lnTo>
                <a:lnTo>
                  <a:pt x="5" y="67"/>
                </a:lnTo>
                <a:lnTo>
                  <a:pt x="4" y="66"/>
                </a:lnTo>
                <a:lnTo>
                  <a:pt x="4" y="65"/>
                </a:lnTo>
                <a:lnTo>
                  <a:pt x="4" y="64"/>
                </a:lnTo>
                <a:lnTo>
                  <a:pt x="4" y="63"/>
                </a:lnTo>
                <a:lnTo>
                  <a:pt x="4" y="62"/>
                </a:lnTo>
                <a:lnTo>
                  <a:pt x="4" y="61"/>
                </a:lnTo>
                <a:lnTo>
                  <a:pt x="3" y="61"/>
                </a:lnTo>
                <a:lnTo>
                  <a:pt x="2" y="61"/>
                </a:lnTo>
                <a:lnTo>
                  <a:pt x="1" y="60"/>
                </a:lnTo>
                <a:lnTo>
                  <a:pt x="1" y="59"/>
                </a:lnTo>
                <a:lnTo>
                  <a:pt x="1" y="58"/>
                </a:lnTo>
                <a:lnTo>
                  <a:pt x="2" y="58"/>
                </a:lnTo>
                <a:lnTo>
                  <a:pt x="3" y="57"/>
                </a:lnTo>
                <a:lnTo>
                  <a:pt x="3" y="56"/>
                </a:lnTo>
                <a:lnTo>
                  <a:pt x="2" y="56"/>
                </a:lnTo>
                <a:lnTo>
                  <a:pt x="2" y="55"/>
                </a:lnTo>
                <a:lnTo>
                  <a:pt x="1" y="55"/>
                </a:lnTo>
                <a:lnTo>
                  <a:pt x="1" y="54"/>
                </a:lnTo>
                <a:lnTo>
                  <a:pt x="0" y="53"/>
                </a:lnTo>
                <a:lnTo>
                  <a:pt x="0" y="52"/>
                </a:lnTo>
                <a:lnTo>
                  <a:pt x="1" y="52"/>
                </a:lnTo>
                <a:lnTo>
                  <a:pt x="1" y="51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9"/>
                </a:lnTo>
                <a:lnTo>
                  <a:pt x="4" y="48"/>
                </a:lnTo>
                <a:lnTo>
                  <a:pt x="4" y="47"/>
                </a:lnTo>
                <a:lnTo>
                  <a:pt x="4" y="46"/>
                </a:lnTo>
                <a:lnTo>
                  <a:pt x="4" y="45"/>
                </a:lnTo>
                <a:lnTo>
                  <a:pt x="3" y="44"/>
                </a:lnTo>
                <a:lnTo>
                  <a:pt x="3" y="43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1" y="40"/>
                </a:lnTo>
                <a:lnTo>
                  <a:pt x="1" y="39"/>
                </a:lnTo>
                <a:lnTo>
                  <a:pt x="1" y="38"/>
                </a:lnTo>
                <a:lnTo>
                  <a:pt x="2" y="38"/>
                </a:lnTo>
                <a:lnTo>
                  <a:pt x="2" y="37"/>
                </a:lnTo>
                <a:lnTo>
                  <a:pt x="1" y="37"/>
                </a:lnTo>
                <a:lnTo>
                  <a:pt x="3" y="36"/>
                </a:lnTo>
                <a:lnTo>
                  <a:pt x="4" y="34"/>
                </a:lnTo>
                <a:lnTo>
                  <a:pt x="3" y="34"/>
                </a:lnTo>
                <a:lnTo>
                  <a:pt x="3" y="35"/>
                </a:lnTo>
                <a:lnTo>
                  <a:pt x="4" y="31"/>
                </a:lnTo>
                <a:lnTo>
                  <a:pt x="4" y="29"/>
                </a:lnTo>
                <a:lnTo>
                  <a:pt x="5" y="28"/>
                </a:lnTo>
                <a:lnTo>
                  <a:pt x="7" y="27"/>
                </a:lnTo>
                <a:lnTo>
                  <a:pt x="7" y="28"/>
                </a:lnTo>
                <a:lnTo>
                  <a:pt x="9" y="27"/>
                </a:lnTo>
                <a:lnTo>
                  <a:pt x="10" y="27"/>
                </a:lnTo>
                <a:lnTo>
                  <a:pt x="11" y="28"/>
                </a:lnTo>
                <a:lnTo>
                  <a:pt x="16" y="25"/>
                </a:lnTo>
                <a:lnTo>
                  <a:pt x="17" y="24"/>
                </a:lnTo>
                <a:lnTo>
                  <a:pt x="17" y="25"/>
                </a:lnTo>
                <a:lnTo>
                  <a:pt x="18" y="25"/>
                </a:lnTo>
                <a:lnTo>
                  <a:pt x="18" y="24"/>
                </a:lnTo>
                <a:lnTo>
                  <a:pt x="19" y="24"/>
                </a:lnTo>
                <a:lnTo>
                  <a:pt x="19" y="25"/>
                </a:lnTo>
                <a:lnTo>
                  <a:pt x="19" y="24"/>
                </a:lnTo>
                <a:lnTo>
                  <a:pt x="20" y="24"/>
                </a:lnTo>
                <a:lnTo>
                  <a:pt x="20" y="23"/>
                </a:lnTo>
                <a:lnTo>
                  <a:pt x="21" y="23"/>
                </a:lnTo>
                <a:lnTo>
                  <a:pt x="22" y="23"/>
                </a:lnTo>
                <a:lnTo>
                  <a:pt x="23" y="23"/>
                </a:lnTo>
                <a:lnTo>
                  <a:pt x="23" y="22"/>
                </a:lnTo>
                <a:lnTo>
                  <a:pt x="24" y="22"/>
                </a:lnTo>
                <a:lnTo>
                  <a:pt x="24" y="23"/>
                </a:lnTo>
                <a:lnTo>
                  <a:pt x="25" y="23"/>
                </a:lnTo>
                <a:lnTo>
                  <a:pt x="26" y="23"/>
                </a:lnTo>
                <a:lnTo>
                  <a:pt x="26" y="24"/>
                </a:lnTo>
                <a:lnTo>
                  <a:pt x="26" y="23"/>
                </a:lnTo>
                <a:lnTo>
                  <a:pt x="27" y="23"/>
                </a:lnTo>
                <a:lnTo>
                  <a:pt x="27" y="22"/>
                </a:lnTo>
                <a:lnTo>
                  <a:pt x="28" y="22"/>
                </a:lnTo>
                <a:lnTo>
                  <a:pt x="28" y="21"/>
                </a:lnTo>
                <a:lnTo>
                  <a:pt x="27" y="21"/>
                </a:lnTo>
                <a:lnTo>
                  <a:pt x="26" y="21"/>
                </a:lnTo>
                <a:lnTo>
                  <a:pt x="26" y="20"/>
                </a:lnTo>
                <a:lnTo>
                  <a:pt x="26" y="19"/>
                </a:lnTo>
                <a:lnTo>
                  <a:pt x="26" y="18"/>
                </a:lnTo>
                <a:lnTo>
                  <a:pt x="27" y="18"/>
                </a:lnTo>
                <a:lnTo>
                  <a:pt x="26" y="18"/>
                </a:lnTo>
                <a:lnTo>
                  <a:pt x="26" y="17"/>
                </a:lnTo>
                <a:lnTo>
                  <a:pt x="26" y="16"/>
                </a:lnTo>
                <a:lnTo>
                  <a:pt x="26" y="15"/>
                </a:lnTo>
                <a:lnTo>
                  <a:pt x="26" y="14"/>
                </a:lnTo>
                <a:lnTo>
                  <a:pt x="27" y="14"/>
                </a:lnTo>
                <a:lnTo>
                  <a:pt x="27" y="13"/>
                </a:lnTo>
                <a:lnTo>
                  <a:pt x="28" y="13"/>
                </a:lnTo>
                <a:lnTo>
                  <a:pt x="29" y="13"/>
                </a:lnTo>
                <a:lnTo>
                  <a:pt x="30" y="13"/>
                </a:lnTo>
                <a:lnTo>
                  <a:pt x="31" y="12"/>
                </a:lnTo>
                <a:lnTo>
                  <a:pt x="32" y="13"/>
                </a:lnTo>
                <a:lnTo>
                  <a:pt x="32" y="12"/>
                </a:lnTo>
                <a:lnTo>
                  <a:pt x="33" y="11"/>
                </a:lnTo>
                <a:lnTo>
                  <a:pt x="34" y="10"/>
                </a:lnTo>
                <a:lnTo>
                  <a:pt x="35" y="10"/>
                </a:lnTo>
                <a:lnTo>
                  <a:pt x="35" y="9"/>
                </a:lnTo>
                <a:lnTo>
                  <a:pt x="35" y="8"/>
                </a:lnTo>
                <a:lnTo>
                  <a:pt x="36" y="7"/>
                </a:lnTo>
                <a:lnTo>
                  <a:pt x="36" y="6"/>
                </a:lnTo>
                <a:lnTo>
                  <a:pt x="36" y="5"/>
                </a:lnTo>
                <a:lnTo>
                  <a:pt x="37" y="4"/>
                </a:lnTo>
                <a:lnTo>
                  <a:pt x="38" y="4"/>
                </a:lnTo>
                <a:lnTo>
                  <a:pt x="38" y="3"/>
                </a:lnTo>
                <a:lnTo>
                  <a:pt x="39" y="3"/>
                </a:lnTo>
                <a:lnTo>
                  <a:pt x="39" y="2"/>
                </a:lnTo>
                <a:lnTo>
                  <a:pt x="40" y="1"/>
                </a:lnTo>
                <a:lnTo>
                  <a:pt x="41" y="1"/>
                </a:lnTo>
                <a:lnTo>
                  <a:pt x="42" y="1"/>
                </a:lnTo>
                <a:lnTo>
                  <a:pt x="42" y="0"/>
                </a:lnTo>
                <a:lnTo>
                  <a:pt x="43" y="0"/>
                </a:lnTo>
                <a:lnTo>
                  <a:pt x="44" y="0"/>
                </a:lnTo>
                <a:lnTo>
                  <a:pt x="45" y="0"/>
                </a:lnTo>
                <a:lnTo>
                  <a:pt x="45" y="1"/>
                </a:lnTo>
                <a:lnTo>
                  <a:pt x="45" y="2"/>
                </a:lnTo>
                <a:lnTo>
                  <a:pt x="45" y="3"/>
                </a:lnTo>
                <a:lnTo>
                  <a:pt x="45" y="4"/>
                </a:lnTo>
                <a:lnTo>
                  <a:pt x="46" y="4"/>
                </a:lnTo>
                <a:lnTo>
                  <a:pt x="46" y="3"/>
                </a:lnTo>
                <a:lnTo>
                  <a:pt x="46" y="2"/>
                </a:lnTo>
                <a:lnTo>
                  <a:pt x="46" y="3"/>
                </a:lnTo>
                <a:lnTo>
                  <a:pt x="47" y="3"/>
                </a:lnTo>
                <a:lnTo>
                  <a:pt x="47" y="4"/>
                </a:lnTo>
                <a:lnTo>
                  <a:pt x="48" y="4"/>
                </a:lnTo>
                <a:lnTo>
                  <a:pt x="49" y="4"/>
                </a:lnTo>
                <a:lnTo>
                  <a:pt x="48" y="4"/>
                </a:lnTo>
                <a:lnTo>
                  <a:pt x="48" y="3"/>
                </a:lnTo>
                <a:lnTo>
                  <a:pt x="49" y="3"/>
                </a:lnTo>
                <a:lnTo>
                  <a:pt x="49" y="4"/>
                </a:lnTo>
                <a:lnTo>
                  <a:pt x="49" y="3"/>
                </a:lnTo>
                <a:lnTo>
                  <a:pt x="49" y="2"/>
                </a:lnTo>
                <a:lnTo>
                  <a:pt x="50" y="2"/>
                </a:lnTo>
                <a:lnTo>
                  <a:pt x="50" y="3"/>
                </a:lnTo>
                <a:lnTo>
                  <a:pt x="50" y="4"/>
                </a:lnTo>
                <a:lnTo>
                  <a:pt x="51" y="4"/>
                </a:lnTo>
                <a:lnTo>
                  <a:pt x="52" y="4"/>
                </a:lnTo>
                <a:lnTo>
                  <a:pt x="53" y="4"/>
                </a:lnTo>
                <a:lnTo>
                  <a:pt x="54" y="4"/>
                </a:lnTo>
                <a:lnTo>
                  <a:pt x="55" y="4"/>
                </a:lnTo>
                <a:lnTo>
                  <a:pt x="56" y="4"/>
                </a:lnTo>
                <a:lnTo>
                  <a:pt x="57" y="4"/>
                </a:lnTo>
                <a:lnTo>
                  <a:pt x="57" y="5"/>
                </a:lnTo>
                <a:lnTo>
                  <a:pt x="58" y="5"/>
                </a:lnTo>
                <a:lnTo>
                  <a:pt x="59" y="5"/>
                </a:lnTo>
                <a:lnTo>
                  <a:pt x="59" y="4"/>
                </a:lnTo>
                <a:lnTo>
                  <a:pt x="60" y="4"/>
                </a:lnTo>
                <a:lnTo>
                  <a:pt x="60" y="3"/>
                </a:lnTo>
                <a:lnTo>
                  <a:pt x="61" y="3"/>
                </a:lnTo>
                <a:lnTo>
                  <a:pt x="61" y="2"/>
                </a:lnTo>
                <a:lnTo>
                  <a:pt x="62" y="2"/>
                </a:lnTo>
                <a:lnTo>
                  <a:pt x="63" y="3"/>
                </a:lnTo>
                <a:lnTo>
                  <a:pt x="64" y="3"/>
                </a:lnTo>
                <a:lnTo>
                  <a:pt x="65" y="3"/>
                </a:lnTo>
                <a:lnTo>
                  <a:pt x="66" y="3"/>
                </a:lnTo>
                <a:lnTo>
                  <a:pt x="67" y="3"/>
                </a:lnTo>
                <a:lnTo>
                  <a:pt x="67" y="4"/>
                </a:lnTo>
                <a:lnTo>
                  <a:pt x="68" y="4"/>
                </a:lnTo>
                <a:lnTo>
                  <a:pt x="69" y="4"/>
                </a:lnTo>
                <a:lnTo>
                  <a:pt x="69" y="5"/>
                </a:lnTo>
                <a:lnTo>
                  <a:pt x="69" y="6"/>
                </a:lnTo>
                <a:lnTo>
                  <a:pt x="70" y="6"/>
                </a:lnTo>
                <a:lnTo>
                  <a:pt x="70" y="7"/>
                </a:lnTo>
                <a:lnTo>
                  <a:pt x="70" y="8"/>
                </a:lnTo>
                <a:lnTo>
                  <a:pt x="70" y="9"/>
                </a:lnTo>
                <a:lnTo>
                  <a:pt x="71" y="9"/>
                </a:lnTo>
                <a:lnTo>
                  <a:pt x="71" y="10"/>
                </a:lnTo>
                <a:lnTo>
                  <a:pt x="71" y="11"/>
                </a:lnTo>
                <a:lnTo>
                  <a:pt x="72" y="11"/>
                </a:lnTo>
                <a:lnTo>
                  <a:pt x="72" y="12"/>
                </a:lnTo>
                <a:lnTo>
                  <a:pt x="73" y="12"/>
                </a:lnTo>
                <a:lnTo>
                  <a:pt x="73" y="13"/>
                </a:lnTo>
                <a:lnTo>
                  <a:pt x="74" y="13"/>
                </a:lnTo>
                <a:lnTo>
                  <a:pt x="75" y="13"/>
                </a:lnTo>
                <a:lnTo>
                  <a:pt x="76" y="13"/>
                </a:lnTo>
                <a:lnTo>
                  <a:pt x="77" y="13"/>
                </a:lnTo>
                <a:lnTo>
                  <a:pt x="77" y="14"/>
                </a:lnTo>
                <a:lnTo>
                  <a:pt x="78" y="14"/>
                </a:lnTo>
                <a:lnTo>
                  <a:pt x="79" y="14"/>
                </a:lnTo>
                <a:lnTo>
                  <a:pt x="79" y="15"/>
                </a:lnTo>
                <a:lnTo>
                  <a:pt x="79" y="16"/>
                </a:lnTo>
                <a:lnTo>
                  <a:pt x="79" y="17"/>
                </a:lnTo>
                <a:lnTo>
                  <a:pt x="78" y="17"/>
                </a:lnTo>
                <a:lnTo>
                  <a:pt x="78" y="18"/>
                </a:lnTo>
                <a:lnTo>
                  <a:pt x="78" y="19"/>
                </a:lnTo>
                <a:lnTo>
                  <a:pt x="77" y="19"/>
                </a:lnTo>
                <a:lnTo>
                  <a:pt x="77" y="20"/>
                </a:lnTo>
                <a:lnTo>
                  <a:pt x="76" y="21"/>
                </a:lnTo>
                <a:lnTo>
                  <a:pt x="76" y="22"/>
                </a:lnTo>
                <a:lnTo>
                  <a:pt x="76" y="23"/>
                </a:lnTo>
                <a:lnTo>
                  <a:pt x="76" y="24"/>
                </a:lnTo>
                <a:lnTo>
                  <a:pt x="76" y="25"/>
                </a:lnTo>
                <a:lnTo>
                  <a:pt x="76" y="26"/>
                </a:lnTo>
                <a:lnTo>
                  <a:pt x="76" y="27"/>
                </a:lnTo>
                <a:lnTo>
                  <a:pt x="75" y="27"/>
                </a:lnTo>
                <a:lnTo>
                  <a:pt x="75" y="28"/>
                </a:lnTo>
                <a:lnTo>
                  <a:pt x="75" y="29"/>
                </a:lnTo>
                <a:lnTo>
                  <a:pt x="74" y="29"/>
                </a:lnTo>
                <a:lnTo>
                  <a:pt x="74" y="30"/>
                </a:lnTo>
                <a:lnTo>
                  <a:pt x="74" y="31"/>
                </a:lnTo>
                <a:lnTo>
                  <a:pt x="74" y="30"/>
                </a:lnTo>
                <a:lnTo>
                  <a:pt x="73" y="30"/>
                </a:lnTo>
                <a:lnTo>
                  <a:pt x="72" y="30"/>
                </a:lnTo>
                <a:lnTo>
                  <a:pt x="72" y="31"/>
                </a:lnTo>
                <a:lnTo>
                  <a:pt x="72" y="32"/>
                </a:lnTo>
                <a:lnTo>
                  <a:pt x="73" y="32"/>
                </a:lnTo>
                <a:lnTo>
                  <a:pt x="73" y="33"/>
                </a:lnTo>
                <a:lnTo>
                  <a:pt x="73" y="34"/>
                </a:lnTo>
                <a:lnTo>
                  <a:pt x="72" y="34"/>
                </a:lnTo>
                <a:lnTo>
                  <a:pt x="72" y="35"/>
                </a:lnTo>
                <a:lnTo>
                  <a:pt x="71" y="36"/>
                </a:lnTo>
                <a:lnTo>
                  <a:pt x="70" y="36"/>
                </a:lnTo>
                <a:lnTo>
                  <a:pt x="70" y="37"/>
                </a:lnTo>
                <a:lnTo>
                  <a:pt x="70" y="38"/>
                </a:lnTo>
                <a:lnTo>
                  <a:pt x="69" y="38"/>
                </a:lnTo>
                <a:lnTo>
                  <a:pt x="68" y="38"/>
                </a:lnTo>
                <a:lnTo>
                  <a:pt x="68" y="39"/>
                </a:lnTo>
                <a:lnTo>
                  <a:pt x="67" y="39"/>
                </a:lnTo>
                <a:lnTo>
                  <a:pt x="67" y="40"/>
                </a:lnTo>
                <a:lnTo>
                  <a:pt x="67" y="41"/>
                </a:lnTo>
                <a:lnTo>
                  <a:pt x="66" y="41"/>
                </a:lnTo>
                <a:lnTo>
                  <a:pt x="66" y="42"/>
                </a:lnTo>
                <a:lnTo>
                  <a:pt x="65" y="42"/>
                </a:lnTo>
                <a:lnTo>
                  <a:pt x="65" y="43"/>
                </a:lnTo>
                <a:lnTo>
                  <a:pt x="64" y="43"/>
                </a:lnTo>
                <a:lnTo>
                  <a:pt x="64" y="44"/>
                </a:lnTo>
                <a:lnTo>
                  <a:pt x="64" y="45"/>
                </a:lnTo>
                <a:lnTo>
                  <a:pt x="64" y="46"/>
                </a:lnTo>
                <a:lnTo>
                  <a:pt x="64" y="47"/>
                </a:lnTo>
                <a:lnTo>
                  <a:pt x="64" y="48"/>
                </a:lnTo>
                <a:lnTo>
                  <a:pt x="63" y="48"/>
                </a:lnTo>
                <a:lnTo>
                  <a:pt x="62" y="48"/>
                </a:lnTo>
                <a:lnTo>
                  <a:pt x="62" y="49"/>
                </a:lnTo>
                <a:lnTo>
                  <a:pt x="61" y="49"/>
                </a:lnTo>
                <a:lnTo>
                  <a:pt x="61" y="48"/>
                </a:lnTo>
                <a:lnTo>
                  <a:pt x="60" y="48"/>
                </a:lnTo>
                <a:lnTo>
                  <a:pt x="60" y="47"/>
                </a:lnTo>
                <a:lnTo>
                  <a:pt x="59" y="47"/>
                </a:lnTo>
                <a:lnTo>
                  <a:pt x="59" y="46"/>
                </a:lnTo>
                <a:lnTo>
                  <a:pt x="58" y="46"/>
                </a:lnTo>
                <a:lnTo>
                  <a:pt x="57" y="46"/>
                </a:lnTo>
                <a:lnTo>
                  <a:pt x="57" y="47"/>
                </a:lnTo>
                <a:lnTo>
                  <a:pt x="57" y="48"/>
                </a:lnTo>
                <a:lnTo>
                  <a:pt x="57" y="49"/>
                </a:lnTo>
                <a:lnTo>
                  <a:pt x="56" y="49"/>
                </a:lnTo>
                <a:lnTo>
                  <a:pt x="56" y="48"/>
                </a:lnTo>
                <a:lnTo>
                  <a:pt x="55" y="48"/>
                </a:lnTo>
                <a:lnTo>
                  <a:pt x="55" y="47"/>
                </a:lnTo>
                <a:lnTo>
                  <a:pt x="54" y="47"/>
                </a:lnTo>
                <a:lnTo>
                  <a:pt x="54" y="46"/>
                </a:lnTo>
                <a:lnTo>
                  <a:pt x="53" y="46"/>
                </a:lnTo>
                <a:lnTo>
                  <a:pt x="53" y="47"/>
                </a:lnTo>
                <a:lnTo>
                  <a:pt x="52" y="47"/>
                </a:lnTo>
                <a:lnTo>
                  <a:pt x="52" y="49"/>
                </a:lnTo>
                <a:lnTo>
                  <a:pt x="51" y="49"/>
                </a:lnTo>
                <a:lnTo>
                  <a:pt x="50" y="49"/>
                </a:lnTo>
                <a:lnTo>
                  <a:pt x="49" y="49"/>
                </a:lnTo>
                <a:lnTo>
                  <a:pt x="48" y="49"/>
                </a:lnTo>
                <a:lnTo>
                  <a:pt x="47" y="49"/>
                </a:lnTo>
                <a:moveTo>
                  <a:pt x="9" y="37"/>
                </a:moveTo>
                <a:lnTo>
                  <a:pt x="7" y="38"/>
                </a:lnTo>
                <a:lnTo>
                  <a:pt x="8" y="38"/>
                </a:lnTo>
                <a:lnTo>
                  <a:pt x="9" y="37"/>
                </a:lnTo>
                <a:moveTo>
                  <a:pt x="13" y="51"/>
                </a:moveTo>
                <a:lnTo>
                  <a:pt x="11" y="55"/>
                </a:lnTo>
                <a:lnTo>
                  <a:pt x="13" y="51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47" name="Freeform 216"/>
          <p:cNvSpPr>
            <a:spLocks noEditPoints="1"/>
          </p:cNvSpPr>
          <p:nvPr/>
        </p:nvSpPr>
        <p:spPr bwMode="auto">
          <a:xfrm>
            <a:off x="1311604" y="5258616"/>
            <a:ext cx="292736" cy="241638"/>
          </a:xfrm>
          <a:custGeom>
            <a:avLst/>
            <a:gdLst>
              <a:gd name="T0" fmla="*/ 89 w 295"/>
              <a:gd name="T1" fmla="*/ 108 h 256"/>
              <a:gd name="T2" fmla="*/ 115 w 295"/>
              <a:gd name="T3" fmla="*/ 100 h 256"/>
              <a:gd name="T4" fmla="*/ 130 w 295"/>
              <a:gd name="T5" fmla="*/ 108 h 256"/>
              <a:gd name="T6" fmla="*/ 149 w 295"/>
              <a:gd name="T7" fmla="*/ 121 h 256"/>
              <a:gd name="T8" fmla="*/ 171 w 295"/>
              <a:gd name="T9" fmla="*/ 119 h 256"/>
              <a:gd name="T10" fmla="*/ 184 w 295"/>
              <a:gd name="T11" fmla="*/ 126 h 256"/>
              <a:gd name="T12" fmla="*/ 181 w 295"/>
              <a:gd name="T13" fmla="*/ 145 h 256"/>
              <a:gd name="T14" fmla="*/ 189 w 295"/>
              <a:gd name="T15" fmla="*/ 166 h 256"/>
              <a:gd name="T16" fmla="*/ 202 w 295"/>
              <a:gd name="T17" fmla="*/ 190 h 256"/>
              <a:gd name="T18" fmla="*/ 212 w 295"/>
              <a:gd name="T19" fmla="*/ 213 h 256"/>
              <a:gd name="T20" fmla="*/ 199 w 295"/>
              <a:gd name="T21" fmla="*/ 224 h 256"/>
              <a:gd name="T22" fmla="*/ 187 w 295"/>
              <a:gd name="T23" fmla="*/ 222 h 256"/>
              <a:gd name="T24" fmla="*/ 168 w 295"/>
              <a:gd name="T25" fmla="*/ 226 h 256"/>
              <a:gd name="T26" fmla="*/ 143 w 295"/>
              <a:gd name="T27" fmla="*/ 229 h 256"/>
              <a:gd name="T28" fmla="*/ 117 w 295"/>
              <a:gd name="T29" fmla="*/ 225 h 256"/>
              <a:gd name="T30" fmla="*/ 104 w 295"/>
              <a:gd name="T31" fmla="*/ 231 h 256"/>
              <a:gd name="T32" fmla="*/ 82 w 295"/>
              <a:gd name="T33" fmla="*/ 240 h 256"/>
              <a:gd name="T34" fmla="*/ 60 w 295"/>
              <a:gd name="T35" fmla="*/ 251 h 256"/>
              <a:gd name="T36" fmla="*/ 42 w 295"/>
              <a:gd name="T37" fmla="*/ 240 h 256"/>
              <a:gd name="T38" fmla="*/ 8 w 295"/>
              <a:gd name="T39" fmla="*/ 255 h 256"/>
              <a:gd name="T40" fmla="*/ 23 w 295"/>
              <a:gd name="T41" fmla="*/ 215 h 256"/>
              <a:gd name="T42" fmla="*/ 37 w 295"/>
              <a:gd name="T43" fmla="*/ 185 h 256"/>
              <a:gd name="T44" fmla="*/ 51 w 295"/>
              <a:gd name="T45" fmla="*/ 172 h 256"/>
              <a:gd name="T46" fmla="*/ 31 w 295"/>
              <a:gd name="T47" fmla="*/ 156 h 256"/>
              <a:gd name="T48" fmla="*/ 43 w 295"/>
              <a:gd name="T49" fmla="*/ 134 h 256"/>
              <a:gd name="T50" fmla="*/ 287 w 295"/>
              <a:gd name="T51" fmla="*/ 147 h 256"/>
              <a:gd name="T52" fmla="*/ 272 w 295"/>
              <a:gd name="T53" fmla="*/ 147 h 256"/>
              <a:gd name="T54" fmla="*/ 284 w 295"/>
              <a:gd name="T55" fmla="*/ 133 h 256"/>
              <a:gd name="T56" fmla="*/ 293 w 295"/>
              <a:gd name="T57" fmla="*/ 139 h 256"/>
              <a:gd name="T58" fmla="*/ 270 w 295"/>
              <a:gd name="T59" fmla="*/ 97 h 256"/>
              <a:gd name="T60" fmla="*/ 262 w 295"/>
              <a:gd name="T61" fmla="*/ 106 h 256"/>
              <a:gd name="T62" fmla="*/ 249 w 295"/>
              <a:gd name="T63" fmla="*/ 66 h 256"/>
              <a:gd name="T64" fmla="*/ 253 w 295"/>
              <a:gd name="T65" fmla="*/ 57 h 256"/>
              <a:gd name="T66" fmla="*/ 268 w 295"/>
              <a:gd name="T67" fmla="*/ 200 h 256"/>
              <a:gd name="T68" fmla="*/ 269 w 295"/>
              <a:gd name="T69" fmla="*/ 185 h 256"/>
              <a:gd name="T70" fmla="*/ 270 w 295"/>
              <a:gd name="T71" fmla="*/ 184 h 256"/>
              <a:gd name="T72" fmla="*/ 273 w 295"/>
              <a:gd name="T73" fmla="*/ 198 h 256"/>
              <a:gd name="T74" fmla="*/ 258 w 295"/>
              <a:gd name="T75" fmla="*/ 115 h 256"/>
              <a:gd name="T76" fmla="*/ 261 w 295"/>
              <a:gd name="T77" fmla="*/ 127 h 256"/>
              <a:gd name="T78" fmla="*/ 284 w 295"/>
              <a:gd name="T79" fmla="*/ 75 h 256"/>
              <a:gd name="T80" fmla="*/ 290 w 295"/>
              <a:gd name="T81" fmla="*/ 87 h 256"/>
              <a:gd name="T82" fmla="*/ 244 w 295"/>
              <a:gd name="T83" fmla="*/ 135 h 256"/>
              <a:gd name="T84" fmla="*/ 246 w 295"/>
              <a:gd name="T85" fmla="*/ 127 h 256"/>
              <a:gd name="T86" fmla="*/ 259 w 295"/>
              <a:gd name="T87" fmla="*/ 39 h 256"/>
              <a:gd name="T88" fmla="*/ 254 w 295"/>
              <a:gd name="T89" fmla="*/ 37 h 256"/>
              <a:gd name="T90" fmla="*/ 280 w 295"/>
              <a:gd name="T91" fmla="*/ 166 h 256"/>
              <a:gd name="T92" fmla="*/ 247 w 295"/>
              <a:gd name="T93" fmla="*/ 111 h 256"/>
              <a:gd name="T94" fmla="*/ 249 w 295"/>
              <a:gd name="T95" fmla="*/ 104 h 256"/>
              <a:gd name="T96" fmla="*/ 248 w 295"/>
              <a:gd name="T97" fmla="*/ 93 h 256"/>
              <a:gd name="T98" fmla="*/ 272 w 295"/>
              <a:gd name="T99" fmla="*/ 36 h 256"/>
              <a:gd name="T100" fmla="*/ 230 w 295"/>
              <a:gd name="T101" fmla="*/ 7 h 256"/>
              <a:gd name="T102" fmla="*/ 233 w 295"/>
              <a:gd name="T103" fmla="*/ 44 h 256"/>
              <a:gd name="T104" fmla="*/ 243 w 295"/>
              <a:gd name="T105" fmla="*/ 25 h 256"/>
              <a:gd name="T106" fmla="*/ 249 w 295"/>
              <a:gd name="T107" fmla="*/ 144 h 256"/>
              <a:gd name="T108" fmla="*/ 261 w 295"/>
              <a:gd name="T109" fmla="*/ 147 h 256"/>
              <a:gd name="T110" fmla="*/ 274 w 295"/>
              <a:gd name="T111" fmla="*/ 117 h 256"/>
              <a:gd name="T112" fmla="*/ 287 w 295"/>
              <a:gd name="T113" fmla="*/ 128 h 256"/>
              <a:gd name="T114" fmla="*/ 268 w 295"/>
              <a:gd name="T115" fmla="*/ 127 h 256"/>
              <a:gd name="T116" fmla="*/ 228 w 295"/>
              <a:gd name="T117" fmla="*/ 211 h 256"/>
              <a:gd name="T118" fmla="*/ 229 w 295"/>
              <a:gd name="T119" fmla="*/ 113 h 256"/>
              <a:gd name="T120" fmla="*/ 249 w 295"/>
              <a:gd name="T121" fmla="*/ 102 h 256"/>
              <a:gd name="T122" fmla="*/ 266 w 295"/>
              <a:gd name="T123" fmla="*/ 115 h 256"/>
              <a:gd name="T124" fmla="*/ 271 w 295"/>
              <a:gd name="T125" fmla="*/ 119 h 25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295"/>
              <a:gd name="T190" fmla="*/ 0 h 256"/>
              <a:gd name="T191" fmla="*/ 295 w 295"/>
              <a:gd name="T192" fmla="*/ 256 h 25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295" h="256">
                <a:moveTo>
                  <a:pt x="70" y="129"/>
                </a:moveTo>
                <a:lnTo>
                  <a:pt x="70" y="128"/>
                </a:lnTo>
                <a:lnTo>
                  <a:pt x="70" y="127"/>
                </a:lnTo>
                <a:lnTo>
                  <a:pt x="71" y="126"/>
                </a:lnTo>
                <a:lnTo>
                  <a:pt x="72" y="125"/>
                </a:lnTo>
                <a:lnTo>
                  <a:pt x="72" y="124"/>
                </a:lnTo>
                <a:lnTo>
                  <a:pt x="73" y="124"/>
                </a:lnTo>
                <a:lnTo>
                  <a:pt x="73" y="123"/>
                </a:lnTo>
                <a:lnTo>
                  <a:pt x="73" y="122"/>
                </a:lnTo>
                <a:lnTo>
                  <a:pt x="72" y="121"/>
                </a:lnTo>
                <a:lnTo>
                  <a:pt x="73" y="121"/>
                </a:lnTo>
                <a:lnTo>
                  <a:pt x="74" y="121"/>
                </a:lnTo>
                <a:lnTo>
                  <a:pt x="75" y="121"/>
                </a:lnTo>
                <a:lnTo>
                  <a:pt x="76" y="120"/>
                </a:lnTo>
                <a:lnTo>
                  <a:pt x="76" y="119"/>
                </a:lnTo>
                <a:lnTo>
                  <a:pt x="76" y="118"/>
                </a:lnTo>
                <a:lnTo>
                  <a:pt x="77" y="117"/>
                </a:lnTo>
                <a:lnTo>
                  <a:pt x="78" y="116"/>
                </a:lnTo>
                <a:lnTo>
                  <a:pt x="79" y="115"/>
                </a:lnTo>
                <a:lnTo>
                  <a:pt x="79" y="114"/>
                </a:lnTo>
                <a:lnTo>
                  <a:pt x="79" y="113"/>
                </a:lnTo>
                <a:lnTo>
                  <a:pt x="79" y="112"/>
                </a:lnTo>
                <a:lnTo>
                  <a:pt x="80" y="112"/>
                </a:lnTo>
                <a:lnTo>
                  <a:pt x="80" y="111"/>
                </a:lnTo>
                <a:lnTo>
                  <a:pt x="80" y="110"/>
                </a:lnTo>
                <a:lnTo>
                  <a:pt x="81" y="109"/>
                </a:lnTo>
                <a:lnTo>
                  <a:pt x="82" y="108"/>
                </a:lnTo>
                <a:lnTo>
                  <a:pt x="83" y="108"/>
                </a:lnTo>
                <a:lnTo>
                  <a:pt x="84" y="108"/>
                </a:lnTo>
                <a:lnTo>
                  <a:pt x="86" y="108"/>
                </a:lnTo>
                <a:lnTo>
                  <a:pt x="87" y="108"/>
                </a:lnTo>
                <a:lnTo>
                  <a:pt x="88" y="108"/>
                </a:lnTo>
                <a:lnTo>
                  <a:pt x="89" y="108"/>
                </a:lnTo>
                <a:lnTo>
                  <a:pt x="90" y="108"/>
                </a:lnTo>
                <a:lnTo>
                  <a:pt x="92" y="107"/>
                </a:lnTo>
                <a:lnTo>
                  <a:pt x="93" y="107"/>
                </a:lnTo>
                <a:lnTo>
                  <a:pt x="93" y="106"/>
                </a:lnTo>
                <a:lnTo>
                  <a:pt x="94" y="106"/>
                </a:lnTo>
                <a:lnTo>
                  <a:pt x="95" y="105"/>
                </a:lnTo>
                <a:lnTo>
                  <a:pt x="96" y="104"/>
                </a:lnTo>
                <a:lnTo>
                  <a:pt x="96" y="103"/>
                </a:lnTo>
                <a:lnTo>
                  <a:pt x="96" y="102"/>
                </a:lnTo>
                <a:lnTo>
                  <a:pt x="97" y="102"/>
                </a:lnTo>
                <a:lnTo>
                  <a:pt x="99" y="100"/>
                </a:lnTo>
                <a:lnTo>
                  <a:pt x="100" y="99"/>
                </a:lnTo>
                <a:lnTo>
                  <a:pt x="101" y="99"/>
                </a:lnTo>
                <a:lnTo>
                  <a:pt x="102" y="99"/>
                </a:lnTo>
                <a:lnTo>
                  <a:pt x="102" y="98"/>
                </a:lnTo>
                <a:lnTo>
                  <a:pt x="103" y="97"/>
                </a:lnTo>
                <a:lnTo>
                  <a:pt x="103" y="96"/>
                </a:lnTo>
                <a:lnTo>
                  <a:pt x="103" y="95"/>
                </a:lnTo>
                <a:lnTo>
                  <a:pt x="104" y="95"/>
                </a:lnTo>
                <a:lnTo>
                  <a:pt x="105" y="94"/>
                </a:lnTo>
                <a:lnTo>
                  <a:pt x="105" y="93"/>
                </a:lnTo>
                <a:lnTo>
                  <a:pt x="105" y="92"/>
                </a:lnTo>
                <a:lnTo>
                  <a:pt x="106" y="92"/>
                </a:lnTo>
                <a:lnTo>
                  <a:pt x="107" y="92"/>
                </a:lnTo>
                <a:lnTo>
                  <a:pt x="108" y="92"/>
                </a:lnTo>
                <a:lnTo>
                  <a:pt x="108" y="93"/>
                </a:lnTo>
                <a:lnTo>
                  <a:pt x="108" y="94"/>
                </a:lnTo>
                <a:lnTo>
                  <a:pt x="109" y="94"/>
                </a:lnTo>
                <a:lnTo>
                  <a:pt x="110" y="95"/>
                </a:lnTo>
                <a:lnTo>
                  <a:pt x="111" y="96"/>
                </a:lnTo>
                <a:lnTo>
                  <a:pt x="111" y="97"/>
                </a:lnTo>
                <a:lnTo>
                  <a:pt x="111" y="98"/>
                </a:lnTo>
                <a:lnTo>
                  <a:pt x="111" y="99"/>
                </a:lnTo>
                <a:lnTo>
                  <a:pt x="112" y="99"/>
                </a:lnTo>
                <a:lnTo>
                  <a:pt x="113" y="99"/>
                </a:lnTo>
                <a:lnTo>
                  <a:pt x="114" y="100"/>
                </a:lnTo>
                <a:lnTo>
                  <a:pt x="115" y="100"/>
                </a:lnTo>
                <a:lnTo>
                  <a:pt x="116" y="101"/>
                </a:lnTo>
                <a:lnTo>
                  <a:pt x="117" y="100"/>
                </a:lnTo>
                <a:lnTo>
                  <a:pt x="118" y="100"/>
                </a:lnTo>
                <a:lnTo>
                  <a:pt x="118" y="99"/>
                </a:lnTo>
                <a:lnTo>
                  <a:pt x="118" y="100"/>
                </a:lnTo>
                <a:lnTo>
                  <a:pt x="118" y="101"/>
                </a:lnTo>
                <a:lnTo>
                  <a:pt x="118" y="102"/>
                </a:lnTo>
                <a:lnTo>
                  <a:pt x="118" y="103"/>
                </a:lnTo>
                <a:lnTo>
                  <a:pt x="119" y="103"/>
                </a:lnTo>
                <a:lnTo>
                  <a:pt x="119" y="102"/>
                </a:lnTo>
                <a:lnTo>
                  <a:pt x="120" y="102"/>
                </a:lnTo>
                <a:lnTo>
                  <a:pt x="121" y="102"/>
                </a:lnTo>
                <a:lnTo>
                  <a:pt x="122" y="102"/>
                </a:lnTo>
                <a:lnTo>
                  <a:pt x="123" y="102"/>
                </a:lnTo>
                <a:lnTo>
                  <a:pt x="124" y="102"/>
                </a:lnTo>
                <a:lnTo>
                  <a:pt x="124" y="103"/>
                </a:lnTo>
                <a:lnTo>
                  <a:pt x="124" y="104"/>
                </a:lnTo>
                <a:lnTo>
                  <a:pt x="124" y="105"/>
                </a:lnTo>
                <a:lnTo>
                  <a:pt x="124" y="106"/>
                </a:lnTo>
                <a:lnTo>
                  <a:pt x="124" y="107"/>
                </a:lnTo>
                <a:lnTo>
                  <a:pt x="123" y="107"/>
                </a:lnTo>
                <a:lnTo>
                  <a:pt x="123" y="108"/>
                </a:lnTo>
                <a:lnTo>
                  <a:pt x="124" y="108"/>
                </a:lnTo>
                <a:lnTo>
                  <a:pt x="125" y="109"/>
                </a:lnTo>
                <a:lnTo>
                  <a:pt x="125" y="110"/>
                </a:lnTo>
                <a:lnTo>
                  <a:pt x="126" y="110"/>
                </a:lnTo>
                <a:lnTo>
                  <a:pt x="126" y="109"/>
                </a:lnTo>
                <a:lnTo>
                  <a:pt x="126" y="108"/>
                </a:lnTo>
                <a:lnTo>
                  <a:pt x="127" y="108"/>
                </a:lnTo>
                <a:lnTo>
                  <a:pt x="128" y="108"/>
                </a:lnTo>
                <a:lnTo>
                  <a:pt x="130" y="108"/>
                </a:lnTo>
                <a:lnTo>
                  <a:pt x="131" y="108"/>
                </a:lnTo>
                <a:lnTo>
                  <a:pt x="132" y="107"/>
                </a:lnTo>
                <a:lnTo>
                  <a:pt x="133" y="106"/>
                </a:lnTo>
                <a:lnTo>
                  <a:pt x="134" y="105"/>
                </a:lnTo>
                <a:lnTo>
                  <a:pt x="135" y="105"/>
                </a:lnTo>
                <a:lnTo>
                  <a:pt x="135" y="106"/>
                </a:lnTo>
                <a:lnTo>
                  <a:pt x="136" y="106"/>
                </a:lnTo>
                <a:lnTo>
                  <a:pt x="136" y="105"/>
                </a:lnTo>
                <a:lnTo>
                  <a:pt x="137" y="105"/>
                </a:lnTo>
                <a:lnTo>
                  <a:pt x="138" y="105"/>
                </a:lnTo>
                <a:lnTo>
                  <a:pt x="138" y="106"/>
                </a:lnTo>
                <a:lnTo>
                  <a:pt x="138" y="107"/>
                </a:lnTo>
                <a:lnTo>
                  <a:pt x="138" y="108"/>
                </a:lnTo>
                <a:lnTo>
                  <a:pt x="139" y="108"/>
                </a:lnTo>
                <a:lnTo>
                  <a:pt x="140" y="108"/>
                </a:lnTo>
                <a:lnTo>
                  <a:pt x="139" y="109"/>
                </a:lnTo>
                <a:lnTo>
                  <a:pt x="138" y="110"/>
                </a:lnTo>
                <a:lnTo>
                  <a:pt x="138" y="111"/>
                </a:lnTo>
                <a:lnTo>
                  <a:pt x="139" y="111"/>
                </a:lnTo>
                <a:lnTo>
                  <a:pt x="140" y="110"/>
                </a:lnTo>
                <a:lnTo>
                  <a:pt x="141" y="110"/>
                </a:lnTo>
                <a:lnTo>
                  <a:pt x="142" y="111"/>
                </a:lnTo>
                <a:lnTo>
                  <a:pt x="142" y="112"/>
                </a:lnTo>
                <a:lnTo>
                  <a:pt x="141" y="112"/>
                </a:lnTo>
                <a:lnTo>
                  <a:pt x="142" y="113"/>
                </a:lnTo>
                <a:lnTo>
                  <a:pt x="142" y="114"/>
                </a:lnTo>
                <a:lnTo>
                  <a:pt x="142" y="115"/>
                </a:lnTo>
                <a:lnTo>
                  <a:pt x="142" y="116"/>
                </a:lnTo>
                <a:lnTo>
                  <a:pt x="143" y="116"/>
                </a:lnTo>
                <a:lnTo>
                  <a:pt x="143" y="117"/>
                </a:lnTo>
                <a:lnTo>
                  <a:pt x="144" y="118"/>
                </a:lnTo>
                <a:lnTo>
                  <a:pt x="145" y="120"/>
                </a:lnTo>
                <a:lnTo>
                  <a:pt x="146" y="120"/>
                </a:lnTo>
                <a:lnTo>
                  <a:pt x="147" y="121"/>
                </a:lnTo>
                <a:lnTo>
                  <a:pt x="148" y="121"/>
                </a:lnTo>
                <a:lnTo>
                  <a:pt x="149" y="121"/>
                </a:lnTo>
                <a:lnTo>
                  <a:pt x="150" y="121"/>
                </a:lnTo>
                <a:lnTo>
                  <a:pt x="151" y="121"/>
                </a:lnTo>
                <a:lnTo>
                  <a:pt x="152" y="121"/>
                </a:lnTo>
                <a:lnTo>
                  <a:pt x="153" y="121"/>
                </a:lnTo>
                <a:lnTo>
                  <a:pt x="154" y="121"/>
                </a:lnTo>
                <a:lnTo>
                  <a:pt x="155" y="121"/>
                </a:lnTo>
                <a:lnTo>
                  <a:pt x="155" y="120"/>
                </a:lnTo>
                <a:lnTo>
                  <a:pt x="155" y="119"/>
                </a:lnTo>
                <a:lnTo>
                  <a:pt x="155" y="118"/>
                </a:lnTo>
                <a:lnTo>
                  <a:pt x="156" y="118"/>
                </a:lnTo>
                <a:lnTo>
                  <a:pt x="157" y="118"/>
                </a:lnTo>
                <a:lnTo>
                  <a:pt x="158" y="118"/>
                </a:lnTo>
                <a:lnTo>
                  <a:pt x="158" y="119"/>
                </a:lnTo>
                <a:lnTo>
                  <a:pt x="158" y="120"/>
                </a:lnTo>
                <a:lnTo>
                  <a:pt x="159" y="120"/>
                </a:lnTo>
                <a:lnTo>
                  <a:pt x="160" y="120"/>
                </a:lnTo>
                <a:lnTo>
                  <a:pt x="160" y="119"/>
                </a:lnTo>
                <a:lnTo>
                  <a:pt x="161" y="118"/>
                </a:lnTo>
                <a:lnTo>
                  <a:pt x="161" y="117"/>
                </a:lnTo>
                <a:lnTo>
                  <a:pt x="161" y="116"/>
                </a:lnTo>
                <a:lnTo>
                  <a:pt x="161" y="115"/>
                </a:lnTo>
                <a:lnTo>
                  <a:pt x="162" y="115"/>
                </a:lnTo>
                <a:lnTo>
                  <a:pt x="163" y="115"/>
                </a:lnTo>
                <a:lnTo>
                  <a:pt x="164" y="116"/>
                </a:lnTo>
                <a:lnTo>
                  <a:pt x="165" y="117"/>
                </a:lnTo>
                <a:lnTo>
                  <a:pt x="166" y="118"/>
                </a:lnTo>
                <a:lnTo>
                  <a:pt x="167" y="118"/>
                </a:lnTo>
                <a:lnTo>
                  <a:pt x="168" y="118"/>
                </a:lnTo>
                <a:lnTo>
                  <a:pt x="169" y="118"/>
                </a:lnTo>
                <a:lnTo>
                  <a:pt x="170" y="118"/>
                </a:lnTo>
                <a:lnTo>
                  <a:pt x="170" y="119"/>
                </a:lnTo>
                <a:lnTo>
                  <a:pt x="171" y="119"/>
                </a:lnTo>
                <a:lnTo>
                  <a:pt x="171" y="120"/>
                </a:lnTo>
                <a:lnTo>
                  <a:pt x="172" y="121"/>
                </a:lnTo>
                <a:lnTo>
                  <a:pt x="172" y="122"/>
                </a:lnTo>
                <a:lnTo>
                  <a:pt x="173" y="123"/>
                </a:lnTo>
                <a:lnTo>
                  <a:pt x="173" y="124"/>
                </a:lnTo>
                <a:lnTo>
                  <a:pt x="174" y="124"/>
                </a:lnTo>
                <a:lnTo>
                  <a:pt x="174" y="125"/>
                </a:lnTo>
                <a:lnTo>
                  <a:pt x="174" y="126"/>
                </a:lnTo>
                <a:lnTo>
                  <a:pt x="174" y="127"/>
                </a:lnTo>
                <a:lnTo>
                  <a:pt x="174" y="128"/>
                </a:lnTo>
                <a:lnTo>
                  <a:pt x="175" y="128"/>
                </a:lnTo>
                <a:lnTo>
                  <a:pt x="175" y="129"/>
                </a:lnTo>
                <a:lnTo>
                  <a:pt x="175" y="130"/>
                </a:lnTo>
                <a:lnTo>
                  <a:pt x="176" y="130"/>
                </a:lnTo>
                <a:lnTo>
                  <a:pt x="177" y="130"/>
                </a:lnTo>
                <a:lnTo>
                  <a:pt x="178" y="130"/>
                </a:lnTo>
                <a:lnTo>
                  <a:pt x="178" y="129"/>
                </a:lnTo>
                <a:lnTo>
                  <a:pt x="179" y="129"/>
                </a:lnTo>
                <a:lnTo>
                  <a:pt x="179" y="128"/>
                </a:lnTo>
                <a:lnTo>
                  <a:pt x="179" y="127"/>
                </a:lnTo>
                <a:lnTo>
                  <a:pt x="179" y="126"/>
                </a:lnTo>
                <a:lnTo>
                  <a:pt x="179" y="125"/>
                </a:lnTo>
                <a:lnTo>
                  <a:pt x="178" y="125"/>
                </a:lnTo>
                <a:lnTo>
                  <a:pt x="178" y="124"/>
                </a:lnTo>
                <a:lnTo>
                  <a:pt x="177" y="123"/>
                </a:lnTo>
                <a:lnTo>
                  <a:pt x="178" y="123"/>
                </a:lnTo>
                <a:lnTo>
                  <a:pt x="178" y="122"/>
                </a:lnTo>
                <a:lnTo>
                  <a:pt x="179" y="122"/>
                </a:lnTo>
                <a:lnTo>
                  <a:pt x="180" y="122"/>
                </a:lnTo>
                <a:lnTo>
                  <a:pt x="180" y="123"/>
                </a:lnTo>
                <a:lnTo>
                  <a:pt x="181" y="124"/>
                </a:lnTo>
                <a:lnTo>
                  <a:pt x="181" y="125"/>
                </a:lnTo>
                <a:lnTo>
                  <a:pt x="182" y="125"/>
                </a:lnTo>
                <a:lnTo>
                  <a:pt x="183" y="125"/>
                </a:lnTo>
                <a:lnTo>
                  <a:pt x="184" y="126"/>
                </a:lnTo>
                <a:lnTo>
                  <a:pt x="185" y="126"/>
                </a:lnTo>
                <a:lnTo>
                  <a:pt x="186" y="127"/>
                </a:lnTo>
                <a:lnTo>
                  <a:pt x="187" y="127"/>
                </a:lnTo>
                <a:lnTo>
                  <a:pt x="188" y="127"/>
                </a:lnTo>
                <a:lnTo>
                  <a:pt x="190" y="127"/>
                </a:lnTo>
                <a:lnTo>
                  <a:pt x="190" y="128"/>
                </a:lnTo>
                <a:lnTo>
                  <a:pt x="191" y="128"/>
                </a:lnTo>
                <a:lnTo>
                  <a:pt x="190" y="128"/>
                </a:lnTo>
                <a:lnTo>
                  <a:pt x="191" y="128"/>
                </a:lnTo>
                <a:lnTo>
                  <a:pt x="191" y="129"/>
                </a:lnTo>
                <a:lnTo>
                  <a:pt x="190" y="130"/>
                </a:lnTo>
                <a:lnTo>
                  <a:pt x="190" y="131"/>
                </a:lnTo>
                <a:lnTo>
                  <a:pt x="190" y="132"/>
                </a:lnTo>
                <a:lnTo>
                  <a:pt x="189" y="132"/>
                </a:lnTo>
                <a:lnTo>
                  <a:pt x="189" y="133"/>
                </a:lnTo>
                <a:lnTo>
                  <a:pt x="188" y="134"/>
                </a:lnTo>
                <a:lnTo>
                  <a:pt x="187" y="134"/>
                </a:lnTo>
                <a:lnTo>
                  <a:pt x="187" y="135"/>
                </a:lnTo>
                <a:lnTo>
                  <a:pt x="187" y="136"/>
                </a:lnTo>
                <a:lnTo>
                  <a:pt x="186" y="136"/>
                </a:lnTo>
                <a:lnTo>
                  <a:pt x="186" y="137"/>
                </a:lnTo>
                <a:lnTo>
                  <a:pt x="186" y="138"/>
                </a:lnTo>
                <a:lnTo>
                  <a:pt x="185" y="138"/>
                </a:lnTo>
                <a:lnTo>
                  <a:pt x="184" y="139"/>
                </a:lnTo>
                <a:lnTo>
                  <a:pt x="184" y="140"/>
                </a:lnTo>
                <a:lnTo>
                  <a:pt x="183" y="140"/>
                </a:lnTo>
                <a:lnTo>
                  <a:pt x="183" y="139"/>
                </a:lnTo>
                <a:lnTo>
                  <a:pt x="183" y="140"/>
                </a:lnTo>
                <a:lnTo>
                  <a:pt x="183" y="141"/>
                </a:lnTo>
                <a:lnTo>
                  <a:pt x="182" y="141"/>
                </a:lnTo>
                <a:lnTo>
                  <a:pt x="182" y="142"/>
                </a:lnTo>
                <a:lnTo>
                  <a:pt x="181" y="142"/>
                </a:lnTo>
                <a:lnTo>
                  <a:pt x="181" y="143"/>
                </a:lnTo>
                <a:lnTo>
                  <a:pt x="181" y="144"/>
                </a:lnTo>
                <a:lnTo>
                  <a:pt x="181" y="145"/>
                </a:lnTo>
                <a:lnTo>
                  <a:pt x="181" y="146"/>
                </a:lnTo>
                <a:lnTo>
                  <a:pt x="182" y="146"/>
                </a:lnTo>
                <a:lnTo>
                  <a:pt x="182" y="147"/>
                </a:lnTo>
                <a:lnTo>
                  <a:pt x="183" y="147"/>
                </a:lnTo>
                <a:lnTo>
                  <a:pt x="184" y="147"/>
                </a:lnTo>
                <a:lnTo>
                  <a:pt x="184" y="148"/>
                </a:lnTo>
                <a:lnTo>
                  <a:pt x="184" y="149"/>
                </a:lnTo>
                <a:lnTo>
                  <a:pt x="184" y="150"/>
                </a:lnTo>
                <a:lnTo>
                  <a:pt x="184" y="151"/>
                </a:lnTo>
                <a:lnTo>
                  <a:pt x="183" y="152"/>
                </a:lnTo>
                <a:lnTo>
                  <a:pt x="184" y="152"/>
                </a:lnTo>
                <a:lnTo>
                  <a:pt x="184" y="151"/>
                </a:lnTo>
                <a:lnTo>
                  <a:pt x="184" y="152"/>
                </a:lnTo>
                <a:lnTo>
                  <a:pt x="184" y="153"/>
                </a:lnTo>
                <a:lnTo>
                  <a:pt x="185" y="153"/>
                </a:lnTo>
                <a:lnTo>
                  <a:pt x="185" y="154"/>
                </a:lnTo>
                <a:lnTo>
                  <a:pt x="184" y="155"/>
                </a:lnTo>
                <a:lnTo>
                  <a:pt x="184" y="156"/>
                </a:lnTo>
                <a:lnTo>
                  <a:pt x="185" y="156"/>
                </a:lnTo>
                <a:lnTo>
                  <a:pt x="185" y="157"/>
                </a:lnTo>
                <a:lnTo>
                  <a:pt x="185" y="158"/>
                </a:lnTo>
                <a:lnTo>
                  <a:pt x="185" y="159"/>
                </a:lnTo>
                <a:lnTo>
                  <a:pt x="186" y="159"/>
                </a:lnTo>
                <a:lnTo>
                  <a:pt x="186" y="160"/>
                </a:lnTo>
                <a:lnTo>
                  <a:pt x="187" y="160"/>
                </a:lnTo>
                <a:lnTo>
                  <a:pt x="187" y="161"/>
                </a:lnTo>
                <a:lnTo>
                  <a:pt x="187" y="162"/>
                </a:lnTo>
                <a:lnTo>
                  <a:pt x="187" y="163"/>
                </a:lnTo>
                <a:lnTo>
                  <a:pt x="188" y="163"/>
                </a:lnTo>
                <a:lnTo>
                  <a:pt x="188" y="164"/>
                </a:lnTo>
                <a:lnTo>
                  <a:pt x="188" y="165"/>
                </a:lnTo>
                <a:lnTo>
                  <a:pt x="188" y="166"/>
                </a:lnTo>
                <a:lnTo>
                  <a:pt x="189" y="166"/>
                </a:lnTo>
                <a:lnTo>
                  <a:pt x="189" y="167"/>
                </a:lnTo>
                <a:lnTo>
                  <a:pt x="190" y="168"/>
                </a:lnTo>
                <a:lnTo>
                  <a:pt x="190" y="169"/>
                </a:lnTo>
                <a:lnTo>
                  <a:pt x="191" y="169"/>
                </a:lnTo>
                <a:lnTo>
                  <a:pt x="191" y="170"/>
                </a:lnTo>
                <a:lnTo>
                  <a:pt x="192" y="171"/>
                </a:lnTo>
                <a:lnTo>
                  <a:pt x="193" y="172"/>
                </a:lnTo>
                <a:lnTo>
                  <a:pt x="193" y="173"/>
                </a:lnTo>
                <a:lnTo>
                  <a:pt x="193" y="174"/>
                </a:lnTo>
                <a:lnTo>
                  <a:pt x="194" y="175"/>
                </a:lnTo>
                <a:lnTo>
                  <a:pt x="194" y="176"/>
                </a:lnTo>
                <a:lnTo>
                  <a:pt x="195" y="176"/>
                </a:lnTo>
                <a:lnTo>
                  <a:pt x="195" y="177"/>
                </a:lnTo>
                <a:lnTo>
                  <a:pt x="196" y="177"/>
                </a:lnTo>
                <a:lnTo>
                  <a:pt x="197" y="177"/>
                </a:lnTo>
                <a:lnTo>
                  <a:pt x="197" y="178"/>
                </a:lnTo>
                <a:lnTo>
                  <a:pt x="198" y="178"/>
                </a:lnTo>
                <a:lnTo>
                  <a:pt x="198" y="179"/>
                </a:lnTo>
                <a:lnTo>
                  <a:pt x="199" y="179"/>
                </a:lnTo>
                <a:lnTo>
                  <a:pt x="199" y="180"/>
                </a:lnTo>
                <a:lnTo>
                  <a:pt x="200" y="180"/>
                </a:lnTo>
                <a:lnTo>
                  <a:pt x="201" y="180"/>
                </a:lnTo>
                <a:lnTo>
                  <a:pt x="201" y="181"/>
                </a:lnTo>
                <a:lnTo>
                  <a:pt x="201" y="182"/>
                </a:lnTo>
                <a:lnTo>
                  <a:pt x="201" y="183"/>
                </a:lnTo>
                <a:lnTo>
                  <a:pt x="202" y="183"/>
                </a:lnTo>
                <a:lnTo>
                  <a:pt x="202" y="184"/>
                </a:lnTo>
                <a:lnTo>
                  <a:pt x="202" y="185"/>
                </a:lnTo>
                <a:lnTo>
                  <a:pt x="202" y="186"/>
                </a:lnTo>
                <a:lnTo>
                  <a:pt x="202" y="187"/>
                </a:lnTo>
                <a:lnTo>
                  <a:pt x="203" y="187"/>
                </a:lnTo>
                <a:lnTo>
                  <a:pt x="203" y="188"/>
                </a:lnTo>
                <a:lnTo>
                  <a:pt x="202" y="189"/>
                </a:lnTo>
                <a:lnTo>
                  <a:pt x="202" y="190"/>
                </a:lnTo>
                <a:lnTo>
                  <a:pt x="203" y="190"/>
                </a:lnTo>
                <a:lnTo>
                  <a:pt x="203" y="191"/>
                </a:lnTo>
                <a:lnTo>
                  <a:pt x="204" y="191"/>
                </a:lnTo>
                <a:lnTo>
                  <a:pt x="204" y="190"/>
                </a:lnTo>
                <a:lnTo>
                  <a:pt x="204" y="189"/>
                </a:lnTo>
                <a:lnTo>
                  <a:pt x="204" y="190"/>
                </a:lnTo>
                <a:lnTo>
                  <a:pt x="204" y="191"/>
                </a:lnTo>
                <a:lnTo>
                  <a:pt x="205" y="191"/>
                </a:lnTo>
                <a:lnTo>
                  <a:pt x="205" y="192"/>
                </a:lnTo>
                <a:lnTo>
                  <a:pt x="205" y="193"/>
                </a:lnTo>
                <a:lnTo>
                  <a:pt x="205" y="194"/>
                </a:lnTo>
                <a:lnTo>
                  <a:pt x="206" y="194"/>
                </a:lnTo>
                <a:lnTo>
                  <a:pt x="206" y="195"/>
                </a:lnTo>
                <a:lnTo>
                  <a:pt x="206" y="196"/>
                </a:lnTo>
                <a:lnTo>
                  <a:pt x="207" y="196"/>
                </a:lnTo>
                <a:lnTo>
                  <a:pt x="207" y="197"/>
                </a:lnTo>
                <a:lnTo>
                  <a:pt x="207" y="198"/>
                </a:lnTo>
                <a:lnTo>
                  <a:pt x="208" y="198"/>
                </a:lnTo>
                <a:lnTo>
                  <a:pt x="208" y="199"/>
                </a:lnTo>
                <a:lnTo>
                  <a:pt x="209" y="199"/>
                </a:lnTo>
                <a:lnTo>
                  <a:pt x="209" y="200"/>
                </a:lnTo>
                <a:lnTo>
                  <a:pt x="209" y="201"/>
                </a:lnTo>
                <a:lnTo>
                  <a:pt x="209" y="202"/>
                </a:lnTo>
                <a:lnTo>
                  <a:pt x="209" y="203"/>
                </a:lnTo>
                <a:lnTo>
                  <a:pt x="209" y="204"/>
                </a:lnTo>
                <a:lnTo>
                  <a:pt x="210" y="204"/>
                </a:lnTo>
                <a:lnTo>
                  <a:pt x="210" y="205"/>
                </a:lnTo>
                <a:lnTo>
                  <a:pt x="210" y="206"/>
                </a:lnTo>
                <a:lnTo>
                  <a:pt x="211" y="207"/>
                </a:lnTo>
                <a:lnTo>
                  <a:pt x="211" y="208"/>
                </a:lnTo>
                <a:lnTo>
                  <a:pt x="211" y="209"/>
                </a:lnTo>
                <a:lnTo>
                  <a:pt x="211" y="210"/>
                </a:lnTo>
                <a:lnTo>
                  <a:pt x="211" y="211"/>
                </a:lnTo>
                <a:lnTo>
                  <a:pt x="212" y="212"/>
                </a:lnTo>
                <a:lnTo>
                  <a:pt x="212" y="213"/>
                </a:lnTo>
                <a:lnTo>
                  <a:pt x="212" y="214"/>
                </a:lnTo>
                <a:lnTo>
                  <a:pt x="212" y="215"/>
                </a:lnTo>
                <a:lnTo>
                  <a:pt x="212" y="216"/>
                </a:lnTo>
                <a:lnTo>
                  <a:pt x="213" y="216"/>
                </a:lnTo>
                <a:lnTo>
                  <a:pt x="213" y="217"/>
                </a:lnTo>
                <a:lnTo>
                  <a:pt x="214" y="217"/>
                </a:lnTo>
                <a:lnTo>
                  <a:pt x="214" y="218"/>
                </a:lnTo>
                <a:lnTo>
                  <a:pt x="214" y="219"/>
                </a:lnTo>
                <a:lnTo>
                  <a:pt x="214" y="220"/>
                </a:lnTo>
                <a:lnTo>
                  <a:pt x="215" y="220"/>
                </a:lnTo>
                <a:lnTo>
                  <a:pt x="215" y="221"/>
                </a:lnTo>
                <a:lnTo>
                  <a:pt x="214" y="221"/>
                </a:lnTo>
                <a:lnTo>
                  <a:pt x="214" y="222"/>
                </a:lnTo>
                <a:lnTo>
                  <a:pt x="213" y="222"/>
                </a:lnTo>
                <a:lnTo>
                  <a:pt x="212" y="222"/>
                </a:lnTo>
                <a:lnTo>
                  <a:pt x="211" y="222"/>
                </a:lnTo>
                <a:lnTo>
                  <a:pt x="211" y="223"/>
                </a:lnTo>
                <a:lnTo>
                  <a:pt x="210" y="223"/>
                </a:lnTo>
                <a:lnTo>
                  <a:pt x="209" y="223"/>
                </a:lnTo>
                <a:lnTo>
                  <a:pt x="209" y="222"/>
                </a:lnTo>
                <a:lnTo>
                  <a:pt x="208" y="222"/>
                </a:lnTo>
                <a:lnTo>
                  <a:pt x="208" y="223"/>
                </a:lnTo>
                <a:lnTo>
                  <a:pt x="207" y="223"/>
                </a:lnTo>
                <a:lnTo>
                  <a:pt x="206" y="223"/>
                </a:lnTo>
                <a:lnTo>
                  <a:pt x="206" y="224"/>
                </a:lnTo>
                <a:lnTo>
                  <a:pt x="205" y="224"/>
                </a:lnTo>
                <a:lnTo>
                  <a:pt x="205" y="225"/>
                </a:lnTo>
                <a:lnTo>
                  <a:pt x="204" y="225"/>
                </a:lnTo>
                <a:lnTo>
                  <a:pt x="203" y="225"/>
                </a:lnTo>
                <a:lnTo>
                  <a:pt x="203" y="224"/>
                </a:lnTo>
                <a:lnTo>
                  <a:pt x="202" y="224"/>
                </a:lnTo>
                <a:lnTo>
                  <a:pt x="201" y="224"/>
                </a:lnTo>
                <a:lnTo>
                  <a:pt x="200" y="224"/>
                </a:lnTo>
                <a:lnTo>
                  <a:pt x="199" y="224"/>
                </a:lnTo>
                <a:lnTo>
                  <a:pt x="199" y="225"/>
                </a:lnTo>
                <a:lnTo>
                  <a:pt x="200" y="225"/>
                </a:lnTo>
                <a:lnTo>
                  <a:pt x="200" y="226"/>
                </a:lnTo>
                <a:lnTo>
                  <a:pt x="200" y="227"/>
                </a:lnTo>
                <a:lnTo>
                  <a:pt x="199" y="227"/>
                </a:lnTo>
                <a:lnTo>
                  <a:pt x="199" y="228"/>
                </a:lnTo>
                <a:lnTo>
                  <a:pt x="199" y="229"/>
                </a:lnTo>
                <a:lnTo>
                  <a:pt x="198" y="229"/>
                </a:lnTo>
                <a:lnTo>
                  <a:pt x="198" y="228"/>
                </a:lnTo>
                <a:lnTo>
                  <a:pt x="198" y="227"/>
                </a:lnTo>
                <a:lnTo>
                  <a:pt x="197" y="227"/>
                </a:lnTo>
                <a:lnTo>
                  <a:pt x="197" y="226"/>
                </a:lnTo>
                <a:lnTo>
                  <a:pt x="198" y="226"/>
                </a:lnTo>
                <a:lnTo>
                  <a:pt x="198" y="225"/>
                </a:lnTo>
                <a:lnTo>
                  <a:pt x="198" y="224"/>
                </a:lnTo>
                <a:lnTo>
                  <a:pt x="198" y="223"/>
                </a:lnTo>
                <a:lnTo>
                  <a:pt x="197" y="223"/>
                </a:lnTo>
                <a:lnTo>
                  <a:pt x="196" y="223"/>
                </a:lnTo>
                <a:lnTo>
                  <a:pt x="196" y="222"/>
                </a:lnTo>
                <a:lnTo>
                  <a:pt x="196" y="221"/>
                </a:lnTo>
                <a:lnTo>
                  <a:pt x="195" y="221"/>
                </a:lnTo>
                <a:lnTo>
                  <a:pt x="194" y="221"/>
                </a:lnTo>
                <a:lnTo>
                  <a:pt x="194" y="222"/>
                </a:lnTo>
                <a:lnTo>
                  <a:pt x="193" y="222"/>
                </a:lnTo>
                <a:lnTo>
                  <a:pt x="193" y="221"/>
                </a:lnTo>
                <a:lnTo>
                  <a:pt x="193" y="220"/>
                </a:lnTo>
                <a:lnTo>
                  <a:pt x="192" y="220"/>
                </a:lnTo>
                <a:lnTo>
                  <a:pt x="192" y="221"/>
                </a:lnTo>
                <a:lnTo>
                  <a:pt x="191" y="221"/>
                </a:lnTo>
                <a:lnTo>
                  <a:pt x="191" y="220"/>
                </a:lnTo>
                <a:lnTo>
                  <a:pt x="190" y="220"/>
                </a:lnTo>
                <a:lnTo>
                  <a:pt x="190" y="221"/>
                </a:lnTo>
                <a:lnTo>
                  <a:pt x="189" y="221"/>
                </a:lnTo>
                <a:lnTo>
                  <a:pt x="189" y="222"/>
                </a:lnTo>
                <a:lnTo>
                  <a:pt x="188" y="222"/>
                </a:lnTo>
                <a:lnTo>
                  <a:pt x="187" y="222"/>
                </a:lnTo>
                <a:lnTo>
                  <a:pt x="187" y="223"/>
                </a:lnTo>
                <a:lnTo>
                  <a:pt x="187" y="224"/>
                </a:lnTo>
                <a:lnTo>
                  <a:pt x="186" y="224"/>
                </a:lnTo>
                <a:lnTo>
                  <a:pt x="187" y="224"/>
                </a:lnTo>
                <a:lnTo>
                  <a:pt x="187" y="225"/>
                </a:lnTo>
                <a:lnTo>
                  <a:pt x="186" y="225"/>
                </a:lnTo>
                <a:lnTo>
                  <a:pt x="186" y="224"/>
                </a:lnTo>
                <a:lnTo>
                  <a:pt x="186" y="225"/>
                </a:lnTo>
                <a:lnTo>
                  <a:pt x="185" y="225"/>
                </a:lnTo>
                <a:lnTo>
                  <a:pt x="184" y="225"/>
                </a:lnTo>
                <a:lnTo>
                  <a:pt x="184" y="226"/>
                </a:lnTo>
                <a:lnTo>
                  <a:pt x="185" y="226"/>
                </a:lnTo>
                <a:lnTo>
                  <a:pt x="185" y="227"/>
                </a:lnTo>
                <a:lnTo>
                  <a:pt x="184" y="227"/>
                </a:lnTo>
                <a:lnTo>
                  <a:pt x="183" y="226"/>
                </a:lnTo>
                <a:lnTo>
                  <a:pt x="182" y="226"/>
                </a:lnTo>
                <a:lnTo>
                  <a:pt x="182" y="225"/>
                </a:lnTo>
                <a:lnTo>
                  <a:pt x="181" y="226"/>
                </a:lnTo>
                <a:lnTo>
                  <a:pt x="180" y="226"/>
                </a:lnTo>
                <a:lnTo>
                  <a:pt x="179" y="226"/>
                </a:lnTo>
                <a:lnTo>
                  <a:pt x="178" y="226"/>
                </a:lnTo>
                <a:lnTo>
                  <a:pt x="177" y="226"/>
                </a:lnTo>
                <a:lnTo>
                  <a:pt x="176" y="226"/>
                </a:lnTo>
                <a:lnTo>
                  <a:pt x="175" y="226"/>
                </a:lnTo>
                <a:lnTo>
                  <a:pt x="174" y="226"/>
                </a:lnTo>
                <a:lnTo>
                  <a:pt x="174" y="227"/>
                </a:lnTo>
                <a:lnTo>
                  <a:pt x="173" y="227"/>
                </a:lnTo>
                <a:lnTo>
                  <a:pt x="173" y="228"/>
                </a:lnTo>
                <a:lnTo>
                  <a:pt x="172" y="229"/>
                </a:lnTo>
                <a:lnTo>
                  <a:pt x="171" y="228"/>
                </a:lnTo>
                <a:lnTo>
                  <a:pt x="170" y="229"/>
                </a:lnTo>
                <a:lnTo>
                  <a:pt x="168" y="228"/>
                </a:lnTo>
                <a:lnTo>
                  <a:pt x="168" y="227"/>
                </a:lnTo>
                <a:lnTo>
                  <a:pt x="168" y="226"/>
                </a:lnTo>
                <a:lnTo>
                  <a:pt x="167" y="226"/>
                </a:lnTo>
                <a:lnTo>
                  <a:pt x="167" y="225"/>
                </a:lnTo>
                <a:lnTo>
                  <a:pt x="166" y="225"/>
                </a:lnTo>
                <a:lnTo>
                  <a:pt x="165" y="225"/>
                </a:lnTo>
                <a:lnTo>
                  <a:pt x="164" y="226"/>
                </a:lnTo>
                <a:lnTo>
                  <a:pt x="164" y="225"/>
                </a:lnTo>
                <a:lnTo>
                  <a:pt x="163" y="225"/>
                </a:lnTo>
                <a:lnTo>
                  <a:pt x="162" y="225"/>
                </a:lnTo>
                <a:lnTo>
                  <a:pt x="161" y="225"/>
                </a:lnTo>
                <a:lnTo>
                  <a:pt x="160" y="225"/>
                </a:lnTo>
                <a:lnTo>
                  <a:pt x="160" y="224"/>
                </a:lnTo>
                <a:lnTo>
                  <a:pt x="159" y="224"/>
                </a:lnTo>
                <a:lnTo>
                  <a:pt x="158" y="224"/>
                </a:lnTo>
                <a:lnTo>
                  <a:pt x="158" y="225"/>
                </a:lnTo>
                <a:lnTo>
                  <a:pt x="157" y="226"/>
                </a:lnTo>
                <a:lnTo>
                  <a:pt x="156" y="226"/>
                </a:lnTo>
                <a:lnTo>
                  <a:pt x="156" y="227"/>
                </a:lnTo>
                <a:lnTo>
                  <a:pt x="155" y="227"/>
                </a:lnTo>
                <a:lnTo>
                  <a:pt x="155" y="228"/>
                </a:lnTo>
                <a:lnTo>
                  <a:pt x="154" y="228"/>
                </a:lnTo>
                <a:lnTo>
                  <a:pt x="153" y="228"/>
                </a:lnTo>
                <a:lnTo>
                  <a:pt x="152" y="228"/>
                </a:lnTo>
                <a:lnTo>
                  <a:pt x="151" y="228"/>
                </a:lnTo>
                <a:lnTo>
                  <a:pt x="150" y="228"/>
                </a:lnTo>
                <a:lnTo>
                  <a:pt x="149" y="228"/>
                </a:lnTo>
                <a:lnTo>
                  <a:pt x="149" y="227"/>
                </a:lnTo>
                <a:lnTo>
                  <a:pt x="148" y="227"/>
                </a:lnTo>
                <a:lnTo>
                  <a:pt x="147" y="227"/>
                </a:lnTo>
                <a:lnTo>
                  <a:pt x="146" y="227"/>
                </a:lnTo>
                <a:lnTo>
                  <a:pt x="145" y="227"/>
                </a:lnTo>
                <a:lnTo>
                  <a:pt x="144" y="227"/>
                </a:lnTo>
                <a:lnTo>
                  <a:pt x="144" y="228"/>
                </a:lnTo>
                <a:lnTo>
                  <a:pt x="143" y="228"/>
                </a:lnTo>
                <a:lnTo>
                  <a:pt x="143" y="229"/>
                </a:lnTo>
                <a:lnTo>
                  <a:pt x="142" y="230"/>
                </a:lnTo>
                <a:lnTo>
                  <a:pt x="141" y="230"/>
                </a:lnTo>
                <a:lnTo>
                  <a:pt x="140" y="230"/>
                </a:lnTo>
                <a:lnTo>
                  <a:pt x="139" y="230"/>
                </a:lnTo>
                <a:lnTo>
                  <a:pt x="138" y="230"/>
                </a:lnTo>
                <a:lnTo>
                  <a:pt x="137" y="230"/>
                </a:lnTo>
                <a:lnTo>
                  <a:pt x="136" y="230"/>
                </a:lnTo>
                <a:lnTo>
                  <a:pt x="136" y="231"/>
                </a:lnTo>
                <a:lnTo>
                  <a:pt x="135" y="231"/>
                </a:lnTo>
                <a:lnTo>
                  <a:pt x="135" y="232"/>
                </a:lnTo>
                <a:lnTo>
                  <a:pt x="134" y="232"/>
                </a:lnTo>
                <a:lnTo>
                  <a:pt x="133" y="232"/>
                </a:lnTo>
                <a:lnTo>
                  <a:pt x="132" y="232"/>
                </a:lnTo>
                <a:lnTo>
                  <a:pt x="131" y="232"/>
                </a:lnTo>
                <a:lnTo>
                  <a:pt x="130" y="232"/>
                </a:lnTo>
                <a:lnTo>
                  <a:pt x="129" y="232"/>
                </a:lnTo>
                <a:lnTo>
                  <a:pt x="129" y="231"/>
                </a:lnTo>
                <a:lnTo>
                  <a:pt x="128" y="231"/>
                </a:lnTo>
                <a:lnTo>
                  <a:pt x="127" y="231"/>
                </a:lnTo>
                <a:lnTo>
                  <a:pt x="126" y="231"/>
                </a:lnTo>
                <a:lnTo>
                  <a:pt x="125" y="230"/>
                </a:lnTo>
                <a:lnTo>
                  <a:pt x="124" y="230"/>
                </a:lnTo>
                <a:lnTo>
                  <a:pt x="124" y="229"/>
                </a:lnTo>
                <a:lnTo>
                  <a:pt x="123" y="229"/>
                </a:lnTo>
                <a:lnTo>
                  <a:pt x="122" y="229"/>
                </a:lnTo>
                <a:lnTo>
                  <a:pt x="122" y="228"/>
                </a:lnTo>
                <a:lnTo>
                  <a:pt x="121" y="228"/>
                </a:lnTo>
                <a:lnTo>
                  <a:pt x="120" y="228"/>
                </a:lnTo>
                <a:lnTo>
                  <a:pt x="120" y="227"/>
                </a:lnTo>
                <a:lnTo>
                  <a:pt x="119" y="227"/>
                </a:lnTo>
                <a:lnTo>
                  <a:pt x="118" y="227"/>
                </a:lnTo>
                <a:lnTo>
                  <a:pt x="118" y="226"/>
                </a:lnTo>
                <a:lnTo>
                  <a:pt x="117" y="226"/>
                </a:lnTo>
                <a:lnTo>
                  <a:pt x="117" y="225"/>
                </a:lnTo>
                <a:lnTo>
                  <a:pt x="116" y="225"/>
                </a:lnTo>
                <a:lnTo>
                  <a:pt x="116" y="224"/>
                </a:lnTo>
                <a:lnTo>
                  <a:pt x="115" y="224"/>
                </a:lnTo>
                <a:lnTo>
                  <a:pt x="115" y="223"/>
                </a:lnTo>
                <a:lnTo>
                  <a:pt x="114" y="223"/>
                </a:lnTo>
                <a:lnTo>
                  <a:pt x="114" y="222"/>
                </a:lnTo>
                <a:lnTo>
                  <a:pt x="113" y="222"/>
                </a:lnTo>
                <a:lnTo>
                  <a:pt x="113" y="221"/>
                </a:lnTo>
                <a:lnTo>
                  <a:pt x="112" y="221"/>
                </a:lnTo>
                <a:lnTo>
                  <a:pt x="112" y="220"/>
                </a:lnTo>
                <a:lnTo>
                  <a:pt x="111" y="220"/>
                </a:lnTo>
                <a:lnTo>
                  <a:pt x="111" y="221"/>
                </a:lnTo>
                <a:lnTo>
                  <a:pt x="112" y="221"/>
                </a:lnTo>
                <a:lnTo>
                  <a:pt x="111" y="221"/>
                </a:lnTo>
                <a:lnTo>
                  <a:pt x="111" y="222"/>
                </a:lnTo>
                <a:lnTo>
                  <a:pt x="111" y="223"/>
                </a:lnTo>
                <a:lnTo>
                  <a:pt x="110" y="224"/>
                </a:lnTo>
                <a:lnTo>
                  <a:pt x="110" y="225"/>
                </a:lnTo>
                <a:lnTo>
                  <a:pt x="109" y="225"/>
                </a:lnTo>
                <a:lnTo>
                  <a:pt x="109" y="226"/>
                </a:lnTo>
                <a:lnTo>
                  <a:pt x="109" y="227"/>
                </a:lnTo>
                <a:lnTo>
                  <a:pt x="108" y="227"/>
                </a:lnTo>
                <a:lnTo>
                  <a:pt x="107" y="227"/>
                </a:lnTo>
                <a:lnTo>
                  <a:pt x="107" y="228"/>
                </a:lnTo>
                <a:lnTo>
                  <a:pt x="107" y="229"/>
                </a:lnTo>
                <a:lnTo>
                  <a:pt x="106" y="229"/>
                </a:lnTo>
                <a:lnTo>
                  <a:pt x="106" y="230"/>
                </a:lnTo>
                <a:lnTo>
                  <a:pt x="107" y="230"/>
                </a:lnTo>
                <a:lnTo>
                  <a:pt x="106" y="230"/>
                </a:lnTo>
                <a:lnTo>
                  <a:pt x="105" y="230"/>
                </a:lnTo>
                <a:lnTo>
                  <a:pt x="104" y="230"/>
                </a:lnTo>
                <a:lnTo>
                  <a:pt x="104" y="231"/>
                </a:lnTo>
                <a:lnTo>
                  <a:pt x="104" y="232"/>
                </a:lnTo>
                <a:lnTo>
                  <a:pt x="103" y="232"/>
                </a:lnTo>
                <a:lnTo>
                  <a:pt x="102" y="232"/>
                </a:lnTo>
                <a:lnTo>
                  <a:pt x="101" y="232"/>
                </a:lnTo>
                <a:lnTo>
                  <a:pt x="101" y="233"/>
                </a:lnTo>
                <a:lnTo>
                  <a:pt x="100" y="233"/>
                </a:lnTo>
                <a:lnTo>
                  <a:pt x="99" y="233"/>
                </a:lnTo>
                <a:lnTo>
                  <a:pt x="99" y="234"/>
                </a:lnTo>
                <a:lnTo>
                  <a:pt x="98" y="234"/>
                </a:lnTo>
                <a:lnTo>
                  <a:pt x="97" y="234"/>
                </a:lnTo>
                <a:lnTo>
                  <a:pt x="96" y="234"/>
                </a:lnTo>
                <a:lnTo>
                  <a:pt x="96" y="235"/>
                </a:lnTo>
                <a:lnTo>
                  <a:pt x="95" y="235"/>
                </a:lnTo>
                <a:lnTo>
                  <a:pt x="94" y="235"/>
                </a:lnTo>
                <a:lnTo>
                  <a:pt x="94" y="234"/>
                </a:lnTo>
                <a:lnTo>
                  <a:pt x="93" y="234"/>
                </a:lnTo>
                <a:lnTo>
                  <a:pt x="93" y="235"/>
                </a:lnTo>
                <a:lnTo>
                  <a:pt x="92" y="235"/>
                </a:lnTo>
                <a:lnTo>
                  <a:pt x="92" y="236"/>
                </a:lnTo>
                <a:lnTo>
                  <a:pt x="91" y="236"/>
                </a:lnTo>
                <a:lnTo>
                  <a:pt x="90" y="236"/>
                </a:lnTo>
                <a:lnTo>
                  <a:pt x="89" y="236"/>
                </a:lnTo>
                <a:lnTo>
                  <a:pt x="90" y="236"/>
                </a:lnTo>
                <a:lnTo>
                  <a:pt x="90" y="237"/>
                </a:lnTo>
                <a:lnTo>
                  <a:pt x="89" y="237"/>
                </a:lnTo>
                <a:lnTo>
                  <a:pt x="89" y="238"/>
                </a:lnTo>
                <a:lnTo>
                  <a:pt x="88" y="238"/>
                </a:lnTo>
                <a:lnTo>
                  <a:pt x="87" y="238"/>
                </a:lnTo>
                <a:lnTo>
                  <a:pt x="86" y="238"/>
                </a:lnTo>
                <a:lnTo>
                  <a:pt x="86" y="239"/>
                </a:lnTo>
                <a:lnTo>
                  <a:pt x="85" y="239"/>
                </a:lnTo>
                <a:lnTo>
                  <a:pt x="84" y="239"/>
                </a:lnTo>
                <a:lnTo>
                  <a:pt x="83" y="239"/>
                </a:lnTo>
                <a:lnTo>
                  <a:pt x="82" y="239"/>
                </a:lnTo>
                <a:lnTo>
                  <a:pt x="82" y="240"/>
                </a:lnTo>
                <a:lnTo>
                  <a:pt x="81" y="240"/>
                </a:lnTo>
                <a:lnTo>
                  <a:pt x="81" y="241"/>
                </a:lnTo>
                <a:lnTo>
                  <a:pt x="80" y="241"/>
                </a:lnTo>
                <a:lnTo>
                  <a:pt x="80" y="242"/>
                </a:lnTo>
                <a:lnTo>
                  <a:pt x="79" y="243"/>
                </a:lnTo>
                <a:lnTo>
                  <a:pt x="78" y="243"/>
                </a:lnTo>
                <a:lnTo>
                  <a:pt x="77" y="243"/>
                </a:lnTo>
                <a:lnTo>
                  <a:pt x="77" y="244"/>
                </a:lnTo>
                <a:lnTo>
                  <a:pt x="76" y="244"/>
                </a:lnTo>
                <a:lnTo>
                  <a:pt x="76" y="245"/>
                </a:lnTo>
                <a:lnTo>
                  <a:pt x="75" y="245"/>
                </a:lnTo>
                <a:lnTo>
                  <a:pt x="75" y="244"/>
                </a:lnTo>
                <a:lnTo>
                  <a:pt x="74" y="244"/>
                </a:lnTo>
                <a:lnTo>
                  <a:pt x="73" y="244"/>
                </a:lnTo>
                <a:lnTo>
                  <a:pt x="72" y="244"/>
                </a:lnTo>
                <a:lnTo>
                  <a:pt x="71" y="244"/>
                </a:lnTo>
                <a:lnTo>
                  <a:pt x="70" y="244"/>
                </a:lnTo>
                <a:lnTo>
                  <a:pt x="70" y="245"/>
                </a:lnTo>
                <a:lnTo>
                  <a:pt x="69" y="245"/>
                </a:lnTo>
                <a:lnTo>
                  <a:pt x="68" y="245"/>
                </a:lnTo>
                <a:lnTo>
                  <a:pt x="68" y="246"/>
                </a:lnTo>
                <a:lnTo>
                  <a:pt x="68" y="247"/>
                </a:lnTo>
                <a:lnTo>
                  <a:pt x="67" y="247"/>
                </a:lnTo>
                <a:lnTo>
                  <a:pt x="67" y="248"/>
                </a:lnTo>
                <a:lnTo>
                  <a:pt x="66" y="248"/>
                </a:lnTo>
                <a:lnTo>
                  <a:pt x="65" y="249"/>
                </a:lnTo>
                <a:lnTo>
                  <a:pt x="64" y="249"/>
                </a:lnTo>
                <a:lnTo>
                  <a:pt x="63" y="249"/>
                </a:lnTo>
                <a:lnTo>
                  <a:pt x="62" y="249"/>
                </a:lnTo>
                <a:lnTo>
                  <a:pt x="62" y="250"/>
                </a:lnTo>
                <a:lnTo>
                  <a:pt x="61" y="250"/>
                </a:lnTo>
                <a:lnTo>
                  <a:pt x="60" y="250"/>
                </a:lnTo>
                <a:lnTo>
                  <a:pt x="60" y="251"/>
                </a:lnTo>
                <a:lnTo>
                  <a:pt x="60" y="250"/>
                </a:lnTo>
                <a:lnTo>
                  <a:pt x="59" y="250"/>
                </a:lnTo>
                <a:lnTo>
                  <a:pt x="59" y="251"/>
                </a:lnTo>
                <a:lnTo>
                  <a:pt x="58" y="251"/>
                </a:lnTo>
                <a:lnTo>
                  <a:pt x="58" y="250"/>
                </a:lnTo>
                <a:lnTo>
                  <a:pt x="57" y="250"/>
                </a:lnTo>
                <a:lnTo>
                  <a:pt x="57" y="249"/>
                </a:lnTo>
                <a:lnTo>
                  <a:pt x="58" y="249"/>
                </a:lnTo>
                <a:lnTo>
                  <a:pt x="57" y="249"/>
                </a:lnTo>
                <a:lnTo>
                  <a:pt x="56" y="249"/>
                </a:lnTo>
                <a:lnTo>
                  <a:pt x="56" y="248"/>
                </a:lnTo>
                <a:lnTo>
                  <a:pt x="55" y="248"/>
                </a:lnTo>
                <a:lnTo>
                  <a:pt x="55" y="247"/>
                </a:lnTo>
                <a:lnTo>
                  <a:pt x="54" y="247"/>
                </a:lnTo>
                <a:lnTo>
                  <a:pt x="53" y="247"/>
                </a:lnTo>
                <a:lnTo>
                  <a:pt x="52" y="247"/>
                </a:lnTo>
                <a:lnTo>
                  <a:pt x="52" y="246"/>
                </a:lnTo>
                <a:lnTo>
                  <a:pt x="51" y="246"/>
                </a:lnTo>
                <a:lnTo>
                  <a:pt x="51" y="247"/>
                </a:lnTo>
                <a:lnTo>
                  <a:pt x="50" y="247"/>
                </a:lnTo>
                <a:lnTo>
                  <a:pt x="50" y="246"/>
                </a:lnTo>
                <a:lnTo>
                  <a:pt x="49" y="246"/>
                </a:lnTo>
                <a:lnTo>
                  <a:pt x="48" y="246"/>
                </a:lnTo>
                <a:lnTo>
                  <a:pt x="48" y="245"/>
                </a:lnTo>
                <a:lnTo>
                  <a:pt x="47" y="245"/>
                </a:lnTo>
                <a:lnTo>
                  <a:pt x="47" y="244"/>
                </a:lnTo>
                <a:lnTo>
                  <a:pt x="46" y="244"/>
                </a:lnTo>
                <a:lnTo>
                  <a:pt x="46" y="243"/>
                </a:lnTo>
                <a:lnTo>
                  <a:pt x="45" y="243"/>
                </a:lnTo>
                <a:lnTo>
                  <a:pt x="45" y="242"/>
                </a:lnTo>
                <a:lnTo>
                  <a:pt x="44" y="242"/>
                </a:lnTo>
                <a:lnTo>
                  <a:pt x="44" y="241"/>
                </a:lnTo>
                <a:lnTo>
                  <a:pt x="44" y="240"/>
                </a:lnTo>
                <a:lnTo>
                  <a:pt x="43" y="240"/>
                </a:lnTo>
                <a:lnTo>
                  <a:pt x="43" y="239"/>
                </a:lnTo>
                <a:lnTo>
                  <a:pt x="42" y="240"/>
                </a:lnTo>
                <a:lnTo>
                  <a:pt x="42" y="239"/>
                </a:lnTo>
                <a:lnTo>
                  <a:pt x="41" y="239"/>
                </a:lnTo>
                <a:lnTo>
                  <a:pt x="41" y="238"/>
                </a:lnTo>
                <a:lnTo>
                  <a:pt x="40" y="238"/>
                </a:lnTo>
                <a:lnTo>
                  <a:pt x="39" y="238"/>
                </a:lnTo>
                <a:lnTo>
                  <a:pt x="38" y="238"/>
                </a:lnTo>
                <a:lnTo>
                  <a:pt x="38" y="237"/>
                </a:lnTo>
                <a:lnTo>
                  <a:pt x="37" y="237"/>
                </a:lnTo>
                <a:lnTo>
                  <a:pt x="37" y="236"/>
                </a:lnTo>
                <a:lnTo>
                  <a:pt x="36" y="236"/>
                </a:lnTo>
                <a:lnTo>
                  <a:pt x="36" y="237"/>
                </a:lnTo>
                <a:lnTo>
                  <a:pt x="36" y="238"/>
                </a:lnTo>
                <a:lnTo>
                  <a:pt x="34" y="239"/>
                </a:lnTo>
                <a:lnTo>
                  <a:pt x="34" y="240"/>
                </a:lnTo>
                <a:lnTo>
                  <a:pt x="31" y="242"/>
                </a:lnTo>
                <a:lnTo>
                  <a:pt x="30" y="242"/>
                </a:lnTo>
                <a:lnTo>
                  <a:pt x="27" y="243"/>
                </a:lnTo>
                <a:lnTo>
                  <a:pt x="26" y="244"/>
                </a:lnTo>
                <a:lnTo>
                  <a:pt x="23" y="248"/>
                </a:lnTo>
                <a:lnTo>
                  <a:pt x="21" y="248"/>
                </a:lnTo>
                <a:lnTo>
                  <a:pt x="20" y="249"/>
                </a:lnTo>
                <a:lnTo>
                  <a:pt x="19" y="249"/>
                </a:lnTo>
                <a:lnTo>
                  <a:pt x="18" y="248"/>
                </a:lnTo>
                <a:lnTo>
                  <a:pt x="17" y="248"/>
                </a:lnTo>
                <a:lnTo>
                  <a:pt x="16" y="249"/>
                </a:lnTo>
                <a:lnTo>
                  <a:pt x="15" y="251"/>
                </a:lnTo>
                <a:lnTo>
                  <a:pt x="15" y="252"/>
                </a:lnTo>
                <a:lnTo>
                  <a:pt x="14" y="253"/>
                </a:lnTo>
                <a:lnTo>
                  <a:pt x="14" y="255"/>
                </a:lnTo>
                <a:lnTo>
                  <a:pt x="13" y="255"/>
                </a:lnTo>
                <a:lnTo>
                  <a:pt x="12" y="255"/>
                </a:lnTo>
                <a:lnTo>
                  <a:pt x="11" y="256"/>
                </a:lnTo>
                <a:lnTo>
                  <a:pt x="11" y="255"/>
                </a:lnTo>
                <a:lnTo>
                  <a:pt x="10" y="255"/>
                </a:lnTo>
                <a:lnTo>
                  <a:pt x="9" y="255"/>
                </a:lnTo>
                <a:lnTo>
                  <a:pt x="8" y="255"/>
                </a:lnTo>
                <a:lnTo>
                  <a:pt x="7" y="255"/>
                </a:lnTo>
                <a:lnTo>
                  <a:pt x="6" y="255"/>
                </a:lnTo>
                <a:lnTo>
                  <a:pt x="5" y="255"/>
                </a:lnTo>
                <a:lnTo>
                  <a:pt x="4" y="256"/>
                </a:lnTo>
                <a:lnTo>
                  <a:pt x="4" y="255"/>
                </a:lnTo>
                <a:lnTo>
                  <a:pt x="3" y="254"/>
                </a:lnTo>
                <a:lnTo>
                  <a:pt x="3" y="252"/>
                </a:lnTo>
                <a:lnTo>
                  <a:pt x="2" y="251"/>
                </a:lnTo>
                <a:lnTo>
                  <a:pt x="1" y="249"/>
                </a:lnTo>
                <a:lnTo>
                  <a:pt x="0" y="248"/>
                </a:lnTo>
                <a:lnTo>
                  <a:pt x="0" y="247"/>
                </a:lnTo>
                <a:lnTo>
                  <a:pt x="2" y="244"/>
                </a:lnTo>
                <a:lnTo>
                  <a:pt x="3" y="243"/>
                </a:lnTo>
                <a:lnTo>
                  <a:pt x="4" y="242"/>
                </a:lnTo>
                <a:lnTo>
                  <a:pt x="5" y="240"/>
                </a:lnTo>
                <a:lnTo>
                  <a:pt x="5" y="238"/>
                </a:lnTo>
                <a:lnTo>
                  <a:pt x="6" y="236"/>
                </a:lnTo>
                <a:lnTo>
                  <a:pt x="7" y="236"/>
                </a:lnTo>
                <a:lnTo>
                  <a:pt x="7" y="235"/>
                </a:lnTo>
                <a:lnTo>
                  <a:pt x="9" y="234"/>
                </a:lnTo>
                <a:lnTo>
                  <a:pt x="9" y="233"/>
                </a:lnTo>
                <a:lnTo>
                  <a:pt x="10" y="232"/>
                </a:lnTo>
                <a:lnTo>
                  <a:pt x="10" y="230"/>
                </a:lnTo>
                <a:lnTo>
                  <a:pt x="11" y="229"/>
                </a:lnTo>
                <a:lnTo>
                  <a:pt x="12" y="228"/>
                </a:lnTo>
                <a:lnTo>
                  <a:pt x="12" y="225"/>
                </a:lnTo>
                <a:lnTo>
                  <a:pt x="12" y="224"/>
                </a:lnTo>
                <a:lnTo>
                  <a:pt x="14" y="222"/>
                </a:lnTo>
                <a:lnTo>
                  <a:pt x="15" y="221"/>
                </a:lnTo>
                <a:lnTo>
                  <a:pt x="17" y="219"/>
                </a:lnTo>
                <a:lnTo>
                  <a:pt x="17" y="218"/>
                </a:lnTo>
                <a:lnTo>
                  <a:pt x="18" y="217"/>
                </a:lnTo>
                <a:lnTo>
                  <a:pt x="19" y="217"/>
                </a:lnTo>
                <a:lnTo>
                  <a:pt x="20" y="217"/>
                </a:lnTo>
                <a:lnTo>
                  <a:pt x="22" y="216"/>
                </a:lnTo>
                <a:lnTo>
                  <a:pt x="23" y="215"/>
                </a:lnTo>
                <a:lnTo>
                  <a:pt x="24" y="214"/>
                </a:lnTo>
                <a:lnTo>
                  <a:pt x="24" y="213"/>
                </a:lnTo>
                <a:lnTo>
                  <a:pt x="24" y="212"/>
                </a:lnTo>
                <a:lnTo>
                  <a:pt x="24" y="211"/>
                </a:lnTo>
                <a:lnTo>
                  <a:pt x="24" y="210"/>
                </a:lnTo>
                <a:lnTo>
                  <a:pt x="24" y="209"/>
                </a:lnTo>
                <a:lnTo>
                  <a:pt x="25" y="208"/>
                </a:lnTo>
                <a:lnTo>
                  <a:pt x="26" y="207"/>
                </a:lnTo>
                <a:lnTo>
                  <a:pt x="26" y="205"/>
                </a:lnTo>
                <a:lnTo>
                  <a:pt x="25" y="204"/>
                </a:lnTo>
                <a:lnTo>
                  <a:pt x="26" y="202"/>
                </a:lnTo>
                <a:lnTo>
                  <a:pt x="27" y="201"/>
                </a:lnTo>
                <a:lnTo>
                  <a:pt x="27" y="200"/>
                </a:lnTo>
                <a:lnTo>
                  <a:pt x="28" y="199"/>
                </a:lnTo>
                <a:lnTo>
                  <a:pt x="28" y="198"/>
                </a:lnTo>
                <a:lnTo>
                  <a:pt x="29" y="198"/>
                </a:lnTo>
                <a:lnTo>
                  <a:pt x="30" y="197"/>
                </a:lnTo>
                <a:lnTo>
                  <a:pt x="30" y="196"/>
                </a:lnTo>
                <a:lnTo>
                  <a:pt x="31" y="196"/>
                </a:lnTo>
                <a:lnTo>
                  <a:pt x="31" y="195"/>
                </a:lnTo>
                <a:lnTo>
                  <a:pt x="33" y="194"/>
                </a:lnTo>
                <a:lnTo>
                  <a:pt x="34" y="193"/>
                </a:lnTo>
                <a:lnTo>
                  <a:pt x="34" y="192"/>
                </a:lnTo>
                <a:lnTo>
                  <a:pt x="35" y="192"/>
                </a:lnTo>
                <a:lnTo>
                  <a:pt x="35" y="191"/>
                </a:lnTo>
                <a:lnTo>
                  <a:pt x="36" y="191"/>
                </a:lnTo>
                <a:lnTo>
                  <a:pt x="36" y="190"/>
                </a:lnTo>
                <a:lnTo>
                  <a:pt x="36" y="188"/>
                </a:lnTo>
                <a:lnTo>
                  <a:pt x="37" y="188"/>
                </a:lnTo>
                <a:lnTo>
                  <a:pt x="36" y="187"/>
                </a:lnTo>
                <a:lnTo>
                  <a:pt x="36" y="186"/>
                </a:lnTo>
                <a:lnTo>
                  <a:pt x="37" y="186"/>
                </a:lnTo>
                <a:lnTo>
                  <a:pt x="37" y="185"/>
                </a:lnTo>
                <a:lnTo>
                  <a:pt x="36" y="184"/>
                </a:lnTo>
                <a:lnTo>
                  <a:pt x="36" y="183"/>
                </a:lnTo>
                <a:lnTo>
                  <a:pt x="35" y="183"/>
                </a:lnTo>
                <a:lnTo>
                  <a:pt x="35" y="182"/>
                </a:lnTo>
                <a:lnTo>
                  <a:pt x="35" y="181"/>
                </a:lnTo>
                <a:lnTo>
                  <a:pt x="35" y="179"/>
                </a:lnTo>
                <a:lnTo>
                  <a:pt x="34" y="179"/>
                </a:lnTo>
                <a:lnTo>
                  <a:pt x="34" y="178"/>
                </a:lnTo>
                <a:lnTo>
                  <a:pt x="34" y="177"/>
                </a:lnTo>
                <a:lnTo>
                  <a:pt x="34" y="176"/>
                </a:lnTo>
                <a:lnTo>
                  <a:pt x="35" y="176"/>
                </a:lnTo>
                <a:lnTo>
                  <a:pt x="36" y="175"/>
                </a:lnTo>
                <a:lnTo>
                  <a:pt x="36" y="174"/>
                </a:lnTo>
                <a:lnTo>
                  <a:pt x="35" y="173"/>
                </a:lnTo>
                <a:lnTo>
                  <a:pt x="36" y="173"/>
                </a:lnTo>
                <a:lnTo>
                  <a:pt x="37" y="173"/>
                </a:lnTo>
                <a:lnTo>
                  <a:pt x="38" y="172"/>
                </a:lnTo>
                <a:lnTo>
                  <a:pt x="39" y="172"/>
                </a:lnTo>
                <a:lnTo>
                  <a:pt x="40" y="172"/>
                </a:lnTo>
                <a:lnTo>
                  <a:pt x="39" y="172"/>
                </a:lnTo>
                <a:lnTo>
                  <a:pt x="40" y="172"/>
                </a:lnTo>
                <a:lnTo>
                  <a:pt x="41" y="172"/>
                </a:lnTo>
                <a:lnTo>
                  <a:pt x="41" y="173"/>
                </a:lnTo>
                <a:lnTo>
                  <a:pt x="42" y="173"/>
                </a:lnTo>
                <a:lnTo>
                  <a:pt x="42" y="172"/>
                </a:lnTo>
                <a:lnTo>
                  <a:pt x="43" y="172"/>
                </a:lnTo>
                <a:lnTo>
                  <a:pt x="44" y="172"/>
                </a:lnTo>
                <a:lnTo>
                  <a:pt x="45" y="172"/>
                </a:lnTo>
                <a:lnTo>
                  <a:pt x="46" y="173"/>
                </a:lnTo>
                <a:lnTo>
                  <a:pt x="47" y="173"/>
                </a:lnTo>
                <a:lnTo>
                  <a:pt x="47" y="172"/>
                </a:lnTo>
                <a:lnTo>
                  <a:pt x="48" y="172"/>
                </a:lnTo>
                <a:lnTo>
                  <a:pt x="49" y="172"/>
                </a:lnTo>
                <a:lnTo>
                  <a:pt x="49" y="173"/>
                </a:lnTo>
                <a:lnTo>
                  <a:pt x="50" y="173"/>
                </a:lnTo>
                <a:lnTo>
                  <a:pt x="51" y="172"/>
                </a:lnTo>
                <a:lnTo>
                  <a:pt x="52" y="172"/>
                </a:lnTo>
                <a:lnTo>
                  <a:pt x="52" y="171"/>
                </a:lnTo>
                <a:lnTo>
                  <a:pt x="51" y="171"/>
                </a:lnTo>
                <a:lnTo>
                  <a:pt x="51" y="170"/>
                </a:lnTo>
                <a:lnTo>
                  <a:pt x="51" y="169"/>
                </a:lnTo>
                <a:lnTo>
                  <a:pt x="52" y="170"/>
                </a:lnTo>
                <a:lnTo>
                  <a:pt x="53" y="170"/>
                </a:lnTo>
                <a:lnTo>
                  <a:pt x="53" y="169"/>
                </a:lnTo>
                <a:lnTo>
                  <a:pt x="54" y="169"/>
                </a:lnTo>
                <a:lnTo>
                  <a:pt x="54" y="168"/>
                </a:lnTo>
                <a:lnTo>
                  <a:pt x="54" y="167"/>
                </a:lnTo>
                <a:lnTo>
                  <a:pt x="55" y="167"/>
                </a:lnTo>
                <a:lnTo>
                  <a:pt x="55" y="166"/>
                </a:lnTo>
                <a:lnTo>
                  <a:pt x="55" y="165"/>
                </a:lnTo>
                <a:lnTo>
                  <a:pt x="54" y="165"/>
                </a:lnTo>
                <a:lnTo>
                  <a:pt x="53" y="165"/>
                </a:lnTo>
                <a:lnTo>
                  <a:pt x="52" y="166"/>
                </a:lnTo>
                <a:lnTo>
                  <a:pt x="50" y="166"/>
                </a:lnTo>
                <a:lnTo>
                  <a:pt x="50" y="165"/>
                </a:lnTo>
                <a:lnTo>
                  <a:pt x="49" y="165"/>
                </a:lnTo>
                <a:lnTo>
                  <a:pt x="48" y="164"/>
                </a:lnTo>
                <a:lnTo>
                  <a:pt x="47" y="162"/>
                </a:lnTo>
                <a:lnTo>
                  <a:pt x="46" y="161"/>
                </a:lnTo>
                <a:lnTo>
                  <a:pt x="45" y="159"/>
                </a:lnTo>
                <a:lnTo>
                  <a:pt x="44" y="159"/>
                </a:lnTo>
                <a:lnTo>
                  <a:pt x="43" y="158"/>
                </a:lnTo>
                <a:lnTo>
                  <a:pt x="42" y="157"/>
                </a:lnTo>
                <a:lnTo>
                  <a:pt x="41" y="155"/>
                </a:lnTo>
                <a:lnTo>
                  <a:pt x="38" y="154"/>
                </a:lnTo>
                <a:lnTo>
                  <a:pt x="37" y="154"/>
                </a:lnTo>
                <a:lnTo>
                  <a:pt x="36" y="155"/>
                </a:lnTo>
                <a:lnTo>
                  <a:pt x="35" y="155"/>
                </a:lnTo>
                <a:lnTo>
                  <a:pt x="34" y="155"/>
                </a:lnTo>
                <a:lnTo>
                  <a:pt x="34" y="156"/>
                </a:lnTo>
                <a:lnTo>
                  <a:pt x="33" y="156"/>
                </a:lnTo>
                <a:lnTo>
                  <a:pt x="32" y="156"/>
                </a:lnTo>
                <a:lnTo>
                  <a:pt x="31" y="156"/>
                </a:lnTo>
                <a:lnTo>
                  <a:pt x="30" y="156"/>
                </a:lnTo>
                <a:lnTo>
                  <a:pt x="30" y="155"/>
                </a:lnTo>
                <a:lnTo>
                  <a:pt x="29" y="154"/>
                </a:lnTo>
                <a:lnTo>
                  <a:pt x="28" y="154"/>
                </a:lnTo>
                <a:lnTo>
                  <a:pt x="26" y="153"/>
                </a:lnTo>
                <a:lnTo>
                  <a:pt x="25" y="153"/>
                </a:lnTo>
                <a:lnTo>
                  <a:pt x="24" y="152"/>
                </a:lnTo>
                <a:lnTo>
                  <a:pt x="24" y="151"/>
                </a:lnTo>
                <a:lnTo>
                  <a:pt x="24" y="150"/>
                </a:lnTo>
                <a:lnTo>
                  <a:pt x="24" y="149"/>
                </a:lnTo>
                <a:lnTo>
                  <a:pt x="24" y="148"/>
                </a:lnTo>
                <a:lnTo>
                  <a:pt x="25" y="147"/>
                </a:lnTo>
                <a:lnTo>
                  <a:pt x="24" y="146"/>
                </a:lnTo>
                <a:lnTo>
                  <a:pt x="24" y="145"/>
                </a:lnTo>
                <a:lnTo>
                  <a:pt x="24" y="143"/>
                </a:lnTo>
                <a:lnTo>
                  <a:pt x="23" y="141"/>
                </a:lnTo>
                <a:lnTo>
                  <a:pt x="23" y="140"/>
                </a:lnTo>
                <a:lnTo>
                  <a:pt x="22" y="140"/>
                </a:lnTo>
                <a:lnTo>
                  <a:pt x="23" y="139"/>
                </a:lnTo>
                <a:lnTo>
                  <a:pt x="23" y="137"/>
                </a:lnTo>
                <a:lnTo>
                  <a:pt x="24" y="137"/>
                </a:lnTo>
                <a:lnTo>
                  <a:pt x="24" y="136"/>
                </a:lnTo>
                <a:lnTo>
                  <a:pt x="25" y="136"/>
                </a:lnTo>
                <a:lnTo>
                  <a:pt x="26" y="135"/>
                </a:lnTo>
                <a:lnTo>
                  <a:pt x="27" y="134"/>
                </a:lnTo>
                <a:lnTo>
                  <a:pt x="29" y="133"/>
                </a:lnTo>
                <a:lnTo>
                  <a:pt x="30" y="133"/>
                </a:lnTo>
                <a:lnTo>
                  <a:pt x="30" y="134"/>
                </a:lnTo>
                <a:lnTo>
                  <a:pt x="31" y="135"/>
                </a:lnTo>
                <a:lnTo>
                  <a:pt x="31" y="136"/>
                </a:lnTo>
                <a:lnTo>
                  <a:pt x="33" y="136"/>
                </a:lnTo>
                <a:lnTo>
                  <a:pt x="35" y="136"/>
                </a:lnTo>
                <a:lnTo>
                  <a:pt x="36" y="136"/>
                </a:lnTo>
                <a:lnTo>
                  <a:pt x="36" y="137"/>
                </a:lnTo>
                <a:lnTo>
                  <a:pt x="38" y="138"/>
                </a:lnTo>
                <a:lnTo>
                  <a:pt x="39" y="137"/>
                </a:lnTo>
                <a:lnTo>
                  <a:pt x="43" y="134"/>
                </a:lnTo>
                <a:lnTo>
                  <a:pt x="44" y="133"/>
                </a:lnTo>
                <a:lnTo>
                  <a:pt x="45" y="133"/>
                </a:lnTo>
                <a:lnTo>
                  <a:pt x="46" y="133"/>
                </a:lnTo>
                <a:lnTo>
                  <a:pt x="47" y="134"/>
                </a:lnTo>
                <a:lnTo>
                  <a:pt x="48" y="137"/>
                </a:lnTo>
                <a:lnTo>
                  <a:pt x="48" y="138"/>
                </a:lnTo>
                <a:lnTo>
                  <a:pt x="49" y="137"/>
                </a:lnTo>
                <a:lnTo>
                  <a:pt x="49" y="136"/>
                </a:lnTo>
                <a:lnTo>
                  <a:pt x="50" y="136"/>
                </a:lnTo>
                <a:lnTo>
                  <a:pt x="50" y="137"/>
                </a:lnTo>
                <a:lnTo>
                  <a:pt x="51" y="137"/>
                </a:lnTo>
                <a:lnTo>
                  <a:pt x="51" y="136"/>
                </a:lnTo>
                <a:lnTo>
                  <a:pt x="53" y="135"/>
                </a:lnTo>
                <a:lnTo>
                  <a:pt x="54" y="135"/>
                </a:lnTo>
                <a:lnTo>
                  <a:pt x="55" y="136"/>
                </a:lnTo>
                <a:lnTo>
                  <a:pt x="57" y="136"/>
                </a:lnTo>
                <a:lnTo>
                  <a:pt x="58" y="135"/>
                </a:lnTo>
                <a:lnTo>
                  <a:pt x="59" y="134"/>
                </a:lnTo>
                <a:lnTo>
                  <a:pt x="60" y="134"/>
                </a:lnTo>
                <a:lnTo>
                  <a:pt x="61" y="134"/>
                </a:lnTo>
                <a:lnTo>
                  <a:pt x="62" y="134"/>
                </a:lnTo>
                <a:lnTo>
                  <a:pt x="63" y="134"/>
                </a:lnTo>
                <a:lnTo>
                  <a:pt x="64" y="134"/>
                </a:lnTo>
                <a:lnTo>
                  <a:pt x="65" y="134"/>
                </a:lnTo>
                <a:lnTo>
                  <a:pt x="66" y="134"/>
                </a:lnTo>
                <a:lnTo>
                  <a:pt x="66" y="135"/>
                </a:lnTo>
                <a:lnTo>
                  <a:pt x="67" y="134"/>
                </a:lnTo>
                <a:lnTo>
                  <a:pt x="68" y="134"/>
                </a:lnTo>
                <a:lnTo>
                  <a:pt x="69" y="134"/>
                </a:lnTo>
                <a:lnTo>
                  <a:pt x="70" y="133"/>
                </a:lnTo>
                <a:lnTo>
                  <a:pt x="70" y="132"/>
                </a:lnTo>
                <a:lnTo>
                  <a:pt x="70" y="131"/>
                </a:lnTo>
                <a:lnTo>
                  <a:pt x="70" y="130"/>
                </a:lnTo>
                <a:lnTo>
                  <a:pt x="70" y="129"/>
                </a:lnTo>
                <a:close/>
                <a:moveTo>
                  <a:pt x="287" y="146"/>
                </a:moveTo>
                <a:lnTo>
                  <a:pt x="287" y="147"/>
                </a:lnTo>
                <a:lnTo>
                  <a:pt x="287" y="148"/>
                </a:lnTo>
                <a:lnTo>
                  <a:pt x="286" y="149"/>
                </a:lnTo>
                <a:lnTo>
                  <a:pt x="286" y="150"/>
                </a:lnTo>
                <a:lnTo>
                  <a:pt x="285" y="150"/>
                </a:lnTo>
                <a:lnTo>
                  <a:pt x="285" y="151"/>
                </a:lnTo>
                <a:lnTo>
                  <a:pt x="285" y="152"/>
                </a:lnTo>
                <a:lnTo>
                  <a:pt x="284" y="153"/>
                </a:lnTo>
                <a:lnTo>
                  <a:pt x="283" y="154"/>
                </a:lnTo>
                <a:lnTo>
                  <a:pt x="283" y="155"/>
                </a:lnTo>
                <a:lnTo>
                  <a:pt x="282" y="156"/>
                </a:lnTo>
                <a:lnTo>
                  <a:pt x="281" y="156"/>
                </a:lnTo>
                <a:lnTo>
                  <a:pt x="281" y="157"/>
                </a:lnTo>
                <a:lnTo>
                  <a:pt x="281" y="158"/>
                </a:lnTo>
                <a:lnTo>
                  <a:pt x="280" y="158"/>
                </a:lnTo>
                <a:lnTo>
                  <a:pt x="279" y="158"/>
                </a:lnTo>
                <a:lnTo>
                  <a:pt x="278" y="158"/>
                </a:lnTo>
                <a:lnTo>
                  <a:pt x="277" y="157"/>
                </a:lnTo>
                <a:lnTo>
                  <a:pt x="276" y="157"/>
                </a:lnTo>
                <a:lnTo>
                  <a:pt x="275" y="157"/>
                </a:lnTo>
                <a:lnTo>
                  <a:pt x="275" y="156"/>
                </a:lnTo>
                <a:lnTo>
                  <a:pt x="274" y="156"/>
                </a:lnTo>
                <a:lnTo>
                  <a:pt x="274" y="155"/>
                </a:lnTo>
                <a:lnTo>
                  <a:pt x="274" y="154"/>
                </a:lnTo>
                <a:lnTo>
                  <a:pt x="274" y="153"/>
                </a:lnTo>
                <a:lnTo>
                  <a:pt x="275" y="153"/>
                </a:lnTo>
                <a:lnTo>
                  <a:pt x="276" y="153"/>
                </a:lnTo>
                <a:lnTo>
                  <a:pt x="275" y="153"/>
                </a:lnTo>
                <a:lnTo>
                  <a:pt x="274" y="152"/>
                </a:lnTo>
                <a:lnTo>
                  <a:pt x="274" y="151"/>
                </a:lnTo>
                <a:lnTo>
                  <a:pt x="273" y="148"/>
                </a:lnTo>
                <a:lnTo>
                  <a:pt x="272" y="148"/>
                </a:lnTo>
                <a:lnTo>
                  <a:pt x="272" y="147"/>
                </a:lnTo>
                <a:lnTo>
                  <a:pt x="271" y="147"/>
                </a:lnTo>
                <a:lnTo>
                  <a:pt x="270" y="147"/>
                </a:lnTo>
                <a:lnTo>
                  <a:pt x="271" y="146"/>
                </a:lnTo>
                <a:lnTo>
                  <a:pt x="271" y="145"/>
                </a:lnTo>
                <a:lnTo>
                  <a:pt x="271" y="144"/>
                </a:lnTo>
                <a:lnTo>
                  <a:pt x="271" y="143"/>
                </a:lnTo>
                <a:lnTo>
                  <a:pt x="271" y="142"/>
                </a:lnTo>
                <a:lnTo>
                  <a:pt x="271" y="141"/>
                </a:lnTo>
                <a:lnTo>
                  <a:pt x="271" y="140"/>
                </a:lnTo>
                <a:lnTo>
                  <a:pt x="271" y="139"/>
                </a:lnTo>
                <a:lnTo>
                  <a:pt x="271" y="138"/>
                </a:lnTo>
                <a:lnTo>
                  <a:pt x="271" y="137"/>
                </a:lnTo>
                <a:lnTo>
                  <a:pt x="271" y="136"/>
                </a:lnTo>
                <a:lnTo>
                  <a:pt x="271" y="134"/>
                </a:lnTo>
                <a:lnTo>
                  <a:pt x="272" y="134"/>
                </a:lnTo>
                <a:lnTo>
                  <a:pt x="273" y="134"/>
                </a:lnTo>
                <a:lnTo>
                  <a:pt x="274" y="134"/>
                </a:lnTo>
                <a:lnTo>
                  <a:pt x="274" y="133"/>
                </a:lnTo>
                <a:lnTo>
                  <a:pt x="275" y="132"/>
                </a:lnTo>
                <a:lnTo>
                  <a:pt x="276" y="131"/>
                </a:lnTo>
                <a:lnTo>
                  <a:pt x="277" y="130"/>
                </a:lnTo>
                <a:lnTo>
                  <a:pt x="278" y="130"/>
                </a:lnTo>
                <a:lnTo>
                  <a:pt x="278" y="129"/>
                </a:lnTo>
                <a:lnTo>
                  <a:pt x="279" y="129"/>
                </a:lnTo>
                <a:lnTo>
                  <a:pt x="280" y="129"/>
                </a:lnTo>
                <a:lnTo>
                  <a:pt x="280" y="130"/>
                </a:lnTo>
                <a:lnTo>
                  <a:pt x="281" y="130"/>
                </a:lnTo>
                <a:lnTo>
                  <a:pt x="281" y="131"/>
                </a:lnTo>
                <a:lnTo>
                  <a:pt x="281" y="132"/>
                </a:lnTo>
                <a:lnTo>
                  <a:pt x="281" y="133"/>
                </a:lnTo>
                <a:lnTo>
                  <a:pt x="281" y="134"/>
                </a:lnTo>
                <a:lnTo>
                  <a:pt x="282" y="134"/>
                </a:lnTo>
                <a:lnTo>
                  <a:pt x="283" y="134"/>
                </a:lnTo>
                <a:lnTo>
                  <a:pt x="283" y="133"/>
                </a:lnTo>
                <a:lnTo>
                  <a:pt x="284" y="133"/>
                </a:lnTo>
                <a:lnTo>
                  <a:pt x="285" y="133"/>
                </a:lnTo>
                <a:lnTo>
                  <a:pt x="286" y="132"/>
                </a:lnTo>
                <a:lnTo>
                  <a:pt x="286" y="131"/>
                </a:lnTo>
                <a:lnTo>
                  <a:pt x="287" y="130"/>
                </a:lnTo>
                <a:lnTo>
                  <a:pt x="287" y="129"/>
                </a:lnTo>
                <a:lnTo>
                  <a:pt x="287" y="128"/>
                </a:lnTo>
                <a:lnTo>
                  <a:pt x="287" y="127"/>
                </a:lnTo>
                <a:lnTo>
                  <a:pt x="287" y="126"/>
                </a:lnTo>
                <a:lnTo>
                  <a:pt x="287" y="125"/>
                </a:lnTo>
                <a:lnTo>
                  <a:pt x="287" y="124"/>
                </a:lnTo>
                <a:lnTo>
                  <a:pt x="287" y="123"/>
                </a:lnTo>
                <a:lnTo>
                  <a:pt x="288" y="122"/>
                </a:lnTo>
                <a:lnTo>
                  <a:pt x="289" y="122"/>
                </a:lnTo>
                <a:lnTo>
                  <a:pt x="289" y="121"/>
                </a:lnTo>
                <a:lnTo>
                  <a:pt x="290" y="121"/>
                </a:lnTo>
                <a:lnTo>
                  <a:pt x="291" y="121"/>
                </a:lnTo>
                <a:lnTo>
                  <a:pt x="292" y="121"/>
                </a:lnTo>
                <a:lnTo>
                  <a:pt x="293" y="121"/>
                </a:lnTo>
                <a:lnTo>
                  <a:pt x="293" y="122"/>
                </a:lnTo>
                <a:lnTo>
                  <a:pt x="293" y="123"/>
                </a:lnTo>
                <a:lnTo>
                  <a:pt x="293" y="124"/>
                </a:lnTo>
                <a:lnTo>
                  <a:pt x="293" y="125"/>
                </a:lnTo>
                <a:lnTo>
                  <a:pt x="293" y="126"/>
                </a:lnTo>
                <a:lnTo>
                  <a:pt x="293" y="127"/>
                </a:lnTo>
                <a:lnTo>
                  <a:pt x="293" y="128"/>
                </a:lnTo>
                <a:lnTo>
                  <a:pt x="293" y="129"/>
                </a:lnTo>
                <a:lnTo>
                  <a:pt x="293" y="130"/>
                </a:lnTo>
                <a:lnTo>
                  <a:pt x="293" y="131"/>
                </a:lnTo>
                <a:lnTo>
                  <a:pt x="293" y="132"/>
                </a:lnTo>
                <a:lnTo>
                  <a:pt x="293" y="133"/>
                </a:lnTo>
                <a:lnTo>
                  <a:pt x="293" y="134"/>
                </a:lnTo>
                <a:lnTo>
                  <a:pt x="293" y="136"/>
                </a:lnTo>
                <a:lnTo>
                  <a:pt x="293" y="137"/>
                </a:lnTo>
                <a:lnTo>
                  <a:pt x="293" y="138"/>
                </a:lnTo>
                <a:lnTo>
                  <a:pt x="293" y="139"/>
                </a:lnTo>
                <a:lnTo>
                  <a:pt x="292" y="140"/>
                </a:lnTo>
                <a:lnTo>
                  <a:pt x="291" y="141"/>
                </a:lnTo>
                <a:lnTo>
                  <a:pt x="290" y="142"/>
                </a:lnTo>
                <a:lnTo>
                  <a:pt x="289" y="143"/>
                </a:lnTo>
                <a:lnTo>
                  <a:pt x="288" y="144"/>
                </a:lnTo>
                <a:lnTo>
                  <a:pt x="288" y="145"/>
                </a:lnTo>
                <a:lnTo>
                  <a:pt x="287" y="146"/>
                </a:lnTo>
                <a:close/>
                <a:moveTo>
                  <a:pt x="257" y="95"/>
                </a:moveTo>
                <a:lnTo>
                  <a:pt x="258" y="94"/>
                </a:lnTo>
                <a:lnTo>
                  <a:pt x="259" y="93"/>
                </a:lnTo>
                <a:lnTo>
                  <a:pt x="259" y="92"/>
                </a:lnTo>
                <a:lnTo>
                  <a:pt x="259" y="91"/>
                </a:lnTo>
                <a:lnTo>
                  <a:pt x="259" y="90"/>
                </a:lnTo>
                <a:lnTo>
                  <a:pt x="259" y="89"/>
                </a:lnTo>
                <a:lnTo>
                  <a:pt x="260" y="89"/>
                </a:lnTo>
                <a:lnTo>
                  <a:pt x="259" y="89"/>
                </a:lnTo>
                <a:lnTo>
                  <a:pt x="259" y="88"/>
                </a:lnTo>
                <a:lnTo>
                  <a:pt x="260" y="87"/>
                </a:lnTo>
                <a:lnTo>
                  <a:pt x="261" y="87"/>
                </a:lnTo>
                <a:lnTo>
                  <a:pt x="261" y="88"/>
                </a:lnTo>
                <a:lnTo>
                  <a:pt x="262" y="88"/>
                </a:lnTo>
                <a:lnTo>
                  <a:pt x="262" y="89"/>
                </a:lnTo>
                <a:lnTo>
                  <a:pt x="263" y="89"/>
                </a:lnTo>
                <a:lnTo>
                  <a:pt x="263" y="90"/>
                </a:lnTo>
                <a:lnTo>
                  <a:pt x="264" y="90"/>
                </a:lnTo>
                <a:lnTo>
                  <a:pt x="264" y="91"/>
                </a:lnTo>
                <a:lnTo>
                  <a:pt x="265" y="91"/>
                </a:lnTo>
                <a:lnTo>
                  <a:pt x="266" y="92"/>
                </a:lnTo>
                <a:lnTo>
                  <a:pt x="267" y="93"/>
                </a:lnTo>
                <a:lnTo>
                  <a:pt x="268" y="94"/>
                </a:lnTo>
                <a:lnTo>
                  <a:pt x="268" y="95"/>
                </a:lnTo>
                <a:lnTo>
                  <a:pt x="269" y="95"/>
                </a:lnTo>
                <a:lnTo>
                  <a:pt x="269" y="96"/>
                </a:lnTo>
                <a:lnTo>
                  <a:pt x="270" y="96"/>
                </a:lnTo>
                <a:lnTo>
                  <a:pt x="270" y="97"/>
                </a:lnTo>
                <a:lnTo>
                  <a:pt x="271" y="98"/>
                </a:lnTo>
                <a:lnTo>
                  <a:pt x="271" y="99"/>
                </a:lnTo>
                <a:lnTo>
                  <a:pt x="271" y="100"/>
                </a:lnTo>
                <a:lnTo>
                  <a:pt x="272" y="101"/>
                </a:lnTo>
                <a:lnTo>
                  <a:pt x="272" y="102"/>
                </a:lnTo>
                <a:lnTo>
                  <a:pt x="273" y="102"/>
                </a:lnTo>
                <a:lnTo>
                  <a:pt x="273" y="103"/>
                </a:lnTo>
                <a:lnTo>
                  <a:pt x="273" y="104"/>
                </a:lnTo>
                <a:lnTo>
                  <a:pt x="273" y="105"/>
                </a:lnTo>
                <a:lnTo>
                  <a:pt x="273" y="106"/>
                </a:lnTo>
                <a:lnTo>
                  <a:pt x="272" y="107"/>
                </a:lnTo>
                <a:lnTo>
                  <a:pt x="272" y="108"/>
                </a:lnTo>
                <a:lnTo>
                  <a:pt x="271" y="109"/>
                </a:lnTo>
                <a:lnTo>
                  <a:pt x="271" y="110"/>
                </a:lnTo>
                <a:lnTo>
                  <a:pt x="271" y="111"/>
                </a:lnTo>
                <a:lnTo>
                  <a:pt x="270" y="111"/>
                </a:lnTo>
                <a:lnTo>
                  <a:pt x="269" y="110"/>
                </a:lnTo>
                <a:lnTo>
                  <a:pt x="268" y="110"/>
                </a:lnTo>
                <a:lnTo>
                  <a:pt x="267" y="109"/>
                </a:lnTo>
                <a:lnTo>
                  <a:pt x="267" y="108"/>
                </a:lnTo>
                <a:lnTo>
                  <a:pt x="268" y="108"/>
                </a:lnTo>
                <a:lnTo>
                  <a:pt x="268" y="107"/>
                </a:lnTo>
                <a:lnTo>
                  <a:pt x="267" y="107"/>
                </a:lnTo>
                <a:lnTo>
                  <a:pt x="266" y="106"/>
                </a:lnTo>
                <a:lnTo>
                  <a:pt x="265" y="106"/>
                </a:lnTo>
                <a:lnTo>
                  <a:pt x="264" y="106"/>
                </a:lnTo>
                <a:lnTo>
                  <a:pt x="264" y="107"/>
                </a:lnTo>
                <a:lnTo>
                  <a:pt x="264" y="108"/>
                </a:lnTo>
                <a:lnTo>
                  <a:pt x="264" y="109"/>
                </a:lnTo>
                <a:lnTo>
                  <a:pt x="263" y="110"/>
                </a:lnTo>
                <a:lnTo>
                  <a:pt x="263" y="109"/>
                </a:lnTo>
                <a:lnTo>
                  <a:pt x="263" y="108"/>
                </a:lnTo>
                <a:lnTo>
                  <a:pt x="262" y="108"/>
                </a:lnTo>
                <a:lnTo>
                  <a:pt x="262" y="107"/>
                </a:lnTo>
                <a:lnTo>
                  <a:pt x="262" y="106"/>
                </a:lnTo>
                <a:lnTo>
                  <a:pt x="262" y="105"/>
                </a:lnTo>
                <a:lnTo>
                  <a:pt x="262" y="104"/>
                </a:lnTo>
                <a:lnTo>
                  <a:pt x="262" y="103"/>
                </a:lnTo>
                <a:lnTo>
                  <a:pt x="262" y="102"/>
                </a:lnTo>
                <a:lnTo>
                  <a:pt x="261" y="102"/>
                </a:lnTo>
                <a:lnTo>
                  <a:pt x="261" y="103"/>
                </a:lnTo>
                <a:lnTo>
                  <a:pt x="261" y="102"/>
                </a:lnTo>
                <a:lnTo>
                  <a:pt x="262" y="102"/>
                </a:lnTo>
                <a:lnTo>
                  <a:pt x="262" y="101"/>
                </a:lnTo>
                <a:lnTo>
                  <a:pt x="262" y="100"/>
                </a:lnTo>
                <a:lnTo>
                  <a:pt x="262" y="99"/>
                </a:lnTo>
                <a:lnTo>
                  <a:pt x="261" y="99"/>
                </a:lnTo>
                <a:lnTo>
                  <a:pt x="261" y="98"/>
                </a:lnTo>
                <a:lnTo>
                  <a:pt x="260" y="98"/>
                </a:lnTo>
                <a:lnTo>
                  <a:pt x="259" y="98"/>
                </a:lnTo>
                <a:lnTo>
                  <a:pt x="258" y="98"/>
                </a:lnTo>
                <a:lnTo>
                  <a:pt x="257" y="97"/>
                </a:lnTo>
                <a:lnTo>
                  <a:pt x="256" y="97"/>
                </a:lnTo>
                <a:lnTo>
                  <a:pt x="256" y="96"/>
                </a:lnTo>
                <a:lnTo>
                  <a:pt x="255" y="96"/>
                </a:lnTo>
                <a:lnTo>
                  <a:pt x="255" y="95"/>
                </a:lnTo>
                <a:lnTo>
                  <a:pt x="256" y="95"/>
                </a:lnTo>
                <a:lnTo>
                  <a:pt x="257" y="95"/>
                </a:lnTo>
                <a:close/>
                <a:moveTo>
                  <a:pt x="255" y="69"/>
                </a:moveTo>
                <a:lnTo>
                  <a:pt x="255" y="69"/>
                </a:lnTo>
                <a:lnTo>
                  <a:pt x="254" y="68"/>
                </a:lnTo>
                <a:lnTo>
                  <a:pt x="253" y="68"/>
                </a:lnTo>
                <a:lnTo>
                  <a:pt x="252" y="68"/>
                </a:lnTo>
                <a:lnTo>
                  <a:pt x="251" y="69"/>
                </a:lnTo>
                <a:lnTo>
                  <a:pt x="251" y="68"/>
                </a:lnTo>
                <a:lnTo>
                  <a:pt x="250" y="68"/>
                </a:lnTo>
                <a:lnTo>
                  <a:pt x="249" y="67"/>
                </a:lnTo>
                <a:lnTo>
                  <a:pt x="249" y="66"/>
                </a:lnTo>
                <a:lnTo>
                  <a:pt x="248" y="66"/>
                </a:lnTo>
                <a:lnTo>
                  <a:pt x="248" y="65"/>
                </a:lnTo>
                <a:lnTo>
                  <a:pt x="247" y="65"/>
                </a:lnTo>
                <a:lnTo>
                  <a:pt x="246" y="65"/>
                </a:lnTo>
                <a:lnTo>
                  <a:pt x="245" y="64"/>
                </a:lnTo>
                <a:lnTo>
                  <a:pt x="245" y="63"/>
                </a:lnTo>
                <a:lnTo>
                  <a:pt x="246" y="63"/>
                </a:lnTo>
                <a:lnTo>
                  <a:pt x="246" y="62"/>
                </a:lnTo>
                <a:lnTo>
                  <a:pt x="246" y="61"/>
                </a:lnTo>
                <a:lnTo>
                  <a:pt x="246" y="60"/>
                </a:lnTo>
                <a:lnTo>
                  <a:pt x="245" y="60"/>
                </a:lnTo>
                <a:lnTo>
                  <a:pt x="246" y="60"/>
                </a:lnTo>
                <a:lnTo>
                  <a:pt x="246" y="59"/>
                </a:lnTo>
                <a:lnTo>
                  <a:pt x="247" y="59"/>
                </a:lnTo>
                <a:lnTo>
                  <a:pt x="247" y="58"/>
                </a:lnTo>
                <a:lnTo>
                  <a:pt x="248" y="58"/>
                </a:lnTo>
                <a:lnTo>
                  <a:pt x="249" y="58"/>
                </a:lnTo>
                <a:lnTo>
                  <a:pt x="248" y="58"/>
                </a:lnTo>
                <a:lnTo>
                  <a:pt x="248" y="57"/>
                </a:lnTo>
                <a:lnTo>
                  <a:pt x="249" y="57"/>
                </a:lnTo>
                <a:lnTo>
                  <a:pt x="249" y="56"/>
                </a:lnTo>
                <a:lnTo>
                  <a:pt x="249" y="57"/>
                </a:lnTo>
                <a:lnTo>
                  <a:pt x="249" y="56"/>
                </a:lnTo>
                <a:lnTo>
                  <a:pt x="249" y="55"/>
                </a:lnTo>
                <a:lnTo>
                  <a:pt x="250" y="55"/>
                </a:lnTo>
                <a:lnTo>
                  <a:pt x="250" y="54"/>
                </a:lnTo>
                <a:lnTo>
                  <a:pt x="251" y="54"/>
                </a:lnTo>
                <a:lnTo>
                  <a:pt x="251" y="55"/>
                </a:lnTo>
                <a:lnTo>
                  <a:pt x="251" y="56"/>
                </a:lnTo>
                <a:lnTo>
                  <a:pt x="250" y="56"/>
                </a:lnTo>
                <a:lnTo>
                  <a:pt x="251" y="56"/>
                </a:lnTo>
                <a:lnTo>
                  <a:pt x="252" y="56"/>
                </a:lnTo>
                <a:lnTo>
                  <a:pt x="252" y="57"/>
                </a:lnTo>
                <a:lnTo>
                  <a:pt x="253" y="57"/>
                </a:lnTo>
                <a:lnTo>
                  <a:pt x="253" y="56"/>
                </a:lnTo>
                <a:lnTo>
                  <a:pt x="254" y="56"/>
                </a:lnTo>
                <a:lnTo>
                  <a:pt x="255" y="56"/>
                </a:lnTo>
                <a:lnTo>
                  <a:pt x="255" y="57"/>
                </a:lnTo>
                <a:lnTo>
                  <a:pt x="256" y="57"/>
                </a:lnTo>
                <a:lnTo>
                  <a:pt x="257" y="58"/>
                </a:lnTo>
                <a:lnTo>
                  <a:pt x="257" y="59"/>
                </a:lnTo>
                <a:lnTo>
                  <a:pt x="257" y="60"/>
                </a:lnTo>
                <a:lnTo>
                  <a:pt x="257" y="61"/>
                </a:lnTo>
                <a:lnTo>
                  <a:pt x="258" y="61"/>
                </a:lnTo>
                <a:lnTo>
                  <a:pt x="258" y="62"/>
                </a:lnTo>
                <a:lnTo>
                  <a:pt x="258" y="63"/>
                </a:lnTo>
                <a:lnTo>
                  <a:pt x="259" y="63"/>
                </a:lnTo>
                <a:lnTo>
                  <a:pt x="259" y="64"/>
                </a:lnTo>
                <a:lnTo>
                  <a:pt x="260" y="64"/>
                </a:lnTo>
                <a:lnTo>
                  <a:pt x="261" y="65"/>
                </a:lnTo>
                <a:lnTo>
                  <a:pt x="262" y="65"/>
                </a:lnTo>
                <a:lnTo>
                  <a:pt x="262" y="66"/>
                </a:lnTo>
                <a:lnTo>
                  <a:pt x="262" y="67"/>
                </a:lnTo>
                <a:lnTo>
                  <a:pt x="261" y="68"/>
                </a:lnTo>
                <a:lnTo>
                  <a:pt x="260" y="68"/>
                </a:lnTo>
                <a:lnTo>
                  <a:pt x="259" y="68"/>
                </a:lnTo>
                <a:lnTo>
                  <a:pt x="260" y="69"/>
                </a:lnTo>
                <a:lnTo>
                  <a:pt x="259" y="69"/>
                </a:lnTo>
                <a:lnTo>
                  <a:pt x="258" y="70"/>
                </a:lnTo>
                <a:lnTo>
                  <a:pt x="257" y="70"/>
                </a:lnTo>
                <a:lnTo>
                  <a:pt x="256" y="70"/>
                </a:lnTo>
                <a:lnTo>
                  <a:pt x="256" y="69"/>
                </a:lnTo>
                <a:lnTo>
                  <a:pt x="255" y="69"/>
                </a:lnTo>
                <a:close/>
                <a:moveTo>
                  <a:pt x="271" y="201"/>
                </a:moveTo>
                <a:lnTo>
                  <a:pt x="271" y="202"/>
                </a:lnTo>
                <a:lnTo>
                  <a:pt x="270" y="202"/>
                </a:lnTo>
                <a:lnTo>
                  <a:pt x="270" y="203"/>
                </a:lnTo>
                <a:lnTo>
                  <a:pt x="269" y="203"/>
                </a:lnTo>
                <a:lnTo>
                  <a:pt x="269" y="202"/>
                </a:lnTo>
                <a:lnTo>
                  <a:pt x="268" y="202"/>
                </a:lnTo>
                <a:lnTo>
                  <a:pt x="268" y="201"/>
                </a:lnTo>
                <a:lnTo>
                  <a:pt x="268" y="200"/>
                </a:lnTo>
                <a:lnTo>
                  <a:pt x="269" y="199"/>
                </a:lnTo>
                <a:lnTo>
                  <a:pt x="269" y="198"/>
                </a:lnTo>
                <a:lnTo>
                  <a:pt x="270" y="198"/>
                </a:lnTo>
                <a:lnTo>
                  <a:pt x="270" y="197"/>
                </a:lnTo>
                <a:lnTo>
                  <a:pt x="270" y="198"/>
                </a:lnTo>
                <a:lnTo>
                  <a:pt x="271" y="198"/>
                </a:lnTo>
                <a:lnTo>
                  <a:pt x="271" y="197"/>
                </a:lnTo>
                <a:lnTo>
                  <a:pt x="271" y="196"/>
                </a:lnTo>
                <a:lnTo>
                  <a:pt x="271" y="195"/>
                </a:lnTo>
                <a:lnTo>
                  <a:pt x="272" y="195"/>
                </a:lnTo>
                <a:lnTo>
                  <a:pt x="272" y="194"/>
                </a:lnTo>
                <a:lnTo>
                  <a:pt x="271" y="194"/>
                </a:lnTo>
                <a:lnTo>
                  <a:pt x="270" y="194"/>
                </a:lnTo>
                <a:lnTo>
                  <a:pt x="269" y="194"/>
                </a:lnTo>
                <a:lnTo>
                  <a:pt x="268" y="194"/>
                </a:lnTo>
                <a:lnTo>
                  <a:pt x="268" y="195"/>
                </a:lnTo>
                <a:lnTo>
                  <a:pt x="268" y="196"/>
                </a:lnTo>
                <a:lnTo>
                  <a:pt x="268" y="197"/>
                </a:lnTo>
                <a:lnTo>
                  <a:pt x="268" y="198"/>
                </a:lnTo>
                <a:lnTo>
                  <a:pt x="267" y="198"/>
                </a:lnTo>
                <a:lnTo>
                  <a:pt x="266" y="198"/>
                </a:lnTo>
                <a:lnTo>
                  <a:pt x="267" y="197"/>
                </a:lnTo>
                <a:lnTo>
                  <a:pt x="267" y="196"/>
                </a:lnTo>
                <a:lnTo>
                  <a:pt x="268" y="196"/>
                </a:lnTo>
                <a:lnTo>
                  <a:pt x="268" y="195"/>
                </a:lnTo>
                <a:lnTo>
                  <a:pt x="268" y="194"/>
                </a:lnTo>
                <a:lnTo>
                  <a:pt x="268" y="193"/>
                </a:lnTo>
                <a:lnTo>
                  <a:pt x="269" y="193"/>
                </a:lnTo>
                <a:lnTo>
                  <a:pt x="269" y="192"/>
                </a:lnTo>
                <a:lnTo>
                  <a:pt x="269" y="191"/>
                </a:lnTo>
                <a:lnTo>
                  <a:pt x="270" y="190"/>
                </a:lnTo>
                <a:lnTo>
                  <a:pt x="270" y="189"/>
                </a:lnTo>
                <a:lnTo>
                  <a:pt x="270" y="188"/>
                </a:lnTo>
                <a:lnTo>
                  <a:pt x="270" y="187"/>
                </a:lnTo>
                <a:lnTo>
                  <a:pt x="269" y="186"/>
                </a:lnTo>
                <a:lnTo>
                  <a:pt x="269" y="185"/>
                </a:lnTo>
                <a:lnTo>
                  <a:pt x="268" y="185"/>
                </a:lnTo>
                <a:lnTo>
                  <a:pt x="267" y="185"/>
                </a:lnTo>
                <a:lnTo>
                  <a:pt x="266" y="185"/>
                </a:lnTo>
                <a:lnTo>
                  <a:pt x="265" y="186"/>
                </a:lnTo>
                <a:lnTo>
                  <a:pt x="264" y="186"/>
                </a:lnTo>
                <a:lnTo>
                  <a:pt x="263" y="186"/>
                </a:lnTo>
                <a:lnTo>
                  <a:pt x="262" y="186"/>
                </a:lnTo>
                <a:lnTo>
                  <a:pt x="262" y="187"/>
                </a:lnTo>
                <a:lnTo>
                  <a:pt x="261" y="188"/>
                </a:lnTo>
                <a:lnTo>
                  <a:pt x="260" y="189"/>
                </a:lnTo>
                <a:lnTo>
                  <a:pt x="260" y="190"/>
                </a:lnTo>
                <a:lnTo>
                  <a:pt x="259" y="190"/>
                </a:lnTo>
                <a:lnTo>
                  <a:pt x="259" y="191"/>
                </a:lnTo>
                <a:lnTo>
                  <a:pt x="259" y="192"/>
                </a:lnTo>
                <a:lnTo>
                  <a:pt x="258" y="192"/>
                </a:lnTo>
                <a:lnTo>
                  <a:pt x="258" y="191"/>
                </a:lnTo>
                <a:lnTo>
                  <a:pt x="258" y="190"/>
                </a:lnTo>
                <a:lnTo>
                  <a:pt x="259" y="190"/>
                </a:lnTo>
                <a:lnTo>
                  <a:pt x="259" y="189"/>
                </a:lnTo>
                <a:lnTo>
                  <a:pt x="260" y="189"/>
                </a:lnTo>
                <a:lnTo>
                  <a:pt x="261" y="188"/>
                </a:lnTo>
                <a:lnTo>
                  <a:pt x="261" y="187"/>
                </a:lnTo>
                <a:lnTo>
                  <a:pt x="262" y="186"/>
                </a:lnTo>
                <a:lnTo>
                  <a:pt x="262" y="185"/>
                </a:lnTo>
                <a:lnTo>
                  <a:pt x="263" y="185"/>
                </a:lnTo>
                <a:lnTo>
                  <a:pt x="264" y="185"/>
                </a:lnTo>
                <a:lnTo>
                  <a:pt x="265" y="184"/>
                </a:lnTo>
                <a:lnTo>
                  <a:pt x="266" y="184"/>
                </a:lnTo>
                <a:lnTo>
                  <a:pt x="267" y="184"/>
                </a:lnTo>
                <a:lnTo>
                  <a:pt x="268" y="184"/>
                </a:lnTo>
                <a:lnTo>
                  <a:pt x="269" y="184"/>
                </a:lnTo>
                <a:lnTo>
                  <a:pt x="270" y="184"/>
                </a:lnTo>
                <a:lnTo>
                  <a:pt x="271" y="183"/>
                </a:lnTo>
                <a:lnTo>
                  <a:pt x="272" y="183"/>
                </a:lnTo>
                <a:lnTo>
                  <a:pt x="273" y="182"/>
                </a:lnTo>
                <a:lnTo>
                  <a:pt x="274" y="182"/>
                </a:lnTo>
                <a:lnTo>
                  <a:pt x="274" y="181"/>
                </a:lnTo>
                <a:lnTo>
                  <a:pt x="275" y="181"/>
                </a:lnTo>
                <a:lnTo>
                  <a:pt x="276" y="181"/>
                </a:lnTo>
                <a:lnTo>
                  <a:pt x="276" y="182"/>
                </a:lnTo>
                <a:lnTo>
                  <a:pt x="277" y="182"/>
                </a:lnTo>
                <a:lnTo>
                  <a:pt x="277" y="183"/>
                </a:lnTo>
                <a:lnTo>
                  <a:pt x="277" y="184"/>
                </a:lnTo>
                <a:lnTo>
                  <a:pt x="277" y="185"/>
                </a:lnTo>
                <a:lnTo>
                  <a:pt x="278" y="186"/>
                </a:lnTo>
                <a:lnTo>
                  <a:pt x="278" y="187"/>
                </a:lnTo>
                <a:lnTo>
                  <a:pt x="278" y="188"/>
                </a:lnTo>
                <a:lnTo>
                  <a:pt x="279" y="188"/>
                </a:lnTo>
                <a:lnTo>
                  <a:pt x="279" y="189"/>
                </a:lnTo>
                <a:lnTo>
                  <a:pt x="278" y="189"/>
                </a:lnTo>
                <a:lnTo>
                  <a:pt x="278" y="190"/>
                </a:lnTo>
                <a:lnTo>
                  <a:pt x="278" y="191"/>
                </a:lnTo>
                <a:lnTo>
                  <a:pt x="277" y="191"/>
                </a:lnTo>
                <a:lnTo>
                  <a:pt x="276" y="191"/>
                </a:lnTo>
                <a:lnTo>
                  <a:pt x="276" y="192"/>
                </a:lnTo>
                <a:lnTo>
                  <a:pt x="275" y="192"/>
                </a:lnTo>
                <a:lnTo>
                  <a:pt x="275" y="191"/>
                </a:lnTo>
                <a:lnTo>
                  <a:pt x="274" y="191"/>
                </a:lnTo>
                <a:lnTo>
                  <a:pt x="274" y="192"/>
                </a:lnTo>
                <a:lnTo>
                  <a:pt x="274" y="193"/>
                </a:lnTo>
                <a:lnTo>
                  <a:pt x="274" y="194"/>
                </a:lnTo>
                <a:lnTo>
                  <a:pt x="274" y="195"/>
                </a:lnTo>
                <a:lnTo>
                  <a:pt x="274" y="196"/>
                </a:lnTo>
                <a:lnTo>
                  <a:pt x="274" y="197"/>
                </a:lnTo>
                <a:lnTo>
                  <a:pt x="274" y="198"/>
                </a:lnTo>
                <a:lnTo>
                  <a:pt x="273" y="198"/>
                </a:lnTo>
                <a:lnTo>
                  <a:pt x="272" y="198"/>
                </a:lnTo>
                <a:lnTo>
                  <a:pt x="272" y="199"/>
                </a:lnTo>
                <a:lnTo>
                  <a:pt x="271" y="200"/>
                </a:lnTo>
                <a:lnTo>
                  <a:pt x="271" y="201"/>
                </a:lnTo>
                <a:close/>
                <a:moveTo>
                  <a:pt x="262" y="137"/>
                </a:moveTo>
                <a:lnTo>
                  <a:pt x="262" y="136"/>
                </a:lnTo>
                <a:lnTo>
                  <a:pt x="261" y="136"/>
                </a:lnTo>
                <a:lnTo>
                  <a:pt x="260" y="135"/>
                </a:lnTo>
                <a:lnTo>
                  <a:pt x="259" y="135"/>
                </a:lnTo>
                <a:lnTo>
                  <a:pt x="258" y="134"/>
                </a:lnTo>
                <a:lnTo>
                  <a:pt x="257" y="134"/>
                </a:lnTo>
                <a:lnTo>
                  <a:pt x="256" y="133"/>
                </a:lnTo>
                <a:lnTo>
                  <a:pt x="256" y="132"/>
                </a:lnTo>
                <a:lnTo>
                  <a:pt x="255" y="132"/>
                </a:lnTo>
                <a:lnTo>
                  <a:pt x="255" y="130"/>
                </a:lnTo>
                <a:lnTo>
                  <a:pt x="255" y="129"/>
                </a:lnTo>
                <a:lnTo>
                  <a:pt x="254" y="129"/>
                </a:lnTo>
                <a:lnTo>
                  <a:pt x="254" y="128"/>
                </a:lnTo>
                <a:lnTo>
                  <a:pt x="254" y="127"/>
                </a:lnTo>
                <a:lnTo>
                  <a:pt x="255" y="127"/>
                </a:lnTo>
                <a:lnTo>
                  <a:pt x="256" y="127"/>
                </a:lnTo>
                <a:lnTo>
                  <a:pt x="256" y="126"/>
                </a:lnTo>
                <a:lnTo>
                  <a:pt x="256" y="125"/>
                </a:lnTo>
                <a:lnTo>
                  <a:pt x="257" y="125"/>
                </a:lnTo>
                <a:lnTo>
                  <a:pt x="257" y="124"/>
                </a:lnTo>
                <a:lnTo>
                  <a:pt x="257" y="123"/>
                </a:lnTo>
                <a:lnTo>
                  <a:pt x="257" y="122"/>
                </a:lnTo>
                <a:lnTo>
                  <a:pt x="258" y="121"/>
                </a:lnTo>
                <a:lnTo>
                  <a:pt x="258" y="120"/>
                </a:lnTo>
                <a:lnTo>
                  <a:pt x="258" y="119"/>
                </a:lnTo>
                <a:lnTo>
                  <a:pt x="257" y="119"/>
                </a:lnTo>
                <a:lnTo>
                  <a:pt x="257" y="118"/>
                </a:lnTo>
                <a:lnTo>
                  <a:pt x="257" y="117"/>
                </a:lnTo>
                <a:lnTo>
                  <a:pt x="258" y="116"/>
                </a:lnTo>
                <a:lnTo>
                  <a:pt x="258" y="115"/>
                </a:lnTo>
                <a:lnTo>
                  <a:pt x="257" y="114"/>
                </a:lnTo>
                <a:lnTo>
                  <a:pt x="257" y="113"/>
                </a:lnTo>
                <a:lnTo>
                  <a:pt x="257" y="112"/>
                </a:lnTo>
                <a:lnTo>
                  <a:pt x="258" y="112"/>
                </a:lnTo>
                <a:lnTo>
                  <a:pt x="258" y="111"/>
                </a:lnTo>
                <a:lnTo>
                  <a:pt x="258" y="110"/>
                </a:lnTo>
                <a:lnTo>
                  <a:pt x="259" y="110"/>
                </a:lnTo>
                <a:lnTo>
                  <a:pt x="259" y="111"/>
                </a:lnTo>
                <a:lnTo>
                  <a:pt x="260" y="112"/>
                </a:lnTo>
                <a:lnTo>
                  <a:pt x="260" y="113"/>
                </a:lnTo>
                <a:lnTo>
                  <a:pt x="260" y="114"/>
                </a:lnTo>
                <a:lnTo>
                  <a:pt x="259" y="114"/>
                </a:lnTo>
                <a:lnTo>
                  <a:pt x="259" y="115"/>
                </a:lnTo>
                <a:lnTo>
                  <a:pt x="260" y="116"/>
                </a:lnTo>
                <a:lnTo>
                  <a:pt x="261" y="116"/>
                </a:lnTo>
                <a:lnTo>
                  <a:pt x="262" y="116"/>
                </a:lnTo>
                <a:lnTo>
                  <a:pt x="262" y="117"/>
                </a:lnTo>
                <a:lnTo>
                  <a:pt x="262" y="118"/>
                </a:lnTo>
                <a:lnTo>
                  <a:pt x="262" y="120"/>
                </a:lnTo>
                <a:lnTo>
                  <a:pt x="262" y="121"/>
                </a:lnTo>
                <a:lnTo>
                  <a:pt x="262" y="122"/>
                </a:lnTo>
                <a:lnTo>
                  <a:pt x="261" y="122"/>
                </a:lnTo>
                <a:lnTo>
                  <a:pt x="261" y="123"/>
                </a:lnTo>
                <a:lnTo>
                  <a:pt x="260" y="124"/>
                </a:lnTo>
                <a:lnTo>
                  <a:pt x="259" y="124"/>
                </a:lnTo>
                <a:lnTo>
                  <a:pt x="258" y="125"/>
                </a:lnTo>
                <a:lnTo>
                  <a:pt x="258" y="126"/>
                </a:lnTo>
                <a:lnTo>
                  <a:pt x="258" y="127"/>
                </a:lnTo>
                <a:lnTo>
                  <a:pt x="257" y="127"/>
                </a:lnTo>
                <a:lnTo>
                  <a:pt x="258" y="127"/>
                </a:lnTo>
                <a:lnTo>
                  <a:pt x="258" y="128"/>
                </a:lnTo>
                <a:lnTo>
                  <a:pt x="258" y="129"/>
                </a:lnTo>
                <a:lnTo>
                  <a:pt x="259" y="129"/>
                </a:lnTo>
                <a:lnTo>
                  <a:pt x="260" y="128"/>
                </a:lnTo>
                <a:lnTo>
                  <a:pt x="260" y="127"/>
                </a:lnTo>
                <a:lnTo>
                  <a:pt x="261" y="127"/>
                </a:lnTo>
                <a:lnTo>
                  <a:pt x="261" y="126"/>
                </a:lnTo>
                <a:lnTo>
                  <a:pt x="262" y="126"/>
                </a:lnTo>
                <a:lnTo>
                  <a:pt x="262" y="127"/>
                </a:lnTo>
                <a:lnTo>
                  <a:pt x="261" y="127"/>
                </a:lnTo>
                <a:lnTo>
                  <a:pt x="262" y="128"/>
                </a:lnTo>
                <a:lnTo>
                  <a:pt x="262" y="129"/>
                </a:lnTo>
                <a:lnTo>
                  <a:pt x="262" y="130"/>
                </a:lnTo>
                <a:lnTo>
                  <a:pt x="262" y="131"/>
                </a:lnTo>
                <a:lnTo>
                  <a:pt x="263" y="131"/>
                </a:lnTo>
                <a:lnTo>
                  <a:pt x="263" y="132"/>
                </a:lnTo>
                <a:lnTo>
                  <a:pt x="263" y="133"/>
                </a:lnTo>
                <a:lnTo>
                  <a:pt x="264" y="133"/>
                </a:lnTo>
                <a:lnTo>
                  <a:pt x="264" y="134"/>
                </a:lnTo>
                <a:lnTo>
                  <a:pt x="265" y="134"/>
                </a:lnTo>
                <a:lnTo>
                  <a:pt x="266" y="134"/>
                </a:lnTo>
                <a:lnTo>
                  <a:pt x="267" y="134"/>
                </a:lnTo>
                <a:lnTo>
                  <a:pt x="266" y="135"/>
                </a:lnTo>
                <a:lnTo>
                  <a:pt x="265" y="136"/>
                </a:lnTo>
                <a:lnTo>
                  <a:pt x="264" y="137"/>
                </a:lnTo>
                <a:lnTo>
                  <a:pt x="263" y="137"/>
                </a:lnTo>
                <a:lnTo>
                  <a:pt x="262" y="137"/>
                </a:lnTo>
                <a:close/>
                <a:moveTo>
                  <a:pt x="279" y="69"/>
                </a:moveTo>
                <a:lnTo>
                  <a:pt x="279" y="70"/>
                </a:lnTo>
                <a:lnTo>
                  <a:pt x="280" y="70"/>
                </a:lnTo>
                <a:lnTo>
                  <a:pt x="280" y="71"/>
                </a:lnTo>
                <a:lnTo>
                  <a:pt x="280" y="72"/>
                </a:lnTo>
                <a:lnTo>
                  <a:pt x="281" y="72"/>
                </a:lnTo>
                <a:lnTo>
                  <a:pt x="281" y="73"/>
                </a:lnTo>
                <a:lnTo>
                  <a:pt x="281" y="74"/>
                </a:lnTo>
                <a:lnTo>
                  <a:pt x="281" y="75"/>
                </a:lnTo>
                <a:lnTo>
                  <a:pt x="282" y="75"/>
                </a:lnTo>
                <a:lnTo>
                  <a:pt x="283" y="75"/>
                </a:lnTo>
                <a:lnTo>
                  <a:pt x="284" y="75"/>
                </a:lnTo>
                <a:lnTo>
                  <a:pt x="285" y="75"/>
                </a:lnTo>
                <a:lnTo>
                  <a:pt x="285" y="76"/>
                </a:lnTo>
                <a:lnTo>
                  <a:pt x="284" y="76"/>
                </a:lnTo>
                <a:lnTo>
                  <a:pt x="284" y="77"/>
                </a:lnTo>
                <a:lnTo>
                  <a:pt x="283" y="77"/>
                </a:lnTo>
                <a:lnTo>
                  <a:pt x="282" y="77"/>
                </a:lnTo>
                <a:lnTo>
                  <a:pt x="281" y="77"/>
                </a:lnTo>
                <a:lnTo>
                  <a:pt x="280" y="77"/>
                </a:lnTo>
                <a:lnTo>
                  <a:pt x="279" y="77"/>
                </a:lnTo>
                <a:lnTo>
                  <a:pt x="278" y="76"/>
                </a:lnTo>
                <a:lnTo>
                  <a:pt x="277" y="76"/>
                </a:lnTo>
                <a:lnTo>
                  <a:pt x="276" y="75"/>
                </a:lnTo>
                <a:lnTo>
                  <a:pt x="275" y="75"/>
                </a:lnTo>
                <a:lnTo>
                  <a:pt x="275" y="74"/>
                </a:lnTo>
                <a:lnTo>
                  <a:pt x="275" y="73"/>
                </a:lnTo>
                <a:lnTo>
                  <a:pt x="274" y="73"/>
                </a:lnTo>
                <a:lnTo>
                  <a:pt x="274" y="72"/>
                </a:lnTo>
                <a:lnTo>
                  <a:pt x="274" y="71"/>
                </a:lnTo>
                <a:lnTo>
                  <a:pt x="274" y="70"/>
                </a:lnTo>
                <a:lnTo>
                  <a:pt x="274" y="69"/>
                </a:lnTo>
                <a:lnTo>
                  <a:pt x="275" y="68"/>
                </a:lnTo>
                <a:lnTo>
                  <a:pt x="275" y="67"/>
                </a:lnTo>
                <a:lnTo>
                  <a:pt x="276" y="67"/>
                </a:lnTo>
                <a:lnTo>
                  <a:pt x="276" y="66"/>
                </a:lnTo>
                <a:lnTo>
                  <a:pt x="277" y="66"/>
                </a:lnTo>
                <a:lnTo>
                  <a:pt x="278" y="65"/>
                </a:lnTo>
                <a:lnTo>
                  <a:pt x="279" y="64"/>
                </a:lnTo>
                <a:lnTo>
                  <a:pt x="280" y="65"/>
                </a:lnTo>
                <a:lnTo>
                  <a:pt x="280" y="66"/>
                </a:lnTo>
                <a:lnTo>
                  <a:pt x="280" y="67"/>
                </a:lnTo>
                <a:lnTo>
                  <a:pt x="280" y="68"/>
                </a:lnTo>
                <a:lnTo>
                  <a:pt x="279" y="69"/>
                </a:lnTo>
                <a:close/>
                <a:moveTo>
                  <a:pt x="292" y="88"/>
                </a:moveTo>
                <a:lnTo>
                  <a:pt x="291" y="87"/>
                </a:lnTo>
                <a:lnTo>
                  <a:pt x="290" y="87"/>
                </a:lnTo>
                <a:lnTo>
                  <a:pt x="290" y="86"/>
                </a:lnTo>
                <a:lnTo>
                  <a:pt x="290" y="85"/>
                </a:lnTo>
                <a:lnTo>
                  <a:pt x="290" y="84"/>
                </a:lnTo>
                <a:lnTo>
                  <a:pt x="290" y="83"/>
                </a:lnTo>
                <a:lnTo>
                  <a:pt x="290" y="82"/>
                </a:lnTo>
                <a:lnTo>
                  <a:pt x="290" y="81"/>
                </a:lnTo>
                <a:lnTo>
                  <a:pt x="290" y="80"/>
                </a:lnTo>
                <a:lnTo>
                  <a:pt x="290" y="79"/>
                </a:lnTo>
                <a:lnTo>
                  <a:pt x="290" y="78"/>
                </a:lnTo>
                <a:lnTo>
                  <a:pt x="290" y="77"/>
                </a:lnTo>
                <a:lnTo>
                  <a:pt x="290" y="76"/>
                </a:lnTo>
                <a:lnTo>
                  <a:pt x="291" y="75"/>
                </a:lnTo>
                <a:lnTo>
                  <a:pt x="292" y="74"/>
                </a:lnTo>
                <a:lnTo>
                  <a:pt x="293" y="73"/>
                </a:lnTo>
                <a:lnTo>
                  <a:pt x="293" y="74"/>
                </a:lnTo>
                <a:lnTo>
                  <a:pt x="294" y="75"/>
                </a:lnTo>
                <a:lnTo>
                  <a:pt x="294" y="76"/>
                </a:lnTo>
                <a:lnTo>
                  <a:pt x="295" y="77"/>
                </a:lnTo>
                <a:lnTo>
                  <a:pt x="295" y="78"/>
                </a:lnTo>
                <a:lnTo>
                  <a:pt x="295" y="79"/>
                </a:lnTo>
                <a:lnTo>
                  <a:pt x="295" y="80"/>
                </a:lnTo>
                <a:lnTo>
                  <a:pt x="295" y="81"/>
                </a:lnTo>
                <a:lnTo>
                  <a:pt x="295" y="82"/>
                </a:lnTo>
                <a:lnTo>
                  <a:pt x="295" y="83"/>
                </a:lnTo>
                <a:lnTo>
                  <a:pt x="294" y="83"/>
                </a:lnTo>
                <a:lnTo>
                  <a:pt x="294" y="84"/>
                </a:lnTo>
                <a:lnTo>
                  <a:pt x="294" y="85"/>
                </a:lnTo>
                <a:lnTo>
                  <a:pt x="293" y="85"/>
                </a:lnTo>
                <a:lnTo>
                  <a:pt x="293" y="86"/>
                </a:lnTo>
                <a:lnTo>
                  <a:pt x="293" y="87"/>
                </a:lnTo>
                <a:lnTo>
                  <a:pt x="293" y="88"/>
                </a:lnTo>
                <a:lnTo>
                  <a:pt x="292" y="88"/>
                </a:lnTo>
                <a:close/>
                <a:moveTo>
                  <a:pt x="246" y="138"/>
                </a:moveTo>
                <a:lnTo>
                  <a:pt x="245" y="137"/>
                </a:lnTo>
                <a:lnTo>
                  <a:pt x="244" y="136"/>
                </a:lnTo>
                <a:lnTo>
                  <a:pt x="244" y="135"/>
                </a:lnTo>
                <a:lnTo>
                  <a:pt x="243" y="135"/>
                </a:lnTo>
                <a:lnTo>
                  <a:pt x="243" y="134"/>
                </a:lnTo>
                <a:lnTo>
                  <a:pt x="243" y="133"/>
                </a:lnTo>
                <a:lnTo>
                  <a:pt x="243" y="132"/>
                </a:lnTo>
                <a:lnTo>
                  <a:pt x="243" y="131"/>
                </a:lnTo>
                <a:lnTo>
                  <a:pt x="243" y="130"/>
                </a:lnTo>
                <a:lnTo>
                  <a:pt x="244" y="129"/>
                </a:lnTo>
                <a:lnTo>
                  <a:pt x="244" y="128"/>
                </a:lnTo>
                <a:lnTo>
                  <a:pt x="244" y="127"/>
                </a:lnTo>
                <a:lnTo>
                  <a:pt x="244" y="126"/>
                </a:lnTo>
                <a:lnTo>
                  <a:pt x="244" y="125"/>
                </a:lnTo>
                <a:lnTo>
                  <a:pt x="244" y="124"/>
                </a:lnTo>
                <a:lnTo>
                  <a:pt x="244" y="123"/>
                </a:lnTo>
                <a:lnTo>
                  <a:pt x="243" y="123"/>
                </a:lnTo>
                <a:lnTo>
                  <a:pt x="243" y="122"/>
                </a:lnTo>
                <a:lnTo>
                  <a:pt x="242" y="122"/>
                </a:lnTo>
                <a:lnTo>
                  <a:pt x="241" y="122"/>
                </a:lnTo>
                <a:lnTo>
                  <a:pt x="242" y="121"/>
                </a:lnTo>
                <a:lnTo>
                  <a:pt x="242" y="120"/>
                </a:lnTo>
                <a:lnTo>
                  <a:pt x="243" y="120"/>
                </a:lnTo>
                <a:lnTo>
                  <a:pt x="244" y="120"/>
                </a:lnTo>
                <a:lnTo>
                  <a:pt x="244" y="121"/>
                </a:lnTo>
                <a:lnTo>
                  <a:pt x="243" y="121"/>
                </a:lnTo>
                <a:lnTo>
                  <a:pt x="243" y="122"/>
                </a:lnTo>
                <a:lnTo>
                  <a:pt x="244" y="123"/>
                </a:lnTo>
                <a:lnTo>
                  <a:pt x="245" y="123"/>
                </a:lnTo>
                <a:lnTo>
                  <a:pt x="245" y="124"/>
                </a:lnTo>
                <a:lnTo>
                  <a:pt x="245" y="125"/>
                </a:lnTo>
                <a:lnTo>
                  <a:pt x="246" y="126"/>
                </a:lnTo>
                <a:lnTo>
                  <a:pt x="246" y="127"/>
                </a:lnTo>
                <a:lnTo>
                  <a:pt x="247" y="128"/>
                </a:lnTo>
                <a:lnTo>
                  <a:pt x="246" y="129"/>
                </a:lnTo>
                <a:lnTo>
                  <a:pt x="246" y="130"/>
                </a:lnTo>
                <a:lnTo>
                  <a:pt x="247" y="130"/>
                </a:lnTo>
                <a:lnTo>
                  <a:pt x="247" y="131"/>
                </a:lnTo>
                <a:lnTo>
                  <a:pt x="248" y="131"/>
                </a:lnTo>
                <a:lnTo>
                  <a:pt x="248" y="132"/>
                </a:lnTo>
                <a:lnTo>
                  <a:pt x="249" y="133"/>
                </a:lnTo>
                <a:lnTo>
                  <a:pt x="249" y="134"/>
                </a:lnTo>
                <a:lnTo>
                  <a:pt x="248" y="134"/>
                </a:lnTo>
                <a:lnTo>
                  <a:pt x="248" y="135"/>
                </a:lnTo>
                <a:lnTo>
                  <a:pt x="249" y="135"/>
                </a:lnTo>
                <a:lnTo>
                  <a:pt x="249" y="134"/>
                </a:lnTo>
                <a:lnTo>
                  <a:pt x="249" y="135"/>
                </a:lnTo>
                <a:lnTo>
                  <a:pt x="249" y="136"/>
                </a:lnTo>
                <a:lnTo>
                  <a:pt x="249" y="137"/>
                </a:lnTo>
                <a:lnTo>
                  <a:pt x="249" y="136"/>
                </a:lnTo>
                <a:lnTo>
                  <a:pt x="248" y="136"/>
                </a:lnTo>
                <a:lnTo>
                  <a:pt x="248" y="135"/>
                </a:lnTo>
                <a:lnTo>
                  <a:pt x="247" y="135"/>
                </a:lnTo>
                <a:lnTo>
                  <a:pt x="247" y="136"/>
                </a:lnTo>
                <a:lnTo>
                  <a:pt x="248" y="137"/>
                </a:lnTo>
                <a:lnTo>
                  <a:pt x="248" y="138"/>
                </a:lnTo>
                <a:lnTo>
                  <a:pt x="247" y="138"/>
                </a:lnTo>
                <a:lnTo>
                  <a:pt x="246" y="138"/>
                </a:lnTo>
                <a:close/>
                <a:moveTo>
                  <a:pt x="255" y="32"/>
                </a:moveTo>
                <a:lnTo>
                  <a:pt x="256" y="33"/>
                </a:lnTo>
                <a:lnTo>
                  <a:pt x="256" y="34"/>
                </a:lnTo>
                <a:lnTo>
                  <a:pt x="257" y="35"/>
                </a:lnTo>
                <a:lnTo>
                  <a:pt x="257" y="36"/>
                </a:lnTo>
                <a:lnTo>
                  <a:pt x="257" y="37"/>
                </a:lnTo>
                <a:lnTo>
                  <a:pt x="258" y="37"/>
                </a:lnTo>
                <a:lnTo>
                  <a:pt x="258" y="38"/>
                </a:lnTo>
                <a:lnTo>
                  <a:pt x="259" y="38"/>
                </a:lnTo>
                <a:lnTo>
                  <a:pt x="259" y="39"/>
                </a:lnTo>
                <a:lnTo>
                  <a:pt x="259" y="40"/>
                </a:lnTo>
                <a:lnTo>
                  <a:pt x="259" y="41"/>
                </a:lnTo>
                <a:lnTo>
                  <a:pt x="259" y="42"/>
                </a:lnTo>
                <a:lnTo>
                  <a:pt x="258" y="43"/>
                </a:lnTo>
                <a:lnTo>
                  <a:pt x="258" y="44"/>
                </a:lnTo>
                <a:lnTo>
                  <a:pt x="257" y="44"/>
                </a:lnTo>
                <a:lnTo>
                  <a:pt x="256" y="44"/>
                </a:lnTo>
                <a:lnTo>
                  <a:pt x="255" y="44"/>
                </a:lnTo>
                <a:lnTo>
                  <a:pt x="255" y="43"/>
                </a:lnTo>
                <a:lnTo>
                  <a:pt x="255" y="42"/>
                </a:lnTo>
                <a:lnTo>
                  <a:pt x="255" y="41"/>
                </a:lnTo>
                <a:lnTo>
                  <a:pt x="254" y="40"/>
                </a:lnTo>
                <a:lnTo>
                  <a:pt x="254" y="39"/>
                </a:lnTo>
                <a:lnTo>
                  <a:pt x="253" y="38"/>
                </a:lnTo>
                <a:lnTo>
                  <a:pt x="252" y="38"/>
                </a:lnTo>
                <a:lnTo>
                  <a:pt x="252" y="37"/>
                </a:lnTo>
                <a:lnTo>
                  <a:pt x="251" y="37"/>
                </a:lnTo>
                <a:lnTo>
                  <a:pt x="251" y="36"/>
                </a:lnTo>
                <a:lnTo>
                  <a:pt x="250" y="36"/>
                </a:lnTo>
                <a:lnTo>
                  <a:pt x="250" y="35"/>
                </a:lnTo>
                <a:lnTo>
                  <a:pt x="250" y="34"/>
                </a:lnTo>
                <a:lnTo>
                  <a:pt x="251" y="34"/>
                </a:lnTo>
                <a:lnTo>
                  <a:pt x="251" y="35"/>
                </a:lnTo>
                <a:lnTo>
                  <a:pt x="251" y="36"/>
                </a:lnTo>
                <a:lnTo>
                  <a:pt x="252" y="36"/>
                </a:lnTo>
                <a:lnTo>
                  <a:pt x="252" y="37"/>
                </a:lnTo>
                <a:lnTo>
                  <a:pt x="253" y="37"/>
                </a:lnTo>
                <a:lnTo>
                  <a:pt x="254" y="38"/>
                </a:lnTo>
                <a:lnTo>
                  <a:pt x="255" y="38"/>
                </a:lnTo>
                <a:lnTo>
                  <a:pt x="255" y="39"/>
                </a:lnTo>
                <a:lnTo>
                  <a:pt x="255" y="38"/>
                </a:lnTo>
                <a:lnTo>
                  <a:pt x="255" y="37"/>
                </a:lnTo>
                <a:lnTo>
                  <a:pt x="254" y="37"/>
                </a:lnTo>
                <a:lnTo>
                  <a:pt x="254" y="36"/>
                </a:lnTo>
                <a:lnTo>
                  <a:pt x="255" y="36"/>
                </a:lnTo>
                <a:lnTo>
                  <a:pt x="255" y="35"/>
                </a:lnTo>
                <a:lnTo>
                  <a:pt x="255" y="34"/>
                </a:lnTo>
                <a:lnTo>
                  <a:pt x="255" y="33"/>
                </a:lnTo>
                <a:lnTo>
                  <a:pt x="255" y="32"/>
                </a:lnTo>
                <a:close/>
                <a:moveTo>
                  <a:pt x="278" y="167"/>
                </a:moveTo>
                <a:lnTo>
                  <a:pt x="277" y="167"/>
                </a:lnTo>
                <a:lnTo>
                  <a:pt x="276" y="167"/>
                </a:lnTo>
                <a:lnTo>
                  <a:pt x="275" y="167"/>
                </a:lnTo>
                <a:lnTo>
                  <a:pt x="275" y="166"/>
                </a:lnTo>
                <a:lnTo>
                  <a:pt x="274" y="166"/>
                </a:lnTo>
                <a:lnTo>
                  <a:pt x="273" y="166"/>
                </a:lnTo>
                <a:lnTo>
                  <a:pt x="273" y="165"/>
                </a:lnTo>
                <a:lnTo>
                  <a:pt x="272" y="165"/>
                </a:lnTo>
                <a:lnTo>
                  <a:pt x="271" y="164"/>
                </a:lnTo>
                <a:lnTo>
                  <a:pt x="271" y="163"/>
                </a:lnTo>
                <a:lnTo>
                  <a:pt x="270" y="163"/>
                </a:lnTo>
                <a:lnTo>
                  <a:pt x="269" y="162"/>
                </a:lnTo>
                <a:lnTo>
                  <a:pt x="269" y="161"/>
                </a:lnTo>
                <a:lnTo>
                  <a:pt x="270" y="161"/>
                </a:lnTo>
                <a:lnTo>
                  <a:pt x="270" y="162"/>
                </a:lnTo>
                <a:lnTo>
                  <a:pt x="271" y="162"/>
                </a:lnTo>
                <a:lnTo>
                  <a:pt x="272" y="162"/>
                </a:lnTo>
                <a:lnTo>
                  <a:pt x="273" y="162"/>
                </a:lnTo>
                <a:lnTo>
                  <a:pt x="274" y="162"/>
                </a:lnTo>
                <a:lnTo>
                  <a:pt x="275" y="162"/>
                </a:lnTo>
                <a:lnTo>
                  <a:pt x="276" y="162"/>
                </a:lnTo>
                <a:lnTo>
                  <a:pt x="277" y="162"/>
                </a:lnTo>
                <a:lnTo>
                  <a:pt x="278" y="162"/>
                </a:lnTo>
                <a:lnTo>
                  <a:pt x="279" y="163"/>
                </a:lnTo>
                <a:lnTo>
                  <a:pt x="280" y="163"/>
                </a:lnTo>
                <a:lnTo>
                  <a:pt x="281" y="163"/>
                </a:lnTo>
                <a:lnTo>
                  <a:pt x="281" y="164"/>
                </a:lnTo>
                <a:lnTo>
                  <a:pt x="281" y="165"/>
                </a:lnTo>
                <a:lnTo>
                  <a:pt x="281" y="166"/>
                </a:lnTo>
                <a:lnTo>
                  <a:pt x="280" y="166"/>
                </a:lnTo>
                <a:lnTo>
                  <a:pt x="280" y="167"/>
                </a:lnTo>
                <a:lnTo>
                  <a:pt x="279" y="167"/>
                </a:lnTo>
                <a:lnTo>
                  <a:pt x="278" y="167"/>
                </a:lnTo>
                <a:close/>
                <a:moveTo>
                  <a:pt x="243" y="103"/>
                </a:moveTo>
                <a:lnTo>
                  <a:pt x="243" y="102"/>
                </a:lnTo>
                <a:lnTo>
                  <a:pt x="242" y="102"/>
                </a:lnTo>
                <a:lnTo>
                  <a:pt x="242" y="101"/>
                </a:lnTo>
                <a:lnTo>
                  <a:pt x="242" y="100"/>
                </a:lnTo>
                <a:lnTo>
                  <a:pt x="241" y="99"/>
                </a:lnTo>
                <a:lnTo>
                  <a:pt x="241" y="98"/>
                </a:lnTo>
                <a:lnTo>
                  <a:pt x="241" y="97"/>
                </a:lnTo>
                <a:lnTo>
                  <a:pt x="242" y="97"/>
                </a:lnTo>
                <a:lnTo>
                  <a:pt x="242" y="96"/>
                </a:lnTo>
                <a:lnTo>
                  <a:pt x="242" y="95"/>
                </a:lnTo>
                <a:lnTo>
                  <a:pt x="243" y="95"/>
                </a:lnTo>
                <a:lnTo>
                  <a:pt x="243" y="94"/>
                </a:lnTo>
                <a:lnTo>
                  <a:pt x="243" y="93"/>
                </a:lnTo>
                <a:lnTo>
                  <a:pt x="244" y="93"/>
                </a:lnTo>
                <a:lnTo>
                  <a:pt x="244" y="92"/>
                </a:lnTo>
                <a:lnTo>
                  <a:pt x="245" y="92"/>
                </a:lnTo>
                <a:lnTo>
                  <a:pt x="245" y="93"/>
                </a:lnTo>
                <a:lnTo>
                  <a:pt x="245" y="94"/>
                </a:lnTo>
                <a:lnTo>
                  <a:pt x="245" y="95"/>
                </a:lnTo>
                <a:lnTo>
                  <a:pt x="245" y="96"/>
                </a:lnTo>
                <a:lnTo>
                  <a:pt x="245" y="97"/>
                </a:lnTo>
                <a:lnTo>
                  <a:pt x="245" y="98"/>
                </a:lnTo>
                <a:lnTo>
                  <a:pt x="245" y="99"/>
                </a:lnTo>
                <a:lnTo>
                  <a:pt x="245" y="100"/>
                </a:lnTo>
                <a:lnTo>
                  <a:pt x="244" y="100"/>
                </a:lnTo>
                <a:lnTo>
                  <a:pt x="243" y="100"/>
                </a:lnTo>
                <a:lnTo>
                  <a:pt x="243" y="101"/>
                </a:lnTo>
                <a:lnTo>
                  <a:pt x="243" y="102"/>
                </a:lnTo>
                <a:lnTo>
                  <a:pt x="243" y="103"/>
                </a:lnTo>
                <a:close/>
                <a:moveTo>
                  <a:pt x="247" y="111"/>
                </a:moveTo>
                <a:lnTo>
                  <a:pt x="247" y="110"/>
                </a:lnTo>
                <a:lnTo>
                  <a:pt x="248" y="109"/>
                </a:lnTo>
                <a:lnTo>
                  <a:pt x="247" y="109"/>
                </a:lnTo>
                <a:lnTo>
                  <a:pt x="247" y="108"/>
                </a:lnTo>
                <a:lnTo>
                  <a:pt x="247" y="107"/>
                </a:lnTo>
                <a:lnTo>
                  <a:pt x="246" y="107"/>
                </a:lnTo>
                <a:lnTo>
                  <a:pt x="245" y="108"/>
                </a:lnTo>
                <a:lnTo>
                  <a:pt x="245" y="107"/>
                </a:lnTo>
                <a:lnTo>
                  <a:pt x="244" y="107"/>
                </a:lnTo>
                <a:lnTo>
                  <a:pt x="243" y="107"/>
                </a:lnTo>
                <a:lnTo>
                  <a:pt x="243" y="108"/>
                </a:lnTo>
                <a:lnTo>
                  <a:pt x="243" y="107"/>
                </a:lnTo>
                <a:lnTo>
                  <a:pt x="242" y="107"/>
                </a:lnTo>
                <a:lnTo>
                  <a:pt x="243" y="107"/>
                </a:lnTo>
                <a:lnTo>
                  <a:pt x="243" y="106"/>
                </a:lnTo>
                <a:lnTo>
                  <a:pt x="244" y="106"/>
                </a:lnTo>
                <a:lnTo>
                  <a:pt x="244" y="105"/>
                </a:lnTo>
                <a:lnTo>
                  <a:pt x="244" y="104"/>
                </a:lnTo>
                <a:lnTo>
                  <a:pt x="244" y="103"/>
                </a:lnTo>
                <a:lnTo>
                  <a:pt x="245" y="103"/>
                </a:lnTo>
                <a:lnTo>
                  <a:pt x="245" y="102"/>
                </a:lnTo>
                <a:lnTo>
                  <a:pt x="246" y="102"/>
                </a:lnTo>
                <a:lnTo>
                  <a:pt x="246" y="103"/>
                </a:lnTo>
                <a:lnTo>
                  <a:pt x="247" y="103"/>
                </a:lnTo>
                <a:lnTo>
                  <a:pt x="247" y="104"/>
                </a:lnTo>
                <a:lnTo>
                  <a:pt x="248" y="104"/>
                </a:lnTo>
                <a:lnTo>
                  <a:pt x="248" y="103"/>
                </a:lnTo>
                <a:lnTo>
                  <a:pt x="249" y="103"/>
                </a:lnTo>
                <a:lnTo>
                  <a:pt x="250" y="103"/>
                </a:lnTo>
                <a:lnTo>
                  <a:pt x="250" y="104"/>
                </a:lnTo>
                <a:lnTo>
                  <a:pt x="250" y="105"/>
                </a:lnTo>
                <a:lnTo>
                  <a:pt x="249" y="105"/>
                </a:lnTo>
                <a:lnTo>
                  <a:pt x="249" y="106"/>
                </a:lnTo>
                <a:lnTo>
                  <a:pt x="249" y="105"/>
                </a:lnTo>
                <a:lnTo>
                  <a:pt x="249" y="104"/>
                </a:lnTo>
                <a:lnTo>
                  <a:pt x="248" y="104"/>
                </a:lnTo>
                <a:lnTo>
                  <a:pt x="247" y="104"/>
                </a:lnTo>
                <a:lnTo>
                  <a:pt x="247" y="105"/>
                </a:lnTo>
                <a:lnTo>
                  <a:pt x="246" y="105"/>
                </a:lnTo>
                <a:lnTo>
                  <a:pt x="246" y="106"/>
                </a:lnTo>
                <a:lnTo>
                  <a:pt x="246" y="107"/>
                </a:lnTo>
                <a:lnTo>
                  <a:pt x="247" y="107"/>
                </a:lnTo>
                <a:lnTo>
                  <a:pt x="247" y="108"/>
                </a:lnTo>
                <a:lnTo>
                  <a:pt x="248" y="108"/>
                </a:lnTo>
                <a:lnTo>
                  <a:pt x="248" y="109"/>
                </a:lnTo>
                <a:lnTo>
                  <a:pt x="248" y="110"/>
                </a:lnTo>
                <a:lnTo>
                  <a:pt x="247" y="111"/>
                </a:lnTo>
                <a:close/>
                <a:moveTo>
                  <a:pt x="247" y="94"/>
                </a:moveTo>
                <a:lnTo>
                  <a:pt x="247" y="93"/>
                </a:lnTo>
                <a:lnTo>
                  <a:pt x="247" y="92"/>
                </a:lnTo>
                <a:lnTo>
                  <a:pt x="247" y="91"/>
                </a:lnTo>
                <a:lnTo>
                  <a:pt x="246" y="90"/>
                </a:lnTo>
                <a:lnTo>
                  <a:pt x="246" y="91"/>
                </a:lnTo>
                <a:lnTo>
                  <a:pt x="245" y="91"/>
                </a:lnTo>
                <a:lnTo>
                  <a:pt x="244" y="91"/>
                </a:lnTo>
                <a:lnTo>
                  <a:pt x="243" y="91"/>
                </a:lnTo>
                <a:lnTo>
                  <a:pt x="243" y="90"/>
                </a:lnTo>
                <a:lnTo>
                  <a:pt x="244" y="89"/>
                </a:lnTo>
                <a:lnTo>
                  <a:pt x="245" y="89"/>
                </a:lnTo>
                <a:lnTo>
                  <a:pt x="245" y="88"/>
                </a:lnTo>
                <a:lnTo>
                  <a:pt x="246" y="88"/>
                </a:lnTo>
                <a:lnTo>
                  <a:pt x="246" y="89"/>
                </a:lnTo>
                <a:lnTo>
                  <a:pt x="247" y="89"/>
                </a:lnTo>
                <a:lnTo>
                  <a:pt x="248" y="89"/>
                </a:lnTo>
                <a:lnTo>
                  <a:pt x="249" y="89"/>
                </a:lnTo>
                <a:lnTo>
                  <a:pt x="249" y="90"/>
                </a:lnTo>
                <a:lnTo>
                  <a:pt x="249" y="91"/>
                </a:lnTo>
                <a:lnTo>
                  <a:pt x="249" y="92"/>
                </a:lnTo>
                <a:lnTo>
                  <a:pt x="249" y="93"/>
                </a:lnTo>
                <a:lnTo>
                  <a:pt x="248" y="93"/>
                </a:lnTo>
                <a:lnTo>
                  <a:pt x="248" y="94"/>
                </a:lnTo>
                <a:lnTo>
                  <a:pt x="247" y="94"/>
                </a:lnTo>
                <a:close/>
                <a:moveTo>
                  <a:pt x="268" y="31"/>
                </a:moveTo>
                <a:lnTo>
                  <a:pt x="268" y="32"/>
                </a:lnTo>
                <a:lnTo>
                  <a:pt x="267" y="32"/>
                </a:lnTo>
                <a:lnTo>
                  <a:pt x="266" y="32"/>
                </a:lnTo>
                <a:lnTo>
                  <a:pt x="265" y="32"/>
                </a:lnTo>
                <a:lnTo>
                  <a:pt x="265" y="31"/>
                </a:lnTo>
                <a:lnTo>
                  <a:pt x="266" y="31"/>
                </a:lnTo>
                <a:lnTo>
                  <a:pt x="266" y="30"/>
                </a:lnTo>
                <a:lnTo>
                  <a:pt x="267" y="30"/>
                </a:lnTo>
                <a:lnTo>
                  <a:pt x="267" y="29"/>
                </a:lnTo>
                <a:lnTo>
                  <a:pt x="266" y="29"/>
                </a:lnTo>
                <a:lnTo>
                  <a:pt x="266" y="28"/>
                </a:lnTo>
                <a:lnTo>
                  <a:pt x="265" y="28"/>
                </a:lnTo>
                <a:lnTo>
                  <a:pt x="265" y="29"/>
                </a:lnTo>
                <a:lnTo>
                  <a:pt x="266" y="29"/>
                </a:lnTo>
                <a:lnTo>
                  <a:pt x="266" y="30"/>
                </a:lnTo>
                <a:lnTo>
                  <a:pt x="265" y="30"/>
                </a:lnTo>
                <a:lnTo>
                  <a:pt x="265" y="29"/>
                </a:lnTo>
                <a:lnTo>
                  <a:pt x="264" y="29"/>
                </a:lnTo>
                <a:lnTo>
                  <a:pt x="263" y="29"/>
                </a:lnTo>
                <a:lnTo>
                  <a:pt x="263" y="30"/>
                </a:lnTo>
                <a:lnTo>
                  <a:pt x="263" y="29"/>
                </a:lnTo>
                <a:lnTo>
                  <a:pt x="264" y="29"/>
                </a:lnTo>
                <a:lnTo>
                  <a:pt x="264" y="28"/>
                </a:lnTo>
                <a:lnTo>
                  <a:pt x="264" y="27"/>
                </a:lnTo>
                <a:lnTo>
                  <a:pt x="265" y="26"/>
                </a:lnTo>
                <a:lnTo>
                  <a:pt x="266" y="27"/>
                </a:lnTo>
                <a:lnTo>
                  <a:pt x="267" y="27"/>
                </a:lnTo>
                <a:lnTo>
                  <a:pt x="267" y="28"/>
                </a:lnTo>
                <a:lnTo>
                  <a:pt x="268" y="28"/>
                </a:lnTo>
                <a:lnTo>
                  <a:pt x="268" y="29"/>
                </a:lnTo>
                <a:lnTo>
                  <a:pt x="268" y="30"/>
                </a:lnTo>
                <a:lnTo>
                  <a:pt x="268" y="31"/>
                </a:lnTo>
                <a:close/>
                <a:moveTo>
                  <a:pt x="273" y="36"/>
                </a:moveTo>
                <a:lnTo>
                  <a:pt x="272" y="36"/>
                </a:lnTo>
                <a:lnTo>
                  <a:pt x="272" y="35"/>
                </a:lnTo>
                <a:lnTo>
                  <a:pt x="272" y="34"/>
                </a:lnTo>
                <a:lnTo>
                  <a:pt x="272" y="33"/>
                </a:lnTo>
                <a:lnTo>
                  <a:pt x="272" y="32"/>
                </a:lnTo>
                <a:lnTo>
                  <a:pt x="273" y="32"/>
                </a:lnTo>
                <a:lnTo>
                  <a:pt x="274" y="32"/>
                </a:lnTo>
                <a:lnTo>
                  <a:pt x="274" y="33"/>
                </a:lnTo>
                <a:lnTo>
                  <a:pt x="275" y="33"/>
                </a:lnTo>
                <a:lnTo>
                  <a:pt x="275" y="34"/>
                </a:lnTo>
                <a:lnTo>
                  <a:pt x="275" y="35"/>
                </a:lnTo>
                <a:lnTo>
                  <a:pt x="274" y="36"/>
                </a:lnTo>
                <a:lnTo>
                  <a:pt x="274" y="37"/>
                </a:lnTo>
                <a:lnTo>
                  <a:pt x="273" y="36"/>
                </a:lnTo>
                <a:close/>
                <a:moveTo>
                  <a:pt x="229" y="7"/>
                </a:moveTo>
                <a:lnTo>
                  <a:pt x="229" y="6"/>
                </a:lnTo>
                <a:lnTo>
                  <a:pt x="230" y="6"/>
                </a:lnTo>
                <a:lnTo>
                  <a:pt x="230" y="5"/>
                </a:lnTo>
                <a:lnTo>
                  <a:pt x="230" y="4"/>
                </a:lnTo>
                <a:lnTo>
                  <a:pt x="230" y="3"/>
                </a:lnTo>
                <a:lnTo>
                  <a:pt x="230" y="2"/>
                </a:lnTo>
                <a:lnTo>
                  <a:pt x="230" y="1"/>
                </a:lnTo>
                <a:lnTo>
                  <a:pt x="231" y="1"/>
                </a:lnTo>
                <a:lnTo>
                  <a:pt x="231" y="0"/>
                </a:lnTo>
                <a:lnTo>
                  <a:pt x="232" y="0"/>
                </a:lnTo>
                <a:lnTo>
                  <a:pt x="233" y="0"/>
                </a:lnTo>
                <a:lnTo>
                  <a:pt x="233" y="1"/>
                </a:lnTo>
                <a:lnTo>
                  <a:pt x="232" y="2"/>
                </a:lnTo>
                <a:lnTo>
                  <a:pt x="232" y="3"/>
                </a:lnTo>
                <a:lnTo>
                  <a:pt x="231" y="3"/>
                </a:lnTo>
                <a:lnTo>
                  <a:pt x="231" y="4"/>
                </a:lnTo>
                <a:lnTo>
                  <a:pt x="230" y="5"/>
                </a:lnTo>
                <a:lnTo>
                  <a:pt x="230" y="6"/>
                </a:lnTo>
                <a:lnTo>
                  <a:pt x="230" y="7"/>
                </a:lnTo>
                <a:lnTo>
                  <a:pt x="229" y="7"/>
                </a:lnTo>
                <a:close/>
                <a:moveTo>
                  <a:pt x="231" y="53"/>
                </a:moveTo>
                <a:lnTo>
                  <a:pt x="230" y="53"/>
                </a:lnTo>
                <a:lnTo>
                  <a:pt x="230" y="52"/>
                </a:lnTo>
                <a:lnTo>
                  <a:pt x="230" y="51"/>
                </a:lnTo>
                <a:lnTo>
                  <a:pt x="230" y="50"/>
                </a:lnTo>
                <a:lnTo>
                  <a:pt x="230" y="49"/>
                </a:lnTo>
                <a:lnTo>
                  <a:pt x="231" y="49"/>
                </a:lnTo>
                <a:lnTo>
                  <a:pt x="232" y="49"/>
                </a:lnTo>
                <a:lnTo>
                  <a:pt x="232" y="50"/>
                </a:lnTo>
                <a:lnTo>
                  <a:pt x="233" y="50"/>
                </a:lnTo>
                <a:lnTo>
                  <a:pt x="233" y="51"/>
                </a:lnTo>
                <a:lnTo>
                  <a:pt x="233" y="52"/>
                </a:lnTo>
                <a:lnTo>
                  <a:pt x="233" y="53"/>
                </a:lnTo>
                <a:lnTo>
                  <a:pt x="232" y="53"/>
                </a:lnTo>
                <a:lnTo>
                  <a:pt x="231" y="53"/>
                </a:lnTo>
                <a:lnTo>
                  <a:pt x="231" y="54"/>
                </a:lnTo>
                <a:lnTo>
                  <a:pt x="231" y="53"/>
                </a:lnTo>
                <a:close/>
                <a:moveTo>
                  <a:pt x="237" y="15"/>
                </a:moveTo>
                <a:lnTo>
                  <a:pt x="237" y="14"/>
                </a:lnTo>
                <a:lnTo>
                  <a:pt x="237" y="13"/>
                </a:lnTo>
                <a:lnTo>
                  <a:pt x="237" y="12"/>
                </a:lnTo>
                <a:lnTo>
                  <a:pt x="238" y="12"/>
                </a:lnTo>
                <a:lnTo>
                  <a:pt x="239" y="12"/>
                </a:lnTo>
                <a:lnTo>
                  <a:pt x="240" y="13"/>
                </a:lnTo>
                <a:lnTo>
                  <a:pt x="239" y="13"/>
                </a:lnTo>
                <a:lnTo>
                  <a:pt x="239" y="14"/>
                </a:lnTo>
                <a:lnTo>
                  <a:pt x="239" y="15"/>
                </a:lnTo>
                <a:lnTo>
                  <a:pt x="238" y="15"/>
                </a:lnTo>
                <a:lnTo>
                  <a:pt x="237" y="15"/>
                </a:lnTo>
                <a:close/>
                <a:moveTo>
                  <a:pt x="234" y="45"/>
                </a:moveTo>
                <a:lnTo>
                  <a:pt x="233" y="45"/>
                </a:lnTo>
                <a:lnTo>
                  <a:pt x="233" y="44"/>
                </a:lnTo>
                <a:lnTo>
                  <a:pt x="232" y="44"/>
                </a:lnTo>
                <a:lnTo>
                  <a:pt x="232" y="43"/>
                </a:lnTo>
                <a:lnTo>
                  <a:pt x="233" y="43"/>
                </a:lnTo>
                <a:lnTo>
                  <a:pt x="233" y="42"/>
                </a:lnTo>
                <a:lnTo>
                  <a:pt x="234" y="42"/>
                </a:lnTo>
                <a:lnTo>
                  <a:pt x="235" y="42"/>
                </a:lnTo>
                <a:lnTo>
                  <a:pt x="235" y="43"/>
                </a:lnTo>
                <a:lnTo>
                  <a:pt x="235" y="44"/>
                </a:lnTo>
                <a:lnTo>
                  <a:pt x="236" y="44"/>
                </a:lnTo>
                <a:lnTo>
                  <a:pt x="236" y="45"/>
                </a:lnTo>
                <a:lnTo>
                  <a:pt x="235" y="45"/>
                </a:lnTo>
                <a:lnTo>
                  <a:pt x="234" y="45"/>
                </a:lnTo>
                <a:close/>
                <a:moveTo>
                  <a:pt x="242" y="201"/>
                </a:moveTo>
                <a:lnTo>
                  <a:pt x="243" y="201"/>
                </a:lnTo>
                <a:lnTo>
                  <a:pt x="243" y="200"/>
                </a:lnTo>
                <a:lnTo>
                  <a:pt x="244" y="200"/>
                </a:lnTo>
                <a:lnTo>
                  <a:pt x="244" y="201"/>
                </a:lnTo>
                <a:lnTo>
                  <a:pt x="244" y="202"/>
                </a:lnTo>
                <a:lnTo>
                  <a:pt x="243" y="202"/>
                </a:lnTo>
                <a:lnTo>
                  <a:pt x="243" y="203"/>
                </a:lnTo>
                <a:lnTo>
                  <a:pt x="242" y="203"/>
                </a:lnTo>
                <a:lnTo>
                  <a:pt x="241" y="203"/>
                </a:lnTo>
                <a:lnTo>
                  <a:pt x="241" y="202"/>
                </a:lnTo>
                <a:lnTo>
                  <a:pt x="240" y="202"/>
                </a:lnTo>
                <a:lnTo>
                  <a:pt x="241" y="201"/>
                </a:lnTo>
                <a:lnTo>
                  <a:pt x="242" y="201"/>
                </a:lnTo>
                <a:close/>
                <a:moveTo>
                  <a:pt x="242" y="26"/>
                </a:moveTo>
                <a:lnTo>
                  <a:pt x="241" y="26"/>
                </a:lnTo>
                <a:lnTo>
                  <a:pt x="240" y="25"/>
                </a:lnTo>
                <a:lnTo>
                  <a:pt x="240" y="24"/>
                </a:lnTo>
                <a:lnTo>
                  <a:pt x="241" y="24"/>
                </a:lnTo>
                <a:lnTo>
                  <a:pt x="242" y="24"/>
                </a:lnTo>
                <a:lnTo>
                  <a:pt x="243" y="24"/>
                </a:lnTo>
                <a:lnTo>
                  <a:pt x="243" y="25"/>
                </a:lnTo>
                <a:lnTo>
                  <a:pt x="243" y="26"/>
                </a:lnTo>
                <a:lnTo>
                  <a:pt x="242" y="26"/>
                </a:lnTo>
                <a:close/>
                <a:moveTo>
                  <a:pt x="235" y="120"/>
                </a:moveTo>
                <a:lnTo>
                  <a:pt x="235" y="119"/>
                </a:lnTo>
                <a:lnTo>
                  <a:pt x="235" y="118"/>
                </a:lnTo>
                <a:lnTo>
                  <a:pt x="234" y="118"/>
                </a:lnTo>
                <a:lnTo>
                  <a:pt x="234" y="117"/>
                </a:lnTo>
                <a:lnTo>
                  <a:pt x="235" y="116"/>
                </a:lnTo>
                <a:lnTo>
                  <a:pt x="235" y="115"/>
                </a:lnTo>
                <a:lnTo>
                  <a:pt x="236" y="115"/>
                </a:lnTo>
                <a:lnTo>
                  <a:pt x="237" y="116"/>
                </a:lnTo>
                <a:lnTo>
                  <a:pt x="237" y="117"/>
                </a:lnTo>
                <a:lnTo>
                  <a:pt x="237" y="118"/>
                </a:lnTo>
                <a:lnTo>
                  <a:pt x="236" y="118"/>
                </a:lnTo>
                <a:lnTo>
                  <a:pt x="236" y="119"/>
                </a:lnTo>
                <a:lnTo>
                  <a:pt x="236" y="120"/>
                </a:lnTo>
                <a:lnTo>
                  <a:pt x="235" y="120"/>
                </a:lnTo>
                <a:close/>
                <a:moveTo>
                  <a:pt x="255" y="32"/>
                </a:moveTo>
                <a:lnTo>
                  <a:pt x="255" y="33"/>
                </a:lnTo>
                <a:lnTo>
                  <a:pt x="255" y="34"/>
                </a:lnTo>
                <a:lnTo>
                  <a:pt x="255" y="35"/>
                </a:lnTo>
                <a:lnTo>
                  <a:pt x="254" y="35"/>
                </a:lnTo>
                <a:lnTo>
                  <a:pt x="254" y="34"/>
                </a:lnTo>
                <a:lnTo>
                  <a:pt x="254" y="33"/>
                </a:lnTo>
                <a:lnTo>
                  <a:pt x="253" y="33"/>
                </a:lnTo>
                <a:lnTo>
                  <a:pt x="252" y="33"/>
                </a:lnTo>
                <a:lnTo>
                  <a:pt x="251" y="33"/>
                </a:lnTo>
                <a:lnTo>
                  <a:pt x="250" y="33"/>
                </a:lnTo>
                <a:lnTo>
                  <a:pt x="250" y="32"/>
                </a:lnTo>
                <a:lnTo>
                  <a:pt x="251" y="32"/>
                </a:lnTo>
                <a:lnTo>
                  <a:pt x="251" y="31"/>
                </a:lnTo>
                <a:lnTo>
                  <a:pt x="252" y="31"/>
                </a:lnTo>
                <a:lnTo>
                  <a:pt x="253" y="31"/>
                </a:lnTo>
                <a:lnTo>
                  <a:pt x="254" y="32"/>
                </a:lnTo>
                <a:lnTo>
                  <a:pt x="255" y="32"/>
                </a:lnTo>
                <a:close/>
                <a:moveTo>
                  <a:pt x="249" y="144"/>
                </a:moveTo>
                <a:lnTo>
                  <a:pt x="248" y="143"/>
                </a:lnTo>
                <a:lnTo>
                  <a:pt x="247" y="142"/>
                </a:lnTo>
                <a:lnTo>
                  <a:pt x="247" y="141"/>
                </a:lnTo>
                <a:lnTo>
                  <a:pt x="248" y="140"/>
                </a:lnTo>
                <a:lnTo>
                  <a:pt x="249" y="140"/>
                </a:lnTo>
                <a:lnTo>
                  <a:pt x="249" y="141"/>
                </a:lnTo>
                <a:lnTo>
                  <a:pt x="249" y="142"/>
                </a:lnTo>
                <a:lnTo>
                  <a:pt x="249" y="143"/>
                </a:lnTo>
                <a:lnTo>
                  <a:pt x="249" y="144"/>
                </a:lnTo>
                <a:close/>
                <a:moveTo>
                  <a:pt x="235" y="96"/>
                </a:moveTo>
                <a:lnTo>
                  <a:pt x="234" y="96"/>
                </a:lnTo>
                <a:lnTo>
                  <a:pt x="234" y="95"/>
                </a:lnTo>
                <a:lnTo>
                  <a:pt x="233" y="95"/>
                </a:lnTo>
                <a:lnTo>
                  <a:pt x="233" y="94"/>
                </a:lnTo>
                <a:lnTo>
                  <a:pt x="234" y="94"/>
                </a:lnTo>
                <a:lnTo>
                  <a:pt x="234" y="93"/>
                </a:lnTo>
                <a:lnTo>
                  <a:pt x="235" y="93"/>
                </a:lnTo>
                <a:lnTo>
                  <a:pt x="236" y="94"/>
                </a:lnTo>
                <a:lnTo>
                  <a:pt x="236" y="95"/>
                </a:lnTo>
                <a:lnTo>
                  <a:pt x="235" y="95"/>
                </a:lnTo>
                <a:lnTo>
                  <a:pt x="235" y="96"/>
                </a:lnTo>
                <a:close/>
                <a:moveTo>
                  <a:pt x="261" y="147"/>
                </a:moveTo>
                <a:lnTo>
                  <a:pt x="260" y="147"/>
                </a:lnTo>
                <a:lnTo>
                  <a:pt x="259" y="147"/>
                </a:lnTo>
                <a:lnTo>
                  <a:pt x="259" y="146"/>
                </a:lnTo>
                <a:lnTo>
                  <a:pt x="259" y="145"/>
                </a:lnTo>
                <a:lnTo>
                  <a:pt x="259" y="144"/>
                </a:lnTo>
                <a:lnTo>
                  <a:pt x="260" y="144"/>
                </a:lnTo>
                <a:lnTo>
                  <a:pt x="261" y="144"/>
                </a:lnTo>
                <a:lnTo>
                  <a:pt x="261" y="145"/>
                </a:lnTo>
                <a:lnTo>
                  <a:pt x="262" y="145"/>
                </a:lnTo>
                <a:lnTo>
                  <a:pt x="262" y="146"/>
                </a:lnTo>
                <a:lnTo>
                  <a:pt x="261" y="147"/>
                </a:lnTo>
                <a:close/>
                <a:moveTo>
                  <a:pt x="255" y="30"/>
                </a:moveTo>
                <a:lnTo>
                  <a:pt x="255" y="29"/>
                </a:lnTo>
                <a:lnTo>
                  <a:pt x="255" y="28"/>
                </a:lnTo>
                <a:lnTo>
                  <a:pt x="255" y="27"/>
                </a:lnTo>
                <a:lnTo>
                  <a:pt x="255" y="26"/>
                </a:lnTo>
                <a:lnTo>
                  <a:pt x="256" y="27"/>
                </a:lnTo>
                <a:lnTo>
                  <a:pt x="256" y="28"/>
                </a:lnTo>
                <a:lnTo>
                  <a:pt x="256" y="29"/>
                </a:lnTo>
                <a:lnTo>
                  <a:pt x="255" y="30"/>
                </a:lnTo>
                <a:close/>
                <a:moveTo>
                  <a:pt x="249" y="69"/>
                </a:moveTo>
                <a:lnTo>
                  <a:pt x="249" y="69"/>
                </a:lnTo>
                <a:lnTo>
                  <a:pt x="249" y="70"/>
                </a:lnTo>
                <a:lnTo>
                  <a:pt x="248" y="70"/>
                </a:lnTo>
                <a:lnTo>
                  <a:pt x="247" y="70"/>
                </a:lnTo>
                <a:lnTo>
                  <a:pt x="247" y="69"/>
                </a:lnTo>
                <a:lnTo>
                  <a:pt x="246" y="69"/>
                </a:lnTo>
                <a:lnTo>
                  <a:pt x="246" y="68"/>
                </a:lnTo>
                <a:lnTo>
                  <a:pt x="245" y="67"/>
                </a:lnTo>
                <a:lnTo>
                  <a:pt x="245" y="66"/>
                </a:lnTo>
                <a:lnTo>
                  <a:pt x="246" y="67"/>
                </a:lnTo>
                <a:lnTo>
                  <a:pt x="247" y="67"/>
                </a:lnTo>
                <a:lnTo>
                  <a:pt x="247" y="68"/>
                </a:lnTo>
                <a:lnTo>
                  <a:pt x="248" y="68"/>
                </a:lnTo>
                <a:lnTo>
                  <a:pt x="249" y="68"/>
                </a:lnTo>
                <a:lnTo>
                  <a:pt x="249" y="69"/>
                </a:lnTo>
                <a:close/>
                <a:moveTo>
                  <a:pt x="274" y="118"/>
                </a:moveTo>
                <a:lnTo>
                  <a:pt x="273" y="118"/>
                </a:lnTo>
                <a:lnTo>
                  <a:pt x="274" y="118"/>
                </a:lnTo>
                <a:lnTo>
                  <a:pt x="274" y="117"/>
                </a:lnTo>
                <a:lnTo>
                  <a:pt x="274" y="116"/>
                </a:lnTo>
                <a:lnTo>
                  <a:pt x="274" y="115"/>
                </a:lnTo>
                <a:lnTo>
                  <a:pt x="275" y="115"/>
                </a:lnTo>
                <a:lnTo>
                  <a:pt x="275" y="116"/>
                </a:lnTo>
                <a:lnTo>
                  <a:pt x="275" y="117"/>
                </a:lnTo>
                <a:lnTo>
                  <a:pt x="274" y="117"/>
                </a:lnTo>
                <a:lnTo>
                  <a:pt x="275" y="118"/>
                </a:lnTo>
                <a:lnTo>
                  <a:pt x="274" y="118"/>
                </a:lnTo>
                <a:close/>
                <a:moveTo>
                  <a:pt x="241" y="208"/>
                </a:moveTo>
                <a:lnTo>
                  <a:pt x="240" y="208"/>
                </a:lnTo>
                <a:lnTo>
                  <a:pt x="240" y="207"/>
                </a:lnTo>
                <a:lnTo>
                  <a:pt x="239" y="205"/>
                </a:lnTo>
                <a:lnTo>
                  <a:pt x="240" y="205"/>
                </a:lnTo>
                <a:lnTo>
                  <a:pt x="241" y="205"/>
                </a:lnTo>
                <a:lnTo>
                  <a:pt x="242" y="206"/>
                </a:lnTo>
                <a:lnTo>
                  <a:pt x="242" y="207"/>
                </a:lnTo>
                <a:lnTo>
                  <a:pt x="242" y="208"/>
                </a:lnTo>
                <a:lnTo>
                  <a:pt x="241" y="208"/>
                </a:lnTo>
                <a:close/>
                <a:moveTo>
                  <a:pt x="229" y="18"/>
                </a:moveTo>
                <a:lnTo>
                  <a:pt x="228" y="18"/>
                </a:lnTo>
                <a:lnTo>
                  <a:pt x="227" y="18"/>
                </a:lnTo>
                <a:lnTo>
                  <a:pt x="227" y="17"/>
                </a:lnTo>
                <a:lnTo>
                  <a:pt x="226" y="16"/>
                </a:lnTo>
                <a:lnTo>
                  <a:pt x="226" y="15"/>
                </a:lnTo>
                <a:lnTo>
                  <a:pt x="227" y="15"/>
                </a:lnTo>
                <a:lnTo>
                  <a:pt x="228" y="16"/>
                </a:lnTo>
                <a:lnTo>
                  <a:pt x="229" y="17"/>
                </a:lnTo>
                <a:lnTo>
                  <a:pt x="230" y="18"/>
                </a:lnTo>
                <a:lnTo>
                  <a:pt x="229" y="18"/>
                </a:lnTo>
                <a:close/>
                <a:moveTo>
                  <a:pt x="286" y="128"/>
                </a:moveTo>
                <a:lnTo>
                  <a:pt x="285" y="128"/>
                </a:lnTo>
                <a:lnTo>
                  <a:pt x="284" y="128"/>
                </a:lnTo>
                <a:lnTo>
                  <a:pt x="284" y="127"/>
                </a:lnTo>
                <a:lnTo>
                  <a:pt x="284" y="126"/>
                </a:lnTo>
                <a:lnTo>
                  <a:pt x="285" y="127"/>
                </a:lnTo>
                <a:lnTo>
                  <a:pt x="286" y="126"/>
                </a:lnTo>
                <a:lnTo>
                  <a:pt x="286" y="127"/>
                </a:lnTo>
                <a:lnTo>
                  <a:pt x="285" y="127"/>
                </a:lnTo>
                <a:lnTo>
                  <a:pt x="285" y="128"/>
                </a:lnTo>
                <a:lnTo>
                  <a:pt x="286" y="128"/>
                </a:lnTo>
                <a:lnTo>
                  <a:pt x="286" y="127"/>
                </a:lnTo>
                <a:lnTo>
                  <a:pt x="287" y="128"/>
                </a:lnTo>
                <a:lnTo>
                  <a:pt x="286" y="128"/>
                </a:lnTo>
                <a:close/>
                <a:moveTo>
                  <a:pt x="231" y="115"/>
                </a:moveTo>
                <a:lnTo>
                  <a:pt x="231" y="114"/>
                </a:lnTo>
                <a:lnTo>
                  <a:pt x="230" y="114"/>
                </a:lnTo>
                <a:lnTo>
                  <a:pt x="230" y="113"/>
                </a:lnTo>
                <a:lnTo>
                  <a:pt x="231" y="112"/>
                </a:lnTo>
                <a:lnTo>
                  <a:pt x="232" y="112"/>
                </a:lnTo>
                <a:lnTo>
                  <a:pt x="232" y="113"/>
                </a:lnTo>
                <a:lnTo>
                  <a:pt x="232" y="114"/>
                </a:lnTo>
                <a:lnTo>
                  <a:pt x="231" y="114"/>
                </a:lnTo>
                <a:lnTo>
                  <a:pt x="231" y="115"/>
                </a:lnTo>
                <a:close/>
                <a:moveTo>
                  <a:pt x="268" y="117"/>
                </a:moveTo>
                <a:lnTo>
                  <a:pt x="267" y="117"/>
                </a:lnTo>
                <a:lnTo>
                  <a:pt x="267" y="116"/>
                </a:lnTo>
                <a:lnTo>
                  <a:pt x="268" y="115"/>
                </a:lnTo>
                <a:lnTo>
                  <a:pt x="268" y="116"/>
                </a:lnTo>
                <a:lnTo>
                  <a:pt x="268" y="117"/>
                </a:lnTo>
                <a:close/>
                <a:moveTo>
                  <a:pt x="210" y="12"/>
                </a:moveTo>
                <a:lnTo>
                  <a:pt x="210" y="11"/>
                </a:lnTo>
                <a:lnTo>
                  <a:pt x="210" y="10"/>
                </a:lnTo>
                <a:lnTo>
                  <a:pt x="211" y="10"/>
                </a:lnTo>
                <a:lnTo>
                  <a:pt x="212" y="10"/>
                </a:lnTo>
                <a:lnTo>
                  <a:pt x="212" y="11"/>
                </a:lnTo>
                <a:lnTo>
                  <a:pt x="211" y="11"/>
                </a:lnTo>
                <a:lnTo>
                  <a:pt x="211" y="12"/>
                </a:lnTo>
                <a:lnTo>
                  <a:pt x="210" y="12"/>
                </a:lnTo>
                <a:close/>
                <a:moveTo>
                  <a:pt x="232" y="128"/>
                </a:moveTo>
                <a:lnTo>
                  <a:pt x="231" y="127"/>
                </a:lnTo>
                <a:lnTo>
                  <a:pt x="231" y="126"/>
                </a:lnTo>
                <a:lnTo>
                  <a:pt x="232" y="126"/>
                </a:lnTo>
                <a:lnTo>
                  <a:pt x="233" y="127"/>
                </a:lnTo>
                <a:lnTo>
                  <a:pt x="232" y="128"/>
                </a:lnTo>
                <a:close/>
                <a:moveTo>
                  <a:pt x="268" y="128"/>
                </a:moveTo>
                <a:lnTo>
                  <a:pt x="268" y="127"/>
                </a:lnTo>
                <a:lnTo>
                  <a:pt x="268" y="126"/>
                </a:lnTo>
                <a:lnTo>
                  <a:pt x="269" y="126"/>
                </a:lnTo>
                <a:lnTo>
                  <a:pt x="269" y="127"/>
                </a:lnTo>
                <a:lnTo>
                  <a:pt x="268" y="127"/>
                </a:lnTo>
                <a:lnTo>
                  <a:pt x="268" y="128"/>
                </a:lnTo>
                <a:close/>
                <a:moveTo>
                  <a:pt x="208" y="8"/>
                </a:moveTo>
                <a:lnTo>
                  <a:pt x="207" y="8"/>
                </a:lnTo>
                <a:lnTo>
                  <a:pt x="207" y="7"/>
                </a:lnTo>
                <a:lnTo>
                  <a:pt x="206" y="7"/>
                </a:lnTo>
                <a:lnTo>
                  <a:pt x="206" y="6"/>
                </a:lnTo>
                <a:lnTo>
                  <a:pt x="207" y="6"/>
                </a:lnTo>
                <a:lnTo>
                  <a:pt x="208" y="6"/>
                </a:lnTo>
                <a:lnTo>
                  <a:pt x="208" y="7"/>
                </a:lnTo>
                <a:lnTo>
                  <a:pt x="208" y="8"/>
                </a:lnTo>
                <a:close/>
                <a:moveTo>
                  <a:pt x="236" y="10"/>
                </a:moveTo>
                <a:lnTo>
                  <a:pt x="235" y="10"/>
                </a:lnTo>
                <a:lnTo>
                  <a:pt x="235" y="9"/>
                </a:lnTo>
                <a:lnTo>
                  <a:pt x="235" y="8"/>
                </a:lnTo>
                <a:lnTo>
                  <a:pt x="236" y="8"/>
                </a:lnTo>
                <a:lnTo>
                  <a:pt x="236" y="9"/>
                </a:lnTo>
                <a:lnTo>
                  <a:pt x="237" y="9"/>
                </a:lnTo>
                <a:lnTo>
                  <a:pt x="237" y="10"/>
                </a:lnTo>
                <a:lnTo>
                  <a:pt x="236" y="10"/>
                </a:lnTo>
                <a:close/>
                <a:moveTo>
                  <a:pt x="246" y="85"/>
                </a:moveTo>
                <a:lnTo>
                  <a:pt x="245" y="85"/>
                </a:lnTo>
                <a:lnTo>
                  <a:pt x="245" y="84"/>
                </a:lnTo>
                <a:lnTo>
                  <a:pt x="245" y="83"/>
                </a:lnTo>
                <a:lnTo>
                  <a:pt x="246" y="83"/>
                </a:lnTo>
                <a:lnTo>
                  <a:pt x="246" y="82"/>
                </a:lnTo>
                <a:lnTo>
                  <a:pt x="247" y="83"/>
                </a:lnTo>
                <a:lnTo>
                  <a:pt x="246" y="83"/>
                </a:lnTo>
                <a:lnTo>
                  <a:pt x="246" y="84"/>
                </a:lnTo>
                <a:lnTo>
                  <a:pt x="246" y="85"/>
                </a:lnTo>
                <a:close/>
                <a:moveTo>
                  <a:pt x="229" y="213"/>
                </a:moveTo>
                <a:lnTo>
                  <a:pt x="229" y="212"/>
                </a:lnTo>
                <a:lnTo>
                  <a:pt x="228" y="212"/>
                </a:lnTo>
                <a:lnTo>
                  <a:pt x="228" y="211"/>
                </a:lnTo>
                <a:lnTo>
                  <a:pt x="229" y="211"/>
                </a:lnTo>
                <a:lnTo>
                  <a:pt x="230" y="211"/>
                </a:lnTo>
                <a:lnTo>
                  <a:pt x="230" y="212"/>
                </a:lnTo>
                <a:lnTo>
                  <a:pt x="229" y="213"/>
                </a:lnTo>
                <a:close/>
                <a:moveTo>
                  <a:pt x="243" y="155"/>
                </a:moveTo>
                <a:lnTo>
                  <a:pt x="242" y="155"/>
                </a:lnTo>
                <a:lnTo>
                  <a:pt x="242" y="154"/>
                </a:lnTo>
                <a:lnTo>
                  <a:pt x="241" y="154"/>
                </a:lnTo>
                <a:lnTo>
                  <a:pt x="241" y="153"/>
                </a:lnTo>
                <a:lnTo>
                  <a:pt x="242" y="153"/>
                </a:lnTo>
                <a:lnTo>
                  <a:pt x="243" y="153"/>
                </a:lnTo>
                <a:lnTo>
                  <a:pt x="243" y="154"/>
                </a:lnTo>
                <a:lnTo>
                  <a:pt x="243" y="155"/>
                </a:lnTo>
                <a:close/>
                <a:moveTo>
                  <a:pt x="262" y="74"/>
                </a:moveTo>
                <a:lnTo>
                  <a:pt x="262" y="74"/>
                </a:lnTo>
                <a:lnTo>
                  <a:pt x="262" y="73"/>
                </a:lnTo>
                <a:lnTo>
                  <a:pt x="262" y="72"/>
                </a:lnTo>
                <a:lnTo>
                  <a:pt x="262" y="73"/>
                </a:lnTo>
                <a:lnTo>
                  <a:pt x="262" y="74"/>
                </a:lnTo>
                <a:close/>
                <a:moveTo>
                  <a:pt x="270" y="127"/>
                </a:moveTo>
                <a:lnTo>
                  <a:pt x="270" y="126"/>
                </a:lnTo>
                <a:lnTo>
                  <a:pt x="270" y="125"/>
                </a:lnTo>
                <a:lnTo>
                  <a:pt x="271" y="125"/>
                </a:lnTo>
                <a:lnTo>
                  <a:pt x="271" y="126"/>
                </a:lnTo>
                <a:lnTo>
                  <a:pt x="271" y="127"/>
                </a:lnTo>
                <a:lnTo>
                  <a:pt x="270" y="127"/>
                </a:lnTo>
                <a:close/>
                <a:moveTo>
                  <a:pt x="224" y="111"/>
                </a:moveTo>
                <a:lnTo>
                  <a:pt x="224" y="110"/>
                </a:lnTo>
                <a:lnTo>
                  <a:pt x="224" y="109"/>
                </a:lnTo>
                <a:lnTo>
                  <a:pt x="225" y="109"/>
                </a:lnTo>
                <a:lnTo>
                  <a:pt x="225" y="110"/>
                </a:lnTo>
                <a:lnTo>
                  <a:pt x="224" y="111"/>
                </a:lnTo>
                <a:close/>
                <a:moveTo>
                  <a:pt x="229" y="115"/>
                </a:moveTo>
                <a:lnTo>
                  <a:pt x="228" y="115"/>
                </a:lnTo>
                <a:lnTo>
                  <a:pt x="228" y="114"/>
                </a:lnTo>
                <a:lnTo>
                  <a:pt x="228" y="113"/>
                </a:lnTo>
                <a:lnTo>
                  <a:pt x="229" y="113"/>
                </a:lnTo>
                <a:lnTo>
                  <a:pt x="229" y="114"/>
                </a:lnTo>
                <a:lnTo>
                  <a:pt x="229" y="115"/>
                </a:lnTo>
                <a:close/>
                <a:moveTo>
                  <a:pt x="228" y="97"/>
                </a:moveTo>
                <a:lnTo>
                  <a:pt x="228" y="96"/>
                </a:lnTo>
                <a:lnTo>
                  <a:pt x="228" y="95"/>
                </a:lnTo>
                <a:lnTo>
                  <a:pt x="229" y="95"/>
                </a:lnTo>
                <a:lnTo>
                  <a:pt x="229" y="96"/>
                </a:lnTo>
                <a:lnTo>
                  <a:pt x="229" y="97"/>
                </a:lnTo>
                <a:lnTo>
                  <a:pt x="228" y="97"/>
                </a:lnTo>
                <a:close/>
                <a:moveTo>
                  <a:pt x="215" y="100"/>
                </a:moveTo>
                <a:lnTo>
                  <a:pt x="214" y="100"/>
                </a:lnTo>
                <a:lnTo>
                  <a:pt x="214" y="99"/>
                </a:lnTo>
                <a:lnTo>
                  <a:pt x="215" y="99"/>
                </a:lnTo>
                <a:lnTo>
                  <a:pt x="215" y="100"/>
                </a:lnTo>
                <a:close/>
                <a:moveTo>
                  <a:pt x="215" y="104"/>
                </a:moveTo>
                <a:lnTo>
                  <a:pt x="214" y="104"/>
                </a:lnTo>
                <a:lnTo>
                  <a:pt x="214" y="103"/>
                </a:lnTo>
                <a:lnTo>
                  <a:pt x="214" y="102"/>
                </a:lnTo>
                <a:lnTo>
                  <a:pt x="215" y="102"/>
                </a:lnTo>
                <a:lnTo>
                  <a:pt x="215" y="103"/>
                </a:lnTo>
                <a:lnTo>
                  <a:pt x="215" y="104"/>
                </a:lnTo>
                <a:close/>
                <a:moveTo>
                  <a:pt x="258" y="61"/>
                </a:moveTo>
                <a:lnTo>
                  <a:pt x="258" y="60"/>
                </a:lnTo>
                <a:lnTo>
                  <a:pt x="257" y="60"/>
                </a:lnTo>
                <a:lnTo>
                  <a:pt x="257" y="59"/>
                </a:lnTo>
                <a:lnTo>
                  <a:pt x="258" y="59"/>
                </a:lnTo>
                <a:lnTo>
                  <a:pt x="258" y="60"/>
                </a:lnTo>
                <a:lnTo>
                  <a:pt x="259" y="60"/>
                </a:lnTo>
                <a:lnTo>
                  <a:pt x="258" y="61"/>
                </a:lnTo>
                <a:close/>
                <a:moveTo>
                  <a:pt x="227" y="99"/>
                </a:moveTo>
                <a:lnTo>
                  <a:pt x="227" y="98"/>
                </a:lnTo>
                <a:lnTo>
                  <a:pt x="227" y="97"/>
                </a:lnTo>
                <a:lnTo>
                  <a:pt x="227" y="96"/>
                </a:lnTo>
                <a:lnTo>
                  <a:pt x="227" y="97"/>
                </a:lnTo>
                <a:lnTo>
                  <a:pt x="227" y="98"/>
                </a:lnTo>
                <a:lnTo>
                  <a:pt x="228" y="98"/>
                </a:lnTo>
                <a:lnTo>
                  <a:pt x="228" y="99"/>
                </a:lnTo>
                <a:lnTo>
                  <a:pt x="227" y="99"/>
                </a:lnTo>
                <a:close/>
                <a:moveTo>
                  <a:pt x="249" y="102"/>
                </a:moveTo>
                <a:lnTo>
                  <a:pt x="249" y="102"/>
                </a:lnTo>
                <a:lnTo>
                  <a:pt x="249" y="101"/>
                </a:lnTo>
                <a:lnTo>
                  <a:pt x="250" y="101"/>
                </a:lnTo>
                <a:lnTo>
                  <a:pt x="249" y="101"/>
                </a:lnTo>
                <a:lnTo>
                  <a:pt x="249" y="102"/>
                </a:lnTo>
                <a:close/>
                <a:moveTo>
                  <a:pt x="262" y="115"/>
                </a:moveTo>
                <a:lnTo>
                  <a:pt x="262" y="115"/>
                </a:lnTo>
                <a:lnTo>
                  <a:pt x="262" y="114"/>
                </a:lnTo>
                <a:lnTo>
                  <a:pt x="262" y="115"/>
                </a:lnTo>
                <a:close/>
                <a:moveTo>
                  <a:pt x="208" y="107"/>
                </a:moveTo>
                <a:lnTo>
                  <a:pt x="209" y="107"/>
                </a:lnTo>
                <a:lnTo>
                  <a:pt x="209" y="108"/>
                </a:lnTo>
                <a:lnTo>
                  <a:pt x="208" y="108"/>
                </a:lnTo>
                <a:lnTo>
                  <a:pt x="208" y="106"/>
                </a:lnTo>
                <a:lnTo>
                  <a:pt x="208" y="107"/>
                </a:lnTo>
                <a:close/>
                <a:moveTo>
                  <a:pt x="220" y="187"/>
                </a:moveTo>
                <a:lnTo>
                  <a:pt x="219" y="187"/>
                </a:lnTo>
                <a:lnTo>
                  <a:pt x="219" y="186"/>
                </a:lnTo>
                <a:lnTo>
                  <a:pt x="220" y="186"/>
                </a:lnTo>
                <a:lnTo>
                  <a:pt x="220" y="187"/>
                </a:lnTo>
                <a:close/>
                <a:moveTo>
                  <a:pt x="270" y="125"/>
                </a:moveTo>
                <a:lnTo>
                  <a:pt x="269" y="125"/>
                </a:lnTo>
                <a:lnTo>
                  <a:pt x="269" y="124"/>
                </a:lnTo>
                <a:lnTo>
                  <a:pt x="270" y="124"/>
                </a:lnTo>
                <a:lnTo>
                  <a:pt x="271" y="124"/>
                </a:lnTo>
                <a:lnTo>
                  <a:pt x="270" y="124"/>
                </a:lnTo>
                <a:lnTo>
                  <a:pt x="270" y="125"/>
                </a:lnTo>
                <a:close/>
                <a:moveTo>
                  <a:pt x="228" y="111"/>
                </a:moveTo>
                <a:lnTo>
                  <a:pt x="228" y="110"/>
                </a:lnTo>
                <a:lnTo>
                  <a:pt x="228" y="111"/>
                </a:lnTo>
                <a:close/>
                <a:moveTo>
                  <a:pt x="266" y="116"/>
                </a:moveTo>
                <a:lnTo>
                  <a:pt x="265" y="116"/>
                </a:lnTo>
                <a:lnTo>
                  <a:pt x="265" y="115"/>
                </a:lnTo>
                <a:lnTo>
                  <a:pt x="266" y="115"/>
                </a:lnTo>
                <a:lnTo>
                  <a:pt x="266" y="116"/>
                </a:lnTo>
                <a:close/>
                <a:moveTo>
                  <a:pt x="228" y="4"/>
                </a:moveTo>
                <a:lnTo>
                  <a:pt x="228" y="3"/>
                </a:lnTo>
                <a:lnTo>
                  <a:pt x="229" y="3"/>
                </a:lnTo>
                <a:lnTo>
                  <a:pt x="229" y="4"/>
                </a:lnTo>
                <a:lnTo>
                  <a:pt x="228" y="4"/>
                </a:lnTo>
                <a:close/>
                <a:moveTo>
                  <a:pt x="254" y="119"/>
                </a:moveTo>
                <a:lnTo>
                  <a:pt x="253" y="119"/>
                </a:lnTo>
                <a:lnTo>
                  <a:pt x="253" y="118"/>
                </a:lnTo>
                <a:lnTo>
                  <a:pt x="254" y="119"/>
                </a:lnTo>
                <a:lnTo>
                  <a:pt x="254" y="118"/>
                </a:lnTo>
                <a:lnTo>
                  <a:pt x="255" y="119"/>
                </a:lnTo>
                <a:lnTo>
                  <a:pt x="254" y="119"/>
                </a:lnTo>
                <a:close/>
                <a:moveTo>
                  <a:pt x="209" y="66"/>
                </a:moveTo>
                <a:lnTo>
                  <a:pt x="208" y="66"/>
                </a:lnTo>
                <a:lnTo>
                  <a:pt x="208" y="65"/>
                </a:lnTo>
                <a:lnTo>
                  <a:pt x="209" y="65"/>
                </a:lnTo>
                <a:lnTo>
                  <a:pt x="209" y="66"/>
                </a:lnTo>
                <a:close/>
                <a:moveTo>
                  <a:pt x="262" y="63"/>
                </a:moveTo>
                <a:lnTo>
                  <a:pt x="261" y="62"/>
                </a:lnTo>
                <a:lnTo>
                  <a:pt x="262" y="62"/>
                </a:lnTo>
                <a:lnTo>
                  <a:pt x="262" y="63"/>
                </a:lnTo>
                <a:close/>
                <a:moveTo>
                  <a:pt x="267" y="133"/>
                </a:moveTo>
                <a:lnTo>
                  <a:pt x="267" y="132"/>
                </a:lnTo>
                <a:lnTo>
                  <a:pt x="267" y="131"/>
                </a:lnTo>
                <a:lnTo>
                  <a:pt x="267" y="132"/>
                </a:lnTo>
                <a:lnTo>
                  <a:pt x="267" y="133"/>
                </a:lnTo>
                <a:close/>
                <a:moveTo>
                  <a:pt x="226" y="113"/>
                </a:moveTo>
                <a:lnTo>
                  <a:pt x="226" y="112"/>
                </a:lnTo>
                <a:lnTo>
                  <a:pt x="227" y="112"/>
                </a:lnTo>
                <a:lnTo>
                  <a:pt x="227" y="113"/>
                </a:lnTo>
                <a:lnTo>
                  <a:pt x="226" y="113"/>
                </a:lnTo>
                <a:close/>
                <a:moveTo>
                  <a:pt x="218" y="12"/>
                </a:moveTo>
                <a:lnTo>
                  <a:pt x="218" y="12"/>
                </a:lnTo>
                <a:close/>
                <a:moveTo>
                  <a:pt x="271" y="119"/>
                </a:moveTo>
                <a:lnTo>
                  <a:pt x="270" y="119"/>
                </a:lnTo>
                <a:lnTo>
                  <a:pt x="271" y="118"/>
                </a:lnTo>
                <a:lnTo>
                  <a:pt x="271" y="119"/>
                </a:lnTo>
                <a:lnTo>
                  <a:pt x="272" y="119"/>
                </a:lnTo>
                <a:lnTo>
                  <a:pt x="271" y="119"/>
                </a:lnTo>
                <a:close/>
                <a:moveTo>
                  <a:pt x="249" y="34"/>
                </a:moveTo>
                <a:lnTo>
                  <a:pt x="249" y="35"/>
                </a:lnTo>
                <a:lnTo>
                  <a:pt x="249" y="34"/>
                </a:lnTo>
                <a:close/>
                <a:moveTo>
                  <a:pt x="205" y="43"/>
                </a:moveTo>
                <a:lnTo>
                  <a:pt x="205" y="44"/>
                </a:lnTo>
                <a:lnTo>
                  <a:pt x="205" y="43"/>
                </a:lnTo>
                <a:close/>
              </a:path>
            </a:pathLst>
          </a:custGeom>
          <a:solidFill>
            <a:srgbClr val="E9FFB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48" name="Freeform 217"/>
          <p:cNvSpPr>
            <a:spLocks/>
          </p:cNvSpPr>
          <p:nvPr/>
        </p:nvSpPr>
        <p:spPr bwMode="auto">
          <a:xfrm>
            <a:off x="1311604" y="5345454"/>
            <a:ext cx="213350" cy="154799"/>
          </a:xfrm>
          <a:custGeom>
            <a:avLst/>
            <a:gdLst>
              <a:gd name="T0" fmla="*/ 75 w 215"/>
              <a:gd name="T1" fmla="*/ 29 h 164"/>
              <a:gd name="T2" fmla="*/ 82 w 215"/>
              <a:gd name="T3" fmla="*/ 16 h 164"/>
              <a:gd name="T4" fmla="*/ 96 w 215"/>
              <a:gd name="T5" fmla="*/ 10 h 164"/>
              <a:gd name="T6" fmla="*/ 106 w 215"/>
              <a:gd name="T7" fmla="*/ 0 h 164"/>
              <a:gd name="T8" fmla="*/ 117 w 215"/>
              <a:gd name="T9" fmla="*/ 8 h 164"/>
              <a:gd name="T10" fmla="*/ 124 w 215"/>
              <a:gd name="T11" fmla="*/ 10 h 164"/>
              <a:gd name="T12" fmla="*/ 126 w 215"/>
              <a:gd name="T13" fmla="*/ 16 h 164"/>
              <a:gd name="T14" fmla="*/ 138 w 215"/>
              <a:gd name="T15" fmla="*/ 13 h 164"/>
              <a:gd name="T16" fmla="*/ 142 w 215"/>
              <a:gd name="T17" fmla="*/ 21 h 164"/>
              <a:gd name="T18" fmla="*/ 151 w 215"/>
              <a:gd name="T19" fmla="*/ 29 h 164"/>
              <a:gd name="T20" fmla="*/ 159 w 215"/>
              <a:gd name="T21" fmla="*/ 28 h 164"/>
              <a:gd name="T22" fmla="*/ 169 w 215"/>
              <a:gd name="T23" fmla="*/ 26 h 164"/>
              <a:gd name="T24" fmla="*/ 174 w 215"/>
              <a:gd name="T25" fmla="*/ 36 h 164"/>
              <a:gd name="T26" fmla="*/ 177 w 215"/>
              <a:gd name="T27" fmla="*/ 31 h 164"/>
              <a:gd name="T28" fmla="*/ 188 w 215"/>
              <a:gd name="T29" fmla="*/ 35 h 164"/>
              <a:gd name="T30" fmla="*/ 187 w 215"/>
              <a:gd name="T31" fmla="*/ 44 h 164"/>
              <a:gd name="T32" fmla="*/ 181 w 215"/>
              <a:gd name="T33" fmla="*/ 52 h 164"/>
              <a:gd name="T34" fmla="*/ 184 w 215"/>
              <a:gd name="T35" fmla="*/ 59 h 164"/>
              <a:gd name="T36" fmla="*/ 187 w 215"/>
              <a:gd name="T37" fmla="*/ 69 h 164"/>
              <a:gd name="T38" fmla="*/ 193 w 215"/>
              <a:gd name="T39" fmla="*/ 80 h 164"/>
              <a:gd name="T40" fmla="*/ 199 w 215"/>
              <a:gd name="T41" fmla="*/ 88 h 164"/>
              <a:gd name="T42" fmla="*/ 203 w 215"/>
              <a:gd name="T43" fmla="*/ 98 h 164"/>
              <a:gd name="T44" fmla="*/ 207 w 215"/>
              <a:gd name="T45" fmla="*/ 104 h 164"/>
              <a:gd name="T46" fmla="*/ 211 w 215"/>
              <a:gd name="T47" fmla="*/ 116 h 164"/>
              <a:gd name="T48" fmla="*/ 214 w 215"/>
              <a:gd name="T49" fmla="*/ 128 h 164"/>
              <a:gd name="T50" fmla="*/ 206 w 215"/>
              <a:gd name="T51" fmla="*/ 131 h 164"/>
              <a:gd name="T52" fmla="*/ 200 w 215"/>
              <a:gd name="T53" fmla="*/ 134 h 164"/>
              <a:gd name="T54" fmla="*/ 197 w 215"/>
              <a:gd name="T55" fmla="*/ 131 h 164"/>
              <a:gd name="T56" fmla="*/ 189 w 215"/>
              <a:gd name="T57" fmla="*/ 129 h 164"/>
              <a:gd name="T58" fmla="*/ 184 w 215"/>
              <a:gd name="T59" fmla="*/ 134 h 164"/>
              <a:gd name="T60" fmla="*/ 174 w 215"/>
              <a:gd name="T61" fmla="*/ 135 h 164"/>
              <a:gd name="T62" fmla="*/ 165 w 215"/>
              <a:gd name="T63" fmla="*/ 133 h 164"/>
              <a:gd name="T64" fmla="*/ 155 w 215"/>
              <a:gd name="T65" fmla="*/ 136 h 164"/>
              <a:gd name="T66" fmla="*/ 143 w 215"/>
              <a:gd name="T67" fmla="*/ 136 h 164"/>
              <a:gd name="T68" fmla="*/ 132 w 215"/>
              <a:gd name="T69" fmla="*/ 140 h 164"/>
              <a:gd name="T70" fmla="*/ 122 w 215"/>
              <a:gd name="T71" fmla="*/ 136 h 164"/>
              <a:gd name="T72" fmla="*/ 114 w 215"/>
              <a:gd name="T73" fmla="*/ 130 h 164"/>
              <a:gd name="T74" fmla="*/ 109 w 215"/>
              <a:gd name="T75" fmla="*/ 134 h 164"/>
              <a:gd name="T76" fmla="*/ 104 w 215"/>
              <a:gd name="T77" fmla="*/ 139 h 164"/>
              <a:gd name="T78" fmla="*/ 94 w 215"/>
              <a:gd name="T79" fmla="*/ 142 h 164"/>
              <a:gd name="T80" fmla="*/ 86 w 215"/>
              <a:gd name="T81" fmla="*/ 146 h 164"/>
              <a:gd name="T82" fmla="*/ 77 w 215"/>
              <a:gd name="T83" fmla="*/ 151 h 164"/>
              <a:gd name="T84" fmla="*/ 68 w 215"/>
              <a:gd name="T85" fmla="*/ 154 h 164"/>
              <a:gd name="T86" fmla="*/ 59 w 215"/>
              <a:gd name="T87" fmla="*/ 158 h 164"/>
              <a:gd name="T88" fmla="*/ 52 w 215"/>
              <a:gd name="T89" fmla="*/ 155 h 164"/>
              <a:gd name="T90" fmla="*/ 44 w 215"/>
              <a:gd name="T91" fmla="*/ 150 h 164"/>
              <a:gd name="T92" fmla="*/ 36 w 215"/>
              <a:gd name="T93" fmla="*/ 144 h 164"/>
              <a:gd name="T94" fmla="*/ 16 w 215"/>
              <a:gd name="T95" fmla="*/ 157 h 164"/>
              <a:gd name="T96" fmla="*/ 5 w 215"/>
              <a:gd name="T97" fmla="*/ 163 h 164"/>
              <a:gd name="T98" fmla="*/ 7 w 215"/>
              <a:gd name="T99" fmla="*/ 144 h 164"/>
              <a:gd name="T100" fmla="*/ 19 w 215"/>
              <a:gd name="T101" fmla="*/ 125 h 164"/>
              <a:gd name="T102" fmla="*/ 25 w 215"/>
              <a:gd name="T103" fmla="*/ 112 h 164"/>
              <a:gd name="T104" fmla="*/ 35 w 215"/>
              <a:gd name="T105" fmla="*/ 100 h 164"/>
              <a:gd name="T106" fmla="*/ 35 w 215"/>
              <a:gd name="T107" fmla="*/ 89 h 164"/>
              <a:gd name="T108" fmla="*/ 39 w 215"/>
              <a:gd name="T109" fmla="*/ 80 h 164"/>
              <a:gd name="T110" fmla="*/ 50 w 215"/>
              <a:gd name="T111" fmla="*/ 81 h 164"/>
              <a:gd name="T112" fmla="*/ 55 w 215"/>
              <a:gd name="T113" fmla="*/ 73 h 164"/>
              <a:gd name="T114" fmla="*/ 37 w 215"/>
              <a:gd name="T115" fmla="*/ 62 h 164"/>
              <a:gd name="T116" fmla="*/ 24 w 215"/>
              <a:gd name="T117" fmla="*/ 60 h 164"/>
              <a:gd name="T118" fmla="*/ 24 w 215"/>
              <a:gd name="T119" fmla="*/ 44 h 164"/>
              <a:gd name="T120" fmla="*/ 44 w 215"/>
              <a:gd name="T121" fmla="*/ 41 h 164"/>
              <a:gd name="T122" fmla="*/ 57 w 215"/>
              <a:gd name="T123" fmla="*/ 44 h 164"/>
              <a:gd name="T124" fmla="*/ 70 w 215"/>
              <a:gd name="T125" fmla="*/ 39 h 16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215"/>
              <a:gd name="T190" fmla="*/ 0 h 164"/>
              <a:gd name="T191" fmla="*/ 215 w 215"/>
              <a:gd name="T192" fmla="*/ 164 h 164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215" h="164">
                <a:moveTo>
                  <a:pt x="70" y="37"/>
                </a:moveTo>
                <a:lnTo>
                  <a:pt x="70" y="36"/>
                </a:lnTo>
                <a:lnTo>
                  <a:pt x="70" y="35"/>
                </a:lnTo>
                <a:lnTo>
                  <a:pt x="71" y="34"/>
                </a:lnTo>
                <a:lnTo>
                  <a:pt x="72" y="33"/>
                </a:lnTo>
                <a:lnTo>
                  <a:pt x="72" y="32"/>
                </a:lnTo>
                <a:lnTo>
                  <a:pt x="73" y="32"/>
                </a:lnTo>
                <a:lnTo>
                  <a:pt x="73" y="31"/>
                </a:lnTo>
                <a:lnTo>
                  <a:pt x="73" y="30"/>
                </a:lnTo>
                <a:lnTo>
                  <a:pt x="72" y="29"/>
                </a:lnTo>
                <a:lnTo>
                  <a:pt x="73" y="29"/>
                </a:lnTo>
                <a:lnTo>
                  <a:pt x="74" y="29"/>
                </a:lnTo>
                <a:lnTo>
                  <a:pt x="75" y="29"/>
                </a:lnTo>
                <a:lnTo>
                  <a:pt x="76" y="28"/>
                </a:lnTo>
                <a:lnTo>
                  <a:pt x="76" y="27"/>
                </a:lnTo>
                <a:lnTo>
                  <a:pt x="76" y="26"/>
                </a:lnTo>
                <a:lnTo>
                  <a:pt x="77" y="25"/>
                </a:lnTo>
                <a:lnTo>
                  <a:pt x="78" y="24"/>
                </a:lnTo>
                <a:lnTo>
                  <a:pt x="79" y="23"/>
                </a:lnTo>
                <a:lnTo>
                  <a:pt x="79" y="22"/>
                </a:lnTo>
                <a:lnTo>
                  <a:pt x="79" y="21"/>
                </a:lnTo>
                <a:lnTo>
                  <a:pt x="79" y="20"/>
                </a:lnTo>
                <a:lnTo>
                  <a:pt x="80" y="20"/>
                </a:lnTo>
                <a:lnTo>
                  <a:pt x="80" y="19"/>
                </a:lnTo>
                <a:lnTo>
                  <a:pt x="80" y="18"/>
                </a:lnTo>
                <a:lnTo>
                  <a:pt x="81" y="17"/>
                </a:lnTo>
                <a:lnTo>
                  <a:pt x="82" y="16"/>
                </a:lnTo>
                <a:lnTo>
                  <a:pt x="83" y="16"/>
                </a:lnTo>
                <a:lnTo>
                  <a:pt x="84" y="16"/>
                </a:lnTo>
                <a:lnTo>
                  <a:pt x="86" y="16"/>
                </a:lnTo>
                <a:lnTo>
                  <a:pt x="87" y="16"/>
                </a:lnTo>
                <a:lnTo>
                  <a:pt x="88" y="16"/>
                </a:lnTo>
                <a:lnTo>
                  <a:pt x="89" y="16"/>
                </a:lnTo>
                <a:lnTo>
                  <a:pt x="90" y="16"/>
                </a:lnTo>
                <a:lnTo>
                  <a:pt x="92" y="15"/>
                </a:lnTo>
                <a:lnTo>
                  <a:pt x="93" y="15"/>
                </a:lnTo>
                <a:lnTo>
                  <a:pt x="93" y="14"/>
                </a:lnTo>
                <a:lnTo>
                  <a:pt x="94" y="14"/>
                </a:lnTo>
                <a:lnTo>
                  <a:pt x="95" y="13"/>
                </a:lnTo>
                <a:lnTo>
                  <a:pt x="96" y="12"/>
                </a:lnTo>
                <a:lnTo>
                  <a:pt x="96" y="11"/>
                </a:lnTo>
                <a:lnTo>
                  <a:pt x="96" y="10"/>
                </a:lnTo>
                <a:lnTo>
                  <a:pt x="97" y="10"/>
                </a:lnTo>
                <a:lnTo>
                  <a:pt x="99" y="8"/>
                </a:lnTo>
                <a:lnTo>
                  <a:pt x="100" y="7"/>
                </a:lnTo>
                <a:lnTo>
                  <a:pt x="101" y="7"/>
                </a:lnTo>
                <a:lnTo>
                  <a:pt x="102" y="7"/>
                </a:lnTo>
                <a:lnTo>
                  <a:pt x="102" y="6"/>
                </a:lnTo>
                <a:lnTo>
                  <a:pt x="103" y="5"/>
                </a:lnTo>
                <a:lnTo>
                  <a:pt x="103" y="4"/>
                </a:lnTo>
                <a:lnTo>
                  <a:pt x="103" y="3"/>
                </a:lnTo>
                <a:lnTo>
                  <a:pt x="104" y="3"/>
                </a:lnTo>
                <a:lnTo>
                  <a:pt x="105" y="2"/>
                </a:lnTo>
                <a:lnTo>
                  <a:pt x="105" y="1"/>
                </a:lnTo>
                <a:lnTo>
                  <a:pt x="105" y="0"/>
                </a:lnTo>
                <a:lnTo>
                  <a:pt x="106" y="0"/>
                </a:lnTo>
                <a:lnTo>
                  <a:pt x="107" y="0"/>
                </a:lnTo>
                <a:lnTo>
                  <a:pt x="108" y="0"/>
                </a:lnTo>
                <a:lnTo>
                  <a:pt x="108" y="1"/>
                </a:lnTo>
                <a:lnTo>
                  <a:pt x="108" y="2"/>
                </a:lnTo>
                <a:lnTo>
                  <a:pt x="109" y="2"/>
                </a:lnTo>
                <a:lnTo>
                  <a:pt x="110" y="3"/>
                </a:lnTo>
                <a:lnTo>
                  <a:pt x="111" y="4"/>
                </a:lnTo>
                <a:lnTo>
                  <a:pt x="111" y="5"/>
                </a:lnTo>
                <a:lnTo>
                  <a:pt x="111" y="6"/>
                </a:lnTo>
                <a:lnTo>
                  <a:pt x="111" y="7"/>
                </a:lnTo>
                <a:lnTo>
                  <a:pt x="112" y="7"/>
                </a:lnTo>
                <a:lnTo>
                  <a:pt x="113" y="7"/>
                </a:lnTo>
                <a:lnTo>
                  <a:pt x="114" y="8"/>
                </a:lnTo>
                <a:lnTo>
                  <a:pt x="115" y="8"/>
                </a:lnTo>
                <a:lnTo>
                  <a:pt x="116" y="9"/>
                </a:lnTo>
                <a:lnTo>
                  <a:pt x="117" y="8"/>
                </a:lnTo>
                <a:lnTo>
                  <a:pt x="118" y="8"/>
                </a:lnTo>
                <a:lnTo>
                  <a:pt x="118" y="7"/>
                </a:lnTo>
                <a:lnTo>
                  <a:pt x="118" y="8"/>
                </a:lnTo>
                <a:lnTo>
                  <a:pt x="118" y="9"/>
                </a:lnTo>
                <a:lnTo>
                  <a:pt x="118" y="10"/>
                </a:lnTo>
                <a:lnTo>
                  <a:pt x="118" y="11"/>
                </a:lnTo>
                <a:lnTo>
                  <a:pt x="119" y="11"/>
                </a:lnTo>
                <a:lnTo>
                  <a:pt x="119" y="10"/>
                </a:lnTo>
                <a:lnTo>
                  <a:pt x="120" y="10"/>
                </a:lnTo>
                <a:lnTo>
                  <a:pt x="121" y="10"/>
                </a:lnTo>
                <a:lnTo>
                  <a:pt x="122" y="10"/>
                </a:lnTo>
                <a:lnTo>
                  <a:pt x="123" y="10"/>
                </a:lnTo>
                <a:lnTo>
                  <a:pt x="124" y="10"/>
                </a:lnTo>
                <a:lnTo>
                  <a:pt x="124" y="11"/>
                </a:lnTo>
                <a:lnTo>
                  <a:pt x="124" y="12"/>
                </a:lnTo>
                <a:lnTo>
                  <a:pt x="124" y="13"/>
                </a:lnTo>
                <a:lnTo>
                  <a:pt x="124" y="14"/>
                </a:lnTo>
                <a:lnTo>
                  <a:pt x="124" y="15"/>
                </a:lnTo>
                <a:lnTo>
                  <a:pt x="123" y="15"/>
                </a:lnTo>
                <a:lnTo>
                  <a:pt x="123" y="16"/>
                </a:lnTo>
                <a:lnTo>
                  <a:pt x="124" y="16"/>
                </a:lnTo>
                <a:lnTo>
                  <a:pt x="125" y="17"/>
                </a:lnTo>
                <a:lnTo>
                  <a:pt x="125" y="18"/>
                </a:lnTo>
                <a:lnTo>
                  <a:pt x="126" y="18"/>
                </a:lnTo>
                <a:lnTo>
                  <a:pt x="126" y="17"/>
                </a:lnTo>
                <a:lnTo>
                  <a:pt x="126" y="16"/>
                </a:lnTo>
                <a:lnTo>
                  <a:pt x="127" y="16"/>
                </a:lnTo>
                <a:lnTo>
                  <a:pt x="128" y="16"/>
                </a:lnTo>
                <a:lnTo>
                  <a:pt x="130" y="16"/>
                </a:lnTo>
                <a:lnTo>
                  <a:pt x="131" y="16"/>
                </a:lnTo>
                <a:lnTo>
                  <a:pt x="132" y="15"/>
                </a:lnTo>
                <a:lnTo>
                  <a:pt x="133" y="14"/>
                </a:lnTo>
                <a:lnTo>
                  <a:pt x="134" y="13"/>
                </a:lnTo>
                <a:lnTo>
                  <a:pt x="135" y="13"/>
                </a:lnTo>
                <a:lnTo>
                  <a:pt x="135" y="14"/>
                </a:lnTo>
                <a:lnTo>
                  <a:pt x="136" y="14"/>
                </a:lnTo>
                <a:lnTo>
                  <a:pt x="136" y="13"/>
                </a:lnTo>
                <a:lnTo>
                  <a:pt x="137" y="13"/>
                </a:lnTo>
                <a:lnTo>
                  <a:pt x="138" y="13"/>
                </a:lnTo>
                <a:lnTo>
                  <a:pt x="138" y="14"/>
                </a:lnTo>
                <a:lnTo>
                  <a:pt x="138" y="15"/>
                </a:lnTo>
                <a:lnTo>
                  <a:pt x="138" y="16"/>
                </a:lnTo>
                <a:lnTo>
                  <a:pt x="139" y="16"/>
                </a:lnTo>
                <a:lnTo>
                  <a:pt x="140" y="16"/>
                </a:lnTo>
                <a:lnTo>
                  <a:pt x="139" y="17"/>
                </a:lnTo>
                <a:lnTo>
                  <a:pt x="138" y="18"/>
                </a:lnTo>
                <a:lnTo>
                  <a:pt x="138" y="19"/>
                </a:lnTo>
                <a:lnTo>
                  <a:pt x="139" y="19"/>
                </a:lnTo>
                <a:lnTo>
                  <a:pt x="140" y="18"/>
                </a:lnTo>
                <a:lnTo>
                  <a:pt x="141" y="18"/>
                </a:lnTo>
                <a:lnTo>
                  <a:pt x="142" y="19"/>
                </a:lnTo>
                <a:lnTo>
                  <a:pt x="142" y="20"/>
                </a:lnTo>
                <a:lnTo>
                  <a:pt x="141" y="20"/>
                </a:lnTo>
                <a:lnTo>
                  <a:pt x="142" y="21"/>
                </a:lnTo>
                <a:lnTo>
                  <a:pt x="142" y="22"/>
                </a:lnTo>
                <a:lnTo>
                  <a:pt x="142" y="23"/>
                </a:lnTo>
                <a:lnTo>
                  <a:pt x="142" y="24"/>
                </a:lnTo>
                <a:lnTo>
                  <a:pt x="143" y="24"/>
                </a:lnTo>
                <a:lnTo>
                  <a:pt x="143" y="25"/>
                </a:lnTo>
                <a:lnTo>
                  <a:pt x="144" y="26"/>
                </a:lnTo>
                <a:lnTo>
                  <a:pt x="145" y="28"/>
                </a:lnTo>
                <a:lnTo>
                  <a:pt x="146" y="28"/>
                </a:lnTo>
                <a:lnTo>
                  <a:pt x="147" y="29"/>
                </a:lnTo>
                <a:lnTo>
                  <a:pt x="148" y="29"/>
                </a:lnTo>
                <a:lnTo>
                  <a:pt x="149" y="29"/>
                </a:lnTo>
                <a:lnTo>
                  <a:pt x="150" y="29"/>
                </a:lnTo>
                <a:lnTo>
                  <a:pt x="151" y="29"/>
                </a:lnTo>
                <a:lnTo>
                  <a:pt x="152" y="29"/>
                </a:lnTo>
                <a:lnTo>
                  <a:pt x="153" y="29"/>
                </a:lnTo>
                <a:lnTo>
                  <a:pt x="154" y="29"/>
                </a:lnTo>
                <a:lnTo>
                  <a:pt x="155" y="29"/>
                </a:lnTo>
                <a:lnTo>
                  <a:pt x="155" y="28"/>
                </a:lnTo>
                <a:lnTo>
                  <a:pt x="155" y="27"/>
                </a:lnTo>
                <a:lnTo>
                  <a:pt x="155" y="26"/>
                </a:lnTo>
                <a:lnTo>
                  <a:pt x="156" y="26"/>
                </a:lnTo>
                <a:lnTo>
                  <a:pt x="157" y="26"/>
                </a:lnTo>
                <a:lnTo>
                  <a:pt x="158" y="26"/>
                </a:lnTo>
                <a:lnTo>
                  <a:pt x="158" y="27"/>
                </a:lnTo>
                <a:lnTo>
                  <a:pt x="158" y="28"/>
                </a:lnTo>
                <a:lnTo>
                  <a:pt x="159" y="28"/>
                </a:lnTo>
                <a:lnTo>
                  <a:pt x="160" y="28"/>
                </a:lnTo>
                <a:lnTo>
                  <a:pt x="160" y="27"/>
                </a:lnTo>
                <a:lnTo>
                  <a:pt x="161" y="26"/>
                </a:lnTo>
                <a:lnTo>
                  <a:pt x="161" y="25"/>
                </a:lnTo>
                <a:lnTo>
                  <a:pt x="161" y="24"/>
                </a:lnTo>
                <a:lnTo>
                  <a:pt x="161" y="23"/>
                </a:lnTo>
                <a:lnTo>
                  <a:pt x="162" y="23"/>
                </a:lnTo>
                <a:lnTo>
                  <a:pt x="163" y="23"/>
                </a:lnTo>
                <a:lnTo>
                  <a:pt x="164" y="24"/>
                </a:lnTo>
                <a:lnTo>
                  <a:pt x="165" y="25"/>
                </a:lnTo>
                <a:lnTo>
                  <a:pt x="166" y="26"/>
                </a:lnTo>
                <a:lnTo>
                  <a:pt x="167" y="26"/>
                </a:lnTo>
                <a:lnTo>
                  <a:pt x="168" y="26"/>
                </a:lnTo>
                <a:lnTo>
                  <a:pt x="169" y="26"/>
                </a:lnTo>
                <a:lnTo>
                  <a:pt x="170" y="26"/>
                </a:lnTo>
                <a:lnTo>
                  <a:pt x="170" y="27"/>
                </a:lnTo>
                <a:lnTo>
                  <a:pt x="171" y="27"/>
                </a:lnTo>
                <a:lnTo>
                  <a:pt x="171" y="28"/>
                </a:lnTo>
                <a:lnTo>
                  <a:pt x="172" y="29"/>
                </a:lnTo>
                <a:lnTo>
                  <a:pt x="172" y="30"/>
                </a:lnTo>
                <a:lnTo>
                  <a:pt x="173" y="31"/>
                </a:lnTo>
                <a:lnTo>
                  <a:pt x="173" y="32"/>
                </a:lnTo>
                <a:lnTo>
                  <a:pt x="174" y="32"/>
                </a:lnTo>
                <a:lnTo>
                  <a:pt x="174" y="33"/>
                </a:lnTo>
                <a:lnTo>
                  <a:pt x="174" y="34"/>
                </a:lnTo>
                <a:lnTo>
                  <a:pt x="174" y="35"/>
                </a:lnTo>
                <a:lnTo>
                  <a:pt x="174" y="36"/>
                </a:lnTo>
                <a:lnTo>
                  <a:pt x="175" y="36"/>
                </a:lnTo>
                <a:lnTo>
                  <a:pt x="175" y="37"/>
                </a:lnTo>
                <a:lnTo>
                  <a:pt x="175" y="38"/>
                </a:lnTo>
                <a:lnTo>
                  <a:pt x="176" y="38"/>
                </a:lnTo>
                <a:lnTo>
                  <a:pt x="177" y="38"/>
                </a:lnTo>
                <a:lnTo>
                  <a:pt x="178" y="38"/>
                </a:lnTo>
                <a:lnTo>
                  <a:pt x="178" y="37"/>
                </a:lnTo>
                <a:lnTo>
                  <a:pt x="179" y="37"/>
                </a:lnTo>
                <a:lnTo>
                  <a:pt x="179" y="36"/>
                </a:lnTo>
                <a:lnTo>
                  <a:pt x="179" y="35"/>
                </a:lnTo>
                <a:lnTo>
                  <a:pt x="179" y="34"/>
                </a:lnTo>
                <a:lnTo>
                  <a:pt x="179" y="33"/>
                </a:lnTo>
                <a:lnTo>
                  <a:pt x="178" y="33"/>
                </a:lnTo>
                <a:lnTo>
                  <a:pt x="178" y="32"/>
                </a:lnTo>
                <a:lnTo>
                  <a:pt x="177" y="31"/>
                </a:lnTo>
                <a:lnTo>
                  <a:pt x="178" y="31"/>
                </a:lnTo>
                <a:lnTo>
                  <a:pt x="178" y="30"/>
                </a:lnTo>
                <a:lnTo>
                  <a:pt x="179" y="30"/>
                </a:lnTo>
                <a:lnTo>
                  <a:pt x="180" y="30"/>
                </a:lnTo>
                <a:lnTo>
                  <a:pt x="180" y="31"/>
                </a:lnTo>
                <a:lnTo>
                  <a:pt x="181" y="32"/>
                </a:lnTo>
                <a:lnTo>
                  <a:pt x="181" y="33"/>
                </a:lnTo>
                <a:lnTo>
                  <a:pt x="182" y="33"/>
                </a:lnTo>
                <a:lnTo>
                  <a:pt x="183" y="33"/>
                </a:lnTo>
                <a:lnTo>
                  <a:pt x="184" y="34"/>
                </a:lnTo>
                <a:lnTo>
                  <a:pt x="185" y="34"/>
                </a:lnTo>
                <a:lnTo>
                  <a:pt x="186" y="35"/>
                </a:lnTo>
                <a:lnTo>
                  <a:pt x="187" y="35"/>
                </a:lnTo>
                <a:lnTo>
                  <a:pt x="188" y="35"/>
                </a:lnTo>
                <a:lnTo>
                  <a:pt x="190" y="35"/>
                </a:lnTo>
                <a:lnTo>
                  <a:pt x="190" y="36"/>
                </a:lnTo>
                <a:lnTo>
                  <a:pt x="191" y="36"/>
                </a:lnTo>
                <a:lnTo>
                  <a:pt x="190" y="36"/>
                </a:lnTo>
                <a:lnTo>
                  <a:pt x="191" y="36"/>
                </a:lnTo>
                <a:lnTo>
                  <a:pt x="191" y="37"/>
                </a:lnTo>
                <a:lnTo>
                  <a:pt x="190" y="38"/>
                </a:lnTo>
                <a:lnTo>
                  <a:pt x="190" y="39"/>
                </a:lnTo>
                <a:lnTo>
                  <a:pt x="190" y="40"/>
                </a:lnTo>
                <a:lnTo>
                  <a:pt x="189" y="40"/>
                </a:lnTo>
                <a:lnTo>
                  <a:pt x="189" y="41"/>
                </a:lnTo>
                <a:lnTo>
                  <a:pt x="188" y="42"/>
                </a:lnTo>
                <a:lnTo>
                  <a:pt x="187" y="42"/>
                </a:lnTo>
                <a:lnTo>
                  <a:pt x="187" y="43"/>
                </a:lnTo>
                <a:lnTo>
                  <a:pt x="187" y="44"/>
                </a:lnTo>
                <a:lnTo>
                  <a:pt x="186" y="44"/>
                </a:lnTo>
                <a:lnTo>
                  <a:pt x="186" y="45"/>
                </a:lnTo>
                <a:lnTo>
                  <a:pt x="186" y="46"/>
                </a:lnTo>
                <a:lnTo>
                  <a:pt x="185" y="46"/>
                </a:lnTo>
                <a:lnTo>
                  <a:pt x="184" y="47"/>
                </a:lnTo>
                <a:lnTo>
                  <a:pt x="184" y="48"/>
                </a:lnTo>
                <a:lnTo>
                  <a:pt x="183" y="48"/>
                </a:lnTo>
                <a:lnTo>
                  <a:pt x="183" y="47"/>
                </a:lnTo>
                <a:lnTo>
                  <a:pt x="183" y="48"/>
                </a:lnTo>
                <a:lnTo>
                  <a:pt x="183" y="49"/>
                </a:lnTo>
                <a:lnTo>
                  <a:pt x="182" y="49"/>
                </a:lnTo>
                <a:lnTo>
                  <a:pt x="182" y="50"/>
                </a:lnTo>
                <a:lnTo>
                  <a:pt x="181" y="50"/>
                </a:lnTo>
                <a:lnTo>
                  <a:pt x="181" y="51"/>
                </a:lnTo>
                <a:lnTo>
                  <a:pt x="181" y="52"/>
                </a:lnTo>
                <a:lnTo>
                  <a:pt x="181" y="53"/>
                </a:lnTo>
                <a:lnTo>
                  <a:pt x="181" y="54"/>
                </a:lnTo>
                <a:lnTo>
                  <a:pt x="182" y="54"/>
                </a:lnTo>
                <a:lnTo>
                  <a:pt x="182" y="55"/>
                </a:lnTo>
                <a:lnTo>
                  <a:pt x="183" y="55"/>
                </a:lnTo>
                <a:lnTo>
                  <a:pt x="184" y="55"/>
                </a:lnTo>
                <a:lnTo>
                  <a:pt x="184" y="56"/>
                </a:lnTo>
                <a:lnTo>
                  <a:pt x="184" y="57"/>
                </a:lnTo>
                <a:lnTo>
                  <a:pt x="184" y="58"/>
                </a:lnTo>
                <a:lnTo>
                  <a:pt x="184" y="59"/>
                </a:lnTo>
                <a:lnTo>
                  <a:pt x="183" y="60"/>
                </a:lnTo>
                <a:lnTo>
                  <a:pt x="184" y="60"/>
                </a:lnTo>
                <a:lnTo>
                  <a:pt x="184" y="59"/>
                </a:lnTo>
                <a:lnTo>
                  <a:pt x="184" y="60"/>
                </a:lnTo>
                <a:lnTo>
                  <a:pt x="184" y="61"/>
                </a:lnTo>
                <a:lnTo>
                  <a:pt x="185" y="61"/>
                </a:lnTo>
                <a:lnTo>
                  <a:pt x="185" y="62"/>
                </a:lnTo>
                <a:lnTo>
                  <a:pt x="184" y="63"/>
                </a:lnTo>
                <a:lnTo>
                  <a:pt x="184" y="64"/>
                </a:lnTo>
                <a:lnTo>
                  <a:pt x="185" y="64"/>
                </a:lnTo>
                <a:lnTo>
                  <a:pt x="185" y="65"/>
                </a:lnTo>
                <a:lnTo>
                  <a:pt x="185" y="66"/>
                </a:lnTo>
                <a:lnTo>
                  <a:pt x="185" y="67"/>
                </a:lnTo>
                <a:lnTo>
                  <a:pt x="186" y="67"/>
                </a:lnTo>
                <a:lnTo>
                  <a:pt x="186" y="68"/>
                </a:lnTo>
                <a:lnTo>
                  <a:pt x="187" y="68"/>
                </a:lnTo>
                <a:lnTo>
                  <a:pt x="187" y="69"/>
                </a:lnTo>
                <a:lnTo>
                  <a:pt x="187" y="70"/>
                </a:lnTo>
                <a:lnTo>
                  <a:pt x="187" y="71"/>
                </a:lnTo>
                <a:lnTo>
                  <a:pt x="188" y="71"/>
                </a:lnTo>
                <a:lnTo>
                  <a:pt x="188" y="72"/>
                </a:lnTo>
                <a:lnTo>
                  <a:pt x="188" y="73"/>
                </a:lnTo>
                <a:lnTo>
                  <a:pt x="188" y="74"/>
                </a:lnTo>
                <a:lnTo>
                  <a:pt x="189" y="74"/>
                </a:lnTo>
                <a:lnTo>
                  <a:pt x="189" y="75"/>
                </a:lnTo>
                <a:lnTo>
                  <a:pt x="190" y="76"/>
                </a:lnTo>
                <a:lnTo>
                  <a:pt x="190" y="77"/>
                </a:lnTo>
                <a:lnTo>
                  <a:pt x="191" y="77"/>
                </a:lnTo>
                <a:lnTo>
                  <a:pt x="191" y="78"/>
                </a:lnTo>
                <a:lnTo>
                  <a:pt x="192" y="79"/>
                </a:lnTo>
                <a:lnTo>
                  <a:pt x="193" y="80"/>
                </a:lnTo>
                <a:lnTo>
                  <a:pt x="193" y="81"/>
                </a:lnTo>
                <a:lnTo>
                  <a:pt x="193" y="82"/>
                </a:lnTo>
                <a:lnTo>
                  <a:pt x="194" y="83"/>
                </a:lnTo>
                <a:lnTo>
                  <a:pt x="194" y="84"/>
                </a:lnTo>
                <a:lnTo>
                  <a:pt x="195" y="84"/>
                </a:lnTo>
                <a:lnTo>
                  <a:pt x="195" y="85"/>
                </a:lnTo>
                <a:lnTo>
                  <a:pt x="196" y="85"/>
                </a:lnTo>
                <a:lnTo>
                  <a:pt x="197" y="85"/>
                </a:lnTo>
                <a:lnTo>
                  <a:pt x="197" y="86"/>
                </a:lnTo>
                <a:lnTo>
                  <a:pt x="198" y="86"/>
                </a:lnTo>
                <a:lnTo>
                  <a:pt x="198" y="87"/>
                </a:lnTo>
                <a:lnTo>
                  <a:pt x="199" y="87"/>
                </a:lnTo>
                <a:lnTo>
                  <a:pt x="199" y="88"/>
                </a:lnTo>
                <a:lnTo>
                  <a:pt x="200" y="88"/>
                </a:lnTo>
                <a:lnTo>
                  <a:pt x="201" y="88"/>
                </a:lnTo>
                <a:lnTo>
                  <a:pt x="201" y="89"/>
                </a:lnTo>
                <a:lnTo>
                  <a:pt x="201" y="90"/>
                </a:lnTo>
                <a:lnTo>
                  <a:pt x="201" y="91"/>
                </a:lnTo>
                <a:lnTo>
                  <a:pt x="202" y="91"/>
                </a:lnTo>
                <a:lnTo>
                  <a:pt x="202" y="92"/>
                </a:lnTo>
                <a:lnTo>
                  <a:pt x="202" y="93"/>
                </a:lnTo>
                <a:lnTo>
                  <a:pt x="202" y="94"/>
                </a:lnTo>
                <a:lnTo>
                  <a:pt x="202" y="95"/>
                </a:lnTo>
                <a:lnTo>
                  <a:pt x="203" y="95"/>
                </a:lnTo>
                <a:lnTo>
                  <a:pt x="203" y="96"/>
                </a:lnTo>
                <a:lnTo>
                  <a:pt x="202" y="97"/>
                </a:lnTo>
                <a:lnTo>
                  <a:pt x="202" y="98"/>
                </a:lnTo>
                <a:lnTo>
                  <a:pt x="203" y="98"/>
                </a:lnTo>
                <a:lnTo>
                  <a:pt x="203" y="99"/>
                </a:lnTo>
                <a:lnTo>
                  <a:pt x="204" y="99"/>
                </a:lnTo>
                <a:lnTo>
                  <a:pt x="204" y="98"/>
                </a:lnTo>
                <a:lnTo>
                  <a:pt x="204" y="97"/>
                </a:lnTo>
                <a:lnTo>
                  <a:pt x="204" y="98"/>
                </a:lnTo>
                <a:lnTo>
                  <a:pt x="204" y="99"/>
                </a:lnTo>
                <a:lnTo>
                  <a:pt x="205" y="99"/>
                </a:lnTo>
                <a:lnTo>
                  <a:pt x="205" y="100"/>
                </a:lnTo>
                <a:lnTo>
                  <a:pt x="205" y="101"/>
                </a:lnTo>
                <a:lnTo>
                  <a:pt x="205" y="102"/>
                </a:lnTo>
                <a:lnTo>
                  <a:pt x="206" y="102"/>
                </a:lnTo>
                <a:lnTo>
                  <a:pt x="206" y="103"/>
                </a:lnTo>
                <a:lnTo>
                  <a:pt x="206" y="104"/>
                </a:lnTo>
                <a:lnTo>
                  <a:pt x="207" y="104"/>
                </a:lnTo>
                <a:lnTo>
                  <a:pt x="207" y="105"/>
                </a:lnTo>
                <a:lnTo>
                  <a:pt x="207" y="106"/>
                </a:lnTo>
                <a:lnTo>
                  <a:pt x="208" y="106"/>
                </a:lnTo>
                <a:lnTo>
                  <a:pt x="208" y="107"/>
                </a:lnTo>
                <a:lnTo>
                  <a:pt x="209" y="107"/>
                </a:lnTo>
                <a:lnTo>
                  <a:pt x="209" y="108"/>
                </a:lnTo>
                <a:lnTo>
                  <a:pt x="209" y="109"/>
                </a:lnTo>
                <a:lnTo>
                  <a:pt x="209" y="110"/>
                </a:lnTo>
                <a:lnTo>
                  <a:pt x="209" y="111"/>
                </a:lnTo>
                <a:lnTo>
                  <a:pt x="209" y="112"/>
                </a:lnTo>
                <a:lnTo>
                  <a:pt x="210" y="112"/>
                </a:lnTo>
                <a:lnTo>
                  <a:pt x="210" y="113"/>
                </a:lnTo>
                <a:lnTo>
                  <a:pt x="210" y="114"/>
                </a:lnTo>
                <a:lnTo>
                  <a:pt x="211" y="115"/>
                </a:lnTo>
                <a:lnTo>
                  <a:pt x="211" y="116"/>
                </a:lnTo>
                <a:lnTo>
                  <a:pt x="211" y="117"/>
                </a:lnTo>
                <a:lnTo>
                  <a:pt x="211" y="118"/>
                </a:lnTo>
                <a:lnTo>
                  <a:pt x="211" y="119"/>
                </a:lnTo>
                <a:lnTo>
                  <a:pt x="212" y="120"/>
                </a:lnTo>
                <a:lnTo>
                  <a:pt x="212" y="121"/>
                </a:lnTo>
                <a:lnTo>
                  <a:pt x="212" y="122"/>
                </a:lnTo>
                <a:lnTo>
                  <a:pt x="212" y="123"/>
                </a:lnTo>
                <a:lnTo>
                  <a:pt x="212" y="124"/>
                </a:lnTo>
                <a:lnTo>
                  <a:pt x="213" y="124"/>
                </a:lnTo>
                <a:lnTo>
                  <a:pt x="213" y="125"/>
                </a:lnTo>
                <a:lnTo>
                  <a:pt x="214" y="125"/>
                </a:lnTo>
                <a:lnTo>
                  <a:pt x="214" y="126"/>
                </a:lnTo>
                <a:lnTo>
                  <a:pt x="214" y="127"/>
                </a:lnTo>
                <a:lnTo>
                  <a:pt x="214" y="128"/>
                </a:lnTo>
                <a:lnTo>
                  <a:pt x="215" y="128"/>
                </a:lnTo>
                <a:lnTo>
                  <a:pt x="215" y="129"/>
                </a:lnTo>
                <a:lnTo>
                  <a:pt x="214" y="129"/>
                </a:lnTo>
                <a:lnTo>
                  <a:pt x="214" y="130"/>
                </a:lnTo>
                <a:lnTo>
                  <a:pt x="213" y="130"/>
                </a:lnTo>
                <a:lnTo>
                  <a:pt x="212" y="130"/>
                </a:lnTo>
                <a:lnTo>
                  <a:pt x="211" y="130"/>
                </a:lnTo>
                <a:lnTo>
                  <a:pt x="211" y="131"/>
                </a:lnTo>
                <a:lnTo>
                  <a:pt x="210" y="131"/>
                </a:lnTo>
                <a:lnTo>
                  <a:pt x="209" y="131"/>
                </a:lnTo>
                <a:lnTo>
                  <a:pt x="209" y="130"/>
                </a:lnTo>
                <a:lnTo>
                  <a:pt x="208" y="130"/>
                </a:lnTo>
                <a:lnTo>
                  <a:pt x="208" y="131"/>
                </a:lnTo>
                <a:lnTo>
                  <a:pt x="207" y="131"/>
                </a:lnTo>
                <a:lnTo>
                  <a:pt x="206" y="131"/>
                </a:lnTo>
                <a:lnTo>
                  <a:pt x="206" y="132"/>
                </a:lnTo>
                <a:lnTo>
                  <a:pt x="205" y="132"/>
                </a:lnTo>
                <a:lnTo>
                  <a:pt x="205" y="133"/>
                </a:lnTo>
                <a:lnTo>
                  <a:pt x="204" y="133"/>
                </a:lnTo>
                <a:lnTo>
                  <a:pt x="203" y="133"/>
                </a:lnTo>
                <a:lnTo>
                  <a:pt x="203" y="132"/>
                </a:lnTo>
                <a:lnTo>
                  <a:pt x="202" y="132"/>
                </a:lnTo>
                <a:lnTo>
                  <a:pt x="201" y="132"/>
                </a:lnTo>
                <a:lnTo>
                  <a:pt x="200" y="132"/>
                </a:lnTo>
                <a:lnTo>
                  <a:pt x="199" y="132"/>
                </a:lnTo>
                <a:lnTo>
                  <a:pt x="199" y="133"/>
                </a:lnTo>
                <a:lnTo>
                  <a:pt x="200" y="133"/>
                </a:lnTo>
                <a:lnTo>
                  <a:pt x="200" y="134"/>
                </a:lnTo>
                <a:lnTo>
                  <a:pt x="200" y="135"/>
                </a:lnTo>
                <a:lnTo>
                  <a:pt x="199" y="135"/>
                </a:lnTo>
                <a:lnTo>
                  <a:pt x="199" y="136"/>
                </a:lnTo>
                <a:lnTo>
                  <a:pt x="199" y="137"/>
                </a:lnTo>
                <a:lnTo>
                  <a:pt x="198" y="137"/>
                </a:lnTo>
                <a:lnTo>
                  <a:pt x="198" y="136"/>
                </a:lnTo>
                <a:lnTo>
                  <a:pt x="198" y="135"/>
                </a:lnTo>
                <a:lnTo>
                  <a:pt x="197" y="135"/>
                </a:lnTo>
                <a:lnTo>
                  <a:pt x="197" y="134"/>
                </a:lnTo>
                <a:lnTo>
                  <a:pt x="198" y="134"/>
                </a:lnTo>
                <a:lnTo>
                  <a:pt x="198" y="133"/>
                </a:lnTo>
                <a:lnTo>
                  <a:pt x="198" y="132"/>
                </a:lnTo>
                <a:lnTo>
                  <a:pt x="198" y="131"/>
                </a:lnTo>
                <a:lnTo>
                  <a:pt x="197" y="131"/>
                </a:lnTo>
                <a:lnTo>
                  <a:pt x="196" y="131"/>
                </a:lnTo>
                <a:lnTo>
                  <a:pt x="196" y="130"/>
                </a:lnTo>
                <a:lnTo>
                  <a:pt x="196" y="129"/>
                </a:lnTo>
                <a:lnTo>
                  <a:pt x="195" y="129"/>
                </a:lnTo>
                <a:lnTo>
                  <a:pt x="194" y="129"/>
                </a:lnTo>
                <a:lnTo>
                  <a:pt x="194" y="130"/>
                </a:lnTo>
                <a:lnTo>
                  <a:pt x="193" y="130"/>
                </a:lnTo>
                <a:lnTo>
                  <a:pt x="193" y="129"/>
                </a:lnTo>
                <a:lnTo>
                  <a:pt x="193" y="128"/>
                </a:lnTo>
                <a:lnTo>
                  <a:pt x="192" y="128"/>
                </a:lnTo>
                <a:lnTo>
                  <a:pt x="192" y="129"/>
                </a:lnTo>
                <a:lnTo>
                  <a:pt x="191" y="129"/>
                </a:lnTo>
                <a:lnTo>
                  <a:pt x="191" y="128"/>
                </a:lnTo>
                <a:lnTo>
                  <a:pt x="190" y="128"/>
                </a:lnTo>
                <a:lnTo>
                  <a:pt x="190" y="129"/>
                </a:lnTo>
                <a:lnTo>
                  <a:pt x="189" y="129"/>
                </a:lnTo>
                <a:lnTo>
                  <a:pt x="189" y="130"/>
                </a:lnTo>
                <a:lnTo>
                  <a:pt x="188" y="130"/>
                </a:lnTo>
                <a:lnTo>
                  <a:pt x="187" y="130"/>
                </a:lnTo>
                <a:lnTo>
                  <a:pt x="187" y="131"/>
                </a:lnTo>
                <a:lnTo>
                  <a:pt x="187" y="132"/>
                </a:lnTo>
                <a:lnTo>
                  <a:pt x="186" y="132"/>
                </a:lnTo>
                <a:lnTo>
                  <a:pt x="187" y="132"/>
                </a:lnTo>
                <a:lnTo>
                  <a:pt x="187" y="133"/>
                </a:lnTo>
                <a:lnTo>
                  <a:pt x="186" y="133"/>
                </a:lnTo>
                <a:lnTo>
                  <a:pt x="186" y="132"/>
                </a:lnTo>
                <a:lnTo>
                  <a:pt x="186" y="133"/>
                </a:lnTo>
                <a:lnTo>
                  <a:pt x="185" y="133"/>
                </a:lnTo>
                <a:lnTo>
                  <a:pt x="184" y="133"/>
                </a:lnTo>
                <a:lnTo>
                  <a:pt x="184" y="134"/>
                </a:lnTo>
                <a:lnTo>
                  <a:pt x="185" y="134"/>
                </a:lnTo>
                <a:lnTo>
                  <a:pt x="185" y="135"/>
                </a:lnTo>
                <a:lnTo>
                  <a:pt x="184" y="135"/>
                </a:lnTo>
                <a:lnTo>
                  <a:pt x="183" y="134"/>
                </a:lnTo>
                <a:lnTo>
                  <a:pt x="182" y="134"/>
                </a:lnTo>
                <a:lnTo>
                  <a:pt x="182" y="133"/>
                </a:lnTo>
                <a:lnTo>
                  <a:pt x="181" y="134"/>
                </a:lnTo>
                <a:lnTo>
                  <a:pt x="180" y="134"/>
                </a:lnTo>
                <a:lnTo>
                  <a:pt x="179" y="134"/>
                </a:lnTo>
                <a:lnTo>
                  <a:pt x="178" y="134"/>
                </a:lnTo>
                <a:lnTo>
                  <a:pt x="177" y="134"/>
                </a:lnTo>
                <a:lnTo>
                  <a:pt x="176" y="134"/>
                </a:lnTo>
                <a:lnTo>
                  <a:pt x="175" y="134"/>
                </a:lnTo>
                <a:lnTo>
                  <a:pt x="174" y="134"/>
                </a:lnTo>
                <a:lnTo>
                  <a:pt x="174" y="135"/>
                </a:lnTo>
                <a:lnTo>
                  <a:pt x="173" y="135"/>
                </a:lnTo>
                <a:lnTo>
                  <a:pt x="173" y="136"/>
                </a:lnTo>
                <a:lnTo>
                  <a:pt x="172" y="137"/>
                </a:lnTo>
                <a:lnTo>
                  <a:pt x="171" y="136"/>
                </a:lnTo>
                <a:lnTo>
                  <a:pt x="170" y="137"/>
                </a:lnTo>
                <a:lnTo>
                  <a:pt x="168" y="136"/>
                </a:lnTo>
                <a:lnTo>
                  <a:pt x="168" y="135"/>
                </a:lnTo>
                <a:lnTo>
                  <a:pt x="168" y="134"/>
                </a:lnTo>
                <a:lnTo>
                  <a:pt x="167" y="134"/>
                </a:lnTo>
                <a:lnTo>
                  <a:pt x="167" y="133"/>
                </a:lnTo>
                <a:lnTo>
                  <a:pt x="166" y="133"/>
                </a:lnTo>
                <a:lnTo>
                  <a:pt x="165" y="133"/>
                </a:lnTo>
                <a:lnTo>
                  <a:pt x="164" y="134"/>
                </a:lnTo>
                <a:lnTo>
                  <a:pt x="164" y="133"/>
                </a:lnTo>
                <a:lnTo>
                  <a:pt x="163" y="133"/>
                </a:lnTo>
                <a:lnTo>
                  <a:pt x="162" y="133"/>
                </a:lnTo>
                <a:lnTo>
                  <a:pt x="161" y="133"/>
                </a:lnTo>
                <a:lnTo>
                  <a:pt x="160" y="133"/>
                </a:lnTo>
                <a:lnTo>
                  <a:pt x="160" y="132"/>
                </a:lnTo>
                <a:lnTo>
                  <a:pt x="159" y="132"/>
                </a:lnTo>
                <a:lnTo>
                  <a:pt x="158" y="132"/>
                </a:lnTo>
                <a:lnTo>
                  <a:pt x="158" y="133"/>
                </a:lnTo>
                <a:lnTo>
                  <a:pt x="157" y="134"/>
                </a:lnTo>
                <a:lnTo>
                  <a:pt x="156" y="134"/>
                </a:lnTo>
                <a:lnTo>
                  <a:pt x="156" y="135"/>
                </a:lnTo>
                <a:lnTo>
                  <a:pt x="155" y="135"/>
                </a:lnTo>
                <a:lnTo>
                  <a:pt x="155" y="136"/>
                </a:lnTo>
                <a:lnTo>
                  <a:pt x="154" y="136"/>
                </a:lnTo>
                <a:lnTo>
                  <a:pt x="153" y="136"/>
                </a:lnTo>
                <a:lnTo>
                  <a:pt x="152" y="136"/>
                </a:lnTo>
                <a:lnTo>
                  <a:pt x="151" y="136"/>
                </a:lnTo>
                <a:lnTo>
                  <a:pt x="150" y="136"/>
                </a:lnTo>
                <a:lnTo>
                  <a:pt x="149" y="136"/>
                </a:lnTo>
                <a:lnTo>
                  <a:pt x="149" y="135"/>
                </a:lnTo>
                <a:lnTo>
                  <a:pt x="148" y="135"/>
                </a:lnTo>
                <a:lnTo>
                  <a:pt x="147" y="135"/>
                </a:lnTo>
                <a:lnTo>
                  <a:pt x="146" y="135"/>
                </a:lnTo>
                <a:lnTo>
                  <a:pt x="145" y="135"/>
                </a:lnTo>
                <a:lnTo>
                  <a:pt x="144" y="135"/>
                </a:lnTo>
                <a:lnTo>
                  <a:pt x="144" y="136"/>
                </a:lnTo>
                <a:lnTo>
                  <a:pt x="143" y="136"/>
                </a:lnTo>
                <a:lnTo>
                  <a:pt x="143" y="137"/>
                </a:lnTo>
                <a:lnTo>
                  <a:pt x="142" y="138"/>
                </a:lnTo>
                <a:lnTo>
                  <a:pt x="141" y="138"/>
                </a:lnTo>
                <a:lnTo>
                  <a:pt x="140" y="138"/>
                </a:lnTo>
                <a:lnTo>
                  <a:pt x="139" y="138"/>
                </a:lnTo>
                <a:lnTo>
                  <a:pt x="138" y="138"/>
                </a:lnTo>
                <a:lnTo>
                  <a:pt x="137" y="138"/>
                </a:lnTo>
                <a:lnTo>
                  <a:pt x="136" y="138"/>
                </a:lnTo>
                <a:lnTo>
                  <a:pt x="136" y="139"/>
                </a:lnTo>
                <a:lnTo>
                  <a:pt x="135" y="139"/>
                </a:lnTo>
                <a:lnTo>
                  <a:pt x="135" y="140"/>
                </a:lnTo>
                <a:lnTo>
                  <a:pt x="134" y="140"/>
                </a:lnTo>
                <a:lnTo>
                  <a:pt x="133" y="140"/>
                </a:lnTo>
                <a:lnTo>
                  <a:pt x="132" y="140"/>
                </a:lnTo>
                <a:lnTo>
                  <a:pt x="131" y="140"/>
                </a:lnTo>
                <a:lnTo>
                  <a:pt x="130" y="140"/>
                </a:lnTo>
                <a:lnTo>
                  <a:pt x="129" y="140"/>
                </a:lnTo>
                <a:lnTo>
                  <a:pt x="129" y="139"/>
                </a:lnTo>
                <a:lnTo>
                  <a:pt x="128" y="139"/>
                </a:lnTo>
                <a:lnTo>
                  <a:pt x="127" y="139"/>
                </a:lnTo>
                <a:lnTo>
                  <a:pt x="126" y="139"/>
                </a:lnTo>
                <a:lnTo>
                  <a:pt x="125" y="138"/>
                </a:lnTo>
                <a:lnTo>
                  <a:pt x="124" y="138"/>
                </a:lnTo>
                <a:lnTo>
                  <a:pt x="124" y="137"/>
                </a:lnTo>
                <a:lnTo>
                  <a:pt x="123" y="137"/>
                </a:lnTo>
                <a:lnTo>
                  <a:pt x="122" y="137"/>
                </a:lnTo>
                <a:lnTo>
                  <a:pt x="122" y="136"/>
                </a:lnTo>
                <a:lnTo>
                  <a:pt x="121" y="136"/>
                </a:lnTo>
                <a:lnTo>
                  <a:pt x="120" y="136"/>
                </a:lnTo>
                <a:lnTo>
                  <a:pt x="120" y="135"/>
                </a:lnTo>
                <a:lnTo>
                  <a:pt x="119" y="135"/>
                </a:lnTo>
                <a:lnTo>
                  <a:pt x="118" y="135"/>
                </a:lnTo>
                <a:lnTo>
                  <a:pt x="118" y="134"/>
                </a:lnTo>
                <a:lnTo>
                  <a:pt x="117" y="134"/>
                </a:lnTo>
                <a:lnTo>
                  <a:pt x="117" y="133"/>
                </a:lnTo>
                <a:lnTo>
                  <a:pt x="116" y="133"/>
                </a:lnTo>
                <a:lnTo>
                  <a:pt x="116" y="132"/>
                </a:lnTo>
                <a:lnTo>
                  <a:pt x="115" y="132"/>
                </a:lnTo>
                <a:lnTo>
                  <a:pt x="115" y="131"/>
                </a:lnTo>
                <a:lnTo>
                  <a:pt x="114" y="131"/>
                </a:lnTo>
                <a:lnTo>
                  <a:pt x="114" y="130"/>
                </a:lnTo>
                <a:lnTo>
                  <a:pt x="113" y="130"/>
                </a:lnTo>
                <a:lnTo>
                  <a:pt x="113" y="129"/>
                </a:lnTo>
                <a:lnTo>
                  <a:pt x="112" y="129"/>
                </a:lnTo>
                <a:lnTo>
                  <a:pt x="112" y="128"/>
                </a:lnTo>
                <a:lnTo>
                  <a:pt x="111" y="128"/>
                </a:lnTo>
                <a:lnTo>
                  <a:pt x="111" y="129"/>
                </a:lnTo>
                <a:lnTo>
                  <a:pt x="112" y="129"/>
                </a:lnTo>
                <a:lnTo>
                  <a:pt x="111" y="129"/>
                </a:lnTo>
                <a:lnTo>
                  <a:pt x="111" y="130"/>
                </a:lnTo>
                <a:lnTo>
                  <a:pt x="111" y="131"/>
                </a:lnTo>
                <a:lnTo>
                  <a:pt x="110" y="132"/>
                </a:lnTo>
                <a:lnTo>
                  <a:pt x="110" y="133"/>
                </a:lnTo>
                <a:lnTo>
                  <a:pt x="109" y="133"/>
                </a:lnTo>
                <a:lnTo>
                  <a:pt x="109" y="134"/>
                </a:lnTo>
                <a:lnTo>
                  <a:pt x="109" y="135"/>
                </a:lnTo>
                <a:lnTo>
                  <a:pt x="108" y="135"/>
                </a:lnTo>
                <a:lnTo>
                  <a:pt x="107" y="135"/>
                </a:lnTo>
                <a:lnTo>
                  <a:pt x="107" y="136"/>
                </a:lnTo>
                <a:lnTo>
                  <a:pt x="107" y="137"/>
                </a:lnTo>
                <a:lnTo>
                  <a:pt x="106" y="137"/>
                </a:lnTo>
                <a:lnTo>
                  <a:pt x="106" y="138"/>
                </a:lnTo>
                <a:lnTo>
                  <a:pt x="107" y="138"/>
                </a:lnTo>
                <a:lnTo>
                  <a:pt x="106" y="138"/>
                </a:lnTo>
                <a:lnTo>
                  <a:pt x="105" y="138"/>
                </a:lnTo>
                <a:lnTo>
                  <a:pt x="104" y="138"/>
                </a:lnTo>
                <a:lnTo>
                  <a:pt x="104" y="139"/>
                </a:lnTo>
                <a:lnTo>
                  <a:pt x="104" y="140"/>
                </a:lnTo>
                <a:lnTo>
                  <a:pt x="103" y="140"/>
                </a:lnTo>
                <a:lnTo>
                  <a:pt x="102" y="140"/>
                </a:lnTo>
                <a:lnTo>
                  <a:pt x="101" y="140"/>
                </a:lnTo>
                <a:lnTo>
                  <a:pt x="101" y="141"/>
                </a:lnTo>
                <a:lnTo>
                  <a:pt x="100" y="141"/>
                </a:lnTo>
                <a:lnTo>
                  <a:pt x="99" y="141"/>
                </a:lnTo>
                <a:lnTo>
                  <a:pt x="99" y="142"/>
                </a:lnTo>
                <a:lnTo>
                  <a:pt x="98" y="142"/>
                </a:lnTo>
                <a:lnTo>
                  <a:pt x="97" y="142"/>
                </a:lnTo>
                <a:lnTo>
                  <a:pt x="96" y="142"/>
                </a:lnTo>
                <a:lnTo>
                  <a:pt x="96" y="143"/>
                </a:lnTo>
                <a:lnTo>
                  <a:pt x="95" y="143"/>
                </a:lnTo>
                <a:lnTo>
                  <a:pt x="94" y="143"/>
                </a:lnTo>
                <a:lnTo>
                  <a:pt x="94" y="142"/>
                </a:lnTo>
                <a:lnTo>
                  <a:pt x="93" y="142"/>
                </a:lnTo>
                <a:lnTo>
                  <a:pt x="93" y="143"/>
                </a:lnTo>
                <a:lnTo>
                  <a:pt x="92" y="143"/>
                </a:lnTo>
                <a:lnTo>
                  <a:pt x="92" y="144"/>
                </a:lnTo>
                <a:lnTo>
                  <a:pt x="91" y="144"/>
                </a:lnTo>
                <a:lnTo>
                  <a:pt x="90" y="144"/>
                </a:lnTo>
                <a:lnTo>
                  <a:pt x="89" y="144"/>
                </a:lnTo>
                <a:lnTo>
                  <a:pt x="90" y="144"/>
                </a:lnTo>
                <a:lnTo>
                  <a:pt x="90" y="145"/>
                </a:lnTo>
                <a:lnTo>
                  <a:pt x="89" y="145"/>
                </a:lnTo>
                <a:lnTo>
                  <a:pt x="89" y="146"/>
                </a:lnTo>
                <a:lnTo>
                  <a:pt x="88" y="146"/>
                </a:lnTo>
                <a:lnTo>
                  <a:pt x="87" y="146"/>
                </a:lnTo>
                <a:lnTo>
                  <a:pt x="86" y="146"/>
                </a:lnTo>
                <a:lnTo>
                  <a:pt x="86" y="147"/>
                </a:lnTo>
                <a:lnTo>
                  <a:pt x="85" y="147"/>
                </a:lnTo>
                <a:lnTo>
                  <a:pt x="84" y="147"/>
                </a:lnTo>
                <a:lnTo>
                  <a:pt x="83" y="147"/>
                </a:lnTo>
                <a:lnTo>
                  <a:pt x="82" y="147"/>
                </a:lnTo>
                <a:lnTo>
                  <a:pt x="82" y="148"/>
                </a:lnTo>
                <a:lnTo>
                  <a:pt x="81" y="148"/>
                </a:lnTo>
                <a:lnTo>
                  <a:pt x="81" y="149"/>
                </a:lnTo>
                <a:lnTo>
                  <a:pt x="80" y="149"/>
                </a:lnTo>
                <a:lnTo>
                  <a:pt x="80" y="150"/>
                </a:lnTo>
                <a:lnTo>
                  <a:pt x="79" y="151"/>
                </a:lnTo>
                <a:lnTo>
                  <a:pt x="78" y="151"/>
                </a:lnTo>
                <a:lnTo>
                  <a:pt x="77" y="151"/>
                </a:lnTo>
                <a:lnTo>
                  <a:pt x="77" y="152"/>
                </a:lnTo>
                <a:lnTo>
                  <a:pt x="76" y="152"/>
                </a:lnTo>
                <a:lnTo>
                  <a:pt x="76" y="153"/>
                </a:lnTo>
                <a:lnTo>
                  <a:pt x="75" y="153"/>
                </a:lnTo>
                <a:lnTo>
                  <a:pt x="75" y="152"/>
                </a:lnTo>
                <a:lnTo>
                  <a:pt x="74" y="152"/>
                </a:lnTo>
                <a:lnTo>
                  <a:pt x="73" y="152"/>
                </a:lnTo>
                <a:lnTo>
                  <a:pt x="72" y="152"/>
                </a:lnTo>
                <a:lnTo>
                  <a:pt x="71" y="152"/>
                </a:lnTo>
                <a:lnTo>
                  <a:pt x="70" y="152"/>
                </a:lnTo>
                <a:lnTo>
                  <a:pt x="70" y="153"/>
                </a:lnTo>
                <a:lnTo>
                  <a:pt x="69" y="153"/>
                </a:lnTo>
                <a:lnTo>
                  <a:pt x="68" y="153"/>
                </a:lnTo>
                <a:lnTo>
                  <a:pt x="68" y="154"/>
                </a:lnTo>
                <a:lnTo>
                  <a:pt x="68" y="155"/>
                </a:lnTo>
                <a:lnTo>
                  <a:pt x="67" y="155"/>
                </a:lnTo>
                <a:lnTo>
                  <a:pt x="67" y="156"/>
                </a:lnTo>
                <a:lnTo>
                  <a:pt x="66" y="156"/>
                </a:lnTo>
                <a:lnTo>
                  <a:pt x="65" y="157"/>
                </a:lnTo>
                <a:lnTo>
                  <a:pt x="64" y="157"/>
                </a:lnTo>
                <a:lnTo>
                  <a:pt x="63" y="157"/>
                </a:lnTo>
                <a:lnTo>
                  <a:pt x="62" y="157"/>
                </a:lnTo>
                <a:lnTo>
                  <a:pt x="62" y="158"/>
                </a:lnTo>
                <a:lnTo>
                  <a:pt x="61" y="158"/>
                </a:lnTo>
                <a:lnTo>
                  <a:pt x="60" y="158"/>
                </a:lnTo>
                <a:lnTo>
                  <a:pt x="60" y="159"/>
                </a:lnTo>
                <a:lnTo>
                  <a:pt x="60" y="158"/>
                </a:lnTo>
                <a:lnTo>
                  <a:pt x="59" y="158"/>
                </a:lnTo>
                <a:lnTo>
                  <a:pt x="59" y="159"/>
                </a:lnTo>
                <a:lnTo>
                  <a:pt x="58" y="159"/>
                </a:lnTo>
                <a:lnTo>
                  <a:pt x="58" y="158"/>
                </a:lnTo>
                <a:lnTo>
                  <a:pt x="57" y="158"/>
                </a:lnTo>
                <a:lnTo>
                  <a:pt x="57" y="157"/>
                </a:lnTo>
                <a:lnTo>
                  <a:pt x="58" y="157"/>
                </a:lnTo>
                <a:lnTo>
                  <a:pt x="57" y="157"/>
                </a:lnTo>
                <a:lnTo>
                  <a:pt x="56" y="157"/>
                </a:lnTo>
                <a:lnTo>
                  <a:pt x="56" y="156"/>
                </a:lnTo>
                <a:lnTo>
                  <a:pt x="55" y="156"/>
                </a:lnTo>
                <a:lnTo>
                  <a:pt x="55" y="155"/>
                </a:lnTo>
                <a:lnTo>
                  <a:pt x="54" y="155"/>
                </a:lnTo>
                <a:lnTo>
                  <a:pt x="53" y="155"/>
                </a:lnTo>
                <a:lnTo>
                  <a:pt x="52" y="155"/>
                </a:lnTo>
                <a:lnTo>
                  <a:pt x="52" y="154"/>
                </a:lnTo>
                <a:lnTo>
                  <a:pt x="51" y="154"/>
                </a:lnTo>
                <a:lnTo>
                  <a:pt x="51" y="155"/>
                </a:lnTo>
                <a:lnTo>
                  <a:pt x="50" y="155"/>
                </a:lnTo>
                <a:lnTo>
                  <a:pt x="50" y="154"/>
                </a:lnTo>
                <a:lnTo>
                  <a:pt x="49" y="154"/>
                </a:lnTo>
                <a:lnTo>
                  <a:pt x="48" y="154"/>
                </a:lnTo>
                <a:lnTo>
                  <a:pt x="48" y="153"/>
                </a:lnTo>
                <a:lnTo>
                  <a:pt x="47" y="153"/>
                </a:lnTo>
                <a:lnTo>
                  <a:pt x="47" y="152"/>
                </a:lnTo>
                <a:lnTo>
                  <a:pt x="46" y="152"/>
                </a:lnTo>
                <a:lnTo>
                  <a:pt x="46" y="151"/>
                </a:lnTo>
                <a:lnTo>
                  <a:pt x="45" y="151"/>
                </a:lnTo>
                <a:lnTo>
                  <a:pt x="45" y="150"/>
                </a:lnTo>
                <a:lnTo>
                  <a:pt x="44" y="150"/>
                </a:lnTo>
                <a:lnTo>
                  <a:pt x="44" y="149"/>
                </a:lnTo>
                <a:lnTo>
                  <a:pt x="44" y="148"/>
                </a:lnTo>
                <a:lnTo>
                  <a:pt x="43" y="148"/>
                </a:lnTo>
                <a:lnTo>
                  <a:pt x="43" y="147"/>
                </a:lnTo>
                <a:lnTo>
                  <a:pt x="42" y="148"/>
                </a:lnTo>
                <a:lnTo>
                  <a:pt x="42" y="147"/>
                </a:lnTo>
                <a:lnTo>
                  <a:pt x="41" y="147"/>
                </a:lnTo>
                <a:lnTo>
                  <a:pt x="41" y="146"/>
                </a:lnTo>
                <a:lnTo>
                  <a:pt x="40" y="146"/>
                </a:lnTo>
                <a:lnTo>
                  <a:pt x="39" y="146"/>
                </a:lnTo>
                <a:lnTo>
                  <a:pt x="38" y="146"/>
                </a:lnTo>
                <a:lnTo>
                  <a:pt x="38" y="145"/>
                </a:lnTo>
                <a:lnTo>
                  <a:pt x="37" y="145"/>
                </a:lnTo>
                <a:lnTo>
                  <a:pt x="37" y="144"/>
                </a:lnTo>
                <a:lnTo>
                  <a:pt x="36" y="144"/>
                </a:lnTo>
                <a:lnTo>
                  <a:pt x="36" y="145"/>
                </a:lnTo>
                <a:lnTo>
                  <a:pt x="36" y="146"/>
                </a:lnTo>
                <a:lnTo>
                  <a:pt x="34" y="147"/>
                </a:lnTo>
                <a:lnTo>
                  <a:pt x="34" y="148"/>
                </a:lnTo>
                <a:lnTo>
                  <a:pt x="31" y="150"/>
                </a:lnTo>
                <a:lnTo>
                  <a:pt x="30" y="150"/>
                </a:lnTo>
                <a:lnTo>
                  <a:pt x="27" y="151"/>
                </a:lnTo>
                <a:lnTo>
                  <a:pt x="26" y="152"/>
                </a:lnTo>
                <a:lnTo>
                  <a:pt x="23" y="156"/>
                </a:lnTo>
                <a:lnTo>
                  <a:pt x="21" y="156"/>
                </a:lnTo>
                <a:lnTo>
                  <a:pt x="20" y="157"/>
                </a:lnTo>
                <a:lnTo>
                  <a:pt x="19" y="157"/>
                </a:lnTo>
                <a:lnTo>
                  <a:pt x="18" y="156"/>
                </a:lnTo>
                <a:lnTo>
                  <a:pt x="17" y="156"/>
                </a:lnTo>
                <a:lnTo>
                  <a:pt x="16" y="157"/>
                </a:lnTo>
                <a:lnTo>
                  <a:pt x="15" y="159"/>
                </a:lnTo>
                <a:lnTo>
                  <a:pt x="15" y="160"/>
                </a:lnTo>
                <a:lnTo>
                  <a:pt x="14" y="161"/>
                </a:lnTo>
                <a:lnTo>
                  <a:pt x="14" y="163"/>
                </a:lnTo>
                <a:lnTo>
                  <a:pt x="13" y="163"/>
                </a:lnTo>
                <a:lnTo>
                  <a:pt x="12" y="163"/>
                </a:lnTo>
                <a:lnTo>
                  <a:pt x="11" y="164"/>
                </a:lnTo>
                <a:lnTo>
                  <a:pt x="11" y="163"/>
                </a:lnTo>
                <a:lnTo>
                  <a:pt x="10" y="163"/>
                </a:lnTo>
                <a:lnTo>
                  <a:pt x="9" y="163"/>
                </a:lnTo>
                <a:lnTo>
                  <a:pt x="8" y="163"/>
                </a:lnTo>
                <a:lnTo>
                  <a:pt x="7" y="163"/>
                </a:lnTo>
                <a:lnTo>
                  <a:pt x="6" y="163"/>
                </a:lnTo>
                <a:lnTo>
                  <a:pt x="5" y="163"/>
                </a:lnTo>
                <a:lnTo>
                  <a:pt x="4" y="164"/>
                </a:lnTo>
                <a:lnTo>
                  <a:pt x="4" y="163"/>
                </a:lnTo>
                <a:lnTo>
                  <a:pt x="3" y="162"/>
                </a:lnTo>
                <a:lnTo>
                  <a:pt x="3" y="160"/>
                </a:lnTo>
                <a:lnTo>
                  <a:pt x="2" y="159"/>
                </a:lnTo>
                <a:lnTo>
                  <a:pt x="1" y="157"/>
                </a:lnTo>
                <a:lnTo>
                  <a:pt x="0" y="156"/>
                </a:lnTo>
                <a:lnTo>
                  <a:pt x="0" y="155"/>
                </a:lnTo>
                <a:lnTo>
                  <a:pt x="2" y="152"/>
                </a:lnTo>
                <a:lnTo>
                  <a:pt x="3" y="151"/>
                </a:lnTo>
                <a:lnTo>
                  <a:pt x="4" y="150"/>
                </a:lnTo>
                <a:lnTo>
                  <a:pt x="5" y="148"/>
                </a:lnTo>
                <a:lnTo>
                  <a:pt x="5" y="146"/>
                </a:lnTo>
                <a:lnTo>
                  <a:pt x="6" y="144"/>
                </a:lnTo>
                <a:lnTo>
                  <a:pt x="7" y="144"/>
                </a:lnTo>
                <a:lnTo>
                  <a:pt x="7" y="143"/>
                </a:lnTo>
                <a:lnTo>
                  <a:pt x="9" y="142"/>
                </a:lnTo>
                <a:lnTo>
                  <a:pt x="9" y="141"/>
                </a:lnTo>
                <a:lnTo>
                  <a:pt x="10" y="140"/>
                </a:lnTo>
                <a:lnTo>
                  <a:pt x="10" y="138"/>
                </a:lnTo>
                <a:lnTo>
                  <a:pt x="11" y="137"/>
                </a:lnTo>
                <a:lnTo>
                  <a:pt x="12" y="136"/>
                </a:lnTo>
                <a:lnTo>
                  <a:pt x="12" y="133"/>
                </a:lnTo>
                <a:lnTo>
                  <a:pt x="12" y="132"/>
                </a:lnTo>
                <a:lnTo>
                  <a:pt x="14" y="130"/>
                </a:lnTo>
                <a:lnTo>
                  <a:pt x="15" y="129"/>
                </a:lnTo>
                <a:lnTo>
                  <a:pt x="17" y="127"/>
                </a:lnTo>
                <a:lnTo>
                  <a:pt x="17" y="126"/>
                </a:lnTo>
                <a:lnTo>
                  <a:pt x="18" y="125"/>
                </a:lnTo>
                <a:lnTo>
                  <a:pt x="19" y="125"/>
                </a:lnTo>
                <a:lnTo>
                  <a:pt x="20" y="125"/>
                </a:lnTo>
                <a:lnTo>
                  <a:pt x="22" y="124"/>
                </a:lnTo>
                <a:lnTo>
                  <a:pt x="23" y="123"/>
                </a:lnTo>
                <a:lnTo>
                  <a:pt x="24" y="122"/>
                </a:lnTo>
                <a:lnTo>
                  <a:pt x="24" y="121"/>
                </a:lnTo>
                <a:lnTo>
                  <a:pt x="24" y="120"/>
                </a:lnTo>
                <a:lnTo>
                  <a:pt x="24" y="119"/>
                </a:lnTo>
                <a:lnTo>
                  <a:pt x="24" y="118"/>
                </a:lnTo>
                <a:lnTo>
                  <a:pt x="24" y="117"/>
                </a:lnTo>
                <a:lnTo>
                  <a:pt x="25" y="116"/>
                </a:lnTo>
                <a:lnTo>
                  <a:pt x="26" y="115"/>
                </a:lnTo>
                <a:lnTo>
                  <a:pt x="26" y="113"/>
                </a:lnTo>
                <a:lnTo>
                  <a:pt x="25" y="112"/>
                </a:lnTo>
                <a:lnTo>
                  <a:pt x="26" y="110"/>
                </a:lnTo>
                <a:lnTo>
                  <a:pt x="27" y="109"/>
                </a:lnTo>
                <a:lnTo>
                  <a:pt x="27" y="108"/>
                </a:lnTo>
                <a:lnTo>
                  <a:pt x="28" y="107"/>
                </a:lnTo>
                <a:lnTo>
                  <a:pt x="28" y="106"/>
                </a:lnTo>
                <a:lnTo>
                  <a:pt x="29" y="106"/>
                </a:lnTo>
                <a:lnTo>
                  <a:pt x="30" y="105"/>
                </a:lnTo>
                <a:lnTo>
                  <a:pt x="30" y="104"/>
                </a:lnTo>
                <a:lnTo>
                  <a:pt x="31" y="104"/>
                </a:lnTo>
                <a:lnTo>
                  <a:pt x="31" y="103"/>
                </a:lnTo>
                <a:lnTo>
                  <a:pt x="33" y="102"/>
                </a:lnTo>
                <a:lnTo>
                  <a:pt x="34" y="101"/>
                </a:lnTo>
                <a:lnTo>
                  <a:pt x="34" y="100"/>
                </a:lnTo>
                <a:lnTo>
                  <a:pt x="35" y="100"/>
                </a:lnTo>
                <a:lnTo>
                  <a:pt x="35" y="99"/>
                </a:lnTo>
                <a:lnTo>
                  <a:pt x="36" y="99"/>
                </a:lnTo>
                <a:lnTo>
                  <a:pt x="36" y="98"/>
                </a:lnTo>
                <a:lnTo>
                  <a:pt x="36" y="96"/>
                </a:lnTo>
                <a:lnTo>
                  <a:pt x="37" y="96"/>
                </a:lnTo>
                <a:lnTo>
                  <a:pt x="36" y="95"/>
                </a:lnTo>
                <a:lnTo>
                  <a:pt x="36" y="94"/>
                </a:lnTo>
                <a:lnTo>
                  <a:pt x="37" y="94"/>
                </a:lnTo>
                <a:lnTo>
                  <a:pt x="37" y="93"/>
                </a:lnTo>
                <a:lnTo>
                  <a:pt x="36" y="92"/>
                </a:lnTo>
                <a:lnTo>
                  <a:pt x="36" y="91"/>
                </a:lnTo>
                <a:lnTo>
                  <a:pt x="35" y="91"/>
                </a:lnTo>
                <a:lnTo>
                  <a:pt x="35" y="90"/>
                </a:lnTo>
                <a:lnTo>
                  <a:pt x="35" y="89"/>
                </a:lnTo>
                <a:lnTo>
                  <a:pt x="35" y="87"/>
                </a:lnTo>
                <a:lnTo>
                  <a:pt x="34" y="87"/>
                </a:lnTo>
                <a:lnTo>
                  <a:pt x="34" y="86"/>
                </a:lnTo>
                <a:lnTo>
                  <a:pt x="34" y="85"/>
                </a:lnTo>
                <a:lnTo>
                  <a:pt x="34" y="84"/>
                </a:lnTo>
                <a:lnTo>
                  <a:pt x="35" y="84"/>
                </a:lnTo>
                <a:lnTo>
                  <a:pt x="36" y="83"/>
                </a:lnTo>
                <a:lnTo>
                  <a:pt x="36" y="82"/>
                </a:lnTo>
                <a:lnTo>
                  <a:pt x="35" y="81"/>
                </a:lnTo>
                <a:lnTo>
                  <a:pt x="36" y="81"/>
                </a:lnTo>
                <a:lnTo>
                  <a:pt x="37" y="81"/>
                </a:lnTo>
                <a:lnTo>
                  <a:pt x="38" y="80"/>
                </a:lnTo>
                <a:lnTo>
                  <a:pt x="39" y="80"/>
                </a:lnTo>
                <a:lnTo>
                  <a:pt x="40" y="80"/>
                </a:lnTo>
                <a:lnTo>
                  <a:pt x="39" y="80"/>
                </a:lnTo>
                <a:lnTo>
                  <a:pt x="40" y="80"/>
                </a:lnTo>
                <a:lnTo>
                  <a:pt x="41" y="80"/>
                </a:lnTo>
                <a:lnTo>
                  <a:pt x="41" y="81"/>
                </a:lnTo>
                <a:lnTo>
                  <a:pt x="42" y="81"/>
                </a:lnTo>
                <a:lnTo>
                  <a:pt x="42" y="80"/>
                </a:lnTo>
                <a:lnTo>
                  <a:pt x="43" y="80"/>
                </a:lnTo>
                <a:lnTo>
                  <a:pt x="44" y="80"/>
                </a:lnTo>
                <a:lnTo>
                  <a:pt x="45" y="80"/>
                </a:lnTo>
                <a:lnTo>
                  <a:pt x="46" y="81"/>
                </a:lnTo>
                <a:lnTo>
                  <a:pt x="47" y="81"/>
                </a:lnTo>
                <a:lnTo>
                  <a:pt x="47" y="80"/>
                </a:lnTo>
                <a:lnTo>
                  <a:pt x="48" y="80"/>
                </a:lnTo>
                <a:lnTo>
                  <a:pt x="49" y="80"/>
                </a:lnTo>
                <a:lnTo>
                  <a:pt x="49" y="81"/>
                </a:lnTo>
                <a:lnTo>
                  <a:pt x="50" y="81"/>
                </a:lnTo>
                <a:lnTo>
                  <a:pt x="51" y="80"/>
                </a:lnTo>
                <a:lnTo>
                  <a:pt x="52" y="80"/>
                </a:lnTo>
                <a:lnTo>
                  <a:pt x="52" y="79"/>
                </a:lnTo>
                <a:lnTo>
                  <a:pt x="51" y="79"/>
                </a:lnTo>
                <a:lnTo>
                  <a:pt x="51" y="78"/>
                </a:lnTo>
                <a:lnTo>
                  <a:pt x="51" y="77"/>
                </a:lnTo>
                <a:lnTo>
                  <a:pt x="52" y="78"/>
                </a:lnTo>
                <a:lnTo>
                  <a:pt x="53" y="78"/>
                </a:lnTo>
                <a:lnTo>
                  <a:pt x="53" y="77"/>
                </a:lnTo>
                <a:lnTo>
                  <a:pt x="54" y="77"/>
                </a:lnTo>
                <a:lnTo>
                  <a:pt x="54" y="76"/>
                </a:lnTo>
                <a:lnTo>
                  <a:pt x="54" y="75"/>
                </a:lnTo>
                <a:lnTo>
                  <a:pt x="55" y="75"/>
                </a:lnTo>
                <a:lnTo>
                  <a:pt x="55" y="74"/>
                </a:lnTo>
                <a:lnTo>
                  <a:pt x="55" y="73"/>
                </a:lnTo>
                <a:lnTo>
                  <a:pt x="54" y="73"/>
                </a:lnTo>
                <a:lnTo>
                  <a:pt x="53" y="73"/>
                </a:lnTo>
                <a:lnTo>
                  <a:pt x="52" y="74"/>
                </a:lnTo>
                <a:lnTo>
                  <a:pt x="50" y="74"/>
                </a:lnTo>
                <a:lnTo>
                  <a:pt x="50" y="73"/>
                </a:lnTo>
                <a:lnTo>
                  <a:pt x="49" y="73"/>
                </a:lnTo>
                <a:lnTo>
                  <a:pt x="48" y="72"/>
                </a:lnTo>
                <a:lnTo>
                  <a:pt x="47" y="70"/>
                </a:lnTo>
                <a:lnTo>
                  <a:pt x="46" y="69"/>
                </a:lnTo>
                <a:lnTo>
                  <a:pt x="45" y="67"/>
                </a:lnTo>
                <a:lnTo>
                  <a:pt x="44" y="67"/>
                </a:lnTo>
                <a:lnTo>
                  <a:pt x="43" y="66"/>
                </a:lnTo>
                <a:lnTo>
                  <a:pt x="42" y="65"/>
                </a:lnTo>
                <a:lnTo>
                  <a:pt x="41" y="63"/>
                </a:lnTo>
                <a:lnTo>
                  <a:pt x="38" y="62"/>
                </a:lnTo>
                <a:lnTo>
                  <a:pt x="37" y="62"/>
                </a:lnTo>
                <a:lnTo>
                  <a:pt x="36" y="63"/>
                </a:lnTo>
                <a:lnTo>
                  <a:pt x="35" y="63"/>
                </a:lnTo>
                <a:lnTo>
                  <a:pt x="34" y="63"/>
                </a:lnTo>
                <a:lnTo>
                  <a:pt x="34" y="64"/>
                </a:lnTo>
                <a:lnTo>
                  <a:pt x="33" y="64"/>
                </a:lnTo>
                <a:lnTo>
                  <a:pt x="32" y="64"/>
                </a:lnTo>
                <a:lnTo>
                  <a:pt x="31" y="64"/>
                </a:lnTo>
                <a:lnTo>
                  <a:pt x="30" y="64"/>
                </a:lnTo>
                <a:lnTo>
                  <a:pt x="30" y="63"/>
                </a:lnTo>
                <a:lnTo>
                  <a:pt x="29" y="62"/>
                </a:lnTo>
                <a:lnTo>
                  <a:pt x="28" y="62"/>
                </a:lnTo>
                <a:lnTo>
                  <a:pt x="26" y="61"/>
                </a:lnTo>
                <a:lnTo>
                  <a:pt x="25" y="61"/>
                </a:lnTo>
                <a:lnTo>
                  <a:pt x="24" y="60"/>
                </a:lnTo>
                <a:lnTo>
                  <a:pt x="24" y="59"/>
                </a:lnTo>
                <a:lnTo>
                  <a:pt x="24" y="58"/>
                </a:lnTo>
                <a:lnTo>
                  <a:pt x="24" y="57"/>
                </a:lnTo>
                <a:lnTo>
                  <a:pt x="24" y="56"/>
                </a:lnTo>
                <a:lnTo>
                  <a:pt x="25" y="55"/>
                </a:lnTo>
                <a:lnTo>
                  <a:pt x="24" y="54"/>
                </a:lnTo>
                <a:lnTo>
                  <a:pt x="24" y="53"/>
                </a:lnTo>
                <a:lnTo>
                  <a:pt x="24" y="51"/>
                </a:lnTo>
                <a:lnTo>
                  <a:pt x="23" y="49"/>
                </a:lnTo>
                <a:lnTo>
                  <a:pt x="23" y="48"/>
                </a:lnTo>
                <a:lnTo>
                  <a:pt x="22" y="48"/>
                </a:lnTo>
                <a:lnTo>
                  <a:pt x="23" y="47"/>
                </a:lnTo>
                <a:lnTo>
                  <a:pt x="23" y="45"/>
                </a:lnTo>
                <a:lnTo>
                  <a:pt x="24" y="45"/>
                </a:lnTo>
                <a:lnTo>
                  <a:pt x="24" y="44"/>
                </a:lnTo>
                <a:lnTo>
                  <a:pt x="25" y="44"/>
                </a:lnTo>
                <a:lnTo>
                  <a:pt x="26" y="43"/>
                </a:lnTo>
                <a:lnTo>
                  <a:pt x="27" y="42"/>
                </a:lnTo>
                <a:lnTo>
                  <a:pt x="29" y="41"/>
                </a:lnTo>
                <a:lnTo>
                  <a:pt x="30" y="41"/>
                </a:lnTo>
                <a:lnTo>
                  <a:pt x="30" y="42"/>
                </a:lnTo>
                <a:lnTo>
                  <a:pt x="31" y="43"/>
                </a:lnTo>
                <a:lnTo>
                  <a:pt x="31" y="44"/>
                </a:lnTo>
                <a:lnTo>
                  <a:pt x="33" y="44"/>
                </a:lnTo>
                <a:lnTo>
                  <a:pt x="35" y="44"/>
                </a:lnTo>
                <a:lnTo>
                  <a:pt x="36" y="44"/>
                </a:lnTo>
                <a:lnTo>
                  <a:pt x="36" y="45"/>
                </a:lnTo>
                <a:lnTo>
                  <a:pt x="38" y="46"/>
                </a:lnTo>
                <a:lnTo>
                  <a:pt x="39" y="45"/>
                </a:lnTo>
                <a:lnTo>
                  <a:pt x="43" y="42"/>
                </a:lnTo>
                <a:lnTo>
                  <a:pt x="44" y="41"/>
                </a:lnTo>
                <a:lnTo>
                  <a:pt x="45" y="41"/>
                </a:lnTo>
                <a:lnTo>
                  <a:pt x="46" y="41"/>
                </a:lnTo>
                <a:lnTo>
                  <a:pt x="47" y="42"/>
                </a:lnTo>
                <a:lnTo>
                  <a:pt x="48" y="45"/>
                </a:lnTo>
                <a:lnTo>
                  <a:pt x="48" y="46"/>
                </a:lnTo>
                <a:lnTo>
                  <a:pt x="49" y="45"/>
                </a:lnTo>
                <a:lnTo>
                  <a:pt x="49" y="44"/>
                </a:lnTo>
                <a:lnTo>
                  <a:pt x="50" y="44"/>
                </a:lnTo>
                <a:lnTo>
                  <a:pt x="50" y="45"/>
                </a:lnTo>
                <a:lnTo>
                  <a:pt x="51" y="45"/>
                </a:lnTo>
                <a:lnTo>
                  <a:pt x="51" y="44"/>
                </a:lnTo>
                <a:lnTo>
                  <a:pt x="53" y="43"/>
                </a:lnTo>
                <a:lnTo>
                  <a:pt x="54" y="43"/>
                </a:lnTo>
                <a:lnTo>
                  <a:pt x="55" y="44"/>
                </a:lnTo>
                <a:lnTo>
                  <a:pt x="57" y="44"/>
                </a:lnTo>
                <a:lnTo>
                  <a:pt x="58" y="43"/>
                </a:lnTo>
                <a:lnTo>
                  <a:pt x="59" y="42"/>
                </a:lnTo>
                <a:lnTo>
                  <a:pt x="60" y="42"/>
                </a:lnTo>
                <a:lnTo>
                  <a:pt x="61" y="42"/>
                </a:lnTo>
                <a:lnTo>
                  <a:pt x="62" y="42"/>
                </a:lnTo>
                <a:lnTo>
                  <a:pt x="63" y="42"/>
                </a:lnTo>
                <a:lnTo>
                  <a:pt x="64" y="42"/>
                </a:lnTo>
                <a:lnTo>
                  <a:pt x="65" y="42"/>
                </a:lnTo>
                <a:lnTo>
                  <a:pt x="66" y="42"/>
                </a:lnTo>
                <a:lnTo>
                  <a:pt x="66" y="43"/>
                </a:lnTo>
                <a:lnTo>
                  <a:pt x="67" y="42"/>
                </a:lnTo>
                <a:lnTo>
                  <a:pt x="68" y="42"/>
                </a:lnTo>
                <a:lnTo>
                  <a:pt x="69" y="42"/>
                </a:lnTo>
                <a:lnTo>
                  <a:pt x="70" y="41"/>
                </a:lnTo>
                <a:lnTo>
                  <a:pt x="70" y="40"/>
                </a:lnTo>
                <a:lnTo>
                  <a:pt x="70" y="39"/>
                </a:lnTo>
                <a:lnTo>
                  <a:pt x="70" y="38"/>
                </a:lnTo>
                <a:lnTo>
                  <a:pt x="70" y="37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49" name="Freeform 218"/>
          <p:cNvSpPr>
            <a:spLocks/>
          </p:cNvSpPr>
          <p:nvPr/>
        </p:nvSpPr>
        <p:spPr bwMode="auto">
          <a:xfrm>
            <a:off x="1579531" y="5372827"/>
            <a:ext cx="22824" cy="34924"/>
          </a:xfrm>
          <a:custGeom>
            <a:avLst/>
            <a:gdLst>
              <a:gd name="T0" fmla="*/ 17 w 23"/>
              <a:gd name="T1" fmla="*/ 26 h 37"/>
              <a:gd name="T2" fmla="*/ 16 w 23"/>
              <a:gd name="T3" fmla="*/ 28 h 37"/>
              <a:gd name="T4" fmla="*/ 15 w 23"/>
              <a:gd name="T5" fmla="*/ 30 h 37"/>
              <a:gd name="T6" fmla="*/ 14 w 23"/>
              <a:gd name="T7" fmla="*/ 32 h 37"/>
              <a:gd name="T8" fmla="*/ 12 w 23"/>
              <a:gd name="T9" fmla="*/ 35 h 37"/>
              <a:gd name="T10" fmla="*/ 11 w 23"/>
              <a:gd name="T11" fmla="*/ 36 h 37"/>
              <a:gd name="T12" fmla="*/ 9 w 23"/>
              <a:gd name="T13" fmla="*/ 37 h 37"/>
              <a:gd name="T14" fmla="*/ 6 w 23"/>
              <a:gd name="T15" fmla="*/ 36 h 37"/>
              <a:gd name="T16" fmla="*/ 4 w 23"/>
              <a:gd name="T17" fmla="*/ 35 h 37"/>
              <a:gd name="T18" fmla="*/ 4 w 23"/>
              <a:gd name="T19" fmla="*/ 33 h 37"/>
              <a:gd name="T20" fmla="*/ 4 w 23"/>
              <a:gd name="T21" fmla="*/ 32 h 37"/>
              <a:gd name="T22" fmla="*/ 6 w 23"/>
              <a:gd name="T23" fmla="*/ 32 h 37"/>
              <a:gd name="T24" fmla="*/ 4 w 23"/>
              <a:gd name="T25" fmla="*/ 31 h 37"/>
              <a:gd name="T26" fmla="*/ 2 w 23"/>
              <a:gd name="T27" fmla="*/ 27 h 37"/>
              <a:gd name="T28" fmla="*/ 1 w 23"/>
              <a:gd name="T29" fmla="*/ 26 h 37"/>
              <a:gd name="T30" fmla="*/ 1 w 23"/>
              <a:gd name="T31" fmla="*/ 24 h 37"/>
              <a:gd name="T32" fmla="*/ 1 w 23"/>
              <a:gd name="T33" fmla="*/ 21 h 37"/>
              <a:gd name="T34" fmla="*/ 1 w 23"/>
              <a:gd name="T35" fmla="*/ 19 h 37"/>
              <a:gd name="T36" fmla="*/ 1 w 23"/>
              <a:gd name="T37" fmla="*/ 16 h 37"/>
              <a:gd name="T38" fmla="*/ 2 w 23"/>
              <a:gd name="T39" fmla="*/ 13 h 37"/>
              <a:gd name="T40" fmla="*/ 4 w 23"/>
              <a:gd name="T41" fmla="*/ 13 h 37"/>
              <a:gd name="T42" fmla="*/ 5 w 23"/>
              <a:gd name="T43" fmla="*/ 11 h 37"/>
              <a:gd name="T44" fmla="*/ 8 w 23"/>
              <a:gd name="T45" fmla="*/ 9 h 37"/>
              <a:gd name="T46" fmla="*/ 10 w 23"/>
              <a:gd name="T47" fmla="*/ 8 h 37"/>
              <a:gd name="T48" fmla="*/ 11 w 23"/>
              <a:gd name="T49" fmla="*/ 10 h 37"/>
              <a:gd name="T50" fmla="*/ 11 w 23"/>
              <a:gd name="T51" fmla="*/ 13 h 37"/>
              <a:gd name="T52" fmla="*/ 13 w 23"/>
              <a:gd name="T53" fmla="*/ 12 h 37"/>
              <a:gd name="T54" fmla="*/ 16 w 23"/>
              <a:gd name="T55" fmla="*/ 11 h 37"/>
              <a:gd name="T56" fmla="*/ 17 w 23"/>
              <a:gd name="T57" fmla="*/ 8 h 37"/>
              <a:gd name="T58" fmla="*/ 17 w 23"/>
              <a:gd name="T59" fmla="*/ 6 h 37"/>
              <a:gd name="T60" fmla="*/ 17 w 23"/>
              <a:gd name="T61" fmla="*/ 3 h 37"/>
              <a:gd name="T62" fmla="*/ 18 w 23"/>
              <a:gd name="T63" fmla="*/ 1 h 37"/>
              <a:gd name="T64" fmla="*/ 20 w 23"/>
              <a:gd name="T65" fmla="*/ 0 h 37"/>
              <a:gd name="T66" fmla="*/ 23 w 23"/>
              <a:gd name="T67" fmla="*/ 0 h 37"/>
              <a:gd name="T68" fmla="*/ 23 w 23"/>
              <a:gd name="T69" fmla="*/ 2 h 37"/>
              <a:gd name="T70" fmla="*/ 23 w 23"/>
              <a:gd name="T71" fmla="*/ 5 h 37"/>
              <a:gd name="T72" fmla="*/ 23 w 23"/>
              <a:gd name="T73" fmla="*/ 8 h 37"/>
              <a:gd name="T74" fmla="*/ 23 w 23"/>
              <a:gd name="T75" fmla="*/ 11 h 37"/>
              <a:gd name="T76" fmla="*/ 23 w 23"/>
              <a:gd name="T77" fmla="*/ 13 h 37"/>
              <a:gd name="T78" fmla="*/ 23 w 23"/>
              <a:gd name="T79" fmla="*/ 17 h 37"/>
              <a:gd name="T80" fmla="*/ 22 w 23"/>
              <a:gd name="T81" fmla="*/ 19 h 37"/>
              <a:gd name="T82" fmla="*/ 19 w 23"/>
              <a:gd name="T83" fmla="*/ 22 h 37"/>
              <a:gd name="T84" fmla="*/ 17 w 23"/>
              <a:gd name="T85" fmla="*/ 25 h 37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37"/>
              <a:gd name="T131" fmla="*/ 23 w 23"/>
              <a:gd name="T132" fmla="*/ 37 h 37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37">
                <a:moveTo>
                  <a:pt x="17" y="25"/>
                </a:moveTo>
                <a:lnTo>
                  <a:pt x="17" y="26"/>
                </a:lnTo>
                <a:lnTo>
                  <a:pt x="17" y="27"/>
                </a:lnTo>
                <a:lnTo>
                  <a:pt x="16" y="28"/>
                </a:lnTo>
                <a:lnTo>
                  <a:pt x="16" y="29"/>
                </a:lnTo>
                <a:lnTo>
                  <a:pt x="15" y="29"/>
                </a:lnTo>
                <a:lnTo>
                  <a:pt x="15" y="30"/>
                </a:lnTo>
                <a:lnTo>
                  <a:pt x="15" y="31"/>
                </a:lnTo>
                <a:lnTo>
                  <a:pt x="14" y="32"/>
                </a:lnTo>
                <a:lnTo>
                  <a:pt x="13" y="33"/>
                </a:lnTo>
                <a:lnTo>
                  <a:pt x="13" y="34"/>
                </a:lnTo>
                <a:lnTo>
                  <a:pt x="12" y="35"/>
                </a:lnTo>
                <a:lnTo>
                  <a:pt x="11" y="35"/>
                </a:lnTo>
                <a:lnTo>
                  <a:pt x="11" y="36"/>
                </a:lnTo>
                <a:lnTo>
                  <a:pt x="11" y="37"/>
                </a:lnTo>
                <a:lnTo>
                  <a:pt x="10" y="37"/>
                </a:lnTo>
                <a:lnTo>
                  <a:pt x="9" y="37"/>
                </a:lnTo>
                <a:lnTo>
                  <a:pt x="8" y="37"/>
                </a:lnTo>
                <a:lnTo>
                  <a:pt x="7" y="36"/>
                </a:lnTo>
                <a:lnTo>
                  <a:pt x="6" y="36"/>
                </a:lnTo>
                <a:lnTo>
                  <a:pt x="5" y="36"/>
                </a:lnTo>
                <a:lnTo>
                  <a:pt x="5" y="35"/>
                </a:lnTo>
                <a:lnTo>
                  <a:pt x="4" y="35"/>
                </a:lnTo>
                <a:lnTo>
                  <a:pt x="4" y="34"/>
                </a:lnTo>
                <a:lnTo>
                  <a:pt x="4" y="33"/>
                </a:lnTo>
                <a:lnTo>
                  <a:pt x="4" y="32"/>
                </a:lnTo>
                <a:lnTo>
                  <a:pt x="5" y="32"/>
                </a:lnTo>
                <a:lnTo>
                  <a:pt x="6" y="32"/>
                </a:lnTo>
                <a:lnTo>
                  <a:pt x="5" y="32"/>
                </a:lnTo>
                <a:lnTo>
                  <a:pt x="4" y="31"/>
                </a:lnTo>
                <a:lnTo>
                  <a:pt x="4" y="30"/>
                </a:lnTo>
                <a:lnTo>
                  <a:pt x="3" y="27"/>
                </a:lnTo>
                <a:lnTo>
                  <a:pt x="2" y="27"/>
                </a:lnTo>
                <a:lnTo>
                  <a:pt x="2" y="26"/>
                </a:lnTo>
                <a:lnTo>
                  <a:pt x="1" y="26"/>
                </a:lnTo>
                <a:lnTo>
                  <a:pt x="0" y="26"/>
                </a:lnTo>
                <a:lnTo>
                  <a:pt x="1" y="25"/>
                </a:lnTo>
                <a:lnTo>
                  <a:pt x="1" y="24"/>
                </a:lnTo>
                <a:lnTo>
                  <a:pt x="1" y="23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1" y="13"/>
                </a:lnTo>
                <a:lnTo>
                  <a:pt x="2" y="13"/>
                </a:lnTo>
                <a:lnTo>
                  <a:pt x="3" y="13"/>
                </a:lnTo>
                <a:lnTo>
                  <a:pt x="4" y="13"/>
                </a:lnTo>
                <a:lnTo>
                  <a:pt x="4" y="12"/>
                </a:lnTo>
                <a:lnTo>
                  <a:pt x="5" y="11"/>
                </a:lnTo>
                <a:lnTo>
                  <a:pt x="6" y="10"/>
                </a:lnTo>
                <a:lnTo>
                  <a:pt x="7" y="9"/>
                </a:lnTo>
                <a:lnTo>
                  <a:pt x="8" y="9"/>
                </a:lnTo>
                <a:lnTo>
                  <a:pt x="8" y="8"/>
                </a:lnTo>
                <a:lnTo>
                  <a:pt x="9" y="8"/>
                </a:lnTo>
                <a:lnTo>
                  <a:pt x="10" y="8"/>
                </a:lnTo>
                <a:lnTo>
                  <a:pt x="10" y="9"/>
                </a:lnTo>
                <a:lnTo>
                  <a:pt x="11" y="9"/>
                </a:lnTo>
                <a:lnTo>
                  <a:pt x="11" y="10"/>
                </a:lnTo>
                <a:lnTo>
                  <a:pt x="11" y="11"/>
                </a:lnTo>
                <a:lnTo>
                  <a:pt x="11" y="12"/>
                </a:lnTo>
                <a:lnTo>
                  <a:pt x="11" y="13"/>
                </a:lnTo>
                <a:lnTo>
                  <a:pt x="12" y="13"/>
                </a:lnTo>
                <a:lnTo>
                  <a:pt x="13" y="13"/>
                </a:lnTo>
                <a:lnTo>
                  <a:pt x="13" y="12"/>
                </a:lnTo>
                <a:lnTo>
                  <a:pt x="14" y="12"/>
                </a:lnTo>
                <a:lnTo>
                  <a:pt x="15" y="12"/>
                </a:lnTo>
                <a:lnTo>
                  <a:pt x="16" y="11"/>
                </a:lnTo>
                <a:lnTo>
                  <a:pt x="16" y="10"/>
                </a:lnTo>
                <a:lnTo>
                  <a:pt x="17" y="9"/>
                </a:lnTo>
                <a:lnTo>
                  <a:pt x="17" y="8"/>
                </a:lnTo>
                <a:lnTo>
                  <a:pt x="17" y="7"/>
                </a:lnTo>
                <a:lnTo>
                  <a:pt x="17" y="6"/>
                </a:lnTo>
                <a:lnTo>
                  <a:pt x="17" y="5"/>
                </a:lnTo>
                <a:lnTo>
                  <a:pt x="17" y="4"/>
                </a:lnTo>
                <a:lnTo>
                  <a:pt x="17" y="3"/>
                </a:lnTo>
                <a:lnTo>
                  <a:pt x="17" y="2"/>
                </a:lnTo>
                <a:lnTo>
                  <a:pt x="18" y="1"/>
                </a:lnTo>
                <a:lnTo>
                  <a:pt x="19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3" y="0"/>
                </a:lnTo>
                <a:lnTo>
                  <a:pt x="23" y="1"/>
                </a:lnTo>
                <a:lnTo>
                  <a:pt x="23" y="2"/>
                </a:lnTo>
                <a:lnTo>
                  <a:pt x="23" y="3"/>
                </a:lnTo>
                <a:lnTo>
                  <a:pt x="23" y="4"/>
                </a:lnTo>
                <a:lnTo>
                  <a:pt x="23" y="5"/>
                </a:lnTo>
                <a:lnTo>
                  <a:pt x="23" y="6"/>
                </a:lnTo>
                <a:lnTo>
                  <a:pt x="23" y="7"/>
                </a:lnTo>
                <a:lnTo>
                  <a:pt x="23" y="8"/>
                </a:lnTo>
                <a:lnTo>
                  <a:pt x="23" y="9"/>
                </a:lnTo>
                <a:lnTo>
                  <a:pt x="23" y="10"/>
                </a:lnTo>
                <a:lnTo>
                  <a:pt x="23" y="11"/>
                </a:lnTo>
                <a:lnTo>
                  <a:pt x="23" y="12"/>
                </a:lnTo>
                <a:lnTo>
                  <a:pt x="23" y="13"/>
                </a:lnTo>
                <a:lnTo>
                  <a:pt x="23" y="15"/>
                </a:lnTo>
                <a:lnTo>
                  <a:pt x="23" y="16"/>
                </a:lnTo>
                <a:lnTo>
                  <a:pt x="23" y="17"/>
                </a:lnTo>
                <a:lnTo>
                  <a:pt x="23" y="18"/>
                </a:lnTo>
                <a:lnTo>
                  <a:pt x="22" y="19"/>
                </a:lnTo>
                <a:lnTo>
                  <a:pt x="21" y="20"/>
                </a:lnTo>
                <a:lnTo>
                  <a:pt x="20" y="21"/>
                </a:lnTo>
                <a:lnTo>
                  <a:pt x="19" y="22"/>
                </a:lnTo>
                <a:lnTo>
                  <a:pt x="18" y="23"/>
                </a:lnTo>
                <a:lnTo>
                  <a:pt x="18" y="24"/>
                </a:lnTo>
                <a:lnTo>
                  <a:pt x="17" y="25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50" name="Freeform 219"/>
          <p:cNvSpPr>
            <a:spLocks/>
          </p:cNvSpPr>
          <p:nvPr/>
        </p:nvSpPr>
        <p:spPr bwMode="auto">
          <a:xfrm>
            <a:off x="1564647" y="5340735"/>
            <a:ext cx="17862" cy="22654"/>
          </a:xfrm>
          <a:custGeom>
            <a:avLst/>
            <a:gdLst>
              <a:gd name="T0" fmla="*/ 3 w 18"/>
              <a:gd name="T1" fmla="*/ 7 h 24"/>
              <a:gd name="T2" fmla="*/ 4 w 18"/>
              <a:gd name="T3" fmla="*/ 5 h 24"/>
              <a:gd name="T4" fmla="*/ 4 w 18"/>
              <a:gd name="T5" fmla="*/ 3 h 24"/>
              <a:gd name="T6" fmla="*/ 5 w 18"/>
              <a:gd name="T7" fmla="*/ 2 h 24"/>
              <a:gd name="T8" fmla="*/ 4 w 18"/>
              <a:gd name="T9" fmla="*/ 2 h 24"/>
              <a:gd name="T10" fmla="*/ 5 w 18"/>
              <a:gd name="T11" fmla="*/ 0 h 24"/>
              <a:gd name="T12" fmla="*/ 6 w 18"/>
              <a:gd name="T13" fmla="*/ 1 h 24"/>
              <a:gd name="T14" fmla="*/ 7 w 18"/>
              <a:gd name="T15" fmla="*/ 2 h 24"/>
              <a:gd name="T16" fmla="*/ 8 w 18"/>
              <a:gd name="T17" fmla="*/ 2 h 24"/>
              <a:gd name="T18" fmla="*/ 9 w 18"/>
              <a:gd name="T19" fmla="*/ 3 h 24"/>
              <a:gd name="T20" fmla="*/ 10 w 18"/>
              <a:gd name="T21" fmla="*/ 4 h 24"/>
              <a:gd name="T22" fmla="*/ 12 w 18"/>
              <a:gd name="T23" fmla="*/ 6 h 24"/>
              <a:gd name="T24" fmla="*/ 13 w 18"/>
              <a:gd name="T25" fmla="*/ 8 h 24"/>
              <a:gd name="T26" fmla="*/ 14 w 18"/>
              <a:gd name="T27" fmla="*/ 8 h 24"/>
              <a:gd name="T28" fmla="*/ 15 w 18"/>
              <a:gd name="T29" fmla="*/ 9 h 24"/>
              <a:gd name="T30" fmla="*/ 16 w 18"/>
              <a:gd name="T31" fmla="*/ 11 h 24"/>
              <a:gd name="T32" fmla="*/ 16 w 18"/>
              <a:gd name="T33" fmla="*/ 13 h 24"/>
              <a:gd name="T34" fmla="*/ 17 w 18"/>
              <a:gd name="T35" fmla="*/ 15 h 24"/>
              <a:gd name="T36" fmla="*/ 18 w 18"/>
              <a:gd name="T37" fmla="*/ 16 h 24"/>
              <a:gd name="T38" fmla="*/ 18 w 18"/>
              <a:gd name="T39" fmla="*/ 18 h 24"/>
              <a:gd name="T40" fmla="*/ 17 w 18"/>
              <a:gd name="T41" fmla="*/ 20 h 24"/>
              <a:gd name="T42" fmla="*/ 17 w 18"/>
              <a:gd name="T43" fmla="*/ 21 h 24"/>
              <a:gd name="T44" fmla="*/ 16 w 18"/>
              <a:gd name="T45" fmla="*/ 23 h 24"/>
              <a:gd name="T46" fmla="*/ 15 w 18"/>
              <a:gd name="T47" fmla="*/ 24 h 24"/>
              <a:gd name="T48" fmla="*/ 13 w 18"/>
              <a:gd name="T49" fmla="*/ 23 h 24"/>
              <a:gd name="T50" fmla="*/ 12 w 18"/>
              <a:gd name="T51" fmla="*/ 22 h 24"/>
              <a:gd name="T52" fmla="*/ 13 w 18"/>
              <a:gd name="T53" fmla="*/ 21 h 24"/>
              <a:gd name="T54" fmla="*/ 12 w 18"/>
              <a:gd name="T55" fmla="*/ 20 h 24"/>
              <a:gd name="T56" fmla="*/ 10 w 18"/>
              <a:gd name="T57" fmla="*/ 19 h 24"/>
              <a:gd name="T58" fmla="*/ 9 w 18"/>
              <a:gd name="T59" fmla="*/ 20 h 24"/>
              <a:gd name="T60" fmla="*/ 9 w 18"/>
              <a:gd name="T61" fmla="*/ 21 h 24"/>
              <a:gd name="T62" fmla="*/ 8 w 18"/>
              <a:gd name="T63" fmla="*/ 23 h 24"/>
              <a:gd name="T64" fmla="*/ 8 w 18"/>
              <a:gd name="T65" fmla="*/ 21 h 24"/>
              <a:gd name="T66" fmla="*/ 7 w 18"/>
              <a:gd name="T67" fmla="*/ 21 h 24"/>
              <a:gd name="T68" fmla="*/ 7 w 18"/>
              <a:gd name="T69" fmla="*/ 19 h 24"/>
              <a:gd name="T70" fmla="*/ 7 w 18"/>
              <a:gd name="T71" fmla="*/ 17 h 24"/>
              <a:gd name="T72" fmla="*/ 7 w 18"/>
              <a:gd name="T73" fmla="*/ 16 h 24"/>
              <a:gd name="T74" fmla="*/ 7 w 18"/>
              <a:gd name="T75" fmla="*/ 15 h 24"/>
              <a:gd name="T76" fmla="*/ 7 w 18"/>
              <a:gd name="T77" fmla="*/ 15 h 24"/>
              <a:gd name="T78" fmla="*/ 6 w 18"/>
              <a:gd name="T79" fmla="*/ 16 h 24"/>
              <a:gd name="T80" fmla="*/ 6 w 18"/>
              <a:gd name="T81" fmla="*/ 15 h 24"/>
              <a:gd name="T82" fmla="*/ 7 w 18"/>
              <a:gd name="T83" fmla="*/ 14 h 24"/>
              <a:gd name="T84" fmla="*/ 7 w 18"/>
              <a:gd name="T85" fmla="*/ 12 h 24"/>
              <a:gd name="T86" fmla="*/ 6 w 18"/>
              <a:gd name="T87" fmla="*/ 11 h 24"/>
              <a:gd name="T88" fmla="*/ 4 w 18"/>
              <a:gd name="T89" fmla="*/ 11 h 24"/>
              <a:gd name="T90" fmla="*/ 2 w 18"/>
              <a:gd name="T91" fmla="*/ 10 h 24"/>
              <a:gd name="T92" fmla="*/ 1 w 18"/>
              <a:gd name="T93" fmla="*/ 9 h 24"/>
              <a:gd name="T94" fmla="*/ 0 w 18"/>
              <a:gd name="T95" fmla="*/ 8 h 24"/>
              <a:gd name="T96" fmla="*/ 1 w 18"/>
              <a:gd name="T97" fmla="*/ 8 h 2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8"/>
              <a:gd name="T148" fmla="*/ 0 h 24"/>
              <a:gd name="T149" fmla="*/ 18 w 18"/>
              <a:gd name="T150" fmla="*/ 24 h 2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8" h="24">
                <a:moveTo>
                  <a:pt x="2" y="8"/>
                </a:moveTo>
                <a:lnTo>
                  <a:pt x="3" y="7"/>
                </a:lnTo>
                <a:lnTo>
                  <a:pt x="4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4" y="2"/>
                </a:lnTo>
                <a:lnTo>
                  <a:pt x="5" y="2"/>
                </a:lnTo>
                <a:lnTo>
                  <a:pt x="4" y="2"/>
                </a:lnTo>
                <a:lnTo>
                  <a:pt x="4" y="1"/>
                </a:lnTo>
                <a:lnTo>
                  <a:pt x="5" y="0"/>
                </a:lnTo>
                <a:lnTo>
                  <a:pt x="6" y="0"/>
                </a:lnTo>
                <a:lnTo>
                  <a:pt x="6" y="1"/>
                </a:lnTo>
                <a:lnTo>
                  <a:pt x="7" y="1"/>
                </a:lnTo>
                <a:lnTo>
                  <a:pt x="7" y="2"/>
                </a:ln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9" y="4"/>
                </a:lnTo>
                <a:lnTo>
                  <a:pt x="10" y="4"/>
                </a:lnTo>
                <a:lnTo>
                  <a:pt x="11" y="5"/>
                </a:lnTo>
                <a:lnTo>
                  <a:pt x="12" y="6"/>
                </a:lnTo>
                <a:lnTo>
                  <a:pt x="13" y="7"/>
                </a:lnTo>
                <a:lnTo>
                  <a:pt x="13" y="8"/>
                </a:lnTo>
                <a:lnTo>
                  <a:pt x="14" y="8"/>
                </a:lnTo>
                <a:lnTo>
                  <a:pt x="14" y="9"/>
                </a:lnTo>
                <a:lnTo>
                  <a:pt x="15" y="9"/>
                </a:lnTo>
                <a:lnTo>
                  <a:pt x="15" y="10"/>
                </a:lnTo>
                <a:lnTo>
                  <a:pt x="16" y="11"/>
                </a:lnTo>
                <a:lnTo>
                  <a:pt x="16" y="12"/>
                </a:lnTo>
                <a:lnTo>
                  <a:pt x="16" y="13"/>
                </a:lnTo>
                <a:lnTo>
                  <a:pt x="17" y="14"/>
                </a:lnTo>
                <a:lnTo>
                  <a:pt x="17" y="15"/>
                </a:lnTo>
                <a:lnTo>
                  <a:pt x="18" y="15"/>
                </a:lnTo>
                <a:lnTo>
                  <a:pt x="18" y="16"/>
                </a:lnTo>
                <a:lnTo>
                  <a:pt x="18" y="17"/>
                </a:lnTo>
                <a:lnTo>
                  <a:pt x="18" y="18"/>
                </a:lnTo>
                <a:lnTo>
                  <a:pt x="18" y="19"/>
                </a:lnTo>
                <a:lnTo>
                  <a:pt x="17" y="20"/>
                </a:lnTo>
                <a:lnTo>
                  <a:pt x="17" y="21"/>
                </a:lnTo>
                <a:lnTo>
                  <a:pt x="16" y="22"/>
                </a:lnTo>
                <a:lnTo>
                  <a:pt x="16" y="23"/>
                </a:lnTo>
                <a:lnTo>
                  <a:pt x="16" y="24"/>
                </a:lnTo>
                <a:lnTo>
                  <a:pt x="15" y="24"/>
                </a:lnTo>
                <a:lnTo>
                  <a:pt x="14" y="23"/>
                </a:lnTo>
                <a:lnTo>
                  <a:pt x="13" y="23"/>
                </a:lnTo>
                <a:lnTo>
                  <a:pt x="12" y="22"/>
                </a:lnTo>
                <a:lnTo>
                  <a:pt x="12" y="21"/>
                </a:lnTo>
                <a:lnTo>
                  <a:pt x="13" y="21"/>
                </a:lnTo>
                <a:lnTo>
                  <a:pt x="13" y="20"/>
                </a:lnTo>
                <a:lnTo>
                  <a:pt x="12" y="20"/>
                </a:lnTo>
                <a:lnTo>
                  <a:pt x="11" y="19"/>
                </a:lnTo>
                <a:lnTo>
                  <a:pt x="10" y="19"/>
                </a:lnTo>
                <a:lnTo>
                  <a:pt x="9" y="19"/>
                </a:lnTo>
                <a:lnTo>
                  <a:pt x="9" y="20"/>
                </a:lnTo>
                <a:lnTo>
                  <a:pt x="9" y="21"/>
                </a:lnTo>
                <a:lnTo>
                  <a:pt x="9" y="22"/>
                </a:lnTo>
                <a:lnTo>
                  <a:pt x="8" y="23"/>
                </a:lnTo>
                <a:lnTo>
                  <a:pt x="8" y="22"/>
                </a:lnTo>
                <a:lnTo>
                  <a:pt x="8" y="21"/>
                </a:lnTo>
                <a:lnTo>
                  <a:pt x="7" y="21"/>
                </a:lnTo>
                <a:lnTo>
                  <a:pt x="7" y="20"/>
                </a:lnTo>
                <a:lnTo>
                  <a:pt x="7" y="19"/>
                </a:lnTo>
                <a:lnTo>
                  <a:pt x="7" y="18"/>
                </a:lnTo>
                <a:lnTo>
                  <a:pt x="7" y="17"/>
                </a:lnTo>
                <a:lnTo>
                  <a:pt x="7" y="16"/>
                </a:lnTo>
                <a:lnTo>
                  <a:pt x="7" y="15"/>
                </a:lnTo>
                <a:lnTo>
                  <a:pt x="6" y="15"/>
                </a:lnTo>
                <a:lnTo>
                  <a:pt x="6" y="16"/>
                </a:lnTo>
                <a:lnTo>
                  <a:pt x="6" y="15"/>
                </a:lnTo>
                <a:lnTo>
                  <a:pt x="7" y="15"/>
                </a:lnTo>
                <a:lnTo>
                  <a:pt x="7" y="14"/>
                </a:lnTo>
                <a:lnTo>
                  <a:pt x="7" y="13"/>
                </a:lnTo>
                <a:lnTo>
                  <a:pt x="7" y="12"/>
                </a:lnTo>
                <a:lnTo>
                  <a:pt x="6" y="12"/>
                </a:lnTo>
                <a:lnTo>
                  <a:pt x="6" y="11"/>
                </a:lnTo>
                <a:lnTo>
                  <a:pt x="5" y="11"/>
                </a:lnTo>
                <a:lnTo>
                  <a:pt x="4" y="11"/>
                </a:lnTo>
                <a:lnTo>
                  <a:pt x="3" y="11"/>
                </a:lnTo>
                <a:lnTo>
                  <a:pt x="2" y="10"/>
                </a:lnTo>
                <a:lnTo>
                  <a:pt x="1" y="10"/>
                </a:lnTo>
                <a:lnTo>
                  <a:pt x="1" y="9"/>
                </a:lnTo>
                <a:lnTo>
                  <a:pt x="0" y="9"/>
                </a:lnTo>
                <a:lnTo>
                  <a:pt x="0" y="8"/>
                </a:lnTo>
                <a:lnTo>
                  <a:pt x="1" y="8"/>
                </a:lnTo>
                <a:lnTo>
                  <a:pt x="2" y="8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51" name="Freeform 220"/>
          <p:cNvSpPr>
            <a:spLocks/>
          </p:cNvSpPr>
          <p:nvPr/>
        </p:nvSpPr>
        <p:spPr bwMode="auto">
          <a:xfrm>
            <a:off x="1554723" y="5309586"/>
            <a:ext cx="16869" cy="15102"/>
          </a:xfrm>
          <a:custGeom>
            <a:avLst/>
            <a:gdLst>
              <a:gd name="T0" fmla="*/ 10 w 17"/>
              <a:gd name="T1" fmla="*/ 15 h 16"/>
              <a:gd name="T2" fmla="*/ 8 w 17"/>
              <a:gd name="T3" fmla="*/ 14 h 16"/>
              <a:gd name="T4" fmla="*/ 6 w 17"/>
              <a:gd name="T5" fmla="*/ 15 h 16"/>
              <a:gd name="T6" fmla="*/ 5 w 17"/>
              <a:gd name="T7" fmla="*/ 14 h 16"/>
              <a:gd name="T8" fmla="*/ 4 w 17"/>
              <a:gd name="T9" fmla="*/ 12 h 16"/>
              <a:gd name="T10" fmla="*/ 3 w 17"/>
              <a:gd name="T11" fmla="*/ 11 h 16"/>
              <a:gd name="T12" fmla="*/ 1 w 17"/>
              <a:gd name="T13" fmla="*/ 11 h 16"/>
              <a:gd name="T14" fmla="*/ 0 w 17"/>
              <a:gd name="T15" fmla="*/ 9 h 16"/>
              <a:gd name="T16" fmla="*/ 1 w 17"/>
              <a:gd name="T17" fmla="*/ 9 h 16"/>
              <a:gd name="T18" fmla="*/ 1 w 17"/>
              <a:gd name="T19" fmla="*/ 7 h 16"/>
              <a:gd name="T20" fmla="*/ 0 w 17"/>
              <a:gd name="T21" fmla="*/ 6 h 16"/>
              <a:gd name="T22" fmla="*/ 1 w 17"/>
              <a:gd name="T23" fmla="*/ 5 h 16"/>
              <a:gd name="T24" fmla="*/ 2 w 17"/>
              <a:gd name="T25" fmla="*/ 4 h 16"/>
              <a:gd name="T26" fmla="*/ 4 w 17"/>
              <a:gd name="T27" fmla="*/ 4 h 16"/>
              <a:gd name="T28" fmla="*/ 3 w 17"/>
              <a:gd name="T29" fmla="*/ 3 h 16"/>
              <a:gd name="T30" fmla="*/ 4 w 17"/>
              <a:gd name="T31" fmla="*/ 3 h 16"/>
              <a:gd name="T32" fmla="*/ 4 w 17"/>
              <a:gd name="T33" fmla="*/ 2 h 16"/>
              <a:gd name="T34" fmla="*/ 4 w 17"/>
              <a:gd name="T35" fmla="*/ 2 h 16"/>
              <a:gd name="T36" fmla="*/ 5 w 17"/>
              <a:gd name="T37" fmla="*/ 1 h 16"/>
              <a:gd name="T38" fmla="*/ 6 w 17"/>
              <a:gd name="T39" fmla="*/ 0 h 16"/>
              <a:gd name="T40" fmla="*/ 6 w 17"/>
              <a:gd name="T41" fmla="*/ 2 h 16"/>
              <a:gd name="T42" fmla="*/ 6 w 17"/>
              <a:gd name="T43" fmla="*/ 2 h 16"/>
              <a:gd name="T44" fmla="*/ 7 w 17"/>
              <a:gd name="T45" fmla="*/ 3 h 16"/>
              <a:gd name="T46" fmla="*/ 8 w 17"/>
              <a:gd name="T47" fmla="*/ 3 h 16"/>
              <a:gd name="T48" fmla="*/ 8 w 17"/>
              <a:gd name="T49" fmla="*/ 2 h 16"/>
              <a:gd name="T50" fmla="*/ 10 w 17"/>
              <a:gd name="T51" fmla="*/ 2 h 16"/>
              <a:gd name="T52" fmla="*/ 10 w 17"/>
              <a:gd name="T53" fmla="*/ 3 h 16"/>
              <a:gd name="T54" fmla="*/ 12 w 17"/>
              <a:gd name="T55" fmla="*/ 4 h 16"/>
              <a:gd name="T56" fmla="*/ 12 w 17"/>
              <a:gd name="T57" fmla="*/ 6 h 16"/>
              <a:gd name="T58" fmla="*/ 13 w 17"/>
              <a:gd name="T59" fmla="*/ 7 h 16"/>
              <a:gd name="T60" fmla="*/ 13 w 17"/>
              <a:gd name="T61" fmla="*/ 9 h 16"/>
              <a:gd name="T62" fmla="*/ 14 w 17"/>
              <a:gd name="T63" fmla="*/ 10 h 16"/>
              <a:gd name="T64" fmla="*/ 16 w 17"/>
              <a:gd name="T65" fmla="*/ 11 h 16"/>
              <a:gd name="T66" fmla="*/ 17 w 17"/>
              <a:gd name="T67" fmla="*/ 12 h 16"/>
              <a:gd name="T68" fmla="*/ 16 w 17"/>
              <a:gd name="T69" fmla="*/ 14 h 16"/>
              <a:gd name="T70" fmla="*/ 14 w 17"/>
              <a:gd name="T71" fmla="*/ 14 h 16"/>
              <a:gd name="T72" fmla="*/ 14 w 17"/>
              <a:gd name="T73" fmla="*/ 15 h 16"/>
              <a:gd name="T74" fmla="*/ 12 w 17"/>
              <a:gd name="T75" fmla="*/ 16 h 16"/>
              <a:gd name="T76" fmla="*/ 11 w 17"/>
              <a:gd name="T77" fmla="*/ 15 h 1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17"/>
              <a:gd name="T118" fmla="*/ 0 h 16"/>
              <a:gd name="T119" fmla="*/ 17 w 17"/>
              <a:gd name="T120" fmla="*/ 16 h 1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17" h="16">
                <a:moveTo>
                  <a:pt x="10" y="15"/>
                </a:moveTo>
                <a:lnTo>
                  <a:pt x="10" y="15"/>
                </a:lnTo>
                <a:lnTo>
                  <a:pt x="9" y="14"/>
                </a:lnTo>
                <a:lnTo>
                  <a:pt x="8" y="14"/>
                </a:lnTo>
                <a:lnTo>
                  <a:pt x="7" y="14"/>
                </a:lnTo>
                <a:lnTo>
                  <a:pt x="6" y="15"/>
                </a:lnTo>
                <a:lnTo>
                  <a:pt x="6" y="14"/>
                </a:lnTo>
                <a:lnTo>
                  <a:pt x="5" y="14"/>
                </a:lnTo>
                <a:lnTo>
                  <a:pt x="4" y="13"/>
                </a:lnTo>
                <a:lnTo>
                  <a:pt x="4" y="12"/>
                </a:lnTo>
                <a:lnTo>
                  <a:pt x="3" y="12"/>
                </a:lnTo>
                <a:lnTo>
                  <a:pt x="3" y="11"/>
                </a:lnTo>
                <a:lnTo>
                  <a:pt x="2" y="11"/>
                </a:lnTo>
                <a:lnTo>
                  <a:pt x="1" y="11"/>
                </a:lnTo>
                <a:lnTo>
                  <a:pt x="0" y="10"/>
                </a:lnTo>
                <a:lnTo>
                  <a:pt x="0" y="9"/>
                </a:lnTo>
                <a:lnTo>
                  <a:pt x="1" y="9"/>
                </a:lnTo>
                <a:lnTo>
                  <a:pt x="1" y="8"/>
                </a:lnTo>
                <a:lnTo>
                  <a:pt x="1" y="7"/>
                </a:lnTo>
                <a:lnTo>
                  <a:pt x="1" y="6"/>
                </a:lnTo>
                <a:lnTo>
                  <a:pt x="0" y="6"/>
                </a:lnTo>
                <a:lnTo>
                  <a:pt x="1" y="6"/>
                </a:lnTo>
                <a:lnTo>
                  <a:pt x="1" y="5"/>
                </a:lnTo>
                <a:lnTo>
                  <a:pt x="2" y="5"/>
                </a:lnTo>
                <a:lnTo>
                  <a:pt x="2" y="4"/>
                </a:lnTo>
                <a:lnTo>
                  <a:pt x="3" y="4"/>
                </a:lnTo>
                <a:lnTo>
                  <a:pt x="4" y="4"/>
                </a:lnTo>
                <a:lnTo>
                  <a:pt x="3" y="4"/>
                </a:lnTo>
                <a:lnTo>
                  <a:pt x="3" y="3"/>
                </a:lnTo>
                <a:lnTo>
                  <a:pt x="4" y="3"/>
                </a:lnTo>
                <a:lnTo>
                  <a:pt x="4" y="2"/>
                </a:lnTo>
                <a:lnTo>
                  <a:pt x="4" y="3"/>
                </a:lnTo>
                <a:lnTo>
                  <a:pt x="4" y="2"/>
                </a:lnTo>
                <a:lnTo>
                  <a:pt x="4" y="1"/>
                </a:lnTo>
                <a:lnTo>
                  <a:pt x="5" y="1"/>
                </a:lnTo>
                <a:lnTo>
                  <a:pt x="5" y="0"/>
                </a:lnTo>
                <a:lnTo>
                  <a:pt x="6" y="0"/>
                </a:lnTo>
                <a:lnTo>
                  <a:pt x="6" y="1"/>
                </a:lnTo>
                <a:lnTo>
                  <a:pt x="6" y="2"/>
                </a:lnTo>
                <a:lnTo>
                  <a:pt x="5" y="2"/>
                </a:lnTo>
                <a:lnTo>
                  <a:pt x="6" y="2"/>
                </a:lnTo>
                <a:lnTo>
                  <a:pt x="7" y="2"/>
                </a:lnTo>
                <a:lnTo>
                  <a:pt x="7" y="3"/>
                </a:lnTo>
                <a:lnTo>
                  <a:pt x="8" y="3"/>
                </a:lnTo>
                <a:lnTo>
                  <a:pt x="8" y="2"/>
                </a:lnTo>
                <a:lnTo>
                  <a:pt x="9" y="2"/>
                </a:lnTo>
                <a:lnTo>
                  <a:pt x="10" y="2"/>
                </a:lnTo>
                <a:lnTo>
                  <a:pt x="10" y="3"/>
                </a:lnTo>
                <a:lnTo>
                  <a:pt x="11" y="3"/>
                </a:lnTo>
                <a:lnTo>
                  <a:pt x="12" y="4"/>
                </a:lnTo>
                <a:lnTo>
                  <a:pt x="12" y="5"/>
                </a:lnTo>
                <a:lnTo>
                  <a:pt x="12" y="6"/>
                </a:lnTo>
                <a:lnTo>
                  <a:pt x="12" y="7"/>
                </a:lnTo>
                <a:lnTo>
                  <a:pt x="13" y="7"/>
                </a:lnTo>
                <a:lnTo>
                  <a:pt x="13" y="8"/>
                </a:lnTo>
                <a:lnTo>
                  <a:pt x="13" y="9"/>
                </a:lnTo>
                <a:lnTo>
                  <a:pt x="14" y="9"/>
                </a:lnTo>
                <a:lnTo>
                  <a:pt x="14" y="10"/>
                </a:lnTo>
                <a:lnTo>
                  <a:pt x="15" y="10"/>
                </a:lnTo>
                <a:lnTo>
                  <a:pt x="16" y="11"/>
                </a:lnTo>
                <a:lnTo>
                  <a:pt x="17" y="11"/>
                </a:lnTo>
                <a:lnTo>
                  <a:pt x="17" y="12"/>
                </a:lnTo>
                <a:lnTo>
                  <a:pt x="17" y="13"/>
                </a:lnTo>
                <a:lnTo>
                  <a:pt x="16" y="14"/>
                </a:lnTo>
                <a:lnTo>
                  <a:pt x="15" y="14"/>
                </a:lnTo>
                <a:lnTo>
                  <a:pt x="14" y="14"/>
                </a:lnTo>
                <a:lnTo>
                  <a:pt x="15" y="15"/>
                </a:lnTo>
                <a:lnTo>
                  <a:pt x="14" y="15"/>
                </a:lnTo>
                <a:lnTo>
                  <a:pt x="13" y="16"/>
                </a:lnTo>
                <a:lnTo>
                  <a:pt x="12" y="16"/>
                </a:lnTo>
                <a:lnTo>
                  <a:pt x="11" y="16"/>
                </a:lnTo>
                <a:lnTo>
                  <a:pt x="11" y="15"/>
                </a:lnTo>
                <a:lnTo>
                  <a:pt x="10" y="15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52" name="Freeform 221"/>
          <p:cNvSpPr>
            <a:spLocks/>
          </p:cNvSpPr>
          <p:nvPr/>
        </p:nvSpPr>
        <p:spPr bwMode="auto">
          <a:xfrm>
            <a:off x="1567623" y="5429461"/>
            <a:ext cx="20839" cy="20766"/>
          </a:xfrm>
          <a:custGeom>
            <a:avLst/>
            <a:gdLst>
              <a:gd name="T0" fmla="*/ 12 w 21"/>
              <a:gd name="T1" fmla="*/ 21 h 22"/>
              <a:gd name="T2" fmla="*/ 11 w 21"/>
              <a:gd name="T3" fmla="*/ 21 h 22"/>
              <a:gd name="T4" fmla="*/ 10 w 21"/>
              <a:gd name="T5" fmla="*/ 19 h 22"/>
              <a:gd name="T6" fmla="*/ 12 w 21"/>
              <a:gd name="T7" fmla="*/ 17 h 22"/>
              <a:gd name="T8" fmla="*/ 12 w 21"/>
              <a:gd name="T9" fmla="*/ 17 h 22"/>
              <a:gd name="T10" fmla="*/ 13 w 21"/>
              <a:gd name="T11" fmla="*/ 15 h 22"/>
              <a:gd name="T12" fmla="*/ 14 w 21"/>
              <a:gd name="T13" fmla="*/ 13 h 22"/>
              <a:gd name="T14" fmla="*/ 11 w 21"/>
              <a:gd name="T15" fmla="*/ 13 h 22"/>
              <a:gd name="T16" fmla="*/ 10 w 21"/>
              <a:gd name="T17" fmla="*/ 15 h 22"/>
              <a:gd name="T18" fmla="*/ 10 w 21"/>
              <a:gd name="T19" fmla="*/ 17 h 22"/>
              <a:gd name="T20" fmla="*/ 9 w 21"/>
              <a:gd name="T21" fmla="*/ 16 h 22"/>
              <a:gd name="T22" fmla="*/ 10 w 21"/>
              <a:gd name="T23" fmla="*/ 14 h 22"/>
              <a:gd name="T24" fmla="*/ 11 w 21"/>
              <a:gd name="T25" fmla="*/ 12 h 22"/>
              <a:gd name="T26" fmla="*/ 11 w 21"/>
              <a:gd name="T27" fmla="*/ 10 h 22"/>
              <a:gd name="T28" fmla="*/ 12 w 21"/>
              <a:gd name="T29" fmla="*/ 7 h 22"/>
              <a:gd name="T30" fmla="*/ 11 w 21"/>
              <a:gd name="T31" fmla="*/ 4 h 22"/>
              <a:gd name="T32" fmla="*/ 10 w 21"/>
              <a:gd name="T33" fmla="*/ 4 h 22"/>
              <a:gd name="T34" fmla="*/ 8 w 21"/>
              <a:gd name="T35" fmla="*/ 4 h 22"/>
              <a:gd name="T36" fmla="*/ 5 w 21"/>
              <a:gd name="T37" fmla="*/ 5 h 22"/>
              <a:gd name="T38" fmla="*/ 4 w 21"/>
              <a:gd name="T39" fmla="*/ 6 h 22"/>
              <a:gd name="T40" fmla="*/ 2 w 21"/>
              <a:gd name="T41" fmla="*/ 9 h 22"/>
              <a:gd name="T42" fmla="*/ 1 w 21"/>
              <a:gd name="T43" fmla="*/ 10 h 22"/>
              <a:gd name="T44" fmla="*/ 0 w 21"/>
              <a:gd name="T45" fmla="*/ 10 h 22"/>
              <a:gd name="T46" fmla="*/ 1 w 21"/>
              <a:gd name="T47" fmla="*/ 9 h 22"/>
              <a:gd name="T48" fmla="*/ 3 w 21"/>
              <a:gd name="T49" fmla="*/ 7 h 22"/>
              <a:gd name="T50" fmla="*/ 4 w 21"/>
              <a:gd name="T51" fmla="*/ 4 h 22"/>
              <a:gd name="T52" fmla="*/ 7 w 21"/>
              <a:gd name="T53" fmla="*/ 3 h 22"/>
              <a:gd name="T54" fmla="*/ 10 w 21"/>
              <a:gd name="T55" fmla="*/ 3 h 22"/>
              <a:gd name="T56" fmla="*/ 12 w 21"/>
              <a:gd name="T57" fmla="*/ 3 h 22"/>
              <a:gd name="T58" fmla="*/ 15 w 21"/>
              <a:gd name="T59" fmla="*/ 1 h 22"/>
              <a:gd name="T60" fmla="*/ 17 w 21"/>
              <a:gd name="T61" fmla="*/ 0 h 22"/>
              <a:gd name="T62" fmla="*/ 19 w 21"/>
              <a:gd name="T63" fmla="*/ 1 h 22"/>
              <a:gd name="T64" fmla="*/ 19 w 21"/>
              <a:gd name="T65" fmla="*/ 4 h 22"/>
              <a:gd name="T66" fmla="*/ 20 w 21"/>
              <a:gd name="T67" fmla="*/ 6 h 22"/>
              <a:gd name="T68" fmla="*/ 21 w 21"/>
              <a:gd name="T69" fmla="*/ 8 h 22"/>
              <a:gd name="T70" fmla="*/ 20 w 21"/>
              <a:gd name="T71" fmla="*/ 10 h 22"/>
              <a:gd name="T72" fmla="*/ 18 w 21"/>
              <a:gd name="T73" fmla="*/ 10 h 22"/>
              <a:gd name="T74" fmla="*/ 17 w 21"/>
              <a:gd name="T75" fmla="*/ 10 h 22"/>
              <a:gd name="T76" fmla="*/ 16 w 21"/>
              <a:gd name="T77" fmla="*/ 12 h 22"/>
              <a:gd name="T78" fmla="*/ 16 w 21"/>
              <a:gd name="T79" fmla="*/ 14 h 22"/>
              <a:gd name="T80" fmla="*/ 16 w 21"/>
              <a:gd name="T81" fmla="*/ 16 h 22"/>
              <a:gd name="T82" fmla="*/ 15 w 21"/>
              <a:gd name="T83" fmla="*/ 17 h 22"/>
              <a:gd name="T84" fmla="*/ 13 w 21"/>
              <a:gd name="T85" fmla="*/ 19 h 2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2"/>
              <a:gd name="T131" fmla="*/ 21 w 21"/>
              <a:gd name="T132" fmla="*/ 22 h 2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2">
                <a:moveTo>
                  <a:pt x="13" y="20"/>
                </a:moveTo>
                <a:lnTo>
                  <a:pt x="13" y="21"/>
                </a:lnTo>
                <a:lnTo>
                  <a:pt x="12" y="21"/>
                </a:lnTo>
                <a:lnTo>
                  <a:pt x="12" y="22"/>
                </a:lnTo>
                <a:lnTo>
                  <a:pt x="11" y="22"/>
                </a:lnTo>
                <a:lnTo>
                  <a:pt x="11" y="21"/>
                </a:lnTo>
                <a:lnTo>
                  <a:pt x="10" y="21"/>
                </a:lnTo>
                <a:lnTo>
                  <a:pt x="10" y="20"/>
                </a:lnTo>
                <a:lnTo>
                  <a:pt x="10" y="19"/>
                </a:lnTo>
                <a:lnTo>
                  <a:pt x="11" y="18"/>
                </a:lnTo>
                <a:lnTo>
                  <a:pt x="11" y="17"/>
                </a:lnTo>
                <a:lnTo>
                  <a:pt x="12" y="17"/>
                </a:lnTo>
                <a:lnTo>
                  <a:pt x="12" y="16"/>
                </a:lnTo>
                <a:lnTo>
                  <a:pt x="12" y="17"/>
                </a:lnTo>
                <a:lnTo>
                  <a:pt x="13" y="17"/>
                </a:lnTo>
                <a:lnTo>
                  <a:pt x="13" y="16"/>
                </a:lnTo>
                <a:lnTo>
                  <a:pt x="13" y="15"/>
                </a:lnTo>
                <a:lnTo>
                  <a:pt x="13" y="14"/>
                </a:lnTo>
                <a:lnTo>
                  <a:pt x="14" y="14"/>
                </a:lnTo>
                <a:lnTo>
                  <a:pt x="14" y="13"/>
                </a:lnTo>
                <a:lnTo>
                  <a:pt x="13" y="13"/>
                </a:lnTo>
                <a:lnTo>
                  <a:pt x="12" y="13"/>
                </a:lnTo>
                <a:lnTo>
                  <a:pt x="11" y="13"/>
                </a:lnTo>
                <a:lnTo>
                  <a:pt x="10" y="13"/>
                </a:lnTo>
                <a:lnTo>
                  <a:pt x="10" y="14"/>
                </a:lnTo>
                <a:lnTo>
                  <a:pt x="10" y="15"/>
                </a:lnTo>
                <a:lnTo>
                  <a:pt x="10" y="16"/>
                </a:lnTo>
                <a:lnTo>
                  <a:pt x="10" y="17"/>
                </a:lnTo>
                <a:lnTo>
                  <a:pt x="9" y="17"/>
                </a:lnTo>
                <a:lnTo>
                  <a:pt x="8" y="17"/>
                </a:lnTo>
                <a:lnTo>
                  <a:pt x="9" y="16"/>
                </a:lnTo>
                <a:lnTo>
                  <a:pt x="9" y="15"/>
                </a:lnTo>
                <a:lnTo>
                  <a:pt x="10" y="15"/>
                </a:lnTo>
                <a:lnTo>
                  <a:pt x="10" y="14"/>
                </a:lnTo>
                <a:lnTo>
                  <a:pt x="10" y="13"/>
                </a:lnTo>
                <a:lnTo>
                  <a:pt x="10" y="12"/>
                </a:lnTo>
                <a:lnTo>
                  <a:pt x="11" y="12"/>
                </a:lnTo>
                <a:lnTo>
                  <a:pt x="11" y="11"/>
                </a:lnTo>
                <a:lnTo>
                  <a:pt x="11" y="10"/>
                </a:lnTo>
                <a:lnTo>
                  <a:pt x="12" y="9"/>
                </a:lnTo>
                <a:lnTo>
                  <a:pt x="12" y="8"/>
                </a:lnTo>
                <a:lnTo>
                  <a:pt x="12" y="7"/>
                </a:lnTo>
                <a:lnTo>
                  <a:pt x="12" y="6"/>
                </a:lnTo>
                <a:lnTo>
                  <a:pt x="11" y="5"/>
                </a:lnTo>
                <a:lnTo>
                  <a:pt x="11" y="4"/>
                </a:lnTo>
                <a:lnTo>
                  <a:pt x="10" y="4"/>
                </a:lnTo>
                <a:lnTo>
                  <a:pt x="9" y="4"/>
                </a:lnTo>
                <a:lnTo>
                  <a:pt x="8" y="4"/>
                </a:lnTo>
                <a:lnTo>
                  <a:pt x="7" y="5"/>
                </a:lnTo>
                <a:lnTo>
                  <a:pt x="6" y="5"/>
                </a:lnTo>
                <a:lnTo>
                  <a:pt x="5" y="5"/>
                </a:lnTo>
                <a:lnTo>
                  <a:pt x="4" y="5"/>
                </a:lnTo>
                <a:lnTo>
                  <a:pt x="4" y="6"/>
                </a:lnTo>
                <a:lnTo>
                  <a:pt x="3" y="7"/>
                </a:lnTo>
                <a:lnTo>
                  <a:pt x="2" y="8"/>
                </a:lnTo>
                <a:lnTo>
                  <a:pt x="2" y="9"/>
                </a:lnTo>
                <a:lnTo>
                  <a:pt x="1" y="9"/>
                </a:lnTo>
                <a:lnTo>
                  <a:pt x="1" y="10"/>
                </a:lnTo>
                <a:lnTo>
                  <a:pt x="1" y="11"/>
                </a:lnTo>
                <a:lnTo>
                  <a:pt x="0" y="11"/>
                </a:lnTo>
                <a:lnTo>
                  <a:pt x="0" y="10"/>
                </a:lnTo>
                <a:lnTo>
                  <a:pt x="0" y="9"/>
                </a:lnTo>
                <a:lnTo>
                  <a:pt x="1" y="9"/>
                </a:lnTo>
                <a:lnTo>
                  <a:pt x="1" y="8"/>
                </a:lnTo>
                <a:lnTo>
                  <a:pt x="2" y="8"/>
                </a:lnTo>
                <a:lnTo>
                  <a:pt x="3" y="7"/>
                </a:lnTo>
                <a:lnTo>
                  <a:pt x="3" y="6"/>
                </a:lnTo>
                <a:lnTo>
                  <a:pt x="4" y="5"/>
                </a:lnTo>
                <a:lnTo>
                  <a:pt x="4" y="4"/>
                </a:lnTo>
                <a:lnTo>
                  <a:pt x="5" y="4"/>
                </a:lnTo>
                <a:lnTo>
                  <a:pt x="6" y="4"/>
                </a:lnTo>
                <a:lnTo>
                  <a:pt x="7" y="3"/>
                </a:lnTo>
                <a:lnTo>
                  <a:pt x="8" y="3"/>
                </a:lnTo>
                <a:lnTo>
                  <a:pt x="9" y="3"/>
                </a:lnTo>
                <a:lnTo>
                  <a:pt x="10" y="3"/>
                </a:lnTo>
                <a:lnTo>
                  <a:pt x="11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8" y="1"/>
                </a:lnTo>
                <a:lnTo>
                  <a:pt x="19" y="1"/>
                </a:lnTo>
                <a:lnTo>
                  <a:pt x="19" y="2"/>
                </a:lnTo>
                <a:lnTo>
                  <a:pt x="19" y="3"/>
                </a:lnTo>
                <a:lnTo>
                  <a:pt x="19" y="4"/>
                </a:lnTo>
                <a:lnTo>
                  <a:pt x="20" y="5"/>
                </a:lnTo>
                <a:lnTo>
                  <a:pt x="20" y="6"/>
                </a:lnTo>
                <a:lnTo>
                  <a:pt x="20" y="7"/>
                </a:lnTo>
                <a:lnTo>
                  <a:pt x="21" y="7"/>
                </a:lnTo>
                <a:lnTo>
                  <a:pt x="21" y="8"/>
                </a:lnTo>
                <a:lnTo>
                  <a:pt x="20" y="8"/>
                </a:lnTo>
                <a:lnTo>
                  <a:pt x="20" y="9"/>
                </a:lnTo>
                <a:lnTo>
                  <a:pt x="20" y="10"/>
                </a:lnTo>
                <a:lnTo>
                  <a:pt x="19" y="10"/>
                </a:lnTo>
                <a:lnTo>
                  <a:pt x="18" y="10"/>
                </a:lnTo>
                <a:lnTo>
                  <a:pt x="18" y="11"/>
                </a:lnTo>
                <a:lnTo>
                  <a:pt x="17" y="11"/>
                </a:lnTo>
                <a:lnTo>
                  <a:pt x="17" y="10"/>
                </a:lnTo>
                <a:lnTo>
                  <a:pt x="16" y="10"/>
                </a:lnTo>
                <a:lnTo>
                  <a:pt x="16" y="11"/>
                </a:lnTo>
                <a:lnTo>
                  <a:pt x="16" y="12"/>
                </a:lnTo>
                <a:lnTo>
                  <a:pt x="16" y="13"/>
                </a:lnTo>
                <a:lnTo>
                  <a:pt x="16" y="14"/>
                </a:lnTo>
                <a:lnTo>
                  <a:pt x="16" y="15"/>
                </a:lnTo>
                <a:lnTo>
                  <a:pt x="16" y="16"/>
                </a:lnTo>
                <a:lnTo>
                  <a:pt x="16" y="17"/>
                </a:lnTo>
                <a:lnTo>
                  <a:pt x="15" y="17"/>
                </a:lnTo>
                <a:lnTo>
                  <a:pt x="14" y="17"/>
                </a:lnTo>
                <a:lnTo>
                  <a:pt x="14" y="18"/>
                </a:lnTo>
                <a:lnTo>
                  <a:pt x="13" y="19"/>
                </a:lnTo>
                <a:lnTo>
                  <a:pt x="13" y="20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53" name="Freeform 222"/>
          <p:cNvSpPr>
            <a:spLocks/>
          </p:cNvSpPr>
          <p:nvPr/>
        </p:nvSpPr>
        <p:spPr bwMode="auto">
          <a:xfrm>
            <a:off x="1563654" y="5362445"/>
            <a:ext cx="12901" cy="25485"/>
          </a:xfrm>
          <a:custGeom>
            <a:avLst/>
            <a:gdLst>
              <a:gd name="T0" fmla="*/ 8 w 13"/>
              <a:gd name="T1" fmla="*/ 26 h 27"/>
              <a:gd name="T2" fmla="*/ 6 w 13"/>
              <a:gd name="T3" fmla="*/ 25 h 27"/>
              <a:gd name="T4" fmla="*/ 4 w 13"/>
              <a:gd name="T5" fmla="*/ 24 h 27"/>
              <a:gd name="T6" fmla="*/ 2 w 13"/>
              <a:gd name="T7" fmla="*/ 23 h 27"/>
              <a:gd name="T8" fmla="*/ 1 w 13"/>
              <a:gd name="T9" fmla="*/ 22 h 27"/>
              <a:gd name="T10" fmla="*/ 1 w 13"/>
              <a:gd name="T11" fmla="*/ 19 h 27"/>
              <a:gd name="T12" fmla="*/ 0 w 13"/>
              <a:gd name="T13" fmla="*/ 18 h 27"/>
              <a:gd name="T14" fmla="*/ 1 w 13"/>
              <a:gd name="T15" fmla="*/ 17 h 27"/>
              <a:gd name="T16" fmla="*/ 1 w 13"/>
              <a:gd name="T17" fmla="*/ 17 h 27"/>
              <a:gd name="T18" fmla="*/ 2 w 13"/>
              <a:gd name="T19" fmla="*/ 16 h 27"/>
              <a:gd name="T20" fmla="*/ 3 w 13"/>
              <a:gd name="T21" fmla="*/ 15 h 27"/>
              <a:gd name="T22" fmla="*/ 3 w 13"/>
              <a:gd name="T23" fmla="*/ 13 h 27"/>
              <a:gd name="T24" fmla="*/ 4 w 13"/>
              <a:gd name="T25" fmla="*/ 11 h 27"/>
              <a:gd name="T26" fmla="*/ 4 w 13"/>
              <a:gd name="T27" fmla="*/ 10 h 27"/>
              <a:gd name="T28" fmla="*/ 3 w 13"/>
              <a:gd name="T29" fmla="*/ 9 h 27"/>
              <a:gd name="T30" fmla="*/ 3 w 13"/>
              <a:gd name="T31" fmla="*/ 7 h 27"/>
              <a:gd name="T32" fmla="*/ 4 w 13"/>
              <a:gd name="T33" fmla="*/ 5 h 27"/>
              <a:gd name="T34" fmla="*/ 3 w 13"/>
              <a:gd name="T35" fmla="*/ 4 h 27"/>
              <a:gd name="T36" fmla="*/ 3 w 13"/>
              <a:gd name="T37" fmla="*/ 2 h 27"/>
              <a:gd name="T38" fmla="*/ 4 w 13"/>
              <a:gd name="T39" fmla="*/ 1 h 27"/>
              <a:gd name="T40" fmla="*/ 5 w 13"/>
              <a:gd name="T41" fmla="*/ 0 h 27"/>
              <a:gd name="T42" fmla="*/ 6 w 13"/>
              <a:gd name="T43" fmla="*/ 2 h 27"/>
              <a:gd name="T44" fmla="*/ 6 w 13"/>
              <a:gd name="T45" fmla="*/ 4 h 27"/>
              <a:gd name="T46" fmla="*/ 5 w 13"/>
              <a:gd name="T47" fmla="*/ 5 h 27"/>
              <a:gd name="T48" fmla="*/ 6 w 13"/>
              <a:gd name="T49" fmla="*/ 6 h 27"/>
              <a:gd name="T50" fmla="*/ 8 w 13"/>
              <a:gd name="T51" fmla="*/ 6 h 27"/>
              <a:gd name="T52" fmla="*/ 8 w 13"/>
              <a:gd name="T53" fmla="*/ 8 h 27"/>
              <a:gd name="T54" fmla="*/ 8 w 13"/>
              <a:gd name="T55" fmla="*/ 11 h 27"/>
              <a:gd name="T56" fmla="*/ 8 w 13"/>
              <a:gd name="T57" fmla="*/ 12 h 27"/>
              <a:gd name="T58" fmla="*/ 7 w 13"/>
              <a:gd name="T59" fmla="*/ 13 h 27"/>
              <a:gd name="T60" fmla="*/ 5 w 13"/>
              <a:gd name="T61" fmla="*/ 14 h 27"/>
              <a:gd name="T62" fmla="*/ 4 w 13"/>
              <a:gd name="T63" fmla="*/ 16 h 27"/>
              <a:gd name="T64" fmla="*/ 3 w 13"/>
              <a:gd name="T65" fmla="*/ 17 h 27"/>
              <a:gd name="T66" fmla="*/ 4 w 13"/>
              <a:gd name="T67" fmla="*/ 18 h 27"/>
              <a:gd name="T68" fmla="*/ 5 w 13"/>
              <a:gd name="T69" fmla="*/ 19 h 27"/>
              <a:gd name="T70" fmla="*/ 6 w 13"/>
              <a:gd name="T71" fmla="*/ 17 h 27"/>
              <a:gd name="T72" fmla="*/ 7 w 13"/>
              <a:gd name="T73" fmla="*/ 17 h 27"/>
              <a:gd name="T74" fmla="*/ 8 w 13"/>
              <a:gd name="T75" fmla="*/ 16 h 27"/>
              <a:gd name="T76" fmla="*/ 7 w 13"/>
              <a:gd name="T77" fmla="*/ 17 h 27"/>
              <a:gd name="T78" fmla="*/ 8 w 13"/>
              <a:gd name="T79" fmla="*/ 19 h 27"/>
              <a:gd name="T80" fmla="*/ 8 w 13"/>
              <a:gd name="T81" fmla="*/ 20 h 27"/>
              <a:gd name="T82" fmla="*/ 9 w 13"/>
              <a:gd name="T83" fmla="*/ 21 h 27"/>
              <a:gd name="T84" fmla="*/ 9 w 13"/>
              <a:gd name="T85" fmla="*/ 23 h 27"/>
              <a:gd name="T86" fmla="*/ 10 w 13"/>
              <a:gd name="T87" fmla="*/ 24 h 27"/>
              <a:gd name="T88" fmla="*/ 12 w 13"/>
              <a:gd name="T89" fmla="*/ 24 h 27"/>
              <a:gd name="T90" fmla="*/ 13 w 13"/>
              <a:gd name="T91" fmla="*/ 24 h 27"/>
              <a:gd name="T92" fmla="*/ 11 w 13"/>
              <a:gd name="T93" fmla="*/ 26 h 27"/>
              <a:gd name="T94" fmla="*/ 9 w 13"/>
              <a:gd name="T95" fmla="*/ 27 h 27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3"/>
              <a:gd name="T145" fmla="*/ 0 h 27"/>
              <a:gd name="T146" fmla="*/ 13 w 13"/>
              <a:gd name="T147" fmla="*/ 27 h 27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3" h="27">
                <a:moveTo>
                  <a:pt x="8" y="27"/>
                </a:moveTo>
                <a:lnTo>
                  <a:pt x="8" y="26"/>
                </a:lnTo>
                <a:lnTo>
                  <a:pt x="7" y="26"/>
                </a:lnTo>
                <a:lnTo>
                  <a:pt x="6" y="25"/>
                </a:lnTo>
                <a:lnTo>
                  <a:pt x="5" y="25"/>
                </a:lnTo>
                <a:lnTo>
                  <a:pt x="4" y="24"/>
                </a:lnTo>
                <a:lnTo>
                  <a:pt x="3" y="24"/>
                </a:lnTo>
                <a:lnTo>
                  <a:pt x="2" y="23"/>
                </a:lnTo>
                <a:lnTo>
                  <a:pt x="2" y="22"/>
                </a:lnTo>
                <a:lnTo>
                  <a:pt x="1" y="22"/>
                </a:lnTo>
                <a:lnTo>
                  <a:pt x="1" y="20"/>
                </a:lnTo>
                <a:lnTo>
                  <a:pt x="1" y="19"/>
                </a:lnTo>
                <a:lnTo>
                  <a:pt x="0" y="19"/>
                </a:lnTo>
                <a:lnTo>
                  <a:pt x="0" y="18"/>
                </a:lnTo>
                <a:lnTo>
                  <a:pt x="0" y="17"/>
                </a:lnTo>
                <a:lnTo>
                  <a:pt x="1" y="17"/>
                </a:lnTo>
                <a:lnTo>
                  <a:pt x="2" y="17"/>
                </a:lnTo>
                <a:lnTo>
                  <a:pt x="2" y="16"/>
                </a:lnTo>
                <a:lnTo>
                  <a:pt x="2" y="15"/>
                </a:lnTo>
                <a:lnTo>
                  <a:pt x="3" y="15"/>
                </a:lnTo>
                <a:lnTo>
                  <a:pt x="3" y="14"/>
                </a:lnTo>
                <a:lnTo>
                  <a:pt x="3" y="13"/>
                </a:lnTo>
                <a:lnTo>
                  <a:pt x="3" y="12"/>
                </a:lnTo>
                <a:lnTo>
                  <a:pt x="4" y="11"/>
                </a:lnTo>
                <a:lnTo>
                  <a:pt x="4" y="10"/>
                </a:lnTo>
                <a:lnTo>
                  <a:pt x="4" y="9"/>
                </a:lnTo>
                <a:lnTo>
                  <a:pt x="3" y="9"/>
                </a:lnTo>
                <a:lnTo>
                  <a:pt x="3" y="8"/>
                </a:lnTo>
                <a:lnTo>
                  <a:pt x="3" y="7"/>
                </a:lnTo>
                <a:lnTo>
                  <a:pt x="4" y="6"/>
                </a:lnTo>
                <a:lnTo>
                  <a:pt x="4" y="5"/>
                </a:lnTo>
                <a:lnTo>
                  <a:pt x="3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4" y="1"/>
                </a:lnTo>
                <a:lnTo>
                  <a:pt x="4" y="0"/>
                </a:lnTo>
                <a:lnTo>
                  <a:pt x="5" y="0"/>
                </a:lnTo>
                <a:lnTo>
                  <a:pt x="5" y="1"/>
                </a:lnTo>
                <a:lnTo>
                  <a:pt x="6" y="2"/>
                </a:lnTo>
                <a:lnTo>
                  <a:pt x="6" y="3"/>
                </a:lnTo>
                <a:lnTo>
                  <a:pt x="6" y="4"/>
                </a:lnTo>
                <a:lnTo>
                  <a:pt x="5" y="4"/>
                </a:lnTo>
                <a:lnTo>
                  <a:pt x="5" y="5"/>
                </a:lnTo>
                <a:lnTo>
                  <a:pt x="6" y="6"/>
                </a:lnTo>
                <a:lnTo>
                  <a:pt x="7" y="6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8" y="11"/>
                </a:lnTo>
                <a:lnTo>
                  <a:pt x="8" y="12"/>
                </a:lnTo>
                <a:lnTo>
                  <a:pt x="7" y="12"/>
                </a:lnTo>
                <a:lnTo>
                  <a:pt x="7" y="13"/>
                </a:lnTo>
                <a:lnTo>
                  <a:pt x="6" y="14"/>
                </a:lnTo>
                <a:lnTo>
                  <a:pt x="5" y="14"/>
                </a:lnTo>
                <a:lnTo>
                  <a:pt x="4" y="15"/>
                </a:lnTo>
                <a:lnTo>
                  <a:pt x="4" y="16"/>
                </a:lnTo>
                <a:lnTo>
                  <a:pt x="4" y="17"/>
                </a:lnTo>
                <a:lnTo>
                  <a:pt x="3" y="17"/>
                </a:lnTo>
                <a:lnTo>
                  <a:pt x="4" y="17"/>
                </a:lnTo>
                <a:lnTo>
                  <a:pt x="4" y="18"/>
                </a:lnTo>
                <a:lnTo>
                  <a:pt x="4" y="19"/>
                </a:lnTo>
                <a:lnTo>
                  <a:pt x="5" y="19"/>
                </a:lnTo>
                <a:lnTo>
                  <a:pt x="6" y="18"/>
                </a:lnTo>
                <a:lnTo>
                  <a:pt x="6" y="17"/>
                </a:lnTo>
                <a:lnTo>
                  <a:pt x="7" y="17"/>
                </a:lnTo>
                <a:lnTo>
                  <a:pt x="7" y="16"/>
                </a:lnTo>
                <a:lnTo>
                  <a:pt x="8" y="16"/>
                </a:lnTo>
                <a:lnTo>
                  <a:pt x="8" y="17"/>
                </a:lnTo>
                <a:lnTo>
                  <a:pt x="7" y="17"/>
                </a:lnTo>
                <a:lnTo>
                  <a:pt x="8" y="18"/>
                </a:lnTo>
                <a:lnTo>
                  <a:pt x="8" y="19"/>
                </a:lnTo>
                <a:lnTo>
                  <a:pt x="8" y="20"/>
                </a:lnTo>
                <a:lnTo>
                  <a:pt x="8" y="21"/>
                </a:lnTo>
                <a:lnTo>
                  <a:pt x="9" y="21"/>
                </a:lnTo>
                <a:lnTo>
                  <a:pt x="9" y="22"/>
                </a:lnTo>
                <a:lnTo>
                  <a:pt x="9" y="23"/>
                </a:lnTo>
                <a:lnTo>
                  <a:pt x="10" y="23"/>
                </a:lnTo>
                <a:lnTo>
                  <a:pt x="10" y="24"/>
                </a:lnTo>
                <a:lnTo>
                  <a:pt x="11" y="24"/>
                </a:lnTo>
                <a:lnTo>
                  <a:pt x="12" y="24"/>
                </a:lnTo>
                <a:lnTo>
                  <a:pt x="13" y="24"/>
                </a:lnTo>
                <a:lnTo>
                  <a:pt x="12" y="25"/>
                </a:lnTo>
                <a:lnTo>
                  <a:pt x="11" y="26"/>
                </a:lnTo>
                <a:lnTo>
                  <a:pt x="10" y="27"/>
                </a:lnTo>
                <a:lnTo>
                  <a:pt x="9" y="27"/>
                </a:lnTo>
                <a:lnTo>
                  <a:pt x="8" y="27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54" name="Freeform 223"/>
          <p:cNvSpPr>
            <a:spLocks/>
          </p:cNvSpPr>
          <p:nvPr/>
        </p:nvSpPr>
        <p:spPr bwMode="auto">
          <a:xfrm>
            <a:off x="1583500" y="5319025"/>
            <a:ext cx="10916" cy="12270"/>
          </a:xfrm>
          <a:custGeom>
            <a:avLst/>
            <a:gdLst>
              <a:gd name="T0" fmla="*/ 5 w 11"/>
              <a:gd name="T1" fmla="*/ 5 h 13"/>
              <a:gd name="T2" fmla="*/ 5 w 11"/>
              <a:gd name="T3" fmla="*/ 6 h 13"/>
              <a:gd name="T4" fmla="*/ 6 w 11"/>
              <a:gd name="T5" fmla="*/ 6 h 13"/>
              <a:gd name="T6" fmla="*/ 6 w 11"/>
              <a:gd name="T7" fmla="*/ 6 h 13"/>
              <a:gd name="T8" fmla="*/ 6 w 11"/>
              <a:gd name="T9" fmla="*/ 7 h 13"/>
              <a:gd name="T10" fmla="*/ 6 w 11"/>
              <a:gd name="T11" fmla="*/ 8 h 13"/>
              <a:gd name="T12" fmla="*/ 7 w 11"/>
              <a:gd name="T13" fmla="*/ 8 h 13"/>
              <a:gd name="T14" fmla="*/ 7 w 11"/>
              <a:gd name="T15" fmla="*/ 9 h 13"/>
              <a:gd name="T16" fmla="*/ 7 w 11"/>
              <a:gd name="T17" fmla="*/ 9 h 13"/>
              <a:gd name="T18" fmla="*/ 7 w 11"/>
              <a:gd name="T19" fmla="*/ 10 h 13"/>
              <a:gd name="T20" fmla="*/ 7 w 11"/>
              <a:gd name="T21" fmla="*/ 10 h 13"/>
              <a:gd name="T22" fmla="*/ 7 w 11"/>
              <a:gd name="T23" fmla="*/ 11 h 13"/>
              <a:gd name="T24" fmla="*/ 7 w 11"/>
              <a:gd name="T25" fmla="*/ 11 h 13"/>
              <a:gd name="T26" fmla="*/ 8 w 11"/>
              <a:gd name="T27" fmla="*/ 11 h 13"/>
              <a:gd name="T28" fmla="*/ 9 w 11"/>
              <a:gd name="T29" fmla="*/ 11 h 13"/>
              <a:gd name="T30" fmla="*/ 10 w 11"/>
              <a:gd name="T31" fmla="*/ 11 h 13"/>
              <a:gd name="T32" fmla="*/ 11 w 11"/>
              <a:gd name="T33" fmla="*/ 11 h 13"/>
              <a:gd name="T34" fmla="*/ 11 w 11"/>
              <a:gd name="T35" fmla="*/ 12 h 13"/>
              <a:gd name="T36" fmla="*/ 11 w 11"/>
              <a:gd name="T37" fmla="*/ 12 h 13"/>
              <a:gd name="T38" fmla="*/ 10 w 11"/>
              <a:gd name="T39" fmla="*/ 12 h 13"/>
              <a:gd name="T40" fmla="*/ 10 w 11"/>
              <a:gd name="T41" fmla="*/ 13 h 13"/>
              <a:gd name="T42" fmla="*/ 9 w 11"/>
              <a:gd name="T43" fmla="*/ 13 h 13"/>
              <a:gd name="T44" fmla="*/ 8 w 11"/>
              <a:gd name="T45" fmla="*/ 13 h 13"/>
              <a:gd name="T46" fmla="*/ 7 w 11"/>
              <a:gd name="T47" fmla="*/ 13 h 13"/>
              <a:gd name="T48" fmla="*/ 7 w 11"/>
              <a:gd name="T49" fmla="*/ 13 h 13"/>
              <a:gd name="T50" fmla="*/ 6 w 11"/>
              <a:gd name="T51" fmla="*/ 13 h 13"/>
              <a:gd name="T52" fmla="*/ 5 w 11"/>
              <a:gd name="T53" fmla="*/ 13 h 13"/>
              <a:gd name="T54" fmla="*/ 4 w 11"/>
              <a:gd name="T55" fmla="*/ 12 h 13"/>
              <a:gd name="T56" fmla="*/ 3 w 11"/>
              <a:gd name="T57" fmla="*/ 12 h 13"/>
              <a:gd name="T58" fmla="*/ 3 w 11"/>
              <a:gd name="T59" fmla="*/ 12 h 13"/>
              <a:gd name="T60" fmla="*/ 2 w 11"/>
              <a:gd name="T61" fmla="*/ 11 h 13"/>
              <a:gd name="T62" fmla="*/ 1 w 11"/>
              <a:gd name="T63" fmla="*/ 11 h 13"/>
              <a:gd name="T64" fmla="*/ 1 w 11"/>
              <a:gd name="T65" fmla="*/ 10 h 13"/>
              <a:gd name="T66" fmla="*/ 1 w 11"/>
              <a:gd name="T67" fmla="*/ 9 h 13"/>
              <a:gd name="T68" fmla="*/ 0 w 11"/>
              <a:gd name="T69" fmla="*/ 9 h 13"/>
              <a:gd name="T70" fmla="*/ 0 w 11"/>
              <a:gd name="T71" fmla="*/ 8 h 13"/>
              <a:gd name="T72" fmla="*/ 0 w 11"/>
              <a:gd name="T73" fmla="*/ 7 h 13"/>
              <a:gd name="T74" fmla="*/ 0 w 11"/>
              <a:gd name="T75" fmla="*/ 6 h 13"/>
              <a:gd name="T76" fmla="*/ 0 w 11"/>
              <a:gd name="T77" fmla="*/ 6 h 13"/>
              <a:gd name="T78" fmla="*/ 0 w 11"/>
              <a:gd name="T79" fmla="*/ 5 h 13"/>
              <a:gd name="T80" fmla="*/ 1 w 11"/>
              <a:gd name="T81" fmla="*/ 4 h 13"/>
              <a:gd name="T82" fmla="*/ 1 w 11"/>
              <a:gd name="T83" fmla="*/ 3 h 13"/>
              <a:gd name="T84" fmla="*/ 2 w 11"/>
              <a:gd name="T85" fmla="*/ 3 h 13"/>
              <a:gd name="T86" fmla="*/ 2 w 11"/>
              <a:gd name="T87" fmla="*/ 2 h 13"/>
              <a:gd name="T88" fmla="*/ 3 w 11"/>
              <a:gd name="T89" fmla="*/ 2 h 13"/>
              <a:gd name="T90" fmla="*/ 4 w 11"/>
              <a:gd name="T91" fmla="*/ 1 h 13"/>
              <a:gd name="T92" fmla="*/ 5 w 11"/>
              <a:gd name="T93" fmla="*/ 0 h 13"/>
              <a:gd name="T94" fmla="*/ 6 w 11"/>
              <a:gd name="T95" fmla="*/ 1 h 13"/>
              <a:gd name="T96" fmla="*/ 6 w 11"/>
              <a:gd name="T97" fmla="*/ 2 h 13"/>
              <a:gd name="T98" fmla="*/ 6 w 11"/>
              <a:gd name="T99" fmla="*/ 3 h 13"/>
              <a:gd name="T100" fmla="*/ 6 w 11"/>
              <a:gd name="T101" fmla="*/ 4 h 13"/>
              <a:gd name="T102" fmla="*/ 5 w 11"/>
              <a:gd name="T103" fmla="*/ 5 h 13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1"/>
              <a:gd name="T157" fmla="*/ 0 h 13"/>
              <a:gd name="T158" fmla="*/ 11 w 11"/>
              <a:gd name="T159" fmla="*/ 13 h 13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1" h="13">
                <a:moveTo>
                  <a:pt x="5" y="5"/>
                </a:moveTo>
                <a:lnTo>
                  <a:pt x="5" y="6"/>
                </a:lnTo>
                <a:lnTo>
                  <a:pt x="6" y="6"/>
                </a:lnTo>
                <a:lnTo>
                  <a:pt x="6" y="7"/>
                </a:lnTo>
                <a:lnTo>
                  <a:pt x="6" y="8"/>
                </a:lnTo>
                <a:lnTo>
                  <a:pt x="7" y="8"/>
                </a:lnTo>
                <a:lnTo>
                  <a:pt x="7" y="9"/>
                </a:lnTo>
                <a:lnTo>
                  <a:pt x="7" y="10"/>
                </a:lnTo>
                <a:lnTo>
                  <a:pt x="7" y="11"/>
                </a:lnTo>
                <a:lnTo>
                  <a:pt x="8" y="11"/>
                </a:lnTo>
                <a:lnTo>
                  <a:pt x="9" y="11"/>
                </a:lnTo>
                <a:lnTo>
                  <a:pt x="10" y="11"/>
                </a:lnTo>
                <a:lnTo>
                  <a:pt x="11" y="11"/>
                </a:lnTo>
                <a:lnTo>
                  <a:pt x="11" y="12"/>
                </a:lnTo>
                <a:lnTo>
                  <a:pt x="10" y="12"/>
                </a:lnTo>
                <a:lnTo>
                  <a:pt x="10" y="13"/>
                </a:lnTo>
                <a:lnTo>
                  <a:pt x="9" y="13"/>
                </a:lnTo>
                <a:lnTo>
                  <a:pt x="8" y="13"/>
                </a:lnTo>
                <a:lnTo>
                  <a:pt x="7" y="13"/>
                </a:lnTo>
                <a:lnTo>
                  <a:pt x="6" y="13"/>
                </a:lnTo>
                <a:lnTo>
                  <a:pt x="5" y="13"/>
                </a:lnTo>
                <a:lnTo>
                  <a:pt x="4" y="12"/>
                </a:lnTo>
                <a:lnTo>
                  <a:pt x="3" y="12"/>
                </a:lnTo>
                <a:lnTo>
                  <a:pt x="2" y="11"/>
                </a:lnTo>
                <a:lnTo>
                  <a:pt x="1" y="11"/>
                </a:lnTo>
                <a:lnTo>
                  <a:pt x="1" y="10"/>
                </a:lnTo>
                <a:lnTo>
                  <a:pt x="1" y="9"/>
                </a:lnTo>
                <a:lnTo>
                  <a:pt x="0" y="9"/>
                </a:lnTo>
                <a:lnTo>
                  <a:pt x="0" y="8"/>
                </a:lnTo>
                <a:lnTo>
                  <a:pt x="0" y="7"/>
                </a:lnTo>
                <a:lnTo>
                  <a:pt x="0" y="6"/>
                </a:lnTo>
                <a:lnTo>
                  <a:pt x="0" y="5"/>
                </a:lnTo>
                <a:lnTo>
                  <a:pt x="1" y="4"/>
                </a:lnTo>
                <a:lnTo>
                  <a:pt x="1" y="3"/>
                </a:lnTo>
                <a:lnTo>
                  <a:pt x="2" y="3"/>
                </a:lnTo>
                <a:lnTo>
                  <a:pt x="2" y="2"/>
                </a:lnTo>
                <a:lnTo>
                  <a:pt x="3" y="2"/>
                </a:lnTo>
                <a:lnTo>
                  <a:pt x="4" y="1"/>
                </a:lnTo>
                <a:lnTo>
                  <a:pt x="5" y="0"/>
                </a:lnTo>
                <a:lnTo>
                  <a:pt x="6" y="1"/>
                </a:lnTo>
                <a:lnTo>
                  <a:pt x="6" y="2"/>
                </a:lnTo>
                <a:lnTo>
                  <a:pt x="6" y="3"/>
                </a:lnTo>
                <a:lnTo>
                  <a:pt x="6" y="4"/>
                </a:lnTo>
                <a:lnTo>
                  <a:pt x="5" y="5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55" name="Freeform 224"/>
          <p:cNvSpPr>
            <a:spLocks/>
          </p:cNvSpPr>
          <p:nvPr/>
        </p:nvSpPr>
        <p:spPr bwMode="auto">
          <a:xfrm>
            <a:off x="1599378" y="5327520"/>
            <a:ext cx="4962" cy="14159"/>
          </a:xfrm>
          <a:custGeom>
            <a:avLst/>
            <a:gdLst>
              <a:gd name="T0" fmla="*/ 2 w 5"/>
              <a:gd name="T1" fmla="*/ 15 h 15"/>
              <a:gd name="T2" fmla="*/ 1 w 5"/>
              <a:gd name="T3" fmla="*/ 14 h 15"/>
              <a:gd name="T4" fmla="*/ 0 w 5"/>
              <a:gd name="T5" fmla="*/ 14 h 15"/>
              <a:gd name="T6" fmla="*/ 0 w 5"/>
              <a:gd name="T7" fmla="*/ 13 h 15"/>
              <a:gd name="T8" fmla="*/ 0 w 5"/>
              <a:gd name="T9" fmla="*/ 12 h 15"/>
              <a:gd name="T10" fmla="*/ 0 w 5"/>
              <a:gd name="T11" fmla="*/ 11 h 15"/>
              <a:gd name="T12" fmla="*/ 0 w 5"/>
              <a:gd name="T13" fmla="*/ 10 h 15"/>
              <a:gd name="T14" fmla="*/ 0 w 5"/>
              <a:gd name="T15" fmla="*/ 10 h 15"/>
              <a:gd name="T16" fmla="*/ 0 w 5"/>
              <a:gd name="T17" fmla="*/ 9 h 15"/>
              <a:gd name="T18" fmla="*/ 0 w 5"/>
              <a:gd name="T19" fmla="*/ 8 h 15"/>
              <a:gd name="T20" fmla="*/ 0 w 5"/>
              <a:gd name="T21" fmla="*/ 7 h 15"/>
              <a:gd name="T22" fmla="*/ 0 w 5"/>
              <a:gd name="T23" fmla="*/ 6 h 15"/>
              <a:gd name="T24" fmla="*/ 0 w 5"/>
              <a:gd name="T25" fmla="*/ 5 h 15"/>
              <a:gd name="T26" fmla="*/ 0 w 5"/>
              <a:gd name="T27" fmla="*/ 4 h 15"/>
              <a:gd name="T28" fmla="*/ 0 w 5"/>
              <a:gd name="T29" fmla="*/ 3 h 15"/>
              <a:gd name="T30" fmla="*/ 0 w 5"/>
              <a:gd name="T31" fmla="*/ 3 h 15"/>
              <a:gd name="T32" fmla="*/ 1 w 5"/>
              <a:gd name="T33" fmla="*/ 2 h 15"/>
              <a:gd name="T34" fmla="*/ 2 w 5"/>
              <a:gd name="T35" fmla="*/ 1 h 15"/>
              <a:gd name="T36" fmla="*/ 3 w 5"/>
              <a:gd name="T37" fmla="*/ 0 h 15"/>
              <a:gd name="T38" fmla="*/ 3 w 5"/>
              <a:gd name="T39" fmla="*/ 1 h 15"/>
              <a:gd name="T40" fmla="*/ 4 w 5"/>
              <a:gd name="T41" fmla="*/ 2 h 15"/>
              <a:gd name="T42" fmla="*/ 4 w 5"/>
              <a:gd name="T43" fmla="*/ 3 h 15"/>
              <a:gd name="T44" fmla="*/ 5 w 5"/>
              <a:gd name="T45" fmla="*/ 4 h 15"/>
              <a:gd name="T46" fmla="*/ 5 w 5"/>
              <a:gd name="T47" fmla="*/ 5 h 15"/>
              <a:gd name="T48" fmla="*/ 5 w 5"/>
              <a:gd name="T49" fmla="*/ 6 h 15"/>
              <a:gd name="T50" fmla="*/ 5 w 5"/>
              <a:gd name="T51" fmla="*/ 7 h 15"/>
              <a:gd name="T52" fmla="*/ 5 w 5"/>
              <a:gd name="T53" fmla="*/ 8 h 15"/>
              <a:gd name="T54" fmla="*/ 5 w 5"/>
              <a:gd name="T55" fmla="*/ 9 h 15"/>
              <a:gd name="T56" fmla="*/ 5 w 5"/>
              <a:gd name="T57" fmla="*/ 10 h 15"/>
              <a:gd name="T58" fmla="*/ 4 w 5"/>
              <a:gd name="T59" fmla="*/ 10 h 15"/>
              <a:gd name="T60" fmla="*/ 4 w 5"/>
              <a:gd name="T61" fmla="*/ 11 h 15"/>
              <a:gd name="T62" fmla="*/ 4 w 5"/>
              <a:gd name="T63" fmla="*/ 12 h 15"/>
              <a:gd name="T64" fmla="*/ 3 w 5"/>
              <a:gd name="T65" fmla="*/ 12 h 15"/>
              <a:gd name="T66" fmla="*/ 3 w 5"/>
              <a:gd name="T67" fmla="*/ 13 h 15"/>
              <a:gd name="T68" fmla="*/ 3 w 5"/>
              <a:gd name="T69" fmla="*/ 14 h 15"/>
              <a:gd name="T70" fmla="*/ 3 w 5"/>
              <a:gd name="T71" fmla="*/ 15 h 15"/>
              <a:gd name="T72" fmla="*/ 3 w 5"/>
              <a:gd name="T73" fmla="*/ 15 h 15"/>
              <a:gd name="T74" fmla="*/ 2 w 5"/>
              <a:gd name="T75" fmla="*/ 15 h 15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"/>
              <a:gd name="T115" fmla="*/ 0 h 15"/>
              <a:gd name="T116" fmla="*/ 5 w 5"/>
              <a:gd name="T117" fmla="*/ 15 h 15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" h="15">
                <a:moveTo>
                  <a:pt x="2" y="15"/>
                </a:moveTo>
                <a:lnTo>
                  <a:pt x="1" y="14"/>
                </a:lnTo>
                <a:lnTo>
                  <a:pt x="0" y="14"/>
                </a:lnTo>
                <a:lnTo>
                  <a:pt x="0" y="13"/>
                </a:lnTo>
                <a:lnTo>
                  <a:pt x="0" y="12"/>
                </a:lnTo>
                <a:lnTo>
                  <a:pt x="0" y="11"/>
                </a:lnTo>
                <a:lnTo>
                  <a:pt x="0" y="10"/>
                </a:lnTo>
                <a:lnTo>
                  <a:pt x="0" y="9"/>
                </a:lnTo>
                <a:lnTo>
                  <a:pt x="0" y="8"/>
                </a:lnTo>
                <a:lnTo>
                  <a:pt x="0" y="7"/>
                </a:lnTo>
                <a:lnTo>
                  <a:pt x="0" y="6"/>
                </a:lnTo>
                <a:lnTo>
                  <a:pt x="0" y="5"/>
                </a:lnTo>
                <a:lnTo>
                  <a:pt x="0" y="4"/>
                </a:lnTo>
                <a:lnTo>
                  <a:pt x="0" y="3"/>
                </a:lnTo>
                <a:lnTo>
                  <a:pt x="1" y="2"/>
                </a:lnTo>
                <a:lnTo>
                  <a:pt x="2" y="1"/>
                </a:lnTo>
                <a:lnTo>
                  <a:pt x="3" y="0"/>
                </a:lnTo>
                <a:lnTo>
                  <a:pt x="3" y="1"/>
                </a:lnTo>
                <a:lnTo>
                  <a:pt x="4" y="2"/>
                </a:lnTo>
                <a:lnTo>
                  <a:pt x="4" y="3"/>
                </a:lnTo>
                <a:lnTo>
                  <a:pt x="5" y="4"/>
                </a:lnTo>
                <a:lnTo>
                  <a:pt x="5" y="5"/>
                </a:lnTo>
                <a:lnTo>
                  <a:pt x="5" y="6"/>
                </a:lnTo>
                <a:lnTo>
                  <a:pt x="5" y="7"/>
                </a:lnTo>
                <a:lnTo>
                  <a:pt x="5" y="8"/>
                </a:lnTo>
                <a:lnTo>
                  <a:pt x="5" y="9"/>
                </a:lnTo>
                <a:lnTo>
                  <a:pt x="5" y="10"/>
                </a:lnTo>
                <a:lnTo>
                  <a:pt x="4" y="10"/>
                </a:lnTo>
                <a:lnTo>
                  <a:pt x="4" y="11"/>
                </a:lnTo>
                <a:lnTo>
                  <a:pt x="4" y="12"/>
                </a:lnTo>
                <a:lnTo>
                  <a:pt x="3" y="12"/>
                </a:lnTo>
                <a:lnTo>
                  <a:pt x="3" y="13"/>
                </a:lnTo>
                <a:lnTo>
                  <a:pt x="3" y="14"/>
                </a:lnTo>
                <a:lnTo>
                  <a:pt x="3" y="15"/>
                </a:lnTo>
                <a:lnTo>
                  <a:pt x="2" y="15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56" name="Freeform 225"/>
          <p:cNvSpPr>
            <a:spLocks/>
          </p:cNvSpPr>
          <p:nvPr/>
        </p:nvSpPr>
        <p:spPr bwMode="auto">
          <a:xfrm>
            <a:off x="1550754" y="5371884"/>
            <a:ext cx="7939" cy="16990"/>
          </a:xfrm>
          <a:custGeom>
            <a:avLst/>
            <a:gdLst>
              <a:gd name="T0" fmla="*/ 4 w 8"/>
              <a:gd name="T1" fmla="*/ 17 h 18"/>
              <a:gd name="T2" fmla="*/ 3 w 8"/>
              <a:gd name="T3" fmla="*/ 15 h 18"/>
              <a:gd name="T4" fmla="*/ 2 w 8"/>
              <a:gd name="T5" fmla="*/ 14 h 18"/>
              <a:gd name="T6" fmla="*/ 2 w 8"/>
              <a:gd name="T7" fmla="*/ 14 h 18"/>
              <a:gd name="T8" fmla="*/ 2 w 8"/>
              <a:gd name="T9" fmla="*/ 12 h 18"/>
              <a:gd name="T10" fmla="*/ 2 w 8"/>
              <a:gd name="T11" fmla="*/ 11 h 18"/>
              <a:gd name="T12" fmla="*/ 3 w 8"/>
              <a:gd name="T13" fmla="*/ 9 h 18"/>
              <a:gd name="T14" fmla="*/ 3 w 8"/>
              <a:gd name="T15" fmla="*/ 7 h 18"/>
              <a:gd name="T16" fmla="*/ 3 w 8"/>
              <a:gd name="T17" fmla="*/ 6 h 18"/>
              <a:gd name="T18" fmla="*/ 3 w 8"/>
              <a:gd name="T19" fmla="*/ 4 h 18"/>
              <a:gd name="T20" fmla="*/ 2 w 8"/>
              <a:gd name="T21" fmla="*/ 3 h 18"/>
              <a:gd name="T22" fmla="*/ 2 w 8"/>
              <a:gd name="T23" fmla="*/ 2 h 18"/>
              <a:gd name="T24" fmla="*/ 0 w 8"/>
              <a:gd name="T25" fmla="*/ 2 h 18"/>
              <a:gd name="T26" fmla="*/ 1 w 8"/>
              <a:gd name="T27" fmla="*/ 1 h 18"/>
              <a:gd name="T28" fmla="*/ 2 w 8"/>
              <a:gd name="T29" fmla="*/ 0 h 18"/>
              <a:gd name="T30" fmla="*/ 3 w 8"/>
              <a:gd name="T31" fmla="*/ 0 h 18"/>
              <a:gd name="T32" fmla="*/ 2 w 8"/>
              <a:gd name="T33" fmla="*/ 1 h 18"/>
              <a:gd name="T34" fmla="*/ 2 w 8"/>
              <a:gd name="T35" fmla="*/ 2 h 18"/>
              <a:gd name="T36" fmla="*/ 3 w 8"/>
              <a:gd name="T37" fmla="*/ 3 h 18"/>
              <a:gd name="T38" fmla="*/ 4 w 8"/>
              <a:gd name="T39" fmla="*/ 4 h 18"/>
              <a:gd name="T40" fmla="*/ 5 w 8"/>
              <a:gd name="T41" fmla="*/ 6 h 18"/>
              <a:gd name="T42" fmla="*/ 5 w 8"/>
              <a:gd name="T43" fmla="*/ 7 h 18"/>
              <a:gd name="T44" fmla="*/ 5 w 8"/>
              <a:gd name="T45" fmla="*/ 9 h 18"/>
              <a:gd name="T46" fmla="*/ 6 w 8"/>
              <a:gd name="T47" fmla="*/ 10 h 18"/>
              <a:gd name="T48" fmla="*/ 7 w 8"/>
              <a:gd name="T49" fmla="*/ 11 h 18"/>
              <a:gd name="T50" fmla="*/ 8 w 8"/>
              <a:gd name="T51" fmla="*/ 13 h 18"/>
              <a:gd name="T52" fmla="*/ 7 w 8"/>
              <a:gd name="T53" fmla="*/ 14 h 18"/>
              <a:gd name="T54" fmla="*/ 7 w 8"/>
              <a:gd name="T55" fmla="*/ 15 h 18"/>
              <a:gd name="T56" fmla="*/ 8 w 8"/>
              <a:gd name="T57" fmla="*/ 14 h 18"/>
              <a:gd name="T58" fmla="*/ 8 w 8"/>
              <a:gd name="T59" fmla="*/ 15 h 18"/>
              <a:gd name="T60" fmla="*/ 8 w 8"/>
              <a:gd name="T61" fmla="*/ 17 h 18"/>
              <a:gd name="T62" fmla="*/ 7 w 8"/>
              <a:gd name="T63" fmla="*/ 16 h 18"/>
              <a:gd name="T64" fmla="*/ 6 w 8"/>
              <a:gd name="T65" fmla="*/ 15 h 18"/>
              <a:gd name="T66" fmla="*/ 7 w 8"/>
              <a:gd name="T67" fmla="*/ 17 h 18"/>
              <a:gd name="T68" fmla="*/ 6 w 8"/>
              <a:gd name="T69" fmla="*/ 18 h 1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8"/>
              <a:gd name="T106" fmla="*/ 0 h 18"/>
              <a:gd name="T107" fmla="*/ 8 w 8"/>
              <a:gd name="T108" fmla="*/ 18 h 18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8" h="18">
                <a:moveTo>
                  <a:pt x="5" y="18"/>
                </a:moveTo>
                <a:lnTo>
                  <a:pt x="4" y="17"/>
                </a:lnTo>
                <a:lnTo>
                  <a:pt x="3" y="16"/>
                </a:lnTo>
                <a:lnTo>
                  <a:pt x="3" y="15"/>
                </a:lnTo>
                <a:lnTo>
                  <a:pt x="2" y="15"/>
                </a:lnTo>
                <a:lnTo>
                  <a:pt x="2" y="14"/>
                </a:lnTo>
                <a:lnTo>
                  <a:pt x="2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9"/>
                </a:lnTo>
                <a:lnTo>
                  <a:pt x="3" y="8"/>
                </a:lnTo>
                <a:lnTo>
                  <a:pt x="3" y="7"/>
                </a:lnTo>
                <a:lnTo>
                  <a:pt x="3" y="6"/>
                </a:lnTo>
                <a:lnTo>
                  <a:pt x="3" y="5"/>
                </a:lnTo>
                <a:lnTo>
                  <a:pt x="3" y="4"/>
                </a:lnTo>
                <a:lnTo>
                  <a:pt x="3" y="3"/>
                </a:lnTo>
                <a:lnTo>
                  <a:pt x="2" y="3"/>
                </a:lnTo>
                <a:lnTo>
                  <a:pt x="2" y="2"/>
                </a:lnTo>
                <a:lnTo>
                  <a:pt x="1" y="2"/>
                </a:lnTo>
                <a:lnTo>
                  <a:pt x="0" y="2"/>
                </a:lnTo>
                <a:lnTo>
                  <a:pt x="1" y="1"/>
                </a:ln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3" y="1"/>
                </a:lnTo>
                <a:lnTo>
                  <a:pt x="2" y="1"/>
                </a:lnTo>
                <a:lnTo>
                  <a:pt x="2" y="2"/>
                </a:lnTo>
                <a:lnTo>
                  <a:pt x="3" y="3"/>
                </a:lnTo>
                <a:lnTo>
                  <a:pt x="4" y="3"/>
                </a:lnTo>
                <a:lnTo>
                  <a:pt x="4" y="4"/>
                </a:lnTo>
                <a:lnTo>
                  <a:pt x="4" y="5"/>
                </a:lnTo>
                <a:lnTo>
                  <a:pt x="5" y="6"/>
                </a:lnTo>
                <a:lnTo>
                  <a:pt x="5" y="7"/>
                </a:lnTo>
                <a:lnTo>
                  <a:pt x="6" y="8"/>
                </a:lnTo>
                <a:lnTo>
                  <a:pt x="5" y="9"/>
                </a:lnTo>
                <a:lnTo>
                  <a:pt x="5" y="10"/>
                </a:lnTo>
                <a:lnTo>
                  <a:pt x="6" y="10"/>
                </a:lnTo>
                <a:lnTo>
                  <a:pt x="6" y="11"/>
                </a:lnTo>
                <a:lnTo>
                  <a:pt x="7" y="11"/>
                </a:lnTo>
                <a:lnTo>
                  <a:pt x="7" y="12"/>
                </a:lnTo>
                <a:lnTo>
                  <a:pt x="8" y="13"/>
                </a:lnTo>
                <a:lnTo>
                  <a:pt x="8" y="14"/>
                </a:lnTo>
                <a:lnTo>
                  <a:pt x="7" y="14"/>
                </a:lnTo>
                <a:lnTo>
                  <a:pt x="7" y="15"/>
                </a:lnTo>
                <a:lnTo>
                  <a:pt x="8" y="15"/>
                </a:lnTo>
                <a:lnTo>
                  <a:pt x="8" y="14"/>
                </a:lnTo>
                <a:lnTo>
                  <a:pt x="8" y="15"/>
                </a:lnTo>
                <a:lnTo>
                  <a:pt x="8" y="16"/>
                </a:lnTo>
                <a:lnTo>
                  <a:pt x="8" y="17"/>
                </a:lnTo>
                <a:lnTo>
                  <a:pt x="8" y="16"/>
                </a:lnTo>
                <a:lnTo>
                  <a:pt x="7" y="16"/>
                </a:lnTo>
                <a:lnTo>
                  <a:pt x="7" y="15"/>
                </a:lnTo>
                <a:lnTo>
                  <a:pt x="6" y="15"/>
                </a:lnTo>
                <a:lnTo>
                  <a:pt x="6" y="16"/>
                </a:lnTo>
                <a:lnTo>
                  <a:pt x="7" y="17"/>
                </a:lnTo>
                <a:lnTo>
                  <a:pt x="7" y="18"/>
                </a:lnTo>
                <a:lnTo>
                  <a:pt x="6" y="18"/>
                </a:lnTo>
                <a:lnTo>
                  <a:pt x="5" y="18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57" name="Freeform 226"/>
          <p:cNvSpPr>
            <a:spLocks/>
          </p:cNvSpPr>
          <p:nvPr/>
        </p:nvSpPr>
        <p:spPr bwMode="auto">
          <a:xfrm>
            <a:off x="1559685" y="5288821"/>
            <a:ext cx="8931" cy="11327"/>
          </a:xfrm>
          <a:custGeom>
            <a:avLst/>
            <a:gdLst>
              <a:gd name="T0" fmla="*/ 5 w 9"/>
              <a:gd name="T1" fmla="*/ 0 h 12"/>
              <a:gd name="T2" fmla="*/ 6 w 9"/>
              <a:gd name="T3" fmla="*/ 1 h 12"/>
              <a:gd name="T4" fmla="*/ 6 w 9"/>
              <a:gd name="T5" fmla="*/ 2 h 12"/>
              <a:gd name="T6" fmla="*/ 7 w 9"/>
              <a:gd name="T7" fmla="*/ 3 h 12"/>
              <a:gd name="T8" fmla="*/ 7 w 9"/>
              <a:gd name="T9" fmla="*/ 4 h 12"/>
              <a:gd name="T10" fmla="*/ 7 w 9"/>
              <a:gd name="T11" fmla="*/ 5 h 12"/>
              <a:gd name="T12" fmla="*/ 8 w 9"/>
              <a:gd name="T13" fmla="*/ 5 h 12"/>
              <a:gd name="T14" fmla="*/ 8 w 9"/>
              <a:gd name="T15" fmla="*/ 6 h 12"/>
              <a:gd name="T16" fmla="*/ 8 w 9"/>
              <a:gd name="T17" fmla="*/ 6 h 12"/>
              <a:gd name="T18" fmla="*/ 9 w 9"/>
              <a:gd name="T19" fmla="*/ 6 h 12"/>
              <a:gd name="T20" fmla="*/ 9 w 9"/>
              <a:gd name="T21" fmla="*/ 7 h 12"/>
              <a:gd name="T22" fmla="*/ 9 w 9"/>
              <a:gd name="T23" fmla="*/ 8 h 12"/>
              <a:gd name="T24" fmla="*/ 9 w 9"/>
              <a:gd name="T25" fmla="*/ 9 h 12"/>
              <a:gd name="T26" fmla="*/ 9 w 9"/>
              <a:gd name="T27" fmla="*/ 10 h 12"/>
              <a:gd name="T28" fmla="*/ 8 w 9"/>
              <a:gd name="T29" fmla="*/ 11 h 12"/>
              <a:gd name="T30" fmla="*/ 8 w 9"/>
              <a:gd name="T31" fmla="*/ 12 h 12"/>
              <a:gd name="T32" fmla="*/ 7 w 9"/>
              <a:gd name="T33" fmla="*/ 12 h 12"/>
              <a:gd name="T34" fmla="*/ 6 w 9"/>
              <a:gd name="T35" fmla="*/ 12 h 12"/>
              <a:gd name="T36" fmla="*/ 5 w 9"/>
              <a:gd name="T37" fmla="*/ 12 h 12"/>
              <a:gd name="T38" fmla="*/ 5 w 9"/>
              <a:gd name="T39" fmla="*/ 11 h 12"/>
              <a:gd name="T40" fmla="*/ 5 w 9"/>
              <a:gd name="T41" fmla="*/ 11 h 12"/>
              <a:gd name="T42" fmla="*/ 5 w 9"/>
              <a:gd name="T43" fmla="*/ 10 h 12"/>
              <a:gd name="T44" fmla="*/ 5 w 9"/>
              <a:gd name="T45" fmla="*/ 9 h 12"/>
              <a:gd name="T46" fmla="*/ 4 w 9"/>
              <a:gd name="T47" fmla="*/ 8 h 12"/>
              <a:gd name="T48" fmla="*/ 4 w 9"/>
              <a:gd name="T49" fmla="*/ 7 h 12"/>
              <a:gd name="T50" fmla="*/ 3 w 9"/>
              <a:gd name="T51" fmla="*/ 6 h 12"/>
              <a:gd name="T52" fmla="*/ 3 w 9"/>
              <a:gd name="T53" fmla="*/ 6 h 12"/>
              <a:gd name="T54" fmla="*/ 2 w 9"/>
              <a:gd name="T55" fmla="*/ 6 h 12"/>
              <a:gd name="T56" fmla="*/ 2 w 9"/>
              <a:gd name="T57" fmla="*/ 5 h 12"/>
              <a:gd name="T58" fmla="*/ 1 w 9"/>
              <a:gd name="T59" fmla="*/ 5 h 12"/>
              <a:gd name="T60" fmla="*/ 1 w 9"/>
              <a:gd name="T61" fmla="*/ 4 h 12"/>
              <a:gd name="T62" fmla="*/ 0 w 9"/>
              <a:gd name="T63" fmla="*/ 4 h 12"/>
              <a:gd name="T64" fmla="*/ 0 w 9"/>
              <a:gd name="T65" fmla="*/ 3 h 12"/>
              <a:gd name="T66" fmla="*/ 0 w 9"/>
              <a:gd name="T67" fmla="*/ 2 h 12"/>
              <a:gd name="T68" fmla="*/ 1 w 9"/>
              <a:gd name="T69" fmla="*/ 2 h 12"/>
              <a:gd name="T70" fmla="*/ 1 w 9"/>
              <a:gd name="T71" fmla="*/ 3 h 12"/>
              <a:gd name="T72" fmla="*/ 1 w 9"/>
              <a:gd name="T73" fmla="*/ 4 h 12"/>
              <a:gd name="T74" fmla="*/ 2 w 9"/>
              <a:gd name="T75" fmla="*/ 4 h 12"/>
              <a:gd name="T76" fmla="*/ 2 w 9"/>
              <a:gd name="T77" fmla="*/ 5 h 12"/>
              <a:gd name="T78" fmla="*/ 3 w 9"/>
              <a:gd name="T79" fmla="*/ 5 h 12"/>
              <a:gd name="T80" fmla="*/ 4 w 9"/>
              <a:gd name="T81" fmla="*/ 6 h 12"/>
              <a:gd name="T82" fmla="*/ 4 w 9"/>
              <a:gd name="T83" fmla="*/ 6 h 12"/>
              <a:gd name="T84" fmla="*/ 5 w 9"/>
              <a:gd name="T85" fmla="*/ 6 h 12"/>
              <a:gd name="T86" fmla="*/ 5 w 9"/>
              <a:gd name="T87" fmla="*/ 7 h 12"/>
              <a:gd name="T88" fmla="*/ 5 w 9"/>
              <a:gd name="T89" fmla="*/ 7 h 12"/>
              <a:gd name="T90" fmla="*/ 5 w 9"/>
              <a:gd name="T91" fmla="*/ 6 h 12"/>
              <a:gd name="T92" fmla="*/ 5 w 9"/>
              <a:gd name="T93" fmla="*/ 6 h 12"/>
              <a:gd name="T94" fmla="*/ 5 w 9"/>
              <a:gd name="T95" fmla="*/ 6 h 12"/>
              <a:gd name="T96" fmla="*/ 5 w 9"/>
              <a:gd name="T97" fmla="*/ 5 h 12"/>
              <a:gd name="T98" fmla="*/ 4 w 9"/>
              <a:gd name="T99" fmla="*/ 5 h 12"/>
              <a:gd name="T100" fmla="*/ 4 w 9"/>
              <a:gd name="T101" fmla="*/ 4 h 12"/>
              <a:gd name="T102" fmla="*/ 5 w 9"/>
              <a:gd name="T103" fmla="*/ 4 h 12"/>
              <a:gd name="T104" fmla="*/ 5 w 9"/>
              <a:gd name="T105" fmla="*/ 3 h 12"/>
              <a:gd name="T106" fmla="*/ 5 w 9"/>
              <a:gd name="T107" fmla="*/ 3 h 12"/>
              <a:gd name="T108" fmla="*/ 5 w 9"/>
              <a:gd name="T109" fmla="*/ 2 h 12"/>
              <a:gd name="T110" fmla="*/ 5 w 9"/>
              <a:gd name="T111" fmla="*/ 1 h 12"/>
              <a:gd name="T112" fmla="*/ 5 w 9"/>
              <a:gd name="T113" fmla="*/ 0 h 12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9"/>
              <a:gd name="T172" fmla="*/ 0 h 12"/>
              <a:gd name="T173" fmla="*/ 9 w 9"/>
              <a:gd name="T174" fmla="*/ 12 h 12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9" h="12">
                <a:moveTo>
                  <a:pt x="5" y="0"/>
                </a:moveTo>
                <a:lnTo>
                  <a:pt x="6" y="1"/>
                </a:lnTo>
                <a:lnTo>
                  <a:pt x="6" y="2"/>
                </a:lnTo>
                <a:lnTo>
                  <a:pt x="7" y="3"/>
                </a:lnTo>
                <a:lnTo>
                  <a:pt x="7" y="4"/>
                </a:lnTo>
                <a:lnTo>
                  <a:pt x="7" y="5"/>
                </a:lnTo>
                <a:lnTo>
                  <a:pt x="8" y="5"/>
                </a:lnTo>
                <a:lnTo>
                  <a:pt x="8" y="6"/>
                </a:lnTo>
                <a:lnTo>
                  <a:pt x="9" y="6"/>
                </a:lnTo>
                <a:lnTo>
                  <a:pt x="9" y="7"/>
                </a:lnTo>
                <a:lnTo>
                  <a:pt x="9" y="8"/>
                </a:lnTo>
                <a:lnTo>
                  <a:pt x="9" y="9"/>
                </a:lnTo>
                <a:lnTo>
                  <a:pt x="9" y="10"/>
                </a:lnTo>
                <a:lnTo>
                  <a:pt x="8" y="11"/>
                </a:lnTo>
                <a:lnTo>
                  <a:pt x="8" y="12"/>
                </a:lnTo>
                <a:lnTo>
                  <a:pt x="7" y="12"/>
                </a:lnTo>
                <a:lnTo>
                  <a:pt x="6" y="12"/>
                </a:lnTo>
                <a:lnTo>
                  <a:pt x="5" y="12"/>
                </a:lnTo>
                <a:lnTo>
                  <a:pt x="5" y="11"/>
                </a:lnTo>
                <a:lnTo>
                  <a:pt x="5" y="10"/>
                </a:lnTo>
                <a:lnTo>
                  <a:pt x="5" y="9"/>
                </a:lnTo>
                <a:lnTo>
                  <a:pt x="4" y="8"/>
                </a:lnTo>
                <a:lnTo>
                  <a:pt x="4" y="7"/>
                </a:lnTo>
                <a:lnTo>
                  <a:pt x="3" y="6"/>
                </a:lnTo>
                <a:lnTo>
                  <a:pt x="2" y="6"/>
                </a:lnTo>
                <a:lnTo>
                  <a:pt x="2" y="5"/>
                </a:lnTo>
                <a:lnTo>
                  <a:pt x="1" y="5"/>
                </a:lnTo>
                <a:lnTo>
                  <a:pt x="1" y="4"/>
                </a:lnTo>
                <a:lnTo>
                  <a:pt x="0" y="4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3"/>
                </a:lnTo>
                <a:lnTo>
                  <a:pt x="1" y="4"/>
                </a:lnTo>
                <a:lnTo>
                  <a:pt x="2" y="4"/>
                </a:lnTo>
                <a:lnTo>
                  <a:pt x="2" y="5"/>
                </a:lnTo>
                <a:lnTo>
                  <a:pt x="3" y="5"/>
                </a:lnTo>
                <a:lnTo>
                  <a:pt x="4" y="6"/>
                </a:lnTo>
                <a:lnTo>
                  <a:pt x="5" y="6"/>
                </a:lnTo>
                <a:lnTo>
                  <a:pt x="5" y="7"/>
                </a:lnTo>
                <a:lnTo>
                  <a:pt x="5" y="6"/>
                </a:lnTo>
                <a:lnTo>
                  <a:pt x="5" y="5"/>
                </a:lnTo>
                <a:lnTo>
                  <a:pt x="4" y="5"/>
                </a:lnTo>
                <a:lnTo>
                  <a:pt x="4" y="4"/>
                </a:lnTo>
                <a:lnTo>
                  <a:pt x="5" y="4"/>
                </a:lnTo>
                <a:lnTo>
                  <a:pt x="5" y="3"/>
                </a:lnTo>
                <a:lnTo>
                  <a:pt x="5" y="2"/>
                </a:lnTo>
                <a:lnTo>
                  <a:pt x="5" y="1"/>
                </a:lnTo>
                <a:lnTo>
                  <a:pt x="5" y="0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58" name="Freeform 227"/>
          <p:cNvSpPr>
            <a:spLocks/>
          </p:cNvSpPr>
          <p:nvPr/>
        </p:nvSpPr>
        <p:spPr bwMode="auto">
          <a:xfrm>
            <a:off x="1578539" y="5410583"/>
            <a:ext cx="11908" cy="5663"/>
          </a:xfrm>
          <a:custGeom>
            <a:avLst/>
            <a:gdLst>
              <a:gd name="T0" fmla="*/ 9 w 12"/>
              <a:gd name="T1" fmla="*/ 6 h 6"/>
              <a:gd name="T2" fmla="*/ 8 w 12"/>
              <a:gd name="T3" fmla="*/ 6 h 6"/>
              <a:gd name="T4" fmla="*/ 7 w 12"/>
              <a:gd name="T5" fmla="*/ 6 h 6"/>
              <a:gd name="T6" fmla="*/ 6 w 12"/>
              <a:gd name="T7" fmla="*/ 6 h 6"/>
              <a:gd name="T8" fmla="*/ 6 w 12"/>
              <a:gd name="T9" fmla="*/ 5 h 6"/>
              <a:gd name="T10" fmla="*/ 5 w 12"/>
              <a:gd name="T11" fmla="*/ 5 h 6"/>
              <a:gd name="T12" fmla="*/ 4 w 12"/>
              <a:gd name="T13" fmla="*/ 5 h 6"/>
              <a:gd name="T14" fmla="*/ 4 w 12"/>
              <a:gd name="T15" fmla="*/ 4 h 6"/>
              <a:gd name="T16" fmla="*/ 3 w 12"/>
              <a:gd name="T17" fmla="*/ 4 h 6"/>
              <a:gd name="T18" fmla="*/ 2 w 12"/>
              <a:gd name="T19" fmla="*/ 3 h 6"/>
              <a:gd name="T20" fmla="*/ 2 w 12"/>
              <a:gd name="T21" fmla="*/ 2 h 6"/>
              <a:gd name="T22" fmla="*/ 1 w 12"/>
              <a:gd name="T23" fmla="*/ 2 h 6"/>
              <a:gd name="T24" fmla="*/ 0 w 12"/>
              <a:gd name="T25" fmla="*/ 1 h 6"/>
              <a:gd name="T26" fmla="*/ 0 w 12"/>
              <a:gd name="T27" fmla="*/ 0 h 6"/>
              <a:gd name="T28" fmla="*/ 1 w 12"/>
              <a:gd name="T29" fmla="*/ 0 h 6"/>
              <a:gd name="T30" fmla="*/ 1 w 12"/>
              <a:gd name="T31" fmla="*/ 1 h 6"/>
              <a:gd name="T32" fmla="*/ 2 w 12"/>
              <a:gd name="T33" fmla="*/ 1 h 6"/>
              <a:gd name="T34" fmla="*/ 3 w 12"/>
              <a:gd name="T35" fmla="*/ 1 h 6"/>
              <a:gd name="T36" fmla="*/ 4 w 12"/>
              <a:gd name="T37" fmla="*/ 1 h 6"/>
              <a:gd name="T38" fmla="*/ 5 w 12"/>
              <a:gd name="T39" fmla="*/ 1 h 6"/>
              <a:gd name="T40" fmla="*/ 5 w 12"/>
              <a:gd name="T41" fmla="*/ 1 h 6"/>
              <a:gd name="T42" fmla="*/ 6 w 12"/>
              <a:gd name="T43" fmla="*/ 1 h 6"/>
              <a:gd name="T44" fmla="*/ 7 w 12"/>
              <a:gd name="T45" fmla="*/ 1 h 6"/>
              <a:gd name="T46" fmla="*/ 8 w 12"/>
              <a:gd name="T47" fmla="*/ 1 h 6"/>
              <a:gd name="T48" fmla="*/ 9 w 12"/>
              <a:gd name="T49" fmla="*/ 1 h 6"/>
              <a:gd name="T50" fmla="*/ 10 w 12"/>
              <a:gd name="T51" fmla="*/ 2 h 6"/>
              <a:gd name="T52" fmla="*/ 11 w 12"/>
              <a:gd name="T53" fmla="*/ 2 h 6"/>
              <a:gd name="T54" fmla="*/ 12 w 12"/>
              <a:gd name="T55" fmla="*/ 2 h 6"/>
              <a:gd name="T56" fmla="*/ 12 w 12"/>
              <a:gd name="T57" fmla="*/ 3 h 6"/>
              <a:gd name="T58" fmla="*/ 12 w 12"/>
              <a:gd name="T59" fmla="*/ 4 h 6"/>
              <a:gd name="T60" fmla="*/ 12 w 12"/>
              <a:gd name="T61" fmla="*/ 5 h 6"/>
              <a:gd name="T62" fmla="*/ 11 w 12"/>
              <a:gd name="T63" fmla="*/ 5 h 6"/>
              <a:gd name="T64" fmla="*/ 11 w 12"/>
              <a:gd name="T65" fmla="*/ 6 h 6"/>
              <a:gd name="T66" fmla="*/ 10 w 12"/>
              <a:gd name="T67" fmla="*/ 6 h 6"/>
              <a:gd name="T68" fmla="*/ 9 w 12"/>
              <a:gd name="T69" fmla="*/ 6 h 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6"/>
              <a:gd name="T107" fmla="*/ 12 w 12"/>
              <a:gd name="T108" fmla="*/ 6 h 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6">
                <a:moveTo>
                  <a:pt x="9" y="6"/>
                </a:moveTo>
                <a:lnTo>
                  <a:pt x="8" y="6"/>
                </a:lnTo>
                <a:lnTo>
                  <a:pt x="7" y="6"/>
                </a:lnTo>
                <a:lnTo>
                  <a:pt x="6" y="6"/>
                </a:lnTo>
                <a:lnTo>
                  <a:pt x="6" y="5"/>
                </a:lnTo>
                <a:lnTo>
                  <a:pt x="5" y="5"/>
                </a:lnTo>
                <a:lnTo>
                  <a:pt x="4" y="5"/>
                </a:lnTo>
                <a:lnTo>
                  <a:pt x="4" y="4"/>
                </a:lnTo>
                <a:lnTo>
                  <a:pt x="3" y="4"/>
                </a:lnTo>
                <a:lnTo>
                  <a:pt x="2" y="3"/>
                </a:lnTo>
                <a:lnTo>
                  <a:pt x="2" y="2"/>
                </a:lnTo>
                <a:lnTo>
                  <a:pt x="1" y="2"/>
                </a:ln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1" y="1"/>
                </a:lnTo>
                <a:lnTo>
                  <a:pt x="2" y="1"/>
                </a:lnTo>
                <a:lnTo>
                  <a:pt x="3" y="1"/>
                </a:lnTo>
                <a:lnTo>
                  <a:pt x="4" y="1"/>
                </a:lnTo>
                <a:lnTo>
                  <a:pt x="5" y="1"/>
                </a:lnTo>
                <a:lnTo>
                  <a:pt x="6" y="1"/>
                </a:lnTo>
                <a:lnTo>
                  <a:pt x="7" y="1"/>
                </a:lnTo>
                <a:lnTo>
                  <a:pt x="8" y="1"/>
                </a:lnTo>
                <a:lnTo>
                  <a:pt x="9" y="1"/>
                </a:lnTo>
                <a:lnTo>
                  <a:pt x="10" y="2"/>
                </a:lnTo>
                <a:lnTo>
                  <a:pt x="11" y="2"/>
                </a:lnTo>
                <a:lnTo>
                  <a:pt x="12" y="2"/>
                </a:lnTo>
                <a:lnTo>
                  <a:pt x="12" y="3"/>
                </a:lnTo>
                <a:lnTo>
                  <a:pt x="12" y="4"/>
                </a:lnTo>
                <a:lnTo>
                  <a:pt x="12" y="5"/>
                </a:lnTo>
                <a:lnTo>
                  <a:pt x="11" y="5"/>
                </a:lnTo>
                <a:lnTo>
                  <a:pt x="11" y="6"/>
                </a:lnTo>
                <a:lnTo>
                  <a:pt x="10" y="6"/>
                </a:lnTo>
                <a:lnTo>
                  <a:pt x="9" y="6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59" name="Freeform 228"/>
          <p:cNvSpPr>
            <a:spLocks/>
          </p:cNvSpPr>
          <p:nvPr/>
        </p:nvSpPr>
        <p:spPr bwMode="auto">
          <a:xfrm>
            <a:off x="1550754" y="5345454"/>
            <a:ext cx="3969" cy="10383"/>
          </a:xfrm>
          <a:custGeom>
            <a:avLst/>
            <a:gdLst>
              <a:gd name="T0" fmla="*/ 2 w 4"/>
              <a:gd name="T1" fmla="*/ 11 h 11"/>
              <a:gd name="T2" fmla="*/ 2 w 4"/>
              <a:gd name="T3" fmla="*/ 10 h 11"/>
              <a:gd name="T4" fmla="*/ 1 w 4"/>
              <a:gd name="T5" fmla="*/ 10 h 11"/>
              <a:gd name="T6" fmla="*/ 1 w 4"/>
              <a:gd name="T7" fmla="*/ 10 h 11"/>
              <a:gd name="T8" fmla="*/ 1 w 4"/>
              <a:gd name="T9" fmla="*/ 9 h 11"/>
              <a:gd name="T10" fmla="*/ 1 w 4"/>
              <a:gd name="T11" fmla="*/ 8 h 11"/>
              <a:gd name="T12" fmla="*/ 0 w 4"/>
              <a:gd name="T13" fmla="*/ 7 h 11"/>
              <a:gd name="T14" fmla="*/ 0 w 4"/>
              <a:gd name="T15" fmla="*/ 6 h 11"/>
              <a:gd name="T16" fmla="*/ 0 w 4"/>
              <a:gd name="T17" fmla="*/ 5 h 11"/>
              <a:gd name="T18" fmla="*/ 1 w 4"/>
              <a:gd name="T19" fmla="*/ 5 h 11"/>
              <a:gd name="T20" fmla="*/ 1 w 4"/>
              <a:gd name="T21" fmla="*/ 4 h 11"/>
              <a:gd name="T22" fmla="*/ 1 w 4"/>
              <a:gd name="T23" fmla="*/ 3 h 11"/>
              <a:gd name="T24" fmla="*/ 2 w 4"/>
              <a:gd name="T25" fmla="*/ 3 h 11"/>
              <a:gd name="T26" fmla="*/ 2 w 4"/>
              <a:gd name="T27" fmla="*/ 3 h 11"/>
              <a:gd name="T28" fmla="*/ 2 w 4"/>
              <a:gd name="T29" fmla="*/ 2 h 11"/>
              <a:gd name="T30" fmla="*/ 2 w 4"/>
              <a:gd name="T31" fmla="*/ 1 h 11"/>
              <a:gd name="T32" fmla="*/ 2 w 4"/>
              <a:gd name="T33" fmla="*/ 1 h 11"/>
              <a:gd name="T34" fmla="*/ 3 w 4"/>
              <a:gd name="T35" fmla="*/ 1 h 11"/>
              <a:gd name="T36" fmla="*/ 3 w 4"/>
              <a:gd name="T37" fmla="*/ 0 h 11"/>
              <a:gd name="T38" fmla="*/ 4 w 4"/>
              <a:gd name="T39" fmla="*/ 0 h 11"/>
              <a:gd name="T40" fmla="*/ 4 w 4"/>
              <a:gd name="T41" fmla="*/ 1 h 11"/>
              <a:gd name="T42" fmla="*/ 4 w 4"/>
              <a:gd name="T43" fmla="*/ 2 h 11"/>
              <a:gd name="T44" fmla="*/ 4 w 4"/>
              <a:gd name="T45" fmla="*/ 3 h 11"/>
              <a:gd name="T46" fmla="*/ 4 w 4"/>
              <a:gd name="T47" fmla="*/ 3 h 11"/>
              <a:gd name="T48" fmla="*/ 4 w 4"/>
              <a:gd name="T49" fmla="*/ 4 h 11"/>
              <a:gd name="T50" fmla="*/ 4 w 4"/>
              <a:gd name="T51" fmla="*/ 5 h 11"/>
              <a:gd name="T52" fmla="*/ 4 w 4"/>
              <a:gd name="T53" fmla="*/ 6 h 11"/>
              <a:gd name="T54" fmla="*/ 4 w 4"/>
              <a:gd name="T55" fmla="*/ 7 h 11"/>
              <a:gd name="T56" fmla="*/ 4 w 4"/>
              <a:gd name="T57" fmla="*/ 8 h 11"/>
              <a:gd name="T58" fmla="*/ 3 w 4"/>
              <a:gd name="T59" fmla="*/ 8 h 11"/>
              <a:gd name="T60" fmla="*/ 2 w 4"/>
              <a:gd name="T61" fmla="*/ 8 h 11"/>
              <a:gd name="T62" fmla="*/ 2 w 4"/>
              <a:gd name="T63" fmla="*/ 9 h 11"/>
              <a:gd name="T64" fmla="*/ 2 w 4"/>
              <a:gd name="T65" fmla="*/ 10 h 11"/>
              <a:gd name="T66" fmla="*/ 2 w 4"/>
              <a:gd name="T67" fmla="*/ 10 h 11"/>
              <a:gd name="T68" fmla="*/ 2 w 4"/>
              <a:gd name="T69" fmla="*/ 11 h 11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4"/>
              <a:gd name="T106" fmla="*/ 0 h 11"/>
              <a:gd name="T107" fmla="*/ 4 w 4"/>
              <a:gd name="T108" fmla="*/ 11 h 11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4" h="11">
                <a:moveTo>
                  <a:pt x="2" y="11"/>
                </a:moveTo>
                <a:lnTo>
                  <a:pt x="2" y="10"/>
                </a:lnTo>
                <a:lnTo>
                  <a:pt x="1" y="10"/>
                </a:lnTo>
                <a:lnTo>
                  <a:pt x="1" y="9"/>
                </a:lnTo>
                <a:lnTo>
                  <a:pt x="1" y="8"/>
                </a:lnTo>
                <a:lnTo>
                  <a:pt x="0" y="7"/>
                </a:lnTo>
                <a:lnTo>
                  <a:pt x="0" y="6"/>
                </a:lnTo>
                <a:lnTo>
                  <a:pt x="0" y="5"/>
                </a:lnTo>
                <a:lnTo>
                  <a:pt x="1" y="5"/>
                </a:lnTo>
                <a:lnTo>
                  <a:pt x="1" y="4"/>
                </a:lnTo>
                <a:lnTo>
                  <a:pt x="1" y="3"/>
                </a:lnTo>
                <a:lnTo>
                  <a:pt x="2" y="3"/>
                </a:lnTo>
                <a:lnTo>
                  <a:pt x="2" y="2"/>
                </a:lnTo>
                <a:lnTo>
                  <a:pt x="2" y="1"/>
                </a:lnTo>
                <a:lnTo>
                  <a:pt x="3" y="1"/>
                </a:lnTo>
                <a:lnTo>
                  <a:pt x="3" y="0"/>
                </a:lnTo>
                <a:lnTo>
                  <a:pt x="4" y="0"/>
                </a:lnTo>
                <a:lnTo>
                  <a:pt x="4" y="1"/>
                </a:lnTo>
                <a:lnTo>
                  <a:pt x="4" y="2"/>
                </a:lnTo>
                <a:lnTo>
                  <a:pt x="4" y="3"/>
                </a:lnTo>
                <a:lnTo>
                  <a:pt x="4" y="4"/>
                </a:lnTo>
                <a:lnTo>
                  <a:pt x="4" y="5"/>
                </a:lnTo>
                <a:lnTo>
                  <a:pt x="4" y="6"/>
                </a:lnTo>
                <a:lnTo>
                  <a:pt x="4" y="7"/>
                </a:lnTo>
                <a:lnTo>
                  <a:pt x="4" y="8"/>
                </a:lnTo>
                <a:lnTo>
                  <a:pt x="3" y="8"/>
                </a:lnTo>
                <a:lnTo>
                  <a:pt x="2" y="8"/>
                </a:lnTo>
                <a:lnTo>
                  <a:pt x="2" y="9"/>
                </a:lnTo>
                <a:lnTo>
                  <a:pt x="2" y="10"/>
                </a:lnTo>
                <a:lnTo>
                  <a:pt x="2" y="11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60" name="Freeform 229"/>
          <p:cNvSpPr>
            <a:spLocks/>
          </p:cNvSpPr>
          <p:nvPr/>
        </p:nvSpPr>
        <p:spPr bwMode="auto">
          <a:xfrm>
            <a:off x="1551746" y="5354893"/>
            <a:ext cx="7939" cy="8495"/>
          </a:xfrm>
          <a:custGeom>
            <a:avLst/>
            <a:gdLst>
              <a:gd name="T0" fmla="*/ 5 w 8"/>
              <a:gd name="T1" fmla="*/ 9 h 9"/>
              <a:gd name="T2" fmla="*/ 5 w 8"/>
              <a:gd name="T3" fmla="*/ 8 h 9"/>
              <a:gd name="T4" fmla="*/ 6 w 8"/>
              <a:gd name="T5" fmla="*/ 7 h 9"/>
              <a:gd name="T6" fmla="*/ 5 w 8"/>
              <a:gd name="T7" fmla="*/ 7 h 9"/>
              <a:gd name="T8" fmla="*/ 5 w 8"/>
              <a:gd name="T9" fmla="*/ 6 h 9"/>
              <a:gd name="T10" fmla="*/ 5 w 8"/>
              <a:gd name="T11" fmla="*/ 6 h 9"/>
              <a:gd name="T12" fmla="*/ 5 w 8"/>
              <a:gd name="T13" fmla="*/ 5 h 9"/>
              <a:gd name="T14" fmla="*/ 4 w 8"/>
              <a:gd name="T15" fmla="*/ 5 h 9"/>
              <a:gd name="T16" fmla="*/ 3 w 8"/>
              <a:gd name="T17" fmla="*/ 6 h 9"/>
              <a:gd name="T18" fmla="*/ 3 w 8"/>
              <a:gd name="T19" fmla="*/ 5 h 9"/>
              <a:gd name="T20" fmla="*/ 2 w 8"/>
              <a:gd name="T21" fmla="*/ 5 h 9"/>
              <a:gd name="T22" fmla="*/ 1 w 8"/>
              <a:gd name="T23" fmla="*/ 5 h 9"/>
              <a:gd name="T24" fmla="*/ 1 w 8"/>
              <a:gd name="T25" fmla="*/ 6 h 9"/>
              <a:gd name="T26" fmla="*/ 1 w 8"/>
              <a:gd name="T27" fmla="*/ 6 h 9"/>
              <a:gd name="T28" fmla="*/ 1 w 8"/>
              <a:gd name="T29" fmla="*/ 5 h 9"/>
              <a:gd name="T30" fmla="*/ 0 w 8"/>
              <a:gd name="T31" fmla="*/ 5 h 9"/>
              <a:gd name="T32" fmla="*/ 1 w 8"/>
              <a:gd name="T33" fmla="*/ 5 h 9"/>
              <a:gd name="T34" fmla="*/ 1 w 8"/>
              <a:gd name="T35" fmla="*/ 4 h 9"/>
              <a:gd name="T36" fmla="*/ 2 w 8"/>
              <a:gd name="T37" fmla="*/ 4 h 9"/>
              <a:gd name="T38" fmla="*/ 2 w 8"/>
              <a:gd name="T39" fmla="*/ 3 h 9"/>
              <a:gd name="T40" fmla="*/ 2 w 8"/>
              <a:gd name="T41" fmla="*/ 2 h 9"/>
              <a:gd name="T42" fmla="*/ 2 w 8"/>
              <a:gd name="T43" fmla="*/ 1 h 9"/>
              <a:gd name="T44" fmla="*/ 3 w 8"/>
              <a:gd name="T45" fmla="*/ 1 h 9"/>
              <a:gd name="T46" fmla="*/ 3 w 8"/>
              <a:gd name="T47" fmla="*/ 0 h 9"/>
              <a:gd name="T48" fmla="*/ 4 w 8"/>
              <a:gd name="T49" fmla="*/ 0 h 9"/>
              <a:gd name="T50" fmla="*/ 4 w 8"/>
              <a:gd name="T51" fmla="*/ 1 h 9"/>
              <a:gd name="T52" fmla="*/ 5 w 8"/>
              <a:gd name="T53" fmla="*/ 1 h 9"/>
              <a:gd name="T54" fmla="*/ 5 w 8"/>
              <a:gd name="T55" fmla="*/ 2 h 9"/>
              <a:gd name="T56" fmla="*/ 6 w 8"/>
              <a:gd name="T57" fmla="*/ 2 h 9"/>
              <a:gd name="T58" fmla="*/ 6 w 8"/>
              <a:gd name="T59" fmla="*/ 1 h 9"/>
              <a:gd name="T60" fmla="*/ 7 w 8"/>
              <a:gd name="T61" fmla="*/ 1 h 9"/>
              <a:gd name="T62" fmla="*/ 7 w 8"/>
              <a:gd name="T63" fmla="*/ 1 h 9"/>
              <a:gd name="T64" fmla="*/ 8 w 8"/>
              <a:gd name="T65" fmla="*/ 1 h 9"/>
              <a:gd name="T66" fmla="*/ 8 w 8"/>
              <a:gd name="T67" fmla="*/ 2 h 9"/>
              <a:gd name="T68" fmla="*/ 8 w 8"/>
              <a:gd name="T69" fmla="*/ 3 h 9"/>
              <a:gd name="T70" fmla="*/ 7 w 8"/>
              <a:gd name="T71" fmla="*/ 3 h 9"/>
              <a:gd name="T72" fmla="*/ 7 w 8"/>
              <a:gd name="T73" fmla="*/ 4 h 9"/>
              <a:gd name="T74" fmla="*/ 7 w 8"/>
              <a:gd name="T75" fmla="*/ 4 h 9"/>
              <a:gd name="T76" fmla="*/ 7 w 8"/>
              <a:gd name="T77" fmla="*/ 3 h 9"/>
              <a:gd name="T78" fmla="*/ 7 w 8"/>
              <a:gd name="T79" fmla="*/ 2 h 9"/>
              <a:gd name="T80" fmla="*/ 6 w 8"/>
              <a:gd name="T81" fmla="*/ 2 h 9"/>
              <a:gd name="T82" fmla="*/ 5 w 8"/>
              <a:gd name="T83" fmla="*/ 2 h 9"/>
              <a:gd name="T84" fmla="*/ 5 w 8"/>
              <a:gd name="T85" fmla="*/ 3 h 9"/>
              <a:gd name="T86" fmla="*/ 4 w 8"/>
              <a:gd name="T87" fmla="*/ 3 h 9"/>
              <a:gd name="T88" fmla="*/ 4 w 8"/>
              <a:gd name="T89" fmla="*/ 4 h 9"/>
              <a:gd name="T90" fmla="*/ 4 w 8"/>
              <a:gd name="T91" fmla="*/ 5 h 9"/>
              <a:gd name="T92" fmla="*/ 5 w 8"/>
              <a:gd name="T93" fmla="*/ 5 h 9"/>
              <a:gd name="T94" fmla="*/ 5 w 8"/>
              <a:gd name="T95" fmla="*/ 6 h 9"/>
              <a:gd name="T96" fmla="*/ 6 w 8"/>
              <a:gd name="T97" fmla="*/ 6 h 9"/>
              <a:gd name="T98" fmla="*/ 6 w 8"/>
              <a:gd name="T99" fmla="*/ 6 h 9"/>
              <a:gd name="T100" fmla="*/ 6 w 8"/>
              <a:gd name="T101" fmla="*/ 7 h 9"/>
              <a:gd name="T102" fmla="*/ 6 w 8"/>
              <a:gd name="T103" fmla="*/ 8 h 9"/>
              <a:gd name="T104" fmla="*/ 5 w 8"/>
              <a:gd name="T105" fmla="*/ 9 h 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"/>
              <a:gd name="T160" fmla="*/ 0 h 9"/>
              <a:gd name="T161" fmla="*/ 8 w 8"/>
              <a:gd name="T162" fmla="*/ 9 h 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" h="9">
                <a:moveTo>
                  <a:pt x="5" y="9"/>
                </a:moveTo>
                <a:lnTo>
                  <a:pt x="5" y="8"/>
                </a:lnTo>
                <a:lnTo>
                  <a:pt x="6" y="7"/>
                </a:lnTo>
                <a:lnTo>
                  <a:pt x="5" y="7"/>
                </a:lnTo>
                <a:lnTo>
                  <a:pt x="5" y="6"/>
                </a:lnTo>
                <a:lnTo>
                  <a:pt x="5" y="5"/>
                </a:lnTo>
                <a:lnTo>
                  <a:pt x="4" y="5"/>
                </a:lnTo>
                <a:lnTo>
                  <a:pt x="3" y="6"/>
                </a:lnTo>
                <a:lnTo>
                  <a:pt x="3" y="5"/>
                </a:lnTo>
                <a:lnTo>
                  <a:pt x="2" y="5"/>
                </a:lnTo>
                <a:lnTo>
                  <a:pt x="1" y="5"/>
                </a:lnTo>
                <a:lnTo>
                  <a:pt x="1" y="6"/>
                </a:lnTo>
                <a:lnTo>
                  <a:pt x="1" y="5"/>
                </a:lnTo>
                <a:lnTo>
                  <a:pt x="0" y="5"/>
                </a:lnTo>
                <a:lnTo>
                  <a:pt x="1" y="5"/>
                </a:lnTo>
                <a:lnTo>
                  <a:pt x="1" y="4"/>
                </a:lnTo>
                <a:lnTo>
                  <a:pt x="2" y="4"/>
                </a:lnTo>
                <a:lnTo>
                  <a:pt x="2" y="3"/>
                </a:lnTo>
                <a:lnTo>
                  <a:pt x="2" y="2"/>
                </a:lnTo>
                <a:lnTo>
                  <a:pt x="2" y="1"/>
                </a:lnTo>
                <a:lnTo>
                  <a:pt x="3" y="1"/>
                </a:lnTo>
                <a:lnTo>
                  <a:pt x="3" y="0"/>
                </a:lnTo>
                <a:lnTo>
                  <a:pt x="4" y="0"/>
                </a:lnTo>
                <a:lnTo>
                  <a:pt x="4" y="1"/>
                </a:lnTo>
                <a:lnTo>
                  <a:pt x="5" y="1"/>
                </a:lnTo>
                <a:lnTo>
                  <a:pt x="5" y="2"/>
                </a:lnTo>
                <a:lnTo>
                  <a:pt x="6" y="2"/>
                </a:lnTo>
                <a:lnTo>
                  <a:pt x="6" y="1"/>
                </a:lnTo>
                <a:lnTo>
                  <a:pt x="7" y="1"/>
                </a:lnTo>
                <a:lnTo>
                  <a:pt x="8" y="1"/>
                </a:lnTo>
                <a:lnTo>
                  <a:pt x="8" y="2"/>
                </a:lnTo>
                <a:lnTo>
                  <a:pt x="8" y="3"/>
                </a:lnTo>
                <a:lnTo>
                  <a:pt x="7" y="3"/>
                </a:lnTo>
                <a:lnTo>
                  <a:pt x="7" y="4"/>
                </a:lnTo>
                <a:lnTo>
                  <a:pt x="7" y="3"/>
                </a:lnTo>
                <a:lnTo>
                  <a:pt x="7" y="2"/>
                </a:lnTo>
                <a:lnTo>
                  <a:pt x="6" y="2"/>
                </a:lnTo>
                <a:lnTo>
                  <a:pt x="5" y="2"/>
                </a:lnTo>
                <a:lnTo>
                  <a:pt x="5" y="3"/>
                </a:lnTo>
                <a:lnTo>
                  <a:pt x="4" y="3"/>
                </a:lnTo>
                <a:lnTo>
                  <a:pt x="4" y="4"/>
                </a:lnTo>
                <a:lnTo>
                  <a:pt x="4" y="5"/>
                </a:lnTo>
                <a:lnTo>
                  <a:pt x="5" y="5"/>
                </a:lnTo>
                <a:lnTo>
                  <a:pt x="5" y="6"/>
                </a:lnTo>
                <a:lnTo>
                  <a:pt x="6" y="6"/>
                </a:lnTo>
                <a:lnTo>
                  <a:pt x="6" y="7"/>
                </a:lnTo>
                <a:lnTo>
                  <a:pt x="6" y="8"/>
                </a:lnTo>
                <a:lnTo>
                  <a:pt x="5" y="9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61" name="Freeform 230"/>
          <p:cNvSpPr>
            <a:spLocks/>
          </p:cNvSpPr>
          <p:nvPr/>
        </p:nvSpPr>
        <p:spPr bwMode="auto">
          <a:xfrm>
            <a:off x="1552739" y="5341679"/>
            <a:ext cx="5954" cy="5663"/>
          </a:xfrm>
          <a:custGeom>
            <a:avLst/>
            <a:gdLst>
              <a:gd name="T0" fmla="*/ 4 w 6"/>
              <a:gd name="T1" fmla="*/ 6 h 6"/>
              <a:gd name="T2" fmla="*/ 4 w 6"/>
              <a:gd name="T3" fmla="*/ 5 h 6"/>
              <a:gd name="T4" fmla="*/ 4 w 6"/>
              <a:gd name="T5" fmla="*/ 4 h 6"/>
              <a:gd name="T6" fmla="*/ 4 w 6"/>
              <a:gd name="T7" fmla="*/ 3 h 6"/>
              <a:gd name="T8" fmla="*/ 3 w 6"/>
              <a:gd name="T9" fmla="*/ 2 h 6"/>
              <a:gd name="T10" fmla="*/ 3 w 6"/>
              <a:gd name="T11" fmla="*/ 3 h 6"/>
              <a:gd name="T12" fmla="*/ 2 w 6"/>
              <a:gd name="T13" fmla="*/ 3 h 6"/>
              <a:gd name="T14" fmla="*/ 1 w 6"/>
              <a:gd name="T15" fmla="*/ 3 h 6"/>
              <a:gd name="T16" fmla="*/ 0 w 6"/>
              <a:gd name="T17" fmla="*/ 3 h 6"/>
              <a:gd name="T18" fmla="*/ 0 w 6"/>
              <a:gd name="T19" fmla="*/ 2 h 6"/>
              <a:gd name="T20" fmla="*/ 1 w 6"/>
              <a:gd name="T21" fmla="*/ 1 h 6"/>
              <a:gd name="T22" fmla="*/ 1 w 6"/>
              <a:gd name="T23" fmla="*/ 1 h 6"/>
              <a:gd name="T24" fmla="*/ 2 w 6"/>
              <a:gd name="T25" fmla="*/ 1 h 6"/>
              <a:gd name="T26" fmla="*/ 2 w 6"/>
              <a:gd name="T27" fmla="*/ 0 h 6"/>
              <a:gd name="T28" fmla="*/ 3 w 6"/>
              <a:gd name="T29" fmla="*/ 0 h 6"/>
              <a:gd name="T30" fmla="*/ 3 w 6"/>
              <a:gd name="T31" fmla="*/ 1 h 6"/>
              <a:gd name="T32" fmla="*/ 4 w 6"/>
              <a:gd name="T33" fmla="*/ 1 h 6"/>
              <a:gd name="T34" fmla="*/ 5 w 6"/>
              <a:gd name="T35" fmla="*/ 1 h 6"/>
              <a:gd name="T36" fmla="*/ 6 w 6"/>
              <a:gd name="T37" fmla="*/ 1 h 6"/>
              <a:gd name="T38" fmla="*/ 6 w 6"/>
              <a:gd name="T39" fmla="*/ 2 h 6"/>
              <a:gd name="T40" fmla="*/ 6 w 6"/>
              <a:gd name="T41" fmla="*/ 2 h 6"/>
              <a:gd name="T42" fmla="*/ 6 w 6"/>
              <a:gd name="T43" fmla="*/ 3 h 6"/>
              <a:gd name="T44" fmla="*/ 6 w 6"/>
              <a:gd name="T45" fmla="*/ 4 h 6"/>
              <a:gd name="T46" fmla="*/ 6 w 6"/>
              <a:gd name="T47" fmla="*/ 4 h 6"/>
              <a:gd name="T48" fmla="*/ 6 w 6"/>
              <a:gd name="T49" fmla="*/ 5 h 6"/>
              <a:gd name="T50" fmla="*/ 5 w 6"/>
              <a:gd name="T51" fmla="*/ 5 h 6"/>
              <a:gd name="T52" fmla="*/ 5 w 6"/>
              <a:gd name="T53" fmla="*/ 6 h 6"/>
              <a:gd name="T54" fmla="*/ 4 w 6"/>
              <a:gd name="T55" fmla="*/ 6 h 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6"/>
              <a:gd name="T85" fmla="*/ 0 h 6"/>
              <a:gd name="T86" fmla="*/ 6 w 6"/>
              <a:gd name="T87" fmla="*/ 6 h 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6" h="6">
                <a:moveTo>
                  <a:pt x="4" y="6"/>
                </a:move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3" y="2"/>
                </a:lnTo>
                <a:lnTo>
                  <a:pt x="3" y="3"/>
                </a:lnTo>
                <a:lnTo>
                  <a:pt x="2" y="3"/>
                </a:lnTo>
                <a:lnTo>
                  <a:pt x="1" y="3"/>
                </a:lnTo>
                <a:lnTo>
                  <a:pt x="0" y="3"/>
                </a:lnTo>
                <a:lnTo>
                  <a:pt x="0" y="2"/>
                </a:lnTo>
                <a:lnTo>
                  <a:pt x="1" y="1"/>
                </a:lnTo>
                <a:lnTo>
                  <a:pt x="2" y="1"/>
                </a:lnTo>
                <a:lnTo>
                  <a:pt x="2" y="0"/>
                </a:lnTo>
                <a:lnTo>
                  <a:pt x="3" y="0"/>
                </a:lnTo>
                <a:lnTo>
                  <a:pt x="3" y="1"/>
                </a:lnTo>
                <a:lnTo>
                  <a:pt x="4" y="1"/>
                </a:lnTo>
                <a:lnTo>
                  <a:pt x="5" y="1"/>
                </a:lnTo>
                <a:lnTo>
                  <a:pt x="6" y="1"/>
                </a:lnTo>
                <a:lnTo>
                  <a:pt x="6" y="2"/>
                </a:lnTo>
                <a:lnTo>
                  <a:pt x="6" y="3"/>
                </a:lnTo>
                <a:lnTo>
                  <a:pt x="6" y="4"/>
                </a:lnTo>
                <a:lnTo>
                  <a:pt x="6" y="5"/>
                </a:lnTo>
                <a:lnTo>
                  <a:pt x="5" y="5"/>
                </a:lnTo>
                <a:lnTo>
                  <a:pt x="5" y="6"/>
                </a:lnTo>
                <a:lnTo>
                  <a:pt x="4" y="6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62" name="Freeform 231"/>
          <p:cNvSpPr>
            <a:spLocks/>
          </p:cNvSpPr>
          <p:nvPr/>
        </p:nvSpPr>
        <p:spPr bwMode="auto">
          <a:xfrm>
            <a:off x="1572585" y="5283157"/>
            <a:ext cx="4961" cy="5663"/>
          </a:xfrm>
          <a:custGeom>
            <a:avLst/>
            <a:gdLst>
              <a:gd name="T0" fmla="*/ 5 w 5"/>
              <a:gd name="T1" fmla="*/ 5 h 6"/>
              <a:gd name="T2" fmla="*/ 5 w 5"/>
              <a:gd name="T3" fmla="*/ 6 h 6"/>
              <a:gd name="T4" fmla="*/ 4 w 5"/>
              <a:gd name="T5" fmla="*/ 6 h 6"/>
              <a:gd name="T6" fmla="*/ 3 w 5"/>
              <a:gd name="T7" fmla="*/ 6 h 6"/>
              <a:gd name="T8" fmla="*/ 2 w 5"/>
              <a:gd name="T9" fmla="*/ 6 h 6"/>
              <a:gd name="T10" fmla="*/ 2 w 5"/>
              <a:gd name="T11" fmla="*/ 5 h 6"/>
              <a:gd name="T12" fmla="*/ 3 w 5"/>
              <a:gd name="T13" fmla="*/ 5 h 6"/>
              <a:gd name="T14" fmla="*/ 3 w 5"/>
              <a:gd name="T15" fmla="*/ 5 h 6"/>
              <a:gd name="T16" fmla="*/ 3 w 5"/>
              <a:gd name="T17" fmla="*/ 4 h 6"/>
              <a:gd name="T18" fmla="*/ 4 w 5"/>
              <a:gd name="T19" fmla="*/ 4 h 6"/>
              <a:gd name="T20" fmla="*/ 4 w 5"/>
              <a:gd name="T21" fmla="*/ 3 h 6"/>
              <a:gd name="T22" fmla="*/ 3 w 5"/>
              <a:gd name="T23" fmla="*/ 3 h 6"/>
              <a:gd name="T24" fmla="*/ 3 w 5"/>
              <a:gd name="T25" fmla="*/ 2 h 6"/>
              <a:gd name="T26" fmla="*/ 2 w 5"/>
              <a:gd name="T27" fmla="*/ 2 h 6"/>
              <a:gd name="T28" fmla="*/ 2 w 5"/>
              <a:gd name="T29" fmla="*/ 3 h 6"/>
              <a:gd name="T30" fmla="*/ 3 w 5"/>
              <a:gd name="T31" fmla="*/ 3 h 6"/>
              <a:gd name="T32" fmla="*/ 3 w 5"/>
              <a:gd name="T33" fmla="*/ 4 h 6"/>
              <a:gd name="T34" fmla="*/ 2 w 5"/>
              <a:gd name="T35" fmla="*/ 4 h 6"/>
              <a:gd name="T36" fmla="*/ 2 w 5"/>
              <a:gd name="T37" fmla="*/ 3 h 6"/>
              <a:gd name="T38" fmla="*/ 1 w 5"/>
              <a:gd name="T39" fmla="*/ 3 h 6"/>
              <a:gd name="T40" fmla="*/ 0 w 5"/>
              <a:gd name="T41" fmla="*/ 3 h 6"/>
              <a:gd name="T42" fmla="*/ 0 w 5"/>
              <a:gd name="T43" fmla="*/ 4 h 6"/>
              <a:gd name="T44" fmla="*/ 0 w 5"/>
              <a:gd name="T45" fmla="*/ 3 h 6"/>
              <a:gd name="T46" fmla="*/ 1 w 5"/>
              <a:gd name="T47" fmla="*/ 3 h 6"/>
              <a:gd name="T48" fmla="*/ 1 w 5"/>
              <a:gd name="T49" fmla="*/ 2 h 6"/>
              <a:gd name="T50" fmla="*/ 1 w 5"/>
              <a:gd name="T51" fmla="*/ 1 h 6"/>
              <a:gd name="T52" fmla="*/ 2 w 5"/>
              <a:gd name="T53" fmla="*/ 0 h 6"/>
              <a:gd name="T54" fmla="*/ 3 w 5"/>
              <a:gd name="T55" fmla="*/ 1 h 6"/>
              <a:gd name="T56" fmla="*/ 4 w 5"/>
              <a:gd name="T57" fmla="*/ 1 h 6"/>
              <a:gd name="T58" fmla="*/ 4 w 5"/>
              <a:gd name="T59" fmla="*/ 2 h 6"/>
              <a:gd name="T60" fmla="*/ 5 w 5"/>
              <a:gd name="T61" fmla="*/ 2 h 6"/>
              <a:gd name="T62" fmla="*/ 5 w 5"/>
              <a:gd name="T63" fmla="*/ 3 h 6"/>
              <a:gd name="T64" fmla="*/ 5 w 5"/>
              <a:gd name="T65" fmla="*/ 4 h 6"/>
              <a:gd name="T66" fmla="*/ 5 w 5"/>
              <a:gd name="T67" fmla="*/ 5 h 6"/>
              <a:gd name="T68" fmla="*/ 5 w 5"/>
              <a:gd name="T69" fmla="*/ 5 h 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5"/>
              <a:gd name="T106" fmla="*/ 0 h 6"/>
              <a:gd name="T107" fmla="*/ 5 w 5"/>
              <a:gd name="T108" fmla="*/ 6 h 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5" h="6">
                <a:moveTo>
                  <a:pt x="5" y="5"/>
                </a:moveTo>
                <a:lnTo>
                  <a:pt x="5" y="6"/>
                </a:lnTo>
                <a:lnTo>
                  <a:pt x="4" y="6"/>
                </a:lnTo>
                <a:lnTo>
                  <a:pt x="3" y="6"/>
                </a:lnTo>
                <a:lnTo>
                  <a:pt x="2" y="6"/>
                </a:lnTo>
                <a:lnTo>
                  <a:pt x="2" y="5"/>
                </a:lnTo>
                <a:lnTo>
                  <a:pt x="3" y="5"/>
                </a:lnTo>
                <a:lnTo>
                  <a:pt x="3" y="4"/>
                </a:lnTo>
                <a:lnTo>
                  <a:pt x="4" y="4"/>
                </a:lnTo>
                <a:lnTo>
                  <a:pt x="4" y="3"/>
                </a:lnTo>
                <a:lnTo>
                  <a:pt x="3" y="3"/>
                </a:lnTo>
                <a:lnTo>
                  <a:pt x="3" y="2"/>
                </a:lnTo>
                <a:lnTo>
                  <a:pt x="2" y="2"/>
                </a:lnTo>
                <a:lnTo>
                  <a:pt x="2" y="3"/>
                </a:lnTo>
                <a:lnTo>
                  <a:pt x="3" y="3"/>
                </a:lnTo>
                <a:lnTo>
                  <a:pt x="3" y="4"/>
                </a:lnTo>
                <a:lnTo>
                  <a:pt x="2" y="4"/>
                </a:lnTo>
                <a:lnTo>
                  <a:pt x="2" y="3"/>
                </a:lnTo>
                <a:lnTo>
                  <a:pt x="1" y="3"/>
                </a:lnTo>
                <a:lnTo>
                  <a:pt x="0" y="3"/>
                </a:lnTo>
                <a:lnTo>
                  <a:pt x="0" y="4"/>
                </a:ln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1"/>
                </a:lnTo>
                <a:lnTo>
                  <a:pt x="2" y="0"/>
                </a:lnTo>
                <a:lnTo>
                  <a:pt x="3" y="1"/>
                </a:lnTo>
                <a:lnTo>
                  <a:pt x="4" y="1"/>
                </a:lnTo>
                <a:lnTo>
                  <a:pt x="4" y="2"/>
                </a:lnTo>
                <a:lnTo>
                  <a:pt x="5" y="2"/>
                </a:lnTo>
                <a:lnTo>
                  <a:pt x="5" y="3"/>
                </a:lnTo>
                <a:lnTo>
                  <a:pt x="5" y="4"/>
                </a:lnTo>
                <a:lnTo>
                  <a:pt x="5" y="5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63" name="Freeform 232"/>
          <p:cNvSpPr>
            <a:spLocks/>
          </p:cNvSpPr>
          <p:nvPr/>
        </p:nvSpPr>
        <p:spPr bwMode="auto">
          <a:xfrm>
            <a:off x="1581516" y="5288821"/>
            <a:ext cx="2977" cy="4719"/>
          </a:xfrm>
          <a:custGeom>
            <a:avLst/>
            <a:gdLst>
              <a:gd name="T0" fmla="*/ 1 w 3"/>
              <a:gd name="T1" fmla="*/ 4 h 5"/>
              <a:gd name="T2" fmla="*/ 0 w 3"/>
              <a:gd name="T3" fmla="*/ 4 h 5"/>
              <a:gd name="T4" fmla="*/ 0 w 3"/>
              <a:gd name="T5" fmla="*/ 3 h 5"/>
              <a:gd name="T6" fmla="*/ 0 w 3"/>
              <a:gd name="T7" fmla="*/ 2 h 5"/>
              <a:gd name="T8" fmla="*/ 0 w 3"/>
              <a:gd name="T9" fmla="*/ 1 h 5"/>
              <a:gd name="T10" fmla="*/ 0 w 3"/>
              <a:gd name="T11" fmla="*/ 0 h 5"/>
              <a:gd name="T12" fmla="*/ 1 w 3"/>
              <a:gd name="T13" fmla="*/ 0 h 5"/>
              <a:gd name="T14" fmla="*/ 2 w 3"/>
              <a:gd name="T15" fmla="*/ 0 h 5"/>
              <a:gd name="T16" fmla="*/ 2 w 3"/>
              <a:gd name="T17" fmla="*/ 0 h 5"/>
              <a:gd name="T18" fmla="*/ 2 w 3"/>
              <a:gd name="T19" fmla="*/ 1 h 5"/>
              <a:gd name="T20" fmla="*/ 3 w 3"/>
              <a:gd name="T21" fmla="*/ 1 h 5"/>
              <a:gd name="T22" fmla="*/ 3 w 3"/>
              <a:gd name="T23" fmla="*/ 2 h 5"/>
              <a:gd name="T24" fmla="*/ 3 w 3"/>
              <a:gd name="T25" fmla="*/ 3 h 5"/>
              <a:gd name="T26" fmla="*/ 2 w 3"/>
              <a:gd name="T27" fmla="*/ 4 h 5"/>
              <a:gd name="T28" fmla="*/ 2 w 3"/>
              <a:gd name="T29" fmla="*/ 5 h 5"/>
              <a:gd name="T30" fmla="*/ 2 w 3"/>
              <a:gd name="T31" fmla="*/ 5 h 5"/>
              <a:gd name="T32" fmla="*/ 1 w 3"/>
              <a:gd name="T33" fmla="*/ 4 h 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3"/>
              <a:gd name="T52" fmla="*/ 0 h 5"/>
              <a:gd name="T53" fmla="*/ 3 w 3"/>
              <a:gd name="T54" fmla="*/ 5 h 5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3" h="5">
                <a:moveTo>
                  <a:pt x="1" y="4"/>
                </a:moveTo>
                <a:lnTo>
                  <a:pt x="0" y="4"/>
                </a:lnTo>
                <a:lnTo>
                  <a:pt x="0" y="3"/>
                </a:lnTo>
                <a:lnTo>
                  <a:pt x="0" y="2"/>
                </a:ln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2" y="0"/>
                </a:lnTo>
                <a:lnTo>
                  <a:pt x="2" y="1"/>
                </a:lnTo>
                <a:lnTo>
                  <a:pt x="3" y="1"/>
                </a:lnTo>
                <a:lnTo>
                  <a:pt x="3" y="2"/>
                </a:lnTo>
                <a:lnTo>
                  <a:pt x="3" y="3"/>
                </a:lnTo>
                <a:lnTo>
                  <a:pt x="2" y="4"/>
                </a:lnTo>
                <a:lnTo>
                  <a:pt x="2" y="5"/>
                </a:lnTo>
                <a:lnTo>
                  <a:pt x="1" y="4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64" name="Freeform 233"/>
          <p:cNvSpPr>
            <a:spLocks/>
          </p:cNvSpPr>
          <p:nvPr/>
        </p:nvSpPr>
        <p:spPr bwMode="auto">
          <a:xfrm>
            <a:off x="1538846" y="5258616"/>
            <a:ext cx="3969" cy="6607"/>
          </a:xfrm>
          <a:custGeom>
            <a:avLst/>
            <a:gdLst>
              <a:gd name="T0" fmla="*/ 0 w 4"/>
              <a:gd name="T1" fmla="*/ 7 h 7"/>
              <a:gd name="T2" fmla="*/ 0 w 4"/>
              <a:gd name="T3" fmla="*/ 6 h 7"/>
              <a:gd name="T4" fmla="*/ 0 w 4"/>
              <a:gd name="T5" fmla="*/ 6 h 7"/>
              <a:gd name="T6" fmla="*/ 1 w 4"/>
              <a:gd name="T7" fmla="*/ 6 h 7"/>
              <a:gd name="T8" fmla="*/ 1 w 4"/>
              <a:gd name="T9" fmla="*/ 5 h 7"/>
              <a:gd name="T10" fmla="*/ 1 w 4"/>
              <a:gd name="T11" fmla="*/ 4 h 7"/>
              <a:gd name="T12" fmla="*/ 1 w 4"/>
              <a:gd name="T13" fmla="*/ 3 h 7"/>
              <a:gd name="T14" fmla="*/ 1 w 4"/>
              <a:gd name="T15" fmla="*/ 2 h 7"/>
              <a:gd name="T16" fmla="*/ 1 w 4"/>
              <a:gd name="T17" fmla="*/ 1 h 7"/>
              <a:gd name="T18" fmla="*/ 1 w 4"/>
              <a:gd name="T19" fmla="*/ 1 h 7"/>
              <a:gd name="T20" fmla="*/ 2 w 4"/>
              <a:gd name="T21" fmla="*/ 1 h 7"/>
              <a:gd name="T22" fmla="*/ 2 w 4"/>
              <a:gd name="T23" fmla="*/ 0 h 7"/>
              <a:gd name="T24" fmla="*/ 3 w 4"/>
              <a:gd name="T25" fmla="*/ 0 h 7"/>
              <a:gd name="T26" fmla="*/ 4 w 4"/>
              <a:gd name="T27" fmla="*/ 0 h 7"/>
              <a:gd name="T28" fmla="*/ 4 w 4"/>
              <a:gd name="T29" fmla="*/ 1 h 7"/>
              <a:gd name="T30" fmla="*/ 3 w 4"/>
              <a:gd name="T31" fmla="*/ 2 h 7"/>
              <a:gd name="T32" fmla="*/ 3 w 4"/>
              <a:gd name="T33" fmla="*/ 3 h 7"/>
              <a:gd name="T34" fmla="*/ 2 w 4"/>
              <a:gd name="T35" fmla="*/ 3 h 7"/>
              <a:gd name="T36" fmla="*/ 2 w 4"/>
              <a:gd name="T37" fmla="*/ 4 h 7"/>
              <a:gd name="T38" fmla="*/ 1 w 4"/>
              <a:gd name="T39" fmla="*/ 5 h 7"/>
              <a:gd name="T40" fmla="*/ 1 w 4"/>
              <a:gd name="T41" fmla="*/ 6 h 7"/>
              <a:gd name="T42" fmla="*/ 1 w 4"/>
              <a:gd name="T43" fmla="*/ 6 h 7"/>
              <a:gd name="T44" fmla="*/ 1 w 4"/>
              <a:gd name="T45" fmla="*/ 6 h 7"/>
              <a:gd name="T46" fmla="*/ 1 w 4"/>
              <a:gd name="T47" fmla="*/ 7 h 7"/>
              <a:gd name="T48" fmla="*/ 0 w 4"/>
              <a:gd name="T49" fmla="*/ 7 h 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4"/>
              <a:gd name="T76" fmla="*/ 0 h 7"/>
              <a:gd name="T77" fmla="*/ 4 w 4"/>
              <a:gd name="T78" fmla="*/ 7 h 7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4" h="7">
                <a:moveTo>
                  <a:pt x="0" y="7"/>
                </a:moveTo>
                <a:lnTo>
                  <a:pt x="0" y="6"/>
                </a:lnTo>
                <a:lnTo>
                  <a:pt x="1" y="6"/>
                </a:lnTo>
                <a:lnTo>
                  <a:pt x="1" y="5"/>
                </a:lnTo>
                <a:lnTo>
                  <a:pt x="1" y="4"/>
                </a:lnTo>
                <a:lnTo>
                  <a:pt x="1" y="3"/>
                </a:ln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3"/>
                </a:lnTo>
                <a:lnTo>
                  <a:pt x="2" y="4"/>
                </a:lnTo>
                <a:lnTo>
                  <a:pt x="1" y="5"/>
                </a:lnTo>
                <a:lnTo>
                  <a:pt x="1" y="6"/>
                </a:lnTo>
                <a:lnTo>
                  <a:pt x="1" y="7"/>
                </a:lnTo>
                <a:lnTo>
                  <a:pt x="0" y="7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65" name="Freeform 234"/>
          <p:cNvSpPr>
            <a:spLocks/>
          </p:cNvSpPr>
          <p:nvPr/>
        </p:nvSpPr>
        <p:spPr bwMode="auto">
          <a:xfrm>
            <a:off x="1539838" y="5304867"/>
            <a:ext cx="2977" cy="4720"/>
          </a:xfrm>
          <a:custGeom>
            <a:avLst/>
            <a:gdLst>
              <a:gd name="T0" fmla="*/ 1 w 3"/>
              <a:gd name="T1" fmla="*/ 4 h 5"/>
              <a:gd name="T2" fmla="*/ 0 w 3"/>
              <a:gd name="T3" fmla="*/ 4 h 5"/>
              <a:gd name="T4" fmla="*/ 0 w 3"/>
              <a:gd name="T5" fmla="*/ 3 h 5"/>
              <a:gd name="T6" fmla="*/ 0 w 3"/>
              <a:gd name="T7" fmla="*/ 3 h 5"/>
              <a:gd name="T8" fmla="*/ 0 w 3"/>
              <a:gd name="T9" fmla="*/ 2 h 5"/>
              <a:gd name="T10" fmla="*/ 0 w 3"/>
              <a:gd name="T11" fmla="*/ 1 h 5"/>
              <a:gd name="T12" fmla="*/ 0 w 3"/>
              <a:gd name="T13" fmla="*/ 1 h 5"/>
              <a:gd name="T14" fmla="*/ 0 w 3"/>
              <a:gd name="T15" fmla="*/ 1 h 5"/>
              <a:gd name="T16" fmla="*/ 0 w 3"/>
              <a:gd name="T17" fmla="*/ 0 h 5"/>
              <a:gd name="T18" fmla="*/ 1 w 3"/>
              <a:gd name="T19" fmla="*/ 0 h 5"/>
              <a:gd name="T20" fmla="*/ 2 w 3"/>
              <a:gd name="T21" fmla="*/ 0 h 5"/>
              <a:gd name="T22" fmla="*/ 2 w 3"/>
              <a:gd name="T23" fmla="*/ 1 h 5"/>
              <a:gd name="T24" fmla="*/ 3 w 3"/>
              <a:gd name="T25" fmla="*/ 1 h 5"/>
              <a:gd name="T26" fmla="*/ 3 w 3"/>
              <a:gd name="T27" fmla="*/ 2 h 5"/>
              <a:gd name="T28" fmla="*/ 3 w 3"/>
              <a:gd name="T29" fmla="*/ 3 h 5"/>
              <a:gd name="T30" fmla="*/ 3 w 3"/>
              <a:gd name="T31" fmla="*/ 4 h 5"/>
              <a:gd name="T32" fmla="*/ 2 w 3"/>
              <a:gd name="T33" fmla="*/ 4 h 5"/>
              <a:gd name="T34" fmla="*/ 1 w 3"/>
              <a:gd name="T35" fmla="*/ 4 h 5"/>
              <a:gd name="T36" fmla="*/ 1 w 3"/>
              <a:gd name="T37" fmla="*/ 5 h 5"/>
              <a:gd name="T38" fmla="*/ 1 w 3"/>
              <a:gd name="T39" fmla="*/ 4 h 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3"/>
              <a:gd name="T61" fmla="*/ 0 h 5"/>
              <a:gd name="T62" fmla="*/ 3 w 3"/>
              <a:gd name="T63" fmla="*/ 5 h 5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3" h="5">
                <a:moveTo>
                  <a:pt x="1" y="4"/>
                </a:moveTo>
                <a:lnTo>
                  <a:pt x="0" y="4"/>
                </a:lnTo>
                <a:lnTo>
                  <a:pt x="0" y="3"/>
                </a:lnTo>
                <a:lnTo>
                  <a:pt x="0" y="2"/>
                </a:ln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2" y="0"/>
                </a:lnTo>
                <a:lnTo>
                  <a:pt x="2" y="1"/>
                </a:lnTo>
                <a:lnTo>
                  <a:pt x="3" y="1"/>
                </a:lnTo>
                <a:lnTo>
                  <a:pt x="3" y="2"/>
                </a:lnTo>
                <a:lnTo>
                  <a:pt x="3" y="3"/>
                </a:lnTo>
                <a:lnTo>
                  <a:pt x="3" y="4"/>
                </a:lnTo>
                <a:lnTo>
                  <a:pt x="2" y="4"/>
                </a:lnTo>
                <a:lnTo>
                  <a:pt x="1" y="4"/>
                </a:lnTo>
                <a:lnTo>
                  <a:pt x="1" y="5"/>
                </a:lnTo>
                <a:lnTo>
                  <a:pt x="1" y="4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66" name="Freeform 235"/>
          <p:cNvSpPr>
            <a:spLocks/>
          </p:cNvSpPr>
          <p:nvPr/>
        </p:nvSpPr>
        <p:spPr bwMode="auto">
          <a:xfrm>
            <a:off x="1546785" y="5269943"/>
            <a:ext cx="2977" cy="2831"/>
          </a:xfrm>
          <a:custGeom>
            <a:avLst/>
            <a:gdLst>
              <a:gd name="T0" fmla="*/ 0 w 3"/>
              <a:gd name="T1" fmla="*/ 3 h 3"/>
              <a:gd name="T2" fmla="*/ 0 w 3"/>
              <a:gd name="T3" fmla="*/ 2 h 3"/>
              <a:gd name="T4" fmla="*/ 0 w 3"/>
              <a:gd name="T5" fmla="*/ 1 h 3"/>
              <a:gd name="T6" fmla="*/ 0 w 3"/>
              <a:gd name="T7" fmla="*/ 0 h 3"/>
              <a:gd name="T8" fmla="*/ 0 w 3"/>
              <a:gd name="T9" fmla="*/ 0 h 3"/>
              <a:gd name="T10" fmla="*/ 0 w 3"/>
              <a:gd name="T11" fmla="*/ 0 h 3"/>
              <a:gd name="T12" fmla="*/ 1 w 3"/>
              <a:gd name="T13" fmla="*/ 0 h 3"/>
              <a:gd name="T14" fmla="*/ 2 w 3"/>
              <a:gd name="T15" fmla="*/ 0 h 3"/>
              <a:gd name="T16" fmla="*/ 2 w 3"/>
              <a:gd name="T17" fmla="*/ 0 h 3"/>
              <a:gd name="T18" fmla="*/ 3 w 3"/>
              <a:gd name="T19" fmla="*/ 1 h 3"/>
              <a:gd name="T20" fmla="*/ 2 w 3"/>
              <a:gd name="T21" fmla="*/ 1 h 3"/>
              <a:gd name="T22" fmla="*/ 2 w 3"/>
              <a:gd name="T23" fmla="*/ 2 h 3"/>
              <a:gd name="T24" fmla="*/ 2 w 3"/>
              <a:gd name="T25" fmla="*/ 3 h 3"/>
              <a:gd name="T26" fmla="*/ 1 w 3"/>
              <a:gd name="T27" fmla="*/ 3 h 3"/>
              <a:gd name="T28" fmla="*/ 0 w 3"/>
              <a:gd name="T29" fmla="*/ 3 h 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"/>
              <a:gd name="T46" fmla="*/ 0 h 3"/>
              <a:gd name="T47" fmla="*/ 3 w 3"/>
              <a:gd name="T48" fmla="*/ 3 h 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" h="3">
                <a:moveTo>
                  <a:pt x="0" y="3"/>
                </a:moveTo>
                <a:lnTo>
                  <a:pt x="0" y="2"/>
                </a:ln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2" y="0"/>
                </a:lnTo>
                <a:lnTo>
                  <a:pt x="3" y="1"/>
                </a:lnTo>
                <a:lnTo>
                  <a:pt x="2" y="1"/>
                </a:lnTo>
                <a:lnTo>
                  <a:pt x="2" y="2"/>
                </a:lnTo>
                <a:lnTo>
                  <a:pt x="2" y="3"/>
                </a:lnTo>
                <a:lnTo>
                  <a:pt x="1" y="3"/>
                </a:lnTo>
                <a:lnTo>
                  <a:pt x="0" y="3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67" name="Freeform 236"/>
          <p:cNvSpPr>
            <a:spLocks/>
          </p:cNvSpPr>
          <p:nvPr/>
        </p:nvSpPr>
        <p:spPr bwMode="auto">
          <a:xfrm>
            <a:off x="1541823" y="5298260"/>
            <a:ext cx="3969" cy="2831"/>
          </a:xfrm>
          <a:custGeom>
            <a:avLst/>
            <a:gdLst>
              <a:gd name="T0" fmla="*/ 2 w 4"/>
              <a:gd name="T1" fmla="*/ 3 h 3"/>
              <a:gd name="T2" fmla="*/ 1 w 4"/>
              <a:gd name="T3" fmla="*/ 3 h 3"/>
              <a:gd name="T4" fmla="*/ 1 w 4"/>
              <a:gd name="T5" fmla="*/ 2 h 3"/>
              <a:gd name="T6" fmla="*/ 1 w 4"/>
              <a:gd name="T7" fmla="*/ 2 h 3"/>
              <a:gd name="T8" fmla="*/ 0 w 4"/>
              <a:gd name="T9" fmla="*/ 2 h 3"/>
              <a:gd name="T10" fmla="*/ 0 w 4"/>
              <a:gd name="T11" fmla="*/ 1 h 3"/>
              <a:gd name="T12" fmla="*/ 1 w 4"/>
              <a:gd name="T13" fmla="*/ 1 h 3"/>
              <a:gd name="T14" fmla="*/ 1 w 4"/>
              <a:gd name="T15" fmla="*/ 0 h 3"/>
              <a:gd name="T16" fmla="*/ 2 w 4"/>
              <a:gd name="T17" fmla="*/ 0 h 3"/>
              <a:gd name="T18" fmla="*/ 3 w 4"/>
              <a:gd name="T19" fmla="*/ 0 h 3"/>
              <a:gd name="T20" fmla="*/ 3 w 4"/>
              <a:gd name="T21" fmla="*/ 1 h 3"/>
              <a:gd name="T22" fmla="*/ 3 w 4"/>
              <a:gd name="T23" fmla="*/ 2 h 3"/>
              <a:gd name="T24" fmla="*/ 4 w 4"/>
              <a:gd name="T25" fmla="*/ 2 h 3"/>
              <a:gd name="T26" fmla="*/ 4 w 4"/>
              <a:gd name="T27" fmla="*/ 2 h 3"/>
              <a:gd name="T28" fmla="*/ 4 w 4"/>
              <a:gd name="T29" fmla="*/ 3 h 3"/>
              <a:gd name="T30" fmla="*/ 3 w 4"/>
              <a:gd name="T31" fmla="*/ 3 h 3"/>
              <a:gd name="T32" fmla="*/ 2 w 4"/>
              <a:gd name="T33" fmla="*/ 3 h 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4"/>
              <a:gd name="T52" fmla="*/ 0 h 3"/>
              <a:gd name="T53" fmla="*/ 4 w 4"/>
              <a:gd name="T54" fmla="*/ 3 h 3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4" h="3">
                <a:moveTo>
                  <a:pt x="2" y="3"/>
                </a:moveTo>
                <a:lnTo>
                  <a:pt x="1" y="3"/>
                </a:lnTo>
                <a:lnTo>
                  <a:pt x="1" y="2"/>
                </a:lnTo>
                <a:lnTo>
                  <a:pt x="0" y="2"/>
                </a:lnTo>
                <a:lnTo>
                  <a:pt x="0" y="1"/>
                </a:lnTo>
                <a:lnTo>
                  <a:pt x="1" y="1"/>
                </a:ln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3" y="1"/>
                </a:lnTo>
                <a:lnTo>
                  <a:pt x="3" y="2"/>
                </a:lnTo>
                <a:lnTo>
                  <a:pt x="4" y="2"/>
                </a:lnTo>
                <a:lnTo>
                  <a:pt x="4" y="3"/>
                </a:lnTo>
                <a:lnTo>
                  <a:pt x="3" y="3"/>
                </a:lnTo>
                <a:lnTo>
                  <a:pt x="2" y="3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68" name="Freeform 237"/>
          <p:cNvSpPr>
            <a:spLocks/>
          </p:cNvSpPr>
          <p:nvPr/>
        </p:nvSpPr>
        <p:spPr bwMode="auto">
          <a:xfrm>
            <a:off x="1549761" y="5447395"/>
            <a:ext cx="3969" cy="2831"/>
          </a:xfrm>
          <a:custGeom>
            <a:avLst/>
            <a:gdLst>
              <a:gd name="T0" fmla="*/ 2 w 4"/>
              <a:gd name="T1" fmla="*/ 1 h 3"/>
              <a:gd name="T2" fmla="*/ 3 w 4"/>
              <a:gd name="T3" fmla="*/ 1 h 3"/>
              <a:gd name="T4" fmla="*/ 3 w 4"/>
              <a:gd name="T5" fmla="*/ 0 h 3"/>
              <a:gd name="T6" fmla="*/ 3 w 4"/>
              <a:gd name="T7" fmla="*/ 0 h 3"/>
              <a:gd name="T8" fmla="*/ 4 w 4"/>
              <a:gd name="T9" fmla="*/ 0 h 3"/>
              <a:gd name="T10" fmla="*/ 4 w 4"/>
              <a:gd name="T11" fmla="*/ 1 h 3"/>
              <a:gd name="T12" fmla="*/ 4 w 4"/>
              <a:gd name="T13" fmla="*/ 2 h 3"/>
              <a:gd name="T14" fmla="*/ 3 w 4"/>
              <a:gd name="T15" fmla="*/ 2 h 3"/>
              <a:gd name="T16" fmla="*/ 3 w 4"/>
              <a:gd name="T17" fmla="*/ 3 h 3"/>
              <a:gd name="T18" fmla="*/ 3 w 4"/>
              <a:gd name="T19" fmla="*/ 3 h 3"/>
              <a:gd name="T20" fmla="*/ 2 w 4"/>
              <a:gd name="T21" fmla="*/ 3 h 3"/>
              <a:gd name="T22" fmla="*/ 1 w 4"/>
              <a:gd name="T23" fmla="*/ 3 h 3"/>
              <a:gd name="T24" fmla="*/ 1 w 4"/>
              <a:gd name="T25" fmla="*/ 2 h 3"/>
              <a:gd name="T26" fmla="*/ 0 w 4"/>
              <a:gd name="T27" fmla="*/ 2 h 3"/>
              <a:gd name="T28" fmla="*/ 1 w 4"/>
              <a:gd name="T29" fmla="*/ 1 h 3"/>
              <a:gd name="T30" fmla="*/ 2 w 4"/>
              <a:gd name="T31" fmla="*/ 1 h 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"/>
              <a:gd name="T49" fmla="*/ 0 h 3"/>
              <a:gd name="T50" fmla="*/ 4 w 4"/>
              <a:gd name="T51" fmla="*/ 3 h 3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" h="3">
                <a:moveTo>
                  <a:pt x="2" y="1"/>
                </a:moveTo>
                <a:lnTo>
                  <a:pt x="3" y="1"/>
                </a:lnTo>
                <a:lnTo>
                  <a:pt x="3" y="0"/>
                </a:lnTo>
                <a:lnTo>
                  <a:pt x="4" y="0"/>
                </a:lnTo>
                <a:lnTo>
                  <a:pt x="4" y="1"/>
                </a:lnTo>
                <a:lnTo>
                  <a:pt x="4" y="2"/>
                </a:lnTo>
                <a:lnTo>
                  <a:pt x="3" y="2"/>
                </a:lnTo>
                <a:lnTo>
                  <a:pt x="3" y="3"/>
                </a:lnTo>
                <a:lnTo>
                  <a:pt x="2" y="3"/>
                </a:lnTo>
                <a:lnTo>
                  <a:pt x="1" y="3"/>
                </a:lnTo>
                <a:lnTo>
                  <a:pt x="1" y="2"/>
                </a:lnTo>
                <a:lnTo>
                  <a:pt x="0" y="2"/>
                </a:lnTo>
                <a:lnTo>
                  <a:pt x="1" y="1"/>
                </a:lnTo>
                <a:lnTo>
                  <a:pt x="2" y="1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69" name="Freeform 238"/>
          <p:cNvSpPr>
            <a:spLocks/>
          </p:cNvSpPr>
          <p:nvPr/>
        </p:nvSpPr>
        <p:spPr bwMode="auto">
          <a:xfrm>
            <a:off x="1549761" y="5281269"/>
            <a:ext cx="2977" cy="1888"/>
          </a:xfrm>
          <a:custGeom>
            <a:avLst/>
            <a:gdLst>
              <a:gd name="T0" fmla="*/ 2 w 3"/>
              <a:gd name="T1" fmla="*/ 2 h 2"/>
              <a:gd name="T2" fmla="*/ 1 w 3"/>
              <a:gd name="T3" fmla="*/ 2 h 2"/>
              <a:gd name="T4" fmla="*/ 0 w 3"/>
              <a:gd name="T5" fmla="*/ 1 h 2"/>
              <a:gd name="T6" fmla="*/ 0 w 3"/>
              <a:gd name="T7" fmla="*/ 1 h 2"/>
              <a:gd name="T8" fmla="*/ 0 w 3"/>
              <a:gd name="T9" fmla="*/ 0 h 2"/>
              <a:gd name="T10" fmla="*/ 1 w 3"/>
              <a:gd name="T11" fmla="*/ 0 h 2"/>
              <a:gd name="T12" fmla="*/ 2 w 3"/>
              <a:gd name="T13" fmla="*/ 0 h 2"/>
              <a:gd name="T14" fmla="*/ 3 w 3"/>
              <a:gd name="T15" fmla="*/ 0 h 2"/>
              <a:gd name="T16" fmla="*/ 3 w 3"/>
              <a:gd name="T17" fmla="*/ 1 h 2"/>
              <a:gd name="T18" fmla="*/ 3 w 3"/>
              <a:gd name="T19" fmla="*/ 1 h 2"/>
              <a:gd name="T20" fmla="*/ 3 w 3"/>
              <a:gd name="T21" fmla="*/ 1 h 2"/>
              <a:gd name="T22" fmla="*/ 3 w 3"/>
              <a:gd name="T23" fmla="*/ 1 h 2"/>
              <a:gd name="T24" fmla="*/ 3 w 3"/>
              <a:gd name="T25" fmla="*/ 2 h 2"/>
              <a:gd name="T26" fmla="*/ 2 w 3"/>
              <a:gd name="T27" fmla="*/ 2 h 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"/>
              <a:gd name="T43" fmla="*/ 0 h 2"/>
              <a:gd name="T44" fmla="*/ 3 w 3"/>
              <a:gd name="T45" fmla="*/ 2 h 2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" h="2">
                <a:moveTo>
                  <a:pt x="2" y="2"/>
                </a:moveTo>
                <a:lnTo>
                  <a:pt x="1" y="2"/>
                </a:ln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3" y="1"/>
                </a:lnTo>
                <a:lnTo>
                  <a:pt x="3" y="2"/>
                </a:lnTo>
                <a:lnTo>
                  <a:pt x="2" y="2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70" name="Freeform 239"/>
          <p:cNvSpPr>
            <a:spLocks/>
          </p:cNvSpPr>
          <p:nvPr/>
        </p:nvSpPr>
        <p:spPr bwMode="auto">
          <a:xfrm>
            <a:off x="1543808" y="5367164"/>
            <a:ext cx="2977" cy="4720"/>
          </a:xfrm>
          <a:custGeom>
            <a:avLst/>
            <a:gdLst>
              <a:gd name="T0" fmla="*/ 1 w 3"/>
              <a:gd name="T1" fmla="*/ 5 h 5"/>
              <a:gd name="T2" fmla="*/ 1 w 3"/>
              <a:gd name="T3" fmla="*/ 4 h 5"/>
              <a:gd name="T4" fmla="*/ 1 w 3"/>
              <a:gd name="T5" fmla="*/ 3 h 5"/>
              <a:gd name="T6" fmla="*/ 0 w 3"/>
              <a:gd name="T7" fmla="*/ 3 h 5"/>
              <a:gd name="T8" fmla="*/ 0 w 3"/>
              <a:gd name="T9" fmla="*/ 2 h 5"/>
              <a:gd name="T10" fmla="*/ 1 w 3"/>
              <a:gd name="T11" fmla="*/ 1 h 5"/>
              <a:gd name="T12" fmla="*/ 1 w 3"/>
              <a:gd name="T13" fmla="*/ 0 h 5"/>
              <a:gd name="T14" fmla="*/ 2 w 3"/>
              <a:gd name="T15" fmla="*/ 0 h 5"/>
              <a:gd name="T16" fmla="*/ 3 w 3"/>
              <a:gd name="T17" fmla="*/ 1 h 5"/>
              <a:gd name="T18" fmla="*/ 3 w 3"/>
              <a:gd name="T19" fmla="*/ 2 h 5"/>
              <a:gd name="T20" fmla="*/ 3 w 3"/>
              <a:gd name="T21" fmla="*/ 3 h 5"/>
              <a:gd name="T22" fmla="*/ 2 w 3"/>
              <a:gd name="T23" fmla="*/ 3 h 5"/>
              <a:gd name="T24" fmla="*/ 2 w 3"/>
              <a:gd name="T25" fmla="*/ 4 h 5"/>
              <a:gd name="T26" fmla="*/ 2 w 3"/>
              <a:gd name="T27" fmla="*/ 5 h 5"/>
              <a:gd name="T28" fmla="*/ 1 w 3"/>
              <a:gd name="T29" fmla="*/ 5 h 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"/>
              <a:gd name="T46" fmla="*/ 0 h 5"/>
              <a:gd name="T47" fmla="*/ 3 w 3"/>
              <a:gd name="T48" fmla="*/ 5 h 5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" h="5">
                <a:moveTo>
                  <a:pt x="1" y="5"/>
                </a:moveTo>
                <a:lnTo>
                  <a:pt x="1" y="4"/>
                </a:lnTo>
                <a:lnTo>
                  <a:pt x="1" y="3"/>
                </a:lnTo>
                <a:lnTo>
                  <a:pt x="0" y="3"/>
                </a:lnTo>
                <a:lnTo>
                  <a:pt x="0" y="2"/>
                </a:lnTo>
                <a:lnTo>
                  <a:pt x="1" y="1"/>
                </a:lnTo>
                <a:lnTo>
                  <a:pt x="1" y="0"/>
                </a:lnTo>
                <a:lnTo>
                  <a:pt x="2" y="0"/>
                </a:lnTo>
                <a:lnTo>
                  <a:pt x="3" y="1"/>
                </a:lnTo>
                <a:lnTo>
                  <a:pt x="3" y="2"/>
                </a:lnTo>
                <a:lnTo>
                  <a:pt x="3" y="3"/>
                </a:lnTo>
                <a:lnTo>
                  <a:pt x="2" y="3"/>
                </a:lnTo>
                <a:lnTo>
                  <a:pt x="2" y="4"/>
                </a:lnTo>
                <a:lnTo>
                  <a:pt x="2" y="5"/>
                </a:lnTo>
                <a:lnTo>
                  <a:pt x="1" y="5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71" name="Freeform 240"/>
          <p:cNvSpPr>
            <a:spLocks/>
          </p:cNvSpPr>
          <p:nvPr/>
        </p:nvSpPr>
        <p:spPr bwMode="auto">
          <a:xfrm>
            <a:off x="1559685" y="5287876"/>
            <a:ext cx="4962" cy="3776"/>
          </a:xfrm>
          <a:custGeom>
            <a:avLst/>
            <a:gdLst>
              <a:gd name="T0" fmla="*/ 5 w 5"/>
              <a:gd name="T1" fmla="*/ 1 h 4"/>
              <a:gd name="T2" fmla="*/ 5 w 5"/>
              <a:gd name="T3" fmla="*/ 2 h 4"/>
              <a:gd name="T4" fmla="*/ 5 w 5"/>
              <a:gd name="T5" fmla="*/ 3 h 4"/>
              <a:gd name="T6" fmla="*/ 5 w 5"/>
              <a:gd name="T7" fmla="*/ 4 h 4"/>
              <a:gd name="T8" fmla="*/ 4 w 5"/>
              <a:gd name="T9" fmla="*/ 4 h 4"/>
              <a:gd name="T10" fmla="*/ 4 w 5"/>
              <a:gd name="T11" fmla="*/ 3 h 4"/>
              <a:gd name="T12" fmla="*/ 4 w 5"/>
              <a:gd name="T13" fmla="*/ 2 h 4"/>
              <a:gd name="T14" fmla="*/ 3 w 5"/>
              <a:gd name="T15" fmla="*/ 2 h 4"/>
              <a:gd name="T16" fmla="*/ 2 w 5"/>
              <a:gd name="T17" fmla="*/ 2 h 4"/>
              <a:gd name="T18" fmla="*/ 1 w 5"/>
              <a:gd name="T19" fmla="*/ 2 h 4"/>
              <a:gd name="T20" fmla="*/ 0 w 5"/>
              <a:gd name="T21" fmla="*/ 2 h 4"/>
              <a:gd name="T22" fmla="*/ 0 w 5"/>
              <a:gd name="T23" fmla="*/ 1 h 4"/>
              <a:gd name="T24" fmla="*/ 1 w 5"/>
              <a:gd name="T25" fmla="*/ 1 h 4"/>
              <a:gd name="T26" fmla="*/ 1 w 5"/>
              <a:gd name="T27" fmla="*/ 0 h 4"/>
              <a:gd name="T28" fmla="*/ 2 w 5"/>
              <a:gd name="T29" fmla="*/ 0 h 4"/>
              <a:gd name="T30" fmla="*/ 3 w 5"/>
              <a:gd name="T31" fmla="*/ 0 h 4"/>
              <a:gd name="T32" fmla="*/ 4 w 5"/>
              <a:gd name="T33" fmla="*/ 1 h 4"/>
              <a:gd name="T34" fmla="*/ 5 w 5"/>
              <a:gd name="T35" fmla="*/ 1 h 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5"/>
              <a:gd name="T55" fmla="*/ 0 h 4"/>
              <a:gd name="T56" fmla="*/ 5 w 5"/>
              <a:gd name="T57" fmla="*/ 4 h 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5" h="4">
                <a:moveTo>
                  <a:pt x="5" y="1"/>
                </a:moveTo>
                <a:lnTo>
                  <a:pt x="5" y="2"/>
                </a:lnTo>
                <a:lnTo>
                  <a:pt x="5" y="3"/>
                </a:lnTo>
                <a:lnTo>
                  <a:pt x="5" y="4"/>
                </a:lnTo>
                <a:lnTo>
                  <a:pt x="4" y="4"/>
                </a:lnTo>
                <a:lnTo>
                  <a:pt x="4" y="3"/>
                </a:lnTo>
                <a:lnTo>
                  <a:pt x="4" y="2"/>
                </a:lnTo>
                <a:lnTo>
                  <a:pt x="3" y="2"/>
                </a:lnTo>
                <a:lnTo>
                  <a:pt x="2" y="2"/>
                </a:lnTo>
                <a:lnTo>
                  <a:pt x="1" y="2"/>
                </a:lnTo>
                <a:lnTo>
                  <a:pt x="0" y="2"/>
                </a:lnTo>
                <a:lnTo>
                  <a:pt x="0" y="1"/>
                </a:lnTo>
                <a:lnTo>
                  <a:pt x="1" y="1"/>
                </a:ln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4" y="1"/>
                </a:lnTo>
                <a:lnTo>
                  <a:pt x="5" y="1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72" name="Freeform 241"/>
          <p:cNvSpPr>
            <a:spLocks/>
          </p:cNvSpPr>
          <p:nvPr/>
        </p:nvSpPr>
        <p:spPr bwMode="auto">
          <a:xfrm>
            <a:off x="1556708" y="5390762"/>
            <a:ext cx="1985" cy="3776"/>
          </a:xfrm>
          <a:custGeom>
            <a:avLst/>
            <a:gdLst>
              <a:gd name="T0" fmla="*/ 2 w 2"/>
              <a:gd name="T1" fmla="*/ 4 h 4"/>
              <a:gd name="T2" fmla="*/ 1 w 2"/>
              <a:gd name="T3" fmla="*/ 3 h 4"/>
              <a:gd name="T4" fmla="*/ 0 w 2"/>
              <a:gd name="T5" fmla="*/ 2 h 4"/>
              <a:gd name="T6" fmla="*/ 0 w 2"/>
              <a:gd name="T7" fmla="*/ 1 h 4"/>
              <a:gd name="T8" fmla="*/ 1 w 2"/>
              <a:gd name="T9" fmla="*/ 0 h 4"/>
              <a:gd name="T10" fmla="*/ 2 w 2"/>
              <a:gd name="T11" fmla="*/ 0 h 4"/>
              <a:gd name="T12" fmla="*/ 2 w 2"/>
              <a:gd name="T13" fmla="*/ 0 h 4"/>
              <a:gd name="T14" fmla="*/ 2 w 2"/>
              <a:gd name="T15" fmla="*/ 1 h 4"/>
              <a:gd name="T16" fmla="*/ 2 w 2"/>
              <a:gd name="T17" fmla="*/ 2 h 4"/>
              <a:gd name="T18" fmla="*/ 2 w 2"/>
              <a:gd name="T19" fmla="*/ 3 h 4"/>
              <a:gd name="T20" fmla="*/ 2 w 2"/>
              <a:gd name="T21" fmla="*/ 4 h 4"/>
              <a:gd name="T22" fmla="*/ 2 w 2"/>
              <a:gd name="T23" fmla="*/ 4 h 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"/>
              <a:gd name="T37" fmla="*/ 0 h 4"/>
              <a:gd name="T38" fmla="*/ 2 w 2"/>
              <a:gd name="T39" fmla="*/ 4 h 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" h="4">
                <a:moveTo>
                  <a:pt x="2" y="4"/>
                </a:moveTo>
                <a:lnTo>
                  <a:pt x="1" y="3"/>
                </a:lnTo>
                <a:lnTo>
                  <a:pt x="0" y="2"/>
                </a:lnTo>
                <a:lnTo>
                  <a:pt x="0" y="1"/>
                </a:lnTo>
                <a:lnTo>
                  <a:pt x="1" y="0"/>
                </a:lnTo>
                <a:lnTo>
                  <a:pt x="2" y="0"/>
                </a:lnTo>
                <a:lnTo>
                  <a:pt x="2" y="1"/>
                </a:lnTo>
                <a:lnTo>
                  <a:pt x="2" y="2"/>
                </a:lnTo>
                <a:lnTo>
                  <a:pt x="2" y="3"/>
                </a:lnTo>
                <a:lnTo>
                  <a:pt x="2" y="4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73" name="Freeform 242"/>
          <p:cNvSpPr>
            <a:spLocks/>
          </p:cNvSpPr>
          <p:nvPr/>
        </p:nvSpPr>
        <p:spPr bwMode="auto">
          <a:xfrm>
            <a:off x="1542816" y="5346398"/>
            <a:ext cx="2977" cy="2832"/>
          </a:xfrm>
          <a:custGeom>
            <a:avLst/>
            <a:gdLst>
              <a:gd name="T0" fmla="*/ 2 w 3"/>
              <a:gd name="T1" fmla="*/ 3 h 3"/>
              <a:gd name="T2" fmla="*/ 1 w 3"/>
              <a:gd name="T3" fmla="*/ 3 h 3"/>
              <a:gd name="T4" fmla="*/ 1 w 3"/>
              <a:gd name="T5" fmla="*/ 2 h 3"/>
              <a:gd name="T6" fmla="*/ 0 w 3"/>
              <a:gd name="T7" fmla="*/ 2 h 3"/>
              <a:gd name="T8" fmla="*/ 0 w 3"/>
              <a:gd name="T9" fmla="*/ 2 h 3"/>
              <a:gd name="T10" fmla="*/ 0 w 3"/>
              <a:gd name="T11" fmla="*/ 1 h 3"/>
              <a:gd name="T12" fmla="*/ 1 w 3"/>
              <a:gd name="T13" fmla="*/ 1 h 3"/>
              <a:gd name="T14" fmla="*/ 1 w 3"/>
              <a:gd name="T15" fmla="*/ 0 h 3"/>
              <a:gd name="T16" fmla="*/ 2 w 3"/>
              <a:gd name="T17" fmla="*/ 0 h 3"/>
              <a:gd name="T18" fmla="*/ 3 w 3"/>
              <a:gd name="T19" fmla="*/ 1 h 3"/>
              <a:gd name="T20" fmla="*/ 3 w 3"/>
              <a:gd name="T21" fmla="*/ 2 h 3"/>
              <a:gd name="T22" fmla="*/ 3 w 3"/>
              <a:gd name="T23" fmla="*/ 2 h 3"/>
              <a:gd name="T24" fmla="*/ 2 w 3"/>
              <a:gd name="T25" fmla="*/ 2 h 3"/>
              <a:gd name="T26" fmla="*/ 2 w 3"/>
              <a:gd name="T27" fmla="*/ 3 h 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"/>
              <a:gd name="T43" fmla="*/ 0 h 3"/>
              <a:gd name="T44" fmla="*/ 3 w 3"/>
              <a:gd name="T45" fmla="*/ 3 h 3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" h="3">
                <a:moveTo>
                  <a:pt x="2" y="3"/>
                </a:moveTo>
                <a:lnTo>
                  <a:pt x="1" y="3"/>
                </a:lnTo>
                <a:lnTo>
                  <a:pt x="1" y="2"/>
                </a:lnTo>
                <a:lnTo>
                  <a:pt x="0" y="2"/>
                </a:lnTo>
                <a:lnTo>
                  <a:pt x="0" y="1"/>
                </a:lnTo>
                <a:lnTo>
                  <a:pt x="1" y="1"/>
                </a:lnTo>
                <a:lnTo>
                  <a:pt x="1" y="0"/>
                </a:lnTo>
                <a:lnTo>
                  <a:pt x="2" y="0"/>
                </a:lnTo>
                <a:lnTo>
                  <a:pt x="3" y="1"/>
                </a:lnTo>
                <a:lnTo>
                  <a:pt x="3" y="2"/>
                </a:lnTo>
                <a:lnTo>
                  <a:pt x="2" y="2"/>
                </a:lnTo>
                <a:lnTo>
                  <a:pt x="2" y="3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74" name="Freeform 243"/>
          <p:cNvSpPr>
            <a:spLocks/>
          </p:cNvSpPr>
          <p:nvPr/>
        </p:nvSpPr>
        <p:spPr bwMode="auto">
          <a:xfrm>
            <a:off x="1568616" y="5394537"/>
            <a:ext cx="2977" cy="2831"/>
          </a:xfrm>
          <a:custGeom>
            <a:avLst/>
            <a:gdLst>
              <a:gd name="T0" fmla="*/ 2 w 3"/>
              <a:gd name="T1" fmla="*/ 3 h 3"/>
              <a:gd name="T2" fmla="*/ 1 w 3"/>
              <a:gd name="T3" fmla="*/ 3 h 3"/>
              <a:gd name="T4" fmla="*/ 1 w 3"/>
              <a:gd name="T5" fmla="*/ 3 h 3"/>
              <a:gd name="T6" fmla="*/ 0 w 3"/>
              <a:gd name="T7" fmla="*/ 3 h 3"/>
              <a:gd name="T8" fmla="*/ 0 w 3"/>
              <a:gd name="T9" fmla="*/ 2 h 3"/>
              <a:gd name="T10" fmla="*/ 0 w 3"/>
              <a:gd name="T11" fmla="*/ 1 h 3"/>
              <a:gd name="T12" fmla="*/ 0 w 3"/>
              <a:gd name="T13" fmla="*/ 0 h 3"/>
              <a:gd name="T14" fmla="*/ 1 w 3"/>
              <a:gd name="T15" fmla="*/ 0 h 3"/>
              <a:gd name="T16" fmla="*/ 2 w 3"/>
              <a:gd name="T17" fmla="*/ 0 h 3"/>
              <a:gd name="T18" fmla="*/ 2 w 3"/>
              <a:gd name="T19" fmla="*/ 1 h 3"/>
              <a:gd name="T20" fmla="*/ 3 w 3"/>
              <a:gd name="T21" fmla="*/ 1 h 3"/>
              <a:gd name="T22" fmla="*/ 3 w 3"/>
              <a:gd name="T23" fmla="*/ 2 h 3"/>
              <a:gd name="T24" fmla="*/ 2 w 3"/>
              <a:gd name="T25" fmla="*/ 3 h 3"/>
              <a:gd name="T26" fmla="*/ 2 w 3"/>
              <a:gd name="T27" fmla="*/ 3 h 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"/>
              <a:gd name="T43" fmla="*/ 0 h 3"/>
              <a:gd name="T44" fmla="*/ 3 w 3"/>
              <a:gd name="T45" fmla="*/ 3 h 3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" h="3">
                <a:moveTo>
                  <a:pt x="2" y="3"/>
                </a:moveTo>
                <a:lnTo>
                  <a:pt x="1" y="3"/>
                </a:lnTo>
                <a:lnTo>
                  <a:pt x="0" y="3"/>
                </a:lnTo>
                <a:lnTo>
                  <a:pt x="0" y="2"/>
                </a:ln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2" y="0"/>
                </a:lnTo>
                <a:lnTo>
                  <a:pt x="2" y="1"/>
                </a:lnTo>
                <a:lnTo>
                  <a:pt x="3" y="1"/>
                </a:lnTo>
                <a:lnTo>
                  <a:pt x="3" y="2"/>
                </a:lnTo>
                <a:lnTo>
                  <a:pt x="2" y="3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75" name="Freeform 244"/>
          <p:cNvSpPr>
            <a:spLocks/>
          </p:cNvSpPr>
          <p:nvPr/>
        </p:nvSpPr>
        <p:spPr bwMode="auto">
          <a:xfrm>
            <a:off x="1564647" y="5283157"/>
            <a:ext cx="992" cy="3776"/>
          </a:xfrm>
          <a:custGeom>
            <a:avLst/>
            <a:gdLst>
              <a:gd name="T0" fmla="*/ 0 w 1"/>
              <a:gd name="T1" fmla="*/ 4 h 4"/>
              <a:gd name="T2" fmla="*/ 0 w 1"/>
              <a:gd name="T3" fmla="*/ 3 h 4"/>
              <a:gd name="T4" fmla="*/ 0 w 1"/>
              <a:gd name="T5" fmla="*/ 2 h 4"/>
              <a:gd name="T6" fmla="*/ 0 w 1"/>
              <a:gd name="T7" fmla="*/ 1 h 4"/>
              <a:gd name="T8" fmla="*/ 0 w 1"/>
              <a:gd name="T9" fmla="*/ 0 h 4"/>
              <a:gd name="T10" fmla="*/ 0 w 1"/>
              <a:gd name="T11" fmla="*/ 0 h 4"/>
              <a:gd name="T12" fmla="*/ 1 w 1"/>
              <a:gd name="T13" fmla="*/ 1 h 4"/>
              <a:gd name="T14" fmla="*/ 1 w 1"/>
              <a:gd name="T15" fmla="*/ 2 h 4"/>
              <a:gd name="T16" fmla="*/ 1 w 1"/>
              <a:gd name="T17" fmla="*/ 3 h 4"/>
              <a:gd name="T18" fmla="*/ 0 w 1"/>
              <a:gd name="T19" fmla="*/ 4 h 4"/>
              <a:gd name="T20" fmla="*/ 0 w 1"/>
              <a:gd name="T21" fmla="*/ 4 h 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"/>
              <a:gd name="T34" fmla="*/ 0 h 4"/>
              <a:gd name="T35" fmla="*/ 1 w 1"/>
              <a:gd name="T36" fmla="*/ 4 h 4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" h="4">
                <a:moveTo>
                  <a:pt x="0" y="4"/>
                </a:moveTo>
                <a:lnTo>
                  <a:pt x="0" y="3"/>
                </a:lnTo>
                <a:lnTo>
                  <a:pt x="0" y="2"/>
                </a:lnTo>
                <a:lnTo>
                  <a:pt x="0" y="1"/>
                </a:lnTo>
                <a:lnTo>
                  <a:pt x="0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4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76" name="Freeform 245"/>
          <p:cNvSpPr>
            <a:spLocks/>
          </p:cNvSpPr>
          <p:nvPr/>
        </p:nvSpPr>
        <p:spPr bwMode="auto">
          <a:xfrm>
            <a:off x="1554723" y="5320913"/>
            <a:ext cx="3969" cy="3776"/>
          </a:xfrm>
          <a:custGeom>
            <a:avLst/>
            <a:gdLst>
              <a:gd name="T0" fmla="*/ 4 w 4"/>
              <a:gd name="T1" fmla="*/ 3 h 4"/>
              <a:gd name="T2" fmla="*/ 4 w 4"/>
              <a:gd name="T3" fmla="*/ 3 h 4"/>
              <a:gd name="T4" fmla="*/ 4 w 4"/>
              <a:gd name="T5" fmla="*/ 4 h 4"/>
              <a:gd name="T6" fmla="*/ 3 w 4"/>
              <a:gd name="T7" fmla="*/ 4 h 4"/>
              <a:gd name="T8" fmla="*/ 2 w 4"/>
              <a:gd name="T9" fmla="*/ 4 h 4"/>
              <a:gd name="T10" fmla="*/ 2 w 4"/>
              <a:gd name="T11" fmla="*/ 3 h 4"/>
              <a:gd name="T12" fmla="*/ 1 w 4"/>
              <a:gd name="T13" fmla="*/ 3 h 4"/>
              <a:gd name="T14" fmla="*/ 1 w 4"/>
              <a:gd name="T15" fmla="*/ 2 h 4"/>
              <a:gd name="T16" fmla="*/ 0 w 4"/>
              <a:gd name="T17" fmla="*/ 1 h 4"/>
              <a:gd name="T18" fmla="*/ 0 w 4"/>
              <a:gd name="T19" fmla="*/ 0 h 4"/>
              <a:gd name="T20" fmla="*/ 1 w 4"/>
              <a:gd name="T21" fmla="*/ 1 h 4"/>
              <a:gd name="T22" fmla="*/ 2 w 4"/>
              <a:gd name="T23" fmla="*/ 1 h 4"/>
              <a:gd name="T24" fmla="*/ 2 w 4"/>
              <a:gd name="T25" fmla="*/ 2 h 4"/>
              <a:gd name="T26" fmla="*/ 3 w 4"/>
              <a:gd name="T27" fmla="*/ 2 h 4"/>
              <a:gd name="T28" fmla="*/ 4 w 4"/>
              <a:gd name="T29" fmla="*/ 2 h 4"/>
              <a:gd name="T30" fmla="*/ 4 w 4"/>
              <a:gd name="T31" fmla="*/ 3 h 4"/>
              <a:gd name="T32" fmla="*/ 4 w 4"/>
              <a:gd name="T33" fmla="*/ 3 h 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4"/>
              <a:gd name="T52" fmla="*/ 0 h 4"/>
              <a:gd name="T53" fmla="*/ 4 w 4"/>
              <a:gd name="T54" fmla="*/ 4 h 4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4" h="4">
                <a:moveTo>
                  <a:pt x="4" y="3"/>
                </a:moveTo>
                <a:lnTo>
                  <a:pt x="4" y="3"/>
                </a:lnTo>
                <a:lnTo>
                  <a:pt x="4" y="4"/>
                </a:lnTo>
                <a:lnTo>
                  <a:pt x="3" y="4"/>
                </a:lnTo>
                <a:lnTo>
                  <a:pt x="2" y="4"/>
                </a:lnTo>
                <a:lnTo>
                  <a:pt x="2" y="3"/>
                </a:lnTo>
                <a:lnTo>
                  <a:pt x="1" y="3"/>
                </a:lnTo>
                <a:lnTo>
                  <a:pt x="1" y="2"/>
                </a:lnTo>
                <a:lnTo>
                  <a:pt x="0" y="1"/>
                </a:lnTo>
                <a:lnTo>
                  <a:pt x="0" y="0"/>
                </a:lnTo>
                <a:lnTo>
                  <a:pt x="1" y="1"/>
                </a:lnTo>
                <a:lnTo>
                  <a:pt x="2" y="1"/>
                </a:lnTo>
                <a:lnTo>
                  <a:pt x="2" y="2"/>
                </a:lnTo>
                <a:lnTo>
                  <a:pt x="3" y="2"/>
                </a:lnTo>
                <a:lnTo>
                  <a:pt x="4" y="2"/>
                </a:lnTo>
                <a:lnTo>
                  <a:pt x="4" y="3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77" name="Freeform 246"/>
          <p:cNvSpPr>
            <a:spLocks/>
          </p:cNvSpPr>
          <p:nvPr/>
        </p:nvSpPr>
        <p:spPr bwMode="auto">
          <a:xfrm>
            <a:off x="1582508" y="5367164"/>
            <a:ext cx="1985" cy="2832"/>
          </a:xfrm>
          <a:custGeom>
            <a:avLst/>
            <a:gdLst>
              <a:gd name="T0" fmla="*/ 1 w 2"/>
              <a:gd name="T1" fmla="*/ 3 h 3"/>
              <a:gd name="T2" fmla="*/ 0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1 h 3"/>
              <a:gd name="T10" fmla="*/ 1 w 2"/>
              <a:gd name="T11" fmla="*/ 0 h 3"/>
              <a:gd name="T12" fmla="*/ 1 w 2"/>
              <a:gd name="T13" fmla="*/ 0 h 3"/>
              <a:gd name="T14" fmla="*/ 2 w 2"/>
              <a:gd name="T15" fmla="*/ 0 h 3"/>
              <a:gd name="T16" fmla="*/ 2 w 2"/>
              <a:gd name="T17" fmla="*/ 1 h 3"/>
              <a:gd name="T18" fmla="*/ 2 w 2"/>
              <a:gd name="T19" fmla="*/ 2 h 3"/>
              <a:gd name="T20" fmla="*/ 1 w 2"/>
              <a:gd name="T21" fmla="*/ 2 h 3"/>
              <a:gd name="T22" fmla="*/ 2 w 2"/>
              <a:gd name="T23" fmla="*/ 3 h 3"/>
              <a:gd name="T24" fmla="*/ 1 w 2"/>
              <a:gd name="T25" fmla="*/ 3 h 3"/>
              <a:gd name="T26" fmla="*/ 1 w 2"/>
              <a:gd name="T27" fmla="*/ 3 h 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2"/>
              <a:gd name="T43" fmla="*/ 0 h 3"/>
              <a:gd name="T44" fmla="*/ 2 w 2"/>
              <a:gd name="T45" fmla="*/ 3 h 3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2" h="3">
                <a:moveTo>
                  <a:pt x="1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1"/>
                </a:lnTo>
                <a:lnTo>
                  <a:pt x="1" y="0"/>
                </a:lnTo>
                <a:lnTo>
                  <a:pt x="2" y="0"/>
                </a:lnTo>
                <a:lnTo>
                  <a:pt x="2" y="1"/>
                </a:lnTo>
                <a:lnTo>
                  <a:pt x="2" y="2"/>
                </a:lnTo>
                <a:lnTo>
                  <a:pt x="1" y="2"/>
                </a:lnTo>
                <a:lnTo>
                  <a:pt x="2" y="3"/>
                </a:lnTo>
                <a:lnTo>
                  <a:pt x="1" y="3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78" name="Freeform 247"/>
          <p:cNvSpPr>
            <a:spLocks/>
          </p:cNvSpPr>
          <p:nvPr/>
        </p:nvSpPr>
        <p:spPr bwMode="auto">
          <a:xfrm>
            <a:off x="1548769" y="5452115"/>
            <a:ext cx="2977" cy="2832"/>
          </a:xfrm>
          <a:custGeom>
            <a:avLst/>
            <a:gdLst>
              <a:gd name="T0" fmla="*/ 2 w 3"/>
              <a:gd name="T1" fmla="*/ 3 h 3"/>
              <a:gd name="T2" fmla="*/ 1 w 3"/>
              <a:gd name="T3" fmla="*/ 3 h 3"/>
              <a:gd name="T4" fmla="*/ 1 w 3"/>
              <a:gd name="T5" fmla="*/ 2 h 3"/>
              <a:gd name="T6" fmla="*/ 0 w 3"/>
              <a:gd name="T7" fmla="*/ 0 h 3"/>
              <a:gd name="T8" fmla="*/ 1 w 3"/>
              <a:gd name="T9" fmla="*/ 0 h 3"/>
              <a:gd name="T10" fmla="*/ 2 w 3"/>
              <a:gd name="T11" fmla="*/ 0 h 3"/>
              <a:gd name="T12" fmla="*/ 3 w 3"/>
              <a:gd name="T13" fmla="*/ 1 h 3"/>
              <a:gd name="T14" fmla="*/ 3 w 3"/>
              <a:gd name="T15" fmla="*/ 2 h 3"/>
              <a:gd name="T16" fmla="*/ 3 w 3"/>
              <a:gd name="T17" fmla="*/ 3 h 3"/>
              <a:gd name="T18" fmla="*/ 2 w 3"/>
              <a:gd name="T19" fmla="*/ 3 h 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3"/>
              <a:gd name="T31" fmla="*/ 0 h 3"/>
              <a:gd name="T32" fmla="*/ 3 w 3"/>
              <a:gd name="T33" fmla="*/ 3 h 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3" h="3">
                <a:moveTo>
                  <a:pt x="2" y="3"/>
                </a:moveTo>
                <a:lnTo>
                  <a:pt x="1" y="3"/>
                </a:lnTo>
                <a:lnTo>
                  <a:pt x="1" y="2"/>
                </a:lnTo>
                <a:lnTo>
                  <a:pt x="0" y="0"/>
                </a:lnTo>
                <a:lnTo>
                  <a:pt x="1" y="0"/>
                </a:lnTo>
                <a:lnTo>
                  <a:pt x="2" y="0"/>
                </a:lnTo>
                <a:lnTo>
                  <a:pt x="3" y="1"/>
                </a:lnTo>
                <a:lnTo>
                  <a:pt x="3" y="2"/>
                </a:lnTo>
                <a:lnTo>
                  <a:pt x="3" y="3"/>
                </a:lnTo>
                <a:lnTo>
                  <a:pt x="2" y="3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79" name="Freeform 248"/>
          <p:cNvSpPr>
            <a:spLocks/>
          </p:cNvSpPr>
          <p:nvPr/>
        </p:nvSpPr>
        <p:spPr bwMode="auto">
          <a:xfrm>
            <a:off x="1535869" y="5272774"/>
            <a:ext cx="3969" cy="2832"/>
          </a:xfrm>
          <a:custGeom>
            <a:avLst/>
            <a:gdLst>
              <a:gd name="T0" fmla="*/ 3 w 4"/>
              <a:gd name="T1" fmla="*/ 3 h 3"/>
              <a:gd name="T2" fmla="*/ 2 w 4"/>
              <a:gd name="T3" fmla="*/ 3 h 3"/>
              <a:gd name="T4" fmla="*/ 1 w 4"/>
              <a:gd name="T5" fmla="*/ 3 h 3"/>
              <a:gd name="T6" fmla="*/ 1 w 4"/>
              <a:gd name="T7" fmla="*/ 2 h 3"/>
              <a:gd name="T8" fmla="*/ 0 w 4"/>
              <a:gd name="T9" fmla="*/ 1 h 3"/>
              <a:gd name="T10" fmla="*/ 0 w 4"/>
              <a:gd name="T11" fmla="*/ 0 h 3"/>
              <a:gd name="T12" fmla="*/ 1 w 4"/>
              <a:gd name="T13" fmla="*/ 0 h 3"/>
              <a:gd name="T14" fmla="*/ 2 w 4"/>
              <a:gd name="T15" fmla="*/ 1 h 3"/>
              <a:gd name="T16" fmla="*/ 3 w 4"/>
              <a:gd name="T17" fmla="*/ 2 h 3"/>
              <a:gd name="T18" fmla="*/ 4 w 4"/>
              <a:gd name="T19" fmla="*/ 3 h 3"/>
              <a:gd name="T20" fmla="*/ 3 w 4"/>
              <a:gd name="T21" fmla="*/ 3 h 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4"/>
              <a:gd name="T34" fmla="*/ 0 h 3"/>
              <a:gd name="T35" fmla="*/ 4 w 4"/>
              <a:gd name="T36" fmla="*/ 3 h 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4" h="3">
                <a:moveTo>
                  <a:pt x="3" y="3"/>
                </a:moveTo>
                <a:lnTo>
                  <a:pt x="2" y="3"/>
                </a:lnTo>
                <a:lnTo>
                  <a:pt x="1" y="3"/>
                </a:lnTo>
                <a:lnTo>
                  <a:pt x="1" y="2"/>
                </a:ln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2" y="1"/>
                </a:lnTo>
                <a:lnTo>
                  <a:pt x="3" y="2"/>
                </a:lnTo>
                <a:lnTo>
                  <a:pt x="4" y="3"/>
                </a:lnTo>
                <a:lnTo>
                  <a:pt x="3" y="3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80" name="Freeform 249"/>
          <p:cNvSpPr>
            <a:spLocks/>
          </p:cNvSpPr>
          <p:nvPr/>
        </p:nvSpPr>
        <p:spPr bwMode="auto">
          <a:xfrm>
            <a:off x="1593424" y="5377547"/>
            <a:ext cx="2977" cy="1888"/>
          </a:xfrm>
          <a:custGeom>
            <a:avLst/>
            <a:gdLst>
              <a:gd name="T0" fmla="*/ 2 w 3"/>
              <a:gd name="T1" fmla="*/ 2 h 2"/>
              <a:gd name="T2" fmla="*/ 1 w 3"/>
              <a:gd name="T3" fmla="*/ 2 h 2"/>
              <a:gd name="T4" fmla="*/ 0 w 3"/>
              <a:gd name="T5" fmla="*/ 2 h 2"/>
              <a:gd name="T6" fmla="*/ 0 w 3"/>
              <a:gd name="T7" fmla="*/ 1 h 2"/>
              <a:gd name="T8" fmla="*/ 0 w 3"/>
              <a:gd name="T9" fmla="*/ 1 h 2"/>
              <a:gd name="T10" fmla="*/ 0 w 3"/>
              <a:gd name="T11" fmla="*/ 0 h 2"/>
              <a:gd name="T12" fmla="*/ 1 w 3"/>
              <a:gd name="T13" fmla="*/ 1 h 2"/>
              <a:gd name="T14" fmla="*/ 2 w 3"/>
              <a:gd name="T15" fmla="*/ 0 h 2"/>
              <a:gd name="T16" fmla="*/ 2 w 3"/>
              <a:gd name="T17" fmla="*/ 1 h 2"/>
              <a:gd name="T18" fmla="*/ 1 w 3"/>
              <a:gd name="T19" fmla="*/ 1 h 2"/>
              <a:gd name="T20" fmla="*/ 1 w 3"/>
              <a:gd name="T21" fmla="*/ 1 h 2"/>
              <a:gd name="T22" fmla="*/ 1 w 3"/>
              <a:gd name="T23" fmla="*/ 2 h 2"/>
              <a:gd name="T24" fmla="*/ 2 w 3"/>
              <a:gd name="T25" fmla="*/ 2 h 2"/>
              <a:gd name="T26" fmla="*/ 2 w 3"/>
              <a:gd name="T27" fmla="*/ 1 h 2"/>
              <a:gd name="T28" fmla="*/ 3 w 3"/>
              <a:gd name="T29" fmla="*/ 2 h 2"/>
              <a:gd name="T30" fmla="*/ 2 w 3"/>
              <a:gd name="T31" fmla="*/ 2 h 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"/>
              <a:gd name="T49" fmla="*/ 0 h 2"/>
              <a:gd name="T50" fmla="*/ 3 w 3"/>
              <a:gd name="T51" fmla="*/ 2 h 2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" h="2">
                <a:moveTo>
                  <a:pt x="2" y="2"/>
                </a:moveTo>
                <a:lnTo>
                  <a:pt x="1" y="2"/>
                </a:lnTo>
                <a:lnTo>
                  <a:pt x="0" y="2"/>
                </a:lnTo>
                <a:lnTo>
                  <a:pt x="0" y="1"/>
                </a:lnTo>
                <a:lnTo>
                  <a:pt x="0" y="0"/>
                </a:lnTo>
                <a:lnTo>
                  <a:pt x="1" y="1"/>
                </a:lnTo>
                <a:lnTo>
                  <a:pt x="2" y="0"/>
                </a:lnTo>
                <a:lnTo>
                  <a:pt x="2" y="1"/>
                </a:lnTo>
                <a:lnTo>
                  <a:pt x="1" y="1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3" y="2"/>
                </a:lnTo>
                <a:lnTo>
                  <a:pt x="2" y="2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81" name="Freeform 250"/>
          <p:cNvSpPr>
            <a:spLocks/>
          </p:cNvSpPr>
          <p:nvPr/>
        </p:nvSpPr>
        <p:spPr bwMode="auto">
          <a:xfrm>
            <a:off x="1539838" y="5364332"/>
            <a:ext cx="1985" cy="2831"/>
          </a:xfrm>
          <a:custGeom>
            <a:avLst/>
            <a:gdLst>
              <a:gd name="T0" fmla="*/ 1 w 2"/>
              <a:gd name="T1" fmla="*/ 3 h 3"/>
              <a:gd name="T2" fmla="*/ 1 w 2"/>
              <a:gd name="T3" fmla="*/ 2 h 3"/>
              <a:gd name="T4" fmla="*/ 0 w 2"/>
              <a:gd name="T5" fmla="*/ 2 h 3"/>
              <a:gd name="T6" fmla="*/ 0 w 2"/>
              <a:gd name="T7" fmla="*/ 1 h 3"/>
              <a:gd name="T8" fmla="*/ 1 w 2"/>
              <a:gd name="T9" fmla="*/ 0 h 3"/>
              <a:gd name="T10" fmla="*/ 2 w 2"/>
              <a:gd name="T11" fmla="*/ 0 h 3"/>
              <a:gd name="T12" fmla="*/ 2 w 2"/>
              <a:gd name="T13" fmla="*/ 1 h 3"/>
              <a:gd name="T14" fmla="*/ 2 w 2"/>
              <a:gd name="T15" fmla="*/ 2 h 3"/>
              <a:gd name="T16" fmla="*/ 1 w 2"/>
              <a:gd name="T17" fmla="*/ 2 h 3"/>
              <a:gd name="T18" fmla="*/ 1 w 2"/>
              <a:gd name="T19" fmla="*/ 3 h 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"/>
              <a:gd name="T31" fmla="*/ 0 h 3"/>
              <a:gd name="T32" fmla="*/ 2 w 2"/>
              <a:gd name="T33" fmla="*/ 3 h 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" h="3">
                <a:moveTo>
                  <a:pt x="1" y="3"/>
                </a:moveTo>
                <a:lnTo>
                  <a:pt x="1" y="2"/>
                </a:lnTo>
                <a:lnTo>
                  <a:pt x="0" y="2"/>
                </a:lnTo>
                <a:lnTo>
                  <a:pt x="0" y="1"/>
                </a:lnTo>
                <a:lnTo>
                  <a:pt x="1" y="0"/>
                </a:lnTo>
                <a:lnTo>
                  <a:pt x="2" y="0"/>
                </a:lnTo>
                <a:lnTo>
                  <a:pt x="2" y="1"/>
                </a:lnTo>
                <a:lnTo>
                  <a:pt x="2" y="2"/>
                </a:lnTo>
                <a:lnTo>
                  <a:pt x="1" y="2"/>
                </a:lnTo>
                <a:lnTo>
                  <a:pt x="1" y="3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82" name="Freeform 251"/>
          <p:cNvSpPr>
            <a:spLocks/>
          </p:cNvSpPr>
          <p:nvPr/>
        </p:nvSpPr>
        <p:spPr bwMode="auto">
          <a:xfrm>
            <a:off x="1576555" y="5367164"/>
            <a:ext cx="992" cy="1888"/>
          </a:xfrm>
          <a:custGeom>
            <a:avLst/>
            <a:gdLst>
              <a:gd name="T0" fmla="*/ 1 w 1"/>
              <a:gd name="T1" fmla="*/ 2 h 2"/>
              <a:gd name="T2" fmla="*/ 0 w 1"/>
              <a:gd name="T3" fmla="*/ 2 h 2"/>
              <a:gd name="T4" fmla="*/ 0 w 1"/>
              <a:gd name="T5" fmla="*/ 1 h 2"/>
              <a:gd name="T6" fmla="*/ 1 w 1"/>
              <a:gd name="T7" fmla="*/ 0 h 2"/>
              <a:gd name="T8" fmla="*/ 1 w 1"/>
              <a:gd name="T9" fmla="*/ 0 h 2"/>
              <a:gd name="T10" fmla="*/ 1 w 1"/>
              <a:gd name="T11" fmla="*/ 1 h 2"/>
              <a:gd name="T12" fmla="*/ 1 w 1"/>
              <a:gd name="T13" fmla="*/ 2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2"/>
              <a:gd name="T23" fmla="*/ 1 w 1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2">
                <a:moveTo>
                  <a:pt x="1" y="2"/>
                </a:moveTo>
                <a:lnTo>
                  <a:pt x="0" y="2"/>
                </a:lnTo>
                <a:lnTo>
                  <a:pt x="0" y="1"/>
                </a:lnTo>
                <a:lnTo>
                  <a:pt x="1" y="0"/>
                </a:lnTo>
                <a:lnTo>
                  <a:pt x="1" y="1"/>
                </a:lnTo>
                <a:lnTo>
                  <a:pt x="1" y="2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83" name="Freeform 252"/>
          <p:cNvSpPr>
            <a:spLocks/>
          </p:cNvSpPr>
          <p:nvPr/>
        </p:nvSpPr>
        <p:spPr bwMode="auto">
          <a:xfrm>
            <a:off x="1519992" y="5268055"/>
            <a:ext cx="1985" cy="1888"/>
          </a:xfrm>
          <a:custGeom>
            <a:avLst/>
            <a:gdLst>
              <a:gd name="T0" fmla="*/ 0 w 2"/>
              <a:gd name="T1" fmla="*/ 2 h 2"/>
              <a:gd name="T2" fmla="*/ 0 w 2"/>
              <a:gd name="T3" fmla="*/ 1 h 2"/>
              <a:gd name="T4" fmla="*/ 0 w 2"/>
              <a:gd name="T5" fmla="*/ 0 h 2"/>
              <a:gd name="T6" fmla="*/ 1 w 2"/>
              <a:gd name="T7" fmla="*/ 0 h 2"/>
              <a:gd name="T8" fmla="*/ 2 w 2"/>
              <a:gd name="T9" fmla="*/ 0 h 2"/>
              <a:gd name="T10" fmla="*/ 2 w 2"/>
              <a:gd name="T11" fmla="*/ 1 h 2"/>
              <a:gd name="T12" fmla="*/ 1 w 2"/>
              <a:gd name="T13" fmla="*/ 1 h 2"/>
              <a:gd name="T14" fmla="*/ 1 w 2"/>
              <a:gd name="T15" fmla="*/ 2 h 2"/>
              <a:gd name="T16" fmla="*/ 0 w 2"/>
              <a:gd name="T17" fmla="*/ 2 h 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"/>
              <a:gd name="T28" fmla="*/ 0 h 2"/>
              <a:gd name="T29" fmla="*/ 2 w 2"/>
              <a:gd name="T30" fmla="*/ 2 h 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" h="2">
                <a:moveTo>
                  <a:pt x="0" y="2"/>
                </a:move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2" y="0"/>
                </a:lnTo>
                <a:lnTo>
                  <a:pt x="2" y="1"/>
                </a:lnTo>
                <a:lnTo>
                  <a:pt x="1" y="1"/>
                </a:lnTo>
                <a:lnTo>
                  <a:pt x="1" y="2"/>
                </a:lnTo>
                <a:lnTo>
                  <a:pt x="0" y="2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84" name="Freeform 253"/>
          <p:cNvSpPr>
            <a:spLocks/>
          </p:cNvSpPr>
          <p:nvPr/>
        </p:nvSpPr>
        <p:spPr bwMode="auto">
          <a:xfrm>
            <a:off x="1540831" y="5377547"/>
            <a:ext cx="1985" cy="1888"/>
          </a:xfrm>
          <a:custGeom>
            <a:avLst/>
            <a:gdLst>
              <a:gd name="T0" fmla="*/ 1 w 2"/>
              <a:gd name="T1" fmla="*/ 2 h 2"/>
              <a:gd name="T2" fmla="*/ 0 w 2"/>
              <a:gd name="T3" fmla="*/ 1 h 2"/>
              <a:gd name="T4" fmla="*/ 0 w 2"/>
              <a:gd name="T5" fmla="*/ 1 h 2"/>
              <a:gd name="T6" fmla="*/ 0 w 2"/>
              <a:gd name="T7" fmla="*/ 0 h 2"/>
              <a:gd name="T8" fmla="*/ 1 w 2"/>
              <a:gd name="T9" fmla="*/ 0 h 2"/>
              <a:gd name="T10" fmla="*/ 2 w 2"/>
              <a:gd name="T11" fmla="*/ 1 h 2"/>
              <a:gd name="T12" fmla="*/ 2 w 2"/>
              <a:gd name="T13" fmla="*/ 1 h 2"/>
              <a:gd name="T14" fmla="*/ 1 w 2"/>
              <a:gd name="T15" fmla="*/ 2 h 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2"/>
              <a:gd name="T25" fmla="*/ 0 h 2"/>
              <a:gd name="T26" fmla="*/ 2 w 2"/>
              <a:gd name="T27" fmla="*/ 2 h 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" h="2">
                <a:moveTo>
                  <a:pt x="1" y="2"/>
                </a:move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2" y="1"/>
                </a:lnTo>
                <a:lnTo>
                  <a:pt x="1" y="2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85" name="Freeform 254"/>
          <p:cNvSpPr>
            <a:spLocks/>
          </p:cNvSpPr>
          <p:nvPr/>
        </p:nvSpPr>
        <p:spPr bwMode="auto">
          <a:xfrm>
            <a:off x="1577547" y="5377547"/>
            <a:ext cx="993" cy="1888"/>
          </a:xfrm>
          <a:custGeom>
            <a:avLst/>
            <a:gdLst>
              <a:gd name="T0" fmla="*/ 0 w 1"/>
              <a:gd name="T1" fmla="*/ 2 h 2"/>
              <a:gd name="T2" fmla="*/ 0 w 1"/>
              <a:gd name="T3" fmla="*/ 1 h 2"/>
              <a:gd name="T4" fmla="*/ 0 w 1"/>
              <a:gd name="T5" fmla="*/ 1 h 2"/>
              <a:gd name="T6" fmla="*/ 0 w 1"/>
              <a:gd name="T7" fmla="*/ 1 h 2"/>
              <a:gd name="T8" fmla="*/ 0 w 1"/>
              <a:gd name="T9" fmla="*/ 0 h 2"/>
              <a:gd name="T10" fmla="*/ 1 w 1"/>
              <a:gd name="T11" fmla="*/ 0 h 2"/>
              <a:gd name="T12" fmla="*/ 1 w 1"/>
              <a:gd name="T13" fmla="*/ 1 h 2"/>
              <a:gd name="T14" fmla="*/ 0 w 1"/>
              <a:gd name="T15" fmla="*/ 1 h 2"/>
              <a:gd name="T16" fmla="*/ 0 w 1"/>
              <a:gd name="T17" fmla="*/ 1 h 2"/>
              <a:gd name="T18" fmla="*/ 0 w 1"/>
              <a:gd name="T19" fmla="*/ 2 h 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"/>
              <a:gd name="T31" fmla="*/ 0 h 2"/>
              <a:gd name="T32" fmla="*/ 1 w 1"/>
              <a:gd name="T33" fmla="*/ 2 h 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" h="2">
                <a:moveTo>
                  <a:pt x="0" y="2"/>
                </a:move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1" y="1"/>
                </a:lnTo>
                <a:lnTo>
                  <a:pt x="0" y="1"/>
                </a:lnTo>
                <a:lnTo>
                  <a:pt x="0" y="2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86" name="Freeform 255"/>
          <p:cNvSpPr>
            <a:spLocks/>
          </p:cNvSpPr>
          <p:nvPr/>
        </p:nvSpPr>
        <p:spPr bwMode="auto">
          <a:xfrm>
            <a:off x="1516022" y="5264279"/>
            <a:ext cx="1985" cy="1888"/>
          </a:xfrm>
          <a:custGeom>
            <a:avLst/>
            <a:gdLst>
              <a:gd name="T0" fmla="*/ 2 w 2"/>
              <a:gd name="T1" fmla="*/ 2 h 2"/>
              <a:gd name="T2" fmla="*/ 1 w 2"/>
              <a:gd name="T3" fmla="*/ 2 h 2"/>
              <a:gd name="T4" fmla="*/ 1 w 2"/>
              <a:gd name="T5" fmla="*/ 1 h 2"/>
              <a:gd name="T6" fmla="*/ 0 w 2"/>
              <a:gd name="T7" fmla="*/ 1 h 2"/>
              <a:gd name="T8" fmla="*/ 0 w 2"/>
              <a:gd name="T9" fmla="*/ 0 h 2"/>
              <a:gd name="T10" fmla="*/ 1 w 2"/>
              <a:gd name="T11" fmla="*/ 0 h 2"/>
              <a:gd name="T12" fmla="*/ 2 w 2"/>
              <a:gd name="T13" fmla="*/ 0 h 2"/>
              <a:gd name="T14" fmla="*/ 2 w 2"/>
              <a:gd name="T15" fmla="*/ 1 h 2"/>
              <a:gd name="T16" fmla="*/ 2 w 2"/>
              <a:gd name="T17" fmla="*/ 2 h 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"/>
              <a:gd name="T28" fmla="*/ 0 h 2"/>
              <a:gd name="T29" fmla="*/ 2 w 2"/>
              <a:gd name="T30" fmla="*/ 2 h 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" h="2">
                <a:moveTo>
                  <a:pt x="2" y="2"/>
                </a:moveTo>
                <a:lnTo>
                  <a:pt x="1" y="2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2" y="0"/>
                </a:lnTo>
                <a:lnTo>
                  <a:pt x="2" y="1"/>
                </a:lnTo>
                <a:lnTo>
                  <a:pt x="2" y="2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87" name="Freeform 256"/>
          <p:cNvSpPr>
            <a:spLocks/>
          </p:cNvSpPr>
          <p:nvPr/>
        </p:nvSpPr>
        <p:spPr bwMode="auto">
          <a:xfrm>
            <a:off x="1544800" y="5266167"/>
            <a:ext cx="1985" cy="1888"/>
          </a:xfrm>
          <a:custGeom>
            <a:avLst/>
            <a:gdLst>
              <a:gd name="T0" fmla="*/ 1 w 2"/>
              <a:gd name="T1" fmla="*/ 2 h 2"/>
              <a:gd name="T2" fmla="*/ 0 w 2"/>
              <a:gd name="T3" fmla="*/ 2 h 2"/>
              <a:gd name="T4" fmla="*/ 0 w 2"/>
              <a:gd name="T5" fmla="*/ 1 h 2"/>
              <a:gd name="T6" fmla="*/ 0 w 2"/>
              <a:gd name="T7" fmla="*/ 0 h 2"/>
              <a:gd name="T8" fmla="*/ 1 w 2"/>
              <a:gd name="T9" fmla="*/ 0 h 2"/>
              <a:gd name="T10" fmla="*/ 1 w 2"/>
              <a:gd name="T11" fmla="*/ 1 h 2"/>
              <a:gd name="T12" fmla="*/ 2 w 2"/>
              <a:gd name="T13" fmla="*/ 1 h 2"/>
              <a:gd name="T14" fmla="*/ 2 w 2"/>
              <a:gd name="T15" fmla="*/ 2 h 2"/>
              <a:gd name="T16" fmla="*/ 1 w 2"/>
              <a:gd name="T17" fmla="*/ 2 h 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"/>
              <a:gd name="T28" fmla="*/ 0 h 2"/>
              <a:gd name="T29" fmla="*/ 2 w 2"/>
              <a:gd name="T30" fmla="*/ 2 h 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" h="2">
                <a:moveTo>
                  <a:pt x="1" y="2"/>
                </a:moveTo>
                <a:lnTo>
                  <a:pt x="0" y="2"/>
                </a:ln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1" y="1"/>
                </a:lnTo>
                <a:lnTo>
                  <a:pt x="2" y="1"/>
                </a:lnTo>
                <a:lnTo>
                  <a:pt x="2" y="2"/>
                </a:lnTo>
                <a:lnTo>
                  <a:pt x="1" y="2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88" name="Freeform 257"/>
          <p:cNvSpPr>
            <a:spLocks/>
          </p:cNvSpPr>
          <p:nvPr/>
        </p:nvSpPr>
        <p:spPr bwMode="auto">
          <a:xfrm>
            <a:off x="1554723" y="5336016"/>
            <a:ext cx="1985" cy="2831"/>
          </a:xfrm>
          <a:custGeom>
            <a:avLst/>
            <a:gdLst>
              <a:gd name="T0" fmla="*/ 1 w 2"/>
              <a:gd name="T1" fmla="*/ 3 h 3"/>
              <a:gd name="T2" fmla="*/ 0 w 2"/>
              <a:gd name="T3" fmla="*/ 3 h 3"/>
              <a:gd name="T4" fmla="*/ 0 w 2"/>
              <a:gd name="T5" fmla="*/ 2 h 3"/>
              <a:gd name="T6" fmla="*/ 0 w 2"/>
              <a:gd name="T7" fmla="*/ 1 h 3"/>
              <a:gd name="T8" fmla="*/ 1 w 2"/>
              <a:gd name="T9" fmla="*/ 1 h 3"/>
              <a:gd name="T10" fmla="*/ 1 w 2"/>
              <a:gd name="T11" fmla="*/ 0 h 3"/>
              <a:gd name="T12" fmla="*/ 2 w 2"/>
              <a:gd name="T13" fmla="*/ 1 h 3"/>
              <a:gd name="T14" fmla="*/ 2 w 2"/>
              <a:gd name="T15" fmla="*/ 1 h 3"/>
              <a:gd name="T16" fmla="*/ 1 w 2"/>
              <a:gd name="T17" fmla="*/ 1 h 3"/>
              <a:gd name="T18" fmla="*/ 1 w 2"/>
              <a:gd name="T19" fmla="*/ 2 h 3"/>
              <a:gd name="T20" fmla="*/ 1 w 2"/>
              <a:gd name="T21" fmla="*/ 3 h 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"/>
              <a:gd name="T34" fmla="*/ 0 h 3"/>
              <a:gd name="T35" fmla="*/ 2 w 2"/>
              <a:gd name="T36" fmla="*/ 3 h 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" h="3">
                <a:moveTo>
                  <a:pt x="1" y="3"/>
                </a:moveTo>
                <a:lnTo>
                  <a:pt x="0" y="3"/>
                </a:lnTo>
                <a:lnTo>
                  <a:pt x="0" y="2"/>
                </a:lnTo>
                <a:lnTo>
                  <a:pt x="0" y="1"/>
                </a:lnTo>
                <a:lnTo>
                  <a:pt x="1" y="1"/>
                </a:lnTo>
                <a:lnTo>
                  <a:pt x="1" y="0"/>
                </a:lnTo>
                <a:lnTo>
                  <a:pt x="2" y="1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89" name="Freeform 258"/>
          <p:cNvSpPr>
            <a:spLocks/>
          </p:cNvSpPr>
          <p:nvPr/>
        </p:nvSpPr>
        <p:spPr bwMode="auto">
          <a:xfrm>
            <a:off x="1537854" y="5457778"/>
            <a:ext cx="1985" cy="1888"/>
          </a:xfrm>
          <a:custGeom>
            <a:avLst/>
            <a:gdLst>
              <a:gd name="T0" fmla="*/ 1 w 2"/>
              <a:gd name="T1" fmla="*/ 2 h 2"/>
              <a:gd name="T2" fmla="*/ 1 w 2"/>
              <a:gd name="T3" fmla="*/ 1 h 2"/>
              <a:gd name="T4" fmla="*/ 0 w 2"/>
              <a:gd name="T5" fmla="*/ 1 h 2"/>
              <a:gd name="T6" fmla="*/ 0 w 2"/>
              <a:gd name="T7" fmla="*/ 0 h 2"/>
              <a:gd name="T8" fmla="*/ 1 w 2"/>
              <a:gd name="T9" fmla="*/ 0 h 2"/>
              <a:gd name="T10" fmla="*/ 1 w 2"/>
              <a:gd name="T11" fmla="*/ 0 h 2"/>
              <a:gd name="T12" fmla="*/ 2 w 2"/>
              <a:gd name="T13" fmla="*/ 0 h 2"/>
              <a:gd name="T14" fmla="*/ 2 w 2"/>
              <a:gd name="T15" fmla="*/ 1 h 2"/>
              <a:gd name="T16" fmla="*/ 1 w 2"/>
              <a:gd name="T17" fmla="*/ 2 h 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"/>
              <a:gd name="T28" fmla="*/ 0 h 2"/>
              <a:gd name="T29" fmla="*/ 2 w 2"/>
              <a:gd name="T30" fmla="*/ 2 h 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" h="2">
                <a:moveTo>
                  <a:pt x="1" y="2"/>
                </a:move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2" y="0"/>
                </a:lnTo>
                <a:lnTo>
                  <a:pt x="2" y="1"/>
                </a:lnTo>
                <a:lnTo>
                  <a:pt x="1" y="2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90" name="Freeform 259"/>
          <p:cNvSpPr>
            <a:spLocks/>
          </p:cNvSpPr>
          <p:nvPr/>
        </p:nvSpPr>
        <p:spPr bwMode="auto">
          <a:xfrm>
            <a:off x="1550754" y="5403032"/>
            <a:ext cx="1985" cy="1888"/>
          </a:xfrm>
          <a:custGeom>
            <a:avLst/>
            <a:gdLst>
              <a:gd name="T0" fmla="*/ 2 w 2"/>
              <a:gd name="T1" fmla="*/ 2 h 2"/>
              <a:gd name="T2" fmla="*/ 1 w 2"/>
              <a:gd name="T3" fmla="*/ 2 h 2"/>
              <a:gd name="T4" fmla="*/ 1 w 2"/>
              <a:gd name="T5" fmla="*/ 1 h 2"/>
              <a:gd name="T6" fmla="*/ 0 w 2"/>
              <a:gd name="T7" fmla="*/ 1 h 2"/>
              <a:gd name="T8" fmla="*/ 0 w 2"/>
              <a:gd name="T9" fmla="*/ 0 h 2"/>
              <a:gd name="T10" fmla="*/ 1 w 2"/>
              <a:gd name="T11" fmla="*/ 0 h 2"/>
              <a:gd name="T12" fmla="*/ 2 w 2"/>
              <a:gd name="T13" fmla="*/ 0 h 2"/>
              <a:gd name="T14" fmla="*/ 2 w 2"/>
              <a:gd name="T15" fmla="*/ 1 h 2"/>
              <a:gd name="T16" fmla="*/ 2 w 2"/>
              <a:gd name="T17" fmla="*/ 2 h 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"/>
              <a:gd name="T28" fmla="*/ 0 h 2"/>
              <a:gd name="T29" fmla="*/ 2 w 2"/>
              <a:gd name="T30" fmla="*/ 2 h 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" h="2">
                <a:moveTo>
                  <a:pt x="2" y="2"/>
                </a:moveTo>
                <a:lnTo>
                  <a:pt x="1" y="2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2" y="0"/>
                </a:lnTo>
                <a:lnTo>
                  <a:pt x="2" y="1"/>
                </a:lnTo>
                <a:lnTo>
                  <a:pt x="2" y="2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91" name="Freeform 260"/>
          <p:cNvSpPr>
            <a:spLocks/>
          </p:cNvSpPr>
          <p:nvPr/>
        </p:nvSpPr>
        <p:spPr bwMode="auto">
          <a:xfrm>
            <a:off x="1571593" y="5326577"/>
            <a:ext cx="993" cy="1888"/>
          </a:xfrm>
          <a:custGeom>
            <a:avLst/>
            <a:gdLst>
              <a:gd name="T0" fmla="*/ 0 w 1588"/>
              <a:gd name="T1" fmla="*/ 2 h 2"/>
              <a:gd name="T2" fmla="*/ 0 w 1588"/>
              <a:gd name="T3" fmla="*/ 2 h 2"/>
              <a:gd name="T4" fmla="*/ 0 w 1588"/>
              <a:gd name="T5" fmla="*/ 1 h 2"/>
              <a:gd name="T6" fmla="*/ 0 w 1588"/>
              <a:gd name="T7" fmla="*/ 0 h 2"/>
              <a:gd name="T8" fmla="*/ 0 w 1588"/>
              <a:gd name="T9" fmla="*/ 0 h 2"/>
              <a:gd name="T10" fmla="*/ 0 w 1588"/>
              <a:gd name="T11" fmla="*/ 1 h 2"/>
              <a:gd name="T12" fmla="*/ 0 w 1588"/>
              <a:gd name="T13" fmla="*/ 2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88"/>
              <a:gd name="T22" fmla="*/ 0 h 2"/>
              <a:gd name="T23" fmla="*/ 1588 w 1588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88" h="2">
                <a:moveTo>
                  <a:pt x="0" y="2"/>
                </a:moveTo>
                <a:lnTo>
                  <a:pt x="0" y="2"/>
                </a:lnTo>
                <a:lnTo>
                  <a:pt x="0" y="1"/>
                </a:lnTo>
                <a:lnTo>
                  <a:pt x="0" y="0"/>
                </a:lnTo>
                <a:lnTo>
                  <a:pt x="0" y="1"/>
                </a:lnTo>
                <a:lnTo>
                  <a:pt x="0" y="2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92" name="Freeform 261"/>
          <p:cNvSpPr>
            <a:spLocks/>
          </p:cNvSpPr>
          <p:nvPr/>
        </p:nvSpPr>
        <p:spPr bwMode="auto">
          <a:xfrm>
            <a:off x="1579531" y="5376603"/>
            <a:ext cx="993" cy="1888"/>
          </a:xfrm>
          <a:custGeom>
            <a:avLst/>
            <a:gdLst>
              <a:gd name="T0" fmla="*/ 0 w 1"/>
              <a:gd name="T1" fmla="*/ 2 h 2"/>
              <a:gd name="T2" fmla="*/ 0 w 1"/>
              <a:gd name="T3" fmla="*/ 1 h 2"/>
              <a:gd name="T4" fmla="*/ 0 w 1"/>
              <a:gd name="T5" fmla="*/ 0 h 2"/>
              <a:gd name="T6" fmla="*/ 1 w 1"/>
              <a:gd name="T7" fmla="*/ 0 h 2"/>
              <a:gd name="T8" fmla="*/ 1 w 1"/>
              <a:gd name="T9" fmla="*/ 1 h 2"/>
              <a:gd name="T10" fmla="*/ 1 w 1"/>
              <a:gd name="T11" fmla="*/ 2 h 2"/>
              <a:gd name="T12" fmla="*/ 0 w 1"/>
              <a:gd name="T13" fmla="*/ 2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2"/>
              <a:gd name="T23" fmla="*/ 1 w 1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2">
                <a:moveTo>
                  <a:pt x="0" y="2"/>
                </a:move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1" y="1"/>
                </a:lnTo>
                <a:lnTo>
                  <a:pt x="1" y="2"/>
                </a:lnTo>
                <a:lnTo>
                  <a:pt x="0" y="2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93" name="Freeform 262"/>
          <p:cNvSpPr>
            <a:spLocks/>
          </p:cNvSpPr>
          <p:nvPr/>
        </p:nvSpPr>
        <p:spPr bwMode="auto">
          <a:xfrm>
            <a:off x="1533884" y="5361500"/>
            <a:ext cx="993" cy="1888"/>
          </a:xfrm>
          <a:custGeom>
            <a:avLst/>
            <a:gdLst>
              <a:gd name="T0" fmla="*/ 0 w 1"/>
              <a:gd name="T1" fmla="*/ 2 h 2"/>
              <a:gd name="T2" fmla="*/ 0 w 1"/>
              <a:gd name="T3" fmla="*/ 1 h 2"/>
              <a:gd name="T4" fmla="*/ 0 w 1"/>
              <a:gd name="T5" fmla="*/ 0 h 2"/>
              <a:gd name="T6" fmla="*/ 1 w 1"/>
              <a:gd name="T7" fmla="*/ 0 h 2"/>
              <a:gd name="T8" fmla="*/ 1 w 1"/>
              <a:gd name="T9" fmla="*/ 1 h 2"/>
              <a:gd name="T10" fmla="*/ 0 w 1"/>
              <a:gd name="T11" fmla="*/ 2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"/>
              <a:gd name="T19" fmla="*/ 0 h 2"/>
              <a:gd name="T20" fmla="*/ 1 w 1"/>
              <a:gd name="T21" fmla="*/ 2 h 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" h="2">
                <a:moveTo>
                  <a:pt x="0" y="2"/>
                </a:move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1" y="1"/>
                </a:lnTo>
                <a:lnTo>
                  <a:pt x="0" y="2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94" name="Freeform 263"/>
          <p:cNvSpPr>
            <a:spLocks/>
          </p:cNvSpPr>
          <p:nvPr/>
        </p:nvSpPr>
        <p:spPr bwMode="auto">
          <a:xfrm>
            <a:off x="1537854" y="5365276"/>
            <a:ext cx="993" cy="1888"/>
          </a:xfrm>
          <a:custGeom>
            <a:avLst/>
            <a:gdLst>
              <a:gd name="T0" fmla="*/ 1 w 1"/>
              <a:gd name="T1" fmla="*/ 2 h 2"/>
              <a:gd name="T2" fmla="*/ 0 w 1"/>
              <a:gd name="T3" fmla="*/ 2 h 2"/>
              <a:gd name="T4" fmla="*/ 0 w 1"/>
              <a:gd name="T5" fmla="*/ 1 h 2"/>
              <a:gd name="T6" fmla="*/ 0 w 1"/>
              <a:gd name="T7" fmla="*/ 0 h 2"/>
              <a:gd name="T8" fmla="*/ 1 w 1"/>
              <a:gd name="T9" fmla="*/ 0 h 2"/>
              <a:gd name="T10" fmla="*/ 1 w 1"/>
              <a:gd name="T11" fmla="*/ 1 h 2"/>
              <a:gd name="T12" fmla="*/ 1 w 1"/>
              <a:gd name="T13" fmla="*/ 2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2"/>
              <a:gd name="T23" fmla="*/ 1 w 1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2">
                <a:moveTo>
                  <a:pt x="1" y="2"/>
                </a:moveTo>
                <a:lnTo>
                  <a:pt x="0" y="2"/>
                </a:ln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1" y="1"/>
                </a:lnTo>
                <a:lnTo>
                  <a:pt x="1" y="2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95" name="Freeform 264"/>
          <p:cNvSpPr>
            <a:spLocks/>
          </p:cNvSpPr>
          <p:nvPr/>
        </p:nvSpPr>
        <p:spPr bwMode="auto">
          <a:xfrm>
            <a:off x="1537854" y="5348286"/>
            <a:ext cx="993" cy="1888"/>
          </a:xfrm>
          <a:custGeom>
            <a:avLst/>
            <a:gdLst>
              <a:gd name="T0" fmla="*/ 0 w 1"/>
              <a:gd name="T1" fmla="*/ 2 h 2"/>
              <a:gd name="T2" fmla="*/ 0 w 1"/>
              <a:gd name="T3" fmla="*/ 1 h 2"/>
              <a:gd name="T4" fmla="*/ 0 w 1"/>
              <a:gd name="T5" fmla="*/ 0 h 2"/>
              <a:gd name="T6" fmla="*/ 1 w 1"/>
              <a:gd name="T7" fmla="*/ 0 h 2"/>
              <a:gd name="T8" fmla="*/ 1 w 1"/>
              <a:gd name="T9" fmla="*/ 1 h 2"/>
              <a:gd name="T10" fmla="*/ 1 w 1"/>
              <a:gd name="T11" fmla="*/ 2 h 2"/>
              <a:gd name="T12" fmla="*/ 0 w 1"/>
              <a:gd name="T13" fmla="*/ 2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2"/>
              <a:gd name="T23" fmla="*/ 1 w 1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2">
                <a:moveTo>
                  <a:pt x="0" y="2"/>
                </a:move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1" y="1"/>
                </a:lnTo>
                <a:lnTo>
                  <a:pt x="1" y="2"/>
                </a:lnTo>
                <a:lnTo>
                  <a:pt x="0" y="2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96" name="Rectangle 265"/>
          <p:cNvSpPr>
            <a:spLocks noChangeArrowheads="1"/>
          </p:cNvSpPr>
          <p:nvPr/>
        </p:nvSpPr>
        <p:spPr bwMode="auto">
          <a:xfrm>
            <a:off x="1523961" y="5352061"/>
            <a:ext cx="993" cy="944"/>
          </a:xfrm>
          <a:prstGeom prst="rect">
            <a:avLst/>
          </a:prstGeom>
          <a:noFill/>
          <a:ln w="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97" name="Freeform 266"/>
          <p:cNvSpPr>
            <a:spLocks/>
          </p:cNvSpPr>
          <p:nvPr/>
        </p:nvSpPr>
        <p:spPr bwMode="auto">
          <a:xfrm>
            <a:off x="1523961" y="5354893"/>
            <a:ext cx="993" cy="1888"/>
          </a:xfrm>
          <a:custGeom>
            <a:avLst/>
            <a:gdLst>
              <a:gd name="T0" fmla="*/ 1 w 1"/>
              <a:gd name="T1" fmla="*/ 2 h 2"/>
              <a:gd name="T2" fmla="*/ 0 w 1"/>
              <a:gd name="T3" fmla="*/ 2 h 2"/>
              <a:gd name="T4" fmla="*/ 0 w 1"/>
              <a:gd name="T5" fmla="*/ 1 h 2"/>
              <a:gd name="T6" fmla="*/ 0 w 1"/>
              <a:gd name="T7" fmla="*/ 0 h 2"/>
              <a:gd name="T8" fmla="*/ 1 w 1"/>
              <a:gd name="T9" fmla="*/ 0 h 2"/>
              <a:gd name="T10" fmla="*/ 1 w 1"/>
              <a:gd name="T11" fmla="*/ 1 h 2"/>
              <a:gd name="T12" fmla="*/ 1 w 1"/>
              <a:gd name="T13" fmla="*/ 2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2"/>
              <a:gd name="T23" fmla="*/ 1 w 1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2">
                <a:moveTo>
                  <a:pt x="1" y="2"/>
                </a:moveTo>
                <a:lnTo>
                  <a:pt x="0" y="2"/>
                </a:ln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1" y="1"/>
                </a:lnTo>
                <a:lnTo>
                  <a:pt x="1" y="2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98" name="Freeform 267"/>
          <p:cNvSpPr>
            <a:spLocks/>
          </p:cNvSpPr>
          <p:nvPr/>
        </p:nvSpPr>
        <p:spPr bwMode="auto">
          <a:xfrm>
            <a:off x="1566631" y="5314306"/>
            <a:ext cx="1985" cy="1888"/>
          </a:xfrm>
          <a:custGeom>
            <a:avLst/>
            <a:gdLst>
              <a:gd name="T0" fmla="*/ 1 w 2"/>
              <a:gd name="T1" fmla="*/ 2 h 2"/>
              <a:gd name="T2" fmla="*/ 1 w 2"/>
              <a:gd name="T3" fmla="*/ 1 h 2"/>
              <a:gd name="T4" fmla="*/ 0 w 2"/>
              <a:gd name="T5" fmla="*/ 1 h 2"/>
              <a:gd name="T6" fmla="*/ 0 w 2"/>
              <a:gd name="T7" fmla="*/ 0 h 2"/>
              <a:gd name="T8" fmla="*/ 1 w 2"/>
              <a:gd name="T9" fmla="*/ 0 h 2"/>
              <a:gd name="T10" fmla="*/ 1 w 2"/>
              <a:gd name="T11" fmla="*/ 1 h 2"/>
              <a:gd name="T12" fmla="*/ 2 w 2"/>
              <a:gd name="T13" fmla="*/ 1 h 2"/>
              <a:gd name="T14" fmla="*/ 1 w 2"/>
              <a:gd name="T15" fmla="*/ 2 h 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2"/>
              <a:gd name="T25" fmla="*/ 0 h 2"/>
              <a:gd name="T26" fmla="*/ 2 w 2"/>
              <a:gd name="T27" fmla="*/ 2 h 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" h="2">
                <a:moveTo>
                  <a:pt x="1" y="2"/>
                </a:move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1" y="1"/>
                </a:lnTo>
                <a:lnTo>
                  <a:pt x="2" y="1"/>
                </a:lnTo>
                <a:lnTo>
                  <a:pt x="1" y="2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299" name="Freeform 268"/>
          <p:cNvSpPr>
            <a:spLocks/>
          </p:cNvSpPr>
          <p:nvPr/>
        </p:nvSpPr>
        <p:spPr bwMode="auto">
          <a:xfrm>
            <a:off x="1536862" y="5349230"/>
            <a:ext cx="992" cy="2831"/>
          </a:xfrm>
          <a:custGeom>
            <a:avLst/>
            <a:gdLst>
              <a:gd name="T0" fmla="*/ 0 w 1"/>
              <a:gd name="T1" fmla="*/ 3 h 3"/>
              <a:gd name="T2" fmla="*/ 0 w 1"/>
              <a:gd name="T3" fmla="*/ 2 h 3"/>
              <a:gd name="T4" fmla="*/ 0 w 1"/>
              <a:gd name="T5" fmla="*/ 1 h 3"/>
              <a:gd name="T6" fmla="*/ 0 w 1"/>
              <a:gd name="T7" fmla="*/ 0 h 3"/>
              <a:gd name="T8" fmla="*/ 0 w 1"/>
              <a:gd name="T9" fmla="*/ 1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3 h 3"/>
              <a:gd name="T16" fmla="*/ 0 w 1"/>
              <a:gd name="T17" fmla="*/ 3 h 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"/>
              <a:gd name="T28" fmla="*/ 0 h 3"/>
              <a:gd name="T29" fmla="*/ 1 w 1"/>
              <a:gd name="T30" fmla="*/ 3 h 3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" h="3">
                <a:moveTo>
                  <a:pt x="0" y="3"/>
                </a:moveTo>
                <a:lnTo>
                  <a:pt x="0" y="2"/>
                </a:lnTo>
                <a:lnTo>
                  <a:pt x="0" y="1"/>
                </a:lnTo>
                <a:lnTo>
                  <a:pt x="0" y="0"/>
                </a:lnTo>
                <a:lnTo>
                  <a:pt x="0" y="1"/>
                </a:lnTo>
                <a:lnTo>
                  <a:pt x="0" y="2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00" name="Freeform 269"/>
          <p:cNvSpPr>
            <a:spLocks/>
          </p:cNvSpPr>
          <p:nvPr/>
        </p:nvSpPr>
        <p:spPr bwMode="auto">
          <a:xfrm>
            <a:off x="1558693" y="5353949"/>
            <a:ext cx="992" cy="944"/>
          </a:xfrm>
          <a:custGeom>
            <a:avLst/>
            <a:gdLst>
              <a:gd name="T0" fmla="*/ 0 w 1"/>
              <a:gd name="T1" fmla="*/ 1 h 1"/>
              <a:gd name="T2" fmla="*/ 0 w 1"/>
              <a:gd name="T3" fmla="*/ 1 h 1"/>
              <a:gd name="T4" fmla="*/ 0 w 1"/>
              <a:gd name="T5" fmla="*/ 0 h 1"/>
              <a:gd name="T6" fmla="*/ 0 w 1"/>
              <a:gd name="T7" fmla="*/ 0 h 1"/>
              <a:gd name="T8" fmla="*/ 1 w 1"/>
              <a:gd name="T9" fmla="*/ 0 h 1"/>
              <a:gd name="T10" fmla="*/ 0 w 1"/>
              <a:gd name="T11" fmla="*/ 0 h 1"/>
              <a:gd name="T12" fmla="*/ 0 w 1"/>
              <a:gd name="T13" fmla="*/ 1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"/>
              <a:gd name="T23" fmla="*/ 1 w 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">
                <a:moveTo>
                  <a:pt x="0" y="1"/>
                </a:move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0" y="0"/>
                </a:lnTo>
                <a:lnTo>
                  <a:pt x="0" y="1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01" name="Freeform 270"/>
          <p:cNvSpPr>
            <a:spLocks/>
          </p:cNvSpPr>
          <p:nvPr/>
        </p:nvSpPr>
        <p:spPr bwMode="auto">
          <a:xfrm>
            <a:off x="1571593" y="5366220"/>
            <a:ext cx="993" cy="944"/>
          </a:xfrm>
          <a:custGeom>
            <a:avLst/>
            <a:gdLst>
              <a:gd name="T0" fmla="*/ 0 w 1588"/>
              <a:gd name="T1" fmla="*/ 1 h 1"/>
              <a:gd name="T2" fmla="*/ 0 w 1588"/>
              <a:gd name="T3" fmla="*/ 1 h 1"/>
              <a:gd name="T4" fmla="*/ 0 w 1588"/>
              <a:gd name="T5" fmla="*/ 1 h 1"/>
              <a:gd name="T6" fmla="*/ 0 w 1588"/>
              <a:gd name="T7" fmla="*/ 0 h 1"/>
              <a:gd name="T8" fmla="*/ 0 w 1588"/>
              <a:gd name="T9" fmla="*/ 0 h 1"/>
              <a:gd name="T10" fmla="*/ 0 w 1588"/>
              <a:gd name="T11" fmla="*/ 1 h 1"/>
              <a:gd name="T12" fmla="*/ 0 w 1588"/>
              <a:gd name="T13" fmla="*/ 1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88"/>
              <a:gd name="T22" fmla="*/ 0 h 1"/>
              <a:gd name="T23" fmla="*/ 1588 w 1588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88" h="1">
                <a:moveTo>
                  <a:pt x="0" y="1"/>
                </a:moveTo>
                <a:lnTo>
                  <a:pt x="0" y="1"/>
                </a:lnTo>
                <a:lnTo>
                  <a:pt x="0" y="0"/>
                </a:lnTo>
                <a:lnTo>
                  <a:pt x="0" y="1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02" name="Freeform 271"/>
          <p:cNvSpPr>
            <a:spLocks/>
          </p:cNvSpPr>
          <p:nvPr/>
        </p:nvSpPr>
        <p:spPr bwMode="auto">
          <a:xfrm>
            <a:off x="1518007" y="5358669"/>
            <a:ext cx="993" cy="1888"/>
          </a:xfrm>
          <a:custGeom>
            <a:avLst/>
            <a:gdLst>
              <a:gd name="T0" fmla="*/ 0 w 1"/>
              <a:gd name="T1" fmla="*/ 1 h 2"/>
              <a:gd name="T2" fmla="*/ 1 w 1"/>
              <a:gd name="T3" fmla="*/ 1 h 2"/>
              <a:gd name="T4" fmla="*/ 1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0 h 2"/>
              <a:gd name="T12" fmla="*/ 0 w 1"/>
              <a:gd name="T13" fmla="*/ 1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2"/>
              <a:gd name="T23" fmla="*/ 1 w 1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2">
                <a:moveTo>
                  <a:pt x="0" y="1"/>
                </a:moveTo>
                <a:lnTo>
                  <a:pt x="1" y="1"/>
                </a:lnTo>
                <a:lnTo>
                  <a:pt x="1" y="2"/>
                </a:lnTo>
                <a:lnTo>
                  <a:pt x="0" y="2"/>
                </a:lnTo>
                <a:lnTo>
                  <a:pt x="0" y="0"/>
                </a:lnTo>
                <a:lnTo>
                  <a:pt x="0" y="1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03" name="Rectangle 272"/>
          <p:cNvSpPr>
            <a:spLocks noChangeArrowheads="1"/>
          </p:cNvSpPr>
          <p:nvPr/>
        </p:nvSpPr>
        <p:spPr bwMode="auto">
          <a:xfrm>
            <a:off x="1528923" y="5434181"/>
            <a:ext cx="992" cy="944"/>
          </a:xfrm>
          <a:prstGeom prst="rect">
            <a:avLst/>
          </a:prstGeom>
          <a:noFill/>
          <a:ln w="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04" name="Freeform 273"/>
          <p:cNvSpPr>
            <a:spLocks/>
          </p:cNvSpPr>
          <p:nvPr/>
        </p:nvSpPr>
        <p:spPr bwMode="auto">
          <a:xfrm>
            <a:off x="1578539" y="5375659"/>
            <a:ext cx="1985" cy="944"/>
          </a:xfrm>
          <a:custGeom>
            <a:avLst/>
            <a:gdLst>
              <a:gd name="T0" fmla="*/ 1 w 2"/>
              <a:gd name="T1" fmla="*/ 1 h 1"/>
              <a:gd name="T2" fmla="*/ 0 w 2"/>
              <a:gd name="T3" fmla="*/ 1 h 1"/>
              <a:gd name="T4" fmla="*/ 0 w 2"/>
              <a:gd name="T5" fmla="*/ 0 h 1"/>
              <a:gd name="T6" fmla="*/ 1 w 2"/>
              <a:gd name="T7" fmla="*/ 0 h 1"/>
              <a:gd name="T8" fmla="*/ 2 w 2"/>
              <a:gd name="T9" fmla="*/ 0 h 1"/>
              <a:gd name="T10" fmla="*/ 1 w 2"/>
              <a:gd name="T11" fmla="*/ 0 h 1"/>
              <a:gd name="T12" fmla="*/ 1 w 2"/>
              <a:gd name="T13" fmla="*/ 1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1"/>
              <a:gd name="T23" fmla="*/ 2 w 2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1">
                <a:moveTo>
                  <a:pt x="1" y="1"/>
                </a:move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2" y="0"/>
                </a:lnTo>
                <a:lnTo>
                  <a:pt x="1" y="0"/>
                </a:lnTo>
                <a:lnTo>
                  <a:pt x="1" y="1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05" name="Freeform 274"/>
          <p:cNvSpPr>
            <a:spLocks/>
          </p:cNvSpPr>
          <p:nvPr/>
        </p:nvSpPr>
        <p:spPr bwMode="auto">
          <a:xfrm>
            <a:off x="1537854" y="5362445"/>
            <a:ext cx="993" cy="944"/>
          </a:xfrm>
          <a:custGeom>
            <a:avLst/>
            <a:gdLst>
              <a:gd name="T0" fmla="*/ 0 w 1588"/>
              <a:gd name="T1" fmla="*/ 1 h 1"/>
              <a:gd name="T2" fmla="*/ 0 w 1588"/>
              <a:gd name="T3" fmla="*/ 0 h 1"/>
              <a:gd name="T4" fmla="*/ 0 w 1588"/>
              <a:gd name="T5" fmla="*/ 1 h 1"/>
              <a:gd name="T6" fmla="*/ 0 60000 65536"/>
              <a:gd name="T7" fmla="*/ 0 60000 65536"/>
              <a:gd name="T8" fmla="*/ 0 60000 65536"/>
              <a:gd name="T9" fmla="*/ 0 w 1588"/>
              <a:gd name="T10" fmla="*/ 0 h 1"/>
              <a:gd name="T11" fmla="*/ 1588 w 1588"/>
              <a:gd name="T12" fmla="*/ 1 h 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1">
                <a:moveTo>
                  <a:pt x="0" y="1"/>
                </a:moveTo>
                <a:lnTo>
                  <a:pt x="0" y="0"/>
                </a:lnTo>
                <a:lnTo>
                  <a:pt x="0" y="1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06" name="Rectangle 275"/>
          <p:cNvSpPr>
            <a:spLocks noChangeArrowheads="1"/>
          </p:cNvSpPr>
          <p:nvPr/>
        </p:nvSpPr>
        <p:spPr bwMode="auto">
          <a:xfrm>
            <a:off x="1574570" y="5367164"/>
            <a:ext cx="992" cy="944"/>
          </a:xfrm>
          <a:prstGeom prst="rect">
            <a:avLst/>
          </a:prstGeom>
          <a:noFill/>
          <a:ln w="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07" name="Rectangle 276"/>
          <p:cNvSpPr>
            <a:spLocks noChangeArrowheads="1"/>
          </p:cNvSpPr>
          <p:nvPr/>
        </p:nvSpPr>
        <p:spPr bwMode="auto">
          <a:xfrm>
            <a:off x="1537854" y="5261447"/>
            <a:ext cx="993" cy="944"/>
          </a:xfrm>
          <a:prstGeom prst="rect">
            <a:avLst/>
          </a:prstGeom>
          <a:noFill/>
          <a:ln w="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08" name="Freeform 277"/>
          <p:cNvSpPr>
            <a:spLocks/>
          </p:cNvSpPr>
          <p:nvPr/>
        </p:nvSpPr>
        <p:spPr bwMode="auto">
          <a:xfrm>
            <a:off x="1562662" y="5369996"/>
            <a:ext cx="1985" cy="944"/>
          </a:xfrm>
          <a:custGeom>
            <a:avLst/>
            <a:gdLst>
              <a:gd name="T0" fmla="*/ 1 w 2"/>
              <a:gd name="T1" fmla="*/ 1 h 1"/>
              <a:gd name="T2" fmla="*/ 0 w 2"/>
              <a:gd name="T3" fmla="*/ 1 h 1"/>
              <a:gd name="T4" fmla="*/ 0 w 2"/>
              <a:gd name="T5" fmla="*/ 0 h 1"/>
              <a:gd name="T6" fmla="*/ 1 w 2"/>
              <a:gd name="T7" fmla="*/ 1 h 1"/>
              <a:gd name="T8" fmla="*/ 1 w 2"/>
              <a:gd name="T9" fmla="*/ 0 h 1"/>
              <a:gd name="T10" fmla="*/ 2 w 2"/>
              <a:gd name="T11" fmla="*/ 1 h 1"/>
              <a:gd name="T12" fmla="*/ 1 w 2"/>
              <a:gd name="T13" fmla="*/ 1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1"/>
              <a:gd name="T23" fmla="*/ 2 w 2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1">
                <a:moveTo>
                  <a:pt x="1" y="1"/>
                </a:moveTo>
                <a:lnTo>
                  <a:pt x="0" y="1"/>
                </a:lnTo>
                <a:lnTo>
                  <a:pt x="0" y="0"/>
                </a:lnTo>
                <a:lnTo>
                  <a:pt x="1" y="1"/>
                </a:lnTo>
                <a:lnTo>
                  <a:pt x="1" y="0"/>
                </a:lnTo>
                <a:lnTo>
                  <a:pt x="2" y="1"/>
                </a:lnTo>
                <a:lnTo>
                  <a:pt x="1" y="1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09" name="Rectangle 278"/>
          <p:cNvSpPr>
            <a:spLocks noChangeArrowheads="1"/>
          </p:cNvSpPr>
          <p:nvPr/>
        </p:nvSpPr>
        <p:spPr bwMode="auto">
          <a:xfrm>
            <a:off x="1518007" y="5319969"/>
            <a:ext cx="993" cy="944"/>
          </a:xfrm>
          <a:prstGeom prst="rect">
            <a:avLst/>
          </a:prstGeom>
          <a:noFill/>
          <a:ln w="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10" name="Freeform 279"/>
          <p:cNvSpPr>
            <a:spLocks/>
          </p:cNvSpPr>
          <p:nvPr/>
        </p:nvSpPr>
        <p:spPr bwMode="auto">
          <a:xfrm>
            <a:off x="1570601" y="5317138"/>
            <a:ext cx="992" cy="944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0 h 1"/>
              <a:gd name="T6" fmla="*/ 1 w 1"/>
              <a:gd name="T7" fmla="*/ 1 h 1"/>
              <a:gd name="T8" fmla="*/ 0 60000 65536"/>
              <a:gd name="T9" fmla="*/ 0 60000 65536"/>
              <a:gd name="T10" fmla="*/ 0 60000 65536"/>
              <a:gd name="T11" fmla="*/ 0 60000 65536"/>
              <a:gd name="T12" fmla="*/ 0 w 1"/>
              <a:gd name="T13" fmla="*/ 0 h 1"/>
              <a:gd name="T14" fmla="*/ 1 w 1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" h="1">
                <a:moveTo>
                  <a:pt x="1" y="1"/>
                </a:moveTo>
                <a:lnTo>
                  <a:pt x="0" y="0"/>
                </a:lnTo>
                <a:lnTo>
                  <a:pt x="1" y="0"/>
                </a:lnTo>
                <a:lnTo>
                  <a:pt x="1" y="1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11" name="Freeform 280"/>
          <p:cNvSpPr>
            <a:spLocks/>
          </p:cNvSpPr>
          <p:nvPr/>
        </p:nvSpPr>
        <p:spPr bwMode="auto">
          <a:xfrm>
            <a:off x="1576555" y="5382266"/>
            <a:ext cx="992" cy="1888"/>
          </a:xfrm>
          <a:custGeom>
            <a:avLst/>
            <a:gdLst>
              <a:gd name="T0" fmla="*/ 0 w 1588"/>
              <a:gd name="T1" fmla="*/ 2 h 2"/>
              <a:gd name="T2" fmla="*/ 0 w 1588"/>
              <a:gd name="T3" fmla="*/ 1 h 2"/>
              <a:gd name="T4" fmla="*/ 0 w 1588"/>
              <a:gd name="T5" fmla="*/ 0 h 2"/>
              <a:gd name="T6" fmla="*/ 0 w 1588"/>
              <a:gd name="T7" fmla="*/ 1 h 2"/>
              <a:gd name="T8" fmla="*/ 0 w 1588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88"/>
              <a:gd name="T16" fmla="*/ 0 h 2"/>
              <a:gd name="T17" fmla="*/ 1588 w 1588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88" h="2">
                <a:moveTo>
                  <a:pt x="0" y="2"/>
                </a:moveTo>
                <a:lnTo>
                  <a:pt x="0" y="1"/>
                </a:lnTo>
                <a:lnTo>
                  <a:pt x="0" y="0"/>
                </a:lnTo>
                <a:lnTo>
                  <a:pt x="0" y="1"/>
                </a:lnTo>
                <a:lnTo>
                  <a:pt x="0" y="2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12" name="Rectangle 281"/>
          <p:cNvSpPr>
            <a:spLocks noChangeArrowheads="1"/>
          </p:cNvSpPr>
          <p:nvPr/>
        </p:nvSpPr>
        <p:spPr bwMode="auto">
          <a:xfrm>
            <a:off x="1535869" y="5364332"/>
            <a:ext cx="993" cy="944"/>
          </a:xfrm>
          <a:prstGeom prst="rect">
            <a:avLst/>
          </a:prstGeom>
          <a:noFill/>
          <a:ln w="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13" name="Freeform 282"/>
          <p:cNvSpPr>
            <a:spLocks/>
          </p:cNvSpPr>
          <p:nvPr/>
        </p:nvSpPr>
        <p:spPr bwMode="auto">
          <a:xfrm>
            <a:off x="1527930" y="5269943"/>
            <a:ext cx="993" cy="944"/>
          </a:xfrm>
          <a:custGeom>
            <a:avLst/>
            <a:gdLst>
              <a:gd name="T0" fmla="*/ 0 w 1588"/>
              <a:gd name="T1" fmla="*/ 0 h 1587"/>
              <a:gd name="T2" fmla="*/ 0 w 1588"/>
              <a:gd name="T3" fmla="*/ 0 h 1587"/>
              <a:gd name="T4" fmla="*/ 0 w 1588"/>
              <a:gd name="T5" fmla="*/ 0 h 1587"/>
              <a:gd name="T6" fmla="*/ 0 60000 65536"/>
              <a:gd name="T7" fmla="*/ 0 60000 65536"/>
              <a:gd name="T8" fmla="*/ 0 60000 65536"/>
              <a:gd name="T9" fmla="*/ 0 w 1588"/>
              <a:gd name="T10" fmla="*/ 0 h 1587"/>
              <a:gd name="T11" fmla="*/ 1588 w 1588"/>
              <a:gd name="T12" fmla="*/ 1587 h 158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1587">
                <a:moveTo>
                  <a:pt x="0" y="0"/>
                </a:moveTo>
                <a:lnTo>
                  <a:pt x="0" y="0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14" name="Freeform 283"/>
          <p:cNvSpPr>
            <a:spLocks/>
          </p:cNvSpPr>
          <p:nvPr/>
        </p:nvSpPr>
        <p:spPr bwMode="auto">
          <a:xfrm>
            <a:off x="1579531" y="5369996"/>
            <a:ext cx="1985" cy="944"/>
          </a:xfrm>
          <a:custGeom>
            <a:avLst/>
            <a:gdLst>
              <a:gd name="T0" fmla="*/ 1 w 2"/>
              <a:gd name="T1" fmla="*/ 1 h 1"/>
              <a:gd name="T2" fmla="*/ 0 w 2"/>
              <a:gd name="T3" fmla="*/ 1 h 1"/>
              <a:gd name="T4" fmla="*/ 1 w 2"/>
              <a:gd name="T5" fmla="*/ 0 h 1"/>
              <a:gd name="T6" fmla="*/ 1 w 2"/>
              <a:gd name="T7" fmla="*/ 1 h 1"/>
              <a:gd name="T8" fmla="*/ 2 w 2"/>
              <a:gd name="T9" fmla="*/ 1 h 1"/>
              <a:gd name="T10" fmla="*/ 1 w 2"/>
              <a:gd name="T11" fmla="*/ 1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"/>
              <a:gd name="T19" fmla="*/ 0 h 1"/>
              <a:gd name="T20" fmla="*/ 2 w 2"/>
              <a:gd name="T21" fmla="*/ 1 h 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" h="1">
                <a:moveTo>
                  <a:pt x="1" y="1"/>
                </a:moveTo>
                <a:lnTo>
                  <a:pt x="0" y="1"/>
                </a:lnTo>
                <a:lnTo>
                  <a:pt x="1" y="0"/>
                </a:lnTo>
                <a:lnTo>
                  <a:pt x="1" y="1"/>
                </a:lnTo>
                <a:lnTo>
                  <a:pt x="2" y="1"/>
                </a:lnTo>
                <a:lnTo>
                  <a:pt x="1" y="1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15" name="Freeform 284"/>
          <p:cNvSpPr>
            <a:spLocks/>
          </p:cNvSpPr>
          <p:nvPr/>
        </p:nvSpPr>
        <p:spPr bwMode="auto">
          <a:xfrm>
            <a:off x="1558693" y="5290708"/>
            <a:ext cx="992" cy="944"/>
          </a:xfrm>
          <a:custGeom>
            <a:avLst/>
            <a:gdLst>
              <a:gd name="T0" fmla="*/ 0 w 1588"/>
              <a:gd name="T1" fmla="*/ 0 h 1"/>
              <a:gd name="T2" fmla="*/ 0 w 1588"/>
              <a:gd name="T3" fmla="*/ 1 h 1"/>
              <a:gd name="T4" fmla="*/ 0 w 1588"/>
              <a:gd name="T5" fmla="*/ 0 h 1"/>
              <a:gd name="T6" fmla="*/ 0 60000 65536"/>
              <a:gd name="T7" fmla="*/ 0 60000 65536"/>
              <a:gd name="T8" fmla="*/ 0 60000 65536"/>
              <a:gd name="T9" fmla="*/ 0 w 1588"/>
              <a:gd name="T10" fmla="*/ 0 h 1"/>
              <a:gd name="T11" fmla="*/ 1588 w 1588"/>
              <a:gd name="T12" fmla="*/ 1 h 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1">
                <a:moveTo>
                  <a:pt x="0" y="0"/>
                </a:moveTo>
                <a:lnTo>
                  <a:pt x="0" y="1"/>
                </a:lnTo>
                <a:lnTo>
                  <a:pt x="0" y="0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16" name="Freeform 285"/>
          <p:cNvSpPr>
            <a:spLocks/>
          </p:cNvSpPr>
          <p:nvPr/>
        </p:nvSpPr>
        <p:spPr bwMode="auto">
          <a:xfrm>
            <a:off x="1515030" y="5299203"/>
            <a:ext cx="992" cy="944"/>
          </a:xfrm>
          <a:custGeom>
            <a:avLst/>
            <a:gdLst>
              <a:gd name="T0" fmla="*/ 0 w 1588"/>
              <a:gd name="T1" fmla="*/ 0 h 1"/>
              <a:gd name="T2" fmla="*/ 0 w 1588"/>
              <a:gd name="T3" fmla="*/ 1 h 1"/>
              <a:gd name="T4" fmla="*/ 0 w 1588"/>
              <a:gd name="T5" fmla="*/ 0 h 1"/>
              <a:gd name="T6" fmla="*/ 0 60000 65536"/>
              <a:gd name="T7" fmla="*/ 0 60000 65536"/>
              <a:gd name="T8" fmla="*/ 0 60000 65536"/>
              <a:gd name="T9" fmla="*/ 0 w 1588"/>
              <a:gd name="T10" fmla="*/ 0 h 1"/>
              <a:gd name="T11" fmla="*/ 1588 w 1588"/>
              <a:gd name="T12" fmla="*/ 1 h 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1">
                <a:moveTo>
                  <a:pt x="0" y="0"/>
                </a:moveTo>
                <a:lnTo>
                  <a:pt x="0" y="1"/>
                </a:lnTo>
                <a:lnTo>
                  <a:pt x="0" y="0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17" name="Freeform 286"/>
          <p:cNvSpPr>
            <a:spLocks noEditPoints="1"/>
          </p:cNvSpPr>
          <p:nvPr/>
        </p:nvSpPr>
        <p:spPr bwMode="auto">
          <a:xfrm>
            <a:off x="1015891" y="5367164"/>
            <a:ext cx="350291" cy="238806"/>
          </a:xfrm>
          <a:custGeom>
            <a:avLst/>
            <a:gdLst>
              <a:gd name="T0" fmla="*/ 294 w 353"/>
              <a:gd name="T1" fmla="*/ 164 h 253"/>
              <a:gd name="T2" fmla="*/ 271 w 353"/>
              <a:gd name="T3" fmla="*/ 180 h 253"/>
              <a:gd name="T4" fmla="*/ 253 w 353"/>
              <a:gd name="T5" fmla="*/ 199 h 253"/>
              <a:gd name="T6" fmla="*/ 244 w 353"/>
              <a:gd name="T7" fmla="*/ 221 h 253"/>
              <a:gd name="T8" fmla="*/ 237 w 353"/>
              <a:gd name="T9" fmla="*/ 236 h 253"/>
              <a:gd name="T10" fmla="*/ 232 w 353"/>
              <a:gd name="T11" fmla="*/ 245 h 253"/>
              <a:gd name="T12" fmla="*/ 219 w 353"/>
              <a:gd name="T13" fmla="*/ 252 h 253"/>
              <a:gd name="T14" fmla="*/ 208 w 353"/>
              <a:gd name="T15" fmla="*/ 252 h 253"/>
              <a:gd name="T16" fmla="*/ 189 w 353"/>
              <a:gd name="T17" fmla="*/ 243 h 253"/>
              <a:gd name="T18" fmla="*/ 179 w 353"/>
              <a:gd name="T19" fmla="*/ 223 h 253"/>
              <a:gd name="T20" fmla="*/ 160 w 353"/>
              <a:gd name="T21" fmla="*/ 223 h 253"/>
              <a:gd name="T22" fmla="*/ 156 w 353"/>
              <a:gd name="T23" fmla="*/ 203 h 253"/>
              <a:gd name="T24" fmla="*/ 148 w 353"/>
              <a:gd name="T25" fmla="*/ 186 h 253"/>
              <a:gd name="T26" fmla="*/ 140 w 353"/>
              <a:gd name="T27" fmla="*/ 173 h 253"/>
              <a:gd name="T28" fmla="*/ 146 w 353"/>
              <a:gd name="T29" fmla="*/ 157 h 253"/>
              <a:gd name="T30" fmla="*/ 130 w 353"/>
              <a:gd name="T31" fmla="*/ 134 h 253"/>
              <a:gd name="T32" fmla="*/ 121 w 353"/>
              <a:gd name="T33" fmla="*/ 108 h 253"/>
              <a:gd name="T34" fmla="*/ 102 w 353"/>
              <a:gd name="T35" fmla="*/ 106 h 253"/>
              <a:gd name="T36" fmla="*/ 78 w 353"/>
              <a:gd name="T37" fmla="*/ 114 h 253"/>
              <a:gd name="T38" fmla="*/ 68 w 353"/>
              <a:gd name="T39" fmla="*/ 118 h 253"/>
              <a:gd name="T40" fmla="*/ 54 w 353"/>
              <a:gd name="T41" fmla="*/ 116 h 253"/>
              <a:gd name="T42" fmla="*/ 50 w 353"/>
              <a:gd name="T43" fmla="*/ 127 h 253"/>
              <a:gd name="T44" fmla="*/ 53 w 353"/>
              <a:gd name="T45" fmla="*/ 132 h 253"/>
              <a:gd name="T46" fmla="*/ 45 w 353"/>
              <a:gd name="T47" fmla="*/ 146 h 253"/>
              <a:gd name="T48" fmla="*/ 40 w 353"/>
              <a:gd name="T49" fmla="*/ 157 h 253"/>
              <a:gd name="T50" fmla="*/ 34 w 353"/>
              <a:gd name="T51" fmla="*/ 166 h 253"/>
              <a:gd name="T52" fmla="*/ 37 w 353"/>
              <a:gd name="T53" fmla="*/ 179 h 253"/>
              <a:gd name="T54" fmla="*/ 28 w 353"/>
              <a:gd name="T55" fmla="*/ 173 h 253"/>
              <a:gd name="T56" fmla="*/ 16 w 353"/>
              <a:gd name="T57" fmla="*/ 171 h 253"/>
              <a:gd name="T58" fmla="*/ 1 w 353"/>
              <a:gd name="T59" fmla="*/ 173 h 253"/>
              <a:gd name="T60" fmla="*/ 5 w 353"/>
              <a:gd name="T61" fmla="*/ 158 h 253"/>
              <a:gd name="T62" fmla="*/ 14 w 353"/>
              <a:gd name="T63" fmla="*/ 147 h 253"/>
              <a:gd name="T64" fmla="*/ 20 w 353"/>
              <a:gd name="T65" fmla="*/ 135 h 253"/>
              <a:gd name="T66" fmla="*/ 16 w 353"/>
              <a:gd name="T67" fmla="*/ 122 h 253"/>
              <a:gd name="T68" fmla="*/ 7 w 353"/>
              <a:gd name="T69" fmla="*/ 105 h 253"/>
              <a:gd name="T70" fmla="*/ 17 w 353"/>
              <a:gd name="T71" fmla="*/ 72 h 253"/>
              <a:gd name="T72" fmla="*/ 9 w 353"/>
              <a:gd name="T73" fmla="*/ 58 h 253"/>
              <a:gd name="T74" fmla="*/ 12 w 353"/>
              <a:gd name="T75" fmla="*/ 39 h 253"/>
              <a:gd name="T76" fmla="*/ 19 w 353"/>
              <a:gd name="T77" fmla="*/ 33 h 253"/>
              <a:gd name="T78" fmla="*/ 25 w 353"/>
              <a:gd name="T79" fmla="*/ 50 h 253"/>
              <a:gd name="T80" fmla="*/ 45 w 353"/>
              <a:gd name="T81" fmla="*/ 51 h 253"/>
              <a:gd name="T82" fmla="*/ 60 w 353"/>
              <a:gd name="T83" fmla="*/ 49 h 253"/>
              <a:gd name="T84" fmla="*/ 77 w 353"/>
              <a:gd name="T85" fmla="*/ 55 h 253"/>
              <a:gd name="T86" fmla="*/ 82 w 353"/>
              <a:gd name="T87" fmla="*/ 42 h 253"/>
              <a:gd name="T88" fmla="*/ 96 w 353"/>
              <a:gd name="T89" fmla="*/ 40 h 253"/>
              <a:gd name="T90" fmla="*/ 115 w 353"/>
              <a:gd name="T91" fmla="*/ 43 h 253"/>
              <a:gd name="T92" fmla="*/ 127 w 353"/>
              <a:gd name="T93" fmla="*/ 32 h 253"/>
              <a:gd name="T94" fmla="*/ 139 w 353"/>
              <a:gd name="T95" fmla="*/ 42 h 253"/>
              <a:gd name="T96" fmla="*/ 153 w 353"/>
              <a:gd name="T97" fmla="*/ 45 h 253"/>
              <a:gd name="T98" fmla="*/ 168 w 353"/>
              <a:gd name="T99" fmla="*/ 41 h 253"/>
              <a:gd name="T100" fmla="*/ 184 w 353"/>
              <a:gd name="T101" fmla="*/ 46 h 253"/>
              <a:gd name="T102" fmla="*/ 213 w 353"/>
              <a:gd name="T103" fmla="*/ 53 h 253"/>
              <a:gd name="T104" fmla="*/ 251 w 353"/>
              <a:gd name="T105" fmla="*/ 51 h 253"/>
              <a:gd name="T106" fmla="*/ 268 w 353"/>
              <a:gd name="T107" fmla="*/ 15 h 253"/>
              <a:gd name="T108" fmla="*/ 289 w 353"/>
              <a:gd name="T109" fmla="*/ 16 h 253"/>
              <a:gd name="T110" fmla="*/ 321 w 353"/>
              <a:gd name="T111" fmla="*/ 26 h 253"/>
              <a:gd name="T112" fmla="*/ 336 w 353"/>
              <a:gd name="T113" fmla="*/ 39 h 253"/>
              <a:gd name="T114" fmla="*/ 347 w 353"/>
              <a:gd name="T115" fmla="*/ 57 h 253"/>
              <a:gd name="T116" fmla="*/ 333 w 353"/>
              <a:gd name="T117" fmla="*/ 61 h 253"/>
              <a:gd name="T118" fmla="*/ 329 w 353"/>
              <a:gd name="T119" fmla="*/ 80 h 253"/>
              <a:gd name="T120" fmla="*/ 317 w 353"/>
              <a:gd name="T121" fmla="*/ 102 h 253"/>
              <a:gd name="T122" fmla="*/ 201 w 353"/>
              <a:gd name="T123" fmla="*/ 177 h 25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353"/>
              <a:gd name="T187" fmla="*/ 0 h 253"/>
              <a:gd name="T188" fmla="*/ 353 w 353"/>
              <a:gd name="T189" fmla="*/ 253 h 253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353" h="253">
                <a:moveTo>
                  <a:pt x="298" y="133"/>
                </a:moveTo>
                <a:lnTo>
                  <a:pt x="299" y="134"/>
                </a:lnTo>
                <a:lnTo>
                  <a:pt x="300" y="136"/>
                </a:lnTo>
                <a:lnTo>
                  <a:pt x="301" y="137"/>
                </a:lnTo>
                <a:lnTo>
                  <a:pt x="301" y="139"/>
                </a:lnTo>
                <a:lnTo>
                  <a:pt x="302" y="140"/>
                </a:lnTo>
                <a:lnTo>
                  <a:pt x="302" y="141"/>
                </a:lnTo>
                <a:lnTo>
                  <a:pt x="301" y="143"/>
                </a:lnTo>
                <a:lnTo>
                  <a:pt x="300" y="144"/>
                </a:lnTo>
                <a:lnTo>
                  <a:pt x="299" y="146"/>
                </a:lnTo>
                <a:lnTo>
                  <a:pt x="299" y="147"/>
                </a:lnTo>
                <a:lnTo>
                  <a:pt x="299" y="148"/>
                </a:lnTo>
                <a:lnTo>
                  <a:pt x="300" y="151"/>
                </a:lnTo>
                <a:lnTo>
                  <a:pt x="301" y="153"/>
                </a:lnTo>
                <a:lnTo>
                  <a:pt x="302" y="153"/>
                </a:lnTo>
                <a:lnTo>
                  <a:pt x="303" y="154"/>
                </a:lnTo>
                <a:lnTo>
                  <a:pt x="304" y="154"/>
                </a:lnTo>
                <a:lnTo>
                  <a:pt x="304" y="155"/>
                </a:lnTo>
                <a:lnTo>
                  <a:pt x="303" y="156"/>
                </a:lnTo>
                <a:lnTo>
                  <a:pt x="303" y="157"/>
                </a:lnTo>
                <a:lnTo>
                  <a:pt x="302" y="157"/>
                </a:lnTo>
                <a:lnTo>
                  <a:pt x="301" y="159"/>
                </a:lnTo>
                <a:lnTo>
                  <a:pt x="300" y="160"/>
                </a:lnTo>
                <a:lnTo>
                  <a:pt x="298" y="162"/>
                </a:lnTo>
                <a:lnTo>
                  <a:pt x="297" y="163"/>
                </a:lnTo>
                <a:lnTo>
                  <a:pt x="294" y="164"/>
                </a:lnTo>
                <a:lnTo>
                  <a:pt x="293" y="164"/>
                </a:lnTo>
                <a:lnTo>
                  <a:pt x="293" y="165"/>
                </a:lnTo>
                <a:lnTo>
                  <a:pt x="292" y="166"/>
                </a:lnTo>
                <a:lnTo>
                  <a:pt x="291" y="167"/>
                </a:lnTo>
                <a:lnTo>
                  <a:pt x="290" y="169"/>
                </a:lnTo>
                <a:lnTo>
                  <a:pt x="289" y="172"/>
                </a:lnTo>
                <a:lnTo>
                  <a:pt x="288" y="173"/>
                </a:lnTo>
                <a:lnTo>
                  <a:pt x="287" y="174"/>
                </a:lnTo>
                <a:lnTo>
                  <a:pt x="286" y="174"/>
                </a:lnTo>
                <a:lnTo>
                  <a:pt x="285" y="175"/>
                </a:lnTo>
                <a:lnTo>
                  <a:pt x="284" y="175"/>
                </a:lnTo>
                <a:lnTo>
                  <a:pt x="283" y="175"/>
                </a:lnTo>
                <a:lnTo>
                  <a:pt x="282" y="175"/>
                </a:lnTo>
                <a:lnTo>
                  <a:pt x="281" y="175"/>
                </a:lnTo>
                <a:lnTo>
                  <a:pt x="280" y="175"/>
                </a:lnTo>
                <a:lnTo>
                  <a:pt x="279" y="176"/>
                </a:lnTo>
                <a:lnTo>
                  <a:pt x="278" y="175"/>
                </a:lnTo>
                <a:lnTo>
                  <a:pt x="278" y="176"/>
                </a:lnTo>
                <a:lnTo>
                  <a:pt x="277" y="177"/>
                </a:lnTo>
                <a:lnTo>
                  <a:pt x="276" y="177"/>
                </a:lnTo>
                <a:lnTo>
                  <a:pt x="275" y="178"/>
                </a:lnTo>
                <a:lnTo>
                  <a:pt x="274" y="178"/>
                </a:lnTo>
                <a:lnTo>
                  <a:pt x="273" y="179"/>
                </a:lnTo>
                <a:lnTo>
                  <a:pt x="272" y="179"/>
                </a:lnTo>
                <a:lnTo>
                  <a:pt x="271" y="180"/>
                </a:lnTo>
                <a:lnTo>
                  <a:pt x="270" y="180"/>
                </a:lnTo>
                <a:lnTo>
                  <a:pt x="269" y="180"/>
                </a:lnTo>
                <a:lnTo>
                  <a:pt x="268" y="181"/>
                </a:lnTo>
                <a:lnTo>
                  <a:pt x="268" y="182"/>
                </a:lnTo>
                <a:lnTo>
                  <a:pt x="267" y="183"/>
                </a:lnTo>
                <a:lnTo>
                  <a:pt x="266" y="184"/>
                </a:lnTo>
                <a:lnTo>
                  <a:pt x="265" y="185"/>
                </a:lnTo>
                <a:lnTo>
                  <a:pt x="265" y="186"/>
                </a:lnTo>
                <a:lnTo>
                  <a:pt x="264" y="186"/>
                </a:lnTo>
                <a:lnTo>
                  <a:pt x="264" y="187"/>
                </a:lnTo>
                <a:lnTo>
                  <a:pt x="264" y="188"/>
                </a:lnTo>
                <a:lnTo>
                  <a:pt x="263" y="188"/>
                </a:lnTo>
                <a:lnTo>
                  <a:pt x="262" y="189"/>
                </a:lnTo>
                <a:lnTo>
                  <a:pt x="261" y="190"/>
                </a:lnTo>
                <a:lnTo>
                  <a:pt x="260" y="191"/>
                </a:lnTo>
                <a:lnTo>
                  <a:pt x="259" y="192"/>
                </a:lnTo>
                <a:lnTo>
                  <a:pt x="259" y="194"/>
                </a:lnTo>
                <a:lnTo>
                  <a:pt x="258" y="195"/>
                </a:lnTo>
                <a:lnTo>
                  <a:pt x="258" y="196"/>
                </a:lnTo>
                <a:lnTo>
                  <a:pt x="257" y="196"/>
                </a:lnTo>
                <a:lnTo>
                  <a:pt x="255" y="197"/>
                </a:lnTo>
                <a:lnTo>
                  <a:pt x="255" y="198"/>
                </a:lnTo>
                <a:lnTo>
                  <a:pt x="254" y="198"/>
                </a:lnTo>
                <a:lnTo>
                  <a:pt x="254" y="199"/>
                </a:lnTo>
                <a:lnTo>
                  <a:pt x="253" y="199"/>
                </a:lnTo>
                <a:lnTo>
                  <a:pt x="253" y="200"/>
                </a:lnTo>
                <a:lnTo>
                  <a:pt x="253" y="201"/>
                </a:lnTo>
                <a:lnTo>
                  <a:pt x="253" y="202"/>
                </a:lnTo>
                <a:lnTo>
                  <a:pt x="252" y="204"/>
                </a:lnTo>
                <a:lnTo>
                  <a:pt x="251" y="205"/>
                </a:lnTo>
                <a:lnTo>
                  <a:pt x="250" y="205"/>
                </a:lnTo>
                <a:lnTo>
                  <a:pt x="250" y="206"/>
                </a:lnTo>
                <a:lnTo>
                  <a:pt x="249" y="206"/>
                </a:lnTo>
                <a:lnTo>
                  <a:pt x="250" y="207"/>
                </a:lnTo>
                <a:lnTo>
                  <a:pt x="249" y="207"/>
                </a:lnTo>
                <a:lnTo>
                  <a:pt x="249" y="208"/>
                </a:lnTo>
                <a:lnTo>
                  <a:pt x="249" y="209"/>
                </a:lnTo>
                <a:lnTo>
                  <a:pt x="249" y="210"/>
                </a:lnTo>
                <a:lnTo>
                  <a:pt x="248" y="211"/>
                </a:lnTo>
                <a:lnTo>
                  <a:pt x="248" y="212"/>
                </a:lnTo>
                <a:lnTo>
                  <a:pt x="247" y="213"/>
                </a:lnTo>
                <a:lnTo>
                  <a:pt x="247" y="214"/>
                </a:lnTo>
                <a:lnTo>
                  <a:pt x="247" y="217"/>
                </a:lnTo>
                <a:lnTo>
                  <a:pt x="247" y="218"/>
                </a:lnTo>
                <a:lnTo>
                  <a:pt x="246" y="218"/>
                </a:lnTo>
                <a:lnTo>
                  <a:pt x="246" y="219"/>
                </a:lnTo>
                <a:lnTo>
                  <a:pt x="246" y="220"/>
                </a:lnTo>
                <a:lnTo>
                  <a:pt x="245" y="220"/>
                </a:lnTo>
                <a:lnTo>
                  <a:pt x="245" y="221"/>
                </a:lnTo>
                <a:lnTo>
                  <a:pt x="244" y="221"/>
                </a:lnTo>
                <a:lnTo>
                  <a:pt x="244" y="222"/>
                </a:lnTo>
                <a:lnTo>
                  <a:pt x="243" y="222"/>
                </a:lnTo>
                <a:lnTo>
                  <a:pt x="243" y="223"/>
                </a:lnTo>
                <a:lnTo>
                  <a:pt x="242" y="223"/>
                </a:lnTo>
                <a:lnTo>
                  <a:pt x="241" y="223"/>
                </a:lnTo>
                <a:lnTo>
                  <a:pt x="241" y="224"/>
                </a:lnTo>
                <a:lnTo>
                  <a:pt x="240" y="224"/>
                </a:lnTo>
                <a:lnTo>
                  <a:pt x="240" y="225"/>
                </a:lnTo>
                <a:lnTo>
                  <a:pt x="240" y="226"/>
                </a:lnTo>
                <a:lnTo>
                  <a:pt x="240" y="227"/>
                </a:lnTo>
                <a:lnTo>
                  <a:pt x="240" y="228"/>
                </a:lnTo>
                <a:lnTo>
                  <a:pt x="239" y="228"/>
                </a:lnTo>
                <a:lnTo>
                  <a:pt x="239" y="229"/>
                </a:lnTo>
                <a:lnTo>
                  <a:pt x="238" y="229"/>
                </a:lnTo>
                <a:lnTo>
                  <a:pt x="238" y="230"/>
                </a:lnTo>
                <a:lnTo>
                  <a:pt x="238" y="231"/>
                </a:lnTo>
                <a:lnTo>
                  <a:pt x="238" y="232"/>
                </a:lnTo>
                <a:lnTo>
                  <a:pt x="238" y="233"/>
                </a:lnTo>
                <a:lnTo>
                  <a:pt x="238" y="234"/>
                </a:lnTo>
                <a:lnTo>
                  <a:pt x="239" y="234"/>
                </a:lnTo>
                <a:lnTo>
                  <a:pt x="239" y="235"/>
                </a:lnTo>
                <a:lnTo>
                  <a:pt x="238" y="235"/>
                </a:lnTo>
                <a:lnTo>
                  <a:pt x="238" y="236"/>
                </a:lnTo>
                <a:lnTo>
                  <a:pt x="237" y="236"/>
                </a:lnTo>
                <a:lnTo>
                  <a:pt x="237" y="235"/>
                </a:lnTo>
                <a:lnTo>
                  <a:pt x="236" y="235"/>
                </a:lnTo>
                <a:lnTo>
                  <a:pt x="235" y="235"/>
                </a:lnTo>
                <a:lnTo>
                  <a:pt x="234" y="235"/>
                </a:lnTo>
                <a:lnTo>
                  <a:pt x="234" y="236"/>
                </a:lnTo>
                <a:lnTo>
                  <a:pt x="234" y="237"/>
                </a:lnTo>
                <a:lnTo>
                  <a:pt x="235" y="237"/>
                </a:lnTo>
                <a:lnTo>
                  <a:pt x="236" y="237"/>
                </a:lnTo>
                <a:lnTo>
                  <a:pt x="237" y="237"/>
                </a:lnTo>
                <a:lnTo>
                  <a:pt x="236" y="237"/>
                </a:lnTo>
                <a:lnTo>
                  <a:pt x="236" y="238"/>
                </a:lnTo>
                <a:lnTo>
                  <a:pt x="235" y="238"/>
                </a:lnTo>
                <a:lnTo>
                  <a:pt x="235" y="237"/>
                </a:lnTo>
                <a:lnTo>
                  <a:pt x="234" y="237"/>
                </a:lnTo>
                <a:lnTo>
                  <a:pt x="234" y="238"/>
                </a:lnTo>
                <a:lnTo>
                  <a:pt x="234" y="239"/>
                </a:lnTo>
                <a:lnTo>
                  <a:pt x="234" y="240"/>
                </a:lnTo>
                <a:lnTo>
                  <a:pt x="233" y="240"/>
                </a:lnTo>
                <a:lnTo>
                  <a:pt x="232" y="240"/>
                </a:lnTo>
                <a:lnTo>
                  <a:pt x="232" y="241"/>
                </a:lnTo>
                <a:lnTo>
                  <a:pt x="232" y="242"/>
                </a:lnTo>
                <a:lnTo>
                  <a:pt x="232" y="243"/>
                </a:lnTo>
                <a:lnTo>
                  <a:pt x="232" y="244"/>
                </a:lnTo>
                <a:lnTo>
                  <a:pt x="232" y="245"/>
                </a:lnTo>
                <a:lnTo>
                  <a:pt x="231" y="245"/>
                </a:lnTo>
                <a:lnTo>
                  <a:pt x="230" y="245"/>
                </a:lnTo>
                <a:lnTo>
                  <a:pt x="229" y="245"/>
                </a:lnTo>
                <a:lnTo>
                  <a:pt x="229" y="246"/>
                </a:lnTo>
                <a:lnTo>
                  <a:pt x="228" y="246"/>
                </a:lnTo>
                <a:lnTo>
                  <a:pt x="227" y="246"/>
                </a:lnTo>
                <a:lnTo>
                  <a:pt x="227" y="247"/>
                </a:lnTo>
                <a:lnTo>
                  <a:pt x="226" y="247"/>
                </a:lnTo>
                <a:lnTo>
                  <a:pt x="226" y="248"/>
                </a:lnTo>
                <a:lnTo>
                  <a:pt x="226" y="249"/>
                </a:lnTo>
                <a:lnTo>
                  <a:pt x="225" y="249"/>
                </a:lnTo>
                <a:lnTo>
                  <a:pt x="224" y="249"/>
                </a:lnTo>
                <a:lnTo>
                  <a:pt x="224" y="250"/>
                </a:lnTo>
                <a:lnTo>
                  <a:pt x="223" y="250"/>
                </a:lnTo>
                <a:lnTo>
                  <a:pt x="222" y="250"/>
                </a:lnTo>
                <a:lnTo>
                  <a:pt x="222" y="251"/>
                </a:lnTo>
                <a:lnTo>
                  <a:pt x="222" y="252"/>
                </a:lnTo>
                <a:lnTo>
                  <a:pt x="222" y="253"/>
                </a:lnTo>
                <a:lnTo>
                  <a:pt x="221" y="253"/>
                </a:lnTo>
                <a:lnTo>
                  <a:pt x="221" y="252"/>
                </a:lnTo>
                <a:lnTo>
                  <a:pt x="220" y="252"/>
                </a:lnTo>
                <a:lnTo>
                  <a:pt x="220" y="253"/>
                </a:lnTo>
                <a:lnTo>
                  <a:pt x="219" y="253"/>
                </a:lnTo>
                <a:lnTo>
                  <a:pt x="219" y="252"/>
                </a:lnTo>
                <a:lnTo>
                  <a:pt x="218" y="252"/>
                </a:lnTo>
                <a:lnTo>
                  <a:pt x="218" y="251"/>
                </a:lnTo>
                <a:lnTo>
                  <a:pt x="218" y="250"/>
                </a:lnTo>
                <a:lnTo>
                  <a:pt x="219" y="250"/>
                </a:lnTo>
                <a:lnTo>
                  <a:pt x="219" y="249"/>
                </a:lnTo>
                <a:lnTo>
                  <a:pt x="218" y="249"/>
                </a:lnTo>
                <a:lnTo>
                  <a:pt x="217" y="249"/>
                </a:lnTo>
                <a:lnTo>
                  <a:pt x="217" y="250"/>
                </a:lnTo>
                <a:lnTo>
                  <a:pt x="216" y="250"/>
                </a:lnTo>
                <a:lnTo>
                  <a:pt x="216" y="251"/>
                </a:lnTo>
                <a:lnTo>
                  <a:pt x="216" y="252"/>
                </a:lnTo>
                <a:lnTo>
                  <a:pt x="216" y="253"/>
                </a:lnTo>
                <a:lnTo>
                  <a:pt x="215" y="253"/>
                </a:lnTo>
                <a:lnTo>
                  <a:pt x="214" y="253"/>
                </a:lnTo>
                <a:lnTo>
                  <a:pt x="213" y="253"/>
                </a:lnTo>
                <a:lnTo>
                  <a:pt x="213" y="252"/>
                </a:lnTo>
                <a:lnTo>
                  <a:pt x="212" y="252"/>
                </a:lnTo>
                <a:lnTo>
                  <a:pt x="212" y="251"/>
                </a:lnTo>
                <a:lnTo>
                  <a:pt x="211" y="251"/>
                </a:lnTo>
                <a:lnTo>
                  <a:pt x="210" y="251"/>
                </a:lnTo>
                <a:lnTo>
                  <a:pt x="209" y="251"/>
                </a:lnTo>
                <a:lnTo>
                  <a:pt x="208" y="251"/>
                </a:lnTo>
                <a:lnTo>
                  <a:pt x="208" y="252"/>
                </a:lnTo>
                <a:lnTo>
                  <a:pt x="207" y="252"/>
                </a:lnTo>
                <a:lnTo>
                  <a:pt x="206" y="252"/>
                </a:lnTo>
                <a:lnTo>
                  <a:pt x="205" y="252"/>
                </a:lnTo>
                <a:lnTo>
                  <a:pt x="205" y="251"/>
                </a:lnTo>
                <a:lnTo>
                  <a:pt x="204" y="251"/>
                </a:lnTo>
                <a:lnTo>
                  <a:pt x="203" y="251"/>
                </a:lnTo>
                <a:lnTo>
                  <a:pt x="201" y="250"/>
                </a:lnTo>
                <a:lnTo>
                  <a:pt x="198" y="249"/>
                </a:lnTo>
                <a:lnTo>
                  <a:pt x="197" y="249"/>
                </a:lnTo>
                <a:lnTo>
                  <a:pt x="196" y="249"/>
                </a:lnTo>
                <a:lnTo>
                  <a:pt x="195" y="249"/>
                </a:lnTo>
                <a:lnTo>
                  <a:pt x="193" y="249"/>
                </a:lnTo>
                <a:lnTo>
                  <a:pt x="193" y="248"/>
                </a:lnTo>
                <a:lnTo>
                  <a:pt x="193" y="247"/>
                </a:lnTo>
                <a:lnTo>
                  <a:pt x="192" y="247"/>
                </a:lnTo>
                <a:lnTo>
                  <a:pt x="192" y="246"/>
                </a:lnTo>
                <a:lnTo>
                  <a:pt x="191" y="246"/>
                </a:lnTo>
                <a:lnTo>
                  <a:pt x="190" y="246"/>
                </a:lnTo>
                <a:lnTo>
                  <a:pt x="190" y="245"/>
                </a:lnTo>
                <a:lnTo>
                  <a:pt x="189" y="245"/>
                </a:lnTo>
                <a:lnTo>
                  <a:pt x="189" y="244"/>
                </a:lnTo>
                <a:lnTo>
                  <a:pt x="188" y="244"/>
                </a:lnTo>
                <a:lnTo>
                  <a:pt x="188" y="243"/>
                </a:lnTo>
                <a:lnTo>
                  <a:pt x="189" y="243"/>
                </a:lnTo>
                <a:lnTo>
                  <a:pt x="188" y="243"/>
                </a:lnTo>
                <a:lnTo>
                  <a:pt x="188" y="242"/>
                </a:lnTo>
                <a:lnTo>
                  <a:pt x="187" y="242"/>
                </a:lnTo>
                <a:lnTo>
                  <a:pt x="186" y="242"/>
                </a:lnTo>
                <a:lnTo>
                  <a:pt x="185" y="242"/>
                </a:lnTo>
                <a:lnTo>
                  <a:pt x="184" y="242"/>
                </a:lnTo>
                <a:lnTo>
                  <a:pt x="182" y="241"/>
                </a:lnTo>
                <a:lnTo>
                  <a:pt x="181" y="241"/>
                </a:lnTo>
                <a:lnTo>
                  <a:pt x="181" y="240"/>
                </a:lnTo>
                <a:lnTo>
                  <a:pt x="180" y="240"/>
                </a:lnTo>
                <a:lnTo>
                  <a:pt x="180" y="239"/>
                </a:lnTo>
                <a:lnTo>
                  <a:pt x="179" y="238"/>
                </a:lnTo>
                <a:lnTo>
                  <a:pt x="179" y="237"/>
                </a:lnTo>
                <a:lnTo>
                  <a:pt x="178" y="233"/>
                </a:lnTo>
                <a:lnTo>
                  <a:pt x="178" y="232"/>
                </a:lnTo>
                <a:lnTo>
                  <a:pt x="178" y="231"/>
                </a:lnTo>
                <a:lnTo>
                  <a:pt x="178" y="230"/>
                </a:lnTo>
                <a:lnTo>
                  <a:pt x="179" y="229"/>
                </a:lnTo>
                <a:lnTo>
                  <a:pt x="179" y="228"/>
                </a:lnTo>
                <a:lnTo>
                  <a:pt x="180" y="225"/>
                </a:lnTo>
                <a:lnTo>
                  <a:pt x="180" y="224"/>
                </a:lnTo>
                <a:lnTo>
                  <a:pt x="179" y="224"/>
                </a:lnTo>
                <a:lnTo>
                  <a:pt x="179" y="223"/>
                </a:lnTo>
                <a:lnTo>
                  <a:pt x="178" y="222"/>
                </a:lnTo>
                <a:lnTo>
                  <a:pt x="178" y="221"/>
                </a:lnTo>
                <a:lnTo>
                  <a:pt x="179" y="221"/>
                </a:lnTo>
                <a:lnTo>
                  <a:pt x="180" y="220"/>
                </a:lnTo>
                <a:lnTo>
                  <a:pt x="180" y="219"/>
                </a:lnTo>
                <a:lnTo>
                  <a:pt x="179" y="219"/>
                </a:lnTo>
                <a:lnTo>
                  <a:pt x="179" y="218"/>
                </a:lnTo>
                <a:lnTo>
                  <a:pt x="178" y="218"/>
                </a:lnTo>
                <a:lnTo>
                  <a:pt x="178" y="217"/>
                </a:lnTo>
                <a:lnTo>
                  <a:pt x="177" y="217"/>
                </a:lnTo>
                <a:lnTo>
                  <a:pt x="176" y="217"/>
                </a:lnTo>
                <a:lnTo>
                  <a:pt x="175" y="217"/>
                </a:lnTo>
                <a:lnTo>
                  <a:pt x="171" y="216"/>
                </a:lnTo>
                <a:lnTo>
                  <a:pt x="171" y="217"/>
                </a:lnTo>
                <a:lnTo>
                  <a:pt x="170" y="217"/>
                </a:lnTo>
                <a:lnTo>
                  <a:pt x="169" y="217"/>
                </a:lnTo>
                <a:lnTo>
                  <a:pt x="168" y="218"/>
                </a:lnTo>
                <a:lnTo>
                  <a:pt x="166" y="219"/>
                </a:lnTo>
                <a:lnTo>
                  <a:pt x="165" y="220"/>
                </a:lnTo>
                <a:lnTo>
                  <a:pt x="165" y="221"/>
                </a:lnTo>
                <a:lnTo>
                  <a:pt x="164" y="222"/>
                </a:lnTo>
                <a:lnTo>
                  <a:pt x="164" y="223"/>
                </a:lnTo>
                <a:lnTo>
                  <a:pt x="163" y="223"/>
                </a:lnTo>
                <a:lnTo>
                  <a:pt x="163" y="224"/>
                </a:lnTo>
                <a:lnTo>
                  <a:pt x="162" y="224"/>
                </a:lnTo>
                <a:lnTo>
                  <a:pt x="161" y="224"/>
                </a:lnTo>
                <a:lnTo>
                  <a:pt x="160" y="223"/>
                </a:lnTo>
                <a:lnTo>
                  <a:pt x="160" y="222"/>
                </a:lnTo>
                <a:lnTo>
                  <a:pt x="159" y="220"/>
                </a:lnTo>
                <a:lnTo>
                  <a:pt x="158" y="217"/>
                </a:lnTo>
                <a:lnTo>
                  <a:pt x="159" y="216"/>
                </a:lnTo>
                <a:lnTo>
                  <a:pt x="158" y="214"/>
                </a:lnTo>
                <a:lnTo>
                  <a:pt x="158" y="213"/>
                </a:lnTo>
                <a:lnTo>
                  <a:pt x="158" y="212"/>
                </a:lnTo>
                <a:lnTo>
                  <a:pt x="157" y="212"/>
                </a:lnTo>
                <a:lnTo>
                  <a:pt x="157" y="211"/>
                </a:lnTo>
                <a:lnTo>
                  <a:pt x="156" y="211"/>
                </a:lnTo>
                <a:lnTo>
                  <a:pt x="157" y="211"/>
                </a:lnTo>
                <a:lnTo>
                  <a:pt x="157" y="210"/>
                </a:lnTo>
                <a:lnTo>
                  <a:pt x="156" y="210"/>
                </a:lnTo>
                <a:lnTo>
                  <a:pt x="155" y="209"/>
                </a:lnTo>
                <a:lnTo>
                  <a:pt x="155" y="208"/>
                </a:lnTo>
                <a:lnTo>
                  <a:pt x="156" y="208"/>
                </a:lnTo>
                <a:lnTo>
                  <a:pt x="157" y="208"/>
                </a:lnTo>
                <a:lnTo>
                  <a:pt x="157" y="207"/>
                </a:lnTo>
                <a:lnTo>
                  <a:pt x="157" y="206"/>
                </a:lnTo>
                <a:lnTo>
                  <a:pt x="158" y="206"/>
                </a:lnTo>
                <a:lnTo>
                  <a:pt x="158" y="205"/>
                </a:lnTo>
                <a:lnTo>
                  <a:pt x="159" y="205"/>
                </a:lnTo>
                <a:lnTo>
                  <a:pt x="158" y="205"/>
                </a:lnTo>
                <a:lnTo>
                  <a:pt x="157" y="204"/>
                </a:lnTo>
                <a:lnTo>
                  <a:pt x="156" y="204"/>
                </a:lnTo>
                <a:lnTo>
                  <a:pt x="156" y="203"/>
                </a:lnTo>
                <a:lnTo>
                  <a:pt x="155" y="203"/>
                </a:lnTo>
                <a:lnTo>
                  <a:pt x="154" y="202"/>
                </a:lnTo>
                <a:lnTo>
                  <a:pt x="153" y="202"/>
                </a:lnTo>
                <a:lnTo>
                  <a:pt x="153" y="200"/>
                </a:lnTo>
                <a:lnTo>
                  <a:pt x="153" y="199"/>
                </a:lnTo>
                <a:lnTo>
                  <a:pt x="152" y="199"/>
                </a:lnTo>
                <a:lnTo>
                  <a:pt x="151" y="199"/>
                </a:lnTo>
                <a:lnTo>
                  <a:pt x="149" y="200"/>
                </a:lnTo>
                <a:lnTo>
                  <a:pt x="148" y="200"/>
                </a:lnTo>
                <a:lnTo>
                  <a:pt x="146" y="200"/>
                </a:lnTo>
                <a:lnTo>
                  <a:pt x="145" y="201"/>
                </a:lnTo>
                <a:lnTo>
                  <a:pt x="141" y="203"/>
                </a:lnTo>
                <a:lnTo>
                  <a:pt x="140" y="203"/>
                </a:lnTo>
                <a:lnTo>
                  <a:pt x="141" y="202"/>
                </a:lnTo>
                <a:lnTo>
                  <a:pt x="142" y="200"/>
                </a:lnTo>
                <a:lnTo>
                  <a:pt x="144" y="197"/>
                </a:lnTo>
                <a:lnTo>
                  <a:pt x="145" y="196"/>
                </a:lnTo>
                <a:lnTo>
                  <a:pt x="145" y="194"/>
                </a:lnTo>
                <a:lnTo>
                  <a:pt x="147" y="192"/>
                </a:lnTo>
                <a:lnTo>
                  <a:pt x="150" y="192"/>
                </a:lnTo>
                <a:lnTo>
                  <a:pt x="150" y="191"/>
                </a:lnTo>
                <a:lnTo>
                  <a:pt x="150" y="190"/>
                </a:lnTo>
                <a:lnTo>
                  <a:pt x="149" y="190"/>
                </a:lnTo>
                <a:lnTo>
                  <a:pt x="148" y="189"/>
                </a:lnTo>
                <a:lnTo>
                  <a:pt x="148" y="188"/>
                </a:lnTo>
                <a:lnTo>
                  <a:pt x="148" y="187"/>
                </a:lnTo>
                <a:lnTo>
                  <a:pt x="148" y="186"/>
                </a:lnTo>
                <a:lnTo>
                  <a:pt x="147" y="186"/>
                </a:lnTo>
                <a:lnTo>
                  <a:pt x="147" y="185"/>
                </a:lnTo>
                <a:lnTo>
                  <a:pt x="146" y="184"/>
                </a:lnTo>
                <a:lnTo>
                  <a:pt x="146" y="183"/>
                </a:lnTo>
                <a:lnTo>
                  <a:pt x="146" y="182"/>
                </a:lnTo>
                <a:lnTo>
                  <a:pt x="146" y="181"/>
                </a:lnTo>
                <a:lnTo>
                  <a:pt x="147" y="181"/>
                </a:lnTo>
                <a:lnTo>
                  <a:pt x="146" y="180"/>
                </a:lnTo>
                <a:lnTo>
                  <a:pt x="146" y="179"/>
                </a:lnTo>
                <a:lnTo>
                  <a:pt x="145" y="179"/>
                </a:lnTo>
                <a:lnTo>
                  <a:pt x="144" y="179"/>
                </a:lnTo>
                <a:lnTo>
                  <a:pt x="143" y="179"/>
                </a:lnTo>
                <a:lnTo>
                  <a:pt x="143" y="178"/>
                </a:lnTo>
                <a:lnTo>
                  <a:pt x="144" y="177"/>
                </a:lnTo>
                <a:lnTo>
                  <a:pt x="143" y="176"/>
                </a:lnTo>
                <a:lnTo>
                  <a:pt x="142" y="176"/>
                </a:lnTo>
                <a:lnTo>
                  <a:pt x="141" y="177"/>
                </a:lnTo>
                <a:lnTo>
                  <a:pt x="141" y="178"/>
                </a:lnTo>
                <a:lnTo>
                  <a:pt x="140" y="178"/>
                </a:lnTo>
                <a:lnTo>
                  <a:pt x="140" y="177"/>
                </a:lnTo>
                <a:lnTo>
                  <a:pt x="140" y="176"/>
                </a:lnTo>
                <a:lnTo>
                  <a:pt x="140" y="175"/>
                </a:lnTo>
                <a:lnTo>
                  <a:pt x="141" y="174"/>
                </a:lnTo>
                <a:lnTo>
                  <a:pt x="140" y="174"/>
                </a:lnTo>
                <a:lnTo>
                  <a:pt x="140" y="173"/>
                </a:lnTo>
                <a:lnTo>
                  <a:pt x="140" y="174"/>
                </a:lnTo>
                <a:lnTo>
                  <a:pt x="139" y="174"/>
                </a:lnTo>
                <a:lnTo>
                  <a:pt x="139" y="173"/>
                </a:lnTo>
                <a:lnTo>
                  <a:pt x="140" y="173"/>
                </a:lnTo>
                <a:lnTo>
                  <a:pt x="142" y="173"/>
                </a:lnTo>
                <a:lnTo>
                  <a:pt x="143" y="172"/>
                </a:lnTo>
                <a:lnTo>
                  <a:pt x="143" y="171"/>
                </a:lnTo>
                <a:lnTo>
                  <a:pt x="144" y="171"/>
                </a:lnTo>
                <a:lnTo>
                  <a:pt x="146" y="171"/>
                </a:lnTo>
                <a:lnTo>
                  <a:pt x="146" y="170"/>
                </a:lnTo>
                <a:lnTo>
                  <a:pt x="147" y="168"/>
                </a:lnTo>
                <a:lnTo>
                  <a:pt x="147" y="167"/>
                </a:lnTo>
                <a:lnTo>
                  <a:pt x="148" y="167"/>
                </a:lnTo>
                <a:lnTo>
                  <a:pt x="148" y="166"/>
                </a:lnTo>
                <a:lnTo>
                  <a:pt x="148" y="165"/>
                </a:lnTo>
                <a:lnTo>
                  <a:pt x="148" y="163"/>
                </a:lnTo>
                <a:lnTo>
                  <a:pt x="148" y="162"/>
                </a:lnTo>
                <a:lnTo>
                  <a:pt x="148" y="161"/>
                </a:lnTo>
                <a:lnTo>
                  <a:pt x="148" y="160"/>
                </a:lnTo>
                <a:lnTo>
                  <a:pt x="147" y="160"/>
                </a:lnTo>
                <a:lnTo>
                  <a:pt x="147" y="159"/>
                </a:lnTo>
                <a:lnTo>
                  <a:pt x="146" y="159"/>
                </a:lnTo>
                <a:lnTo>
                  <a:pt x="146" y="158"/>
                </a:lnTo>
                <a:lnTo>
                  <a:pt x="146" y="157"/>
                </a:lnTo>
                <a:lnTo>
                  <a:pt x="146" y="156"/>
                </a:lnTo>
                <a:lnTo>
                  <a:pt x="145" y="156"/>
                </a:lnTo>
                <a:lnTo>
                  <a:pt x="144" y="155"/>
                </a:lnTo>
                <a:lnTo>
                  <a:pt x="144" y="154"/>
                </a:lnTo>
                <a:lnTo>
                  <a:pt x="143" y="152"/>
                </a:lnTo>
                <a:lnTo>
                  <a:pt x="142" y="152"/>
                </a:lnTo>
                <a:lnTo>
                  <a:pt x="141" y="151"/>
                </a:lnTo>
                <a:lnTo>
                  <a:pt x="140" y="151"/>
                </a:lnTo>
                <a:lnTo>
                  <a:pt x="139" y="150"/>
                </a:lnTo>
                <a:lnTo>
                  <a:pt x="136" y="149"/>
                </a:lnTo>
                <a:lnTo>
                  <a:pt x="135" y="148"/>
                </a:lnTo>
                <a:lnTo>
                  <a:pt x="135" y="147"/>
                </a:lnTo>
                <a:lnTo>
                  <a:pt x="134" y="147"/>
                </a:lnTo>
                <a:lnTo>
                  <a:pt x="134" y="146"/>
                </a:lnTo>
                <a:lnTo>
                  <a:pt x="134" y="145"/>
                </a:lnTo>
                <a:lnTo>
                  <a:pt x="134" y="144"/>
                </a:lnTo>
                <a:lnTo>
                  <a:pt x="134" y="143"/>
                </a:lnTo>
                <a:lnTo>
                  <a:pt x="134" y="142"/>
                </a:lnTo>
                <a:lnTo>
                  <a:pt x="134" y="141"/>
                </a:lnTo>
                <a:lnTo>
                  <a:pt x="134" y="140"/>
                </a:lnTo>
                <a:lnTo>
                  <a:pt x="134" y="139"/>
                </a:lnTo>
                <a:lnTo>
                  <a:pt x="133" y="137"/>
                </a:lnTo>
                <a:lnTo>
                  <a:pt x="133" y="136"/>
                </a:lnTo>
                <a:lnTo>
                  <a:pt x="132" y="135"/>
                </a:lnTo>
                <a:lnTo>
                  <a:pt x="131" y="134"/>
                </a:lnTo>
                <a:lnTo>
                  <a:pt x="130" y="134"/>
                </a:lnTo>
                <a:lnTo>
                  <a:pt x="129" y="134"/>
                </a:lnTo>
                <a:lnTo>
                  <a:pt x="128" y="133"/>
                </a:lnTo>
                <a:lnTo>
                  <a:pt x="127" y="132"/>
                </a:lnTo>
                <a:lnTo>
                  <a:pt x="127" y="131"/>
                </a:lnTo>
                <a:lnTo>
                  <a:pt x="126" y="131"/>
                </a:lnTo>
                <a:lnTo>
                  <a:pt x="126" y="130"/>
                </a:lnTo>
                <a:lnTo>
                  <a:pt x="125" y="129"/>
                </a:lnTo>
                <a:lnTo>
                  <a:pt x="124" y="128"/>
                </a:lnTo>
                <a:lnTo>
                  <a:pt x="125" y="127"/>
                </a:lnTo>
                <a:lnTo>
                  <a:pt x="125" y="126"/>
                </a:lnTo>
                <a:lnTo>
                  <a:pt x="124" y="124"/>
                </a:lnTo>
                <a:lnTo>
                  <a:pt x="121" y="122"/>
                </a:lnTo>
                <a:lnTo>
                  <a:pt x="121" y="121"/>
                </a:lnTo>
                <a:lnTo>
                  <a:pt x="121" y="120"/>
                </a:lnTo>
                <a:lnTo>
                  <a:pt x="122" y="120"/>
                </a:lnTo>
                <a:lnTo>
                  <a:pt x="122" y="119"/>
                </a:lnTo>
                <a:lnTo>
                  <a:pt x="121" y="117"/>
                </a:lnTo>
                <a:lnTo>
                  <a:pt x="119" y="115"/>
                </a:lnTo>
                <a:lnTo>
                  <a:pt x="117" y="111"/>
                </a:lnTo>
                <a:lnTo>
                  <a:pt x="117" y="110"/>
                </a:lnTo>
                <a:lnTo>
                  <a:pt x="117" y="109"/>
                </a:lnTo>
                <a:lnTo>
                  <a:pt x="117" y="108"/>
                </a:lnTo>
                <a:lnTo>
                  <a:pt x="118" y="108"/>
                </a:lnTo>
                <a:lnTo>
                  <a:pt x="120" y="109"/>
                </a:lnTo>
                <a:lnTo>
                  <a:pt x="121" y="108"/>
                </a:lnTo>
                <a:lnTo>
                  <a:pt x="121" y="107"/>
                </a:lnTo>
                <a:lnTo>
                  <a:pt x="121" y="106"/>
                </a:lnTo>
                <a:lnTo>
                  <a:pt x="119" y="106"/>
                </a:lnTo>
                <a:lnTo>
                  <a:pt x="118" y="105"/>
                </a:lnTo>
                <a:lnTo>
                  <a:pt x="117" y="105"/>
                </a:lnTo>
                <a:lnTo>
                  <a:pt x="116" y="105"/>
                </a:lnTo>
                <a:lnTo>
                  <a:pt x="116" y="104"/>
                </a:lnTo>
                <a:lnTo>
                  <a:pt x="115" y="105"/>
                </a:lnTo>
                <a:lnTo>
                  <a:pt x="115" y="106"/>
                </a:lnTo>
                <a:lnTo>
                  <a:pt x="115" y="107"/>
                </a:lnTo>
                <a:lnTo>
                  <a:pt x="115" y="108"/>
                </a:lnTo>
                <a:lnTo>
                  <a:pt x="114" y="107"/>
                </a:lnTo>
                <a:lnTo>
                  <a:pt x="113" y="107"/>
                </a:lnTo>
                <a:lnTo>
                  <a:pt x="112" y="107"/>
                </a:lnTo>
                <a:lnTo>
                  <a:pt x="111" y="107"/>
                </a:lnTo>
                <a:lnTo>
                  <a:pt x="110" y="105"/>
                </a:lnTo>
                <a:lnTo>
                  <a:pt x="109" y="105"/>
                </a:lnTo>
                <a:lnTo>
                  <a:pt x="109" y="106"/>
                </a:lnTo>
                <a:lnTo>
                  <a:pt x="108" y="106"/>
                </a:lnTo>
                <a:lnTo>
                  <a:pt x="107" y="106"/>
                </a:lnTo>
                <a:lnTo>
                  <a:pt x="106" y="106"/>
                </a:lnTo>
                <a:lnTo>
                  <a:pt x="105" y="106"/>
                </a:lnTo>
                <a:lnTo>
                  <a:pt x="104" y="105"/>
                </a:lnTo>
                <a:lnTo>
                  <a:pt x="103" y="105"/>
                </a:lnTo>
                <a:lnTo>
                  <a:pt x="102" y="106"/>
                </a:lnTo>
                <a:lnTo>
                  <a:pt x="102" y="107"/>
                </a:lnTo>
                <a:lnTo>
                  <a:pt x="99" y="108"/>
                </a:lnTo>
                <a:lnTo>
                  <a:pt x="98" y="108"/>
                </a:lnTo>
                <a:lnTo>
                  <a:pt x="97" y="109"/>
                </a:lnTo>
                <a:lnTo>
                  <a:pt x="96" y="109"/>
                </a:lnTo>
                <a:lnTo>
                  <a:pt x="95" y="110"/>
                </a:lnTo>
                <a:lnTo>
                  <a:pt x="95" y="111"/>
                </a:lnTo>
                <a:lnTo>
                  <a:pt x="95" y="112"/>
                </a:lnTo>
                <a:lnTo>
                  <a:pt x="95" y="113"/>
                </a:lnTo>
                <a:lnTo>
                  <a:pt x="95" y="114"/>
                </a:lnTo>
                <a:lnTo>
                  <a:pt x="94" y="114"/>
                </a:lnTo>
                <a:lnTo>
                  <a:pt x="93" y="114"/>
                </a:lnTo>
                <a:lnTo>
                  <a:pt x="90" y="113"/>
                </a:lnTo>
                <a:lnTo>
                  <a:pt x="88" y="111"/>
                </a:lnTo>
                <a:lnTo>
                  <a:pt x="87" y="110"/>
                </a:lnTo>
                <a:lnTo>
                  <a:pt x="87" y="109"/>
                </a:lnTo>
                <a:lnTo>
                  <a:pt x="86" y="109"/>
                </a:lnTo>
                <a:lnTo>
                  <a:pt x="85" y="109"/>
                </a:lnTo>
                <a:lnTo>
                  <a:pt x="84" y="110"/>
                </a:lnTo>
                <a:lnTo>
                  <a:pt x="83" y="111"/>
                </a:lnTo>
                <a:lnTo>
                  <a:pt x="82" y="112"/>
                </a:lnTo>
                <a:lnTo>
                  <a:pt x="81" y="113"/>
                </a:lnTo>
                <a:lnTo>
                  <a:pt x="80" y="114"/>
                </a:lnTo>
                <a:lnTo>
                  <a:pt x="79" y="114"/>
                </a:lnTo>
                <a:lnTo>
                  <a:pt x="78" y="114"/>
                </a:lnTo>
                <a:lnTo>
                  <a:pt x="78" y="115"/>
                </a:lnTo>
                <a:lnTo>
                  <a:pt x="77" y="115"/>
                </a:lnTo>
                <a:lnTo>
                  <a:pt x="76" y="115"/>
                </a:lnTo>
                <a:lnTo>
                  <a:pt x="75" y="116"/>
                </a:lnTo>
                <a:lnTo>
                  <a:pt x="73" y="116"/>
                </a:lnTo>
                <a:lnTo>
                  <a:pt x="73" y="117"/>
                </a:lnTo>
                <a:lnTo>
                  <a:pt x="74" y="117"/>
                </a:lnTo>
                <a:lnTo>
                  <a:pt x="74" y="118"/>
                </a:lnTo>
                <a:lnTo>
                  <a:pt x="75" y="119"/>
                </a:lnTo>
                <a:lnTo>
                  <a:pt x="75" y="120"/>
                </a:lnTo>
                <a:lnTo>
                  <a:pt x="74" y="120"/>
                </a:lnTo>
                <a:lnTo>
                  <a:pt x="74" y="121"/>
                </a:lnTo>
                <a:lnTo>
                  <a:pt x="73" y="121"/>
                </a:lnTo>
                <a:lnTo>
                  <a:pt x="73" y="122"/>
                </a:lnTo>
                <a:lnTo>
                  <a:pt x="72" y="122"/>
                </a:lnTo>
                <a:lnTo>
                  <a:pt x="71" y="122"/>
                </a:lnTo>
                <a:lnTo>
                  <a:pt x="71" y="121"/>
                </a:lnTo>
                <a:lnTo>
                  <a:pt x="70" y="121"/>
                </a:lnTo>
                <a:lnTo>
                  <a:pt x="69" y="121"/>
                </a:lnTo>
                <a:lnTo>
                  <a:pt x="68" y="121"/>
                </a:lnTo>
                <a:lnTo>
                  <a:pt x="68" y="120"/>
                </a:lnTo>
                <a:lnTo>
                  <a:pt x="68" y="119"/>
                </a:lnTo>
                <a:lnTo>
                  <a:pt x="68" y="118"/>
                </a:lnTo>
                <a:lnTo>
                  <a:pt x="67" y="118"/>
                </a:lnTo>
                <a:lnTo>
                  <a:pt x="66" y="118"/>
                </a:lnTo>
                <a:lnTo>
                  <a:pt x="66" y="117"/>
                </a:lnTo>
                <a:lnTo>
                  <a:pt x="65" y="117"/>
                </a:lnTo>
                <a:lnTo>
                  <a:pt x="65" y="118"/>
                </a:lnTo>
                <a:lnTo>
                  <a:pt x="64" y="118"/>
                </a:lnTo>
                <a:lnTo>
                  <a:pt x="64" y="117"/>
                </a:lnTo>
                <a:lnTo>
                  <a:pt x="63" y="116"/>
                </a:lnTo>
                <a:lnTo>
                  <a:pt x="62" y="116"/>
                </a:lnTo>
                <a:lnTo>
                  <a:pt x="62" y="115"/>
                </a:lnTo>
                <a:lnTo>
                  <a:pt x="62" y="116"/>
                </a:lnTo>
                <a:lnTo>
                  <a:pt x="61" y="116"/>
                </a:lnTo>
                <a:lnTo>
                  <a:pt x="60" y="116"/>
                </a:lnTo>
                <a:lnTo>
                  <a:pt x="60" y="117"/>
                </a:lnTo>
                <a:lnTo>
                  <a:pt x="61" y="117"/>
                </a:lnTo>
                <a:lnTo>
                  <a:pt x="60" y="117"/>
                </a:lnTo>
                <a:lnTo>
                  <a:pt x="59" y="117"/>
                </a:lnTo>
                <a:lnTo>
                  <a:pt x="58" y="117"/>
                </a:lnTo>
                <a:lnTo>
                  <a:pt x="58" y="118"/>
                </a:lnTo>
                <a:lnTo>
                  <a:pt x="57" y="118"/>
                </a:lnTo>
                <a:lnTo>
                  <a:pt x="56" y="118"/>
                </a:lnTo>
                <a:lnTo>
                  <a:pt x="56" y="117"/>
                </a:lnTo>
                <a:lnTo>
                  <a:pt x="55" y="117"/>
                </a:lnTo>
                <a:lnTo>
                  <a:pt x="55" y="116"/>
                </a:lnTo>
                <a:lnTo>
                  <a:pt x="54" y="116"/>
                </a:lnTo>
                <a:lnTo>
                  <a:pt x="53" y="116"/>
                </a:lnTo>
                <a:lnTo>
                  <a:pt x="52" y="116"/>
                </a:lnTo>
                <a:lnTo>
                  <a:pt x="52" y="117"/>
                </a:lnTo>
                <a:lnTo>
                  <a:pt x="53" y="117"/>
                </a:lnTo>
                <a:lnTo>
                  <a:pt x="53" y="118"/>
                </a:lnTo>
                <a:lnTo>
                  <a:pt x="54" y="118"/>
                </a:lnTo>
                <a:lnTo>
                  <a:pt x="54" y="119"/>
                </a:lnTo>
                <a:lnTo>
                  <a:pt x="54" y="120"/>
                </a:lnTo>
                <a:lnTo>
                  <a:pt x="54" y="121"/>
                </a:lnTo>
                <a:lnTo>
                  <a:pt x="53" y="121"/>
                </a:lnTo>
                <a:lnTo>
                  <a:pt x="52" y="121"/>
                </a:lnTo>
                <a:lnTo>
                  <a:pt x="51" y="121"/>
                </a:lnTo>
                <a:lnTo>
                  <a:pt x="50" y="121"/>
                </a:lnTo>
                <a:lnTo>
                  <a:pt x="49" y="121"/>
                </a:lnTo>
                <a:lnTo>
                  <a:pt x="48" y="121"/>
                </a:lnTo>
                <a:lnTo>
                  <a:pt x="48" y="122"/>
                </a:lnTo>
                <a:lnTo>
                  <a:pt x="48" y="123"/>
                </a:lnTo>
                <a:lnTo>
                  <a:pt x="49" y="123"/>
                </a:lnTo>
                <a:lnTo>
                  <a:pt x="49" y="124"/>
                </a:lnTo>
                <a:lnTo>
                  <a:pt x="49" y="125"/>
                </a:lnTo>
                <a:lnTo>
                  <a:pt x="49" y="126"/>
                </a:lnTo>
                <a:lnTo>
                  <a:pt x="49" y="127"/>
                </a:lnTo>
                <a:lnTo>
                  <a:pt x="50" y="127"/>
                </a:lnTo>
                <a:lnTo>
                  <a:pt x="51" y="127"/>
                </a:lnTo>
                <a:lnTo>
                  <a:pt x="51" y="126"/>
                </a:lnTo>
                <a:lnTo>
                  <a:pt x="52" y="126"/>
                </a:lnTo>
                <a:lnTo>
                  <a:pt x="52" y="125"/>
                </a:lnTo>
                <a:lnTo>
                  <a:pt x="53" y="125"/>
                </a:lnTo>
                <a:lnTo>
                  <a:pt x="54" y="125"/>
                </a:lnTo>
                <a:lnTo>
                  <a:pt x="54" y="124"/>
                </a:lnTo>
                <a:lnTo>
                  <a:pt x="55" y="124"/>
                </a:lnTo>
                <a:lnTo>
                  <a:pt x="56" y="124"/>
                </a:lnTo>
                <a:lnTo>
                  <a:pt x="57" y="124"/>
                </a:lnTo>
                <a:lnTo>
                  <a:pt x="58" y="124"/>
                </a:lnTo>
                <a:lnTo>
                  <a:pt x="59" y="124"/>
                </a:lnTo>
                <a:lnTo>
                  <a:pt x="59" y="125"/>
                </a:lnTo>
                <a:lnTo>
                  <a:pt x="59" y="126"/>
                </a:lnTo>
                <a:lnTo>
                  <a:pt x="59" y="127"/>
                </a:lnTo>
                <a:lnTo>
                  <a:pt x="58" y="127"/>
                </a:lnTo>
                <a:lnTo>
                  <a:pt x="57" y="128"/>
                </a:lnTo>
                <a:lnTo>
                  <a:pt x="56" y="128"/>
                </a:lnTo>
                <a:lnTo>
                  <a:pt x="55" y="128"/>
                </a:lnTo>
                <a:lnTo>
                  <a:pt x="55" y="129"/>
                </a:lnTo>
                <a:lnTo>
                  <a:pt x="55" y="130"/>
                </a:lnTo>
                <a:lnTo>
                  <a:pt x="54" y="130"/>
                </a:lnTo>
                <a:lnTo>
                  <a:pt x="54" y="131"/>
                </a:lnTo>
                <a:lnTo>
                  <a:pt x="54" y="132"/>
                </a:lnTo>
                <a:lnTo>
                  <a:pt x="53" y="132"/>
                </a:lnTo>
                <a:lnTo>
                  <a:pt x="53" y="133"/>
                </a:lnTo>
                <a:lnTo>
                  <a:pt x="52" y="133"/>
                </a:lnTo>
                <a:lnTo>
                  <a:pt x="52" y="134"/>
                </a:lnTo>
                <a:lnTo>
                  <a:pt x="52" y="135"/>
                </a:lnTo>
                <a:lnTo>
                  <a:pt x="52" y="136"/>
                </a:lnTo>
                <a:lnTo>
                  <a:pt x="52" y="137"/>
                </a:lnTo>
                <a:lnTo>
                  <a:pt x="51" y="137"/>
                </a:lnTo>
                <a:lnTo>
                  <a:pt x="51" y="138"/>
                </a:lnTo>
                <a:lnTo>
                  <a:pt x="50" y="138"/>
                </a:lnTo>
                <a:lnTo>
                  <a:pt x="50" y="139"/>
                </a:lnTo>
                <a:lnTo>
                  <a:pt x="50" y="140"/>
                </a:lnTo>
                <a:lnTo>
                  <a:pt x="49" y="140"/>
                </a:lnTo>
                <a:lnTo>
                  <a:pt x="48" y="140"/>
                </a:lnTo>
                <a:lnTo>
                  <a:pt x="47" y="140"/>
                </a:lnTo>
                <a:lnTo>
                  <a:pt x="46" y="140"/>
                </a:lnTo>
                <a:lnTo>
                  <a:pt x="46" y="141"/>
                </a:lnTo>
                <a:lnTo>
                  <a:pt x="45" y="141"/>
                </a:lnTo>
                <a:lnTo>
                  <a:pt x="45" y="142"/>
                </a:lnTo>
                <a:lnTo>
                  <a:pt x="45" y="143"/>
                </a:lnTo>
                <a:lnTo>
                  <a:pt x="45" y="144"/>
                </a:lnTo>
                <a:lnTo>
                  <a:pt x="44" y="144"/>
                </a:lnTo>
                <a:lnTo>
                  <a:pt x="44" y="145"/>
                </a:lnTo>
                <a:lnTo>
                  <a:pt x="45" y="145"/>
                </a:lnTo>
                <a:lnTo>
                  <a:pt x="45" y="146"/>
                </a:lnTo>
                <a:lnTo>
                  <a:pt x="46" y="147"/>
                </a:lnTo>
                <a:lnTo>
                  <a:pt x="47" y="147"/>
                </a:lnTo>
                <a:lnTo>
                  <a:pt x="48" y="147"/>
                </a:lnTo>
                <a:lnTo>
                  <a:pt x="49" y="147"/>
                </a:lnTo>
                <a:lnTo>
                  <a:pt x="49" y="148"/>
                </a:lnTo>
                <a:lnTo>
                  <a:pt x="49" y="149"/>
                </a:lnTo>
                <a:lnTo>
                  <a:pt x="49" y="150"/>
                </a:lnTo>
                <a:lnTo>
                  <a:pt x="48" y="150"/>
                </a:lnTo>
                <a:lnTo>
                  <a:pt x="48" y="151"/>
                </a:lnTo>
                <a:lnTo>
                  <a:pt x="47" y="151"/>
                </a:lnTo>
                <a:lnTo>
                  <a:pt x="47" y="152"/>
                </a:lnTo>
                <a:lnTo>
                  <a:pt x="46" y="152"/>
                </a:lnTo>
                <a:lnTo>
                  <a:pt x="46" y="153"/>
                </a:lnTo>
                <a:lnTo>
                  <a:pt x="45" y="153"/>
                </a:lnTo>
                <a:lnTo>
                  <a:pt x="44" y="153"/>
                </a:lnTo>
                <a:lnTo>
                  <a:pt x="44" y="154"/>
                </a:lnTo>
                <a:lnTo>
                  <a:pt x="43" y="154"/>
                </a:lnTo>
                <a:lnTo>
                  <a:pt x="42" y="154"/>
                </a:lnTo>
                <a:lnTo>
                  <a:pt x="41" y="154"/>
                </a:lnTo>
                <a:lnTo>
                  <a:pt x="41" y="155"/>
                </a:lnTo>
                <a:lnTo>
                  <a:pt x="40" y="155"/>
                </a:lnTo>
                <a:lnTo>
                  <a:pt x="40" y="156"/>
                </a:lnTo>
                <a:lnTo>
                  <a:pt x="40" y="157"/>
                </a:lnTo>
                <a:lnTo>
                  <a:pt x="40" y="158"/>
                </a:lnTo>
                <a:lnTo>
                  <a:pt x="40" y="159"/>
                </a:lnTo>
                <a:lnTo>
                  <a:pt x="40" y="160"/>
                </a:lnTo>
                <a:lnTo>
                  <a:pt x="41" y="160"/>
                </a:lnTo>
                <a:lnTo>
                  <a:pt x="40" y="160"/>
                </a:lnTo>
                <a:lnTo>
                  <a:pt x="39" y="160"/>
                </a:lnTo>
                <a:lnTo>
                  <a:pt x="38" y="160"/>
                </a:lnTo>
                <a:lnTo>
                  <a:pt x="37" y="160"/>
                </a:lnTo>
                <a:lnTo>
                  <a:pt x="36" y="160"/>
                </a:lnTo>
                <a:lnTo>
                  <a:pt x="35" y="160"/>
                </a:lnTo>
                <a:lnTo>
                  <a:pt x="34" y="160"/>
                </a:lnTo>
                <a:lnTo>
                  <a:pt x="33" y="160"/>
                </a:lnTo>
                <a:lnTo>
                  <a:pt x="33" y="161"/>
                </a:lnTo>
                <a:lnTo>
                  <a:pt x="33" y="162"/>
                </a:lnTo>
                <a:lnTo>
                  <a:pt x="33" y="163"/>
                </a:lnTo>
                <a:lnTo>
                  <a:pt x="33" y="164"/>
                </a:lnTo>
                <a:lnTo>
                  <a:pt x="34" y="164"/>
                </a:lnTo>
                <a:lnTo>
                  <a:pt x="34" y="165"/>
                </a:lnTo>
                <a:lnTo>
                  <a:pt x="35" y="165"/>
                </a:lnTo>
                <a:lnTo>
                  <a:pt x="35" y="166"/>
                </a:lnTo>
                <a:lnTo>
                  <a:pt x="34" y="166"/>
                </a:lnTo>
                <a:lnTo>
                  <a:pt x="34" y="167"/>
                </a:lnTo>
                <a:lnTo>
                  <a:pt x="34" y="168"/>
                </a:lnTo>
                <a:lnTo>
                  <a:pt x="33" y="168"/>
                </a:lnTo>
                <a:lnTo>
                  <a:pt x="34" y="168"/>
                </a:lnTo>
                <a:lnTo>
                  <a:pt x="34" y="169"/>
                </a:lnTo>
                <a:lnTo>
                  <a:pt x="33" y="169"/>
                </a:lnTo>
                <a:lnTo>
                  <a:pt x="33" y="170"/>
                </a:lnTo>
                <a:lnTo>
                  <a:pt x="32" y="170"/>
                </a:lnTo>
                <a:lnTo>
                  <a:pt x="32" y="171"/>
                </a:lnTo>
                <a:lnTo>
                  <a:pt x="32" y="172"/>
                </a:lnTo>
                <a:lnTo>
                  <a:pt x="31" y="172"/>
                </a:lnTo>
                <a:lnTo>
                  <a:pt x="31" y="173"/>
                </a:lnTo>
                <a:lnTo>
                  <a:pt x="32" y="173"/>
                </a:lnTo>
                <a:lnTo>
                  <a:pt x="32" y="174"/>
                </a:lnTo>
                <a:lnTo>
                  <a:pt x="32" y="175"/>
                </a:lnTo>
                <a:lnTo>
                  <a:pt x="32" y="176"/>
                </a:lnTo>
                <a:lnTo>
                  <a:pt x="33" y="176"/>
                </a:lnTo>
                <a:lnTo>
                  <a:pt x="34" y="176"/>
                </a:lnTo>
                <a:lnTo>
                  <a:pt x="35" y="176"/>
                </a:lnTo>
                <a:lnTo>
                  <a:pt x="35" y="177"/>
                </a:lnTo>
                <a:lnTo>
                  <a:pt x="36" y="177"/>
                </a:lnTo>
                <a:lnTo>
                  <a:pt x="36" y="178"/>
                </a:lnTo>
                <a:lnTo>
                  <a:pt x="37" y="178"/>
                </a:lnTo>
                <a:lnTo>
                  <a:pt x="37" y="179"/>
                </a:lnTo>
                <a:lnTo>
                  <a:pt x="38" y="179"/>
                </a:lnTo>
                <a:lnTo>
                  <a:pt x="38" y="180"/>
                </a:lnTo>
                <a:lnTo>
                  <a:pt x="38" y="181"/>
                </a:lnTo>
                <a:lnTo>
                  <a:pt x="37" y="181"/>
                </a:lnTo>
                <a:lnTo>
                  <a:pt x="37" y="182"/>
                </a:lnTo>
                <a:lnTo>
                  <a:pt x="37" y="183"/>
                </a:lnTo>
                <a:lnTo>
                  <a:pt x="36" y="183"/>
                </a:lnTo>
                <a:lnTo>
                  <a:pt x="35" y="183"/>
                </a:lnTo>
                <a:lnTo>
                  <a:pt x="35" y="184"/>
                </a:lnTo>
                <a:lnTo>
                  <a:pt x="34" y="184"/>
                </a:lnTo>
                <a:lnTo>
                  <a:pt x="33" y="184"/>
                </a:lnTo>
                <a:lnTo>
                  <a:pt x="33" y="183"/>
                </a:lnTo>
                <a:lnTo>
                  <a:pt x="32" y="183"/>
                </a:lnTo>
                <a:lnTo>
                  <a:pt x="31" y="183"/>
                </a:lnTo>
                <a:lnTo>
                  <a:pt x="30" y="183"/>
                </a:lnTo>
                <a:lnTo>
                  <a:pt x="29" y="183"/>
                </a:lnTo>
                <a:lnTo>
                  <a:pt x="29" y="180"/>
                </a:lnTo>
                <a:lnTo>
                  <a:pt x="29" y="177"/>
                </a:lnTo>
                <a:lnTo>
                  <a:pt x="28" y="177"/>
                </a:lnTo>
                <a:lnTo>
                  <a:pt x="28" y="176"/>
                </a:lnTo>
                <a:lnTo>
                  <a:pt x="29" y="176"/>
                </a:lnTo>
                <a:lnTo>
                  <a:pt x="29" y="175"/>
                </a:lnTo>
                <a:lnTo>
                  <a:pt x="28" y="175"/>
                </a:lnTo>
                <a:lnTo>
                  <a:pt x="28" y="174"/>
                </a:lnTo>
                <a:lnTo>
                  <a:pt x="28" y="173"/>
                </a:lnTo>
                <a:lnTo>
                  <a:pt x="28" y="172"/>
                </a:lnTo>
                <a:lnTo>
                  <a:pt x="29" y="170"/>
                </a:lnTo>
                <a:lnTo>
                  <a:pt x="31" y="168"/>
                </a:lnTo>
                <a:lnTo>
                  <a:pt x="30" y="168"/>
                </a:lnTo>
                <a:lnTo>
                  <a:pt x="29" y="168"/>
                </a:lnTo>
                <a:lnTo>
                  <a:pt x="28" y="168"/>
                </a:lnTo>
                <a:lnTo>
                  <a:pt x="27" y="168"/>
                </a:lnTo>
                <a:lnTo>
                  <a:pt x="26" y="168"/>
                </a:lnTo>
                <a:lnTo>
                  <a:pt x="25" y="168"/>
                </a:lnTo>
                <a:lnTo>
                  <a:pt x="24" y="168"/>
                </a:lnTo>
                <a:lnTo>
                  <a:pt x="23" y="168"/>
                </a:lnTo>
                <a:lnTo>
                  <a:pt x="23" y="167"/>
                </a:lnTo>
                <a:lnTo>
                  <a:pt x="22" y="167"/>
                </a:lnTo>
                <a:lnTo>
                  <a:pt x="22" y="166"/>
                </a:lnTo>
                <a:lnTo>
                  <a:pt x="21" y="166"/>
                </a:lnTo>
                <a:lnTo>
                  <a:pt x="20" y="166"/>
                </a:lnTo>
                <a:lnTo>
                  <a:pt x="20" y="167"/>
                </a:lnTo>
                <a:lnTo>
                  <a:pt x="20" y="168"/>
                </a:lnTo>
                <a:lnTo>
                  <a:pt x="19" y="169"/>
                </a:lnTo>
                <a:lnTo>
                  <a:pt x="19" y="170"/>
                </a:lnTo>
                <a:lnTo>
                  <a:pt x="18" y="170"/>
                </a:lnTo>
                <a:lnTo>
                  <a:pt x="18" y="171"/>
                </a:lnTo>
                <a:lnTo>
                  <a:pt x="17" y="171"/>
                </a:lnTo>
                <a:lnTo>
                  <a:pt x="16" y="171"/>
                </a:lnTo>
                <a:lnTo>
                  <a:pt x="16" y="172"/>
                </a:lnTo>
                <a:lnTo>
                  <a:pt x="15" y="172"/>
                </a:lnTo>
                <a:lnTo>
                  <a:pt x="14" y="172"/>
                </a:lnTo>
                <a:lnTo>
                  <a:pt x="13" y="172"/>
                </a:lnTo>
                <a:lnTo>
                  <a:pt x="12" y="172"/>
                </a:lnTo>
                <a:lnTo>
                  <a:pt x="11" y="172"/>
                </a:lnTo>
                <a:lnTo>
                  <a:pt x="10" y="172"/>
                </a:lnTo>
                <a:lnTo>
                  <a:pt x="9" y="172"/>
                </a:lnTo>
                <a:lnTo>
                  <a:pt x="8" y="172"/>
                </a:lnTo>
                <a:lnTo>
                  <a:pt x="8" y="173"/>
                </a:lnTo>
                <a:lnTo>
                  <a:pt x="8" y="174"/>
                </a:lnTo>
                <a:lnTo>
                  <a:pt x="7" y="174"/>
                </a:lnTo>
                <a:lnTo>
                  <a:pt x="7" y="175"/>
                </a:lnTo>
                <a:lnTo>
                  <a:pt x="6" y="175"/>
                </a:lnTo>
                <a:lnTo>
                  <a:pt x="5" y="175"/>
                </a:lnTo>
                <a:lnTo>
                  <a:pt x="5" y="176"/>
                </a:lnTo>
                <a:lnTo>
                  <a:pt x="4" y="176"/>
                </a:lnTo>
                <a:lnTo>
                  <a:pt x="3" y="176"/>
                </a:lnTo>
                <a:lnTo>
                  <a:pt x="3" y="175"/>
                </a:lnTo>
                <a:lnTo>
                  <a:pt x="2" y="175"/>
                </a:lnTo>
                <a:lnTo>
                  <a:pt x="1" y="175"/>
                </a:lnTo>
                <a:lnTo>
                  <a:pt x="1" y="174"/>
                </a:lnTo>
                <a:lnTo>
                  <a:pt x="1" y="173"/>
                </a:lnTo>
                <a:lnTo>
                  <a:pt x="1" y="172"/>
                </a:lnTo>
                <a:lnTo>
                  <a:pt x="0" y="172"/>
                </a:lnTo>
                <a:lnTo>
                  <a:pt x="1" y="172"/>
                </a:lnTo>
                <a:lnTo>
                  <a:pt x="1" y="171"/>
                </a:lnTo>
                <a:lnTo>
                  <a:pt x="1" y="170"/>
                </a:lnTo>
                <a:lnTo>
                  <a:pt x="2" y="170"/>
                </a:lnTo>
                <a:lnTo>
                  <a:pt x="2" y="169"/>
                </a:lnTo>
                <a:lnTo>
                  <a:pt x="2" y="168"/>
                </a:lnTo>
                <a:lnTo>
                  <a:pt x="2" y="167"/>
                </a:lnTo>
                <a:lnTo>
                  <a:pt x="2" y="166"/>
                </a:lnTo>
                <a:lnTo>
                  <a:pt x="2" y="165"/>
                </a:lnTo>
                <a:lnTo>
                  <a:pt x="2" y="164"/>
                </a:lnTo>
                <a:lnTo>
                  <a:pt x="2" y="163"/>
                </a:lnTo>
                <a:lnTo>
                  <a:pt x="3" y="163"/>
                </a:lnTo>
                <a:lnTo>
                  <a:pt x="3" y="162"/>
                </a:lnTo>
                <a:lnTo>
                  <a:pt x="3" y="161"/>
                </a:lnTo>
                <a:lnTo>
                  <a:pt x="3" y="160"/>
                </a:lnTo>
                <a:lnTo>
                  <a:pt x="4" y="160"/>
                </a:lnTo>
                <a:lnTo>
                  <a:pt x="4" y="159"/>
                </a:lnTo>
                <a:lnTo>
                  <a:pt x="5" y="159"/>
                </a:lnTo>
                <a:lnTo>
                  <a:pt x="5" y="158"/>
                </a:lnTo>
                <a:lnTo>
                  <a:pt x="6" y="158"/>
                </a:lnTo>
                <a:lnTo>
                  <a:pt x="6" y="157"/>
                </a:lnTo>
                <a:lnTo>
                  <a:pt x="7" y="157"/>
                </a:lnTo>
                <a:lnTo>
                  <a:pt x="8" y="157"/>
                </a:lnTo>
                <a:lnTo>
                  <a:pt x="9" y="157"/>
                </a:lnTo>
                <a:lnTo>
                  <a:pt x="10" y="157"/>
                </a:lnTo>
                <a:lnTo>
                  <a:pt x="11" y="157"/>
                </a:lnTo>
                <a:lnTo>
                  <a:pt x="12" y="157"/>
                </a:lnTo>
                <a:lnTo>
                  <a:pt x="13" y="156"/>
                </a:lnTo>
                <a:lnTo>
                  <a:pt x="14" y="156"/>
                </a:lnTo>
                <a:lnTo>
                  <a:pt x="14" y="155"/>
                </a:lnTo>
                <a:lnTo>
                  <a:pt x="15" y="155"/>
                </a:lnTo>
                <a:lnTo>
                  <a:pt x="15" y="154"/>
                </a:lnTo>
                <a:lnTo>
                  <a:pt x="15" y="153"/>
                </a:lnTo>
                <a:lnTo>
                  <a:pt x="15" y="152"/>
                </a:lnTo>
                <a:lnTo>
                  <a:pt x="15" y="151"/>
                </a:lnTo>
                <a:lnTo>
                  <a:pt x="14" y="151"/>
                </a:lnTo>
                <a:lnTo>
                  <a:pt x="14" y="150"/>
                </a:lnTo>
                <a:lnTo>
                  <a:pt x="14" y="149"/>
                </a:lnTo>
                <a:lnTo>
                  <a:pt x="13" y="149"/>
                </a:lnTo>
                <a:lnTo>
                  <a:pt x="13" y="148"/>
                </a:lnTo>
                <a:lnTo>
                  <a:pt x="13" y="147"/>
                </a:lnTo>
                <a:lnTo>
                  <a:pt x="14" y="147"/>
                </a:lnTo>
                <a:lnTo>
                  <a:pt x="14" y="146"/>
                </a:lnTo>
                <a:lnTo>
                  <a:pt x="15" y="146"/>
                </a:lnTo>
                <a:lnTo>
                  <a:pt x="16" y="146"/>
                </a:lnTo>
                <a:lnTo>
                  <a:pt x="17" y="146"/>
                </a:lnTo>
                <a:lnTo>
                  <a:pt x="17" y="145"/>
                </a:lnTo>
                <a:lnTo>
                  <a:pt x="17" y="144"/>
                </a:lnTo>
                <a:lnTo>
                  <a:pt x="18" y="144"/>
                </a:lnTo>
                <a:lnTo>
                  <a:pt x="18" y="143"/>
                </a:lnTo>
                <a:lnTo>
                  <a:pt x="18" y="142"/>
                </a:lnTo>
                <a:lnTo>
                  <a:pt x="19" y="142"/>
                </a:lnTo>
                <a:lnTo>
                  <a:pt x="19" y="141"/>
                </a:lnTo>
                <a:lnTo>
                  <a:pt x="20" y="141"/>
                </a:lnTo>
                <a:lnTo>
                  <a:pt x="21" y="141"/>
                </a:lnTo>
                <a:lnTo>
                  <a:pt x="21" y="140"/>
                </a:lnTo>
                <a:lnTo>
                  <a:pt x="21" y="139"/>
                </a:lnTo>
                <a:lnTo>
                  <a:pt x="22" y="139"/>
                </a:lnTo>
                <a:lnTo>
                  <a:pt x="22" y="138"/>
                </a:lnTo>
                <a:lnTo>
                  <a:pt x="22" y="137"/>
                </a:lnTo>
                <a:lnTo>
                  <a:pt x="21" y="137"/>
                </a:lnTo>
                <a:lnTo>
                  <a:pt x="21" y="136"/>
                </a:lnTo>
                <a:lnTo>
                  <a:pt x="21" y="135"/>
                </a:lnTo>
                <a:lnTo>
                  <a:pt x="20" y="135"/>
                </a:lnTo>
                <a:lnTo>
                  <a:pt x="20" y="134"/>
                </a:lnTo>
                <a:lnTo>
                  <a:pt x="19" y="134"/>
                </a:lnTo>
                <a:lnTo>
                  <a:pt x="19" y="133"/>
                </a:lnTo>
                <a:lnTo>
                  <a:pt x="20" y="133"/>
                </a:lnTo>
                <a:lnTo>
                  <a:pt x="20" y="132"/>
                </a:lnTo>
                <a:lnTo>
                  <a:pt x="20" y="131"/>
                </a:lnTo>
                <a:lnTo>
                  <a:pt x="20" y="130"/>
                </a:lnTo>
                <a:lnTo>
                  <a:pt x="21" y="130"/>
                </a:lnTo>
                <a:lnTo>
                  <a:pt x="21" y="129"/>
                </a:lnTo>
                <a:lnTo>
                  <a:pt x="21" y="128"/>
                </a:lnTo>
                <a:lnTo>
                  <a:pt x="21" y="127"/>
                </a:lnTo>
                <a:lnTo>
                  <a:pt x="21" y="126"/>
                </a:lnTo>
                <a:lnTo>
                  <a:pt x="22" y="126"/>
                </a:lnTo>
                <a:lnTo>
                  <a:pt x="21" y="126"/>
                </a:lnTo>
                <a:lnTo>
                  <a:pt x="21" y="125"/>
                </a:lnTo>
                <a:lnTo>
                  <a:pt x="20" y="125"/>
                </a:lnTo>
                <a:lnTo>
                  <a:pt x="20" y="124"/>
                </a:lnTo>
                <a:lnTo>
                  <a:pt x="19" y="124"/>
                </a:lnTo>
                <a:lnTo>
                  <a:pt x="18" y="124"/>
                </a:lnTo>
                <a:lnTo>
                  <a:pt x="18" y="123"/>
                </a:lnTo>
                <a:lnTo>
                  <a:pt x="17" y="123"/>
                </a:lnTo>
                <a:lnTo>
                  <a:pt x="17" y="122"/>
                </a:lnTo>
                <a:lnTo>
                  <a:pt x="16" y="122"/>
                </a:lnTo>
                <a:lnTo>
                  <a:pt x="16" y="121"/>
                </a:lnTo>
                <a:lnTo>
                  <a:pt x="15" y="121"/>
                </a:lnTo>
                <a:lnTo>
                  <a:pt x="15" y="120"/>
                </a:lnTo>
                <a:lnTo>
                  <a:pt x="15" y="119"/>
                </a:lnTo>
                <a:lnTo>
                  <a:pt x="15" y="118"/>
                </a:lnTo>
                <a:lnTo>
                  <a:pt x="15" y="117"/>
                </a:lnTo>
                <a:lnTo>
                  <a:pt x="15" y="115"/>
                </a:lnTo>
                <a:lnTo>
                  <a:pt x="14" y="112"/>
                </a:lnTo>
                <a:lnTo>
                  <a:pt x="13" y="112"/>
                </a:lnTo>
                <a:lnTo>
                  <a:pt x="13" y="111"/>
                </a:lnTo>
                <a:lnTo>
                  <a:pt x="13" y="112"/>
                </a:lnTo>
                <a:lnTo>
                  <a:pt x="12" y="112"/>
                </a:lnTo>
                <a:lnTo>
                  <a:pt x="11" y="112"/>
                </a:lnTo>
                <a:lnTo>
                  <a:pt x="10" y="112"/>
                </a:lnTo>
                <a:lnTo>
                  <a:pt x="10" y="111"/>
                </a:lnTo>
                <a:lnTo>
                  <a:pt x="9" y="111"/>
                </a:lnTo>
                <a:lnTo>
                  <a:pt x="9" y="110"/>
                </a:lnTo>
                <a:lnTo>
                  <a:pt x="8" y="110"/>
                </a:lnTo>
                <a:lnTo>
                  <a:pt x="8" y="109"/>
                </a:lnTo>
                <a:lnTo>
                  <a:pt x="8" y="108"/>
                </a:lnTo>
                <a:lnTo>
                  <a:pt x="7" y="108"/>
                </a:lnTo>
                <a:lnTo>
                  <a:pt x="7" y="107"/>
                </a:lnTo>
                <a:lnTo>
                  <a:pt x="7" y="106"/>
                </a:lnTo>
                <a:lnTo>
                  <a:pt x="7" y="105"/>
                </a:lnTo>
                <a:lnTo>
                  <a:pt x="7" y="104"/>
                </a:lnTo>
                <a:lnTo>
                  <a:pt x="8" y="104"/>
                </a:lnTo>
                <a:lnTo>
                  <a:pt x="8" y="103"/>
                </a:lnTo>
                <a:lnTo>
                  <a:pt x="9" y="103"/>
                </a:lnTo>
                <a:lnTo>
                  <a:pt x="9" y="102"/>
                </a:lnTo>
                <a:lnTo>
                  <a:pt x="10" y="101"/>
                </a:lnTo>
                <a:lnTo>
                  <a:pt x="10" y="100"/>
                </a:lnTo>
                <a:lnTo>
                  <a:pt x="10" y="99"/>
                </a:lnTo>
                <a:lnTo>
                  <a:pt x="11" y="99"/>
                </a:lnTo>
                <a:lnTo>
                  <a:pt x="11" y="98"/>
                </a:lnTo>
                <a:lnTo>
                  <a:pt x="11" y="97"/>
                </a:lnTo>
                <a:lnTo>
                  <a:pt x="12" y="95"/>
                </a:lnTo>
                <a:lnTo>
                  <a:pt x="12" y="94"/>
                </a:lnTo>
                <a:lnTo>
                  <a:pt x="13" y="93"/>
                </a:lnTo>
                <a:lnTo>
                  <a:pt x="18" y="89"/>
                </a:lnTo>
                <a:lnTo>
                  <a:pt x="19" y="87"/>
                </a:lnTo>
                <a:lnTo>
                  <a:pt x="21" y="83"/>
                </a:lnTo>
                <a:lnTo>
                  <a:pt x="21" y="80"/>
                </a:lnTo>
                <a:lnTo>
                  <a:pt x="21" y="77"/>
                </a:lnTo>
                <a:lnTo>
                  <a:pt x="21" y="75"/>
                </a:lnTo>
                <a:lnTo>
                  <a:pt x="20" y="75"/>
                </a:lnTo>
                <a:lnTo>
                  <a:pt x="19" y="74"/>
                </a:lnTo>
                <a:lnTo>
                  <a:pt x="18" y="74"/>
                </a:lnTo>
                <a:lnTo>
                  <a:pt x="18" y="73"/>
                </a:lnTo>
                <a:lnTo>
                  <a:pt x="17" y="73"/>
                </a:lnTo>
                <a:lnTo>
                  <a:pt x="17" y="72"/>
                </a:lnTo>
                <a:lnTo>
                  <a:pt x="17" y="71"/>
                </a:lnTo>
                <a:lnTo>
                  <a:pt x="16" y="71"/>
                </a:lnTo>
                <a:lnTo>
                  <a:pt x="15" y="71"/>
                </a:lnTo>
                <a:lnTo>
                  <a:pt x="15" y="70"/>
                </a:lnTo>
                <a:lnTo>
                  <a:pt x="14" y="70"/>
                </a:lnTo>
                <a:lnTo>
                  <a:pt x="13" y="70"/>
                </a:lnTo>
                <a:lnTo>
                  <a:pt x="13" y="69"/>
                </a:lnTo>
                <a:lnTo>
                  <a:pt x="13" y="68"/>
                </a:lnTo>
                <a:lnTo>
                  <a:pt x="12" y="68"/>
                </a:lnTo>
                <a:lnTo>
                  <a:pt x="11" y="68"/>
                </a:lnTo>
                <a:lnTo>
                  <a:pt x="11" y="67"/>
                </a:lnTo>
                <a:lnTo>
                  <a:pt x="12" y="67"/>
                </a:lnTo>
                <a:lnTo>
                  <a:pt x="12" y="66"/>
                </a:lnTo>
                <a:lnTo>
                  <a:pt x="11" y="66"/>
                </a:lnTo>
                <a:lnTo>
                  <a:pt x="11" y="65"/>
                </a:lnTo>
                <a:lnTo>
                  <a:pt x="11" y="64"/>
                </a:lnTo>
                <a:lnTo>
                  <a:pt x="11" y="63"/>
                </a:lnTo>
                <a:lnTo>
                  <a:pt x="11" y="62"/>
                </a:lnTo>
                <a:lnTo>
                  <a:pt x="11" y="61"/>
                </a:lnTo>
                <a:lnTo>
                  <a:pt x="11" y="60"/>
                </a:lnTo>
                <a:lnTo>
                  <a:pt x="10" y="60"/>
                </a:lnTo>
                <a:lnTo>
                  <a:pt x="10" y="59"/>
                </a:lnTo>
                <a:lnTo>
                  <a:pt x="10" y="58"/>
                </a:lnTo>
                <a:lnTo>
                  <a:pt x="9" y="58"/>
                </a:lnTo>
                <a:lnTo>
                  <a:pt x="9" y="57"/>
                </a:lnTo>
                <a:lnTo>
                  <a:pt x="8" y="56"/>
                </a:lnTo>
                <a:lnTo>
                  <a:pt x="8" y="55"/>
                </a:lnTo>
                <a:lnTo>
                  <a:pt x="8" y="54"/>
                </a:lnTo>
                <a:lnTo>
                  <a:pt x="8" y="53"/>
                </a:lnTo>
                <a:lnTo>
                  <a:pt x="8" y="52"/>
                </a:lnTo>
                <a:lnTo>
                  <a:pt x="9" y="52"/>
                </a:lnTo>
                <a:lnTo>
                  <a:pt x="10" y="51"/>
                </a:lnTo>
                <a:lnTo>
                  <a:pt x="11" y="51"/>
                </a:lnTo>
                <a:lnTo>
                  <a:pt x="12" y="51"/>
                </a:lnTo>
                <a:lnTo>
                  <a:pt x="12" y="50"/>
                </a:lnTo>
                <a:lnTo>
                  <a:pt x="13" y="50"/>
                </a:lnTo>
                <a:lnTo>
                  <a:pt x="13" y="49"/>
                </a:lnTo>
                <a:lnTo>
                  <a:pt x="13" y="48"/>
                </a:lnTo>
                <a:lnTo>
                  <a:pt x="13" y="47"/>
                </a:lnTo>
                <a:lnTo>
                  <a:pt x="13" y="46"/>
                </a:lnTo>
                <a:lnTo>
                  <a:pt x="13" y="45"/>
                </a:lnTo>
                <a:lnTo>
                  <a:pt x="13" y="44"/>
                </a:lnTo>
                <a:lnTo>
                  <a:pt x="13" y="42"/>
                </a:lnTo>
                <a:lnTo>
                  <a:pt x="13" y="41"/>
                </a:lnTo>
                <a:lnTo>
                  <a:pt x="12" y="41"/>
                </a:lnTo>
                <a:lnTo>
                  <a:pt x="12" y="40"/>
                </a:lnTo>
                <a:lnTo>
                  <a:pt x="12" y="39"/>
                </a:lnTo>
                <a:lnTo>
                  <a:pt x="12" y="38"/>
                </a:lnTo>
                <a:lnTo>
                  <a:pt x="13" y="38"/>
                </a:lnTo>
                <a:lnTo>
                  <a:pt x="14" y="38"/>
                </a:lnTo>
                <a:lnTo>
                  <a:pt x="14" y="37"/>
                </a:lnTo>
                <a:lnTo>
                  <a:pt x="15" y="37"/>
                </a:lnTo>
                <a:lnTo>
                  <a:pt x="15" y="36"/>
                </a:lnTo>
                <a:lnTo>
                  <a:pt x="15" y="35"/>
                </a:lnTo>
                <a:lnTo>
                  <a:pt x="16" y="35"/>
                </a:lnTo>
                <a:lnTo>
                  <a:pt x="16" y="34"/>
                </a:lnTo>
                <a:lnTo>
                  <a:pt x="17" y="33"/>
                </a:lnTo>
                <a:lnTo>
                  <a:pt x="17" y="32"/>
                </a:lnTo>
                <a:lnTo>
                  <a:pt x="18" y="32"/>
                </a:lnTo>
                <a:lnTo>
                  <a:pt x="18" y="31"/>
                </a:lnTo>
                <a:lnTo>
                  <a:pt x="19" y="30"/>
                </a:lnTo>
                <a:lnTo>
                  <a:pt x="19" y="29"/>
                </a:lnTo>
                <a:lnTo>
                  <a:pt x="20" y="29"/>
                </a:lnTo>
                <a:lnTo>
                  <a:pt x="21" y="29"/>
                </a:lnTo>
                <a:lnTo>
                  <a:pt x="21" y="30"/>
                </a:lnTo>
                <a:lnTo>
                  <a:pt x="20" y="30"/>
                </a:lnTo>
                <a:lnTo>
                  <a:pt x="20" y="31"/>
                </a:lnTo>
                <a:lnTo>
                  <a:pt x="19" y="31"/>
                </a:lnTo>
                <a:lnTo>
                  <a:pt x="18" y="32"/>
                </a:lnTo>
                <a:lnTo>
                  <a:pt x="18" y="33"/>
                </a:lnTo>
                <a:lnTo>
                  <a:pt x="19" y="33"/>
                </a:lnTo>
                <a:lnTo>
                  <a:pt x="19" y="34"/>
                </a:lnTo>
                <a:lnTo>
                  <a:pt x="19" y="35"/>
                </a:lnTo>
                <a:lnTo>
                  <a:pt x="20" y="35"/>
                </a:lnTo>
                <a:lnTo>
                  <a:pt x="20" y="36"/>
                </a:lnTo>
                <a:lnTo>
                  <a:pt x="21" y="37"/>
                </a:lnTo>
                <a:lnTo>
                  <a:pt x="21" y="38"/>
                </a:lnTo>
                <a:lnTo>
                  <a:pt x="22" y="38"/>
                </a:lnTo>
                <a:lnTo>
                  <a:pt x="22" y="39"/>
                </a:lnTo>
                <a:lnTo>
                  <a:pt x="23" y="39"/>
                </a:lnTo>
                <a:lnTo>
                  <a:pt x="23" y="40"/>
                </a:lnTo>
                <a:lnTo>
                  <a:pt x="22" y="41"/>
                </a:lnTo>
                <a:lnTo>
                  <a:pt x="21" y="41"/>
                </a:lnTo>
                <a:lnTo>
                  <a:pt x="21" y="42"/>
                </a:lnTo>
                <a:lnTo>
                  <a:pt x="21" y="43"/>
                </a:lnTo>
                <a:lnTo>
                  <a:pt x="22" y="44"/>
                </a:lnTo>
                <a:lnTo>
                  <a:pt x="23" y="44"/>
                </a:lnTo>
                <a:lnTo>
                  <a:pt x="24" y="44"/>
                </a:lnTo>
                <a:lnTo>
                  <a:pt x="24" y="45"/>
                </a:lnTo>
                <a:lnTo>
                  <a:pt x="24" y="46"/>
                </a:lnTo>
                <a:lnTo>
                  <a:pt x="24" y="47"/>
                </a:lnTo>
                <a:lnTo>
                  <a:pt x="24" y="48"/>
                </a:lnTo>
                <a:lnTo>
                  <a:pt x="24" y="49"/>
                </a:lnTo>
                <a:lnTo>
                  <a:pt x="25" y="50"/>
                </a:lnTo>
                <a:lnTo>
                  <a:pt x="25" y="51"/>
                </a:lnTo>
                <a:lnTo>
                  <a:pt x="26" y="51"/>
                </a:lnTo>
                <a:lnTo>
                  <a:pt x="26" y="52"/>
                </a:lnTo>
                <a:lnTo>
                  <a:pt x="27" y="52"/>
                </a:lnTo>
                <a:lnTo>
                  <a:pt x="27" y="54"/>
                </a:lnTo>
                <a:lnTo>
                  <a:pt x="28" y="54"/>
                </a:lnTo>
                <a:lnTo>
                  <a:pt x="29" y="54"/>
                </a:lnTo>
                <a:lnTo>
                  <a:pt x="30" y="54"/>
                </a:lnTo>
                <a:lnTo>
                  <a:pt x="31" y="54"/>
                </a:lnTo>
                <a:lnTo>
                  <a:pt x="32" y="54"/>
                </a:lnTo>
                <a:lnTo>
                  <a:pt x="33" y="54"/>
                </a:lnTo>
                <a:lnTo>
                  <a:pt x="33" y="53"/>
                </a:lnTo>
                <a:lnTo>
                  <a:pt x="34" y="53"/>
                </a:lnTo>
                <a:lnTo>
                  <a:pt x="34" y="52"/>
                </a:lnTo>
                <a:lnTo>
                  <a:pt x="35" y="52"/>
                </a:lnTo>
                <a:lnTo>
                  <a:pt x="36" y="52"/>
                </a:lnTo>
                <a:lnTo>
                  <a:pt x="37" y="51"/>
                </a:lnTo>
                <a:lnTo>
                  <a:pt x="38" y="51"/>
                </a:lnTo>
                <a:lnTo>
                  <a:pt x="39" y="51"/>
                </a:lnTo>
                <a:lnTo>
                  <a:pt x="39" y="52"/>
                </a:lnTo>
                <a:lnTo>
                  <a:pt x="40" y="52"/>
                </a:lnTo>
                <a:lnTo>
                  <a:pt x="40" y="51"/>
                </a:lnTo>
                <a:lnTo>
                  <a:pt x="42" y="51"/>
                </a:lnTo>
                <a:lnTo>
                  <a:pt x="43" y="51"/>
                </a:lnTo>
                <a:lnTo>
                  <a:pt x="45" y="51"/>
                </a:lnTo>
                <a:lnTo>
                  <a:pt x="46" y="52"/>
                </a:lnTo>
                <a:lnTo>
                  <a:pt x="49" y="52"/>
                </a:lnTo>
                <a:lnTo>
                  <a:pt x="51" y="53"/>
                </a:lnTo>
                <a:lnTo>
                  <a:pt x="52" y="53"/>
                </a:lnTo>
                <a:lnTo>
                  <a:pt x="52" y="52"/>
                </a:lnTo>
                <a:lnTo>
                  <a:pt x="52" y="51"/>
                </a:lnTo>
                <a:lnTo>
                  <a:pt x="52" y="50"/>
                </a:lnTo>
                <a:lnTo>
                  <a:pt x="52" y="49"/>
                </a:lnTo>
                <a:lnTo>
                  <a:pt x="52" y="48"/>
                </a:lnTo>
                <a:lnTo>
                  <a:pt x="52" y="47"/>
                </a:lnTo>
                <a:lnTo>
                  <a:pt x="52" y="46"/>
                </a:lnTo>
                <a:lnTo>
                  <a:pt x="52" y="45"/>
                </a:lnTo>
                <a:lnTo>
                  <a:pt x="53" y="45"/>
                </a:lnTo>
                <a:lnTo>
                  <a:pt x="53" y="46"/>
                </a:lnTo>
                <a:lnTo>
                  <a:pt x="54" y="46"/>
                </a:lnTo>
                <a:lnTo>
                  <a:pt x="55" y="46"/>
                </a:lnTo>
                <a:lnTo>
                  <a:pt x="56" y="46"/>
                </a:lnTo>
                <a:lnTo>
                  <a:pt x="56" y="47"/>
                </a:lnTo>
                <a:lnTo>
                  <a:pt x="57" y="47"/>
                </a:lnTo>
                <a:lnTo>
                  <a:pt x="58" y="47"/>
                </a:lnTo>
                <a:lnTo>
                  <a:pt x="58" y="48"/>
                </a:lnTo>
                <a:lnTo>
                  <a:pt x="59" y="48"/>
                </a:lnTo>
                <a:lnTo>
                  <a:pt x="60" y="48"/>
                </a:lnTo>
                <a:lnTo>
                  <a:pt x="60" y="49"/>
                </a:lnTo>
                <a:lnTo>
                  <a:pt x="61" y="49"/>
                </a:lnTo>
                <a:lnTo>
                  <a:pt x="61" y="50"/>
                </a:lnTo>
                <a:lnTo>
                  <a:pt x="62" y="50"/>
                </a:lnTo>
                <a:lnTo>
                  <a:pt x="63" y="50"/>
                </a:lnTo>
                <a:lnTo>
                  <a:pt x="63" y="51"/>
                </a:lnTo>
                <a:lnTo>
                  <a:pt x="64" y="51"/>
                </a:lnTo>
                <a:lnTo>
                  <a:pt x="65" y="51"/>
                </a:lnTo>
                <a:lnTo>
                  <a:pt x="66" y="51"/>
                </a:lnTo>
                <a:lnTo>
                  <a:pt x="67" y="51"/>
                </a:lnTo>
                <a:lnTo>
                  <a:pt x="68" y="51"/>
                </a:lnTo>
                <a:lnTo>
                  <a:pt x="69" y="51"/>
                </a:lnTo>
                <a:lnTo>
                  <a:pt x="70" y="51"/>
                </a:lnTo>
                <a:lnTo>
                  <a:pt x="71" y="51"/>
                </a:lnTo>
                <a:lnTo>
                  <a:pt x="71" y="52"/>
                </a:lnTo>
                <a:lnTo>
                  <a:pt x="72" y="52"/>
                </a:lnTo>
                <a:lnTo>
                  <a:pt x="72" y="53"/>
                </a:lnTo>
                <a:lnTo>
                  <a:pt x="73" y="53"/>
                </a:lnTo>
                <a:lnTo>
                  <a:pt x="74" y="53"/>
                </a:lnTo>
                <a:lnTo>
                  <a:pt x="75" y="53"/>
                </a:lnTo>
                <a:lnTo>
                  <a:pt x="75" y="54"/>
                </a:lnTo>
                <a:lnTo>
                  <a:pt x="76" y="54"/>
                </a:lnTo>
                <a:lnTo>
                  <a:pt x="76" y="55"/>
                </a:lnTo>
                <a:lnTo>
                  <a:pt x="77" y="55"/>
                </a:lnTo>
                <a:lnTo>
                  <a:pt x="77" y="56"/>
                </a:lnTo>
                <a:lnTo>
                  <a:pt x="78" y="56"/>
                </a:lnTo>
                <a:lnTo>
                  <a:pt x="79" y="55"/>
                </a:lnTo>
                <a:lnTo>
                  <a:pt x="80" y="55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80" y="51"/>
                </a:lnTo>
                <a:lnTo>
                  <a:pt x="80" y="50"/>
                </a:lnTo>
                <a:lnTo>
                  <a:pt x="81" y="50"/>
                </a:lnTo>
                <a:lnTo>
                  <a:pt x="81" y="49"/>
                </a:lnTo>
                <a:lnTo>
                  <a:pt x="80" y="49"/>
                </a:lnTo>
                <a:lnTo>
                  <a:pt x="80" y="48"/>
                </a:lnTo>
                <a:lnTo>
                  <a:pt x="79" y="48"/>
                </a:lnTo>
                <a:lnTo>
                  <a:pt x="79" y="47"/>
                </a:lnTo>
                <a:lnTo>
                  <a:pt x="79" y="46"/>
                </a:lnTo>
                <a:lnTo>
                  <a:pt x="78" y="46"/>
                </a:lnTo>
                <a:lnTo>
                  <a:pt x="78" y="45"/>
                </a:lnTo>
                <a:lnTo>
                  <a:pt x="78" y="44"/>
                </a:lnTo>
                <a:lnTo>
                  <a:pt x="79" y="44"/>
                </a:lnTo>
                <a:lnTo>
                  <a:pt x="80" y="44"/>
                </a:lnTo>
                <a:lnTo>
                  <a:pt x="80" y="43"/>
                </a:lnTo>
                <a:lnTo>
                  <a:pt x="80" y="42"/>
                </a:lnTo>
                <a:lnTo>
                  <a:pt x="81" y="42"/>
                </a:lnTo>
                <a:lnTo>
                  <a:pt x="82" y="42"/>
                </a:lnTo>
                <a:lnTo>
                  <a:pt x="82" y="41"/>
                </a:lnTo>
                <a:lnTo>
                  <a:pt x="82" y="40"/>
                </a:lnTo>
                <a:lnTo>
                  <a:pt x="83" y="40"/>
                </a:lnTo>
                <a:lnTo>
                  <a:pt x="83" y="41"/>
                </a:lnTo>
                <a:lnTo>
                  <a:pt x="84" y="41"/>
                </a:lnTo>
                <a:lnTo>
                  <a:pt x="84" y="42"/>
                </a:lnTo>
                <a:lnTo>
                  <a:pt x="85" y="42"/>
                </a:lnTo>
                <a:lnTo>
                  <a:pt x="86" y="42"/>
                </a:lnTo>
                <a:lnTo>
                  <a:pt x="87" y="44"/>
                </a:lnTo>
                <a:lnTo>
                  <a:pt x="88" y="44"/>
                </a:lnTo>
                <a:lnTo>
                  <a:pt x="89" y="44"/>
                </a:lnTo>
                <a:lnTo>
                  <a:pt x="90" y="44"/>
                </a:lnTo>
                <a:lnTo>
                  <a:pt x="90" y="45"/>
                </a:lnTo>
                <a:lnTo>
                  <a:pt x="91" y="45"/>
                </a:lnTo>
                <a:lnTo>
                  <a:pt x="92" y="44"/>
                </a:lnTo>
                <a:lnTo>
                  <a:pt x="93" y="44"/>
                </a:lnTo>
                <a:lnTo>
                  <a:pt x="94" y="44"/>
                </a:lnTo>
                <a:lnTo>
                  <a:pt x="94" y="43"/>
                </a:lnTo>
                <a:lnTo>
                  <a:pt x="94" y="42"/>
                </a:lnTo>
                <a:lnTo>
                  <a:pt x="94" y="41"/>
                </a:lnTo>
                <a:lnTo>
                  <a:pt x="95" y="41"/>
                </a:lnTo>
                <a:lnTo>
                  <a:pt x="96" y="41"/>
                </a:lnTo>
                <a:lnTo>
                  <a:pt x="96" y="40"/>
                </a:lnTo>
                <a:lnTo>
                  <a:pt x="96" y="39"/>
                </a:lnTo>
                <a:lnTo>
                  <a:pt x="96" y="38"/>
                </a:lnTo>
                <a:lnTo>
                  <a:pt x="97" y="38"/>
                </a:lnTo>
                <a:lnTo>
                  <a:pt x="98" y="38"/>
                </a:lnTo>
                <a:lnTo>
                  <a:pt x="99" y="38"/>
                </a:lnTo>
                <a:lnTo>
                  <a:pt x="100" y="38"/>
                </a:lnTo>
                <a:lnTo>
                  <a:pt x="101" y="38"/>
                </a:lnTo>
                <a:lnTo>
                  <a:pt x="102" y="39"/>
                </a:lnTo>
                <a:lnTo>
                  <a:pt x="102" y="40"/>
                </a:lnTo>
                <a:lnTo>
                  <a:pt x="103" y="40"/>
                </a:lnTo>
                <a:lnTo>
                  <a:pt x="104" y="40"/>
                </a:lnTo>
                <a:lnTo>
                  <a:pt x="104" y="41"/>
                </a:lnTo>
                <a:lnTo>
                  <a:pt x="105" y="41"/>
                </a:lnTo>
                <a:lnTo>
                  <a:pt x="106" y="42"/>
                </a:lnTo>
                <a:lnTo>
                  <a:pt x="106" y="43"/>
                </a:lnTo>
                <a:lnTo>
                  <a:pt x="107" y="43"/>
                </a:lnTo>
                <a:lnTo>
                  <a:pt x="108" y="43"/>
                </a:lnTo>
                <a:lnTo>
                  <a:pt x="109" y="43"/>
                </a:lnTo>
                <a:lnTo>
                  <a:pt x="109" y="44"/>
                </a:lnTo>
                <a:lnTo>
                  <a:pt x="110" y="44"/>
                </a:lnTo>
                <a:lnTo>
                  <a:pt x="111" y="44"/>
                </a:lnTo>
                <a:lnTo>
                  <a:pt x="111" y="43"/>
                </a:lnTo>
                <a:lnTo>
                  <a:pt x="112" y="43"/>
                </a:lnTo>
                <a:lnTo>
                  <a:pt x="113" y="43"/>
                </a:lnTo>
                <a:lnTo>
                  <a:pt x="114" y="43"/>
                </a:lnTo>
                <a:lnTo>
                  <a:pt x="115" y="43"/>
                </a:lnTo>
                <a:lnTo>
                  <a:pt x="115" y="42"/>
                </a:lnTo>
                <a:lnTo>
                  <a:pt x="116" y="42"/>
                </a:lnTo>
                <a:lnTo>
                  <a:pt x="117" y="42"/>
                </a:lnTo>
                <a:lnTo>
                  <a:pt x="117" y="41"/>
                </a:lnTo>
                <a:lnTo>
                  <a:pt x="118" y="41"/>
                </a:lnTo>
                <a:lnTo>
                  <a:pt x="119" y="41"/>
                </a:lnTo>
                <a:lnTo>
                  <a:pt x="119" y="40"/>
                </a:lnTo>
                <a:lnTo>
                  <a:pt x="120" y="40"/>
                </a:lnTo>
                <a:lnTo>
                  <a:pt x="120" y="39"/>
                </a:lnTo>
                <a:lnTo>
                  <a:pt x="120" y="38"/>
                </a:lnTo>
                <a:lnTo>
                  <a:pt x="121" y="38"/>
                </a:lnTo>
                <a:lnTo>
                  <a:pt x="121" y="37"/>
                </a:lnTo>
                <a:lnTo>
                  <a:pt x="121" y="36"/>
                </a:lnTo>
                <a:lnTo>
                  <a:pt x="121" y="35"/>
                </a:lnTo>
                <a:lnTo>
                  <a:pt x="121" y="34"/>
                </a:lnTo>
                <a:lnTo>
                  <a:pt x="122" y="34"/>
                </a:lnTo>
                <a:lnTo>
                  <a:pt x="123" y="34"/>
                </a:lnTo>
                <a:lnTo>
                  <a:pt x="123" y="33"/>
                </a:lnTo>
                <a:lnTo>
                  <a:pt x="124" y="33"/>
                </a:lnTo>
                <a:lnTo>
                  <a:pt x="124" y="32"/>
                </a:lnTo>
                <a:lnTo>
                  <a:pt x="125" y="32"/>
                </a:lnTo>
                <a:lnTo>
                  <a:pt x="126" y="32"/>
                </a:lnTo>
                <a:lnTo>
                  <a:pt x="127" y="32"/>
                </a:lnTo>
                <a:lnTo>
                  <a:pt x="127" y="33"/>
                </a:lnTo>
                <a:lnTo>
                  <a:pt x="127" y="34"/>
                </a:lnTo>
                <a:lnTo>
                  <a:pt x="128" y="34"/>
                </a:lnTo>
                <a:lnTo>
                  <a:pt x="128" y="35"/>
                </a:lnTo>
                <a:lnTo>
                  <a:pt x="129" y="35"/>
                </a:lnTo>
                <a:lnTo>
                  <a:pt x="129" y="36"/>
                </a:lnTo>
                <a:lnTo>
                  <a:pt x="130" y="36"/>
                </a:lnTo>
                <a:lnTo>
                  <a:pt x="131" y="36"/>
                </a:lnTo>
                <a:lnTo>
                  <a:pt x="132" y="36"/>
                </a:lnTo>
                <a:lnTo>
                  <a:pt x="133" y="37"/>
                </a:lnTo>
                <a:lnTo>
                  <a:pt x="134" y="37"/>
                </a:lnTo>
                <a:lnTo>
                  <a:pt x="135" y="37"/>
                </a:lnTo>
                <a:lnTo>
                  <a:pt x="136" y="37"/>
                </a:lnTo>
                <a:lnTo>
                  <a:pt x="137" y="37"/>
                </a:lnTo>
                <a:lnTo>
                  <a:pt x="138" y="37"/>
                </a:lnTo>
                <a:lnTo>
                  <a:pt x="139" y="37"/>
                </a:lnTo>
                <a:lnTo>
                  <a:pt x="140" y="37"/>
                </a:lnTo>
                <a:lnTo>
                  <a:pt x="140" y="38"/>
                </a:lnTo>
                <a:lnTo>
                  <a:pt x="140" y="39"/>
                </a:lnTo>
                <a:lnTo>
                  <a:pt x="140" y="40"/>
                </a:lnTo>
                <a:lnTo>
                  <a:pt x="139" y="40"/>
                </a:lnTo>
                <a:lnTo>
                  <a:pt x="139" y="41"/>
                </a:lnTo>
                <a:lnTo>
                  <a:pt x="139" y="42"/>
                </a:lnTo>
                <a:lnTo>
                  <a:pt x="139" y="43"/>
                </a:lnTo>
                <a:lnTo>
                  <a:pt x="140" y="43"/>
                </a:lnTo>
                <a:lnTo>
                  <a:pt x="140" y="44"/>
                </a:lnTo>
                <a:lnTo>
                  <a:pt x="141" y="44"/>
                </a:lnTo>
                <a:lnTo>
                  <a:pt x="142" y="44"/>
                </a:lnTo>
                <a:lnTo>
                  <a:pt x="143" y="44"/>
                </a:lnTo>
                <a:lnTo>
                  <a:pt x="143" y="43"/>
                </a:lnTo>
                <a:lnTo>
                  <a:pt x="142" y="43"/>
                </a:lnTo>
                <a:lnTo>
                  <a:pt x="142" y="42"/>
                </a:lnTo>
                <a:lnTo>
                  <a:pt x="143" y="43"/>
                </a:lnTo>
                <a:lnTo>
                  <a:pt x="144" y="43"/>
                </a:lnTo>
                <a:lnTo>
                  <a:pt x="145" y="43"/>
                </a:lnTo>
                <a:lnTo>
                  <a:pt x="146" y="43"/>
                </a:lnTo>
                <a:lnTo>
                  <a:pt x="147" y="43"/>
                </a:lnTo>
                <a:lnTo>
                  <a:pt x="147" y="44"/>
                </a:lnTo>
                <a:lnTo>
                  <a:pt x="147" y="45"/>
                </a:lnTo>
                <a:lnTo>
                  <a:pt x="148" y="45"/>
                </a:lnTo>
                <a:lnTo>
                  <a:pt x="148" y="46"/>
                </a:lnTo>
                <a:lnTo>
                  <a:pt x="149" y="46"/>
                </a:lnTo>
                <a:lnTo>
                  <a:pt x="150" y="46"/>
                </a:lnTo>
                <a:lnTo>
                  <a:pt x="151" y="46"/>
                </a:lnTo>
                <a:lnTo>
                  <a:pt x="152" y="46"/>
                </a:lnTo>
                <a:lnTo>
                  <a:pt x="152" y="45"/>
                </a:lnTo>
                <a:lnTo>
                  <a:pt x="153" y="45"/>
                </a:lnTo>
                <a:lnTo>
                  <a:pt x="153" y="44"/>
                </a:lnTo>
                <a:lnTo>
                  <a:pt x="153" y="43"/>
                </a:lnTo>
                <a:lnTo>
                  <a:pt x="153" y="42"/>
                </a:lnTo>
                <a:lnTo>
                  <a:pt x="154" y="42"/>
                </a:lnTo>
                <a:lnTo>
                  <a:pt x="154" y="41"/>
                </a:lnTo>
                <a:lnTo>
                  <a:pt x="155" y="41"/>
                </a:lnTo>
                <a:lnTo>
                  <a:pt x="156" y="41"/>
                </a:lnTo>
                <a:lnTo>
                  <a:pt x="156" y="40"/>
                </a:lnTo>
                <a:lnTo>
                  <a:pt x="157" y="40"/>
                </a:lnTo>
                <a:lnTo>
                  <a:pt x="158" y="40"/>
                </a:lnTo>
                <a:lnTo>
                  <a:pt x="159" y="40"/>
                </a:lnTo>
                <a:lnTo>
                  <a:pt x="159" y="39"/>
                </a:lnTo>
                <a:lnTo>
                  <a:pt x="160" y="39"/>
                </a:lnTo>
                <a:lnTo>
                  <a:pt x="161" y="39"/>
                </a:lnTo>
                <a:lnTo>
                  <a:pt x="161" y="40"/>
                </a:lnTo>
                <a:lnTo>
                  <a:pt x="162" y="40"/>
                </a:lnTo>
                <a:lnTo>
                  <a:pt x="163" y="40"/>
                </a:lnTo>
                <a:lnTo>
                  <a:pt x="163" y="41"/>
                </a:lnTo>
                <a:lnTo>
                  <a:pt x="164" y="41"/>
                </a:lnTo>
                <a:lnTo>
                  <a:pt x="165" y="41"/>
                </a:lnTo>
                <a:lnTo>
                  <a:pt x="166" y="41"/>
                </a:lnTo>
                <a:lnTo>
                  <a:pt x="167" y="41"/>
                </a:lnTo>
                <a:lnTo>
                  <a:pt x="168" y="41"/>
                </a:lnTo>
                <a:lnTo>
                  <a:pt x="169" y="41"/>
                </a:lnTo>
                <a:lnTo>
                  <a:pt x="169" y="40"/>
                </a:lnTo>
                <a:lnTo>
                  <a:pt x="170" y="40"/>
                </a:lnTo>
                <a:lnTo>
                  <a:pt x="171" y="40"/>
                </a:lnTo>
                <a:lnTo>
                  <a:pt x="171" y="41"/>
                </a:lnTo>
                <a:lnTo>
                  <a:pt x="172" y="41"/>
                </a:lnTo>
                <a:lnTo>
                  <a:pt x="173" y="41"/>
                </a:lnTo>
                <a:lnTo>
                  <a:pt x="173" y="42"/>
                </a:lnTo>
                <a:lnTo>
                  <a:pt x="174" y="42"/>
                </a:lnTo>
                <a:lnTo>
                  <a:pt x="175" y="42"/>
                </a:lnTo>
                <a:lnTo>
                  <a:pt x="176" y="42"/>
                </a:lnTo>
                <a:lnTo>
                  <a:pt x="176" y="43"/>
                </a:lnTo>
                <a:lnTo>
                  <a:pt x="177" y="43"/>
                </a:lnTo>
                <a:lnTo>
                  <a:pt x="178" y="43"/>
                </a:lnTo>
                <a:lnTo>
                  <a:pt x="178" y="44"/>
                </a:lnTo>
                <a:lnTo>
                  <a:pt x="179" y="44"/>
                </a:lnTo>
                <a:lnTo>
                  <a:pt x="180" y="44"/>
                </a:lnTo>
                <a:lnTo>
                  <a:pt x="180" y="45"/>
                </a:lnTo>
                <a:lnTo>
                  <a:pt x="181" y="45"/>
                </a:lnTo>
                <a:lnTo>
                  <a:pt x="181" y="46"/>
                </a:lnTo>
                <a:lnTo>
                  <a:pt x="182" y="46"/>
                </a:lnTo>
                <a:lnTo>
                  <a:pt x="183" y="46"/>
                </a:lnTo>
                <a:lnTo>
                  <a:pt x="184" y="46"/>
                </a:lnTo>
                <a:lnTo>
                  <a:pt x="185" y="46"/>
                </a:lnTo>
                <a:lnTo>
                  <a:pt x="185" y="47"/>
                </a:lnTo>
                <a:lnTo>
                  <a:pt x="186" y="47"/>
                </a:lnTo>
                <a:lnTo>
                  <a:pt x="187" y="47"/>
                </a:lnTo>
                <a:lnTo>
                  <a:pt x="187" y="48"/>
                </a:lnTo>
                <a:lnTo>
                  <a:pt x="188" y="48"/>
                </a:lnTo>
                <a:lnTo>
                  <a:pt x="189" y="48"/>
                </a:lnTo>
                <a:lnTo>
                  <a:pt x="190" y="49"/>
                </a:lnTo>
                <a:lnTo>
                  <a:pt x="191" y="49"/>
                </a:lnTo>
                <a:lnTo>
                  <a:pt x="192" y="49"/>
                </a:lnTo>
                <a:lnTo>
                  <a:pt x="193" y="49"/>
                </a:lnTo>
                <a:lnTo>
                  <a:pt x="194" y="49"/>
                </a:lnTo>
                <a:lnTo>
                  <a:pt x="195" y="49"/>
                </a:lnTo>
                <a:lnTo>
                  <a:pt x="196" y="49"/>
                </a:lnTo>
                <a:lnTo>
                  <a:pt x="197" y="49"/>
                </a:lnTo>
                <a:lnTo>
                  <a:pt x="198" y="49"/>
                </a:lnTo>
                <a:lnTo>
                  <a:pt x="199" y="49"/>
                </a:lnTo>
                <a:lnTo>
                  <a:pt x="200" y="49"/>
                </a:lnTo>
                <a:lnTo>
                  <a:pt x="201" y="49"/>
                </a:lnTo>
                <a:lnTo>
                  <a:pt x="202" y="49"/>
                </a:lnTo>
                <a:lnTo>
                  <a:pt x="205" y="50"/>
                </a:lnTo>
                <a:lnTo>
                  <a:pt x="208" y="51"/>
                </a:lnTo>
                <a:lnTo>
                  <a:pt x="209" y="51"/>
                </a:lnTo>
                <a:lnTo>
                  <a:pt x="211" y="52"/>
                </a:lnTo>
                <a:lnTo>
                  <a:pt x="213" y="53"/>
                </a:lnTo>
                <a:lnTo>
                  <a:pt x="214" y="56"/>
                </a:lnTo>
                <a:lnTo>
                  <a:pt x="214" y="57"/>
                </a:lnTo>
                <a:lnTo>
                  <a:pt x="215" y="57"/>
                </a:lnTo>
                <a:lnTo>
                  <a:pt x="217" y="58"/>
                </a:lnTo>
                <a:lnTo>
                  <a:pt x="217" y="61"/>
                </a:lnTo>
                <a:lnTo>
                  <a:pt x="218" y="62"/>
                </a:lnTo>
                <a:lnTo>
                  <a:pt x="220" y="62"/>
                </a:lnTo>
                <a:lnTo>
                  <a:pt x="221" y="63"/>
                </a:lnTo>
                <a:lnTo>
                  <a:pt x="223" y="63"/>
                </a:lnTo>
                <a:lnTo>
                  <a:pt x="225" y="64"/>
                </a:lnTo>
                <a:lnTo>
                  <a:pt x="226" y="64"/>
                </a:lnTo>
                <a:lnTo>
                  <a:pt x="227" y="64"/>
                </a:lnTo>
                <a:lnTo>
                  <a:pt x="228" y="64"/>
                </a:lnTo>
                <a:lnTo>
                  <a:pt x="229" y="64"/>
                </a:lnTo>
                <a:lnTo>
                  <a:pt x="230" y="64"/>
                </a:lnTo>
                <a:lnTo>
                  <a:pt x="231" y="64"/>
                </a:lnTo>
                <a:lnTo>
                  <a:pt x="232" y="63"/>
                </a:lnTo>
                <a:lnTo>
                  <a:pt x="233" y="61"/>
                </a:lnTo>
                <a:lnTo>
                  <a:pt x="234" y="60"/>
                </a:lnTo>
                <a:lnTo>
                  <a:pt x="236" y="60"/>
                </a:lnTo>
                <a:lnTo>
                  <a:pt x="239" y="60"/>
                </a:lnTo>
                <a:lnTo>
                  <a:pt x="242" y="57"/>
                </a:lnTo>
                <a:lnTo>
                  <a:pt x="245" y="57"/>
                </a:lnTo>
                <a:lnTo>
                  <a:pt x="247" y="55"/>
                </a:lnTo>
                <a:lnTo>
                  <a:pt x="249" y="54"/>
                </a:lnTo>
                <a:lnTo>
                  <a:pt x="249" y="53"/>
                </a:lnTo>
                <a:lnTo>
                  <a:pt x="251" y="51"/>
                </a:lnTo>
                <a:lnTo>
                  <a:pt x="253" y="50"/>
                </a:lnTo>
                <a:lnTo>
                  <a:pt x="254" y="48"/>
                </a:lnTo>
                <a:lnTo>
                  <a:pt x="254" y="46"/>
                </a:lnTo>
                <a:lnTo>
                  <a:pt x="255" y="45"/>
                </a:lnTo>
                <a:lnTo>
                  <a:pt x="256" y="45"/>
                </a:lnTo>
                <a:lnTo>
                  <a:pt x="257" y="44"/>
                </a:lnTo>
                <a:lnTo>
                  <a:pt x="259" y="43"/>
                </a:lnTo>
                <a:lnTo>
                  <a:pt x="260" y="42"/>
                </a:lnTo>
                <a:lnTo>
                  <a:pt x="261" y="42"/>
                </a:lnTo>
                <a:lnTo>
                  <a:pt x="263" y="39"/>
                </a:lnTo>
                <a:lnTo>
                  <a:pt x="264" y="38"/>
                </a:lnTo>
                <a:lnTo>
                  <a:pt x="265" y="38"/>
                </a:lnTo>
                <a:lnTo>
                  <a:pt x="265" y="36"/>
                </a:lnTo>
                <a:lnTo>
                  <a:pt x="264" y="34"/>
                </a:lnTo>
                <a:lnTo>
                  <a:pt x="263" y="33"/>
                </a:lnTo>
                <a:lnTo>
                  <a:pt x="260" y="32"/>
                </a:lnTo>
                <a:lnTo>
                  <a:pt x="261" y="29"/>
                </a:lnTo>
                <a:lnTo>
                  <a:pt x="261" y="27"/>
                </a:lnTo>
                <a:lnTo>
                  <a:pt x="262" y="27"/>
                </a:lnTo>
                <a:lnTo>
                  <a:pt x="263" y="25"/>
                </a:lnTo>
                <a:lnTo>
                  <a:pt x="265" y="24"/>
                </a:lnTo>
                <a:lnTo>
                  <a:pt x="265" y="22"/>
                </a:lnTo>
                <a:lnTo>
                  <a:pt x="267" y="20"/>
                </a:lnTo>
                <a:lnTo>
                  <a:pt x="267" y="19"/>
                </a:lnTo>
                <a:lnTo>
                  <a:pt x="268" y="17"/>
                </a:lnTo>
                <a:lnTo>
                  <a:pt x="268" y="15"/>
                </a:lnTo>
                <a:lnTo>
                  <a:pt x="265" y="13"/>
                </a:lnTo>
                <a:lnTo>
                  <a:pt x="262" y="12"/>
                </a:lnTo>
                <a:lnTo>
                  <a:pt x="261" y="11"/>
                </a:lnTo>
                <a:lnTo>
                  <a:pt x="262" y="9"/>
                </a:lnTo>
                <a:lnTo>
                  <a:pt x="263" y="6"/>
                </a:lnTo>
                <a:lnTo>
                  <a:pt x="264" y="6"/>
                </a:lnTo>
                <a:lnTo>
                  <a:pt x="265" y="3"/>
                </a:lnTo>
                <a:lnTo>
                  <a:pt x="265" y="1"/>
                </a:lnTo>
                <a:lnTo>
                  <a:pt x="267" y="1"/>
                </a:lnTo>
                <a:lnTo>
                  <a:pt x="271" y="1"/>
                </a:lnTo>
                <a:lnTo>
                  <a:pt x="272" y="0"/>
                </a:lnTo>
                <a:lnTo>
                  <a:pt x="273" y="0"/>
                </a:lnTo>
                <a:lnTo>
                  <a:pt x="275" y="2"/>
                </a:lnTo>
                <a:lnTo>
                  <a:pt x="276" y="2"/>
                </a:lnTo>
                <a:lnTo>
                  <a:pt x="278" y="5"/>
                </a:lnTo>
                <a:lnTo>
                  <a:pt x="278" y="6"/>
                </a:lnTo>
                <a:lnTo>
                  <a:pt x="279" y="6"/>
                </a:lnTo>
                <a:lnTo>
                  <a:pt x="279" y="8"/>
                </a:lnTo>
                <a:lnTo>
                  <a:pt x="281" y="9"/>
                </a:lnTo>
                <a:lnTo>
                  <a:pt x="282" y="10"/>
                </a:lnTo>
                <a:lnTo>
                  <a:pt x="283" y="12"/>
                </a:lnTo>
                <a:lnTo>
                  <a:pt x="284" y="12"/>
                </a:lnTo>
                <a:lnTo>
                  <a:pt x="285" y="13"/>
                </a:lnTo>
                <a:lnTo>
                  <a:pt x="286" y="13"/>
                </a:lnTo>
                <a:lnTo>
                  <a:pt x="288" y="15"/>
                </a:lnTo>
                <a:lnTo>
                  <a:pt x="289" y="15"/>
                </a:lnTo>
                <a:lnTo>
                  <a:pt x="289" y="16"/>
                </a:lnTo>
                <a:lnTo>
                  <a:pt x="290" y="16"/>
                </a:lnTo>
                <a:lnTo>
                  <a:pt x="290" y="17"/>
                </a:lnTo>
                <a:lnTo>
                  <a:pt x="290" y="18"/>
                </a:lnTo>
                <a:lnTo>
                  <a:pt x="291" y="18"/>
                </a:lnTo>
                <a:lnTo>
                  <a:pt x="293" y="20"/>
                </a:lnTo>
                <a:lnTo>
                  <a:pt x="295" y="21"/>
                </a:lnTo>
                <a:lnTo>
                  <a:pt x="295" y="22"/>
                </a:lnTo>
                <a:lnTo>
                  <a:pt x="297" y="23"/>
                </a:lnTo>
                <a:lnTo>
                  <a:pt x="298" y="23"/>
                </a:lnTo>
                <a:lnTo>
                  <a:pt x="300" y="23"/>
                </a:lnTo>
                <a:lnTo>
                  <a:pt x="302" y="22"/>
                </a:lnTo>
                <a:lnTo>
                  <a:pt x="303" y="21"/>
                </a:lnTo>
                <a:lnTo>
                  <a:pt x="304" y="21"/>
                </a:lnTo>
                <a:lnTo>
                  <a:pt x="306" y="22"/>
                </a:lnTo>
                <a:lnTo>
                  <a:pt x="308" y="22"/>
                </a:lnTo>
                <a:lnTo>
                  <a:pt x="309" y="22"/>
                </a:lnTo>
                <a:lnTo>
                  <a:pt x="310" y="23"/>
                </a:lnTo>
                <a:lnTo>
                  <a:pt x="312" y="24"/>
                </a:lnTo>
                <a:lnTo>
                  <a:pt x="313" y="24"/>
                </a:lnTo>
                <a:lnTo>
                  <a:pt x="315" y="24"/>
                </a:lnTo>
                <a:lnTo>
                  <a:pt x="316" y="25"/>
                </a:lnTo>
                <a:lnTo>
                  <a:pt x="317" y="25"/>
                </a:lnTo>
                <a:lnTo>
                  <a:pt x="318" y="26"/>
                </a:lnTo>
                <a:lnTo>
                  <a:pt x="320" y="26"/>
                </a:lnTo>
                <a:lnTo>
                  <a:pt x="321" y="26"/>
                </a:lnTo>
                <a:lnTo>
                  <a:pt x="322" y="28"/>
                </a:lnTo>
                <a:lnTo>
                  <a:pt x="322" y="30"/>
                </a:lnTo>
                <a:lnTo>
                  <a:pt x="322" y="31"/>
                </a:lnTo>
                <a:lnTo>
                  <a:pt x="323" y="32"/>
                </a:lnTo>
                <a:lnTo>
                  <a:pt x="322" y="33"/>
                </a:lnTo>
                <a:lnTo>
                  <a:pt x="322" y="34"/>
                </a:lnTo>
                <a:lnTo>
                  <a:pt x="322" y="35"/>
                </a:lnTo>
                <a:lnTo>
                  <a:pt x="322" y="36"/>
                </a:lnTo>
                <a:lnTo>
                  <a:pt x="322" y="37"/>
                </a:lnTo>
                <a:lnTo>
                  <a:pt x="323" y="38"/>
                </a:lnTo>
                <a:lnTo>
                  <a:pt x="324" y="38"/>
                </a:lnTo>
                <a:lnTo>
                  <a:pt x="326" y="39"/>
                </a:lnTo>
                <a:lnTo>
                  <a:pt x="327" y="39"/>
                </a:lnTo>
                <a:lnTo>
                  <a:pt x="328" y="40"/>
                </a:lnTo>
                <a:lnTo>
                  <a:pt x="328" y="41"/>
                </a:lnTo>
                <a:lnTo>
                  <a:pt x="329" y="41"/>
                </a:lnTo>
                <a:lnTo>
                  <a:pt x="330" y="41"/>
                </a:lnTo>
                <a:lnTo>
                  <a:pt x="331" y="41"/>
                </a:lnTo>
                <a:lnTo>
                  <a:pt x="332" y="41"/>
                </a:lnTo>
                <a:lnTo>
                  <a:pt x="332" y="40"/>
                </a:lnTo>
                <a:lnTo>
                  <a:pt x="333" y="40"/>
                </a:lnTo>
                <a:lnTo>
                  <a:pt x="334" y="40"/>
                </a:lnTo>
                <a:lnTo>
                  <a:pt x="335" y="39"/>
                </a:lnTo>
                <a:lnTo>
                  <a:pt x="336" y="39"/>
                </a:lnTo>
                <a:lnTo>
                  <a:pt x="338" y="39"/>
                </a:lnTo>
                <a:lnTo>
                  <a:pt x="340" y="41"/>
                </a:lnTo>
                <a:lnTo>
                  <a:pt x="341" y="42"/>
                </a:lnTo>
                <a:lnTo>
                  <a:pt x="342" y="43"/>
                </a:lnTo>
                <a:lnTo>
                  <a:pt x="345" y="44"/>
                </a:lnTo>
                <a:lnTo>
                  <a:pt x="348" y="46"/>
                </a:lnTo>
                <a:lnTo>
                  <a:pt x="349" y="47"/>
                </a:lnTo>
                <a:lnTo>
                  <a:pt x="350" y="49"/>
                </a:lnTo>
                <a:lnTo>
                  <a:pt x="351" y="49"/>
                </a:lnTo>
                <a:lnTo>
                  <a:pt x="353" y="49"/>
                </a:lnTo>
                <a:lnTo>
                  <a:pt x="353" y="50"/>
                </a:lnTo>
                <a:lnTo>
                  <a:pt x="353" y="51"/>
                </a:lnTo>
                <a:lnTo>
                  <a:pt x="353" y="52"/>
                </a:lnTo>
                <a:lnTo>
                  <a:pt x="352" y="52"/>
                </a:lnTo>
                <a:lnTo>
                  <a:pt x="352" y="53"/>
                </a:lnTo>
                <a:lnTo>
                  <a:pt x="351" y="54"/>
                </a:lnTo>
                <a:lnTo>
                  <a:pt x="351" y="55"/>
                </a:lnTo>
                <a:lnTo>
                  <a:pt x="350" y="55"/>
                </a:lnTo>
                <a:lnTo>
                  <a:pt x="349" y="55"/>
                </a:lnTo>
                <a:lnTo>
                  <a:pt x="349" y="56"/>
                </a:lnTo>
                <a:lnTo>
                  <a:pt x="350" y="56"/>
                </a:lnTo>
                <a:lnTo>
                  <a:pt x="350" y="57"/>
                </a:lnTo>
                <a:lnTo>
                  <a:pt x="349" y="57"/>
                </a:lnTo>
                <a:lnTo>
                  <a:pt x="349" y="58"/>
                </a:lnTo>
                <a:lnTo>
                  <a:pt x="348" y="57"/>
                </a:lnTo>
                <a:lnTo>
                  <a:pt x="347" y="57"/>
                </a:lnTo>
                <a:lnTo>
                  <a:pt x="346" y="57"/>
                </a:lnTo>
                <a:lnTo>
                  <a:pt x="345" y="57"/>
                </a:lnTo>
                <a:lnTo>
                  <a:pt x="344" y="57"/>
                </a:lnTo>
                <a:lnTo>
                  <a:pt x="344" y="58"/>
                </a:lnTo>
                <a:lnTo>
                  <a:pt x="343" y="57"/>
                </a:lnTo>
                <a:lnTo>
                  <a:pt x="342" y="57"/>
                </a:lnTo>
                <a:lnTo>
                  <a:pt x="341" y="57"/>
                </a:lnTo>
                <a:lnTo>
                  <a:pt x="340" y="57"/>
                </a:lnTo>
                <a:lnTo>
                  <a:pt x="339" y="57"/>
                </a:lnTo>
                <a:lnTo>
                  <a:pt x="338" y="57"/>
                </a:lnTo>
                <a:lnTo>
                  <a:pt x="337" y="57"/>
                </a:lnTo>
                <a:lnTo>
                  <a:pt x="338" y="57"/>
                </a:lnTo>
                <a:lnTo>
                  <a:pt x="338" y="58"/>
                </a:lnTo>
                <a:lnTo>
                  <a:pt x="337" y="58"/>
                </a:lnTo>
                <a:lnTo>
                  <a:pt x="337" y="57"/>
                </a:lnTo>
                <a:lnTo>
                  <a:pt x="336" y="57"/>
                </a:lnTo>
                <a:lnTo>
                  <a:pt x="335" y="57"/>
                </a:lnTo>
                <a:lnTo>
                  <a:pt x="334" y="58"/>
                </a:lnTo>
                <a:lnTo>
                  <a:pt x="333" y="58"/>
                </a:lnTo>
                <a:lnTo>
                  <a:pt x="334" y="59"/>
                </a:lnTo>
                <a:lnTo>
                  <a:pt x="334" y="60"/>
                </a:lnTo>
                <a:lnTo>
                  <a:pt x="333" y="61"/>
                </a:lnTo>
                <a:lnTo>
                  <a:pt x="332" y="61"/>
                </a:lnTo>
                <a:lnTo>
                  <a:pt x="332" y="62"/>
                </a:lnTo>
                <a:lnTo>
                  <a:pt x="332" y="63"/>
                </a:lnTo>
                <a:lnTo>
                  <a:pt x="332" y="64"/>
                </a:lnTo>
                <a:lnTo>
                  <a:pt x="333" y="64"/>
                </a:lnTo>
                <a:lnTo>
                  <a:pt x="333" y="66"/>
                </a:lnTo>
                <a:lnTo>
                  <a:pt x="333" y="67"/>
                </a:lnTo>
                <a:lnTo>
                  <a:pt x="333" y="68"/>
                </a:lnTo>
                <a:lnTo>
                  <a:pt x="334" y="68"/>
                </a:lnTo>
                <a:lnTo>
                  <a:pt x="334" y="69"/>
                </a:lnTo>
                <a:lnTo>
                  <a:pt x="335" y="70"/>
                </a:lnTo>
                <a:lnTo>
                  <a:pt x="335" y="71"/>
                </a:lnTo>
                <a:lnTo>
                  <a:pt x="334" y="71"/>
                </a:lnTo>
                <a:lnTo>
                  <a:pt x="334" y="72"/>
                </a:lnTo>
                <a:lnTo>
                  <a:pt x="335" y="73"/>
                </a:lnTo>
                <a:lnTo>
                  <a:pt x="334" y="73"/>
                </a:lnTo>
                <a:lnTo>
                  <a:pt x="334" y="75"/>
                </a:lnTo>
                <a:lnTo>
                  <a:pt x="334" y="76"/>
                </a:lnTo>
                <a:lnTo>
                  <a:pt x="333" y="76"/>
                </a:lnTo>
                <a:lnTo>
                  <a:pt x="333" y="77"/>
                </a:lnTo>
                <a:lnTo>
                  <a:pt x="332" y="77"/>
                </a:lnTo>
                <a:lnTo>
                  <a:pt x="332" y="78"/>
                </a:lnTo>
                <a:lnTo>
                  <a:pt x="331" y="79"/>
                </a:lnTo>
                <a:lnTo>
                  <a:pt x="329" y="80"/>
                </a:lnTo>
                <a:lnTo>
                  <a:pt x="329" y="81"/>
                </a:lnTo>
                <a:lnTo>
                  <a:pt x="328" y="81"/>
                </a:lnTo>
                <a:lnTo>
                  <a:pt x="328" y="82"/>
                </a:lnTo>
                <a:lnTo>
                  <a:pt x="327" y="83"/>
                </a:lnTo>
                <a:lnTo>
                  <a:pt x="326" y="83"/>
                </a:lnTo>
                <a:lnTo>
                  <a:pt x="325" y="85"/>
                </a:lnTo>
                <a:lnTo>
                  <a:pt x="325" y="86"/>
                </a:lnTo>
                <a:lnTo>
                  <a:pt x="324" y="87"/>
                </a:lnTo>
                <a:lnTo>
                  <a:pt x="323" y="89"/>
                </a:lnTo>
                <a:lnTo>
                  <a:pt x="324" y="90"/>
                </a:lnTo>
                <a:lnTo>
                  <a:pt x="324" y="92"/>
                </a:lnTo>
                <a:lnTo>
                  <a:pt x="323" y="93"/>
                </a:lnTo>
                <a:lnTo>
                  <a:pt x="322" y="94"/>
                </a:lnTo>
                <a:lnTo>
                  <a:pt x="322" y="95"/>
                </a:lnTo>
                <a:lnTo>
                  <a:pt x="322" y="96"/>
                </a:lnTo>
                <a:lnTo>
                  <a:pt x="322" y="97"/>
                </a:lnTo>
                <a:lnTo>
                  <a:pt x="322" y="98"/>
                </a:lnTo>
                <a:lnTo>
                  <a:pt x="322" y="99"/>
                </a:lnTo>
                <a:lnTo>
                  <a:pt x="321" y="100"/>
                </a:lnTo>
                <a:lnTo>
                  <a:pt x="320" y="101"/>
                </a:lnTo>
                <a:lnTo>
                  <a:pt x="318" y="102"/>
                </a:lnTo>
                <a:lnTo>
                  <a:pt x="317" y="102"/>
                </a:lnTo>
                <a:lnTo>
                  <a:pt x="316" y="102"/>
                </a:lnTo>
                <a:lnTo>
                  <a:pt x="315" y="103"/>
                </a:lnTo>
                <a:lnTo>
                  <a:pt x="315" y="104"/>
                </a:lnTo>
                <a:lnTo>
                  <a:pt x="313" y="106"/>
                </a:lnTo>
                <a:lnTo>
                  <a:pt x="312" y="107"/>
                </a:lnTo>
                <a:lnTo>
                  <a:pt x="310" y="109"/>
                </a:lnTo>
                <a:lnTo>
                  <a:pt x="310" y="110"/>
                </a:lnTo>
                <a:lnTo>
                  <a:pt x="310" y="113"/>
                </a:lnTo>
                <a:lnTo>
                  <a:pt x="309" y="114"/>
                </a:lnTo>
                <a:lnTo>
                  <a:pt x="308" y="115"/>
                </a:lnTo>
                <a:lnTo>
                  <a:pt x="308" y="117"/>
                </a:lnTo>
                <a:lnTo>
                  <a:pt x="307" y="118"/>
                </a:lnTo>
                <a:lnTo>
                  <a:pt x="307" y="119"/>
                </a:lnTo>
                <a:lnTo>
                  <a:pt x="305" y="120"/>
                </a:lnTo>
                <a:lnTo>
                  <a:pt x="305" y="121"/>
                </a:lnTo>
                <a:lnTo>
                  <a:pt x="304" y="121"/>
                </a:lnTo>
                <a:lnTo>
                  <a:pt x="303" y="123"/>
                </a:lnTo>
                <a:lnTo>
                  <a:pt x="303" y="125"/>
                </a:lnTo>
                <a:lnTo>
                  <a:pt x="302" y="127"/>
                </a:lnTo>
                <a:lnTo>
                  <a:pt x="301" y="128"/>
                </a:lnTo>
                <a:lnTo>
                  <a:pt x="300" y="129"/>
                </a:lnTo>
                <a:lnTo>
                  <a:pt x="298" y="132"/>
                </a:lnTo>
                <a:lnTo>
                  <a:pt x="298" y="133"/>
                </a:lnTo>
                <a:close/>
                <a:moveTo>
                  <a:pt x="196" y="177"/>
                </a:moveTo>
                <a:lnTo>
                  <a:pt x="201" y="177"/>
                </a:lnTo>
                <a:lnTo>
                  <a:pt x="196" y="177"/>
                </a:lnTo>
                <a:close/>
                <a:moveTo>
                  <a:pt x="21" y="34"/>
                </a:moveTo>
                <a:lnTo>
                  <a:pt x="21" y="34"/>
                </a:lnTo>
                <a:lnTo>
                  <a:pt x="22" y="34"/>
                </a:lnTo>
                <a:lnTo>
                  <a:pt x="22" y="35"/>
                </a:lnTo>
                <a:lnTo>
                  <a:pt x="21" y="35"/>
                </a:lnTo>
                <a:lnTo>
                  <a:pt x="21" y="34"/>
                </a:lnTo>
                <a:lnTo>
                  <a:pt x="21" y="35"/>
                </a:lnTo>
                <a:lnTo>
                  <a:pt x="21" y="34"/>
                </a:lnTo>
                <a:close/>
              </a:path>
            </a:pathLst>
          </a:custGeom>
          <a:solidFill>
            <a:srgbClr val="E9FFB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18" name="Freeform 287"/>
          <p:cNvSpPr>
            <a:spLocks/>
          </p:cNvSpPr>
          <p:nvPr/>
        </p:nvSpPr>
        <p:spPr bwMode="auto">
          <a:xfrm>
            <a:off x="1015891" y="5405864"/>
            <a:ext cx="301666" cy="200106"/>
          </a:xfrm>
          <a:custGeom>
            <a:avLst/>
            <a:gdLst>
              <a:gd name="T0" fmla="*/ 303 w 304"/>
              <a:gd name="T1" fmla="*/ 113 h 212"/>
              <a:gd name="T2" fmla="*/ 288 w 304"/>
              <a:gd name="T3" fmla="*/ 132 h 212"/>
              <a:gd name="T4" fmla="*/ 273 w 304"/>
              <a:gd name="T5" fmla="*/ 138 h 212"/>
              <a:gd name="T6" fmla="*/ 262 w 304"/>
              <a:gd name="T7" fmla="*/ 148 h 212"/>
              <a:gd name="T8" fmla="*/ 252 w 304"/>
              <a:gd name="T9" fmla="*/ 163 h 212"/>
              <a:gd name="T10" fmla="*/ 246 w 304"/>
              <a:gd name="T11" fmla="*/ 177 h 212"/>
              <a:gd name="T12" fmla="*/ 240 w 304"/>
              <a:gd name="T13" fmla="*/ 185 h 212"/>
              <a:gd name="T14" fmla="*/ 237 w 304"/>
              <a:gd name="T15" fmla="*/ 194 h 212"/>
              <a:gd name="T16" fmla="*/ 234 w 304"/>
              <a:gd name="T17" fmla="*/ 198 h 212"/>
              <a:gd name="T18" fmla="*/ 227 w 304"/>
              <a:gd name="T19" fmla="*/ 206 h 212"/>
              <a:gd name="T20" fmla="*/ 220 w 304"/>
              <a:gd name="T21" fmla="*/ 212 h 212"/>
              <a:gd name="T22" fmla="*/ 215 w 304"/>
              <a:gd name="T23" fmla="*/ 212 h 212"/>
              <a:gd name="T24" fmla="*/ 204 w 304"/>
              <a:gd name="T25" fmla="*/ 210 h 212"/>
              <a:gd name="T26" fmla="*/ 189 w 304"/>
              <a:gd name="T27" fmla="*/ 204 h 212"/>
              <a:gd name="T28" fmla="*/ 180 w 304"/>
              <a:gd name="T29" fmla="*/ 198 h 212"/>
              <a:gd name="T30" fmla="*/ 178 w 304"/>
              <a:gd name="T31" fmla="*/ 180 h 212"/>
              <a:gd name="T32" fmla="*/ 165 w 304"/>
              <a:gd name="T33" fmla="*/ 179 h 212"/>
              <a:gd name="T34" fmla="*/ 157 w 304"/>
              <a:gd name="T35" fmla="*/ 170 h 212"/>
              <a:gd name="T36" fmla="*/ 156 w 304"/>
              <a:gd name="T37" fmla="*/ 163 h 212"/>
              <a:gd name="T38" fmla="*/ 144 w 304"/>
              <a:gd name="T39" fmla="*/ 156 h 212"/>
              <a:gd name="T40" fmla="*/ 146 w 304"/>
              <a:gd name="T41" fmla="*/ 142 h 212"/>
              <a:gd name="T42" fmla="*/ 140 w 304"/>
              <a:gd name="T43" fmla="*/ 135 h 212"/>
              <a:gd name="T44" fmla="*/ 147 w 304"/>
              <a:gd name="T45" fmla="*/ 127 h 212"/>
              <a:gd name="T46" fmla="*/ 144 w 304"/>
              <a:gd name="T47" fmla="*/ 114 h 212"/>
              <a:gd name="T48" fmla="*/ 134 w 304"/>
              <a:gd name="T49" fmla="*/ 99 h 212"/>
              <a:gd name="T50" fmla="*/ 125 w 304"/>
              <a:gd name="T51" fmla="*/ 86 h 212"/>
              <a:gd name="T52" fmla="*/ 121 w 304"/>
              <a:gd name="T53" fmla="*/ 67 h 212"/>
              <a:gd name="T54" fmla="*/ 110 w 304"/>
              <a:gd name="T55" fmla="*/ 64 h 212"/>
              <a:gd name="T56" fmla="*/ 95 w 304"/>
              <a:gd name="T57" fmla="*/ 69 h 212"/>
              <a:gd name="T58" fmla="*/ 81 w 304"/>
              <a:gd name="T59" fmla="*/ 72 h 212"/>
              <a:gd name="T60" fmla="*/ 74 w 304"/>
              <a:gd name="T61" fmla="*/ 80 h 212"/>
              <a:gd name="T62" fmla="*/ 65 w 304"/>
              <a:gd name="T63" fmla="*/ 76 h 212"/>
              <a:gd name="T64" fmla="*/ 58 w 304"/>
              <a:gd name="T65" fmla="*/ 77 h 212"/>
              <a:gd name="T66" fmla="*/ 53 w 304"/>
              <a:gd name="T67" fmla="*/ 80 h 212"/>
              <a:gd name="T68" fmla="*/ 51 w 304"/>
              <a:gd name="T69" fmla="*/ 86 h 212"/>
              <a:gd name="T70" fmla="*/ 57 w 304"/>
              <a:gd name="T71" fmla="*/ 87 h 212"/>
              <a:gd name="T72" fmla="*/ 51 w 304"/>
              <a:gd name="T73" fmla="*/ 96 h 212"/>
              <a:gd name="T74" fmla="*/ 44 w 304"/>
              <a:gd name="T75" fmla="*/ 104 h 212"/>
              <a:gd name="T76" fmla="*/ 46 w 304"/>
              <a:gd name="T77" fmla="*/ 112 h 212"/>
              <a:gd name="T78" fmla="*/ 40 w 304"/>
              <a:gd name="T79" fmla="*/ 119 h 212"/>
              <a:gd name="T80" fmla="*/ 34 w 304"/>
              <a:gd name="T81" fmla="*/ 123 h 212"/>
              <a:gd name="T82" fmla="*/ 31 w 304"/>
              <a:gd name="T83" fmla="*/ 131 h 212"/>
              <a:gd name="T84" fmla="*/ 38 w 304"/>
              <a:gd name="T85" fmla="*/ 138 h 212"/>
              <a:gd name="T86" fmla="*/ 29 w 304"/>
              <a:gd name="T87" fmla="*/ 139 h 212"/>
              <a:gd name="T88" fmla="*/ 27 w 304"/>
              <a:gd name="T89" fmla="*/ 127 h 212"/>
              <a:gd name="T90" fmla="*/ 17 w 304"/>
              <a:gd name="T91" fmla="*/ 130 h 212"/>
              <a:gd name="T92" fmla="*/ 7 w 304"/>
              <a:gd name="T93" fmla="*/ 134 h 212"/>
              <a:gd name="T94" fmla="*/ 1 w 304"/>
              <a:gd name="T95" fmla="*/ 129 h 212"/>
              <a:gd name="T96" fmla="*/ 4 w 304"/>
              <a:gd name="T97" fmla="*/ 119 h 212"/>
              <a:gd name="T98" fmla="*/ 15 w 304"/>
              <a:gd name="T99" fmla="*/ 114 h 212"/>
              <a:gd name="T100" fmla="*/ 15 w 304"/>
              <a:gd name="T101" fmla="*/ 105 h 212"/>
              <a:gd name="T102" fmla="*/ 22 w 304"/>
              <a:gd name="T103" fmla="*/ 98 h 212"/>
              <a:gd name="T104" fmla="*/ 21 w 304"/>
              <a:gd name="T105" fmla="*/ 88 h 212"/>
              <a:gd name="T106" fmla="*/ 16 w 304"/>
              <a:gd name="T107" fmla="*/ 81 h 212"/>
              <a:gd name="T108" fmla="*/ 9 w 304"/>
              <a:gd name="T109" fmla="*/ 70 h 212"/>
              <a:gd name="T110" fmla="*/ 10 w 304"/>
              <a:gd name="T111" fmla="*/ 60 h 212"/>
              <a:gd name="T112" fmla="*/ 18 w 304"/>
              <a:gd name="T113" fmla="*/ 33 h 212"/>
              <a:gd name="T114" fmla="*/ 12 w 304"/>
              <a:gd name="T115" fmla="*/ 26 h 212"/>
              <a:gd name="T116" fmla="*/ 8 w 304"/>
              <a:gd name="T117" fmla="*/ 14 h 212"/>
              <a:gd name="T118" fmla="*/ 13 w 304"/>
              <a:gd name="T119" fmla="*/ 3 h 21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304"/>
              <a:gd name="T181" fmla="*/ 0 h 212"/>
              <a:gd name="T182" fmla="*/ 304 w 304"/>
              <a:gd name="T183" fmla="*/ 212 h 21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304" h="212">
                <a:moveTo>
                  <a:pt x="298" y="92"/>
                </a:moveTo>
                <a:lnTo>
                  <a:pt x="299" y="93"/>
                </a:lnTo>
                <a:lnTo>
                  <a:pt x="300" y="95"/>
                </a:lnTo>
                <a:lnTo>
                  <a:pt x="301" y="96"/>
                </a:lnTo>
                <a:lnTo>
                  <a:pt x="301" y="98"/>
                </a:lnTo>
                <a:lnTo>
                  <a:pt x="302" y="99"/>
                </a:lnTo>
                <a:lnTo>
                  <a:pt x="302" y="100"/>
                </a:lnTo>
                <a:lnTo>
                  <a:pt x="301" y="102"/>
                </a:lnTo>
                <a:lnTo>
                  <a:pt x="300" y="103"/>
                </a:lnTo>
                <a:lnTo>
                  <a:pt x="299" y="105"/>
                </a:lnTo>
                <a:lnTo>
                  <a:pt x="299" y="106"/>
                </a:lnTo>
                <a:lnTo>
                  <a:pt x="299" y="107"/>
                </a:lnTo>
                <a:lnTo>
                  <a:pt x="300" y="110"/>
                </a:lnTo>
                <a:lnTo>
                  <a:pt x="301" y="112"/>
                </a:lnTo>
                <a:lnTo>
                  <a:pt x="302" y="112"/>
                </a:lnTo>
                <a:lnTo>
                  <a:pt x="303" y="113"/>
                </a:lnTo>
                <a:lnTo>
                  <a:pt x="304" y="113"/>
                </a:lnTo>
                <a:lnTo>
                  <a:pt x="304" y="114"/>
                </a:lnTo>
                <a:lnTo>
                  <a:pt x="303" y="115"/>
                </a:lnTo>
                <a:lnTo>
                  <a:pt x="303" y="116"/>
                </a:lnTo>
                <a:lnTo>
                  <a:pt x="302" y="116"/>
                </a:lnTo>
                <a:lnTo>
                  <a:pt x="301" y="118"/>
                </a:lnTo>
                <a:lnTo>
                  <a:pt x="300" y="119"/>
                </a:lnTo>
                <a:lnTo>
                  <a:pt x="298" y="121"/>
                </a:lnTo>
                <a:lnTo>
                  <a:pt x="297" y="122"/>
                </a:lnTo>
                <a:lnTo>
                  <a:pt x="294" y="123"/>
                </a:lnTo>
                <a:lnTo>
                  <a:pt x="293" y="123"/>
                </a:lnTo>
                <a:lnTo>
                  <a:pt x="293" y="124"/>
                </a:lnTo>
                <a:lnTo>
                  <a:pt x="292" y="125"/>
                </a:lnTo>
                <a:lnTo>
                  <a:pt x="291" y="126"/>
                </a:lnTo>
                <a:lnTo>
                  <a:pt x="290" y="128"/>
                </a:lnTo>
                <a:lnTo>
                  <a:pt x="289" y="131"/>
                </a:lnTo>
                <a:lnTo>
                  <a:pt x="288" y="132"/>
                </a:lnTo>
                <a:lnTo>
                  <a:pt x="287" y="133"/>
                </a:lnTo>
                <a:lnTo>
                  <a:pt x="286" y="133"/>
                </a:lnTo>
                <a:lnTo>
                  <a:pt x="285" y="134"/>
                </a:lnTo>
                <a:lnTo>
                  <a:pt x="284" y="134"/>
                </a:lnTo>
                <a:lnTo>
                  <a:pt x="283" y="134"/>
                </a:lnTo>
                <a:lnTo>
                  <a:pt x="282" y="134"/>
                </a:lnTo>
                <a:lnTo>
                  <a:pt x="281" y="134"/>
                </a:lnTo>
                <a:lnTo>
                  <a:pt x="280" y="134"/>
                </a:lnTo>
                <a:lnTo>
                  <a:pt x="279" y="135"/>
                </a:lnTo>
                <a:lnTo>
                  <a:pt x="278" y="134"/>
                </a:lnTo>
                <a:lnTo>
                  <a:pt x="278" y="135"/>
                </a:lnTo>
                <a:lnTo>
                  <a:pt x="277" y="136"/>
                </a:lnTo>
                <a:lnTo>
                  <a:pt x="276" y="136"/>
                </a:lnTo>
                <a:lnTo>
                  <a:pt x="275" y="137"/>
                </a:lnTo>
                <a:lnTo>
                  <a:pt x="274" y="137"/>
                </a:lnTo>
                <a:lnTo>
                  <a:pt x="273" y="138"/>
                </a:lnTo>
                <a:lnTo>
                  <a:pt x="272" y="138"/>
                </a:lnTo>
                <a:lnTo>
                  <a:pt x="271" y="139"/>
                </a:lnTo>
                <a:lnTo>
                  <a:pt x="270" y="139"/>
                </a:lnTo>
                <a:lnTo>
                  <a:pt x="269" y="139"/>
                </a:lnTo>
                <a:lnTo>
                  <a:pt x="268" y="140"/>
                </a:lnTo>
                <a:lnTo>
                  <a:pt x="268" y="141"/>
                </a:lnTo>
                <a:lnTo>
                  <a:pt x="267" y="142"/>
                </a:lnTo>
                <a:lnTo>
                  <a:pt x="266" y="143"/>
                </a:lnTo>
                <a:lnTo>
                  <a:pt x="265" y="144"/>
                </a:lnTo>
                <a:lnTo>
                  <a:pt x="265" y="145"/>
                </a:lnTo>
                <a:lnTo>
                  <a:pt x="264" y="145"/>
                </a:lnTo>
                <a:lnTo>
                  <a:pt x="264" y="146"/>
                </a:lnTo>
                <a:lnTo>
                  <a:pt x="264" y="147"/>
                </a:lnTo>
                <a:lnTo>
                  <a:pt x="263" y="147"/>
                </a:lnTo>
                <a:lnTo>
                  <a:pt x="262" y="148"/>
                </a:lnTo>
                <a:lnTo>
                  <a:pt x="261" y="149"/>
                </a:lnTo>
                <a:lnTo>
                  <a:pt x="260" y="150"/>
                </a:lnTo>
                <a:lnTo>
                  <a:pt x="259" y="151"/>
                </a:lnTo>
                <a:lnTo>
                  <a:pt x="259" y="153"/>
                </a:lnTo>
                <a:lnTo>
                  <a:pt x="258" y="154"/>
                </a:lnTo>
                <a:lnTo>
                  <a:pt x="258" y="155"/>
                </a:lnTo>
                <a:lnTo>
                  <a:pt x="257" y="155"/>
                </a:lnTo>
                <a:lnTo>
                  <a:pt x="255" y="156"/>
                </a:lnTo>
                <a:lnTo>
                  <a:pt x="255" y="157"/>
                </a:lnTo>
                <a:lnTo>
                  <a:pt x="254" y="157"/>
                </a:lnTo>
                <a:lnTo>
                  <a:pt x="254" y="158"/>
                </a:lnTo>
                <a:lnTo>
                  <a:pt x="253" y="158"/>
                </a:lnTo>
                <a:lnTo>
                  <a:pt x="253" y="159"/>
                </a:lnTo>
                <a:lnTo>
                  <a:pt x="253" y="160"/>
                </a:lnTo>
                <a:lnTo>
                  <a:pt x="253" y="161"/>
                </a:lnTo>
                <a:lnTo>
                  <a:pt x="252" y="163"/>
                </a:lnTo>
                <a:lnTo>
                  <a:pt x="251" y="164"/>
                </a:lnTo>
                <a:lnTo>
                  <a:pt x="250" y="164"/>
                </a:lnTo>
                <a:lnTo>
                  <a:pt x="250" y="165"/>
                </a:lnTo>
                <a:lnTo>
                  <a:pt x="249" y="165"/>
                </a:lnTo>
                <a:lnTo>
                  <a:pt x="250" y="166"/>
                </a:lnTo>
                <a:lnTo>
                  <a:pt x="249" y="166"/>
                </a:lnTo>
                <a:lnTo>
                  <a:pt x="249" y="167"/>
                </a:lnTo>
                <a:lnTo>
                  <a:pt x="249" y="168"/>
                </a:lnTo>
                <a:lnTo>
                  <a:pt x="249" y="169"/>
                </a:lnTo>
                <a:lnTo>
                  <a:pt x="248" y="170"/>
                </a:lnTo>
                <a:lnTo>
                  <a:pt x="248" y="171"/>
                </a:lnTo>
                <a:lnTo>
                  <a:pt x="247" y="172"/>
                </a:lnTo>
                <a:lnTo>
                  <a:pt x="247" y="173"/>
                </a:lnTo>
                <a:lnTo>
                  <a:pt x="247" y="176"/>
                </a:lnTo>
                <a:lnTo>
                  <a:pt x="247" y="177"/>
                </a:lnTo>
                <a:lnTo>
                  <a:pt x="246" y="177"/>
                </a:lnTo>
                <a:lnTo>
                  <a:pt x="246" y="178"/>
                </a:lnTo>
                <a:lnTo>
                  <a:pt x="246" y="179"/>
                </a:lnTo>
                <a:lnTo>
                  <a:pt x="245" y="179"/>
                </a:lnTo>
                <a:lnTo>
                  <a:pt x="245" y="180"/>
                </a:lnTo>
                <a:lnTo>
                  <a:pt x="244" y="180"/>
                </a:lnTo>
                <a:lnTo>
                  <a:pt x="244" y="181"/>
                </a:lnTo>
                <a:lnTo>
                  <a:pt x="243" y="181"/>
                </a:lnTo>
                <a:lnTo>
                  <a:pt x="243" y="182"/>
                </a:lnTo>
                <a:lnTo>
                  <a:pt x="242" y="182"/>
                </a:lnTo>
                <a:lnTo>
                  <a:pt x="241" y="182"/>
                </a:lnTo>
                <a:lnTo>
                  <a:pt x="241" y="183"/>
                </a:lnTo>
                <a:lnTo>
                  <a:pt x="240" y="183"/>
                </a:lnTo>
                <a:lnTo>
                  <a:pt x="240" y="184"/>
                </a:lnTo>
                <a:lnTo>
                  <a:pt x="240" y="185"/>
                </a:lnTo>
                <a:lnTo>
                  <a:pt x="240" y="186"/>
                </a:lnTo>
                <a:lnTo>
                  <a:pt x="240" y="187"/>
                </a:lnTo>
                <a:lnTo>
                  <a:pt x="239" y="187"/>
                </a:lnTo>
                <a:lnTo>
                  <a:pt x="239" y="188"/>
                </a:lnTo>
                <a:lnTo>
                  <a:pt x="238" y="188"/>
                </a:lnTo>
                <a:lnTo>
                  <a:pt x="238" y="189"/>
                </a:lnTo>
                <a:lnTo>
                  <a:pt x="238" y="190"/>
                </a:lnTo>
                <a:lnTo>
                  <a:pt x="238" y="191"/>
                </a:lnTo>
                <a:lnTo>
                  <a:pt x="238" y="192"/>
                </a:lnTo>
                <a:lnTo>
                  <a:pt x="238" y="193"/>
                </a:lnTo>
                <a:lnTo>
                  <a:pt x="239" y="193"/>
                </a:lnTo>
                <a:lnTo>
                  <a:pt x="239" y="194"/>
                </a:lnTo>
                <a:lnTo>
                  <a:pt x="238" y="194"/>
                </a:lnTo>
                <a:lnTo>
                  <a:pt x="238" y="195"/>
                </a:lnTo>
                <a:lnTo>
                  <a:pt x="237" y="195"/>
                </a:lnTo>
                <a:lnTo>
                  <a:pt x="237" y="194"/>
                </a:lnTo>
                <a:lnTo>
                  <a:pt x="236" y="194"/>
                </a:lnTo>
                <a:lnTo>
                  <a:pt x="235" y="194"/>
                </a:lnTo>
                <a:lnTo>
                  <a:pt x="234" y="194"/>
                </a:lnTo>
                <a:lnTo>
                  <a:pt x="234" y="195"/>
                </a:lnTo>
                <a:lnTo>
                  <a:pt x="234" y="196"/>
                </a:lnTo>
                <a:lnTo>
                  <a:pt x="235" y="196"/>
                </a:lnTo>
                <a:lnTo>
                  <a:pt x="236" y="196"/>
                </a:lnTo>
                <a:lnTo>
                  <a:pt x="237" y="196"/>
                </a:lnTo>
                <a:lnTo>
                  <a:pt x="236" y="196"/>
                </a:lnTo>
                <a:lnTo>
                  <a:pt x="236" y="197"/>
                </a:lnTo>
                <a:lnTo>
                  <a:pt x="235" y="197"/>
                </a:lnTo>
                <a:lnTo>
                  <a:pt x="235" y="196"/>
                </a:lnTo>
                <a:lnTo>
                  <a:pt x="234" y="196"/>
                </a:lnTo>
                <a:lnTo>
                  <a:pt x="234" y="197"/>
                </a:lnTo>
                <a:lnTo>
                  <a:pt x="234" y="198"/>
                </a:lnTo>
                <a:lnTo>
                  <a:pt x="234" y="199"/>
                </a:lnTo>
                <a:lnTo>
                  <a:pt x="233" y="199"/>
                </a:lnTo>
                <a:lnTo>
                  <a:pt x="232" y="199"/>
                </a:lnTo>
                <a:lnTo>
                  <a:pt x="232" y="200"/>
                </a:lnTo>
                <a:lnTo>
                  <a:pt x="232" y="201"/>
                </a:lnTo>
                <a:lnTo>
                  <a:pt x="232" y="202"/>
                </a:lnTo>
                <a:lnTo>
                  <a:pt x="232" y="203"/>
                </a:lnTo>
                <a:lnTo>
                  <a:pt x="232" y="204"/>
                </a:lnTo>
                <a:lnTo>
                  <a:pt x="231" y="204"/>
                </a:lnTo>
                <a:lnTo>
                  <a:pt x="230" y="204"/>
                </a:lnTo>
                <a:lnTo>
                  <a:pt x="229" y="204"/>
                </a:lnTo>
                <a:lnTo>
                  <a:pt x="229" y="205"/>
                </a:lnTo>
                <a:lnTo>
                  <a:pt x="228" y="205"/>
                </a:lnTo>
                <a:lnTo>
                  <a:pt x="227" y="205"/>
                </a:lnTo>
                <a:lnTo>
                  <a:pt x="227" y="206"/>
                </a:lnTo>
                <a:lnTo>
                  <a:pt x="226" y="206"/>
                </a:lnTo>
                <a:lnTo>
                  <a:pt x="226" y="207"/>
                </a:lnTo>
                <a:lnTo>
                  <a:pt x="226" y="208"/>
                </a:lnTo>
                <a:lnTo>
                  <a:pt x="225" y="208"/>
                </a:lnTo>
                <a:lnTo>
                  <a:pt x="224" y="208"/>
                </a:lnTo>
                <a:lnTo>
                  <a:pt x="224" y="209"/>
                </a:lnTo>
                <a:lnTo>
                  <a:pt x="223" y="209"/>
                </a:lnTo>
                <a:lnTo>
                  <a:pt x="222" y="209"/>
                </a:lnTo>
                <a:lnTo>
                  <a:pt x="222" y="210"/>
                </a:lnTo>
                <a:lnTo>
                  <a:pt x="222" y="211"/>
                </a:lnTo>
                <a:lnTo>
                  <a:pt x="222" y="212"/>
                </a:lnTo>
                <a:lnTo>
                  <a:pt x="221" y="212"/>
                </a:lnTo>
                <a:lnTo>
                  <a:pt x="221" y="211"/>
                </a:lnTo>
                <a:lnTo>
                  <a:pt x="220" y="211"/>
                </a:lnTo>
                <a:lnTo>
                  <a:pt x="220" y="212"/>
                </a:lnTo>
                <a:lnTo>
                  <a:pt x="219" y="212"/>
                </a:lnTo>
                <a:lnTo>
                  <a:pt x="219" y="211"/>
                </a:lnTo>
                <a:lnTo>
                  <a:pt x="218" y="211"/>
                </a:lnTo>
                <a:lnTo>
                  <a:pt x="218" y="210"/>
                </a:lnTo>
                <a:lnTo>
                  <a:pt x="218" y="209"/>
                </a:lnTo>
                <a:lnTo>
                  <a:pt x="219" y="209"/>
                </a:lnTo>
                <a:lnTo>
                  <a:pt x="219" y="208"/>
                </a:lnTo>
                <a:lnTo>
                  <a:pt x="218" y="208"/>
                </a:lnTo>
                <a:lnTo>
                  <a:pt x="217" y="208"/>
                </a:lnTo>
                <a:lnTo>
                  <a:pt x="217" y="209"/>
                </a:lnTo>
                <a:lnTo>
                  <a:pt x="216" y="209"/>
                </a:lnTo>
                <a:lnTo>
                  <a:pt x="216" y="210"/>
                </a:lnTo>
                <a:lnTo>
                  <a:pt x="216" y="211"/>
                </a:lnTo>
                <a:lnTo>
                  <a:pt x="216" y="212"/>
                </a:lnTo>
                <a:lnTo>
                  <a:pt x="215" y="212"/>
                </a:lnTo>
                <a:lnTo>
                  <a:pt x="214" y="212"/>
                </a:lnTo>
                <a:lnTo>
                  <a:pt x="213" y="212"/>
                </a:lnTo>
                <a:lnTo>
                  <a:pt x="213" y="211"/>
                </a:lnTo>
                <a:lnTo>
                  <a:pt x="212" y="211"/>
                </a:lnTo>
                <a:lnTo>
                  <a:pt x="212" y="210"/>
                </a:lnTo>
                <a:lnTo>
                  <a:pt x="211" y="210"/>
                </a:lnTo>
                <a:lnTo>
                  <a:pt x="210" y="210"/>
                </a:lnTo>
                <a:lnTo>
                  <a:pt x="209" y="210"/>
                </a:lnTo>
                <a:lnTo>
                  <a:pt x="208" y="210"/>
                </a:lnTo>
                <a:lnTo>
                  <a:pt x="208" y="211"/>
                </a:lnTo>
                <a:lnTo>
                  <a:pt x="207" y="211"/>
                </a:lnTo>
                <a:lnTo>
                  <a:pt x="206" y="211"/>
                </a:lnTo>
                <a:lnTo>
                  <a:pt x="205" y="211"/>
                </a:lnTo>
                <a:lnTo>
                  <a:pt x="205" y="210"/>
                </a:lnTo>
                <a:lnTo>
                  <a:pt x="204" y="210"/>
                </a:lnTo>
                <a:lnTo>
                  <a:pt x="203" y="210"/>
                </a:lnTo>
                <a:lnTo>
                  <a:pt x="201" y="209"/>
                </a:lnTo>
                <a:lnTo>
                  <a:pt x="198" y="208"/>
                </a:lnTo>
                <a:lnTo>
                  <a:pt x="197" y="208"/>
                </a:lnTo>
                <a:lnTo>
                  <a:pt x="196" y="208"/>
                </a:lnTo>
                <a:lnTo>
                  <a:pt x="195" y="208"/>
                </a:lnTo>
                <a:lnTo>
                  <a:pt x="193" y="208"/>
                </a:lnTo>
                <a:lnTo>
                  <a:pt x="193" y="207"/>
                </a:lnTo>
                <a:lnTo>
                  <a:pt x="193" y="206"/>
                </a:lnTo>
                <a:lnTo>
                  <a:pt x="192" y="206"/>
                </a:lnTo>
                <a:lnTo>
                  <a:pt x="192" y="205"/>
                </a:lnTo>
                <a:lnTo>
                  <a:pt x="191" y="205"/>
                </a:lnTo>
                <a:lnTo>
                  <a:pt x="190" y="205"/>
                </a:lnTo>
                <a:lnTo>
                  <a:pt x="190" y="204"/>
                </a:lnTo>
                <a:lnTo>
                  <a:pt x="189" y="204"/>
                </a:lnTo>
                <a:lnTo>
                  <a:pt x="189" y="203"/>
                </a:lnTo>
                <a:lnTo>
                  <a:pt x="188" y="203"/>
                </a:lnTo>
                <a:lnTo>
                  <a:pt x="188" y="202"/>
                </a:lnTo>
                <a:lnTo>
                  <a:pt x="189" y="202"/>
                </a:lnTo>
                <a:lnTo>
                  <a:pt x="188" y="202"/>
                </a:lnTo>
                <a:lnTo>
                  <a:pt x="188" y="201"/>
                </a:lnTo>
                <a:lnTo>
                  <a:pt x="187" y="201"/>
                </a:lnTo>
                <a:lnTo>
                  <a:pt x="186" y="201"/>
                </a:lnTo>
                <a:lnTo>
                  <a:pt x="185" y="201"/>
                </a:lnTo>
                <a:lnTo>
                  <a:pt x="184" y="201"/>
                </a:lnTo>
                <a:lnTo>
                  <a:pt x="182" y="200"/>
                </a:lnTo>
                <a:lnTo>
                  <a:pt x="181" y="200"/>
                </a:lnTo>
                <a:lnTo>
                  <a:pt x="181" y="199"/>
                </a:lnTo>
                <a:lnTo>
                  <a:pt x="180" y="199"/>
                </a:lnTo>
                <a:lnTo>
                  <a:pt x="180" y="198"/>
                </a:lnTo>
                <a:lnTo>
                  <a:pt x="179" y="197"/>
                </a:lnTo>
                <a:lnTo>
                  <a:pt x="179" y="196"/>
                </a:lnTo>
                <a:lnTo>
                  <a:pt x="178" y="192"/>
                </a:lnTo>
                <a:lnTo>
                  <a:pt x="178" y="191"/>
                </a:lnTo>
                <a:lnTo>
                  <a:pt x="178" y="190"/>
                </a:lnTo>
                <a:lnTo>
                  <a:pt x="178" y="189"/>
                </a:lnTo>
                <a:lnTo>
                  <a:pt x="179" y="188"/>
                </a:lnTo>
                <a:lnTo>
                  <a:pt x="179" y="187"/>
                </a:lnTo>
                <a:lnTo>
                  <a:pt x="180" y="184"/>
                </a:lnTo>
                <a:lnTo>
                  <a:pt x="180" y="183"/>
                </a:lnTo>
                <a:lnTo>
                  <a:pt x="179" y="183"/>
                </a:lnTo>
                <a:lnTo>
                  <a:pt x="179" y="182"/>
                </a:lnTo>
                <a:lnTo>
                  <a:pt x="178" y="181"/>
                </a:lnTo>
                <a:lnTo>
                  <a:pt x="178" y="180"/>
                </a:lnTo>
                <a:lnTo>
                  <a:pt x="179" y="180"/>
                </a:lnTo>
                <a:lnTo>
                  <a:pt x="180" y="179"/>
                </a:lnTo>
                <a:lnTo>
                  <a:pt x="180" y="178"/>
                </a:lnTo>
                <a:lnTo>
                  <a:pt x="179" y="178"/>
                </a:lnTo>
                <a:lnTo>
                  <a:pt x="179" y="177"/>
                </a:lnTo>
                <a:lnTo>
                  <a:pt x="178" y="177"/>
                </a:lnTo>
                <a:lnTo>
                  <a:pt x="178" y="176"/>
                </a:lnTo>
                <a:lnTo>
                  <a:pt x="177" y="176"/>
                </a:lnTo>
                <a:lnTo>
                  <a:pt x="176" y="176"/>
                </a:lnTo>
                <a:lnTo>
                  <a:pt x="175" y="176"/>
                </a:lnTo>
                <a:lnTo>
                  <a:pt x="171" y="175"/>
                </a:lnTo>
                <a:lnTo>
                  <a:pt x="171" y="176"/>
                </a:lnTo>
                <a:lnTo>
                  <a:pt x="170" y="176"/>
                </a:lnTo>
                <a:lnTo>
                  <a:pt x="169" y="176"/>
                </a:lnTo>
                <a:lnTo>
                  <a:pt x="168" y="177"/>
                </a:lnTo>
                <a:lnTo>
                  <a:pt x="166" y="178"/>
                </a:lnTo>
                <a:lnTo>
                  <a:pt x="165" y="179"/>
                </a:lnTo>
                <a:lnTo>
                  <a:pt x="165" y="180"/>
                </a:lnTo>
                <a:lnTo>
                  <a:pt x="164" y="181"/>
                </a:lnTo>
                <a:lnTo>
                  <a:pt x="164" y="182"/>
                </a:lnTo>
                <a:lnTo>
                  <a:pt x="163" y="182"/>
                </a:lnTo>
                <a:lnTo>
                  <a:pt x="163" y="183"/>
                </a:lnTo>
                <a:lnTo>
                  <a:pt x="162" y="183"/>
                </a:lnTo>
                <a:lnTo>
                  <a:pt x="161" y="183"/>
                </a:lnTo>
                <a:lnTo>
                  <a:pt x="160" y="182"/>
                </a:lnTo>
                <a:lnTo>
                  <a:pt x="160" y="181"/>
                </a:lnTo>
                <a:lnTo>
                  <a:pt x="159" y="179"/>
                </a:lnTo>
                <a:lnTo>
                  <a:pt x="158" y="176"/>
                </a:lnTo>
                <a:lnTo>
                  <a:pt x="159" y="175"/>
                </a:lnTo>
                <a:lnTo>
                  <a:pt x="158" y="173"/>
                </a:lnTo>
                <a:lnTo>
                  <a:pt x="158" y="172"/>
                </a:lnTo>
                <a:lnTo>
                  <a:pt x="158" y="171"/>
                </a:lnTo>
                <a:lnTo>
                  <a:pt x="157" y="171"/>
                </a:lnTo>
                <a:lnTo>
                  <a:pt x="157" y="170"/>
                </a:lnTo>
                <a:lnTo>
                  <a:pt x="156" y="170"/>
                </a:lnTo>
                <a:lnTo>
                  <a:pt x="157" y="170"/>
                </a:lnTo>
                <a:lnTo>
                  <a:pt x="157" y="169"/>
                </a:lnTo>
                <a:lnTo>
                  <a:pt x="156" y="169"/>
                </a:lnTo>
                <a:lnTo>
                  <a:pt x="155" y="168"/>
                </a:lnTo>
                <a:lnTo>
                  <a:pt x="155" y="167"/>
                </a:lnTo>
                <a:lnTo>
                  <a:pt x="156" y="167"/>
                </a:lnTo>
                <a:lnTo>
                  <a:pt x="157" y="167"/>
                </a:lnTo>
                <a:lnTo>
                  <a:pt x="157" y="166"/>
                </a:lnTo>
                <a:lnTo>
                  <a:pt x="157" y="165"/>
                </a:lnTo>
                <a:lnTo>
                  <a:pt x="158" y="165"/>
                </a:lnTo>
                <a:lnTo>
                  <a:pt x="158" y="164"/>
                </a:lnTo>
                <a:lnTo>
                  <a:pt x="159" y="164"/>
                </a:lnTo>
                <a:lnTo>
                  <a:pt x="158" y="164"/>
                </a:lnTo>
                <a:lnTo>
                  <a:pt x="157" y="163"/>
                </a:lnTo>
                <a:lnTo>
                  <a:pt x="156" y="163"/>
                </a:lnTo>
                <a:lnTo>
                  <a:pt x="156" y="162"/>
                </a:lnTo>
                <a:lnTo>
                  <a:pt x="155" y="162"/>
                </a:lnTo>
                <a:lnTo>
                  <a:pt x="154" y="161"/>
                </a:lnTo>
                <a:lnTo>
                  <a:pt x="153" y="161"/>
                </a:lnTo>
                <a:lnTo>
                  <a:pt x="153" y="159"/>
                </a:lnTo>
                <a:lnTo>
                  <a:pt x="153" y="158"/>
                </a:lnTo>
                <a:lnTo>
                  <a:pt x="152" y="158"/>
                </a:lnTo>
                <a:lnTo>
                  <a:pt x="151" y="158"/>
                </a:lnTo>
                <a:lnTo>
                  <a:pt x="149" y="159"/>
                </a:lnTo>
                <a:lnTo>
                  <a:pt x="148" y="159"/>
                </a:lnTo>
                <a:lnTo>
                  <a:pt x="146" y="159"/>
                </a:lnTo>
                <a:lnTo>
                  <a:pt x="145" y="160"/>
                </a:lnTo>
                <a:lnTo>
                  <a:pt x="141" y="162"/>
                </a:lnTo>
                <a:lnTo>
                  <a:pt x="140" y="162"/>
                </a:lnTo>
                <a:lnTo>
                  <a:pt x="141" y="161"/>
                </a:lnTo>
                <a:lnTo>
                  <a:pt x="142" y="159"/>
                </a:lnTo>
                <a:lnTo>
                  <a:pt x="144" y="156"/>
                </a:lnTo>
                <a:lnTo>
                  <a:pt x="145" y="155"/>
                </a:lnTo>
                <a:lnTo>
                  <a:pt x="145" y="153"/>
                </a:lnTo>
                <a:lnTo>
                  <a:pt x="147" y="151"/>
                </a:lnTo>
                <a:lnTo>
                  <a:pt x="150" y="151"/>
                </a:lnTo>
                <a:lnTo>
                  <a:pt x="150" y="150"/>
                </a:lnTo>
                <a:lnTo>
                  <a:pt x="150" y="149"/>
                </a:lnTo>
                <a:lnTo>
                  <a:pt x="149" y="149"/>
                </a:lnTo>
                <a:lnTo>
                  <a:pt x="148" y="148"/>
                </a:lnTo>
                <a:lnTo>
                  <a:pt x="148" y="147"/>
                </a:lnTo>
                <a:lnTo>
                  <a:pt x="148" y="146"/>
                </a:lnTo>
                <a:lnTo>
                  <a:pt x="148" y="145"/>
                </a:lnTo>
                <a:lnTo>
                  <a:pt x="147" y="145"/>
                </a:lnTo>
                <a:lnTo>
                  <a:pt x="147" y="144"/>
                </a:lnTo>
                <a:lnTo>
                  <a:pt x="146" y="143"/>
                </a:lnTo>
                <a:lnTo>
                  <a:pt x="146" y="142"/>
                </a:lnTo>
                <a:lnTo>
                  <a:pt x="146" y="141"/>
                </a:lnTo>
                <a:lnTo>
                  <a:pt x="146" y="140"/>
                </a:lnTo>
                <a:lnTo>
                  <a:pt x="147" y="140"/>
                </a:lnTo>
                <a:lnTo>
                  <a:pt x="146" y="139"/>
                </a:lnTo>
                <a:lnTo>
                  <a:pt x="146" y="138"/>
                </a:lnTo>
                <a:lnTo>
                  <a:pt x="145" y="138"/>
                </a:lnTo>
                <a:lnTo>
                  <a:pt x="144" y="138"/>
                </a:lnTo>
                <a:lnTo>
                  <a:pt x="143" y="138"/>
                </a:lnTo>
                <a:lnTo>
                  <a:pt x="143" y="137"/>
                </a:lnTo>
                <a:lnTo>
                  <a:pt x="144" y="136"/>
                </a:lnTo>
                <a:lnTo>
                  <a:pt x="143" y="135"/>
                </a:lnTo>
                <a:lnTo>
                  <a:pt x="142" y="135"/>
                </a:lnTo>
                <a:lnTo>
                  <a:pt x="141" y="136"/>
                </a:lnTo>
                <a:lnTo>
                  <a:pt x="141" y="137"/>
                </a:lnTo>
                <a:lnTo>
                  <a:pt x="140" y="137"/>
                </a:lnTo>
                <a:lnTo>
                  <a:pt x="140" y="136"/>
                </a:lnTo>
                <a:lnTo>
                  <a:pt x="140" y="135"/>
                </a:lnTo>
                <a:lnTo>
                  <a:pt x="140" y="134"/>
                </a:lnTo>
                <a:lnTo>
                  <a:pt x="141" y="133"/>
                </a:lnTo>
                <a:lnTo>
                  <a:pt x="140" y="133"/>
                </a:lnTo>
                <a:lnTo>
                  <a:pt x="140" y="132"/>
                </a:lnTo>
                <a:lnTo>
                  <a:pt x="140" y="133"/>
                </a:lnTo>
                <a:lnTo>
                  <a:pt x="139" y="133"/>
                </a:lnTo>
                <a:lnTo>
                  <a:pt x="139" y="132"/>
                </a:lnTo>
                <a:lnTo>
                  <a:pt x="140" y="132"/>
                </a:lnTo>
                <a:lnTo>
                  <a:pt x="142" y="132"/>
                </a:lnTo>
                <a:lnTo>
                  <a:pt x="143" y="131"/>
                </a:lnTo>
                <a:lnTo>
                  <a:pt x="143" y="130"/>
                </a:lnTo>
                <a:lnTo>
                  <a:pt x="144" y="130"/>
                </a:lnTo>
                <a:lnTo>
                  <a:pt x="146" y="130"/>
                </a:lnTo>
                <a:lnTo>
                  <a:pt x="146" y="129"/>
                </a:lnTo>
                <a:lnTo>
                  <a:pt x="147" y="127"/>
                </a:lnTo>
                <a:lnTo>
                  <a:pt x="147" y="126"/>
                </a:lnTo>
                <a:lnTo>
                  <a:pt x="148" y="126"/>
                </a:lnTo>
                <a:lnTo>
                  <a:pt x="148" y="125"/>
                </a:lnTo>
                <a:lnTo>
                  <a:pt x="148" y="124"/>
                </a:lnTo>
                <a:lnTo>
                  <a:pt x="148" y="122"/>
                </a:lnTo>
                <a:lnTo>
                  <a:pt x="148" y="121"/>
                </a:lnTo>
                <a:lnTo>
                  <a:pt x="148" y="120"/>
                </a:lnTo>
                <a:lnTo>
                  <a:pt x="148" y="119"/>
                </a:lnTo>
                <a:lnTo>
                  <a:pt x="147" y="119"/>
                </a:lnTo>
                <a:lnTo>
                  <a:pt x="147" y="118"/>
                </a:lnTo>
                <a:lnTo>
                  <a:pt x="146" y="118"/>
                </a:lnTo>
                <a:lnTo>
                  <a:pt x="146" y="117"/>
                </a:lnTo>
                <a:lnTo>
                  <a:pt x="146" y="116"/>
                </a:lnTo>
                <a:lnTo>
                  <a:pt x="146" y="115"/>
                </a:lnTo>
                <a:lnTo>
                  <a:pt x="145" y="115"/>
                </a:lnTo>
                <a:lnTo>
                  <a:pt x="144" y="114"/>
                </a:lnTo>
                <a:lnTo>
                  <a:pt x="144" y="113"/>
                </a:lnTo>
                <a:lnTo>
                  <a:pt x="143" y="111"/>
                </a:lnTo>
                <a:lnTo>
                  <a:pt x="142" y="111"/>
                </a:lnTo>
                <a:lnTo>
                  <a:pt x="141" y="110"/>
                </a:lnTo>
                <a:lnTo>
                  <a:pt x="140" y="110"/>
                </a:lnTo>
                <a:lnTo>
                  <a:pt x="139" y="109"/>
                </a:lnTo>
                <a:lnTo>
                  <a:pt x="136" y="108"/>
                </a:lnTo>
                <a:lnTo>
                  <a:pt x="135" y="107"/>
                </a:lnTo>
                <a:lnTo>
                  <a:pt x="135" y="106"/>
                </a:lnTo>
                <a:lnTo>
                  <a:pt x="134" y="106"/>
                </a:lnTo>
                <a:lnTo>
                  <a:pt x="134" y="105"/>
                </a:lnTo>
                <a:lnTo>
                  <a:pt x="134" y="104"/>
                </a:lnTo>
                <a:lnTo>
                  <a:pt x="134" y="103"/>
                </a:lnTo>
                <a:lnTo>
                  <a:pt x="134" y="102"/>
                </a:lnTo>
                <a:lnTo>
                  <a:pt x="134" y="101"/>
                </a:lnTo>
                <a:lnTo>
                  <a:pt x="134" y="100"/>
                </a:lnTo>
                <a:lnTo>
                  <a:pt x="134" y="99"/>
                </a:lnTo>
                <a:lnTo>
                  <a:pt x="134" y="98"/>
                </a:lnTo>
                <a:lnTo>
                  <a:pt x="133" y="96"/>
                </a:lnTo>
                <a:lnTo>
                  <a:pt x="133" y="95"/>
                </a:lnTo>
                <a:lnTo>
                  <a:pt x="132" y="94"/>
                </a:lnTo>
                <a:lnTo>
                  <a:pt x="131" y="93"/>
                </a:lnTo>
                <a:lnTo>
                  <a:pt x="130" y="93"/>
                </a:lnTo>
                <a:lnTo>
                  <a:pt x="129" y="93"/>
                </a:lnTo>
                <a:lnTo>
                  <a:pt x="128" y="92"/>
                </a:lnTo>
                <a:lnTo>
                  <a:pt x="127" y="91"/>
                </a:lnTo>
                <a:lnTo>
                  <a:pt x="127" y="90"/>
                </a:lnTo>
                <a:lnTo>
                  <a:pt x="126" y="90"/>
                </a:lnTo>
                <a:lnTo>
                  <a:pt x="126" y="89"/>
                </a:lnTo>
                <a:lnTo>
                  <a:pt x="125" y="88"/>
                </a:lnTo>
                <a:lnTo>
                  <a:pt x="124" y="87"/>
                </a:lnTo>
                <a:lnTo>
                  <a:pt x="125" y="86"/>
                </a:lnTo>
                <a:lnTo>
                  <a:pt x="125" y="85"/>
                </a:lnTo>
                <a:lnTo>
                  <a:pt x="124" y="83"/>
                </a:lnTo>
                <a:lnTo>
                  <a:pt x="121" y="81"/>
                </a:lnTo>
                <a:lnTo>
                  <a:pt x="121" y="80"/>
                </a:lnTo>
                <a:lnTo>
                  <a:pt x="121" y="79"/>
                </a:lnTo>
                <a:lnTo>
                  <a:pt x="122" y="79"/>
                </a:lnTo>
                <a:lnTo>
                  <a:pt x="122" y="78"/>
                </a:lnTo>
                <a:lnTo>
                  <a:pt x="121" y="76"/>
                </a:lnTo>
                <a:lnTo>
                  <a:pt x="119" y="74"/>
                </a:lnTo>
                <a:lnTo>
                  <a:pt x="117" y="70"/>
                </a:lnTo>
                <a:lnTo>
                  <a:pt x="117" y="69"/>
                </a:lnTo>
                <a:lnTo>
                  <a:pt x="117" y="68"/>
                </a:lnTo>
                <a:lnTo>
                  <a:pt x="117" y="67"/>
                </a:lnTo>
                <a:lnTo>
                  <a:pt x="118" y="67"/>
                </a:lnTo>
                <a:lnTo>
                  <a:pt x="120" y="68"/>
                </a:lnTo>
                <a:lnTo>
                  <a:pt x="121" y="67"/>
                </a:lnTo>
                <a:lnTo>
                  <a:pt x="121" y="66"/>
                </a:lnTo>
                <a:lnTo>
                  <a:pt x="121" y="65"/>
                </a:lnTo>
                <a:lnTo>
                  <a:pt x="119" y="65"/>
                </a:lnTo>
                <a:lnTo>
                  <a:pt x="118" y="64"/>
                </a:lnTo>
                <a:lnTo>
                  <a:pt x="117" y="64"/>
                </a:lnTo>
                <a:lnTo>
                  <a:pt x="116" y="64"/>
                </a:lnTo>
                <a:lnTo>
                  <a:pt x="116" y="63"/>
                </a:lnTo>
                <a:lnTo>
                  <a:pt x="115" y="64"/>
                </a:lnTo>
                <a:lnTo>
                  <a:pt x="115" y="65"/>
                </a:lnTo>
                <a:lnTo>
                  <a:pt x="115" y="66"/>
                </a:lnTo>
                <a:lnTo>
                  <a:pt x="115" y="67"/>
                </a:lnTo>
                <a:lnTo>
                  <a:pt x="114" y="66"/>
                </a:lnTo>
                <a:lnTo>
                  <a:pt x="113" y="66"/>
                </a:lnTo>
                <a:lnTo>
                  <a:pt x="112" y="66"/>
                </a:lnTo>
                <a:lnTo>
                  <a:pt x="111" y="66"/>
                </a:lnTo>
                <a:lnTo>
                  <a:pt x="110" y="64"/>
                </a:lnTo>
                <a:lnTo>
                  <a:pt x="109" y="64"/>
                </a:lnTo>
                <a:lnTo>
                  <a:pt x="109" y="65"/>
                </a:lnTo>
                <a:lnTo>
                  <a:pt x="108" y="65"/>
                </a:lnTo>
                <a:lnTo>
                  <a:pt x="107" y="65"/>
                </a:lnTo>
                <a:lnTo>
                  <a:pt x="106" y="65"/>
                </a:lnTo>
                <a:lnTo>
                  <a:pt x="105" y="65"/>
                </a:lnTo>
                <a:lnTo>
                  <a:pt x="104" y="64"/>
                </a:lnTo>
                <a:lnTo>
                  <a:pt x="103" y="64"/>
                </a:lnTo>
                <a:lnTo>
                  <a:pt x="102" y="65"/>
                </a:lnTo>
                <a:lnTo>
                  <a:pt x="102" y="66"/>
                </a:lnTo>
                <a:lnTo>
                  <a:pt x="99" y="67"/>
                </a:lnTo>
                <a:lnTo>
                  <a:pt x="98" y="67"/>
                </a:lnTo>
                <a:lnTo>
                  <a:pt x="97" y="68"/>
                </a:lnTo>
                <a:lnTo>
                  <a:pt x="96" y="68"/>
                </a:lnTo>
                <a:lnTo>
                  <a:pt x="95" y="69"/>
                </a:lnTo>
                <a:lnTo>
                  <a:pt x="95" y="70"/>
                </a:lnTo>
                <a:lnTo>
                  <a:pt x="95" y="71"/>
                </a:lnTo>
                <a:lnTo>
                  <a:pt x="95" y="72"/>
                </a:lnTo>
                <a:lnTo>
                  <a:pt x="95" y="73"/>
                </a:lnTo>
                <a:lnTo>
                  <a:pt x="94" y="73"/>
                </a:lnTo>
                <a:lnTo>
                  <a:pt x="93" y="73"/>
                </a:lnTo>
                <a:lnTo>
                  <a:pt x="90" y="72"/>
                </a:lnTo>
                <a:lnTo>
                  <a:pt x="88" y="70"/>
                </a:lnTo>
                <a:lnTo>
                  <a:pt x="87" y="69"/>
                </a:lnTo>
                <a:lnTo>
                  <a:pt x="87" y="68"/>
                </a:lnTo>
                <a:lnTo>
                  <a:pt x="86" y="68"/>
                </a:lnTo>
                <a:lnTo>
                  <a:pt x="85" y="68"/>
                </a:lnTo>
                <a:lnTo>
                  <a:pt x="84" y="69"/>
                </a:lnTo>
                <a:lnTo>
                  <a:pt x="83" y="70"/>
                </a:lnTo>
                <a:lnTo>
                  <a:pt x="82" y="71"/>
                </a:lnTo>
                <a:lnTo>
                  <a:pt x="81" y="72"/>
                </a:lnTo>
                <a:lnTo>
                  <a:pt x="80" y="73"/>
                </a:lnTo>
                <a:lnTo>
                  <a:pt x="79" y="73"/>
                </a:lnTo>
                <a:lnTo>
                  <a:pt x="78" y="73"/>
                </a:lnTo>
                <a:lnTo>
                  <a:pt x="78" y="74"/>
                </a:lnTo>
                <a:lnTo>
                  <a:pt x="77" y="74"/>
                </a:lnTo>
                <a:lnTo>
                  <a:pt x="76" y="74"/>
                </a:lnTo>
                <a:lnTo>
                  <a:pt x="75" y="75"/>
                </a:lnTo>
                <a:lnTo>
                  <a:pt x="73" y="75"/>
                </a:lnTo>
                <a:lnTo>
                  <a:pt x="73" y="76"/>
                </a:lnTo>
                <a:lnTo>
                  <a:pt x="74" y="76"/>
                </a:lnTo>
                <a:lnTo>
                  <a:pt x="74" y="77"/>
                </a:lnTo>
                <a:lnTo>
                  <a:pt x="75" y="78"/>
                </a:lnTo>
                <a:lnTo>
                  <a:pt x="75" y="79"/>
                </a:lnTo>
                <a:lnTo>
                  <a:pt x="74" y="79"/>
                </a:lnTo>
                <a:lnTo>
                  <a:pt x="74" y="80"/>
                </a:lnTo>
                <a:lnTo>
                  <a:pt x="73" y="80"/>
                </a:lnTo>
                <a:lnTo>
                  <a:pt x="73" y="81"/>
                </a:lnTo>
                <a:lnTo>
                  <a:pt x="72" y="81"/>
                </a:lnTo>
                <a:lnTo>
                  <a:pt x="71" y="81"/>
                </a:lnTo>
                <a:lnTo>
                  <a:pt x="71" y="80"/>
                </a:lnTo>
                <a:lnTo>
                  <a:pt x="70" y="80"/>
                </a:lnTo>
                <a:lnTo>
                  <a:pt x="69" y="80"/>
                </a:lnTo>
                <a:lnTo>
                  <a:pt x="68" y="80"/>
                </a:lnTo>
                <a:lnTo>
                  <a:pt x="68" y="79"/>
                </a:lnTo>
                <a:lnTo>
                  <a:pt x="68" y="78"/>
                </a:lnTo>
                <a:lnTo>
                  <a:pt x="68" y="77"/>
                </a:lnTo>
                <a:lnTo>
                  <a:pt x="67" y="77"/>
                </a:lnTo>
                <a:lnTo>
                  <a:pt x="66" y="77"/>
                </a:lnTo>
                <a:lnTo>
                  <a:pt x="66" y="76"/>
                </a:lnTo>
                <a:lnTo>
                  <a:pt x="65" y="76"/>
                </a:lnTo>
                <a:lnTo>
                  <a:pt x="65" y="77"/>
                </a:lnTo>
                <a:lnTo>
                  <a:pt x="64" y="77"/>
                </a:lnTo>
                <a:lnTo>
                  <a:pt x="64" y="76"/>
                </a:lnTo>
                <a:lnTo>
                  <a:pt x="63" y="75"/>
                </a:lnTo>
                <a:lnTo>
                  <a:pt x="62" y="75"/>
                </a:lnTo>
                <a:lnTo>
                  <a:pt x="62" y="74"/>
                </a:lnTo>
                <a:lnTo>
                  <a:pt x="62" y="75"/>
                </a:lnTo>
                <a:lnTo>
                  <a:pt x="61" y="75"/>
                </a:lnTo>
                <a:lnTo>
                  <a:pt x="60" y="75"/>
                </a:lnTo>
                <a:lnTo>
                  <a:pt x="60" y="76"/>
                </a:lnTo>
                <a:lnTo>
                  <a:pt x="61" y="76"/>
                </a:lnTo>
                <a:lnTo>
                  <a:pt x="60" y="76"/>
                </a:lnTo>
                <a:lnTo>
                  <a:pt x="59" y="76"/>
                </a:lnTo>
                <a:lnTo>
                  <a:pt x="58" y="76"/>
                </a:lnTo>
                <a:lnTo>
                  <a:pt x="58" y="77"/>
                </a:lnTo>
                <a:lnTo>
                  <a:pt x="57" y="77"/>
                </a:lnTo>
                <a:lnTo>
                  <a:pt x="56" y="77"/>
                </a:lnTo>
                <a:lnTo>
                  <a:pt x="56" y="76"/>
                </a:lnTo>
                <a:lnTo>
                  <a:pt x="55" y="76"/>
                </a:lnTo>
                <a:lnTo>
                  <a:pt x="55" y="75"/>
                </a:lnTo>
                <a:lnTo>
                  <a:pt x="54" y="75"/>
                </a:lnTo>
                <a:lnTo>
                  <a:pt x="53" y="75"/>
                </a:lnTo>
                <a:lnTo>
                  <a:pt x="52" y="75"/>
                </a:lnTo>
                <a:lnTo>
                  <a:pt x="52" y="76"/>
                </a:lnTo>
                <a:lnTo>
                  <a:pt x="53" y="76"/>
                </a:lnTo>
                <a:lnTo>
                  <a:pt x="53" y="77"/>
                </a:lnTo>
                <a:lnTo>
                  <a:pt x="54" y="77"/>
                </a:lnTo>
                <a:lnTo>
                  <a:pt x="54" y="78"/>
                </a:lnTo>
                <a:lnTo>
                  <a:pt x="54" y="79"/>
                </a:lnTo>
                <a:lnTo>
                  <a:pt x="54" y="80"/>
                </a:lnTo>
                <a:lnTo>
                  <a:pt x="53" y="80"/>
                </a:lnTo>
                <a:lnTo>
                  <a:pt x="52" y="80"/>
                </a:lnTo>
                <a:lnTo>
                  <a:pt x="51" y="80"/>
                </a:lnTo>
                <a:lnTo>
                  <a:pt x="50" y="80"/>
                </a:lnTo>
                <a:lnTo>
                  <a:pt x="49" y="80"/>
                </a:lnTo>
                <a:lnTo>
                  <a:pt x="48" y="80"/>
                </a:lnTo>
                <a:lnTo>
                  <a:pt x="48" y="81"/>
                </a:lnTo>
                <a:lnTo>
                  <a:pt x="48" y="82"/>
                </a:lnTo>
                <a:lnTo>
                  <a:pt x="49" y="82"/>
                </a:lnTo>
                <a:lnTo>
                  <a:pt x="49" y="83"/>
                </a:lnTo>
                <a:lnTo>
                  <a:pt x="49" y="84"/>
                </a:lnTo>
                <a:lnTo>
                  <a:pt x="49" y="85"/>
                </a:lnTo>
                <a:lnTo>
                  <a:pt x="49" y="86"/>
                </a:lnTo>
                <a:lnTo>
                  <a:pt x="50" y="86"/>
                </a:lnTo>
                <a:lnTo>
                  <a:pt x="51" y="86"/>
                </a:lnTo>
                <a:lnTo>
                  <a:pt x="51" y="85"/>
                </a:lnTo>
                <a:lnTo>
                  <a:pt x="52" y="85"/>
                </a:lnTo>
                <a:lnTo>
                  <a:pt x="52" y="84"/>
                </a:lnTo>
                <a:lnTo>
                  <a:pt x="53" y="84"/>
                </a:lnTo>
                <a:lnTo>
                  <a:pt x="54" y="84"/>
                </a:lnTo>
                <a:lnTo>
                  <a:pt x="54" y="83"/>
                </a:lnTo>
                <a:lnTo>
                  <a:pt x="55" y="83"/>
                </a:lnTo>
                <a:lnTo>
                  <a:pt x="56" y="83"/>
                </a:lnTo>
                <a:lnTo>
                  <a:pt x="57" y="83"/>
                </a:lnTo>
                <a:lnTo>
                  <a:pt x="58" y="83"/>
                </a:lnTo>
                <a:lnTo>
                  <a:pt x="59" y="83"/>
                </a:lnTo>
                <a:lnTo>
                  <a:pt x="59" y="84"/>
                </a:lnTo>
                <a:lnTo>
                  <a:pt x="59" y="85"/>
                </a:lnTo>
                <a:lnTo>
                  <a:pt x="59" y="86"/>
                </a:lnTo>
                <a:lnTo>
                  <a:pt x="58" y="86"/>
                </a:lnTo>
                <a:lnTo>
                  <a:pt x="57" y="87"/>
                </a:lnTo>
                <a:lnTo>
                  <a:pt x="56" y="87"/>
                </a:lnTo>
                <a:lnTo>
                  <a:pt x="55" y="87"/>
                </a:lnTo>
                <a:lnTo>
                  <a:pt x="55" y="88"/>
                </a:lnTo>
                <a:lnTo>
                  <a:pt x="55" y="89"/>
                </a:lnTo>
                <a:lnTo>
                  <a:pt x="54" y="89"/>
                </a:lnTo>
                <a:lnTo>
                  <a:pt x="54" y="90"/>
                </a:lnTo>
                <a:lnTo>
                  <a:pt x="54" y="91"/>
                </a:lnTo>
                <a:lnTo>
                  <a:pt x="53" y="91"/>
                </a:lnTo>
                <a:lnTo>
                  <a:pt x="53" y="92"/>
                </a:lnTo>
                <a:lnTo>
                  <a:pt x="52" y="92"/>
                </a:lnTo>
                <a:lnTo>
                  <a:pt x="52" y="93"/>
                </a:lnTo>
                <a:lnTo>
                  <a:pt x="52" y="94"/>
                </a:lnTo>
                <a:lnTo>
                  <a:pt x="52" y="95"/>
                </a:lnTo>
                <a:lnTo>
                  <a:pt x="52" y="96"/>
                </a:lnTo>
                <a:lnTo>
                  <a:pt x="51" y="96"/>
                </a:lnTo>
                <a:lnTo>
                  <a:pt x="51" y="97"/>
                </a:lnTo>
                <a:lnTo>
                  <a:pt x="50" y="97"/>
                </a:lnTo>
                <a:lnTo>
                  <a:pt x="50" y="98"/>
                </a:lnTo>
                <a:lnTo>
                  <a:pt x="50" y="99"/>
                </a:lnTo>
                <a:lnTo>
                  <a:pt x="49" y="99"/>
                </a:lnTo>
                <a:lnTo>
                  <a:pt x="48" y="99"/>
                </a:lnTo>
                <a:lnTo>
                  <a:pt x="47" y="99"/>
                </a:lnTo>
                <a:lnTo>
                  <a:pt x="46" y="99"/>
                </a:lnTo>
                <a:lnTo>
                  <a:pt x="46" y="100"/>
                </a:lnTo>
                <a:lnTo>
                  <a:pt x="45" y="100"/>
                </a:lnTo>
                <a:lnTo>
                  <a:pt x="45" y="101"/>
                </a:lnTo>
                <a:lnTo>
                  <a:pt x="45" y="102"/>
                </a:lnTo>
                <a:lnTo>
                  <a:pt x="45" y="103"/>
                </a:lnTo>
                <a:lnTo>
                  <a:pt x="44" y="103"/>
                </a:lnTo>
                <a:lnTo>
                  <a:pt x="44" y="104"/>
                </a:lnTo>
                <a:lnTo>
                  <a:pt x="45" y="104"/>
                </a:lnTo>
                <a:lnTo>
                  <a:pt x="45" y="105"/>
                </a:lnTo>
                <a:lnTo>
                  <a:pt x="46" y="106"/>
                </a:lnTo>
                <a:lnTo>
                  <a:pt x="47" y="106"/>
                </a:lnTo>
                <a:lnTo>
                  <a:pt x="48" y="106"/>
                </a:lnTo>
                <a:lnTo>
                  <a:pt x="49" y="106"/>
                </a:lnTo>
                <a:lnTo>
                  <a:pt x="49" y="107"/>
                </a:lnTo>
                <a:lnTo>
                  <a:pt x="49" y="108"/>
                </a:lnTo>
                <a:lnTo>
                  <a:pt x="49" y="109"/>
                </a:lnTo>
                <a:lnTo>
                  <a:pt x="48" y="109"/>
                </a:lnTo>
                <a:lnTo>
                  <a:pt x="48" y="110"/>
                </a:lnTo>
                <a:lnTo>
                  <a:pt x="47" y="110"/>
                </a:lnTo>
                <a:lnTo>
                  <a:pt x="47" y="111"/>
                </a:lnTo>
                <a:lnTo>
                  <a:pt x="46" y="111"/>
                </a:lnTo>
                <a:lnTo>
                  <a:pt x="46" y="112"/>
                </a:lnTo>
                <a:lnTo>
                  <a:pt x="45" y="112"/>
                </a:lnTo>
                <a:lnTo>
                  <a:pt x="44" y="112"/>
                </a:lnTo>
                <a:lnTo>
                  <a:pt x="44" y="113"/>
                </a:lnTo>
                <a:lnTo>
                  <a:pt x="43" y="113"/>
                </a:lnTo>
                <a:lnTo>
                  <a:pt x="42" y="113"/>
                </a:lnTo>
                <a:lnTo>
                  <a:pt x="41" y="113"/>
                </a:lnTo>
                <a:lnTo>
                  <a:pt x="41" y="114"/>
                </a:lnTo>
                <a:lnTo>
                  <a:pt x="40" y="114"/>
                </a:lnTo>
                <a:lnTo>
                  <a:pt x="40" y="115"/>
                </a:lnTo>
                <a:lnTo>
                  <a:pt x="40" y="116"/>
                </a:lnTo>
                <a:lnTo>
                  <a:pt x="40" y="117"/>
                </a:lnTo>
                <a:lnTo>
                  <a:pt x="40" y="118"/>
                </a:lnTo>
                <a:lnTo>
                  <a:pt x="40" y="119"/>
                </a:lnTo>
                <a:lnTo>
                  <a:pt x="41" y="119"/>
                </a:lnTo>
                <a:lnTo>
                  <a:pt x="40" y="119"/>
                </a:lnTo>
                <a:lnTo>
                  <a:pt x="39" y="119"/>
                </a:lnTo>
                <a:lnTo>
                  <a:pt x="38" y="119"/>
                </a:lnTo>
                <a:lnTo>
                  <a:pt x="37" y="119"/>
                </a:lnTo>
                <a:lnTo>
                  <a:pt x="36" y="119"/>
                </a:lnTo>
                <a:lnTo>
                  <a:pt x="35" y="119"/>
                </a:lnTo>
                <a:lnTo>
                  <a:pt x="34" y="119"/>
                </a:lnTo>
                <a:lnTo>
                  <a:pt x="33" y="119"/>
                </a:lnTo>
                <a:lnTo>
                  <a:pt x="33" y="120"/>
                </a:lnTo>
                <a:lnTo>
                  <a:pt x="33" y="121"/>
                </a:lnTo>
                <a:lnTo>
                  <a:pt x="33" y="122"/>
                </a:lnTo>
                <a:lnTo>
                  <a:pt x="33" y="123"/>
                </a:lnTo>
                <a:lnTo>
                  <a:pt x="34" y="123"/>
                </a:lnTo>
                <a:lnTo>
                  <a:pt x="34" y="124"/>
                </a:lnTo>
                <a:lnTo>
                  <a:pt x="35" y="124"/>
                </a:lnTo>
                <a:lnTo>
                  <a:pt x="35" y="125"/>
                </a:lnTo>
                <a:lnTo>
                  <a:pt x="34" y="125"/>
                </a:lnTo>
                <a:lnTo>
                  <a:pt x="34" y="126"/>
                </a:lnTo>
                <a:lnTo>
                  <a:pt x="34" y="127"/>
                </a:lnTo>
                <a:lnTo>
                  <a:pt x="33" y="127"/>
                </a:lnTo>
                <a:lnTo>
                  <a:pt x="34" y="127"/>
                </a:lnTo>
                <a:lnTo>
                  <a:pt x="34" y="128"/>
                </a:lnTo>
                <a:lnTo>
                  <a:pt x="33" y="128"/>
                </a:lnTo>
                <a:lnTo>
                  <a:pt x="33" y="129"/>
                </a:lnTo>
                <a:lnTo>
                  <a:pt x="32" y="129"/>
                </a:lnTo>
                <a:lnTo>
                  <a:pt x="32" y="130"/>
                </a:lnTo>
                <a:lnTo>
                  <a:pt x="32" y="131"/>
                </a:lnTo>
                <a:lnTo>
                  <a:pt x="31" y="131"/>
                </a:lnTo>
                <a:lnTo>
                  <a:pt x="31" y="132"/>
                </a:lnTo>
                <a:lnTo>
                  <a:pt x="32" y="132"/>
                </a:lnTo>
                <a:lnTo>
                  <a:pt x="32" y="133"/>
                </a:lnTo>
                <a:lnTo>
                  <a:pt x="32" y="134"/>
                </a:lnTo>
                <a:lnTo>
                  <a:pt x="32" y="135"/>
                </a:lnTo>
                <a:lnTo>
                  <a:pt x="33" y="135"/>
                </a:lnTo>
                <a:lnTo>
                  <a:pt x="34" y="135"/>
                </a:lnTo>
                <a:lnTo>
                  <a:pt x="35" y="135"/>
                </a:lnTo>
                <a:lnTo>
                  <a:pt x="35" y="136"/>
                </a:lnTo>
                <a:lnTo>
                  <a:pt x="36" y="136"/>
                </a:lnTo>
                <a:lnTo>
                  <a:pt x="36" y="137"/>
                </a:lnTo>
                <a:lnTo>
                  <a:pt x="37" y="137"/>
                </a:lnTo>
                <a:lnTo>
                  <a:pt x="37" y="138"/>
                </a:lnTo>
                <a:lnTo>
                  <a:pt x="38" y="138"/>
                </a:lnTo>
                <a:lnTo>
                  <a:pt x="38" y="139"/>
                </a:lnTo>
                <a:lnTo>
                  <a:pt x="38" y="140"/>
                </a:lnTo>
                <a:lnTo>
                  <a:pt x="37" y="140"/>
                </a:lnTo>
                <a:lnTo>
                  <a:pt x="37" y="141"/>
                </a:lnTo>
                <a:lnTo>
                  <a:pt x="37" y="142"/>
                </a:lnTo>
                <a:lnTo>
                  <a:pt x="36" y="142"/>
                </a:lnTo>
                <a:lnTo>
                  <a:pt x="35" y="142"/>
                </a:lnTo>
                <a:lnTo>
                  <a:pt x="35" y="143"/>
                </a:lnTo>
                <a:lnTo>
                  <a:pt x="34" y="143"/>
                </a:lnTo>
                <a:lnTo>
                  <a:pt x="33" y="143"/>
                </a:lnTo>
                <a:lnTo>
                  <a:pt x="33" y="142"/>
                </a:lnTo>
                <a:lnTo>
                  <a:pt x="32" y="142"/>
                </a:lnTo>
                <a:lnTo>
                  <a:pt x="31" y="142"/>
                </a:lnTo>
                <a:lnTo>
                  <a:pt x="30" y="142"/>
                </a:lnTo>
                <a:lnTo>
                  <a:pt x="29" y="142"/>
                </a:lnTo>
                <a:lnTo>
                  <a:pt x="29" y="139"/>
                </a:lnTo>
                <a:lnTo>
                  <a:pt x="29" y="136"/>
                </a:lnTo>
                <a:lnTo>
                  <a:pt x="28" y="136"/>
                </a:lnTo>
                <a:lnTo>
                  <a:pt x="28" y="135"/>
                </a:lnTo>
                <a:lnTo>
                  <a:pt x="29" y="135"/>
                </a:lnTo>
                <a:lnTo>
                  <a:pt x="29" y="134"/>
                </a:lnTo>
                <a:lnTo>
                  <a:pt x="28" y="134"/>
                </a:lnTo>
                <a:lnTo>
                  <a:pt x="28" y="133"/>
                </a:lnTo>
                <a:lnTo>
                  <a:pt x="28" y="132"/>
                </a:lnTo>
                <a:lnTo>
                  <a:pt x="28" y="131"/>
                </a:lnTo>
                <a:lnTo>
                  <a:pt x="29" y="129"/>
                </a:lnTo>
                <a:lnTo>
                  <a:pt x="31" y="127"/>
                </a:lnTo>
                <a:lnTo>
                  <a:pt x="30" y="127"/>
                </a:lnTo>
                <a:lnTo>
                  <a:pt x="29" y="127"/>
                </a:lnTo>
                <a:lnTo>
                  <a:pt x="28" y="127"/>
                </a:lnTo>
                <a:lnTo>
                  <a:pt x="27" y="127"/>
                </a:lnTo>
                <a:lnTo>
                  <a:pt x="26" y="127"/>
                </a:lnTo>
                <a:lnTo>
                  <a:pt x="25" y="127"/>
                </a:lnTo>
                <a:lnTo>
                  <a:pt x="24" y="127"/>
                </a:lnTo>
                <a:lnTo>
                  <a:pt x="23" y="127"/>
                </a:lnTo>
                <a:lnTo>
                  <a:pt x="23" y="126"/>
                </a:lnTo>
                <a:lnTo>
                  <a:pt x="22" y="126"/>
                </a:lnTo>
                <a:lnTo>
                  <a:pt x="22" y="125"/>
                </a:lnTo>
                <a:lnTo>
                  <a:pt x="21" y="125"/>
                </a:lnTo>
                <a:lnTo>
                  <a:pt x="20" y="125"/>
                </a:lnTo>
                <a:lnTo>
                  <a:pt x="20" y="126"/>
                </a:lnTo>
                <a:lnTo>
                  <a:pt x="20" y="127"/>
                </a:lnTo>
                <a:lnTo>
                  <a:pt x="19" y="128"/>
                </a:lnTo>
                <a:lnTo>
                  <a:pt x="19" y="129"/>
                </a:lnTo>
                <a:lnTo>
                  <a:pt x="18" y="129"/>
                </a:lnTo>
                <a:lnTo>
                  <a:pt x="18" y="130"/>
                </a:lnTo>
                <a:lnTo>
                  <a:pt x="17" y="130"/>
                </a:lnTo>
                <a:lnTo>
                  <a:pt x="16" y="130"/>
                </a:lnTo>
                <a:lnTo>
                  <a:pt x="16" y="131"/>
                </a:lnTo>
                <a:lnTo>
                  <a:pt x="15" y="131"/>
                </a:lnTo>
                <a:lnTo>
                  <a:pt x="14" y="131"/>
                </a:lnTo>
                <a:lnTo>
                  <a:pt x="13" y="131"/>
                </a:lnTo>
                <a:lnTo>
                  <a:pt x="12" y="131"/>
                </a:lnTo>
                <a:lnTo>
                  <a:pt x="11" y="131"/>
                </a:lnTo>
                <a:lnTo>
                  <a:pt x="10" y="131"/>
                </a:lnTo>
                <a:lnTo>
                  <a:pt x="9" y="131"/>
                </a:lnTo>
                <a:lnTo>
                  <a:pt x="8" y="131"/>
                </a:lnTo>
                <a:lnTo>
                  <a:pt x="8" y="132"/>
                </a:lnTo>
                <a:lnTo>
                  <a:pt x="8" y="133"/>
                </a:lnTo>
                <a:lnTo>
                  <a:pt x="7" y="133"/>
                </a:lnTo>
                <a:lnTo>
                  <a:pt x="7" y="134"/>
                </a:lnTo>
                <a:lnTo>
                  <a:pt x="6" y="134"/>
                </a:lnTo>
                <a:lnTo>
                  <a:pt x="5" y="134"/>
                </a:lnTo>
                <a:lnTo>
                  <a:pt x="5" y="135"/>
                </a:lnTo>
                <a:lnTo>
                  <a:pt x="4" y="135"/>
                </a:lnTo>
                <a:lnTo>
                  <a:pt x="3" y="135"/>
                </a:lnTo>
                <a:lnTo>
                  <a:pt x="3" y="134"/>
                </a:lnTo>
                <a:lnTo>
                  <a:pt x="2" y="134"/>
                </a:lnTo>
                <a:lnTo>
                  <a:pt x="1" y="134"/>
                </a:lnTo>
                <a:lnTo>
                  <a:pt x="1" y="133"/>
                </a:lnTo>
                <a:lnTo>
                  <a:pt x="1" y="132"/>
                </a:lnTo>
                <a:lnTo>
                  <a:pt x="1" y="131"/>
                </a:lnTo>
                <a:lnTo>
                  <a:pt x="0" y="131"/>
                </a:lnTo>
                <a:lnTo>
                  <a:pt x="1" y="131"/>
                </a:lnTo>
                <a:lnTo>
                  <a:pt x="1" y="130"/>
                </a:lnTo>
                <a:lnTo>
                  <a:pt x="1" y="129"/>
                </a:lnTo>
                <a:lnTo>
                  <a:pt x="2" y="129"/>
                </a:lnTo>
                <a:lnTo>
                  <a:pt x="2" y="128"/>
                </a:lnTo>
                <a:lnTo>
                  <a:pt x="2" y="127"/>
                </a:lnTo>
                <a:lnTo>
                  <a:pt x="2" y="126"/>
                </a:lnTo>
                <a:lnTo>
                  <a:pt x="2" y="125"/>
                </a:lnTo>
                <a:lnTo>
                  <a:pt x="2" y="124"/>
                </a:lnTo>
                <a:lnTo>
                  <a:pt x="2" y="123"/>
                </a:lnTo>
                <a:lnTo>
                  <a:pt x="2" y="122"/>
                </a:lnTo>
                <a:lnTo>
                  <a:pt x="3" y="122"/>
                </a:lnTo>
                <a:lnTo>
                  <a:pt x="3" y="121"/>
                </a:lnTo>
                <a:lnTo>
                  <a:pt x="3" y="120"/>
                </a:lnTo>
                <a:lnTo>
                  <a:pt x="3" y="119"/>
                </a:lnTo>
                <a:lnTo>
                  <a:pt x="4" y="119"/>
                </a:lnTo>
                <a:lnTo>
                  <a:pt x="4" y="118"/>
                </a:lnTo>
                <a:lnTo>
                  <a:pt x="5" y="118"/>
                </a:lnTo>
                <a:lnTo>
                  <a:pt x="5" y="117"/>
                </a:lnTo>
                <a:lnTo>
                  <a:pt x="6" y="117"/>
                </a:lnTo>
                <a:lnTo>
                  <a:pt x="6" y="116"/>
                </a:lnTo>
                <a:lnTo>
                  <a:pt x="7" y="116"/>
                </a:lnTo>
                <a:lnTo>
                  <a:pt x="8" y="116"/>
                </a:lnTo>
                <a:lnTo>
                  <a:pt x="9" y="116"/>
                </a:lnTo>
                <a:lnTo>
                  <a:pt x="10" y="116"/>
                </a:lnTo>
                <a:lnTo>
                  <a:pt x="11" y="116"/>
                </a:lnTo>
                <a:lnTo>
                  <a:pt x="12" y="116"/>
                </a:lnTo>
                <a:lnTo>
                  <a:pt x="13" y="115"/>
                </a:lnTo>
                <a:lnTo>
                  <a:pt x="14" y="115"/>
                </a:lnTo>
                <a:lnTo>
                  <a:pt x="14" y="114"/>
                </a:lnTo>
                <a:lnTo>
                  <a:pt x="15" y="114"/>
                </a:lnTo>
                <a:lnTo>
                  <a:pt x="15" y="113"/>
                </a:lnTo>
                <a:lnTo>
                  <a:pt x="15" y="112"/>
                </a:lnTo>
                <a:lnTo>
                  <a:pt x="15" y="111"/>
                </a:lnTo>
                <a:lnTo>
                  <a:pt x="15" y="110"/>
                </a:lnTo>
                <a:lnTo>
                  <a:pt x="14" y="110"/>
                </a:lnTo>
                <a:lnTo>
                  <a:pt x="14" y="109"/>
                </a:lnTo>
                <a:lnTo>
                  <a:pt x="14" y="108"/>
                </a:lnTo>
                <a:lnTo>
                  <a:pt x="13" y="108"/>
                </a:lnTo>
                <a:lnTo>
                  <a:pt x="13" y="107"/>
                </a:lnTo>
                <a:lnTo>
                  <a:pt x="13" y="106"/>
                </a:lnTo>
                <a:lnTo>
                  <a:pt x="14" y="106"/>
                </a:lnTo>
                <a:lnTo>
                  <a:pt x="14" y="105"/>
                </a:lnTo>
                <a:lnTo>
                  <a:pt x="15" y="105"/>
                </a:lnTo>
                <a:lnTo>
                  <a:pt x="16" y="105"/>
                </a:lnTo>
                <a:lnTo>
                  <a:pt x="17" y="105"/>
                </a:lnTo>
                <a:lnTo>
                  <a:pt x="17" y="104"/>
                </a:lnTo>
                <a:lnTo>
                  <a:pt x="17" y="103"/>
                </a:lnTo>
                <a:lnTo>
                  <a:pt x="18" y="103"/>
                </a:lnTo>
                <a:lnTo>
                  <a:pt x="18" y="102"/>
                </a:lnTo>
                <a:lnTo>
                  <a:pt x="18" y="101"/>
                </a:lnTo>
                <a:lnTo>
                  <a:pt x="19" y="101"/>
                </a:lnTo>
                <a:lnTo>
                  <a:pt x="19" y="100"/>
                </a:lnTo>
                <a:lnTo>
                  <a:pt x="20" y="100"/>
                </a:lnTo>
                <a:lnTo>
                  <a:pt x="21" y="100"/>
                </a:lnTo>
                <a:lnTo>
                  <a:pt x="21" y="99"/>
                </a:lnTo>
                <a:lnTo>
                  <a:pt x="21" y="98"/>
                </a:lnTo>
                <a:lnTo>
                  <a:pt x="22" y="98"/>
                </a:lnTo>
                <a:lnTo>
                  <a:pt x="22" y="97"/>
                </a:lnTo>
                <a:lnTo>
                  <a:pt x="22" y="96"/>
                </a:lnTo>
                <a:lnTo>
                  <a:pt x="21" y="96"/>
                </a:lnTo>
                <a:lnTo>
                  <a:pt x="21" y="95"/>
                </a:lnTo>
                <a:lnTo>
                  <a:pt x="21" y="94"/>
                </a:lnTo>
                <a:lnTo>
                  <a:pt x="20" y="94"/>
                </a:lnTo>
                <a:lnTo>
                  <a:pt x="20" y="93"/>
                </a:lnTo>
                <a:lnTo>
                  <a:pt x="19" y="93"/>
                </a:lnTo>
                <a:lnTo>
                  <a:pt x="19" y="92"/>
                </a:lnTo>
                <a:lnTo>
                  <a:pt x="20" y="92"/>
                </a:lnTo>
                <a:lnTo>
                  <a:pt x="20" y="91"/>
                </a:lnTo>
                <a:lnTo>
                  <a:pt x="20" y="90"/>
                </a:lnTo>
                <a:lnTo>
                  <a:pt x="20" y="89"/>
                </a:lnTo>
                <a:lnTo>
                  <a:pt x="21" y="89"/>
                </a:lnTo>
                <a:lnTo>
                  <a:pt x="21" y="88"/>
                </a:lnTo>
                <a:lnTo>
                  <a:pt x="21" y="87"/>
                </a:lnTo>
                <a:lnTo>
                  <a:pt x="21" y="86"/>
                </a:lnTo>
                <a:lnTo>
                  <a:pt x="21" y="85"/>
                </a:lnTo>
                <a:lnTo>
                  <a:pt x="22" y="85"/>
                </a:lnTo>
                <a:lnTo>
                  <a:pt x="21" y="85"/>
                </a:lnTo>
                <a:lnTo>
                  <a:pt x="21" y="84"/>
                </a:lnTo>
                <a:lnTo>
                  <a:pt x="20" y="84"/>
                </a:lnTo>
                <a:lnTo>
                  <a:pt x="20" y="83"/>
                </a:lnTo>
                <a:lnTo>
                  <a:pt x="19" y="83"/>
                </a:lnTo>
                <a:lnTo>
                  <a:pt x="18" y="83"/>
                </a:lnTo>
                <a:lnTo>
                  <a:pt x="18" y="82"/>
                </a:lnTo>
                <a:lnTo>
                  <a:pt x="17" y="82"/>
                </a:lnTo>
                <a:lnTo>
                  <a:pt x="17" y="81"/>
                </a:lnTo>
                <a:lnTo>
                  <a:pt x="16" y="81"/>
                </a:lnTo>
                <a:lnTo>
                  <a:pt x="16" y="80"/>
                </a:lnTo>
                <a:lnTo>
                  <a:pt x="15" y="80"/>
                </a:lnTo>
                <a:lnTo>
                  <a:pt x="15" y="79"/>
                </a:lnTo>
                <a:lnTo>
                  <a:pt x="15" y="78"/>
                </a:lnTo>
                <a:lnTo>
                  <a:pt x="15" y="77"/>
                </a:lnTo>
                <a:lnTo>
                  <a:pt x="15" y="76"/>
                </a:lnTo>
                <a:lnTo>
                  <a:pt x="15" y="74"/>
                </a:lnTo>
                <a:lnTo>
                  <a:pt x="14" y="71"/>
                </a:lnTo>
                <a:lnTo>
                  <a:pt x="13" y="71"/>
                </a:lnTo>
                <a:lnTo>
                  <a:pt x="13" y="70"/>
                </a:lnTo>
                <a:lnTo>
                  <a:pt x="13" y="71"/>
                </a:lnTo>
                <a:lnTo>
                  <a:pt x="12" y="71"/>
                </a:lnTo>
                <a:lnTo>
                  <a:pt x="11" y="71"/>
                </a:lnTo>
                <a:lnTo>
                  <a:pt x="10" y="71"/>
                </a:lnTo>
                <a:lnTo>
                  <a:pt x="10" y="70"/>
                </a:lnTo>
                <a:lnTo>
                  <a:pt x="9" y="70"/>
                </a:lnTo>
                <a:lnTo>
                  <a:pt x="9" y="69"/>
                </a:lnTo>
                <a:lnTo>
                  <a:pt x="8" y="69"/>
                </a:lnTo>
                <a:lnTo>
                  <a:pt x="8" y="68"/>
                </a:lnTo>
                <a:lnTo>
                  <a:pt x="8" y="67"/>
                </a:lnTo>
                <a:lnTo>
                  <a:pt x="7" y="67"/>
                </a:lnTo>
                <a:lnTo>
                  <a:pt x="7" y="66"/>
                </a:lnTo>
                <a:lnTo>
                  <a:pt x="7" y="65"/>
                </a:lnTo>
                <a:lnTo>
                  <a:pt x="7" y="64"/>
                </a:lnTo>
                <a:lnTo>
                  <a:pt x="7" y="63"/>
                </a:lnTo>
                <a:lnTo>
                  <a:pt x="8" y="63"/>
                </a:lnTo>
                <a:lnTo>
                  <a:pt x="8" y="62"/>
                </a:lnTo>
                <a:lnTo>
                  <a:pt x="9" y="62"/>
                </a:lnTo>
                <a:lnTo>
                  <a:pt x="9" y="61"/>
                </a:lnTo>
                <a:lnTo>
                  <a:pt x="10" y="60"/>
                </a:lnTo>
                <a:lnTo>
                  <a:pt x="10" y="59"/>
                </a:lnTo>
                <a:lnTo>
                  <a:pt x="10" y="58"/>
                </a:lnTo>
                <a:lnTo>
                  <a:pt x="11" y="58"/>
                </a:lnTo>
                <a:lnTo>
                  <a:pt x="11" y="57"/>
                </a:lnTo>
                <a:lnTo>
                  <a:pt x="11" y="56"/>
                </a:lnTo>
                <a:lnTo>
                  <a:pt x="12" y="54"/>
                </a:lnTo>
                <a:lnTo>
                  <a:pt x="12" y="53"/>
                </a:lnTo>
                <a:lnTo>
                  <a:pt x="13" y="52"/>
                </a:lnTo>
                <a:lnTo>
                  <a:pt x="18" y="48"/>
                </a:lnTo>
                <a:lnTo>
                  <a:pt x="19" y="46"/>
                </a:lnTo>
                <a:lnTo>
                  <a:pt x="21" y="42"/>
                </a:lnTo>
                <a:lnTo>
                  <a:pt x="21" y="39"/>
                </a:lnTo>
                <a:lnTo>
                  <a:pt x="21" y="36"/>
                </a:lnTo>
                <a:lnTo>
                  <a:pt x="21" y="34"/>
                </a:lnTo>
                <a:lnTo>
                  <a:pt x="20" y="34"/>
                </a:lnTo>
                <a:lnTo>
                  <a:pt x="19" y="33"/>
                </a:lnTo>
                <a:lnTo>
                  <a:pt x="18" y="33"/>
                </a:lnTo>
                <a:lnTo>
                  <a:pt x="18" y="32"/>
                </a:lnTo>
                <a:lnTo>
                  <a:pt x="17" y="32"/>
                </a:lnTo>
                <a:lnTo>
                  <a:pt x="17" y="31"/>
                </a:lnTo>
                <a:lnTo>
                  <a:pt x="17" y="30"/>
                </a:lnTo>
                <a:lnTo>
                  <a:pt x="16" y="30"/>
                </a:lnTo>
                <a:lnTo>
                  <a:pt x="15" y="30"/>
                </a:lnTo>
                <a:lnTo>
                  <a:pt x="15" y="29"/>
                </a:lnTo>
                <a:lnTo>
                  <a:pt x="14" y="29"/>
                </a:lnTo>
                <a:lnTo>
                  <a:pt x="13" y="29"/>
                </a:lnTo>
                <a:lnTo>
                  <a:pt x="13" y="28"/>
                </a:lnTo>
                <a:lnTo>
                  <a:pt x="13" y="27"/>
                </a:lnTo>
                <a:lnTo>
                  <a:pt x="12" y="27"/>
                </a:lnTo>
                <a:lnTo>
                  <a:pt x="11" y="27"/>
                </a:lnTo>
                <a:lnTo>
                  <a:pt x="11" y="26"/>
                </a:lnTo>
                <a:lnTo>
                  <a:pt x="12" y="26"/>
                </a:lnTo>
                <a:lnTo>
                  <a:pt x="12" y="25"/>
                </a:lnTo>
                <a:lnTo>
                  <a:pt x="11" y="25"/>
                </a:lnTo>
                <a:lnTo>
                  <a:pt x="11" y="24"/>
                </a:lnTo>
                <a:lnTo>
                  <a:pt x="11" y="23"/>
                </a:lnTo>
                <a:lnTo>
                  <a:pt x="11" y="22"/>
                </a:lnTo>
                <a:lnTo>
                  <a:pt x="11" y="21"/>
                </a:lnTo>
                <a:lnTo>
                  <a:pt x="11" y="20"/>
                </a:lnTo>
                <a:lnTo>
                  <a:pt x="11" y="19"/>
                </a:lnTo>
                <a:lnTo>
                  <a:pt x="10" y="19"/>
                </a:lnTo>
                <a:lnTo>
                  <a:pt x="10" y="18"/>
                </a:lnTo>
                <a:lnTo>
                  <a:pt x="10" y="17"/>
                </a:lnTo>
                <a:lnTo>
                  <a:pt x="9" y="17"/>
                </a:lnTo>
                <a:lnTo>
                  <a:pt x="9" y="16"/>
                </a:lnTo>
                <a:lnTo>
                  <a:pt x="8" y="15"/>
                </a:lnTo>
                <a:lnTo>
                  <a:pt x="8" y="14"/>
                </a:lnTo>
                <a:lnTo>
                  <a:pt x="8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0" y="10"/>
                </a:lnTo>
                <a:lnTo>
                  <a:pt x="11" y="10"/>
                </a:lnTo>
                <a:lnTo>
                  <a:pt x="12" y="10"/>
                </a:lnTo>
                <a:lnTo>
                  <a:pt x="12" y="9"/>
                </a:lnTo>
                <a:lnTo>
                  <a:pt x="13" y="9"/>
                </a:lnTo>
                <a:lnTo>
                  <a:pt x="13" y="8"/>
                </a:lnTo>
                <a:lnTo>
                  <a:pt x="13" y="7"/>
                </a:lnTo>
                <a:lnTo>
                  <a:pt x="13" y="6"/>
                </a:lnTo>
                <a:lnTo>
                  <a:pt x="13" y="5"/>
                </a:lnTo>
                <a:lnTo>
                  <a:pt x="13" y="4"/>
                </a:lnTo>
                <a:lnTo>
                  <a:pt x="13" y="3"/>
                </a:lnTo>
                <a:lnTo>
                  <a:pt x="13" y="1"/>
                </a:lnTo>
                <a:lnTo>
                  <a:pt x="13" y="0"/>
                </a:lnTo>
                <a:lnTo>
                  <a:pt x="12" y="0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19" name="Freeform 288"/>
          <p:cNvSpPr>
            <a:spLocks/>
          </p:cNvSpPr>
          <p:nvPr/>
        </p:nvSpPr>
        <p:spPr bwMode="auto">
          <a:xfrm>
            <a:off x="1027799" y="5367164"/>
            <a:ext cx="338383" cy="125539"/>
          </a:xfrm>
          <a:custGeom>
            <a:avLst/>
            <a:gdLst>
              <a:gd name="T0" fmla="*/ 3 w 341"/>
              <a:gd name="T1" fmla="*/ 36 h 133"/>
              <a:gd name="T2" fmla="*/ 9 w 341"/>
              <a:gd name="T3" fmla="*/ 29 h 133"/>
              <a:gd name="T4" fmla="*/ 8 w 341"/>
              <a:gd name="T5" fmla="*/ 35 h 133"/>
              <a:gd name="T6" fmla="*/ 9 w 341"/>
              <a:gd name="T7" fmla="*/ 42 h 133"/>
              <a:gd name="T8" fmla="*/ 12 w 341"/>
              <a:gd name="T9" fmla="*/ 48 h 133"/>
              <a:gd name="T10" fmla="*/ 18 w 341"/>
              <a:gd name="T11" fmla="*/ 54 h 133"/>
              <a:gd name="T12" fmla="*/ 26 w 341"/>
              <a:gd name="T13" fmla="*/ 51 h 133"/>
              <a:gd name="T14" fmla="*/ 40 w 341"/>
              <a:gd name="T15" fmla="*/ 53 h 133"/>
              <a:gd name="T16" fmla="*/ 41 w 341"/>
              <a:gd name="T17" fmla="*/ 45 h 133"/>
              <a:gd name="T18" fmla="*/ 48 w 341"/>
              <a:gd name="T19" fmla="*/ 48 h 133"/>
              <a:gd name="T20" fmla="*/ 54 w 341"/>
              <a:gd name="T21" fmla="*/ 51 h 133"/>
              <a:gd name="T22" fmla="*/ 62 w 341"/>
              <a:gd name="T23" fmla="*/ 53 h 133"/>
              <a:gd name="T24" fmla="*/ 68 w 341"/>
              <a:gd name="T25" fmla="*/ 54 h 133"/>
              <a:gd name="T26" fmla="*/ 67 w 341"/>
              <a:gd name="T27" fmla="*/ 47 h 133"/>
              <a:gd name="T28" fmla="*/ 70 w 341"/>
              <a:gd name="T29" fmla="*/ 42 h 133"/>
              <a:gd name="T30" fmla="*/ 76 w 341"/>
              <a:gd name="T31" fmla="*/ 44 h 133"/>
              <a:gd name="T32" fmla="*/ 82 w 341"/>
              <a:gd name="T33" fmla="*/ 42 h 133"/>
              <a:gd name="T34" fmla="*/ 88 w 341"/>
              <a:gd name="T35" fmla="*/ 38 h 133"/>
              <a:gd name="T36" fmla="*/ 96 w 341"/>
              <a:gd name="T37" fmla="*/ 43 h 133"/>
              <a:gd name="T38" fmla="*/ 103 w 341"/>
              <a:gd name="T39" fmla="*/ 43 h 133"/>
              <a:gd name="T40" fmla="*/ 109 w 341"/>
              <a:gd name="T41" fmla="*/ 38 h 133"/>
              <a:gd name="T42" fmla="*/ 112 w 341"/>
              <a:gd name="T43" fmla="*/ 32 h 133"/>
              <a:gd name="T44" fmla="*/ 118 w 341"/>
              <a:gd name="T45" fmla="*/ 36 h 133"/>
              <a:gd name="T46" fmla="*/ 128 w 341"/>
              <a:gd name="T47" fmla="*/ 37 h 133"/>
              <a:gd name="T48" fmla="*/ 128 w 341"/>
              <a:gd name="T49" fmla="*/ 43 h 133"/>
              <a:gd name="T50" fmla="*/ 133 w 341"/>
              <a:gd name="T51" fmla="*/ 43 h 133"/>
              <a:gd name="T52" fmla="*/ 139 w 341"/>
              <a:gd name="T53" fmla="*/ 46 h 133"/>
              <a:gd name="T54" fmla="*/ 143 w 341"/>
              <a:gd name="T55" fmla="*/ 41 h 133"/>
              <a:gd name="T56" fmla="*/ 150 w 341"/>
              <a:gd name="T57" fmla="*/ 40 h 133"/>
              <a:gd name="T58" fmla="*/ 158 w 341"/>
              <a:gd name="T59" fmla="*/ 40 h 133"/>
              <a:gd name="T60" fmla="*/ 165 w 341"/>
              <a:gd name="T61" fmla="*/ 43 h 133"/>
              <a:gd name="T62" fmla="*/ 171 w 341"/>
              <a:gd name="T63" fmla="*/ 46 h 133"/>
              <a:gd name="T64" fmla="*/ 178 w 341"/>
              <a:gd name="T65" fmla="*/ 49 h 133"/>
              <a:gd name="T66" fmla="*/ 188 w 341"/>
              <a:gd name="T67" fmla="*/ 49 h 133"/>
              <a:gd name="T68" fmla="*/ 205 w 341"/>
              <a:gd name="T69" fmla="*/ 58 h 133"/>
              <a:gd name="T70" fmla="*/ 218 w 341"/>
              <a:gd name="T71" fmla="*/ 64 h 133"/>
              <a:gd name="T72" fmla="*/ 237 w 341"/>
              <a:gd name="T73" fmla="*/ 53 h 133"/>
              <a:gd name="T74" fmla="*/ 251 w 341"/>
              <a:gd name="T75" fmla="*/ 39 h 133"/>
              <a:gd name="T76" fmla="*/ 251 w 341"/>
              <a:gd name="T77" fmla="*/ 25 h 133"/>
              <a:gd name="T78" fmla="*/ 251 w 341"/>
              <a:gd name="T79" fmla="*/ 6 h 133"/>
              <a:gd name="T80" fmla="*/ 266 w 341"/>
              <a:gd name="T81" fmla="*/ 6 h 133"/>
              <a:gd name="T82" fmla="*/ 277 w 341"/>
              <a:gd name="T83" fmla="*/ 16 h 133"/>
              <a:gd name="T84" fmla="*/ 290 w 341"/>
              <a:gd name="T85" fmla="*/ 22 h 133"/>
              <a:gd name="T86" fmla="*/ 303 w 341"/>
              <a:gd name="T87" fmla="*/ 24 h 133"/>
              <a:gd name="T88" fmla="*/ 310 w 341"/>
              <a:gd name="T89" fmla="*/ 33 h 133"/>
              <a:gd name="T90" fmla="*/ 316 w 341"/>
              <a:gd name="T91" fmla="*/ 41 h 133"/>
              <a:gd name="T92" fmla="*/ 326 w 341"/>
              <a:gd name="T93" fmla="*/ 39 h 133"/>
              <a:gd name="T94" fmla="*/ 341 w 341"/>
              <a:gd name="T95" fmla="*/ 51 h 133"/>
              <a:gd name="T96" fmla="*/ 338 w 341"/>
              <a:gd name="T97" fmla="*/ 57 h 133"/>
              <a:gd name="T98" fmla="*/ 330 w 341"/>
              <a:gd name="T99" fmla="*/ 57 h 133"/>
              <a:gd name="T100" fmla="*/ 326 w 341"/>
              <a:gd name="T101" fmla="*/ 58 h 133"/>
              <a:gd name="T102" fmla="*/ 320 w 341"/>
              <a:gd name="T103" fmla="*/ 62 h 133"/>
              <a:gd name="T104" fmla="*/ 323 w 341"/>
              <a:gd name="T105" fmla="*/ 70 h 133"/>
              <a:gd name="T106" fmla="*/ 320 w 341"/>
              <a:gd name="T107" fmla="*/ 77 h 133"/>
              <a:gd name="T108" fmla="*/ 313 w 341"/>
              <a:gd name="T109" fmla="*/ 85 h 133"/>
              <a:gd name="T110" fmla="*/ 310 w 341"/>
              <a:gd name="T111" fmla="*/ 96 h 133"/>
              <a:gd name="T112" fmla="*/ 303 w 341"/>
              <a:gd name="T113" fmla="*/ 103 h 133"/>
              <a:gd name="T114" fmla="*/ 295 w 341"/>
              <a:gd name="T115" fmla="*/ 119 h 133"/>
              <a:gd name="T116" fmla="*/ 286 w 341"/>
              <a:gd name="T117" fmla="*/ 133 h 133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341"/>
              <a:gd name="T178" fmla="*/ 0 h 133"/>
              <a:gd name="T179" fmla="*/ 341 w 341"/>
              <a:gd name="T180" fmla="*/ 133 h 133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341" h="133">
                <a:moveTo>
                  <a:pt x="0" y="41"/>
                </a:moveTo>
                <a:lnTo>
                  <a:pt x="0" y="40"/>
                </a:lnTo>
                <a:lnTo>
                  <a:pt x="0" y="39"/>
                </a:lnTo>
                <a:lnTo>
                  <a:pt x="0" y="38"/>
                </a:lnTo>
                <a:lnTo>
                  <a:pt x="1" y="38"/>
                </a:lnTo>
                <a:lnTo>
                  <a:pt x="2" y="38"/>
                </a:lnTo>
                <a:lnTo>
                  <a:pt x="2" y="37"/>
                </a:lnTo>
                <a:lnTo>
                  <a:pt x="3" y="37"/>
                </a:lnTo>
                <a:lnTo>
                  <a:pt x="3" y="36"/>
                </a:lnTo>
                <a:lnTo>
                  <a:pt x="3" y="35"/>
                </a:lnTo>
                <a:lnTo>
                  <a:pt x="4" y="35"/>
                </a:lnTo>
                <a:lnTo>
                  <a:pt x="4" y="34"/>
                </a:lnTo>
                <a:lnTo>
                  <a:pt x="5" y="33"/>
                </a:lnTo>
                <a:lnTo>
                  <a:pt x="5" y="32"/>
                </a:lnTo>
                <a:lnTo>
                  <a:pt x="6" y="32"/>
                </a:lnTo>
                <a:lnTo>
                  <a:pt x="6" y="31"/>
                </a:lnTo>
                <a:lnTo>
                  <a:pt x="7" y="30"/>
                </a:lnTo>
                <a:lnTo>
                  <a:pt x="7" y="29"/>
                </a:lnTo>
                <a:lnTo>
                  <a:pt x="8" y="29"/>
                </a:lnTo>
                <a:lnTo>
                  <a:pt x="9" y="29"/>
                </a:lnTo>
                <a:lnTo>
                  <a:pt x="9" y="30"/>
                </a:lnTo>
                <a:lnTo>
                  <a:pt x="8" y="30"/>
                </a:lnTo>
                <a:lnTo>
                  <a:pt x="8" y="31"/>
                </a:lnTo>
                <a:lnTo>
                  <a:pt x="7" y="31"/>
                </a:lnTo>
                <a:lnTo>
                  <a:pt x="6" y="32"/>
                </a:lnTo>
                <a:lnTo>
                  <a:pt x="6" y="33"/>
                </a:lnTo>
                <a:lnTo>
                  <a:pt x="7" y="33"/>
                </a:lnTo>
                <a:lnTo>
                  <a:pt x="7" y="34"/>
                </a:lnTo>
                <a:lnTo>
                  <a:pt x="7" y="35"/>
                </a:lnTo>
                <a:lnTo>
                  <a:pt x="8" y="35"/>
                </a:lnTo>
                <a:lnTo>
                  <a:pt x="8" y="36"/>
                </a:lnTo>
                <a:lnTo>
                  <a:pt x="9" y="37"/>
                </a:lnTo>
                <a:lnTo>
                  <a:pt x="9" y="38"/>
                </a:lnTo>
                <a:lnTo>
                  <a:pt x="10" y="38"/>
                </a:lnTo>
                <a:lnTo>
                  <a:pt x="10" y="39"/>
                </a:lnTo>
                <a:lnTo>
                  <a:pt x="11" y="39"/>
                </a:lnTo>
                <a:lnTo>
                  <a:pt x="11" y="40"/>
                </a:lnTo>
                <a:lnTo>
                  <a:pt x="10" y="41"/>
                </a:lnTo>
                <a:lnTo>
                  <a:pt x="9" y="41"/>
                </a:lnTo>
                <a:lnTo>
                  <a:pt x="9" y="42"/>
                </a:lnTo>
                <a:lnTo>
                  <a:pt x="9" y="43"/>
                </a:lnTo>
                <a:lnTo>
                  <a:pt x="10" y="44"/>
                </a:lnTo>
                <a:lnTo>
                  <a:pt x="11" y="44"/>
                </a:lnTo>
                <a:lnTo>
                  <a:pt x="12" y="44"/>
                </a:lnTo>
                <a:lnTo>
                  <a:pt x="12" y="45"/>
                </a:lnTo>
                <a:lnTo>
                  <a:pt x="12" y="46"/>
                </a:lnTo>
                <a:lnTo>
                  <a:pt x="12" y="47"/>
                </a:lnTo>
                <a:lnTo>
                  <a:pt x="12" y="48"/>
                </a:lnTo>
                <a:lnTo>
                  <a:pt x="12" y="49"/>
                </a:lnTo>
                <a:lnTo>
                  <a:pt x="13" y="50"/>
                </a:lnTo>
                <a:lnTo>
                  <a:pt x="13" y="51"/>
                </a:lnTo>
                <a:lnTo>
                  <a:pt x="14" y="51"/>
                </a:lnTo>
                <a:lnTo>
                  <a:pt x="14" y="52"/>
                </a:lnTo>
                <a:lnTo>
                  <a:pt x="15" y="52"/>
                </a:lnTo>
                <a:lnTo>
                  <a:pt x="15" y="54"/>
                </a:lnTo>
                <a:lnTo>
                  <a:pt x="16" y="54"/>
                </a:lnTo>
                <a:lnTo>
                  <a:pt x="17" y="54"/>
                </a:lnTo>
                <a:lnTo>
                  <a:pt x="18" y="54"/>
                </a:lnTo>
                <a:lnTo>
                  <a:pt x="19" y="54"/>
                </a:lnTo>
                <a:lnTo>
                  <a:pt x="20" y="54"/>
                </a:lnTo>
                <a:lnTo>
                  <a:pt x="21" y="54"/>
                </a:lnTo>
                <a:lnTo>
                  <a:pt x="21" y="53"/>
                </a:lnTo>
                <a:lnTo>
                  <a:pt x="22" y="53"/>
                </a:lnTo>
                <a:lnTo>
                  <a:pt x="22" y="52"/>
                </a:lnTo>
                <a:lnTo>
                  <a:pt x="23" y="52"/>
                </a:lnTo>
                <a:lnTo>
                  <a:pt x="24" y="52"/>
                </a:lnTo>
                <a:lnTo>
                  <a:pt x="25" y="51"/>
                </a:lnTo>
                <a:lnTo>
                  <a:pt x="26" y="51"/>
                </a:lnTo>
                <a:lnTo>
                  <a:pt x="27" y="51"/>
                </a:lnTo>
                <a:lnTo>
                  <a:pt x="27" y="52"/>
                </a:lnTo>
                <a:lnTo>
                  <a:pt x="28" y="52"/>
                </a:lnTo>
                <a:lnTo>
                  <a:pt x="28" y="51"/>
                </a:lnTo>
                <a:lnTo>
                  <a:pt x="30" y="51"/>
                </a:lnTo>
                <a:lnTo>
                  <a:pt x="31" y="51"/>
                </a:lnTo>
                <a:lnTo>
                  <a:pt x="33" y="51"/>
                </a:lnTo>
                <a:lnTo>
                  <a:pt x="34" y="52"/>
                </a:lnTo>
                <a:lnTo>
                  <a:pt x="37" y="52"/>
                </a:lnTo>
                <a:lnTo>
                  <a:pt x="39" y="53"/>
                </a:lnTo>
                <a:lnTo>
                  <a:pt x="40" y="53"/>
                </a:lnTo>
                <a:lnTo>
                  <a:pt x="40" y="52"/>
                </a:lnTo>
                <a:lnTo>
                  <a:pt x="40" y="51"/>
                </a:lnTo>
                <a:lnTo>
                  <a:pt x="40" y="50"/>
                </a:lnTo>
                <a:lnTo>
                  <a:pt x="40" y="49"/>
                </a:lnTo>
                <a:lnTo>
                  <a:pt x="40" y="48"/>
                </a:lnTo>
                <a:lnTo>
                  <a:pt x="40" y="47"/>
                </a:lnTo>
                <a:lnTo>
                  <a:pt x="40" y="46"/>
                </a:lnTo>
                <a:lnTo>
                  <a:pt x="40" y="45"/>
                </a:lnTo>
                <a:lnTo>
                  <a:pt x="41" y="45"/>
                </a:lnTo>
                <a:lnTo>
                  <a:pt x="41" y="46"/>
                </a:lnTo>
                <a:lnTo>
                  <a:pt x="42" y="46"/>
                </a:lnTo>
                <a:lnTo>
                  <a:pt x="43" y="46"/>
                </a:lnTo>
                <a:lnTo>
                  <a:pt x="44" y="46"/>
                </a:lnTo>
                <a:lnTo>
                  <a:pt x="44" y="47"/>
                </a:lnTo>
                <a:lnTo>
                  <a:pt x="45" y="47"/>
                </a:lnTo>
                <a:lnTo>
                  <a:pt x="46" y="47"/>
                </a:lnTo>
                <a:lnTo>
                  <a:pt x="46" y="48"/>
                </a:lnTo>
                <a:lnTo>
                  <a:pt x="47" y="48"/>
                </a:lnTo>
                <a:lnTo>
                  <a:pt x="48" y="48"/>
                </a:lnTo>
                <a:lnTo>
                  <a:pt x="48" y="49"/>
                </a:lnTo>
                <a:lnTo>
                  <a:pt x="49" y="49"/>
                </a:lnTo>
                <a:lnTo>
                  <a:pt x="49" y="50"/>
                </a:lnTo>
                <a:lnTo>
                  <a:pt x="50" y="50"/>
                </a:lnTo>
                <a:lnTo>
                  <a:pt x="51" y="50"/>
                </a:lnTo>
                <a:lnTo>
                  <a:pt x="51" y="51"/>
                </a:lnTo>
                <a:lnTo>
                  <a:pt x="52" y="51"/>
                </a:lnTo>
                <a:lnTo>
                  <a:pt x="53" y="51"/>
                </a:lnTo>
                <a:lnTo>
                  <a:pt x="54" y="51"/>
                </a:lnTo>
                <a:lnTo>
                  <a:pt x="55" y="51"/>
                </a:lnTo>
                <a:lnTo>
                  <a:pt x="56" y="51"/>
                </a:lnTo>
                <a:lnTo>
                  <a:pt x="57" y="51"/>
                </a:lnTo>
                <a:lnTo>
                  <a:pt x="58" y="51"/>
                </a:lnTo>
                <a:lnTo>
                  <a:pt x="59" y="51"/>
                </a:lnTo>
                <a:lnTo>
                  <a:pt x="59" y="52"/>
                </a:lnTo>
                <a:lnTo>
                  <a:pt x="60" y="52"/>
                </a:lnTo>
                <a:lnTo>
                  <a:pt x="60" y="53"/>
                </a:lnTo>
                <a:lnTo>
                  <a:pt x="61" y="53"/>
                </a:lnTo>
                <a:lnTo>
                  <a:pt x="62" y="53"/>
                </a:lnTo>
                <a:lnTo>
                  <a:pt x="63" y="53"/>
                </a:lnTo>
                <a:lnTo>
                  <a:pt x="63" y="54"/>
                </a:lnTo>
                <a:lnTo>
                  <a:pt x="64" y="54"/>
                </a:lnTo>
                <a:lnTo>
                  <a:pt x="64" y="55"/>
                </a:lnTo>
                <a:lnTo>
                  <a:pt x="65" y="55"/>
                </a:lnTo>
                <a:lnTo>
                  <a:pt x="65" y="56"/>
                </a:lnTo>
                <a:lnTo>
                  <a:pt x="66" y="56"/>
                </a:lnTo>
                <a:lnTo>
                  <a:pt x="67" y="55"/>
                </a:lnTo>
                <a:lnTo>
                  <a:pt x="68" y="55"/>
                </a:lnTo>
                <a:lnTo>
                  <a:pt x="68" y="54"/>
                </a:lnTo>
                <a:lnTo>
                  <a:pt x="68" y="53"/>
                </a:lnTo>
                <a:lnTo>
                  <a:pt x="68" y="52"/>
                </a:lnTo>
                <a:lnTo>
                  <a:pt x="68" y="51"/>
                </a:lnTo>
                <a:lnTo>
                  <a:pt x="68" y="50"/>
                </a:lnTo>
                <a:lnTo>
                  <a:pt x="69" y="50"/>
                </a:lnTo>
                <a:lnTo>
                  <a:pt x="69" y="49"/>
                </a:lnTo>
                <a:lnTo>
                  <a:pt x="68" y="49"/>
                </a:lnTo>
                <a:lnTo>
                  <a:pt x="68" y="48"/>
                </a:lnTo>
                <a:lnTo>
                  <a:pt x="67" y="48"/>
                </a:lnTo>
                <a:lnTo>
                  <a:pt x="67" y="47"/>
                </a:lnTo>
                <a:lnTo>
                  <a:pt x="67" y="46"/>
                </a:lnTo>
                <a:lnTo>
                  <a:pt x="66" y="46"/>
                </a:lnTo>
                <a:lnTo>
                  <a:pt x="66" y="45"/>
                </a:lnTo>
                <a:lnTo>
                  <a:pt x="66" y="44"/>
                </a:lnTo>
                <a:lnTo>
                  <a:pt x="67" y="44"/>
                </a:lnTo>
                <a:lnTo>
                  <a:pt x="68" y="44"/>
                </a:lnTo>
                <a:lnTo>
                  <a:pt x="68" y="43"/>
                </a:lnTo>
                <a:lnTo>
                  <a:pt x="68" y="42"/>
                </a:lnTo>
                <a:lnTo>
                  <a:pt x="69" y="42"/>
                </a:lnTo>
                <a:lnTo>
                  <a:pt x="70" y="42"/>
                </a:lnTo>
                <a:lnTo>
                  <a:pt x="70" y="41"/>
                </a:lnTo>
                <a:lnTo>
                  <a:pt x="70" y="40"/>
                </a:lnTo>
                <a:lnTo>
                  <a:pt x="71" y="40"/>
                </a:lnTo>
                <a:lnTo>
                  <a:pt x="71" y="41"/>
                </a:lnTo>
                <a:lnTo>
                  <a:pt x="72" y="41"/>
                </a:lnTo>
                <a:lnTo>
                  <a:pt x="72" y="42"/>
                </a:lnTo>
                <a:lnTo>
                  <a:pt x="73" y="42"/>
                </a:lnTo>
                <a:lnTo>
                  <a:pt x="74" y="42"/>
                </a:lnTo>
                <a:lnTo>
                  <a:pt x="75" y="44"/>
                </a:lnTo>
                <a:lnTo>
                  <a:pt x="76" y="44"/>
                </a:lnTo>
                <a:lnTo>
                  <a:pt x="77" y="44"/>
                </a:lnTo>
                <a:lnTo>
                  <a:pt x="78" y="44"/>
                </a:lnTo>
                <a:lnTo>
                  <a:pt x="78" y="45"/>
                </a:lnTo>
                <a:lnTo>
                  <a:pt x="79" y="45"/>
                </a:lnTo>
                <a:lnTo>
                  <a:pt x="80" y="44"/>
                </a:lnTo>
                <a:lnTo>
                  <a:pt x="81" y="44"/>
                </a:lnTo>
                <a:lnTo>
                  <a:pt x="82" y="44"/>
                </a:lnTo>
                <a:lnTo>
                  <a:pt x="82" y="43"/>
                </a:lnTo>
                <a:lnTo>
                  <a:pt x="82" y="42"/>
                </a:lnTo>
                <a:lnTo>
                  <a:pt x="82" y="41"/>
                </a:lnTo>
                <a:lnTo>
                  <a:pt x="83" y="41"/>
                </a:lnTo>
                <a:lnTo>
                  <a:pt x="84" y="41"/>
                </a:lnTo>
                <a:lnTo>
                  <a:pt x="84" y="40"/>
                </a:lnTo>
                <a:lnTo>
                  <a:pt x="84" y="39"/>
                </a:lnTo>
                <a:lnTo>
                  <a:pt x="84" y="38"/>
                </a:lnTo>
                <a:lnTo>
                  <a:pt x="85" y="38"/>
                </a:lnTo>
                <a:lnTo>
                  <a:pt x="86" y="38"/>
                </a:lnTo>
                <a:lnTo>
                  <a:pt x="87" y="38"/>
                </a:lnTo>
                <a:lnTo>
                  <a:pt x="88" y="38"/>
                </a:lnTo>
                <a:lnTo>
                  <a:pt x="89" y="38"/>
                </a:lnTo>
                <a:lnTo>
                  <a:pt x="90" y="39"/>
                </a:lnTo>
                <a:lnTo>
                  <a:pt x="90" y="40"/>
                </a:lnTo>
                <a:lnTo>
                  <a:pt x="91" y="40"/>
                </a:lnTo>
                <a:lnTo>
                  <a:pt x="92" y="40"/>
                </a:lnTo>
                <a:lnTo>
                  <a:pt x="92" y="41"/>
                </a:lnTo>
                <a:lnTo>
                  <a:pt x="93" y="41"/>
                </a:lnTo>
                <a:lnTo>
                  <a:pt x="94" y="42"/>
                </a:lnTo>
                <a:lnTo>
                  <a:pt x="94" y="43"/>
                </a:lnTo>
                <a:lnTo>
                  <a:pt x="95" y="43"/>
                </a:lnTo>
                <a:lnTo>
                  <a:pt x="96" y="43"/>
                </a:lnTo>
                <a:lnTo>
                  <a:pt x="97" y="43"/>
                </a:lnTo>
                <a:lnTo>
                  <a:pt x="97" y="44"/>
                </a:lnTo>
                <a:lnTo>
                  <a:pt x="98" y="44"/>
                </a:lnTo>
                <a:lnTo>
                  <a:pt x="99" y="44"/>
                </a:lnTo>
                <a:lnTo>
                  <a:pt x="99" y="43"/>
                </a:lnTo>
                <a:lnTo>
                  <a:pt x="100" y="43"/>
                </a:lnTo>
                <a:lnTo>
                  <a:pt x="101" y="43"/>
                </a:lnTo>
                <a:lnTo>
                  <a:pt x="102" y="43"/>
                </a:lnTo>
                <a:lnTo>
                  <a:pt x="103" y="43"/>
                </a:lnTo>
                <a:lnTo>
                  <a:pt x="103" y="42"/>
                </a:lnTo>
                <a:lnTo>
                  <a:pt x="104" y="42"/>
                </a:lnTo>
                <a:lnTo>
                  <a:pt x="105" y="42"/>
                </a:lnTo>
                <a:lnTo>
                  <a:pt x="105" y="41"/>
                </a:lnTo>
                <a:lnTo>
                  <a:pt x="106" y="41"/>
                </a:lnTo>
                <a:lnTo>
                  <a:pt x="107" y="41"/>
                </a:lnTo>
                <a:lnTo>
                  <a:pt x="107" y="40"/>
                </a:lnTo>
                <a:lnTo>
                  <a:pt x="108" y="40"/>
                </a:lnTo>
                <a:lnTo>
                  <a:pt x="108" y="39"/>
                </a:lnTo>
                <a:lnTo>
                  <a:pt x="108" y="38"/>
                </a:lnTo>
                <a:lnTo>
                  <a:pt x="109" y="38"/>
                </a:lnTo>
                <a:lnTo>
                  <a:pt x="109" y="37"/>
                </a:lnTo>
                <a:lnTo>
                  <a:pt x="109" y="36"/>
                </a:lnTo>
                <a:lnTo>
                  <a:pt x="109" y="35"/>
                </a:lnTo>
                <a:lnTo>
                  <a:pt x="109" y="34"/>
                </a:lnTo>
                <a:lnTo>
                  <a:pt x="110" y="34"/>
                </a:lnTo>
                <a:lnTo>
                  <a:pt x="111" y="34"/>
                </a:lnTo>
                <a:lnTo>
                  <a:pt x="111" y="33"/>
                </a:lnTo>
                <a:lnTo>
                  <a:pt x="112" y="33"/>
                </a:lnTo>
                <a:lnTo>
                  <a:pt x="112" y="32"/>
                </a:lnTo>
                <a:lnTo>
                  <a:pt x="113" y="32"/>
                </a:lnTo>
                <a:lnTo>
                  <a:pt x="114" y="32"/>
                </a:lnTo>
                <a:lnTo>
                  <a:pt x="115" y="32"/>
                </a:lnTo>
                <a:lnTo>
                  <a:pt x="115" y="33"/>
                </a:lnTo>
                <a:lnTo>
                  <a:pt x="115" y="34"/>
                </a:lnTo>
                <a:lnTo>
                  <a:pt x="116" y="34"/>
                </a:lnTo>
                <a:lnTo>
                  <a:pt x="116" y="35"/>
                </a:lnTo>
                <a:lnTo>
                  <a:pt x="117" y="35"/>
                </a:lnTo>
                <a:lnTo>
                  <a:pt x="117" y="36"/>
                </a:lnTo>
                <a:lnTo>
                  <a:pt x="118" y="36"/>
                </a:lnTo>
                <a:lnTo>
                  <a:pt x="119" y="36"/>
                </a:lnTo>
                <a:lnTo>
                  <a:pt x="120" y="36"/>
                </a:lnTo>
                <a:lnTo>
                  <a:pt x="121" y="37"/>
                </a:lnTo>
                <a:lnTo>
                  <a:pt x="122" y="37"/>
                </a:lnTo>
                <a:lnTo>
                  <a:pt x="123" y="37"/>
                </a:lnTo>
                <a:lnTo>
                  <a:pt x="124" y="37"/>
                </a:lnTo>
                <a:lnTo>
                  <a:pt x="125" y="37"/>
                </a:lnTo>
                <a:lnTo>
                  <a:pt x="126" y="37"/>
                </a:lnTo>
                <a:lnTo>
                  <a:pt x="127" y="37"/>
                </a:lnTo>
                <a:lnTo>
                  <a:pt x="128" y="37"/>
                </a:lnTo>
                <a:lnTo>
                  <a:pt x="128" y="38"/>
                </a:lnTo>
                <a:lnTo>
                  <a:pt x="128" y="39"/>
                </a:lnTo>
                <a:lnTo>
                  <a:pt x="128" y="40"/>
                </a:lnTo>
                <a:lnTo>
                  <a:pt x="127" y="40"/>
                </a:lnTo>
                <a:lnTo>
                  <a:pt x="127" y="41"/>
                </a:lnTo>
                <a:lnTo>
                  <a:pt x="127" y="42"/>
                </a:lnTo>
                <a:lnTo>
                  <a:pt x="127" y="43"/>
                </a:lnTo>
                <a:lnTo>
                  <a:pt x="128" y="43"/>
                </a:lnTo>
                <a:lnTo>
                  <a:pt x="128" y="44"/>
                </a:lnTo>
                <a:lnTo>
                  <a:pt x="129" y="44"/>
                </a:lnTo>
                <a:lnTo>
                  <a:pt x="130" y="44"/>
                </a:lnTo>
                <a:lnTo>
                  <a:pt x="131" y="44"/>
                </a:lnTo>
                <a:lnTo>
                  <a:pt x="131" y="43"/>
                </a:lnTo>
                <a:lnTo>
                  <a:pt x="130" y="43"/>
                </a:lnTo>
                <a:lnTo>
                  <a:pt x="130" y="42"/>
                </a:lnTo>
                <a:lnTo>
                  <a:pt x="131" y="43"/>
                </a:lnTo>
                <a:lnTo>
                  <a:pt x="132" y="43"/>
                </a:lnTo>
                <a:lnTo>
                  <a:pt x="133" y="43"/>
                </a:lnTo>
                <a:lnTo>
                  <a:pt x="134" y="43"/>
                </a:lnTo>
                <a:lnTo>
                  <a:pt x="135" y="43"/>
                </a:lnTo>
                <a:lnTo>
                  <a:pt x="135" y="44"/>
                </a:lnTo>
                <a:lnTo>
                  <a:pt x="135" y="45"/>
                </a:lnTo>
                <a:lnTo>
                  <a:pt x="136" y="45"/>
                </a:lnTo>
                <a:lnTo>
                  <a:pt x="136" y="46"/>
                </a:lnTo>
                <a:lnTo>
                  <a:pt x="137" y="46"/>
                </a:lnTo>
                <a:lnTo>
                  <a:pt x="138" y="46"/>
                </a:lnTo>
                <a:lnTo>
                  <a:pt x="139" y="46"/>
                </a:lnTo>
                <a:lnTo>
                  <a:pt x="140" y="46"/>
                </a:lnTo>
                <a:lnTo>
                  <a:pt x="140" y="45"/>
                </a:lnTo>
                <a:lnTo>
                  <a:pt x="141" y="45"/>
                </a:lnTo>
                <a:lnTo>
                  <a:pt x="141" y="44"/>
                </a:lnTo>
                <a:lnTo>
                  <a:pt x="141" y="43"/>
                </a:lnTo>
                <a:lnTo>
                  <a:pt x="141" y="42"/>
                </a:lnTo>
                <a:lnTo>
                  <a:pt x="142" y="42"/>
                </a:lnTo>
                <a:lnTo>
                  <a:pt x="142" y="41"/>
                </a:lnTo>
                <a:lnTo>
                  <a:pt x="143" y="41"/>
                </a:lnTo>
                <a:lnTo>
                  <a:pt x="144" y="41"/>
                </a:lnTo>
                <a:lnTo>
                  <a:pt x="144" y="40"/>
                </a:lnTo>
                <a:lnTo>
                  <a:pt x="145" y="40"/>
                </a:lnTo>
                <a:lnTo>
                  <a:pt x="146" y="40"/>
                </a:lnTo>
                <a:lnTo>
                  <a:pt x="147" y="40"/>
                </a:lnTo>
                <a:lnTo>
                  <a:pt x="147" y="39"/>
                </a:lnTo>
                <a:lnTo>
                  <a:pt x="148" y="39"/>
                </a:lnTo>
                <a:lnTo>
                  <a:pt x="149" y="39"/>
                </a:lnTo>
                <a:lnTo>
                  <a:pt x="149" y="40"/>
                </a:lnTo>
                <a:lnTo>
                  <a:pt x="150" y="40"/>
                </a:lnTo>
                <a:lnTo>
                  <a:pt x="151" y="40"/>
                </a:lnTo>
                <a:lnTo>
                  <a:pt x="151" y="41"/>
                </a:lnTo>
                <a:lnTo>
                  <a:pt x="152" y="41"/>
                </a:lnTo>
                <a:lnTo>
                  <a:pt x="153" y="41"/>
                </a:lnTo>
                <a:lnTo>
                  <a:pt x="154" y="41"/>
                </a:lnTo>
                <a:lnTo>
                  <a:pt x="155" y="41"/>
                </a:lnTo>
                <a:lnTo>
                  <a:pt x="156" y="41"/>
                </a:lnTo>
                <a:lnTo>
                  <a:pt x="157" y="41"/>
                </a:lnTo>
                <a:lnTo>
                  <a:pt x="157" y="40"/>
                </a:lnTo>
                <a:lnTo>
                  <a:pt x="158" y="40"/>
                </a:lnTo>
                <a:lnTo>
                  <a:pt x="159" y="40"/>
                </a:lnTo>
                <a:lnTo>
                  <a:pt x="159" y="41"/>
                </a:lnTo>
                <a:lnTo>
                  <a:pt x="160" y="41"/>
                </a:lnTo>
                <a:lnTo>
                  <a:pt x="161" y="41"/>
                </a:lnTo>
                <a:lnTo>
                  <a:pt x="161" y="42"/>
                </a:lnTo>
                <a:lnTo>
                  <a:pt x="162" y="42"/>
                </a:lnTo>
                <a:lnTo>
                  <a:pt x="163" y="42"/>
                </a:lnTo>
                <a:lnTo>
                  <a:pt x="164" y="42"/>
                </a:lnTo>
                <a:lnTo>
                  <a:pt x="164" y="43"/>
                </a:lnTo>
                <a:lnTo>
                  <a:pt x="165" y="43"/>
                </a:lnTo>
                <a:lnTo>
                  <a:pt x="166" y="43"/>
                </a:lnTo>
                <a:lnTo>
                  <a:pt x="166" y="44"/>
                </a:lnTo>
                <a:lnTo>
                  <a:pt x="167" y="44"/>
                </a:lnTo>
                <a:lnTo>
                  <a:pt x="168" y="44"/>
                </a:lnTo>
                <a:lnTo>
                  <a:pt x="168" y="45"/>
                </a:lnTo>
                <a:lnTo>
                  <a:pt x="169" y="45"/>
                </a:lnTo>
                <a:lnTo>
                  <a:pt x="169" y="46"/>
                </a:lnTo>
                <a:lnTo>
                  <a:pt x="170" y="46"/>
                </a:lnTo>
                <a:lnTo>
                  <a:pt x="171" y="46"/>
                </a:lnTo>
                <a:lnTo>
                  <a:pt x="172" y="46"/>
                </a:lnTo>
                <a:lnTo>
                  <a:pt x="173" y="46"/>
                </a:lnTo>
                <a:lnTo>
                  <a:pt x="173" y="47"/>
                </a:lnTo>
                <a:lnTo>
                  <a:pt x="174" y="47"/>
                </a:lnTo>
                <a:lnTo>
                  <a:pt x="175" y="47"/>
                </a:lnTo>
                <a:lnTo>
                  <a:pt x="175" y="48"/>
                </a:lnTo>
                <a:lnTo>
                  <a:pt x="176" y="48"/>
                </a:lnTo>
                <a:lnTo>
                  <a:pt x="177" y="48"/>
                </a:lnTo>
                <a:lnTo>
                  <a:pt x="178" y="49"/>
                </a:lnTo>
                <a:lnTo>
                  <a:pt x="179" y="49"/>
                </a:lnTo>
                <a:lnTo>
                  <a:pt x="180" y="49"/>
                </a:lnTo>
                <a:lnTo>
                  <a:pt x="181" y="49"/>
                </a:lnTo>
                <a:lnTo>
                  <a:pt x="182" y="49"/>
                </a:lnTo>
                <a:lnTo>
                  <a:pt x="183" y="49"/>
                </a:lnTo>
                <a:lnTo>
                  <a:pt x="184" y="49"/>
                </a:lnTo>
                <a:lnTo>
                  <a:pt x="185" y="49"/>
                </a:lnTo>
                <a:lnTo>
                  <a:pt x="186" y="49"/>
                </a:lnTo>
                <a:lnTo>
                  <a:pt x="187" y="49"/>
                </a:lnTo>
                <a:lnTo>
                  <a:pt x="188" y="49"/>
                </a:lnTo>
                <a:lnTo>
                  <a:pt x="189" y="49"/>
                </a:lnTo>
                <a:lnTo>
                  <a:pt x="190" y="49"/>
                </a:lnTo>
                <a:lnTo>
                  <a:pt x="193" y="50"/>
                </a:lnTo>
                <a:lnTo>
                  <a:pt x="196" y="51"/>
                </a:lnTo>
                <a:lnTo>
                  <a:pt x="197" y="51"/>
                </a:lnTo>
                <a:lnTo>
                  <a:pt x="199" y="52"/>
                </a:lnTo>
                <a:lnTo>
                  <a:pt x="201" y="53"/>
                </a:lnTo>
                <a:lnTo>
                  <a:pt x="202" y="56"/>
                </a:lnTo>
                <a:lnTo>
                  <a:pt x="202" y="57"/>
                </a:lnTo>
                <a:lnTo>
                  <a:pt x="203" y="57"/>
                </a:lnTo>
                <a:lnTo>
                  <a:pt x="205" y="58"/>
                </a:lnTo>
                <a:lnTo>
                  <a:pt x="205" y="61"/>
                </a:lnTo>
                <a:lnTo>
                  <a:pt x="206" y="62"/>
                </a:lnTo>
                <a:lnTo>
                  <a:pt x="208" y="62"/>
                </a:lnTo>
                <a:lnTo>
                  <a:pt x="209" y="63"/>
                </a:lnTo>
                <a:lnTo>
                  <a:pt x="211" y="63"/>
                </a:lnTo>
                <a:lnTo>
                  <a:pt x="213" y="64"/>
                </a:lnTo>
                <a:lnTo>
                  <a:pt x="214" y="64"/>
                </a:lnTo>
                <a:lnTo>
                  <a:pt x="215" y="64"/>
                </a:lnTo>
                <a:lnTo>
                  <a:pt x="216" y="64"/>
                </a:lnTo>
                <a:lnTo>
                  <a:pt x="217" y="64"/>
                </a:lnTo>
                <a:lnTo>
                  <a:pt x="218" y="64"/>
                </a:lnTo>
                <a:lnTo>
                  <a:pt x="219" y="64"/>
                </a:lnTo>
                <a:lnTo>
                  <a:pt x="220" y="63"/>
                </a:lnTo>
                <a:lnTo>
                  <a:pt x="221" y="61"/>
                </a:lnTo>
                <a:lnTo>
                  <a:pt x="222" y="60"/>
                </a:lnTo>
                <a:lnTo>
                  <a:pt x="224" y="60"/>
                </a:lnTo>
                <a:lnTo>
                  <a:pt x="227" y="60"/>
                </a:lnTo>
                <a:lnTo>
                  <a:pt x="230" y="57"/>
                </a:lnTo>
                <a:lnTo>
                  <a:pt x="233" y="57"/>
                </a:lnTo>
                <a:lnTo>
                  <a:pt x="235" y="55"/>
                </a:lnTo>
                <a:lnTo>
                  <a:pt x="237" y="54"/>
                </a:lnTo>
                <a:lnTo>
                  <a:pt x="237" y="53"/>
                </a:lnTo>
                <a:lnTo>
                  <a:pt x="239" y="51"/>
                </a:lnTo>
                <a:lnTo>
                  <a:pt x="241" y="50"/>
                </a:lnTo>
                <a:lnTo>
                  <a:pt x="242" y="48"/>
                </a:lnTo>
                <a:lnTo>
                  <a:pt x="242" y="46"/>
                </a:lnTo>
                <a:lnTo>
                  <a:pt x="243" y="45"/>
                </a:lnTo>
                <a:lnTo>
                  <a:pt x="244" y="45"/>
                </a:lnTo>
                <a:lnTo>
                  <a:pt x="245" y="44"/>
                </a:lnTo>
                <a:lnTo>
                  <a:pt x="247" y="43"/>
                </a:lnTo>
                <a:lnTo>
                  <a:pt x="248" y="42"/>
                </a:lnTo>
                <a:lnTo>
                  <a:pt x="249" y="42"/>
                </a:lnTo>
                <a:lnTo>
                  <a:pt x="251" y="39"/>
                </a:lnTo>
                <a:lnTo>
                  <a:pt x="252" y="38"/>
                </a:lnTo>
                <a:lnTo>
                  <a:pt x="253" y="38"/>
                </a:lnTo>
                <a:lnTo>
                  <a:pt x="253" y="36"/>
                </a:lnTo>
                <a:lnTo>
                  <a:pt x="252" y="34"/>
                </a:lnTo>
                <a:lnTo>
                  <a:pt x="251" y="33"/>
                </a:lnTo>
                <a:lnTo>
                  <a:pt x="248" y="32"/>
                </a:lnTo>
                <a:lnTo>
                  <a:pt x="249" y="29"/>
                </a:lnTo>
                <a:lnTo>
                  <a:pt x="249" y="27"/>
                </a:lnTo>
                <a:lnTo>
                  <a:pt x="250" y="27"/>
                </a:lnTo>
                <a:lnTo>
                  <a:pt x="251" y="25"/>
                </a:lnTo>
                <a:lnTo>
                  <a:pt x="253" y="24"/>
                </a:lnTo>
                <a:lnTo>
                  <a:pt x="253" y="22"/>
                </a:lnTo>
                <a:lnTo>
                  <a:pt x="255" y="20"/>
                </a:lnTo>
                <a:lnTo>
                  <a:pt x="255" y="19"/>
                </a:lnTo>
                <a:lnTo>
                  <a:pt x="256" y="17"/>
                </a:lnTo>
                <a:lnTo>
                  <a:pt x="256" y="15"/>
                </a:lnTo>
                <a:lnTo>
                  <a:pt x="253" y="13"/>
                </a:lnTo>
                <a:lnTo>
                  <a:pt x="250" y="12"/>
                </a:lnTo>
                <a:lnTo>
                  <a:pt x="249" y="11"/>
                </a:lnTo>
                <a:lnTo>
                  <a:pt x="250" y="9"/>
                </a:lnTo>
                <a:lnTo>
                  <a:pt x="251" y="6"/>
                </a:lnTo>
                <a:lnTo>
                  <a:pt x="252" y="6"/>
                </a:lnTo>
                <a:lnTo>
                  <a:pt x="253" y="3"/>
                </a:lnTo>
                <a:lnTo>
                  <a:pt x="253" y="1"/>
                </a:lnTo>
                <a:lnTo>
                  <a:pt x="255" y="1"/>
                </a:lnTo>
                <a:lnTo>
                  <a:pt x="259" y="1"/>
                </a:lnTo>
                <a:lnTo>
                  <a:pt x="260" y="0"/>
                </a:lnTo>
                <a:lnTo>
                  <a:pt x="261" y="0"/>
                </a:lnTo>
                <a:lnTo>
                  <a:pt x="263" y="2"/>
                </a:lnTo>
                <a:lnTo>
                  <a:pt x="264" y="2"/>
                </a:lnTo>
                <a:lnTo>
                  <a:pt x="266" y="5"/>
                </a:lnTo>
                <a:lnTo>
                  <a:pt x="266" y="6"/>
                </a:lnTo>
                <a:lnTo>
                  <a:pt x="267" y="6"/>
                </a:lnTo>
                <a:lnTo>
                  <a:pt x="267" y="8"/>
                </a:lnTo>
                <a:lnTo>
                  <a:pt x="269" y="9"/>
                </a:lnTo>
                <a:lnTo>
                  <a:pt x="270" y="10"/>
                </a:lnTo>
                <a:lnTo>
                  <a:pt x="271" y="12"/>
                </a:lnTo>
                <a:lnTo>
                  <a:pt x="272" y="12"/>
                </a:lnTo>
                <a:lnTo>
                  <a:pt x="273" y="13"/>
                </a:lnTo>
                <a:lnTo>
                  <a:pt x="274" y="13"/>
                </a:lnTo>
                <a:lnTo>
                  <a:pt x="276" y="15"/>
                </a:lnTo>
                <a:lnTo>
                  <a:pt x="277" y="15"/>
                </a:lnTo>
                <a:lnTo>
                  <a:pt x="277" y="16"/>
                </a:lnTo>
                <a:lnTo>
                  <a:pt x="278" y="16"/>
                </a:lnTo>
                <a:lnTo>
                  <a:pt x="278" y="17"/>
                </a:lnTo>
                <a:lnTo>
                  <a:pt x="278" y="18"/>
                </a:lnTo>
                <a:lnTo>
                  <a:pt x="279" y="18"/>
                </a:lnTo>
                <a:lnTo>
                  <a:pt x="281" y="20"/>
                </a:lnTo>
                <a:lnTo>
                  <a:pt x="283" y="21"/>
                </a:lnTo>
                <a:lnTo>
                  <a:pt x="283" y="22"/>
                </a:lnTo>
                <a:lnTo>
                  <a:pt x="285" y="23"/>
                </a:lnTo>
                <a:lnTo>
                  <a:pt x="286" y="23"/>
                </a:lnTo>
                <a:lnTo>
                  <a:pt x="288" y="23"/>
                </a:lnTo>
                <a:lnTo>
                  <a:pt x="290" y="22"/>
                </a:lnTo>
                <a:lnTo>
                  <a:pt x="291" y="21"/>
                </a:lnTo>
                <a:lnTo>
                  <a:pt x="292" y="21"/>
                </a:lnTo>
                <a:lnTo>
                  <a:pt x="294" y="22"/>
                </a:lnTo>
                <a:lnTo>
                  <a:pt x="296" y="22"/>
                </a:lnTo>
                <a:lnTo>
                  <a:pt x="297" y="22"/>
                </a:lnTo>
                <a:lnTo>
                  <a:pt x="298" y="23"/>
                </a:lnTo>
                <a:lnTo>
                  <a:pt x="300" y="24"/>
                </a:lnTo>
                <a:lnTo>
                  <a:pt x="301" y="24"/>
                </a:lnTo>
                <a:lnTo>
                  <a:pt x="303" y="24"/>
                </a:lnTo>
                <a:lnTo>
                  <a:pt x="304" y="25"/>
                </a:lnTo>
                <a:lnTo>
                  <a:pt x="305" y="25"/>
                </a:lnTo>
                <a:lnTo>
                  <a:pt x="306" y="26"/>
                </a:lnTo>
                <a:lnTo>
                  <a:pt x="308" y="26"/>
                </a:lnTo>
                <a:lnTo>
                  <a:pt x="309" y="26"/>
                </a:lnTo>
                <a:lnTo>
                  <a:pt x="310" y="28"/>
                </a:lnTo>
                <a:lnTo>
                  <a:pt x="310" y="30"/>
                </a:lnTo>
                <a:lnTo>
                  <a:pt x="310" y="31"/>
                </a:lnTo>
                <a:lnTo>
                  <a:pt x="311" y="32"/>
                </a:lnTo>
                <a:lnTo>
                  <a:pt x="310" y="33"/>
                </a:lnTo>
                <a:lnTo>
                  <a:pt x="310" y="34"/>
                </a:lnTo>
                <a:lnTo>
                  <a:pt x="310" y="35"/>
                </a:lnTo>
                <a:lnTo>
                  <a:pt x="310" y="36"/>
                </a:lnTo>
                <a:lnTo>
                  <a:pt x="310" y="37"/>
                </a:lnTo>
                <a:lnTo>
                  <a:pt x="311" y="38"/>
                </a:lnTo>
                <a:lnTo>
                  <a:pt x="312" y="38"/>
                </a:lnTo>
                <a:lnTo>
                  <a:pt x="314" y="39"/>
                </a:lnTo>
                <a:lnTo>
                  <a:pt x="315" y="39"/>
                </a:lnTo>
                <a:lnTo>
                  <a:pt x="316" y="40"/>
                </a:lnTo>
                <a:lnTo>
                  <a:pt x="316" y="41"/>
                </a:lnTo>
                <a:lnTo>
                  <a:pt x="317" y="41"/>
                </a:lnTo>
                <a:lnTo>
                  <a:pt x="318" y="41"/>
                </a:lnTo>
                <a:lnTo>
                  <a:pt x="319" y="41"/>
                </a:lnTo>
                <a:lnTo>
                  <a:pt x="320" y="41"/>
                </a:lnTo>
                <a:lnTo>
                  <a:pt x="320" y="40"/>
                </a:lnTo>
                <a:lnTo>
                  <a:pt x="321" y="40"/>
                </a:lnTo>
                <a:lnTo>
                  <a:pt x="322" y="40"/>
                </a:lnTo>
                <a:lnTo>
                  <a:pt x="323" y="39"/>
                </a:lnTo>
                <a:lnTo>
                  <a:pt x="324" y="39"/>
                </a:lnTo>
                <a:lnTo>
                  <a:pt x="326" y="39"/>
                </a:lnTo>
                <a:lnTo>
                  <a:pt x="328" y="41"/>
                </a:lnTo>
                <a:lnTo>
                  <a:pt x="329" y="42"/>
                </a:lnTo>
                <a:lnTo>
                  <a:pt x="330" y="43"/>
                </a:lnTo>
                <a:lnTo>
                  <a:pt x="333" y="44"/>
                </a:lnTo>
                <a:lnTo>
                  <a:pt x="336" y="46"/>
                </a:lnTo>
                <a:lnTo>
                  <a:pt x="337" y="47"/>
                </a:lnTo>
                <a:lnTo>
                  <a:pt x="338" y="49"/>
                </a:lnTo>
                <a:lnTo>
                  <a:pt x="339" y="49"/>
                </a:lnTo>
                <a:lnTo>
                  <a:pt x="341" y="49"/>
                </a:lnTo>
                <a:lnTo>
                  <a:pt x="341" y="50"/>
                </a:lnTo>
                <a:lnTo>
                  <a:pt x="341" y="51"/>
                </a:lnTo>
                <a:lnTo>
                  <a:pt x="341" y="52"/>
                </a:lnTo>
                <a:lnTo>
                  <a:pt x="340" y="52"/>
                </a:lnTo>
                <a:lnTo>
                  <a:pt x="340" y="53"/>
                </a:lnTo>
                <a:lnTo>
                  <a:pt x="339" y="54"/>
                </a:lnTo>
                <a:lnTo>
                  <a:pt x="339" y="55"/>
                </a:lnTo>
                <a:lnTo>
                  <a:pt x="338" y="55"/>
                </a:lnTo>
                <a:lnTo>
                  <a:pt x="337" y="55"/>
                </a:lnTo>
                <a:lnTo>
                  <a:pt x="337" y="56"/>
                </a:lnTo>
                <a:lnTo>
                  <a:pt x="338" y="56"/>
                </a:lnTo>
                <a:lnTo>
                  <a:pt x="338" y="57"/>
                </a:lnTo>
                <a:lnTo>
                  <a:pt x="337" y="57"/>
                </a:lnTo>
                <a:lnTo>
                  <a:pt x="337" y="58"/>
                </a:lnTo>
                <a:lnTo>
                  <a:pt x="336" y="57"/>
                </a:lnTo>
                <a:lnTo>
                  <a:pt x="335" y="57"/>
                </a:lnTo>
                <a:lnTo>
                  <a:pt x="334" y="57"/>
                </a:lnTo>
                <a:lnTo>
                  <a:pt x="333" y="57"/>
                </a:lnTo>
                <a:lnTo>
                  <a:pt x="332" y="57"/>
                </a:lnTo>
                <a:lnTo>
                  <a:pt x="332" y="58"/>
                </a:lnTo>
                <a:lnTo>
                  <a:pt x="331" y="57"/>
                </a:lnTo>
                <a:lnTo>
                  <a:pt x="330" y="57"/>
                </a:lnTo>
                <a:lnTo>
                  <a:pt x="329" y="57"/>
                </a:lnTo>
                <a:lnTo>
                  <a:pt x="328" y="57"/>
                </a:lnTo>
                <a:lnTo>
                  <a:pt x="327" y="57"/>
                </a:lnTo>
                <a:lnTo>
                  <a:pt x="326" y="57"/>
                </a:lnTo>
                <a:lnTo>
                  <a:pt x="325" y="57"/>
                </a:lnTo>
                <a:lnTo>
                  <a:pt x="326" y="57"/>
                </a:lnTo>
                <a:lnTo>
                  <a:pt x="326" y="58"/>
                </a:lnTo>
                <a:lnTo>
                  <a:pt x="325" y="58"/>
                </a:lnTo>
                <a:lnTo>
                  <a:pt x="325" y="57"/>
                </a:lnTo>
                <a:lnTo>
                  <a:pt x="324" y="57"/>
                </a:lnTo>
                <a:lnTo>
                  <a:pt x="323" y="57"/>
                </a:lnTo>
                <a:lnTo>
                  <a:pt x="322" y="58"/>
                </a:lnTo>
                <a:lnTo>
                  <a:pt x="321" y="58"/>
                </a:lnTo>
                <a:lnTo>
                  <a:pt x="322" y="59"/>
                </a:lnTo>
                <a:lnTo>
                  <a:pt x="322" y="60"/>
                </a:lnTo>
                <a:lnTo>
                  <a:pt x="321" y="61"/>
                </a:lnTo>
                <a:lnTo>
                  <a:pt x="320" y="61"/>
                </a:lnTo>
                <a:lnTo>
                  <a:pt x="320" y="62"/>
                </a:lnTo>
                <a:lnTo>
                  <a:pt x="320" y="63"/>
                </a:lnTo>
                <a:lnTo>
                  <a:pt x="320" y="64"/>
                </a:lnTo>
                <a:lnTo>
                  <a:pt x="321" y="64"/>
                </a:lnTo>
                <a:lnTo>
                  <a:pt x="321" y="66"/>
                </a:lnTo>
                <a:lnTo>
                  <a:pt x="321" y="67"/>
                </a:lnTo>
                <a:lnTo>
                  <a:pt x="321" y="68"/>
                </a:lnTo>
                <a:lnTo>
                  <a:pt x="322" y="68"/>
                </a:lnTo>
                <a:lnTo>
                  <a:pt x="322" y="69"/>
                </a:lnTo>
                <a:lnTo>
                  <a:pt x="323" y="70"/>
                </a:lnTo>
                <a:lnTo>
                  <a:pt x="323" y="71"/>
                </a:lnTo>
                <a:lnTo>
                  <a:pt x="322" y="71"/>
                </a:lnTo>
                <a:lnTo>
                  <a:pt x="322" y="72"/>
                </a:lnTo>
                <a:lnTo>
                  <a:pt x="323" y="73"/>
                </a:lnTo>
                <a:lnTo>
                  <a:pt x="322" y="73"/>
                </a:lnTo>
                <a:lnTo>
                  <a:pt x="322" y="75"/>
                </a:lnTo>
                <a:lnTo>
                  <a:pt x="322" y="76"/>
                </a:lnTo>
                <a:lnTo>
                  <a:pt x="321" y="76"/>
                </a:lnTo>
                <a:lnTo>
                  <a:pt x="321" y="77"/>
                </a:lnTo>
                <a:lnTo>
                  <a:pt x="320" y="77"/>
                </a:lnTo>
                <a:lnTo>
                  <a:pt x="320" y="78"/>
                </a:lnTo>
                <a:lnTo>
                  <a:pt x="319" y="79"/>
                </a:lnTo>
                <a:lnTo>
                  <a:pt x="317" y="80"/>
                </a:lnTo>
                <a:lnTo>
                  <a:pt x="317" y="81"/>
                </a:lnTo>
                <a:lnTo>
                  <a:pt x="316" y="81"/>
                </a:lnTo>
                <a:lnTo>
                  <a:pt x="316" y="82"/>
                </a:lnTo>
                <a:lnTo>
                  <a:pt x="315" y="83"/>
                </a:lnTo>
                <a:lnTo>
                  <a:pt x="314" y="83"/>
                </a:lnTo>
                <a:lnTo>
                  <a:pt x="313" y="85"/>
                </a:lnTo>
                <a:lnTo>
                  <a:pt x="313" y="86"/>
                </a:lnTo>
                <a:lnTo>
                  <a:pt x="312" y="87"/>
                </a:lnTo>
                <a:lnTo>
                  <a:pt x="311" y="89"/>
                </a:lnTo>
                <a:lnTo>
                  <a:pt x="312" y="90"/>
                </a:lnTo>
                <a:lnTo>
                  <a:pt x="312" y="92"/>
                </a:lnTo>
                <a:lnTo>
                  <a:pt x="311" y="93"/>
                </a:lnTo>
                <a:lnTo>
                  <a:pt x="310" y="94"/>
                </a:lnTo>
                <a:lnTo>
                  <a:pt x="310" y="95"/>
                </a:lnTo>
                <a:lnTo>
                  <a:pt x="310" y="96"/>
                </a:lnTo>
                <a:lnTo>
                  <a:pt x="310" y="97"/>
                </a:lnTo>
                <a:lnTo>
                  <a:pt x="310" y="98"/>
                </a:lnTo>
                <a:lnTo>
                  <a:pt x="310" y="99"/>
                </a:lnTo>
                <a:lnTo>
                  <a:pt x="309" y="100"/>
                </a:lnTo>
                <a:lnTo>
                  <a:pt x="308" y="101"/>
                </a:lnTo>
                <a:lnTo>
                  <a:pt x="306" y="102"/>
                </a:lnTo>
                <a:lnTo>
                  <a:pt x="305" y="102"/>
                </a:lnTo>
                <a:lnTo>
                  <a:pt x="304" y="102"/>
                </a:lnTo>
                <a:lnTo>
                  <a:pt x="303" y="103"/>
                </a:lnTo>
                <a:lnTo>
                  <a:pt x="303" y="104"/>
                </a:lnTo>
                <a:lnTo>
                  <a:pt x="301" y="106"/>
                </a:lnTo>
                <a:lnTo>
                  <a:pt x="300" y="107"/>
                </a:lnTo>
                <a:lnTo>
                  <a:pt x="298" y="109"/>
                </a:lnTo>
                <a:lnTo>
                  <a:pt x="298" y="110"/>
                </a:lnTo>
                <a:lnTo>
                  <a:pt x="298" y="113"/>
                </a:lnTo>
                <a:lnTo>
                  <a:pt x="297" y="114"/>
                </a:lnTo>
                <a:lnTo>
                  <a:pt x="296" y="115"/>
                </a:lnTo>
                <a:lnTo>
                  <a:pt x="296" y="117"/>
                </a:lnTo>
                <a:lnTo>
                  <a:pt x="295" y="118"/>
                </a:lnTo>
                <a:lnTo>
                  <a:pt x="295" y="119"/>
                </a:lnTo>
                <a:lnTo>
                  <a:pt x="293" y="120"/>
                </a:lnTo>
                <a:lnTo>
                  <a:pt x="293" y="121"/>
                </a:lnTo>
                <a:lnTo>
                  <a:pt x="292" y="121"/>
                </a:lnTo>
                <a:lnTo>
                  <a:pt x="291" y="123"/>
                </a:lnTo>
                <a:lnTo>
                  <a:pt x="291" y="125"/>
                </a:lnTo>
                <a:lnTo>
                  <a:pt x="290" y="127"/>
                </a:lnTo>
                <a:lnTo>
                  <a:pt x="289" y="128"/>
                </a:lnTo>
                <a:lnTo>
                  <a:pt x="288" y="129"/>
                </a:lnTo>
                <a:lnTo>
                  <a:pt x="286" y="132"/>
                </a:lnTo>
                <a:lnTo>
                  <a:pt x="286" y="133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20" name="Freeform 289"/>
          <p:cNvSpPr>
            <a:spLocks/>
          </p:cNvSpPr>
          <p:nvPr/>
        </p:nvSpPr>
        <p:spPr bwMode="auto">
          <a:xfrm>
            <a:off x="1210387" y="5534234"/>
            <a:ext cx="4962" cy="944"/>
          </a:xfrm>
          <a:custGeom>
            <a:avLst/>
            <a:gdLst>
              <a:gd name="T0" fmla="*/ 0 w 5"/>
              <a:gd name="T1" fmla="*/ 0 h 1587"/>
              <a:gd name="T2" fmla="*/ 5 w 5"/>
              <a:gd name="T3" fmla="*/ 0 h 1587"/>
              <a:gd name="T4" fmla="*/ 0 w 5"/>
              <a:gd name="T5" fmla="*/ 0 h 1587"/>
              <a:gd name="T6" fmla="*/ 0 60000 65536"/>
              <a:gd name="T7" fmla="*/ 0 60000 65536"/>
              <a:gd name="T8" fmla="*/ 0 60000 65536"/>
              <a:gd name="T9" fmla="*/ 0 w 5"/>
              <a:gd name="T10" fmla="*/ 0 h 1587"/>
              <a:gd name="T11" fmla="*/ 5 w 5"/>
              <a:gd name="T12" fmla="*/ 1587 h 158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" h="1587">
                <a:moveTo>
                  <a:pt x="0" y="0"/>
                </a:moveTo>
                <a:lnTo>
                  <a:pt x="5" y="0"/>
                </a:lnTo>
                <a:lnTo>
                  <a:pt x="0" y="0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21" name="Freeform 290"/>
          <p:cNvSpPr>
            <a:spLocks/>
          </p:cNvSpPr>
          <p:nvPr/>
        </p:nvSpPr>
        <p:spPr bwMode="auto">
          <a:xfrm>
            <a:off x="1036731" y="5399256"/>
            <a:ext cx="992" cy="944"/>
          </a:xfrm>
          <a:custGeom>
            <a:avLst/>
            <a:gdLst>
              <a:gd name="T0" fmla="*/ 0 w 1"/>
              <a:gd name="T1" fmla="*/ 0 h 1"/>
              <a:gd name="T2" fmla="*/ 0 w 1"/>
              <a:gd name="T3" fmla="*/ 0 h 1"/>
              <a:gd name="T4" fmla="*/ 1 w 1"/>
              <a:gd name="T5" fmla="*/ 0 h 1"/>
              <a:gd name="T6" fmla="*/ 1 w 1"/>
              <a:gd name="T7" fmla="*/ 1 h 1"/>
              <a:gd name="T8" fmla="*/ 0 w 1"/>
              <a:gd name="T9" fmla="*/ 1 h 1"/>
              <a:gd name="T10" fmla="*/ 0 w 1"/>
              <a:gd name="T11" fmla="*/ 0 h 1"/>
              <a:gd name="T12" fmla="*/ 0 w 1"/>
              <a:gd name="T13" fmla="*/ 1 h 1"/>
              <a:gd name="T14" fmla="*/ 0 w 1"/>
              <a:gd name="T15" fmla="*/ 1 h 1"/>
              <a:gd name="T16" fmla="*/ 0 w 1"/>
              <a:gd name="T17" fmla="*/ 0 h 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"/>
              <a:gd name="T28" fmla="*/ 0 h 1"/>
              <a:gd name="T29" fmla="*/ 1 w 1"/>
              <a:gd name="T30" fmla="*/ 1 h 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" h="1">
                <a:moveTo>
                  <a:pt x="0" y="0"/>
                </a:moveTo>
                <a:lnTo>
                  <a:pt x="0" y="0"/>
                </a:lnTo>
                <a:lnTo>
                  <a:pt x="1" y="0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1"/>
                </a:lnTo>
                <a:lnTo>
                  <a:pt x="0" y="0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22" name="Freeform 291"/>
          <p:cNvSpPr>
            <a:spLocks noEditPoints="1"/>
          </p:cNvSpPr>
          <p:nvPr/>
        </p:nvSpPr>
        <p:spPr bwMode="auto">
          <a:xfrm>
            <a:off x="1010930" y="5427573"/>
            <a:ext cx="151825" cy="196331"/>
          </a:xfrm>
          <a:custGeom>
            <a:avLst/>
            <a:gdLst>
              <a:gd name="T0" fmla="*/ 96 w 153"/>
              <a:gd name="T1" fmla="*/ 117 h 208"/>
              <a:gd name="T2" fmla="*/ 80 w 153"/>
              <a:gd name="T3" fmla="*/ 129 h 208"/>
              <a:gd name="T4" fmla="*/ 80 w 153"/>
              <a:gd name="T5" fmla="*/ 147 h 208"/>
              <a:gd name="T6" fmla="*/ 70 w 153"/>
              <a:gd name="T7" fmla="*/ 151 h 208"/>
              <a:gd name="T8" fmla="*/ 82 w 153"/>
              <a:gd name="T9" fmla="*/ 171 h 208"/>
              <a:gd name="T10" fmla="*/ 79 w 153"/>
              <a:gd name="T11" fmla="*/ 180 h 208"/>
              <a:gd name="T12" fmla="*/ 66 w 153"/>
              <a:gd name="T13" fmla="*/ 183 h 208"/>
              <a:gd name="T14" fmla="*/ 56 w 153"/>
              <a:gd name="T15" fmla="*/ 192 h 208"/>
              <a:gd name="T16" fmla="*/ 63 w 153"/>
              <a:gd name="T17" fmla="*/ 201 h 208"/>
              <a:gd name="T18" fmla="*/ 69 w 153"/>
              <a:gd name="T19" fmla="*/ 198 h 208"/>
              <a:gd name="T20" fmla="*/ 63 w 153"/>
              <a:gd name="T21" fmla="*/ 208 h 208"/>
              <a:gd name="T22" fmla="*/ 46 w 153"/>
              <a:gd name="T23" fmla="*/ 203 h 208"/>
              <a:gd name="T24" fmla="*/ 37 w 153"/>
              <a:gd name="T25" fmla="*/ 192 h 208"/>
              <a:gd name="T26" fmla="*/ 36 w 153"/>
              <a:gd name="T27" fmla="*/ 177 h 208"/>
              <a:gd name="T28" fmla="*/ 49 w 153"/>
              <a:gd name="T29" fmla="*/ 168 h 208"/>
              <a:gd name="T30" fmla="*/ 51 w 153"/>
              <a:gd name="T31" fmla="*/ 167 h 208"/>
              <a:gd name="T32" fmla="*/ 52 w 153"/>
              <a:gd name="T33" fmla="*/ 166 h 208"/>
              <a:gd name="T34" fmla="*/ 47 w 153"/>
              <a:gd name="T35" fmla="*/ 166 h 208"/>
              <a:gd name="T36" fmla="*/ 51 w 153"/>
              <a:gd name="T37" fmla="*/ 157 h 208"/>
              <a:gd name="T38" fmla="*/ 50 w 153"/>
              <a:gd name="T39" fmla="*/ 157 h 208"/>
              <a:gd name="T40" fmla="*/ 49 w 153"/>
              <a:gd name="T41" fmla="*/ 160 h 208"/>
              <a:gd name="T42" fmla="*/ 43 w 153"/>
              <a:gd name="T43" fmla="*/ 170 h 208"/>
              <a:gd name="T44" fmla="*/ 38 w 153"/>
              <a:gd name="T45" fmla="*/ 152 h 208"/>
              <a:gd name="T46" fmla="*/ 29 w 153"/>
              <a:gd name="T47" fmla="*/ 141 h 208"/>
              <a:gd name="T48" fmla="*/ 20 w 153"/>
              <a:gd name="T49" fmla="*/ 128 h 208"/>
              <a:gd name="T50" fmla="*/ 9 w 153"/>
              <a:gd name="T51" fmla="*/ 114 h 208"/>
              <a:gd name="T52" fmla="*/ 3 w 153"/>
              <a:gd name="T53" fmla="*/ 106 h 208"/>
              <a:gd name="T54" fmla="*/ 2 w 153"/>
              <a:gd name="T55" fmla="*/ 89 h 208"/>
              <a:gd name="T56" fmla="*/ 2 w 153"/>
              <a:gd name="T57" fmla="*/ 68 h 208"/>
              <a:gd name="T58" fmla="*/ 5 w 153"/>
              <a:gd name="T59" fmla="*/ 54 h 208"/>
              <a:gd name="T60" fmla="*/ 10 w 153"/>
              <a:gd name="T61" fmla="*/ 37 h 208"/>
              <a:gd name="T62" fmla="*/ 13 w 153"/>
              <a:gd name="T63" fmla="*/ 19 h 208"/>
              <a:gd name="T64" fmla="*/ 16 w 153"/>
              <a:gd name="T65" fmla="*/ 0 h 208"/>
              <a:gd name="T66" fmla="*/ 23 w 153"/>
              <a:gd name="T67" fmla="*/ 10 h 208"/>
              <a:gd name="T68" fmla="*/ 13 w 153"/>
              <a:gd name="T69" fmla="*/ 39 h 208"/>
              <a:gd name="T70" fmla="*/ 19 w 153"/>
              <a:gd name="T71" fmla="*/ 48 h 208"/>
              <a:gd name="T72" fmla="*/ 26 w 153"/>
              <a:gd name="T73" fmla="*/ 62 h 208"/>
              <a:gd name="T74" fmla="*/ 26 w 153"/>
              <a:gd name="T75" fmla="*/ 73 h 208"/>
              <a:gd name="T76" fmla="*/ 19 w 153"/>
              <a:gd name="T77" fmla="*/ 82 h 208"/>
              <a:gd name="T78" fmla="*/ 16 w 153"/>
              <a:gd name="T79" fmla="*/ 93 h 208"/>
              <a:gd name="T80" fmla="*/ 7 w 153"/>
              <a:gd name="T81" fmla="*/ 101 h 208"/>
              <a:gd name="T82" fmla="*/ 9 w 153"/>
              <a:gd name="T83" fmla="*/ 112 h 208"/>
              <a:gd name="T84" fmla="*/ 22 w 153"/>
              <a:gd name="T85" fmla="*/ 107 h 208"/>
              <a:gd name="T86" fmla="*/ 35 w 153"/>
              <a:gd name="T87" fmla="*/ 104 h 208"/>
              <a:gd name="T88" fmla="*/ 39 w 153"/>
              <a:gd name="T89" fmla="*/ 120 h 208"/>
              <a:gd name="T90" fmla="*/ 37 w 153"/>
              <a:gd name="T91" fmla="*/ 111 h 208"/>
              <a:gd name="T92" fmla="*/ 39 w 153"/>
              <a:gd name="T93" fmla="*/ 101 h 208"/>
              <a:gd name="T94" fmla="*/ 45 w 153"/>
              <a:gd name="T95" fmla="*/ 95 h 208"/>
              <a:gd name="T96" fmla="*/ 54 w 153"/>
              <a:gd name="T97" fmla="*/ 85 h 208"/>
              <a:gd name="T98" fmla="*/ 53 w 153"/>
              <a:gd name="T99" fmla="*/ 76 h 208"/>
              <a:gd name="T100" fmla="*/ 61 w 153"/>
              <a:gd name="T101" fmla="*/ 64 h 208"/>
              <a:gd name="T102" fmla="*/ 54 w 153"/>
              <a:gd name="T103" fmla="*/ 63 h 208"/>
              <a:gd name="T104" fmla="*/ 58 w 153"/>
              <a:gd name="T105" fmla="*/ 54 h 208"/>
              <a:gd name="T106" fmla="*/ 67 w 153"/>
              <a:gd name="T107" fmla="*/ 51 h 208"/>
              <a:gd name="T108" fmla="*/ 77 w 153"/>
              <a:gd name="T109" fmla="*/ 58 h 208"/>
              <a:gd name="T110" fmla="*/ 87 w 153"/>
              <a:gd name="T111" fmla="*/ 48 h 208"/>
              <a:gd name="T112" fmla="*/ 107 w 153"/>
              <a:gd name="T113" fmla="*/ 42 h 208"/>
              <a:gd name="T114" fmla="*/ 121 w 153"/>
              <a:gd name="T115" fmla="*/ 40 h 208"/>
              <a:gd name="T116" fmla="*/ 126 w 153"/>
              <a:gd name="T117" fmla="*/ 58 h 208"/>
              <a:gd name="T118" fmla="*/ 139 w 153"/>
              <a:gd name="T119" fmla="*/ 77 h 208"/>
              <a:gd name="T120" fmla="*/ 151 w 153"/>
              <a:gd name="T121" fmla="*/ 95 h 208"/>
              <a:gd name="T122" fmla="*/ 145 w 153"/>
              <a:gd name="T123" fmla="*/ 109 h 208"/>
              <a:gd name="T124" fmla="*/ 140 w 153"/>
              <a:gd name="T125" fmla="*/ 118 h 20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53"/>
              <a:gd name="T190" fmla="*/ 0 h 208"/>
              <a:gd name="T191" fmla="*/ 153 w 153"/>
              <a:gd name="T192" fmla="*/ 208 h 208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53" h="208">
                <a:moveTo>
                  <a:pt x="113" y="122"/>
                </a:moveTo>
                <a:lnTo>
                  <a:pt x="112" y="122"/>
                </a:lnTo>
                <a:lnTo>
                  <a:pt x="111" y="123"/>
                </a:lnTo>
                <a:lnTo>
                  <a:pt x="110" y="122"/>
                </a:lnTo>
                <a:lnTo>
                  <a:pt x="109" y="121"/>
                </a:lnTo>
                <a:lnTo>
                  <a:pt x="107" y="121"/>
                </a:lnTo>
                <a:lnTo>
                  <a:pt x="106" y="121"/>
                </a:lnTo>
                <a:lnTo>
                  <a:pt x="105" y="121"/>
                </a:lnTo>
                <a:lnTo>
                  <a:pt x="103" y="120"/>
                </a:lnTo>
                <a:lnTo>
                  <a:pt x="103" y="119"/>
                </a:lnTo>
                <a:lnTo>
                  <a:pt x="103" y="118"/>
                </a:lnTo>
                <a:lnTo>
                  <a:pt x="102" y="118"/>
                </a:lnTo>
                <a:lnTo>
                  <a:pt x="101" y="118"/>
                </a:lnTo>
                <a:lnTo>
                  <a:pt x="100" y="117"/>
                </a:lnTo>
                <a:lnTo>
                  <a:pt x="99" y="117"/>
                </a:lnTo>
                <a:lnTo>
                  <a:pt x="99" y="116"/>
                </a:lnTo>
                <a:lnTo>
                  <a:pt x="99" y="117"/>
                </a:lnTo>
                <a:lnTo>
                  <a:pt x="98" y="117"/>
                </a:lnTo>
                <a:lnTo>
                  <a:pt x="97" y="116"/>
                </a:lnTo>
                <a:lnTo>
                  <a:pt x="97" y="117"/>
                </a:lnTo>
                <a:lnTo>
                  <a:pt x="96" y="117"/>
                </a:lnTo>
                <a:lnTo>
                  <a:pt x="95" y="117"/>
                </a:lnTo>
                <a:lnTo>
                  <a:pt x="95" y="116"/>
                </a:lnTo>
                <a:lnTo>
                  <a:pt x="94" y="116"/>
                </a:lnTo>
                <a:lnTo>
                  <a:pt x="93" y="115"/>
                </a:lnTo>
                <a:lnTo>
                  <a:pt x="93" y="116"/>
                </a:lnTo>
                <a:lnTo>
                  <a:pt x="92" y="116"/>
                </a:lnTo>
                <a:lnTo>
                  <a:pt x="92" y="118"/>
                </a:lnTo>
                <a:lnTo>
                  <a:pt x="91" y="119"/>
                </a:lnTo>
                <a:lnTo>
                  <a:pt x="91" y="118"/>
                </a:lnTo>
                <a:lnTo>
                  <a:pt x="90" y="119"/>
                </a:lnTo>
                <a:lnTo>
                  <a:pt x="90" y="120"/>
                </a:lnTo>
                <a:lnTo>
                  <a:pt x="89" y="121"/>
                </a:lnTo>
                <a:lnTo>
                  <a:pt x="89" y="122"/>
                </a:lnTo>
                <a:lnTo>
                  <a:pt x="89" y="123"/>
                </a:lnTo>
                <a:lnTo>
                  <a:pt x="82" y="128"/>
                </a:lnTo>
                <a:lnTo>
                  <a:pt x="80" y="128"/>
                </a:lnTo>
                <a:lnTo>
                  <a:pt x="80" y="129"/>
                </a:lnTo>
                <a:lnTo>
                  <a:pt x="80" y="130"/>
                </a:lnTo>
                <a:lnTo>
                  <a:pt x="80" y="131"/>
                </a:lnTo>
                <a:lnTo>
                  <a:pt x="81" y="131"/>
                </a:lnTo>
                <a:lnTo>
                  <a:pt x="81" y="132"/>
                </a:lnTo>
                <a:lnTo>
                  <a:pt x="81" y="133"/>
                </a:lnTo>
                <a:lnTo>
                  <a:pt x="82" y="134"/>
                </a:lnTo>
                <a:lnTo>
                  <a:pt x="82" y="135"/>
                </a:lnTo>
                <a:lnTo>
                  <a:pt x="84" y="137"/>
                </a:lnTo>
                <a:lnTo>
                  <a:pt x="85" y="138"/>
                </a:lnTo>
                <a:lnTo>
                  <a:pt x="86" y="139"/>
                </a:lnTo>
                <a:lnTo>
                  <a:pt x="87" y="141"/>
                </a:lnTo>
                <a:lnTo>
                  <a:pt x="88" y="143"/>
                </a:lnTo>
                <a:lnTo>
                  <a:pt x="88" y="144"/>
                </a:lnTo>
                <a:lnTo>
                  <a:pt x="86" y="145"/>
                </a:lnTo>
                <a:lnTo>
                  <a:pt x="84" y="146"/>
                </a:lnTo>
                <a:lnTo>
                  <a:pt x="84" y="147"/>
                </a:lnTo>
                <a:lnTo>
                  <a:pt x="83" y="147"/>
                </a:lnTo>
                <a:lnTo>
                  <a:pt x="82" y="147"/>
                </a:lnTo>
                <a:lnTo>
                  <a:pt x="81" y="147"/>
                </a:lnTo>
                <a:lnTo>
                  <a:pt x="80" y="147"/>
                </a:lnTo>
                <a:lnTo>
                  <a:pt x="78" y="147"/>
                </a:lnTo>
                <a:lnTo>
                  <a:pt x="77" y="147"/>
                </a:lnTo>
                <a:lnTo>
                  <a:pt x="76" y="147"/>
                </a:lnTo>
                <a:lnTo>
                  <a:pt x="76" y="146"/>
                </a:lnTo>
                <a:lnTo>
                  <a:pt x="75" y="146"/>
                </a:lnTo>
                <a:lnTo>
                  <a:pt x="75" y="147"/>
                </a:lnTo>
                <a:lnTo>
                  <a:pt x="74" y="147"/>
                </a:lnTo>
                <a:lnTo>
                  <a:pt x="73" y="147"/>
                </a:lnTo>
                <a:lnTo>
                  <a:pt x="72" y="147"/>
                </a:lnTo>
                <a:lnTo>
                  <a:pt x="71" y="147"/>
                </a:lnTo>
                <a:lnTo>
                  <a:pt x="70" y="147"/>
                </a:lnTo>
                <a:lnTo>
                  <a:pt x="70" y="148"/>
                </a:lnTo>
                <a:lnTo>
                  <a:pt x="70" y="149"/>
                </a:lnTo>
                <a:lnTo>
                  <a:pt x="70" y="150"/>
                </a:lnTo>
                <a:lnTo>
                  <a:pt x="70" y="151"/>
                </a:lnTo>
                <a:lnTo>
                  <a:pt x="70" y="152"/>
                </a:lnTo>
                <a:lnTo>
                  <a:pt x="71" y="153"/>
                </a:lnTo>
                <a:lnTo>
                  <a:pt x="71" y="154"/>
                </a:lnTo>
                <a:lnTo>
                  <a:pt x="71" y="155"/>
                </a:lnTo>
                <a:lnTo>
                  <a:pt x="71" y="156"/>
                </a:lnTo>
                <a:lnTo>
                  <a:pt x="71" y="157"/>
                </a:lnTo>
                <a:lnTo>
                  <a:pt x="70" y="158"/>
                </a:lnTo>
                <a:lnTo>
                  <a:pt x="72" y="160"/>
                </a:lnTo>
                <a:lnTo>
                  <a:pt x="75" y="161"/>
                </a:lnTo>
                <a:lnTo>
                  <a:pt x="77" y="162"/>
                </a:lnTo>
                <a:lnTo>
                  <a:pt x="77" y="163"/>
                </a:lnTo>
                <a:lnTo>
                  <a:pt x="78" y="163"/>
                </a:lnTo>
                <a:lnTo>
                  <a:pt x="79" y="163"/>
                </a:lnTo>
                <a:lnTo>
                  <a:pt x="79" y="164"/>
                </a:lnTo>
                <a:lnTo>
                  <a:pt x="80" y="165"/>
                </a:lnTo>
                <a:lnTo>
                  <a:pt x="80" y="166"/>
                </a:lnTo>
                <a:lnTo>
                  <a:pt x="81" y="166"/>
                </a:lnTo>
                <a:lnTo>
                  <a:pt x="82" y="168"/>
                </a:lnTo>
                <a:lnTo>
                  <a:pt x="82" y="171"/>
                </a:lnTo>
                <a:lnTo>
                  <a:pt x="82" y="172"/>
                </a:lnTo>
                <a:lnTo>
                  <a:pt x="82" y="171"/>
                </a:lnTo>
                <a:lnTo>
                  <a:pt x="81" y="171"/>
                </a:lnTo>
                <a:lnTo>
                  <a:pt x="82" y="172"/>
                </a:lnTo>
                <a:lnTo>
                  <a:pt x="81" y="173"/>
                </a:lnTo>
                <a:lnTo>
                  <a:pt x="80" y="173"/>
                </a:lnTo>
                <a:lnTo>
                  <a:pt x="80" y="174"/>
                </a:lnTo>
                <a:lnTo>
                  <a:pt x="80" y="175"/>
                </a:lnTo>
                <a:lnTo>
                  <a:pt x="79" y="175"/>
                </a:lnTo>
                <a:lnTo>
                  <a:pt x="79" y="176"/>
                </a:lnTo>
                <a:lnTo>
                  <a:pt x="78" y="176"/>
                </a:lnTo>
                <a:lnTo>
                  <a:pt x="79" y="176"/>
                </a:lnTo>
                <a:lnTo>
                  <a:pt x="79" y="177"/>
                </a:lnTo>
                <a:lnTo>
                  <a:pt x="78" y="177"/>
                </a:lnTo>
                <a:lnTo>
                  <a:pt x="78" y="178"/>
                </a:lnTo>
                <a:lnTo>
                  <a:pt x="78" y="179"/>
                </a:lnTo>
                <a:lnTo>
                  <a:pt x="79" y="179"/>
                </a:lnTo>
                <a:lnTo>
                  <a:pt x="79" y="180"/>
                </a:lnTo>
                <a:lnTo>
                  <a:pt x="78" y="181"/>
                </a:lnTo>
                <a:lnTo>
                  <a:pt x="78" y="182"/>
                </a:lnTo>
                <a:lnTo>
                  <a:pt x="78" y="183"/>
                </a:lnTo>
                <a:lnTo>
                  <a:pt x="77" y="183"/>
                </a:lnTo>
                <a:lnTo>
                  <a:pt x="76" y="183"/>
                </a:lnTo>
                <a:lnTo>
                  <a:pt x="75" y="183"/>
                </a:lnTo>
                <a:lnTo>
                  <a:pt x="74" y="183"/>
                </a:lnTo>
                <a:lnTo>
                  <a:pt x="73" y="183"/>
                </a:lnTo>
                <a:lnTo>
                  <a:pt x="72" y="183"/>
                </a:lnTo>
                <a:lnTo>
                  <a:pt x="71" y="183"/>
                </a:lnTo>
                <a:lnTo>
                  <a:pt x="71" y="182"/>
                </a:lnTo>
                <a:lnTo>
                  <a:pt x="70" y="182"/>
                </a:lnTo>
                <a:lnTo>
                  <a:pt x="70" y="183"/>
                </a:lnTo>
                <a:lnTo>
                  <a:pt x="70" y="184"/>
                </a:lnTo>
                <a:lnTo>
                  <a:pt x="69" y="184"/>
                </a:lnTo>
                <a:lnTo>
                  <a:pt x="69" y="183"/>
                </a:lnTo>
                <a:lnTo>
                  <a:pt x="68" y="183"/>
                </a:lnTo>
                <a:lnTo>
                  <a:pt x="67" y="183"/>
                </a:lnTo>
                <a:lnTo>
                  <a:pt x="66" y="183"/>
                </a:lnTo>
                <a:lnTo>
                  <a:pt x="66" y="184"/>
                </a:lnTo>
                <a:lnTo>
                  <a:pt x="65" y="184"/>
                </a:lnTo>
                <a:lnTo>
                  <a:pt x="65" y="185"/>
                </a:lnTo>
                <a:lnTo>
                  <a:pt x="66" y="185"/>
                </a:lnTo>
                <a:lnTo>
                  <a:pt x="65" y="185"/>
                </a:lnTo>
                <a:lnTo>
                  <a:pt x="64" y="185"/>
                </a:lnTo>
                <a:lnTo>
                  <a:pt x="63" y="185"/>
                </a:lnTo>
                <a:lnTo>
                  <a:pt x="62" y="185"/>
                </a:lnTo>
                <a:lnTo>
                  <a:pt x="62" y="186"/>
                </a:lnTo>
                <a:lnTo>
                  <a:pt x="62" y="187"/>
                </a:lnTo>
                <a:lnTo>
                  <a:pt x="61" y="188"/>
                </a:lnTo>
                <a:lnTo>
                  <a:pt x="60" y="188"/>
                </a:lnTo>
                <a:lnTo>
                  <a:pt x="60" y="189"/>
                </a:lnTo>
                <a:lnTo>
                  <a:pt x="59" y="189"/>
                </a:lnTo>
                <a:lnTo>
                  <a:pt x="59" y="190"/>
                </a:lnTo>
                <a:lnTo>
                  <a:pt x="58" y="190"/>
                </a:lnTo>
                <a:lnTo>
                  <a:pt x="57" y="190"/>
                </a:lnTo>
                <a:lnTo>
                  <a:pt x="57" y="191"/>
                </a:lnTo>
                <a:lnTo>
                  <a:pt x="57" y="192"/>
                </a:lnTo>
                <a:lnTo>
                  <a:pt x="56" y="192"/>
                </a:lnTo>
                <a:lnTo>
                  <a:pt x="55" y="192"/>
                </a:lnTo>
                <a:lnTo>
                  <a:pt x="55" y="193"/>
                </a:lnTo>
                <a:lnTo>
                  <a:pt x="55" y="194"/>
                </a:lnTo>
                <a:lnTo>
                  <a:pt x="55" y="195"/>
                </a:lnTo>
                <a:lnTo>
                  <a:pt x="56" y="195"/>
                </a:lnTo>
                <a:lnTo>
                  <a:pt x="57" y="196"/>
                </a:lnTo>
                <a:lnTo>
                  <a:pt x="57" y="197"/>
                </a:lnTo>
                <a:lnTo>
                  <a:pt x="58" y="198"/>
                </a:lnTo>
                <a:lnTo>
                  <a:pt x="58" y="197"/>
                </a:lnTo>
                <a:lnTo>
                  <a:pt x="59" y="197"/>
                </a:lnTo>
                <a:lnTo>
                  <a:pt x="60" y="197"/>
                </a:lnTo>
                <a:lnTo>
                  <a:pt x="60" y="198"/>
                </a:lnTo>
                <a:lnTo>
                  <a:pt x="60" y="199"/>
                </a:lnTo>
                <a:lnTo>
                  <a:pt x="59" y="199"/>
                </a:lnTo>
                <a:lnTo>
                  <a:pt x="59" y="200"/>
                </a:lnTo>
                <a:lnTo>
                  <a:pt x="60" y="200"/>
                </a:lnTo>
                <a:lnTo>
                  <a:pt x="61" y="201"/>
                </a:lnTo>
                <a:lnTo>
                  <a:pt x="62" y="201"/>
                </a:lnTo>
                <a:lnTo>
                  <a:pt x="63" y="201"/>
                </a:lnTo>
                <a:lnTo>
                  <a:pt x="63" y="202"/>
                </a:lnTo>
                <a:lnTo>
                  <a:pt x="64" y="202"/>
                </a:lnTo>
                <a:lnTo>
                  <a:pt x="64" y="201"/>
                </a:lnTo>
                <a:lnTo>
                  <a:pt x="63" y="201"/>
                </a:lnTo>
                <a:lnTo>
                  <a:pt x="64" y="201"/>
                </a:lnTo>
                <a:lnTo>
                  <a:pt x="64" y="200"/>
                </a:lnTo>
                <a:lnTo>
                  <a:pt x="65" y="200"/>
                </a:lnTo>
                <a:lnTo>
                  <a:pt x="65" y="199"/>
                </a:lnTo>
                <a:lnTo>
                  <a:pt x="66" y="199"/>
                </a:lnTo>
                <a:lnTo>
                  <a:pt x="67" y="199"/>
                </a:lnTo>
                <a:lnTo>
                  <a:pt x="67" y="198"/>
                </a:lnTo>
                <a:lnTo>
                  <a:pt x="68" y="198"/>
                </a:lnTo>
                <a:lnTo>
                  <a:pt x="68" y="197"/>
                </a:lnTo>
                <a:lnTo>
                  <a:pt x="69" y="197"/>
                </a:lnTo>
                <a:lnTo>
                  <a:pt x="69" y="196"/>
                </a:lnTo>
                <a:lnTo>
                  <a:pt x="69" y="197"/>
                </a:lnTo>
                <a:lnTo>
                  <a:pt x="70" y="197"/>
                </a:lnTo>
                <a:lnTo>
                  <a:pt x="70" y="198"/>
                </a:lnTo>
                <a:lnTo>
                  <a:pt x="69" y="198"/>
                </a:lnTo>
                <a:lnTo>
                  <a:pt x="69" y="199"/>
                </a:lnTo>
                <a:lnTo>
                  <a:pt x="68" y="199"/>
                </a:lnTo>
                <a:lnTo>
                  <a:pt x="68" y="200"/>
                </a:lnTo>
                <a:lnTo>
                  <a:pt x="68" y="201"/>
                </a:lnTo>
                <a:lnTo>
                  <a:pt x="67" y="202"/>
                </a:lnTo>
                <a:lnTo>
                  <a:pt x="68" y="202"/>
                </a:lnTo>
                <a:lnTo>
                  <a:pt x="68" y="203"/>
                </a:lnTo>
                <a:lnTo>
                  <a:pt x="69" y="204"/>
                </a:lnTo>
                <a:lnTo>
                  <a:pt x="69" y="205"/>
                </a:lnTo>
                <a:lnTo>
                  <a:pt x="70" y="205"/>
                </a:lnTo>
                <a:lnTo>
                  <a:pt x="70" y="206"/>
                </a:lnTo>
                <a:lnTo>
                  <a:pt x="70" y="207"/>
                </a:lnTo>
                <a:lnTo>
                  <a:pt x="69" y="207"/>
                </a:lnTo>
                <a:lnTo>
                  <a:pt x="68" y="207"/>
                </a:lnTo>
                <a:lnTo>
                  <a:pt x="67" y="207"/>
                </a:lnTo>
                <a:lnTo>
                  <a:pt x="66" y="208"/>
                </a:lnTo>
                <a:lnTo>
                  <a:pt x="65" y="208"/>
                </a:lnTo>
                <a:lnTo>
                  <a:pt x="64" y="208"/>
                </a:lnTo>
                <a:lnTo>
                  <a:pt x="63" y="208"/>
                </a:lnTo>
                <a:lnTo>
                  <a:pt x="62" y="208"/>
                </a:lnTo>
                <a:lnTo>
                  <a:pt x="61" y="208"/>
                </a:lnTo>
                <a:lnTo>
                  <a:pt x="60" y="208"/>
                </a:lnTo>
                <a:lnTo>
                  <a:pt x="59" y="208"/>
                </a:lnTo>
                <a:lnTo>
                  <a:pt x="58" y="208"/>
                </a:lnTo>
                <a:lnTo>
                  <a:pt x="57" y="208"/>
                </a:lnTo>
                <a:lnTo>
                  <a:pt x="55" y="208"/>
                </a:lnTo>
                <a:lnTo>
                  <a:pt x="54" y="207"/>
                </a:lnTo>
                <a:lnTo>
                  <a:pt x="54" y="206"/>
                </a:lnTo>
                <a:lnTo>
                  <a:pt x="53" y="206"/>
                </a:lnTo>
                <a:lnTo>
                  <a:pt x="53" y="205"/>
                </a:lnTo>
                <a:lnTo>
                  <a:pt x="52" y="205"/>
                </a:lnTo>
                <a:lnTo>
                  <a:pt x="51" y="205"/>
                </a:lnTo>
                <a:lnTo>
                  <a:pt x="50" y="205"/>
                </a:lnTo>
                <a:lnTo>
                  <a:pt x="49" y="205"/>
                </a:lnTo>
                <a:lnTo>
                  <a:pt x="49" y="204"/>
                </a:lnTo>
                <a:lnTo>
                  <a:pt x="48" y="204"/>
                </a:lnTo>
                <a:lnTo>
                  <a:pt x="47" y="203"/>
                </a:lnTo>
                <a:lnTo>
                  <a:pt x="46" y="203"/>
                </a:lnTo>
                <a:lnTo>
                  <a:pt x="45" y="203"/>
                </a:lnTo>
                <a:lnTo>
                  <a:pt x="45" y="202"/>
                </a:lnTo>
                <a:lnTo>
                  <a:pt x="45" y="201"/>
                </a:lnTo>
                <a:lnTo>
                  <a:pt x="45" y="200"/>
                </a:lnTo>
                <a:lnTo>
                  <a:pt x="44" y="200"/>
                </a:lnTo>
                <a:lnTo>
                  <a:pt x="44" y="199"/>
                </a:lnTo>
                <a:lnTo>
                  <a:pt x="43" y="198"/>
                </a:lnTo>
                <a:lnTo>
                  <a:pt x="42" y="198"/>
                </a:lnTo>
                <a:lnTo>
                  <a:pt x="41" y="198"/>
                </a:lnTo>
                <a:lnTo>
                  <a:pt x="41" y="197"/>
                </a:lnTo>
                <a:lnTo>
                  <a:pt x="41" y="196"/>
                </a:lnTo>
                <a:lnTo>
                  <a:pt x="40" y="196"/>
                </a:lnTo>
                <a:lnTo>
                  <a:pt x="40" y="195"/>
                </a:lnTo>
                <a:lnTo>
                  <a:pt x="39" y="195"/>
                </a:lnTo>
                <a:lnTo>
                  <a:pt x="39" y="194"/>
                </a:lnTo>
                <a:lnTo>
                  <a:pt x="38" y="194"/>
                </a:lnTo>
                <a:lnTo>
                  <a:pt x="38" y="193"/>
                </a:lnTo>
                <a:lnTo>
                  <a:pt x="37" y="192"/>
                </a:lnTo>
                <a:lnTo>
                  <a:pt x="37" y="191"/>
                </a:lnTo>
                <a:lnTo>
                  <a:pt x="37" y="190"/>
                </a:lnTo>
                <a:lnTo>
                  <a:pt x="37" y="188"/>
                </a:lnTo>
                <a:lnTo>
                  <a:pt x="36" y="187"/>
                </a:lnTo>
                <a:lnTo>
                  <a:pt x="36" y="186"/>
                </a:lnTo>
                <a:lnTo>
                  <a:pt x="35" y="185"/>
                </a:lnTo>
                <a:lnTo>
                  <a:pt x="34" y="185"/>
                </a:lnTo>
                <a:lnTo>
                  <a:pt x="33" y="184"/>
                </a:lnTo>
                <a:lnTo>
                  <a:pt x="33" y="183"/>
                </a:lnTo>
                <a:lnTo>
                  <a:pt x="33" y="182"/>
                </a:lnTo>
                <a:lnTo>
                  <a:pt x="33" y="181"/>
                </a:lnTo>
                <a:lnTo>
                  <a:pt x="33" y="180"/>
                </a:lnTo>
                <a:lnTo>
                  <a:pt x="34" y="179"/>
                </a:lnTo>
                <a:lnTo>
                  <a:pt x="34" y="178"/>
                </a:lnTo>
                <a:lnTo>
                  <a:pt x="34" y="177"/>
                </a:lnTo>
                <a:lnTo>
                  <a:pt x="34" y="176"/>
                </a:lnTo>
                <a:lnTo>
                  <a:pt x="35" y="176"/>
                </a:lnTo>
                <a:lnTo>
                  <a:pt x="36" y="176"/>
                </a:lnTo>
                <a:lnTo>
                  <a:pt x="36" y="177"/>
                </a:lnTo>
                <a:lnTo>
                  <a:pt x="37" y="177"/>
                </a:lnTo>
                <a:lnTo>
                  <a:pt x="37" y="176"/>
                </a:lnTo>
                <a:lnTo>
                  <a:pt x="38" y="176"/>
                </a:lnTo>
                <a:lnTo>
                  <a:pt x="38" y="175"/>
                </a:lnTo>
                <a:lnTo>
                  <a:pt x="39" y="174"/>
                </a:lnTo>
                <a:lnTo>
                  <a:pt x="40" y="174"/>
                </a:lnTo>
                <a:lnTo>
                  <a:pt x="40" y="173"/>
                </a:lnTo>
                <a:lnTo>
                  <a:pt x="41" y="173"/>
                </a:lnTo>
                <a:lnTo>
                  <a:pt x="42" y="173"/>
                </a:lnTo>
                <a:lnTo>
                  <a:pt x="43" y="173"/>
                </a:lnTo>
                <a:lnTo>
                  <a:pt x="44" y="172"/>
                </a:lnTo>
                <a:lnTo>
                  <a:pt x="45" y="171"/>
                </a:lnTo>
                <a:lnTo>
                  <a:pt x="45" y="170"/>
                </a:lnTo>
                <a:lnTo>
                  <a:pt x="46" y="170"/>
                </a:lnTo>
                <a:lnTo>
                  <a:pt x="47" y="170"/>
                </a:lnTo>
                <a:lnTo>
                  <a:pt x="47" y="169"/>
                </a:lnTo>
                <a:lnTo>
                  <a:pt x="48" y="169"/>
                </a:lnTo>
                <a:lnTo>
                  <a:pt x="48" y="168"/>
                </a:lnTo>
                <a:lnTo>
                  <a:pt x="49" y="168"/>
                </a:lnTo>
                <a:lnTo>
                  <a:pt x="50" y="169"/>
                </a:lnTo>
                <a:lnTo>
                  <a:pt x="51" y="169"/>
                </a:lnTo>
                <a:lnTo>
                  <a:pt x="51" y="168"/>
                </a:lnTo>
                <a:lnTo>
                  <a:pt x="51" y="169"/>
                </a:lnTo>
                <a:lnTo>
                  <a:pt x="52" y="170"/>
                </a:lnTo>
                <a:lnTo>
                  <a:pt x="51" y="170"/>
                </a:lnTo>
                <a:lnTo>
                  <a:pt x="52" y="170"/>
                </a:lnTo>
                <a:lnTo>
                  <a:pt x="52" y="169"/>
                </a:lnTo>
                <a:lnTo>
                  <a:pt x="51" y="169"/>
                </a:lnTo>
                <a:lnTo>
                  <a:pt x="51" y="168"/>
                </a:lnTo>
                <a:lnTo>
                  <a:pt x="51" y="169"/>
                </a:lnTo>
                <a:lnTo>
                  <a:pt x="50" y="169"/>
                </a:lnTo>
                <a:lnTo>
                  <a:pt x="50" y="168"/>
                </a:lnTo>
                <a:lnTo>
                  <a:pt x="49" y="168"/>
                </a:lnTo>
                <a:lnTo>
                  <a:pt x="49" y="167"/>
                </a:lnTo>
                <a:lnTo>
                  <a:pt x="49" y="166"/>
                </a:lnTo>
                <a:lnTo>
                  <a:pt x="50" y="166"/>
                </a:lnTo>
                <a:lnTo>
                  <a:pt x="50" y="167"/>
                </a:lnTo>
                <a:lnTo>
                  <a:pt x="51" y="167"/>
                </a:lnTo>
                <a:lnTo>
                  <a:pt x="51" y="166"/>
                </a:lnTo>
                <a:lnTo>
                  <a:pt x="51" y="167"/>
                </a:lnTo>
                <a:lnTo>
                  <a:pt x="52" y="167"/>
                </a:lnTo>
                <a:lnTo>
                  <a:pt x="53" y="167"/>
                </a:lnTo>
                <a:lnTo>
                  <a:pt x="53" y="166"/>
                </a:lnTo>
                <a:lnTo>
                  <a:pt x="53" y="167"/>
                </a:lnTo>
                <a:lnTo>
                  <a:pt x="54" y="168"/>
                </a:lnTo>
                <a:lnTo>
                  <a:pt x="54" y="169"/>
                </a:lnTo>
                <a:lnTo>
                  <a:pt x="54" y="170"/>
                </a:lnTo>
                <a:lnTo>
                  <a:pt x="55" y="170"/>
                </a:lnTo>
                <a:lnTo>
                  <a:pt x="54" y="170"/>
                </a:lnTo>
                <a:lnTo>
                  <a:pt x="54" y="169"/>
                </a:lnTo>
                <a:lnTo>
                  <a:pt x="54" y="168"/>
                </a:lnTo>
                <a:lnTo>
                  <a:pt x="54" y="167"/>
                </a:lnTo>
                <a:lnTo>
                  <a:pt x="53" y="166"/>
                </a:lnTo>
                <a:lnTo>
                  <a:pt x="52" y="167"/>
                </a:lnTo>
                <a:lnTo>
                  <a:pt x="51" y="167"/>
                </a:lnTo>
                <a:lnTo>
                  <a:pt x="51" y="166"/>
                </a:lnTo>
                <a:lnTo>
                  <a:pt x="52" y="166"/>
                </a:lnTo>
                <a:lnTo>
                  <a:pt x="52" y="165"/>
                </a:lnTo>
                <a:lnTo>
                  <a:pt x="52" y="166"/>
                </a:lnTo>
                <a:lnTo>
                  <a:pt x="51" y="166"/>
                </a:lnTo>
                <a:lnTo>
                  <a:pt x="50" y="166"/>
                </a:lnTo>
                <a:lnTo>
                  <a:pt x="50" y="165"/>
                </a:lnTo>
                <a:lnTo>
                  <a:pt x="49" y="165"/>
                </a:lnTo>
                <a:lnTo>
                  <a:pt x="49" y="166"/>
                </a:lnTo>
                <a:lnTo>
                  <a:pt x="49" y="167"/>
                </a:lnTo>
                <a:lnTo>
                  <a:pt x="48" y="167"/>
                </a:lnTo>
                <a:lnTo>
                  <a:pt x="48" y="168"/>
                </a:lnTo>
                <a:lnTo>
                  <a:pt x="47" y="168"/>
                </a:lnTo>
                <a:lnTo>
                  <a:pt x="47" y="169"/>
                </a:lnTo>
                <a:lnTo>
                  <a:pt x="46" y="169"/>
                </a:lnTo>
                <a:lnTo>
                  <a:pt x="46" y="168"/>
                </a:lnTo>
                <a:lnTo>
                  <a:pt x="47" y="168"/>
                </a:lnTo>
                <a:lnTo>
                  <a:pt x="47" y="167"/>
                </a:lnTo>
                <a:lnTo>
                  <a:pt x="47" y="166"/>
                </a:lnTo>
                <a:lnTo>
                  <a:pt x="46" y="166"/>
                </a:lnTo>
                <a:lnTo>
                  <a:pt x="47" y="166"/>
                </a:lnTo>
                <a:lnTo>
                  <a:pt x="47" y="165"/>
                </a:lnTo>
                <a:lnTo>
                  <a:pt x="47" y="164"/>
                </a:lnTo>
                <a:lnTo>
                  <a:pt x="47" y="163"/>
                </a:lnTo>
                <a:lnTo>
                  <a:pt x="47" y="162"/>
                </a:lnTo>
                <a:lnTo>
                  <a:pt x="48" y="162"/>
                </a:lnTo>
                <a:lnTo>
                  <a:pt x="48" y="161"/>
                </a:lnTo>
                <a:lnTo>
                  <a:pt x="49" y="161"/>
                </a:lnTo>
                <a:lnTo>
                  <a:pt x="49" y="160"/>
                </a:lnTo>
                <a:lnTo>
                  <a:pt x="50" y="160"/>
                </a:lnTo>
                <a:lnTo>
                  <a:pt x="51" y="160"/>
                </a:lnTo>
                <a:lnTo>
                  <a:pt x="51" y="159"/>
                </a:lnTo>
                <a:lnTo>
                  <a:pt x="51" y="158"/>
                </a:lnTo>
                <a:lnTo>
                  <a:pt x="51" y="157"/>
                </a:lnTo>
                <a:lnTo>
                  <a:pt x="51" y="156"/>
                </a:lnTo>
                <a:lnTo>
                  <a:pt x="52" y="155"/>
                </a:lnTo>
                <a:lnTo>
                  <a:pt x="52" y="154"/>
                </a:lnTo>
                <a:lnTo>
                  <a:pt x="52" y="153"/>
                </a:lnTo>
                <a:lnTo>
                  <a:pt x="52" y="152"/>
                </a:lnTo>
                <a:lnTo>
                  <a:pt x="53" y="152"/>
                </a:lnTo>
                <a:lnTo>
                  <a:pt x="53" y="151"/>
                </a:lnTo>
                <a:lnTo>
                  <a:pt x="52" y="151"/>
                </a:lnTo>
                <a:lnTo>
                  <a:pt x="52" y="152"/>
                </a:lnTo>
                <a:lnTo>
                  <a:pt x="51" y="152"/>
                </a:lnTo>
                <a:lnTo>
                  <a:pt x="51" y="153"/>
                </a:lnTo>
                <a:lnTo>
                  <a:pt x="51" y="154"/>
                </a:lnTo>
                <a:lnTo>
                  <a:pt x="51" y="155"/>
                </a:lnTo>
                <a:lnTo>
                  <a:pt x="51" y="156"/>
                </a:lnTo>
                <a:lnTo>
                  <a:pt x="51" y="157"/>
                </a:lnTo>
                <a:lnTo>
                  <a:pt x="51" y="158"/>
                </a:lnTo>
                <a:lnTo>
                  <a:pt x="50" y="158"/>
                </a:lnTo>
                <a:lnTo>
                  <a:pt x="50" y="157"/>
                </a:lnTo>
                <a:lnTo>
                  <a:pt x="50" y="156"/>
                </a:lnTo>
                <a:lnTo>
                  <a:pt x="50" y="155"/>
                </a:lnTo>
                <a:lnTo>
                  <a:pt x="50" y="154"/>
                </a:lnTo>
                <a:lnTo>
                  <a:pt x="51" y="153"/>
                </a:lnTo>
                <a:lnTo>
                  <a:pt x="51" y="152"/>
                </a:lnTo>
                <a:lnTo>
                  <a:pt x="51" y="151"/>
                </a:lnTo>
                <a:lnTo>
                  <a:pt x="51" y="150"/>
                </a:lnTo>
                <a:lnTo>
                  <a:pt x="51" y="149"/>
                </a:lnTo>
                <a:lnTo>
                  <a:pt x="51" y="150"/>
                </a:lnTo>
                <a:lnTo>
                  <a:pt x="50" y="151"/>
                </a:lnTo>
                <a:lnTo>
                  <a:pt x="50" y="153"/>
                </a:lnTo>
                <a:lnTo>
                  <a:pt x="50" y="154"/>
                </a:lnTo>
                <a:lnTo>
                  <a:pt x="49" y="155"/>
                </a:lnTo>
                <a:lnTo>
                  <a:pt x="49" y="156"/>
                </a:lnTo>
                <a:lnTo>
                  <a:pt x="49" y="157"/>
                </a:lnTo>
                <a:lnTo>
                  <a:pt x="50" y="157"/>
                </a:lnTo>
                <a:lnTo>
                  <a:pt x="50" y="158"/>
                </a:lnTo>
                <a:lnTo>
                  <a:pt x="50" y="159"/>
                </a:lnTo>
                <a:lnTo>
                  <a:pt x="50" y="160"/>
                </a:lnTo>
                <a:lnTo>
                  <a:pt x="49" y="160"/>
                </a:lnTo>
                <a:lnTo>
                  <a:pt x="48" y="160"/>
                </a:lnTo>
                <a:lnTo>
                  <a:pt x="48" y="161"/>
                </a:lnTo>
                <a:lnTo>
                  <a:pt x="47" y="161"/>
                </a:lnTo>
                <a:lnTo>
                  <a:pt x="47" y="162"/>
                </a:lnTo>
                <a:lnTo>
                  <a:pt x="46" y="163"/>
                </a:lnTo>
                <a:lnTo>
                  <a:pt x="45" y="165"/>
                </a:lnTo>
                <a:lnTo>
                  <a:pt x="45" y="166"/>
                </a:lnTo>
                <a:lnTo>
                  <a:pt x="45" y="167"/>
                </a:lnTo>
                <a:lnTo>
                  <a:pt x="45" y="168"/>
                </a:lnTo>
                <a:lnTo>
                  <a:pt x="45" y="169"/>
                </a:lnTo>
                <a:lnTo>
                  <a:pt x="45" y="170"/>
                </a:lnTo>
                <a:lnTo>
                  <a:pt x="45" y="171"/>
                </a:lnTo>
                <a:lnTo>
                  <a:pt x="44" y="171"/>
                </a:lnTo>
                <a:lnTo>
                  <a:pt x="43" y="172"/>
                </a:lnTo>
                <a:lnTo>
                  <a:pt x="42" y="172"/>
                </a:lnTo>
                <a:lnTo>
                  <a:pt x="42" y="171"/>
                </a:lnTo>
                <a:lnTo>
                  <a:pt x="42" y="170"/>
                </a:lnTo>
                <a:lnTo>
                  <a:pt x="43" y="170"/>
                </a:lnTo>
                <a:lnTo>
                  <a:pt x="43" y="169"/>
                </a:lnTo>
                <a:lnTo>
                  <a:pt x="43" y="168"/>
                </a:lnTo>
                <a:lnTo>
                  <a:pt x="43" y="167"/>
                </a:lnTo>
                <a:lnTo>
                  <a:pt x="43" y="166"/>
                </a:lnTo>
                <a:lnTo>
                  <a:pt x="43" y="165"/>
                </a:lnTo>
                <a:lnTo>
                  <a:pt x="42" y="164"/>
                </a:lnTo>
                <a:lnTo>
                  <a:pt x="42" y="163"/>
                </a:lnTo>
                <a:lnTo>
                  <a:pt x="42" y="162"/>
                </a:lnTo>
                <a:lnTo>
                  <a:pt x="42" y="161"/>
                </a:lnTo>
                <a:lnTo>
                  <a:pt x="42" y="160"/>
                </a:lnTo>
                <a:lnTo>
                  <a:pt x="41" y="160"/>
                </a:lnTo>
                <a:lnTo>
                  <a:pt x="41" y="159"/>
                </a:lnTo>
                <a:lnTo>
                  <a:pt x="40" y="158"/>
                </a:lnTo>
                <a:lnTo>
                  <a:pt x="40" y="157"/>
                </a:lnTo>
                <a:lnTo>
                  <a:pt x="39" y="156"/>
                </a:lnTo>
                <a:lnTo>
                  <a:pt x="39" y="155"/>
                </a:lnTo>
                <a:lnTo>
                  <a:pt x="38" y="154"/>
                </a:lnTo>
                <a:lnTo>
                  <a:pt x="38" y="153"/>
                </a:lnTo>
                <a:lnTo>
                  <a:pt x="38" y="152"/>
                </a:lnTo>
                <a:lnTo>
                  <a:pt x="37" y="152"/>
                </a:lnTo>
                <a:lnTo>
                  <a:pt x="37" y="151"/>
                </a:lnTo>
                <a:lnTo>
                  <a:pt x="36" y="151"/>
                </a:lnTo>
                <a:lnTo>
                  <a:pt x="36" y="150"/>
                </a:lnTo>
                <a:lnTo>
                  <a:pt x="35" y="150"/>
                </a:lnTo>
                <a:lnTo>
                  <a:pt x="35" y="149"/>
                </a:lnTo>
                <a:lnTo>
                  <a:pt x="34" y="149"/>
                </a:lnTo>
                <a:lnTo>
                  <a:pt x="33" y="148"/>
                </a:lnTo>
                <a:lnTo>
                  <a:pt x="32" y="148"/>
                </a:lnTo>
                <a:lnTo>
                  <a:pt x="32" y="147"/>
                </a:lnTo>
                <a:lnTo>
                  <a:pt x="32" y="146"/>
                </a:lnTo>
                <a:lnTo>
                  <a:pt x="32" y="145"/>
                </a:lnTo>
                <a:lnTo>
                  <a:pt x="31" y="145"/>
                </a:lnTo>
                <a:lnTo>
                  <a:pt x="31" y="144"/>
                </a:lnTo>
                <a:lnTo>
                  <a:pt x="30" y="143"/>
                </a:lnTo>
                <a:lnTo>
                  <a:pt x="29" y="142"/>
                </a:lnTo>
                <a:lnTo>
                  <a:pt x="29" y="141"/>
                </a:lnTo>
                <a:lnTo>
                  <a:pt x="28" y="141"/>
                </a:lnTo>
                <a:lnTo>
                  <a:pt x="28" y="140"/>
                </a:lnTo>
                <a:lnTo>
                  <a:pt x="27" y="140"/>
                </a:lnTo>
                <a:lnTo>
                  <a:pt x="27" y="139"/>
                </a:lnTo>
                <a:lnTo>
                  <a:pt x="26" y="138"/>
                </a:lnTo>
                <a:lnTo>
                  <a:pt x="26" y="137"/>
                </a:lnTo>
                <a:lnTo>
                  <a:pt x="26" y="136"/>
                </a:lnTo>
                <a:lnTo>
                  <a:pt x="25" y="135"/>
                </a:lnTo>
                <a:lnTo>
                  <a:pt x="25" y="134"/>
                </a:lnTo>
                <a:lnTo>
                  <a:pt x="24" y="134"/>
                </a:lnTo>
                <a:lnTo>
                  <a:pt x="24" y="133"/>
                </a:lnTo>
                <a:lnTo>
                  <a:pt x="23" y="132"/>
                </a:lnTo>
                <a:lnTo>
                  <a:pt x="23" y="131"/>
                </a:lnTo>
                <a:lnTo>
                  <a:pt x="22" y="130"/>
                </a:lnTo>
                <a:lnTo>
                  <a:pt x="22" y="129"/>
                </a:lnTo>
                <a:lnTo>
                  <a:pt x="21" y="129"/>
                </a:lnTo>
                <a:lnTo>
                  <a:pt x="21" y="128"/>
                </a:lnTo>
                <a:lnTo>
                  <a:pt x="20" y="128"/>
                </a:lnTo>
                <a:lnTo>
                  <a:pt x="19" y="128"/>
                </a:lnTo>
                <a:lnTo>
                  <a:pt x="18" y="128"/>
                </a:lnTo>
                <a:lnTo>
                  <a:pt x="18" y="127"/>
                </a:lnTo>
                <a:lnTo>
                  <a:pt x="17" y="127"/>
                </a:lnTo>
                <a:lnTo>
                  <a:pt x="16" y="125"/>
                </a:lnTo>
                <a:lnTo>
                  <a:pt x="15" y="125"/>
                </a:lnTo>
                <a:lnTo>
                  <a:pt x="15" y="124"/>
                </a:lnTo>
                <a:lnTo>
                  <a:pt x="14" y="123"/>
                </a:lnTo>
                <a:lnTo>
                  <a:pt x="13" y="122"/>
                </a:lnTo>
                <a:lnTo>
                  <a:pt x="13" y="121"/>
                </a:lnTo>
                <a:lnTo>
                  <a:pt x="12" y="120"/>
                </a:lnTo>
                <a:lnTo>
                  <a:pt x="12" y="119"/>
                </a:lnTo>
                <a:lnTo>
                  <a:pt x="12" y="118"/>
                </a:lnTo>
                <a:lnTo>
                  <a:pt x="11" y="118"/>
                </a:lnTo>
                <a:lnTo>
                  <a:pt x="11" y="116"/>
                </a:lnTo>
                <a:lnTo>
                  <a:pt x="10" y="115"/>
                </a:lnTo>
                <a:lnTo>
                  <a:pt x="9" y="115"/>
                </a:lnTo>
                <a:lnTo>
                  <a:pt x="9" y="114"/>
                </a:lnTo>
                <a:lnTo>
                  <a:pt x="8" y="113"/>
                </a:lnTo>
                <a:lnTo>
                  <a:pt x="7" y="113"/>
                </a:lnTo>
                <a:lnTo>
                  <a:pt x="7" y="112"/>
                </a:lnTo>
                <a:lnTo>
                  <a:pt x="6" y="112"/>
                </a:lnTo>
                <a:lnTo>
                  <a:pt x="7" y="112"/>
                </a:lnTo>
                <a:lnTo>
                  <a:pt x="7" y="113"/>
                </a:lnTo>
                <a:lnTo>
                  <a:pt x="6" y="113"/>
                </a:lnTo>
                <a:lnTo>
                  <a:pt x="6" y="112"/>
                </a:lnTo>
                <a:lnTo>
                  <a:pt x="6" y="111"/>
                </a:lnTo>
                <a:lnTo>
                  <a:pt x="5" y="111"/>
                </a:lnTo>
                <a:lnTo>
                  <a:pt x="5" y="110"/>
                </a:lnTo>
                <a:lnTo>
                  <a:pt x="5" y="109"/>
                </a:lnTo>
                <a:lnTo>
                  <a:pt x="4" y="109"/>
                </a:lnTo>
                <a:lnTo>
                  <a:pt x="4" y="110"/>
                </a:lnTo>
                <a:lnTo>
                  <a:pt x="4" y="109"/>
                </a:lnTo>
                <a:lnTo>
                  <a:pt x="4" y="108"/>
                </a:lnTo>
                <a:lnTo>
                  <a:pt x="4" y="107"/>
                </a:lnTo>
                <a:lnTo>
                  <a:pt x="3" y="107"/>
                </a:lnTo>
                <a:lnTo>
                  <a:pt x="3" y="106"/>
                </a:lnTo>
                <a:lnTo>
                  <a:pt x="3" y="105"/>
                </a:lnTo>
                <a:lnTo>
                  <a:pt x="3" y="104"/>
                </a:lnTo>
                <a:lnTo>
                  <a:pt x="3" y="103"/>
                </a:lnTo>
                <a:lnTo>
                  <a:pt x="3" y="102"/>
                </a:lnTo>
                <a:lnTo>
                  <a:pt x="2" y="102"/>
                </a:lnTo>
                <a:lnTo>
                  <a:pt x="2" y="101"/>
                </a:lnTo>
                <a:lnTo>
                  <a:pt x="2" y="100"/>
                </a:lnTo>
                <a:lnTo>
                  <a:pt x="2" y="99"/>
                </a:lnTo>
                <a:lnTo>
                  <a:pt x="2" y="98"/>
                </a:lnTo>
                <a:lnTo>
                  <a:pt x="2" y="97"/>
                </a:lnTo>
                <a:lnTo>
                  <a:pt x="2" y="96"/>
                </a:lnTo>
                <a:lnTo>
                  <a:pt x="2" y="95"/>
                </a:lnTo>
                <a:lnTo>
                  <a:pt x="2" y="94"/>
                </a:lnTo>
                <a:lnTo>
                  <a:pt x="2" y="93"/>
                </a:lnTo>
                <a:lnTo>
                  <a:pt x="2" y="92"/>
                </a:lnTo>
                <a:lnTo>
                  <a:pt x="2" y="91"/>
                </a:lnTo>
                <a:lnTo>
                  <a:pt x="2" y="90"/>
                </a:lnTo>
                <a:lnTo>
                  <a:pt x="2" y="89"/>
                </a:lnTo>
                <a:lnTo>
                  <a:pt x="2" y="88"/>
                </a:lnTo>
                <a:lnTo>
                  <a:pt x="2" y="87"/>
                </a:lnTo>
                <a:lnTo>
                  <a:pt x="2" y="86"/>
                </a:lnTo>
                <a:lnTo>
                  <a:pt x="2" y="85"/>
                </a:lnTo>
                <a:lnTo>
                  <a:pt x="2" y="83"/>
                </a:lnTo>
                <a:lnTo>
                  <a:pt x="2" y="82"/>
                </a:lnTo>
                <a:lnTo>
                  <a:pt x="3" y="81"/>
                </a:lnTo>
                <a:lnTo>
                  <a:pt x="3" y="80"/>
                </a:lnTo>
                <a:lnTo>
                  <a:pt x="3" y="79"/>
                </a:lnTo>
                <a:lnTo>
                  <a:pt x="3" y="78"/>
                </a:lnTo>
                <a:lnTo>
                  <a:pt x="3" y="77"/>
                </a:lnTo>
                <a:lnTo>
                  <a:pt x="3" y="75"/>
                </a:lnTo>
                <a:lnTo>
                  <a:pt x="3" y="74"/>
                </a:lnTo>
                <a:lnTo>
                  <a:pt x="3" y="73"/>
                </a:lnTo>
                <a:lnTo>
                  <a:pt x="3" y="72"/>
                </a:lnTo>
                <a:lnTo>
                  <a:pt x="3" y="70"/>
                </a:lnTo>
                <a:lnTo>
                  <a:pt x="3" y="69"/>
                </a:lnTo>
                <a:lnTo>
                  <a:pt x="3" y="68"/>
                </a:lnTo>
                <a:lnTo>
                  <a:pt x="2" y="68"/>
                </a:lnTo>
                <a:lnTo>
                  <a:pt x="2" y="67"/>
                </a:lnTo>
                <a:lnTo>
                  <a:pt x="2" y="66"/>
                </a:lnTo>
                <a:lnTo>
                  <a:pt x="2" y="65"/>
                </a:lnTo>
                <a:lnTo>
                  <a:pt x="2" y="64"/>
                </a:lnTo>
                <a:lnTo>
                  <a:pt x="1" y="64"/>
                </a:lnTo>
                <a:lnTo>
                  <a:pt x="1" y="63"/>
                </a:lnTo>
                <a:lnTo>
                  <a:pt x="1" y="62"/>
                </a:lnTo>
                <a:lnTo>
                  <a:pt x="0" y="61"/>
                </a:lnTo>
                <a:lnTo>
                  <a:pt x="0" y="60"/>
                </a:lnTo>
                <a:lnTo>
                  <a:pt x="0" y="59"/>
                </a:lnTo>
                <a:lnTo>
                  <a:pt x="1" y="59"/>
                </a:lnTo>
                <a:lnTo>
                  <a:pt x="1" y="58"/>
                </a:lnTo>
                <a:lnTo>
                  <a:pt x="1" y="57"/>
                </a:lnTo>
                <a:lnTo>
                  <a:pt x="2" y="57"/>
                </a:lnTo>
                <a:lnTo>
                  <a:pt x="3" y="57"/>
                </a:lnTo>
                <a:lnTo>
                  <a:pt x="3" y="56"/>
                </a:lnTo>
                <a:lnTo>
                  <a:pt x="4" y="55"/>
                </a:lnTo>
                <a:lnTo>
                  <a:pt x="5" y="54"/>
                </a:lnTo>
                <a:lnTo>
                  <a:pt x="5" y="53"/>
                </a:lnTo>
                <a:lnTo>
                  <a:pt x="6" y="52"/>
                </a:lnTo>
                <a:lnTo>
                  <a:pt x="6" y="51"/>
                </a:lnTo>
                <a:lnTo>
                  <a:pt x="7" y="51"/>
                </a:lnTo>
                <a:lnTo>
                  <a:pt x="7" y="50"/>
                </a:lnTo>
                <a:lnTo>
                  <a:pt x="7" y="49"/>
                </a:lnTo>
                <a:lnTo>
                  <a:pt x="7" y="48"/>
                </a:lnTo>
                <a:lnTo>
                  <a:pt x="7" y="47"/>
                </a:lnTo>
                <a:lnTo>
                  <a:pt x="7" y="46"/>
                </a:lnTo>
                <a:lnTo>
                  <a:pt x="8" y="45"/>
                </a:lnTo>
                <a:lnTo>
                  <a:pt x="8" y="44"/>
                </a:lnTo>
                <a:lnTo>
                  <a:pt x="8" y="43"/>
                </a:lnTo>
                <a:lnTo>
                  <a:pt x="9" y="42"/>
                </a:lnTo>
                <a:lnTo>
                  <a:pt x="9" y="41"/>
                </a:lnTo>
                <a:lnTo>
                  <a:pt x="9" y="40"/>
                </a:lnTo>
                <a:lnTo>
                  <a:pt x="9" y="39"/>
                </a:lnTo>
                <a:lnTo>
                  <a:pt x="10" y="38"/>
                </a:lnTo>
                <a:lnTo>
                  <a:pt x="10" y="37"/>
                </a:lnTo>
                <a:lnTo>
                  <a:pt x="10" y="36"/>
                </a:lnTo>
                <a:lnTo>
                  <a:pt x="10" y="35"/>
                </a:lnTo>
                <a:lnTo>
                  <a:pt x="11" y="35"/>
                </a:lnTo>
                <a:lnTo>
                  <a:pt x="11" y="34"/>
                </a:lnTo>
                <a:lnTo>
                  <a:pt x="11" y="33"/>
                </a:lnTo>
                <a:lnTo>
                  <a:pt x="11" y="32"/>
                </a:lnTo>
                <a:lnTo>
                  <a:pt x="12" y="31"/>
                </a:lnTo>
                <a:lnTo>
                  <a:pt x="12" y="30"/>
                </a:lnTo>
                <a:lnTo>
                  <a:pt x="12" y="28"/>
                </a:lnTo>
                <a:lnTo>
                  <a:pt x="12" y="27"/>
                </a:lnTo>
                <a:lnTo>
                  <a:pt x="13" y="27"/>
                </a:lnTo>
                <a:lnTo>
                  <a:pt x="12" y="26"/>
                </a:lnTo>
                <a:lnTo>
                  <a:pt x="13" y="26"/>
                </a:lnTo>
                <a:lnTo>
                  <a:pt x="13" y="25"/>
                </a:lnTo>
                <a:lnTo>
                  <a:pt x="13" y="24"/>
                </a:lnTo>
                <a:lnTo>
                  <a:pt x="13" y="23"/>
                </a:lnTo>
                <a:lnTo>
                  <a:pt x="13" y="22"/>
                </a:lnTo>
                <a:lnTo>
                  <a:pt x="13" y="19"/>
                </a:lnTo>
                <a:lnTo>
                  <a:pt x="13" y="18"/>
                </a:lnTo>
                <a:lnTo>
                  <a:pt x="13" y="17"/>
                </a:lnTo>
                <a:lnTo>
                  <a:pt x="13" y="16"/>
                </a:lnTo>
                <a:lnTo>
                  <a:pt x="13" y="15"/>
                </a:lnTo>
                <a:lnTo>
                  <a:pt x="13" y="14"/>
                </a:lnTo>
                <a:lnTo>
                  <a:pt x="14" y="13"/>
                </a:lnTo>
                <a:lnTo>
                  <a:pt x="14" y="12"/>
                </a:lnTo>
                <a:lnTo>
                  <a:pt x="15" y="11"/>
                </a:lnTo>
                <a:lnTo>
                  <a:pt x="15" y="10"/>
                </a:lnTo>
                <a:lnTo>
                  <a:pt x="15" y="9"/>
                </a:lnTo>
                <a:lnTo>
                  <a:pt x="15" y="8"/>
                </a:lnTo>
                <a:lnTo>
                  <a:pt x="16" y="7"/>
                </a:lnTo>
                <a:lnTo>
                  <a:pt x="16" y="6"/>
                </a:lnTo>
                <a:lnTo>
                  <a:pt x="16" y="5"/>
                </a:lnTo>
                <a:lnTo>
                  <a:pt x="16" y="4"/>
                </a:lnTo>
                <a:lnTo>
                  <a:pt x="16" y="3"/>
                </a:lnTo>
                <a:lnTo>
                  <a:pt x="16" y="2"/>
                </a:lnTo>
                <a:lnTo>
                  <a:pt x="16" y="1"/>
                </a:lnTo>
                <a:lnTo>
                  <a:pt x="16" y="0"/>
                </a:lnTo>
                <a:lnTo>
                  <a:pt x="16" y="1"/>
                </a:lnTo>
                <a:lnTo>
                  <a:pt x="16" y="2"/>
                </a:lnTo>
                <a:lnTo>
                  <a:pt x="17" y="2"/>
                </a:lnTo>
                <a:lnTo>
                  <a:pt x="17" y="3"/>
                </a:lnTo>
                <a:lnTo>
                  <a:pt x="16" y="3"/>
                </a:lnTo>
                <a:lnTo>
                  <a:pt x="16" y="4"/>
                </a:lnTo>
                <a:lnTo>
                  <a:pt x="17" y="4"/>
                </a:lnTo>
                <a:lnTo>
                  <a:pt x="18" y="4"/>
                </a:lnTo>
                <a:lnTo>
                  <a:pt x="18" y="5"/>
                </a:lnTo>
                <a:lnTo>
                  <a:pt x="18" y="6"/>
                </a:lnTo>
                <a:lnTo>
                  <a:pt x="19" y="6"/>
                </a:lnTo>
                <a:lnTo>
                  <a:pt x="20" y="6"/>
                </a:lnTo>
                <a:lnTo>
                  <a:pt x="20" y="7"/>
                </a:lnTo>
                <a:lnTo>
                  <a:pt x="21" y="7"/>
                </a:lnTo>
                <a:lnTo>
                  <a:pt x="22" y="7"/>
                </a:lnTo>
                <a:lnTo>
                  <a:pt x="22" y="8"/>
                </a:lnTo>
                <a:lnTo>
                  <a:pt x="22" y="9"/>
                </a:lnTo>
                <a:lnTo>
                  <a:pt x="23" y="9"/>
                </a:lnTo>
                <a:lnTo>
                  <a:pt x="23" y="10"/>
                </a:lnTo>
                <a:lnTo>
                  <a:pt x="24" y="10"/>
                </a:lnTo>
                <a:lnTo>
                  <a:pt x="25" y="11"/>
                </a:lnTo>
                <a:lnTo>
                  <a:pt x="26" y="11"/>
                </a:lnTo>
                <a:lnTo>
                  <a:pt x="26" y="13"/>
                </a:lnTo>
                <a:lnTo>
                  <a:pt x="26" y="16"/>
                </a:lnTo>
                <a:lnTo>
                  <a:pt x="26" y="19"/>
                </a:lnTo>
                <a:lnTo>
                  <a:pt x="24" y="23"/>
                </a:lnTo>
                <a:lnTo>
                  <a:pt x="23" y="25"/>
                </a:lnTo>
                <a:lnTo>
                  <a:pt x="18" y="29"/>
                </a:lnTo>
                <a:lnTo>
                  <a:pt x="17" y="30"/>
                </a:lnTo>
                <a:lnTo>
                  <a:pt x="17" y="31"/>
                </a:lnTo>
                <a:lnTo>
                  <a:pt x="16" y="33"/>
                </a:lnTo>
                <a:lnTo>
                  <a:pt x="16" y="34"/>
                </a:lnTo>
                <a:lnTo>
                  <a:pt x="16" y="35"/>
                </a:lnTo>
                <a:lnTo>
                  <a:pt x="15" y="35"/>
                </a:lnTo>
                <a:lnTo>
                  <a:pt x="15" y="36"/>
                </a:lnTo>
                <a:lnTo>
                  <a:pt x="15" y="37"/>
                </a:lnTo>
                <a:lnTo>
                  <a:pt x="14" y="38"/>
                </a:lnTo>
                <a:lnTo>
                  <a:pt x="14" y="39"/>
                </a:lnTo>
                <a:lnTo>
                  <a:pt x="13" y="39"/>
                </a:lnTo>
                <a:lnTo>
                  <a:pt x="13" y="40"/>
                </a:lnTo>
                <a:lnTo>
                  <a:pt x="12" y="40"/>
                </a:lnTo>
                <a:lnTo>
                  <a:pt x="12" y="41"/>
                </a:lnTo>
                <a:lnTo>
                  <a:pt x="12" y="42"/>
                </a:lnTo>
                <a:lnTo>
                  <a:pt x="12" y="43"/>
                </a:lnTo>
                <a:lnTo>
                  <a:pt x="12" y="44"/>
                </a:lnTo>
                <a:lnTo>
                  <a:pt x="13" y="44"/>
                </a:lnTo>
                <a:lnTo>
                  <a:pt x="13" y="45"/>
                </a:lnTo>
                <a:lnTo>
                  <a:pt x="13" y="46"/>
                </a:lnTo>
                <a:lnTo>
                  <a:pt x="14" y="46"/>
                </a:lnTo>
                <a:lnTo>
                  <a:pt x="14" y="47"/>
                </a:lnTo>
                <a:lnTo>
                  <a:pt x="15" y="47"/>
                </a:lnTo>
                <a:lnTo>
                  <a:pt x="15" y="48"/>
                </a:lnTo>
                <a:lnTo>
                  <a:pt x="16" y="48"/>
                </a:lnTo>
                <a:lnTo>
                  <a:pt x="17" y="48"/>
                </a:lnTo>
                <a:lnTo>
                  <a:pt x="18" y="48"/>
                </a:lnTo>
                <a:lnTo>
                  <a:pt x="18" y="47"/>
                </a:lnTo>
                <a:lnTo>
                  <a:pt x="18" y="48"/>
                </a:lnTo>
                <a:lnTo>
                  <a:pt x="19" y="48"/>
                </a:lnTo>
                <a:lnTo>
                  <a:pt x="20" y="51"/>
                </a:lnTo>
                <a:lnTo>
                  <a:pt x="20" y="53"/>
                </a:lnTo>
                <a:lnTo>
                  <a:pt x="20" y="54"/>
                </a:lnTo>
                <a:lnTo>
                  <a:pt x="20" y="55"/>
                </a:lnTo>
                <a:lnTo>
                  <a:pt x="18" y="55"/>
                </a:lnTo>
                <a:lnTo>
                  <a:pt x="20" y="55"/>
                </a:lnTo>
                <a:lnTo>
                  <a:pt x="20" y="56"/>
                </a:lnTo>
                <a:lnTo>
                  <a:pt x="20" y="57"/>
                </a:lnTo>
                <a:lnTo>
                  <a:pt x="21" y="57"/>
                </a:lnTo>
                <a:lnTo>
                  <a:pt x="21" y="58"/>
                </a:lnTo>
                <a:lnTo>
                  <a:pt x="22" y="58"/>
                </a:lnTo>
                <a:lnTo>
                  <a:pt x="22" y="59"/>
                </a:lnTo>
                <a:lnTo>
                  <a:pt x="23" y="59"/>
                </a:lnTo>
                <a:lnTo>
                  <a:pt x="23" y="60"/>
                </a:lnTo>
                <a:lnTo>
                  <a:pt x="24" y="60"/>
                </a:lnTo>
                <a:lnTo>
                  <a:pt x="25" y="60"/>
                </a:lnTo>
                <a:lnTo>
                  <a:pt x="25" y="61"/>
                </a:lnTo>
                <a:lnTo>
                  <a:pt x="26" y="61"/>
                </a:lnTo>
                <a:lnTo>
                  <a:pt x="26" y="62"/>
                </a:lnTo>
                <a:lnTo>
                  <a:pt x="27" y="62"/>
                </a:lnTo>
                <a:lnTo>
                  <a:pt x="26" y="62"/>
                </a:lnTo>
                <a:lnTo>
                  <a:pt x="26" y="63"/>
                </a:lnTo>
                <a:lnTo>
                  <a:pt x="26" y="64"/>
                </a:lnTo>
                <a:lnTo>
                  <a:pt x="26" y="65"/>
                </a:lnTo>
                <a:lnTo>
                  <a:pt x="26" y="66"/>
                </a:lnTo>
                <a:lnTo>
                  <a:pt x="25" y="66"/>
                </a:lnTo>
                <a:lnTo>
                  <a:pt x="25" y="67"/>
                </a:lnTo>
                <a:lnTo>
                  <a:pt x="25" y="68"/>
                </a:lnTo>
                <a:lnTo>
                  <a:pt x="25" y="69"/>
                </a:lnTo>
                <a:lnTo>
                  <a:pt x="24" y="69"/>
                </a:lnTo>
                <a:lnTo>
                  <a:pt x="24" y="70"/>
                </a:lnTo>
                <a:lnTo>
                  <a:pt x="25" y="70"/>
                </a:lnTo>
                <a:lnTo>
                  <a:pt x="25" y="71"/>
                </a:lnTo>
                <a:lnTo>
                  <a:pt x="26" y="71"/>
                </a:lnTo>
                <a:lnTo>
                  <a:pt x="26" y="72"/>
                </a:lnTo>
                <a:lnTo>
                  <a:pt x="26" y="73"/>
                </a:lnTo>
                <a:lnTo>
                  <a:pt x="27" y="73"/>
                </a:lnTo>
                <a:lnTo>
                  <a:pt x="27" y="74"/>
                </a:lnTo>
                <a:lnTo>
                  <a:pt x="27" y="75"/>
                </a:lnTo>
                <a:lnTo>
                  <a:pt x="26" y="75"/>
                </a:lnTo>
                <a:lnTo>
                  <a:pt x="26" y="76"/>
                </a:lnTo>
                <a:lnTo>
                  <a:pt x="26" y="77"/>
                </a:lnTo>
                <a:lnTo>
                  <a:pt x="25" y="77"/>
                </a:lnTo>
                <a:lnTo>
                  <a:pt x="24" y="77"/>
                </a:lnTo>
                <a:lnTo>
                  <a:pt x="24" y="78"/>
                </a:lnTo>
                <a:lnTo>
                  <a:pt x="23" y="78"/>
                </a:lnTo>
                <a:lnTo>
                  <a:pt x="23" y="79"/>
                </a:lnTo>
                <a:lnTo>
                  <a:pt x="23" y="80"/>
                </a:lnTo>
                <a:lnTo>
                  <a:pt x="22" y="80"/>
                </a:lnTo>
                <a:lnTo>
                  <a:pt x="22" y="81"/>
                </a:lnTo>
                <a:lnTo>
                  <a:pt x="22" y="82"/>
                </a:lnTo>
                <a:lnTo>
                  <a:pt x="21" y="82"/>
                </a:lnTo>
                <a:lnTo>
                  <a:pt x="20" y="82"/>
                </a:lnTo>
                <a:lnTo>
                  <a:pt x="19" y="82"/>
                </a:lnTo>
                <a:lnTo>
                  <a:pt x="19" y="83"/>
                </a:lnTo>
                <a:lnTo>
                  <a:pt x="18" y="83"/>
                </a:lnTo>
                <a:lnTo>
                  <a:pt x="18" y="84"/>
                </a:lnTo>
                <a:lnTo>
                  <a:pt x="18" y="85"/>
                </a:lnTo>
                <a:lnTo>
                  <a:pt x="19" y="85"/>
                </a:lnTo>
                <a:lnTo>
                  <a:pt x="19" y="86"/>
                </a:lnTo>
                <a:lnTo>
                  <a:pt x="19" y="87"/>
                </a:lnTo>
                <a:lnTo>
                  <a:pt x="20" y="87"/>
                </a:lnTo>
                <a:lnTo>
                  <a:pt x="20" y="88"/>
                </a:lnTo>
                <a:lnTo>
                  <a:pt x="20" y="89"/>
                </a:lnTo>
                <a:lnTo>
                  <a:pt x="20" y="90"/>
                </a:lnTo>
                <a:lnTo>
                  <a:pt x="20" y="91"/>
                </a:lnTo>
                <a:lnTo>
                  <a:pt x="19" y="91"/>
                </a:lnTo>
                <a:lnTo>
                  <a:pt x="19" y="92"/>
                </a:lnTo>
                <a:lnTo>
                  <a:pt x="18" y="92"/>
                </a:lnTo>
                <a:lnTo>
                  <a:pt x="17" y="93"/>
                </a:lnTo>
                <a:lnTo>
                  <a:pt x="16" y="93"/>
                </a:lnTo>
                <a:lnTo>
                  <a:pt x="15" y="93"/>
                </a:lnTo>
                <a:lnTo>
                  <a:pt x="14" y="93"/>
                </a:lnTo>
                <a:lnTo>
                  <a:pt x="13" y="93"/>
                </a:lnTo>
                <a:lnTo>
                  <a:pt x="12" y="93"/>
                </a:lnTo>
                <a:lnTo>
                  <a:pt x="11" y="93"/>
                </a:lnTo>
                <a:lnTo>
                  <a:pt x="11" y="94"/>
                </a:lnTo>
                <a:lnTo>
                  <a:pt x="10" y="94"/>
                </a:lnTo>
                <a:lnTo>
                  <a:pt x="10" y="95"/>
                </a:lnTo>
                <a:lnTo>
                  <a:pt x="9" y="95"/>
                </a:lnTo>
                <a:lnTo>
                  <a:pt x="9" y="96"/>
                </a:lnTo>
                <a:lnTo>
                  <a:pt x="8" y="96"/>
                </a:lnTo>
                <a:lnTo>
                  <a:pt x="8" y="97"/>
                </a:lnTo>
                <a:lnTo>
                  <a:pt x="8" y="98"/>
                </a:lnTo>
                <a:lnTo>
                  <a:pt x="8" y="99"/>
                </a:lnTo>
                <a:lnTo>
                  <a:pt x="7" y="99"/>
                </a:lnTo>
                <a:lnTo>
                  <a:pt x="7" y="100"/>
                </a:lnTo>
                <a:lnTo>
                  <a:pt x="7" y="101"/>
                </a:lnTo>
                <a:lnTo>
                  <a:pt x="7" y="102"/>
                </a:lnTo>
                <a:lnTo>
                  <a:pt x="7" y="103"/>
                </a:lnTo>
                <a:lnTo>
                  <a:pt x="7" y="104"/>
                </a:lnTo>
                <a:lnTo>
                  <a:pt x="7" y="105"/>
                </a:lnTo>
                <a:lnTo>
                  <a:pt x="7" y="106"/>
                </a:lnTo>
                <a:lnTo>
                  <a:pt x="6" y="106"/>
                </a:lnTo>
                <a:lnTo>
                  <a:pt x="6" y="107"/>
                </a:lnTo>
                <a:lnTo>
                  <a:pt x="6" y="108"/>
                </a:lnTo>
                <a:lnTo>
                  <a:pt x="5" y="108"/>
                </a:lnTo>
                <a:lnTo>
                  <a:pt x="6" y="108"/>
                </a:lnTo>
                <a:lnTo>
                  <a:pt x="6" y="109"/>
                </a:lnTo>
                <a:lnTo>
                  <a:pt x="6" y="110"/>
                </a:lnTo>
                <a:lnTo>
                  <a:pt x="6" y="111"/>
                </a:lnTo>
                <a:lnTo>
                  <a:pt x="7" y="111"/>
                </a:lnTo>
                <a:lnTo>
                  <a:pt x="8" y="111"/>
                </a:lnTo>
                <a:lnTo>
                  <a:pt x="8" y="112"/>
                </a:lnTo>
                <a:lnTo>
                  <a:pt x="9" y="112"/>
                </a:lnTo>
                <a:lnTo>
                  <a:pt x="10" y="112"/>
                </a:lnTo>
                <a:lnTo>
                  <a:pt x="10" y="111"/>
                </a:lnTo>
                <a:lnTo>
                  <a:pt x="11" y="111"/>
                </a:lnTo>
                <a:lnTo>
                  <a:pt x="12" y="111"/>
                </a:lnTo>
                <a:lnTo>
                  <a:pt x="12" y="110"/>
                </a:lnTo>
                <a:lnTo>
                  <a:pt x="13" y="110"/>
                </a:lnTo>
                <a:lnTo>
                  <a:pt x="13" y="109"/>
                </a:lnTo>
                <a:lnTo>
                  <a:pt x="13" y="108"/>
                </a:lnTo>
                <a:lnTo>
                  <a:pt x="14" y="108"/>
                </a:lnTo>
                <a:lnTo>
                  <a:pt x="15" y="108"/>
                </a:lnTo>
                <a:lnTo>
                  <a:pt x="16" y="108"/>
                </a:lnTo>
                <a:lnTo>
                  <a:pt x="17" y="108"/>
                </a:lnTo>
                <a:lnTo>
                  <a:pt x="18" y="108"/>
                </a:lnTo>
                <a:lnTo>
                  <a:pt x="19" y="108"/>
                </a:lnTo>
                <a:lnTo>
                  <a:pt x="20" y="108"/>
                </a:lnTo>
                <a:lnTo>
                  <a:pt x="21" y="108"/>
                </a:lnTo>
                <a:lnTo>
                  <a:pt x="21" y="107"/>
                </a:lnTo>
                <a:lnTo>
                  <a:pt x="22" y="107"/>
                </a:lnTo>
                <a:lnTo>
                  <a:pt x="23" y="107"/>
                </a:lnTo>
                <a:lnTo>
                  <a:pt x="23" y="106"/>
                </a:lnTo>
                <a:lnTo>
                  <a:pt x="24" y="106"/>
                </a:lnTo>
                <a:lnTo>
                  <a:pt x="24" y="105"/>
                </a:lnTo>
                <a:lnTo>
                  <a:pt x="25" y="104"/>
                </a:lnTo>
                <a:lnTo>
                  <a:pt x="25" y="103"/>
                </a:lnTo>
                <a:lnTo>
                  <a:pt x="25" y="102"/>
                </a:lnTo>
                <a:lnTo>
                  <a:pt x="26" y="102"/>
                </a:lnTo>
                <a:lnTo>
                  <a:pt x="27" y="102"/>
                </a:lnTo>
                <a:lnTo>
                  <a:pt x="27" y="103"/>
                </a:lnTo>
                <a:lnTo>
                  <a:pt x="28" y="103"/>
                </a:lnTo>
                <a:lnTo>
                  <a:pt x="28" y="104"/>
                </a:lnTo>
                <a:lnTo>
                  <a:pt x="29" y="104"/>
                </a:lnTo>
                <a:lnTo>
                  <a:pt x="30" y="104"/>
                </a:lnTo>
                <a:lnTo>
                  <a:pt x="31" y="104"/>
                </a:lnTo>
                <a:lnTo>
                  <a:pt x="32" y="104"/>
                </a:lnTo>
                <a:lnTo>
                  <a:pt x="33" y="104"/>
                </a:lnTo>
                <a:lnTo>
                  <a:pt x="34" y="104"/>
                </a:lnTo>
                <a:lnTo>
                  <a:pt x="35" y="104"/>
                </a:lnTo>
                <a:lnTo>
                  <a:pt x="36" y="104"/>
                </a:lnTo>
                <a:lnTo>
                  <a:pt x="34" y="106"/>
                </a:lnTo>
                <a:lnTo>
                  <a:pt x="33" y="108"/>
                </a:lnTo>
                <a:lnTo>
                  <a:pt x="33" y="109"/>
                </a:lnTo>
                <a:lnTo>
                  <a:pt x="33" y="110"/>
                </a:lnTo>
                <a:lnTo>
                  <a:pt x="33" y="111"/>
                </a:lnTo>
                <a:lnTo>
                  <a:pt x="34" y="111"/>
                </a:lnTo>
                <a:lnTo>
                  <a:pt x="34" y="112"/>
                </a:lnTo>
                <a:lnTo>
                  <a:pt x="33" y="112"/>
                </a:lnTo>
                <a:lnTo>
                  <a:pt x="33" y="113"/>
                </a:lnTo>
                <a:lnTo>
                  <a:pt x="34" y="113"/>
                </a:lnTo>
                <a:lnTo>
                  <a:pt x="34" y="116"/>
                </a:lnTo>
                <a:lnTo>
                  <a:pt x="34" y="119"/>
                </a:lnTo>
                <a:lnTo>
                  <a:pt x="35" y="119"/>
                </a:lnTo>
                <a:lnTo>
                  <a:pt x="36" y="119"/>
                </a:lnTo>
                <a:lnTo>
                  <a:pt x="37" y="119"/>
                </a:lnTo>
                <a:lnTo>
                  <a:pt x="38" y="119"/>
                </a:lnTo>
                <a:lnTo>
                  <a:pt x="38" y="120"/>
                </a:lnTo>
                <a:lnTo>
                  <a:pt x="39" y="120"/>
                </a:lnTo>
                <a:lnTo>
                  <a:pt x="40" y="120"/>
                </a:lnTo>
                <a:lnTo>
                  <a:pt x="40" y="119"/>
                </a:lnTo>
                <a:lnTo>
                  <a:pt x="41" y="119"/>
                </a:lnTo>
                <a:lnTo>
                  <a:pt x="42" y="119"/>
                </a:lnTo>
                <a:lnTo>
                  <a:pt x="42" y="118"/>
                </a:lnTo>
                <a:lnTo>
                  <a:pt x="42" y="117"/>
                </a:lnTo>
                <a:lnTo>
                  <a:pt x="43" y="117"/>
                </a:lnTo>
                <a:lnTo>
                  <a:pt x="43" y="116"/>
                </a:lnTo>
                <a:lnTo>
                  <a:pt x="43" y="115"/>
                </a:lnTo>
                <a:lnTo>
                  <a:pt x="42" y="115"/>
                </a:lnTo>
                <a:lnTo>
                  <a:pt x="42" y="114"/>
                </a:lnTo>
                <a:lnTo>
                  <a:pt x="41" y="114"/>
                </a:lnTo>
                <a:lnTo>
                  <a:pt x="41" y="113"/>
                </a:lnTo>
                <a:lnTo>
                  <a:pt x="40" y="113"/>
                </a:lnTo>
                <a:lnTo>
                  <a:pt x="40" y="112"/>
                </a:lnTo>
                <a:lnTo>
                  <a:pt x="39" y="112"/>
                </a:lnTo>
                <a:lnTo>
                  <a:pt x="38" y="112"/>
                </a:lnTo>
                <a:lnTo>
                  <a:pt x="37" y="112"/>
                </a:lnTo>
                <a:lnTo>
                  <a:pt x="37" y="111"/>
                </a:lnTo>
                <a:lnTo>
                  <a:pt x="37" y="110"/>
                </a:lnTo>
                <a:lnTo>
                  <a:pt x="37" y="109"/>
                </a:lnTo>
                <a:lnTo>
                  <a:pt x="36" y="109"/>
                </a:lnTo>
                <a:lnTo>
                  <a:pt x="36" y="108"/>
                </a:lnTo>
                <a:lnTo>
                  <a:pt x="37" y="108"/>
                </a:lnTo>
                <a:lnTo>
                  <a:pt x="37" y="107"/>
                </a:lnTo>
                <a:lnTo>
                  <a:pt x="37" y="106"/>
                </a:lnTo>
                <a:lnTo>
                  <a:pt x="38" y="106"/>
                </a:lnTo>
                <a:lnTo>
                  <a:pt x="38" y="105"/>
                </a:lnTo>
                <a:lnTo>
                  <a:pt x="39" y="105"/>
                </a:lnTo>
                <a:lnTo>
                  <a:pt x="39" y="104"/>
                </a:lnTo>
                <a:lnTo>
                  <a:pt x="38" y="104"/>
                </a:lnTo>
                <a:lnTo>
                  <a:pt x="39" y="104"/>
                </a:lnTo>
                <a:lnTo>
                  <a:pt x="39" y="103"/>
                </a:lnTo>
                <a:lnTo>
                  <a:pt x="39" y="102"/>
                </a:lnTo>
                <a:lnTo>
                  <a:pt x="40" y="102"/>
                </a:lnTo>
                <a:lnTo>
                  <a:pt x="40" y="101"/>
                </a:lnTo>
                <a:lnTo>
                  <a:pt x="39" y="101"/>
                </a:lnTo>
                <a:lnTo>
                  <a:pt x="39" y="100"/>
                </a:lnTo>
                <a:lnTo>
                  <a:pt x="38" y="100"/>
                </a:lnTo>
                <a:lnTo>
                  <a:pt x="38" y="99"/>
                </a:lnTo>
                <a:lnTo>
                  <a:pt x="38" y="98"/>
                </a:lnTo>
                <a:lnTo>
                  <a:pt x="38" y="97"/>
                </a:lnTo>
                <a:lnTo>
                  <a:pt x="38" y="96"/>
                </a:lnTo>
                <a:lnTo>
                  <a:pt x="39" y="96"/>
                </a:lnTo>
                <a:lnTo>
                  <a:pt x="40" y="96"/>
                </a:lnTo>
                <a:lnTo>
                  <a:pt x="41" y="96"/>
                </a:lnTo>
                <a:lnTo>
                  <a:pt x="42" y="96"/>
                </a:lnTo>
                <a:lnTo>
                  <a:pt x="43" y="96"/>
                </a:lnTo>
                <a:lnTo>
                  <a:pt x="44" y="96"/>
                </a:lnTo>
                <a:lnTo>
                  <a:pt x="45" y="96"/>
                </a:lnTo>
                <a:lnTo>
                  <a:pt x="46" y="96"/>
                </a:lnTo>
                <a:lnTo>
                  <a:pt x="45" y="96"/>
                </a:lnTo>
                <a:lnTo>
                  <a:pt x="45" y="95"/>
                </a:lnTo>
                <a:lnTo>
                  <a:pt x="45" y="94"/>
                </a:lnTo>
                <a:lnTo>
                  <a:pt x="45" y="93"/>
                </a:lnTo>
                <a:lnTo>
                  <a:pt x="45" y="92"/>
                </a:lnTo>
                <a:lnTo>
                  <a:pt x="45" y="91"/>
                </a:lnTo>
                <a:lnTo>
                  <a:pt x="46" y="91"/>
                </a:lnTo>
                <a:lnTo>
                  <a:pt x="46" y="90"/>
                </a:lnTo>
                <a:lnTo>
                  <a:pt x="47" y="90"/>
                </a:lnTo>
                <a:lnTo>
                  <a:pt x="48" y="90"/>
                </a:lnTo>
                <a:lnTo>
                  <a:pt x="49" y="90"/>
                </a:lnTo>
                <a:lnTo>
                  <a:pt x="49" y="89"/>
                </a:lnTo>
                <a:lnTo>
                  <a:pt x="50" y="89"/>
                </a:lnTo>
                <a:lnTo>
                  <a:pt x="51" y="89"/>
                </a:lnTo>
                <a:lnTo>
                  <a:pt x="51" y="88"/>
                </a:lnTo>
                <a:lnTo>
                  <a:pt x="52" y="88"/>
                </a:lnTo>
                <a:lnTo>
                  <a:pt x="52" y="87"/>
                </a:lnTo>
                <a:lnTo>
                  <a:pt x="53" y="87"/>
                </a:lnTo>
                <a:lnTo>
                  <a:pt x="53" y="86"/>
                </a:lnTo>
                <a:lnTo>
                  <a:pt x="54" y="86"/>
                </a:lnTo>
                <a:lnTo>
                  <a:pt x="54" y="85"/>
                </a:lnTo>
                <a:lnTo>
                  <a:pt x="54" y="84"/>
                </a:lnTo>
                <a:lnTo>
                  <a:pt x="54" y="83"/>
                </a:lnTo>
                <a:lnTo>
                  <a:pt x="53" y="83"/>
                </a:lnTo>
                <a:lnTo>
                  <a:pt x="52" y="83"/>
                </a:lnTo>
                <a:lnTo>
                  <a:pt x="51" y="83"/>
                </a:lnTo>
                <a:lnTo>
                  <a:pt x="50" y="82"/>
                </a:lnTo>
                <a:lnTo>
                  <a:pt x="50" y="81"/>
                </a:lnTo>
                <a:lnTo>
                  <a:pt x="49" y="81"/>
                </a:lnTo>
                <a:lnTo>
                  <a:pt x="49" y="80"/>
                </a:lnTo>
                <a:lnTo>
                  <a:pt x="50" y="80"/>
                </a:lnTo>
                <a:lnTo>
                  <a:pt x="50" y="79"/>
                </a:lnTo>
                <a:lnTo>
                  <a:pt x="50" y="78"/>
                </a:lnTo>
                <a:lnTo>
                  <a:pt x="50" y="77"/>
                </a:lnTo>
                <a:lnTo>
                  <a:pt x="51" y="77"/>
                </a:lnTo>
                <a:lnTo>
                  <a:pt x="51" y="76"/>
                </a:lnTo>
                <a:lnTo>
                  <a:pt x="52" y="76"/>
                </a:lnTo>
                <a:lnTo>
                  <a:pt x="53" y="76"/>
                </a:lnTo>
                <a:lnTo>
                  <a:pt x="54" y="76"/>
                </a:lnTo>
                <a:lnTo>
                  <a:pt x="55" y="76"/>
                </a:lnTo>
                <a:lnTo>
                  <a:pt x="55" y="75"/>
                </a:lnTo>
                <a:lnTo>
                  <a:pt x="55" y="74"/>
                </a:lnTo>
                <a:lnTo>
                  <a:pt x="56" y="74"/>
                </a:lnTo>
                <a:lnTo>
                  <a:pt x="56" y="73"/>
                </a:lnTo>
                <a:lnTo>
                  <a:pt x="57" y="73"/>
                </a:lnTo>
                <a:lnTo>
                  <a:pt x="57" y="72"/>
                </a:lnTo>
                <a:lnTo>
                  <a:pt x="57" y="71"/>
                </a:lnTo>
                <a:lnTo>
                  <a:pt x="57" y="70"/>
                </a:lnTo>
                <a:lnTo>
                  <a:pt x="57" y="69"/>
                </a:lnTo>
                <a:lnTo>
                  <a:pt x="58" y="69"/>
                </a:lnTo>
                <a:lnTo>
                  <a:pt x="58" y="68"/>
                </a:lnTo>
                <a:lnTo>
                  <a:pt x="59" y="68"/>
                </a:lnTo>
                <a:lnTo>
                  <a:pt x="59" y="67"/>
                </a:lnTo>
                <a:lnTo>
                  <a:pt x="59" y="66"/>
                </a:lnTo>
                <a:lnTo>
                  <a:pt x="60" y="66"/>
                </a:lnTo>
                <a:lnTo>
                  <a:pt x="60" y="65"/>
                </a:lnTo>
                <a:lnTo>
                  <a:pt x="60" y="64"/>
                </a:lnTo>
                <a:lnTo>
                  <a:pt x="61" y="64"/>
                </a:lnTo>
                <a:lnTo>
                  <a:pt x="62" y="64"/>
                </a:lnTo>
                <a:lnTo>
                  <a:pt x="63" y="63"/>
                </a:lnTo>
                <a:lnTo>
                  <a:pt x="64" y="63"/>
                </a:lnTo>
                <a:lnTo>
                  <a:pt x="64" y="62"/>
                </a:lnTo>
                <a:lnTo>
                  <a:pt x="64" y="61"/>
                </a:lnTo>
                <a:lnTo>
                  <a:pt x="64" y="60"/>
                </a:lnTo>
                <a:lnTo>
                  <a:pt x="63" y="60"/>
                </a:lnTo>
                <a:lnTo>
                  <a:pt x="62" y="60"/>
                </a:lnTo>
                <a:lnTo>
                  <a:pt x="61" y="60"/>
                </a:lnTo>
                <a:lnTo>
                  <a:pt x="60" y="60"/>
                </a:lnTo>
                <a:lnTo>
                  <a:pt x="59" y="60"/>
                </a:lnTo>
                <a:lnTo>
                  <a:pt x="59" y="61"/>
                </a:lnTo>
                <a:lnTo>
                  <a:pt x="58" y="61"/>
                </a:lnTo>
                <a:lnTo>
                  <a:pt x="57" y="61"/>
                </a:lnTo>
                <a:lnTo>
                  <a:pt x="57" y="62"/>
                </a:lnTo>
                <a:lnTo>
                  <a:pt x="56" y="62"/>
                </a:lnTo>
                <a:lnTo>
                  <a:pt x="56" y="63"/>
                </a:lnTo>
                <a:lnTo>
                  <a:pt x="55" y="63"/>
                </a:lnTo>
                <a:lnTo>
                  <a:pt x="54" y="63"/>
                </a:lnTo>
                <a:lnTo>
                  <a:pt x="54" y="62"/>
                </a:lnTo>
                <a:lnTo>
                  <a:pt x="54" y="61"/>
                </a:lnTo>
                <a:lnTo>
                  <a:pt x="54" y="60"/>
                </a:lnTo>
                <a:lnTo>
                  <a:pt x="54" y="59"/>
                </a:lnTo>
                <a:lnTo>
                  <a:pt x="53" y="59"/>
                </a:lnTo>
                <a:lnTo>
                  <a:pt x="53" y="58"/>
                </a:lnTo>
                <a:lnTo>
                  <a:pt x="53" y="57"/>
                </a:lnTo>
                <a:lnTo>
                  <a:pt x="54" y="57"/>
                </a:lnTo>
                <a:lnTo>
                  <a:pt x="55" y="57"/>
                </a:lnTo>
                <a:lnTo>
                  <a:pt x="56" y="57"/>
                </a:lnTo>
                <a:lnTo>
                  <a:pt x="57" y="57"/>
                </a:lnTo>
                <a:lnTo>
                  <a:pt x="58" y="57"/>
                </a:lnTo>
                <a:lnTo>
                  <a:pt x="59" y="57"/>
                </a:lnTo>
                <a:lnTo>
                  <a:pt x="59" y="56"/>
                </a:lnTo>
                <a:lnTo>
                  <a:pt x="59" y="55"/>
                </a:lnTo>
                <a:lnTo>
                  <a:pt x="59" y="54"/>
                </a:lnTo>
                <a:lnTo>
                  <a:pt x="58" y="54"/>
                </a:lnTo>
                <a:lnTo>
                  <a:pt x="58" y="53"/>
                </a:lnTo>
                <a:lnTo>
                  <a:pt x="57" y="53"/>
                </a:lnTo>
                <a:lnTo>
                  <a:pt x="57" y="52"/>
                </a:lnTo>
                <a:lnTo>
                  <a:pt x="58" y="52"/>
                </a:lnTo>
                <a:lnTo>
                  <a:pt x="59" y="52"/>
                </a:lnTo>
                <a:lnTo>
                  <a:pt x="60" y="52"/>
                </a:lnTo>
                <a:lnTo>
                  <a:pt x="60" y="53"/>
                </a:lnTo>
                <a:lnTo>
                  <a:pt x="61" y="53"/>
                </a:lnTo>
                <a:lnTo>
                  <a:pt x="61" y="54"/>
                </a:lnTo>
                <a:lnTo>
                  <a:pt x="62" y="54"/>
                </a:lnTo>
                <a:lnTo>
                  <a:pt x="63" y="54"/>
                </a:lnTo>
                <a:lnTo>
                  <a:pt x="63" y="53"/>
                </a:lnTo>
                <a:lnTo>
                  <a:pt x="64" y="53"/>
                </a:lnTo>
                <a:lnTo>
                  <a:pt x="65" y="53"/>
                </a:lnTo>
                <a:lnTo>
                  <a:pt x="66" y="53"/>
                </a:lnTo>
                <a:lnTo>
                  <a:pt x="65" y="53"/>
                </a:lnTo>
                <a:lnTo>
                  <a:pt x="65" y="52"/>
                </a:lnTo>
                <a:lnTo>
                  <a:pt x="66" y="52"/>
                </a:lnTo>
                <a:lnTo>
                  <a:pt x="67" y="52"/>
                </a:lnTo>
                <a:lnTo>
                  <a:pt x="67" y="51"/>
                </a:lnTo>
                <a:lnTo>
                  <a:pt x="67" y="52"/>
                </a:lnTo>
                <a:lnTo>
                  <a:pt x="68" y="52"/>
                </a:lnTo>
                <a:lnTo>
                  <a:pt x="69" y="53"/>
                </a:lnTo>
                <a:lnTo>
                  <a:pt x="69" y="54"/>
                </a:lnTo>
                <a:lnTo>
                  <a:pt x="70" y="54"/>
                </a:lnTo>
                <a:lnTo>
                  <a:pt x="70" y="53"/>
                </a:lnTo>
                <a:lnTo>
                  <a:pt x="71" y="53"/>
                </a:lnTo>
                <a:lnTo>
                  <a:pt x="71" y="54"/>
                </a:lnTo>
                <a:lnTo>
                  <a:pt x="72" y="54"/>
                </a:lnTo>
                <a:lnTo>
                  <a:pt x="73" y="54"/>
                </a:lnTo>
                <a:lnTo>
                  <a:pt x="73" y="55"/>
                </a:lnTo>
                <a:lnTo>
                  <a:pt x="73" y="56"/>
                </a:lnTo>
                <a:lnTo>
                  <a:pt x="73" y="57"/>
                </a:lnTo>
                <a:lnTo>
                  <a:pt x="74" y="57"/>
                </a:lnTo>
                <a:lnTo>
                  <a:pt x="75" y="57"/>
                </a:lnTo>
                <a:lnTo>
                  <a:pt x="76" y="57"/>
                </a:lnTo>
                <a:lnTo>
                  <a:pt x="76" y="58"/>
                </a:lnTo>
                <a:lnTo>
                  <a:pt x="77" y="58"/>
                </a:lnTo>
                <a:lnTo>
                  <a:pt x="78" y="58"/>
                </a:lnTo>
                <a:lnTo>
                  <a:pt x="78" y="57"/>
                </a:lnTo>
                <a:lnTo>
                  <a:pt x="79" y="57"/>
                </a:lnTo>
                <a:lnTo>
                  <a:pt x="79" y="56"/>
                </a:lnTo>
                <a:lnTo>
                  <a:pt x="80" y="56"/>
                </a:lnTo>
                <a:lnTo>
                  <a:pt x="80" y="55"/>
                </a:lnTo>
                <a:lnTo>
                  <a:pt x="79" y="54"/>
                </a:lnTo>
                <a:lnTo>
                  <a:pt x="79" y="53"/>
                </a:lnTo>
                <a:lnTo>
                  <a:pt x="78" y="53"/>
                </a:lnTo>
                <a:lnTo>
                  <a:pt x="78" y="52"/>
                </a:lnTo>
                <a:lnTo>
                  <a:pt x="80" y="52"/>
                </a:lnTo>
                <a:lnTo>
                  <a:pt x="81" y="51"/>
                </a:lnTo>
                <a:lnTo>
                  <a:pt x="82" y="51"/>
                </a:lnTo>
                <a:lnTo>
                  <a:pt x="83" y="51"/>
                </a:lnTo>
                <a:lnTo>
                  <a:pt x="83" y="50"/>
                </a:lnTo>
                <a:lnTo>
                  <a:pt x="84" y="50"/>
                </a:lnTo>
                <a:lnTo>
                  <a:pt x="85" y="50"/>
                </a:lnTo>
                <a:lnTo>
                  <a:pt x="86" y="49"/>
                </a:lnTo>
                <a:lnTo>
                  <a:pt x="87" y="48"/>
                </a:lnTo>
                <a:lnTo>
                  <a:pt x="89" y="46"/>
                </a:lnTo>
                <a:lnTo>
                  <a:pt x="90" y="45"/>
                </a:lnTo>
                <a:lnTo>
                  <a:pt x="91" y="45"/>
                </a:lnTo>
                <a:lnTo>
                  <a:pt x="92" y="45"/>
                </a:lnTo>
                <a:lnTo>
                  <a:pt x="92" y="46"/>
                </a:lnTo>
                <a:lnTo>
                  <a:pt x="93" y="47"/>
                </a:lnTo>
                <a:lnTo>
                  <a:pt x="95" y="49"/>
                </a:lnTo>
                <a:lnTo>
                  <a:pt x="98" y="50"/>
                </a:lnTo>
                <a:lnTo>
                  <a:pt x="99" y="50"/>
                </a:lnTo>
                <a:lnTo>
                  <a:pt x="100" y="50"/>
                </a:lnTo>
                <a:lnTo>
                  <a:pt x="100" y="49"/>
                </a:lnTo>
                <a:lnTo>
                  <a:pt x="100" y="48"/>
                </a:lnTo>
                <a:lnTo>
                  <a:pt x="100" y="47"/>
                </a:lnTo>
                <a:lnTo>
                  <a:pt x="100" y="46"/>
                </a:lnTo>
                <a:lnTo>
                  <a:pt x="101" y="45"/>
                </a:lnTo>
                <a:lnTo>
                  <a:pt x="102" y="45"/>
                </a:lnTo>
                <a:lnTo>
                  <a:pt x="103" y="44"/>
                </a:lnTo>
                <a:lnTo>
                  <a:pt x="104" y="44"/>
                </a:lnTo>
                <a:lnTo>
                  <a:pt x="107" y="43"/>
                </a:lnTo>
                <a:lnTo>
                  <a:pt x="107" y="42"/>
                </a:lnTo>
                <a:lnTo>
                  <a:pt x="108" y="41"/>
                </a:lnTo>
                <a:lnTo>
                  <a:pt x="109" y="41"/>
                </a:lnTo>
                <a:lnTo>
                  <a:pt x="110" y="42"/>
                </a:lnTo>
                <a:lnTo>
                  <a:pt x="111" y="42"/>
                </a:lnTo>
                <a:lnTo>
                  <a:pt x="112" y="42"/>
                </a:lnTo>
                <a:lnTo>
                  <a:pt x="113" y="42"/>
                </a:lnTo>
                <a:lnTo>
                  <a:pt x="114" y="42"/>
                </a:lnTo>
                <a:lnTo>
                  <a:pt x="114" y="41"/>
                </a:lnTo>
                <a:lnTo>
                  <a:pt x="115" y="41"/>
                </a:lnTo>
                <a:lnTo>
                  <a:pt x="116" y="43"/>
                </a:lnTo>
                <a:lnTo>
                  <a:pt x="117" y="43"/>
                </a:lnTo>
                <a:lnTo>
                  <a:pt x="118" y="43"/>
                </a:lnTo>
                <a:lnTo>
                  <a:pt x="119" y="43"/>
                </a:lnTo>
                <a:lnTo>
                  <a:pt x="120" y="44"/>
                </a:lnTo>
                <a:lnTo>
                  <a:pt x="120" y="43"/>
                </a:lnTo>
                <a:lnTo>
                  <a:pt x="120" y="42"/>
                </a:lnTo>
                <a:lnTo>
                  <a:pt x="120" y="41"/>
                </a:lnTo>
                <a:lnTo>
                  <a:pt x="121" y="40"/>
                </a:lnTo>
                <a:lnTo>
                  <a:pt x="121" y="41"/>
                </a:lnTo>
                <a:lnTo>
                  <a:pt x="122" y="41"/>
                </a:lnTo>
                <a:lnTo>
                  <a:pt x="123" y="41"/>
                </a:lnTo>
                <a:lnTo>
                  <a:pt x="124" y="42"/>
                </a:lnTo>
                <a:lnTo>
                  <a:pt x="126" y="42"/>
                </a:lnTo>
                <a:lnTo>
                  <a:pt x="126" y="43"/>
                </a:lnTo>
                <a:lnTo>
                  <a:pt x="126" y="44"/>
                </a:lnTo>
                <a:lnTo>
                  <a:pt x="125" y="45"/>
                </a:lnTo>
                <a:lnTo>
                  <a:pt x="123" y="44"/>
                </a:lnTo>
                <a:lnTo>
                  <a:pt x="122" y="44"/>
                </a:lnTo>
                <a:lnTo>
                  <a:pt x="122" y="45"/>
                </a:lnTo>
                <a:lnTo>
                  <a:pt x="122" y="46"/>
                </a:lnTo>
                <a:lnTo>
                  <a:pt x="122" y="47"/>
                </a:lnTo>
                <a:lnTo>
                  <a:pt x="124" y="51"/>
                </a:lnTo>
                <a:lnTo>
                  <a:pt x="126" y="53"/>
                </a:lnTo>
                <a:lnTo>
                  <a:pt x="127" y="55"/>
                </a:lnTo>
                <a:lnTo>
                  <a:pt x="127" y="56"/>
                </a:lnTo>
                <a:lnTo>
                  <a:pt x="126" y="56"/>
                </a:lnTo>
                <a:lnTo>
                  <a:pt x="126" y="57"/>
                </a:lnTo>
                <a:lnTo>
                  <a:pt x="126" y="58"/>
                </a:lnTo>
                <a:lnTo>
                  <a:pt x="129" y="60"/>
                </a:lnTo>
                <a:lnTo>
                  <a:pt x="130" y="62"/>
                </a:lnTo>
                <a:lnTo>
                  <a:pt x="130" y="63"/>
                </a:lnTo>
                <a:lnTo>
                  <a:pt x="129" y="64"/>
                </a:lnTo>
                <a:lnTo>
                  <a:pt x="130" y="65"/>
                </a:lnTo>
                <a:lnTo>
                  <a:pt x="131" y="66"/>
                </a:lnTo>
                <a:lnTo>
                  <a:pt x="131" y="67"/>
                </a:lnTo>
                <a:lnTo>
                  <a:pt x="132" y="67"/>
                </a:lnTo>
                <a:lnTo>
                  <a:pt x="132" y="68"/>
                </a:lnTo>
                <a:lnTo>
                  <a:pt x="133" y="69"/>
                </a:lnTo>
                <a:lnTo>
                  <a:pt x="134" y="70"/>
                </a:lnTo>
                <a:lnTo>
                  <a:pt x="135" y="70"/>
                </a:lnTo>
                <a:lnTo>
                  <a:pt x="136" y="70"/>
                </a:lnTo>
                <a:lnTo>
                  <a:pt x="137" y="71"/>
                </a:lnTo>
                <a:lnTo>
                  <a:pt x="138" y="72"/>
                </a:lnTo>
                <a:lnTo>
                  <a:pt x="138" y="73"/>
                </a:lnTo>
                <a:lnTo>
                  <a:pt x="139" y="75"/>
                </a:lnTo>
                <a:lnTo>
                  <a:pt x="139" y="76"/>
                </a:lnTo>
                <a:lnTo>
                  <a:pt x="139" y="77"/>
                </a:lnTo>
                <a:lnTo>
                  <a:pt x="139" y="78"/>
                </a:lnTo>
                <a:lnTo>
                  <a:pt x="139" y="79"/>
                </a:lnTo>
                <a:lnTo>
                  <a:pt x="139" y="80"/>
                </a:lnTo>
                <a:lnTo>
                  <a:pt x="139" y="81"/>
                </a:lnTo>
                <a:lnTo>
                  <a:pt x="139" y="82"/>
                </a:lnTo>
                <a:lnTo>
                  <a:pt x="139" y="83"/>
                </a:lnTo>
                <a:lnTo>
                  <a:pt x="140" y="83"/>
                </a:lnTo>
                <a:lnTo>
                  <a:pt x="140" y="84"/>
                </a:lnTo>
                <a:lnTo>
                  <a:pt x="141" y="85"/>
                </a:lnTo>
                <a:lnTo>
                  <a:pt x="144" y="86"/>
                </a:lnTo>
                <a:lnTo>
                  <a:pt x="145" y="87"/>
                </a:lnTo>
                <a:lnTo>
                  <a:pt x="146" y="87"/>
                </a:lnTo>
                <a:lnTo>
                  <a:pt x="147" y="88"/>
                </a:lnTo>
                <a:lnTo>
                  <a:pt x="148" y="88"/>
                </a:lnTo>
                <a:lnTo>
                  <a:pt x="149" y="90"/>
                </a:lnTo>
                <a:lnTo>
                  <a:pt x="149" y="91"/>
                </a:lnTo>
                <a:lnTo>
                  <a:pt x="150" y="92"/>
                </a:lnTo>
                <a:lnTo>
                  <a:pt x="151" y="92"/>
                </a:lnTo>
                <a:lnTo>
                  <a:pt x="151" y="93"/>
                </a:lnTo>
                <a:lnTo>
                  <a:pt x="151" y="94"/>
                </a:lnTo>
                <a:lnTo>
                  <a:pt x="151" y="95"/>
                </a:lnTo>
                <a:lnTo>
                  <a:pt x="152" y="95"/>
                </a:lnTo>
                <a:lnTo>
                  <a:pt x="152" y="96"/>
                </a:lnTo>
                <a:lnTo>
                  <a:pt x="153" y="96"/>
                </a:lnTo>
                <a:lnTo>
                  <a:pt x="153" y="97"/>
                </a:lnTo>
                <a:lnTo>
                  <a:pt x="153" y="98"/>
                </a:lnTo>
                <a:lnTo>
                  <a:pt x="153" y="99"/>
                </a:lnTo>
                <a:lnTo>
                  <a:pt x="153" y="101"/>
                </a:lnTo>
                <a:lnTo>
                  <a:pt x="153" y="102"/>
                </a:lnTo>
                <a:lnTo>
                  <a:pt x="153" y="103"/>
                </a:lnTo>
                <a:lnTo>
                  <a:pt x="152" y="103"/>
                </a:lnTo>
                <a:lnTo>
                  <a:pt x="152" y="104"/>
                </a:lnTo>
                <a:lnTo>
                  <a:pt x="151" y="106"/>
                </a:lnTo>
                <a:lnTo>
                  <a:pt x="151" y="107"/>
                </a:lnTo>
                <a:lnTo>
                  <a:pt x="149" y="107"/>
                </a:lnTo>
                <a:lnTo>
                  <a:pt x="148" y="107"/>
                </a:lnTo>
                <a:lnTo>
                  <a:pt x="148" y="108"/>
                </a:lnTo>
                <a:lnTo>
                  <a:pt x="147" y="109"/>
                </a:lnTo>
                <a:lnTo>
                  <a:pt x="145" y="109"/>
                </a:lnTo>
                <a:lnTo>
                  <a:pt x="144" y="109"/>
                </a:lnTo>
                <a:lnTo>
                  <a:pt x="144" y="110"/>
                </a:lnTo>
                <a:lnTo>
                  <a:pt x="145" y="110"/>
                </a:lnTo>
                <a:lnTo>
                  <a:pt x="145" y="109"/>
                </a:lnTo>
                <a:lnTo>
                  <a:pt x="145" y="110"/>
                </a:lnTo>
                <a:lnTo>
                  <a:pt x="146" y="110"/>
                </a:lnTo>
                <a:lnTo>
                  <a:pt x="145" y="111"/>
                </a:lnTo>
                <a:lnTo>
                  <a:pt x="145" y="112"/>
                </a:lnTo>
                <a:lnTo>
                  <a:pt x="145" y="113"/>
                </a:lnTo>
                <a:lnTo>
                  <a:pt x="145" y="114"/>
                </a:lnTo>
                <a:lnTo>
                  <a:pt x="146" y="114"/>
                </a:lnTo>
                <a:lnTo>
                  <a:pt x="146" y="113"/>
                </a:lnTo>
                <a:lnTo>
                  <a:pt x="147" y="112"/>
                </a:lnTo>
                <a:lnTo>
                  <a:pt x="148" y="112"/>
                </a:lnTo>
                <a:lnTo>
                  <a:pt x="149" y="113"/>
                </a:lnTo>
                <a:lnTo>
                  <a:pt x="148" y="114"/>
                </a:lnTo>
                <a:lnTo>
                  <a:pt x="148" y="115"/>
                </a:lnTo>
                <a:lnTo>
                  <a:pt x="149" y="115"/>
                </a:lnTo>
                <a:lnTo>
                  <a:pt x="148" y="116"/>
                </a:lnTo>
                <a:lnTo>
                  <a:pt x="147" y="117"/>
                </a:lnTo>
                <a:lnTo>
                  <a:pt x="140" y="118"/>
                </a:lnTo>
                <a:lnTo>
                  <a:pt x="136" y="119"/>
                </a:lnTo>
                <a:lnTo>
                  <a:pt x="134" y="121"/>
                </a:lnTo>
                <a:lnTo>
                  <a:pt x="133" y="121"/>
                </a:lnTo>
                <a:lnTo>
                  <a:pt x="132" y="121"/>
                </a:lnTo>
                <a:lnTo>
                  <a:pt x="130" y="120"/>
                </a:lnTo>
                <a:lnTo>
                  <a:pt x="125" y="121"/>
                </a:lnTo>
                <a:lnTo>
                  <a:pt x="120" y="121"/>
                </a:lnTo>
                <a:lnTo>
                  <a:pt x="117" y="122"/>
                </a:lnTo>
                <a:lnTo>
                  <a:pt x="115" y="124"/>
                </a:lnTo>
                <a:lnTo>
                  <a:pt x="114" y="123"/>
                </a:lnTo>
                <a:lnTo>
                  <a:pt x="113" y="122"/>
                </a:lnTo>
                <a:close/>
                <a:moveTo>
                  <a:pt x="35" y="135"/>
                </a:moveTo>
                <a:lnTo>
                  <a:pt x="36" y="135"/>
                </a:lnTo>
                <a:lnTo>
                  <a:pt x="36" y="134"/>
                </a:lnTo>
                <a:lnTo>
                  <a:pt x="35" y="134"/>
                </a:lnTo>
                <a:lnTo>
                  <a:pt x="35" y="135"/>
                </a:lnTo>
                <a:close/>
              </a:path>
            </a:pathLst>
          </a:custGeom>
          <a:solidFill>
            <a:srgbClr val="E9FFB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23" name="Freeform 292"/>
          <p:cNvSpPr>
            <a:spLocks/>
          </p:cNvSpPr>
          <p:nvPr/>
        </p:nvSpPr>
        <p:spPr bwMode="auto">
          <a:xfrm>
            <a:off x="1010930" y="5427573"/>
            <a:ext cx="112132" cy="196331"/>
          </a:xfrm>
          <a:custGeom>
            <a:avLst/>
            <a:gdLst>
              <a:gd name="T0" fmla="*/ 99 w 113"/>
              <a:gd name="T1" fmla="*/ 117 h 208"/>
              <a:gd name="T2" fmla="*/ 89 w 113"/>
              <a:gd name="T3" fmla="*/ 121 h 208"/>
              <a:gd name="T4" fmla="*/ 84 w 113"/>
              <a:gd name="T5" fmla="*/ 137 h 208"/>
              <a:gd name="T6" fmla="*/ 76 w 113"/>
              <a:gd name="T7" fmla="*/ 147 h 208"/>
              <a:gd name="T8" fmla="*/ 70 w 113"/>
              <a:gd name="T9" fmla="*/ 152 h 208"/>
              <a:gd name="T10" fmla="*/ 81 w 113"/>
              <a:gd name="T11" fmla="*/ 166 h 208"/>
              <a:gd name="T12" fmla="*/ 79 w 113"/>
              <a:gd name="T13" fmla="*/ 176 h 208"/>
              <a:gd name="T14" fmla="*/ 72 w 113"/>
              <a:gd name="T15" fmla="*/ 183 h 208"/>
              <a:gd name="T16" fmla="*/ 64 w 113"/>
              <a:gd name="T17" fmla="*/ 185 h 208"/>
              <a:gd name="T18" fmla="*/ 55 w 113"/>
              <a:gd name="T19" fmla="*/ 193 h 208"/>
              <a:gd name="T20" fmla="*/ 61 w 113"/>
              <a:gd name="T21" fmla="*/ 201 h 208"/>
              <a:gd name="T22" fmla="*/ 69 w 113"/>
              <a:gd name="T23" fmla="*/ 197 h 208"/>
              <a:gd name="T24" fmla="*/ 70 w 113"/>
              <a:gd name="T25" fmla="*/ 206 h 208"/>
              <a:gd name="T26" fmla="*/ 57 w 113"/>
              <a:gd name="T27" fmla="*/ 208 h 208"/>
              <a:gd name="T28" fmla="*/ 45 w 113"/>
              <a:gd name="T29" fmla="*/ 202 h 208"/>
              <a:gd name="T30" fmla="*/ 37 w 113"/>
              <a:gd name="T31" fmla="*/ 192 h 208"/>
              <a:gd name="T32" fmla="*/ 34 w 113"/>
              <a:gd name="T33" fmla="*/ 178 h 208"/>
              <a:gd name="T34" fmla="*/ 43 w 113"/>
              <a:gd name="T35" fmla="*/ 173 h 208"/>
              <a:gd name="T36" fmla="*/ 52 w 113"/>
              <a:gd name="T37" fmla="*/ 170 h 208"/>
              <a:gd name="T38" fmla="*/ 52 w 113"/>
              <a:gd name="T39" fmla="*/ 167 h 208"/>
              <a:gd name="T40" fmla="*/ 52 w 113"/>
              <a:gd name="T41" fmla="*/ 166 h 208"/>
              <a:gd name="T42" fmla="*/ 46 w 113"/>
              <a:gd name="T43" fmla="*/ 169 h 208"/>
              <a:gd name="T44" fmla="*/ 51 w 113"/>
              <a:gd name="T45" fmla="*/ 160 h 208"/>
              <a:gd name="T46" fmla="*/ 53 w 113"/>
              <a:gd name="T47" fmla="*/ 151 h 208"/>
              <a:gd name="T48" fmla="*/ 51 w 113"/>
              <a:gd name="T49" fmla="*/ 153 h 208"/>
              <a:gd name="T50" fmla="*/ 48 w 113"/>
              <a:gd name="T51" fmla="*/ 160 h 208"/>
              <a:gd name="T52" fmla="*/ 42 w 113"/>
              <a:gd name="T53" fmla="*/ 172 h 208"/>
              <a:gd name="T54" fmla="*/ 40 w 113"/>
              <a:gd name="T55" fmla="*/ 158 h 208"/>
              <a:gd name="T56" fmla="*/ 32 w 113"/>
              <a:gd name="T57" fmla="*/ 148 h 208"/>
              <a:gd name="T58" fmla="*/ 26 w 113"/>
              <a:gd name="T59" fmla="*/ 138 h 208"/>
              <a:gd name="T60" fmla="*/ 19 w 113"/>
              <a:gd name="T61" fmla="*/ 128 h 208"/>
              <a:gd name="T62" fmla="*/ 10 w 113"/>
              <a:gd name="T63" fmla="*/ 115 h 208"/>
              <a:gd name="T64" fmla="*/ 4 w 113"/>
              <a:gd name="T65" fmla="*/ 110 h 208"/>
              <a:gd name="T66" fmla="*/ 2 w 113"/>
              <a:gd name="T67" fmla="*/ 97 h 208"/>
              <a:gd name="T68" fmla="*/ 3 w 113"/>
              <a:gd name="T69" fmla="*/ 81 h 208"/>
              <a:gd name="T70" fmla="*/ 2 w 113"/>
              <a:gd name="T71" fmla="*/ 65 h 208"/>
              <a:gd name="T72" fmla="*/ 4 w 113"/>
              <a:gd name="T73" fmla="*/ 55 h 208"/>
              <a:gd name="T74" fmla="*/ 9 w 113"/>
              <a:gd name="T75" fmla="*/ 41 h 208"/>
              <a:gd name="T76" fmla="*/ 13 w 113"/>
              <a:gd name="T77" fmla="*/ 27 h 208"/>
              <a:gd name="T78" fmla="*/ 14 w 113"/>
              <a:gd name="T79" fmla="*/ 12 h 208"/>
              <a:gd name="T80" fmla="*/ 17 w 113"/>
              <a:gd name="T81" fmla="*/ 3 h 208"/>
              <a:gd name="T82" fmla="*/ 23 w 113"/>
              <a:gd name="T83" fmla="*/ 10 h 208"/>
              <a:gd name="T84" fmla="*/ 15 w 113"/>
              <a:gd name="T85" fmla="*/ 37 h 208"/>
              <a:gd name="T86" fmla="*/ 14 w 113"/>
              <a:gd name="T87" fmla="*/ 47 h 208"/>
              <a:gd name="T88" fmla="*/ 20 w 113"/>
              <a:gd name="T89" fmla="*/ 57 h 208"/>
              <a:gd name="T90" fmla="*/ 26 w 113"/>
              <a:gd name="T91" fmla="*/ 64 h 208"/>
              <a:gd name="T92" fmla="*/ 27 w 113"/>
              <a:gd name="T93" fmla="*/ 73 h 208"/>
              <a:gd name="T94" fmla="*/ 21 w 113"/>
              <a:gd name="T95" fmla="*/ 82 h 208"/>
              <a:gd name="T96" fmla="*/ 20 w 113"/>
              <a:gd name="T97" fmla="*/ 90 h 208"/>
              <a:gd name="T98" fmla="*/ 9 w 113"/>
              <a:gd name="T99" fmla="*/ 95 h 208"/>
              <a:gd name="T100" fmla="*/ 7 w 113"/>
              <a:gd name="T101" fmla="*/ 105 h 208"/>
              <a:gd name="T102" fmla="*/ 10 w 113"/>
              <a:gd name="T103" fmla="*/ 111 h 208"/>
              <a:gd name="T104" fmla="*/ 21 w 113"/>
              <a:gd name="T105" fmla="*/ 108 h 208"/>
              <a:gd name="T106" fmla="*/ 30 w 113"/>
              <a:gd name="T107" fmla="*/ 104 h 208"/>
              <a:gd name="T108" fmla="*/ 33 w 113"/>
              <a:gd name="T109" fmla="*/ 113 h 208"/>
              <a:gd name="T110" fmla="*/ 43 w 113"/>
              <a:gd name="T111" fmla="*/ 117 h 208"/>
              <a:gd name="T112" fmla="*/ 36 w 113"/>
              <a:gd name="T113" fmla="*/ 109 h 208"/>
              <a:gd name="T114" fmla="*/ 40 w 113"/>
              <a:gd name="T115" fmla="*/ 101 h 208"/>
              <a:gd name="T116" fmla="*/ 45 w 113"/>
              <a:gd name="T117" fmla="*/ 96 h 208"/>
              <a:gd name="T118" fmla="*/ 50 w 113"/>
              <a:gd name="T119" fmla="*/ 89 h 20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13"/>
              <a:gd name="T181" fmla="*/ 0 h 208"/>
              <a:gd name="T182" fmla="*/ 113 w 113"/>
              <a:gd name="T183" fmla="*/ 208 h 20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13" h="208">
                <a:moveTo>
                  <a:pt x="113" y="122"/>
                </a:moveTo>
                <a:lnTo>
                  <a:pt x="112" y="122"/>
                </a:lnTo>
                <a:lnTo>
                  <a:pt x="111" y="123"/>
                </a:lnTo>
                <a:lnTo>
                  <a:pt x="110" y="122"/>
                </a:lnTo>
                <a:lnTo>
                  <a:pt x="109" y="121"/>
                </a:lnTo>
                <a:lnTo>
                  <a:pt x="107" y="121"/>
                </a:lnTo>
                <a:lnTo>
                  <a:pt x="106" y="121"/>
                </a:lnTo>
                <a:lnTo>
                  <a:pt x="105" y="121"/>
                </a:lnTo>
                <a:lnTo>
                  <a:pt x="103" y="120"/>
                </a:lnTo>
                <a:lnTo>
                  <a:pt x="103" y="119"/>
                </a:lnTo>
                <a:lnTo>
                  <a:pt x="103" y="118"/>
                </a:lnTo>
                <a:lnTo>
                  <a:pt x="102" y="118"/>
                </a:lnTo>
                <a:lnTo>
                  <a:pt x="101" y="118"/>
                </a:lnTo>
                <a:lnTo>
                  <a:pt x="100" y="117"/>
                </a:lnTo>
                <a:lnTo>
                  <a:pt x="99" y="117"/>
                </a:lnTo>
                <a:lnTo>
                  <a:pt x="99" y="116"/>
                </a:lnTo>
                <a:lnTo>
                  <a:pt x="99" y="117"/>
                </a:lnTo>
                <a:lnTo>
                  <a:pt x="98" y="117"/>
                </a:lnTo>
                <a:lnTo>
                  <a:pt x="97" y="116"/>
                </a:lnTo>
                <a:lnTo>
                  <a:pt x="97" y="117"/>
                </a:lnTo>
                <a:lnTo>
                  <a:pt x="96" y="117"/>
                </a:lnTo>
                <a:lnTo>
                  <a:pt x="95" y="117"/>
                </a:lnTo>
                <a:lnTo>
                  <a:pt x="95" y="116"/>
                </a:lnTo>
                <a:lnTo>
                  <a:pt x="94" y="116"/>
                </a:lnTo>
                <a:lnTo>
                  <a:pt x="93" y="115"/>
                </a:lnTo>
                <a:lnTo>
                  <a:pt x="93" y="116"/>
                </a:lnTo>
                <a:lnTo>
                  <a:pt x="92" y="116"/>
                </a:lnTo>
                <a:lnTo>
                  <a:pt x="92" y="118"/>
                </a:lnTo>
                <a:lnTo>
                  <a:pt x="91" y="119"/>
                </a:lnTo>
                <a:lnTo>
                  <a:pt x="91" y="118"/>
                </a:lnTo>
                <a:lnTo>
                  <a:pt x="90" y="119"/>
                </a:lnTo>
                <a:lnTo>
                  <a:pt x="90" y="120"/>
                </a:lnTo>
                <a:lnTo>
                  <a:pt x="89" y="121"/>
                </a:lnTo>
                <a:lnTo>
                  <a:pt x="89" y="122"/>
                </a:lnTo>
                <a:lnTo>
                  <a:pt x="89" y="123"/>
                </a:lnTo>
                <a:lnTo>
                  <a:pt x="82" y="128"/>
                </a:lnTo>
                <a:lnTo>
                  <a:pt x="80" y="128"/>
                </a:lnTo>
                <a:lnTo>
                  <a:pt x="80" y="129"/>
                </a:lnTo>
                <a:lnTo>
                  <a:pt x="80" y="130"/>
                </a:lnTo>
                <a:lnTo>
                  <a:pt x="80" y="131"/>
                </a:lnTo>
                <a:lnTo>
                  <a:pt x="81" y="131"/>
                </a:lnTo>
                <a:lnTo>
                  <a:pt x="81" y="132"/>
                </a:lnTo>
                <a:lnTo>
                  <a:pt x="81" y="133"/>
                </a:lnTo>
                <a:lnTo>
                  <a:pt x="82" y="134"/>
                </a:lnTo>
                <a:lnTo>
                  <a:pt x="82" y="135"/>
                </a:lnTo>
                <a:lnTo>
                  <a:pt x="84" y="137"/>
                </a:lnTo>
                <a:lnTo>
                  <a:pt x="85" y="138"/>
                </a:lnTo>
                <a:lnTo>
                  <a:pt x="86" y="139"/>
                </a:lnTo>
                <a:lnTo>
                  <a:pt x="87" y="141"/>
                </a:lnTo>
                <a:lnTo>
                  <a:pt x="88" y="143"/>
                </a:lnTo>
                <a:lnTo>
                  <a:pt x="88" y="144"/>
                </a:lnTo>
                <a:lnTo>
                  <a:pt x="86" y="145"/>
                </a:lnTo>
                <a:lnTo>
                  <a:pt x="84" y="146"/>
                </a:lnTo>
                <a:lnTo>
                  <a:pt x="84" y="147"/>
                </a:lnTo>
                <a:lnTo>
                  <a:pt x="83" y="147"/>
                </a:lnTo>
                <a:lnTo>
                  <a:pt x="82" y="147"/>
                </a:lnTo>
                <a:lnTo>
                  <a:pt x="81" y="147"/>
                </a:lnTo>
                <a:lnTo>
                  <a:pt x="80" y="147"/>
                </a:lnTo>
                <a:lnTo>
                  <a:pt x="78" y="147"/>
                </a:lnTo>
                <a:lnTo>
                  <a:pt x="77" y="147"/>
                </a:lnTo>
                <a:lnTo>
                  <a:pt x="76" y="147"/>
                </a:lnTo>
                <a:lnTo>
                  <a:pt x="76" y="146"/>
                </a:lnTo>
                <a:lnTo>
                  <a:pt x="75" y="146"/>
                </a:lnTo>
                <a:lnTo>
                  <a:pt x="75" y="147"/>
                </a:lnTo>
                <a:lnTo>
                  <a:pt x="74" y="147"/>
                </a:lnTo>
                <a:lnTo>
                  <a:pt x="73" y="147"/>
                </a:lnTo>
                <a:lnTo>
                  <a:pt x="72" y="147"/>
                </a:lnTo>
                <a:lnTo>
                  <a:pt x="71" y="147"/>
                </a:lnTo>
                <a:lnTo>
                  <a:pt x="70" y="147"/>
                </a:lnTo>
                <a:lnTo>
                  <a:pt x="70" y="148"/>
                </a:lnTo>
                <a:lnTo>
                  <a:pt x="70" y="149"/>
                </a:lnTo>
                <a:lnTo>
                  <a:pt x="70" y="150"/>
                </a:lnTo>
                <a:lnTo>
                  <a:pt x="70" y="151"/>
                </a:lnTo>
                <a:lnTo>
                  <a:pt x="70" y="152"/>
                </a:lnTo>
                <a:lnTo>
                  <a:pt x="71" y="153"/>
                </a:lnTo>
                <a:lnTo>
                  <a:pt x="71" y="154"/>
                </a:lnTo>
                <a:lnTo>
                  <a:pt x="71" y="155"/>
                </a:lnTo>
                <a:lnTo>
                  <a:pt x="71" y="156"/>
                </a:lnTo>
                <a:lnTo>
                  <a:pt x="71" y="157"/>
                </a:lnTo>
                <a:lnTo>
                  <a:pt x="70" y="158"/>
                </a:lnTo>
                <a:lnTo>
                  <a:pt x="72" y="160"/>
                </a:lnTo>
                <a:lnTo>
                  <a:pt x="75" y="161"/>
                </a:lnTo>
                <a:lnTo>
                  <a:pt x="77" y="162"/>
                </a:lnTo>
                <a:lnTo>
                  <a:pt x="77" y="163"/>
                </a:lnTo>
                <a:lnTo>
                  <a:pt x="78" y="163"/>
                </a:lnTo>
                <a:lnTo>
                  <a:pt x="79" y="163"/>
                </a:lnTo>
                <a:lnTo>
                  <a:pt x="79" y="164"/>
                </a:lnTo>
                <a:lnTo>
                  <a:pt x="80" y="165"/>
                </a:lnTo>
                <a:lnTo>
                  <a:pt x="80" y="166"/>
                </a:lnTo>
                <a:lnTo>
                  <a:pt x="81" y="166"/>
                </a:lnTo>
                <a:lnTo>
                  <a:pt x="82" y="168"/>
                </a:lnTo>
                <a:lnTo>
                  <a:pt x="82" y="171"/>
                </a:lnTo>
                <a:lnTo>
                  <a:pt x="82" y="172"/>
                </a:lnTo>
                <a:lnTo>
                  <a:pt x="82" y="171"/>
                </a:lnTo>
                <a:lnTo>
                  <a:pt x="81" y="171"/>
                </a:lnTo>
                <a:lnTo>
                  <a:pt x="82" y="172"/>
                </a:lnTo>
                <a:lnTo>
                  <a:pt x="81" y="173"/>
                </a:lnTo>
                <a:lnTo>
                  <a:pt x="80" y="173"/>
                </a:lnTo>
                <a:lnTo>
                  <a:pt x="80" y="174"/>
                </a:lnTo>
                <a:lnTo>
                  <a:pt x="80" y="175"/>
                </a:lnTo>
                <a:lnTo>
                  <a:pt x="79" y="175"/>
                </a:lnTo>
                <a:lnTo>
                  <a:pt x="79" y="176"/>
                </a:lnTo>
                <a:lnTo>
                  <a:pt x="78" y="176"/>
                </a:lnTo>
                <a:lnTo>
                  <a:pt x="79" y="176"/>
                </a:lnTo>
                <a:lnTo>
                  <a:pt x="79" y="177"/>
                </a:lnTo>
                <a:lnTo>
                  <a:pt x="78" y="177"/>
                </a:lnTo>
                <a:lnTo>
                  <a:pt x="78" y="178"/>
                </a:lnTo>
                <a:lnTo>
                  <a:pt x="78" y="179"/>
                </a:lnTo>
                <a:lnTo>
                  <a:pt x="79" y="179"/>
                </a:lnTo>
                <a:lnTo>
                  <a:pt x="79" y="180"/>
                </a:lnTo>
                <a:lnTo>
                  <a:pt x="78" y="181"/>
                </a:lnTo>
                <a:lnTo>
                  <a:pt x="78" y="182"/>
                </a:lnTo>
                <a:lnTo>
                  <a:pt x="78" y="183"/>
                </a:lnTo>
                <a:lnTo>
                  <a:pt x="77" y="183"/>
                </a:lnTo>
                <a:lnTo>
                  <a:pt x="76" y="183"/>
                </a:lnTo>
                <a:lnTo>
                  <a:pt x="75" y="183"/>
                </a:lnTo>
                <a:lnTo>
                  <a:pt x="74" y="183"/>
                </a:lnTo>
                <a:lnTo>
                  <a:pt x="73" y="183"/>
                </a:lnTo>
                <a:lnTo>
                  <a:pt x="72" y="183"/>
                </a:lnTo>
                <a:lnTo>
                  <a:pt x="71" y="183"/>
                </a:lnTo>
                <a:lnTo>
                  <a:pt x="71" y="182"/>
                </a:lnTo>
                <a:lnTo>
                  <a:pt x="70" y="182"/>
                </a:lnTo>
                <a:lnTo>
                  <a:pt x="70" y="183"/>
                </a:lnTo>
                <a:lnTo>
                  <a:pt x="70" y="184"/>
                </a:lnTo>
                <a:lnTo>
                  <a:pt x="69" y="184"/>
                </a:lnTo>
                <a:lnTo>
                  <a:pt x="69" y="183"/>
                </a:lnTo>
                <a:lnTo>
                  <a:pt x="68" y="183"/>
                </a:lnTo>
                <a:lnTo>
                  <a:pt x="67" y="183"/>
                </a:lnTo>
                <a:lnTo>
                  <a:pt x="66" y="183"/>
                </a:lnTo>
                <a:lnTo>
                  <a:pt x="66" y="184"/>
                </a:lnTo>
                <a:lnTo>
                  <a:pt x="65" y="184"/>
                </a:lnTo>
                <a:lnTo>
                  <a:pt x="65" y="185"/>
                </a:lnTo>
                <a:lnTo>
                  <a:pt x="66" y="185"/>
                </a:lnTo>
                <a:lnTo>
                  <a:pt x="65" y="185"/>
                </a:lnTo>
                <a:lnTo>
                  <a:pt x="64" y="185"/>
                </a:lnTo>
                <a:lnTo>
                  <a:pt x="63" y="185"/>
                </a:lnTo>
                <a:lnTo>
                  <a:pt x="62" y="185"/>
                </a:lnTo>
                <a:lnTo>
                  <a:pt x="62" y="186"/>
                </a:lnTo>
                <a:lnTo>
                  <a:pt x="62" y="187"/>
                </a:lnTo>
                <a:lnTo>
                  <a:pt x="61" y="188"/>
                </a:lnTo>
                <a:lnTo>
                  <a:pt x="60" y="188"/>
                </a:lnTo>
                <a:lnTo>
                  <a:pt x="60" y="189"/>
                </a:lnTo>
                <a:lnTo>
                  <a:pt x="59" y="189"/>
                </a:lnTo>
                <a:lnTo>
                  <a:pt x="59" y="190"/>
                </a:lnTo>
                <a:lnTo>
                  <a:pt x="58" y="190"/>
                </a:lnTo>
                <a:lnTo>
                  <a:pt x="57" y="190"/>
                </a:lnTo>
                <a:lnTo>
                  <a:pt x="57" y="191"/>
                </a:lnTo>
                <a:lnTo>
                  <a:pt x="57" y="192"/>
                </a:lnTo>
                <a:lnTo>
                  <a:pt x="56" y="192"/>
                </a:lnTo>
                <a:lnTo>
                  <a:pt x="55" y="192"/>
                </a:lnTo>
                <a:lnTo>
                  <a:pt x="55" y="193"/>
                </a:lnTo>
                <a:lnTo>
                  <a:pt x="55" y="194"/>
                </a:lnTo>
                <a:lnTo>
                  <a:pt x="55" y="195"/>
                </a:lnTo>
                <a:lnTo>
                  <a:pt x="56" y="195"/>
                </a:lnTo>
                <a:lnTo>
                  <a:pt x="57" y="196"/>
                </a:lnTo>
                <a:lnTo>
                  <a:pt x="57" y="197"/>
                </a:lnTo>
                <a:lnTo>
                  <a:pt x="58" y="198"/>
                </a:lnTo>
                <a:lnTo>
                  <a:pt x="58" y="197"/>
                </a:lnTo>
                <a:lnTo>
                  <a:pt x="59" y="197"/>
                </a:lnTo>
                <a:lnTo>
                  <a:pt x="60" y="197"/>
                </a:lnTo>
                <a:lnTo>
                  <a:pt x="60" y="198"/>
                </a:lnTo>
                <a:lnTo>
                  <a:pt x="60" y="199"/>
                </a:lnTo>
                <a:lnTo>
                  <a:pt x="59" y="199"/>
                </a:lnTo>
                <a:lnTo>
                  <a:pt x="59" y="200"/>
                </a:lnTo>
                <a:lnTo>
                  <a:pt x="60" y="200"/>
                </a:lnTo>
                <a:lnTo>
                  <a:pt x="61" y="201"/>
                </a:lnTo>
                <a:lnTo>
                  <a:pt x="62" y="201"/>
                </a:lnTo>
                <a:lnTo>
                  <a:pt x="63" y="201"/>
                </a:lnTo>
                <a:lnTo>
                  <a:pt x="63" y="202"/>
                </a:lnTo>
                <a:lnTo>
                  <a:pt x="64" y="202"/>
                </a:lnTo>
                <a:lnTo>
                  <a:pt x="64" y="201"/>
                </a:lnTo>
                <a:lnTo>
                  <a:pt x="63" y="201"/>
                </a:lnTo>
                <a:lnTo>
                  <a:pt x="64" y="201"/>
                </a:lnTo>
                <a:lnTo>
                  <a:pt x="64" y="200"/>
                </a:lnTo>
                <a:lnTo>
                  <a:pt x="65" y="200"/>
                </a:lnTo>
                <a:lnTo>
                  <a:pt x="65" y="199"/>
                </a:lnTo>
                <a:lnTo>
                  <a:pt x="66" y="199"/>
                </a:lnTo>
                <a:lnTo>
                  <a:pt x="67" y="199"/>
                </a:lnTo>
                <a:lnTo>
                  <a:pt x="67" y="198"/>
                </a:lnTo>
                <a:lnTo>
                  <a:pt x="68" y="198"/>
                </a:lnTo>
                <a:lnTo>
                  <a:pt x="68" y="197"/>
                </a:lnTo>
                <a:lnTo>
                  <a:pt x="69" y="197"/>
                </a:lnTo>
                <a:lnTo>
                  <a:pt x="69" y="196"/>
                </a:lnTo>
                <a:lnTo>
                  <a:pt x="69" y="197"/>
                </a:lnTo>
                <a:lnTo>
                  <a:pt x="70" y="197"/>
                </a:lnTo>
                <a:lnTo>
                  <a:pt x="70" y="198"/>
                </a:lnTo>
                <a:lnTo>
                  <a:pt x="69" y="198"/>
                </a:lnTo>
                <a:lnTo>
                  <a:pt x="69" y="199"/>
                </a:lnTo>
                <a:lnTo>
                  <a:pt x="68" y="199"/>
                </a:lnTo>
                <a:lnTo>
                  <a:pt x="68" y="200"/>
                </a:lnTo>
                <a:lnTo>
                  <a:pt x="68" y="201"/>
                </a:lnTo>
                <a:lnTo>
                  <a:pt x="67" y="202"/>
                </a:lnTo>
                <a:lnTo>
                  <a:pt x="68" y="202"/>
                </a:lnTo>
                <a:lnTo>
                  <a:pt x="68" y="203"/>
                </a:lnTo>
                <a:lnTo>
                  <a:pt x="69" y="204"/>
                </a:lnTo>
                <a:lnTo>
                  <a:pt x="69" y="205"/>
                </a:lnTo>
                <a:lnTo>
                  <a:pt x="70" y="205"/>
                </a:lnTo>
                <a:lnTo>
                  <a:pt x="70" y="206"/>
                </a:lnTo>
                <a:lnTo>
                  <a:pt x="70" y="207"/>
                </a:lnTo>
                <a:lnTo>
                  <a:pt x="69" y="207"/>
                </a:lnTo>
                <a:lnTo>
                  <a:pt x="68" y="207"/>
                </a:lnTo>
                <a:lnTo>
                  <a:pt x="67" y="207"/>
                </a:lnTo>
                <a:lnTo>
                  <a:pt x="66" y="208"/>
                </a:lnTo>
                <a:lnTo>
                  <a:pt x="65" y="208"/>
                </a:lnTo>
                <a:lnTo>
                  <a:pt x="64" y="208"/>
                </a:lnTo>
                <a:lnTo>
                  <a:pt x="63" y="208"/>
                </a:lnTo>
                <a:lnTo>
                  <a:pt x="62" y="208"/>
                </a:lnTo>
                <a:lnTo>
                  <a:pt x="61" y="208"/>
                </a:lnTo>
                <a:lnTo>
                  <a:pt x="60" y="208"/>
                </a:lnTo>
                <a:lnTo>
                  <a:pt x="59" y="208"/>
                </a:lnTo>
                <a:lnTo>
                  <a:pt x="58" y="208"/>
                </a:lnTo>
                <a:lnTo>
                  <a:pt x="57" y="208"/>
                </a:lnTo>
                <a:lnTo>
                  <a:pt x="55" y="208"/>
                </a:lnTo>
                <a:lnTo>
                  <a:pt x="54" y="207"/>
                </a:lnTo>
                <a:lnTo>
                  <a:pt x="54" y="206"/>
                </a:lnTo>
                <a:lnTo>
                  <a:pt x="53" y="206"/>
                </a:lnTo>
                <a:lnTo>
                  <a:pt x="53" y="205"/>
                </a:lnTo>
                <a:lnTo>
                  <a:pt x="52" y="205"/>
                </a:lnTo>
                <a:lnTo>
                  <a:pt x="51" y="205"/>
                </a:lnTo>
                <a:lnTo>
                  <a:pt x="50" y="205"/>
                </a:lnTo>
                <a:lnTo>
                  <a:pt x="49" y="205"/>
                </a:lnTo>
                <a:lnTo>
                  <a:pt x="49" y="204"/>
                </a:lnTo>
                <a:lnTo>
                  <a:pt x="48" y="204"/>
                </a:lnTo>
                <a:lnTo>
                  <a:pt x="47" y="203"/>
                </a:lnTo>
                <a:lnTo>
                  <a:pt x="46" y="203"/>
                </a:lnTo>
                <a:lnTo>
                  <a:pt x="45" y="203"/>
                </a:lnTo>
                <a:lnTo>
                  <a:pt x="45" y="202"/>
                </a:lnTo>
                <a:lnTo>
                  <a:pt x="45" y="201"/>
                </a:lnTo>
                <a:lnTo>
                  <a:pt x="45" y="200"/>
                </a:lnTo>
                <a:lnTo>
                  <a:pt x="44" y="200"/>
                </a:lnTo>
                <a:lnTo>
                  <a:pt x="44" y="199"/>
                </a:lnTo>
                <a:lnTo>
                  <a:pt x="43" y="198"/>
                </a:lnTo>
                <a:lnTo>
                  <a:pt x="42" y="198"/>
                </a:lnTo>
                <a:lnTo>
                  <a:pt x="41" y="198"/>
                </a:lnTo>
                <a:lnTo>
                  <a:pt x="41" y="197"/>
                </a:lnTo>
                <a:lnTo>
                  <a:pt x="41" y="196"/>
                </a:lnTo>
                <a:lnTo>
                  <a:pt x="40" y="196"/>
                </a:lnTo>
                <a:lnTo>
                  <a:pt x="40" y="195"/>
                </a:lnTo>
                <a:lnTo>
                  <a:pt x="39" y="195"/>
                </a:lnTo>
                <a:lnTo>
                  <a:pt x="39" y="194"/>
                </a:lnTo>
                <a:lnTo>
                  <a:pt x="38" y="194"/>
                </a:lnTo>
                <a:lnTo>
                  <a:pt x="38" y="193"/>
                </a:lnTo>
                <a:lnTo>
                  <a:pt x="37" y="192"/>
                </a:lnTo>
                <a:lnTo>
                  <a:pt x="37" y="191"/>
                </a:lnTo>
                <a:lnTo>
                  <a:pt x="37" y="190"/>
                </a:lnTo>
                <a:lnTo>
                  <a:pt x="37" y="188"/>
                </a:lnTo>
                <a:lnTo>
                  <a:pt x="36" y="187"/>
                </a:lnTo>
                <a:lnTo>
                  <a:pt x="36" y="186"/>
                </a:lnTo>
                <a:lnTo>
                  <a:pt x="35" y="185"/>
                </a:lnTo>
                <a:lnTo>
                  <a:pt x="34" y="185"/>
                </a:lnTo>
                <a:lnTo>
                  <a:pt x="33" y="184"/>
                </a:lnTo>
                <a:lnTo>
                  <a:pt x="33" y="183"/>
                </a:lnTo>
                <a:lnTo>
                  <a:pt x="33" y="182"/>
                </a:lnTo>
                <a:lnTo>
                  <a:pt x="33" y="181"/>
                </a:lnTo>
                <a:lnTo>
                  <a:pt x="33" y="180"/>
                </a:lnTo>
                <a:lnTo>
                  <a:pt x="34" y="179"/>
                </a:lnTo>
                <a:lnTo>
                  <a:pt x="34" y="178"/>
                </a:lnTo>
                <a:lnTo>
                  <a:pt x="34" y="177"/>
                </a:lnTo>
                <a:lnTo>
                  <a:pt x="34" y="176"/>
                </a:lnTo>
                <a:lnTo>
                  <a:pt x="35" y="176"/>
                </a:lnTo>
                <a:lnTo>
                  <a:pt x="36" y="176"/>
                </a:lnTo>
                <a:lnTo>
                  <a:pt x="36" y="177"/>
                </a:lnTo>
                <a:lnTo>
                  <a:pt x="37" y="177"/>
                </a:lnTo>
                <a:lnTo>
                  <a:pt x="37" y="176"/>
                </a:lnTo>
                <a:lnTo>
                  <a:pt x="38" y="176"/>
                </a:lnTo>
                <a:lnTo>
                  <a:pt x="38" y="175"/>
                </a:lnTo>
                <a:lnTo>
                  <a:pt x="39" y="174"/>
                </a:lnTo>
                <a:lnTo>
                  <a:pt x="40" y="174"/>
                </a:lnTo>
                <a:lnTo>
                  <a:pt x="40" y="173"/>
                </a:lnTo>
                <a:lnTo>
                  <a:pt x="41" y="173"/>
                </a:lnTo>
                <a:lnTo>
                  <a:pt x="42" y="173"/>
                </a:lnTo>
                <a:lnTo>
                  <a:pt x="43" y="173"/>
                </a:lnTo>
                <a:lnTo>
                  <a:pt x="44" y="172"/>
                </a:lnTo>
                <a:lnTo>
                  <a:pt x="45" y="171"/>
                </a:lnTo>
                <a:lnTo>
                  <a:pt x="45" y="170"/>
                </a:lnTo>
                <a:lnTo>
                  <a:pt x="46" y="170"/>
                </a:lnTo>
                <a:lnTo>
                  <a:pt x="47" y="170"/>
                </a:lnTo>
                <a:lnTo>
                  <a:pt x="47" y="169"/>
                </a:lnTo>
                <a:lnTo>
                  <a:pt x="48" y="169"/>
                </a:lnTo>
                <a:lnTo>
                  <a:pt x="48" y="168"/>
                </a:lnTo>
                <a:lnTo>
                  <a:pt x="49" y="168"/>
                </a:lnTo>
                <a:lnTo>
                  <a:pt x="50" y="169"/>
                </a:lnTo>
                <a:lnTo>
                  <a:pt x="51" y="169"/>
                </a:lnTo>
                <a:lnTo>
                  <a:pt x="51" y="168"/>
                </a:lnTo>
                <a:lnTo>
                  <a:pt x="51" y="169"/>
                </a:lnTo>
                <a:lnTo>
                  <a:pt x="52" y="170"/>
                </a:lnTo>
                <a:lnTo>
                  <a:pt x="51" y="170"/>
                </a:lnTo>
                <a:lnTo>
                  <a:pt x="52" y="170"/>
                </a:lnTo>
                <a:lnTo>
                  <a:pt x="52" y="169"/>
                </a:lnTo>
                <a:lnTo>
                  <a:pt x="51" y="169"/>
                </a:lnTo>
                <a:lnTo>
                  <a:pt x="51" y="168"/>
                </a:lnTo>
                <a:lnTo>
                  <a:pt x="51" y="169"/>
                </a:lnTo>
                <a:lnTo>
                  <a:pt x="50" y="169"/>
                </a:lnTo>
                <a:lnTo>
                  <a:pt x="50" y="168"/>
                </a:lnTo>
                <a:lnTo>
                  <a:pt x="49" y="168"/>
                </a:lnTo>
                <a:lnTo>
                  <a:pt x="49" y="167"/>
                </a:lnTo>
                <a:lnTo>
                  <a:pt x="49" y="166"/>
                </a:lnTo>
                <a:lnTo>
                  <a:pt x="50" y="166"/>
                </a:lnTo>
                <a:lnTo>
                  <a:pt x="50" y="167"/>
                </a:lnTo>
                <a:lnTo>
                  <a:pt x="51" y="167"/>
                </a:lnTo>
                <a:lnTo>
                  <a:pt x="51" y="166"/>
                </a:lnTo>
                <a:lnTo>
                  <a:pt x="51" y="167"/>
                </a:lnTo>
                <a:lnTo>
                  <a:pt x="52" y="167"/>
                </a:lnTo>
                <a:lnTo>
                  <a:pt x="53" y="167"/>
                </a:lnTo>
                <a:lnTo>
                  <a:pt x="53" y="166"/>
                </a:lnTo>
                <a:lnTo>
                  <a:pt x="53" y="167"/>
                </a:lnTo>
                <a:lnTo>
                  <a:pt x="54" y="168"/>
                </a:lnTo>
                <a:lnTo>
                  <a:pt x="54" y="169"/>
                </a:lnTo>
                <a:lnTo>
                  <a:pt x="54" y="170"/>
                </a:lnTo>
                <a:lnTo>
                  <a:pt x="55" y="170"/>
                </a:lnTo>
                <a:lnTo>
                  <a:pt x="54" y="170"/>
                </a:lnTo>
                <a:lnTo>
                  <a:pt x="54" y="169"/>
                </a:lnTo>
                <a:lnTo>
                  <a:pt x="54" y="168"/>
                </a:lnTo>
                <a:lnTo>
                  <a:pt x="54" y="167"/>
                </a:lnTo>
                <a:lnTo>
                  <a:pt x="53" y="166"/>
                </a:lnTo>
                <a:lnTo>
                  <a:pt x="52" y="167"/>
                </a:lnTo>
                <a:lnTo>
                  <a:pt x="51" y="167"/>
                </a:lnTo>
                <a:lnTo>
                  <a:pt x="51" y="166"/>
                </a:lnTo>
                <a:lnTo>
                  <a:pt x="52" y="166"/>
                </a:lnTo>
                <a:lnTo>
                  <a:pt x="52" y="165"/>
                </a:lnTo>
                <a:lnTo>
                  <a:pt x="52" y="166"/>
                </a:lnTo>
                <a:lnTo>
                  <a:pt x="51" y="166"/>
                </a:lnTo>
                <a:lnTo>
                  <a:pt x="50" y="166"/>
                </a:lnTo>
                <a:lnTo>
                  <a:pt x="50" y="165"/>
                </a:lnTo>
                <a:lnTo>
                  <a:pt x="49" y="165"/>
                </a:lnTo>
                <a:lnTo>
                  <a:pt x="49" y="166"/>
                </a:lnTo>
                <a:lnTo>
                  <a:pt x="49" y="167"/>
                </a:lnTo>
                <a:lnTo>
                  <a:pt x="48" y="167"/>
                </a:lnTo>
                <a:lnTo>
                  <a:pt x="48" y="168"/>
                </a:lnTo>
                <a:lnTo>
                  <a:pt x="47" y="168"/>
                </a:lnTo>
                <a:lnTo>
                  <a:pt x="47" y="169"/>
                </a:lnTo>
                <a:lnTo>
                  <a:pt x="46" y="169"/>
                </a:lnTo>
                <a:lnTo>
                  <a:pt x="46" y="168"/>
                </a:lnTo>
                <a:lnTo>
                  <a:pt x="47" y="168"/>
                </a:lnTo>
                <a:lnTo>
                  <a:pt x="47" y="167"/>
                </a:lnTo>
                <a:lnTo>
                  <a:pt x="47" y="166"/>
                </a:lnTo>
                <a:lnTo>
                  <a:pt x="46" y="166"/>
                </a:lnTo>
                <a:lnTo>
                  <a:pt x="47" y="166"/>
                </a:lnTo>
                <a:lnTo>
                  <a:pt x="47" y="165"/>
                </a:lnTo>
                <a:lnTo>
                  <a:pt x="47" y="164"/>
                </a:lnTo>
                <a:lnTo>
                  <a:pt x="47" y="163"/>
                </a:lnTo>
                <a:lnTo>
                  <a:pt x="47" y="162"/>
                </a:lnTo>
                <a:lnTo>
                  <a:pt x="48" y="162"/>
                </a:lnTo>
                <a:lnTo>
                  <a:pt x="48" y="161"/>
                </a:lnTo>
                <a:lnTo>
                  <a:pt x="49" y="161"/>
                </a:lnTo>
                <a:lnTo>
                  <a:pt x="49" y="160"/>
                </a:lnTo>
                <a:lnTo>
                  <a:pt x="50" y="160"/>
                </a:lnTo>
                <a:lnTo>
                  <a:pt x="51" y="160"/>
                </a:lnTo>
                <a:lnTo>
                  <a:pt x="51" y="159"/>
                </a:lnTo>
                <a:lnTo>
                  <a:pt x="51" y="158"/>
                </a:lnTo>
                <a:lnTo>
                  <a:pt x="51" y="157"/>
                </a:lnTo>
                <a:lnTo>
                  <a:pt x="51" y="156"/>
                </a:lnTo>
                <a:lnTo>
                  <a:pt x="52" y="155"/>
                </a:lnTo>
                <a:lnTo>
                  <a:pt x="52" y="154"/>
                </a:lnTo>
                <a:lnTo>
                  <a:pt x="52" y="153"/>
                </a:lnTo>
                <a:lnTo>
                  <a:pt x="52" y="152"/>
                </a:lnTo>
                <a:lnTo>
                  <a:pt x="53" y="152"/>
                </a:lnTo>
                <a:lnTo>
                  <a:pt x="53" y="151"/>
                </a:lnTo>
                <a:lnTo>
                  <a:pt x="52" y="151"/>
                </a:lnTo>
                <a:lnTo>
                  <a:pt x="52" y="152"/>
                </a:lnTo>
                <a:lnTo>
                  <a:pt x="51" y="152"/>
                </a:lnTo>
                <a:lnTo>
                  <a:pt x="51" y="153"/>
                </a:lnTo>
                <a:lnTo>
                  <a:pt x="51" y="154"/>
                </a:lnTo>
                <a:lnTo>
                  <a:pt x="51" y="155"/>
                </a:lnTo>
                <a:lnTo>
                  <a:pt x="51" y="156"/>
                </a:lnTo>
                <a:lnTo>
                  <a:pt x="51" y="157"/>
                </a:lnTo>
                <a:lnTo>
                  <a:pt x="51" y="158"/>
                </a:lnTo>
                <a:lnTo>
                  <a:pt x="50" y="158"/>
                </a:lnTo>
                <a:lnTo>
                  <a:pt x="50" y="157"/>
                </a:lnTo>
                <a:lnTo>
                  <a:pt x="50" y="156"/>
                </a:lnTo>
                <a:lnTo>
                  <a:pt x="50" y="155"/>
                </a:lnTo>
                <a:lnTo>
                  <a:pt x="50" y="154"/>
                </a:lnTo>
                <a:lnTo>
                  <a:pt x="51" y="153"/>
                </a:lnTo>
                <a:lnTo>
                  <a:pt x="51" y="152"/>
                </a:lnTo>
                <a:lnTo>
                  <a:pt x="51" y="151"/>
                </a:lnTo>
                <a:lnTo>
                  <a:pt x="51" y="150"/>
                </a:lnTo>
                <a:lnTo>
                  <a:pt x="51" y="149"/>
                </a:lnTo>
                <a:lnTo>
                  <a:pt x="51" y="150"/>
                </a:lnTo>
                <a:lnTo>
                  <a:pt x="50" y="151"/>
                </a:lnTo>
                <a:lnTo>
                  <a:pt x="50" y="153"/>
                </a:lnTo>
                <a:lnTo>
                  <a:pt x="50" y="154"/>
                </a:lnTo>
                <a:lnTo>
                  <a:pt x="49" y="155"/>
                </a:lnTo>
                <a:lnTo>
                  <a:pt x="49" y="156"/>
                </a:lnTo>
                <a:lnTo>
                  <a:pt x="49" y="157"/>
                </a:lnTo>
                <a:lnTo>
                  <a:pt x="50" y="157"/>
                </a:lnTo>
                <a:lnTo>
                  <a:pt x="50" y="158"/>
                </a:lnTo>
                <a:lnTo>
                  <a:pt x="50" y="159"/>
                </a:lnTo>
                <a:lnTo>
                  <a:pt x="50" y="160"/>
                </a:lnTo>
                <a:lnTo>
                  <a:pt x="49" y="160"/>
                </a:lnTo>
                <a:lnTo>
                  <a:pt x="48" y="160"/>
                </a:lnTo>
                <a:lnTo>
                  <a:pt x="48" y="161"/>
                </a:lnTo>
                <a:lnTo>
                  <a:pt x="47" y="161"/>
                </a:lnTo>
                <a:lnTo>
                  <a:pt x="47" y="162"/>
                </a:lnTo>
                <a:lnTo>
                  <a:pt x="46" y="163"/>
                </a:lnTo>
                <a:lnTo>
                  <a:pt x="45" y="165"/>
                </a:lnTo>
                <a:lnTo>
                  <a:pt x="45" y="166"/>
                </a:lnTo>
                <a:lnTo>
                  <a:pt x="45" y="167"/>
                </a:lnTo>
                <a:lnTo>
                  <a:pt x="45" y="168"/>
                </a:lnTo>
                <a:lnTo>
                  <a:pt x="45" y="169"/>
                </a:lnTo>
                <a:lnTo>
                  <a:pt x="45" y="170"/>
                </a:lnTo>
                <a:lnTo>
                  <a:pt x="45" y="171"/>
                </a:lnTo>
                <a:lnTo>
                  <a:pt x="44" y="171"/>
                </a:lnTo>
                <a:lnTo>
                  <a:pt x="43" y="172"/>
                </a:lnTo>
                <a:lnTo>
                  <a:pt x="42" y="172"/>
                </a:lnTo>
                <a:lnTo>
                  <a:pt x="42" y="171"/>
                </a:lnTo>
                <a:lnTo>
                  <a:pt x="42" y="170"/>
                </a:lnTo>
                <a:lnTo>
                  <a:pt x="43" y="170"/>
                </a:lnTo>
                <a:lnTo>
                  <a:pt x="43" y="169"/>
                </a:lnTo>
                <a:lnTo>
                  <a:pt x="43" y="168"/>
                </a:lnTo>
                <a:lnTo>
                  <a:pt x="43" y="167"/>
                </a:lnTo>
                <a:lnTo>
                  <a:pt x="43" y="166"/>
                </a:lnTo>
                <a:lnTo>
                  <a:pt x="43" y="165"/>
                </a:lnTo>
                <a:lnTo>
                  <a:pt x="42" y="164"/>
                </a:lnTo>
                <a:lnTo>
                  <a:pt x="42" y="163"/>
                </a:lnTo>
                <a:lnTo>
                  <a:pt x="42" y="162"/>
                </a:lnTo>
                <a:lnTo>
                  <a:pt x="42" y="161"/>
                </a:lnTo>
                <a:lnTo>
                  <a:pt x="42" y="160"/>
                </a:lnTo>
                <a:lnTo>
                  <a:pt x="41" y="160"/>
                </a:lnTo>
                <a:lnTo>
                  <a:pt x="41" y="159"/>
                </a:lnTo>
                <a:lnTo>
                  <a:pt x="40" y="158"/>
                </a:lnTo>
                <a:lnTo>
                  <a:pt x="40" y="157"/>
                </a:lnTo>
                <a:lnTo>
                  <a:pt x="39" y="156"/>
                </a:lnTo>
                <a:lnTo>
                  <a:pt x="39" y="155"/>
                </a:lnTo>
                <a:lnTo>
                  <a:pt x="38" y="154"/>
                </a:lnTo>
                <a:lnTo>
                  <a:pt x="38" y="153"/>
                </a:lnTo>
                <a:lnTo>
                  <a:pt x="38" y="152"/>
                </a:lnTo>
                <a:lnTo>
                  <a:pt x="37" y="152"/>
                </a:lnTo>
                <a:lnTo>
                  <a:pt x="37" y="151"/>
                </a:lnTo>
                <a:lnTo>
                  <a:pt x="36" y="151"/>
                </a:lnTo>
                <a:lnTo>
                  <a:pt x="36" y="150"/>
                </a:lnTo>
                <a:lnTo>
                  <a:pt x="35" y="150"/>
                </a:lnTo>
                <a:lnTo>
                  <a:pt x="35" y="149"/>
                </a:lnTo>
                <a:lnTo>
                  <a:pt x="34" y="149"/>
                </a:lnTo>
                <a:lnTo>
                  <a:pt x="33" y="148"/>
                </a:lnTo>
                <a:lnTo>
                  <a:pt x="32" y="148"/>
                </a:lnTo>
                <a:lnTo>
                  <a:pt x="32" y="147"/>
                </a:lnTo>
                <a:lnTo>
                  <a:pt x="32" y="146"/>
                </a:lnTo>
                <a:lnTo>
                  <a:pt x="32" y="145"/>
                </a:lnTo>
                <a:lnTo>
                  <a:pt x="31" y="145"/>
                </a:lnTo>
                <a:lnTo>
                  <a:pt x="31" y="144"/>
                </a:lnTo>
                <a:lnTo>
                  <a:pt x="30" y="143"/>
                </a:lnTo>
                <a:lnTo>
                  <a:pt x="29" y="142"/>
                </a:lnTo>
                <a:lnTo>
                  <a:pt x="29" y="141"/>
                </a:lnTo>
                <a:lnTo>
                  <a:pt x="28" y="141"/>
                </a:lnTo>
                <a:lnTo>
                  <a:pt x="28" y="140"/>
                </a:lnTo>
                <a:lnTo>
                  <a:pt x="27" y="140"/>
                </a:lnTo>
                <a:lnTo>
                  <a:pt x="27" y="139"/>
                </a:lnTo>
                <a:lnTo>
                  <a:pt x="26" y="138"/>
                </a:lnTo>
                <a:lnTo>
                  <a:pt x="26" y="137"/>
                </a:lnTo>
                <a:lnTo>
                  <a:pt x="26" y="136"/>
                </a:lnTo>
                <a:lnTo>
                  <a:pt x="25" y="135"/>
                </a:lnTo>
                <a:lnTo>
                  <a:pt x="25" y="134"/>
                </a:lnTo>
                <a:lnTo>
                  <a:pt x="24" y="134"/>
                </a:lnTo>
                <a:lnTo>
                  <a:pt x="24" y="133"/>
                </a:lnTo>
                <a:lnTo>
                  <a:pt x="23" y="132"/>
                </a:lnTo>
                <a:lnTo>
                  <a:pt x="23" y="131"/>
                </a:lnTo>
                <a:lnTo>
                  <a:pt x="22" y="130"/>
                </a:lnTo>
                <a:lnTo>
                  <a:pt x="22" y="129"/>
                </a:lnTo>
                <a:lnTo>
                  <a:pt x="21" y="129"/>
                </a:lnTo>
                <a:lnTo>
                  <a:pt x="21" y="128"/>
                </a:lnTo>
                <a:lnTo>
                  <a:pt x="20" y="128"/>
                </a:lnTo>
                <a:lnTo>
                  <a:pt x="19" y="128"/>
                </a:lnTo>
                <a:lnTo>
                  <a:pt x="18" y="128"/>
                </a:lnTo>
                <a:lnTo>
                  <a:pt x="18" y="127"/>
                </a:lnTo>
                <a:lnTo>
                  <a:pt x="17" y="127"/>
                </a:lnTo>
                <a:lnTo>
                  <a:pt x="16" y="125"/>
                </a:lnTo>
                <a:lnTo>
                  <a:pt x="15" y="125"/>
                </a:lnTo>
                <a:lnTo>
                  <a:pt x="15" y="124"/>
                </a:lnTo>
                <a:lnTo>
                  <a:pt x="14" y="123"/>
                </a:lnTo>
                <a:lnTo>
                  <a:pt x="13" y="122"/>
                </a:lnTo>
                <a:lnTo>
                  <a:pt x="13" y="121"/>
                </a:lnTo>
                <a:lnTo>
                  <a:pt x="12" y="120"/>
                </a:lnTo>
                <a:lnTo>
                  <a:pt x="12" y="119"/>
                </a:lnTo>
                <a:lnTo>
                  <a:pt x="12" y="118"/>
                </a:lnTo>
                <a:lnTo>
                  <a:pt x="11" y="118"/>
                </a:lnTo>
                <a:lnTo>
                  <a:pt x="11" y="116"/>
                </a:lnTo>
                <a:lnTo>
                  <a:pt x="10" y="115"/>
                </a:lnTo>
                <a:lnTo>
                  <a:pt x="9" y="115"/>
                </a:lnTo>
                <a:lnTo>
                  <a:pt x="9" y="114"/>
                </a:lnTo>
                <a:lnTo>
                  <a:pt x="8" y="113"/>
                </a:lnTo>
                <a:lnTo>
                  <a:pt x="7" y="113"/>
                </a:lnTo>
                <a:lnTo>
                  <a:pt x="7" y="112"/>
                </a:lnTo>
                <a:lnTo>
                  <a:pt x="6" y="112"/>
                </a:lnTo>
                <a:lnTo>
                  <a:pt x="7" y="112"/>
                </a:lnTo>
                <a:lnTo>
                  <a:pt x="7" y="113"/>
                </a:lnTo>
                <a:lnTo>
                  <a:pt x="6" y="113"/>
                </a:lnTo>
                <a:lnTo>
                  <a:pt x="6" y="112"/>
                </a:lnTo>
                <a:lnTo>
                  <a:pt x="6" y="111"/>
                </a:lnTo>
                <a:lnTo>
                  <a:pt x="5" y="111"/>
                </a:lnTo>
                <a:lnTo>
                  <a:pt x="5" y="110"/>
                </a:lnTo>
                <a:lnTo>
                  <a:pt x="5" y="109"/>
                </a:lnTo>
                <a:lnTo>
                  <a:pt x="4" y="109"/>
                </a:lnTo>
                <a:lnTo>
                  <a:pt x="4" y="110"/>
                </a:lnTo>
                <a:lnTo>
                  <a:pt x="4" y="109"/>
                </a:lnTo>
                <a:lnTo>
                  <a:pt x="4" y="108"/>
                </a:lnTo>
                <a:lnTo>
                  <a:pt x="4" y="107"/>
                </a:lnTo>
                <a:lnTo>
                  <a:pt x="3" y="107"/>
                </a:lnTo>
                <a:lnTo>
                  <a:pt x="3" y="106"/>
                </a:lnTo>
                <a:lnTo>
                  <a:pt x="3" y="105"/>
                </a:lnTo>
                <a:lnTo>
                  <a:pt x="3" y="104"/>
                </a:lnTo>
                <a:lnTo>
                  <a:pt x="3" y="103"/>
                </a:lnTo>
                <a:lnTo>
                  <a:pt x="3" y="102"/>
                </a:lnTo>
                <a:lnTo>
                  <a:pt x="2" y="102"/>
                </a:lnTo>
                <a:lnTo>
                  <a:pt x="2" y="101"/>
                </a:lnTo>
                <a:lnTo>
                  <a:pt x="2" y="100"/>
                </a:lnTo>
                <a:lnTo>
                  <a:pt x="2" y="99"/>
                </a:lnTo>
                <a:lnTo>
                  <a:pt x="2" y="98"/>
                </a:lnTo>
                <a:lnTo>
                  <a:pt x="2" y="97"/>
                </a:lnTo>
                <a:lnTo>
                  <a:pt x="2" y="96"/>
                </a:lnTo>
                <a:lnTo>
                  <a:pt x="2" y="95"/>
                </a:lnTo>
                <a:lnTo>
                  <a:pt x="2" y="94"/>
                </a:lnTo>
                <a:lnTo>
                  <a:pt x="2" y="93"/>
                </a:lnTo>
                <a:lnTo>
                  <a:pt x="2" y="92"/>
                </a:lnTo>
                <a:lnTo>
                  <a:pt x="2" y="91"/>
                </a:lnTo>
                <a:lnTo>
                  <a:pt x="2" y="90"/>
                </a:lnTo>
                <a:lnTo>
                  <a:pt x="2" y="89"/>
                </a:lnTo>
                <a:lnTo>
                  <a:pt x="2" y="88"/>
                </a:lnTo>
                <a:lnTo>
                  <a:pt x="2" y="87"/>
                </a:lnTo>
                <a:lnTo>
                  <a:pt x="2" y="86"/>
                </a:lnTo>
                <a:lnTo>
                  <a:pt x="2" y="85"/>
                </a:lnTo>
                <a:lnTo>
                  <a:pt x="2" y="83"/>
                </a:lnTo>
                <a:lnTo>
                  <a:pt x="2" y="82"/>
                </a:lnTo>
                <a:lnTo>
                  <a:pt x="3" y="81"/>
                </a:lnTo>
                <a:lnTo>
                  <a:pt x="3" y="80"/>
                </a:lnTo>
                <a:lnTo>
                  <a:pt x="3" y="79"/>
                </a:lnTo>
                <a:lnTo>
                  <a:pt x="3" y="78"/>
                </a:lnTo>
                <a:lnTo>
                  <a:pt x="3" y="77"/>
                </a:lnTo>
                <a:lnTo>
                  <a:pt x="3" y="75"/>
                </a:lnTo>
                <a:lnTo>
                  <a:pt x="3" y="74"/>
                </a:lnTo>
                <a:lnTo>
                  <a:pt x="3" y="73"/>
                </a:lnTo>
                <a:lnTo>
                  <a:pt x="3" y="72"/>
                </a:lnTo>
                <a:lnTo>
                  <a:pt x="3" y="70"/>
                </a:lnTo>
                <a:lnTo>
                  <a:pt x="3" y="69"/>
                </a:lnTo>
                <a:lnTo>
                  <a:pt x="3" y="68"/>
                </a:lnTo>
                <a:lnTo>
                  <a:pt x="2" y="68"/>
                </a:lnTo>
                <a:lnTo>
                  <a:pt x="2" y="67"/>
                </a:lnTo>
                <a:lnTo>
                  <a:pt x="2" y="66"/>
                </a:lnTo>
                <a:lnTo>
                  <a:pt x="2" y="65"/>
                </a:lnTo>
                <a:lnTo>
                  <a:pt x="2" y="64"/>
                </a:lnTo>
                <a:lnTo>
                  <a:pt x="1" y="64"/>
                </a:lnTo>
                <a:lnTo>
                  <a:pt x="1" y="63"/>
                </a:lnTo>
                <a:lnTo>
                  <a:pt x="1" y="62"/>
                </a:lnTo>
                <a:lnTo>
                  <a:pt x="0" y="61"/>
                </a:lnTo>
                <a:lnTo>
                  <a:pt x="0" y="60"/>
                </a:lnTo>
                <a:lnTo>
                  <a:pt x="0" y="59"/>
                </a:lnTo>
                <a:lnTo>
                  <a:pt x="1" y="59"/>
                </a:lnTo>
                <a:lnTo>
                  <a:pt x="1" y="58"/>
                </a:lnTo>
                <a:lnTo>
                  <a:pt x="1" y="57"/>
                </a:lnTo>
                <a:lnTo>
                  <a:pt x="2" y="57"/>
                </a:lnTo>
                <a:lnTo>
                  <a:pt x="3" y="57"/>
                </a:lnTo>
                <a:lnTo>
                  <a:pt x="3" y="56"/>
                </a:lnTo>
                <a:lnTo>
                  <a:pt x="4" y="55"/>
                </a:lnTo>
                <a:lnTo>
                  <a:pt x="5" y="54"/>
                </a:lnTo>
                <a:lnTo>
                  <a:pt x="5" y="53"/>
                </a:lnTo>
                <a:lnTo>
                  <a:pt x="6" y="52"/>
                </a:lnTo>
                <a:lnTo>
                  <a:pt x="6" y="51"/>
                </a:lnTo>
                <a:lnTo>
                  <a:pt x="7" y="51"/>
                </a:lnTo>
                <a:lnTo>
                  <a:pt x="7" y="50"/>
                </a:lnTo>
                <a:lnTo>
                  <a:pt x="7" y="49"/>
                </a:lnTo>
                <a:lnTo>
                  <a:pt x="7" y="48"/>
                </a:lnTo>
                <a:lnTo>
                  <a:pt x="7" y="47"/>
                </a:lnTo>
                <a:lnTo>
                  <a:pt x="7" y="46"/>
                </a:lnTo>
                <a:lnTo>
                  <a:pt x="8" y="45"/>
                </a:lnTo>
                <a:lnTo>
                  <a:pt x="8" y="44"/>
                </a:lnTo>
                <a:lnTo>
                  <a:pt x="8" y="43"/>
                </a:lnTo>
                <a:lnTo>
                  <a:pt x="9" y="42"/>
                </a:lnTo>
                <a:lnTo>
                  <a:pt x="9" y="41"/>
                </a:lnTo>
                <a:lnTo>
                  <a:pt x="9" y="40"/>
                </a:lnTo>
                <a:lnTo>
                  <a:pt x="9" y="39"/>
                </a:lnTo>
                <a:lnTo>
                  <a:pt x="10" y="38"/>
                </a:lnTo>
                <a:lnTo>
                  <a:pt x="10" y="37"/>
                </a:lnTo>
                <a:lnTo>
                  <a:pt x="10" y="36"/>
                </a:lnTo>
                <a:lnTo>
                  <a:pt x="10" y="35"/>
                </a:lnTo>
                <a:lnTo>
                  <a:pt x="11" y="35"/>
                </a:lnTo>
                <a:lnTo>
                  <a:pt x="11" y="34"/>
                </a:lnTo>
                <a:lnTo>
                  <a:pt x="11" y="33"/>
                </a:lnTo>
                <a:lnTo>
                  <a:pt x="11" y="32"/>
                </a:lnTo>
                <a:lnTo>
                  <a:pt x="12" y="31"/>
                </a:lnTo>
                <a:lnTo>
                  <a:pt x="12" y="30"/>
                </a:lnTo>
                <a:lnTo>
                  <a:pt x="12" y="28"/>
                </a:lnTo>
                <a:lnTo>
                  <a:pt x="12" y="27"/>
                </a:lnTo>
                <a:lnTo>
                  <a:pt x="13" y="27"/>
                </a:lnTo>
                <a:lnTo>
                  <a:pt x="12" y="26"/>
                </a:lnTo>
                <a:lnTo>
                  <a:pt x="13" y="26"/>
                </a:lnTo>
                <a:lnTo>
                  <a:pt x="13" y="25"/>
                </a:lnTo>
                <a:lnTo>
                  <a:pt x="13" y="24"/>
                </a:lnTo>
                <a:lnTo>
                  <a:pt x="13" y="23"/>
                </a:lnTo>
                <a:lnTo>
                  <a:pt x="13" y="22"/>
                </a:lnTo>
                <a:lnTo>
                  <a:pt x="13" y="19"/>
                </a:lnTo>
                <a:lnTo>
                  <a:pt x="13" y="18"/>
                </a:lnTo>
                <a:lnTo>
                  <a:pt x="13" y="17"/>
                </a:lnTo>
                <a:lnTo>
                  <a:pt x="13" y="16"/>
                </a:lnTo>
                <a:lnTo>
                  <a:pt x="13" y="15"/>
                </a:lnTo>
                <a:lnTo>
                  <a:pt x="13" y="14"/>
                </a:lnTo>
                <a:lnTo>
                  <a:pt x="14" y="13"/>
                </a:lnTo>
                <a:lnTo>
                  <a:pt x="14" y="12"/>
                </a:lnTo>
                <a:lnTo>
                  <a:pt x="15" y="11"/>
                </a:lnTo>
                <a:lnTo>
                  <a:pt x="15" y="10"/>
                </a:lnTo>
                <a:lnTo>
                  <a:pt x="15" y="9"/>
                </a:lnTo>
                <a:lnTo>
                  <a:pt x="15" y="8"/>
                </a:lnTo>
                <a:lnTo>
                  <a:pt x="16" y="7"/>
                </a:lnTo>
                <a:lnTo>
                  <a:pt x="16" y="6"/>
                </a:lnTo>
                <a:lnTo>
                  <a:pt x="16" y="5"/>
                </a:lnTo>
                <a:lnTo>
                  <a:pt x="16" y="4"/>
                </a:lnTo>
                <a:lnTo>
                  <a:pt x="16" y="3"/>
                </a:lnTo>
                <a:lnTo>
                  <a:pt x="16" y="2"/>
                </a:lnTo>
                <a:lnTo>
                  <a:pt x="16" y="1"/>
                </a:lnTo>
                <a:lnTo>
                  <a:pt x="16" y="0"/>
                </a:lnTo>
                <a:lnTo>
                  <a:pt x="16" y="1"/>
                </a:lnTo>
                <a:lnTo>
                  <a:pt x="16" y="2"/>
                </a:lnTo>
                <a:lnTo>
                  <a:pt x="17" y="2"/>
                </a:lnTo>
                <a:lnTo>
                  <a:pt x="17" y="3"/>
                </a:lnTo>
                <a:lnTo>
                  <a:pt x="16" y="3"/>
                </a:lnTo>
                <a:lnTo>
                  <a:pt x="16" y="4"/>
                </a:lnTo>
                <a:lnTo>
                  <a:pt x="17" y="4"/>
                </a:lnTo>
                <a:lnTo>
                  <a:pt x="18" y="4"/>
                </a:lnTo>
                <a:lnTo>
                  <a:pt x="18" y="5"/>
                </a:lnTo>
                <a:lnTo>
                  <a:pt x="18" y="6"/>
                </a:lnTo>
                <a:lnTo>
                  <a:pt x="19" y="6"/>
                </a:lnTo>
                <a:lnTo>
                  <a:pt x="20" y="6"/>
                </a:lnTo>
                <a:lnTo>
                  <a:pt x="20" y="7"/>
                </a:lnTo>
                <a:lnTo>
                  <a:pt x="21" y="7"/>
                </a:lnTo>
                <a:lnTo>
                  <a:pt x="22" y="7"/>
                </a:lnTo>
                <a:lnTo>
                  <a:pt x="22" y="8"/>
                </a:lnTo>
                <a:lnTo>
                  <a:pt x="22" y="9"/>
                </a:lnTo>
                <a:lnTo>
                  <a:pt x="23" y="9"/>
                </a:lnTo>
                <a:lnTo>
                  <a:pt x="23" y="10"/>
                </a:lnTo>
                <a:lnTo>
                  <a:pt x="24" y="10"/>
                </a:lnTo>
                <a:lnTo>
                  <a:pt x="25" y="11"/>
                </a:lnTo>
                <a:lnTo>
                  <a:pt x="26" y="11"/>
                </a:lnTo>
                <a:lnTo>
                  <a:pt x="26" y="13"/>
                </a:lnTo>
                <a:lnTo>
                  <a:pt x="26" y="16"/>
                </a:lnTo>
                <a:lnTo>
                  <a:pt x="26" y="19"/>
                </a:lnTo>
                <a:lnTo>
                  <a:pt x="24" y="23"/>
                </a:lnTo>
                <a:lnTo>
                  <a:pt x="23" y="25"/>
                </a:lnTo>
                <a:lnTo>
                  <a:pt x="18" y="29"/>
                </a:lnTo>
                <a:lnTo>
                  <a:pt x="17" y="30"/>
                </a:lnTo>
                <a:lnTo>
                  <a:pt x="17" y="31"/>
                </a:lnTo>
                <a:lnTo>
                  <a:pt x="16" y="33"/>
                </a:lnTo>
                <a:lnTo>
                  <a:pt x="16" y="34"/>
                </a:lnTo>
                <a:lnTo>
                  <a:pt x="16" y="35"/>
                </a:lnTo>
                <a:lnTo>
                  <a:pt x="15" y="35"/>
                </a:lnTo>
                <a:lnTo>
                  <a:pt x="15" y="36"/>
                </a:lnTo>
                <a:lnTo>
                  <a:pt x="15" y="37"/>
                </a:lnTo>
                <a:lnTo>
                  <a:pt x="14" y="38"/>
                </a:lnTo>
                <a:lnTo>
                  <a:pt x="14" y="39"/>
                </a:lnTo>
                <a:lnTo>
                  <a:pt x="13" y="39"/>
                </a:lnTo>
                <a:lnTo>
                  <a:pt x="13" y="40"/>
                </a:lnTo>
                <a:lnTo>
                  <a:pt x="12" y="40"/>
                </a:lnTo>
                <a:lnTo>
                  <a:pt x="12" y="41"/>
                </a:lnTo>
                <a:lnTo>
                  <a:pt x="12" y="42"/>
                </a:lnTo>
                <a:lnTo>
                  <a:pt x="12" y="43"/>
                </a:lnTo>
                <a:lnTo>
                  <a:pt x="12" y="44"/>
                </a:lnTo>
                <a:lnTo>
                  <a:pt x="13" y="44"/>
                </a:lnTo>
                <a:lnTo>
                  <a:pt x="13" y="45"/>
                </a:lnTo>
                <a:lnTo>
                  <a:pt x="13" y="46"/>
                </a:lnTo>
                <a:lnTo>
                  <a:pt x="14" y="46"/>
                </a:lnTo>
                <a:lnTo>
                  <a:pt x="14" y="47"/>
                </a:lnTo>
                <a:lnTo>
                  <a:pt x="15" y="47"/>
                </a:lnTo>
                <a:lnTo>
                  <a:pt x="15" y="48"/>
                </a:lnTo>
                <a:lnTo>
                  <a:pt x="16" y="48"/>
                </a:lnTo>
                <a:lnTo>
                  <a:pt x="17" y="48"/>
                </a:lnTo>
                <a:lnTo>
                  <a:pt x="18" y="48"/>
                </a:lnTo>
                <a:lnTo>
                  <a:pt x="18" y="47"/>
                </a:lnTo>
                <a:lnTo>
                  <a:pt x="18" y="48"/>
                </a:lnTo>
                <a:lnTo>
                  <a:pt x="19" y="48"/>
                </a:lnTo>
                <a:lnTo>
                  <a:pt x="20" y="51"/>
                </a:lnTo>
                <a:lnTo>
                  <a:pt x="20" y="53"/>
                </a:lnTo>
                <a:lnTo>
                  <a:pt x="20" y="54"/>
                </a:lnTo>
                <a:lnTo>
                  <a:pt x="20" y="55"/>
                </a:lnTo>
                <a:lnTo>
                  <a:pt x="18" y="55"/>
                </a:lnTo>
                <a:lnTo>
                  <a:pt x="20" y="55"/>
                </a:lnTo>
                <a:lnTo>
                  <a:pt x="20" y="56"/>
                </a:lnTo>
                <a:lnTo>
                  <a:pt x="20" y="57"/>
                </a:lnTo>
                <a:lnTo>
                  <a:pt x="21" y="57"/>
                </a:lnTo>
                <a:lnTo>
                  <a:pt x="21" y="58"/>
                </a:lnTo>
                <a:lnTo>
                  <a:pt x="22" y="58"/>
                </a:lnTo>
                <a:lnTo>
                  <a:pt x="22" y="59"/>
                </a:lnTo>
                <a:lnTo>
                  <a:pt x="23" y="59"/>
                </a:lnTo>
                <a:lnTo>
                  <a:pt x="23" y="60"/>
                </a:lnTo>
                <a:lnTo>
                  <a:pt x="24" y="60"/>
                </a:lnTo>
                <a:lnTo>
                  <a:pt x="25" y="60"/>
                </a:lnTo>
                <a:lnTo>
                  <a:pt x="25" y="61"/>
                </a:lnTo>
                <a:lnTo>
                  <a:pt x="26" y="61"/>
                </a:lnTo>
                <a:lnTo>
                  <a:pt x="26" y="62"/>
                </a:lnTo>
                <a:lnTo>
                  <a:pt x="27" y="62"/>
                </a:lnTo>
                <a:lnTo>
                  <a:pt x="26" y="62"/>
                </a:lnTo>
                <a:lnTo>
                  <a:pt x="26" y="63"/>
                </a:lnTo>
                <a:lnTo>
                  <a:pt x="26" y="64"/>
                </a:lnTo>
                <a:lnTo>
                  <a:pt x="26" y="65"/>
                </a:lnTo>
                <a:lnTo>
                  <a:pt x="26" y="66"/>
                </a:lnTo>
                <a:lnTo>
                  <a:pt x="25" y="66"/>
                </a:lnTo>
                <a:lnTo>
                  <a:pt x="25" y="67"/>
                </a:lnTo>
                <a:lnTo>
                  <a:pt x="25" y="68"/>
                </a:lnTo>
                <a:lnTo>
                  <a:pt x="25" y="69"/>
                </a:lnTo>
                <a:lnTo>
                  <a:pt x="24" y="69"/>
                </a:lnTo>
                <a:lnTo>
                  <a:pt x="24" y="70"/>
                </a:lnTo>
                <a:lnTo>
                  <a:pt x="25" y="70"/>
                </a:lnTo>
                <a:lnTo>
                  <a:pt x="25" y="71"/>
                </a:lnTo>
                <a:lnTo>
                  <a:pt x="26" y="71"/>
                </a:lnTo>
                <a:lnTo>
                  <a:pt x="26" y="72"/>
                </a:lnTo>
                <a:lnTo>
                  <a:pt x="26" y="73"/>
                </a:lnTo>
                <a:lnTo>
                  <a:pt x="27" y="73"/>
                </a:lnTo>
                <a:lnTo>
                  <a:pt x="27" y="74"/>
                </a:lnTo>
                <a:lnTo>
                  <a:pt x="27" y="75"/>
                </a:lnTo>
                <a:lnTo>
                  <a:pt x="26" y="75"/>
                </a:lnTo>
                <a:lnTo>
                  <a:pt x="26" y="76"/>
                </a:lnTo>
                <a:lnTo>
                  <a:pt x="26" y="77"/>
                </a:lnTo>
                <a:lnTo>
                  <a:pt x="25" y="77"/>
                </a:lnTo>
                <a:lnTo>
                  <a:pt x="24" y="77"/>
                </a:lnTo>
                <a:lnTo>
                  <a:pt x="24" y="78"/>
                </a:lnTo>
                <a:lnTo>
                  <a:pt x="23" y="78"/>
                </a:lnTo>
                <a:lnTo>
                  <a:pt x="23" y="79"/>
                </a:lnTo>
                <a:lnTo>
                  <a:pt x="23" y="80"/>
                </a:lnTo>
                <a:lnTo>
                  <a:pt x="22" y="80"/>
                </a:lnTo>
                <a:lnTo>
                  <a:pt x="22" y="81"/>
                </a:lnTo>
                <a:lnTo>
                  <a:pt x="22" y="82"/>
                </a:lnTo>
                <a:lnTo>
                  <a:pt x="21" y="82"/>
                </a:lnTo>
                <a:lnTo>
                  <a:pt x="20" y="82"/>
                </a:lnTo>
                <a:lnTo>
                  <a:pt x="19" y="82"/>
                </a:lnTo>
                <a:lnTo>
                  <a:pt x="19" y="83"/>
                </a:lnTo>
                <a:lnTo>
                  <a:pt x="18" y="83"/>
                </a:lnTo>
                <a:lnTo>
                  <a:pt x="18" y="84"/>
                </a:lnTo>
                <a:lnTo>
                  <a:pt x="18" y="85"/>
                </a:lnTo>
                <a:lnTo>
                  <a:pt x="19" y="85"/>
                </a:lnTo>
                <a:lnTo>
                  <a:pt x="19" y="86"/>
                </a:lnTo>
                <a:lnTo>
                  <a:pt x="19" y="87"/>
                </a:lnTo>
                <a:lnTo>
                  <a:pt x="20" y="87"/>
                </a:lnTo>
                <a:lnTo>
                  <a:pt x="20" y="88"/>
                </a:lnTo>
                <a:lnTo>
                  <a:pt x="20" y="89"/>
                </a:lnTo>
                <a:lnTo>
                  <a:pt x="20" y="90"/>
                </a:lnTo>
                <a:lnTo>
                  <a:pt x="20" y="91"/>
                </a:lnTo>
                <a:lnTo>
                  <a:pt x="19" y="91"/>
                </a:lnTo>
                <a:lnTo>
                  <a:pt x="19" y="92"/>
                </a:lnTo>
                <a:lnTo>
                  <a:pt x="18" y="92"/>
                </a:lnTo>
                <a:lnTo>
                  <a:pt x="17" y="93"/>
                </a:lnTo>
                <a:lnTo>
                  <a:pt x="16" y="93"/>
                </a:lnTo>
                <a:lnTo>
                  <a:pt x="15" y="93"/>
                </a:lnTo>
                <a:lnTo>
                  <a:pt x="14" y="93"/>
                </a:lnTo>
                <a:lnTo>
                  <a:pt x="13" y="93"/>
                </a:lnTo>
                <a:lnTo>
                  <a:pt x="12" y="93"/>
                </a:lnTo>
                <a:lnTo>
                  <a:pt x="11" y="93"/>
                </a:lnTo>
                <a:lnTo>
                  <a:pt x="11" y="94"/>
                </a:lnTo>
                <a:lnTo>
                  <a:pt x="10" y="94"/>
                </a:lnTo>
                <a:lnTo>
                  <a:pt x="10" y="95"/>
                </a:lnTo>
                <a:lnTo>
                  <a:pt x="9" y="95"/>
                </a:lnTo>
                <a:lnTo>
                  <a:pt x="9" y="96"/>
                </a:lnTo>
                <a:lnTo>
                  <a:pt x="8" y="96"/>
                </a:lnTo>
                <a:lnTo>
                  <a:pt x="8" y="97"/>
                </a:lnTo>
                <a:lnTo>
                  <a:pt x="8" y="98"/>
                </a:lnTo>
                <a:lnTo>
                  <a:pt x="8" y="99"/>
                </a:lnTo>
                <a:lnTo>
                  <a:pt x="7" y="99"/>
                </a:lnTo>
                <a:lnTo>
                  <a:pt x="7" y="100"/>
                </a:lnTo>
                <a:lnTo>
                  <a:pt x="7" y="101"/>
                </a:lnTo>
                <a:lnTo>
                  <a:pt x="7" y="102"/>
                </a:lnTo>
                <a:lnTo>
                  <a:pt x="7" y="103"/>
                </a:lnTo>
                <a:lnTo>
                  <a:pt x="7" y="104"/>
                </a:lnTo>
                <a:lnTo>
                  <a:pt x="7" y="105"/>
                </a:lnTo>
                <a:lnTo>
                  <a:pt x="7" y="106"/>
                </a:lnTo>
                <a:lnTo>
                  <a:pt x="6" y="106"/>
                </a:lnTo>
                <a:lnTo>
                  <a:pt x="6" y="107"/>
                </a:lnTo>
                <a:lnTo>
                  <a:pt x="6" y="108"/>
                </a:lnTo>
                <a:lnTo>
                  <a:pt x="5" y="108"/>
                </a:lnTo>
                <a:lnTo>
                  <a:pt x="6" y="108"/>
                </a:lnTo>
                <a:lnTo>
                  <a:pt x="6" y="109"/>
                </a:lnTo>
                <a:lnTo>
                  <a:pt x="6" y="110"/>
                </a:lnTo>
                <a:lnTo>
                  <a:pt x="6" y="111"/>
                </a:lnTo>
                <a:lnTo>
                  <a:pt x="7" y="111"/>
                </a:lnTo>
                <a:lnTo>
                  <a:pt x="8" y="111"/>
                </a:lnTo>
                <a:lnTo>
                  <a:pt x="8" y="112"/>
                </a:lnTo>
                <a:lnTo>
                  <a:pt x="9" y="112"/>
                </a:lnTo>
                <a:lnTo>
                  <a:pt x="10" y="112"/>
                </a:lnTo>
                <a:lnTo>
                  <a:pt x="10" y="111"/>
                </a:lnTo>
                <a:lnTo>
                  <a:pt x="11" y="111"/>
                </a:lnTo>
                <a:lnTo>
                  <a:pt x="12" y="111"/>
                </a:lnTo>
                <a:lnTo>
                  <a:pt x="12" y="110"/>
                </a:lnTo>
                <a:lnTo>
                  <a:pt x="13" y="110"/>
                </a:lnTo>
                <a:lnTo>
                  <a:pt x="13" y="109"/>
                </a:lnTo>
                <a:lnTo>
                  <a:pt x="13" y="108"/>
                </a:lnTo>
                <a:lnTo>
                  <a:pt x="14" y="108"/>
                </a:lnTo>
                <a:lnTo>
                  <a:pt x="15" y="108"/>
                </a:lnTo>
                <a:lnTo>
                  <a:pt x="16" y="108"/>
                </a:lnTo>
                <a:lnTo>
                  <a:pt x="17" y="108"/>
                </a:lnTo>
                <a:lnTo>
                  <a:pt x="18" y="108"/>
                </a:lnTo>
                <a:lnTo>
                  <a:pt x="19" y="108"/>
                </a:lnTo>
                <a:lnTo>
                  <a:pt x="20" y="108"/>
                </a:lnTo>
                <a:lnTo>
                  <a:pt x="21" y="108"/>
                </a:lnTo>
                <a:lnTo>
                  <a:pt x="21" y="107"/>
                </a:lnTo>
                <a:lnTo>
                  <a:pt x="22" y="107"/>
                </a:lnTo>
                <a:lnTo>
                  <a:pt x="23" y="107"/>
                </a:lnTo>
                <a:lnTo>
                  <a:pt x="23" y="106"/>
                </a:lnTo>
                <a:lnTo>
                  <a:pt x="24" y="106"/>
                </a:lnTo>
                <a:lnTo>
                  <a:pt x="24" y="105"/>
                </a:lnTo>
                <a:lnTo>
                  <a:pt x="25" y="104"/>
                </a:lnTo>
                <a:lnTo>
                  <a:pt x="25" y="103"/>
                </a:lnTo>
                <a:lnTo>
                  <a:pt x="25" y="102"/>
                </a:lnTo>
                <a:lnTo>
                  <a:pt x="26" y="102"/>
                </a:lnTo>
                <a:lnTo>
                  <a:pt x="27" y="102"/>
                </a:lnTo>
                <a:lnTo>
                  <a:pt x="27" y="103"/>
                </a:lnTo>
                <a:lnTo>
                  <a:pt x="28" y="103"/>
                </a:lnTo>
                <a:lnTo>
                  <a:pt x="28" y="104"/>
                </a:lnTo>
                <a:lnTo>
                  <a:pt x="29" y="104"/>
                </a:lnTo>
                <a:lnTo>
                  <a:pt x="30" y="104"/>
                </a:lnTo>
                <a:lnTo>
                  <a:pt x="31" y="104"/>
                </a:lnTo>
                <a:lnTo>
                  <a:pt x="32" y="104"/>
                </a:lnTo>
                <a:lnTo>
                  <a:pt x="33" y="104"/>
                </a:lnTo>
                <a:lnTo>
                  <a:pt x="34" y="104"/>
                </a:lnTo>
                <a:lnTo>
                  <a:pt x="35" y="104"/>
                </a:lnTo>
                <a:lnTo>
                  <a:pt x="36" y="104"/>
                </a:lnTo>
                <a:lnTo>
                  <a:pt x="34" y="106"/>
                </a:lnTo>
                <a:lnTo>
                  <a:pt x="33" y="108"/>
                </a:lnTo>
                <a:lnTo>
                  <a:pt x="33" y="109"/>
                </a:lnTo>
                <a:lnTo>
                  <a:pt x="33" y="110"/>
                </a:lnTo>
                <a:lnTo>
                  <a:pt x="33" y="111"/>
                </a:lnTo>
                <a:lnTo>
                  <a:pt x="34" y="111"/>
                </a:lnTo>
                <a:lnTo>
                  <a:pt x="34" y="112"/>
                </a:lnTo>
                <a:lnTo>
                  <a:pt x="33" y="112"/>
                </a:lnTo>
                <a:lnTo>
                  <a:pt x="33" y="113"/>
                </a:lnTo>
                <a:lnTo>
                  <a:pt x="34" y="113"/>
                </a:lnTo>
                <a:lnTo>
                  <a:pt x="34" y="116"/>
                </a:lnTo>
                <a:lnTo>
                  <a:pt x="34" y="119"/>
                </a:lnTo>
                <a:lnTo>
                  <a:pt x="35" y="119"/>
                </a:lnTo>
                <a:lnTo>
                  <a:pt x="36" y="119"/>
                </a:lnTo>
                <a:lnTo>
                  <a:pt x="37" y="119"/>
                </a:lnTo>
                <a:lnTo>
                  <a:pt x="38" y="119"/>
                </a:lnTo>
                <a:lnTo>
                  <a:pt x="38" y="120"/>
                </a:lnTo>
                <a:lnTo>
                  <a:pt x="39" y="120"/>
                </a:lnTo>
                <a:lnTo>
                  <a:pt x="40" y="120"/>
                </a:lnTo>
                <a:lnTo>
                  <a:pt x="40" y="119"/>
                </a:lnTo>
                <a:lnTo>
                  <a:pt x="41" y="119"/>
                </a:lnTo>
                <a:lnTo>
                  <a:pt x="42" y="119"/>
                </a:lnTo>
                <a:lnTo>
                  <a:pt x="42" y="118"/>
                </a:lnTo>
                <a:lnTo>
                  <a:pt x="42" y="117"/>
                </a:lnTo>
                <a:lnTo>
                  <a:pt x="43" y="117"/>
                </a:lnTo>
                <a:lnTo>
                  <a:pt x="43" y="116"/>
                </a:lnTo>
                <a:lnTo>
                  <a:pt x="43" y="115"/>
                </a:lnTo>
                <a:lnTo>
                  <a:pt x="42" y="115"/>
                </a:lnTo>
                <a:lnTo>
                  <a:pt x="42" y="114"/>
                </a:lnTo>
                <a:lnTo>
                  <a:pt x="41" y="114"/>
                </a:lnTo>
                <a:lnTo>
                  <a:pt x="41" y="113"/>
                </a:lnTo>
                <a:lnTo>
                  <a:pt x="40" y="113"/>
                </a:lnTo>
                <a:lnTo>
                  <a:pt x="40" y="112"/>
                </a:lnTo>
                <a:lnTo>
                  <a:pt x="39" y="112"/>
                </a:lnTo>
                <a:lnTo>
                  <a:pt x="38" y="112"/>
                </a:lnTo>
                <a:lnTo>
                  <a:pt x="37" y="112"/>
                </a:lnTo>
                <a:lnTo>
                  <a:pt x="37" y="111"/>
                </a:lnTo>
                <a:lnTo>
                  <a:pt x="37" y="110"/>
                </a:lnTo>
                <a:lnTo>
                  <a:pt x="37" y="109"/>
                </a:lnTo>
                <a:lnTo>
                  <a:pt x="36" y="109"/>
                </a:lnTo>
                <a:lnTo>
                  <a:pt x="36" y="108"/>
                </a:lnTo>
                <a:lnTo>
                  <a:pt x="37" y="108"/>
                </a:lnTo>
                <a:lnTo>
                  <a:pt x="37" y="107"/>
                </a:lnTo>
                <a:lnTo>
                  <a:pt x="37" y="106"/>
                </a:lnTo>
                <a:lnTo>
                  <a:pt x="38" y="106"/>
                </a:lnTo>
                <a:lnTo>
                  <a:pt x="38" y="105"/>
                </a:lnTo>
                <a:lnTo>
                  <a:pt x="39" y="105"/>
                </a:lnTo>
                <a:lnTo>
                  <a:pt x="39" y="104"/>
                </a:lnTo>
                <a:lnTo>
                  <a:pt x="38" y="104"/>
                </a:lnTo>
                <a:lnTo>
                  <a:pt x="39" y="104"/>
                </a:lnTo>
                <a:lnTo>
                  <a:pt x="39" y="103"/>
                </a:lnTo>
                <a:lnTo>
                  <a:pt x="39" y="102"/>
                </a:lnTo>
                <a:lnTo>
                  <a:pt x="40" y="102"/>
                </a:lnTo>
                <a:lnTo>
                  <a:pt x="40" y="101"/>
                </a:lnTo>
                <a:lnTo>
                  <a:pt x="39" y="101"/>
                </a:lnTo>
                <a:lnTo>
                  <a:pt x="39" y="100"/>
                </a:lnTo>
                <a:lnTo>
                  <a:pt x="38" y="100"/>
                </a:lnTo>
                <a:lnTo>
                  <a:pt x="38" y="99"/>
                </a:lnTo>
                <a:lnTo>
                  <a:pt x="38" y="98"/>
                </a:lnTo>
                <a:lnTo>
                  <a:pt x="38" y="97"/>
                </a:lnTo>
                <a:lnTo>
                  <a:pt x="38" y="96"/>
                </a:lnTo>
                <a:lnTo>
                  <a:pt x="39" y="96"/>
                </a:lnTo>
                <a:lnTo>
                  <a:pt x="40" y="96"/>
                </a:lnTo>
                <a:lnTo>
                  <a:pt x="41" y="96"/>
                </a:lnTo>
                <a:lnTo>
                  <a:pt x="42" y="96"/>
                </a:lnTo>
                <a:lnTo>
                  <a:pt x="43" y="96"/>
                </a:lnTo>
                <a:lnTo>
                  <a:pt x="44" y="96"/>
                </a:lnTo>
                <a:lnTo>
                  <a:pt x="45" y="96"/>
                </a:lnTo>
                <a:lnTo>
                  <a:pt x="46" y="96"/>
                </a:lnTo>
                <a:lnTo>
                  <a:pt x="45" y="96"/>
                </a:lnTo>
                <a:lnTo>
                  <a:pt x="45" y="95"/>
                </a:lnTo>
                <a:lnTo>
                  <a:pt x="45" y="94"/>
                </a:lnTo>
                <a:lnTo>
                  <a:pt x="45" y="93"/>
                </a:lnTo>
                <a:lnTo>
                  <a:pt x="45" y="92"/>
                </a:lnTo>
                <a:lnTo>
                  <a:pt x="45" y="91"/>
                </a:lnTo>
                <a:lnTo>
                  <a:pt x="46" y="91"/>
                </a:lnTo>
                <a:lnTo>
                  <a:pt x="46" y="90"/>
                </a:lnTo>
                <a:lnTo>
                  <a:pt x="47" y="90"/>
                </a:lnTo>
                <a:lnTo>
                  <a:pt x="48" y="90"/>
                </a:lnTo>
                <a:lnTo>
                  <a:pt x="49" y="90"/>
                </a:lnTo>
                <a:lnTo>
                  <a:pt x="49" y="89"/>
                </a:lnTo>
                <a:lnTo>
                  <a:pt x="50" y="89"/>
                </a:lnTo>
                <a:lnTo>
                  <a:pt x="51" y="89"/>
                </a:lnTo>
                <a:lnTo>
                  <a:pt x="51" y="88"/>
                </a:lnTo>
                <a:lnTo>
                  <a:pt x="52" y="88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24" name="Freeform 293"/>
          <p:cNvSpPr>
            <a:spLocks/>
          </p:cNvSpPr>
          <p:nvPr/>
        </p:nvSpPr>
        <p:spPr bwMode="auto">
          <a:xfrm>
            <a:off x="1059554" y="5465329"/>
            <a:ext cx="103202" cy="79287"/>
          </a:xfrm>
          <a:custGeom>
            <a:avLst/>
            <a:gdLst>
              <a:gd name="T0" fmla="*/ 5 w 104"/>
              <a:gd name="T1" fmla="*/ 46 h 84"/>
              <a:gd name="T2" fmla="*/ 4 w 104"/>
              <a:gd name="T3" fmla="*/ 43 h 84"/>
              <a:gd name="T4" fmla="*/ 1 w 104"/>
              <a:gd name="T5" fmla="*/ 41 h 84"/>
              <a:gd name="T6" fmla="*/ 1 w 104"/>
              <a:gd name="T7" fmla="*/ 38 h 84"/>
              <a:gd name="T8" fmla="*/ 2 w 104"/>
              <a:gd name="T9" fmla="*/ 36 h 84"/>
              <a:gd name="T10" fmla="*/ 6 w 104"/>
              <a:gd name="T11" fmla="*/ 35 h 84"/>
              <a:gd name="T12" fmla="*/ 8 w 104"/>
              <a:gd name="T13" fmla="*/ 32 h 84"/>
              <a:gd name="T14" fmla="*/ 9 w 104"/>
              <a:gd name="T15" fmla="*/ 29 h 84"/>
              <a:gd name="T16" fmla="*/ 11 w 104"/>
              <a:gd name="T17" fmla="*/ 26 h 84"/>
              <a:gd name="T18" fmla="*/ 13 w 104"/>
              <a:gd name="T19" fmla="*/ 24 h 84"/>
              <a:gd name="T20" fmla="*/ 15 w 104"/>
              <a:gd name="T21" fmla="*/ 20 h 84"/>
              <a:gd name="T22" fmla="*/ 10 w 104"/>
              <a:gd name="T23" fmla="*/ 20 h 84"/>
              <a:gd name="T24" fmla="*/ 8 w 104"/>
              <a:gd name="T25" fmla="*/ 22 h 84"/>
              <a:gd name="T26" fmla="*/ 5 w 104"/>
              <a:gd name="T27" fmla="*/ 22 h 84"/>
              <a:gd name="T28" fmla="*/ 4 w 104"/>
              <a:gd name="T29" fmla="*/ 18 h 84"/>
              <a:gd name="T30" fmla="*/ 7 w 104"/>
              <a:gd name="T31" fmla="*/ 17 h 84"/>
              <a:gd name="T32" fmla="*/ 9 w 104"/>
              <a:gd name="T33" fmla="*/ 17 h 84"/>
              <a:gd name="T34" fmla="*/ 9 w 104"/>
              <a:gd name="T35" fmla="*/ 14 h 84"/>
              <a:gd name="T36" fmla="*/ 10 w 104"/>
              <a:gd name="T37" fmla="*/ 12 h 84"/>
              <a:gd name="T38" fmla="*/ 13 w 104"/>
              <a:gd name="T39" fmla="*/ 14 h 84"/>
              <a:gd name="T40" fmla="*/ 16 w 104"/>
              <a:gd name="T41" fmla="*/ 13 h 84"/>
              <a:gd name="T42" fmla="*/ 18 w 104"/>
              <a:gd name="T43" fmla="*/ 12 h 84"/>
              <a:gd name="T44" fmla="*/ 20 w 104"/>
              <a:gd name="T45" fmla="*/ 14 h 84"/>
              <a:gd name="T46" fmla="*/ 22 w 104"/>
              <a:gd name="T47" fmla="*/ 14 h 84"/>
              <a:gd name="T48" fmla="*/ 24 w 104"/>
              <a:gd name="T49" fmla="*/ 17 h 84"/>
              <a:gd name="T50" fmla="*/ 27 w 104"/>
              <a:gd name="T51" fmla="*/ 17 h 84"/>
              <a:gd name="T52" fmla="*/ 30 w 104"/>
              <a:gd name="T53" fmla="*/ 17 h 84"/>
              <a:gd name="T54" fmla="*/ 30 w 104"/>
              <a:gd name="T55" fmla="*/ 14 h 84"/>
              <a:gd name="T56" fmla="*/ 32 w 104"/>
              <a:gd name="T57" fmla="*/ 11 h 84"/>
              <a:gd name="T58" fmla="*/ 35 w 104"/>
              <a:gd name="T59" fmla="*/ 10 h 84"/>
              <a:gd name="T60" fmla="*/ 40 w 104"/>
              <a:gd name="T61" fmla="*/ 6 h 84"/>
              <a:gd name="T62" fmla="*/ 44 w 104"/>
              <a:gd name="T63" fmla="*/ 7 h 84"/>
              <a:gd name="T64" fmla="*/ 51 w 104"/>
              <a:gd name="T65" fmla="*/ 9 h 84"/>
              <a:gd name="T66" fmla="*/ 53 w 104"/>
              <a:gd name="T67" fmla="*/ 5 h 84"/>
              <a:gd name="T68" fmla="*/ 58 w 104"/>
              <a:gd name="T69" fmla="*/ 2 h 84"/>
              <a:gd name="T70" fmla="*/ 63 w 104"/>
              <a:gd name="T71" fmla="*/ 2 h 84"/>
              <a:gd name="T72" fmla="*/ 66 w 104"/>
              <a:gd name="T73" fmla="*/ 1 h 84"/>
              <a:gd name="T74" fmla="*/ 71 w 104"/>
              <a:gd name="T75" fmla="*/ 4 h 84"/>
              <a:gd name="T76" fmla="*/ 72 w 104"/>
              <a:gd name="T77" fmla="*/ 0 h 84"/>
              <a:gd name="T78" fmla="*/ 77 w 104"/>
              <a:gd name="T79" fmla="*/ 2 h 84"/>
              <a:gd name="T80" fmla="*/ 73 w 104"/>
              <a:gd name="T81" fmla="*/ 4 h 84"/>
              <a:gd name="T82" fmla="*/ 77 w 104"/>
              <a:gd name="T83" fmla="*/ 13 h 84"/>
              <a:gd name="T84" fmla="*/ 77 w 104"/>
              <a:gd name="T85" fmla="*/ 17 h 84"/>
              <a:gd name="T86" fmla="*/ 80 w 104"/>
              <a:gd name="T87" fmla="*/ 24 h 84"/>
              <a:gd name="T88" fmla="*/ 83 w 104"/>
              <a:gd name="T89" fmla="*/ 27 h 84"/>
              <a:gd name="T90" fmla="*/ 86 w 104"/>
              <a:gd name="T91" fmla="*/ 30 h 84"/>
              <a:gd name="T92" fmla="*/ 90 w 104"/>
              <a:gd name="T93" fmla="*/ 35 h 84"/>
              <a:gd name="T94" fmla="*/ 90 w 104"/>
              <a:gd name="T95" fmla="*/ 40 h 84"/>
              <a:gd name="T96" fmla="*/ 91 w 104"/>
              <a:gd name="T97" fmla="*/ 44 h 84"/>
              <a:gd name="T98" fmla="*/ 98 w 104"/>
              <a:gd name="T99" fmla="*/ 48 h 84"/>
              <a:gd name="T100" fmla="*/ 102 w 104"/>
              <a:gd name="T101" fmla="*/ 52 h 84"/>
              <a:gd name="T102" fmla="*/ 103 w 104"/>
              <a:gd name="T103" fmla="*/ 56 h 84"/>
              <a:gd name="T104" fmla="*/ 104 w 104"/>
              <a:gd name="T105" fmla="*/ 59 h 84"/>
              <a:gd name="T106" fmla="*/ 103 w 104"/>
              <a:gd name="T107" fmla="*/ 64 h 84"/>
              <a:gd name="T108" fmla="*/ 99 w 104"/>
              <a:gd name="T109" fmla="*/ 67 h 84"/>
              <a:gd name="T110" fmla="*/ 95 w 104"/>
              <a:gd name="T111" fmla="*/ 69 h 84"/>
              <a:gd name="T112" fmla="*/ 97 w 104"/>
              <a:gd name="T113" fmla="*/ 70 h 84"/>
              <a:gd name="T114" fmla="*/ 97 w 104"/>
              <a:gd name="T115" fmla="*/ 74 h 84"/>
              <a:gd name="T116" fmla="*/ 99 w 104"/>
              <a:gd name="T117" fmla="*/ 74 h 84"/>
              <a:gd name="T118" fmla="*/ 91 w 104"/>
              <a:gd name="T119" fmla="*/ 78 h 84"/>
              <a:gd name="T120" fmla="*/ 81 w 104"/>
              <a:gd name="T121" fmla="*/ 80 h 84"/>
              <a:gd name="T122" fmla="*/ 65 w 104"/>
              <a:gd name="T123" fmla="*/ 83 h 8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04"/>
              <a:gd name="T187" fmla="*/ 0 h 84"/>
              <a:gd name="T188" fmla="*/ 104 w 104"/>
              <a:gd name="T189" fmla="*/ 84 h 84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04" h="84">
                <a:moveTo>
                  <a:pt x="3" y="48"/>
                </a:moveTo>
                <a:lnTo>
                  <a:pt x="3" y="47"/>
                </a:lnTo>
                <a:lnTo>
                  <a:pt x="4" y="47"/>
                </a:lnTo>
                <a:lnTo>
                  <a:pt x="4" y="46"/>
                </a:lnTo>
                <a:lnTo>
                  <a:pt x="5" y="46"/>
                </a:lnTo>
                <a:lnTo>
                  <a:pt x="5" y="45"/>
                </a:lnTo>
                <a:lnTo>
                  <a:pt x="5" y="44"/>
                </a:lnTo>
                <a:lnTo>
                  <a:pt x="5" y="43"/>
                </a:lnTo>
                <a:lnTo>
                  <a:pt x="4" y="43"/>
                </a:lnTo>
                <a:lnTo>
                  <a:pt x="3" y="43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0" y="41"/>
                </a:lnTo>
                <a:lnTo>
                  <a:pt x="0" y="40"/>
                </a:lnTo>
                <a:lnTo>
                  <a:pt x="1" y="40"/>
                </a:lnTo>
                <a:lnTo>
                  <a:pt x="1" y="39"/>
                </a:lnTo>
                <a:lnTo>
                  <a:pt x="1" y="38"/>
                </a:lnTo>
                <a:lnTo>
                  <a:pt x="1" y="37"/>
                </a:lnTo>
                <a:lnTo>
                  <a:pt x="2" y="37"/>
                </a:lnTo>
                <a:lnTo>
                  <a:pt x="2" y="36"/>
                </a:lnTo>
                <a:lnTo>
                  <a:pt x="3" y="36"/>
                </a:lnTo>
                <a:lnTo>
                  <a:pt x="4" y="36"/>
                </a:lnTo>
                <a:lnTo>
                  <a:pt x="5" y="36"/>
                </a:lnTo>
                <a:lnTo>
                  <a:pt x="6" y="36"/>
                </a:lnTo>
                <a:lnTo>
                  <a:pt x="6" y="35"/>
                </a:lnTo>
                <a:lnTo>
                  <a:pt x="6" y="34"/>
                </a:lnTo>
                <a:lnTo>
                  <a:pt x="7" y="34"/>
                </a:lnTo>
                <a:lnTo>
                  <a:pt x="7" y="33"/>
                </a:lnTo>
                <a:lnTo>
                  <a:pt x="8" y="33"/>
                </a:lnTo>
                <a:lnTo>
                  <a:pt x="8" y="32"/>
                </a:lnTo>
                <a:lnTo>
                  <a:pt x="8" y="31"/>
                </a:lnTo>
                <a:lnTo>
                  <a:pt x="8" y="30"/>
                </a:lnTo>
                <a:lnTo>
                  <a:pt x="8" y="29"/>
                </a:lnTo>
                <a:lnTo>
                  <a:pt x="9" y="29"/>
                </a:lnTo>
                <a:lnTo>
                  <a:pt x="9" y="28"/>
                </a:lnTo>
                <a:lnTo>
                  <a:pt x="10" y="28"/>
                </a:lnTo>
                <a:lnTo>
                  <a:pt x="10" y="27"/>
                </a:lnTo>
                <a:lnTo>
                  <a:pt x="10" y="26"/>
                </a:lnTo>
                <a:lnTo>
                  <a:pt x="11" y="26"/>
                </a:lnTo>
                <a:lnTo>
                  <a:pt x="11" y="25"/>
                </a:lnTo>
                <a:lnTo>
                  <a:pt x="11" y="24"/>
                </a:lnTo>
                <a:lnTo>
                  <a:pt x="12" y="24"/>
                </a:lnTo>
                <a:lnTo>
                  <a:pt x="13" y="24"/>
                </a:lnTo>
                <a:lnTo>
                  <a:pt x="14" y="23"/>
                </a:lnTo>
                <a:lnTo>
                  <a:pt x="15" y="23"/>
                </a:lnTo>
                <a:lnTo>
                  <a:pt x="15" y="22"/>
                </a:lnTo>
                <a:lnTo>
                  <a:pt x="15" y="21"/>
                </a:lnTo>
                <a:lnTo>
                  <a:pt x="15" y="20"/>
                </a:lnTo>
                <a:lnTo>
                  <a:pt x="14" y="20"/>
                </a:lnTo>
                <a:lnTo>
                  <a:pt x="13" y="20"/>
                </a:lnTo>
                <a:lnTo>
                  <a:pt x="12" y="20"/>
                </a:lnTo>
                <a:lnTo>
                  <a:pt x="11" y="20"/>
                </a:lnTo>
                <a:lnTo>
                  <a:pt x="10" y="20"/>
                </a:lnTo>
                <a:lnTo>
                  <a:pt x="10" y="21"/>
                </a:lnTo>
                <a:lnTo>
                  <a:pt x="9" y="21"/>
                </a:lnTo>
                <a:lnTo>
                  <a:pt x="8" y="21"/>
                </a:lnTo>
                <a:lnTo>
                  <a:pt x="8" y="22"/>
                </a:lnTo>
                <a:lnTo>
                  <a:pt x="7" y="22"/>
                </a:lnTo>
                <a:lnTo>
                  <a:pt x="7" y="23"/>
                </a:lnTo>
                <a:lnTo>
                  <a:pt x="6" y="23"/>
                </a:lnTo>
                <a:lnTo>
                  <a:pt x="5" y="23"/>
                </a:lnTo>
                <a:lnTo>
                  <a:pt x="5" y="22"/>
                </a:lnTo>
                <a:lnTo>
                  <a:pt x="5" y="21"/>
                </a:lnTo>
                <a:lnTo>
                  <a:pt x="5" y="20"/>
                </a:lnTo>
                <a:lnTo>
                  <a:pt x="5" y="19"/>
                </a:lnTo>
                <a:lnTo>
                  <a:pt x="4" y="19"/>
                </a:lnTo>
                <a:lnTo>
                  <a:pt x="4" y="18"/>
                </a:lnTo>
                <a:lnTo>
                  <a:pt x="4" y="17"/>
                </a:lnTo>
                <a:lnTo>
                  <a:pt x="5" y="17"/>
                </a:lnTo>
                <a:lnTo>
                  <a:pt x="6" y="17"/>
                </a:lnTo>
                <a:lnTo>
                  <a:pt x="7" y="17"/>
                </a:lnTo>
                <a:lnTo>
                  <a:pt x="8" y="17"/>
                </a:lnTo>
                <a:lnTo>
                  <a:pt x="9" y="17"/>
                </a:lnTo>
                <a:lnTo>
                  <a:pt x="10" y="17"/>
                </a:lnTo>
                <a:lnTo>
                  <a:pt x="10" y="16"/>
                </a:lnTo>
                <a:lnTo>
                  <a:pt x="10" y="15"/>
                </a:lnTo>
                <a:lnTo>
                  <a:pt x="10" y="14"/>
                </a:lnTo>
                <a:lnTo>
                  <a:pt x="9" y="14"/>
                </a:lnTo>
                <a:lnTo>
                  <a:pt x="9" y="13"/>
                </a:lnTo>
                <a:lnTo>
                  <a:pt x="8" y="13"/>
                </a:lnTo>
                <a:lnTo>
                  <a:pt x="8" y="12"/>
                </a:lnTo>
                <a:lnTo>
                  <a:pt x="9" y="12"/>
                </a:lnTo>
                <a:lnTo>
                  <a:pt x="10" y="12"/>
                </a:lnTo>
                <a:lnTo>
                  <a:pt x="11" y="12"/>
                </a:lnTo>
                <a:lnTo>
                  <a:pt x="11" y="13"/>
                </a:lnTo>
                <a:lnTo>
                  <a:pt x="12" y="13"/>
                </a:lnTo>
                <a:lnTo>
                  <a:pt x="12" y="14"/>
                </a:lnTo>
                <a:lnTo>
                  <a:pt x="13" y="14"/>
                </a:lnTo>
                <a:lnTo>
                  <a:pt x="14" y="14"/>
                </a:lnTo>
                <a:lnTo>
                  <a:pt x="14" y="13"/>
                </a:lnTo>
                <a:lnTo>
                  <a:pt x="15" y="13"/>
                </a:lnTo>
                <a:lnTo>
                  <a:pt x="16" y="13"/>
                </a:lnTo>
                <a:lnTo>
                  <a:pt x="17" y="13"/>
                </a:lnTo>
                <a:lnTo>
                  <a:pt x="16" y="13"/>
                </a:lnTo>
                <a:lnTo>
                  <a:pt x="16" y="12"/>
                </a:lnTo>
                <a:lnTo>
                  <a:pt x="17" y="12"/>
                </a:lnTo>
                <a:lnTo>
                  <a:pt x="18" y="12"/>
                </a:lnTo>
                <a:lnTo>
                  <a:pt x="18" y="11"/>
                </a:lnTo>
                <a:lnTo>
                  <a:pt x="18" y="12"/>
                </a:lnTo>
                <a:lnTo>
                  <a:pt x="19" y="12"/>
                </a:lnTo>
                <a:lnTo>
                  <a:pt x="20" y="13"/>
                </a:lnTo>
                <a:lnTo>
                  <a:pt x="20" y="14"/>
                </a:lnTo>
                <a:lnTo>
                  <a:pt x="21" y="14"/>
                </a:lnTo>
                <a:lnTo>
                  <a:pt x="21" y="13"/>
                </a:lnTo>
                <a:lnTo>
                  <a:pt x="22" y="13"/>
                </a:lnTo>
                <a:lnTo>
                  <a:pt x="22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4" y="16"/>
                </a:lnTo>
                <a:lnTo>
                  <a:pt x="24" y="17"/>
                </a:lnTo>
                <a:lnTo>
                  <a:pt x="25" y="17"/>
                </a:lnTo>
                <a:lnTo>
                  <a:pt x="26" y="17"/>
                </a:lnTo>
                <a:lnTo>
                  <a:pt x="27" y="17"/>
                </a:lnTo>
                <a:lnTo>
                  <a:pt x="27" y="18"/>
                </a:lnTo>
                <a:lnTo>
                  <a:pt x="28" y="18"/>
                </a:lnTo>
                <a:lnTo>
                  <a:pt x="29" y="18"/>
                </a:lnTo>
                <a:lnTo>
                  <a:pt x="29" y="17"/>
                </a:lnTo>
                <a:lnTo>
                  <a:pt x="30" y="17"/>
                </a:lnTo>
                <a:lnTo>
                  <a:pt x="30" y="16"/>
                </a:lnTo>
                <a:lnTo>
                  <a:pt x="31" y="16"/>
                </a:lnTo>
                <a:lnTo>
                  <a:pt x="31" y="15"/>
                </a:lnTo>
                <a:lnTo>
                  <a:pt x="30" y="14"/>
                </a:lnTo>
                <a:lnTo>
                  <a:pt x="30" y="13"/>
                </a:lnTo>
                <a:lnTo>
                  <a:pt x="29" y="13"/>
                </a:lnTo>
                <a:lnTo>
                  <a:pt x="29" y="12"/>
                </a:lnTo>
                <a:lnTo>
                  <a:pt x="31" y="12"/>
                </a:lnTo>
                <a:lnTo>
                  <a:pt x="32" y="11"/>
                </a:lnTo>
                <a:lnTo>
                  <a:pt x="33" y="11"/>
                </a:lnTo>
                <a:lnTo>
                  <a:pt x="34" y="11"/>
                </a:lnTo>
                <a:lnTo>
                  <a:pt x="34" y="10"/>
                </a:lnTo>
                <a:lnTo>
                  <a:pt x="35" y="10"/>
                </a:lnTo>
                <a:lnTo>
                  <a:pt x="36" y="10"/>
                </a:lnTo>
                <a:lnTo>
                  <a:pt x="37" y="9"/>
                </a:lnTo>
                <a:lnTo>
                  <a:pt x="38" y="8"/>
                </a:lnTo>
                <a:lnTo>
                  <a:pt x="40" y="6"/>
                </a:lnTo>
                <a:lnTo>
                  <a:pt x="41" y="5"/>
                </a:lnTo>
                <a:lnTo>
                  <a:pt x="42" y="5"/>
                </a:lnTo>
                <a:lnTo>
                  <a:pt x="43" y="5"/>
                </a:lnTo>
                <a:lnTo>
                  <a:pt x="43" y="6"/>
                </a:lnTo>
                <a:lnTo>
                  <a:pt x="44" y="7"/>
                </a:lnTo>
                <a:lnTo>
                  <a:pt x="46" y="9"/>
                </a:lnTo>
                <a:lnTo>
                  <a:pt x="49" y="10"/>
                </a:lnTo>
                <a:lnTo>
                  <a:pt x="50" y="10"/>
                </a:lnTo>
                <a:lnTo>
                  <a:pt x="51" y="10"/>
                </a:lnTo>
                <a:lnTo>
                  <a:pt x="51" y="9"/>
                </a:lnTo>
                <a:lnTo>
                  <a:pt x="51" y="8"/>
                </a:lnTo>
                <a:lnTo>
                  <a:pt x="51" y="7"/>
                </a:lnTo>
                <a:lnTo>
                  <a:pt x="51" y="6"/>
                </a:lnTo>
                <a:lnTo>
                  <a:pt x="52" y="5"/>
                </a:lnTo>
                <a:lnTo>
                  <a:pt x="53" y="5"/>
                </a:lnTo>
                <a:lnTo>
                  <a:pt x="54" y="4"/>
                </a:lnTo>
                <a:lnTo>
                  <a:pt x="55" y="4"/>
                </a:lnTo>
                <a:lnTo>
                  <a:pt x="58" y="3"/>
                </a:lnTo>
                <a:lnTo>
                  <a:pt x="58" y="2"/>
                </a:lnTo>
                <a:lnTo>
                  <a:pt x="59" y="1"/>
                </a:lnTo>
                <a:lnTo>
                  <a:pt x="60" y="1"/>
                </a:lnTo>
                <a:lnTo>
                  <a:pt x="61" y="2"/>
                </a:lnTo>
                <a:lnTo>
                  <a:pt x="62" y="2"/>
                </a:lnTo>
                <a:lnTo>
                  <a:pt x="63" y="2"/>
                </a:lnTo>
                <a:lnTo>
                  <a:pt x="64" y="2"/>
                </a:lnTo>
                <a:lnTo>
                  <a:pt x="65" y="2"/>
                </a:lnTo>
                <a:lnTo>
                  <a:pt x="65" y="1"/>
                </a:lnTo>
                <a:lnTo>
                  <a:pt x="66" y="1"/>
                </a:lnTo>
                <a:lnTo>
                  <a:pt x="67" y="3"/>
                </a:lnTo>
                <a:lnTo>
                  <a:pt x="68" y="3"/>
                </a:lnTo>
                <a:lnTo>
                  <a:pt x="69" y="3"/>
                </a:lnTo>
                <a:lnTo>
                  <a:pt x="70" y="3"/>
                </a:lnTo>
                <a:lnTo>
                  <a:pt x="71" y="4"/>
                </a:lnTo>
                <a:lnTo>
                  <a:pt x="71" y="3"/>
                </a:lnTo>
                <a:lnTo>
                  <a:pt x="71" y="2"/>
                </a:lnTo>
                <a:lnTo>
                  <a:pt x="71" y="1"/>
                </a:lnTo>
                <a:lnTo>
                  <a:pt x="72" y="0"/>
                </a:lnTo>
                <a:lnTo>
                  <a:pt x="72" y="1"/>
                </a:lnTo>
                <a:lnTo>
                  <a:pt x="73" y="1"/>
                </a:lnTo>
                <a:lnTo>
                  <a:pt x="74" y="1"/>
                </a:lnTo>
                <a:lnTo>
                  <a:pt x="75" y="2"/>
                </a:lnTo>
                <a:lnTo>
                  <a:pt x="77" y="2"/>
                </a:lnTo>
                <a:lnTo>
                  <a:pt x="77" y="3"/>
                </a:lnTo>
                <a:lnTo>
                  <a:pt x="77" y="4"/>
                </a:lnTo>
                <a:lnTo>
                  <a:pt x="76" y="5"/>
                </a:lnTo>
                <a:lnTo>
                  <a:pt x="74" y="4"/>
                </a:lnTo>
                <a:lnTo>
                  <a:pt x="73" y="4"/>
                </a:lnTo>
                <a:lnTo>
                  <a:pt x="73" y="5"/>
                </a:lnTo>
                <a:lnTo>
                  <a:pt x="73" y="6"/>
                </a:lnTo>
                <a:lnTo>
                  <a:pt x="73" y="7"/>
                </a:lnTo>
                <a:lnTo>
                  <a:pt x="75" y="11"/>
                </a:lnTo>
                <a:lnTo>
                  <a:pt x="77" y="13"/>
                </a:lnTo>
                <a:lnTo>
                  <a:pt x="78" y="15"/>
                </a:lnTo>
                <a:lnTo>
                  <a:pt x="78" y="16"/>
                </a:lnTo>
                <a:lnTo>
                  <a:pt x="77" y="16"/>
                </a:lnTo>
                <a:lnTo>
                  <a:pt x="77" y="17"/>
                </a:lnTo>
                <a:lnTo>
                  <a:pt x="77" y="18"/>
                </a:lnTo>
                <a:lnTo>
                  <a:pt x="80" y="20"/>
                </a:lnTo>
                <a:lnTo>
                  <a:pt x="81" y="22"/>
                </a:lnTo>
                <a:lnTo>
                  <a:pt x="81" y="23"/>
                </a:lnTo>
                <a:lnTo>
                  <a:pt x="80" y="24"/>
                </a:lnTo>
                <a:lnTo>
                  <a:pt x="81" y="25"/>
                </a:lnTo>
                <a:lnTo>
                  <a:pt x="82" y="26"/>
                </a:lnTo>
                <a:lnTo>
                  <a:pt x="82" y="27"/>
                </a:lnTo>
                <a:lnTo>
                  <a:pt x="83" y="27"/>
                </a:lnTo>
                <a:lnTo>
                  <a:pt x="83" y="28"/>
                </a:lnTo>
                <a:lnTo>
                  <a:pt x="84" y="29"/>
                </a:lnTo>
                <a:lnTo>
                  <a:pt x="85" y="30"/>
                </a:lnTo>
                <a:lnTo>
                  <a:pt x="86" y="30"/>
                </a:lnTo>
                <a:lnTo>
                  <a:pt x="87" y="30"/>
                </a:lnTo>
                <a:lnTo>
                  <a:pt x="88" y="31"/>
                </a:lnTo>
                <a:lnTo>
                  <a:pt x="89" y="32"/>
                </a:lnTo>
                <a:lnTo>
                  <a:pt x="89" y="33"/>
                </a:lnTo>
                <a:lnTo>
                  <a:pt x="90" y="35"/>
                </a:lnTo>
                <a:lnTo>
                  <a:pt x="90" y="36"/>
                </a:lnTo>
                <a:lnTo>
                  <a:pt x="90" y="37"/>
                </a:lnTo>
                <a:lnTo>
                  <a:pt x="90" y="38"/>
                </a:lnTo>
                <a:lnTo>
                  <a:pt x="90" y="39"/>
                </a:lnTo>
                <a:lnTo>
                  <a:pt x="90" y="40"/>
                </a:lnTo>
                <a:lnTo>
                  <a:pt x="90" y="41"/>
                </a:lnTo>
                <a:lnTo>
                  <a:pt x="90" y="42"/>
                </a:lnTo>
                <a:lnTo>
                  <a:pt x="90" y="43"/>
                </a:lnTo>
                <a:lnTo>
                  <a:pt x="91" y="43"/>
                </a:lnTo>
                <a:lnTo>
                  <a:pt x="91" y="44"/>
                </a:lnTo>
                <a:lnTo>
                  <a:pt x="92" y="45"/>
                </a:lnTo>
                <a:lnTo>
                  <a:pt x="95" y="46"/>
                </a:lnTo>
                <a:lnTo>
                  <a:pt x="96" y="47"/>
                </a:lnTo>
                <a:lnTo>
                  <a:pt x="97" y="47"/>
                </a:lnTo>
                <a:lnTo>
                  <a:pt x="98" y="48"/>
                </a:lnTo>
                <a:lnTo>
                  <a:pt x="99" y="48"/>
                </a:lnTo>
                <a:lnTo>
                  <a:pt x="100" y="50"/>
                </a:lnTo>
                <a:lnTo>
                  <a:pt x="100" y="51"/>
                </a:lnTo>
                <a:lnTo>
                  <a:pt x="101" y="52"/>
                </a:lnTo>
                <a:lnTo>
                  <a:pt x="102" y="52"/>
                </a:lnTo>
                <a:lnTo>
                  <a:pt x="102" y="53"/>
                </a:lnTo>
                <a:lnTo>
                  <a:pt x="102" y="54"/>
                </a:lnTo>
                <a:lnTo>
                  <a:pt x="102" y="55"/>
                </a:lnTo>
                <a:lnTo>
                  <a:pt x="103" y="55"/>
                </a:lnTo>
                <a:lnTo>
                  <a:pt x="103" y="56"/>
                </a:lnTo>
                <a:lnTo>
                  <a:pt x="104" y="56"/>
                </a:lnTo>
                <a:lnTo>
                  <a:pt x="104" y="57"/>
                </a:lnTo>
                <a:lnTo>
                  <a:pt x="104" y="58"/>
                </a:lnTo>
                <a:lnTo>
                  <a:pt x="104" y="59"/>
                </a:lnTo>
                <a:lnTo>
                  <a:pt x="104" y="61"/>
                </a:lnTo>
                <a:lnTo>
                  <a:pt x="104" y="62"/>
                </a:lnTo>
                <a:lnTo>
                  <a:pt x="104" y="63"/>
                </a:lnTo>
                <a:lnTo>
                  <a:pt x="103" y="63"/>
                </a:lnTo>
                <a:lnTo>
                  <a:pt x="103" y="64"/>
                </a:lnTo>
                <a:lnTo>
                  <a:pt x="102" y="66"/>
                </a:lnTo>
                <a:lnTo>
                  <a:pt x="102" y="67"/>
                </a:lnTo>
                <a:lnTo>
                  <a:pt x="100" y="67"/>
                </a:lnTo>
                <a:lnTo>
                  <a:pt x="99" y="67"/>
                </a:lnTo>
                <a:lnTo>
                  <a:pt x="99" y="68"/>
                </a:lnTo>
                <a:lnTo>
                  <a:pt x="98" y="69"/>
                </a:lnTo>
                <a:lnTo>
                  <a:pt x="96" y="69"/>
                </a:lnTo>
                <a:lnTo>
                  <a:pt x="95" y="69"/>
                </a:lnTo>
                <a:lnTo>
                  <a:pt x="95" y="70"/>
                </a:lnTo>
                <a:lnTo>
                  <a:pt x="96" y="70"/>
                </a:lnTo>
                <a:lnTo>
                  <a:pt x="96" y="69"/>
                </a:lnTo>
                <a:lnTo>
                  <a:pt x="96" y="70"/>
                </a:lnTo>
                <a:lnTo>
                  <a:pt x="97" y="70"/>
                </a:lnTo>
                <a:lnTo>
                  <a:pt x="96" y="71"/>
                </a:lnTo>
                <a:lnTo>
                  <a:pt x="96" y="72"/>
                </a:lnTo>
                <a:lnTo>
                  <a:pt x="96" y="73"/>
                </a:lnTo>
                <a:lnTo>
                  <a:pt x="96" y="74"/>
                </a:lnTo>
                <a:lnTo>
                  <a:pt x="97" y="74"/>
                </a:lnTo>
                <a:lnTo>
                  <a:pt x="97" y="73"/>
                </a:lnTo>
                <a:lnTo>
                  <a:pt x="98" y="72"/>
                </a:lnTo>
                <a:lnTo>
                  <a:pt x="99" y="72"/>
                </a:lnTo>
                <a:lnTo>
                  <a:pt x="100" y="73"/>
                </a:lnTo>
                <a:lnTo>
                  <a:pt x="99" y="74"/>
                </a:lnTo>
                <a:lnTo>
                  <a:pt x="99" y="75"/>
                </a:lnTo>
                <a:lnTo>
                  <a:pt x="100" y="75"/>
                </a:lnTo>
                <a:lnTo>
                  <a:pt x="99" y="76"/>
                </a:lnTo>
                <a:lnTo>
                  <a:pt x="98" y="77"/>
                </a:lnTo>
                <a:lnTo>
                  <a:pt x="91" y="78"/>
                </a:lnTo>
                <a:lnTo>
                  <a:pt x="87" y="79"/>
                </a:lnTo>
                <a:lnTo>
                  <a:pt x="85" y="81"/>
                </a:lnTo>
                <a:lnTo>
                  <a:pt x="84" y="81"/>
                </a:lnTo>
                <a:lnTo>
                  <a:pt x="83" y="81"/>
                </a:lnTo>
                <a:lnTo>
                  <a:pt x="81" y="80"/>
                </a:lnTo>
                <a:lnTo>
                  <a:pt x="76" y="81"/>
                </a:lnTo>
                <a:lnTo>
                  <a:pt x="71" y="81"/>
                </a:lnTo>
                <a:lnTo>
                  <a:pt x="68" y="82"/>
                </a:lnTo>
                <a:lnTo>
                  <a:pt x="66" y="84"/>
                </a:lnTo>
                <a:lnTo>
                  <a:pt x="65" y="83"/>
                </a:lnTo>
                <a:lnTo>
                  <a:pt x="64" y="82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25" name="Rectangle 294"/>
          <p:cNvSpPr>
            <a:spLocks noChangeArrowheads="1"/>
          </p:cNvSpPr>
          <p:nvPr/>
        </p:nvSpPr>
        <p:spPr bwMode="auto">
          <a:xfrm>
            <a:off x="1045661" y="5554055"/>
            <a:ext cx="993" cy="944"/>
          </a:xfrm>
          <a:prstGeom prst="rect">
            <a:avLst/>
          </a:prstGeom>
          <a:noFill/>
          <a:ln w="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26" name="Freeform 295"/>
          <p:cNvSpPr>
            <a:spLocks/>
          </p:cNvSpPr>
          <p:nvPr/>
        </p:nvSpPr>
        <p:spPr bwMode="auto">
          <a:xfrm>
            <a:off x="1080393" y="5514412"/>
            <a:ext cx="236173" cy="157631"/>
          </a:xfrm>
          <a:custGeom>
            <a:avLst/>
            <a:gdLst>
              <a:gd name="T0" fmla="*/ 97 w 238"/>
              <a:gd name="T1" fmla="*/ 68 h 167"/>
              <a:gd name="T2" fmla="*/ 110 w 238"/>
              <a:gd name="T3" fmla="*/ 61 h 167"/>
              <a:gd name="T4" fmla="*/ 113 w 238"/>
              <a:gd name="T5" fmla="*/ 74 h 167"/>
              <a:gd name="T6" fmla="*/ 122 w 238"/>
              <a:gd name="T7" fmla="*/ 86 h 167"/>
              <a:gd name="T8" fmla="*/ 134 w 238"/>
              <a:gd name="T9" fmla="*/ 93 h 167"/>
              <a:gd name="T10" fmla="*/ 149 w 238"/>
              <a:gd name="T11" fmla="*/ 97 h 167"/>
              <a:gd name="T12" fmla="*/ 156 w 238"/>
              <a:gd name="T13" fmla="*/ 97 h 167"/>
              <a:gd name="T14" fmla="*/ 167 w 238"/>
              <a:gd name="T15" fmla="*/ 87 h 167"/>
              <a:gd name="T16" fmla="*/ 171 w 238"/>
              <a:gd name="T17" fmla="*/ 79 h 167"/>
              <a:gd name="T18" fmla="*/ 176 w 238"/>
              <a:gd name="T19" fmla="*/ 68 h 167"/>
              <a:gd name="T20" fmla="*/ 184 w 238"/>
              <a:gd name="T21" fmla="*/ 53 h 167"/>
              <a:gd name="T22" fmla="*/ 195 w 238"/>
              <a:gd name="T23" fmla="*/ 35 h 167"/>
              <a:gd name="T24" fmla="*/ 212 w 238"/>
              <a:gd name="T25" fmla="*/ 21 h 167"/>
              <a:gd name="T26" fmla="*/ 235 w 238"/>
              <a:gd name="T27" fmla="*/ 4 h 167"/>
              <a:gd name="T28" fmla="*/ 232 w 238"/>
              <a:gd name="T29" fmla="*/ 21 h 167"/>
              <a:gd name="T30" fmla="*/ 220 w 238"/>
              <a:gd name="T31" fmla="*/ 37 h 167"/>
              <a:gd name="T32" fmla="*/ 208 w 238"/>
              <a:gd name="T33" fmla="*/ 54 h 167"/>
              <a:gd name="T34" fmla="*/ 204 w 238"/>
              <a:gd name="T35" fmla="*/ 70 h 167"/>
              <a:gd name="T36" fmla="*/ 196 w 238"/>
              <a:gd name="T37" fmla="*/ 71 h 167"/>
              <a:gd name="T38" fmla="*/ 198 w 238"/>
              <a:gd name="T39" fmla="*/ 77 h 167"/>
              <a:gd name="T40" fmla="*/ 199 w 238"/>
              <a:gd name="T41" fmla="*/ 89 h 167"/>
              <a:gd name="T42" fmla="*/ 215 w 238"/>
              <a:gd name="T43" fmla="*/ 93 h 167"/>
              <a:gd name="T44" fmla="*/ 221 w 238"/>
              <a:gd name="T45" fmla="*/ 100 h 167"/>
              <a:gd name="T46" fmla="*/ 212 w 238"/>
              <a:gd name="T47" fmla="*/ 110 h 167"/>
              <a:gd name="T48" fmla="*/ 202 w 238"/>
              <a:gd name="T49" fmla="*/ 121 h 167"/>
              <a:gd name="T50" fmla="*/ 195 w 238"/>
              <a:gd name="T51" fmla="*/ 116 h 167"/>
              <a:gd name="T52" fmla="*/ 194 w 238"/>
              <a:gd name="T53" fmla="*/ 126 h 167"/>
              <a:gd name="T54" fmla="*/ 189 w 238"/>
              <a:gd name="T55" fmla="*/ 132 h 167"/>
              <a:gd name="T56" fmla="*/ 189 w 238"/>
              <a:gd name="T57" fmla="*/ 141 h 167"/>
              <a:gd name="T58" fmla="*/ 185 w 238"/>
              <a:gd name="T59" fmla="*/ 151 h 167"/>
              <a:gd name="T60" fmla="*/ 169 w 238"/>
              <a:gd name="T61" fmla="*/ 161 h 167"/>
              <a:gd name="T62" fmla="*/ 153 w 238"/>
              <a:gd name="T63" fmla="*/ 166 h 167"/>
              <a:gd name="T64" fmla="*/ 139 w 238"/>
              <a:gd name="T65" fmla="*/ 166 h 167"/>
              <a:gd name="T66" fmla="*/ 124 w 238"/>
              <a:gd name="T67" fmla="*/ 167 h 167"/>
              <a:gd name="T68" fmla="*/ 102 w 238"/>
              <a:gd name="T69" fmla="*/ 164 h 167"/>
              <a:gd name="T70" fmla="*/ 87 w 238"/>
              <a:gd name="T71" fmla="*/ 157 h 167"/>
              <a:gd name="T72" fmla="*/ 81 w 238"/>
              <a:gd name="T73" fmla="*/ 144 h 167"/>
              <a:gd name="T74" fmla="*/ 88 w 238"/>
              <a:gd name="T75" fmla="*/ 134 h 167"/>
              <a:gd name="T76" fmla="*/ 75 w 238"/>
              <a:gd name="T77" fmla="*/ 126 h 167"/>
              <a:gd name="T78" fmla="*/ 67 w 238"/>
              <a:gd name="T79" fmla="*/ 119 h 167"/>
              <a:gd name="T80" fmla="*/ 54 w 238"/>
              <a:gd name="T81" fmla="*/ 120 h 167"/>
              <a:gd name="T82" fmla="*/ 52 w 238"/>
              <a:gd name="T83" fmla="*/ 133 h 167"/>
              <a:gd name="T84" fmla="*/ 45 w 238"/>
              <a:gd name="T85" fmla="*/ 143 h 167"/>
              <a:gd name="T86" fmla="*/ 31 w 238"/>
              <a:gd name="T87" fmla="*/ 133 h 167"/>
              <a:gd name="T88" fmla="*/ 33 w 238"/>
              <a:gd name="T89" fmla="*/ 115 h 167"/>
              <a:gd name="T90" fmla="*/ 38 w 238"/>
              <a:gd name="T91" fmla="*/ 117 h 167"/>
              <a:gd name="T92" fmla="*/ 43 w 238"/>
              <a:gd name="T93" fmla="*/ 117 h 167"/>
              <a:gd name="T94" fmla="*/ 37 w 238"/>
              <a:gd name="T95" fmla="*/ 110 h 167"/>
              <a:gd name="T96" fmla="*/ 43 w 238"/>
              <a:gd name="T97" fmla="*/ 106 h 167"/>
              <a:gd name="T98" fmla="*/ 40 w 238"/>
              <a:gd name="T99" fmla="*/ 106 h 167"/>
              <a:gd name="T100" fmla="*/ 30 w 238"/>
              <a:gd name="T101" fmla="*/ 105 h 167"/>
              <a:gd name="T102" fmla="*/ 17 w 238"/>
              <a:gd name="T103" fmla="*/ 98 h 167"/>
              <a:gd name="T104" fmla="*/ 13 w 238"/>
              <a:gd name="T105" fmla="*/ 88 h 167"/>
              <a:gd name="T106" fmla="*/ 11 w 238"/>
              <a:gd name="T107" fmla="*/ 74 h 167"/>
              <a:gd name="T108" fmla="*/ 0 w 238"/>
              <a:gd name="T109" fmla="*/ 55 h 167"/>
              <a:gd name="T110" fmla="*/ 18 w 238"/>
              <a:gd name="T111" fmla="*/ 52 h 167"/>
              <a:gd name="T112" fmla="*/ 19 w 238"/>
              <a:gd name="T113" fmla="*/ 29 h 167"/>
              <a:gd name="T114" fmla="*/ 33 w 238"/>
              <a:gd name="T115" fmla="*/ 27 h 167"/>
              <a:gd name="T116" fmla="*/ 79 w 238"/>
              <a:gd name="T117" fmla="*/ 23 h 167"/>
              <a:gd name="T118" fmla="*/ 80 w 238"/>
              <a:gd name="T119" fmla="*/ 40 h 167"/>
              <a:gd name="T120" fmla="*/ 93 w 238"/>
              <a:gd name="T121" fmla="*/ 49 h 16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238"/>
              <a:gd name="T184" fmla="*/ 0 h 167"/>
              <a:gd name="T185" fmla="*/ 238 w 238"/>
              <a:gd name="T186" fmla="*/ 167 h 167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238" h="167">
                <a:moveTo>
                  <a:pt x="91" y="54"/>
                </a:moveTo>
                <a:lnTo>
                  <a:pt x="92" y="54"/>
                </a:lnTo>
                <a:lnTo>
                  <a:pt x="92" y="55"/>
                </a:lnTo>
                <a:lnTo>
                  <a:pt x="91" y="55"/>
                </a:lnTo>
                <a:lnTo>
                  <a:pt x="92" y="55"/>
                </a:lnTo>
                <a:lnTo>
                  <a:pt x="92" y="56"/>
                </a:lnTo>
                <a:lnTo>
                  <a:pt x="93" y="56"/>
                </a:lnTo>
                <a:lnTo>
                  <a:pt x="93" y="57"/>
                </a:lnTo>
                <a:lnTo>
                  <a:pt x="93" y="58"/>
                </a:lnTo>
                <a:lnTo>
                  <a:pt x="94" y="60"/>
                </a:lnTo>
                <a:lnTo>
                  <a:pt x="93" y="61"/>
                </a:lnTo>
                <a:lnTo>
                  <a:pt x="93" y="62"/>
                </a:lnTo>
                <a:lnTo>
                  <a:pt x="94" y="62"/>
                </a:lnTo>
                <a:lnTo>
                  <a:pt x="94" y="63"/>
                </a:lnTo>
                <a:lnTo>
                  <a:pt x="94" y="64"/>
                </a:lnTo>
                <a:lnTo>
                  <a:pt x="94" y="65"/>
                </a:lnTo>
                <a:lnTo>
                  <a:pt x="94" y="66"/>
                </a:lnTo>
                <a:lnTo>
                  <a:pt x="95" y="66"/>
                </a:lnTo>
                <a:lnTo>
                  <a:pt x="95" y="67"/>
                </a:lnTo>
                <a:lnTo>
                  <a:pt x="95" y="68"/>
                </a:lnTo>
                <a:lnTo>
                  <a:pt x="96" y="68"/>
                </a:lnTo>
                <a:lnTo>
                  <a:pt x="97" y="68"/>
                </a:lnTo>
                <a:lnTo>
                  <a:pt x="98" y="68"/>
                </a:lnTo>
                <a:lnTo>
                  <a:pt x="98" y="67"/>
                </a:lnTo>
                <a:lnTo>
                  <a:pt x="99" y="67"/>
                </a:lnTo>
                <a:lnTo>
                  <a:pt x="99" y="66"/>
                </a:lnTo>
                <a:lnTo>
                  <a:pt x="100" y="66"/>
                </a:lnTo>
                <a:lnTo>
                  <a:pt x="100" y="65"/>
                </a:lnTo>
                <a:lnTo>
                  <a:pt x="100" y="64"/>
                </a:lnTo>
                <a:lnTo>
                  <a:pt x="101" y="63"/>
                </a:lnTo>
                <a:lnTo>
                  <a:pt x="102" y="62"/>
                </a:lnTo>
                <a:lnTo>
                  <a:pt x="103" y="62"/>
                </a:lnTo>
                <a:lnTo>
                  <a:pt x="103" y="61"/>
                </a:lnTo>
                <a:lnTo>
                  <a:pt x="104" y="61"/>
                </a:lnTo>
                <a:lnTo>
                  <a:pt x="105" y="61"/>
                </a:lnTo>
                <a:lnTo>
                  <a:pt x="106" y="61"/>
                </a:lnTo>
                <a:lnTo>
                  <a:pt x="106" y="60"/>
                </a:lnTo>
                <a:lnTo>
                  <a:pt x="107" y="60"/>
                </a:lnTo>
                <a:lnTo>
                  <a:pt x="107" y="61"/>
                </a:lnTo>
                <a:lnTo>
                  <a:pt x="108" y="61"/>
                </a:lnTo>
                <a:lnTo>
                  <a:pt x="109" y="61"/>
                </a:lnTo>
                <a:lnTo>
                  <a:pt x="110" y="61"/>
                </a:lnTo>
                <a:lnTo>
                  <a:pt x="111" y="61"/>
                </a:lnTo>
                <a:lnTo>
                  <a:pt x="112" y="61"/>
                </a:lnTo>
                <a:lnTo>
                  <a:pt x="113" y="61"/>
                </a:lnTo>
                <a:lnTo>
                  <a:pt x="113" y="62"/>
                </a:lnTo>
                <a:lnTo>
                  <a:pt x="114" y="62"/>
                </a:lnTo>
                <a:lnTo>
                  <a:pt x="114" y="63"/>
                </a:lnTo>
                <a:lnTo>
                  <a:pt x="115" y="63"/>
                </a:lnTo>
                <a:lnTo>
                  <a:pt x="115" y="64"/>
                </a:lnTo>
                <a:lnTo>
                  <a:pt x="115" y="65"/>
                </a:lnTo>
                <a:lnTo>
                  <a:pt x="114" y="65"/>
                </a:lnTo>
                <a:lnTo>
                  <a:pt x="113" y="65"/>
                </a:lnTo>
                <a:lnTo>
                  <a:pt x="113" y="66"/>
                </a:lnTo>
                <a:lnTo>
                  <a:pt x="114" y="66"/>
                </a:lnTo>
                <a:lnTo>
                  <a:pt x="114" y="67"/>
                </a:lnTo>
                <a:lnTo>
                  <a:pt x="114" y="68"/>
                </a:lnTo>
                <a:lnTo>
                  <a:pt x="115" y="68"/>
                </a:lnTo>
                <a:lnTo>
                  <a:pt x="115" y="69"/>
                </a:lnTo>
                <a:lnTo>
                  <a:pt x="114" y="72"/>
                </a:lnTo>
                <a:lnTo>
                  <a:pt x="114" y="73"/>
                </a:lnTo>
                <a:lnTo>
                  <a:pt x="113" y="74"/>
                </a:lnTo>
                <a:lnTo>
                  <a:pt x="113" y="75"/>
                </a:lnTo>
                <a:lnTo>
                  <a:pt x="113" y="76"/>
                </a:lnTo>
                <a:lnTo>
                  <a:pt x="113" y="77"/>
                </a:lnTo>
                <a:lnTo>
                  <a:pt x="113" y="78"/>
                </a:lnTo>
                <a:lnTo>
                  <a:pt x="113" y="79"/>
                </a:lnTo>
                <a:lnTo>
                  <a:pt x="113" y="80"/>
                </a:lnTo>
                <a:lnTo>
                  <a:pt x="113" y="81"/>
                </a:lnTo>
                <a:lnTo>
                  <a:pt x="114" y="81"/>
                </a:lnTo>
                <a:lnTo>
                  <a:pt x="114" y="82"/>
                </a:lnTo>
                <a:lnTo>
                  <a:pt x="115" y="83"/>
                </a:lnTo>
                <a:lnTo>
                  <a:pt x="115" y="84"/>
                </a:lnTo>
                <a:lnTo>
                  <a:pt x="116" y="84"/>
                </a:lnTo>
                <a:lnTo>
                  <a:pt x="117" y="85"/>
                </a:lnTo>
                <a:lnTo>
                  <a:pt x="118" y="85"/>
                </a:lnTo>
                <a:lnTo>
                  <a:pt x="119" y="85"/>
                </a:lnTo>
                <a:lnTo>
                  <a:pt x="119" y="86"/>
                </a:lnTo>
                <a:lnTo>
                  <a:pt x="120" y="86"/>
                </a:lnTo>
                <a:lnTo>
                  <a:pt x="121" y="86"/>
                </a:lnTo>
                <a:lnTo>
                  <a:pt x="122" y="86"/>
                </a:lnTo>
                <a:lnTo>
                  <a:pt x="123" y="86"/>
                </a:lnTo>
                <a:lnTo>
                  <a:pt x="123" y="87"/>
                </a:lnTo>
                <a:lnTo>
                  <a:pt x="124" y="87"/>
                </a:lnTo>
                <a:lnTo>
                  <a:pt x="123" y="87"/>
                </a:lnTo>
                <a:lnTo>
                  <a:pt x="123" y="88"/>
                </a:lnTo>
                <a:lnTo>
                  <a:pt x="124" y="88"/>
                </a:lnTo>
                <a:lnTo>
                  <a:pt x="124" y="89"/>
                </a:lnTo>
                <a:lnTo>
                  <a:pt x="125" y="89"/>
                </a:lnTo>
                <a:lnTo>
                  <a:pt x="125" y="90"/>
                </a:lnTo>
                <a:lnTo>
                  <a:pt x="126" y="90"/>
                </a:lnTo>
                <a:lnTo>
                  <a:pt x="127" y="90"/>
                </a:lnTo>
                <a:lnTo>
                  <a:pt x="127" y="91"/>
                </a:lnTo>
                <a:lnTo>
                  <a:pt x="128" y="91"/>
                </a:lnTo>
                <a:lnTo>
                  <a:pt x="128" y="92"/>
                </a:lnTo>
                <a:lnTo>
                  <a:pt x="128" y="93"/>
                </a:lnTo>
                <a:lnTo>
                  <a:pt x="130" y="93"/>
                </a:lnTo>
                <a:lnTo>
                  <a:pt x="131" y="93"/>
                </a:lnTo>
                <a:lnTo>
                  <a:pt x="132" y="93"/>
                </a:lnTo>
                <a:lnTo>
                  <a:pt x="133" y="93"/>
                </a:lnTo>
                <a:lnTo>
                  <a:pt x="134" y="93"/>
                </a:lnTo>
                <a:lnTo>
                  <a:pt x="135" y="93"/>
                </a:lnTo>
                <a:lnTo>
                  <a:pt x="135" y="94"/>
                </a:lnTo>
                <a:lnTo>
                  <a:pt x="136" y="94"/>
                </a:lnTo>
                <a:lnTo>
                  <a:pt x="137" y="94"/>
                </a:lnTo>
                <a:lnTo>
                  <a:pt x="137" y="95"/>
                </a:lnTo>
                <a:lnTo>
                  <a:pt x="138" y="95"/>
                </a:lnTo>
                <a:lnTo>
                  <a:pt x="139" y="95"/>
                </a:lnTo>
                <a:lnTo>
                  <a:pt x="140" y="95"/>
                </a:lnTo>
                <a:lnTo>
                  <a:pt x="140" y="96"/>
                </a:lnTo>
                <a:lnTo>
                  <a:pt x="141" y="96"/>
                </a:lnTo>
                <a:lnTo>
                  <a:pt x="142" y="96"/>
                </a:lnTo>
                <a:lnTo>
                  <a:pt x="143" y="96"/>
                </a:lnTo>
                <a:lnTo>
                  <a:pt x="143" y="95"/>
                </a:lnTo>
                <a:lnTo>
                  <a:pt x="144" y="95"/>
                </a:lnTo>
                <a:lnTo>
                  <a:pt x="145" y="95"/>
                </a:lnTo>
                <a:lnTo>
                  <a:pt x="146" y="95"/>
                </a:lnTo>
                <a:lnTo>
                  <a:pt x="147" y="95"/>
                </a:lnTo>
                <a:lnTo>
                  <a:pt x="147" y="96"/>
                </a:lnTo>
                <a:lnTo>
                  <a:pt x="148" y="96"/>
                </a:lnTo>
                <a:lnTo>
                  <a:pt x="148" y="97"/>
                </a:lnTo>
                <a:lnTo>
                  <a:pt x="149" y="97"/>
                </a:lnTo>
                <a:lnTo>
                  <a:pt x="150" y="97"/>
                </a:lnTo>
                <a:lnTo>
                  <a:pt x="151" y="97"/>
                </a:lnTo>
                <a:lnTo>
                  <a:pt x="151" y="96"/>
                </a:lnTo>
                <a:lnTo>
                  <a:pt x="151" y="95"/>
                </a:lnTo>
                <a:lnTo>
                  <a:pt x="151" y="94"/>
                </a:lnTo>
                <a:lnTo>
                  <a:pt x="152" y="94"/>
                </a:lnTo>
                <a:lnTo>
                  <a:pt x="152" y="93"/>
                </a:lnTo>
                <a:lnTo>
                  <a:pt x="153" y="93"/>
                </a:lnTo>
                <a:lnTo>
                  <a:pt x="154" y="93"/>
                </a:lnTo>
                <a:lnTo>
                  <a:pt x="154" y="94"/>
                </a:lnTo>
                <a:lnTo>
                  <a:pt x="153" y="94"/>
                </a:lnTo>
                <a:lnTo>
                  <a:pt x="153" y="95"/>
                </a:lnTo>
                <a:lnTo>
                  <a:pt x="153" y="96"/>
                </a:lnTo>
                <a:lnTo>
                  <a:pt x="154" y="96"/>
                </a:lnTo>
                <a:lnTo>
                  <a:pt x="154" y="97"/>
                </a:lnTo>
                <a:lnTo>
                  <a:pt x="155" y="97"/>
                </a:lnTo>
                <a:lnTo>
                  <a:pt x="155" y="96"/>
                </a:lnTo>
                <a:lnTo>
                  <a:pt x="156" y="96"/>
                </a:lnTo>
                <a:lnTo>
                  <a:pt x="156" y="97"/>
                </a:lnTo>
                <a:lnTo>
                  <a:pt x="157" y="97"/>
                </a:lnTo>
                <a:lnTo>
                  <a:pt x="157" y="96"/>
                </a:lnTo>
                <a:lnTo>
                  <a:pt x="157" y="95"/>
                </a:lnTo>
                <a:lnTo>
                  <a:pt x="157" y="94"/>
                </a:lnTo>
                <a:lnTo>
                  <a:pt x="158" y="94"/>
                </a:lnTo>
                <a:lnTo>
                  <a:pt x="159" y="94"/>
                </a:lnTo>
                <a:lnTo>
                  <a:pt x="159" y="93"/>
                </a:lnTo>
                <a:lnTo>
                  <a:pt x="160" y="93"/>
                </a:lnTo>
                <a:lnTo>
                  <a:pt x="161" y="93"/>
                </a:lnTo>
                <a:lnTo>
                  <a:pt x="161" y="92"/>
                </a:lnTo>
                <a:lnTo>
                  <a:pt x="161" y="91"/>
                </a:lnTo>
                <a:lnTo>
                  <a:pt x="162" y="91"/>
                </a:lnTo>
                <a:lnTo>
                  <a:pt x="162" y="90"/>
                </a:lnTo>
                <a:lnTo>
                  <a:pt x="163" y="90"/>
                </a:lnTo>
                <a:lnTo>
                  <a:pt x="164" y="90"/>
                </a:lnTo>
                <a:lnTo>
                  <a:pt x="164" y="89"/>
                </a:lnTo>
                <a:lnTo>
                  <a:pt x="165" y="89"/>
                </a:lnTo>
                <a:lnTo>
                  <a:pt x="166" y="89"/>
                </a:lnTo>
                <a:lnTo>
                  <a:pt x="167" y="89"/>
                </a:lnTo>
                <a:lnTo>
                  <a:pt x="167" y="88"/>
                </a:lnTo>
                <a:lnTo>
                  <a:pt x="167" y="87"/>
                </a:lnTo>
                <a:lnTo>
                  <a:pt x="167" y="86"/>
                </a:lnTo>
                <a:lnTo>
                  <a:pt x="167" y="85"/>
                </a:lnTo>
                <a:lnTo>
                  <a:pt x="167" y="84"/>
                </a:lnTo>
                <a:lnTo>
                  <a:pt x="168" y="84"/>
                </a:lnTo>
                <a:lnTo>
                  <a:pt x="169" y="84"/>
                </a:lnTo>
                <a:lnTo>
                  <a:pt x="169" y="83"/>
                </a:lnTo>
                <a:lnTo>
                  <a:pt x="169" y="82"/>
                </a:lnTo>
                <a:lnTo>
                  <a:pt x="169" y="81"/>
                </a:lnTo>
                <a:lnTo>
                  <a:pt x="170" y="81"/>
                </a:lnTo>
                <a:lnTo>
                  <a:pt x="170" y="82"/>
                </a:lnTo>
                <a:lnTo>
                  <a:pt x="171" y="82"/>
                </a:lnTo>
                <a:lnTo>
                  <a:pt x="171" y="81"/>
                </a:lnTo>
                <a:lnTo>
                  <a:pt x="172" y="81"/>
                </a:lnTo>
                <a:lnTo>
                  <a:pt x="171" y="81"/>
                </a:lnTo>
                <a:lnTo>
                  <a:pt x="170" y="81"/>
                </a:lnTo>
                <a:lnTo>
                  <a:pt x="169" y="81"/>
                </a:lnTo>
                <a:lnTo>
                  <a:pt x="169" y="80"/>
                </a:lnTo>
                <a:lnTo>
                  <a:pt x="169" y="79"/>
                </a:lnTo>
                <a:lnTo>
                  <a:pt x="170" y="79"/>
                </a:lnTo>
                <a:lnTo>
                  <a:pt x="171" y="79"/>
                </a:lnTo>
                <a:lnTo>
                  <a:pt x="172" y="79"/>
                </a:lnTo>
                <a:lnTo>
                  <a:pt x="172" y="80"/>
                </a:lnTo>
                <a:lnTo>
                  <a:pt x="173" y="80"/>
                </a:lnTo>
                <a:lnTo>
                  <a:pt x="173" y="79"/>
                </a:lnTo>
                <a:lnTo>
                  <a:pt x="174" y="79"/>
                </a:lnTo>
                <a:lnTo>
                  <a:pt x="174" y="78"/>
                </a:lnTo>
                <a:lnTo>
                  <a:pt x="173" y="78"/>
                </a:lnTo>
                <a:lnTo>
                  <a:pt x="173" y="77"/>
                </a:lnTo>
                <a:lnTo>
                  <a:pt x="173" y="76"/>
                </a:lnTo>
                <a:lnTo>
                  <a:pt x="173" y="75"/>
                </a:lnTo>
                <a:lnTo>
                  <a:pt x="173" y="74"/>
                </a:lnTo>
                <a:lnTo>
                  <a:pt x="173" y="73"/>
                </a:lnTo>
                <a:lnTo>
                  <a:pt x="174" y="73"/>
                </a:lnTo>
                <a:lnTo>
                  <a:pt x="174" y="72"/>
                </a:lnTo>
                <a:lnTo>
                  <a:pt x="175" y="72"/>
                </a:lnTo>
                <a:lnTo>
                  <a:pt x="175" y="71"/>
                </a:lnTo>
                <a:lnTo>
                  <a:pt x="175" y="70"/>
                </a:lnTo>
                <a:lnTo>
                  <a:pt x="175" y="69"/>
                </a:lnTo>
                <a:lnTo>
                  <a:pt x="175" y="68"/>
                </a:lnTo>
                <a:lnTo>
                  <a:pt x="176" y="68"/>
                </a:lnTo>
                <a:lnTo>
                  <a:pt x="176" y="67"/>
                </a:lnTo>
                <a:lnTo>
                  <a:pt x="177" y="67"/>
                </a:lnTo>
                <a:lnTo>
                  <a:pt x="178" y="67"/>
                </a:lnTo>
                <a:lnTo>
                  <a:pt x="178" y="66"/>
                </a:lnTo>
                <a:lnTo>
                  <a:pt x="179" y="66"/>
                </a:lnTo>
                <a:lnTo>
                  <a:pt x="179" y="65"/>
                </a:lnTo>
                <a:lnTo>
                  <a:pt x="180" y="65"/>
                </a:lnTo>
                <a:lnTo>
                  <a:pt x="180" y="64"/>
                </a:lnTo>
                <a:lnTo>
                  <a:pt x="181" y="64"/>
                </a:lnTo>
                <a:lnTo>
                  <a:pt x="181" y="63"/>
                </a:lnTo>
                <a:lnTo>
                  <a:pt x="181" y="62"/>
                </a:lnTo>
                <a:lnTo>
                  <a:pt x="182" y="62"/>
                </a:lnTo>
                <a:lnTo>
                  <a:pt x="182" y="61"/>
                </a:lnTo>
                <a:lnTo>
                  <a:pt x="181" y="61"/>
                </a:lnTo>
                <a:lnTo>
                  <a:pt x="182" y="61"/>
                </a:lnTo>
                <a:lnTo>
                  <a:pt x="182" y="58"/>
                </a:lnTo>
                <a:lnTo>
                  <a:pt x="182" y="57"/>
                </a:lnTo>
                <a:lnTo>
                  <a:pt x="183" y="56"/>
                </a:lnTo>
                <a:lnTo>
                  <a:pt x="183" y="55"/>
                </a:lnTo>
                <a:lnTo>
                  <a:pt x="184" y="54"/>
                </a:lnTo>
                <a:lnTo>
                  <a:pt x="184" y="53"/>
                </a:lnTo>
                <a:lnTo>
                  <a:pt x="184" y="52"/>
                </a:lnTo>
                <a:lnTo>
                  <a:pt x="184" y="51"/>
                </a:lnTo>
                <a:lnTo>
                  <a:pt x="185" y="51"/>
                </a:lnTo>
                <a:lnTo>
                  <a:pt x="184" y="50"/>
                </a:lnTo>
                <a:lnTo>
                  <a:pt x="185" y="50"/>
                </a:lnTo>
                <a:lnTo>
                  <a:pt x="185" y="49"/>
                </a:lnTo>
                <a:lnTo>
                  <a:pt x="186" y="49"/>
                </a:lnTo>
                <a:lnTo>
                  <a:pt x="187" y="48"/>
                </a:lnTo>
                <a:lnTo>
                  <a:pt x="188" y="46"/>
                </a:lnTo>
                <a:lnTo>
                  <a:pt x="188" y="45"/>
                </a:lnTo>
                <a:lnTo>
                  <a:pt x="188" y="44"/>
                </a:lnTo>
                <a:lnTo>
                  <a:pt x="188" y="43"/>
                </a:lnTo>
                <a:lnTo>
                  <a:pt x="189" y="43"/>
                </a:lnTo>
                <a:lnTo>
                  <a:pt x="189" y="42"/>
                </a:lnTo>
                <a:lnTo>
                  <a:pt x="190" y="42"/>
                </a:lnTo>
                <a:lnTo>
                  <a:pt x="190" y="41"/>
                </a:lnTo>
                <a:lnTo>
                  <a:pt x="192" y="40"/>
                </a:lnTo>
                <a:lnTo>
                  <a:pt x="193" y="40"/>
                </a:lnTo>
                <a:lnTo>
                  <a:pt x="193" y="39"/>
                </a:lnTo>
                <a:lnTo>
                  <a:pt x="194" y="38"/>
                </a:lnTo>
                <a:lnTo>
                  <a:pt x="194" y="36"/>
                </a:lnTo>
                <a:lnTo>
                  <a:pt x="195" y="35"/>
                </a:lnTo>
                <a:lnTo>
                  <a:pt x="196" y="34"/>
                </a:lnTo>
                <a:lnTo>
                  <a:pt x="197" y="33"/>
                </a:lnTo>
                <a:lnTo>
                  <a:pt x="198" y="32"/>
                </a:lnTo>
                <a:lnTo>
                  <a:pt x="199" y="32"/>
                </a:lnTo>
                <a:lnTo>
                  <a:pt x="199" y="31"/>
                </a:lnTo>
                <a:lnTo>
                  <a:pt x="199" y="30"/>
                </a:lnTo>
                <a:lnTo>
                  <a:pt x="200" y="30"/>
                </a:lnTo>
                <a:lnTo>
                  <a:pt x="200" y="29"/>
                </a:lnTo>
                <a:lnTo>
                  <a:pt x="201" y="28"/>
                </a:lnTo>
                <a:lnTo>
                  <a:pt x="202" y="27"/>
                </a:lnTo>
                <a:lnTo>
                  <a:pt x="203" y="26"/>
                </a:lnTo>
                <a:lnTo>
                  <a:pt x="203" y="25"/>
                </a:lnTo>
                <a:lnTo>
                  <a:pt x="204" y="24"/>
                </a:lnTo>
                <a:lnTo>
                  <a:pt x="205" y="24"/>
                </a:lnTo>
                <a:lnTo>
                  <a:pt x="206" y="24"/>
                </a:lnTo>
                <a:lnTo>
                  <a:pt x="207" y="23"/>
                </a:lnTo>
                <a:lnTo>
                  <a:pt x="208" y="23"/>
                </a:lnTo>
                <a:lnTo>
                  <a:pt x="209" y="22"/>
                </a:lnTo>
                <a:lnTo>
                  <a:pt x="210" y="22"/>
                </a:lnTo>
                <a:lnTo>
                  <a:pt x="211" y="21"/>
                </a:lnTo>
                <a:lnTo>
                  <a:pt x="212" y="21"/>
                </a:lnTo>
                <a:lnTo>
                  <a:pt x="213" y="20"/>
                </a:lnTo>
                <a:lnTo>
                  <a:pt x="213" y="19"/>
                </a:lnTo>
                <a:lnTo>
                  <a:pt x="214" y="20"/>
                </a:lnTo>
                <a:lnTo>
                  <a:pt x="215" y="19"/>
                </a:lnTo>
                <a:lnTo>
                  <a:pt x="216" y="19"/>
                </a:lnTo>
                <a:lnTo>
                  <a:pt x="217" y="19"/>
                </a:lnTo>
                <a:lnTo>
                  <a:pt x="218" y="19"/>
                </a:lnTo>
                <a:lnTo>
                  <a:pt x="219" y="19"/>
                </a:lnTo>
                <a:lnTo>
                  <a:pt x="220" y="19"/>
                </a:lnTo>
                <a:lnTo>
                  <a:pt x="221" y="18"/>
                </a:lnTo>
                <a:lnTo>
                  <a:pt x="222" y="18"/>
                </a:lnTo>
                <a:lnTo>
                  <a:pt x="223" y="17"/>
                </a:lnTo>
                <a:lnTo>
                  <a:pt x="224" y="16"/>
                </a:lnTo>
                <a:lnTo>
                  <a:pt x="225" y="13"/>
                </a:lnTo>
                <a:lnTo>
                  <a:pt x="226" y="11"/>
                </a:lnTo>
                <a:lnTo>
                  <a:pt x="227" y="10"/>
                </a:lnTo>
                <a:lnTo>
                  <a:pt x="228" y="9"/>
                </a:lnTo>
                <a:lnTo>
                  <a:pt x="228" y="8"/>
                </a:lnTo>
                <a:lnTo>
                  <a:pt x="229" y="8"/>
                </a:lnTo>
                <a:lnTo>
                  <a:pt x="232" y="7"/>
                </a:lnTo>
                <a:lnTo>
                  <a:pt x="233" y="6"/>
                </a:lnTo>
                <a:lnTo>
                  <a:pt x="235" y="4"/>
                </a:lnTo>
                <a:lnTo>
                  <a:pt x="236" y="3"/>
                </a:lnTo>
                <a:lnTo>
                  <a:pt x="237" y="1"/>
                </a:lnTo>
                <a:lnTo>
                  <a:pt x="238" y="1"/>
                </a:lnTo>
                <a:lnTo>
                  <a:pt x="238" y="0"/>
                </a:lnTo>
                <a:lnTo>
                  <a:pt x="238" y="1"/>
                </a:lnTo>
                <a:lnTo>
                  <a:pt x="238" y="3"/>
                </a:lnTo>
                <a:lnTo>
                  <a:pt x="238" y="4"/>
                </a:lnTo>
                <a:lnTo>
                  <a:pt x="238" y="5"/>
                </a:lnTo>
                <a:lnTo>
                  <a:pt x="238" y="7"/>
                </a:lnTo>
                <a:lnTo>
                  <a:pt x="238" y="8"/>
                </a:lnTo>
                <a:lnTo>
                  <a:pt x="238" y="9"/>
                </a:lnTo>
                <a:lnTo>
                  <a:pt x="238" y="10"/>
                </a:lnTo>
                <a:lnTo>
                  <a:pt x="238" y="11"/>
                </a:lnTo>
                <a:lnTo>
                  <a:pt x="237" y="12"/>
                </a:lnTo>
                <a:lnTo>
                  <a:pt x="236" y="13"/>
                </a:lnTo>
                <a:lnTo>
                  <a:pt x="235" y="14"/>
                </a:lnTo>
                <a:lnTo>
                  <a:pt x="233" y="17"/>
                </a:lnTo>
                <a:lnTo>
                  <a:pt x="232" y="17"/>
                </a:lnTo>
                <a:lnTo>
                  <a:pt x="232" y="18"/>
                </a:lnTo>
                <a:lnTo>
                  <a:pt x="232" y="19"/>
                </a:lnTo>
                <a:lnTo>
                  <a:pt x="232" y="21"/>
                </a:lnTo>
                <a:lnTo>
                  <a:pt x="232" y="22"/>
                </a:lnTo>
                <a:lnTo>
                  <a:pt x="231" y="22"/>
                </a:lnTo>
                <a:lnTo>
                  <a:pt x="231" y="23"/>
                </a:lnTo>
                <a:lnTo>
                  <a:pt x="231" y="24"/>
                </a:lnTo>
                <a:lnTo>
                  <a:pt x="230" y="25"/>
                </a:lnTo>
                <a:lnTo>
                  <a:pt x="230" y="26"/>
                </a:lnTo>
                <a:lnTo>
                  <a:pt x="230" y="27"/>
                </a:lnTo>
                <a:lnTo>
                  <a:pt x="229" y="27"/>
                </a:lnTo>
                <a:lnTo>
                  <a:pt x="228" y="28"/>
                </a:lnTo>
                <a:lnTo>
                  <a:pt x="227" y="28"/>
                </a:lnTo>
                <a:lnTo>
                  <a:pt x="226" y="29"/>
                </a:lnTo>
                <a:lnTo>
                  <a:pt x="225" y="29"/>
                </a:lnTo>
                <a:lnTo>
                  <a:pt x="225" y="30"/>
                </a:lnTo>
                <a:lnTo>
                  <a:pt x="224" y="31"/>
                </a:lnTo>
                <a:lnTo>
                  <a:pt x="223" y="31"/>
                </a:lnTo>
                <a:lnTo>
                  <a:pt x="223" y="32"/>
                </a:lnTo>
                <a:lnTo>
                  <a:pt x="223" y="33"/>
                </a:lnTo>
                <a:lnTo>
                  <a:pt x="222" y="35"/>
                </a:lnTo>
                <a:lnTo>
                  <a:pt x="222" y="36"/>
                </a:lnTo>
                <a:lnTo>
                  <a:pt x="221" y="36"/>
                </a:lnTo>
                <a:lnTo>
                  <a:pt x="221" y="37"/>
                </a:lnTo>
                <a:lnTo>
                  <a:pt x="220" y="37"/>
                </a:lnTo>
                <a:lnTo>
                  <a:pt x="219" y="37"/>
                </a:lnTo>
                <a:lnTo>
                  <a:pt x="219" y="38"/>
                </a:lnTo>
                <a:lnTo>
                  <a:pt x="219" y="39"/>
                </a:lnTo>
                <a:lnTo>
                  <a:pt x="218" y="39"/>
                </a:lnTo>
                <a:lnTo>
                  <a:pt x="218" y="40"/>
                </a:lnTo>
                <a:lnTo>
                  <a:pt x="217" y="40"/>
                </a:lnTo>
                <a:lnTo>
                  <a:pt x="217" y="42"/>
                </a:lnTo>
                <a:lnTo>
                  <a:pt x="216" y="42"/>
                </a:lnTo>
                <a:lnTo>
                  <a:pt x="216" y="43"/>
                </a:lnTo>
                <a:lnTo>
                  <a:pt x="216" y="44"/>
                </a:lnTo>
                <a:lnTo>
                  <a:pt x="216" y="45"/>
                </a:lnTo>
                <a:lnTo>
                  <a:pt x="216" y="46"/>
                </a:lnTo>
                <a:lnTo>
                  <a:pt x="216" y="47"/>
                </a:lnTo>
                <a:lnTo>
                  <a:pt x="216" y="48"/>
                </a:lnTo>
                <a:lnTo>
                  <a:pt x="215" y="49"/>
                </a:lnTo>
                <a:lnTo>
                  <a:pt x="214" y="49"/>
                </a:lnTo>
                <a:lnTo>
                  <a:pt x="213" y="49"/>
                </a:lnTo>
                <a:lnTo>
                  <a:pt x="213" y="50"/>
                </a:lnTo>
                <a:lnTo>
                  <a:pt x="211" y="52"/>
                </a:lnTo>
                <a:lnTo>
                  <a:pt x="209" y="53"/>
                </a:lnTo>
                <a:lnTo>
                  <a:pt x="209" y="54"/>
                </a:lnTo>
                <a:lnTo>
                  <a:pt x="208" y="54"/>
                </a:lnTo>
                <a:lnTo>
                  <a:pt x="207" y="54"/>
                </a:lnTo>
                <a:lnTo>
                  <a:pt x="207" y="55"/>
                </a:lnTo>
                <a:lnTo>
                  <a:pt x="207" y="56"/>
                </a:lnTo>
                <a:lnTo>
                  <a:pt x="207" y="57"/>
                </a:lnTo>
                <a:lnTo>
                  <a:pt x="207" y="58"/>
                </a:lnTo>
                <a:lnTo>
                  <a:pt x="207" y="59"/>
                </a:lnTo>
                <a:lnTo>
                  <a:pt x="207" y="60"/>
                </a:lnTo>
                <a:lnTo>
                  <a:pt x="206" y="61"/>
                </a:lnTo>
                <a:lnTo>
                  <a:pt x="205" y="61"/>
                </a:lnTo>
                <a:lnTo>
                  <a:pt x="205" y="62"/>
                </a:lnTo>
                <a:lnTo>
                  <a:pt x="206" y="63"/>
                </a:lnTo>
                <a:lnTo>
                  <a:pt x="206" y="64"/>
                </a:lnTo>
                <a:lnTo>
                  <a:pt x="205" y="64"/>
                </a:lnTo>
                <a:lnTo>
                  <a:pt x="205" y="65"/>
                </a:lnTo>
                <a:lnTo>
                  <a:pt x="205" y="66"/>
                </a:lnTo>
                <a:lnTo>
                  <a:pt x="204" y="66"/>
                </a:lnTo>
                <a:lnTo>
                  <a:pt x="204" y="67"/>
                </a:lnTo>
                <a:lnTo>
                  <a:pt x="204" y="68"/>
                </a:lnTo>
                <a:lnTo>
                  <a:pt x="204" y="69"/>
                </a:lnTo>
                <a:lnTo>
                  <a:pt x="204" y="70"/>
                </a:lnTo>
                <a:lnTo>
                  <a:pt x="203" y="70"/>
                </a:lnTo>
                <a:lnTo>
                  <a:pt x="204" y="70"/>
                </a:lnTo>
                <a:lnTo>
                  <a:pt x="204" y="71"/>
                </a:lnTo>
                <a:lnTo>
                  <a:pt x="204" y="72"/>
                </a:lnTo>
                <a:lnTo>
                  <a:pt x="204" y="73"/>
                </a:lnTo>
                <a:lnTo>
                  <a:pt x="205" y="73"/>
                </a:lnTo>
                <a:lnTo>
                  <a:pt x="205" y="74"/>
                </a:lnTo>
                <a:lnTo>
                  <a:pt x="205" y="75"/>
                </a:lnTo>
                <a:lnTo>
                  <a:pt x="204" y="75"/>
                </a:lnTo>
                <a:lnTo>
                  <a:pt x="204" y="74"/>
                </a:lnTo>
                <a:lnTo>
                  <a:pt x="203" y="74"/>
                </a:lnTo>
                <a:lnTo>
                  <a:pt x="202" y="74"/>
                </a:lnTo>
                <a:lnTo>
                  <a:pt x="201" y="74"/>
                </a:lnTo>
                <a:lnTo>
                  <a:pt x="200" y="74"/>
                </a:lnTo>
                <a:lnTo>
                  <a:pt x="200" y="73"/>
                </a:lnTo>
                <a:lnTo>
                  <a:pt x="199" y="73"/>
                </a:lnTo>
                <a:lnTo>
                  <a:pt x="198" y="72"/>
                </a:lnTo>
                <a:lnTo>
                  <a:pt x="197" y="72"/>
                </a:lnTo>
                <a:lnTo>
                  <a:pt x="197" y="71"/>
                </a:lnTo>
                <a:lnTo>
                  <a:pt x="196" y="71"/>
                </a:lnTo>
                <a:lnTo>
                  <a:pt x="196" y="70"/>
                </a:lnTo>
                <a:lnTo>
                  <a:pt x="195" y="70"/>
                </a:lnTo>
                <a:lnTo>
                  <a:pt x="195" y="69"/>
                </a:lnTo>
                <a:lnTo>
                  <a:pt x="194" y="69"/>
                </a:lnTo>
                <a:lnTo>
                  <a:pt x="194" y="68"/>
                </a:lnTo>
                <a:lnTo>
                  <a:pt x="193" y="68"/>
                </a:lnTo>
                <a:lnTo>
                  <a:pt x="193" y="69"/>
                </a:lnTo>
                <a:lnTo>
                  <a:pt x="193" y="70"/>
                </a:lnTo>
                <a:lnTo>
                  <a:pt x="194" y="70"/>
                </a:lnTo>
                <a:lnTo>
                  <a:pt x="194" y="71"/>
                </a:lnTo>
                <a:lnTo>
                  <a:pt x="194" y="72"/>
                </a:lnTo>
                <a:lnTo>
                  <a:pt x="194" y="73"/>
                </a:lnTo>
                <a:lnTo>
                  <a:pt x="195" y="73"/>
                </a:lnTo>
                <a:lnTo>
                  <a:pt x="195" y="74"/>
                </a:lnTo>
                <a:lnTo>
                  <a:pt x="196" y="74"/>
                </a:lnTo>
                <a:lnTo>
                  <a:pt x="196" y="75"/>
                </a:lnTo>
                <a:lnTo>
                  <a:pt x="197" y="75"/>
                </a:lnTo>
                <a:lnTo>
                  <a:pt x="197" y="76"/>
                </a:lnTo>
                <a:lnTo>
                  <a:pt x="198" y="76"/>
                </a:lnTo>
                <a:lnTo>
                  <a:pt x="198" y="77"/>
                </a:lnTo>
                <a:lnTo>
                  <a:pt x="198" y="78"/>
                </a:lnTo>
                <a:lnTo>
                  <a:pt x="198" y="79"/>
                </a:lnTo>
                <a:lnTo>
                  <a:pt x="198" y="80"/>
                </a:lnTo>
                <a:lnTo>
                  <a:pt x="198" y="81"/>
                </a:lnTo>
                <a:lnTo>
                  <a:pt x="197" y="81"/>
                </a:lnTo>
                <a:lnTo>
                  <a:pt x="197" y="82"/>
                </a:lnTo>
                <a:lnTo>
                  <a:pt x="197" y="83"/>
                </a:lnTo>
                <a:lnTo>
                  <a:pt x="196" y="83"/>
                </a:lnTo>
                <a:lnTo>
                  <a:pt x="196" y="84"/>
                </a:lnTo>
                <a:lnTo>
                  <a:pt x="196" y="85"/>
                </a:lnTo>
                <a:lnTo>
                  <a:pt x="195" y="85"/>
                </a:lnTo>
                <a:lnTo>
                  <a:pt x="195" y="86"/>
                </a:lnTo>
                <a:lnTo>
                  <a:pt x="195" y="87"/>
                </a:lnTo>
                <a:lnTo>
                  <a:pt x="194" y="87"/>
                </a:lnTo>
                <a:lnTo>
                  <a:pt x="194" y="88"/>
                </a:lnTo>
                <a:lnTo>
                  <a:pt x="194" y="89"/>
                </a:lnTo>
                <a:lnTo>
                  <a:pt x="195" y="89"/>
                </a:lnTo>
                <a:lnTo>
                  <a:pt x="196" y="89"/>
                </a:lnTo>
                <a:lnTo>
                  <a:pt x="197" y="89"/>
                </a:lnTo>
                <a:lnTo>
                  <a:pt x="198" y="89"/>
                </a:lnTo>
                <a:lnTo>
                  <a:pt x="199" y="89"/>
                </a:lnTo>
                <a:lnTo>
                  <a:pt x="200" y="89"/>
                </a:lnTo>
                <a:lnTo>
                  <a:pt x="201" y="89"/>
                </a:lnTo>
                <a:lnTo>
                  <a:pt x="202" y="89"/>
                </a:lnTo>
                <a:lnTo>
                  <a:pt x="202" y="90"/>
                </a:lnTo>
                <a:lnTo>
                  <a:pt x="203" y="90"/>
                </a:lnTo>
                <a:lnTo>
                  <a:pt x="204" y="90"/>
                </a:lnTo>
                <a:lnTo>
                  <a:pt x="205" y="90"/>
                </a:lnTo>
                <a:lnTo>
                  <a:pt x="206" y="90"/>
                </a:lnTo>
                <a:lnTo>
                  <a:pt x="206" y="91"/>
                </a:lnTo>
                <a:lnTo>
                  <a:pt x="206" y="90"/>
                </a:lnTo>
                <a:lnTo>
                  <a:pt x="207" y="90"/>
                </a:lnTo>
                <a:lnTo>
                  <a:pt x="207" y="91"/>
                </a:lnTo>
                <a:lnTo>
                  <a:pt x="208" y="91"/>
                </a:lnTo>
                <a:lnTo>
                  <a:pt x="209" y="91"/>
                </a:lnTo>
                <a:lnTo>
                  <a:pt x="210" y="92"/>
                </a:lnTo>
                <a:lnTo>
                  <a:pt x="211" y="93"/>
                </a:lnTo>
                <a:lnTo>
                  <a:pt x="213" y="93"/>
                </a:lnTo>
                <a:lnTo>
                  <a:pt x="214" y="93"/>
                </a:lnTo>
                <a:lnTo>
                  <a:pt x="215" y="93"/>
                </a:lnTo>
                <a:lnTo>
                  <a:pt x="216" y="93"/>
                </a:lnTo>
                <a:lnTo>
                  <a:pt x="217" y="92"/>
                </a:lnTo>
                <a:lnTo>
                  <a:pt x="218" y="92"/>
                </a:lnTo>
                <a:lnTo>
                  <a:pt x="219" y="92"/>
                </a:lnTo>
                <a:lnTo>
                  <a:pt x="219" y="93"/>
                </a:lnTo>
                <a:lnTo>
                  <a:pt x="219" y="94"/>
                </a:lnTo>
                <a:lnTo>
                  <a:pt x="220" y="94"/>
                </a:lnTo>
                <a:lnTo>
                  <a:pt x="221" y="94"/>
                </a:lnTo>
                <a:lnTo>
                  <a:pt x="222" y="94"/>
                </a:lnTo>
                <a:lnTo>
                  <a:pt x="222" y="95"/>
                </a:lnTo>
                <a:lnTo>
                  <a:pt x="221" y="95"/>
                </a:lnTo>
                <a:lnTo>
                  <a:pt x="221" y="96"/>
                </a:lnTo>
                <a:lnTo>
                  <a:pt x="222" y="96"/>
                </a:lnTo>
                <a:lnTo>
                  <a:pt x="222" y="97"/>
                </a:lnTo>
                <a:lnTo>
                  <a:pt x="222" y="98"/>
                </a:lnTo>
                <a:lnTo>
                  <a:pt x="221" y="98"/>
                </a:lnTo>
                <a:lnTo>
                  <a:pt x="220" y="98"/>
                </a:lnTo>
                <a:lnTo>
                  <a:pt x="220" y="99"/>
                </a:lnTo>
                <a:lnTo>
                  <a:pt x="220" y="100"/>
                </a:lnTo>
                <a:lnTo>
                  <a:pt x="221" y="100"/>
                </a:lnTo>
                <a:lnTo>
                  <a:pt x="221" y="101"/>
                </a:lnTo>
                <a:lnTo>
                  <a:pt x="222" y="101"/>
                </a:lnTo>
                <a:lnTo>
                  <a:pt x="221" y="101"/>
                </a:lnTo>
                <a:lnTo>
                  <a:pt x="221" y="102"/>
                </a:lnTo>
                <a:lnTo>
                  <a:pt x="221" y="103"/>
                </a:lnTo>
                <a:lnTo>
                  <a:pt x="220" y="103"/>
                </a:lnTo>
                <a:lnTo>
                  <a:pt x="220" y="104"/>
                </a:lnTo>
                <a:lnTo>
                  <a:pt x="220" y="105"/>
                </a:lnTo>
                <a:lnTo>
                  <a:pt x="219" y="105"/>
                </a:lnTo>
                <a:lnTo>
                  <a:pt x="219" y="106"/>
                </a:lnTo>
                <a:lnTo>
                  <a:pt x="218" y="106"/>
                </a:lnTo>
                <a:lnTo>
                  <a:pt x="217" y="106"/>
                </a:lnTo>
                <a:lnTo>
                  <a:pt x="217" y="107"/>
                </a:lnTo>
                <a:lnTo>
                  <a:pt x="216" y="107"/>
                </a:lnTo>
                <a:lnTo>
                  <a:pt x="216" y="108"/>
                </a:lnTo>
                <a:lnTo>
                  <a:pt x="216" y="109"/>
                </a:lnTo>
                <a:lnTo>
                  <a:pt x="215" y="110"/>
                </a:lnTo>
                <a:lnTo>
                  <a:pt x="214" y="110"/>
                </a:lnTo>
                <a:lnTo>
                  <a:pt x="213" y="110"/>
                </a:lnTo>
                <a:lnTo>
                  <a:pt x="212" y="110"/>
                </a:lnTo>
                <a:lnTo>
                  <a:pt x="212" y="111"/>
                </a:lnTo>
                <a:lnTo>
                  <a:pt x="211" y="111"/>
                </a:lnTo>
                <a:lnTo>
                  <a:pt x="210" y="111"/>
                </a:lnTo>
                <a:lnTo>
                  <a:pt x="210" y="112"/>
                </a:lnTo>
                <a:lnTo>
                  <a:pt x="209" y="112"/>
                </a:lnTo>
                <a:lnTo>
                  <a:pt x="209" y="113"/>
                </a:lnTo>
                <a:lnTo>
                  <a:pt x="208" y="113"/>
                </a:lnTo>
                <a:lnTo>
                  <a:pt x="207" y="113"/>
                </a:lnTo>
                <a:lnTo>
                  <a:pt x="207" y="114"/>
                </a:lnTo>
                <a:lnTo>
                  <a:pt x="207" y="115"/>
                </a:lnTo>
                <a:lnTo>
                  <a:pt x="207" y="116"/>
                </a:lnTo>
                <a:lnTo>
                  <a:pt x="206" y="116"/>
                </a:lnTo>
                <a:lnTo>
                  <a:pt x="205" y="117"/>
                </a:lnTo>
                <a:lnTo>
                  <a:pt x="205" y="118"/>
                </a:lnTo>
                <a:lnTo>
                  <a:pt x="205" y="119"/>
                </a:lnTo>
                <a:lnTo>
                  <a:pt x="204" y="119"/>
                </a:lnTo>
                <a:lnTo>
                  <a:pt x="204" y="120"/>
                </a:lnTo>
                <a:lnTo>
                  <a:pt x="203" y="120"/>
                </a:lnTo>
                <a:lnTo>
                  <a:pt x="203" y="121"/>
                </a:lnTo>
                <a:lnTo>
                  <a:pt x="202" y="121"/>
                </a:lnTo>
                <a:lnTo>
                  <a:pt x="202" y="120"/>
                </a:lnTo>
                <a:lnTo>
                  <a:pt x="201" y="119"/>
                </a:lnTo>
                <a:lnTo>
                  <a:pt x="200" y="119"/>
                </a:lnTo>
                <a:lnTo>
                  <a:pt x="200" y="118"/>
                </a:lnTo>
                <a:lnTo>
                  <a:pt x="199" y="118"/>
                </a:lnTo>
                <a:lnTo>
                  <a:pt x="199" y="119"/>
                </a:lnTo>
                <a:lnTo>
                  <a:pt x="198" y="119"/>
                </a:lnTo>
                <a:lnTo>
                  <a:pt x="198" y="118"/>
                </a:lnTo>
                <a:lnTo>
                  <a:pt x="197" y="118"/>
                </a:lnTo>
                <a:lnTo>
                  <a:pt x="196" y="118"/>
                </a:lnTo>
                <a:lnTo>
                  <a:pt x="196" y="117"/>
                </a:lnTo>
                <a:lnTo>
                  <a:pt x="195" y="117"/>
                </a:lnTo>
                <a:lnTo>
                  <a:pt x="195" y="116"/>
                </a:lnTo>
                <a:lnTo>
                  <a:pt x="194" y="115"/>
                </a:lnTo>
                <a:lnTo>
                  <a:pt x="194" y="114"/>
                </a:lnTo>
                <a:lnTo>
                  <a:pt x="193" y="114"/>
                </a:lnTo>
                <a:lnTo>
                  <a:pt x="194" y="114"/>
                </a:lnTo>
                <a:lnTo>
                  <a:pt x="194" y="115"/>
                </a:lnTo>
                <a:lnTo>
                  <a:pt x="194" y="116"/>
                </a:lnTo>
                <a:lnTo>
                  <a:pt x="195" y="116"/>
                </a:lnTo>
                <a:lnTo>
                  <a:pt x="195" y="117"/>
                </a:lnTo>
                <a:lnTo>
                  <a:pt x="195" y="118"/>
                </a:lnTo>
                <a:lnTo>
                  <a:pt x="196" y="118"/>
                </a:lnTo>
                <a:lnTo>
                  <a:pt x="197" y="118"/>
                </a:lnTo>
                <a:lnTo>
                  <a:pt x="198" y="118"/>
                </a:lnTo>
                <a:lnTo>
                  <a:pt x="198" y="119"/>
                </a:lnTo>
                <a:lnTo>
                  <a:pt x="199" y="120"/>
                </a:lnTo>
                <a:lnTo>
                  <a:pt x="200" y="120"/>
                </a:lnTo>
                <a:lnTo>
                  <a:pt x="200" y="121"/>
                </a:lnTo>
                <a:lnTo>
                  <a:pt x="199" y="121"/>
                </a:lnTo>
                <a:lnTo>
                  <a:pt x="200" y="122"/>
                </a:lnTo>
                <a:lnTo>
                  <a:pt x="199" y="122"/>
                </a:lnTo>
                <a:lnTo>
                  <a:pt x="199" y="123"/>
                </a:lnTo>
                <a:lnTo>
                  <a:pt x="198" y="124"/>
                </a:lnTo>
                <a:lnTo>
                  <a:pt x="198" y="125"/>
                </a:lnTo>
                <a:lnTo>
                  <a:pt x="197" y="126"/>
                </a:lnTo>
                <a:lnTo>
                  <a:pt x="196" y="126"/>
                </a:lnTo>
                <a:lnTo>
                  <a:pt x="196" y="125"/>
                </a:lnTo>
                <a:lnTo>
                  <a:pt x="195" y="125"/>
                </a:lnTo>
                <a:lnTo>
                  <a:pt x="195" y="126"/>
                </a:lnTo>
                <a:lnTo>
                  <a:pt x="194" y="126"/>
                </a:lnTo>
                <a:lnTo>
                  <a:pt x="195" y="127"/>
                </a:lnTo>
                <a:lnTo>
                  <a:pt x="194" y="127"/>
                </a:lnTo>
                <a:lnTo>
                  <a:pt x="194" y="128"/>
                </a:lnTo>
                <a:lnTo>
                  <a:pt x="195" y="129"/>
                </a:lnTo>
                <a:lnTo>
                  <a:pt x="195" y="130"/>
                </a:lnTo>
                <a:lnTo>
                  <a:pt x="194" y="130"/>
                </a:lnTo>
                <a:lnTo>
                  <a:pt x="194" y="131"/>
                </a:lnTo>
                <a:lnTo>
                  <a:pt x="193" y="130"/>
                </a:lnTo>
                <a:lnTo>
                  <a:pt x="194" y="130"/>
                </a:lnTo>
                <a:lnTo>
                  <a:pt x="194" y="129"/>
                </a:lnTo>
                <a:lnTo>
                  <a:pt x="193" y="129"/>
                </a:lnTo>
                <a:lnTo>
                  <a:pt x="192" y="129"/>
                </a:lnTo>
                <a:lnTo>
                  <a:pt x="191" y="128"/>
                </a:lnTo>
                <a:lnTo>
                  <a:pt x="190" y="128"/>
                </a:lnTo>
                <a:lnTo>
                  <a:pt x="190" y="129"/>
                </a:lnTo>
                <a:lnTo>
                  <a:pt x="190" y="130"/>
                </a:lnTo>
                <a:lnTo>
                  <a:pt x="191" y="130"/>
                </a:lnTo>
                <a:lnTo>
                  <a:pt x="191" y="131"/>
                </a:lnTo>
                <a:lnTo>
                  <a:pt x="190" y="131"/>
                </a:lnTo>
                <a:lnTo>
                  <a:pt x="190" y="132"/>
                </a:lnTo>
                <a:lnTo>
                  <a:pt x="189" y="132"/>
                </a:lnTo>
                <a:lnTo>
                  <a:pt x="188" y="132"/>
                </a:lnTo>
                <a:lnTo>
                  <a:pt x="187" y="132"/>
                </a:lnTo>
                <a:lnTo>
                  <a:pt x="186" y="132"/>
                </a:lnTo>
                <a:lnTo>
                  <a:pt x="185" y="132"/>
                </a:lnTo>
                <a:lnTo>
                  <a:pt x="186" y="132"/>
                </a:lnTo>
                <a:lnTo>
                  <a:pt x="186" y="133"/>
                </a:lnTo>
                <a:lnTo>
                  <a:pt x="187" y="133"/>
                </a:lnTo>
                <a:lnTo>
                  <a:pt x="186" y="133"/>
                </a:lnTo>
                <a:lnTo>
                  <a:pt x="185" y="134"/>
                </a:lnTo>
                <a:lnTo>
                  <a:pt x="186" y="134"/>
                </a:lnTo>
                <a:lnTo>
                  <a:pt x="186" y="135"/>
                </a:lnTo>
                <a:lnTo>
                  <a:pt x="187" y="135"/>
                </a:lnTo>
                <a:lnTo>
                  <a:pt x="188" y="135"/>
                </a:lnTo>
                <a:lnTo>
                  <a:pt x="188" y="136"/>
                </a:lnTo>
                <a:lnTo>
                  <a:pt x="188" y="137"/>
                </a:lnTo>
                <a:lnTo>
                  <a:pt x="188" y="138"/>
                </a:lnTo>
                <a:lnTo>
                  <a:pt x="188" y="139"/>
                </a:lnTo>
                <a:lnTo>
                  <a:pt x="188" y="140"/>
                </a:lnTo>
                <a:lnTo>
                  <a:pt x="189" y="140"/>
                </a:lnTo>
                <a:lnTo>
                  <a:pt x="189" y="141"/>
                </a:lnTo>
                <a:lnTo>
                  <a:pt x="190" y="141"/>
                </a:lnTo>
                <a:lnTo>
                  <a:pt x="190" y="140"/>
                </a:lnTo>
                <a:lnTo>
                  <a:pt x="191" y="140"/>
                </a:lnTo>
                <a:lnTo>
                  <a:pt x="191" y="141"/>
                </a:lnTo>
                <a:lnTo>
                  <a:pt x="191" y="142"/>
                </a:lnTo>
                <a:lnTo>
                  <a:pt x="192" y="142"/>
                </a:lnTo>
                <a:lnTo>
                  <a:pt x="193" y="143"/>
                </a:lnTo>
                <a:lnTo>
                  <a:pt x="193" y="144"/>
                </a:lnTo>
                <a:lnTo>
                  <a:pt x="193" y="145"/>
                </a:lnTo>
                <a:lnTo>
                  <a:pt x="192" y="145"/>
                </a:lnTo>
                <a:lnTo>
                  <a:pt x="192" y="146"/>
                </a:lnTo>
                <a:lnTo>
                  <a:pt x="191" y="147"/>
                </a:lnTo>
                <a:lnTo>
                  <a:pt x="190" y="147"/>
                </a:lnTo>
                <a:lnTo>
                  <a:pt x="190" y="148"/>
                </a:lnTo>
                <a:lnTo>
                  <a:pt x="189" y="148"/>
                </a:lnTo>
                <a:lnTo>
                  <a:pt x="189" y="149"/>
                </a:lnTo>
                <a:lnTo>
                  <a:pt x="188" y="149"/>
                </a:lnTo>
                <a:lnTo>
                  <a:pt x="188" y="150"/>
                </a:lnTo>
                <a:lnTo>
                  <a:pt x="187" y="150"/>
                </a:lnTo>
                <a:lnTo>
                  <a:pt x="187" y="151"/>
                </a:lnTo>
                <a:lnTo>
                  <a:pt x="186" y="151"/>
                </a:lnTo>
                <a:lnTo>
                  <a:pt x="185" y="151"/>
                </a:lnTo>
                <a:lnTo>
                  <a:pt x="184" y="151"/>
                </a:lnTo>
                <a:lnTo>
                  <a:pt x="183" y="151"/>
                </a:lnTo>
                <a:lnTo>
                  <a:pt x="182" y="151"/>
                </a:lnTo>
                <a:lnTo>
                  <a:pt x="181" y="151"/>
                </a:lnTo>
                <a:lnTo>
                  <a:pt x="180" y="151"/>
                </a:lnTo>
                <a:lnTo>
                  <a:pt x="179" y="151"/>
                </a:lnTo>
                <a:lnTo>
                  <a:pt x="178" y="151"/>
                </a:lnTo>
                <a:lnTo>
                  <a:pt x="177" y="151"/>
                </a:lnTo>
                <a:lnTo>
                  <a:pt x="176" y="151"/>
                </a:lnTo>
                <a:lnTo>
                  <a:pt x="175" y="151"/>
                </a:lnTo>
                <a:lnTo>
                  <a:pt x="175" y="152"/>
                </a:lnTo>
                <a:lnTo>
                  <a:pt x="175" y="153"/>
                </a:lnTo>
                <a:lnTo>
                  <a:pt x="174" y="154"/>
                </a:lnTo>
                <a:lnTo>
                  <a:pt x="173" y="155"/>
                </a:lnTo>
                <a:lnTo>
                  <a:pt x="173" y="156"/>
                </a:lnTo>
                <a:lnTo>
                  <a:pt x="172" y="157"/>
                </a:lnTo>
                <a:lnTo>
                  <a:pt x="172" y="158"/>
                </a:lnTo>
                <a:lnTo>
                  <a:pt x="171" y="158"/>
                </a:lnTo>
                <a:lnTo>
                  <a:pt x="170" y="159"/>
                </a:lnTo>
                <a:lnTo>
                  <a:pt x="169" y="160"/>
                </a:lnTo>
                <a:lnTo>
                  <a:pt x="169" y="161"/>
                </a:lnTo>
                <a:lnTo>
                  <a:pt x="168" y="161"/>
                </a:lnTo>
                <a:lnTo>
                  <a:pt x="168" y="162"/>
                </a:lnTo>
                <a:lnTo>
                  <a:pt x="167" y="162"/>
                </a:lnTo>
                <a:lnTo>
                  <a:pt x="166" y="162"/>
                </a:lnTo>
                <a:lnTo>
                  <a:pt x="166" y="163"/>
                </a:lnTo>
                <a:lnTo>
                  <a:pt x="165" y="163"/>
                </a:lnTo>
                <a:lnTo>
                  <a:pt x="165" y="164"/>
                </a:lnTo>
                <a:lnTo>
                  <a:pt x="164" y="164"/>
                </a:lnTo>
                <a:lnTo>
                  <a:pt x="163" y="164"/>
                </a:lnTo>
                <a:lnTo>
                  <a:pt x="163" y="165"/>
                </a:lnTo>
                <a:lnTo>
                  <a:pt x="162" y="165"/>
                </a:lnTo>
                <a:lnTo>
                  <a:pt x="161" y="166"/>
                </a:lnTo>
                <a:lnTo>
                  <a:pt x="160" y="167"/>
                </a:lnTo>
                <a:lnTo>
                  <a:pt x="159" y="167"/>
                </a:lnTo>
                <a:lnTo>
                  <a:pt x="158" y="167"/>
                </a:lnTo>
                <a:lnTo>
                  <a:pt x="157" y="167"/>
                </a:lnTo>
                <a:lnTo>
                  <a:pt x="156" y="167"/>
                </a:lnTo>
                <a:lnTo>
                  <a:pt x="155" y="167"/>
                </a:lnTo>
                <a:lnTo>
                  <a:pt x="154" y="167"/>
                </a:lnTo>
                <a:lnTo>
                  <a:pt x="153" y="167"/>
                </a:lnTo>
                <a:lnTo>
                  <a:pt x="153" y="166"/>
                </a:lnTo>
                <a:lnTo>
                  <a:pt x="153" y="165"/>
                </a:lnTo>
                <a:lnTo>
                  <a:pt x="152" y="165"/>
                </a:lnTo>
                <a:lnTo>
                  <a:pt x="152" y="166"/>
                </a:lnTo>
                <a:lnTo>
                  <a:pt x="153" y="166"/>
                </a:lnTo>
                <a:lnTo>
                  <a:pt x="153" y="167"/>
                </a:lnTo>
                <a:lnTo>
                  <a:pt x="154" y="167"/>
                </a:lnTo>
                <a:lnTo>
                  <a:pt x="153" y="167"/>
                </a:lnTo>
                <a:lnTo>
                  <a:pt x="152" y="167"/>
                </a:lnTo>
                <a:lnTo>
                  <a:pt x="151" y="167"/>
                </a:lnTo>
                <a:lnTo>
                  <a:pt x="150" y="167"/>
                </a:lnTo>
                <a:lnTo>
                  <a:pt x="149" y="167"/>
                </a:lnTo>
                <a:lnTo>
                  <a:pt x="148" y="167"/>
                </a:lnTo>
                <a:lnTo>
                  <a:pt x="147" y="167"/>
                </a:lnTo>
                <a:lnTo>
                  <a:pt x="146" y="167"/>
                </a:lnTo>
                <a:lnTo>
                  <a:pt x="145" y="167"/>
                </a:lnTo>
                <a:lnTo>
                  <a:pt x="144" y="167"/>
                </a:lnTo>
                <a:lnTo>
                  <a:pt x="143" y="167"/>
                </a:lnTo>
                <a:lnTo>
                  <a:pt x="142" y="167"/>
                </a:lnTo>
                <a:lnTo>
                  <a:pt x="141" y="167"/>
                </a:lnTo>
                <a:lnTo>
                  <a:pt x="140" y="167"/>
                </a:lnTo>
                <a:lnTo>
                  <a:pt x="139" y="166"/>
                </a:lnTo>
                <a:lnTo>
                  <a:pt x="138" y="166"/>
                </a:lnTo>
                <a:lnTo>
                  <a:pt x="138" y="165"/>
                </a:lnTo>
                <a:lnTo>
                  <a:pt x="136" y="165"/>
                </a:lnTo>
                <a:lnTo>
                  <a:pt x="135" y="165"/>
                </a:lnTo>
                <a:lnTo>
                  <a:pt x="134" y="164"/>
                </a:lnTo>
                <a:lnTo>
                  <a:pt x="133" y="165"/>
                </a:lnTo>
                <a:lnTo>
                  <a:pt x="131" y="165"/>
                </a:lnTo>
                <a:lnTo>
                  <a:pt x="131" y="164"/>
                </a:lnTo>
                <a:lnTo>
                  <a:pt x="130" y="164"/>
                </a:lnTo>
                <a:lnTo>
                  <a:pt x="129" y="164"/>
                </a:lnTo>
                <a:lnTo>
                  <a:pt x="129" y="165"/>
                </a:lnTo>
                <a:lnTo>
                  <a:pt x="130" y="165"/>
                </a:lnTo>
                <a:lnTo>
                  <a:pt x="130" y="166"/>
                </a:lnTo>
                <a:lnTo>
                  <a:pt x="129" y="166"/>
                </a:lnTo>
                <a:lnTo>
                  <a:pt x="128" y="166"/>
                </a:lnTo>
                <a:lnTo>
                  <a:pt x="128" y="167"/>
                </a:lnTo>
                <a:lnTo>
                  <a:pt x="127" y="167"/>
                </a:lnTo>
                <a:lnTo>
                  <a:pt x="126" y="167"/>
                </a:lnTo>
                <a:lnTo>
                  <a:pt x="125" y="167"/>
                </a:lnTo>
                <a:lnTo>
                  <a:pt x="124" y="167"/>
                </a:lnTo>
                <a:lnTo>
                  <a:pt x="122" y="167"/>
                </a:lnTo>
                <a:lnTo>
                  <a:pt x="121" y="166"/>
                </a:lnTo>
                <a:lnTo>
                  <a:pt x="119" y="166"/>
                </a:lnTo>
                <a:lnTo>
                  <a:pt x="118" y="166"/>
                </a:lnTo>
                <a:lnTo>
                  <a:pt x="118" y="167"/>
                </a:lnTo>
                <a:lnTo>
                  <a:pt x="117" y="167"/>
                </a:lnTo>
                <a:lnTo>
                  <a:pt x="115" y="167"/>
                </a:lnTo>
                <a:lnTo>
                  <a:pt x="114" y="167"/>
                </a:lnTo>
                <a:lnTo>
                  <a:pt x="113" y="167"/>
                </a:lnTo>
                <a:lnTo>
                  <a:pt x="112" y="167"/>
                </a:lnTo>
                <a:lnTo>
                  <a:pt x="112" y="166"/>
                </a:lnTo>
                <a:lnTo>
                  <a:pt x="111" y="166"/>
                </a:lnTo>
                <a:lnTo>
                  <a:pt x="110" y="166"/>
                </a:lnTo>
                <a:lnTo>
                  <a:pt x="108" y="165"/>
                </a:lnTo>
                <a:lnTo>
                  <a:pt x="107" y="166"/>
                </a:lnTo>
                <a:lnTo>
                  <a:pt x="106" y="165"/>
                </a:lnTo>
                <a:lnTo>
                  <a:pt x="106" y="164"/>
                </a:lnTo>
                <a:lnTo>
                  <a:pt x="105" y="164"/>
                </a:lnTo>
                <a:lnTo>
                  <a:pt x="104" y="164"/>
                </a:lnTo>
                <a:lnTo>
                  <a:pt x="103" y="164"/>
                </a:lnTo>
                <a:lnTo>
                  <a:pt x="102" y="164"/>
                </a:lnTo>
                <a:lnTo>
                  <a:pt x="101" y="164"/>
                </a:lnTo>
                <a:lnTo>
                  <a:pt x="100" y="164"/>
                </a:lnTo>
                <a:lnTo>
                  <a:pt x="100" y="163"/>
                </a:lnTo>
                <a:lnTo>
                  <a:pt x="99" y="163"/>
                </a:lnTo>
                <a:lnTo>
                  <a:pt x="98" y="163"/>
                </a:lnTo>
                <a:lnTo>
                  <a:pt x="97" y="163"/>
                </a:lnTo>
                <a:lnTo>
                  <a:pt x="96" y="163"/>
                </a:lnTo>
                <a:lnTo>
                  <a:pt x="96" y="162"/>
                </a:lnTo>
                <a:lnTo>
                  <a:pt x="95" y="162"/>
                </a:lnTo>
                <a:lnTo>
                  <a:pt x="95" y="161"/>
                </a:lnTo>
                <a:lnTo>
                  <a:pt x="94" y="160"/>
                </a:lnTo>
                <a:lnTo>
                  <a:pt x="93" y="158"/>
                </a:lnTo>
                <a:lnTo>
                  <a:pt x="92" y="158"/>
                </a:lnTo>
                <a:lnTo>
                  <a:pt x="91" y="158"/>
                </a:lnTo>
                <a:lnTo>
                  <a:pt x="90" y="158"/>
                </a:lnTo>
                <a:lnTo>
                  <a:pt x="90" y="157"/>
                </a:lnTo>
                <a:lnTo>
                  <a:pt x="89" y="157"/>
                </a:lnTo>
                <a:lnTo>
                  <a:pt x="88" y="157"/>
                </a:lnTo>
                <a:lnTo>
                  <a:pt x="88" y="156"/>
                </a:lnTo>
                <a:lnTo>
                  <a:pt x="87" y="157"/>
                </a:lnTo>
                <a:lnTo>
                  <a:pt x="86" y="157"/>
                </a:lnTo>
                <a:lnTo>
                  <a:pt x="85" y="156"/>
                </a:lnTo>
                <a:lnTo>
                  <a:pt x="84" y="156"/>
                </a:lnTo>
                <a:lnTo>
                  <a:pt x="83" y="156"/>
                </a:lnTo>
                <a:lnTo>
                  <a:pt x="84" y="156"/>
                </a:lnTo>
                <a:lnTo>
                  <a:pt x="84" y="155"/>
                </a:lnTo>
                <a:lnTo>
                  <a:pt x="83" y="155"/>
                </a:lnTo>
                <a:lnTo>
                  <a:pt x="83" y="154"/>
                </a:lnTo>
                <a:lnTo>
                  <a:pt x="82" y="154"/>
                </a:lnTo>
                <a:lnTo>
                  <a:pt x="82" y="153"/>
                </a:lnTo>
                <a:lnTo>
                  <a:pt x="81" y="153"/>
                </a:lnTo>
                <a:lnTo>
                  <a:pt x="81" y="152"/>
                </a:lnTo>
                <a:lnTo>
                  <a:pt x="81" y="151"/>
                </a:lnTo>
                <a:lnTo>
                  <a:pt x="80" y="150"/>
                </a:lnTo>
                <a:lnTo>
                  <a:pt x="80" y="149"/>
                </a:lnTo>
                <a:lnTo>
                  <a:pt x="80" y="148"/>
                </a:lnTo>
                <a:lnTo>
                  <a:pt x="80" y="147"/>
                </a:lnTo>
                <a:lnTo>
                  <a:pt x="80" y="146"/>
                </a:lnTo>
                <a:lnTo>
                  <a:pt x="80" y="145"/>
                </a:lnTo>
                <a:lnTo>
                  <a:pt x="81" y="144"/>
                </a:lnTo>
                <a:lnTo>
                  <a:pt x="82" y="144"/>
                </a:lnTo>
                <a:lnTo>
                  <a:pt x="82" y="143"/>
                </a:lnTo>
                <a:lnTo>
                  <a:pt x="83" y="143"/>
                </a:lnTo>
                <a:lnTo>
                  <a:pt x="84" y="143"/>
                </a:lnTo>
                <a:lnTo>
                  <a:pt x="85" y="141"/>
                </a:lnTo>
                <a:lnTo>
                  <a:pt x="86" y="141"/>
                </a:lnTo>
                <a:lnTo>
                  <a:pt x="87" y="141"/>
                </a:lnTo>
                <a:lnTo>
                  <a:pt x="88" y="141"/>
                </a:lnTo>
                <a:lnTo>
                  <a:pt x="89" y="140"/>
                </a:lnTo>
                <a:lnTo>
                  <a:pt x="90" y="140"/>
                </a:lnTo>
                <a:lnTo>
                  <a:pt x="90" y="139"/>
                </a:lnTo>
                <a:lnTo>
                  <a:pt x="91" y="138"/>
                </a:lnTo>
                <a:lnTo>
                  <a:pt x="90" y="138"/>
                </a:lnTo>
                <a:lnTo>
                  <a:pt x="90" y="137"/>
                </a:lnTo>
                <a:lnTo>
                  <a:pt x="90" y="136"/>
                </a:lnTo>
                <a:lnTo>
                  <a:pt x="90" y="135"/>
                </a:lnTo>
                <a:lnTo>
                  <a:pt x="89" y="135"/>
                </a:lnTo>
                <a:lnTo>
                  <a:pt x="89" y="134"/>
                </a:lnTo>
                <a:lnTo>
                  <a:pt x="89" y="133"/>
                </a:lnTo>
                <a:lnTo>
                  <a:pt x="88" y="133"/>
                </a:lnTo>
                <a:lnTo>
                  <a:pt x="88" y="134"/>
                </a:lnTo>
                <a:lnTo>
                  <a:pt x="88" y="133"/>
                </a:lnTo>
                <a:lnTo>
                  <a:pt x="88" y="132"/>
                </a:lnTo>
                <a:lnTo>
                  <a:pt x="88" y="131"/>
                </a:lnTo>
                <a:lnTo>
                  <a:pt x="88" y="130"/>
                </a:lnTo>
                <a:lnTo>
                  <a:pt x="87" y="130"/>
                </a:lnTo>
                <a:lnTo>
                  <a:pt x="87" y="129"/>
                </a:lnTo>
                <a:lnTo>
                  <a:pt x="86" y="128"/>
                </a:lnTo>
                <a:lnTo>
                  <a:pt x="85" y="128"/>
                </a:lnTo>
                <a:lnTo>
                  <a:pt x="84" y="128"/>
                </a:lnTo>
                <a:lnTo>
                  <a:pt x="83" y="128"/>
                </a:lnTo>
                <a:lnTo>
                  <a:pt x="82" y="127"/>
                </a:lnTo>
                <a:lnTo>
                  <a:pt x="81" y="127"/>
                </a:lnTo>
                <a:lnTo>
                  <a:pt x="81" y="128"/>
                </a:lnTo>
                <a:lnTo>
                  <a:pt x="80" y="128"/>
                </a:lnTo>
                <a:lnTo>
                  <a:pt x="79" y="128"/>
                </a:lnTo>
                <a:lnTo>
                  <a:pt x="78" y="128"/>
                </a:lnTo>
                <a:lnTo>
                  <a:pt x="77" y="127"/>
                </a:lnTo>
                <a:lnTo>
                  <a:pt x="76" y="127"/>
                </a:lnTo>
                <a:lnTo>
                  <a:pt x="76" y="126"/>
                </a:lnTo>
                <a:lnTo>
                  <a:pt x="75" y="126"/>
                </a:lnTo>
                <a:lnTo>
                  <a:pt x="74" y="126"/>
                </a:lnTo>
                <a:lnTo>
                  <a:pt x="73" y="126"/>
                </a:lnTo>
                <a:lnTo>
                  <a:pt x="72" y="126"/>
                </a:lnTo>
                <a:lnTo>
                  <a:pt x="71" y="126"/>
                </a:lnTo>
                <a:lnTo>
                  <a:pt x="70" y="126"/>
                </a:lnTo>
                <a:lnTo>
                  <a:pt x="69" y="126"/>
                </a:lnTo>
                <a:lnTo>
                  <a:pt x="68" y="126"/>
                </a:lnTo>
                <a:lnTo>
                  <a:pt x="68" y="125"/>
                </a:lnTo>
                <a:lnTo>
                  <a:pt x="68" y="124"/>
                </a:lnTo>
                <a:lnTo>
                  <a:pt x="68" y="123"/>
                </a:lnTo>
                <a:lnTo>
                  <a:pt x="68" y="122"/>
                </a:lnTo>
                <a:lnTo>
                  <a:pt x="68" y="121"/>
                </a:lnTo>
                <a:lnTo>
                  <a:pt x="67" y="121"/>
                </a:lnTo>
                <a:lnTo>
                  <a:pt x="68" y="121"/>
                </a:lnTo>
                <a:lnTo>
                  <a:pt x="67" y="121"/>
                </a:lnTo>
                <a:lnTo>
                  <a:pt x="67" y="120"/>
                </a:lnTo>
                <a:lnTo>
                  <a:pt x="67" y="119"/>
                </a:lnTo>
                <a:lnTo>
                  <a:pt x="66" y="119"/>
                </a:lnTo>
                <a:lnTo>
                  <a:pt x="65" y="119"/>
                </a:lnTo>
                <a:lnTo>
                  <a:pt x="64" y="119"/>
                </a:lnTo>
                <a:lnTo>
                  <a:pt x="63" y="119"/>
                </a:lnTo>
                <a:lnTo>
                  <a:pt x="62" y="119"/>
                </a:lnTo>
                <a:lnTo>
                  <a:pt x="62" y="120"/>
                </a:lnTo>
                <a:lnTo>
                  <a:pt x="62" y="121"/>
                </a:lnTo>
                <a:lnTo>
                  <a:pt x="61" y="121"/>
                </a:lnTo>
                <a:lnTo>
                  <a:pt x="60" y="121"/>
                </a:lnTo>
                <a:lnTo>
                  <a:pt x="59" y="121"/>
                </a:lnTo>
                <a:lnTo>
                  <a:pt x="58" y="121"/>
                </a:lnTo>
                <a:lnTo>
                  <a:pt x="58" y="122"/>
                </a:lnTo>
                <a:lnTo>
                  <a:pt x="57" y="122"/>
                </a:lnTo>
                <a:lnTo>
                  <a:pt x="57" y="123"/>
                </a:lnTo>
                <a:lnTo>
                  <a:pt x="56" y="123"/>
                </a:lnTo>
                <a:lnTo>
                  <a:pt x="56" y="122"/>
                </a:lnTo>
                <a:lnTo>
                  <a:pt x="55" y="121"/>
                </a:lnTo>
                <a:lnTo>
                  <a:pt x="55" y="120"/>
                </a:lnTo>
                <a:lnTo>
                  <a:pt x="54" y="120"/>
                </a:lnTo>
                <a:lnTo>
                  <a:pt x="53" y="120"/>
                </a:lnTo>
                <a:lnTo>
                  <a:pt x="52" y="120"/>
                </a:lnTo>
                <a:lnTo>
                  <a:pt x="52" y="119"/>
                </a:lnTo>
                <a:lnTo>
                  <a:pt x="52" y="120"/>
                </a:lnTo>
                <a:lnTo>
                  <a:pt x="51" y="120"/>
                </a:lnTo>
                <a:lnTo>
                  <a:pt x="52" y="120"/>
                </a:lnTo>
                <a:lnTo>
                  <a:pt x="51" y="121"/>
                </a:lnTo>
                <a:lnTo>
                  <a:pt x="52" y="121"/>
                </a:lnTo>
                <a:lnTo>
                  <a:pt x="52" y="122"/>
                </a:lnTo>
                <a:lnTo>
                  <a:pt x="53" y="122"/>
                </a:lnTo>
                <a:lnTo>
                  <a:pt x="53" y="123"/>
                </a:lnTo>
                <a:lnTo>
                  <a:pt x="53" y="124"/>
                </a:lnTo>
                <a:lnTo>
                  <a:pt x="53" y="125"/>
                </a:lnTo>
                <a:lnTo>
                  <a:pt x="53" y="126"/>
                </a:lnTo>
                <a:lnTo>
                  <a:pt x="52" y="126"/>
                </a:lnTo>
                <a:lnTo>
                  <a:pt x="52" y="127"/>
                </a:lnTo>
                <a:lnTo>
                  <a:pt x="52" y="128"/>
                </a:lnTo>
                <a:lnTo>
                  <a:pt x="52" y="129"/>
                </a:lnTo>
                <a:lnTo>
                  <a:pt x="52" y="130"/>
                </a:lnTo>
                <a:lnTo>
                  <a:pt x="52" y="132"/>
                </a:lnTo>
                <a:lnTo>
                  <a:pt x="51" y="132"/>
                </a:lnTo>
                <a:lnTo>
                  <a:pt x="51" y="133"/>
                </a:lnTo>
                <a:lnTo>
                  <a:pt x="52" y="133"/>
                </a:lnTo>
                <a:lnTo>
                  <a:pt x="52" y="134"/>
                </a:lnTo>
                <a:lnTo>
                  <a:pt x="52" y="135"/>
                </a:lnTo>
                <a:lnTo>
                  <a:pt x="52" y="136"/>
                </a:lnTo>
                <a:lnTo>
                  <a:pt x="53" y="136"/>
                </a:lnTo>
                <a:lnTo>
                  <a:pt x="53" y="137"/>
                </a:lnTo>
                <a:lnTo>
                  <a:pt x="52" y="137"/>
                </a:lnTo>
                <a:lnTo>
                  <a:pt x="52" y="138"/>
                </a:lnTo>
                <a:lnTo>
                  <a:pt x="51" y="138"/>
                </a:lnTo>
                <a:lnTo>
                  <a:pt x="50" y="138"/>
                </a:lnTo>
                <a:lnTo>
                  <a:pt x="50" y="139"/>
                </a:lnTo>
                <a:lnTo>
                  <a:pt x="50" y="140"/>
                </a:lnTo>
                <a:lnTo>
                  <a:pt x="50" y="141"/>
                </a:lnTo>
                <a:lnTo>
                  <a:pt x="49" y="141"/>
                </a:lnTo>
                <a:lnTo>
                  <a:pt x="49" y="142"/>
                </a:lnTo>
                <a:lnTo>
                  <a:pt x="49" y="143"/>
                </a:lnTo>
                <a:lnTo>
                  <a:pt x="48" y="143"/>
                </a:lnTo>
                <a:lnTo>
                  <a:pt x="47" y="143"/>
                </a:lnTo>
                <a:lnTo>
                  <a:pt x="47" y="144"/>
                </a:lnTo>
                <a:lnTo>
                  <a:pt x="46" y="144"/>
                </a:lnTo>
                <a:lnTo>
                  <a:pt x="45" y="144"/>
                </a:lnTo>
                <a:lnTo>
                  <a:pt x="45" y="143"/>
                </a:lnTo>
                <a:lnTo>
                  <a:pt x="45" y="142"/>
                </a:lnTo>
                <a:lnTo>
                  <a:pt x="44" y="142"/>
                </a:lnTo>
                <a:lnTo>
                  <a:pt x="43" y="142"/>
                </a:lnTo>
                <a:lnTo>
                  <a:pt x="43" y="141"/>
                </a:lnTo>
                <a:lnTo>
                  <a:pt x="42" y="141"/>
                </a:lnTo>
                <a:lnTo>
                  <a:pt x="41" y="141"/>
                </a:lnTo>
                <a:lnTo>
                  <a:pt x="40" y="140"/>
                </a:lnTo>
                <a:lnTo>
                  <a:pt x="39" y="140"/>
                </a:lnTo>
                <a:lnTo>
                  <a:pt x="39" y="139"/>
                </a:lnTo>
                <a:lnTo>
                  <a:pt x="38" y="139"/>
                </a:lnTo>
                <a:lnTo>
                  <a:pt x="37" y="139"/>
                </a:lnTo>
                <a:lnTo>
                  <a:pt x="37" y="138"/>
                </a:lnTo>
                <a:lnTo>
                  <a:pt x="36" y="138"/>
                </a:lnTo>
                <a:lnTo>
                  <a:pt x="35" y="138"/>
                </a:lnTo>
                <a:lnTo>
                  <a:pt x="35" y="137"/>
                </a:lnTo>
                <a:lnTo>
                  <a:pt x="34" y="136"/>
                </a:lnTo>
                <a:lnTo>
                  <a:pt x="33" y="135"/>
                </a:lnTo>
                <a:lnTo>
                  <a:pt x="33" y="134"/>
                </a:lnTo>
                <a:lnTo>
                  <a:pt x="32" y="134"/>
                </a:lnTo>
                <a:lnTo>
                  <a:pt x="31" y="133"/>
                </a:lnTo>
                <a:lnTo>
                  <a:pt x="31" y="132"/>
                </a:lnTo>
                <a:lnTo>
                  <a:pt x="31" y="131"/>
                </a:lnTo>
                <a:lnTo>
                  <a:pt x="31" y="130"/>
                </a:lnTo>
                <a:lnTo>
                  <a:pt x="31" y="129"/>
                </a:lnTo>
                <a:lnTo>
                  <a:pt x="31" y="128"/>
                </a:lnTo>
                <a:lnTo>
                  <a:pt x="31" y="127"/>
                </a:lnTo>
                <a:lnTo>
                  <a:pt x="31" y="126"/>
                </a:lnTo>
                <a:lnTo>
                  <a:pt x="31" y="125"/>
                </a:lnTo>
                <a:lnTo>
                  <a:pt x="31" y="124"/>
                </a:lnTo>
                <a:lnTo>
                  <a:pt x="30" y="123"/>
                </a:lnTo>
                <a:lnTo>
                  <a:pt x="31" y="122"/>
                </a:lnTo>
                <a:lnTo>
                  <a:pt x="31" y="121"/>
                </a:lnTo>
                <a:lnTo>
                  <a:pt x="31" y="120"/>
                </a:lnTo>
                <a:lnTo>
                  <a:pt x="32" y="120"/>
                </a:lnTo>
                <a:lnTo>
                  <a:pt x="32" y="119"/>
                </a:lnTo>
                <a:lnTo>
                  <a:pt x="33" y="119"/>
                </a:lnTo>
                <a:lnTo>
                  <a:pt x="33" y="118"/>
                </a:lnTo>
                <a:lnTo>
                  <a:pt x="33" y="117"/>
                </a:lnTo>
                <a:lnTo>
                  <a:pt x="33" y="116"/>
                </a:lnTo>
                <a:lnTo>
                  <a:pt x="33" y="115"/>
                </a:lnTo>
                <a:lnTo>
                  <a:pt x="33" y="114"/>
                </a:lnTo>
                <a:lnTo>
                  <a:pt x="34" y="114"/>
                </a:lnTo>
                <a:lnTo>
                  <a:pt x="34" y="113"/>
                </a:lnTo>
                <a:lnTo>
                  <a:pt x="35" y="113"/>
                </a:lnTo>
                <a:lnTo>
                  <a:pt x="35" y="112"/>
                </a:lnTo>
                <a:lnTo>
                  <a:pt x="35" y="111"/>
                </a:lnTo>
                <a:lnTo>
                  <a:pt x="34" y="110"/>
                </a:lnTo>
                <a:lnTo>
                  <a:pt x="35" y="110"/>
                </a:lnTo>
                <a:lnTo>
                  <a:pt x="36" y="110"/>
                </a:lnTo>
                <a:lnTo>
                  <a:pt x="36" y="111"/>
                </a:lnTo>
                <a:lnTo>
                  <a:pt x="36" y="112"/>
                </a:lnTo>
                <a:lnTo>
                  <a:pt x="37" y="112"/>
                </a:lnTo>
                <a:lnTo>
                  <a:pt x="36" y="112"/>
                </a:lnTo>
                <a:lnTo>
                  <a:pt x="36" y="113"/>
                </a:lnTo>
                <a:lnTo>
                  <a:pt x="37" y="113"/>
                </a:lnTo>
                <a:lnTo>
                  <a:pt x="37" y="114"/>
                </a:lnTo>
                <a:lnTo>
                  <a:pt x="37" y="115"/>
                </a:lnTo>
                <a:lnTo>
                  <a:pt x="37" y="116"/>
                </a:lnTo>
                <a:lnTo>
                  <a:pt x="37" y="117"/>
                </a:lnTo>
                <a:lnTo>
                  <a:pt x="38" y="117"/>
                </a:lnTo>
                <a:lnTo>
                  <a:pt x="37" y="118"/>
                </a:lnTo>
                <a:lnTo>
                  <a:pt x="37" y="119"/>
                </a:lnTo>
                <a:lnTo>
                  <a:pt x="38" y="119"/>
                </a:lnTo>
                <a:lnTo>
                  <a:pt x="39" y="119"/>
                </a:lnTo>
                <a:lnTo>
                  <a:pt x="40" y="119"/>
                </a:lnTo>
                <a:lnTo>
                  <a:pt x="41" y="120"/>
                </a:lnTo>
                <a:lnTo>
                  <a:pt x="42" y="120"/>
                </a:lnTo>
                <a:lnTo>
                  <a:pt x="42" y="121"/>
                </a:lnTo>
                <a:lnTo>
                  <a:pt x="43" y="121"/>
                </a:lnTo>
                <a:lnTo>
                  <a:pt x="42" y="121"/>
                </a:lnTo>
                <a:lnTo>
                  <a:pt x="42" y="120"/>
                </a:lnTo>
                <a:lnTo>
                  <a:pt x="41" y="120"/>
                </a:lnTo>
                <a:lnTo>
                  <a:pt x="41" y="119"/>
                </a:lnTo>
                <a:lnTo>
                  <a:pt x="40" y="119"/>
                </a:lnTo>
                <a:lnTo>
                  <a:pt x="41" y="119"/>
                </a:lnTo>
                <a:lnTo>
                  <a:pt x="41" y="118"/>
                </a:lnTo>
                <a:lnTo>
                  <a:pt x="42" y="118"/>
                </a:lnTo>
                <a:lnTo>
                  <a:pt x="42" y="117"/>
                </a:lnTo>
                <a:lnTo>
                  <a:pt x="42" y="118"/>
                </a:lnTo>
                <a:lnTo>
                  <a:pt x="43" y="118"/>
                </a:lnTo>
                <a:lnTo>
                  <a:pt x="43" y="117"/>
                </a:lnTo>
                <a:lnTo>
                  <a:pt x="43" y="116"/>
                </a:lnTo>
                <a:lnTo>
                  <a:pt x="44" y="116"/>
                </a:lnTo>
                <a:lnTo>
                  <a:pt x="45" y="116"/>
                </a:lnTo>
                <a:lnTo>
                  <a:pt x="45" y="117"/>
                </a:lnTo>
                <a:lnTo>
                  <a:pt x="45" y="116"/>
                </a:lnTo>
                <a:lnTo>
                  <a:pt x="44" y="116"/>
                </a:lnTo>
                <a:lnTo>
                  <a:pt x="44" y="115"/>
                </a:lnTo>
                <a:lnTo>
                  <a:pt x="43" y="115"/>
                </a:lnTo>
                <a:lnTo>
                  <a:pt x="43" y="114"/>
                </a:lnTo>
                <a:lnTo>
                  <a:pt x="42" y="114"/>
                </a:lnTo>
                <a:lnTo>
                  <a:pt x="42" y="113"/>
                </a:lnTo>
                <a:lnTo>
                  <a:pt x="41" y="114"/>
                </a:lnTo>
                <a:lnTo>
                  <a:pt x="41" y="113"/>
                </a:lnTo>
                <a:lnTo>
                  <a:pt x="40" y="113"/>
                </a:lnTo>
                <a:lnTo>
                  <a:pt x="39" y="113"/>
                </a:lnTo>
                <a:lnTo>
                  <a:pt x="38" y="113"/>
                </a:lnTo>
                <a:lnTo>
                  <a:pt x="37" y="113"/>
                </a:lnTo>
                <a:lnTo>
                  <a:pt x="37" y="112"/>
                </a:lnTo>
                <a:lnTo>
                  <a:pt x="37" y="111"/>
                </a:lnTo>
                <a:lnTo>
                  <a:pt x="37" y="110"/>
                </a:lnTo>
                <a:lnTo>
                  <a:pt x="37" y="111"/>
                </a:lnTo>
                <a:lnTo>
                  <a:pt x="37" y="110"/>
                </a:lnTo>
                <a:lnTo>
                  <a:pt x="38" y="110"/>
                </a:lnTo>
                <a:lnTo>
                  <a:pt x="39" y="110"/>
                </a:lnTo>
                <a:lnTo>
                  <a:pt x="39" y="111"/>
                </a:lnTo>
                <a:lnTo>
                  <a:pt x="40" y="111"/>
                </a:lnTo>
                <a:lnTo>
                  <a:pt x="40" y="110"/>
                </a:lnTo>
                <a:lnTo>
                  <a:pt x="40" y="109"/>
                </a:lnTo>
                <a:lnTo>
                  <a:pt x="40" y="108"/>
                </a:lnTo>
                <a:lnTo>
                  <a:pt x="40" y="109"/>
                </a:lnTo>
                <a:lnTo>
                  <a:pt x="41" y="109"/>
                </a:lnTo>
                <a:lnTo>
                  <a:pt x="41" y="108"/>
                </a:lnTo>
                <a:lnTo>
                  <a:pt x="42" y="108"/>
                </a:lnTo>
                <a:lnTo>
                  <a:pt x="41" y="108"/>
                </a:lnTo>
                <a:lnTo>
                  <a:pt x="42" y="108"/>
                </a:lnTo>
                <a:lnTo>
                  <a:pt x="42" y="107"/>
                </a:lnTo>
                <a:lnTo>
                  <a:pt x="43" y="107"/>
                </a:lnTo>
                <a:lnTo>
                  <a:pt x="43" y="106"/>
                </a:lnTo>
                <a:lnTo>
                  <a:pt x="42" y="106"/>
                </a:lnTo>
                <a:lnTo>
                  <a:pt x="42" y="105"/>
                </a:lnTo>
                <a:lnTo>
                  <a:pt x="43" y="105"/>
                </a:lnTo>
                <a:lnTo>
                  <a:pt x="43" y="106"/>
                </a:lnTo>
                <a:lnTo>
                  <a:pt x="44" y="106"/>
                </a:lnTo>
                <a:lnTo>
                  <a:pt x="44" y="105"/>
                </a:lnTo>
                <a:lnTo>
                  <a:pt x="44" y="104"/>
                </a:lnTo>
                <a:lnTo>
                  <a:pt x="44" y="103"/>
                </a:lnTo>
                <a:lnTo>
                  <a:pt x="45" y="103"/>
                </a:lnTo>
                <a:lnTo>
                  <a:pt x="45" y="102"/>
                </a:lnTo>
                <a:lnTo>
                  <a:pt x="45" y="103"/>
                </a:lnTo>
                <a:lnTo>
                  <a:pt x="44" y="103"/>
                </a:lnTo>
                <a:lnTo>
                  <a:pt x="44" y="104"/>
                </a:lnTo>
                <a:lnTo>
                  <a:pt x="44" y="105"/>
                </a:lnTo>
                <a:lnTo>
                  <a:pt x="44" y="106"/>
                </a:lnTo>
                <a:lnTo>
                  <a:pt x="43" y="106"/>
                </a:lnTo>
                <a:lnTo>
                  <a:pt x="43" y="105"/>
                </a:lnTo>
                <a:lnTo>
                  <a:pt x="42" y="105"/>
                </a:lnTo>
                <a:lnTo>
                  <a:pt x="42" y="106"/>
                </a:lnTo>
                <a:lnTo>
                  <a:pt x="43" y="106"/>
                </a:lnTo>
                <a:lnTo>
                  <a:pt x="42" y="106"/>
                </a:lnTo>
                <a:lnTo>
                  <a:pt x="41" y="106"/>
                </a:lnTo>
                <a:lnTo>
                  <a:pt x="40" y="106"/>
                </a:lnTo>
                <a:lnTo>
                  <a:pt x="39" y="106"/>
                </a:lnTo>
                <a:lnTo>
                  <a:pt x="38" y="106"/>
                </a:lnTo>
                <a:lnTo>
                  <a:pt x="38" y="107"/>
                </a:lnTo>
                <a:lnTo>
                  <a:pt x="37" y="107"/>
                </a:lnTo>
                <a:lnTo>
                  <a:pt x="37" y="106"/>
                </a:lnTo>
                <a:lnTo>
                  <a:pt x="37" y="107"/>
                </a:lnTo>
                <a:lnTo>
                  <a:pt x="36" y="107"/>
                </a:lnTo>
                <a:lnTo>
                  <a:pt x="36" y="108"/>
                </a:lnTo>
                <a:lnTo>
                  <a:pt x="36" y="109"/>
                </a:lnTo>
                <a:lnTo>
                  <a:pt x="35" y="109"/>
                </a:lnTo>
                <a:lnTo>
                  <a:pt x="34" y="109"/>
                </a:lnTo>
                <a:lnTo>
                  <a:pt x="34" y="110"/>
                </a:lnTo>
                <a:lnTo>
                  <a:pt x="34" y="109"/>
                </a:lnTo>
                <a:lnTo>
                  <a:pt x="33" y="109"/>
                </a:lnTo>
                <a:lnTo>
                  <a:pt x="33" y="108"/>
                </a:lnTo>
                <a:lnTo>
                  <a:pt x="32" y="108"/>
                </a:lnTo>
                <a:lnTo>
                  <a:pt x="32" y="107"/>
                </a:lnTo>
                <a:lnTo>
                  <a:pt x="31" y="106"/>
                </a:lnTo>
                <a:lnTo>
                  <a:pt x="30" y="105"/>
                </a:lnTo>
                <a:lnTo>
                  <a:pt x="29" y="104"/>
                </a:lnTo>
                <a:lnTo>
                  <a:pt x="28" y="104"/>
                </a:lnTo>
                <a:lnTo>
                  <a:pt x="29" y="104"/>
                </a:lnTo>
                <a:lnTo>
                  <a:pt x="30" y="104"/>
                </a:lnTo>
                <a:lnTo>
                  <a:pt x="29" y="104"/>
                </a:lnTo>
                <a:lnTo>
                  <a:pt x="28" y="104"/>
                </a:lnTo>
                <a:lnTo>
                  <a:pt x="27" y="104"/>
                </a:lnTo>
                <a:lnTo>
                  <a:pt x="27" y="105"/>
                </a:lnTo>
                <a:lnTo>
                  <a:pt x="26" y="105"/>
                </a:lnTo>
                <a:lnTo>
                  <a:pt x="25" y="106"/>
                </a:lnTo>
                <a:lnTo>
                  <a:pt x="24" y="105"/>
                </a:lnTo>
                <a:lnTo>
                  <a:pt x="24" y="104"/>
                </a:lnTo>
                <a:lnTo>
                  <a:pt x="24" y="103"/>
                </a:lnTo>
                <a:lnTo>
                  <a:pt x="23" y="103"/>
                </a:lnTo>
                <a:lnTo>
                  <a:pt x="22" y="102"/>
                </a:lnTo>
                <a:lnTo>
                  <a:pt x="21" y="101"/>
                </a:lnTo>
                <a:lnTo>
                  <a:pt x="19" y="100"/>
                </a:lnTo>
                <a:lnTo>
                  <a:pt x="19" y="99"/>
                </a:lnTo>
                <a:lnTo>
                  <a:pt x="18" y="99"/>
                </a:lnTo>
                <a:lnTo>
                  <a:pt x="17" y="98"/>
                </a:lnTo>
                <a:lnTo>
                  <a:pt x="16" y="98"/>
                </a:lnTo>
                <a:lnTo>
                  <a:pt x="15" y="98"/>
                </a:lnTo>
                <a:lnTo>
                  <a:pt x="15" y="97"/>
                </a:lnTo>
                <a:lnTo>
                  <a:pt x="14" y="97"/>
                </a:lnTo>
                <a:lnTo>
                  <a:pt x="13" y="97"/>
                </a:lnTo>
                <a:lnTo>
                  <a:pt x="13" y="96"/>
                </a:lnTo>
                <a:lnTo>
                  <a:pt x="12" y="96"/>
                </a:lnTo>
                <a:lnTo>
                  <a:pt x="12" y="95"/>
                </a:lnTo>
                <a:lnTo>
                  <a:pt x="12" y="94"/>
                </a:lnTo>
                <a:lnTo>
                  <a:pt x="12" y="93"/>
                </a:lnTo>
                <a:lnTo>
                  <a:pt x="13" y="93"/>
                </a:lnTo>
                <a:lnTo>
                  <a:pt x="14" y="93"/>
                </a:lnTo>
                <a:lnTo>
                  <a:pt x="15" y="93"/>
                </a:lnTo>
                <a:lnTo>
                  <a:pt x="15" y="92"/>
                </a:lnTo>
                <a:lnTo>
                  <a:pt x="16" y="92"/>
                </a:lnTo>
                <a:lnTo>
                  <a:pt x="16" y="91"/>
                </a:lnTo>
                <a:lnTo>
                  <a:pt x="16" y="90"/>
                </a:lnTo>
                <a:lnTo>
                  <a:pt x="15" y="90"/>
                </a:lnTo>
                <a:lnTo>
                  <a:pt x="14" y="90"/>
                </a:lnTo>
                <a:lnTo>
                  <a:pt x="14" y="89"/>
                </a:lnTo>
                <a:lnTo>
                  <a:pt x="13" y="89"/>
                </a:lnTo>
                <a:lnTo>
                  <a:pt x="13" y="88"/>
                </a:lnTo>
                <a:lnTo>
                  <a:pt x="13" y="87"/>
                </a:lnTo>
                <a:lnTo>
                  <a:pt x="14" y="87"/>
                </a:lnTo>
                <a:lnTo>
                  <a:pt x="15" y="87"/>
                </a:lnTo>
                <a:lnTo>
                  <a:pt x="15" y="86"/>
                </a:lnTo>
                <a:lnTo>
                  <a:pt x="16" y="86"/>
                </a:lnTo>
                <a:lnTo>
                  <a:pt x="16" y="85"/>
                </a:lnTo>
                <a:lnTo>
                  <a:pt x="15" y="85"/>
                </a:lnTo>
                <a:lnTo>
                  <a:pt x="15" y="84"/>
                </a:lnTo>
                <a:lnTo>
                  <a:pt x="15" y="83"/>
                </a:lnTo>
                <a:lnTo>
                  <a:pt x="14" y="83"/>
                </a:lnTo>
                <a:lnTo>
                  <a:pt x="14" y="82"/>
                </a:lnTo>
                <a:lnTo>
                  <a:pt x="14" y="81"/>
                </a:lnTo>
                <a:lnTo>
                  <a:pt x="13" y="81"/>
                </a:lnTo>
                <a:lnTo>
                  <a:pt x="12" y="81"/>
                </a:lnTo>
                <a:lnTo>
                  <a:pt x="12" y="80"/>
                </a:lnTo>
                <a:lnTo>
                  <a:pt x="12" y="79"/>
                </a:lnTo>
                <a:lnTo>
                  <a:pt x="12" y="76"/>
                </a:lnTo>
                <a:lnTo>
                  <a:pt x="11" y="74"/>
                </a:lnTo>
                <a:lnTo>
                  <a:pt x="10" y="74"/>
                </a:lnTo>
                <a:lnTo>
                  <a:pt x="10" y="73"/>
                </a:lnTo>
                <a:lnTo>
                  <a:pt x="9" y="72"/>
                </a:lnTo>
                <a:lnTo>
                  <a:pt x="9" y="71"/>
                </a:lnTo>
                <a:lnTo>
                  <a:pt x="8" y="71"/>
                </a:lnTo>
                <a:lnTo>
                  <a:pt x="7" y="71"/>
                </a:lnTo>
                <a:lnTo>
                  <a:pt x="7" y="70"/>
                </a:lnTo>
                <a:lnTo>
                  <a:pt x="5" y="69"/>
                </a:lnTo>
                <a:lnTo>
                  <a:pt x="2" y="68"/>
                </a:lnTo>
                <a:lnTo>
                  <a:pt x="0" y="66"/>
                </a:lnTo>
                <a:lnTo>
                  <a:pt x="1" y="65"/>
                </a:lnTo>
                <a:lnTo>
                  <a:pt x="1" y="64"/>
                </a:lnTo>
                <a:lnTo>
                  <a:pt x="1" y="63"/>
                </a:lnTo>
                <a:lnTo>
                  <a:pt x="1" y="62"/>
                </a:lnTo>
                <a:lnTo>
                  <a:pt x="1" y="61"/>
                </a:lnTo>
                <a:lnTo>
                  <a:pt x="0" y="60"/>
                </a:lnTo>
                <a:lnTo>
                  <a:pt x="0" y="59"/>
                </a:lnTo>
                <a:lnTo>
                  <a:pt x="0" y="58"/>
                </a:lnTo>
                <a:lnTo>
                  <a:pt x="0" y="57"/>
                </a:lnTo>
                <a:lnTo>
                  <a:pt x="0" y="56"/>
                </a:lnTo>
                <a:lnTo>
                  <a:pt x="0" y="55"/>
                </a:lnTo>
                <a:lnTo>
                  <a:pt x="1" y="55"/>
                </a:lnTo>
                <a:lnTo>
                  <a:pt x="2" y="55"/>
                </a:lnTo>
                <a:lnTo>
                  <a:pt x="3" y="55"/>
                </a:lnTo>
                <a:lnTo>
                  <a:pt x="4" y="55"/>
                </a:lnTo>
                <a:lnTo>
                  <a:pt x="5" y="55"/>
                </a:lnTo>
                <a:lnTo>
                  <a:pt x="5" y="54"/>
                </a:lnTo>
                <a:lnTo>
                  <a:pt x="6" y="54"/>
                </a:lnTo>
                <a:lnTo>
                  <a:pt x="6" y="55"/>
                </a:lnTo>
                <a:lnTo>
                  <a:pt x="7" y="55"/>
                </a:lnTo>
                <a:lnTo>
                  <a:pt x="8" y="55"/>
                </a:lnTo>
                <a:lnTo>
                  <a:pt x="10" y="55"/>
                </a:lnTo>
                <a:lnTo>
                  <a:pt x="11" y="55"/>
                </a:lnTo>
                <a:lnTo>
                  <a:pt x="12" y="55"/>
                </a:lnTo>
                <a:lnTo>
                  <a:pt x="13" y="55"/>
                </a:lnTo>
                <a:lnTo>
                  <a:pt x="14" y="55"/>
                </a:lnTo>
                <a:lnTo>
                  <a:pt x="14" y="54"/>
                </a:lnTo>
                <a:lnTo>
                  <a:pt x="16" y="53"/>
                </a:lnTo>
                <a:lnTo>
                  <a:pt x="18" y="52"/>
                </a:lnTo>
                <a:lnTo>
                  <a:pt x="18" y="51"/>
                </a:lnTo>
                <a:lnTo>
                  <a:pt x="17" y="49"/>
                </a:lnTo>
                <a:lnTo>
                  <a:pt x="16" y="47"/>
                </a:lnTo>
                <a:lnTo>
                  <a:pt x="15" y="46"/>
                </a:lnTo>
                <a:lnTo>
                  <a:pt x="14" y="45"/>
                </a:lnTo>
                <a:lnTo>
                  <a:pt x="12" y="43"/>
                </a:lnTo>
                <a:lnTo>
                  <a:pt x="12" y="42"/>
                </a:lnTo>
                <a:lnTo>
                  <a:pt x="11" y="41"/>
                </a:lnTo>
                <a:lnTo>
                  <a:pt x="11" y="40"/>
                </a:lnTo>
                <a:lnTo>
                  <a:pt x="11" y="39"/>
                </a:lnTo>
                <a:lnTo>
                  <a:pt x="10" y="39"/>
                </a:lnTo>
                <a:lnTo>
                  <a:pt x="10" y="38"/>
                </a:lnTo>
                <a:lnTo>
                  <a:pt x="10" y="37"/>
                </a:lnTo>
                <a:lnTo>
                  <a:pt x="10" y="36"/>
                </a:lnTo>
                <a:lnTo>
                  <a:pt x="12" y="36"/>
                </a:lnTo>
                <a:lnTo>
                  <a:pt x="19" y="31"/>
                </a:lnTo>
                <a:lnTo>
                  <a:pt x="19" y="30"/>
                </a:lnTo>
                <a:lnTo>
                  <a:pt x="19" y="29"/>
                </a:lnTo>
                <a:lnTo>
                  <a:pt x="20" y="28"/>
                </a:lnTo>
                <a:lnTo>
                  <a:pt x="20" y="27"/>
                </a:lnTo>
                <a:lnTo>
                  <a:pt x="21" y="26"/>
                </a:lnTo>
                <a:lnTo>
                  <a:pt x="21" y="27"/>
                </a:lnTo>
                <a:lnTo>
                  <a:pt x="22" y="26"/>
                </a:lnTo>
                <a:lnTo>
                  <a:pt x="22" y="24"/>
                </a:lnTo>
                <a:lnTo>
                  <a:pt x="23" y="24"/>
                </a:lnTo>
                <a:lnTo>
                  <a:pt x="23" y="23"/>
                </a:lnTo>
                <a:lnTo>
                  <a:pt x="24" y="24"/>
                </a:lnTo>
                <a:lnTo>
                  <a:pt x="25" y="24"/>
                </a:lnTo>
                <a:lnTo>
                  <a:pt x="25" y="25"/>
                </a:lnTo>
                <a:lnTo>
                  <a:pt x="26" y="25"/>
                </a:lnTo>
                <a:lnTo>
                  <a:pt x="27" y="25"/>
                </a:lnTo>
                <a:lnTo>
                  <a:pt x="27" y="24"/>
                </a:lnTo>
                <a:lnTo>
                  <a:pt x="28" y="25"/>
                </a:lnTo>
                <a:lnTo>
                  <a:pt x="29" y="25"/>
                </a:lnTo>
                <a:lnTo>
                  <a:pt x="29" y="24"/>
                </a:lnTo>
                <a:lnTo>
                  <a:pt x="29" y="25"/>
                </a:lnTo>
                <a:lnTo>
                  <a:pt x="30" y="25"/>
                </a:lnTo>
                <a:lnTo>
                  <a:pt x="31" y="26"/>
                </a:lnTo>
                <a:lnTo>
                  <a:pt x="32" y="26"/>
                </a:lnTo>
                <a:lnTo>
                  <a:pt x="33" y="26"/>
                </a:lnTo>
                <a:lnTo>
                  <a:pt x="33" y="27"/>
                </a:lnTo>
                <a:lnTo>
                  <a:pt x="33" y="28"/>
                </a:lnTo>
                <a:lnTo>
                  <a:pt x="35" y="29"/>
                </a:lnTo>
                <a:lnTo>
                  <a:pt x="36" y="29"/>
                </a:lnTo>
                <a:lnTo>
                  <a:pt x="37" y="29"/>
                </a:lnTo>
                <a:lnTo>
                  <a:pt x="39" y="29"/>
                </a:lnTo>
                <a:lnTo>
                  <a:pt x="40" y="30"/>
                </a:lnTo>
                <a:lnTo>
                  <a:pt x="41" y="31"/>
                </a:lnTo>
                <a:lnTo>
                  <a:pt x="42" y="30"/>
                </a:lnTo>
                <a:lnTo>
                  <a:pt x="43" y="30"/>
                </a:lnTo>
                <a:lnTo>
                  <a:pt x="44" y="31"/>
                </a:lnTo>
                <a:lnTo>
                  <a:pt x="45" y="32"/>
                </a:lnTo>
                <a:lnTo>
                  <a:pt x="47" y="30"/>
                </a:lnTo>
                <a:lnTo>
                  <a:pt x="50" y="29"/>
                </a:lnTo>
                <a:lnTo>
                  <a:pt x="55" y="29"/>
                </a:lnTo>
                <a:lnTo>
                  <a:pt x="60" y="28"/>
                </a:lnTo>
                <a:lnTo>
                  <a:pt x="62" y="29"/>
                </a:lnTo>
                <a:lnTo>
                  <a:pt x="63" y="29"/>
                </a:lnTo>
                <a:lnTo>
                  <a:pt x="64" y="29"/>
                </a:lnTo>
                <a:lnTo>
                  <a:pt x="66" y="27"/>
                </a:lnTo>
                <a:lnTo>
                  <a:pt x="70" y="26"/>
                </a:lnTo>
                <a:lnTo>
                  <a:pt x="77" y="25"/>
                </a:lnTo>
                <a:lnTo>
                  <a:pt x="78" y="24"/>
                </a:lnTo>
                <a:lnTo>
                  <a:pt x="79" y="23"/>
                </a:lnTo>
                <a:lnTo>
                  <a:pt x="80" y="23"/>
                </a:lnTo>
                <a:lnTo>
                  <a:pt x="81" y="23"/>
                </a:lnTo>
                <a:lnTo>
                  <a:pt x="81" y="24"/>
                </a:lnTo>
                <a:lnTo>
                  <a:pt x="82" y="25"/>
                </a:lnTo>
                <a:lnTo>
                  <a:pt x="81" y="25"/>
                </a:lnTo>
                <a:lnTo>
                  <a:pt x="81" y="26"/>
                </a:lnTo>
                <a:lnTo>
                  <a:pt x="81" y="27"/>
                </a:lnTo>
                <a:lnTo>
                  <a:pt x="81" y="28"/>
                </a:lnTo>
                <a:lnTo>
                  <a:pt x="82" y="29"/>
                </a:lnTo>
                <a:lnTo>
                  <a:pt x="82" y="30"/>
                </a:lnTo>
                <a:lnTo>
                  <a:pt x="83" y="30"/>
                </a:lnTo>
                <a:lnTo>
                  <a:pt x="83" y="31"/>
                </a:lnTo>
                <a:lnTo>
                  <a:pt x="83" y="32"/>
                </a:lnTo>
                <a:lnTo>
                  <a:pt x="83" y="33"/>
                </a:lnTo>
                <a:lnTo>
                  <a:pt x="84" y="34"/>
                </a:lnTo>
                <a:lnTo>
                  <a:pt x="85" y="34"/>
                </a:lnTo>
                <a:lnTo>
                  <a:pt x="85" y="35"/>
                </a:lnTo>
                <a:lnTo>
                  <a:pt x="85" y="36"/>
                </a:lnTo>
                <a:lnTo>
                  <a:pt x="82" y="36"/>
                </a:lnTo>
                <a:lnTo>
                  <a:pt x="80" y="38"/>
                </a:lnTo>
                <a:lnTo>
                  <a:pt x="80" y="40"/>
                </a:lnTo>
                <a:lnTo>
                  <a:pt x="79" y="41"/>
                </a:lnTo>
                <a:lnTo>
                  <a:pt x="77" y="44"/>
                </a:lnTo>
                <a:lnTo>
                  <a:pt x="76" y="46"/>
                </a:lnTo>
                <a:lnTo>
                  <a:pt x="75" y="47"/>
                </a:lnTo>
                <a:lnTo>
                  <a:pt x="76" y="47"/>
                </a:lnTo>
                <a:lnTo>
                  <a:pt x="80" y="45"/>
                </a:lnTo>
                <a:lnTo>
                  <a:pt x="81" y="44"/>
                </a:lnTo>
                <a:lnTo>
                  <a:pt x="83" y="44"/>
                </a:lnTo>
                <a:lnTo>
                  <a:pt x="84" y="44"/>
                </a:lnTo>
                <a:lnTo>
                  <a:pt x="86" y="43"/>
                </a:lnTo>
                <a:lnTo>
                  <a:pt x="87" y="43"/>
                </a:lnTo>
                <a:lnTo>
                  <a:pt x="88" y="43"/>
                </a:lnTo>
                <a:lnTo>
                  <a:pt x="88" y="44"/>
                </a:lnTo>
                <a:lnTo>
                  <a:pt x="88" y="46"/>
                </a:lnTo>
                <a:lnTo>
                  <a:pt x="89" y="46"/>
                </a:lnTo>
                <a:lnTo>
                  <a:pt x="90" y="47"/>
                </a:lnTo>
                <a:lnTo>
                  <a:pt x="91" y="47"/>
                </a:lnTo>
                <a:lnTo>
                  <a:pt x="91" y="48"/>
                </a:lnTo>
                <a:lnTo>
                  <a:pt x="92" y="48"/>
                </a:lnTo>
                <a:lnTo>
                  <a:pt x="93" y="49"/>
                </a:lnTo>
                <a:lnTo>
                  <a:pt x="94" y="49"/>
                </a:lnTo>
                <a:lnTo>
                  <a:pt x="93" y="49"/>
                </a:lnTo>
                <a:lnTo>
                  <a:pt x="93" y="50"/>
                </a:lnTo>
                <a:lnTo>
                  <a:pt x="92" y="50"/>
                </a:lnTo>
                <a:lnTo>
                  <a:pt x="92" y="51"/>
                </a:lnTo>
                <a:lnTo>
                  <a:pt x="92" y="52"/>
                </a:lnTo>
                <a:lnTo>
                  <a:pt x="91" y="52"/>
                </a:lnTo>
                <a:lnTo>
                  <a:pt x="90" y="52"/>
                </a:lnTo>
                <a:lnTo>
                  <a:pt x="90" y="53"/>
                </a:lnTo>
                <a:lnTo>
                  <a:pt x="91" y="54"/>
                </a:lnTo>
                <a:close/>
              </a:path>
            </a:pathLst>
          </a:custGeom>
          <a:solidFill>
            <a:srgbClr val="E9FFB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27" name="Freeform 296"/>
          <p:cNvSpPr>
            <a:spLocks/>
          </p:cNvSpPr>
          <p:nvPr/>
        </p:nvSpPr>
        <p:spPr bwMode="auto">
          <a:xfrm>
            <a:off x="1110162" y="5514412"/>
            <a:ext cx="206403" cy="157631"/>
          </a:xfrm>
          <a:custGeom>
            <a:avLst/>
            <a:gdLst>
              <a:gd name="T0" fmla="*/ 64 w 208"/>
              <a:gd name="T1" fmla="*/ 65 h 167"/>
              <a:gd name="T2" fmla="*/ 73 w 208"/>
              <a:gd name="T3" fmla="*/ 62 h 167"/>
              <a:gd name="T4" fmla="*/ 83 w 208"/>
              <a:gd name="T5" fmla="*/ 61 h 167"/>
              <a:gd name="T6" fmla="*/ 84 w 208"/>
              <a:gd name="T7" fmla="*/ 73 h 167"/>
              <a:gd name="T8" fmla="*/ 87 w 208"/>
              <a:gd name="T9" fmla="*/ 85 h 167"/>
              <a:gd name="T10" fmla="*/ 95 w 208"/>
              <a:gd name="T11" fmla="*/ 90 h 167"/>
              <a:gd name="T12" fmla="*/ 107 w 208"/>
              <a:gd name="T13" fmla="*/ 94 h 167"/>
              <a:gd name="T14" fmla="*/ 118 w 208"/>
              <a:gd name="T15" fmla="*/ 96 h 167"/>
              <a:gd name="T16" fmla="*/ 123 w 208"/>
              <a:gd name="T17" fmla="*/ 95 h 167"/>
              <a:gd name="T18" fmla="*/ 130 w 208"/>
              <a:gd name="T19" fmla="*/ 93 h 167"/>
              <a:gd name="T20" fmla="*/ 137 w 208"/>
              <a:gd name="T21" fmla="*/ 85 h 167"/>
              <a:gd name="T22" fmla="*/ 139 w 208"/>
              <a:gd name="T23" fmla="*/ 80 h 167"/>
              <a:gd name="T24" fmla="*/ 144 w 208"/>
              <a:gd name="T25" fmla="*/ 73 h 167"/>
              <a:gd name="T26" fmla="*/ 150 w 208"/>
              <a:gd name="T27" fmla="*/ 64 h 167"/>
              <a:gd name="T28" fmla="*/ 154 w 208"/>
              <a:gd name="T29" fmla="*/ 51 h 167"/>
              <a:gd name="T30" fmla="*/ 163 w 208"/>
              <a:gd name="T31" fmla="*/ 39 h 167"/>
              <a:gd name="T32" fmla="*/ 173 w 208"/>
              <a:gd name="T33" fmla="*/ 25 h 167"/>
              <a:gd name="T34" fmla="*/ 188 w 208"/>
              <a:gd name="T35" fmla="*/ 19 h 167"/>
              <a:gd name="T36" fmla="*/ 206 w 208"/>
              <a:gd name="T37" fmla="*/ 3 h 167"/>
              <a:gd name="T38" fmla="*/ 203 w 208"/>
              <a:gd name="T39" fmla="*/ 17 h 167"/>
              <a:gd name="T40" fmla="*/ 195 w 208"/>
              <a:gd name="T41" fmla="*/ 29 h 167"/>
              <a:gd name="T42" fmla="*/ 188 w 208"/>
              <a:gd name="T43" fmla="*/ 40 h 167"/>
              <a:gd name="T44" fmla="*/ 178 w 208"/>
              <a:gd name="T45" fmla="*/ 54 h 167"/>
              <a:gd name="T46" fmla="*/ 175 w 208"/>
              <a:gd name="T47" fmla="*/ 66 h 167"/>
              <a:gd name="T48" fmla="*/ 174 w 208"/>
              <a:gd name="T49" fmla="*/ 74 h 167"/>
              <a:gd name="T50" fmla="*/ 164 w 208"/>
              <a:gd name="T51" fmla="*/ 68 h 167"/>
              <a:gd name="T52" fmla="*/ 168 w 208"/>
              <a:gd name="T53" fmla="*/ 76 h 167"/>
              <a:gd name="T54" fmla="*/ 164 w 208"/>
              <a:gd name="T55" fmla="*/ 87 h 167"/>
              <a:gd name="T56" fmla="*/ 176 w 208"/>
              <a:gd name="T57" fmla="*/ 91 h 167"/>
              <a:gd name="T58" fmla="*/ 189 w 208"/>
              <a:gd name="T59" fmla="*/ 92 h 167"/>
              <a:gd name="T60" fmla="*/ 190 w 208"/>
              <a:gd name="T61" fmla="*/ 100 h 167"/>
              <a:gd name="T62" fmla="*/ 187 w 208"/>
              <a:gd name="T63" fmla="*/ 107 h 167"/>
              <a:gd name="T64" fmla="*/ 177 w 208"/>
              <a:gd name="T65" fmla="*/ 113 h 167"/>
              <a:gd name="T66" fmla="*/ 171 w 208"/>
              <a:gd name="T67" fmla="*/ 119 h 167"/>
              <a:gd name="T68" fmla="*/ 164 w 208"/>
              <a:gd name="T69" fmla="*/ 115 h 167"/>
              <a:gd name="T70" fmla="*/ 169 w 208"/>
              <a:gd name="T71" fmla="*/ 123 h 167"/>
              <a:gd name="T72" fmla="*/ 164 w 208"/>
              <a:gd name="T73" fmla="*/ 131 h 167"/>
              <a:gd name="T74" fmla="*/ 158 w 208"/>
              <a:gd name="T75" fmla="*/ 132 h 167"/>
              <a:gd name="T76" fmla="*/ 158 w 208"/>
              <a:gd name="T77" fmla="*/ 138 h 167"/>
              <a:gd name="T78" fmla="*/ 161 w 208"/>
              <a:gd name="T79" fmla="*/ 147 h 167"/>
              <a:gd name="T80" fmla="*/ 149 w 208"/>
              <a:gd name="T81" fmla="*/ 151 h 167"/>
              <a:gd name="T82" fmla="*/ 138 w 208"/>
              <a:gd name="T83" fmla="*/ 161 h 167"/>
              <a:gd name="T84" fmla="*/ 126 w 208"/>
              <a:gd name="T85" fmla="*/ 167 h 167"/>
              <a:gd name="T86" fmla="*/ 119 w 208"/>
              <a:gd name="T87" fmla="*/ 167 h 167"/>
              <a:gd name="T88" fmla="*/ 104 w 208"/>
              <a:gd name="T89" fmla="*/ 164 h 167"/>
              <a:gd name="T90" fmla="*/ 94 w 208"/>
              <a:gd name="T91" fmla="*/ 167 h 167"/>
              <a:gd name="T92" fmla="*/ 76 w 208"/>
              <a:gd name="T93" fmla="*/ 165 h 167"/>
              <a:gd name="T94" fmla="*/ 65 w 208"/>
              <a:gd name="T95" fmla="*/ 161 h 167"/>
              <a:gd name="T96" fmla="*/ 54 w 208"/>
              <a:gd name="T97" fmla="*/ 156 h 167"/>
              <a:gd name="T98" fmla="*/ 50 w 208"/>
              <a:gd name="T99" fmla="*/ 145 h 167"/>
              <a:gd name="T100" fmla="*/ 60 w 208"/>
              <a:gd name="T101" fmla="*/ 137 h 167"/>
              <a:gd name="T102" fmla="*/ 55 w 208"/>
              <a:gd name="T103" fmla="*/ 128 h 167"/>
              <a:gd name="T104" fmla="*/ 42 w 208"/>
              <a:gd name="T105" fmla="*/ 126 h 167"/>
              <a:gd name="T106" fmla="*/ 37 w 208"/>
              <a:gd name="T107" fmla="*/ 121 h 167"/>
              <a:gd name="T108" fmla="*/ 27 w 208"/>
              <a:gd name="T109" fmla="*/ 123 h 167"/>
              <a:gd name="T110" fmla="*/ 22 w 208"/>
              <a:gd name="T111" fmla="*/ 122 h 167"/>
              <a:gd name="T112" fmla="*/ 22 w 208"/>
              <a:gd name="T113" fmla="*/ 136 h 167"/>
              <a:gd name="T114" fmla="*/ 17 w 208"/>
              <a:gd name="T115" fmla="*/ 144 h 167"/>
              <a:gd name="T116" fmla="*/ 7 w 208"/>
              <a:gd name="T117" fmla="*/ 138 h 167"/>
              <a:gd name="T118" fmla="*/ 1 w 208"/>
              <a:gd name="T119" fmla="*/ 126 h 167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08"/>
              <a:gd name="T181" fmla="*/ 0 h 167"/>
              <a:gd name="T182" fmla="*/ 208 w 208"/>
              <a:gd name="T183" fmla="*/ 167 h 167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08" h="167">
                <a:moveTo>
                  <a:pt x="61" y="54"/>
                </a:moveTo>
                <a:lnTo>
                  <a:pt x="62" y="54"/>
                </a:lnTo>
                <a:lnTo>
                  <a:pt x="62" y="55"/>
                </a:lnTo>
                <a:lnTo>
                  <a:pt x="61" y="55"/>
                </a:lnTo>
                <a:lnTo>
                  <a:pt x="62" y="55"/>
                </a:lnTo>
                <a:lnTo>
                  <a:pt x="62" y="56"/>
                </a:lnTo>
                <a:lnTo>
                  <a:pt x="63" y="56"/>
                </a:lnTo>
                <a:lnTo>
                  <a:pt x="63" y="57"/>
                </a:lnTo>
                <a:lnTo>
                  <a:pt x="63" y="58"/>
                </a:lnTo>
                <a:lnTo>
                  <a:pt x="64" y="60"/>
                </a:lnTo>
                <a:lnTo>
                  <a:pt x="63" y="61"/>
                </a:lnTo>
                <a:lnTo>
                  <a:pt x="63" y="62"/>
                </a:lnTo>
                <a:lnTo>
                  <a:pt x="64" y="62"/>
                </a:lnTo>
                <a:lnTo>
                  <a:pt x="64" y="63"/>
                </a:lnTo>
                <a:lnTo>
                  <a:pt x="64" y="64"/>
                </a:lnTo>
                <a:lnTo>
                  <a:pt x="64" y="65"/>
                </a:lnTo>
                <a:lnTo>
                  <a:pt x="64" y="66"/>
                </a:lnTo>
                <a:lnTo>
                  <a:pt x="65" y="66"/>
                </a:lnTo>
                <a:lnTo>
                  <a:pt x="65" y="67"/>
                </a:lnTo>
                <a:lnTo>
                  <a:pt x="65" y="68"/>
                </a:lnTo>
                <a:lnTo>
                  <a:pt x="66" y="68"/>
                </a:lnTo>
                <a:lnTo>
                  <a:pt x="67" y="68"/>
                </a:lnTo>
                <a:lnTo>
                  <a:pt x="68" y="68"/>
                </a:lnTo>
                <a:lnTo>
                  <a:pt x="68" y="67"/>
                </a:lnTo>
                <a:lnTo>
                  <a:pt x="69" y="67"/>
                </a:lnTo>
                <a:lnTo>
                  <a:pt x="69" y="66"/>
                </a:lnTo>
                <a:lnTo>
                  <a:pt x="70" y="66"/>
                </a:lnTo>
                <a:lnTo>
                  <a:pt x="70" y="65"/>
                </a:lnTo>
                <a:lnTo>
                  <a:pt x="70" y="64"/>
                </a:lnTo>
                <a:lnTo>
                  <a:pt x="71" y="63"/>
                </a:lnTo>
                <a:lnTo>
                  <a:pt x="72" y="62"/>
                </a:lnTo>
                <a:lnTo>
                  <a:pt x="73" y="62"/>
                </a:lnTo>
                <a:lnTo>
                  <a:pt x="73" y="61"/>
                </a:lnTo>
                <a:lnTo>
                  <a:pt x="74" y="61"/>
                </a:lnTo>
                <a:lnTo>
                  <a:pt x="75" y="61"/>
                </a:lnTo>
                <a:lnTo>
                  <a:pt x="76" y="61"/>
                </a:lnTo>
                <a:lnTo>
                  <a:pt x="76" y="60"/>
                </a:lnTo>
                <a:lnTo>
                  <a:pt x="77" y="60"/>
                </a:lnTo>
                <a:lnTo>
                  <a:pt x="77" y="61"/>
                </a:lnTo>
                <a:lnTo>
                  <a:pt x="78" y="61"/>
                </a:lnTo>
                <a:lnTo>
                  <a:pt x="79" y="61"/>
                </a:lnTo>
                <a:lnTo>
                  <a:pt x="80" y="61"/>
                </a:lnTo>
                <a:lnTo>
                  <a:pt x="81" y="61"/>
                </a:lnTo>
                <a:lnTo>
                  <a:pt x="82" y="61"/>
                </a:lnTo>
                <a:lnTo>
                  <a:pt x="83" y="61"/>
                </a:lnTo>
                <a:lnTo>
                  <a:pt x="83" y="62"/>
                </a:lnTo>
                <a:lnTo>
                  <a:pt x="84" y="62"/>
                </a:lnTo>
                <a:lnTo>
                  <a:pt x="84" y="63"/>
                </a:lnTo>
                <a:lnTo>
                  <a:pt x="85" y="63"/>
                </a:lnTo>
                <a:lnTo>
                  <a:pt x="85" y="64"/>
                </a:lnTo>
                <a:lnTo>
                  <a:pt x="85" y="65"/>
                </a:lnTo>
                <a:lnTo>
                  <a:pt x="84" y="65"/>
                </a:lnTo>
                <a:lnTo>
                  <a:pt x="83" y="65"/>
                </a:lnTo>
                <a:lnTo>
                  <a:pt x="83" y="66"/>
                </a:lnTo>
                <a:lnTo>
                  <a:pt x="84" y="66"/>
                </a:lnTo>
                <a:lnTo>
                  <a:pt x="84" y="67"/>
                </a:lnTo>
                <a:lnTo>
                  <a:pt x="84" y="68"/>
                </a:lnTo>
                <a:lnTo>
                  <a:pt x="85" y="68"/>
                </a:lnTo>
                <a:lnTo>
                  <a:pt x="85" y="69"/>
                </a:lnTo>
                <a:lnTo>
                  <a:pt x="84" y="72"/>
                </a:lnTo>
                <a:lnTo>
                  <a:pt x="84" y="73"/>
                </a:lnTo>
                <a:lnTo>
                  <a:pt x="83" y="74"/>
                </a:lnTo>
                <a:lnTo>
                  <a:pt x="83" y="75"/>
                </a:lnTo>
                <a:lnTo>
                  <a:pt x="83" y="76"/>
                </a:lnTo>
                <a:lnTo>
                  <a:pt x="83" y="77"/>
                </a:lnTo>
                <a:lnTo>
                  <a:pt x="83" y="78"/>
                </a:lnTo>
                <a:lnTo>
                  <a:pt x="83" y="79"/>
                </a:lnTo>
                <a:lnTo>
                  <a:pt x="83" y="80"/>
                </a:lnTo>
                <a:lnTo>
                  <a:pt x="83" y="81"/>
                </a:lnTo>
                <a:lnTo>
                  <a:pt x="84" y="81"/>
                </a:lnTo>
                <a:lnTo>
                  <a:pt x="84" y="82"/>
                </a:lnTo>
                <a:lnTo>
                  <a:pt x="85" y="83"/>
                </a:lnTo>
                <a:lnTo>
                  <a:pt x="85" y="84"/>
                </a:lnTo>
                <a:lnTo>
                  <a:pt x="86" y="84"/>
                </a:lnTo>
                <a:lnTo>
                  <a:pt x="87" y="85"/>
                </a:lnTo>
                <a:lnTo>
                  <a:pt x="88" y="85"/>
                </a:lnTo>
                <a:lnTo>
                  <a:pt x="89" y="85"/>
                </a:lnTo>
                <a:lnTo>
                  <a:pt x="89" y="86"/>
                </a:lnTo>
                <a:lnTo>
                  <a:pt x="90" y="86"/>
                </a:lnTo>
                <a:lnTo>
                  <a:pt x="91" y="86"/>
                </a:lnTo>
                <a:lnTo>
                  <a:pt x="92" y="86"/>
                </a:lnTo>
                <a:lnTo>
                  <a:pt x="93" y="86"/>
                </a:lnTo>
                <a:lnTo>
                  <a:pt x="93" y="87"/>
                </a:lnTo>
                <a:lnTo>
                  <a:pt x="94" y="87"/>
                </a:lnTo>
                <a:lnTo>
                  <a:pt x="93" y="87"/>
                </a:lnTo>
                <a:lnTo>
                  <a:pt x="93" y="88"/>
                </a:lnTo>
                <a:lnTo>
                  <a:pt x="94" y="88"/>
                </a:lnTo>
                <a:lnTo>
                  <a:pt x="94" y="89"/>
                </a:lnTo>
                <a:lnTo>
                  <a:pt x="95" y="89"/>
                </a:lnTo>
                <a:lnTo>
                  <a:pt x="95" y="90"/>
                </a:lnTo>
                <a:lnTo>
                  <a:pt x="96" y="90"/>
                </a:lnTo>
                <a:lnTo>
                  <a:pt x="97" y="90"/>
                </a:lnTo>
                <a:lnTo>
                  <a:pt x="97" y="91"/>
                </a:lnTo>
                <a:lnTo>
                  <a:pt x="98" y="91"/>
                </a:lnTo>
                <a:lnTo>
                  <a:pt x="98" y="92"/>
                </a:lnTo>
                <a:lnTo>
                  <a:pt x="98" y="93"/>
                </a:lnTo>
                <a:lnTo>
                  <a:pt x="100" y="93"/>
                </a:lnTo>
                <a:lnTo>
                  <a:pt x="101" y="93"/>
                </a:lnTo>
                <a:lnTo>
                  <a:pt x="102" y="93"/>
                </a:lnTo>
                <a:lnTo>
                  <a:pt x="103" y="93"/>
                </a:lnTo>
                <a:lnTo>
                  <a:pt x="104" y="93"/>
                </a:lnTo>
                <a:lnTo>
                  <a:pt x="105" y="93"/>
                </a:lnTo>
                <a:lnTo>
                  <a:pt x="105" y="94"/>
                </a:lnTo>
                <a:lnTo>
                  <a:pt x="106" y="94"/>
                </a:lnTo>
                <a:lnTo>
                  <a:pt x="107" y="94"/>
                </a:lnTo>
                <a:lnTo>
                  <a:pt x="107" y="95"/>
                </a:lnTo>
                <a:lnTo>
                  <a:pt x="108" y="95"/>
                </a:lnTo>
                <a:lnTo>
                  <a:pt x="109" y="95"/>
                </a:lnTo>
                <a:lnTo>
                  <a:pt x="110" y="95"/>
                </a:lnTo>
                <a:lnTo>
                  <a:pt x="110" y="96"/>
                </a:lnTo>
                <a:lnTo>
                  <a:pt x="111" y="96"/>
                </a:lnTo>
                <a:lnTo>
                  <a:pt x="112" y="96"/>
                </a:lnTo>
                <a:lnTo>
                  <a:pt x="113" y="96"/>
                </a:lnTo>
                <a:lnTo>
                  <a:pt x="113" y="95"/>
                </a:lnTo>
                <a:lnTo>
                  <a:pt x="114" y="95"/>
                </a:lnTo>
                <a:lnTo>
                  <a:pt x="115" y="95"/>
                </a:lnTo>
                <a:lnTo>
                  <a:pt x="116" y="95"/>
                </a:lnTo>
                <a:lnTo>
                  <a:pt x="117" y="95"/>
                </a:lnTo>
                <a:lnTo>
                  <a:pt x="117" y="96"/>
                </a:lnTo>
                <a:lnTo>
                  <a:pt x="118" y="96"/>
                </a:lnTo>
                <a:lnTo>
                  <a:pt x="118" y="97"/>
                </a:lnTo>
                <a:lnTo>
                  <a:pt x="119" y="97"/>
                </a:lnTo>
                <a:lnTo>
                  <a:pt x="120" y="97"/>
                </a:lnTo>
                <a:lnTo>
                  <a:pt x="121" y="97"/>
                </a:lnTo>
                <a:lnTo>
                  <a:pt x="121" y="96"/>
                </a:lnTo>
                <a:lnTo>
                  <a:pt x="121" y="95"/>
                </a:lnTo>
                <a:lnTo>
                  <a:pt x="121" y="94"/>
                </a:lnTo>
                <a:lnTo>
                  <a:pt x="122" y="94"/>
                </a:lnTo>
                <a:lnTo>
                  <a:pt x="122" y="93"/>
                </a:lnTo>
                <a:lnTo>
                  <a:pt x="123" y="93"/>
                </a:lnTo>
                <a:lnTo>
                  <a:pt x="124" y="93"/>
                </a:lnTo>
                <a:lnTo>
                  <a:pt x="124" y="94"/>
                </a:lnTo>
                <a:lnTo>
                  <a:pt x="123" y="94"/>
                </a:lnTo>
                <a:lnTo>
                  <a:pt x="123" y="95"/>
                </a:lnTo>
                <a:lnTo>
                  <a:pt x="123" y="96"/>
                </a:lnTo>
                <a:lnTo>
                  <a:pt x="124" y="96"/>
                </a:lnTo>
                <a:lnTo>
                  <a:pt x="124" y="97"/>
                </a:lnTo>
                <a:lnTo>
                  <a:pt x="125" y="97"/>
                </a:lnTo>
                <a:lnTo>
                  <a:pt x="125" y="96"/>
                </a:lnTo>
                <a:lnTo>
                  <a:pt x="126" y="96"/>
                </a:lnTo>
                <a:lnTo>
                  <a:pt x="126" y="97"/>
                </a:lnTo>
                <a:lnTo>
                  <a:pt x="127" y="97"/>
                </a:lnTo>
                <a:lnTo>
                  <a:pt x="127" y="96"/>
                </a:lnTo>
                <a:lnTo>
                  <a:pt x="127" y="95"/>
                </a:lnTo>
                <a:lnTo>
                  <a:pt x="127" y="94"/>
                </a:lnTo>
                <a:lnTo>
                  <a:pt x="128" y="94"/>
                </a:lnTo>
                <a:lnTo>
                  <a:pt x="129" y="94"/>
                </a:lnTo>
                <a:lnTo>
                  <a:pt x="129" y="93"/>
                </a:lnTo>
                <a:lnTo>
                  <a:pt x="130" y="93"/>
                </a:lnTo>
                <a:lnTo>
                  <a:pt x="131" y="93"/>
                </a:lnTo>
                <a:lnTo>
                  <a:pt x="131" y="92"/>
                </a:lnTo>
                <a:lnTo>
                  <a:pt x="131" y="91"/>
                </a:lnTo>
                <a:lnTo>
                  <a:pt x="132" y="91"/>
                </a:lnTo>
                <a:lnTo>
                  <a:pt x="132" y="90"/>
                </a:lnTo>
                <a:lnTo>
                  <a:pt x="133" y="90"/>
                </a:lnTo>
                <a:lnTo>
                  <a:pt x="134" y="90"/>
                </a:lnTo>
                <a:lnTo>
                  <a:pt x="134" y="89"/>
                </a:lnTo>
                <a:lnTo>
                  <a:pt x="135" y="89"/>
                </a:lnTo>
                <a:lnTo>
                  <a:pt x="136" y="89"/>
                </a:lnTo>
                <a:lnTo>
                  <a:pt x="137" y="89"/>
                </a:lnTo>
                <a:lnTo>
                  <a:pt x="137" y="88"/>
                </a:lnTo>
                <a:lnTo>
                  <a:pt x="137" y="87"/>
                </a:lnTo>
                <a:lnTo>
                  <a:pt x="137" y="86"/>
                </a:lnTo>
                <a:lnTo>
                  <a:pt x="137" y="85"/>
                </a:lnTo>
                <a:lnTo>
                  <a:pt x="137" y="84"/>
                </a:lnTo>
                <a:lnTo>
                  <a:pt x="138" y="84"/>
                </a:lnTo>
                <a:lnTo>
                  <a:pt x="139" y="84"/>
                </a:lnTo>
                <a:lnTo>
                  <a:pt x="139" y="83"/>
                </a:lnTo>
                <a:lnTo>
                  <a:pt x="139" y="82"/>
                </a:lnTo>
                <a:lnTo>
                  <a:pt x="139" y="81"/>
                </a:lnTo>
                <a:lnTo>
                  <a:pt x="140" y="81"/>
                </a:lnTo>
                <a:lnTo>
                  <a:pt x="140" y="82"/>
                </a:lnTo>
                <a:lnTo>
                  <a:pt x="141" y="82"/>
                </a:lnTo>
                <a:lnTo>
                  <a:pt x="141" y="81"/>
                </a:lnTo>
                <a:lnTo>
                  <a:pt x="142" y="81"/>
                </a:lnTo>
                <a:lnTo>
                  <a:pt x="141" y="81"/>
                </a:lnTo>
                <a:lnTo>
                  <a:pt x="140" y="81"/>
                </a:lnTo>
                <a:lnTo>
                  <a:pt x="139" y="81"/>
                </a:lnTo>
                <a:lnTo>
                  <a:pt x="139" y="80"/>
                </a:lnTo>
                <a:lnTo>
                  <a:pt x="139" y="79"/>
                </a:lnTo>
                <a:lnTo>
                  <a:pt x="140" y="79"/>
                </a:lnTo>
                <a:lnTo>
                  <a:pt x="141" y="79"/>
                </a:lnTo>
                <a:lnTo>
                  <a:pt x="142" y="79"/>
                </a:lnTo>
                <a:lnTo>
                  <a:pt x="142" y="80"/>
                </a:lnTo>
                <a:lnTo>
                  <a:pt x="143" y="80"/>
                </a:lnTo>
                <a:lnTo>
                  <a:pt x="143" y="79"/>
                </a:lnTo>
                <a:lnTo>
                  <a:pt x="144" y="79"/>
                </a:lnTo>
                <a:lnTo>
                  <a:pt x="144" y="78"/>
                </a:lnTo>
                <a:lnTo>
                  <a:pt x="143" y="78"/>
                </a:lnTo>
                <a:lnTo>
                  <a:pt x="143" y="77"/>
                </a:lnTo>
                <a:lnTo>
                  <a:pt x="143" y="76"/>
                </a:lnTo>
                <a:lnTo>
                  <a:pt x="143" y="75"/>
                </a:lnTo>
                <a:lnTo>
                  <a:pt x="143" y="74"/>
                </a:lnTo>
                <a:lnTo>
                  <a:pt x="143" y="73"/>
                </a:lnTo>
                <a:lnTo>
                  <a:pt x="144" y="73"/>
                </a:lnTo>
                <a:lnTo>
                  <a:pt x="144" y="72"/>
                </a:lnTo>
                <a:lnTo>
                  <a:pt x="145" y="72"/>
                </a:lnTo>
                <a:lnTo>
                  <a:pt x="145" y="71"/>
                </a:lnTo>
                <a:lnTo>
                  <a:pt x="145" y="70"/>
                </a:lnTo>
                <a:lnTo>
                  <a:pt x="145" y="69"/>
                </a:lnTo>
                <a:lnTo>
                  <a:pt x="145" y="68"/>
                </a:lnTo>
                <a:lnTo>
                  <a:pt x="146" y="68"/>
                </a:lnTo>
                <a:lnTo>
                  <a:pt x="146" y="67"/>
                </a:lnTo>
                <a:lnTo>
                  <a:pt x="147" y="67"/>
                </a:lnTo>
                <a:lnTo>
                  <a:pt x="148" y="67"/>
                </a:lnTo>
                <a:lnTo>
                  <a:pt x="148" y="66"/>
                </a:lnTo>
                <a:lnTo>
                  <a:pt x="149" y="66"/>
                </a:lnTo>
                <a:lnTo>
                  <a:pt x="149" y="65"/>
                </a:lnTo>
                <a:lnTo>
                  <a:pt x="150" y="65"/>
                </a:lnTo>
                <a:lnTo>
                  <a:pt x="150" y="64"/>
                </a:lnTo>
                <a:lnTo>
                  <a:pt x="151" y="64"/>
                </a:lnTo>
                <a:lnTo>
                  <a:pt x="151" y="63"/>
                </a:lnTo>
                <a:lnTo>
                  <a:pt x="151" y="62"/>
                </a:lnTo>
                <a:lnTo>
                  <a:pt x="152" y="62"/>
                </a:lnTo>
                <a:lnTo>
                  <a:pt x="152" y="61"/>
                </a:lnTo>
                <a:lnTo>
                  <a:pt x="151" y="61"/>
                </a:lnTo>
                <a:lnTo>
                  <a:pt x="152" y="61"/>
                </a:lnTo>
                <a:lnTo>
                  <a:pt x="152" y="58"/>
                </a:lnTo>
                <a:lnTo>
                  <a:pt x="152" y="57"/>
                </a:lnTo>
                <a:lnTo>
                  <a:pt x="153" y="56"/>
                </a:lnTo>
                <a:lnTo>
                  <a:pt x="153" y="55"/>
                </a:lnTo>
                <a:lnTo>
                  <a:pt x="154" y="54"/>
                </a:lnTo>
                <a:lnTo>
                  <a:pt x="154" y="53"/>
                </a:lnTo>
                <a:lnTo>
                  <a:pt x="154" y="52"/>
                </a:lnTo>
                <a:lnTo>
                  <a:pt x="154" y="51"/>
                </a:lnTo>
                <a:lnTo>
                  <a:pt x="155" y="51"/>
                </a:lnTo>
                <a:lnTo>
                  <a:pt x="154" y="50"/>
                </a:lnTo>
                <a:lnTo>
                  <a:pt x="155" y="50"/>
                </a:lnTo>
                <a:lnTo>
                  <a:pt x="155" y="49"/>
                </a:lnTo>
                <a:lnTo>
                  <a:pt x="156" y="49"/>
                </a:lnTo>
                <a:lnTo>
                  <a:pt x="157" y="48"/>
                </a:lnTo>
                <a:lnTo>
                  <a:pt x="158" y="46"/>
                </a:lnTo>
                <a:lnTo>
                  <a:pt x="158" y="45"/>
                </a:lnTo>
                <a:lnTo>
                  <a:pt x="158" y="44"/>
                </a:lnTo>
                <a:lnTo>
                  <a:pt x="158" y="43"/>
                </a:lnTo>
                <a:lnTo>
                  <a:pt x="159" y="43"/>
                </a:lnTo>
                <a:lnTo>
                  <a:pt x="159" y="42"/>
                </a:lnTo>
                <a:lnTo>
                  <a:pt x="160" y="42"/>
                </a:lnTo>
                <a:lnTo>
                  <a:pt x="160" y="41"/>
                </a:lnTo>
                <a:lnTo>
                  <a:pt x="162" y="40"/>
                </a:lnTo>
                <a:lnTo>
                  <a:pt x="163" y="40"/>
                </a:lnTo>
                <a:lnTo>
                  <a:pt x="163" y="39"/>
                </a:lnTo>
                <a:lnTo>
                  <a:pt x="164" y="38"/>
                </a:lnTo>
                <a:lnTo>
                  <a:pt x="164" y="36"/>
                </a:lnTo>
                <a:lnTo>
                  <a:pt x="165" y="35"/>
                </a:lnTo>
                <a:lnTo>
                  <a:pt x="166" y="34"/>
                </a:lnTo>
                <a:lnTo>
                  <a:pt x="167" y="33"/>
                </a:lnTo>
                <a:lnTo>
                  <a:pt x="168" y="32"/>
                </a:lnTo>
                <a:lnTo>
                  <a:pt x="169" y="32"/>
                </a:lnTo>
                <a:lnTo>
                  <a:pt x="169" y="31"/>
                </a:lnTo>
                <a:lnTo>
                  <a:pt x="169" y="30"/>
                </a:lnTo>
                <a:lnTo>
                  <a:pt x="170" y="30"/>
                </a:lnTo>
                <a:lnTo>
                  <a:pt x="170" y="29"/>
                </a:lnTo>
                <a:lnTo>
                  <a:pt x="171" y="28"/>
                </a:lnTo>
                <a:lnTo>
                  <a:pt x="172" y="27"/>
                </a:lnTo>
                <a:lnTo>
                  <a:pt x="173" y="26"/>
                </a:lnTo>
                <a:lnTo>
                  <a:pt x="173" y="25"/>
                </a:lnTo>
                <a:lnTo>
                  <a:pt x="174" y="24"/>
                </a:lnTo>
                <a:lnTo>
                  <a:pt x="175" y="24"/>
                </a:lnTo>
                <a:lnTo>
                  <a:pt x="176" y="24"/>
                </a:lnTo>
                <a:lnTo>
                  <a:pt x="177" y="23"/>
                </a:lnTo>
                <a:lnTo>
                  <a:pt x="178" y="23"/>
                </a:lnTo>
                <a:lnTo>
                  <a:pt x="179" y="22"/>
                </a:lnTo>
                <a:lnTo>
                  <a:pt x="180" y="22"/>
                </a:lnTo>
                <a:lnTo>
                  <a:pt x="181" y="21"/>
                </a:lnTo>
                <a:lnTo>
                  <a:pt x="182" y="21"/>
                </a:lnTo>
                <a:lnTo>
                  <a:pt x="183" y="20"/>
                </a:lnTo>
                <a:lnTo>
                  <a:pt x="183" y="19"/>
                </a:lnTo>
                <a:lnTo>
                  <a:pt x="184" y="20"/>
                </a:lnTo>
                <a:lnTo>
                  <a:pt x="185" y="19"/>
                </a:lnTo>
                <a:lnTo>
                  <a:pt x="186" y="19"/>
                </a:lnTo>
                <a:lnTo>
                  <a:pt x="187" y="19"/>
                </a:lnTo>
                <a:lnTo>
                  <a:pt x="188" y="19"/>
                </a:lnTo>
                <a:lnTo>
                  <a:pt x="189" y="19"/>
                </a:lnTo>
                <a:lnTo>
                  <a:pt x="190" y="19"/>
                </a:lnTo>
                <a:lnTo>
                  <a:pt x="191" y="18"/>
                </a:lnTo>
                <a:lnTo>
                  <a:pt x="192" y="18"/>
                </a:lnTo>
                <a:lnTo>
                  <a:pt x="193" y="17"/>
                </a:lnTo>
                <a:lnTo>
                  <a:pt x="194" y="16"/>
                </a:lnTo>
                <a:lnTo>
                  <a:pt x="195" y="13"/>
                </a:lnTo>
                <a:lnTo>
                  <a:pt x="196" y="11"/>
                </a:lnTo>
                <a:lnTo>
                  <a:pt x="197" y="10"/>
                </a:lnTo>
                <a:lnTo>
                  <a:pt x="198" y="9"/>
                </a:lnTo>
                <a:lnTo>
                  <a:pt x="198" y="8"/>
                </a:lnTo>
                <a:lnTo>
                  <a:pt x="199" y="8"/>
                </a:lnTo>
                <a:lnTo>
                  <a:pt x="202" y="7"/>
                </a:lnTo>
                <a:lnTo>
                  <a:pt x="203" y="6"/>
                </a:lnTo>
                <a:lnTo>
                  <a:pt x="205" y="4"/>
                </a:lnTo>
                <a:lnTo>
                  <a:pt x="206" y="3"/>
                </a:lnTo>
                <a:lnTo>
                  <a:pt x="207" y="1"/>
                </a:lnTo>
                <a:lnTo>
                  <a:pt x="208" y="1"/>
                </a:lnTo>
                <a:lnTo>
                  <a:pt x="208" y="0"/>
                </a:lnTo>
                <a:lnTo>
                  <a:pt x="208" y="1"/>
                </a:lnTo>
                <a:lnTo>
                  <a:pt x="208" y="3"/>
                </a:lnTo>
                <a:lnTo>
                  <a:pt x="208" y="4"/>
                </a:lnTo>
                <a:lnTo>
                  <a:pt x="208" y="5"/>
                </a:lnTo>
                <a:lnTo>
                  <a:pt x="208" y="7"/>
                </a:lnTo>
                <a:lnTo>
                  <a:pt x="208" y="8"/>
                </a:lnTo>
                <a:lnTo>
                  <a:pt x="208" y="9"/>
                </a:lnTo>
                <a:lnTo>
                  <a:pt x="208" y="10"/>
                </a:lnTo>
                <a:lnTo>
                  <a:pt x="208" y="11"/>
                </a:lnTo>
                <a:lnTo>
                  <a:pt x="207" y="12"/>
                </a:lnTo>
                <a:lnTo>
                  <a:pt x="206" y="13"/>
                </a:lnTo>
                <a:lnTo>
                  <a:pt x="205" y="14"/>
                </a:lnTo>
                <a:lnTo>
                  <a:pt x="203" y="17"/>
                </a:lnTo>
                <a:lnTo>
                  <a:pt x="202" y="17"/>
                </a:lnTo>
                <a:lnTo>
                  <a:pt x="202" y="18"/>
                </a:lnTo>
                <a:lnTo>
                  <a:pt x="202" y="19"/>
                </a:lnTo>
                <a:lnTo>
                  <a:pt x="202" y="21"/>
                </a:lnTo>
                <a:lnTo>
                  <a:pt x="202" y="22"/>
                </a:lnTo>
                <a:lnTo>
                  <a:pt x="201" y="22"/>
                </a:lnTo>
                <a:lnTo>
                  <a:pt x="201" y="23"/>
                </a:lnTo>
                <a:lnTo>
                  <a:pt x="201" y="24"/>
                </a:lnTo>
                <a:lnTo>
                  <a:pt x="200" y="25"/>
                </a:lnTo>
                <a:lnTo>
                  <a:pt x="200" y="26"/>
                </a:lnTo>
                <a:lnTo>
                  <a:pt x="200" y="27"/>
                </a:lnTo>
                <a:lnTo>
                  <a:pt x="199" y="27"/>
                </a:lnTo>
                <a:lnTo>
                  <a:pt x="198" y="28"/>
                </a:lnTo>
                <a:lnTo>
                  <a:pt x="197" y="28"/>
                </a:lnTo>
                <a:lnTo>
                  <a:pt x="196" y="29"/>
                </a:lnTo>
                <a:lnTo>
                  <a:pt x="195" y="29"/>
                </a:lnTo>
                <a:lnTo>
                  <a:pt x="195" y="30"/>
                </a:lnTo>
                <a:lnTo>
                  <a:pt x="194" y="31"/>
                </a:lnTo>
                <a:lnTo>
                  <a:pt x="193" y="31"/>
                </a:lnTo>
                <a:lnTo>
                  <a:pt x="193" y="32"/>
                </a:lnTo>
                <a:lnTo>
                  <a:pt x="193" y="33"/>
                </a:lnTo>
                <a:lnTo>
                  <a:pt x="192" y="35"/>
                </a:lnTo>
                <a:lnTo>
                  <a:pt x="192" y="36"/>
                </a:lnTo>
                <a:lnTo>
                  <a:pt x="191" y="36"/>
                </a:lnTo>
                <a:lnTo>
                  <a:pt x="191" y="37"/>
                </a:lnTo>
                <a:lnTo>
                  <a:pt x="190" y="37"/>
                </a:lnTo>
                <a:lnTo>
                  <a:pt x="189" y="37"/>
                </a:lnTo>
                <a:lnTo>
                  <a:pt x="189" y="38"/>
                </a:lnTo>
                <a:lnTo>
                  <a:pt x="189" y="39"/>
                </a:lnTo>
                <a:lnTo>
                  <a:pt x="188" y="39"/>
                </a:lnTo>
                <a:lnTo>
                  <a:pt x="188" y="40"/>
                </a:lnTo>
                <a:lnTo>
                  <a:pt x="187" y="40"/>
                </a:lnTo>
                <a:lnTo>
                  <a:pt x="187" y="42"/>
                </a:lnTo>
                <a:lnTo>
                  <a:pt x="186" y="42"/>
                </a:lnTo>
                <a:lnTo>
                  <a:pt x="186" y="43"/>
                </a:lnTo>
                <a:lnTo>
                  <a:pt x="186" y="44"/>
                </a:lnTo>
                <a:lnTo>
                  <a:pt x="186" y="45"/>
                </a:lnTo>
                <a:lnTo>
                  <a:pt x="186" y="46"/>
                </a:lnTo>
                <a:lnTo>
                  <a:pt x="186" y="47"/>
                </a:lnTo>
                <a:lnTo>
                  <a:pt x="186" y="48"/>
                </a:lnTo>
                <a:lnTo>
                  <a:pt x="185" y="49"/>
                </a:lnTo>
                <a:lnTo>
                  <a:pt x="184" y="49"/>
                </a:lnTo>
                <a:lnTo>
                  <a:pt x="183" y="49"/>
                </a:lnTo>
                <a:lnTo>
                  <a:pt x="183" y="50"/>
                </a:lnTo>
                <a:lnTo>
                  <a:pt x="181" y="52"/>
                </a:lnTo>
                <a:lnTo>
                  <a:pt x="179" y="53"/>
                </a:lnTo>
                <a:lnTo>
                  <a:pt x="179" y="54"/>
                </a:lnTo>
                <a:lnTo>
                  <a:pt x="178" y="54"/>
                </a:lnTo>
                <a:lnTo>
                  <a:pt x="177" y="54"/>
                </a:lnTo>
                <a:lnTo>
                  <a:pt x="177" y="55"/>
                </a:lnTo>
                <a:lnTo>
                  <a:pt x="177" y="56"/>
                </a:lnTo>
                <a:lnTo>
                  <a:pt x="177" y="57"/>
                </a:lnTo>
                <a:lnTo>
                  <a:pt x="177" y="58"/>
                </a:lnTo>
                <a:lnTo>
                  <a:pt x="177" y="59"/>
                </a:lnTo>
                <a:lnTo>
                  <a:pt x="177" y="60"/>
                </a:lnTo>
                <a:lnTo>
                  <a:pt x="176" y="61"/>
                </a:lnTo>
                <a:lnTo>
                  <a:pt x="175" y="61"/>
                </a:lnTo>
                <a:lnTo>
                  <a:pt x="175" y="62"/>
                </a:lnTo>
                <a:lnTo>
                  <a:pt x="176" y="63"/>
                </a:lnTo>
                <a:lnTo>
                  <a:pt x="176" y="64"/>
                </a:lnTo>
                <a:lnTo>
                  <a:pt x="175" y="64"/>
                </a:lnTo>
                <a:lnTo>
                  <a:pt x="175" y="65"/>
                </a:lnTo>
                <a:lnTo>
                  <a:pt x="175" y="66"/>
                </a:lnTo>
                <a:lnTo>
                  <a:pt x="174" y="66"/>
                </a:lnTo>
                <a:lnTo>
                  <a:pt x="174" y="67"/>
                </a:lnTo>
                <a:lnTo>
                  <a:pt x="174" y="68"/>
                </a:lnTo>
                <a:lnTo>
                  <a:pt x="174" y="69"/>
                </a:lnTo>
                <a:lnTo>
                  <a:pt x="174" y="70"/>
                </a:lnTo>
                <a:lnTo>
                  <a:pt x="173" y="70"/>
                </a:lnTo>
                <a:lnTo>
                  <a:pt x="174" y="70"/>
                </a:lnTo>
                <a:lnTo>
                  <a:pt x="174" y="71"/>
                </a:lnTo>
                <a:lnTo>
                  <a:pt x="174" y="72"/>
                </a:lnTo>
                <a:lnTo>
                  <a:pt x="174" y="73"/>
                </a:lnTo>
                <a:lnTo>
                  <a:pt x="175" y="73"/>
                </a:lnTo>
                <a:lnTo>
                  <a:pt x="175" y="74"/>
                </a:lnTo>
                <a:lnTo>
                  <a:pt x="175" y="75"/>
                </a:lnTo>
                <a:lnTo>
                  <a:pt x="174" y="75"/>
                </a:lnTo>
                <a:lnTo>
                  <a:pt x="174" y="74"/>
                </a:lnTo>
                <a:lnTo>
                  <a:pt x="173" y="74"/>
                </a:lnTo>
                <a:lnTo>
                  <a:pt x="172" y="74"/>
                </a:lnTo>
                <a:lnTo>
                  <a:pt x="171" y="74"/>
                </a:lnTo>
                <a:lnTo>
                  <a:pt x="170" y="74"/>
                </a:lnTo>
                <a:lnTo>
                  <a:pt x="170" y="73"/>
                </a:lnTo>
                <a:lnTo>
                  <a:pt x="169" y="73"/>
                </a:lnTo>
                <a:lnTo>
                  <a:pt x="168" y="72"/>
                </a:lnTo>
                <a:lnTo>
                  <a:pt x="167" y="72"/>
                </a:lnTo>
                <a:lnTo>
                  <a:pt x="167" y="71"/>
                </a:lnTo>
                <a:lnTo>
                  <a:pt x="166" y="71"/>
                </a:lnTo>
                <a:lnTo>
                  <a:pt x="166" y="70"/>
                </a:lnTo>
                <a:lnTo>
                  <a:pt x="165" y="70"/>
                </a:lnTo>
                <a:lnTo>
                  <a:pt x="165" y="69"/>
                </a:lnTo>
                <a:lnTo>
                  <a:pt x="164" y="69"/>
                </a:lnTo>
                <a:lnTo>
                  <a:pt x="164" y="68"/>
                </a:lnTo>
                <a:lnTo>
                  <a:pt x="163" y="68"/>
                </a:lnTo>
                <a:lnTo>
                  <a:pt x="163" y="69"/>
                </a:lnTo>
                <a:lnTo>
                  <a:pt x="163" y="70"/>
                </a:lnTo>
                <a:lnTo>
                  <a:pt x="164" y="70"/>
                </a:lnTo>
                <a:lnTo>
                  <a:pt x="164" y="71"/>
                </a:lnTo>
                <a:lnTo>
                  <a:pt x="164" y="72"/>
                </a:lnTo>
                <a:lnTo>
                  <a:pt x="164" y="73"/>
                </a:lnTo>
                <a:lnTo>
                  <a:pt x="165" y="73"/>
                </a:lnTo>
                <a:lnTo>
                  <a:pt x="165" y="74"/>
                </a:lnTo>
                <a:lnTo>
                  <a:pt x="166" y="74"/>
                </a:lnTo>
                <a:lnTo>
                  <a:pt x="166" y="75"/>
                </a:lnTo>
                <a:lnTo>
                  <a:pt x="167" y="75"/>
                </a:lnTo>
                <a:lnTo>
                  <a:pt x="167" y="76"/>
                </a:lnTo>
                <a:lnTo>
                  <a:pt x="168" y="76"/>
                </a:lnTo>
                <a:lnTo>
                  <a:pt x="168" y="77"/>
                </a:lnTo>
                <a:lnTo>
                  <a:pt x="168" y="78"/>
                </a:lnTo>
                <a:lnTo>
                  <a:pt x="168" y="79"/>
                </a:lnTo>
                <a:lnTo>
                  <a:pt x="168" y="80"/>
                </a:lnTo>
                <a:lnTo>
                  <a:pt x="168" y="81"/>
                </a:lnTo>
                <a:lnTo>
                  <a:pt x="167" y="81"/>
                </a:lnTo>
                <a:lnTo>
                  <a:pt x="167" y="82"/>
                </a:lnTo>
                <a:lnTo>
                  <a:pt x="167" y="83"/>
                </a:lnTo>
                <a:lnTo>
                  <a:pt x="166" y="83"/>
                </a:lnTo>
                <a:lnTo>
                  <a:pt x="166" y="84"/>
                </a:lnTo>
                <a:lnTo>
                  <a:pt x="166" y="85"/>
                </a:lnTo>
                <a:lnTo>
                  <a:pt x="165" y="85"/>
                </a:lnTo>
                <a:lnTo>
                  <a:pt x="165" y="86"/>
                </a:lnTo>
                <a:lnTo>
                  <a:pt x="165" y="87"/>
                </a:lnTo>
                <a:lnTo>
                  <a:pt x="164" y="87"/>
                </a:lnTo>
                <a:lnTo>
                  <a:pt x="164" y="88"/>
                </a:lnTo>
                <a:lnTo>
                  <a:pt x="164" y="89"/>
                </a:lnTo>
                <a:lnTo>
                  <a:pt x="165" y="89"/>
                </a:lnTo>
                <a:lnTo>
                  <a:pt x="166" y="89"/>
                </a:lnTo>
                <a:lnTo>
                  <a:pt x="167" y="89"/>
                </a:lnTo>
                <a:lnTo>
                  <a:pt x="168" y="89"/>
                </a:lnTo>
                <a:lnTo>
                  <a:pt x="169" y="89"/>
                </a:lnTo>
                <a:lnTo>
                  <a:pt x="170" y="89"/>
                </a:lnTo>
                <a:lnTo>
                  <a:pt x="171" y="89"/>
                </a:lnTo>
                <a:lnTo>
                  <a:pt x="172" y="89"/>
                </a:lnTo>
                <a:lnTo>
                  <a:pt x="172" y="90"/>
                </a:lnTo>
                <a:lnTo>
                  <a:pt x="173" y="90"/>
                </a:lnTo>
                <a:lnTo>
                  <a:pt x="174" y="90"/>
                </a:lnTo>
                <a:lnTo>
                  <a:pt x="175" y="90"/>
                </a:lnTo>
                <a:lnTo>
                  <a:pt x="176" y="90"/>
                </a:lnTo>
                <a:lnTo>
                  <a:pt x="176" y="91"/>
                </a:lnTo>
                <a:lnTo>
                  <a:pt x="176" y="90"/>
                </a:lnTo>
                <a:lnTo>
                  <a:pt x="177" y="90"/>
                </a:lnTo>
                <a:lnTo>
                  <a:pt x="177" y="91"/>
                </a:lnTo>
                <a:lnTo>
                  <a:pt x="178" y="91"/>
                </a:lnTo>
                <a:lnTo>
                  <a:pt x="179" y="91"/>
                </a:lnTo>
                <a:lnTo>
                  <a:pt x="180" y="92"/>
                </a:lnTo>
                <a:lnTo>
                  <a:pt x="181" y="93"/>
                </a:lnTo>
                <a:lnTo>
                  <a:pt x="183" y="93"/>
                </a:lnTo>
                <a:lnTo>
                  <a:pt x="184" y="93"/>
                </a:lnTo>
                <a:lnTo>
                  <a:pt x="185" y="93"/>
                </a:lnTo>
                <a:lnTo>
                  <a:pt x="186" y="93"/>
                </a:lnTo>
                <a:lnTo>
                  <a:pt x="187" y="92"/>
                </a:lnTo>
                <a:lnTo>
                  <a:pt x="188" y="92"/>
                </a:lnTo>
                <a:lnTo>
                  <a:pt x="189" y="92"/>
                </a:lnTo>
                <a:lnTo>
                  <a:pt x="189" y="93"/>
                </a:lnTo>
                <a:lnTo>
                  <a:pt x="189" y="94"/>
                </a:lnTo>
                <a:lnTo>
                  <a:pt x="190" y="94"/>
                </a:lnTo>
                <a:lnTo>
                  <a:pt x="191" y="94"/>
                </a:lnTo>
                <a:lnTo>
                  <a:pt x="192" y="94"/>
                </a:lnTo>
                <a:lnTo>
                  <a:pt x="192" y="95"/>
                </a:lnTo>
                <a:lnTo>
                  <a:pt x="191" y="95"/>
                </a:lnTo>
                <a:lnTo>
                  <a:pt x="191" y="96"/>
                </a:lnTo>
                <a:lnTo>
                  <a:pt x="192" y="96"/>
                </a:lnTo>
                <a:lnTo>
                  <a:pt x="192" y="97"/>
                </a:lnTo>
                <a:lnTo>
                  <a:pt x="192" y="98"/>
                </a:lnTo>
                <a:lnTo>
                  <a:pt x="191" y="98"/>
                </a:lnTo>
                <a:lnTo>
                  <a:pt x="190" y="98"/>
                </a:lnTo>
                <a:lnTo>
                  <a:pt x="190" y="99"/>
                </a:lnTo>
                <a:lnTo>
                  <a:pt x="190" y="100"/>
                </a:lnTo>
                <a:lnTo>
                  <a:pt x="191" y="100"/>
                </a:lnTo>
                <a:lnTo>
                  <a:pt x="191" y="101"/>
                </a:lnTo>
                <a:lnTo>
                  <a:pt x="192" y="101"/>
                </a:lnTo>
                <a:lnTo>
                  <a:pt x="191" y="101"/>
                </a:lnTo>
                <a:lnTo>
                  <a:pt x="191" y="102"/>
                </a:lnTo>
                <a:lnTo>
                  <a:pt x="191" y="103"/>
                </a:lnTo>
                <a:lnTo>
                  <a:pt x="190" y="103"/>
                </a:lnTo>
                <a:lnTo>
                  <a:pt x="190" y="104"/>
                </a:lnTo>
                <a:lnTo>
                  <a:pt x="190" y="105"/>
                </a:lnTo>
                <a:lnTo>
                  <a:pt x="189" y="105"/>
                </a:lnTo>
                <a:lnTo>
                  <a:pt x="189" y="106"/>
                </a:lnTo>
                <a:lnTo>
                  <a:pt x="188" y="106"/>
                </a:lnTo>
                <a:lnTo>
                  <a:pt x="187" y="106"/>
                </a:lnTo>
                <a:lnTo>
                  <a:pt x="187" y="107"/>
                </a:lnTo>
                <a:lnTo>
                  <a:pt x="186" y="107"/>
                </a:lnTo>
                <a:lnTo>
                  <a:pt x="186" y="108"/>
                </a:lnTo>
                <a:lnTo>
                  <a:pt x="186" y="109"/>
                </a:lnTo>
                <a:lnTo>
                  <a:pt x="185" y="110"/>
                </a:lnTo>
                <a:lnTo>
                  <a:pt x="184" y="110"/>
                </a:lnTo>
                <a:lnTo>
                  <a:pt x="183" y="110"/>
                </a:lnTo>
                <a:lnTo>
                  <a:pt x="182" y="110"/>
                </a:lnTo>
                <a:lnTo>
                  <a:pt x="182" y="111"/>
                </a:lnTo>
                <a:lnTo>
                  <a:pt x="181" y="111"/>
                </a:lnTo>
                <a:lnTo>
                  <a:pt x="180" y="111"/>
                </a:lnTo>
                <a:lnTo>
                  <a:pt x="180" y="112"/>
                </a:lnTo>
                <a:lnTo>
                  <a:pt x="179" y="112"/>
                </a:lnTo>
                <a:lnTo>
                  <a:pt x="179" y="113"/>
                </a:lnTo>
                <a:lnTo>
                  <a:pt x="178" y="113"/>
                </a:lnTo>
                <a:lnTo>
                  <a:pt x="177" y="113"/>
                </a:lnTo>
                <a:lnTo>
                  <a:pt x="177" y="114"/>
                </a:lnTo>
                <a:lnTo>
                  <a:pt x="177" y="115"/>
                </a:lnTo>
                <a:lnTo>
                  <a:pt x="177" y="116"/>
                </a:lnTo>
                <a:lnTo>
                  <a:pt x="176" y="116"/>
                </a:lnTo>
                <a:lnTo>
                  <a:pt x="175" y="117"/>
                </a:lnTo>
                <a:lnTo>
                  <a:pt x="175" y="118"/>
                </a:lnTo>
                <a:lnTo>
                  <a:pt x="175" y="119"/>
                </a:lnTo>
                <a:lnTo>
                  <a:pt x="174" y="119"/>
                </a:lnTo>
                <a:lnTo>
                  <a:pt x="174" y="120"/>
                </a:lnTo>
                <a:lnTo>
                  <a:pt x="173" y="120"/>
                </a:lnTo>
                <a:lnTo>
                  <a:pt x="173" y="121"/>
                </a:lnTo>
                <a:lnTo>
                  <a:pt x="172" y="121"/>
                </a:lnTo>
                <a:lnTo>
                  <a:pt x="172" y="120"/>
                </a:lnTo>
                <a:lnTo>
                  <a:pt x="171" y="119"/>
                </a:lnTo>
                <a:lnTo>
                  <a:pt x="170" y="119"/>
                </a:lnTo>
                <a:lnTo>
                  <a:pt x="170" y="118"/>
                </a:lnTo>
                <a:lnTo>
                  <a:pt x="169" y="118"/>
                </a:lnTo>
                <a:lnTo>
                  <a:pt x="169" y="119"/>
                </a:lnTo>
                <a:lnTo>
                  <a:pt x="168" y="119"/>
                </a:lnTo>
                <a:lnTo>
                  <a:pt x="168" y="118"/>
                </a:lnTo>
                <a:lnTo>
                  <a:pt x="167" y="118"/>
                </a:lnTo>
                <a:lnTo>
                  <a:pt x="166" y="118"/>
                </a:lnTo>
                <a:lnTo>
                  <a:pt x="166" y="117"/>
                </a:lnTo>
                <a:lnTo>
                  <a:pt x="165" y="117"/>
                </a:lnTo>
                <a:lnTo>
                  <a:pt x="165" y="116"/>
                </a:lnTo>
                <a:lnTo>
                  <a:pt x="164" y="115"/>
                </a:lnTo>
                <a:lnTo>
                  <a:pt x="164" y="114"/>
                </a:lnTo>
                <a:lnTo>
                  <a:pt x="163" y="114"/>
                </a:lnTo>
                <a:lnTo>
                  <a:pt x="164" y="114"/>
                </a:lnTo>
                <a:lnTo>
                  <a:pt x="164" y="115"/>
                </a:lnTo>
                <a:lnTo>
                  <a:pt x="164" y="116"/>
                </a:lnTo>
                <a:lnTo>
                  <a:pt x="165" y="116"/>
                </a:lnTo>
                <a:lnTo>
                  <a:pt x="165" y="117"/>
                </a:lnTo>
                <a:lnTo>
                  <a:pt x="165" y="118"/>
                </a:lnTo>
                <a:lnTo>
                  <a:pt x="166" y="118"/>
                </a:lnTo>
                <a:lnTo>
                  <a:pt x="167" y="118"/>
                </a:lnTo>
                <a:lnTo>
                  <a:pt x="168" y="118"/>
                </a:lnTo>
                <a:lnTo>
                  <a:pt x="168" y="119"/>
                </a:lnTo>
                <a:lnTo>
                  <a:pt x="169" y="120"/>
                </a:lnTo>
                <a:lnTo>
                  <a:pt x="170" y="120"/>
                </a:lnTo>
                <a:lnTo>
                  <a:pt x="170" y="121"/>
                </a:lnTo>
                <a:lnTo>
                  <a:pt x="169" y="121"/>
                </a:lnTo>
                <a:lnTo>
                  <a:pt x="170" y="122"/>
                </a:lnTo>
                <a:lnTo>
                  <a:pt x="169" y="122"/>
                </a:lnTo>
                <a:lnTo>
                  <a:pt x="169" y="123"/>
                </a:lnTo>
                <a:lnTo>
                  <a:pt x="168" y="124"/>
                </a:lnTo>
                <a:lnTo>
                  <a:pt x="168" y="125"/>
                </a:lnTo>
                <a:lnTo>
                  <a:pt x="167" y="126"/>
                </a:lnTo>
                <a:lnTo>
                  <a:pt x="166" y="126"/>
                </a:lnTo>
                <a:lnTo>
                  <a:pt x="166" y="125"/>
                </a:lnTo>
                <a:lnTo>
                  <a:pt x="165" y="125"/>
                </a:lnTo>
                <a:lnTo>
                  <a:pt x="165" y="126"/>
                </a:lnTo>
                <a:lnTo>
                  <a:pt x="164" y="126"/>
                </a:lnTo>
                <a:lnTo>
                  <a:pt x="165" y="127"/>
                </a:lnTo>
                <a:lnTo>
                  <a:pt x="164" y="127"/>
                </a:lnTo>
                <a:lnTo>
                  <a:pt x="164" y="128"/>
                </a:lnTo>
                <a:lnTo>
                  <a:pt x="165" y="129"/>
                </a:lnTo>
                <a:lnTo>
                  <a:pt x="165" y="130"/>
                </a:lnTo>
                <a:lnTo>
                  <a:pt x="164" y="130"/>
                </a:lnTo>
                <a:lnTo>
                  <a:pt x="164" y="131"/>
                </a:lnTo>
                <a:lnTo>
                  <a:pt x="163" y="130"/>
                </a:lnTo>
                <a:lnTo>
                  <a:pt x="164" y="130"/>
                </a:lnTo>
                <a:lnTo>
                  <a:pt x="164" y="129"/>
                </a:lnTo>
                <a:lnTo>
                  <a:pt x="163" y="129"/>
                </a:lnTo>
                <a:lnTo>
                  <a:pt x="162" y="129"/>
                </a:lnTo>
                <a:lnTo>
                  <a:pt x="161" y="128"/>
                </a:lnTo>
                <a:lnTo>
                  <a:pt x="160" y="128"/>
                </a:lnTo>
                <a:lnTo>
                  <a:pt x="160" y="129"/>
                </a:lnTo>
                <a:lnTo>
                  <a:pt x="160" y="130"/>
                </a:lnTo>
                <a:lnTo>
                  <a:pt x="161" y="130"/>
                </a:lnTo>
                <a:lnTo>
                  <a:pt x="161" y="131"/>
                </a:lnTo>
                <a:lnTo>
                  <a:pt x="160" y="131"/>
                </a:lnTo>
                <a:lnTo>
                  <a:pt x="160" y="132"/>
                </a:lnTo>
                <a:lnTo>
                  <a:pt x="159" y="132"/>
                </a:lnTo>
                <a:lnTo>
                  <a:pt x="158" y="132"/>
                </a:lnTo>
                <a:lnTo>
                  <a:pt x="157" y="132"/>
                </a:lnTo>
                <a:lnTo>
                  <a:pt x="156" y="132"/>
                </a:lnTo>
                <a:lnTo>
                  <a:pt x="155" y="132"/>
                </a:lnTo>
                <a:lnTo>
                  <a:pt x="156" y="132"/>
                </a:lnTo>
                <a:lnTo>
                  <a:pt x="156" y="133"/>
                </a:lnTo>
                <a:lnTo>
                  <a:pt x="157" y="133"/>
                </a:lnTo>
                <a:lnTo>
                  <a:pt x="156" y="133"/>
                </a:lnTo>
                <a:lnTo>
                  <a:pt x="155" y="134"/>
                </a:lnTo>
                <a:lnTo>
                  <a:pt x="156" y="134"/>
                </a:lnTo>
                <a:lnTo>
                  <a:pt x="156" y="135"/>
                </a:lnTo>
                <a:lnTo>
                  <a:pt x="157" y="135"/>
                </a:lnTo>
                <a:lnTo>
                  <a:pt x="158" y="135"/>
                </a:lnTo>
                <a:lnTo>
                  <a:pt x="158" y="136"/>
                </a:lnTo>
                <a:lnTo>
                  <a:pt x="158" y="137"/>
                </a:lnTo>
                <a:lnTo>
                  <a:pt x="158" y="138"/>
                </a:lnTo>
                <a:lnTo>
                  <a:pt x="158" y="139"/>
                </a:lnTo>
                <a:lnTo>
                  <a:pt x="158" y="140"/>
                </a:lnTo>
                <a:lnTo>
                  <a:pt x="159" y="140"/>
                </a:lnTo>
                <a:lnTo>
                  <a:pt x="159" y="141"/>
                </a:lnTo>
                <a:lnTo>
                  <a:pt x="160" y="141"/>
                </a:lnTo>
                <a:lnTo>
                  <a:pt x="160" y="140"/>
                </a:lnTo>
                <a:lnTo>
                  <a:pt x="161" y="140"/>
                </a:lnTo>
                <a:lnTo>
                  <a:pt x="161" y="141"/>
                </a:lnTo>
                <a:lnTo>
                  <a:pt x="161" y="142"/>
                </a:lnTo>
                <a:lnTo>
                  <a:pt x="162" y="142"/>
                </a:lnTo>
                <a:lnTo>
                  <a:pt x="163" y="143"/>
                </a:lnTo>
                <a:lnTo>
                  <a:pt x="163" y="144"/>
                </a:lnTo>
                <a:lnTo>
                  <a:pt x="163" y="145"/>
                </a:lnTo>
                <a:lnTo>
                  <a:pt x="162" y="145"/>
                </a:lnTo>
                <a:lnTo>
                  <a:pt x="162" y="146"/>
                </a:lnTo>
                <a:lnTo>
                  <a:pt x="161" y="147"/>
                </a:lnTo>
                <a:lnTo>
                  <a:pt x="160" y="147"/>
                </a:lnTo>
                <a:lnTo>
                  <a:pt x="160" y="148"/>
                </a:lnTo>
                <a:lnTo>
                  <a:pt x="159" y="148"/>
                </a:lnTo>
                <a:lnTo>
                  <a:pt x="159" y="149"/>
                </a:lnTo>
                <a:lnTo>
                  <a:pt x="158" y="149"/>
                </a:lnTo>
                <a:lnTo>
                  <a:pt x="158" y="150"/>
                </a:lnTo>
                <a:lnTo>
                  <a:pt x="157" y="150"/>
                </a:lnTo>
                <a:lnTo>
                  <a:pt x="157" y="151"/>
                </a:lnTo>
                <a:lnTo>
                  <a:pt x="156" y="151"/>
                </a:lnTo>
                <a:lnTo>
                  <a:pt x="155" y="151"/>
                </a:lnTo>
                <a:lnTo>
                  <a:pt x="154" y="151"/>
                </a:lnTo>
                <a:lnTo>
                  <a:pt x="153" y="151"/>
                </a:lnTo>
                <a:lnTo>
                  <a:pt x="152" y="151"/>
                </a:lnTo>
                <a:lnTo>
                  <a:pt x="151" y="151"/>
                </a:lnTo>
                <a:lnTo>
                  <a:pt x="150" y="151"/>
                </a:lnTo>
                <a:lnTo>
                  <a:pt x="149" y="151"/>
                </a:lnTo>
                <a:lnTo>
                  <a:pt x="148" y="151"/>
                </a:lnTo>
                <a:lnTo>
                  <a:pt x="147" y="151"/>
                </a:lnTo>
                <a:lnTo>
                  <a:pt x="146" y="151"/>
                </a:lnTo>
                <a:lnTo>
                  <a:pt x="145" y="151"/>
                </a:lnTo>
                <a:lnTo>
                  <a:pt x="145" y="152"/>
                </a:lnTo>
                <a:lnTo>
                  <a:pt x="145" y="153"/>
                </a:lnTo>
                <a:lnTo>
                  <a:pt x="144" y="154"/>
                </a:lnTo>
                <a:lnTo>
                  <a:pt x="143" y="155"/>
                </a:lnTo>
                <a:lnTo>
                  <a:pt x="143" y="156"/>
                </a:lnTo>
                <a:lnTo>
                  <a:pt x="142" y="157"/>
                </a:lnTo>
                <a:lnTo>
                  <a:pt x="142" y="158"/>
                </a:lnTo>
                <a:lnTo>
                  <a:pt x="141" y="158"/>
                </a:lnTo>
                <a:lnTo>
                  <a:pt x="140" y="159"/>
                </a:lnTo>
                <a:lnTo>
                  <a:pt x="139" y="160"/>
                </a:lnTo>
                <a:lnTo>
                  <a:pt x="139" y="161"/>
                </a:lnTo>
                <a:lnTo>
                  <a:pt x="138" y="161"/>
                </a:lnTo>
                <a:lnTo>
                  <a:pt x="138" y="162"/>
                </a:lnTo>
                <a:lnTo>
                  <a:pt x="137" y="162"/>
                </a:lnTo>
                <a:lnTo>
                  <a:pt x="136" y="162"/>
                </a:lnTo>
                <a:lnTo>
                  <a:pt x="136" y="163"/>
                </a:lnTo>
                <a:lnTo>
                  <a:pt x="135" y="163"/>
                </a:lnTo>
                <a:lnTo>
                  <a:pt x="135" y="164"/>
                </a:lnTo>
                <a:lnTo>
                  <a:pt x="134" y="164"/>
                </a:lnTo>
                <a:lnTo>
                  <a:pt x="133" y="164"/>
                </a:lnTo>
                <a:lnTo>
                  <a:pt x="133" y="165"/>
                </a:lnTo>
                <a:lnTo>
                  <a:pt x="132" y="165"/>
                </a:lnTo>
                <a:lnTo>
                  <a:pt x="131" y="166"/>
                </a:lnTo>
                <a:lnTo>
                  <a:pt x="130" y="167"/>
                </a:lnTo>
                <a:lnTo>
                  <a:pt x="129" y="167"/>
                </a:lnTo>
                <a:lnTo>
                  <a:pt x="128" y="167"/>
                </a:lnTo>
                <a:lnTo>
                  <a:pt x="127" y="167"/>
                </a:lnTo>
                <a:lnTo>
                  <a:pt x="126" y="167"/>
                </a:lnTo>
                <a:lnTo>
                  <a:pt x="125" y="167"/>
                </a:lnTo>
                <a:lnTo>
                  <a:pt x="124" y="167"/>
                </a:lnTo>
                <a:lnTo>
                  <a:pt x="123" y="167"/>
                </a:lnTo>
                <a:lnTo>
                  <a:pt x="123" y="166"/>
                </a:lnTo>
                <a:lnTo>
                  <a:pt x="123" y="165"/>
                </a:lnTo>
                <a:lnTo>
                  <a:pt x="122" y="165"/>
                </a:lnTo>
                <a:lnTo>
                  <a:pt x="122" y="166"/>
                </a:lnTo>
                <a:lnTo>
                  <a:pt x="123" y="166"/>
                </a:lnTo>
                <a:lnTo>
                  <a:pt x="123" y="167"/>
                </a:lnTo>
                <a:lnTo>
                  <a:pt x="124" y="167"/>
                </a:lnTo>
                <a:lnTo>
                  <a:pt x="123" y="167"/>
                </a:lnTo>
                <a:lnTo>
                  <a:pt x="122" y="167"/>
                </a:lnTo>
                <a:lnTo>
                  <a:pt x="121" y="167"/>
                </a:lnTo>
                <a:lnTo>
                  <a:pt x="120" y="167"/>
                </a:lnTo>
                <a:lnTo>
                  <a:pt x="119" y="167"/>
                </a:lnTo>
                <a:lnTo>
                  <a:pt x="118" y="167"/>
                </a:lnTo>
                <a:lnTo>
                  <a:pt x="117" y="167"/>
                </a:lnTo>
                <a:lnTo>
                  <a:pt x="116" y="167"/>
                </a:lnTo>
                <a:lnTo>
                  <a:pt x="115" y="167"/>
                </a:lnTo>
                <a:lnTo>
                  <a:pt x="114" y="167"/>
                </a:lnTo>
                <a:lnTo>
                  <a:pt x="113" y="167"/>
                </a:lnTo>
                <a:lnTo>
                  <a:pt x="112" y="167"/>
                </a:lnTo>
                <a:lnTo>
                  <a:pt x="111" y="167"/>
                </a:lnTo>
                <a:lnTo>
                  <a:pt x="110" y="167"/>
                </a:lnTo>
                <a:lnTo>
                  <a:pt x="109" y="166"/>
                </a:lnTo>
                <a:lnTo>
                  <a:pt x="108" y="166"/>
                </a:lnTo>
                <a:lnTo>
                  <a:pt x="108" y="165"/>
                </a:lnTo>
                <a:lnTo>
                  <a:pt x="106" y="165"/>
                </a:lnTo>
                <a:lnTo>
                  <a:pt x="105" y="165"/>
                </a:lnTo>
                <a:lnTo>
                  <a:pt x="104" y="164"/>
                </a:lnTo>
                <a:lnTo>
                  <a:pt x="103" y="165"/>
                </a:lnTo>
                <a:lnTo>
                  <a:pt x="101" y="165"/>
                </a:lnTo>
                <a:lnTo>
                  <a:pt x="101" y="164"/>
                </a:lnTo>
                <a:lnTo>
                  <a:pt x="100" y="164"/>
                </a:lnTo>
                <a:lnTo>
                  <a:pt x="99" y="164"/>
                </a:lnTo>
                <a:lnTo>
                  <a:pt x="99" y="165"/>
                </a:lnTo>
                <a:lnTo>
                  <a:pt x="100" y="165"/>
                </a:lnTo>
                <a:lnTo>
                  <a:pt x="100" y="166"/>
                </a:lnTo>
                <a:lnTo>
                  <a:pt x="99" y="166"/>
                </a:lnTo>
                <a:lnTo>
                  <a:pt x="98" y="166"/>
                </a:lnTo>
                <a:lnTo>
                  <a:pt x="98" y="167"/>
                </a:lnTo>
                <a:lnTo>
                  <a:pt x="97" y="167"/>
                </a:lnTo>
                <a:lnTo>
                  <a:pt x="96" y="167"/>
                </a:lnTo>
                <a:lnTo>
                  <a:pt x="95" y="167"/>
                </a:lnTo>
                <a:lnTo>
                  <a:pt x="94" y="167"/>
                </a:lnTo>
                <a:lnTo>
                  <a:pt x="92" y="167"/>
                </a:lnTo>
                <a:lnTo>
                  <a:pt x="91" y="166"/>
                </a:lnTo>
                <a:lnTo>
                  <a:pt x="89" y="166"/>
                </a:lnTo>
                <a:lnTo>
                  <a:pt x="88" y="166"/>
                </a:lnTo>
                <a:lnTo>
                  <a:pt x="88" y="167"/>
                </a:lnTo>
                <a:lnTo>
                  <a:pt x="87" y="167"/>
                </a:lnTo>
                <a:lnTo>
                  <a:pt x="85" y="167"/>
                </a:lnTo>
                <a:lnTo>
                  <a:pt x="84" y="167"/>
                </a:lnTo>
                <a:lnTo>
                  <a:pt x="83" y="167"/>
                </a:lnTo>
                <a:lnTo>
                  <a:pt x="82" y="167"/>
                </a:lnTo>
                <a:lnTo>
                  <a:pt x="82" y="166"/>
                </a:lnTo>
                <a:lnTo>
                  <a:pt x="81" y="166"/>
                </a:lnTo>
                <a:lnTo>
                  <a:pt x="80" y="166"/>
                </a:lnTo>
                <a:lnTo>
                  <a:pt x="78" y="165"/>
                </a:lnTo>
                <a:lnTo>
                  <a:pt x="77" y="166"/>
                </a:lnTo>
                <a:lnTo>
                  <a:pt x="76" y="165"/>
                </a:lnTo>
                <a:lnTo>
                  <a:pt x="76" y="164"/>
                </a:lnTo>
                <a:lnTo>
                  <a:pt x="75" y="164"/>
                </a:lnTo>
                <a:lnTo>
                  <a:pt x="74" y="164"/>
                </a:lnTo>
                <a:lnTo>
                  <a:pt x="73" y="164"/>
                </a:lnTo>
                <a:lnTo>
                  <a:pt x="72" y="164"/>
                </a:lnTo>
                <a:lnTo>
                  <a:pt x="71" y="164"/>
                </a:lnTo>
                <a:lnTo>
                  <a:pt x="70" y="164"/>
                </a:lnTo>
                <a:lnTo>
                  <a:pt x="70" y="163"/>
                </a:lnTo>
                <a:lnTo>
                  <a:pt x="69" y="163"/>
                </a:lnTo>
                <a:lnTo>
                  <a:pt x="68" y="163"/>
                </a:lnTo>
                <a:lnTo>
                  <a:pt x="67" y="163"/>
                </a:lnTo>
                <a:lnTo>
                  <a:pt x="66" y="163"/>
                </a:lnTo>
                <a:lnTo>
                  <a:pt x="66" y="162"/>
                </a:lnTo>
                <a:lnTo>
                  <a:pt x="65" y="162"/>
                </a:lnTo>
                <a:lnTo>
                  <a:pt x="65" y="161"/>
                </a:lnTo>
                <a:lnTo>
                  <a:pt x="64" y="160"/>
                </a:lnTo>
                <a:lnTo>
                  <a:pt x="63" y="158"/>
                </a:lnTo>
                <a:lnTo>
                  <a:pt x="62" y="158"/>
                </a:lnTo>
                <a:lnTo>
                  <a:pt x="61" y="158"/>
                </a:lnTo>
                <a:lnTo>
                  <a:pt x="60" y="158"/>
                </a:lnTo>
                <a:lnTo>
                  <a:pt x="60" y="157"/>
                </a:lnTo>
                <a:lnTo>
                  <a:pt x="59" y="157"/>
                </a:lnTo>
                <a:lnTo>
                  <a:pt x="58" y="157"/>
                </a:lnTo>
                <a:lnTo>
                  <a:pt x="58" y="156"/>
                </a:lnTo>
                <a:lnTo>
                  <a:pt x="57" y="157"/>
                </a:lnTo>
                <a:lnTo>
                  <a:pt x="56" y="157"/>
                </a:lnTo>
                <a:lnTo>
                  <a:pt x="55" y="156"/>
                </a:lnTo>
                <a:lnTo>
                  <a:pt x="54" y="156"/>
                </a:lnTo>
                <a:lnTo>
                  <a:pt x="53" y="156"/>
                </a:lnTo>
                <a:lnTo>
                  <a:pt x="54" y="156"/>
                </a:lnTo>
                <a:lnTo>
                  <a:pt x="54" y="155"/>
                </a:lnTo>
                <a:lnTo>
                  <a:pt x="53" y="155"/>
                </a:lnTo>
                <a:lnTo>
                  <a:pt x="53" y="154"/>
                </a:lnTo>
                <a:lnTo>
                  <a:pt x="52" y="154"/>
                </a:lnTo>
                <a:lnTo>
                  <a:pt x="52" y="153"/>
                </a:lnTo>
                <a:lnTo>
                  <a:pt x="51" y="153"/>
                </a:lnTo>
                <a:lnTo>
                  <a:pt x="51" y="152"/>
                </a:lnTo>
                <a:lnTo>
                  <a:pt x="51" y="151"/>
                </a:lnTo>
                <a:lnTo>
                  <a:pt x="50" y="150"/>
                </a:lnTo>
                <a:lnTo>
                  <a:pt x="50" y="149"/>
                </a:lnTo>
                <a:lnTo>
                  <a:pt x="50" y="148"/>
                </a:lnTo>
                <a:lnTo>
                  <a:pt x="50" y="147"/>
                </a:lnTo>
                <a:lnTo>
                  <a:pt x="50" y="146"/>
                </a:lnTo>
                <a:lnTo>
                  <a:pt x="50" y="145"/>
                </a:lnTo>
                <a:lnTo>
                  <a:pt x="51" y="144"/>
                </a:lnTo>
                <a:lnTo>
                  <a:pt x="52" y="144"/>
                </a:lnTo>
                <a:lnTo>
                  <a:pt x="52" y="143"/>
                </a:lnTo>
                <a:lnTo>
                  <a:pt x="53" y="143"/>
                </a:lnTo>
                <a:lnTo>
                  <a:pt x="54" y="143"/>
                </a:lnTo>
                <a:lnTo>
                  <a:pt x="55" y="141"/>
                </a:lnTo>
                <a:lnTo>
                  <a:pt x="56" y="141"/>
                </a:lnTo>
                <a:lnTo>
                  <a:pt x="57" y="141"/>
                </a:lnTo>
                <a:lnTo>
                  <a:pt x="58" y="141"/>
                </a:lnTo>
                <a:lnTo>
                  <a:pt x="59" y="140"/>
                </a:lnTo>
                <a:lnTo>
                  <a:pt x="60" y="140"/>
                </a:lnTo>
                <a:lnTo>
                  <a:pt x="60" y="139"/>
                </a:lnTo>
                <a:lnTo>
                  <a:pt x="61" y="138"/>
                </a:lnTo>
                <a:lnTo>
                  <a:pt x="60" y="138"/>
                </a:lnTo>
                <a:lnTo>
                  <a:pt x="60" y="137"/>
                </a:lnTo>
                <a:lnTo>
                  <a:pt x="60" y="136"/>
                </a:lnTo>
                <a:lnTo>
                  <a:pt x="60" y="135"/>
                </a:lnTo>
                <a:lnTo>
                  <a:pt x="59" y="135"/>
                </a:lnTo>
                <a:lnTo>
                  <a:pt x="59" y="134"/>
                </a:lnTo>
                <a:lnTo>
                  <a:pt x="59" y="133"/>
                </a:lnTo>
                <a:lnTo>
                  <a:pt x="58" y="133"/>
                </a:lnTo>
                <a:lnTo>
                  <a:pt x="58" y="134"/>
                </a:lnTo>
                <a:lnTo>
                  <a:pt x="58" y="133"/>
                </a:lnTo>
                <a:lnTo>
                  <a:pt x="58" y="132"/>
                </a:lnTo>
                <a:lnTo>
                  <a:pt x="58" y="131"/>
                </a:lnTo>
                <a:lnTo>
                  <a:pt x="58" y="130"/>
                </a:lnTo>
                <a:lnTo>
                  <a:pt x="57" y="130"/>
                </a:lnTo>
                <a:lnTo>
                  <a:pt x="57" y="129"/>
                </a:lnTo>
                <a:lnTo>
                  <a:pt x="56" y="128"/>
                </a:lnTo>
                <a:lnTo>
                  <a:pt x="55" y="128"/>
                </a:lnTo>
                <a:lnTo>
                  <a:pt x="54" y="128"/>
                </a:lnTo>
                <a:lnTo>
                  <a:pt x="53" y="128"/>
                </a:lnTo>
                <a:lnTo>
                  <a:pt x="52" y="127"/>
                </a:lnTo>
                <a:lnTo>
                  <a:pt x="51" y="127"/>
                </a:lnTo>
                <a:lnTo>
                  <a:pt x="51" y="128"/>
                </a:lnTo>
                <a:lnTo>
                  <a:pt x="50" y="128"/>
                </a:lnTo>
                <a:lnTo>
                  <a:pt x="49" y="128"/>
                </a:lnTo>
                <a:lnTo>
                  <a:pt x="48" y="128"/>
                </a:lnTo>
                <a:lnTo>
                  <a:pt x="47" y="127"/>
                </a:lnTo>
                <a:lnTo>
                  <a:pt x="46" y="127"/>
                </a:lnTo>
                <a:lnTo>
                  <a:pt x="46" y="126"/>
                </a:lnTo>
                <a:lnTo>
                  <a:pt x="45" y="126"/>
                </a:lnTo>
                <a:lnTo>
                  <a:pt x="44" y="126"/>
                </a:lnTo>
                <a:lnTo>
                  <a:pt x="43" y="126"/>
                </a:lnTo>
                <a:lnTo>
                  <a:pt x="42" y="126"/>
                </a:lnTo>
                <a:lnTo>
                  <a:pt x="41" y="126"/>
                </a:lnTo>
                <a:lnTo>
                  <a:pt x="40" y="126"/>
                </a:lnTo>
                <a:lnTo>
                  <a:pt x="39" y="126"/>
                </a:lnTo>
                <a:lnTo>
                  <a:pt x="38" y="126"/>
                </a:lnTo>
                <a:lnTo>
                  <a:pt x="38" y="125"/>
                </a:lnTo>
                <a:lnTo>
                  <a:pt x="38" y="124"/>
                </a:lnTo>
                <a:lnTo>
                  <a:pt x="38" y="123"/>
                </a:lnTo>
                <a:lnTo>
                  <a:pt x="38" y="122"/>
                </a:lnTo>
                <a:lnTo>
                  <a:pt x="38" y="121"/>
                </a:lnTo>
                <a:lnTo>
                  <a:pt x="37" y="121"/>
                </a:lnTo>
                <a:lnTo>
                  <a:pt x="38" y="121"/>
                </a:lnTo>
                <a:lnTo>
                  <a:pt x="37" y="121"/>
                </a:lnTo>
                <a:lnTo>
                  <a:pt x="37" y="120"/>
                </a:lnTo>
                <a:lnTo>
                  <a:pt x="37" y="119"/>
                </a:lnTo>
                <a:lnTo>
                  <a:pt x="36" y="119"/>
                </a:lnTo>
                <a:lnTo>
                  <a:pt x="35" y="119"/>
                </a:lnTo>
                <a:lnTo>
                  <a:pt x="34" y="119"/>
                </a:lnTo>
                <a:lnTo>
                  <a:pt x="33" y="119"/>
                </a:lnTo>
                <a:lnTo>
                  <a:pt x="32" y="119"/>
                </a:lnTo>
                <a:lnTo>
                  <a:pt x="32" y="120"/>
                </a:lnTo>
                <a:lnTo>
                  <a:pt x="32" y="121"/>
                </a:lnTo>
                <a:lnTo>
                  <a:pt x="31" y="121"/>
                </a:lnTo>
                <a:lnTo>
                  <a:pt x="30" y="121"/>
                </a:lnTo>
                <a:lnTo>
                  <a:pt x="29" y="121"/>
                </a:lnTo>
                <a:lnTo>
                  <a:pt x="28" y="121"/>
                </a:lnTo>
                <a:lnTo>
                  <a:pt x="28" y="122"/>
                </a:lnTo>
                <a:lnTo>
                  <a:pt x="27" y="122"/>
                </a:lnTo>
                <a:lnTo>
                  <a:pt x="27" y="123"/>
                </a:lnTo>
                <a:lnTo>
                  <a:pt x="26" y="123"/>
                </a:lnTo>
                <a:lnTo>
                  <a:pt x="26" y="122"/>
                </a:lnTo>
                <a:lnTo>
                  <a:pt x="25" y="121"/>
                </a:lnTo>
                <a:lnTo>
                  <a:pt x="25" y="120"/>
                </a:lnTo>
                <a:lnTo>
                  <a:pt x="24" y="120"/>
                </a:lnTo>
                <a:lnTo>
                  <a:pt x="23" y="120"/>
                </a:lnTo>
                <a:lnTo>
                  <a:pt x="22" y="120"/>
                </a:lnTo>
                <a:lnTo>
                  <a:pt x="22" y="119"/>
                </a:lnTo>
                <a:lnTo>
                  <a:pt x="22" y="120"/>
                </a:lnTo>
                <a:lnTo>
                  <a:pt x="21" y="120"/>
                </a:lnTo>
                <a:lnTo>
                  <a:pt x="22" y="120"/>
                </a:lnTo>
                <a:lnTo>
                  <a:pt x="21" y="121"/>
                </a:lnTo>
                <a:lnTo>
                  <a:pt x="22" y="121"/>
                </a:lnTo>
                <a:lnTo>
                  <a:pt x="22" y="122"/>
                </a:lnTo>
                <a:lnTo>
                  <a:pt x="23" y="122"/>
                </a:lnTo>
                <a:lnTo>
                  <a:pt x="23" y="123"/>
                </a:lnTo>
                <a:lnTo>
                  <a:pt x="23" y="124"/>
                </a:lnTo>
                <a:lnTo>
                  <a:pt x="23" y="125"/>
                </a:lnTo>
                <a:lnTo>
                  <a:pt x="23" y="126"/>
                </a:lnTo>
                <a:lnTo>
                  <a:pt x="22" y="126"/>
                </a:lnTo>
                <a:lnTo>
                  <a:pt x="22" y="127"/>
                </a:lnTo>
                <a:lnTo>
                  <a:pt x="22" y="128"/>
                </a:lnTo>
                <a:lnTo>
                  <a:pt x="22" y="129"/>
                </a:lnTo>
                <a:lnTo>
                  <a:pt x="22" y="130"/>
                </a:lnTo>
                <a:lnTo>
                  <a:pt x="22" y="132"/>
                </a:lnTo>
                <a:lnTo>
                  <a:pt x="21" y="132"/>
                </a:lnTo>
                <a:lnTo>
                  <a:pt x="21" y="133"/>
                </a:lnTo>
                <a:lnTo>
                  <a:pt x="22" y="133"/>
                </a:lnTo>
                <a:lnTo>
                  <a:pt x="22" y="134"/>
                </a:lnTo>
                <a:lnTo>
                  <a:pt x="22" y="135"/>
                </a:lnTo>
                <a:lnTo>
                  <a:pt x="22" y="136"/>
                </a:lnTo>
                <a:lnTo>
                  <a:pt x="23" y="136"/>
                </a:lnTo>
                <a:lnTo>
                  <a:pt x="23" y="137"/>
                </a:lnTo>
                <a:lnTo>
                  <a:pt x="22" y="137"/>
                </a:lnTo>
                <a:lnTo>
                  <a:pt x="22" y="138"/>
                </a:lnTo>
                <a:lnTo>
                  <a:pt x="21" y="138"/>
                </a:lnTo>
                <a:lnTo>
                  <a:pt x="20" y="138"/>
                </a:lnTo>
                <a:lnTo>
                  <a:pt x="20" y="139"/>
                </a:lnTo>
                <a:lnTo>
                  <a:pt x="20" y="140"/>
                </a:lnTo>
                <a:lnTo>
                  <a:pt x="20" y="141"/>
                </a:lnTo>
                <a:lnTo>
                  <a:pt x="19" y="141"/>
                </a:lnTo>
                <a:lnTo>
                  <a:pt x="19" y="142"/>
                </a:lnTo>
                <a:lnTo>
                  <a:pt x="19" y="143"/>
                </a:lnTo>
                <a:lnTo>
                  <a:pt x="18" y="143"/>
                </a:lnTo>
                <a:lnTo>
                  <a:pt x="17" y="143"/>
                </a:lnTo>
                <a:lnTo>
                  <a:pt x="17" y="144"/>
                </a:lnTo>
                <a:lnTo>
                  <a:pt x="16" y="144"/>
                </a:lnTo>
                <a:lnTo>
                  <a:pt x="15" y="144"/>
                </a:lnTo>
                <a:lnTo>
                  <a:pt x="15" y="143"/>
                </a:lnTo>
                <a:lnTo>
                  <a:pt x="15" y="142"/>
                </a:lnTo>
                <a:lnTo>
                  <a:pt x="14" y="142"/>
                </a:lnTo>
                <a:lnTo>
                  <a:pt x="13" y="142"/>
                </a:lnTo>
                <a:lnTo>
                  <a:pt x="13" y="141"/>
                </a:lnTo>
                <a:lnTo>
                  <a:pt x="12" y="141"/>
                </a:lnTo>
                <a:lnTo>
                  <a:pt x="11" y="141"/>
                </a:lnTo>
                <a:lnTo>
                  <a:pt x="10" y="140"/>
                </a:lnTo>
                <a:lnTo>
                  <a:pt x="9" y="140"/>
                </a:lnTo>
                <a:lnTo>
                  <a:pt x="9" y="139"/>
                </a:lnTo>
                <a:lnTo>
                  <a:pt x="8" y="139"/>
                </a:lnTo>
                <a:lnTo>
                  <a:pt x="7" y="139"/>
                </a:lnTo>
                <a:lnTo>
                  <a:pt x="7" y="138"/>
                </a:lnTo>
                <a:lnTo>
                  <a:pt x="6" y="138"/>
                </a:lnTo>
                <a:lnTo>
                  <a:pt x="5" y="138"/>
                </a:lnTo>
                <a:lnTo>
                  <a:pt x="5" y="137"/>
                </a:lnTo>
                <a:lnTo>
                  <a:pt x="4" y="136"/>
                </a:lnTo>
                <a:lnTo>
                  <a:pt x="3" y="135"/>
                </a:lnTo>
                <a:lnTo>
                  <a:pt x="3" y="134"/>
                </a:lnTo>
                <a:lnTo>
                  <a:pt x="2" y="134"/>
                </a:lnTo>
                <a:lnTo>
                  <a:pt x="1" y="133"/>
                </a:lnTo>
                <a:lnTo>
                  <a:pt x="1" y="132"/>
                </a:lnTo>
                <a:lnTo>
                  <a:pt x="1" y="131"/>
                </a:lnTo>
                <a:lnTo>
                  <a:pt x="1" y="130"/>
                </a:lnTo>
                <a:lnTo>
                  <a:pt x="1" y="129"/>
                </a:lnTo>
                <a:lnTo>
                  <a:pt x="1" y="128"/>
                </a:lnTo>
                <a:lnTo>
                  <a:pt x="1" y="127"/>
                </a:lnTo>
                <a:lnTo>
                  <a:pt x="1" y="126"/>
                </a:lnTo>
                <a:lnTo>
                  <a:pt x="1" y="125"/>
                </a:lnTo>
                <a:lnTo>
                  <a:pt x="1" y="124"/>
                </a:lnTo>
                <a:lnTo>
                  <a:pt x="0" y="123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28" name="Freeform 297"/>
          <p:cNvSpPr>
            <a:spLocks/>
          </p:cNvSpPr>
          <p:nvPr/>
        </p:nvSpPr>
        <p:spPr bwMode="auto">
          <a:xfrm>
            <a:off x="1080393" y="5536122"/>
            <a:ext cx="93278" cy="94390"/>
          </a:xfrm>
          <a:custGeom>
            <a:avLst/>
            <a:gdLst>
              <a:gd name="T0" fmla="*/ 32 w 94"/>
              <a:gd name="T1" fmla="*/ 96 h 100"/>
              <a:gd name="T2" fmla="*/ 34 w 94"/>
              <a:gd name="T3" fmla="*/ 91 h 100"/>
              <a:gd name="T4" fmla="*/ 35 w 94"/>
              <a:gd name="T5" fmla="*/ 87 h 100"/>
              <a:gd name="T6" fmla="*/ 37 w 94"/>
              <a:gd name="T7" fmla="*/ 90 h 100"/>
              <a:gd name="T8" fmla="*/ 38 w 94"/>
              <a:gd name="T9" fmla="*/ 94 h 100"/>
              <a:gd name="T10" fmla="*/ 41 w 94"/>
              <a:gd name="T11" fmla="*/ 97 h 100"/>
              <a:gd name="T12" fmla="*/ 41 w 94"/>
              <a:gd name="T13" fmla="*/ 96 h 100"/>
              <a:gd name="T14" fmla="*/ 42 w 94"/>
              <a:gd name="T15" fmla="*/ 95 h 100"/>
              <a:gd name="T16" fmla="*/ 45 w 94"/>
              <a:gd name="T17" fmla="*/ 94 h 100"/>
              <a:gd name="T18" fmla="*/ 42 w 94"/>
              <a:gd name="T19" fmla="*/ 91 h 100"/>
              <a:gd name="T20" fmla="*/ 37 w 94"/>
              <a:gd name="T21" fmla="*/ 90 h 100"/>
              <a:gd name="T22" fmla="*/ 38 w 94"/>
              <a:gd name="T23" fmla="*/ 87 h 100"/>
              <a:gd name="T24" fmla="*/ 40 w 94"/>
              <a:gd name="T25" fmla="*/ 86 h 100"/>
              <a:gd name="T26" fmla="*/ 43 w 94"/>
              <a:gd name="T27" fmla="*/ 84 h 100"/>
              <a:gd name="T28" fmla="*/ 44 w 94"/>
              <a:gd name="T29" fmla="*/ 83 h 100"/>
              <a:gd name="T30" fmla="*/ 45 w 94"/>
              <a:gd name="T31" fmla="*/ 80 h 100"/>
              <a:gd name="T32" fmla="*/ 43 w 94"/>
              <a:gd name="T33" fmla="*/ 82 h 100"/>
              <a:gd name="T34" fmla="*/ 41 w 94"/>
              <a:gd name="T35" fmla="*/ 83 h 100"/>
              <a:gd name="T36" fmla="*/ 37 w 94"/>
              <a:gd name="T37" fmla="*/ 83 h 100"/>
              <a:gd name="T38" fmla="*/ 34 w 94"/>
              <a:gd name="T39" fmla="*/ 86 h 100"/>
              <a:gd name="T40" fmla="*/ 31 w 94"/>
              <a:gd name="T41" fmla="*/ 83 h 100"/>
              <a:gd name="T42" fmla="*/ 30 w 94"/>
              <a:gd name="T43" fmla="*/ 81 h 100"/>
              <a:gd name="T44" fmla="*/ 25 w 94"/>
              <a:gd name="T45" fmla="*/ 83 h 100"/>
              <a:gd name="T46" fmla="*/ 19 w 94"/>
              <a:gd name="T47" fmla="*/ 77 h 100"/>
              <a:gd name="T48" fmla="*/ 15 w 94"/>
              <a:gd name="T49" fmla="*/ 75 h 100"/>
              <a:gd name="T50" fmla="*/ 12 w 94"/>
              <a:gd name="T51" fmla="*/ 71 h 100"/>
              <a:gd name="T52" fmla="*/ 16 w 94"/>
              <a:gd name="T53" fmla="*/ 69 h 100"/>
              <a:gd name="T54" fmla="*/ 13 w 94"/>
              <a:gd name="T55" fmla="*/ 65 h 100"/>
              <a:gd name="T56" fmla="*/ 16 w 94"/>
              <a:gd name="T57" fmla="*/ 62 h 100"/>
              <a:gd name="T58" fmla="*/ 14 w 94"/>
              <a:gd name="T59" fmla="*/ 58 h 100"/>
              <a:gd name="T60" fmla="*/ 12 w 94"/>
              <a:gd name="T61" fmla="*/ 56 h 100"/>
              <a:gd name="T62" fmla="*/ 9 w 94"/>
              <a:gd name="T63" fmla="*/ 48 h 100"/>
              <a:gd name="T64" fmla="*/ 1 w 94"/>
              <a:gd name="T65" fmla="*/ 42 h 100"/>
              <a:gd name="T66" fmla="*/ 0 w 94"/>
              <a:gd name="T67" fmla="*/ 35 h 100"/>
              <a:gd name="T68" fmla="*/ 3 w 94"/>
              <a:gd name="T69" fmla="*/ 32 h 100"/>
              <a:gd name="T70" fmla="*/ 6 w 94"/>
              <a:gd name="T71" fmla="*/ 31 h 100"/>
              <a:gd name="T72" fmla="*/ 11 w 94"/>
              <a:gd name="T73" fmla="*/ 32 h 100"/>
              <a:gd name="T74" fmla="*/ 18 w 94"/>
              <a:gd name="T75" fmla="*/ 28 h 100"/>
              <a:gd name="T76" fmla="*/ 12 w 94"/>
              <a:gd name="T77" fmla="*/ 19 h 100"/>
              <a:gd name="T78" fmla="*/ 10 w 94"/>
              <a:gd name="T79" fmla="*/ 13 h 100"/>
              <a:gd name="T80" fmla="*/ 19 w 94"/>
              <a:gd name="T81" fmla="*/ 6 h 100"/>
              <a:gd name="T82" fmla="*/ 22 w 94"/>
              <a:gd name="T83" fmla="*/ 1 h 100"/>
              <a:gd name="T84" fmla="*/ 27 w 94"/>
              <a:gd name="T85" fmla="*/ 2 h 100"/>
              <a:gd name="T86" fmla="*/ 31 w 94"/>
              <a:gd name="T87" fmla="*/ 3 h 100"/>
              <a:gd name="T88" fmla="*/ 37 w 94"/>
              <a:gd name="T89" fmla="*/ 6 h 100"/>
              <a:gd name="T90" fmla="*/ 45 w 94"/>
              <a:gd name="T91" fmla="*/ 9 h 100"/>
              <a:gd name="T92" fmla="*/ 64 w 94"/>
              <a:gd name="T93" fmla="*/ 6 h 100"/>
              <a:gd name="T94" fmla="*/ 81 w 94"/>
              <a:gd name="T95" fmla="*/ 0 h 100"/>
              <a:gd name="T96" fmla="*/ 81 w 94"/>
              <a:gd name="T97" fmla="*/ 5 h 100"/>
              <a:gd name="T98" fmla="*/ 83 w 94"/>
              <a:gd name="T99" fmla="*/ 10 h 100"/>
              <a:gd name="T100" fmla="*/ 80 w 94"/>
              <a:gd name="T101" fmla="*/ 17 h 100"/>
              <a:gd name="T102" fmla="*/ 81 w 94"/>
              <a:gd name="T103" fmla="*/ 21 h 100"/>
              <a:gd name="T104" fmla="*/ 88 w 94"/>
              <a:gd name="T105" fmla="*/ 23 h 100"/>
              <a:gd name="T106" fmla="*/ 94 w 94"/>
              <a:gd name="T107" fmla="*/ 26 h 100"/>
              <a:gd name="T108" fmla="*/ 91 w 94"/>
              <a:gd name="T109" fmla="*/ 29 h 10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94"/>
              <a:gd name="T166" fmla="*/ 0 h 100"/>
              <a:gd name="T167" fmla="*/ 94 w 94"/>
              <a:gd name="T168" fmla="*/ 100 h 10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94" h="100">
                <a:moveTo>
                  <a:pt x="30" y="100"/>
                </a:moveTo>
                <a:lnTo>
                  <a:pt x="31" y="99"/>
                </a:lnTo>
                <a:lnTo>
                  <a:pt x="31" y="98"/>
                </a:lnTo>
                <a:lnTo>
                  <a:pt x="31" y="97"/>
                </a:lnTo>
                <a:lnTo>
                  <a:pt x="32" y="97"/>
                </a:lnTo>
                <a:lnTo>
                  <a:pt x="32" y="96"/>
                </a:lnTo>
                <a:lnTo>
                  <a:pt x="33" y="96"/>
                </a:lnTo>
                <a:lnTo>
                  <a:pt x="33" y="95"/>
                </a:lnTo>
                <a:lnTo>
                  <a:pt x="33" y="94"/>
                </a:lnTo>
                <a:lnTo>
                  <a:pt x="33" y="93"/>
                </a:lnTo>
                <a:lnTo>
                  <a:pt x="33" y="92"/>
                </a:lnTo>
                <a:lnTo>
                  <a:pt x="33" y="91"/>
                </a:lnTo>
                <a:lnTo>
                  <a:pt x="34" y="91"/>
                </a:lnTo>
                <a:lnTo>
                  <a:pt x="34" y="90"/>
                </a:lnTo>
                <a:lnTo>
                  <a:pt x="35" y="90"/>
                </a:lnTo>
                <a:lnTo>
                  <a:pt x="35" y="89"/>
                </a:lnTo>
                <a:lnTo>
                  <a:pt x="35" y="88"/>
                </a:lnTo>
                <a:lnTo>
                  <a:pt x="34" y="87"/>
                </a:lnTo>
                <a:lnTo>
                  <a:pt x="35" y="87"/>
                </a:lnTo>
                <a:lnTo>
                  <a:pt x="36" y="87"/>
                </a:lnTo>
                <a:lnTo>
                  <a:pt x="36" y="88"/>
                </a:lnTo>
                <a:lnTo>
                  <a:pt x="36" y="89"/>
                </a:lnTo>
                <a:lnTo>
                  <a:pt x="37" y="89"/>
                </a:lnTo>
                <a:lnTo>
                  <a:pt x="36" y="89"/>
                </a:lnTo>
                <a:lnTo>
                  <a:pt x="36" y="90"/>
                </a:lnTo>
                <a:lnTo>
                  <a:pt x="37" y="90"/>
                </a:lnTo>
                <a:lnTo>
                  <a:pt x="37" y="91"/>
                </a:lnTo>
                <a:lnTo>
                  <a:pt x="37" y="92"/>
                </a:lnTo>
                <a:lnTo>
                  <a:pt x="37" y="93"/>
                </a:lnTo>
                <a:lnTo>
                  <a:pt x="37" y="94"/>
                </a:lnTo>
                <a:lnTo>
                  <a:pt x="38" y="94"/>
                </a:lnTo>
                <a:lnTo>
                  <a:pt x="37" y="95"/>
                </a:lnTo>
                <a:lnTo>
                  <a:pt x="37" y="96"/>
                </a:lnTo>
                <a:lnTo>
                  <a:pt x="38" y="96"/>
                </a:lnTo>
                <a:lnTo>
                  <a:pt x="39" y="96"/>
                </a:lnTo>
                <a:lnTo>
                  <a:pt x="40" y="96"/>
                </a:lnTo>
                <a:lnTo>
                  <a:pt x="41" y="97"/>
                </a:lnTo>
                <a:lnTo>
                  <a:pt x="42" y="97"/>
                </a:lnTo>
                <a:lnTo>
                  <a:pt x="42" y="98"/>
                </a:lnTo>
                <a:lnTo>
                  <a:pt x="43" y="98"/>
                </a:lnTo>
                <a:lnTo>
                  <a:pt x="42" y="98"/>
                </a:lnTo>
                <a:lnTo>
                  <a:pt x="42" y="97"/>
                </a:lnTo>
                <a:lnTo>
                  <a:pt x="41" y="97"/>
                </a:lnTo>
                <a:lnTo>
                  <a:pt x="41" y="96"/>
                </a:lnTo>
                <a:lnTo>
                  <a:pt x="40" y="96"/>
                </a:lnTo>
                <a:lnTo>
                  <a:pt x="41" y="96"/>
                </a:lnTo>
                <a:lnTo>
                  <a:pt x="41" y="95"/>
                </a:lnTo>
                <a:lnTo>
                  <a:pt x="42" y="95"/>
                </a:lnTo>
                <a:lnTo>
                  <a:pt x="42" y="94"/>
                </a:lnTo>
                <a:lnTo>
                  <a:pt x="42" y="95"/>
                </a:lnTo>
                <a:lnTo>
                  <a:pt x="43" y="95"/>
                </a:lnTo>
                <a:lnTo>
                  <a:pt x="43" y="94"/>
                </a:lnTo>
                <a:lnTo>
                  <a:pt x="43" y="93"/>
                </a:lnTo>
                <a:lnTo>
                  <a:pt x="44" y="93"/>
                </a:lnTo>
                <a:lnTo>
                  <a:pt x="45" y="93"/>
                </a:lnTo>
                <a:lnTo>
                  <a:pt x="45" y="94"/>
                </a:lnTo>
                <a:lnTo>
                  <a:pt x="45" y="93"/>
                </a:lnTo>
                <a:lnTo>
                  <a:pt x="44" y="93"/>
                </a:lnTo>
                <a:lnTo>
                  <a:pt x="44" y="92"/>
                </a:lnTo>
                <a:lnTo>
                  <a:pt x="43" y="92"/>
                </a:lnTo>
                <a:lnTo>
                  <a:pt x="43" y="91"/>
                </a:lnTo>
                <a:lnTo>
                  <a:pt x="42" y="91"/>
                </a:lnTo>
                <a:lnTo>
                  <a:pt x="42" y="90"/>
                </a:lnTo>
                <a:lnTo>
                  <a:pt x="41" y="91"/>
                </a:lnTo>
                <a:lnTo>
                  <a:pt x="41" y="90"/>
                </a:lnTo>
                <a:lnTo>
                  <a:pt x="40" y="90"/>
                </a:lnTo>
                <a:lnTo>
                  <a:pt x="39" y="90"/>
                </a:lnTo>
                <a:lnTo>
                  <a:pt x="38" y="90"/>
                </a:lnTo>
                <a:lnTo>
                  <a:pt x="37" y="90"/>
                </a:lnTo>
                <a:lnTo>
                  <a:pt x="37" y="89"/>
                </a:lnTo>
                <a:lnTo>
                  <a:pt x="37" y="88"/>
                </a:lnTo>
                <a:lnTo>
                  <a:pt x="37" y="87"/>
                </a:lnTo>
                <a:lnTo>
                  <a:pt x="37" y="88"/>
                </a:lnTo>
                <a:lnTo>
                  <a:pt x="37" y="87"/>
                </a:lnTo>
                <a:lnTo>
                  <a:pt x="38" y="87"/>
                </a:lnTo>
                <a:lnTo>
                  <a:pt x="39" y="87"/>
                </a:lnTo>
                <a:lnTo>
                  <a:pt x="39" y="88"/>
                </a:lnTo>
                <a:lnTo>
                  <a:pt x="40" y="88"/>
                </a:lnTo>
                <a:lnTo>
                  <a:pt x="40" y="87"/>
                </a:lnTo>
                <a:lnTo>
                  <a:pt x="40" y="86"/>
                </a:lnTo>
                <a:lnTo>
                  <a:pt x="40" y="85"/>
                </a:lnTo>
                <a:lnTo>
                  <a:pt x="40" y="86"/>
                </a:lnTo>
                <a:lnTo>
                  <a:pt x="41" y="86"/>
                </a:lnTo>
                <a:lnTo>
                  <a:pt x="41" y="85"/>
                </a:lnTo>
                <a:lnTo>
                  <a:pt x="42" y="85"/>
                </a:lnTo>
                <a:lnTo>
                  <a:pt x="41" y="85"/>
                </a:lnTo>
                <a:lnTo>
                  <a:pt x="42" y="85"/>
                </a:lnTo>
                <a:lnTo>
                  <a:pt x="42" y="84"/>
                </a:lnTo>
                <a:lnTo>
                  <a:pt x="43" y="84"/>
                </a:lnTo>
                <a:lnTo>
                  <a:pt x="43" y="83"/>
                </a:lnTo>
                <a:lnTo>
                  <a:pt x="42" y="83"/>
                </a:lnTo>
                <a:lnTo>
                  <a:pt x="42" y="82"/>
                </a:lnTo>
                <a:lnTo>
                  <a:pt x="43" y="82"/>
                </a:lnTo>
                <a:lnTo>
                  <a:pt x="43" y="83"/>
                </a:lnTo>
                <a:lnTo>
                  <a:pt x="44" y="83"/>
                </a:lnTo>
                <a:lnTo>
                  <a:pt x="44" y="82"/>
                </a:lnTo>
                <a:lnTo>
                  <a:pt x="44" y="81"/>
                </a:lnTo>
                <a:lnTo>
                  <a:pt x="44" y="80"/>
                </a:lnTo>
                <a:lnTo>
                  <a:pt x="45" y="80"/>
                </a:lnTo>
                <a:lnTo>
                  <a:pt x="45" y="79"/>
                </a:lnTo>
                <a:lnTo>
                  <a:pt x="45" y="80"/>
                </a:lnTo>
                <a:lnTo>
                  <a:pt x="44" y="80"/>
                </a:lnTo>
                <a:lnTo>
                  <a:pt x="44" y="81"/>
                </a:lnTo>
                <a:lnTo>
                  <a:pt x="44" y="82"/>
                </a:lnTo>
                <a:lnTo>
                  <a:pt x="44" y="83"/>
                </a:lnTo>
                <a:lnTo>
                  <a:pt x="43" y="83"/>
                </a:lnTo>
                <a:lnTo>
                  <a:pt x="43" y="82"/>
                </a:lnTo>
                <a:lnTo>
                  <a:pt x="42" y="82"/>
                </a:lnTo>
                <a:lnTo>
                  <a:pt x="42" y="83"/>
                </a:lnTo>
                <a:lnTo>
                  <a:pt x="43" y="83"/>
                </a:lnTo>
                <a:lnTo>
                  <a:pt x="42" y="83"/>
                </a:lnTo>
                <a:lnTo>
                  <a:pt x="41" y="83"/>
                </a:lnTo>
                <a:lnTo>
                  <a:pt x="40" y="83"/>
                </a:lnTo>
                <a:lnTo>
                  <a:pt x="39" y="83"/>
                </a:lnTo>
                <a:lnTo>
                  <a:pt x="38" y="83"/>
                </a:lnTo>
                <a:lnTo>
                  <a:pt x="38" y="84"/>
                </a:lnTo>
                <a:lnTo>
                  <a:pt x="37" y="84"/>
                </a:lnTo>
                <a:lnTo>
                  <a:pt x="37" y="83"/>
                </a:lnTo>
                <a:lnTo>
                  <a:pt x="37" y="84"/>
                </a:lnTo>
                <a:lnTo>
                  <a:pt x="36" y="84"/>
                </a:lnTo>
                <a:lnTo>
                  <a:pt x="36" y="85"/>
                </a:lnTo>
                <a:lnTo>
                  <a:pt x="36" y="86"/>
                </a:lnTo>
                <a:lnTo>
                  <a:pt x="35" y="86"/>
                </a:lnTo>
                <a:lnTo>
                  <a:pt x="34" y="86"/>
                </a:lnTo>
                <a:lnTo>
                  <a:pt x="34" y="87"/>
                </a:lnTo>
                <a:lnTo>
                  <a:pt x="34" y="86"/>
                </a:lnTo>
                <a:lnTo>
                  <a:pt x="33" y="86"/>
                </a:lnTo>
                <a:lnTo>
                  <a:pt x="33" y="85"/>
                </a:lnTo>
                <a:lnTo>
                  <a:pt x="32" y="85"/>
                </a:lnTo>
                <a:lnTo>
                  <a:pt x="32" y="84"/>
                </a:lnTo>
                <a:lnTo>
                  <a:pt x="31" y="83"/>
                </a:lnTo>
                <a:lnTo>
                  <a:pt x="30" y="82"/>
                </a:lnTo>
                <a:lnTo>
                  <a:pt x="29" y="81"/>
                </a:lnTo>
                <a:lnTo>
                  <a:pt x="28" y="81"/>
                </a:lnTo>
                <a:lnTo>
                  <a:pt x="29" y="81"/>
                </a:lnTo>
                <a:lnTo>
                  <a:pt x="30" y="81"/>
                </a:lnTo>
                <a:lnTo>
                  <a:pt x="29" y="81"/>
                </a:lnTo>
                <a:lnTo>
                  <a:pt x="28" y="81"/>
                </a:lnTo>
                <a:lnTo>
                  <a:pt x="27" y="81"/>
                </a:lnTo>
                <a:lnTo>
                  <a:pt x="27" y="82"/>
                </a:lnTo>
                <a:lnTo>
                  <a:pt x="26" y="82"/>
                </a:lnTo>
                <a:lnTo>
                  <a:pt x="25" y="83"/>
                </a:lnTo>
                <a:lnTo>
                  <a:pt x="24" y="82"/>
                </a:lnTo>
                <a:lnTo>
                  <a:pt x="24" y="81"/>
                </a:lnTo>
                <a:lnTo>
                  <a:pt x="24" y="80"/>
                </a:lnTo>
                <a:lnTo>
                  <a:pt x="23" y="80"/>
                </a:lnTo>
                <a:lnTo>
                  <a:pt x="22" y="79"/>
                </a:lnTo>
                <a:lnTo>
                  <a:pt x="21" y="78"/>
                </a:lnTo>
                <a:lnTo>
                  <a:pt x="19" y="77"/>
                </a:lnTo>
                <a:lnTo>
                  <a:pt x="19" y="76"/>
                </a:lnTo>
                <a:lnTo>
                  <a:pt x="18" y="76"/>
                </a:lnTo>
                <a:lnTo>
                  <a:pt x="17" y="75"/>
                </a:lnTo>
                <a:lnTo>
                  <a:pt x="16" y="75"/>
                </a:lnTo>
                <a:lnTo>
                  <a:pt x="15" y="75"/>
                </a:lnTo>
                <a:lnTo>
                  <a:pt x="15" y="74"/>
                </a:lnTo>
                <a:lnTo>
                  <a:pt x="14" y="74"/>
                </a:lnTo>
                <a:lnTo>
                  <a:pt x="13" y="74"/>
                </a:lnTo>
                <a:lnTo>
                  <a:pt x="13" y="73"/>
                </a:lnTo>
                <a:lnTo>
                  <a:pt x="12" y="73"/>
                </a:lnTo>
                <a:lnTo>
                  <a:pt x="12" y="72"/>
                </a:lnTo>
                <a:lnTo>
                  <a:pt x="12" y="71"/>
                </a:lnTo>
                <a:lnTo>
                  <a:pt x="12" y="70"/>
                </a:lnTo>
                <a:lnTo>
                  <a:pt x="13" y="70"/>
                </a:lnTo>
                <a:lnTo>
                  <a:pt x="14" y="70"/>
                </a:lnTo>
                <a:lnTo>
                  <a:pt x="15" y="70"/>
                </a:lnTo>
                <a:lnTo>
                  <a:pt x="15" y="69"/>
                </a:lnTo>
                <a:lnTo>
                  <a:pt x="16" y="69"/>
                </a:lnTo>
                <a:lnTo>
                  <a:pt x="16" y="68"/>
                </a:lnTo>
                <a:lnTo>
                  <a:pt x="16" y="67"/>
                </a:lnTo>
                <a:lnTo>
                  <a:pt x="15" y="67"/>
                </a:lnTo>
                <a:lnTo>
                  <a:pt x="14" y="67"/>
                </a:lnTo>
                <a:lnTo>
                  <a:pt x="14" y="66"/>
                </a:lnTo>
                <a:lnTo>
                  <a:pt x="13" y="66"/>
                </a:lnTo>
                <a:lnTo>
                  <a:pt x="13" y="65"/>
                </a:lnTo>
                <a:lnTo>
                  <a:pt x="13" y="64"/>
                </a:lnTo>
                <a:lnTo>
                  <a:pt x="14" y="64"/>
                </a:lnTo>
                <a:lnTo>
                  <a:pt x="15" y="64"/>
                </a:lnTo>
                <a:lnTo>
                  <a:pt x="15" y="63"/>
                </a:lnTo>
                <a:lnTo>
                  <a:pt x="16" y="63"/>
                </a:lnTo>
                <a:lnTo>
                  <a:pt x="16" y="62"/>
                </a:lnTo>
                <a:lnTo>
                  <a:pt x="15" y="62"/>
                </a:lnTo>
                <a:lnTo>
                  <a:pt x="15" y="61"/>
                </a:lnTo>
                <a:lnTo>
                  <a:pt x="15" y="60"/>
                </a:lnTo>
                <a:lnTo>
                  <a:pt x="14" y="60"/>
                </a:lnTo>
                <a:lnTo>
                  <a:pt x="14" y="59"/>
                </a:lnTo>
                <a:lnTo>
                  <a:pt x="14" y="58"/>
                </a:lnTo>
                <a:lnTo>
                  <a:pt x="13" y="58"/>
                </a:lnTo>
                <a:lnTo>
                  <a:pt x="12" y="58"/>
                </a:lnTo>
                <a:lnTo>
                  <a:pt x="12" y="57"/>
                </a:lnTo>
                <a:lnTo>
                  <a:pt x="12" y="56"/>
                </a:lnTo>
                <a:lnTo>
                  <a:pt x="12" y="53"/>
                </a:lnTo>
                <a:lnTo>
                  <a:pt x="11" y="51"/>
                </a:lnTo>
                <a:lnTo>
                  <a:pt x="10" y="51"/>
                </a:lnTo>
                <a:lnTo>
                  <a:pt x="10" y="50"/>
                </a:lnTo>
                <a:lnTo>
                  <a:pt x="9" y="49"/>
                </a:lnTo>
                <a:lnTo>
                  <a:pt x="9" y="48"/>
                </a:lnTo>
                <a:lnTo>
                  <a:pt x="8" y="48"/>
                </a:lnTo>
                <a:lnTo>
                  <a:pt x="7" y="48"/>
                </a:lnTo>
                <a:lnTo>
                  <a:pt x="7" y="47"/>
                </a:lnTo>
                <a:lnTo>
                  <a:pt x="5" y="46"/>
                </a:lnTo>
                <a:lnTo>
                  <a:pt x="2" y="45"/>
                </a:lnTo>
                <a:lnTo>
                  <a:pt x="0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1" y="39"/>
                </a:lnTo>
                <a:lnTo>
                  <a:pt x="1" y="38"/>
                </a:lnTo>
                <a:lnTo>
                  <a:pt x="0" y="37"/>
                </a:lnTo>
                <a:lnTo>
                  <a:pt x="0" y="36"/>
                </a:lnTo>
                <a:lnTo>
                  <a:pt x="0" y="35"/>
                </a:lnTo>
                <a:lnTo>
                  <a:pt x="0" y="34"/>
                </a:lnTo>
                <a:lnTo>
                  <a:pt x="0" y="33"/>
                </a:lnTo>
                <a:lnTo>
                  <a:pt x="0" y="32"/>
                </a:lnTo>
                <a:lnTo>
                  <a:pt x="1" y="32"/>
                </a:lnTo>
                <a:lnTo>
                  <a:pt x="2" y="32"/>
                </a:lnTo>
                <a:lnTo>
                  <a:pt x="3" y="32"/>
                </a:lnTo>
                <a:lnTo>
                  <a:pt x="4" y="32"/>
                </a:lnTo>
                <a:lnTo>
                  <a:pt x="5" y="32"/>
                </a:lnTo>
                <a:lnTo>
                  <a:pt x="5" y="31"/>
                </a:lnTo>
                <a:lnTo>
                  <a:pt x="6" y="31"/>
                </a:lnTo>
                <a:lnTo>
                  <a:pt x="6" y="32"/>
                </a:lnTo>
                <a:lnTo>
                  <a:pt x="7" y="32"/>
                </a:lnTo>
                <a:lnTo>
                  <a:pt x="8" y="32"/>
                </a:lnTo>
                <a:lnTo>
                  <a:pt x="10" y="32"/>
                </a:lnTo>
                <a:lnTo>
                  <a:pt x="11" y="32"/>
                </a:lnTo>
                <a:lnTo>
                  <a:pt x="12" y="32"/>
                </a:lnTo>
                <a:lnTo>
                  <a:pt x="13" y="32"/>
                </a:lnTo>
                <a:lnTo>
                  <a:pt x="14" y="32"/>
                </a:lnTo>
                <a:lnTo>
                  <a:pt x="14" y="31"/>
                </a:lnTo>
                <a:lnTo>
                  <a:pt x="16" y="30"/>
                </a:lnTo>
                <a:lnTo>
                  <a:pt x="18" y="29"/>
                </a:lnTo>
                <a:lnTo>
                  <a:pt x="18" y="28"/>
                </a:lnTo>
                <a:lnTo>
                  <a:pt x="17" y="26"/>
                </a:lnTo>
                <a:lnTo>
                  <a:pt x="16" y="24"/>
                </a:lnTo>
                <a:lnTo>
                  <a:pt x="15" y="23"/>
                </a:lnTo>
                <a:lnTo>
                  <a:pt x="14" y="22"/>
                </a:lnTo>
                <a:lnTo>
                  <a:pt x="12" y="20"/>
                </a:lnTo>
                <a:lnTo>
                  <a:pt x="12" y="19"/>
                </a:lnTo>
                <a:lnTo>
                  <a:pt x="11" y="18"/>
                </a:lnTo>
                <a:lnTo>
                  <a:pt x="11" y="17"/>
                </a:lnTo>
                <a:lnTo>
                  <a:pt x="11" y="16"/>
                </a:lnTo>
                <a:lnTo>
                  <a:pt x="10" y="16"/>
                </a:lnTo>
                <a:lnTo>
                  <a:pt x="10" y="15"/>
                </a:lnTo>
                <a:lnTo>
                  <a:pt x="10" y="14"/>
                </a:lnTo>
                <a:lnTo>
                  <a:pt x="10" y="13"/>
                </a:lnTo>
                <a:lnTo>
                  <a:pt x="12" y="13"/>
                </a:lnTo>
                <a:lnTo>
                  <a:pt x="19" y="8"/>
                </a:lnTo>
                <a:lnTo>
                  <a:pt x="19" y="7"/>
                </a:lnTo>
                <a:lnTo>
                  <a:pt x="19" y="6"/>
                </a:lnTo>
                <a:lnTo>
                  <a:pt x="20" y="5"/>
                </a:lnTo>
                <a:lnTo>
                  <a:pt x="20" y="4"/>
                </a:lnTo>
                <a:lnTo>
                  <a:pt x="21" y="3"/>
                </a:lnTo>
                <a:lnTo>
                  <a:pt x="21" y="4"/>
                </a:lnTo>
                <a:lnTo>
                  <a:pt x="22" y="3"/>
                </a:lnTo>
                <a:lnTo>
                  <a:pt x="22" y="1"/>
                </a:lnTo>
                <a:lnTo>
                  <a:pt x="23" y="1"/>
                </a:lnTo>
                <a:lnTo>
                  <a:pt x="23" y="0"/>
                </a:lnTo>
                <a:lnTo>
                  <a:pt x="24" y="1"/>
                </a:lnTo>
                <a:lnTo>
                  <a:pt x="25" y="1"/>
                </a:lnTo>
                <a:lnTo>
                  <a:pt x="25" y="2"/>
                </a:lnTo>
                <a:lnTo>
                  <a:pt x="26" y="2"/>
                </a:lnTo>
                <a:lnTo>
                  <a:pt x="27" y="2"/>
                </a:lnTo>
                <a:lnTo>
                  <a:pt x="27" y="1"/>
                </a:lnTo>
                <a:lnTo>
                  <a:pt x="28" y="2"/>
                </a:lnTo>
                <a:lnTo>
                  <a:pt x="29" y="2"/>
                </a:lnTo>
                <a:lnTo>
                  <a:pt x="29" y="1"/>
                </a:lnTo>
                <a:lnTo>
                  <a:pt x="29" y="2"/>
                </a:lnTo>
                <a:lnTo>
                  <a:pt x="30" y="2"/>
                </a:lnTo>
                <a:lnTo>
                  <a:pt x="31" y="3"/>
                </a:lnTo>
                <a:lnTo>
                  <a:pt x="32" y="3"/>
                </a:lnTo>
                <a:lnTo>
                  <a:pt x="33" y="3"/>
                </a:lnTo>
                <a:lnTo>
                  <a:pt x="33" y="4"/>
                </a:lnTo>
                <a:lnTo>
                  <a:pt x="33" y="5"/>
                </a:lnTo>
                <a:lnTo>
                  <a:pt x="35" y="6"/>
                </a:lnTo>
                <a:lnTo>
                  <a:pt x="36" y="6"/>
                </a:lnTo>
                <a:lnTo>
                  <a:pt x="37" y="6"/>
                </a:lnTo>
                <a:lnTo>
                  <a:pt x="39" y="6"/>
                </a:lnTo>
                <a:lnTo>
                  <a:pt x="40" y="7"/>
                </a:lnTo>
                <a:lnTo>
                  <a:pt x="41" y="8"/>
                </a:lnTo>
                <a:lnTo>
                  <a:pt x="42" y="7"/>
                </a:lnTo>
                <a:lnTo>
                  <a:pt x="43" y="7"/>
                </a:lnTo>
                <a:lnTo>
                  <a:pt x="44" y="8"/>
                </a:lnTo>
                <a:lnTo>
                  <a:pt x="45" y="9"/>
                </a:lnTo>
                <a:lnTo>
                  <a:pt x="47" y="7"/>
                </a:lnTo>
                <a:lnTo>
                  <a:pt x="50" y="6"/>
                </a:lnTo>
                <a:lnTo>
                  <a:pt x="55" y="6"/>
                </a:lnTo>
                <a:lnTo>
                  <a:pt x="60" y="5"/>
                </a:lnTo>
                <a:lnTo>
                  <a:pt x="62" y="6"/>
                </a:lnTo>
                <a:lnTo>
                  <a:pt x="63" y="6"/>
                </a:lnTo>
                <a:lnTo>
                  <a:pt x="64" y="6"/>
                </a:lnTo>
                <a:lnTo>
                  <a:pt x="66" y="4"/>
                </a:lnTo>
                <a:lnTo>
                  <a:pt x="70" y="3"/>
                </a:lnTo>
                <a:lnTo>
                  <a:pt x="77" y="2"/>
                </a:lnTo>
                <a:lnTo>
                  <a:pt x="78" y="1"/>
                </a:lnTo>
                <a:lnTo>
                  <a:pt x="79" y="0"/>
                </a:lnTo>
                <a:lnTo>
                  <a:pt x="80" y="0"/>
                </a:lnTo>
                <a:lnTo>
                  <a:pt x="81" y="0"/>
                </a:lnTo>
                <a:lnTo>
                  <a:pt x="81" y="1"/>
                </a:lnTo>
                <a:lnTo>
                  <a:pt x="82" y="2"/>
                </a:lnTo>
                <a:lnTo>
                  <a:pt x="81" y="2"/>
                </a:lnTo>
                <a:lnTo>
                  <a:pt x="81" y="3"/>
                </a:lnTo>
                <a:lnTo>
                  <a:pt x="81" y="4"/>
                </a:lnTo>
                <a:lnTo>
                  <a:pt x="81" y="5"/>
                </a:lnTo>
                <a:lnTo>
                  <a:pt x="82" y="6"/>
                </a:lnTo>
                <a:lnTo>
                  <a:pt x="82" y="7"/>
                </a:lnTo>
                <a:lnTo>
                  <a:pt x="83" y="7"/>
                </a:lnTo>
                <a:lnTo>
                  <a:pt x="83" y="8"/>
                </a:lnTo>
                <a:lnTo>
                  <a:pt x="83" y="9"/>
                </a:lnTo>
                <a:lnTo>
                  <a:pt x="83" y="10"/>
                </a:lnTo>
                <a:lnTo>
                  <a:pt x="84" y="11"/>
                </a:lnTo>
                <a:lnTo>
                  <a:pt x="85" y="11"/>
                </a:lnTo>
                <a:lnTo>
                  <a:pt x="85" y="12"/>
                </a:lnTo>
                <a:lnTo>
                  <a:pt x="85" y="13"/>
                </a:lnTo>
                <a:lnTo>
                  <a:pt x="82" y="13"/>
                </a:lnTo>
                <a:lnTo>
                  <a:pt x="80" y="15"/>
                </a:lnTo>
                <a:lnTo>
                  <a:pt x="80" y="17"/>
                </a:lnTo>
                <a:lnTo>
                  <a:pt x="79" y="18"/>
                </a:lnTo>
                <a:lnTo>
                  <a:pt x="77" y="21"/>
                </a:lnTo>
                <a:lnTo>
                  <a:pt x="76" y="23"/>
                </a:lnTo>
                <a:lnTo>
                  <a:pt x="75" y="24"/>
                </a:lnTo>
                <a:lnTo>
                  <a:pt x="76" y="24"/>
                </a:lnTo>
                <a:lnTo>
                  <a:pt x="80" y="22"/>
                </a:lnTo>
                <a:lnTo>
                  <a:pt x="81" y="21"/>
                </a:lnTo>
                <a:lnTo>
                  <a:pt x="83" y="21"/>
                </a:lnTo>
                <a:lnTo>
                  <a:pt x="84" y="21"/>
                </a:lnTo>
                <a:lnTo>
                  <a:pt x="86" y="20"/>
                </a:lnTo>
                <a:lnTo>
                  <a:pt x="87" y="20"/>
                </a:lnTo>
                <a:lnTo>
                  <a:pt x="88" y="20"/>
                </a:lnTo>
                <a:lnTo>
                  <a:pt x="88" y="21"/>
                </a:lnTo>
                <a:lnTo>
                  <a:pt x="88" y="23"/>
                </a:lnTo>
                <a:lnTo>
                  <a:pt x="89" y="23"/>
                </a:lnTo>
                <a:lnTo>
                  <a:pt x="90" y="24"/>
                </a:lnTo>
                <a:lnTo>
                  <a:pt x="91" y="24"/>
                </a:lnTo>
                <a:lnTo>
                  <a:pt x="91" y="25"/>
                </a:lnTo>
                <a:lnTo>
                  <a:pt x="92" y="25"/>
                </a:lnTo>
                <a:lnTo>
                  <a:pt x="93" y="26"/>
                </a:lnTo>
                <a:lnTo>
                  <a:pt x="94" y="26"/>
                </a:lnTo>
                <a:lnTo>
                  <a:pt x="93" y="26"/>
                </a:lnTo>
                <a:lnTo>
                  <a:pt x="93" y="27"/>
                </a:lnTo>
                <a:lnTo>
                  <a:pt x="92" y="27"/>
                </a:lnTo>
                <a:lnTo>
                  <a:pt x="92" y="28"/>
                </a:lnTo>
                <a:lnTo>
                  <a:pt x="92" y="29"/>
                </a:lnTo>
                <a:lnTo>
                  <a:pt x="91" y="29"/>
                </a:lnTo>
                <a:lnTo>
                  <a:pt x="90" y="29"/>
                </a:lnTo>
                <a:lnTo>
                  <a:pt x="90" y="30"/>
                </a:lnTo>
                <a:lnTo>
                  <a:pt x="91" y="31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29" name="Freeform 298"/>
          <p:cNvSpPr>
            <a:spLocks noEditPoints="1"/>
          </p:cNvSpPr>
          <p:nvPr/>
        </p:nvSpPr>
        <p:spPr bwMode="auto">
          <a:xfrm>
            <a:off x="1271911" y="5499309"/>
            <a:ext cx="129995" cy="116100"/>
          </a:xfrm>
          <a:custGeom>
            <a:avLst/>
            <a:gdLst>
              <a:gd name="T0" fmla="*/ 13 w 131"/>
              <a:gd name="T1" fmla="*/ 79 h 123"/>
              <a:gd name="T2" fmla="*/ 14 w 131"/>
              <a:gd name="T3" fmla="*/ 71 h 123"/>
              <a:gd name="T4" fmla="*/ 22 w 131"/>
              <a:gd name="T5" fmla="*/ 65 h 123"/>
              <a:gd name="T6" fmla="*/ 25 w 131"/>
              <a:gd name="T7" fmla="*/ 56 h 123"/>
              <a:gd name="T8" fmla="*/ 29 w 131"/>
              <a:gd name="T9" fmla="*/ 52 h 123"/>
              <a:gd name="T10" fmla="*/ 35 w 131"/>
              <a:gd name="T11" fmla="*/ 44 h 123"/>
              <a:gd name="T12" fmla="*/ 39 w 131"/>
              <a:gd name="T13" fmla="*/ 35 h 123"/>
              <a:gd name="T14" fmla="*/ 45 w 131"/>
              <a:gd name="T15" fmla="*/ 26 h 123"/>
              <a:gd name="T16" fmla="*/ 46 w 131"/>
              <a:gd name="T17" fmla="*/ 14 h 123"/>
              <a:gd name="T18" fmla="*/ 44 w 131"/>
              <a:gd name="T19" fmla="*/ 1 h 123"/>
              <a:gd name="T20" fmla="*/ 51 w 131"/>
              <a:gd name="T21" fmla="*/ 1 h 123"/>
              <a:gd name="T22" fmla="*/ 59 w 131"/>
              <a:gd name="T23" fmla="*/ 5 h 123"/>
              <a:gd name="T24" fmla="*/ 67 w 131"/>
              <a:gd name="T25" fmla="*/ 16 h 123"/>
              <a:gd name="T26" fmla="*/ 73 w 131"/>
              <a:gd name="T27" fmla="*/ 19 h 123"/>
              <a:gd name="T28" fmla="*/ 80 w 131"/>
              <a:gd name="T29" fmla="*/ 17 h 123"/>
              <a:gd name="T30" fmla="*/ 86 w 131"/>
              <a:gd name="T31" fmla="*/ 20 h 123"/>
              <a:gd name="T32" fmla="*/ 92 w 131"/>
              <a:gd name="T33" fmla="*/ 22 h 123"/>
              <a:gd name="T34" fmla="*/ 93 w 131"/>
              <a:gd name="T35" fmla="*/ 26 h 123"/>
              <a:gd name="T36" fmla="*/ 96 w 131"/>
              <a:gd name="T37" fmla="*/ 33 h 123"/>
              <a:gd name="T38" fmla="*/ 100 w 131"/>
              <a:gd name="T39" fmla="*/ 39 h 123"/>
              <a:gd name="T40" fmla="*/ 104 w 131"/>
              <a:gd name="T41" fmla="*/ 43 h 123"/>
              <a:gd name="T42" fmla="*/ 107 w 131"/>
              <a:gd name="T43" fmla="*/ 49 h 123"/>
              <a:gd name="T44" fmla="*/ 111 w 131"/>
              <a:gd name="T45" fmla="*/ 55 h 123"/>
              <a:gd name="T46" fmla="*/ 115 w 131"/>
              <a:gd name="T47" fmla="*/ 59 h 123"/>
              <a:gd name="T48" fmla="*/ 120 w 131"/>
              <a:gd name="T49" fmla="*/ 65 h 123"/>
              <a:gd name="T50" fmla="*/ 124 w 131"/>
              <a:gd name="T51" fmla="*/ 70 h 123"/>
              <a:gd name="T52" fmla="*/ 125 w 131"/>
              <a:gd name="T53" fmla="*/ 76 h 123"/>
              <a:gd name="T54" fmla="*/ 127 w 131"/>
              <a:gd name="T55" fmla="*/ 81 h 123"/>
              <a:gd name="T56" fmla="*/ 129 w 131"/>
              <a:gd name="T57" fmla="*/ 90 h 123"/>
              <a:gd name="T58" fmla="*/ 129 w 131"/>
              <a:gd name="T59" fmla="*/ 97 h 123"/>
              <a:gd name="T60" fmla="*/ 130 w 131"/>
              <a:gd name="T61" fmla="*/ 104 h 123"/>
              <a:gd name="T62" fmla="*/ 128 w 131"/>
              <a:gd name="T63" fmla="*/ 110 h 123"/>
              <a:gd name="T64" fmla="*/ 129 w 131"/>
              <a:gd name="T65" fmla="*/ 118 h 123"/>
              <a:gd name="T66" fmla="*/ 128 w 131"/>
              <a:gd name="T67" fmla="*/ 122 h 123"/>
              <a:gd name="T68" fmla="*/ 120 w 131"/>
              <a:gd name="T69" fmla="*/ 122 h 123"/>
              <a:gd name="T70" fmla="*/ 111 w 131"/>
              <a:gd name="T71" fmla="*/ 121 h 123"/>
              <a:gd name="T72" fmla="*/ 104 w 131"/>
              <a:gd name="T73" fmla="*/ 118 h 123"/>
              <a:gd name="T74" fmla="*/ 95 w 131"/>
              <a:gd name="T75" fmla="*/ 116 h 123"/>
              <a:gd name="T76" fmla="*/ 85 w 131"/>
              <a:gd name="T77" fmla="*/ 113 h 123"/>
              <a:gd name="T78" fmla="*/ 79 w 131"/>
              <a:gd name="T79" fmla="*/ 109 h 123"/>
              <a:gd name="T80" fmla="*/ 72 w 131"/>
              <a:gd name="T81" fmla="*/ 109 h 123"/>
              <a:gd name="T82" fmla="*/ 64 w 131"/>
              <a:gd name="T83" fmla="*/ 108 h 123"/>
              <a:gd name="T84" fmla="*/ 57 w 131"/>
              <a:gd name="T85" fmla="*/ 105 h 123"/>
              <a:gd name="T86" fmla="*/ 51 w 131"/>
              <a:gd name="T87" fmla="*/ 104 h 123"/>
              <a:gd name="T88" fmla="*/ 46 w 131"/>
              <a:gd name="T89" fmla="*/ 101 h 123"/>
              <a:gd name="T90" fmla="*/ 40 w 131"/>
              <a:gd name="T91" fmla="*/ 102 h 123"/>
              <a:gd name="T92" fmla="*/ 35 w 131"/>
              <a:gd name="T93" fmla="*/ 106 h 123"/>
              <a:gd name="T94" fmla="*/ 32 w 131"/>
              <a:gd name="T95" fmla="*/ 114 h 123"/>
              <a:gd name="T96" fmla="*/ 27 w 131"/>
              <a:gd name="T97" fmla="*/ 116 h 123"/>
              <a:gd name="T98" fmla="*/ 29 w 131"/>
              <a:gd name="T99" fmla="*/ 110 h 123"/>
              <a:gd name="T100" fmla="*/ 23 w 131"/>
              <a:gd name="T101" fmla="*/ 109 h 123"/>
              <a:gd name="T102" fmla="*/ 14 w 131"/>
              <a:gd name="T103" fmla="*/ 107 h 123"/>
              <a:gd name="T104" fmla="*/ 9 w 131"/>
              <a:gd name="T105" fmla="*/ 105 h 123"/>
              <a:gd name="T106" fmla="*/ 1 w 131"/>
              <a:gd name="T107" fmla="*/ 104 h 123"/>
              <a:gd name="T108" fmla="*/ 4 w 131"/>
              <a:gd name="T109" fmla="*/ 98 h 123"/>
              <a:gd name="T110" fmla="*/ 4 w 131"/>
              <a:gd name="T111" fmla="*/ 91 h 123"/>
              <a:gd name="T112" fmla="*/ 1 w 131"/>
              <a:gd name="T113" fmla="*/ 86 h 123"/>
              <a:gd name="T114" fmla="*/ 3 w 131"/>
              <a:gd name="T115" fmla="*/ 87 h 123"/>
              <a:gd name="T116" fmla="*/ 9 w 131"/>
              <a:gd name="T117" fmla="*/ 90 h 123"/>
              <a:gd name="T118" fmla="*/ 11 w 131"/>
              <a:gd name="T119" fmla="*/ 87 h 123"/>
              <a:gd name="T120" fmla="*/ 57 w 131"/>
              <a:gd name="T121" fmla="*/ 67 h 123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31"/>
              <a:gd name="T184" fmla="*/ 0 h 123"/>
              <a:gd name="T185" fmla="*/ 131 w 131"/>
              <a:gd name="T186" fmla="*/ 123 h 123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31" h="123">
                <a:moveTo>
                  <a:pt x="11" y="85"/>
                </a:moveTo>
                <a:lnTo>
                  <a:pt x="11" y="84"/>
                </a:lnTo>
                <a:lnTo>
                  <a:pt x="11" y="83"/>
                </a:lnTo>
                <a:lnTo>
                  <a:pt x="11" y="82"/>
                </a:lnTo>
                <a:lnTo>
                  <a:pt x="12" y="82"/>
                </a:lnTo>
                <a:lnTo>
                  <a:pt x="12" y="81"/>
                </a:lnTo>
                <a:lnTo>
                  <a:pt x="12" y="80"/>
                </a:lnTo>
                <a:lnTo>
                  <a:pt x="13" y="80"/>
                </a:lnTo>
                <a:lnTo>
                  <a:pt x="13" y="79"/>
                </a:lnTo>
                <a:lnTo>
                  <a:pt x="12" y="78"/>
                </a:lnTo>
                <a:lnTo>
                  <a:pt x="12" y="77"/>
                </a:lnTo>
                <a:lnTo>
                  <a:pt x="13" y="77"/>
                </a:lnTo>
                <a:lnTo>
                  <a:pt x="14" y="76"/>
                </a:lnTo>
                <a:lnTo>
                  <a:pt x="14" y="75"/>
                </a:lnTo>
                <a:lnTo>
                  <a:pt x="14" y="74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15" y="70"/>
                </a:lnTo>
                <a:lnTo>
                  <a:pt x="16" y="70"/>
                </a:lnTo>
                <a:lnTo>
                  <a:pt x="16" y="69"/>
                </a:lnTo>
                <a:lnTo>
                  <a:pt x="18" y="68"/>
                </a:lnTo>
                <a:lnTo>
                  <a:pt x="20" y="66"/>
                </a:lnTo>
                <a:lnTo>
                  <a:pt x="20" y="65"/>
                </a:lnTo>
                <a:lnTo>
                  <a:pt x="21" y="65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3" y="62"/>
                </a:lnTo>
                <a:lnTo>
                  <a:pt x="23" y="61"/>
                </a:lnTo>
                <a:lnTo>
                  <a:pt x="23" y="60"/>
                </a:lnTo>
                <a:lnTo>
                  <a:pt x="23" y="59"/>
                </a:lnTo>
                <a:lnTo>
                  <a:pt x="23" y="58"/>
                </a:lnTo>
                <a:lnTo>
                  <a:pt x="24" y="58"/>
                </a:lnTo>
                <a:lnTo>
                  <a:pt x="24" y="56"/>
                </a:lnTo>
                <a:lnTo>
                  <a:pt x="25" y="56"/>
                </a:lnTo>
                <a:lnTo>
                  <a:pt x="25" y="55"/>
                </a:lnTo>
                <a:lnTo>
                  <a:pt x="26" y="55"/>
                </a:lnTo>
                <a:lnTo>
                  <a:pt x="26" y="54"/>
                </a:lnTo>
                <a:lnTo>
                  <a:pt x="26" y="53"/>
                </a:lnTo>
                <a:lnTo>
                  <a:pt x="27" y="53"/>
                </a:lnTo>
                <a:lnTo>
                  <a:pt x="28" y="53"/>
                </a:lnTo>
                <a:lnTo>
                  <a:pt x="28" y="52"/>
                </a:lnTo>
                <a:lnTo>
                  <a:pt x="29" y="52"/>
                </a:lnTo>
                <a:lnTo>
                  <a:pt x="29" y="51"/>
                </a:lnTo>
                <a:lnTo>
                  <a:pt x="30" y="49"/>
                </a:lnTo>
                <a:lnTo>
                  <a:pt x="30" y="48"/>
                </a:lnTo>
                <a:lnTo>
                  <a:pt x="30" y="47"/>
                </a:lnTo>
                <a:lnTo>
                  <a:pt x="31" y="47"/>
                </a:lnTo>
                <a:lnTo>
                  <a:pt x="32" y="46"/>
                </a:lnTo>
                <a:lnTo>
                  <a:pt x="32" y="45"/>
                </a:lnTo>
                <a:lnTo>
                  <a:pt x="33" y="45"/>
                </a:lnTo>
                <a:lnTo>
                  <a:pt x="34" y="44"/>
                </a:lnTo>
                <a:lnTo>
                  <a:pt x="35" y="44"/>
                </a:lnTo>
                <a:lnTo>
                  <a:pt x="36" y="43"/>
                </a:lnTo>
                <a:lnTo>
                  <a:pt x="37" y="43"/>
                </a:lnTo>
                <a:lnTo>
                  <a:pt x="37" y="42"/>
                </a:lnTo>
                <a:lnTo>
                  <a:pt x="37" y="41"/>
                </a:lnTo>
                <a:lnTo>
                  <a:pt x="38" y="40"/>
                </a:lnTo>
                <a:lnTo>
                  <a:pt x="38" y="39"/>
                </a:lnTo>
                <a:lnTo>
                  <a:pt x="38" y="38"/>
                </a:lnTo>
                <a:lnTo>
                  <a:pt x="39" y="38"/>
                </a:lnTo>
                <a:lnTo>
                  <a:pt x="39" y="37"/>
                </a:lnTo>
                <a:lnTo>
                  <a:pt x="39" y="35"/>
                </a:lnTo>
                <a:lnTo>
                  <a:pt x="39" y="34"/>
                </a:lnTo>
                <a:lnTo>
                  <a:pt x="39" y="33"/>
                </a:lnTo>
                <a:lnTo>
                  <a:pt x="40" y="33"/>
                </a:lnTo>
                <a:lnTo>
                  <a:pt x="42" y="30"/>
                </a:lnTo>
                <a:lnTo>
                  <a:pt x="43" y="29"/>
                </a:lnTo>
                <a:lnTo>
                  <a:pt x="44" y="28"/>
                </a:lnTo>
                <a:lnTo>
                  <a:pt x="45" y="27"/>
                </a:lnTo>
                <a:lnTo>
                  <a:pt x="45" y="26"/>
                </a:lnTo>
                <a:lnTo>
                  <a:pt x="45" y="25"/>
                </a:lnTo>
                <a:lnTo>
                  <a:pt x="45" y="24"/>
                </a:lnTo>
                <a:lnTo>
                  <a:pt x="45" y="23"/>
                </a:lnTo>
                <a:lnTo>
                  <a:pt x="45" y="21"/>
                </a:lnTo>
                <a:lnTo>
                  <a:pt x="45" y="20"/>
                </a:lnTo>
                <a:lnTo>
                  <a:pt x="45" y="19"/>
                </a:lnTo>
                <a:lnTo>
                  <a:pt x="45" y="17"/>
                </a:lnTo>
                <a:lnTo>
                  <a:pt x="45" y="16"/>
                </a:lnTo>
                <a:lnTo>
                  <a:pt x="46" y="15"/>
                </a:lnTo>
                <a:lnTo>
                  <a:pt x="46" y="14"/>
                </a:lnTo>
                <a:lnTo>
                  <a:pt x="45" y="14"/>
                </a:lnTo>
                <a:lnTo>
                  <a:pt x="44" y="13"/>
                </a:lnTo>
                <a:lnTo>
                  <a:pt x="43" y="13"/>
                </a:lnTo>
                <a:lnTo>
                  <a:pt x="42" y="11"/>
                </a:lnTo>
                <a:lnTo>
                  <a:pt x="41" y="8"/>
                </a:lnTo>
                <a:lnTo>
                  <a:pt x="41" y="7"/>
                </a:lnTo>
                <a:lnTo>
                  <a:pt x="41" y="6"/>
                </a:lnTo>
                <a:lnTo>
                  <a:pt x="42" y="4"/>
                </a:lnTo>
                <a:lnTo>
                  <a:pt x="43" y="3"/>
                </a:lnTo>
                <a:lnTo>
                  <a:pt x="44" y="1"/>
                </a:lnTo>
                <a:lnTo>
                  <a:pt x="45" y="0"/>
                </a:lnTo>
                <a:lnTo>
                  <a:pt x="46" y="0"/>
                </a:lnTo>
                <a:lnTo>
                  <a:pt x="47" y="0"/>
                </a:lnTo>
                <a:lnTo>
                  <a:pt x="48" y="0"/>
                </a:lnTo>
                <a:lnTo>
                  <a:pt x="49" y="0"/>
                </a:lnTo>
                <a:lnTo>
                  <a:pt x="50" y="0"/>
                </a:lnTo>
                <a:lnTo>
                  <a:pt x="51" y="0"/>
                </a:lnTo>
                <a:lnTo>
                  <a:pt x="51" y="1"/>
                </a:lnTo>
                <a:lnTo>
                  <a:pt x="52" y="0"/>
                </a:lnTo>
                <a:lnTo>
                  <a:pt x="53" y="0"/>
                </a:lnTo>
                <a:lnTo>
                  <a:pt x="54" y="0"/>
                </a:lnTo>
                <a:lnTo>
                  <a:pt x="54" y="1"/>
                </a:lnTo>
                <a:lnTo>
                  <a:pt x="55" y="1"/>
                </a:lnTo>
                <a:lnTo>
                  <a:pt x="56" y="1"/>
                </a:lnTo>
                <a:lnTo>
                  <a:pt x="57" y="2"/>
                </a:lnTo>
                <a:lnTo>
                  <a:pt x="58" y="4"/>
                </a:lnTo>
                <a:lnTo>
                  <a:pt x="59" y="5"/>
                </a:lnTo>
                <a:lnTo>
                  <a:pt x="60" y="5"/>
                </a:lnTo>
                <a:lnTo>
                  <a:pt x="60" y="6"/>
                </a:lnTo>
                <a:lnTo>
                  <a:pt x="61" y="7"/>
                </a:lnTo>
                <a:lnTo>
                  <a:pt x="62" y="8"/>
                </a:lnTo>
                <a:lnTo>
                  <a:pt x="64" y="11"/>
                </a:lnTo>
                <a:lnTo>
                  <a:pt x="64" y="12"/>
                </a:lnTo>
                <a:lnTo>
                  <a:pt x="64" y="13"/>
                </a:lnTo>
                <a:lnTo>
                  <a:pt x="65" y="13"/>
                </a:lnTo>
                <a:lnTo>
                  <a:pt x="66" y="14"/>
                </a:lnTo>
                <a:lnTo>
                  <a:pt x="67" y="16"/>
                </a:lnTo>
                <a:lnTo>
                  <a:pt x="67" y="18"/>
                </a:lnTo>
                <a:lnTo>
                  <a:pt x="67" y="19"/>
                </a:lnTo>
                <a:lnTo>
                  <a:pt x="68" y="19"/>
                </a:lnTo>
                <a:lnTo>
                  <a:pt x="69" y="20"/>
                </a:lnTo>
                <a:lnTo>
                  <a:pt x="70" y="20"/>
                </a:lnTo>
                <a:lnTo>
                  <a:pt x="71" y="20"/>
                </a:lnTo>
                <a:lnTo>
                  <a:pt x="72" y="20"/>
                </a:lnTo>
                <a:lnTo>
                  <a:pt x="72" y="19"/>
                </a:lnTo>
                <a:lnTo>
                  <a:pt x="73" y="19"/>
                </a:lnTo>
                <a:lnTo>
                  <a:pt x="74" y="19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8" y="19"/>
                </a:lnTo>
                <a:lnTo>
                  <a:pt x="78" y="18"/>
                </a:lnTo>
                <a:lnTo>
                  <a:pt x="79" y="18"/>
                </a:lnTo>
                <a:lnTo>
                  <a:pt x="79" y="17"/>
                </a:lnTo>
                <a:lnTo>
                  <a:pt x="80" y="17"/>
                </a:lnTo>
                <a:lnTo>
                  <a:pt x="80" y="18"/>
                </a:lnTo>
                <a:lnTo>
                  <a:pt x="81" y="18"/>
                </a:lnTo>
                <a:lnTo>
                  <a:pt x="82" y="18"/>
                </a:lnTo>
                <a:lnTo>
                  <a:pt x="82" y="19"/>
                </a:lnTo>
                <a:lnTo>
                  <a:pt x="83" y="19"/>
                </a:lnTo>
                <a:lnTo>
                  <a:pt x="84" y="19"/>
                </a:lnTo>
                <a:lnTo>
                  <a:pt x="84" y="20"/>
                </a:lnTo>
                <a:lnTo>
                  <a:pt x="85" y="20"/>
                </a:lnTo>
                <a:lnTo>
                  <a:pt x="86" y="20"/>
                </a:lnTo>
                <a:lnTo>
                  <a:pt x="87" y="20"/>
                </a:lnTo>
                <a:lnTo>
                  <a:pt x="88" y="20"/>
                </a:lnTo>
                <a:lnTo>
                  <a:pt x="89" y="20"/>
                </a:lnTo>
                <a:lnTo>
                  <a:pt x="89" y="21"/>
                </a:lnTo>
                <a:lnTo>
                  <a:pt x="90" y="21"/>
                </a:lnTo>
                <a:lnTo>
                  <a:pt x="90" y="22"/>
                </a:lnTo>
                <a:lnTo>
                  <a:pt x="91" y="22"/>
                </a:lnTo>
                <a:lnTo>
                  <a:pt x="92" y="22"/>
                </a:lnTo>
                <a:lnTo>
                  <a:pt x="92" y="23"/>
                </a:lnTo>
                <a:lnTo>
                  <a:pt x="93" y="23"/>
                </a:lnTo>
                <a:lnTo>
                  <a:pt x="93" y="24"/>
                </a:lnTo>
                <a:lnTo>
                  <a:pt x="94" y="24"/>
                </a:lnTo>
                <a:lnTo>
                  <a:pt x="94" y="25"/>
                </a:lnTo>
                <a:lnTo>
                  <a:pt x="95" y="25"/>
                </a:lnTo>
                <a:lnTo>
                  <a:pt x="95" y="26"/>
                </a:lnTo>
                <a:lnTo>
                  <a:pt x="94" y="26"/>
                </a:lnTo>
                <a:lnTo>
                  <a:pt x="93" y="26"/>
                </a:lnTo>
                <a:lnTo>
                  <a:pt x="93" y="27"/>
                </a:lnTo>
                <a:lnTo>
                  <a:pt x="93" y="28"/>
                </a:lnTo>
                <a:lnTo>
                  <a:pt x="94" y="29"/>
                </a:lnTo>
                <a:lnTo>
                  <a:pt x="94" y="30"/>
                </a:lnTo>
                <a:lnTo>
                  <a:pt x="94" y="31"/>
                </a:lnTo>
                <a:lnTo>
                  <a:pt x="95" y="32"/>
                </a:lnTo>
                <a:lnTo>
                  <a:pt x="95" y="33"/>
                </a:lnTo>
                <a:lnTo>
                  <a:pt x="96" y="33"/>
                </a:lnTo>
                <a:lnTo>
                  <a:pt x="96" y="34"/>
                </a:lnTo>
                <a:lnTo>
                  <a:pt x="97" y="34"/>
                </a:lnTo>
                <a:lnTo>
                  <a:pt x="97" y="35"/>
                </a:lnTo>
                <a:lnTo>
                  <a:pt x="98" y="35"/>
                </a:lnTo>
                <a:lnTo>
                  <a:pt x="98" y="36"/>
                </a:lnTo>
                <a:lnTo>
                  <a:pt x="98" y="37"/>
                </a:lnTo>
                <a:lnTo>
                  <a:pt x="99" y="37"/>
                </a:lnTo>
                <a:lnTo>
                  <a:pt x="99" y="38"/>
                </a:lnTo>
                <a:lnTo>
                  <a:pt x="100" y="38"/>
                </a:lnTo>
                <a:lnTo>
                  <a:pt x="100" y="39"/>
                </a:lnTo>
                <a:lnTo>
                  <a:pt x="101" y="39"/>
                </a:lnTo>
                <a:lnTo>
                  <a:pt x="101" y="40"/>
                </a:lnTo>
                <a:lnTo>
                  <a:pt x="102" y="40"/>
                </a:lnTo>
                <a:lnTo>
                  <a:pt x="102" y="41"/>
                </a:lnTo>
                <a:lnTo>
                  <a:pt x="103" y="41"/>
                </a:lnTo>
                <a:lnTo>
                  <a:pt x="103" y="42"/>
                </a:lnTo>
                <a:lnTo>
                  <a:pt x="104" y="42"/>
                </a:lnTo>
                <a:lnTo>
                  <a:pt x="104" y="43"/>
                </a:lnTo>
                <a:lnTo>
                  <a:pt x="105" y="43"/>
                </a:lnTo>
                <a:lnTo>
                  <a:pt x="105" y="44"/>
                </a:lnTo>
                <a:lnTo>
                  <a:pt x="104" y="45"/>
                </a:lnTo>
                <a:lnTo>
                  <a:pt x="104" y="46"/>
                </a:lnTo>
                <a:lnTo>
                  <a:pt x="105" y="47"/>
                </a:lnTo>
                <a:lnTo>
                  <a:pt x="105" y="48"/>
                </a:lnTo>
                <a:lnTo>
                  <a:pt x="106" y="48"/>
                </a:lnTo>
                <a:lnTo>
                  <a:pt x="106" y="49"/>
                </a:lnTo>
                <a:lnTo>
                  <a:pt x="107" y="49"/>
                </a:lnTo>
                <a:lnTo>
                  <a:pt x="107" y="50"/>
                </a:lnTo>
                <a:lnTo>
                  <a:pt x="108" y="51"/>
                </a:lnTo>
                <a:lnTo>
                  <a:pt x="108" y="52"/>
                </a:lnTo>
                <a:lnTo>
                  <a:pt x="109" y="52"/>
                </a:lnTo>
                <a:lnTo>
                  <a:pt x="110" y="52"/>
                </a:lnTo>
                <a:lnTo>
                  <a:pt x="110" y="53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112" y="55"/>
                </a:lnTo>
                <a:lnTo>
                  <a:pt x="112" y="56"/>
                </a:lnTo>
                <a:lnTo>
                  <a:pt x="113" y="56"/>
                </a:lnTo>
                <a:lnTo>
                  <a:pt x="113" y="57"/>
                </a:lnTo>
                <a:lnTo>
                  <a:pt x="114" y="57"/>
                </a:lnTo>
                <a:lnTo>
                  <a:pt x="114" y="58"/>
                </a:lnTo>
                <a:lnTo>
                  <a:pt x="115" y="58"/>
                </a:lnTo>
                <a:lnTo>
                  <a:pt x="115" y="59"/>
                </a:lnTo>
                <a:lnTo>
                  <a:pt x="116" y="59"/>
                </a:lnTo>
                <a:lnTo>
                  <a:pt x="116" y="60"/>
                </a:lnTo>
                <a:lnTo>
                  <a:pt x="117" y="60"/>
                </a:lnTo>
                <a:lnTo>
                  <a:pt x="117" y="61"/>
                </a:lnTo>
                <a:lnTo>
                  <a:pt x="117" y="62"/>
                </a:lnTo>
                <a:lnTo>
                  <a:pt x="118" y="63"/>
                </a:lnTo>
                <a:lnTo>
                  <a:pt x="119" y="63"/>
                </a:lnTo>
                <a:lnTo>
                  <a:pt x="120" y="64"/>
                </a:lnTo>
                <a:lnTo>
                  <a:pt x="120" y="65"/>
                </a:lnTo>
                <a:lnTo>
                  <a:pt x="121" y="65"/>
                </a:lnTo>
                <a:lnTo>
                  <a:pt x="121" y="66"/>
                </a:lnTo>
                <a:lnTo>
                  <a:pt x="122" y="66"/>
                </a:lnTo>
                <a:lnTo>
                  <a:pt x="122" y="67"/>
                </a:lnTo>
                <a:lnTo>
                  <a:pt x="123" y="67"/>
                </a:lnTo>
                <a:lnTo>
                  <a:pt x="123" y="68"/>
                </a:lnTo>
                <a:lnTo>
                  <a:pt x="123" y="69"/>
                </a:lnTo>
                <a:lnTo>
                  <a:pt x="123" y="70"/>
                </a:lnTo>
                <a:lnTo>
                  <a:pt x="124" y="70"/>
                </a:lnTo>
                <a:lnTo>
                  <a:pt x="124" y="71"/>
                </a:lnTo>
                <a:lnTo>
                  <a:pt x="125" y="71"/>
                </a:lnTo>
                <a:lnTo>
                  <a:pt x="126" y="71"/>
                </a:lnTo>
                <a:lnTo>
                  <a:pt x="126" y="72"/>
                </a:lnTo>
                <a:lnTo>
                  <a:pt x="126" y="73"/>
                </a:lnTo>
                <a:lnTo>
                  <a:pt x="126" y="74"/>
                </a:lnTo>
                <a:lnTo>
                  <a:pt x="126" y="75"/>
                </a:lnTo>
                <a:lnTo>
                  <a:pt x="125" y="75"/>
                </a:lnTo>
                <a:lnTo>
                  <a:pt x="125" y="76"/>
                </a:lnTo>
                <a:lnTo>
                  <a:pt x="126" y="76"/>
                </a:lnTo>
                <a:lnTo>
                  <a:pt x="125" y="76"/>
                </a:lnTo>
                <a:lnTo>
                  <a:pt x="125" y="77"/>
                </a:lnTo>
                <a:lnTo>
                  <a:pt x="126" y="77"/>
                </a:lnTo>
                <a:lnTo>
                  <a:pt x="126" y="78"/>
                </a:lnTo>
                <a:lnTo>
                  <a:pt x="126" y="79"/>
                </a:lnTo>
                <a:lnTo>
                  <a:pt x="127" y="80"/>
                </a:lnTo>
                <a:lnTo>
                  <a:pt x="127" y="81"/>
                </a:lnTo>
                <a:lnTo>
                  <a:pt x="127" y="82"/>
                </a:lnTo>
                <a:lnTo>
                  <a:pt x="127" y="83"/>
                </a:lnTo>
                <a:lnTo>
                  <a:pt x="128" y="84"/>
                </a:lnTo>
                <a:lnTo>
                  <a:pt x="127" y="84"/>
                </a:lnTo>
                <a:lnTo>
                  <a:pt x="128" y="85"/>
                </a:lnTo>
                <a:lnTo>
                  <a:pt x="128" y="86"/>
                </a:lnTo>
                <a:lnTo>
                  <a:pt x="128" y="87"/>
                </a:lnTo>
                <a:lnTo>
                  <a:pt x="128" y="88"/>
                </a:lnTo>
                <a:lnTo>
                  <a:pt x="129" y="89"/>
                </a:lnTo>
                <a:lnTo>
                  <a:pt x="129" y="90"/>
                </a:lnTo>
                <a:lnTo>
                  <a:pt x="128" y="90"/>
                </a:lnTo>
                <a:lnTo>
                  <a:pt x="129" y="90"/>
                </a:lnTo>
                <a:lnTo>
                  <a:pt x="129" y="91"/>
                </a:lnTo>
                <a:lnTo>
                  <a:pt x="129" y="92"/>
                </a:lnTo>
                <a:lnTo>
                  <a:pt x="129" y="93"/>
                </a:lnTo>
                <a:lnTo>
                  <a:pt x="129" y="94"/>
                </a:lnTo>
                <a:lnTo>
                  <a:pt x="129" y="95"/>
                </a:lnTo>
                <a:lnTo>
                  <a:pt x="129" y="96"/>
                </a:lnTo>
                <a:lnTo>
                  <a:pt x="129" y="97"/>
                </a:lnTo>
                <a:lnTo>
                  <a:pt x="130" y="97"/>
                </a:lnTo>
                <a:lnTo>
                  <a:pt x="130" y="98"/>
                </a:lnTo>
                <a:lnTo>
                  <a:pt x="130" y="99"/>
                </a:lnTo>
                <a:lnTo>
                  <a:pt x="130" y="100"/>
                </a:lnTo>
                <a:lnTo>
                  <a:pt x="130" y="101"/>
                </a:lnTo>
                <a:lnTo>
                  <a:pt x="129" y="101"/>
                </a:lnTo>
                <a:lnTo>
                  <a:pt x="129" y="102"/>
                </a:lnTo>
                <a:lnTo>
                  <a:pt x="130" y="103"/>
                </a:lnTo>
                <a:lnTo>
                  <a:pt x="130" y="104"/>
                </a:lnTo>
                <a:lnTo>
                  <a:pt x="131" y="104"/>
                </a:lnTo>
                <a:lnTo>
                  <a:pt x="131" y="105"/>
                </a:lnTo>
                <a:lnTo>
                  <a:pt x="130" y="105"/>
                </a:lnTo>
                <a:lnTo>
                  <a:pt x="130" y="106"/>
                </a:lnTo>
                <a:lnTo>
                  <a:pt x="131" y="106"/>
                </a:lnTo>
                <a:lnTo>
                  <a:pt x="131" y="107"/>
                </a:lnTo>
                <a:lnTo>
                  <a:pt x="130" y="109"/>
                </a:lnTo>
                <a:lnTo>
                  <a:pt x="129" y="109"/>
                </a:lnTo>
                <a:lnTo>
                  <a:pt x="128" y="109"/>
                </a:lnTo>
                <a:lnTo>
                  <a:pt x="128" y="110"/>
                </a:lnTo>
                <a:lnTo>
                  <a:pt x="128" y="111"/>
                </a:lnTo>
                <a:lnTo>
                  <a:pt x="129" y="111"/>
                </a:lnTo>
                <a:lnTo>
                  <a:pt x="129" y="112"/>
                </a:lnTo>
                <a:lnTo>
                  <a:pt x="129" y="113"/>
                </a:lnTo>
                <a:lnTo>
                  <a:pt x="129" y="114"/>
                </a:lnTo>
                <a:lnTo>
                  <a:pt x="129" y="115"/>
                </a:lnTo>
                <a:lnTo>
                  <a:pt x="129" y="116"/>
                </a:lnTo>
                <a:lnTo>
                  <a:pt x="129" y="117"/>
                </a:lnTo>
                <a:lnTo>
                  <a:pt x="129" y="118"/>
                </a:lnTo>
                <a:lnTo>
                  <a:pt x="129" y="119"/>
                </a:lnTo>
                <a:lnTo>
                  <a:pt x="129" y="120"/>
                </a:lnTo>
                <a:lnTo>
                  <a:pt x="130" y="120"/>
                </a:lnTo>
                <a:lnTo>
                  <a:pt x="130" y="121"/>
                </a:lnTo>
                <a:lnTo>
                  <a:pt x="130" y="122"/>
                </a:lnTo>
                <a:lnTo>
                  <a:pt x="131" y="122"/>
                </a:lnTo>
                <a:lnTo>
                  <a:pt x="130" y="122"/>
                </a:lnTo>
                <a:lnTo>
                  <a:pt x="129" y="122"/>
                </a:lnTo>
                <a:lnTo>
                  <a:pt x="128" y="122"/>
                </a:lnTo>
                <a:lnTo>
                  <a:pt x="127" y="122"/>
                </a:lnTo>
                <a:lnTo>
                  <a:pt x="126" y="122"/>
                </a:lnTo>
                <a:lnTo>
                  <a:pt x="125" y="122"/>
                </a:lnTo>
                <a:lnTo>
                  <a:pt x="124" y="122"/>
                </a:lnTo>
                <a:lnTo>
                  <a:pt x="123" y="122"/>
                </a:lnTo>
                <a:lnTo>
                  <a:pt x="121" y="123"/>
                </a:lnTo>
                <a:lnTo>
                  <a:pt x="120" y="123"/>
                </a:lnTo>
                <a:lnTo>
                  <a:pt x="120" y="122"/>
                </a:lnTo>
                <a:lnTo>
                  <a:pt x="119" y="122"/>
                </a:lnTo>
                <a:lnTo>
                  <a:pt x="118" y="122"/>
                </a:lnTo>
                <a:lnTo>
                  <a:pt x="117" y="122"/>
                </a:lnTo>
                <a:lnTo>
                  <a:pt x="116" y="122"/>
                </a:lnTo>
                <a:lnTo>
                  <a:pt x="115" y="122"/>
                </a:lnTo>
                <a:lnTo>
                  <a:pt x="114" y="122"/>
                </a:lnTo>
                <a:lnTo>
                  <a:pt x="113" y="122"/>
                </a:lnTo>
                <a:lnTo>
                  <a:pt x="112" y="121"/>
                </a:lnTo>
                <a:lnTo>
                  <a:pt x="111" y="121"/>
                </a:lnTo>
                <a:lnTo>
                  <a:pt x="110" y="121"/>
                </a:lnTo>
                <a:lnTo>
                  <a:pt x="109" y="121"/>
                </a:lnTo>
                <a:lnTo>
                  <a:pt x="108" y="121"/>
                </a:lnTo>
                <a:lnTo>
                  <a:pt x="108" y="120"/>
                </a:lnTo>
                <a:lnTo>
                  <a:pt x="107" y="120"/>
                </a:lnTo>
                <a:lnTo>
                  <a:pt x="107" y="119"/>
                </a:lnTo>
                <a:lnTo>
                  <a:pt x="106" y="119"/>
                </a:lnTo>
                <a:lnTo>
                  <a:pt x="106" y="118"/>
                </a:lnTo>
                <a:lnTo>
                  <a:pt x="105" y="118"/>
                </a:lnTo>
                <a:lnTo>
                  <a:pt x="104" y="118"/>
                </a:lnTo>
                <a:lnTo>
                  <a:pt x="103" y="118"/>
                </a:lnTo>
                <a:lnTo>
                  <a:pt x="102" y="118"/>
                </a:lnTo>
                <a:lnTo>
                  <a:pt x="101" y="118"/>
                </a:lnTo>
                <a:lnTo>
                  <a:pt x="101" y="117"/>
                </a:lnTo>
                <a:lnTo>
                  <a:pt x="100" y="117"/>
                </a:lnTo>
                <a:lnTo>
                  <a:pt x="99" y="117"/>
                </a:lnTo>
                <a:lnTo>
                  <a:pt x="97" y="116"/>
                </a:lnTo>
                <a:lnTo>
                  <a:pt x="96" y="116"/>
                </a:lnTo>
                <a:lnTo>
                  <a:pt x="95" y="116"/>
                </a:lnTo>
                <a:lnTo>
                  <a:pt x="94" y="116"/>
                </a:lnTo>
                <a:lnTo>
                  <a:pt x="93" y="116"/>
                </a:lnTo>
                <a:lnTo>
                  <a:pt x="92" y="115"/>
                </a:lnTo>
                <a:lnTo>
                  <a:pt x="91" y="115"/>
                </a:lnTo>
                <a:lnTo>
                  <a:pt x="90" y="115"/>
                </a:lnTo>
                <a:lnTo>
                  <a:pt x="89" y="114"/>
                </a:lnTo>
                <a:lnTo>
                  <a:pt x="88" y="114"/>
                </a:lnTo>
                <a:lnTo>
                  <a:pt x="86" y="113"/>
                </a:lnTo>
                <a:lnTo>
                  <a:pt x="85" y="113"/>
                </a:lnTo>
                <a:lnTo>
                  <a:pt x="85" y="112"/>
                </a:lnTo>
                <a:lnTo>
                  <a:pt x="84" y="112"/>
                </a:lnTo>
                <a:lnTo>
                  <a:pt x="83" y="112"/>
                </a:lnTo>
                <a:lnTo>
                  <a:pt x="82" y="111"/>
                </a:lnTo>
                <a:lnTo>
                  <a:pt x="81" y="110"/>
                </a:lnTo>
                <a:lnTo>
                  <a:pt x="81" y="109"/>
                </a:lnTo>
                <a:lnTo>
                  <a:pt x="80" y="109"/>
                </a:lnTo>
                <a:lnTo>
                  <a:pt x="79" y="109"/>
                </a:lnTo>
                <a:lnTo>
                  <a:pt x="78" y="109"/>
                </a:lnTo>
                <a:lnTo>
                  <a:pt x="77" y="109"/>
                </a:lnTo>
                <a:lnTo>
                  <a:pt x="76" y="109"/>
                </a:lnTo>
                <a:lnTo>
                  <a:pt x="75" y="109"/>
                </a:lnTo>
                <a:lnTo>
                  <a:pt x="75" y="108"/>
                </a:lnTo>
                <a:lnTo>
                  <a:pt x="74" y="108"/>
                </a:lnTo>
                <a:lnTo>
                  <a:pt x="73" y="108"/>
                </a:lnTo>
                <a:lnTo>
                  <a:pt x="72" y="108"/>
                </a:lnTo>
                <a:lnTo>
                  <a:pt x="72" y="109"/>
                </a:lnTo>
                <a:lnTo>
                  <a:pt x="71" y="109"/>
                </a:lnTo>
                <a:lnTo>
                  <a:pt x="70" y="109"/>
                </a:lnTo>
                <a:lnTo>
                  <a:pt x="69" y="109"/>
                </a:lnTo>
                <a:lnTo>
                  <a:pt x="68" y="109"/>
                </a:lnTo>
                <a:lnTo>
                  <a:pt x="67" y="109"/>
                </a:lnTo>
                <a:lnTo>
                  <a:pt x="66" y="109"/>
                </a:lnTo>
                <a:lnTo>
                  <a:pt x="66" y="108"/>
                </a:lnTo>
                <a:lnTo>
                  <a:pt x="65" y="108"/>
                </a:lnTo>
                <a:lnTo>
                  <a:pt x="64" y="108"/>
                </a:lnTo>
                <a:lnTo>
                  <a:pt x="63" y="108"/>
                </a:lnTo>
                <a:lnTo>
                  <a:pt x="63" y="107"/>
                </a:lnTo>
                <a:lnTo>
                  <a:pt x="62" y="107"/>
                </a:lnTo>
                <a:lnTo>
                  <a:pt x="62" y="106"/>
                </a:lnTo>
                <a:lnTo>
                  <a:pt x="61" y="106"/>
                </a:lnTo>
                <a:lnTo>
                  <a:pt x="60" y="106"/>
                </a:lnTo>
                <a:lnTo>
                  <a:pt x="59" y="105"/>
                </a:lnTo>
                <a:lnTo>
                  <a:pt x="58" y="105"/>
                </a:lnTo>
                <a:lnTo>
                  <a:pt x="57" y="105"/>
                </a:lnTo>
                <a:lnTo>
                  <a:pt x="57" y="104"/>
                </a:lnTo>
                <a:lnTo>
                  <a:pt x="56" y="104"/>
                </a:lnTo>
                <a:lnTo>
                  <a:pt x="55" y="104"/>
                </a:lnTo>
                <a:lnTo>
                  <a:pt x="54" y="104"/>
                </a:lnTo>
                <a:lnTo>
                  <a:pt x="53" y="104"/>
                </a:lnTo>
                <a:lnTo>
                  <a:pt x="53" y="105"/>
                </a:lnTo>
                <a:lnTo>
                  <a:pt x="53" y="104"/>
                </a:lnTo>
                <a:lnTo>
                  <a:pt x="52" y="104"/>
                </a:lnTo>
                <a:lnTo>
                  <a:pt x="51" y="104"/>
                </a:lnTo>
                <a:lnTo>
                  <a:pt x="51" y="103"/>
                </a:lnTo>
                <a:lnTo>
                  <a:pt x="50" y="103"/>
                </a:lnTo>
                <a:lnTo>
                  <a:pt x="49" y="103"/>
                </a:lnTo>
                <a:lnTo>
                  <a:pt x="49" y="102"/>
                </a:lnTo>
                <a:lnTo>
                  <a:pt x="48" y="102"/>
                </a:lnTo>
                <a:lnTo>
                  <a:pt x="48" y="101"/>
                </a:lnTo>
                <a:lnTo>
                  <a:pt x="47" y="101"/>
                </a:lnTo>
                <a:lnTo>
                  <a:pt x="46" y="101"/>
                </a:lnTo>
                <a:lnTo>
                  <a:pt x="46" y="100"/>
                </a:lnTo>
                <a:lnTo>
                  <a:pt x="45" y="100"/>
                </a:lnTo>
                <a:lnTo>
                  <a:pt x="44" y="100"/>
                </a:lnTo>
                <a:lnTo>
                  <a:pt x="43" y="100"/>
                </a:lnTo>
                <a:lnTo>
                  <a:pt x="42" y="100"/>
                </a:lnTo>
                <a:lnTo>
                  <a:pt x="42" y="101"/>
                </a:lnTo>
                <a:lnTo>
                  <a:pt x="41" y="101"/>
                </a:lnTo>
                <a:lnTo>
                  <a:pt x="40" y="101"/>
                </a:lnTo>
                <a:lnTo>
                  <a:pt x="40" y="102"/>
                </a:lnTo>
                <a:lnTo>
                  <a:pt x="39" y="102"/>
                </a:lnTo>
                <a:lnTo>
                  <a:pt x="39" y="103"/>
                </a:lnTo>
                <a:lnTo>
                  <a:pt x="38" y="103"/>
                </a:lnTo>
                <a:lnTo>
                  <a:pt x="38" y="104"/>
                </a:lnTo>
                <a:lnTo>
                  <a:pt x="37" y="105"/>
                </a:lnTo>
                <a:lnTo>
                  <a:pt x="36" y="105"/>
                </a:lnTo>
                <a:lnTo>
                  <a:pt x="36" y="106"/>
                </a:lnTo>
                <a:lnTo>
                  <a:pt x="35" y="106"/>
                </a:lnTo>
                <a:lnTo>
                  <a:pt x="35" y="107"/>
                </a:lnTo>
                <a:lnTo>
                  <a:pt x="34" y="108"/>
                </a:lnTo>
                <a:lnTo>
                  <a:pt x="34" y="109"/>
                </a:lnTo>
                <a:lnTo>
                  <a:pt x="33" y="110"/>
                </a:lnTo>
                <a:lnTo>
                  <a:pt x="33" y="111"/>
                </a:lnTo>
                <a:lnTo>
                  <a:pt x="33" y="112"/>
                </a:lnTo>
                <a:lnTo>
                  <a:pt x="32" y="112"/>
                </a:lnTo>
                <a:lnTo>
                  <a:pt x="32" y="113"/>
                </a:lnTo>
                <a:lnTo>
                  <a:pt x="32" y="114"/>
                </a:lnTo>
                <a:lnTo>
                  <a:pt x="31" y="115"/>
                </a:lnTo>
                <a:lnTo>
                  <a:pt x="31" y="116"/>
                </a:lnTo>
                <a:lnTo>
                  <a:pt x="30" y="116"/>
                </a:lnTo>
                <a:lnTo>
                  <a:pt x="29" y="116"/>
                </a:lnTo>
                <a:lnTo>
                  <a:pt x="29" y="117"/>
                </a:lnTo>
                <a:lnTo>
                  <a:pt x="28" y="117"/>
                </a:lnTo>
                <a:lnTo>
                  <a:pt x="28" y="116"/>
                </a:lnTo>
                <a:lnTo>
                  <a:pt x="27" y="116"/>
                </a:lnTo>
                <a:lnTo>
                  <a:pt x="27" y="115"/>
                </a:lnTo>
                <a:lnTo>
                  <a:pt x="27" y="114"/>
                </a:lnTo>
                <a:lnTo>
                  <a:pt x="28" y="114"/>
                </a:lnTo>
                <a:lnTo>
                  <a:pt x="29" y="114"/>
                </a:lnTo>
                <a:lnTo>
                  <a:pt x="29" y="113"/>
                </a:lnTo>
                <a:lnTo>
                  <a:pt x="29" y="112"/>
                </a:lnTo>
                <a:lnTo>
                  <a:pt x="28" y="112"/>
                </a:lnTo>
                <a:lnTo>
                  <a:pt x="28" y="111"/>
                </a:lnTo>
                <a:lnTo>
                  <a:pt x="29" y="111"/>
                </a:lnTo>
                <a:lnTo>
                  <a:pt x="29" y="110"/>
                </a:lnTo>
                <a:lnTo>
                  <a:pt x="28" y="110"/>
                </a:lnTo>
                <a:lnTo>
                  <a:pt x="27" y="110"/>
                </a:lnTo>
                <a:lnTo>
                  <a:pt x="26" y="110"/>
                </a:lnTo>
                <a:lnTo>
                  <a:pt x="26" y="109"/>
                </a:lnTo>
                <a:lnTo>
                  <a:pt x="26" y="108"/>
                </a:lnTo>
                <a:lnTo>
                  <a:pt x="25" y="108"/>
                </a:lnTo>
                <a:lnTo>
                  <a:pt x="24" y="108"/>
                </a:lnTo>
                <a:lnTo>
                  <a:pt x="23" y="109"/>
                </a:lnTo>
                <a:lnTo>
                  <a:pt x="22" y="109"/>
                </a:lnTo>
                <a:lnTo>
                  <a:pt x="21" y="109"/>
                </a:lnTo>
                <a:lnTo>
                  <a:pt x="20" y="109"/>
                </a:lnTo>
                <a:lnTo>
                  <a:pt x="18" y="109"/>
                </a:lnTo>
                <a:lnTo>
                  <a:pt x="17" y="108"/>
                </a:lnTo>
                <a:lnTo>
                  <a:pt x="16" y="107"/>
                </a:lnTo>
                <a:lnTo>
                  <a:pt x="15" y="107"/>
                </a:lnTo>
                <a:lnTo>
                  <a:pt x="14" y="107"/>
                </a:lnTo>
                <a:lnTo>
                  <a:pt x="14" y="106"/>
                </a:lnTo>
                <a:lnTo>
                  <a:pt x="13" y="106"/>
                </a:lnTo>
                <a:lnTo>
                  <a:pt x="13" y="107"/>
                </a:lnTo>
                <a:lnTo>
                  <a:pt x="13" y="106"/>
                </a:lnTo>
                <a:lnTo>
                  <a:pt x="12" y="106"/>
                </a:lnTo>
                <a:lnTo>
                  <a:pt x="11" y="106"/>
                </a:lnTo>
                <a:lnTo>
                  <a:pt x="10" y="106"/>
                </a:lnTo>
                <a:lnTo>
                  <a:pt x="9" y="106"/>
                </a:lnTo>
                <a:lnTo>
                  <a:pt x="9" y="105"/>
                </a:lnTo>
                <a:lnTo>
                  <a:pt x="8" y="105"/>
                </a:lnTo>
                <a:lnTo>
                  <a:pt x="7" y="105"/>
                </a:lnTo>
                <a:lnTo>
                  <a:pt x="6" y="105"/>
                </a:lnTo>
                <a:lnTo>
                  <a:pt x="5" y="105"/>
                </a:lnTo>
                <a:lnTo>
                  <a:pt x="4" y="105"/>
                </a:lnTo>
                <a:lnTo>
                  <a:pt x="3" y="105"/>
                </a:lnTo>
                <a:lnTo>
                  <a:pt x="2" y="105"/>
                </a:lnTo>
                <a:lnTo>
                  <a:pt x="1" y="105"/>
                </a:lnTo>
                <a:lnTo>
                  <a:pt x="1" y="104"/>
                </a:lnTo>
                <a:lnTo>
                  <a:pt x="1" y="103"/>
                </a:lnTo>
                <a:lnTo>
                  <a:pt x="2" y="103"/>
                </a:lnTo>
                <a:lnTo>
                  <a:pt x="2" y="102"/>
                </a:lnTo>
                <a:lnTo>
                  <a:pt x="2" y="101"/>
                </a:lnTo>
                <a:lnTo>
                  <a:pt x="3" y="101"/>
                </a:lnTo>
                <a:lnTo>
                  <a:pt x="3" y="100"/>
                </a:lnTo>
                <a:lnTo>
                  <a:pt x="3" y="99"/>
                </a:lnTo>
                <a:lnTo>
                  <a:pt x="4" y="99"/>
                </a:lnTo>
                <a:lnTo>
                  <a:pt x="4" y="98"/>
                </a:lnTo>
                <a:lnTo>
                  <a:pt x="4" y="97"/>
                </a:lnTo>
                <a:lnTo>
                  <a:pt x="5" y="97"/>
                </a:lnTo>
                <a:lnTo>
                  <a:pt x="5" y="96"/>
                </a:lnTo>
                <a:lnTo>
                  <a:pt x="5" y="95"/>
                </a:lnTo>
                <a:lnTo>
                  <a:pt x="5" y="94"/>
                </a:lnTo>
                <a:lnTo>
                  <a:pt x="5" y="93"/>
                </a:lnTo>
                <a:lnTo>
                  <a:pt x="5" y="92"/>
                </a:lnTo>
                <a:lnTo>
                  <a:pt x="4" y="92"/>
                </a:lnTo>
                <a:lnTo>
                  <a:pt x="4" y="91"/>
                </a:lnTo>
                <a:lnTo>
                  <a:pt x="3" y="91"/>
                </a:lnTo>
                <a:lnTo>
                  <a:pt x="3" y="90"/>
                </a:lnTo>
                <a:lnTo>
                  <a:pt x="2" y="90"/>
                </a:lnTo>
                <a:lnTo>
                  <a:pt x="2" y="89"/>
                </a:lnTo>
                <a:lnTo>
                  <a:pt x="1" y="89"/>
                </a:lnTo>
                <a:lnTo>
                  <a:pt x="1" y="88"/>
                </a:lnTo>
                <a:lnTo>
                  <a:pt x="1" y="87"/>
                </a:lnTo>
                <a:lnTo>
                  <a:pt x="1" y="86"/>
                </a:lnTo>
                <a:lnTo>
                  <a:pt x="0" y="86"/>
                </a:lnTo>
                <a:lnTo>
                  <a:pt x="0" y="85"/>
                </a:lnTo>
                <a:lnTo>
                  <a:pt x="0" y="84"/>
                </a:lnTo>
                <a:lnTo>
                  <a:pt x="1" y="84"/>
                </a:lnTo>
                <a:lnTo>
                  <a:pt x="1" y="85"/>
                </a:lnTo>
                <a:lnTo>
                  <a:pt x="2" y="85"/>
                </a:lnTo>
                <a:lnTo>
                  <a:pt x="2" y="86"/>
                </a:lnTo>
                <a:lnTo>
                  <a:pt x="3" y="86"/>
                </a:lnTo>
                <a:lnTo>
                  <a:pt x="3" y="87"/>
                </a:lnTo>
                <a:lnTo>
                  <a:pt x="4" y="87"/>
                </a:lnTo>
                <a:lnTo>
                  <a:pt x="4" y="88"/>
                </a:lnTo>
                <a:lnTo>
                  <a:pt x="5" y="88"/>
                </a:lnTo>
                <a:lnTo>
                  <a:pt x="6" y="89"/>
                </a:lnTo>
                <a:lnTo>
                  <a:pt x="7" y="89"/>
                </a:lnTo>
                <a:lnTo>
                  <a:pt x="7" y="90"/>
                </a:lnTo>
                <a:lnTo>
                  <a:pt x="8" y="90"/>
                </a:lnTo>
                <a:lnTo>
                  <a:pt x="9" y="90"/>
                </a:lnTo>
                <a:lnTo>
                  <a:pt x="10" y="90"/>
                </a:lnTo>
                <a:lnTo>
                  <a:pt x="11" y="90"/>
                </a:lnTo>
                <a:lnTo>
                  <a:pt x="11" y="91"/>
                </a:lnTo>
                <a:lnTo>
                  <a:pt x="12" y="91"/>
                </a:lnTo>
                <a:lnTo>
                  <a:pt x="12" y="90"/>
                </a:lnTo>
                <a:lnTo>
                  <a:pt x="12" y="89"/>
                </a:lnTo>
                <a:lnTo>
                  <a:pt x="11" y="89"/>
                </a:lnTo>
                <a:lnTo>
                  <a:pt x="11" y="88"/>
                </a:lnTo>
                <a:lnTo>
                  <a:pt x="11" y="87"/>
                </a:lnTo>
                <a:lnTo>
                  <a:pt x="11" y="86"/>
                </a:lnTo>
                <a:lnTo>
                  <a:pt x="10" y="86"/>
                </a:lnTo>
                <a:lnTo>
                  <a:pt x="11" y="86"/>
                </a:lnTo>
                <a:lnTo>
                  <a:pt x="11" y="85"/>
                </a:lnTo>
                <a:close/>
                <a:moveTo>
                  <a:pt x="56" y="61"/>
                </a:moveTo>
                <a:lnTo>
                  <a:pt x="56" y="62"/>
                </a:lnTo>
                <a:lnTo>
                  <a:pt x="56" y="61"/>
                </a:lnTo>
                <a:close/>
                <a:moveTo>
                  <a:pt x="57" y="67"/>
                </a:moveTo>
                <a:lnTo>
                  <a:pt x="57" y="66"/>
                </a:lnTo>
                <a:lnTo>
                  <a:pt x="57" y="67"/>
                </a:lnTo>
                <a:close/>
              </a:path>
            </a:pathLst>
          </a:custGeom>
          <a:solidFill>
            <a:srgbClr val="E9FFB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30" name="Freeform 299"/>
          <p:cNvSpPr>
            <a:spLocks noEditPoints="1"/>
          </p:cNvSpPr>
          <p:nvPr/>
        </p:nvSpPr>
        <p:spPr bwMode="auto">
          <a:xfrm>
            <a:off x="1271911" y="5499309"/>
            <a:ext cx="129995" cy="116100"/>
          </a:xfrm>
          <a:custGeom>
            <a:avLst/>
            <a:gdLst>
              <a:gd name="T0" fmla="*/ 13 w 131"/>
              <a:gd name="T1" fmla="*/ 79 h 123"/>
              <a:gd name="T2" fmla="*/ 14 w 131"/>
              <a:gd name="T3" fmla="*/ 71 h 123"/>
              <a:gd name="T4" fmla="*/ 22 w 131"/>
              <a:gd name="T5" fmla="*/ 65 h 123"/>
              <a:gd name="T6" fmla="*/ 25 w 131"/>
              <a:gd name="T7" fmla="*/ 56 h 123"/>
              <a:gd name="T8" fmla="*/ 29 w 131"/>
              <a:gd name="T9" fmla="*/ 52 h 123"/>
              <a:gd name="T10" fmla="*/ 35 w 131"/>
              <a:gd name="T11" fmla="*/ 44 h 123"/>
              <a:gd name="T12" fmla="*/ 39 w 131"/>
              <a:gd name="T13" fmla="*/ 35 h 123"/>
              <a:gd name="T14" fmla="*/ 45 w 131"/>
              <a:gd name="T15" fmla="*/ 26 h 123"/>
              <a:gd name="T16" fmla="*/ 46 w 131"/>
              <a:gd name="T17" fmla="*/ 14 h 123"/>
              <a:gd name="T18" fmla="*/ 44 w 131"/>
              <a:gd name="T19" fmla="*/ 1 h 123"/>
              <a:gd name="T20" fmla="*/ 51 w 131"/>
              <a:gd name="T21" fmla="*/ 1 h 123"/>
              <a:gd name="T22" fmla="*/ 59 w 131"/>
              <a:gd name="T23" fmla="*/ 5 h 123"/>
              <a:gd name="T24" fmla="*/ 67 w 131"/>
              <a:gd name="T25" fmla="*/ 16 h 123"/>
              <a:gd name="T26" fmla="*/ 73 w 131"/>
              <a:gd name="T27" fmla="*/ 19 h 123"/>
              <a:gd name="T28" fmla="*/ 80 w 131"/>
              <a:gd name="T29" fmla="*/ 17 h 123"/>
              <a:gd name="T30" fmla="*/ 86 w 131"/>
              <a:gd name="T31" fmla="*/ 20 h 123"/>
              <a:gd name="T32" fmla="*/ 92 w 131"/>
              <a:gd name="T33" fmla="*/ 22 h 123"/>
              <a:gd name="T34" fmla="*/ 93 w 131"/>
              <a:gd name="T35" fmla="*/ 26 h 123"/>
              <a:gd name="T36" fmla="*/ 96 w 131"/>
              <a:gd name="T37" fmla="*/ 33 h 123"/>
              <a:gd name="T38" fmla="*/ 100 w 131"/>
              <a:gd name="T39" fmla="*/ 39 h 123"/>
              <a:gd name="T40" fmla="*/ 104 w 131"/>
              <a:gd name="T41" fmla="*/ 43 h 123"/>
              <a:gd name="T42" fmla="*/ 107 w 131"/>
              <a:gd name="T43" fmla="*/ 49 h 123"/>
              <a:gd name="T44" fmla="*/ 111 w 131"/>
              <a:gd name="T45" fmla="*/ 55 h 123"/>
              <a:gd name="T46" fmla="*/ 115 w 131"/>
              <a:gd name="T47" fmla="*/ 59 h 123"/>
              <a:gd name="T48" fmla="*/ 120 w 131"/>
              <a:gd name="T49" fmla="*/ 65 h 123"/>
              <a:gd name="T50" fmla="*/ 124 w 131"/>
              <a:gd name="T51" fmla="*/ 70 h 123"/>
              <a:gd name="T52" fmla="*/ 125 w 131"/>
              <a:gd name="T53" fmla="*/ 76 h 123"/>
              <a:gd name="T54" fmla="*/ 127 w 131"/>
              <a:gd name="T55" fmla="*/ 81 h 123"/>
              <a:gd name="T56" fmla="*/ 129 w 131"/>
              <a:gd name="T57" fmla="*/ 90 h 123"/>
              <a:gd name="T58" fmla="*/ 129 w 131"/>
              <a:gd name="T59" fmla="*/ 97 h 123"/>
              <a:gd name="T60" fmla="*/ 130 w 131"/>
              <a:gd name="T61" fmla="*/ 104 h 123"/>
              <a:gd name="T62" fmla="*/ 128 w 131"/>
              <a:gd name="T63" fmla="*/ 110 h 123"/>
              <a:gd name="T64" fmla="*/ 129 w 131"/>
              <a:gd name="T65" fmla="*/ 118 h 123"/>
              <a:gd name="T66" fmla="*/ 128 w 131"/>
              <a:gd name="T67" fmla="*/ 122 h 123"/>
              <a:gd name="T68" fmla="*/ 120 w 131"/>
              <a:gd name="T69" fmla="*/ 122 h 123"/>
              <a:gd name="T70" fmla="*/ 111 w 131"/>
              <a:gd name="T71" fmla="*/ 121 h 123"/>
              <a:gd name="T72" fmla="*/ 104 w 131"/>
              <a:gd name="T73" fmla="*/ 118 h 123"/>
              <a:gd name="T74" fmla="*/ 95 w 131"/>
              <a:gd name="T75" fmla="*/ 116 h 123"/>
              <a:gd name="T76" fmla="*/ 85 w 131"/>
              <a:gd name="T77" fmla="*/ 113 h 123"/>
              <a:gd name="T78" fmla="*/ 79 w 131"/>
              <a:gd name="T79" fmla="*/ 109 h 123"/>
              <a:gd name="T80" fmla="*/ 72 w 131"/>
              <a:gd name="T81" fmla="*/ 109 h 123"/>
              <a:gd name="T82" fmla="*/ 64 w 131"/>
              <a:gd name="T83" fmla="*/ 108 h 123"/>
              <a:gd name="T84" fmla="*/ 57 w 131"/>
              <a:gd name="T85" fmla="*/ 105 h 123"/>
              <a:gd name="T86" fmla="*/ 51 w 131"/>
              <a:gd name="T87" fmla="*/ 104 h 123"/>
              <a:gd name="T88" fmla="*/ 46 w 131"/>
              <a:gd name="T89" fmla="*/ 101 h 123"/>
              <a:gd name="T90" fmla="*/ 40 w 131"/>
              <a:gd name="T91" fmla="*/ 102 h 123"/>
              <a:gd name="T92" fmla="*/ 35 w 131"/>
              <a:gd name="T93" fmla="*/ 106 h 123"/>
              <a:gd name="T94" fmla="*/ 32 w 131"/>
              <a:gd name="T95" fmla="*/ 114 h 123"/>
              <a:gd name="T96" fmla="*/ 27 w 131"/>
              <a:gd name="T97" fmla="*/ 116 h 123"/>
              <a:gd name="T98" fmla="*/ 29 w 131"/>
              <a:gd name="T99" fmla="*/ 110 h 123"/>
              <a:gd name="T100" fmla="*/ 23 w 131"/>
              <a:gd name="T101" fmla="*/ 109 h 123"/>
              <a:gd name="T102" fmla="*/ 14 w 131"/>
              <a:gd name="T103" fmla="*/ 107 h 123"/>
              <a:gd name="T104" fmla="*/ 9 w 131"/>
              <a:gd name="T105" fmla="*/ 105 h 123"/>
              <a:gd name="T106" fmla="*/ 1 w 131"/>
              <a:gd name="T107" fmla="*/ 104 h 123"/>
              <a:gd name="T108" fmla="*/ 4 w 131"/>
              <a:gd name="T109" fmla="*/ 98 h 123"/>
              <a:gd name="T110" fmla="*/ 4 w 131"/>
              <a:gd name="T111" fmla="*/ 91 h 123"/>
              <a:gd name="T112" fmla="*/ 1 w 131"/>
              <a:gd name="T113" fmla="*/ 86 h 123"/>
              <a:gd name="T114" fmla="*/ 3 w 131"/>
              <a:gd name="T115" fmla="*/ 87 h 123"/>
              <a:gd name="T116" fmla="*/ 9 w 131"/>
              <a:gd name="T117" fmla="*/ 90 h 123"/>
              <a:gd name="T118" fmla="*/ 11 w 131"/>
              <a:gd name="T119" fmla="*/ 87 h 123"/>
              <a:gd name="T120" fmla="*/ 57 w 131"/>
              <a:gd name="T121" fmla="*/ 67 h 123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31"/>
              <a:gd name="T184" fmla="*/ 0 h 123"/>
              <a:gd name="T185" fmla="*/ 131 w 131"/>
              <a:gd name="T186" fmla="*/ 123 h 123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31" h="123">
                <a:moveTo>
                  <a:pt x="11" y="85"/>
                </a:moveTo>
                <a:lnTo>
                  <a:pt x="11" y="84"/>
                </a:lnTo>
                <a:lnTo>
                  <a:pt x="11" y="83"/>
                </a:lnTo>
                <a:lnTo>
                  <a:pt x="11" y="82"/>
                </a:lnTo>
                <a:lnTo>
                  <a:pt x="12" y="82"/>
                </a:lnTo>
                <a:lnTo>
                  <a:pt x="12" y="81"/>
                </a:lnTo>
                <a:lnTo>
                  <a:pt x="12" y="80"/>
                </a:lnTo>
                <a:lnTo>
                  <a:pt x="13" y="80"/>
                </a:lnTo>
                <a:lnTo>
                  <a:pt x="13" y="79"/>
                </a:lnTo>
                <a:lnTo>
                  <a:pt x="12" y="78"/>
                </a:lnTo>
                <a:lnTo>
                  <a:pt x="12" y="77"/>
                </a:lnTo>
                <a:lnTo>
                  <a:pt x="13" y="77"/>
                </a:lnTo>
                <a:lnTo>
                  <a:pt x="14" y="76"/>
                </a:lnTo>
                <a:lnTo>
                  <a:pt x="14" y="75"/>
                </a:lnTo>
                <a:lnTo>
                  <a:pt x="14" y="74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15" y="70"/>
                </a:lnTo>
                <a:lnTo>
                  <a:pt x="16" y="70"/>
                </a:lnTo>
                <a:lnTo>
                  <a:pt x="16" y="69"/>
                </a:lnTo>
                <a:lnTo>
                  <a:pt x="18" y="68"/>
                </a:lnTo>
                <a:lnTo>
                  <a:pt x="20" y="66"/>
                </a:lnTo>
                <a:lnTo>
                  <a:pt x="20" y="65"/>
                </a:lnTo>
                <a:lnTo>
                  <a:pt x="21" y="65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3" y="62"/>
                </a:lnTo>
                <a:lnTo>
                  <a:pt x="23" y="61"/>
                </a:lnTo>
                <a:lnTo>
                  <a:pt x="23" y="60"/>
                </a:lnTo>
                <a:lnTo>
                  <a:pt x="23" y="59"/>
                </a:lnTo>
                <a:lnTo>
                  <a:pt x="23" y="58"/>
                </a:lnTo>
                <a:lnTo>
                  <a:pt x="24" y="58"/>
                </a:lnTo>
                <a:lnTo>
                  <a:pt x="24" y="56"/>
                </a:lnTo>
                <a:lnTo>
                  <a:pt x="25" y="56"/>
                </a:lnTo>
                <a:lnTo>
                  <a:pt x="25" y="55"/>
                </a:lnTo>
                <a:lnTo>
                  <a:pt x="26" y="55"/>
                </a:lnTo>
                <a:lnTo>
                  <a:pt x="26" y="54"/>
                </a:lnTo>
                <a:lnTo>
                  <a:pt x="26" y="53"/>
                </a:lnTo>
                <a:lnTo>
                  <a:pt x="27" y="53"/>
                </a:lnTo>
                <a:lnTo>
                  <a:pt x="28" y="53"/>
                </a:lnTo>
                <a:lnTo>
                  <a:pt x="28" y="52"/>
                </a:lnTo>
                <a:lnTo>
                  <a:pt x="29" y="52"/>
                </a:lnTo>
                <a:lnTo>
                  <a:pt x="29" y="51"/>
                </a:lnTo>
                <a:lnTo>
                  <a:pt x="30" y="49"/>
                </a:lnTo>
                <a:lnTo>
                  <a:pt x="30" y="48"/>
                </a:lnTo>
                <a:lnTo>
                  <a:pt x="30" y="47"/>
                </a:lnTo>
                <a:lnTo>
                  <a:pt x="31" y="47"/>
                </a:lnTo>
                <a:lnTo>
                  <a:pt x="32" y="46"/>
                </a:lnTo>
                <a:lnTo>
                  <a:pt x="32" y="45"/>
                </a:lnTo>
                <a:lnTo>
                  <a:pt x="33" y="45"/>
                </a:lnTo>
                <a:lnTo>
                  <a:pt x="34" y="44"/>
                </a:lnTo>
                <a:lnTo>
                  <a:pt x="35" y="44"/>
                </a:lnTo>
                <a:lnTo>
                  <a:pt x="36" y="43"/>
                </a:lnTo>
                <a:lnTo>
                  <a:pt x="37" y="43"/>
                </a:lnTo>
                <a:lnTo>
                  <a:pt x="37" y="42"/>
                </a:lnTo>
                <a:lnTo>
                  <a:pt x="37" y="41"/>
                </a:lnTo>
                <a:lnTo>
                  <a:pt x="38" y="40"/>
                </a:lnTo>
                <a:lnTo>
                  <a:pt x="38" y="39"/>
                </a:lnTo>
                <a:lnTo>
                  <a:pt x="38" y="38"/>
                </a:lnTo>
                <a:lnTo>
                  <a:pt x="39" y="38"/>
                </a:lnTo>
                <a:lnTo>
                  <a:pt x="39" y="37"/>
                </a:lnTo>
                <a:lnTo>
                  <a:pt x="39" y="35"/>
                </a:lnTo>
                <a:lnTo>
                  <a:pt x="39" y="34"/>
                </a:lnTo>
                <a:lnTo>
                  <a:pt x="39" y="33"/>
                </a:lnTo>
                <a:lnTo>
                  <a:pt x="40" y="33"/>
                </a:lnTo>
                <a:lnTo>
                  <a:pt x="42" y="30"/>
                </a:lnTo>
                <a:lnTo>
                  <a:pt x="43" y="29"/>
                </a:lnTo>
                <a:lnTo>
                  <a:pt x="44" y="28"/>
                </a:lnTo>
                <a:lnTo>
                  <a:pt x="45" y="27"/>
                </a:lnTo>
                <a:lnTo>
                  <a:pt x="45" y="26"/>
                </a:lnTo>
                <a:lnTo>
                  <a:pt x="45" y="25"/>
                </a:lnTo>
                <a:lnTo>
                  <a:pt x="45" y="24"/>
                </a:lnTo>
                <a:lnTo>
                  <a:pt x="45" y="23"/>
                </a:lnTo>
                <a:lnTo>
                  <a:pt x="45" y="21"/>
                </a:lnTo>
                <a:lnTo>
                  <a:pt x="45" y="20"/>
                </a:lnTo>
                <a:lnTo>
                  <a:pt x="45" y="19"/>
                </a:lnTo>
                <a:lnTo>
                  <a:pt x="45" y="17"/>
                </a:lnTo>
                <a:lnTo>
                  <a:pt x="45" y="16"/>
                </a:lnTo>
                <a:lnTo>
                  <a:pt x="46" y="15"/>
                </a:lnTo>
                <a:lnTo>
                  <a:pt x="46" y="14"/>
                </a:lnTo>
                <a:lnTo>
                  <a:pt x="45" y="14"/>
                </a:lnTo>
                <a:lnTo>
                  <a:pt x="44" y="13"/>
                </a:lnTo>
                <a:lnTo>
                  <a:pt x="43" y="13"/>
                </a:lnTo>
                <a:lnTo>
                  <a:pt x="42" y="11"/>
                </a:lnTo>
                <a:lnTo>
                  <a:pt x="41" y="8"/>
                </a:lnTo>
                <a:lnTo>
                  <a:pt x="41" y="7"/>
                </a:lnTo>
                <a:lnTo>
                  <a:pt x="41" y="6"/>
                </a:lnTo>
                <a:lnTo>
                  <a:pt x="42" y="4"/>
                </a:lnTo>
                <a:lnTo>
                  <a:pt x="43" y="3"/>
                </a:lnTo>
                <a:lnTo>
                  <a:pt x="44" y="1"/>
                </a:lnTo>
                <a:lnTo>
                  <a:pt x="45" y="0"/>
                </a:lnTo>
                <a:lnTo>
                  <a:pt x="46" y="0"/>
                </a:lnTo>
                <a:lnTo>
                  <a:pt x="47" y="0"/>
                </a:lnTo>
                <a:lnTo>
                  <a:pt x="48" y="0"/>
                </a:lnTo>
                <a:lnTo>
                  <a:pt x="49" y="0"/>
                </a:lnTo>
                <a:lnTo>
                  <a:pt x="50" y="0"/>
                </a:lnTo>
                <a:lnTo>
                  <a:pt x="51" y="0"/>
                </a:lnTo>
                <a:lnTo>
                  <a:pt x="51" y="1"/>
                </a:lnTo>
                <a:lnTo>
                  <a:pt x="52" y="0"/>
                </a:lnTo>
                <a:lnTo>
                  <a:pt x="53" y="0"/>
                </a:lnTo>
                <a:lnTo>
                  <a:pt x="54" y="0"/>
                </a:lnTo>
                <a:lnTo>
                  <a:pt x="54" y="1"/>
                </a:lnTo>
                <a:lnTo>
                  <a:pt x="55" y="1"/>
                </a:lnTo>
                <a:lnTo>
                  <a:pt x="56" y="1"/>
                </a:lnTo>
                <a:lnTo>
                  <a:pt x="57" y="2"/>
                </a:lnTo>
                <a:lnTo>
                  <a:pt x="58" y="4"/>
                </a:lnTo>
                <a:lnTo>
                  <a:pt x="59" y="5"/>
                </a:lnTo>
                <a:lnTo>
                  <a:pt x="60" y="5"/>
                </a:lnTo>
                <a:lnTo>
                  <a:pt x="60" y="6"/>
                </a:lnTo>
                <a:lnTo>
                  <a:pt x="61" y="7"/>
                </a:lnTo>
                <a:lnTo>
                  <a:pt x="62" y="8"/>
                </a:lnTo>
                <a:lnTo>
                  <a:pt x="64" y="11"/>
                </a:lnTo>
                <a:lnTo>
                  <a:pt x="64" y="12"/>
                </a:lnTo>
                <a:lnTo>
                  <a:pt x="64" y="13"/>
                </a:lnTo>
                <a:lnTo>
                  <a:pt x="65" y="13"/>
                </a:lnTo>
                <a:lnTo>
                  <a:pt x="66" y="14"/>
                </a:lnTo>
                <a:lnTo>
                  <a:pt x="67" y="16"/>
                </a:lnTo>
                <a:lnTo>
                  <a:pt x="67" y="18"/>
                </a:lnTo>
                <a:lnTo>
                  <a:pt x="67" y="19"/>
                </a:lnTo>
                <a:lnTo>
                  <a:pt x="68" y="19"/>
                </a:lnTo>
                <a:lnTo>
                  <a:pt x="69" y="20"/>
                </a:lnTo>
                <a:lnTo>
                  <a:pt x="70" y="20"/>
                </a:lnTo>
                <a:lnTo>
                  <a:pt x="71" y="20"/>
                </a:lnTo>
                <a:lnTo>
                  <a:pt x="72" y="20"/>
                </a:lnTo>
                <a:lnTo>
                  <a:pt x="72" y="19"/>
                </a:lnTo>
                <a:lnTo>
                  <a:pt x="73" y="19"/>
                </a:lnTo>
                <a:lnTo>
                  <a:pt x="74" y="19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8" y="19"/>
                </a:lnTo>
                <a:lnTo>
                  <a:pt x="78" y="18"/>
                </a:lnTo>
                <a:lnTo>
                  <a:pt x="79" y="18"/>
                </a:lnTo>
                <a:lnTo>
                  <a:pt x="79" y="17"/>
                </a:lnTo>
                <a:lnTo>
                  <a:pt x="80" y="17"/>
                </a:lnTo>
                <a:lnTo>
                  <a:pt x="80" y="18"/>
                </a:lnTo>
                <a:lnTo>
                  <a:pt x="81" y="18"/>
                </a:lnTo>
                <a:lnTo>
                  <a:pt x="82" y="18"/>
                </a:lnTo>
                <a:lnTo>
                  <a:pt x="82" y="19"/>
                </a:lnTo>
                <a:lnTo>
                  <a:pt x="83" y="19"/>
                </a:lnTo>
                <a:lnTo>
                  <a:pt x="84" y="19"/>
                </a:lnTo>
                <a:lnTo>
                  <a:pt x="84" y="20"/>
                </a:lnTo>
                <a:lnTo>
                  <a:pt x="85" y="20"/>
                </a:lnTo>
                <a:lnTo>
                  <a:pt x="86" y="20"/>
                </a:lnTo>
                <a:lnTo>
                  <a:pt x="87" y="20"/>
                </a:lnTo>
                <a:lnTo>
                  <a:pt x="88" y="20"/>
                </a:lnTo>
                <a:lnTo>
                  <a:pt x="89" y="20"/>
                </a:lnTo>
                <a:lnTo>
                  <a:pt x="89" y="21"/>
                </a:lnTo>
                <a:lnTo>
                  <a:pt x="90" y="21"/>
                </a:lnTo>
                <a:lnTo>
                  <a:pt x="90" y="22"/>
                </a:lnTo>
                <a:lnTo>
                  <a:pt x="91" y="22"/>
                </a:lnTo>
                <a:lnTo>
                  <a:pt x="92" y="22"/>
                </a:lnTo>
                <a:lnTo>
                  <a:pt x="92" y="23"/>
                </a:lnTo>
                <a:lnTo>
                  <a:pt x="93" y="23"/>
                </a:lnTo>
                <a:lnTo>
                  <a:pt x="93" y="24"/>
                </a:lnTo>
                <a:lnTo>
                  <a:pt x="94" y="24"/>
                </a:lnTo>
                <a:lnTo>
                  <a:pt x="94" y="25"/>
                </a:lnTo>
                <a:lnTo>
                  <a:pt x="95" y="25"/>
                </a:lnTo>
                <a:lnTo>
                  <a:pt x="95" y="26"/>
                </a:lnTo>
                <a:lnTo>
                  <a:pt x="94" y="26"/>
                </a:lnTo>
                <a:lnTo>
                  <a:pt x="93" y="26"/>
                </a:lnTo>
                <a:lnTo>
                  <a:pt x="93" y="27"/>
                </a:lnTo>
                <a:lnTo>
                  <a:pt x="93" y="28"/>
                </a:lnTo>
                <a:lnTo>
                  <a:pt x="94" y="29"/>
                </a:lnTo>
                <a:lnTo>
                  <a:pt x="94" y="30"/>
                </a:lnTo>
                <a:lnTo>
                  <a:pt x="94" y="31"/>
                </a:lnTo>
                <a:lnTo>
                  <a:pt x="95" y="32"/>
                </a:lnTo>
                <a:lnTo>
                  <a:pt x="95" y="33"/>
                </a:lnTo>
                <a:lnTo>
                  <a:pt x="96" y="33"/>
                </a:lnTo>
                <a:lnTo>
                  <a:pt x="96" y="34"/>
                </a:lnTo>
                <a:lnTo>
                  <a:pt x="97" y="34"/>
                </a:lnTo>
                <a:lnTo>
                  <a:pt x="97" y="35"/>
                </a:lnTo>
                <a:lnTo>
                  <a:pt x="98" y="35"/>
                </a:lnTo>
                <a:lnTo>
                  <a:pt x="98" y="36"/>
                </a:lnTo>
                <a:lnTo>
                  <a:pt x="98" y="37"/>
                </a:lnTo>
                <a:lnTo>
                  <a:pt x="99" y="37"/>
                </a:lnTo>
                <a:lnTo>
                  <a:pt x="99" y="38"/>
                </a:lnTo>
                <a:lnTo>
                  <a:pt x="100" y="38"/>
                </a:lnTo>
                <a:lnTo>
                  <a:pt x="100" y="39"/>
                </a:lnTo>
                <a:lnTo>
                  <a:pt x="101" y="39"/>
                </a:lnTo>
                <a:lnTo>
                  <a:pt x="101" y="40"/>
                </a:lnTo>
                <a:lnTo>
                  <a:pt x="102" y="40"/>
                </a:lnTo>
                <a:lnTo>
                  <a:pt x="102" y="41"/>
                </a:lnTo>
                <a:lnTo>
                  <a:pt x="103" y="41"/>
                </a:lnTo>
                <a:lnTo>
                  <a:pt x="103" y="42"/>
                </a:lnTo>
                <a:lnTo>
                  <a:pt x="104" y="42"/>
                </a:lnTo>
                <a:lnTo>
                  <a:pt x="104" y="43"/>
                </a:lnTo>
                <a:lnTo>
                  <a:pt x="105" y="43"/>
                </a:lnTo>
                <a:lnTo>
                  <a:pt x="105" y="44"/>
                </a:lnTo>
                <a:lnTo>
                  <a:pt x="104" y="45"/>
                </a:lnTo>
                <a:lnTo>
                  <a:pt x="104" y="46"/>
                </a:lnTo>
                <a:lnTo>
                  <a:pt x="105" y="47"/>
                </a:lnTo>
                <a:lnTo>
                  <a:pt x="105" y="48"/>
                </a:lnTo>
                <a:lnTo>
                  <a:pt x="106" y="48"/>
                </a:lnTo>
                <a:lnTo>
                  <a:pt x="106" y="49"/>
                </a:lnTo>
                <a:lnTo>
                  <a:pt x="107" y="49"/>
                </a:lnTo>
                <a:lnTo>
                  <a:pt x="107" y="50"/>
                </a:lnTo>
                <a:lnTo>
                  <a:pt x="108" y="51"/>
                </a:lnTo>
                <a:lnTo>
                  <a:pt x="108" y="52"/>
                </a:lnTo>
                <a:lnTo>
                  <a:pt x="109" y="52"/>
                </a:lnTo>
                <a:lnTo>
                  <a:pt x="110" y="52"/>
                </a:lnTo>
                <a:lnTo>
                  <a:pt x="110" y="53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112" y="55"/>
                </a:lnTo>
                <a:lnTo>
                  <a:pt x="112" y="56"/>
                </a:lnTo>
                <a:lnTo>
                  <a:pt x="113" y="56"/>
                </a:lnTo>
                <a:lnTo>
                  <a:pt x="113" y="57"/>
                </a:lnTo>
                <a:lnTo>
                  <a:pt x="114" y="57"/>
                </a:lnTo>
                <a:lnTo>
                  <a:pt x="114" y="58"/>
                </a:lnTo>
                <a:lnTo>
                  <a:pt x="115" y="58"/>
                </a:lnTo>
                <a:lnTo>
                  <a:pt x="115" y="59"/>
                </a:lnTo>
                <a:lnTo>
                  <a:pt x="116" y="59"/>
                </a:lnTo>
                <a:lnTo>
                  <a:pt x="116" y="60"/>
                </a:lnTo>
                <a:lnTo>
                  <a:pt x="117" y="60"/>
                </a:lnTo>
                <a:lnTo>
                  <a:pt x="117" y="61"/>
                </a:lnTo>
                <a:lnTo>
                  <a:pt x="117" y="62"/>
                </a:lnTo>
                <a:lnTo>
                  <a:pt x="118" y="63"/>
                </a:lnTo>
                <a:lnTo>
                  <a:pt x="119" y="63"/>
                </a:lnTo>
                <a:lnTo>
                  <a:pt x="120" y="64"/>
                </a:lnTo>
                <a:lnTo>
                  <a:pt x="120" y="65"/>
                </a:lnTo>
                <a:lnTo>
                  <a:pt x="121" y="65"/>
                </a:lnTo>
                <a:lnTo>
                  <a:pt x="121" y="66"/>
                </a:lnTo>
                <a:lnTo>
                  <a:pt x="122" y="66"/>
                </a:lnTo>
                <a:lnTo>
                  <a:pt x="122" y="67"/>
                </a:lnTo>
                <a:lnTo>
                  <a:pt x="123" y="67"/>
                </a:lnTo>
                <a:lnTo>
                  <a:pt x="123" y="68"/>
                </a:lnTo>
                <a:lnTo>
                  <a:pt x="123" y="69"/>
                </a:lnTo>
                <a:lnTo>
                  <a:pt x="123" y="70"/>
                </a:lnTo>
                <a:lnTo>
                  <a:pt x="124" y="70"/>
                </a:lnTo>
                <a:lnTo>
                  <a:pt x="124" y="71"/>
                </a:lnTo>
                <a:lnTo>
                  <a:pt x="125" y="71"/>
                </a:lnTo>
                <a:lnTo>
                  <a:pt x="126" y="71"/>
                </a:lnTo>
                <a:lnTo>
                  <a:pt x="126" y="72"/>
                </a:lnTo>
                <a:lnTo>
                  <a:pt x="126" y="73"/>
                </a:lnTo>
                <a:lnTo>
                  <a:pt x="126" y="74"/>
                </a:lnTo>
                <a:lnTo>
                  <a:pt x="126" y="75"/>
                </a:lnTo>
                <a:lnTo>
                  <a:pt x="125" y="75"/>
                </a:lnTo>
                <a:lnTo>
                  <a:pt x="125" y="76"/>
                </a:lnTo>
                <a:lnTo>
                  <a:pt x="126" y="76"/>
                </a:lnTo>
                <a:lnTo>
                  <a:pt x="125" y="76"/>
                </a:lnTo>
                <a:lnTo>
                  <a:pt x="125" y="77"/>
                </a:lnTo>
                <a:lnTo>
                  <a:pt x="126" y="77"/>
                </a:lnTo>
                <a:lnTo>
                  <a:pt x="126" y="78"/>
                </a:lnTo>
                <a:lnTo>
                  <a:pt x="126" y="79"/>
                </a:lnTo>
                <a:lnTo>
                  <a:pt x="127" y="80"/>
                </a:lnTo>
                <a:lnTo>
                  <a:pt x="127" y="81"/>
                </a:lnTo>
                <a:lnTo>
                  <a:pt x="127" y="82"/>
                </a:lnTo>
                <a:lnTo>
                  <a:pt x="127" y="83"/>
                </a:lnTo>
                <a:lnTo>
                  <a:pt x="128" y="84"/>
                </a:lnTo>
                <a:lnTo>
                  <a:pt x="127" y="84"/>
                </a:lnTo>
                <a:lnTo>
                  <a:pt x="128" y="85"/>
                </a:lnTo>
                <a:lnTo>
                  <a:pt x="128" y="86"/>
                </a:lnTo>
                <a:lnTo>
                  <a:pt x="128" y="87"/>
                </a:lnTo>
                <a:lnTo>
                  <a:pt x="128" y="88"/>
                </a:lnTo>
                <a:lnTo>
                  <a:pt x="129" y="89"/>
                </a:lnTo>
                <a:lnTo>
                  <a:pt x="129" y="90"/>
                </a:lnTo>
                <a:lnTo>
                  <a:pt x="128" y="90"/>
                </a:lnTo>
                <a:lnTo>
                  <a:pt x="129" y="90"/>
                </a:lnTo>
                <a:lnTo>
                  <a:pt x="129" y="91"/>
                </a:lnTo>
                <a:lnTo>
                  <a:pt x="129" y="92"/>
                </a:lnTo>
                <a:lnTo>
                  <a:pt x="129" y="93"/>
                </a:lnTo>
                <a:lnTo>
                  <a:pt x="129" y="94"/>
                </a:lnTo>
                <a:lnTo>
                  <a:pt x="129" y="95"/>
                </a:lnTo>
                <a:lnTo>
                  <a:pt x="129" y="96"/>
                </a:lnTo>
                <a:lnTo>
                  <a:pt x="129" y="97"/>
                </a:lnTo>
                <a:lnTo>
                  <a:pt x="130" y="97"/>
                </a:lnTo>
                <a:lnTo>
                  <a:pt x="130" y="98"/>
                </a:lnTo>
                <a:lnTo>
                  <a:pt x="130" y="99"/>
                </a:lnTo>
                <a:lnTo>
                  <a:pt x="130" y="100"/>
                </a:lnTo>
                <a:lnTo>
                  <a:pt x="130" y="101"/>
                </a:lnTo>
                <a:lnTo>
                  <a:pt x="129" y="101"/>
                </a:lnTo>
                <a:lnTo>
                  <a:pt x="129" y="102"/>
                </a:lnTo>
                <a:lnTo>
                  <a:pt x="130" y="103"/>
                </a:lnTo>
                <a:lnTo>
                  <a:pt x="130" y="104"/>
                </a:lnTo>
                <a:lnTo>
                  <a:pt x="131" y="104"/>
                </a:lnTo>
                <a:lnTo>
                  <a:pt x="131" y="105"/>
                </a:lnTo>
                <a:lnTo>
                  <a:pt x="130" y="105"/>
                </a:lnTo>
                <a:lnTo>
                  <a:pt x="130" y="106"/>
                </a:lnTo>
                <a:lnTo>
                  <a:pt x="131" y="106"/>
                </a:lnTo>
                <a:lnTo>
                  <a:pt x="131" y="107"/>
                </a:lnTo>
                <a:lnTo>
                  <a:pt x="130" y="109"/>
                </a:lnTo>
                <a:lnTo>
                  <a:pt x="129" y="109"/>
                </a:lnTo>
                <a:lnTo>
                  <a:pt x="128" y="109"/>
                </a:lnTo>
                <a:lnTo>
                  <a:pt x="128" y="110"/>
                </a:lnTo>
                <a:lnTo>
                  <a:pt x="128" y="111"/>
                </a:lnTo>
                <a:lnTo>
                  <a:pt x="129" y="111"/>
                </a:lnTo>
                <a:lnTo>
                  <a:pt x="129" y="112"/>
                </a:lnTo>
                <a:lnTo>
                  <a:pt x="129" y="113"/>
                </a:lnTo>
                <a:lnTo>
                  <a:pt x="129" y="114"/>
                </a:lnTo>
                <a:lnTo>
                  <a:pt x="129" y="115"/>
                </a:lnTo>
                <a:lnTo>
                  <a:pt x="129" y="116"/>
                </a:lnTo>
                <a:lnTo>
                  <a:pt x="129" y="117"/>
                </a:lnTo>
                <a:lnTo>
                  <a:pt x="129" y="118"/>
                </a:lnTo>
                <a:lnTo>
                  <a:pt x="129" y="119"/>
                </a:lnTo>
                <a:lnTo>
                  <a:pt x="129" y="120"/>
                </a:lnTo>
                <a:lnTo>
                  <a:pt x="130" y="120"/>
                </a:lnTo>
                <a:lnTo>
                  <a:pt x="130" y="121"/>
                </a:lnTo>
                <a:lnTo>
                  <a:pt x="130" y="122"/>
                </a:lnTo>
                <a:lnTo>
                  <a:pt x="131" y="122"/>
                </a:lnTo>
                <a:lnTo>
                  <a:pt x="130" y="122"/>
                </a:lnTo>
                <a:lnTo>
                  <a:pt x="129" y="122"/>
                </a:lnTo>
                <a:lnTo>
                  <a:pt x="128" y="122"/>
                </a:lnTo>
                <a:lnTo>
                  <a:pt x="127" y="122"/>
                </a:lnTo>
                <a:lnTo>
                  <a:pt x="126" y="122"/>
                </a:lnTo>
                <a:lnTo>
                  <a:pt x="125" y="122"/>
                </a:lnTo>
                <a:lnTo>
                  <a:pt x="124" y="122"/>
                </a:lnTo>
                <a:lnTo>
                  <a:pt x="123" y="122"/>
                </a:lnTo>
                <a:lnTo>
                  <a:pt x="121" y="123"/>
                </a:lnTo>
                <a:lnTo>
                  <a:pt x="120" y="123"/>
                </a:lnTo>
                <a:lnTo>
                  <a:pt x="120" y="122"/>
                </a:lnTo>
                <a:lnTo>
                  <a:pt x="119" y="122"/>
                </a:lnTo>
                <a:lnTo>
                  <a:pt x="118" y="122"/>
                </a:lnTo>
                <a:lnTo>
                  <a:pt x="117" y="122"/>
                </a:lnTo>
                <a:lnTo>
                  <a:pt x="116" y="122"/>
                </a:lnTo>
                <a:lnTo>
                  <a:pt x="115" y="122"/>
                </a:lnTo>
                <a:lnTo>
                  <a:pt x="114" y="122"/>
                </a:lnTo>
                <a:lnTo>
                  <a:pt x="113" y="122"/>
                </a:lnTo>
                <a:lnTo>
                  <a:pt x="112" y="121"/>
                </a:lnTo>
                <a:lnTo>
                  <a:pt x="111" y="121"/>
                </a:lnTo>
                <a:lnTo>
                  <a:pt x="110" y="121"/>
                </a:lnTo>
                <a:lnTo>
                  <a:pt x="109" y="121"/>
                </a:lnTo>
                <a:lnTo>
                  <a:pt x="108" y="121"/>
                </a:lnTo>
                <a:lnTo>
                  <a:pt x="108" y="120"/>
                </a:lnTo>
                <a:lnTo>
                  <a:pt x="107" y="120"/>
                </a:lnTo>
                <a:lnTo>
                  <a:pt x="107" y="119"/>
                </a:lnTo>
                <a:lnTo>
                  <a:pt x="106" y="119"/>
                </a:lnTo>
                <a:lnTo>
                  <a:pt x="106" y="118"/>
                </a:lnTo>
                <a:lnTo>
                  <a:pt x="105" y="118"/>
                </a:lnTo>
                <a:lnTo>
                  <a:pt x="104" y="118"/>
                </a:lnTo>
                <a:lnTo>
                  <a:pt x="103" y="118"/>
                </a:lnTo>
                <a:lnTo>
                  <a:pt x="102" y="118"/>
                </a:lnTo>
                <a:lnTo>
                  <a:pt x="101" y="118"/>
                </a:lnTo>
                <a:lnTo>
                  <a:pt x="101" y="117"/>
                </a:lnTo>
                <a:lnTo>
                  <a:pt x="100" y="117"/>
                </a:lnTo>
                <a:lnTo>
                  <a:pt x="99" y="117"/>
                </a:lnTo>
                <a:lnTo>
                  <a:pt x="97" y="116"/>
                </a:lnTo>
                <a:lnTo>
                  <a:pt x="96" y="116"/>
                </a:lnTo>
                <a:lnTo>
                  <a:pt x="95" y="116"/>
                </a:lnTo>
                <a:lnTo>
                  <a:pt x="94" y="116"/>
                </a:lnTo>
                <a:lnTo>
                  <a:pt x="93" y="116"/>
                </a:lnTo>
                <a:lnTo>
                  <a:pt x="92" y="115"/>
                </a:lnTo>
                <a:lnTo>
                  <a:pt x="91" y="115"/>
                </a:lnTo>
                <a:lnTo>
                  <a:pt x="90" y="115"/>
                </a:lnTo>
                <a:lnTo>
                  <a:pt x="89" y="114"/>
                </a:lnTo>
                <a:lnTo>
                  <a:pt x="88" y="114"/>
                </a:lnTo>
                <a:lnTo>
                  <a:pt x="86" y="113"/>
                </a:lnTo>
                <a:lnTo>
                  <a:pt x="85" y="113"/>
                </a:lnTo>
                <a:lnTo>
                  <a:pt x="85" y="112"/>
                </a:lnTo>
                <a:lnTo>
                  <a:pt x="84" y="112"/>
                </a:lnTo>
                <a:lnTo>
                  <a:pt x="83" y="112"/>
                </a:lnTo>
                <a:lnTo>
                  <a:pt x="82" y="111"/>
                </a:lnTo>
                <a:lnTo>
                  <a:pt x="81" y="110"/>
                </a:lnTo>
                <a:lnTo>
                  <a:pt x="81" y="109"/>
                </a:lnTo>
                <a:lnTo>
                  <a:pt x="80" y="109"/>
                </a:lnTo>
                <a:lnTo>
                  <a:pt x="79" y="109"/>
                </a:lnTo>
                <a:lnTo>
                  <a:pt x="78" y="109"/>
                </a:lnTo>
                <a:lnTo>
                  <a:pt x="77" y="109"/>
                </a:lnTo>
                <a:lnTo>
                  <a:pt x="76" y="109"/>
                </a:lnTo>
                <a:lnTo>
                  <a:pt x="75" y="109"/>
                </a:lnTo>
                <a:lnTo>
                  <a:pt x="75" y="108"/>
                </a:lnTo>
                <a:lnTo>
                  <a:pt x="74" y="108"/>
                </a:lnTo>
                <a:lnTo>
                  <a:pt x="73" y="108"/>
                </a:lnTo>
                <a:lnTo>
                  <a:pt x="72" y="108"/>
                </a:lnTo>
                <a:lnTo>
                  <a:pt x="72" y="109"/>
                </a:lnTo>
                <a:lnTo>
                  <a:pt x="71" y="109"/>
                </a:lnTo>
                <a:lnTo>
                  <a:pt x="70" y="109"/>
                </a:lnTo>
                <a:lnTo>
                  <a:pt x="69" y="109"/>
                </a:lnTo>
                <a:lnTo>
                  <a:pt x="68" y="109"/>
                </a:lnTo>
                <a:lnTo>
                  <a:pt x="67" y="109"/>
                </a:lnTo>
                <a:lnTo>
                  <a:pt x="66" y="109"/>
                </a:lnTo>
                <a:lnTo>
                  <a:pt x="66" y="108"/>
                </a:lnTo>
                <a:lnTo>
                  <a:pt x="65" y="108"/>
                </a:lnTo>
                <a:lnTo>
                  <a:pt x="64" y="108"/>
                </a:lnTo>
                <a:lnTo>
                  <a:pt x="63" y="108"/>
                </a:lnTo>
                <a:lnTo>
                  <a:pt x="63" y="107"/>
                </a:lnTo>
                <a:lnTo>
                  <a:pt x="62" y="107"/>
                </a:lnTo>
                <a:lnTo>
                  <a:pt x="62" y="106"/>
                </a:lnTo>
                <a:lnTo>
                  <a:pt x="61" y="106"/>
                </a:lnTo>
                <a:lnTo>
                  <a:pt x="60" y="106"/>
                </a:lnTo>
                <a:lnTo>
                  <a:pt x="59" y="105"/>
                </a:lnTo>
                <a:lnTo>
                  <a:pt x="58" y="105"/>
                </a:lnTo>
                <a:lnTo>
                  <a:pt x="57" y="105"/>
                </a:lnTo>
                <a:lnTo>
                  <a:pt x="57" y="104"/>
                </a:lnTo>
                <a:lnTo>
                  <a:pt x="56" y="104"/>
                </a:lnTo>
                <a:lnTo>
                  <a:pt x="55" y="104"/>
                </a:lnTo>
                <a:lnTo>
                  <a:pt x="54" y="104"/>
                </a:lnTo>
                <a:lnTo>
                  <a:pt x="53" y="104"/>
                </a:lnTo>
                <a:lnTo>
                  <a:pt x="53" y="105"/>
                </a:lnTo>
                <a:lnTo>
                  <a:pt x="53" y="104"/>
                </a:lnTo>
                <a:lnTo>
                  <a:pt x="52" y="104"/>
                </a:lnTo>
                <a:lnTo>
                  <a:pt x="51" y="104"/>
                </a:lnTo>
                <a:lnTo>
                  <a:pt x="51" y="103"/>
                </a:lnTo>
                <a:lnTo>
                  <a:pt x="50" y="103"/>
                </a:lnTo>
                <a:lnTo>
                  <a:pt x="49" y="103"/>
                </a:lnTo>
                <a:lnTo>
                  <a:pt x="49" y="102"/>
                </a:lnTo>
                <a:lnTo>
                  <a:pt x="48" y="102"/>
                </a:lnTo>
                <a:lnTo>
                  <a:pt x="48" y="101"/>
                </a:lnTo>
                <a:lnTo>
                  <a:pt x="47" y="101"/>
                </a:lnTo>
                <a:lnTo>
                  <a:pt x="46" y="101"/>
                </a:lnTo>
                <a:lnTo>
                  <a:pt x="46" y="100"/>
                </a:lnTo>
                <a:lnTo>
                  <a:pt x="45" y="100"/>
                </a:lnTo>
                <a:lnTo>
                  <a:pt x="44" y="100"/>
                </a:lnTo>
                <a:lnTo>
                  <a:pt x="43" y="100"/>
                </a:lnTo>
                <a:lnTo>
                  <a:pt x="42" y="100"/>
                </a:lnTo>
                <a:lnTo>
                  <a:pt x="42" y="101"/>
                </a:lnTo>
                <a:lnTo>
                  <a:pt x="41" y="101"/>
                </a:lnTo>
                <a:lnTo>
                  <a:pt x="40" y="101"/>
                </a:lnTo>
                <a:lnTo>
                  <a:pt x="40" y="102"/>
                </a:lnTo>
                <a:lnTo>
                  <a:pt x="39" y="102"/>
                </a:lnTo>
                <a:lnTo>
                  <a:pt x="39" y="103"/>
                </a:lnTo>
                <a:lnTo>
                  <a:pt x="38" y="103"/>
                </a:lnTo>
                <a:lnTo>
                  <a:pt x="38" y="104"/>
                </a:lnTo>
                <a:lnTo>
                  <a:pt x="37" y="105"/>
                </a:lnTo>
                <a:lnTo>
                  <a:pt x="36" y="105"/>
                </a:lnTo>
                <a:lnTo>
                  <a:pt x="36" y="106"/>
                </a:lnTo>
                <a:lnTo>
                  <a:pt x="35" y="106"/>
                </a:lnTo>
                <a:lnTo>
                  <a:pt x="35" y="107"/>
                </a:lnTo>
                <a:lnTo>
                  <a:pt x="34" y="108"/>
                </a:lnTo>
                <a:lnTo>
                  <a:pt x="34" y="109"/>
                </a:lnTo>
                <a:lnTo>
                  <a:pt x="33" y="110"/>
                </a:lnTo>
                <a:lnTo>
                  <a:pt x="33" y="111"/>
                </a:lnTo>
                <a:lnTo>
                  <a:pt x="33" y="112"/>
                </a:lnTo>
                <a:lnTo>
                  <a:pt x="32" y="112"/>
                </a:lnTo>
                <a:lnTo>
                  <a:pt x="32" y="113"/>
                </a:lnTo>
                <a:lnTo>
                  <a:pt x="32" y="114"/>
                </a:lnTo>
                <a:lnTo>
                  <a:pt x="31" y="115"/>
                </a:lnTo>
                <a:lnTo>
                  <a:pt x="31" y="116"/>
                </a:lnTo>
                <a:lnTo>
                  <a:pt x="30" y="116"/>
                </a:lnTo>
                <a:lnTo>
                  <a:pt x="29" y="116"/>
                </a:lnTo>
                <a:lnTo>
                  <a:pt x="29" y="117"/>
                </a:lnTo>
                <a:lnTo>
                  <a:pt x="28" y="117"/>
                </a:lnTo>
                <a:lnTo>
                  <a:pt x="28" y="116"/>
                </a:lnTo>
                <a:lnTo>
                  <a:pt x="27" y="116"/>
                </a:lnTo>
                <a:lnTo>
                  <a:pt x="27" y="115"/>
                </a:lnTo>
                <a:lnTo>
                  <a:pt x="27" y="114"/>
                </a:lnTo>
                <a:lnTo>
                  <a:pt x="28" y="114"/>
                </a:lnTo>
                <a:lnTo>
                  <a:pt x="29" y="114"/>
                </a:lnTo>
                <a:lnTo>
                  <a:pt x="29" y="113"/>
                </a:lnTo>
                <a:lnTo>
                  <a:pt x="29" y="112"/>
                </a:lnTo>
                <a:lnTo>
                  <a:pt x="28" y="112"/>
                </a:lnTo>
                <a:lnTo>
                  <a:pt x="28" y="111"/>
                </a:lnTo>
                <a:lnTo>
                  <a:pt x="29" y="111"/>
                </a:lnTo>
                <a:lnTo>
                  <a:pt x="29" y="110"/>
                </a:lnTo>
                <a:lnTo>
                  <a:pt x="28" y="110"/>
                </a:lnTo>
                <a:lnTo>
                  <a:pt x="27" y="110"/>
                </a:lnTo>
                <a:lnTo>
                  <a:pt x="26" y="110"/>
                </a:lnTo>
                <a:lnTo>
                  <a:pt x="26" y="109"/>
                </a:lnTo>
                <a:lnTo>
                  <a:pt x="26" y="108"/>
                </a:lnTo>
                <a:lnTo>
                  <a:pt x="25" y="108"/>
                </a:lnTo>
                <a:lnTo>
                  <a:pt x="24" y="108"/>
                </a:lnTo>
                <a:lnTo>
                  <a:pt x="23" y="109"/>
                </a:lnTo>
                <a:lnTo>
                  <a:pt x="22" y="109"/>
                </a:lnTo>
                <a:lnTo>
                  <a:pt x="21" y="109"/>
                </a:lnTo>
                <a:lnTo>
                  <a:pt x="20" y="109"/>
                </a:lnTo>
                <a:lnTo>
                  <a:pt x="18" y="109"/>
                </a:lnTo>
                <a:lnTo>
                  <a:pt x="17" y="108"/>
                </a:lnTo>
                <a:lnTo>
                  <a:pt x="16" y="107"/>
                </a:lnTo>
                <a:lnTo>
                  <a:pt x="15" y="107"/>
                </a:lnTo>
                <a:lnTo>
                  <a:pt x="14" y="107"/>
                </a:lnTo>
                <a:lnTo>
                  <a:pt x="14" y="106"/>
                </a:lnTo>
                <a:lnTo>
                  <a:pt x="13" y="106"/>
                </a:lnTo>
                <a:lnTo>
                  <a:pt x="13" y="107"/>
                </a:lnTo>
                <a:lnTo>
                  <a:pt x="13" y="106"/>
                </a:lnTo>
                <a:lnTo>
                  <a:pt x="12" y="106"/>
                </a:lnTo>
                <a:lnTo>
                  <a:pt x="11" y="106"/>
                </a:lnTo>
                <a:lnTo>
                  <a:pt x="10" y="106"/>
                </a:lnTo>
                <a:lnTo>
                  <a:pt x="9" y="106"/>
                </a:lnTo>
                <a:lnTo>
                  <a:pt x="9" y="105"/>
                </a:lnTo>
                <a:lnTo>
                  <a:pt x="8" y="105"/>
                </a:lnTo>
                <a:lnTo>
                  <a:pt x="7" y="105"/>
                </a:lnTo>
                <a:lnTo>
                  <a:pt x="6" y="105"/>
                </a:lnTo>
                <a:lnTo>
                  <a:pt x="5" y="105"/>
                </a:lnTo>
                <a:lnTo>
                  <a:pt x="4" y="105"/>
                </a:lnTo>
                <a:lnTo>
                  <a:pt x="3" y="105"/>
                </a:lnTo>
                <a:lnTo>
                  <a:pt x="2" y="105"/>
                </a:lnTo>
                <a:lnTo>
                  <a:pt x="1" y="105"/>
                </a:lnTo>
                <a:lnTo>
                  <a:pt x="1" y="104"/>
                </a:lnTo>
                <a:lnTo>
                  <a:pt x="1" y="103"/>
                </a:lnTo>
                <a:lnTo>
                  <a:pt x="2" y="103"/>
                </a:lnTo>
                <a:lnTo>
                  <a:pt x="2" y="102"/>
                </a:lnTo>
                <a:lnTo>
                  <a:pt x="2" y="101"/>
                </a:lnTo>
                <a:lnTo>
                  <a:pt x="3" y="101"/>
                </a:lnTo>
                <a:lnTo>
                  <a:pt x="3" y="100"/>
                </a:lnTo>
                <a:lnTo>
                  <a:pt x="3" y="99"/>
                </a:lnTo>
                <a:lnTo>
                  <a:pt x="4" y="99"/>
                </a:lnTo>
                <a:lnTo>
                  <a:pt x="4" y="98"/>
                </a:lnTo>
                <a:lnTo>
                  <a:pt x="4" y="97"/>
                </a:lnTo>
                <a:lnTo>
                  <a:pt x="5" y="97"/>
                </a:lnTo>
                <a:lnTo>
                  <a:pt x="5" y="96"/>
                </a:lnTo>
                <a:lnTo>
                  <a:pt x="5" y="95"/>
                </a:lnTo>
                <a:lnTo>
                  <a:pt x="5" y="94"/>
                </a:lnTo>
                <a:lnTo>
                  <a:pt x="5" y="93"/>
                </a:lnTo>
                <a:lnTo>
                  <a:pt x="5" y="92"/>
                </a:lnTo>
                <a:lnTo>
                  <a:pt x="4" y="92"/>
                </a:lnTo>
                <a:lnTo>
                  <a:pt x="4" y="91"/>
                </a:lnTo>
                <a:lnTo>
                  <a:pt x="3" y="91"/>
                </a:lnTo>
                <a:lnTo>
                  <a:pt x="3" y="90"/>
                </a:lnTo>
                <a:lnTo>
                  <a:pt x="2" y="90"/>
                </a:lnTo>
                <a:lnTo>
                  <a:pt x="2" y="89"/>
                </a:lnTo>
                <a:lnTo>
                  <a:pt x="1" y="89"/>
                </a:lnTo>
                <a:lnTo>
                  <a:pt x="1" y="88"/>
                </a:lnTo>
                <a:lnTo>
                  <a:pt x="1" y="87"/>
                </a:lnTo>
                <a:lnTo>
                  <a:pt x="1" y="86"/>
                </a:lnTo>
                <a:lnTo>
                  <a:pt x="0" y="86"/>
                </a:lnTo>
                <a:lnTo>
                  <a:pt x="0" y="85"/>
                </a:lnTo>
                <a:lnTo>
                  <a:pt x="0" y="84"/>
                </a:lnTo>
                <a:lnTo>
                  <a:pt x="1" y="84"/>
                </a:lnTo>
                <a:lnTo>
                  <a:pt x="1" y="85"/>
                </a:lnTo>
                <a:lnTo>
                  <a:pt x="2" y="85"/>
                </a:lnTo>
                <a:lnTo>
                  <a:pt x="2" y="86"/>
                </a:lnTo>
                <a:lnTo>
                  <a:pt x="3" y="86"/>
                </a:lnTo>
                <a:lnTo>
                  <a:pt x="3" y="87"/>
                </a:lnTo>
                <a:lnTo>
                  <a:pt x="4" y="87"/>
                </a:lnTo>
                <a:lnTo>
                  <a:pt x="4" y="88"/>
                </a:lnTo>
                <a:lnTo>
                  <a:pt x="5" y="88"/>
                </a:lnTo>
                <a:lnTo>
                  <a:pt x="6" y="89"/>
                </a:lnTo>
                <a:lnTo>
                  <a:pt x="7" y="89"/>
                </a:lnTo>
                <a:lnTo>
                  <a:pt x="7" y="90"/>
                </a:lnTo>
                <a:lnTo>
                  <a:pt x="8" y="90"/>
                </a:lnTo>
                <a:lnTo>
                  <a:pt x="9" y="90"/>
                </a:lnTo>
                <a:lnTo>
                  <a:pt x="10" y="90"/>
                </a:lnTo>
                <a:lnTo>
                  <a:pt x="11" y="90"/>
                </a:lnTo>
                <a:lnTo>
                  <a:pt x="11" y="91"/>
                </a:lnTo>
                <a:lnTo>
                  <a:pt x="12" y="91"/>
                </a:lnTo>
                <a:lnTo>
                  <a:pt x="12" y="90"/>
                </a:lnTo>
                <a:lnTo>
                  <a:pt x="12" y="89"/>
                </a:lnTo>
                <a:lnTo>
                  <a:pt x="11" y="89"/>
                </a:lnTo>
                <a:lnTo>
                  <a:pt x="11" y="88"/>
                </a:lnTo>
                <a:lnTo>
                  <a:pt x="11" y="87"/>
                </a:lnTo>
                <a:lnTo>
                  <a:pt x="11" y="86"/>
                </a:lnTo>
                <a:lnTo>
                  <a:pt x="10" y="86"/>
                </a:lnTo>
                <a:lnTo>
                  <a:pt x="11" y="86"/>
                </a:lnTo>
                <a:lnTo>
                  <a:pt x="11" y="85"/>
                </a:lnTo>
                <a:moveTo>
                  <a:pt x="56" y="61"/>
                </a:moveTo>
                <a:lnTo>
                  <a:pt x="56" y="62"/>
                </a:lnTo>
                <a:lnTo>
                  <a:pt x="56" y="61"/>
                </a:lnTo>
                <a:moveTo>
                  <a:pt x="57" y="67"/>
                </a:moveTo>
                <a:lnTo>
                  <a:pt x="57" y="66"/>
                </a:lnTo>
                <a:lnTo>
                  <a:pt x="57" y="67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31" name="Freeform 300"/>
          <p:cNvSpPr>
            <a:spLocks noEditPoints="1"/>
          </p:cNvSpPr>
          <p:nvPr/>
        </p:nvSpPr>
        <p:spPr bwMode="auto">
          <a:xfrm>
            <a:off x="1325496" y="5466273"/>
            <a:ext cx="267927" cy="186892"/>
          </a:xfrm>
          <a:custGeom>
            <a:avLst/>
            <a:gdLst>
              <a:gd name="T0" fmla="*/ 260 w 270"/>
              <a:gd name="T1" fmla="*/ 130 h 198"/>
              <a:gd name="T2" fmla="*/ 258 w 270"/>
              <a:gd name="T3" fmla="*/ 142 h 198"/>
              <a:gd name="T4" fmla="*/ 267 w 270"/>
              <a:gd name="T5" fmla="*/ 156 h 198"/>
              <a:gd name="T6" fmla="*/ 270 w 270"/>
              <a:gd name="T7" fmla="*/ 171 h 198"/>
              <a:gd name="T8" fmla="*/ 257 w 270"/>
              <a:gd name="T9" fmla="*/ 170 h 198"/>
              <a:gd name="T10" fmla="*/ 241 w 270"/>
              <a:gd name="T11" fmla="*/ 165 h 198"/>
              <a:gd name="T12" fmla="*/ 225 w 270"/>
              <a:gd name="T13" fmla="*/ 151 h 198"/>
              <a:gd name="T14" fmla="*/ 217 w 270"/>
              <a:gd name="T15" fmla="*/ 134 h 198"/>
              <a:gd name="T16" fmla="*/ 201 w 270"/>
              <a:gd name="T17" fmla="*/ 119 h 198"/>
              <a:gd name="T18" fmla="*/ 184 w 270"/>
              <a:gd name="T19" fmla="*/ 117 h 198"/>
              <a:gd name="T20" fmla="*/ 179 w 270"/>
              <a:gd name="T21" fmla="*/ 125 h 198"/>
              <a:gd name="T22" fmla="*/ 164 w 270"/>
              <a:gd name="T23" fmla="*/ 132 h 198"/>
              <a:gd name="T24" fmla="*/ 144 w 270"/>
              <a:gd name="T25" fmla="*/ 132 h 198"/>
              <a:gd name="T26" fmla="*/ 136 w 270"/>
              <a:gd name="T27" fmla="*/ 138 h 198"/>
              <a:gd name="T28" fmla="*/ 124 w 270"/>
              <a:gd name="T29" fmla="*/ 147 h 198"/>
              <a:gd name="T30" fmla="*/ 105 w 270"/>
              <a:gd name="T31" fmla="*/ 150 h 198"/>
              <a:gd name="T32" fmla="*/ 92 w 270"/>
              <a:gd name="T33" fmla="*/ 159 h 198"/>
              <a:gd name="T34" fmla="*/ 77 w 270"/>
              <a:gd name="T35" fmla="*/ 157 h 198"/>
              <a:gd name="T36" fmla="*/ 76 w 270"/>
              <a:gd name="T37" fmla="*/ 144 h 198"/>
              <a:gd name="T38" fmla="*/ 75 w 270"/>
              <a:gd name="T39" fmla="*/ 129 h 198"/>
              <a:gd name="T40" fmla="*/ 72 w 270"/>
              <a:gd name="T41" fmla="*/ 113 h 198"/>
              <a:gd name="T42" fmla="*/ 69 w 270"/>
              <a:gd name="T43" fmla="*/ 103 h 198"/>
              <a:gd name="T44" fmla="*/ 60 w 270"/>
              <a:gd name="T45" fmla="*/ 93 h 198"/>
              <a:gd name="T46" fmla="*/ 51 w 270"/>
              <a:gd name="T47" fmla="*/ 83 h 198"/>
              <a:gd name="T48" fmla="*/ 45 w 270"/>
              <a:gd name="T49" fmla="*/ 72 h 198"/>
              <a:gd name="T50" fmla="*/ 41 w 270"/>
              <a:gd name="T51" fmla="*/ 61 h 198"/>
              <a:gd name="T52" fmla="*/ 30 w 270"/>
              <a:gd name="T53" fmla="*/ 54 h 198"/>
              <a:gd name="T54" fmla="*/ 17 w 270"/>
              <a:gd name="T55" fmla="*/ 55 h 198"/>
              <a:gd name="T56" fmla="*/ 3 w 270"/>
              <a:gd name="T57" fmla="*/ 37 h 198"/>
              <a:gd name="T58" fmla="*/ 20 w 270"/>
              <a:gd name="T59" fmla="*/ 20 h 198"/>
              <a:gd name="T60" fmla="*/ 30 w 270"/>
              <a:gd name="T61" fmla="*/ 21 h 198"/>
              <a:gd name="T62" fmla="*/ 41 w 270"/>
              <a:gd name="T63" fmla="*/ 27 h 198"/>
              <a:gd name="T64" fmla="*/ 48 w 270"/>
              <a:gd name="T65" fmla="*/ 29 h 198"/>
              <a:gd name="T66" fmla="*/ 61 w 270"/>
              <a:gd name="T67" fmla="*/ 24 h 198"/>
              <a:gd name="T68" fmla="*/ 72 w 270"/>
              <a:gd name="T69" fmla="*/ 19 h 198"/>
              <a:gd name="T70" fmla="*/ 82 w 270"/>
              <a:gd name="T71" fmla="*/ 15 h 198"/>
              <a:gd name="T72" fmla="*/ 93 w 270"/>
              <a:gd name="T73" fmla="*/ 10 h 198"/>
              <a:gd name="T74" fmla="*/ 97 w 270"/>
              <a:gd name="T75" fmla="*/ 0 h 198"/>
              <a:gd name="T76" fmla="*/ 107 w 270"/>
              <a:gd name="T77" fmla="*/ 8 h 198"/>
              <a:gd name="T78" fmla="*/ 121 w 270"/>
              <a:gd name="T79" fmla="*/ 12 h 198"/>
              <a:gd name="T80" fmla="*/ 135 w 270"/>
              <a:gd name="T81" fmla="*/ 7 h 198"/>
              <a:gd name="T82" fmla="*/ 147 w 270"/>
              <a:gd name="T83" fmla="*/ 5 h 198"/>
              <a:gd name="T84" fmla="*/ 159 w 270"/>
              <a:gd name="T85" fmla="*/ 8 h 198"/>
              <a:gd name="T86" fmla="*/ 170 w 270"/>
              <a:gd name="T87" fmla="*/ 5 h 198"/>
              <a:gd name="T88" fmla="*/ 178 w 270"/>
              <a:gd name="T89" fmla="*/ 1 h 198"/>
              <a:gd name="T90" fmla="*/ 184 w 270"/>
              <a:gd name="T91" fmla="*/ 8 h 198"/>
              <a:gd name="T92" fmla="*/ 191 w 270"/>
              <a:gd name="T93" fmla="*/ 4 h 198"/>
              <a:gd name="T94" fmla="*/ 202 w 270"/>
              <a:gd name="T95" fmla="*/ 1 h 198"/>
              <a:gd name="T96" fmla="*/ 209 w 270"/>
              <a:gd name="T97" fmla="*/ 11 h 198"/>
              <a:gd name="T98" fmla="*/ 216 w 270"/>
              <a:gd name="T99" fmla="*/ 20 h 198"/>
              <a:gd name="T100" fmla="*/ 225 w 270"/>
              <a:gd name="T101" fmla="*/ 25 h 198"/>
              <a:gd name="T102" fmla="*/ 237 w 270"/>
              <a:gd name="T103" fmla="*/ 28 h 198"/>
              <a:gd name="T104" fmla="*/ 239 w 270"/>
              <a:gd name="T105" fmla="*/ 40 h 198"/>
              <a:gd name="T106" fmla="*/ 239 w 270"/>
              <a:gd name="T107" fmla="*/ 47 h 198"/>
              <a:gd name="T108" fmla="*/ 241 w 270"/>
              <a:gd name="T109" fmla="*/ 58 h 198"/>
              <a:gd name="T110" fmla="*/ 246 w 270"/>
              <a:gd name="T111" fmla="*/ 71 h 198"/>
              <a:gd name="T112" fmla="*/ 252 w 270"/>
              <a:gd name="T113" fmla="*/ 82 h 198"/>
              <a:gd name="T114" fmla="*/ 247 w 270"/>
              <a:gd name="T115" fmla="*/ 90 h 198"/>
              <a:gd name="T116" fmla="*/ 256 w 270"/>
              <a:gd name="T117" fmla="*/ 98 h 198"/>
              <a:gd name="T118" fmla="*/ 259 w 270"/>
              <a:gd name="T119" fmla="*/ 105 h 198"/>
              <a:gd name="T120" fmla="*/ 249 w 270"/>
              <a:gd name="T121" fmla="*/ 187 h 198"/>
              <a:gd name="T122" fmla="*/ 249 w 270"/>
              <a:gd name="T123" fmla="*/ 198 h 19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70"/>
              <a:gd name="T187" fmla="*/ 0 h 198"/>
              <a:gd name="T188" fmla="*/ 270 w 270"/>
              <a:gd name="T189" fmla="*/ 198 h 198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70" h="198">
                <a:moveTo>
                  <a:pt x="259" y="113"/>
                </a:moveTo>
                <a:lnTo>
                  <a:pt x="260" y="114"/>
                </a:lnTo>
                <a:lnTo>
                  <a:pt x="259" y="115"/>
                </a:lnTo>
                <a:lnTo>
                  <a:pt x="259" y="116"/>
                </a:lnTo>
                <a:lnTo>
                  <a:pt x="260" y="117"/>
                </a:lnTo>
                <a:lnTo>
                  <a:pt x="260" y="118"/>
                </a:lnTo>
                <a:lnTo>
                  <a:pt x="260" y="119"/>
                </a:lnTo>
                <a:lnTo>
                  <a:pt x="260" y="120"/>
                </a:lnTo>
                <a:lnTo>
                  <a:pt x="260" y="121"/>
                </a:lnTo>
                <a:lnTo>
                  <a:pt x="260" y="123"/>
                </a:lnTo>
                <a:lnTo>
                  <a:pt x="260" y="125"/>
                </a:lnTo>
                <a:lnTo>
                  <a:pt x="259" y="125"/>
                </a:lnTo>
                <a:lnTo>
                  <a:pt x="259" y="126"/>
                </a:lnTo>
                <a:lnTo>
                  <a:pt x="259" y="127"/>
                </a:lnTo>
                <a:lnTo>
                  <a:pt x="259" y="128"/>
                </a:lnTo>
                <a:lnTo>
                  <a:pt x="260" y="128"/>
                </a:lnTo>
                <a:lnTo>
                  <a:pt x="260" y="129"/>
                </a:lnTo>
                <a:lnTo>
                  <a:pt x="260" y="130"/>
                </a:lnTo>
                <a:lnTo>
                  <a:pt x="260" y="131"/>
                </a:lnTo>
                <a:lnTo>
                  <a:pt x="260" y="132"/>
                </a:lnTo>
                <a:lnTo>
                  <a:pt x="260" y="133"/>
                </a:lnTo>
                <a:lnTo>
                  <a:pt x="260" y="134"/>
                </a:lnTo>
                <a:lnTo>
                  <a:pt x="260" y="135"/>
                </a:lnTo>
                <a:lnTo>
                  <a:pt x="260" y="136"/>
                </a:lnTo>
                <a:lnTo>
                  <a:pt x="260" y="137"/>
                </a:lnTo>
                <a:lnTo>
                  <a:pt x="260" y="138"/>
                </a:lnTo>
                <a:lnTo>
                  <a:pt x="261" y="138"/>
                </a:lnTo>
                <a:lnTo>
                  <a:pt x="260" y="138"/>
                </a:lnTo>
                <a:lnTo>
                  <a:pt x="260" y="139"/>
                </a:lnTo>
                <a:lnTo>
                  <a:pt x="259" y="139"/>
                </a:lnTo>
                <a:lnTo>
                  <a:pt x="259" y="140"/>
                </a:lnTo>
                <a:lnTo>
                  <a:pt x="258" y="141"/>
                </a:lnTo>
                <a:lnTo>
                  <a:pt x="258" y="142"/>
                </a:lnTo>
                <a:lnTo>
                  <a:pt x="258" y="143"/>
                </a:lnTo>
                <a:lnTo>
                  <a:pt x="259" y="144"/>
                </a:lnTo>
                <a:lnTo>
                  <a:pt x="259" y="145"/>
                </a:lnTo>
                <a:lnTo>
                  <a:pt x="259" y="146"/>
                </a:lnTo>
                <a:lnTo>
                  <a:pt x="260" y="147"/>
                </a:lnTo>
                <a:lnTo>
                  <a:pt x="260" y="149"/>
                </a:lnTo>
                <a:lnTo>
                  <a:pt x="260" y="150"/>
                </a:lnTo>
                <a:lnTo>
                  <a:pt x="261" y="150"/>
                </a:lnTo>
                <a:lnTo>
                  <a:pt x="261" y="151"/>
                </a:lnTo>
                <a:lnTo>
                  <a:pt x="262" y="151"/>
                </a:lnTo>
                <a:lnTo>
                  <a:pt x="263" y="151"/>
                </a:lnTo>
                <a:lnTo>
                  <a:pt x="264" y="151"/>
                </a:lnTo>
                <a:lnTo>
                  <a:pt x="265" y="151"/>
                </a:lnTo>
                <a:lnTo>
                  <a:pt x="266" y="151"/>
                </a:lnTo>
                <a:lnTo>
                  <a:pt x="266" y="152"/>
                </a:lnTo>
                <a:lnTo>
                  <a:pt x="267" y="153"/>
                </a:lnTo>
                <a:lnTo>
                  <a:pt x="267" y="154"/>
                </a:lnTo>
                <a:lnTo>
                  <a:pt x="267" y="156"/>
                </a:lnTo>
                <a:lnTo>
                  <a:pt x="267" y="157"/>
                </a:lnTo>
                <a:lnTo>
                  <a:pt x="267" y="158"/>
                </a:lnTo>
                <a:lnTo>
                  <a:pt x="267" y="159"/>
                </a:lnTo>
                <a:lnTo>
                  <a:pt x="267" y="160"/>
                </a:lnTo>
                <a:lnTo>
                  <a:pt x="267" y="161"/>
                </a:lnTo>
                <a:lnTo>
                  <a:pt x="267" y="162"/>
                </a:lnTo>
                <a:lnTo>
                  <a:pt x="267" y="163"/>
                </a:lnTo>
                <a:lnTo>
                  <a:pt x="267" y="164"/>
                </a:lnTo>
                <a:lnTo>
                  <a:pt x="267" y="165"/>
                </a:lnTo>
                <a:lnTo>
                  <a:pt x="267" y="166"/>
                </a:lnTo>
                <a:lnTo>
                  <a:pt x="267" y="168"/>
                </a:lnTo>
                <a:lnTo>
                  <a:pt x="267" y="169"/>
                </a:lnTo>
                <a:lnTo>
                  <a:pt x="267" y="170"/>
                </a:lnTo>
                <a:lnTo>
                  <a:pt x="268" y="170"/>
                </a:lnTo>
                <a:lnTo>
                  <a:pt x="269" y="170"/>
                </a:lnTo>
                <a:lnTo>
                  <a:pt x="269" y="171"/>
                </a:lnTo>
                <a:lnTo>
                  <a:pt x="270" y="171"/>
                </a:lnTo>
                <a:lnTo>
                  <a:pt x="270" y="172"/>
                </a:lnTo>
                <a:lnTo>
                  <a:pt x="270" y="173"/>
                </a:lnTo>
                <a:lnTo>
                  <a:pt x="269" y="174"/>
                </a:lnTo>
                <a:lnTo>
                  <a:pt x="269" y="175"/>
                </a:lnTo>
                <a:lnTo>
                  <a:pt x="269" y="176"/>
                </a:lnTo>
                <a:lnTo>
                  <a:pt x="268" y="177"/>
                </a:lnTo>
                <a:lnTo>
                  <a:pt x="267" y="177"/>
                </a:lnTo>
                <a:lnTo>
                  <a:pt x="266" y="177"/>
                </a:lnTo>
                <a:lnTo>
                  <a:pt x="266" y="176"/>
                </a:lnTo>
                <a:lnTo>
                  <a:pt x="265" y="175"/>
                </a:lnTo>
                <a:lnTo>
                  <a:pt x="265" y="174"/>
                </a:lnTo>
                <a:lnTo>
                  <a:pt x="264" y="173"/>
                </a:lnTo>
                <a:lnTo>
                  <a:pt x="263" y="173"/>
                </a:lnTo>
                <a:lnTo>
                  <a:pt x="262" y="172"/>
                </a:lnTo>
                <a:lnTo>
                  <a:pt x="261" y="171"/>
                </a:lnTo>
                <a:lnTo>
                  <a:pt x="261" y="170"/>
                </a:lnTo>
                <a:lnTo>
                  <a:pt x="260" y="170"/>
                </a:lnTo>
                <a:lnTo>
                  <a:pt x="258" y="170"/>
                </a:lnTo>
                <a:lnTo>
                  <a:pt x="257" y="170"/>
                </a:lnTo>
                <a:lnTo>
                  <a:pt x="255" y="170"/>
                </a:lnTo>
                <a:lnTo>
                  <a:pt x="254" y="170"/>
                </a:lnTo>
                <a:lnTo>
                  <a:pt x="254" y="171"/>
                </a:lnTo>
                <a:lnTo>
                  <a:pt x="253" y="171"/>
                </a:lnTo>
                <a:lnTo>
                  <a:pt x="253" y="172"/>
                </a:lnTo>
                <a:lnTo>
                  <a:pt x="252" y="172"/>
                </a:lnTo>
                <a:lnTo>
                  <a:pt x="251" y="171"/>
                </a:lnTo>
                <a:lnTo>
                  <a:pt x="250" y="171"/>
                </a:lnTo>
                <a:lnTo>
                  <a:pt x="250" y="170"/>
                </a:lnTo>
                <a:lnTo>
                  <a:pt x="249" y="170"/>
                </a:lnTo>
                <a:lnTo>
                  <a:pt x="248" y="170"/>
                </a:lnTo>
                <a:lnTo>
                  <a:pt x="247" y="170"/>
                </a:lnTo>
                <a:lnTo>
                  <a:pt x="247" y="169"/>
                </a:lnTo>
                <a:lnTo>
                  <a:pt x="246" y="169"/>
                </a:lnTo>
                <a:lnTo>
                  <a:pt x="245" y="168"/>
                </a:lnTo>
                <a:lnTo>
                  <a:pt x="242" y="166"/>
                </a:lnTo>
                <a:lnTo>
                  <a:pt x="241" y="165"/>
                </a:lnTo>
                <a:lnTo>
                  <a:pt x="240" y="164"/>
                </a:lnTo>
                <a:lnTo>
                  <a:pt x="239" y="164"/>
                </a:lnTo>
                <a:lnTo>
                  <a:pt x="238" y="164"/>
                </a:lnTo>
                <a:lnTo>
                  <a:pt x="237" y="163"/>
                </a:lnTo>
                <a:lnTo>
                  <a:pt x="236" y="163"/>
                </a:lnTo>
                <a:lnTo>
                  <a:pt x="235" y="162"/>
                </a:lnTo>
                <a:lnTo>
                  <a:pt x="235" y="161"/>
                </a:lnTo>
                <a:lnTo>
                  <a:pt x="234" y="160"/>
                </a:lnTo>
                <a:lnTo>
                  <a:pt x="232" y="158"/>
                </a:lnTo>
                <a:lnTo>
                  <a:pt x="231" y="158"/>
                </a:lnTo>
                <a:lnTo>
                  <a:pt x="230" y="157"/>
                </a:lnTo>
                <a:lnTo>
                  <a:pt x="229" y="157"/>
                </a:lnTo>
                <a:lnTo>
                  <a:pt x="229" y="155"/>
                </a:lnTo>
                <a:lnTo>
                  <a:pt x="228" y="155"/>
                </a:lnTo>
                <a:lnTo>
                  <a:pt x="228" y="154"/>
                </a:lnTo>
                <a:lnTo>
                  <a:pt x="227" y="154"/>
                </a:lnTo>
                <a:lnTo>
                  <a:pt x="227" y="153"/>
                </a:lnTo>
                <a:lnTo>
                  <a:pt x="225" y="151"/>
                </a:lnTo>
                <a:lnTo>
                  <a:pt x="224" y="151"/>
                </a:lnTo>
                <a:lnTo>
                  <a:pt x="224" y="150"/>
                </a:lnTo>
                <a:lnTo>
                  <a:pt x="224" y="149"/>
                </a:lnTo>
                <a:lnTo>
                  <a:pt x="224" y="150"/>
                </a:lnTo>
                <a:lnTo>
                  <a:pt x="223" y="150"/>
                </a:lnTo>
                <a:lnTo>
                  <a:pt x="223" y="149"/>
                </a:lnTo>
                <a:lnTo>
                  <a:pt x="223" y="148"/>
                </a:lnTo>
                <a:lnTo>
                  <a:pt x="223" y="147"/>
                </a:lnTo>
                <a:lnTo>
                  <a:pt x="223" y="146"/>
                </a:lnTo>
                <a:lnTo>
                  <a:pt x="223" y="145"/>
                </a:lnTo>
                <a:lnTo>
                  <a:pt x="222" y="145"/>
                </a:lnTo>
                <a:lnTo>
                  <a:pt x="222" y="144"/>
                </a:lnTo>
                <a:lnTo>
                  <a:pt x="221" y="144"/>
                </a:lnTo>
                <a:lnTo>
                  <a:pt x="222" y="143"/>
                </a:lnTo>
                <a:lnTo>
                  <a:pt x="221" y="143"/>
                </a:lnTo>
                <a:lnTo>
                  <a:pt x="220" y="140"/>
                </a:lnTo>
                <a:lnTo>
                  <a:pt x="220" y="139"/>
                </a:lnTo>
                <a:lnTo>
                  <a:pt x="219" y="137"/>
                </a:lnTo>
                <a:lnTo>
                  <a:pt x="218" y="136"/>
                </a:lnTo>
                <a:lnTo>
                  <a:pt x="217" y="134"/>
                </a:lnTo>
                <a:lnTo>
                  <a:pt x="216" y="131"/>
                </a:lnTo>
                <a:lnTo>
                  <a:pt x="216" y="130"/>
                </a:lnTo>
                <a:lnTo>
                  <a:pt x="215" y="130"/>
                </a:lnTo>
                <a:lnTo>
                  <a:pt x="215" y="129"/>
                </a:lnTo>
                <a:lnTo>
                  <a:pt x="214" y="128"/>
                </a:lnTo>
                <a:lnTo>
                  <a:pt x="213" y="127"/>
                </a:lnTo>
                <a:lnTo>
                  <a:pt x="211" y="125"/>
                </a:lnTo>
                <a:lnTo>
                  <a:pt x="210" y="125"/>
                </a:lnTo>
                <a:lnTo>
                  <a:pt x="210" y="124"/>
                </a:lnTo>
                <a:lnTo>
                  <a:pt x="210" y="123"/>
                </a:lnTo>
                <a:lnTo>
                  <a:pt x="209" y="122"/>
                </a:lnTo>
                <a:lnTo>
                  <a:pt x="208" y="122"/>
                </a:lnTo>
                <a:lnTo>
                  <a:pt x="208" y="121"/>
                </a:lnTo>
                <a:lnTo>
                  <a:pt x="207" y="121"/>
                </a:lnTo>
                <a:lnTo>
                  <a:pt x="205" y="119"/>
                </a:lnTo>
                <a:lnTo>
                  <a:pt x="204" y="119"/>
                </a:lnTo>
                <a:lnTo>
                  <a:pt x="202" y="119"/>
                </a:lnTo>
                <a:lnTo>
                  <a:pt x="201" y="119"/>
                </a:lnTo>
                <a:lnTo>
                  <a:pt x="198" y="119"/>
                </a:lnTo>
                <a:lnTo>
                  <a:pt x="197" y="118"/>
                </a:lnTo>
                <a:lnTo>
                  <a:pt x="194" y="118"/>
                </a:lnTo>
                <a:lnTo>
                  <a:pt x="193" y="118"/>
                </a:lnTo>
                <a:lnTo>
                  <a:pt x="192" y="117"/>
                </a:lnTo>
                <a:lnTo>
                  <a:pt x="191" y="117"/>
                </a:lnTo>
                <a:lnTo>
                  <a:pt x="191" y="116"/>
                </a:lnTo>
                <a:lnTo>
                  <a:pt x="190" y="116"/>
                </a:lnTo>
                <a:lnTo>
                  <a:pt x="189" y="117"/>
                </a:lnTo>
                <a:lnTo>
                  <a:pt x="188" y="117"/>
                </a:lnTo>
                <a:lnTo>
                  <a:pt x="188" y="116"/>
                </a:lnTo>
                <a:lnTo>
                  <a:pt x="187" y="116"/>
                </a:lnTo>
                <a:lnTo>
                  <a:pt x="186" y="117"/>
                </a:lnTo>
                <a:lnTo>
                  <a:pt x="185" y="117"/>
                </a:lnTo>
                <a:lnTo>
                  <a:pt x="184" y="118"/>
                </a:lnTo>
                <a:lnTo>
                  <a:pt x="184" y="117"/>
                </a:lnTo>
                <a:lnTo>
                  <a:pt x="183" y="117"/>
                </a:lnTo>
                <a:lnTo>
                  <a:pt x="184" y="117"/>
                </a:lnTo>
                <a:lnTo>
                  <a:pt x="184" y="118"/>
                </a:lnTo>
                <a:lnTo>
                  <a:pt x="185" y="118"/>
                </a:lnTo>
                <a:lnTo>
                  <a:pt x="185" y="117"/>
                </a:lnTo>
                <a:lnTo>
                  <a:pt x="186" y="117"/>
                </a:lnTo>
                <a:lnTo>
                  <a:pt x="187" y="116"/>
                </a:lnTo>
                <a:lnTo>
                  <a:pt x="187" y="117"/>
                </a:lnTo>
                <a:lnTo>
                  <a:pt x="186" y="118"/>
                </a:lnTo>
                <a:lnTo>
                  <a:pt x="185" y="118"/>
                </a:lnTo>
                <a:lnTo>
                  <a:pt x="185" y="119"/>
                </a:lnTo>
                <a:lnTo>
                  <a:pt x="184" y="119"/>
                </a:lnTo>
                <a:lnTo>
                  <a:pt x="183" y="119"/>
                </a:lnTo>
                <a:lnTo>
                  <a:pt x="182" y="120"/>
                </a:lnTo>
                <a:lnTo>
                  <a:pt x="181" y="120"/>
                </a:lnTo>
                <a:lnTo>
                  <a:pt x="181" y="121"/>
                </a:lnTo>
                <a:lnTo>
                  <a:pt x="179" y="122"/>
                </a:lnTo>
                <a:lnTo>
                  <a:pt x="179" y="123"/>
                </a:lnTo>
                <a:lnTo>
                  <a:pt x="179" y="124"/>
                </a:lnTo>
                <a:lnTo>
                  <a:pt x="179" y="125"/>
                </a:lnTo>
                <a:lnTo>
                  <a:pt x="178" y="126"/>
                </a:lnTo>
                <a:lnTo>
                  <a:pt x="177" y="126"/>
                </a:lnTo>
                <a:lnTo>
                  <a:pt x="177" y="127"/>
                </a:lnTo>
                <a:lnTo>
                  <a:pt x="176" y="128"/>
                </a:lnTo>
                <a:lnTo>
                  <a:pt x="175" y="128"/>
                </a:lnTo>
                <a:lnTo>
                  <a:pt x="174" y="129"/>
                </a:lnTo>
                <a:lnTo>
                  <a:pt x="173" y="129"/>
                </a:lnTo>
                <a:lnTo>
                  <a:pt x="174" y="129"/>
                </a:lnTo>
                <a:lnTo>
                  <a:pt x="174" y="130"/>
                </a:lnTo>
                <a:lnTo>
                  <a:pt x="173" y="130"/>
                </a:lnTo>
                <a:lnTo>
                  <a:pt x="173" y="131"/>
                </a:lnTo>
                <a:lnTo>
                  <a:pt x="172" y="132"/>
                </a:lnTo>
                <a:lnTo>
                  <a:pt x="171" y="132"/>
                </a:lnTo>
                <a:lnTo>
                  <a:pt x="170" y="132"/>
                </a:lnTo>
                <a:lnTo>
                  <a:pt x="169" y="132"/>
                </a:lnTo>
                <a:lnTo>
                  <a:pt x="168" y="132"/>
                </a:lnTo>
                <a:lnTo>
                  <a:pt x="167" y="132"/>
                </a:lnTo>
                <a:lnTo>
                  <a:pt x="164" y="132"/>
                </a:lnTo>
                <a:lnTo>
                  <a:pt x="160" y="132"/>
                </a:lnTo>
                <a:lnTo>
                  <a:pt x="158" y="132"/>
                </a:lnTo>
                <a:lnTo>
                  <a:pt x="157" y="132"/>
                </a:lnTo>
                <a:lnTo>
                  <a:pt x="156" y="132"/>
                </a:lnTo>
                <a:lnTo>
                  <a:pt x="155" y="132"/>
                </a:lnTo>
                <a:lnTo>
                  <a:pt x="154" y="132"/>
                </a:lnTo>
                <a:lnTo>
                  <a:pt x="153" y="132"/>
                </a:lnTo>
                <a:lnTo>
                  <a:pt x="152" y="132"/>
                </a:lnTo>
                <a:lnTo>
                  <a:pt x="151" y="132"/>
                </a:lnTo>
                <a:lnTo>
                  <a:pt x="150" y="132"/>
                </a:lnTo>
                <a:lnTo>
                  <a:pt x="149" y="132"/>
                </a:lnTo>
                <a:lnTo>
                  <a:pt x="148" y="132"/>
                </a:lnTo>
                <a:lnTo>
                  <a:pt x="148" y="133"/>
                </a:lnTo>
                <a:lnTo>
                  <a:pt x="147" y="133"/>
                </a:lnTo>
                <a:lnTo>
                  <a:pt x="147" y="132"/>
                </a:lnTo>
                <a:lnTo>
                  <a:pt x="146" y="132"/>
                </a:lnTo>
                <a:lnTo>
                  <a:pt x="145" y="132"/>
                </a:lnTo>
                <a:lnTo>
                  <a:pt x="144" y="132"/>
                </a:lnTo>
                <a:lnTo>
                  <a:pt x="143" y="132"/>
                </a:lnTo>
                <a:lnTo>
                  <a:pt x="142" y="132"/>
                </a:lnTo>
                <a:lnTo>
                  <a:pt x="142" y="133"/>
                </a:lnTo>
                <a:lnTo>
                  <a:pt x="143" y="133"/>
                </a:lnTo>
                <a:lnTo>
                  <a:pt x="143" y="132"/>
                </a:lnTo>
                <a:lnTo>
                  <a:pt x="144" y="132"/>
                </a:lnTo>
                <a:lnTo>
                  <a:pt x="145" y="132"/>
                </a:lnTo>
                <a:lnTo>
                  <a:pt x="144" y="132"/>
                </a:lnTo>
                <a:lnTo>
                  <a:pt x="143" y="133"/>
                </a:lnTo>
                <a:lnTo>
                  <a:pt x="142" y="133"/>
                </a:lnTo>
                <a:lnTo>
                  <a:pt x="141" y="133"/>
                </a:lnTo>
                <a:lnTo>
                  <a:pt x="140" y="133"/>
                </a:lnTo>
                <a:lnTo>
                  <a:pt x="139" y="134"/>
                </a:lnTo>
                <a:lnTo>
                  <a:pt x="138" y="134"/>
                </a:lnTo>
                <a:lnTo>
                  <a:pt x="137" y="135"/>
                </a:lnTo>
                <a:lnTo>
                  <a:pt x="137" y="136"/>
                </a:lnTo>
                <a:lnTo>
                  <a:pt x="136" y="136"/>
                </a:lnTo>
                <a:lnTo>
                  <a:pt x="136" y="137"/>
                </a:lnTo>
                <a:lnTo>
                  <a:pt x="136" y="138"/>
                </a:lnTo>
                <a:lnTo>
                  <a:pt x="135" y="138"/>
                </a:lnTo>
                <a:lnTo>
                  <a:pt x="134" y="139"/>
                </a:lnTo>
                <a:lnTo>
                  <a:pt x="133" y="139"/>
                </a:lnTo>
                <a:lnTo>
                  <a:pt x="133" y="140"/>
                </a:lnTo>
                <a:lnTo>
                  <a:pt x="132" y="140"/>
                </a:lnTo>
                <a:lnTo>
                  <a:pt x="131" y="141"/>
                </a:lnTo>
                <a:lnTo>
                  <a:pt x="130" y="141"/>
                </a:lnTo>
                <a:lnTo>
                  <a:pt x="129" y="142"/>
                </a:lnTo>
                <a:lnTo>
                  <a:pt x="129" y="143"/>
                </a:lnTo>
                <a:lnTo>
                  <a:pt x="128" y="143"/>
                </a:lnTo>
                <a:lnTo>
                  <a:pt x="128" y="144"/>
                </a:lnTo>
                <a:lnTo>
                  <a:pt x="127" y="144"/>
                </a:lnTo>
                <a:lnTo>
                  <a:pt x="126" y="144"/>
                </a:lnTo>
                <a:lnTo>
                  <a:pt x="126" y="145"/>
                </a:lnTo>
                <a:lnTo>
                  <a:pt x="125" y="145"/>
                </a:lnTo>
                <a:lnTo>
                  <a:pt x="125" y="146"/>
                </a:lnTo>
                <a:lnTo>
                  <a:pt x="124" y="146"/>
                </a:lnTo>
                <a:lnTo>
                  <a:pt x="124" y="147"/>
                </a:lnTo>
                <a:lnTo>
                  <a:pt x="123" y="147"/>
                </a:lnTo>
                <a:lnTo>
                  <a:pt x="122" y="147"/>
                </a:lnTo>
                <a:lnTo>
                  <a:pt x="120" y="147"/>
                </a:lnTo>
                <a:lnTo>
                  <a:pt x="118" y="147"/>
                </a:lnTo>
                <a:lnTo>
                  <a:pt x="117" y="146"/>
                </a:lnTo>
                <a:lnTo>
                  <a:pt x="116" y="146"/>
                </a:lnTo>
                <a:lnTo>
                  <a:pt x="115" y="146"/>
                </a:lnTo>
                <a:lnTo>
                  <a:pt x="113" y="146"/>
                </a:lnTo>
                <a:lnTo>
                  <a:pt x="113" y="147"/>
                </a:lnTo>
                <a:lnTo>
                  <a:pt x="112" y="147"/>
                </a:lnTo>
                <a:lnTo>
                  <a:pt x="111" y="147"/>
                </a:lnTo>
                <a:lnTo>
                  <a:pt x="111" y="148"/>
                </a:lnTo>
                <a:lnTo>
                  <a:pt x="110" y="148"/>
                </a:lnTo>
                <a:lnTo>
                  <a:pt x="110" y="149"/>
                </a:lnTo>
                <a:lnTo>
                  <a:pt x="109" y="149"/>
                </a:lnTo>
                <a:lnTo>
                  <a:pt x="108" y="149"/>
                </a:lnTo>
                <a:lnTo>
                  <a:pt x="107" y="150"/>
                </a:lnTo>
                <a:lnTo>
                  <a:pt x="106" y="150"/>
                </a:lnTo>
                <a:lnTo>
                  <a:pt x="105" y="150"/>
                </a:lnTo>
                <a:lnTo>
                  <a:pt x="105" y="151"/>
                </a:lnTo>
                <a:lnTo>
                  <a:pt x="106" y="151"/>
                </a:lnTo>
                <a:lnTo>
                  <a:pt x="105" y="151"/>
                </a:lnTo>
                <a:lnTo>
                  <a:pt x="104" y="151"/>
                </a:lnTo>
                <a:lnTo>
                  <a:pt x="104" y="152"/>
                </a:lnTo>
                <a:lnTo>
                  <a:pt x="103" y="153"/>
                </a:lnTo>
                <a:lnTo>
                  <a:pt x="102" y="154"/>
                </a:lnTo>
                <a:lnTo>
                  <a:pt x="101" y="155"/>
                </a:lnTo>
                <a:lnTo>
                  <a:pt x="99" y="156"/>
                </a:lnTo>
                <a:lnTo>
                  <a:pt x="98" y="156"/>
                </a:lnTo>
                <a:lnTo>
                  <a:pt x="97" y="156"/>
                </a:lnTo>
                <a:lnTo>
                  <a:pt x="96" y="157"/>
                </a:lnTo>
                <a:lnTo>
                  <a:pt x="95" y="157"/>
                </a:lnTo>
                <a:lnTo>
                  <a:pt x="94" y="157"/>
                </a:lnTo>
                <a:lnTo>
                  <a:pt x="93" y="157"/>
                </a:lnTo>
                <a:lnTo>
                  <a:pt x="92" y="157"/>
                </a:lnTo>
                <a:lnTo>
                  <a:pt x="92" y="158"/>
                </a:lnTo>
                <a:lnTo>
                  <a:pt x="92" y="159"/>
                </a:lnTo>
                <a:lnTo>
                  <a:pt x="91" y="159"/>
                </a:lnTo>
                <a:lnTo>
                  <a:pt x="91" y="158"/>
                </a:lnTo>
                <a:lnTo>
                  <a:pt x="90" y="158"/>
                </a:lnTo>
                <a:lnTo>
                  <a:pt x="89" y="158"/>
                </a:lnTo>
                <a:lnTo>
                  <a:pt x="88" y="158"/>
                </a:lnTo>
                <a:lnTo>
                  <a:pt x="87" y="158"/>
                </a:lnTo>
                <a:lnTo>
                  <a:pt x="86" y="158"/>
                </a:lnTo>
                <a:lnTo>
                  <a:pt x="85" y="158"/>
                </a:lnTo>
                <a:lnTo>
                  <a:pt x="85" y="159"/>
                </a:lnTo>
                <a:lnTo>
                  <a:pt x="84" y="159"/>
                </a:lnTo>
                <a:lnTo>
                  <a:pt x="83" y="159"/>
                </a:lnTo>
                <a:lnTo>
                  <a:pt x="82" y="159"/>
                </a:lnTo>
                <a:lnTo>
                  <a:pt x="81" y="159"/>
                </a:lnTo>
                <a:lnTo>
                  <a:pt x="80" y="159"/>
                </a:lnTo>
                <a:lnTo>
                  <a:pt x="79" y="159"/>
                </a:lnTo>
                <a:lnTo>
                  <a:pt x="79" y="158"/>
                </a:lnTo>
                <a:lnTo>
                  <a:pt x="78" y="158"/>
                </a:lnTo>
                <a:lnTo>
                  <a:pt x="78" y="157"/>
                </a:lnTo>
                <a:lnTo>
                  <a:pt x="77" y="157"/>
                </a:lnTo>
                <a:lnTo>
                  <a:pt x="76" y="157"/>
                </a:lnTo>
                <a:lnTo>
                  <a:pt x="76" y="156"/>
                </a:lnTo>
                <a:lnTo>
                  <a:pt x="76" y="155"/>
                </a:lnTo>
                <a:lnTo>
                  <a:pt x="75" y="155"/>
                </a:lnTo>
                <a:lnTo>
                  <a:pt x="75" y="154"/>
                </a:lnTo>
                <a:lnTo>
                  <a:pt x="75" y="153"/>
                </a:lnTo>
                <a:lnTo>
                  <a:pt x="75" y="152"/>
                </a:lnTo>
                <a:lnTo>
                  <a:pt x="75" y="151"/>
                </a:lnTo>
                <a:lnTo>
                  <a:pt x="75" y="150"/>
                </a:lnTo>
                <a:lnTo>
                  <a:pt x="75" y="149"/>
                </a:lnTo>
                <a:lnTo>
                  <a:pt x="75" y="148"/>
                </a:lnTo>
                <a:lnTo>
                  <a:pt x="75" y="147"/>
                </a:lnTo>
                <a:lnTo>
                  <a:pt x="75" y="146"/>
                </a:lnTo>
                <a:lnTo>
                  <a:pt x="74" y="146"/>
                </a:lnTo>
                <a:lnTo>
                  <a:pt x="74" y="145"/>
                </a:lnTo>
                <a:lnTo>
                  <a:pt x="74" y="144"/>
                </a:lnTo>
                <a:lnTo>
                  <a:pt x="75" y="144"/>
                </a:lnTo>
                <a:lnTo>
                  <a:pt x="76" y="144"/>
                </a:lnTo>
                <a:lnTo>
                  <a:pt x="77" y="142"/>
                </a:lnTo>
                <a:lnTo>
                  <a:pt x="77" y="141"/>
                </a:lnTo>
                <a:lnTo>
                  <a:pt x="76" y="141"/>
                </a:lnTo>
                <a:lnTo>
                  <a:pt x="76" y="140"/>
                </a:lnTo>
                <a:lnTo>
                  <a:pt x="77" y="140"/>
                </a:lnTo>
                <a:lnTo>
                  <a:pt x="77" y="139"/>
                </a:lnTo>
                <a:lnTo>
                  <a:pt x="76" y="139"/>
                </a:lnTo>
                <a:lnTo>
                  <a:pt x="76" y="138"/>
                </a:lnTo>
                <a:lnTo>
                  <a:pt x="75" y="137"/>
                </a:lnTo>
                <a:lnTo>
                  <a:pt x="75" y="136"/>
                </a:lnTo>
                <a:lnTo>
                  <a:pt x="76" y="136"/>
                </a:lnTo>
                <a:lnTo>
                  <a:pt x="76" y="135"/>
                </a:lnTo>
                <a:lnTo>
                  <a:pt x="76" y="134"/>
                </a:lnTo>
                <a:lnTo>
                  <a:pt x="76" y="133"/>
                </a:lnTo>
                <a:lnTo>
                  <a:pt x="76" y="132"/>
                </a:lnTo>
                <a:lnTo>
                  <a:pt x="75" y="132"/>
                </a:lnTo>
                <a:lnTo>
                  <a:pt x="75" y="131"/>
                </a:lnTo>
                <a:lnTo>
                  <a:pt x="75" y="130"/>
                </a:lnTo>
                <a:lnTo>
                  <a:pt x="75" y="129"/>
                </a:lnTo>
                <a:lnTo>
                  <a:pt x="75" y="128"/>
                </a:lnTo>
                <a:lnTo>
                  <a:pt x="75" y="127"/>
                </a:lnTo>
                <a:lnTo>
                  <a:pt x="75" y="126"/>
                </a:lnTo>
                <a:lnTo>
                  <a:pt x="75" y="125"/>
                </a:lnTo>
                <a:lnTo>
                  <a:pt x="74" y="125"/>
                </a:lnTo>
                <a:lnTo>
                  <a:pt x="75" y="125"/>
                </a:lnTo>
                <a:lnTo>
                  <a:pt x="75" y="124"/>
                </a:lnTo>
                <a:lnTo>
                  <a:pt x="74" y="123"/>
                </a:lnTo>
                <a:lnTo>
                  <a:pt x="74" y="122"/>
                </a:lnTo>
                <a:lnTo>
                  <a:pt x="74" y="121"/>
                </a:lnTo>
                <a:lnTo>
                  <a:pt x="74" y="120"/>
                </a:lnTo>
                <a:lnTo>
                  <a:pt x="73" y="119"/>
                </a:lnTo>
                <a:lnTo>
                  <a:pt x="74" y="119"/>
                </a:lnTo>
                <a:lnTo>
                  <a:pt x="73" y="118"/>
                </a:lnTo>
                <a:lnTo>
                  <a:pt x="73" y="117"/>
                </a:lnTo>
                <a:lnTo>
                  <a:pt x="73" y="116"/>
                </a:lnTo>
                <a:lnTo>
                  <a:pt x="73" y="115"/>
                </a:lnTo>
                <a:lnTo>
                  <a:pt x="72" y="114"/>
                </a:lnTo>
                <a:lnTo>
                  <a:pt x="72" y="113"/>
                </a:lnTo>
                <a:lnTo>
                  <a:pt x="72" y="112"/>
                </a:lnTo>
                <a:lnTo>
                  <a:pt x="71" y="112"/>
                </a:lnTo>
                <a:lnTo>
                  <a:pt x="71" y="111"/>
                </a:lnTo>
                <a:lnTo>
                  <a:pt x="72" y="111"/>
                </a:lnTo>
                <a:lnTo>
                  <a:pt x="71" y="111"/>
                </a:lnTo>
                <a:lnTo>
                  <a:pt x="71" y="110"/>
                </a:lnTo>
                <a:lnTo>
                  <a:pt x="72" y="110"/>
                </a:lnTo>
                <a:lnTo>
                  <a:pt x="72" y="109"/>
                </a:lnTo>
                <a:lnTo>
                  <a:pt x="72" y="108"/>
                </a:lnTo>
                <a:lnTo>
                  <a:pt x="72" y="107"/>
                </a:lnTo>
                <a:lnTo>
                  <a:pt x="72" y="106"/>
                </a:lnTo>
                <a:lnTo>
                  <a:pt x="71" y="106"/>
                </a:lnTo>
                <a:lnTo>
                  <a:pt x="70" y="106"/>
                </a:lnTo>
                <a:lnTo>
                  <a:pt x="70" y="105"/>
                </a:lnTo>
                <a:lnTo>
                  <a:pt x="69" y="105"/>
                </a:lnTo>
                <a:lnTo>
                  <a:pt x="69" y="104"/>
                </a:lnTo>
                <a:lnTo>
                  <a:pt x="69" y="103"/>
                </a:lnTo>
                <a:lnTo>
                  <a:pt x="69" y="102"/>
                </a:lnTo>
                <a:lnTo>
                  <a:pt x="68" y="102"/>
                </a:lnTo>
                <a:lnTo>
                  <a:pt x="68" y="101"/>
                </a:lnTo>
                <a:lnTo>
                  <a:pt x="67" y="101"/>
                </a:lnTo>
                <a:lnTo>
                  <a:pt x="67" y="100"/>
                </a:lnTo>
                <a:lnTo>
                  <a:pt x="66" y="100"/>
                </a:lnTo>
                <a:lnTo>
                  <a:pt x="66" y="99"/>
                </a:lnTo>
                <a:lnTo>
                  <a:pt x="65" y="98"/>
                </a:lnTo>
                <a:lnTo>
                  <a:pt x="64" y="98"/>
                </a:lnTo>
                <a:lnTo>
                  <a:pt x="63" y="97"/>
                </a:lnTo>
                <a:lnTo>
                  <a:pt x="63" y="96"/>
                </a:lnTo>
                <a:lnTo>
                  <a:pt x="63" y="95"/>
                </a:lnTo>
                <a:lnTo>
                  <a:pt x="62" y="95"/>
                </a:lnTo>
                <a:lnTo>
                  <a:pt x="62" y="94"/>
                </a:lnTo>
                <a:lnTo>
                  <a:pt x="61" y="94"/>
                </a:lnTo>
                <a:lnTo>
                  <a:pt x="61" y="93"/>
                </a:lnTo>
                <a:lnTo>
                  <a:pt x="60" y="93"/>
                </a:lnTo>
                <a:lnTo>
                  <a:pt x="60" y="92"/>
                </a:lnTo>
                <a:lnTo>
                  <a:pt x="59" y="92"/>
                </a:lnTo>
                <a:lnTo>
                  <a:pt x="59" y="91"/>
                </a:lnTo>
                <a:lnTo>
                  <a:pt x="58" y="91"/>
                </a:lnTo>
                <a:lnTo>
                  <a:pt x="58" y="90"/>
                </a:lnTo>
                <a:lnTo>
                  <a:pt x="57" y="90"/>
                </a:lnTo>
                <a:lnTo>
                  <a:pt x="57" y="89"/>
                </a:lnTo>
                <a:lnTo>
                  <a:pt x="57" y="88"/>
                </a:lnTo>
                <a:lnTo>
                  <a:pt x="56" y="88"/>
                </a:lnTo>
                <a:lnTo>
                  <a:pt x="56" y="87"/>
                </a:lnTo>
                <a:lnTo>
                  <a:pt x="55" y="87"/>
                </a:lnTo>
                <a:lnTo>
                  <a:pt x="54" y="87"/>
                </a:lnTo>
                <a:lnTo>
                  <a:pt x="54" y="86"/>
                </a:lnTo>
                <a:lnTo>
                  <a:pt x="53" y="85"/>
                </a:lnTo>
                <a:lnTo>
                  <a:pt x="53" y="84"/>
                </a:lnTo>
                <a:lnTo>
                  <a:pt x="52" y="84"/>
                </a:lnTo>
                <a:lnTo>
                  <a:pt x="52" y="83"/>
                </a:lnTo>
                <a:lnTo>
                  <a:pt x="51" y="83"/>
                </a:lnTo>
                <a:lnTo>
                  <a:pt x="51" y="82"/>
                </a:lnTo>
                <a:lnTo>
                  <a:pt x="50" y="81"/>
                </a:lnTo>
                <a:lnTo>
                  <a:pt x="50" y="80"/>
                </a:lnTo>
                <a:lnTo>
                  <a:pt x="51" y="79"/>
                </a:lnTo>
                <a:lnTo>
                  <a:pt x="51" y="78"/>
                </a:lnTo>
                <a:lnTo>
                  <a:pt x="50" y="78"/>
                </a:lnTo>
                <a:lnTo>
                  <a:pt x="50" y="77"/>
                </a:lnTo>
                <a:lnTo>
                  <a:pt x="49" y="77"/>
                </a:lnTo>
                <a:lnTo>
                  <a:pt x="49" y="76"/>
                </a:lnTo>
                <a:lnTo>
                  <a:pt x="48" y="76"/>
                </a:lnTo>
                <a:lnTo>
                  <a:pt x="48" y="75"/>
                </a:lnTo>
                <a:lnTo>
                  <a:pt x="47" y="75"/>
                </a:lnTo>
                <a:lnTo>
                  <a:pt x="47" y="74"/>
                </a:lnTo>
                <a:lnTo>
                  <a:pt x="46" y="74"/>
                </a:lnTo>
                <a:lnTo>
                  <a:pt x="46" y="73"/>
                </a:lnTo>
                <a:lnTo>
                  <a:pt x="45" y="73"/>
                </a:lnTo>
                <a:lnTo>
                  <a:pt x="45" y="72"/>
                </a:lnTo>
                <a:lnTo>
                  <a:pt x="44" y="72"/>
                </a:lnTo>
                <a:lnTo>
                  <a:pt x="44" y="71"/>
                </a:lnTo>
                <a:lnTo>
                  <a:pt x="44" y="70"/>
                </a:lnTo>
                <a:lnTo>
                  <a:pt x="43" y="70"/>
                </a:lnTo>
                <a:lnTo>
                  <a:pt x="43" y="69"/>
                </a:lnTo>
                <a:lnTo>
                  <a:pt x="42" y="69"/>
                </a:lnTo>
                <a:lnTo>
                  <a:pt x="42" y="68"/>
                </a:lnTo>
                <a:lnTo>
                  <a:pt x="41" y="68"/>
                </a:lnTo>
                <a:lnTo>
                  <a:pt x="41" y="67"/>
                </a:lnTo>
                <a:lnTo>
                  <a:pt x="40" y="66"/>
                </a:lnTo>
                <a:lnTo>
                  <a:pt x="40" y="65"/>
                </a:lnTo>
                <a:lnTo>
                  <a:pt x="40" y="64"/>
                </a:lnTo>
                <a:lnTo>
                  <a:pt x="39" y="63"/>
                </a:lnTo>
                <a:lnTo>
                  <a:pt x="39" y="62"/>
                </a:lnTo>
                <a:lnTo>
                  <a:pt x="39" y="61"/>
                </a:lnTo>
                <a:lnTo>
                  <a:pt x="40" y="61"/>
                </a:lnTo>
                <a:lnTo>
                  <a:pt x="41" y="61"/>
                </a:lnTo>
                <a:lnTo>
                  <a:pt x="41" y="60"/>
                </a:lnTo>
                <a:lnTo>
                  <a:pt x="40" y="60"/>
                </a:lnTo>
                <a:lnTo>
                  <a:pt x="40" y="59"/>
                </a:lnTo>
                <a:lnTo>
                  <a:pt x="39" y="59"/>
                </a:lnTo>
                <a:lnTo>
                  <a:pt x="39" y="58"/>
                </a:lnTo>
                <a:lnTo>
                  <a:pt x="38" y="58"/>
                </a:lnTo>
                <a:lnTo>
                  <a:pt x="38" y="57"/>
                </a:lnTo>
                <a:lnTo>
                  <a:pt x="37" y="57"/>
                </a:lnTo>
                <a:lnTo>
                  <a:pt x="36" y="57"/>
                </a:lnTo>
                <a:lnTo>
                  <a:pt x="36" y="56"/>
                </a:lnTo>
                <a:lnTo>
                  <a:pt x="35" y="56"/>
                </a:lnTo>
                <a:lnTo>
                  <a:pt x="35" y="55"/>
                </a:lnTo>
                <a:lnTo>
                  <a:pt x="34" y="55"/>
                </a:lnTo>
                <a:lnTo>
                  <a:pt x="33" y="55"/>
                </a:lnTo>
                <a:lnTo>
                  <a:pt x="32" y="55"/>
                </a:lnTo>
                <a:lnTo>
                  <a:pt x="31" y="55"/>
                </a:lnTo>
                <a:lnTo>
                  <a:pt x="30" y="55"/>
                </a:lnTo>
                <a:lnTo>
                  <a:pt x="30" y="54"/>
                </a:lnTo>
                <a:lnTo>
                  <a:pt x="29" y="54"/>
                </a:lnTo>
                <a:lnTo>
                  <a:pt x="28" y="54"/>
                </a:lnTo>
                <a:lnTo>
                  <a:pt x="28" y="53"/>
                </a:lnTo>
                <a:lnTo>
                  <a:pt x="27" y="53"/>
                </a:lnTo>
                <a:lnTo>
                  <a:pt x="26" y="53"/>
                </a:lnTo>
                <a:lnTo>
                  <a:pt x="26" y="52"/>
                </a:lnTo>
                <a:lnTo>
                  <a:pt x="25" y="52"/>
                </a:lnTo>
                <a:lnTo>
                  <a:pt x="25" y="53"/>
                </a:lnTo>
                <a:lnTo>
                  <a:pt x="24" y="53"/>
                </a:lnTo>
                <a:lnTo>
                  <a:pt x="24" y="54"/>
                </a:lnTo>
                <a:lnTo>
                  <a:pt x="23" y="54"/>
                </a:lnTo>
                <a:lnTo>
                  <a:pt x="22" y="54"/>
                </a:lnTo>
                <a:lnTo>
                  <a:pt x="21" y="54"/>
                </a:lnTo>
                <a:lnTo>
                  <a:pt x="20" y="54"/>
                </a:lnTo>
                <a:lnTo>
                  <a:pt x="19" y="54"/>
                </a:lnTo>
                <a:lnTo>
                  <a:pt x="18" y="54"/>
                </a:lnTo>
                <a:lnTo>
                  <a:pt x="18" y="55"/>
                </a:lnTo>
                <a:lnTo>
                  <a:pt x="17" y="55"/>
                </a:lnTo>
                <a:lnTo>
                  <a:pt x="16" y="55"/>
                </a:lnTo>
                <a:lnTo>
                  <a:pt x="15" y="55"/>
                </a:lnTo>
                <a:lnTo>
                  <a:pt x="14" y="54"/>
                </a:lnTo>
                <a:lnTo>
                  <a:pt x="13" y="54"/>
                </a:lnTo>
                <a:lnTo>
                  <a:pt x="13" y="53"/>
                </a:lnTo>
                <a:lnTo>
                  <a:pt x="13" y="51"/>
                </a:lnTo>
                <a:lnTo>
                  <a:pt x="12" y="49"/>
                </a:lnTo>
                <a:lnTo>
                  <a:pt x="11" y="48"/>
                </a:lnTo>
                <a:lnTo>
                  <a:pt x="10" y="48"/>
                </a:lnTo>
                <a:lnTo>
                  <a:pt x="10" y="47"/>
                </a:lnTo>
                <a:lnTo>
                  <a:pt x="10" y="46"/>
                </a:lnTo>
                <a:lnTo>
                  <a:pt x="8" y="43"/>
                </a:lnTo>
                <a:lnTo>
                  <a:pt x="7" y="42"/>
                </a:lnTo>
                <a:lnTo>
                  <a:pt x="6" y="41"/>
                </a:lnTo>
                <a:lnTo>
                  <a:pt x="6" y="40"/>
                </a:lnTo>
                <a:lnTo>
                  <a:pt x="5" y="40"/>
                </a:lnTo>
                <a:lnTo>
                  <a:pt x="4" y="39"/>
                </a:lnTo>
                <a:lnTo>
                  <a:pt x="3" y="37"/>
                </a:lnTo>
                <a:lnTo>
                  <a:pt x="2" y="36"/>
                </a:lnTo>
                <a:lnTo>
                  <a:pt x="1" y="36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1" y="32"/>
                </a:lnTo>
                <a:lnTo>
                  <a:pt x="1" y="31"/>
                </a:lnTo>
                <a:lnTo>
                  <a:pt x="2" y="29"/>
                </a:lnTo>
                <a:lnTo>
                  <a:pt x="3" y="28"/>
                </a:lnTo>
                <a:lnTo>
                  <a:pt x="4" y="28"/>
                </a:lnTo>
                <a:lnTo>
                  <a:pt x="5" y="29"/>
                </a:lnTo>
                <a:lnTo>
                  <a:pt x="6" y="29"/>
                </a:lnTo>
                <a:lnTo>
                  <a:pt x="7" y="28"/>
                </a:lnTo>
                <a:lnTo>
                  <a:pt x="9" y="28"/>
                </a:lnTo>
                <a:lnTo>
                  <a:pt x="12" y="24"/>
                </a:lnTo>
                <a:lnTo>
                  <a:pt x="13" y="23"/>
                </a:lnTo>
                <a:lnTo>
                  <a:pt x="16" y="22"/>
                </a:lnTo>
                <a:lnTo>
                  <a:pt x="17" y="22"/>
                </a:lnTo>
                <a:lnTo>
                  <a:pt x="20" y="20"/>
                </a:lnTo>
                <a:lnTo>
                  <a:pt x="20" y="19"/>
                </a:lnTo>
                <a:lnTo>
                  <a:pt x="22" y="18"/>
                </a:lnTo>
                <a:lnTo>
                  <a:pt x="22" y="17"/>
                </a:lnTo>
                <a:lnTo>
                  <a:pt x="22" y="16"/>
                </a:lnTo>
                <a:lnTo>
                  <a:pt x="23" y="16"/>
                </a:lnTo>
                <a:lnTo>
                  <a:pt x="23" y="17"/>
                </a:lnTo>
                <a:lnTo>
                  <a:pt x="24" y="17"/>
                </a:lnTo>
                <a:lnTo>
                  <a:pt x="24" y="18"/>
                </a:lnTo>
                <a:lnTo>
                  <a:pt x="25" y="18"/>
                </a:lnTo>
                <a:lnTo>
                  <a:pt x="26" y="18"/>
                </a:lnTo>
                <a:lnTo>
                  <a:pt x="27" y="18"/>
                </a:lnTo>
                <a:lnTo>
                  <a:pt x="27" y="19"/>
                </a:lnTo>
                <a:lnTo>
                  <a:pt x="28" y="19"/>
                </a:lnTo>
                <a:lnTo>
                  <a:pt x="28" y="20"/>
                </a:lnTo>
                <a:lnTo>
                  <a:pt x="29" y="19"/>
                </a:lnTo>
                <a:lnTo>
                  <a:pt x="29" y="20"/>
                </a:lnTo>
                <a:lnTo>
                  <a:pt x="30" y="20"/>
                </a:lnTo>
                <a:lnTo>
                  <a:pt x="30" y="21"/>
                </a:lnTo>
                <a:lnTo>
                  <a:pt x="30" y="22"/>
                </a:lnTo>
                <a:lnTo>
                  <a:pt x="31" y="22"/>
                </a:lnTo>
                <a:lnTo>
                  <a:pt x="31" y="23"/>
                </a:lnTo>
                <a:lnTo>
                  <a:pt x="32" y="23"/>
                </a:lnTo>
                <a:lnTo>
                  <a:pt x="32" y="24"/>
                </a:lnTo>
                <a:lnTo>
                  <a:pt x="33" y="24"/>
                </a:lnTo>
                <a:lnTo>
                  <a:pt x="33" y="25"/>
                </a:lnTo>
                <a:lnTo>
                  <a:pt x="34" y="25"/>
                </a:lnTo>
                <a:lnTo>
                  <a:pt x="34" y="26"/>
                </a:lnTo>
                <a:lnTo>
                  <a:pt x="35" y="26"/>
                </a:lnTo>
                <a:lnTo>
                  <a:pt x="36" y="26"/>
                </a:lnTo>
                <a:lnTo>
                  <a:pt x="36" y="27"/>
                </a:lnTo>
                <a:lnTo>
                  <a:pt x="37" y="27"/>
                </a:lnTo>
                <a:lnTo>
                  <a:pt x="37" y="26"/>
                </a:lnTo>
                <a:lnTo>
                  <a:pt x="38" y="26"/>
                </a:lnTo>
                <a:lnTo>
                  <a:pt x="38" y="27"/>
                </a:lnTo>
                <a:lnTo>
                  <a:pt x="39" y="27"/>
                </a:lnTo>
                <a:lnTo>
                  <a:pt x="40" y="27"/>
                </a:lnTo>
                <a:lnTo>
                  <a:pt x="41" y="27"/>
                </a:lnTo>
                <a:lnTo>
                  <a:pt x="41" y="28"/>
                </a:lnTo>
                <a:lnTo>
                  <a:pt x="42" y="28"/>
                </a:lnTo>
                <a:lnTo>
                  <a:pt x="42" y="29"/>
                </a:lnTo>
                <a:lnTo>
                  <a:pt x="43" y="29"/>
                </a:lnTo>
                <a:lnTo>
                  <a:pt x="44" y="29"/>
                </a:lnTo>
                <a:lnTo>
                  <a:pt x="43" y="29"/>
                </a:lnTo>
                <a:lnTo>
                  <a:pt x="43" y="30"/>
                </a:lnTo>
                <a:lnTo>
                  <a:pt x="44" y="30"/>
                </a:lnTo>
                <a:lnTo>
                  <a:pt x="44" y="31"/>
                </a:lnTo>
                <a:lnTo>
                  <a:pt x="45" y="31"/>
                </a:lnTo>
                <a:lnTo>
                  <a:pt x="45" y="30"/>
                </a:lnTo>
                <a:lnTo>
                  <a:pt x="46" y="30"/>
                </a:lnTo>
                <a:lnTo>
                  <a:pt x="46" y="31"/>
                </a:lnTo>
                <a:lnTo>
                  <a:pt x="46" y="30"/>
                </a:lnTo>
                <a:lnTo>
                  <a:pt x="47" y="30"/>
                </a:lnTo>
                <a:lnTo>
                  <a:pt x="48" y="30"/>
                </a:lnTo>
                <a:lnTo>
                  <a:pt x="48" y="29"/>
                </a:lnTo>
                <a:lnTo>
                  <a:pt x="49" y="29"/>
                </a:lnTo>
                <a:lnTo>
                  <a:pt x="50" y="29"/>
                </a:lnTo>
                <a:lnTo>
                  <a:pt x="51" y="29"/>
                </a:lnTo>
                <a:lnTo>
                  <a:pt x="52" y="28"/>
                </a:lnTo>
                <a:lnTo>
                  <a:pt x="53" y="28"/>
                </a:lnTo>
                <a:lnTo>
                  <a:pt x="53" y="27"/>
                </a:lnTo>
                <a:lnTo>
                  <a:pt x="54" y="27"/>
                </a:lnTo>
                <a:lnTo>
                  <a:pt x="54" y="26"/>
                </a:lnTo>
                <a:lnTo>
                  <a:pt x="54" y="25"/>
                </a:lnTo>
                <a:lnTo>
                  <a:pt x="55" y="25"/>
                </a:lnTo>
                <a:lnTo>
                  <a:pt x="56" y="25"/>
                </a:lnTo>
                <a:lnTo>
                  <a:pt x="56" y="24"/>
                </a:lnTo>
                <a:lnTo>
                  <a:pt x="57" y="24"/>
                </a:lnTo>
                <a:lnTo>
                  <a:pt x="58" y="24"/>
                </a:lnTo>
                <a:lnTo>
                  <a:pt x="59" y="24"/>
                </a:lnTo>
                <a:lnTo>
                  <a:pt x="60" y="24"/>
                </a:lnTo>
                <a:lnTo>
                  <a:pt x="61" y="24"/>
                </a:lnTo>
                <a:lnTo>
                  <a:pt x="61" y="25"/>
                </a:lnTo>
                <a:lnTo>
                  <a:pt x="62" y="25"/>
                </a:lnTo>
                <a:lnTo>
                  <a:pt x="62" y="24"/>
                </a:lnTo>
                <a:lnTo>
                  <a:pt x="63" y="24"/>
                </a:lnTo>
                <a:lnTo>
                  <a:pt x="63" y="23"/>
                </a:lnTo>
                <a:lnTo>
                  <a:pt x="64" y="23"/>
                </a:lnTo>
                <a:lnTo>
                  <a:pt x="65" y="23"/>
                </a:lnTo>
                <a:lnTo>
                  <a:pt x="66" y="22"/>
                </a:lnTo>
                <a:lnTo>
                  <a:pt x="66" y="21"/>
                </a:lnTo>
                <a:lnTo>
                  <a:pt x="67" y="21"/>
                </a:lnTo>
                <a:lnTo>
                  <a:pt x="67" y="20"/>
                </a:lnTo>
                <a:lnTo>
                  <a:pt x="68" y="20"/>
                </a:lnTo>
                <a:lnTo>
                  <a:pt x="68" y="19"/>
                </a:lnTo>
                <a:lnTo>
                  <a:pt x="69" y="19"/>
                </a:lnTo>
                <a:lnTo>
                  <a:pt x="70" y="19"/>
                </a:lnTo>
                <a:lnTo>
                  <a:pt x="71" y="19"/>
                </a:lnTo>
                <a:lnTo>
                  <a:pt x="72" y="19"/>
                </a:lnTo>
                <a:lnTo>
                  <a:pt x="72" y="18"/>
                </a:lnTo>
                <a:lnTo>
                  <a:pt x="73" y="18"/>
                </a:lnTo>
                <a:lnTo>
                  <a:pt x="74" y="18"/>
                </a:lnTo>
                <a:lnTo>
                  <a:pt x="75" y="18"/>
                </a:lnTo>
                <a:lnTo>
                  <a:pt x="75" y="17"/>
                </a:lnTo>
                <a:lnTo>
                  <a:pt x="76" y="17"/>
                </a:lnTo>
                <a:lnTo>
                  <a:pt x="76" y="16"/>
                </a:lnTo>
                <a:lnTo>
                  <a:pt x="75" y="16"/>
                </a:lnTo>
                <a:lnTo>
                  <a:pt x="76" y="16"/>
                </a:lnTo>
                <a:lnTo>
                  <a:pt x="77" y="16"/>
                </a:lnTo>
                <a:lnTo>
                  <a:pt x="78" y="16"/>
                </a:lnTo>
                <a:lnTo>
                  <a:pt x="78" y="15"/>
                </a:lnTo>
                <a:lnTo>
                  <a:pt x="79" y="15"/>
                </a:lnTo>
                <a:lnTo>
                  <a:pt x="79" y="14"/>
                </a:lnTo>
                <a:lnTo>
                  <a:pt x="80" y="14"/>
                </a:lnTo>
                <a:lnTo>
                  <a:pt x="80" y="15"/>
                </a:lnTo>
                <a:lnTo>
                  <a:pt x="81" y="15"/>
                </a:lnTo>
                <a:lnTo>
                  <a:pt x="82" y="15"/>
                </a:lnTo>
                <a:lnTo>
                  <a:pt x="82" y="14"/>
                </a:lnTo>
                <a:lnTo>
                  <a:pt x="83" y="14"/>
                </a:lnTo>
                <a:lnTo>
                  <a:pt x="84" y="14"/>
                </a:lnTo>
                <a:lnTo>
                  <a:pt x="85" y="14"/>
                </a:lnTo>
                <a:lnTo>
                  <a:pt x="85" y="13"/>
                </a:lnTo>
                <a:lnTo>
                  <a:pt x="86" y="13"/>
                </a:lnTo>
                <a:lnTo>
                  <a:pt x="87" y="13"/>
                </a:lnTo>
                <a:lnTo>
                  <a:pt x="87" y="12"/>
                </a:lnTo>
                <a:lnTo>
                  <a:pt x="88" y="12"/>
                </a:lnTo>
                <a:lnTo>
                  <a:pt x="89" y="12"/>
                </a:lnTo>
                <a:lnTo>
                  <a:pt x="90" y="12"/>
                </a:lnTo>
                <a:lnTo>
                  <a:pt x="90" y="11"/>
                </a:lnTo>
                <a:lnTo>
                  <a:pt x="90" y="10"/>
                </a:lnTo>
                <a:lnTo>
                  <a:pt x="91" y="10"/>
                </a:lnTo>
                <a:lnTo>
                  <a:pt x="92" y="10"/>
                </a:lnTo>
                <a:lnTo>
                  <a:pt x="93" y="10"/>
                </a:lnTo>
                <a:lnTo>
                  <a:pt x="92" y="10"/>
                </a:lnTo>
                <a:lnTo>
                  <a:pt x="92" y="9"/>
                </a:lnTo>
                <a:lnTo>
                  <a:pt x="93" y="9"/>
                </a:lnTo>
                <a:lnTo>
                  <a:pt x="93" y="8"/>
                </a:lnTo>
                <a:lnTo>
                  <a:pt x="93" y="7"/>
                </a:lnTo>
                <a:lnTo>
                  <a:pt x="94" y="7"/>
                </a:lnTo>
                <a:lnTo>
                  <a:pt x="95" y="7"/>
                </a:lnTo>
                <a:lnTo>
                  <a:pt x="95" y="6"/>
                </a:lnTo>
                <a:lnTo>
                  <a:pt x="95" y="5"/>
                </a:lnTo>
                <a:lnTo>
                  <a:pt x="96" y="5"/>
                </a:lnTo>
                <a:lnTo>
                  <a:pt x="96" y="4"/>
                </a:lnTo>
                <a:lnTo>
                  <a:pt x="97" y="3"/>
                </a:lnTo>
                <a:lnTo>
                  <a:pt x="97" y="2"/>
                </a:lnTo>
                <a:lnTo>
                  <a:pt x="97" y="1"/>
                </a:lnTo>
                <a:lnTo>
                  <a:pt x="98" y="1"/>
                </a:lnTo>
                <a:lnTo>
                  <a:pt x="97" y="1"/>
                </a:lnTo>
                <a:lnTo>
                  <a:pt x="97" y="0"/>
                </a:lnTo>
                <a:lnTo>
                  <a:pt x="98" y="0"/>
                </a:lnTo>
                <a:lnTo>
                  <a:pt x="98" y="1"/>
                </a:lnTo>
                <a:lnTo>
                  <a:pt x="99" y="1"/>
                </a:lnTo>
                <a:lnTo>
                  <a:pt x="99" y="2"/>
                </a:lnTo>
                <a:lnTo>
                  <a:pt x="100" y="2"/>
                </a:lnTo>
                <a:lnTo>
                  <a:pt x="100" y="3"/>
                </a:lnTo>
                <a:lnTo>
                  <a:pt x="101" y="3"/>
                </a:lnTo>
                <a:lnTo>
                  <a:pt x="101" y="4"/>
                </a:lnTo>
                <a:lnTo>
                  <a:pt x="102" y="4"/>
                </a:lnTo>
                <a:lnTo>
                  <a:pt x="102" y="5"/>
                </a:lnTo>
                <a:lnTo>
                  <a:pt x="103" y="5"/>
                </a:lnTo>
                <a:lnTo>
                  <a:pt x="103" y="6"/>
                </a:lnTo>
                <a:lnTo>
                  <a:pt x="104" y="6"/>
                </a:lnTo>
                <a:lnTo>
                  <a:pt x="104" y="7"/>
                </a:lnTo>
                <a:lnTo>
                  <a:pt x="105" y="7"/>
                </a:lnTo>
                <a:lnTo>
                  <a:pt x="106" y="7"/>
                </a:lnTo>
                <a:lnTo>
                  <a:pt x="106" y="8"/>
                </a:lnTo>
                <a:lnTo>
                  <a:pt x="107" y="8"/>
                </a:lnTo>
                <a:lnTo>
                  <a:pt x="108" y="8"/>
                </a:lnTo>
                <a:lnTo>
                  <a:pt x="108" y="9"/>
                </a:lnTo>
                <a:lnTo>
                  <a:pt x="109" y="9"/>
                </a:lnTo>
                <a:lnTo>
                  <a:pt x="110" y="9"/>
                </a:lnTo>
                <a:lnTo>
                  <a:pt x="110" y="10"/>
                </a:lnTo>
                <a:lnTo>
                  <a:pt x="111" y="10"/>
                </a:lnTo>
                <a:lnTo>
                  <a:pt x="112" y="11"/>
                </a:lnTo>
                <a:lnTo>
                  <a:pt x="113" y="11"/>
                </a:lnTo>
                <a:lnTo>
                  <a:pt x="114" y="11"/>
                </a:lnTo>
                <a:lnTo>
                  <a:pt x="115" y="11"/>
                </a:lnTo>
                <a:lnTo>
                  <a:pt x="115" y="12"/>
                </a:lnTo>
                <a:lnTo>
                  <a:pt x="116" y="12"/>
                </a:lnTo>
                <a:lnTo>
                  <a:pt x="117" y="12"/>
                </a:lnTo>
                <a:lnTo>
                  <a:pt x="118" y="12"/>
                </a:lnTo>
                <a:lnTo>
                  <a:pt x="119" y="12"/>
                </a:lnTo>
                <a:lnTo>
                  <a:pt x="120" y="12"/>
                </a:lnTo>
                <a:lnTo>
                  <a:pt x="121" y="12"/>
                </a:lnTo>
                <a:lnTo>
                  <a:pt x="121" y="11"/>
                </a:lnTo>
                <a:lnTo>
                  <a:pt x="122" y="11"/>
                </a:lnTo>
                <a:lnTo>
                  <a:pt x="122" y="10"/>
                </a:lnTo>
                <a:lnTo>
                  <a:pt x="123" y="10"/>
                </a:lnTo>
                <a:lnTo>
                  <a:pt x="124" y="10"/>
                </a:lnTo>
                <a:lnTo>
                  <a:pt x="125" y="10"/>
                </a:lnTo>
                <a:lnTo>
                  <a:pt x="126" y="10"/>
                </a:lnTo>
                <a:lnTo>
                  <a:pt x="127" y="10"/>
                </a:lnTo>
                <a:lnTo>
                  <a:pt x="128" y="10"/>
                </a:lnTo>
                <a:lnTo>
                  <a:pt x="129" y="9"/>
                </a:lnTo>
                <a:lnTo>
                  <a:pt x="129" y="8"/>
                </a:lnTo>
                <a:lnTo>
                  <a:pt x="130" y="8"/>
                </a:lnTo>
                <a:lnTo>
                  <a:pt x="130" y="7"/>
                </a:lnTo>
                <a:lnTo>
                  <a:pt x="131" y="7"/>
                </a:lnTo>
                <a:lnTo>
                  <a:pt x="132" y="7"/>
                </a:lnTo>
                <a:lnTo>
                  <a:pt x="133" y="7"/>
                </a:lnTo>
                <a:lnTo>
                  <a:pt x="134" y="7"/>
                </a:lnTo>
                <a:lnTo>
                  <a:pt x="135" y="7"/>
                </a:lnTo>
                <a:lnTo>
                  <a:pt x="135" y="8"/>
                </a:lnTo>
                <a:lnTo>
                  <a:pt x="136" y="8"/>
                </a:lnTo>
                <a:lnTo>
                  <a:pt x="137" y="8"/>
                </a:lnTo>
                <a:lnTo>
                  <a:pt x="138" y="8"/>
                </a:lnTo>
                <a:lnTo>
                  <a:pt x="139" y="8"/>
                </a:lnTo>
                <a:lnTo>
                  <a:pt x="140" y="8"/>
                </a:lnTo>
                <a:lnTo>
                  <a:pt x="141" y="8"/>
                </a:lnTo>
                <a:lnTo>
                  <a:pt x="141" y="7"/>
                </a:lnTo>
                <a:lnTo>
                  <a:pt x="142" y="7"/>
                </a:lnTo>
                <a:lnTo>
                  <a:pt x="142" y="6"/>
                </a:lnTo>
                <a:lnTo>
                  <a:pt x="143" y="6"/>
                </a:lnTo>
                <a:lnTo>
                  <a:pt x="144" y="5"/>
                </a:lnTo>
                <a:lnTo>
                  <a:pt x="144" y="4"/>
                </a:lnTo>
                <a:lnTo>
                  <a:pt x="145" y="4"/>
                </a:lnTo>
                <a:lnTo>
                  <a:pt x="146" y="4"/>
                </a:lnTo>
                <a:lnTo>
                  <a:pt x="146" y="5"/>
                </a:lnTo>
                <a:lnTo>
                  <a:pt x="147" y="5"/>
                </a:lnTo>
                <a:lnTo>
                  <a:pt x="148" y="5"/>
                </a:lnTo>
                <a:lnTo>
                  <a:pt x="149" y="5"/>
                </a:lnTo>
                <a:lnTo>
                  <a:pt x="150" y="5"/>
                </a:lnTo>
                <a:lnTo>
                  <a:pt x="150" y="6"/>
                </a:lnTo>
                <a:lnTo>
                  <a:pt x="151" y="5"/>
                </a:lnTo>
                <a:lnTo>
                  <a:pt x="152" y="5"/>
                </a:lnTo>
                <a:lnTo>
                  <a:pt x="153" y="5"/>
                </a:lnTo>
                <a:lnTo>
                  <a:pt x="153" y="6"/>
                </a:lnTo>
                <a:lnTo>
                  <a:pt x="154" y="6"/>
                </a:lnTo>
                <a:lnTo>
                  <a:pt x="154" y="7"/>
                </a:lnTo>
                <a:lnTo>
                  <a:pt x="154" y="8"/>
                </a:lnTo>
                <a:lnTo>
                  <a:pt x="155" y="8"/>
                </a:lnTo>
                <a:lnTo>
                  <a:pt x="156" y="8"/>
                </a:lnTo>
                <a:lnTo>
                  <a:pt x="156" y="9"/>
                </a:lnTo>
                <a:lnTo>
                  <a:pt x="157" y="8"/>
                </a:lnTo>
                <a:lnTo>
                  <a:pt x="158" y="9"/>
                </a:lnTo>
                <a:lnTo>
                  <a:pt x="159" y="8"/>
                </a:lnTo>
                <a:lnTo>
                  <a:pt x="159" y="7"/>
                </a:lnTo>
                <a:lnTo>
                  <a:pt x="160" y="7"/>
                </a:lnTo>
                <a:lnTo>
                  <a:pt x="160" y="6"/>
                </a:lnTo>
                <a:lnTo>
                  <a:pt x="161" y="6"/>
                </a:lnTo>
                <a:lnTo>
                  <a:pt x="162" y="6"/>
                </a:lnTo>
                <a:lnTo>
                  <a:pt x="163" y="6"/>
                </a:lnTo>
                <a:lnTo>
                  <a:pt x="164" y="6"/>
                </a:lnTo>
                <a:lnTo>
                  <a:pt x="165" y="6"/>
                </a:lnTo>
                <a:lnTo>
                  <a:pt x="166" y="6"/>
                </a:lnTo>
                <a:lnTo>
                  <a:pt x="167" y="6"/>
                </a:lnTo>
                <a:lnTo>
                  <a:pt x="168" y="5"/>
                </a:lnTo>
                <a:lnTo>
                  <a:pt x="168" y="6"/>
                </a:lnTo>
                <a:lnTo>
                  <a:pt x="169" y="6"/>
                </a:lnTo>
                <a:lnTo>
                  <a:pt x="170" y="7"/>
                </a:lnTo>
                <a:lnTo>
                  <a:pt x="171" y="7"/>
                </a:lnTo>
                <a:lnTo>
                  <a:pt x="171" y="6"/>
                </a:lnTo>
                <a:lnTo>
                  <a:pt x="170" y="6"/>
                </a:lnTo>
                <a:lnTo>
                  <a:pt x="170" y="5"/>
                </a:lnTo>
                <a:lnTo>
                  <a:pt x="171" y="5"/>
                </a:lnTo>
                <a:lnTo>
                  <a:pt x="172" y="5"/>
                </a:lnTo>
                <a:lnTo>
                  <a:pt x="172" y="4"/>
                </a:lnTo>
                <a:lnTo>
                  <a:pt x="172" y="5"/>
                </a:lnTo>
                <a:lnTo>
                  <a:pt x="173" y="5"/>
                </a:lnTo>
                <a:lnTo>
                  <a:pt x="173" y="4"/>
                </a:lnTo>
                <a:lnTo>
                  <a:pt x="172" y="4"/>
                </a:lnTo>
                <a:lnTo>
                  <a:pt x="173" y="4"/>
                </a:lnTo>
                <a:lnTo>
                  <a:pt x="173" y="3"/>
                </a:lnTo>
                <a:lnTo>
                  <a:pt x="173" y="2"/>
                </a:lnTo>
                <a:lnTo>
                  <a:pt x="174" y="2"/>
                </a:lnTo>
                <a:lnTo>
                  <a:pt x="175" y="2"/>
                </a:lnTo>
                <a:lnTo>
                  <a:pt x="175" y="1"/>
                </a:lnTo>
                <a:lnTo>
                  <a:pt x="176" y="1"/>
                </a:lnTo>
                <a:lnTo>
                  <a:pt x="176" y="0"/>
                </a:lnTo>
                <a:lnTo>
                  <a:pt x="177" y="0"/>
                </a:lnTo>
                <a:lnTo>
                  <a:pt x="177" y="1"/>
                </a:lnTo>
                <a:lnTo>
                  <a:pt x="178" y="1"/>
                </a:lnTo>
                <a:lnTo>
                  <a:pt x="178" y="0"/>
                </a:lnTo>
                <a:lnTo>
                  <a:pt x="179" y="0"/>
                </a:lnTo>
                <a:lnTo>
                  <a:pt x="179" y="1"/>
                </a:lnTo>
                <a:lnTo>
                  <a:pt x="179" y="2"/>
                </a:lnTo>
                <a:lnTo>
                  <a:pt x="180" y="2"/>
                </a:lnTo>
                <a:lnTo>
                  <a:pt x="180" y="1"/>
                </a:lnTo>
                <a:lnTo>
                  <a:pt x="181" y="1"/>
                </a:lnTo>
                <a:lnTo>
                  <a:pt x="182" y="1"/>
                </a:lnTo>
                <a:lnTo>
                  <a:pt x="182" y="2"/>
                </a:lnTo>
                <a:lnTo>
                  <a:pt x="182" y="3"/>
                </a:lnTo>
                <a:lnTo>
                  <a:pt x="183" y="3"/>
                </a:lnTo>
                <a:lnTo>
                  <a:pt x="184" y="3"/>
                </a:lnTo>
                <a:lnTo>
                  <a:pt x="184" y="4"/>
                </a:lnTo>
                <a:lnTo>
                  <a:pt x="184" y="5"/>
                </a:lnTo>
                <a:lnTo>
                  <a:pt x="184" y="6"/>
                </a:lnTo>
                <a:lnTo>
                  <a:pt x="183" y="6"/>
                </a:lnTo>
                <a:lnTo>
                  <a:pt x="183" y="7"/>
                </a:lnTo>
                <a:lnTo>
                  <a:pt x="184" y="7"/>
                </a:lnTo>
                <a:lnTo>
                  <a:pt x="184" y="8"/>
                </a:lnTo>
                <a:lnTo>
                  <a:pt x="184" y="9"/>
                </a:lnTo>
                <a:lnTo>
                  <a:pt x="185" y="9"/>
                </a:lnTo>
                <a:lnTo>
                  <a:pt x="185" y="8"/>
                </a:lnTo>
                <a:lnTo>
                  <a:pt x="185" y="7"/>
                </a:lnTo>
                <a:lnTo>
                  <a:pt x="186" y="7"/>
                </a:lnTo>
                <a:lnTo>
                  <a:pt x="186" y="6"/>
                </a:lnTo>
                <a:lnTo>
                  <a:pt x="186" y="5"/>
                </a:lnTo>
                <a:lnTo>
                  <a:pt x="185" y="5"/>
                </a:lnTo>
                <a:lnTo>
                  <a:pt x="185" y="4"/>
                </a:lnTo>
                <a:lnTo>
                  <a:pt x="186" y="4"/>
                </a:lnTo>
                <a:lnTo>
                  <a:pt x="187" y="4"/>
                </a:lnTo>
                <a:lnTo>
                  <a:pt x="188" y="4"/>
                </a:lnTo>
                <a:lnTo>
                  <a:pt x="189" y="4"/>
                </a:lnTo>
                <a:lnTo>
                  <a:pt x="189" y="5"/>
                </a:lnTo>
                <a:lnTo>
                  <a:pt x="190" y="5"/>
                </a:lnTo>
                <a:lnTo>
                  <a:pt x="191" y="5"/>
                </a:lnTo>
                <a:lnTo>
                  <a:pt x="191" y="4"/>
                </a:lnTo>
                <a:lnTo>
                  <a:pt x="192" y="4"/>
                </a:lnTo>
                <a:lnTo>
                  <a:pt x="192" y="3"/>
                </a:lnTo>
                <a:lnTo>
                  <a:pt x="193" y="3"/>
                </a:lnTo>
                <a:lnTo>
                  <a:pt x="194" y="3"/>
                </a:lnTo>
                <a:lnTo>
                  <a:pt x="194" y="2"/>
                </a:lnTo>
                <a:lnTo>
                  <a:pt x="195" y="2"/>
                </a:lnTo>
                <a:lnTo>
                  <a:pt x="195" y="3"/>
                </a:lnTo>
                <a:lnTo>
                  <a:pt x="196" y="3"/>
                </a:lnTo>
                <a:lnTo>
                  <a:pt x="197" y="3"/>
                </a:lnTo>
                <a:lnTo>
                  <a:pt x="197" y="2"/>
                </a:lnTo>
                <a:lnTo>
                  <a:pt x="198" y="2"/>
                </a:lnTo>
                <a:lnTo>
                  <a:pt x="199" y="2"/>
                </a:lnTo>
                <a:lnTo>
                  <a:pt x="200" y="2"/>
                </a:lnTo>
                <a:lnTo>
                  <a:pt x="200" y="1"/>
                </a:lnTo>
                <a:lnTo>
                  <a:pt x="201" y="1"/>
                </a:lnTo>
                <a:lnTo>
                  <a:pt x="201" y="0"/>
                </a:lnTo>
                <a:lnTo>
                  <a:pt x="201" y="1"/>
                </a:lnTo>
                <a:lnTo>
                  <a:pt x="202" y="1"/>
                </a:lnTo>
                <a:lnTo>
                  <a:pt x="203" y="1"/>
                </a:lnTo>
                <a:lnTo>
                  <a:pt x="203" y="2"/>
                </a:lnTo>
                <a:lnTo>
                  <a:pt x="204" y="2"/>
                </a:lnTo>
                <a:lnTo>
                  <a:pt x="204" y="3"/>
                </a:lnTo>
                <a:lnTo>
                  <a:pt x="204" y="4"/>
                </a:lnTo>
                <a:lnTo>
                  <a:pt x="204" y="5"/>
                </a:lnTo>
                <a:lnTo>
                  <a:pt x="204" y="6"/>
                </a:lnTo>
                <a:lnTo>
                  <a:pt x="204" y="7"/>
                </a:lnTo>
                <a:lnTo>
                  <a:pt x="204" y="8"/>
                </a:lnTo>
                <a:lnTo>
                  <a:pt x="205" y="8"/>
                </a:lnTo>
                <a:lnTo>
                  <a:pt x="205" y="9"/>
                </a:lnTo>
                <a:lnTo>
                  <a:pt x="206" y="9"/>
                </a:lnTo>
                <a:lnTo>
                  <a:pt x="206" y="10"/>
                </a:lnTo>
                <a:lnTo>
                  <a:pt x="207" y="10"/>
                </a:lnTo>
                <a:lnTo>
                  <a:pt x="208" y="10"/>
                </a:lnTo>
                <a:lnTo>
                  <a:pt x="209" y="10"/>
                </a:lnTo>
                <a:lnTo>
                  <a:pt x="209" y="11"/>
                </a:lnTo>
                <a:lnTo>
                  <a:pt x="209" y="12"/>
                </a:lnTo>
                <a:lnTo>
                  <a:pt x="209" y="13"/>
                </a:lnTo>
                <a:lnTo>
                  <a:pt x="210" y="13"/>
                </a:lnTo>
                <a:lnTo>
                  <a:pt x="210" y="14"/>
                </a:lnTo>
                <a:lnTo>
                  <a:pt x="210" y="15"/>
                </a:lnTo>
                <a:lnTo>
                  <a:pt x="211" y="15"/>
                </a:lnTo>
                <a:lnTo>
                  <a:pt x="212" y="16"/>
                </a:lnTo>
                <a:lnTo>
                  <a:pt x="213" y="16"/>
                </a:lnTo>
                <a:lnTo>
                  <a:pt x="214" y="16"/>
                </a:lnTo>
                <a:lnTo>
                  <a:pt x="214" y="17"/>
                </a:lnTo>
                <a:lnTo>
                  <a:pt x="215" y="17"/>
                </a:lnTo>
                <a:lnTo>
                  <a:pt x="215" y="18"/>
                </a:lnTo>
                <a:lnTo>
                  <a:pt x="215" y="19"/>
                </a:lnTo>
                <a:lnTo>
                  <a:pt x="215" y="20"/>
                </a:lnTo>
                <a:lnTo>
                  <a:pt x="215" y="21"/>
                </a:lnTo>
                <a:lnTo>
                  <a:pt x="216" y="22"/>
                </a:lnTo>
                <a:lnTo>
                  <a:pt x="216" y="21"/>
                </a:lnTo>
                <a:lnTo>
                  <a:pt x="216" y="20"/>
                </a:lnTo>
                <a:lnTo>
                  <a:pt x="216" y="19"/>
                </a:lnTo>
                <a:lnTo>
                  <a:pt x="217" y="19"/>
                </a:lnTo>
                <a:lnTo>
                  <a:pt x="218" y="19"/>
                </a:lnTo>
                <a:lnTo>
                  <a:pt x="219" y="19"/>
                </a:lnTo>
                <a:lnTo>
                  <a:pt x="220" y="19"/>
                </a:lnTo>
                <a:lnTo>
                  <a:pt x="220" y="20"/>
                </a:lnTo>
                <a:lnTo>
                  <a:pt x="221" y="20"/>
                </a:lnTo>
                <a:lnTo>
                  <a:pt x="221" y="21"/>
                </a:lnTo>
                <a:lnTo>
                  <a:pt x="221" y="22"/>
                </a:lnTo>
                <a:lnTo>
                  <a:pt x="222" y="22"/>
                </a:lnTo>
                <a:lnTo>
                  <a:pt x="222" y="23"/>
                </a:lnTo>
                <a:lnTo>
                  <a:pt x="223" y="23"/>
                </a:lnTo>
                <a:lnTo>
                  <a:pt x="222" y="23"/>
                </a:lnTo>
                <a:lnTo>
                  <a:pt x="222" y="24"/>
                </a:lnTo>
                <a:lnTo>
                  <a:pt x="223" y="24"/>
                </a:lnTo>
                <a:lnTo>
                  <a:pt x="223" y="25"/>
                </a:lnTo>
                <a:lnTo>
                  <a:pt x="224" y="25"/>
                </a:lnTo>
                <a:lnTo>
                  <a:pt x="225" y="25"/>
                </a:lnTo>
                <a:lnTo>
                  <a:pt x="226" y="25"/>
                </a:lnTo>
                <a:lnTo>
                  <a:pt x="227" y="25"/>
                </a:lnTo>
                <a:lnTo>
                  <a:pt x="228" y="25"/>
                </a:lnTo>
                <a:lnTo>
                  <a:pt x="228" y="26"/>
                </a:lnTo>
                <a:lnTo>
                  <a:pt x="228" y="27"/>
                </a:lnTo>
                <a:lnTo>
                  <a:pt x="229" y="27"/>
                </a:lnTo>
                <a:lnTo>
                  <a:pt x="229" y="28"/>
                </a:lnTo>
                <a:lnTo>
                  <a:pt x="230" y="28"/>
                </a:lnTo>
                <a:lnTo>
                  <a:pt x="231" y="28"/>
                </a:lnTo>
                <a:lnTo>
                  <a:pt x="232" y="28"/>
                </a:lnTo>
                <a:lnTo>
                  <a:pt x="233" y="28"/>
                </a:lnTo>
                <a:lnTo>
                  <a:pt x="233" y="29"/>
                </a:lnTo>
                <a:lnTo>
                  <a:pt x="234" y="29"/>
                </a:lnTo>
                <a:lnTo>
                  <a:pt x="235" y="29"/>
                </a:lnTo>
                <a:lnTo>
                  <a:pt x="235" y="28"/>
                </a:lnTo>
                <a:lnTo>
                  <a:pt x="236" y="29"/>
                </a:lnTo>
                <a:lnTo>
                  <a:pt x="236" y="28"/>
                </a:lnTo>
                <a:lnTo>
                  <a:pt x="237" y="28"/>
                </a:lnTo>
                <a:lnTo>
                  <a:pt x="237" y="29"/>
                </a:lnTo>
                <a:lnTo>
                  <a:pt x="237" y="30"/>
                </a:lnTo>
                <a:lnTo>
                  <a:pt x="238" y="30"/>
                </a:lnTo>
                <a:lnTo>
                  <a:pt x="238" y="31"/>
                </a:lnTo>
                <a:lnTo>
                  <a:pt x="238" y="32"/>
                </a:lnTo>
                <a:lnTo>
                  <a:pt x="238" y="33"/>
                </a:lnTo>
                <a:lnTo>
                  <a:pt x="239" y="33"/>
                </a:lnTo>
                <a:lnTo>
                  <a:pt x="239" y="34"/>
                </a:lnTo>
                <a:lnTo>
                  <a:pt x="239" y="35"/>
                </a:lnTo>
                <a:lnTo>
                  <a:pt x="239" y="36"/>
                </a:lnTo>
                <a:lnTo>
                  <a:pt x="239" y="37"/>
                </a:lnTo>
                <a:lnTo>
                  <a:pt x="239" y="38"/>
                </a:lnTo>
                <a:lnTo>
                  <a:pt x="238" y="38"/>
                </a:lnTo>
                <a:lnTo>
                  <a:pt x="237" y="38"/>
                </a:lnTo>
                <a:lnTo>
                  <a:pt x="237" y="39"/>
                </a:lnTo>
                <a:lnTo>
                  <a:pt x="238" y="39"/>
                </a:lnTo>
                <a:lnTo>
                  <a:pt x="239" y="39"/>
                </a:lnTo>
                <a:lnTo>
                  <a:pt x="239" y="40"/>
                </a:lnTo>
                <a:lnTo>
                  <a:pt x="238" y="40"/>
                </a:lnTo>
                <a:lnTo>
                  <a:pt x="238" y="39"/>
                </a:lnTo>
                <a:lnTo>
                  <a:pt x="237" y="39"/>
                </a:lnTo>
                <a:lnTo>
                  <a:pt x="237" y="40"/>
                </a:lnTo>
                <a:lnTo>
                  <a:pt x="236" y="40"/>
                </a:lnTo>
                <a:lnTo>
                  <a:pt x="237" y="39"/>
                </a:lnTo>
                <a:lnTo>
                  <a:pt x="236" y="39"/>
                </a:lnTo>
                <a:lnTo>
                  <a:pt x="235" y="40"/>
                </a:lnTo>
                <a:lnTo>
                  <a:pt x="235" y="41"/>
                </a:lnTo>
                <a:lnTo>
                  <a:pt x="235" y="42"/>
                </a:lnTo>
                <a:lnTo>
                  <a:pt x="235" y="43"/>
                </a:lnTo>
                <a:lnTo>
                  <a:pt x="236" y="43"/>
                </a:lnTo>
                <a:lnTo>
                  <a:pt x="236" y="44"/>
                </a:lnTo>
                <a:lnTo>
                  <a:pt x="237" y="44"/>
                </a:lnTo>
                <a:lnTo>
                  <a:pt x="237" y="45"/>
                </a:lnTo>
                <a:lnTo>
                  <a:pt x="237" y="46"/>
                </a:lnTo>
                <a:lnTo>
                  <a:pt x="238" y="46"/>
                </a:lnTo>
                <a:lnTo>
                  <a:pt x="239" y="46"/>
                </a:lnTo>
                <a:lnTo>
                  <a:pt x="239" y="47"/>
                </a:lnTo>
                <a:lnTo>
                  <a:pt x="238" y="47"/>
                </a:lnTo>
                <a:lnTo>
                  <a:pt x="237" y="47"/>
                </a:lnTo>
                <a:lnTo>
                  <a:pt x="236" y="47"/>
                </a:lnTo>
                <a:lnTo>
                  <a:pt x="236" y="48"/>
                </a:lnTo>
                <a:lnTo>
                  <a:pt x="236" y="49"/>
                </a:lnTo>
                <a:lnTo>
                  <a:pt x="237" y="49"/>
                </a:lnTo>
                <a:lnTo>
                  <a:pt x="237" y="50"/>
                </a:lnTo>
                <a:lnTo>
                  <a:pt x="237" y="51"/>
                </a:lnTo>
                <a:lnTo>
                  <a:pt x="238" y="52"/>
                </a:lnTo>
                <a:lnTo>
                  <a:pt x="239" y="53"/>
                </a:lnTo>
                <a:lnTo>
                  <a:pt x="239" y="54"/>
                </a:lnTo>
                <a:lnTo>
                  <a:pt x="239" y="55"/>
                </a:lnTo>
                <a:lnTo>
                  <a:pt x="240" y="55"/>
                </a:lnTo>
                <a:lnTo>
                  <a:pt x="240" y="56"/>
                </a:lnTo>
                <a:lnTo>
                  <a:pt x="241" y="56"/>
                </a:lnTo>
                <a:lnTo>
                  <a:pt x="241" y="57"/>
                </a:lnTo>
                <a:lnTo>
                  <a:pt x="241" y="58"/>
                </a:lnTo>
                <a:lnTo>
                  <a:pt x="241" y="59"/>
                </a:lnTo>
                <a:lnTo>
                  <a:pt x="241" y="60"/>
                </a:lnTo>
                <a:lnTo>
                  <a:pt x="241" y="61"/>
                </a:lnTo>
                <a:lnTo>
                  <a:pt x="241" y="62"/>
                </a:lnTo>
                <a:lnTo>
                  <a:pt x="241" y="63"/>
                </a:lnTo>
                <a:lnTo>
                  <a:pt x="241" y="64"/>
                </a:lnTo>
                <a:lnTo>
                  <a:pt x="242" y="64"/>
                </a:lnTo>
                <a:lnTo>
                  <a:pt x="242" y="65"/>
                </a:lnTo>
                <a:lnTo>
                  <a:pt x="243" y="65"/>
                </a:lnTo>
                <a:lnTo>
                  <a:pt x="243" y="66"/>
                </a:lnTo>
                <a:lnTo>
                  <a:pt x="243" y="67"/>
                </a:lnTo>
                <a:lnTo>
                  <a:pt x="243" y="68"/>
                </a:lnTo>
                <a:lnTo>
                  <a:pt x="244" y="68"/>
                </a:lnTo>
                <a:lnTo>
                  <a:pt x="245" y="68"/>
                </a:lnTo>
                <a:lnTo>
                  <a:pt x="245" y="69"/>
                </a:lnTo>
                <a:lnTo>
                  <a:pt x="245" y="70"/>
                </a:lnTo>
                <a:lnTo>
                  <a:pt x="246" y="70"/>
                </a:lnTo>
                <a:lnTo>
                  <a:pt x="246" y="71"/>
                </a:lnTo>
                <a:lnTo>
                  <a:pt x="247" y="72"/>
                </a:lnTo>
                <a:lnTo>
                  <a:pt x="247" y="73"/>
                </a:lnTo>
                <a:lnTo>
                  <a:pt x="247" y="74"/>
                </a:lnTo>
                <a:lnTo>
                  <a:pt x="248" y="74"/>
                </a:lnTo>
                <a:lnTo>
                  <a:pt x="248" y="75"/>
                </a:lnTo>
                <a:lnTo>
                  <a:pt x="248" y="76"/>
                </a:lnTo>
                <a:lnTo>
                  <a:pt x="249" y="76"/>
                </a:lnTo>
                <a:lnTo>
                  <a:pt x="249" y="75"/>
                </a:lnTo>
                <a:lnTo>
                  <a:pt x="250" y="75"/>
                </a:lnTo>
                <a:lnTo>
                  <a:pt x="250" y="76"/>
                </a:lnTo>
                <a:lnTo>
                  <a:pt x="250" y="77"/>
                </a:lnTo>
                <a:lnTo>
                  <a:pt x="250" y="78"/>
                </a:lnTo>
                <a:lnTo>
                  <a:pt x="250" y="79"/>
                </a:lnTo>
                <a:lnTo>
                  <a:pt x="250" y="80"/>
                </a:lnTo>
                <a:lnTo>
                  <a:pt x="251" y="80"/>
                </a:lnTo>
                <a:lnTo>
                  <a:pt x="251" y="81"/>
                </a:lnTo>
                <a:lnTo>
                  <a:pt x="252" y="82"/>
                </a:lnTo>
                <a:lnTo>
                  <a:pt x="252" y="83"/>
                </a:lnTo>
                <a:lnTo>
                  <a:pt x="253" y="83"/>
                </a:lnTo>
                <a:lnTo>
                  <a:pt x="253" y="84"/>
                </a:lnTo>
                <a:lnTo>
                  <a:pt x="252" y="84"/>
                </a:lnTo>
                <a:lnTo>
                  <a:pt x="252" y="85"/>
                </a:lnTo>
                <a:lnTo>
                  <a:pt x="252" y="86"/>
                </a:lnTo>
                <a:lnTo>
                  <a:pt x="253" y="87"/>
                </a:lnTo>
                <a:lnTo>
                  <a:pt x="252" y="87"/>
                </a:lnTo>
                <a:lnTo>
                  <a:pt x="251" y="87"/>
                </a:lnTo>
                <a:lnTo>
                  <a:pt x="250" y="87"/>
                </a:lnTo>
                <a:lnTo>
                  <a:pt x="249" y="87"/>
                </a:lnTo>
                <a:lnTo>
                  <a:pt x="248" y="87"/>
                </a:lnTo>
                <a:lnTo>
                  <a:pt x="248" y="88"/>
                </a:lnTo>
                <a:lnTo>
                  <a:pt x="248" y="89"/>
                </a:lnTo>
                <a:lnTo>
                  <a:pt x="247" y="89"/>
                </a:lnTo>
                <a:lnTo>
                  <a:pt x="247" y="90"/>
                </a:lnTo>
                <a:lnTo>
                  <a:pt x="247" y="91"/>
                </a:lnTo>
                <a:lnTo>
                  <a:pt x="247" y="92"/>
                </a:lnTo>
                <a:lnTo>
                  <a:pt x="247" y="93"/>
                </a:lnTo>
                <a:lnTo>
                  <a:pt x="248" y="93"/>
                </a:lnTo>
                <a:lnTo>
                  <a:pt x="248" y="94"/>
                </a:lnTo>
                <a:lnTo>
                  <a:pt x="248" y="95"/>
                </a:lnTo>
                <a:lnTo>
                  <a:pt x="249" y="95"/>
                </a:lnTo>
                <a:lnTo>
                  <a:pt x="249" y="96"/>
                </a:lnTo>
                <a:lnTo>
                  <a:pt x="250" y="96"/>
                </a:lnTo>
                <a:lnTo>
                  <a:pt x="251" y="96"/>
                </a:lnTo>
                <a:lnTo>
                  <a:pt x="252" y="97"/>
                </a:lnTo>
                <a:lnTo>
                  <a:pt x="253" y="97"/>
                </a:lnTo>
                <a:lnTo>
                  <a:pt x="253" y="98"/>
                </a:lnTo>
                <a:lnTo>
                  <a:pt x="254" y="98"/>
                </a:lnTo>
                <a:lnTo>
                  <a:pt x="254" y="99"/>
                </a:lnTo>
                <a:lnTo>
                  <a:pt x="254" y="98"/>
                </a:lnTo>
                <a:lnTo>
                  <a:pt x="255" y="98"/>
                </a:lnTo>
                <a:lnTo>
                  <a:pt x="256" y="98"/>
                </a:lnTo>
                <a:lnTo>
                  <a:pt x="256" y="99"/>
                </a:lnTo>
                <a:lnTo>
                  <a:pt x="257" y="99"/>
                </a:lnTo>
                <a:lnTo>
                  <a:pt x="258" y="100"/>
                </a:lnTo>
                <a:lnTo>
                  <a:pt x="258" y="99"/>
                </a:lnTo>
                <a:lnTo>
                  <a:pt x="259" y="100"/>
                </a:lnTo>
                <a:lnTo>
                  <a:pt x="260" y="100"/>
                </a:lnTo>
                <a:lnTo>
                  <a:pt x="261" y="100"/>
                </a:lnTo>
                <a:lnTo>
                  <a:pt x="262" y="100"/>
                </a:lnTo>
                <a:lnTo>
                  <a:pt x="261" y="101"/>
                </a:lnTo>
                <a:lnTo>
                  <a:pt x="262" y="101"/>
                </a:lnTo>
                <a:lnTo>
                  <a:pt x="261" y="101"/>
                </a:lnTo>
                <a:lnTo>
                  <a:pt x="260" y="101"/>
                </a:lnTo>
                <a:lnTo>
                  <a:pt x="260" y="102"/>
                </a:lnTo>
                <a:lnTo>
                  <a:pt x="260" y="103"/>
                </a:lnTo>
                <a:lnTo>
                  <a:pt x="259" y="103"/>
                </a:lnTo>
                <a:lnTo>
                  <a:pt x="259" y="104"/>
                </a:lnTo>
                <a:lnTo>
                  <a:pt x="259" y="105"/>
                </a:lnTo>
                <a:lnTo>
                  <a:pt x="258" y="106"/>
                </a:lnTo>
                <a:lnTo>
                  <a:pt x="258" y="107"/>
                </a:lnTo>
                <a:lnTo>
                  <a:pt x="257" y="108"/>
                </a:lnTo>
                <a:lnTo>
                  <a:pt x="257" y="109"/>
                </a:lnTo>
                <a:lnTo>
                  <a:pt x="257" y="110"/>
                </a:lnTo>
                <a:lnTo>
                  <a:pt x="257" y="111"/>
                </a:lnTo>
                <a:lnTo>
                  <a:pt x="258" y="111"/>
                </a:lnTo>
                <a:lnTo>
                  <a:pt x="258" y="112"/>
                </a:lnTo>
                <a:lnTo>
                  <a:pt x="259" y="112"/>
                </a:lnTo>
                <a:lnTo>
                  <a:pt x="259" y="113"/>
                </a:lnTo>
                <a:close/>
                <a:moveTo>
                  <a:pt x="246" y="190"/>
                </a:moveTo>
                <a:lnTo>
                  <a:pt x="247" y="189"/>
                </a:lnTo>
                <a:lnTo>
                  <a:pt x="247" y="188"/>
                </a:lnTo>
                <a:lnTo>
                  <a:pt x="248" y="188"/>
                </a:lnTo>
                <a:lnTo>
                  <a:pt x="248" y="187"/>
                </a:lnTo>
                <a:lnTo>
                  <a:pt x="249" y="187"/>
                </a:lnTo>
                <a:lnTo>
                  <a:pt x="251" y="187"/>
                </a:lnTo>
                <a:lnTo>
                  <a:pt x="253" y="188"/>
                </a:lnTo>
                <a:lnTo>
                  <a:pt x="254" y="188"/>
                </a:lnTo>
                <a:lnTo>
                  <a:pt x="255" y="188"/>
                </a:lnTo>
                <a:lnTo>
                  <a:pt x="256" y="188"/>
                </a:lnTo>
                <a:lnTo>
                  <a:pt x="257" y="188"/>
                </a:lnTo>
                <a:lnTo>
                  <a:pt x="258" y="189"/>
                </a:lnTo>
                <a:lnTo>
                  <a:pt x="258" y="190"/>
                </a:lnTo>
                <a:lnTo>
                  <a:pt x="258" y="191"/>
                </a:lnTo>
                <a:lnTo>
                  <a:pt x="257" y="191"/>
                </a:lnTo>
                <a:lnTo>
                  <a:pt x="257" y="192"/>
                </a:lnTo>
                <a:lnTo>
                  <a:pt x="255" y="193"/>
                </a:lnTo>
                <a:lnTo>
                  <a:pt x="254" y="194"/>
                </a:lnTo>
                <a:lnTo>
                  <a:pt x="254" y="195"/>
                </a:lnTo>
                <a:lnTo>
                  <a:pt x="253" y="196"/>
                </a:lnTo>
                <a:lnTo>
                  <a:pt x="252" y="196"/>
                </a:lnTo>
                <a:lnTo>
                  <a:pt x="251" y="197"/>
                </a:lnTo>
                <a:lnTo>
                  <a:pt x="250" y="197"/>
                </a:lnTo>
                <a:lnTo>
                  <a:pt x="249" y="198"/>
                </a:lnTo>
                <a:lnTo>
                  <a:pt x="249" y="197"/>
                </a:lnTo>
                <a:lnTo>
                  <a:pt x="248" y="196"/>
                </a:lnTo>
                <a:lnTo>
                  <a:pt x="248" y="197"/>
                </a:lnTo>
                <a:lnTo>
                  <a:pt x="248" y="196"/>
                </a:lnTo>
                <a:lnTo>
                  <a:pt x="247" y="196"/>
                </a:lnTo>
                <a:lnTo>
                  <a:pt x="246" y="195"/>
                </a:lnTo>
                <a:lnTo>
                  <a:pt x="245" y="194"/>
                </a:lnTo>
                <a:lnTo>
                  <a:pt x="245" y="193"/>
                </a:lnTo>
                <a:lnTo>
                  <a:pt x="245" y="192"/>
                </a:lnTo>
                <a:lnTo>
                  <a:pt x="245" y="191"/>
                </a:lnTo>
                <a:lnTo>
                  <a:pt x="246" y="190"/>
                </a:lnTo>
                <a:close/>
              </a:path>
            </a:pathLst>
          </a:custGeom>
          <a:solidFill>
            <a:srgbClr val="E9FFB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32" name="Freeform 301"/>
          <p:cNvSpPr>
            <a:spLocks/>
          </p:cNvSpPr>
          <p:nvPr/>
        </p:nvSpPr>
        <p:spPr bwMode="auto">
          <a:xfrm>
            <a:off x="1325496" y="5466273"/>
            <a:ext cx="267927" cy="167069"/>
          </a:xfrm>
          <a:custGeom>
            <a:avLst/>
            <a:gdLst>
              <a:gd name="T0" fmla="*/ 259 w 270"/>
              <a:gd name="T1" fmla="*/ 128 h 177"/>
              <a:gd name="T2" fmla="*/ 260 w 270"/>
              <a:gd name="T3" fmla="*/ 138 h 177"/>
              <a:gd name="T4" fmla="*/ 262 w 270"/>
              <a:gd name="T5" fmla="*/ 151 h 177"/>
              <a:gd name="T6" fmla="*/ 267 w 270"/>
              <a:gd name="T7" fmla="*/ 163 h 177"/>
              <a:gd name="T8" fmla="*/ 269 w 270"/>
              <a:gd name="T9" fmla="*/ 176 h 177"/>
              <a:gd name="T10" fmla="*/ 254 w 270"/>
              <a:gd name="T11" fmla="*/ 170 h 177"/>
              <a:gd name="T12" fmla="*/ 241 w 270"/>
              <a:gd name="T13" fmla="*/ 165 h 177"/>
              <a:gd name="T14" fmla="*/ 228 w 270"/>
              <a:gd name="T15" fmla="*/ 154 h 177"/>
              <a:gd name="T16" fmla="*/ 221 w 270"/>
              <a:gd name="T17" fmla="*/ 144 h 177"/>
              <a:gd name="T18" fmla="*/ 210 w 270"/>
              <a:gd name="T19" fmla="*/ 124 h 177"/>
              <a:gd name="T20" fmla="*/ 191 w 270"/>
              <a:gd name="T21" fmla="*/ 116 h 177"/>
              <a:gd name="T22" fmla="*/ 185 w 270"/>
              <a:gd name="T23" fmla="*/ 117 h 177"/>
              <a:gd name="T24" fmla="*/ 179 w 270"/>
              <a:gd name="T25" fmla="*/ 125 h 177"/>
              <a:gd name="T26" fmla="*/ 168 w 270"/>
              <a:gd name="T27" fmla="*/ 132 h 177"/>
              <a:gd name="T28" fmla="*/ 147 w 270"/>
              <a:gd name="T29" fmla="*/ 133 h 177"/>
              <a:gd name="T30" fmla="*/ 141 w 270"/>
              <a:gd name="T31" fmla="*/ 133 h 177"/>
              <a:gd name="T32" fmla="*/ 129 w 270"/>
              <a:gd name="T33" fmla="*/ 142 h 177"/>
              <a:gd name="T34" fmla="*/ 116 w 270"/>
              <a:gd name="T35" fmla="*/ 146 h 177"/>
              <a:gd name="T36" fmla="*/ 105 w 270"/>
              <a:gd name="T37" fmla="*/ 151 h 177"/>
              <a:gd name="T38" fmla="*/ 92 w 270"/>
              <a:gd name="T39" fmla="*/ 159 h 177"/>
              <a:gd name="T40" fmla="*/ 79 w 270"/>
              <a:gd name="T41" fmla="*/ 158 h 177"/>
              <a:gd name="T42" fmla="*/ 75 w 270"/>
              <a:gd name="T43" fmla="*/ 147 h 177"/>
              <a:gd name="T44" fmla="*/ 75 w 270"/>
              <a:gd name="T45" fmla="*/ 136 h 177"/>
              <a:gd name="T46" fmla="*/ 75 w 270"/>
              <a:gd name="T47" fmla="*/ 124 h 177"/>
              <a:gd name="T48" fmla="*/ 71 w 270"/>
              <a:gd name="T49" fmla="*/ 111 h 177"/>
              <a:gd name="T50" fmla="*/ 68 w 270"/>
              <a:gd name="T51" fmla="*/ 102 h 177"/>
              <a:gd name="T52" fmla="*/ 60 w 270"/>
              <a:gd name="T53" fmla="*/ 93 h 177"/>
              <a:gd name="T54" fmla="*/ 53 w 270"/>
              <a:gd name="T55" fmla="*/ 85 h 177"/>
              <a:gd name="T56" fmla="*/ 47 w 270"/>
              <a:gd name="T57" fmla="*/ 75 h 177"/>
              <a:gd name="T58" fmla="*/ 41 w 270"/>
              <a:gd name="T59" fmla="*/ 68 h 177"/>
              <a:gd name="T60" fmla="*/ 38 w 270"/>
              <a:gd name="T61" fmla="*/ 57 h 177"/>
              <a:gd name="T62" fmla="*/ 28 w 270"/>
              <a:gd name="T63" fmla="*/ 53 h 177"/>
              <a:gd name="T64" fmla="*/ 16 w 270"/>
              <a:gd name="T65" fmla="*/ 55 h 177"/>
              <a:gd name="T66" fmla="*/ 4 w 270"/>
              <a:gd name="T67" fmla="*/ 39 h 177"/>
              <a:gd name="T68" fmla="*/ 9 w 270"/>
              <a:gd name="T69" fmla="*/ 28 h 177"/>
              <a:gd name="T70" fmla="*/ 27 w 270"/>
              <a:gd name="T71" fmla="*/ 18 h 177"/>
              <a:gd name="T72" fmla="*/ 34 w 270"/>
              <a:gd name="T73" fmla="*/ 26 h 177"/>
              <a:gd name="T74" fmla="*/ 44 w 270"/>
              <a:gd name="T75" fmla="*/ 29 h 177"/>
              <a:gd name="T76" fmla="*/ 50 w 270"/>
              <a:gd name="T77" fmla="*/ 29 h 177"/>
              <a:gd name="T78" fmla="*/ 61 w 270"/>
              <a:gd name="T79" fmla="*/ 24 h 177"/>
              <a:gd name="T80" fmla="*/ 70 w 270"/>
              <a:gd name="T81" fmla="*/ 19 h 177"/>
              <a:gd name="T82" fmla="*/ 79 w 270"/>
              <a:gd name="T83" fmla="*/ 15 h 177"/>
              <a:gd name="T84" fmla="*/ 89 w 270"/>
              <a:gd name="T85" fmla="*/ 12 h 177"/>
              <a:gd name="T86" fmla="*/ 95 w 270"/>
              <a:gd name="T87" fmla="*/ 7 h 177"/>
              <a:gd name="T88" fmla="*/ 100 w 270"/>
              <a:gd name="T89" fmla="*/ 2 h 177"/>
              <a:gd name="T90" fmla="*/ 108 w 270"/>
              <a:gd name="T91" fmla="*/ 9 h 177"/>
              <a:gd name="T92" fmla="*/ 120 w 270"/>
              <a:gd name="T93" fmla="*/ 12 h 177"/>
              <a:gd name="T94" fmla="*/ 131 w 270"/>
              <a:gd name="T95" fmla="*/ 7 h 177"/>
              <a:gd name="T96" fmla="*/ 143 w 270"/>
              <a:gd name="T97" fmla="*/ 6 h 177"/>
              <a:gd name="T98" fmla="*/ 154 w 270"/>
              <a:gd name="T99" fmla="*/ 6 h 177"/>
              <a:gd name="T100" fmla="*/ 163 w 270"/>
              <a:gd name="T101" fmla="*/ 6 h 177"/>
              <a:gd name="T102" fmla="*/ 172 w 270"/>
              <a:gd name="T103" fmla="*/ 5 h 177"/>
              <a:gd name="T104" fmla="*/ 178 w 270"/>
              <a:gd name="T105" fmla="*/ 0 h 177"/>
              <a:gd name="T106" fmla="*/ 183 w 270"/>
              <a:gd name="T107" fmla="*/ 7 h 177"/>
              <a:gd name="T108" fmla="*/ 189 w 270"/>
              <a:gd name="T109" fmla="*/ 4 h 177"/>
              <a:gd name="T110" fmla="*/ 198 w 270"/>
              <a:gd name="T111" fmla="*/ 2 h 177"/>
              <a:gd name="T112" fmla="*/ 204 w 270"/>
              <a:gd name="T113" fmla="*/ 6 h 177"/>
              <a:gd name="T114" fmla="*/ 210 w 270"/>
              <a:gd name="T115" fmla="*/ 15 h 177"/>
              <a:gd name="T116" fmla="*/ 217 w 270"/>
              <a:gd name="T117" fmla="*/ 19 h 177"/>
              <a:gd name="T118" fmla="*/ 225 w 270"/>
              <a:gd name="T119" fmla="*/ 25 h 177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70"/>
              <a:gd name="T181" fmla="*/ 0 h 177"/>
              <a:gd name="T182" fmla="*/ 270 w 270"/>
              <a:gd name="T183" fmla="*/ 177 h 177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70" h="177">
                <a:moveTo>
                  <a:pt x="259" y="113"/>
                </a:moveTo>
                <a:lnTo>
                  <a:pt x="260" y="114"/>
                </a:lnTo>
                <a:lnTo>
                  <a:pt x="259" y="115"/>
                </a:lnTo>
                <a:lnTo>
                  <a:pt x="259" y="116"/>
                </a:lnTo>
                <a:lnTo>
                  <a:pt x="260" y="117"/>
                </a:lnTo>
                <a:lnTo>
                  <a:pt x="260" y="118"/>
                </a:lnTo>
                <a:lnTo>
                  <a:pt x="260" y="119"/>
                </a:lnTo>
                <a:lnTo>
                  <a:pt x="260" y="120"/>
                </a:lnTo>
                <a:lnTo>
                  <a:pt x="260" y="121"/>
                </a:lnTo>
                <a:lnTo>
                  <a:pt x="260" y="123"/>
                </a:lnTo>
                <a:lnTo>
                  <a:pt x="260" y="125"/>
                </a:lnTo>
                <a:lnTo>
                  <a:pt x="259" y="125"/>
                </a:lnTo>
                <a:lnTo>
                  <a:pt x="259" y="126"/>
                </a:lnTo>
                <a:lnTo>
                  <a:pt x="259" y="127"/>
                </a:lnTo>
                <a:lnTo>
                  <a:pt x="259" y="128"/>
                </a:lnTo>
                <a:lnTo>
                  <a:pt x="260" y="128"/>
                </a:lnTo>
                <a:lnTo>
                  <a:pt x="260" y="129"/>
                </a:lnTo>
                <a:lnTo>
                  <a:pt x="260" y="130"/>
                </a:lnTo>
                <a:lnTo>
                  <a:pt x="260" y="131"/>
                </a:lnTo>
                <a:lnTo>
                  <a:pt x="260" y="132"/>
                </a:lnTo>
                <a:lnTo>
                  <a:pt x="260" y="133"/>
                </a:lnTo>
                <a:lnTo>
                  <a:pt x="260" y="134"/>
                </a:lnTo>
                <a:lnTo>
                  <a:pt x="260" y="135"/>
                </a:lnTo>
                <a:lnTo>
                  <a:pt x="260" y="136"/>
                </a:lnTo>
                <a:lnTo>
                  <a:pt x="260" y="137"/>
                </a:lnTo>
                <a:lnTo>
                  <a:pt x="260" y="138"/>
                </a:lnTo>
                <a:lnTo>
                  <a:pt x="261" y="138"/>
                </a:lnTo>
                <a:lnTo>
                  <a:pt x="260" y="138"/>
                </a:lnTo>
                <a:lnTo>
                  <a:pt x="260" y="139"/>
                </a:lnTo>
                <a:lnTo>
                  <a:pt x="259" y="139"/>
                </a:lnTo>
                <a:lnTo>
                  <a:pt x="259" y="140"/>
                </a:lnTo>
                <a:lnTo>
                  <a:pt x="258" y="141"/>
                </a:lnTo>
                <a:lnTo>
                  <a:pt x="258" y="142"/>
                </a:lnTo>
                <a:lnTo>
                  <a:pt x="258" y="143"/>
                </a:lnTo>
                <a:lnTo>
                  <a:pt x="259" y="144"/>
                </a:lnTo>
                <a:lnTo>
                  <a:pt x="259" y="145"/>
                </a:lnTo>
                <a:lnTo>
                  <a:pt x="259" y="146"/>
                </a:lnTo>
                <a:lnTo>
                  <a:pt x="260" y="147"/>
                </a:lnTo>
                <a:lnTo>
                  <a:pt x="260" y="149"/>
                </a:lnTo>
                <a:lnTo>
                  <a:pt x="260" y="150"/>
                </a:lnTo>
                <a:lnTo>
                  <a:pt x="261" y="150"/>
                </a:lnTo>
                <a:lnTo>
                  <a:pt x="261" y="151"/>
                </a:lnTo>
                <a:lnTo>
                  <a:pt x="262" y="151"/>
                </a:lnTo>
                <a:lnTo>
                  <a:pt x="263" y="151"/>
                </a:lnTo>
                <a:lnTo>
                  <a:pt x="264" y="151"/>
                </a:lnTo>
                <a:lnTo>
                  <a:pt x="265" y="151"/>
                </a:lnTo>
                <a:lnTo>
                  <a:pt x="266" y="151"/>
                </a:lnTo>
                <a:lnTo>
                  <a:pt x="266" y="152"/>
                </a:lnTo>
                <a:lnTo>
                  <a:pt x="267" y="153"/>
                </a:lnTo>
                <a:lnTo>
                  <a:pt x="267" y="154"/>
                </a:lnTo>
                <a:lnTo>
                  <a:pt x="267" y="156"/>
                </a:lnTo>
                <a:lnTo>
                  <a:pt x="267" y="157"/>
                </a:lnTo>
                <a:lnTo>
                  <a:pt x="267" y="158"/>
                </a:lnTo>
                <a:lnTo>
                  <a:pt x="267" y="159"/>
                </a:lnTo>
                <a:lnTo>
                  <a:pt x="267" y="160"/>
                </a:lnTo>
                <a:lnTo>
                  <a:pt x="267" y="161"/>
                </a:lnTo>
                <a:lnTo>
                  <a:pt x="267" y="162"/>
                </a:lnTo>
                <a:lnTo>
                  <a:pt x="267" y="163"/>
                </a:lnTo>
                <a:lnTo>
                  <a:pt x="267" y="164"/>
                </a:lnTo>
                <a:lnTo>
                  <a:pt x="267" y="165"/>
                </a:lnTo>
                <a:lnTo>
                  <a:pt x="267" y="166"/>
                </a:lnTo>
                <a:lnTo>
                  <a:pt x="267" y="168"/>
                </a:lnTo>
                <a:lnTo>
                  <a:pt x="267" y="169"/>
                </a:lnTo>
                <a:lnTo>
                  <a:pt x="267" y="170"/>
                </a:lnTo>
                <a:lnTo>
                  <a:pt x="268" y="170"/>
                </a:lnTo>
                <a:lnTo>
                  <a:pt x="269" y="170"/>
                </a:lnTo>
                <a:lnTo>
                  <a:pt x="269" y="171"/>
                </a:lnTo>
                <a:lnTo>
                  <a:pt x="270" y="171"/>
                </a:lnTo>
                <a:lnTo>
                  <a:pt x="270" y="172"/>
                </a:lnTo>
                <a:lnTo>
                  <a:pt x="270" y="173"/>
                </a:lnTo>
                <a:lnTo>
                  <a:pt x="269" y="174"/>
                </a:lnTo>
                <a:lnTo>
                  <a:pt x="269" y="175"/>
                </a:lnTo>
                <a:lnTo>
                  <a:pt x="269" y="176"/>
                </a:lnTo>
                <a:lnTo>
                  <a:pt x="268" y="177"/>
                </a:lnTo>
                <a:lnTo>
                  <a:pt x="267" y="177"/>
                </a:lnTo>
                <a:lnTo>
                  <a:pt x="266" y="177"/>
                </a:lnTo>
                <a:lnTo>
                  <a:pt x="266" y="176"/>
                </a:lnTo>
                <a:lnTo>
                  <a:pt x="265" y="175"/>
                </a:lnTo>
                <a:lnTo>
                  <a:pt x="265" y="174"/>
                </a:lnTo>
                <a:lnTo>
                  <a:pt x="264" y="173"/>
                </a:lnTo>
                <a:lnTo>
                  <a:pt x="263" y="173"/>
                </a:lnTo>
                <a:lnTo>
                  <a:pt x="262" y="172"/>
                </a:lnTo>
                <a:lnTo>
                  <a:pt x="261" y="171"/>
                </a:lnTo>
                <a:lnTo>
                  <a:pt x="261" y="170"/>
                </a:lnTo>
                <a:lnTo>
                  <a:pt x="260" y="170"/>
                </a:lnTo>
                <a:lnTo>
                  <a:pt x="258" y="170"/>
                </a:lnTo>
                <a:lnTo>
                  <a:pt x="257" y="170"/>
                </a:lnTo>
                <a:lnTo>
                  <a:pt x="255" y="170"/>
                </a:lnTo>
                <a:lnTo>
                  <a:pt x="254" y="170"/>
                </a:lnTo>
                <a:lnTo>
                  <a:pt x="254" y="171"/>
                </a:lnTo>
                <a:lnTo>
                  <a:pt x="253" y="171"/>
                </a:lnTo>
                <a:lnTo>
                  <a:pt x="253" y="172"/>
                </a:lnTo>
                <a:lnTo>
                  <a:pt x="252" y="172"/>
                </a:lnTo>
                <a:lnTo>
                  <a:pt x="251" y="171"/>
                </a:lnTo>
                <a:lnTo>
                  <a:pt x="250" y="171"/>
                </a:lnTo>
                <a:lnTo>
                  <a:pt x="250" y="170"/>
                </a:lnTo>
                <a:lnTo>
                  <a:pt x="249" y="170"/>
                </a:lnTo>
                <a:lnTo>
                  <a:pt x="248" y="170"/>
                </a:lnTo>
                <a:lnTo>
                  <a:pt x="247" y="170"/>
                </a:lnTo>
                <a:lnTo>
                  <a:pt x="247" y="169"/>
                </a:lnTo>
                <a:lnTo>
                  <a:pt x="246" y="169"/>
                </a:lnTo>
                <a:lnTo>
                  <a:pt x="245" y="168"/>
                </a:lnTo>
                <a:lnTo>
                  <a:pt x="242" y="166"/>
                </a:lnTo>
                <a:lnTo>
                  <a:pt x="241" y="165"/>
                </a:lnTo>
                <a:lnTo>
                  <a:pt x="240" y="164"/>
                </a:lnTo>
                <a:lnTo>
                  <a:pt x="239" y="164"/>
                </a:lnTo>
                <a:lnTo>
                  <a:pt x="238" y="164"/>
                </a:lnTo>
                <a:lnTo>
                  <a:pt x="237" y="163"/>
                </a:lnTo>
                <a:lnTo>
                  <a:pt x="236" y="163"/>
                </a:lnTo>
                <a:lnTo>
                  <a:pt x="235" y="162"/>
                </a:lnTo>
                <a:lnTo>
                  <a:pt x="235" y="161"/>
                </a:lnTo>
                <a:lnTo>
                  <a:pt x="234" y="160"/>
                </a:lnTo>
                <a:lnTo>
                  <a:pt x="232" y="158"/>
                </a:lnTo>
                <a:lnTo>
                  <a:pt x="231" y="158"/>
                </a:lnTo>
                <a:lnTo>
                  <a:pt x="230" y="157"/>
                </a:lnTo>
                <a:lnTo>
                  <a:pt x="229" y="157"/>
                </a:lnTo>
                <a:lnTo>
                  <a:pt x="229" y="155"/>
                </a:lnTo>
                <a:lnTo>
                  <a:pt x="228" y="155"/>
                </a:lnTo>
                <a:lnTo>
                  <a:pt x="228" y="154"/>
                </a:lnTo>
                <a:lnTo>
                  <a:pt x="227" y="154"/>
                </a:lnTo>
                <a:lnTo>
                  <a:pt x="227" y="153"/>
                </a:lnTo>
                <a:lnTo>
                  <a:pt x="225" y="151"/>
                </a:lnTo>
                <a:lnTo>
                  <a:pt x="224" y="151"/>
                </a:lnTo>
                <a:lnTo>
                  <a:pt x="224" y="150"/>
                </a:lnTo>
                <a:lnTo>
                  <a:pt x="224" y="149"/>
                </a:lnTo>
                <a:lnTo>
                  <a:pt x="224" y="150"/>
                </a:lnTo>
                <a:lnTo>
                  <a:pt x="223" y="150"/>
                </a:lnTo>
                <a:lnTo>
                  <a:pt x="223" y="149"/>
                </a:lnTo>
                <a:lnTo>
                  <a:pt x="223" y="148"/>
                </a:lnTo>
                <a:lnTo>
                  <a:pt x="223" y="147"/>
                </a:lnTo>
                <a:lnTo>
                  <a:pt x="223" y="146"/>
                </a:lnTo>
                <a:lnTo>
                  <a:pt x="223" y="145"/>
                </a:lnTo>
                <a:lnTo>
                  <a:pt x="222" y="145"/>
                </a:lnTo>
                <a:lnTo>
                  <a:pt x="222" y="144"/>
                </a:lnTo>
                <a:lnTo>
                  <a:pt x="221" y="144"/>
                </a:lnTo>
                <a:lnTo>
                  <a:pt x="222" y="143"/>
                </a:lnTo>
                <a:lnTo>
                  <a:pt x="221" y="143"/>
                </a:lnTo>
                <a:lnTo>
                  <a:pt x="220" y="140"/>
                </a:lnTo>
                <a:lnTo>
                  <a:pt x="220" y="139"/>
                </a:lnTo>
                <a:lnTo>
                  <a:pt x="219" y="137"/>
                </a:lnTo>
                <a:lnTo>
                  <a:pt x="218" y="136"/>
                </a:lnTo>
                <a:lnTo>
                  <a:pt x="217" y="134"/>
                </a:lnTo>
                <a:lnTo>
                  <a:pt x="216" y="131"/>
                </a:lnTo>
                <a:lnTo>
                  <a:pt x="216" y="130"/>
                </a:lnTo>
                <a:lnTo>
                  <a:pt x="215" y="130"/>
                </a:lnTo>
                <a:lnTo>
                  <a:pt x="215" y="129"/>
                </a:lnTo>
                <a:lnTo>
                  <a:pt x="214" y="128"/>
                </a:lnTo>
                <a:lnTo>
                  <a:pt x="213" y="127"/>
                </a:lnTo>
                <a:lnTo>
                  <a:pt x="211" y="125"/>
                </a:lnTo>
                <a:lnTo>
                  <a:pt x="210" y="125"/>
                </a:lnTo>
                <a:lnTo>
                  <a:pt x="210" y="124"/>
                </a:lnTo>
                <a:lnTo>
                  <a:pt x="210" y="123"/>
                </a:lnTo>
                <a:lnTo>
                  <a:pt x="209" y="122"/>
                </a:lnTo>
                <a:lnTo>
                  <a:pt x="208" y="122"/>
                </a:lnTo>
                <a:lnTo>
                  <a:pt x="208" y="121"/>
                </a:lnTo>
                <a:lnTo>
                  <a:pt x="207" y="121"/>
                </a:lnTo>
                <a:lnTo>
                  <a:pt x="205" y="119"/>
                </a:lnTo>
                <a:lnTo>
                  <a:pt x="204" y="119"/>
                </a:lnTo>
                <a:lnTo>
                  <a:pt x="202" y="119"/>
                </a:lnTo>
                <a:lnTo>
                  <a:pt x="201" y="119"/>
                </a:lnTo>
                <a:lnTo>
                  <a:pt x="198" y="119"/>
                </a:lnTo>
                <a:lnTo>
                  <a:pt x="197" y="118"/>
                </a:lnTo>
                <a:lnTo>
                  <a:pt x="194" y="118"/>
                </a:lnTo>
                <a:lnTo>
                  <a:pt x="193" y="118"/>
                </a:lnTo>
                <a:lnTo>
                  <a:pt x="192" y="117"/>
                </a:lnTo>
                <a:lnTo>
                  <a:pt x="191" y="117"/>
                </a:lnTo>
                <a:lnTo>
                  <a:pt x="191" y="116"/>
                </a:lnTo>
                <a:lnTo>
                  <a:pt x="190" y="116"/>
                </a:lnTo>
                <a:lnTo>
                  <a:pt x="189" y="117"/>
                </a:lnTo>
                <a:lnTo>
                  <a:pt x="188" y="117"/>
                </a:lnTo>
                <a:lnTo>
                  <a:pt x="188" y="116"/>
                </a:lnTo>
                <a:lnTo>
                  <a:pt x="187" y="116"/>
                </a:lnTo>
                <a:lnTo>
                  <a:pt x="186" y="117"/>
                </a:lnTo>
                <a:lnTo>
                  <a:pt x="185" y="117"/>
                </a:lnTo>
                <a:lnTo>
                  <a:pt x="184" y="118"/>
                </a:lnTo>
                <a:lnTo>
                  <a:pt x="184" y="117"/>
                </a:lnTo>
                <a:lnTo>
                  <a:pt x="183" y="117"/>
                </a:lnTo>
                <a:lnTo>
                  <a:pt x="184" y="117"/>
                </a:lnTo>
                <a:lnTo>
                  <a:pt x="184" y="118"/>
                </a:lnTo>
                <a:lnTo>
                  <a:pt x="185" y="118"/>
                </a:lnTo>
                <a:lnTo>
                  <a:pt x="185" y="117"/>
                </a:lnTo>
                <a:lnTo>
                  <a:pt x="186" y="117"/>
                </a:lnTo>
                <a:lnTo>
                  <a:pt x="187" y="116"/>
                </a:lnTo>
                <a:lnTo>
                  <a:pt x="187" y="117"/>
                </a:lnTo>
                <a:lnTo>
                  <a:pt x="186" y="118"/>
                </a:lnTo>
                <a:lnTo>
                  <a:pt x="185" y="118"/>
                </a:lnTo>
                <a:lnTo>
                  <a:pt x="185" y="119"/>
                </a:lnTo>
                <a:lnTo>
                  <a:pt x="184" y="119"/>
                </a:lnTo>
                <a:lnTo>
                  <a:pt x="183" y="119"/>
                </a:lnTo>
                <a:lnTo>
                  <a:pt x="182" y="120"/>
                </a:lnTo>
                <a:lnTo>
                  <a:pt x="181" y="120"/>
                </a:lnTo>
                <a:lnTo>
                  <a:pt x="181" y="121"/>
                </a:lnTo>
                <a:lnTo>
                  <a:pt x="179" y="122"/>
                </a:lnTo>
                <a:lnTo>
                  <a:pt x="179" y="123"/>
                </a:lnTo>
                <a:lnTo>
                  <a:pt x="179" y="124"/>
                </a:lnTo>
                <a:lnTo>
                  <a:pt x="179" y="125"/>
                </a:lnTo>
                <a:lnTo>
                  <a:pt x="178" y="126"/>
                </a:lnTo>
                <a:lnTo>
                  <a:pt x="177" y="126"/>
                </a:lnTo>
                <a:lnTo>
                  <a:pt x="177" y="127"/>
                </a:lnTo>
                <a:lnTo>
                  <a:pt x="176" y="128"/>
                </a:lnTo>
                <a:lnTo>
                  <a:pt x="175" y="128"/>
                </a:lnTo>
                <a:lnTo>
                  <a:pt x="174" y="129"/>
                </a:lnTo>
                <a:lnTo>
                  <a:pt x="173" y="129"/>
                </a:lnTo>
                <a:lnTo>
                  <a:pt x="174" y="129"/>
                </a:lnTo>
                <a:lnTo>
                  <a:pt x="174" y="130"/>
                </a:lnTo>
                <a:lnTo>
                  <a:pt x="173" y="130"/>
                </a:lnTo>
                <a:lnTo>
                  <a:pt x="173" y="131"/>
                </a:lnTo>
                <a:lnTo>
                  <a:pt x="172" y="132"/>
                </a:lnTo>
                <a:lnTo>
                  <a:pt x="171" y="132"/>
                </a:lnTo>
                <a:lnTo>
                  <a:pt x="170" y="132"/>
                </a:lnTo>
                <a:lnTo>
                  <a:pt x="169" y="132"/>
                </a:lnTo>
                <a:lnTo>
                  <a:pt x="168" y="132"/>
                </a:lnTo>
                <a:lnTo>
                  <a:pt x="167" y="132"/>
                </a:lnTo>
                <a:lnTo>
                  <a:pt x="164" y="132"/>
                </a:lnTo>
                <a:lnTo>
                  <a:pt x="160" y="132"/>
                </a:lnTo>
                <a:lnTo>
                  <a:pt x="158" y="132"/>
                </a:lnTo>
                <a:lnTo>
                  <a:pt x="157" y="132"/>
                </a:lnTo>
                <a:lnTo>
                  <a:pt x="156" y="132"/>
                </a:lnTo>
                <a:lnTo>
                  <a:pt x="155" y="132"/>
                </a:lnTo>
                <a:lnTo>
                  <a:pt x="154" y="132"/>
                </a:lnTo>
                <a:lnTo>
                  <a:pt x="153" y="132"/>
                </a:lnTo>
                <a:lnTo>
                  <a:pt x="152" y="132"/>
                </a:lnTo>
                <a:lnTo>
                  <a:pt x="151" y="132"/>
                </a:lnTo>
                <a:lnTo>
                  <a:pt x="150" y="132"/>
                </a:lnTo>
                <a:lnTo>
                  <a:pt x="149" y="132"/>
                </a:lnTo>
                <a:lnTo>
                  <a:pt x="148" y="132"/>
                </a:lnTo>
                <a:lnTo>
                  <a:pt x="148" y="133"/>
                </a:lnTo>
                <a:lnTo>
                  <a:pt x="147" y="133"/>
                </a:lnTo>
                <a:lnTo>
                  <a:pt x="147" y="132"/>
                </a:lnTo>
                <a:lnTo>
                  <a:pt x="146" y="132"/>
                </a:lnTo>
                <a:lnTo>
                  <a:pt x="145" y="132"/>
                </a:lnTo>
                <a:lnTo>
                  <a:pt x="144" y="132"/>
                </a:lnTo>
                <a:lnTo>
                  <a:pt x="143" y="132"/>
                </a:lnTo>
                <a:lnTo>
                  <a:pt x="142" y="132"/>
                </a:lnTo>
                <a:lnTo>
                  <a:pt x="142" y="133"/>
                </a:lnTo>
                <a:lnTo>
                  <a:pt x="143" y="133"/>
                </a:lnTo>
                <a:lnTo>
                  <a:pt x="143" y="132"/>
                </a:lnTo>
                <a:lnTo>
                  <a:pt x="144" y="132"/>
                </a:lnTo>
                <a:lnTo>
                  <a:pt x="145" y="132"/>
                </a:lnTo>
                <a:lnTo>
                  <a:pt x="144" y="132"/>
                </a:lnTo>
                <a:lnTo>
                  <a:pt x="143" y="133"/>
                </a:lnTo>
                <a:lnTo>
                  <a:pt x="142" y="133"/>
                </a:lnTo>
                <a:lnTo>
                  <a:pt x="141" y="133"/>
                </a:lnTo>
                <a:lnTo>
                  <a:pt x="140" y="133"/>
                </a:lnTo>
                <a:lnTo>
                  <a:pt x="139" y="134"/>
                </a:lnTo>
                <a:lnTo>
                  <a:pt x="138" y="134"/>
                </a:lnTo>
                <a:lnTo>
                  <a:pt x="137" y="135"/>
                </a:lnTo>
                <a:lnTo>
                  <a:pt x="137" y="136"/>
                </a:lnTo>
                <a:lnTo>
                  <a:pt x="136" y="136"/>
                </a:lnTo>
                <a:lnTo>
                  <a:pt x="136" y="137"/>
                </a:lnTo>
                <a:lnTo>
                  <a:pt x="136" y="138"/>
                </a:lnTo>
                <a:lnTo>
                  <a:pt x="135" y="138"/>
                </a:lnTo>
                <a:lnTo>
                  <a:pt x="134" y="139"/>
                </a:lnTo>
                <a:lnTo>
                  <a:pt x="133" y="139"/>
                </a:lnTo>
                <a:lnTo>
                  <a:pt x="133" y="140"/>
                </a:lnTo>
                <a:lnTo>
                  <a:pt x="132" y="140"/>
                </a:lnTo>
                <a:lnTo>
                  <a:pt x="131" y="141"/>
                </a:lnTo>
                <a:lnTo>
                  <a:pt x="130" y="141"/>
                </a:lnTo>
                <a:lnTo>
                  <a:pt x="129" y="142"/>
                </a:lnTo>
                <a:lnTo>
                  <a:pt x="129" y="143"/>
                </a:lnTo>
                <a:lnTo>
                  <a:pt x="128" y="143"/>
                </a:lnTo>
                <a:lnTo>
                  <a:pt x="128" y="144"/>
                </a:lnTo>
                <a:lnTo>
                  <a:pt x="127" y="144"/>
                </a:lnTo>
                <a:lnTo>
                  <a:pt x="126" y="144"/>
                </a:lnTo>
                <a:lnTo>
                  <a:pt x="126" y="145"/>
                </a:lnTo>
                <a:lnTo>
                  <a:pt x="125" y="145"/>
                </a:lnTo>
                <a:lnTo>
                  <a:pt x="125" y="146"/>
                </a:lnTo>
                <a:lnTo>
                  <a:pt x="124" y="146"/>
                </a:lnTo>
                <a:lnTo>
                  <a:pt x="124" y="147"/>
                </a:lnTo>
                <a:lnTo>
                  <a:pt x="123" y="147"/>
                </a:lnTo>
                <a:lnTo>
                  <a:pt x="122" y="147"/>
                </a:lnTo>
                <a:lnTo>
                  <a:pt x="120" y="147"/>
                </a:lnTo>
                <a:lnTo>
                  <a:pt x="118" y="147"/>
                </a:lnTo>
                <a:lnTo>
                  <a:pt x="117" y="146"/>
                </a:lnTo>
                <a:lnTo>
                  <a:pt x="116" y="146"/>
                </a:lnTo>
                <a:lnTo>
                  <a:pt x="115" y="146"/>
                </a:lnTo>
                <a:lnTo>
                  <a:pt x="113" y="146"/>
                </a:lnTo>
                <a:lnTo>
                  <a:pt x="113" y="147"/>
                </a:lnTo>
                <a:lnTo>
                  <a:pt x="112" y="147"/>
                </a:lnTo>
                <a:lnTo>
                  <a:pt x="111" y="147"/>
                </a:lnTo>
                <a:lnTo>
                  <a:pt x="111" y="148"/>
                </a:lnTo>
                <a:lnTo>
                  <a:pt x="110" y="148"/>
                </a:lnTo>
                <a:lnTo>
                  <a:pt x="110" y="149"/>
                </a:lnTo>
                <a:lnTo>
                  <a:pt x="109" y="149"/>
                </a:lnTo>
                <a:lnTo>
                  <a:pt x="108" y="149"/>
                </a:lnTo>
                <a:lnTo>
                  <a:pt x="107" y="150"/>
                </a:lnTo>
                <a:lnTo>
                  <a:pt x="106" y="150"/>
                </a:lnTo>
                <a:lnTo>
                  <a:pt x="105" y="150"/>
                </a:lnTo>
                <a:lnTo>
                  <a:pt x="105" y="151"/>
                </a:lnTo>
                <a:lnTo>
                  <a:pt x="106" y="151"/>
                </a:lnTo>
                <a:lnTo>
                  <a:pt x="105" y="151"/>
                </a:lnTo>
                <a:lnTo>
                  <a:pt x="104" y="151"/>
                </a:lnTo>
                <a:lnTo>
                  <a:pt x="104" y="152"/>
                </a:lnTo>
                <a:lnTo>
                  <a:pt x="103" y="153"/>
                </a:lnTo>
                <a:lnTo>
                  <a:pt x="102" y="154"/>
                </a:lnTo>
                <a:lnTo>
                  <a:pt x="101" y="155"/>
                </a:lnTo>
                <a:lnTo>
                  <a:pt x="99" y="156"/>
                </a:lnTo>
                <a:lnTo>
                  <a:pt x="98" y="156"/>
                </a:lnTo>
                <a:lnTo>
                  <a:pt x="97" y="156"/>
                </a:lnTo>
                <a:lnTo>
                  <a:pt x="96" y="157"/>
                </a:lnTo>
                <a:lnTo>
                  <a:pt x="95" y="157"/>
                </a:lnTo>
                <a:lnTo>
                  <a:pt x="94" y="157"/>
                </a:lnTo>
                <a:lnTo>
                  <a:pt x="93" y="157"/>
                </a:lnTo>
                <a:lnTo>
                  <a:pt x="92" y="157"/>
                </a:lnTo>
                <a:lnTo>
                  <a:pt x="92" y="158"/>
                </a:lnTo>
                <a:lnTo>
                  <a:pt x="92" y="159"/>
                </a:lnTo>
                <a:lnTo>
                  <a:pt x="91" y="159"/>
                </a:lnTo>
                <a:lnTo>
                  <a:pt x="91" y="158"/>
                </a:lnTo>
                <a:lnTo>
                  <a:pt x="90" y="158"/>
                </a:lnTo>
                <a:lnTo>
                  <a:pt x="89" y="158"/>
                </a:lnTo>
                <a:lnTo>
                  <a:pt x="88" y="158"/>
                </a:lnTo>
                <a:lnTo>
                  <a:pt x="87" y="158"/>
                </a:lnTo>
                <a:lnTo>
                  <a:pt x="86" y="158"/>
                </a:lnTo>
                <a:lnTo>
                  <a:pt x="85" y="158"/>
                </a:lnTo>
                <a:lnTo>
                  <a:pt x="85" y="159"/>
                </a:lnTo>
                <a:lnTo>
                  <a:pt x="84" y="159"/>
                </a:lnTo>
                <a:lnTo>
                  <a:pt x="83" y="159"/>
                </a:lnTo>
                <a:lnTo>
                  <a:pt x="82" y="159"/>
                </a:lnTo>
                <a:lnTo>
                  <a:pt x="81" y="159"/>
                </a:lnTo>
                <a:lnTo>
                  <a:pt x="80" y="159"/>
                </a:lnTo>
                <a:lnTo>
                  <a:pt x="79" y="159"/>
                </a:lnTo>
                <a:lnTo>
                  <a:pt x="79" y="158"/>
                </a:lnTo>
                <a:lnTo>
                  <a:pt x="78" y="158"/>
                </a:lnTo>
                <a:lnTo>
                  <a:pt x="78" y="157"/>
                </a:lnTo>
                <a:lnTo>
                  <a:pt x="77" y="157"/>
                </a:lnTo>
                <a:lnTo>
                  <a:pt x="76" y="157"/>
                </a:lnTo>
                <a:lnTo>
                  <a:pt x="76" y="156"/>
                </a:lnTo>
                <a:lnTo>
                  <a:pt x="76" y="155"/>
                </a:lnTo>
                <a:lnTo>
                  <a:pt x="75" y="155"/>
                </a:lnTo>
                <a:lnTo>
                  <a:pt x="75" y="154"/>
                </a:lnTo>
                <a:lnTo>
                  <a:pt x="75" y="153"/>
                </a:lnTo>
                <a:lnTo>
                  <a:pt x="75" y="152"/>
                </a:lnTo>
                <a:lnTo>
                  <a:pt x="75" y="151"/>
                </a:lnTo>
                <a:lnTo>
                  <a:pt x="75" y="150"/>
                </a:lnTo>
                <a:lnTo>
                  <a:pt x="75" y="149"/>
                </a:lnTo>
                <a:lnTo>
                  <a:pt x="75" y="148"/>
                </a:lnTo>
                <a:lnTo>
                  <a:pt x="75" y="147"/>
                </a:lnTo>
                <a:lnTo>
                  <a:pt x="75" y="146"/>
                </a:lnTo>
                <a:lnTo>
                  <a:pt x="74" y="146"/>
                </a:lnTo>
                <a:lnTo>
                  <a:pt x="74" y="145"/>
                </a:lnTo>
                <a:lnTo>
                  <a:pt x="74" y="144"/>
                </a:lnTo>
                <a:lnTo>
                  <a:pt x="75" y="144"/>
                </a:lnTo>
                <a:lnTo>
                  <a:pt x="76" y="144"/>
                </a:lnTo>
                <a:lnTo>
                  <a:pt x="77" y="142"/>
                </a:lnTo>
                <a:lnTo>
                  <a:pt x="77" y="141"/>
                </a:lnTo>
                <a:lnTo>
                  <a:pt x="76" y="141"/>
                </a:lnTo>
                <a:lnTo>
                  <a:pt x="76" y="140"/>
                </a:lnTo>
                <a:lnTo>
                  <a:pt x="77" y="140"/>
                </a:lnTo>
                <a:lnTo>
                  <a:pt x="77" y="139"/>
                </a:lnTo>
                <a:lnTo>
                  <a:pt x="76" y="139"/>
                </a:lnTo>
                <a:lnTo>
                  <a:pt x="76" y="138"/>
                </a:lnTo>
                <a:lnTo>
                  <a:pt x="75" y="137"/>
                </a:lnTo>
                <a:lnTo>
                  <a:pt x="75" y="136"/>
                </a:lnTo>
                <a:lnTo>
                  <a:pt x="76" y="136"/>
                </a:lnTo>
                <a:lnTo>
                  <a:pt x="76" y="135"/>
                </a:lnTo>
                <a:lnTo>
                  <a:pt x="76" y="134"/>
                </a:lnTo>
                <a:lnTo>
                  <a:pt x="76" y="133"/>
                </a:lnTo>
                <a:lnTo>
                  <a:pt x="76" y="132"/>
                </a:lnTo>
                <a:lnTo>
                  <a:pt x="75" y="132"/>
                </a:lnTo>
                <a:lnTo>
                  <a:pt x="75" y="131"/>
                </a:lnTo>
                <a:lnTo>
                  <a:pt x="75" y="130"/>
                </a:lnTo>
                <a:lnTo>
                  <a:pt x="75" y="129"/>
                </a:lnTo>
                <a:lnTo>
                  <a:pt x="75" y="128"/>
                </a:lnTo>
                <a:lnTo>
                  <a:pt x="75" y="127"/>
                </a:lnTo>
                <a:lnTo>
                  <a:pt x="75" y="126"/>
                </a:lnTo>
                <a:lnTo>
                  <a:pt x="75" y="125"/>
                </a:lnTo>
                <a:lnTo>
                  <a:pt x="74" y="125"/>
                </a:lnTo>
                <a:lnTo>
                  <a:pt x="75" y="125"/>
                </a:lnTo>
                <a:lnTo>
                  <a:pt x="75" y="124"/>
                </a:lnTo>
                <a:lnTo>
                  <a:pt x="74" y="123"/>
                </a:lnTo>
                <a:lnTo>
                  <a:pt x="74" y="122"/>
                </a:lnTo>
                <a:lnTo>
                  <a:pt x="74" y="121"/>
                </a:lnTo>
                <a:lnTo>
                  <a:pt x="74" y="120"/>
                </a:lnTo>
                <a:lnTo>
                  <a:pt x="73" y="119"/>
                </a:lnTo>
                <a:lnTo>
                  <a:pt x="74" y="119"/>
                </a:lnTo>
                <a:lnTo>
                  <a:pt x="73" y="118"/>
                </a:lnTo>
                <a:lnTo>
                  <a:pt x="73" y="117"/>
                </a:lnTo>
                <a:lnTo>
                  <a:pt x="73" y="116"/>
                </a:lnTo>
                <a:lnTo>
                  <a:pt x="73" y="115"/>
                </a:lnTo>
                <a:lnTo>
                  <a:pt x="72" y="114"/>
                </a:lnTo>
                <a:lnTo>
                  <a:pt x="72" y="113"/>
                </a:lnTo>
                <a:lnTo>
                  <a:pt x="72" y="112"/>
                </a:lnTo>
                <a:lnTo>
                  <a:pt x="71" y="112"/>
                </a:lnTo>
                <a:lnTo>
                  <a:pt x="71" y="111"/>
                </a:lnTo>
                <a:lnTo>
                  <a:pt x="72" y="111"/>
                </a:lnTo>
                <a:lnTo>
                  <a:pt x="71" y="111"/>
                </a:lnTo>
                <a:lnTo>
                  <a:pt x="71" y="110"/>
                </a:lnTo>
                <a:lnTo>
                  <a:pt x="72" y="110"/>
                </a:lnTo>
                <a:lnTo>
                  <a:pt x="72" y="109"/>
                </a:lnTo>
                <a:lnTo>
                  <a:pt x="72" y="108"/>
                </a:lnTo>
                <a:lnTo>
                  <a:pt x="72" y="107"/>
                </a:lnTo>
                <a:lnTo>
                  <a:pt x="72" y="106"/>
                </a:lnTo>
                <a:lnTo>
                  <a:pt x="71" y="106"/>
                </a:lnTo>
                <a:lnTo>
                  <a:pt x="70" y="106"/>
                </a:lnTo>
                <a:lnTo>
                  <a:pt x="70" y="105"/>
                </a:lnTo>
                <a:lnTo>
                  <a:pt x="69" y="105"/>
                </a:lnTo>
                <a:lnTo>
                  <a:pt x="69" y="104"/>
                </a:lnTo>
                <a:lnTo>
                  <a:pt x="69" y="103"/>
                </a:lnTo>
                <a:lnTo>
                  <a:pt x="69" y="102"/>
                </a:lnTo>
                <a:lnTo>
                  <a:pt x="68" y="102"/>
                </a:lnTo>
                <a:lnTo>
                  <a:pt x="68" y="101"/>
                </a:lnTo>
                <a:lnTo>
                  <a:pt x="67" y="101"/>
                </a:lnTo>
                <a:lnTo>
                  <a:pt x="67" y="100"/>
                </a:lnTo>
                <a:lnTo>
                  <a:pt x="66" y="100"/>
                </a:lnTo>
                <a:lnTo>
                  <a:pt x="66" y="99"/>
                </a:lnTo>
                <a:lnTo>
                  <a:pt x="65" y="98"/>
                </a:lnTo>
                <a:lnTo>
                  <a:pt x="64" y="98"/>
                </a:lnTo>
                <a:lnTo>
                  <a:pt x="63" y="97"/>
                </a:lnTo>
                <a:lnTo>
                  <a:pt x="63" y="96"/>
                </a:lnTo>
                <a:lnTo>
                  <a:pt x="63" y="95"/>
                </a:lnTo>
                <a:lnTo>
                  <a:pt x="62" y="95"/>
                </a:lnTo>
                <a:lnTo>
                  <a:pt x="62" y="94"/>
                </a:lnTo>
                <a:lnTo>
                  <a:pt x="61" y="94"/>
                </a:lnTo>
                <a:lnTo>
                  <a:pt x="61" y="93"/>
                </a:lnTo>
                <a:lnTo>
                  <a:pt x="60" y="93"/>
                </a:lnTo>
                <a:lnTo>
                  <a:pt x="60" y="92"/>
                </a:lnTo>
                <a:lnTo>
                  <a:pt x="59" y="92"/>
                </a:lnTo>
                <a:lnTo>
                  <a:pt x="59" y="91"/>
                </a:lnTo>
                <a:lnTo>
                  <a:pt x="58" y="91"/>
                </a:lnTo>
                <a:lnTo>
                  <a:pt x="58" y="90"/>
                </a:lnTo>
                <a:lnTo>
                  <a:pt x="57" y="90"/>
                </a:lnTo>
                <a:lnTo>
                  <a:pt x="57" y="89"/>
                </a:lnTo>
                <a:lnTo>
                  <a:pt x="57" y="88"/>
                </a:lnTo>
                <a:lnTo>
                  <a:pt x="56" y="88"/>
                </a:lnTo>
                <a:lnTo>
                  <a:pt x="56" y="87"/>
                </a:lnTo>
                <a:lnTo>
                  <a:pt x="55" y="87"/>
                </a:lnTo>
                <a:lnTo>
                  <a:pt x="54" y="87"/>
                </a:lnTo>
                <a:lnTo>
                  <a:pt x="54" y="86"/>
                </a:lnTo>
                <a:lnTo>
                  <a:pt x="53" y="85"/>
                </a:lnTo>
                <a:lnTo>
                  <a:pt x="53" y="84"/>
                </a:lnTo>
                <a:lnTo>
                  <a:pt x="52" y="84"/>
                </a:lnTo>
                <a:lnTo>
                  <a:pt x="52" y="83"/>
                </a:lnTo>
                <a:lnTo>
                  <a:pt x="51" y="83"/>
                </a:lnTo>
                <a:lnTo>
                  <a:pt x="51" y="82"/>
                </a:lnTo>
                <a:lnTo>
                  <a:pt x="50" y="81"/>
                </a:lnTo>
                <a:lnTo>
                  <a:pt x="50" y="80"/>
                </a:lnTo>
                <a:lnTo>
                  <a:pt x="51" y="79"/>
                </a:lnTo>
                <a:lnTo>
                  <a:pt x="51" y="78"/>
                </a:lnTo>
                <a:lnTo>
                  <a:pt x="50" y="78"/>
                </a:lnTo>
                <a:lnTo>
                  <a:pt x="50" y="77"/>
                </a:lnTo>
                <a:lnTo>
                  <a:pt x="49" y="77"/>
                </a:lnTo>
                <a:lnTo>
                  <a:pt x="49" y="76"/>
                </a:lnTo>
                <a:lnTo>
                  <a:pt x="48" y="76"/>
                </a:lnTo>
                <a:lnTo>
                  <a:pt x="48" y="75"/>
                </a:lnTo>
                <a:lnTo>
                  <a:pt x="47" y="75"/>
                </a:lnTo>
                <a:lnTo>
                  <a:pt x="47" y="74"/>
                </a:lnTo>
                <a:lnTo>
                  <a:pt x="46" y="74"/>
                </a:lnTo>
                <a:lnTo>
                  <a:pt x="46" y="73"/>
                </a:lnTo>
                <a:lnTo>
                  <a:pt x="45" y="73"/>
                </a:lnTo>
                <a:lnTo>
                  <a:pt x="45" y="72"/>
                </a:lnTo>
                <a:lnTo>
                  <a:pt x="44" y="72"/>
                </a:lnTo>
                <a:lnTo>
                  <a:pt x="44" y="71"/>
                </a:lnTo>
                <a:lnTo>
                  <a:pt x="44" y="70"/>
                </a:lnTo>
                <a:lnTo>
                  <a:pt x="43" y="70"/>
                </a:lnTo>
                <a:lnTo>
                  <a:pt x="43" y="69"/>
                </a:lnTo>
                <a:lnTo>
                  <a:pt x="42" y="69"/>
                </a:lnTo>
                <a:lnTo>
                  <a:pt x="42" y="68"/>
                </a:lnTo>
                <a:lnTo>
                  <a:pt x="41" y="68"/>
                </a:lnTo>
                <a:lnTo>
                  <a:pt x="41" y="67"/>
                </a:lnTo>
                <a:lnTo>
                  <a:pt x="40" y="66"/>
                </a:lnTo>
                <a:lnTo>
                  <a:pt x="40" y="65"/>
                </a:lnTo>
                <a:lnTo>
                  <a:pt x="40" y="64"/>
                </a:lnTo>
                <a:lnTo>
                  <a:pt x="39" y="63"/>
                </a:lnTo>
                <a:lnTo>
                  <a:pt x="39" y="62"/>
                </a:lnTo>
                <a:lnTo>
                  <a:pt x="39" y="61"/>
                </a:lnTo>
                <a:lnTo>
                  <a:pt x="40" y="61"/>
                </a:lnTo>
                <a:lnTo>
                  <a:pt x="41" y="61"/>
                </a:lnTo>
                <a:lnTo>
                  <a:pt x="41" y="60"/>
                </a:lnTo>
                <a:lnTo>
                  <a:pt x="40" y="60"/>
                </a:lnTo>
                <a:lnTo>
                  <a:pt x="40" y="59"/>
                </a:lnTo>
                <a:lnTo>
                  <a:pt x="39" y="59"/>
                </a:lnTo>
                <a:lnTo>
                  <a:pt x="39" y="58"/>
                </a:lnTo>
                <a:lnTo>
                  <a:pt x="38" y="58"/>
                </a:lnTo>
                <a:lnTo>
                  <a:pt x="38" y="57"/>
                </a:lnTo>
                <a:lnTo>
                  <a:pt x="37" y="57"/>
                </a:lnTo>
                <a:lnTo>
                  <a:pt x="36" y="57"/>
                </a:lnTo>
                <a:lnTo>
                  <a:pt x="36" y="56"/>
                </a:lnTo>
                <a:lnTo>
                  <a:pt x="35" y="56"/>
                </a:lnTo>
                <a:lnTo>
                  <a:pt x="35" y="55"/>
                </a:lnTo>
                <a:lnTo>
                  <a:pt x="34" y="55"/>
                </a:lnTo>
                <a:lnTo>
                  <a:pt x="33" y="55"/>
                </a:lnTo>
                <a:lnTo>
                  <a:pt x="32" y="55"/>
                </a:lnTo>
                <a:lnTo>
                  <a:pt x="31" y="55"/>
                </a:lnTo>
                <a:lnTo>
                  <a:pt x="30" y="55"/>
                </a:lnTo>
                <a:lnTo>
                  <a:pt x="30" y="54"/>
                </a:lnTo>
                <a:lnTo>
                  <a:pt x="29" y="54"/>
                </a:lnTo>
                <a:lnTo>
                  <a:pt x="28" y="54"/>
                </a:lnTo>
                <a:lnTo>
                  <a:pt x="28" y="53"/>
                </a:lnTo>
                <a:lnTo>
                  <a:pt x="27" y="53"/>
                </a:lnTo>
                <a:lnTo>
                  <a:pt x="26" y="53"/>
                </a:lnTo>
                <a:lnTo>
                  <a:pt x="26" y="52"/>
                </a:lnTo>
                <a:lnTo>
                  <a:pt x="25" y="52"/>
                </a:lnTo>
                <a:lnTo>
                  <a:pt x="25" y="53"/>
                </a:lnTo>
                <a:lnTo>
                  <a:pt x="24" y="53"/>
                </a:lnTo>
                <a:lnTo>
                  <a:pt x="24" y="54"/>
                </a:lnTo>
                <a:lnTo>
                  <a:pt x="23" y="54"/>
                </a:lnTo>
                <a:lnTo>
                  <a:pt x="22" y="54"/>
                </a:lnTo>
                <a:lnTo>
                  <a:pt x="21" y="54"/>
                </a:lnTo>
                <a:lnTo>
                  <a:pt x="20" y="54"/>
                </a:lnTo>
                <a:lnTo>
                  <a:pt x="19" y="54"/>
                </a:lnTo>
                <a:lnTo>
                  <a:pt x="18" y="54"/>
                </a:lnTo>
                <a:lnTo>
                  <a:pt x="18" y="55"/>
                </a:lnTo>
                <a:lnTo>
                  <a:pt x="17" y="55"/>
                </a:lnTo>
                <a:lnTo>
                  <a:pt x="16" y="55"/>
                </a:lnTo>
                <a:lnTo>
                  <a:pt x="15" y="55"/>
                </a:lnTo>
                <a:lnTo>
                  <a:pt x="14" y="54"/>
                </a:lnTo>
                <a:lnTo>
                  <a:pt x="13" y="54"/>
                </a:lnTo>
                <a:lnTo>
                  <a:pt x="13" y="53"/>
                </a:lnTo>
                <a:lnTo>
                  <a:pt x="13" y="51"/>
                </a:lnTo>
                <a:lnTo>
                  <a:pt x="12" y="49"/>
                </a:lnTo>
                <a:lnTo>
                  <a:pt x="11" y="48"/>
                </a:lnTo>
                <a:lnTo>
                  <a:pt x="10" y="48"/>
                </a:lnTo>
                <a:lnTo>
                  <a:pt x="10" y="47"/>
                </a:lnTo>
                <a:lnTo>
                  <a:pt x="10" y="46"/>
                </a:lnTo>
                <a:lnTo>
                  <a:pt x="8" y="43"/>
                </a:lnTo>
                <a:lnTo>
                  <a:pt x="7" y="42"/>
                </a:lnTo>
                <a:lnTo>
                  <a:pt x="6" y="41"/>
                </a:lnTo>
                <a:lnTo>
                  <a:pt x="6" y="40"/>
                </a:lnTo>
                <a:lnTo>
                  <a:pt x="5" y="40"/>
                </a:lnTo>
                <a:lnTo>
                  <a:pt x="4" y="39"/>
                </a:lnTo>
                <a:lnTo>
                  <a:pt x="3" y="37"/>
                </a:lnTo>
                <a:lnTo>
                  <a:pt x="2" y="36"/>
                </a:lnTo>
                <a:lnTo>
                  <a:pt x="1" y="36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1" y="32"/>
                </a:lnTo>
                <a:lnTo>
                  <a:pt x="1" y="31"/>
                </a:lnTo>
                <a:lnTo>
                  <a:pt x="2" y="29"/>
                </a:lnTo>
                <a:lnTo>
                  <a:pt x="3" y="28"/>
                </a:lnTo>
                <a:lnTo>
                  <a:pt x="4" y="28"/>
                </a:lnTo>
                <a:lnTo>
                  <a:pt x="5" y="29"/>
                </a:lnTo>
                <a:lnTo>
                  <a:pt x="6" y="29"/>
                </a:lnTo>
                <a:lnTo>
                  <a:pt x="7" y="28"/>
                </a:lnTo>
                <a:lnTo>
                  <a:pt x="9" y="28"/>
                </a:lnTo>
                <a:lnTo>
                  <a:pt x="12" y="24"/>
                </a:lnTo>
                <a:lnTo>
                  <a:pt x="13" y="23"/>
                </a:lnTo>
                <a:lnTo>
                  <a:pt x="16" y="22"/>
                </a:lnTo>
                <a:lnTo>
                  <a:pt x="17" y="22"/>
                </a:lnTo>
                <a:lnTo>
                  <a:pt x="20" y="20"/>
                </a:lnTo>
                <a:lnTo>
                  <a:pt x="20" y="19"/>
                </a:lnTo>
                <a:lnTo>
                  <a:pt x="22" y="18"/>
                </a:lnTo>
                <a:lnTo>
                  <a:pt x="22" y="17"/>
                </a:lnTo>
                <a:lnTo>
                  <a:pt x="22" y="16"/>
                </a:lnTo>
                <a:lnTo>
                  <a:pt x="23" y="16"/>
                </a:lnTo>
                <a:lnTo>
                  <a:pt x="23" y="17"/>
                </a:lnTo>
                <a:lnTo>
                  <a:pt x="24" y="17"/>
                </a:lnTo>
                <a:lnTo>
                  <a:pt x="24" y="18"/>
                </a:lnTo>
                <a:lnTo>
                  <a:pt x="25" y="18"/>
                </a:lnTo>
                <a:lnTo>
                  <a:pt x="26" y="18"/>
                </a:lnTo>
                <a:lnTo>
                  <a:pt x="27" y="18"/>
                </a:lnTo>
                <a:lnTo>
                  <a:pt x="27" y="19"/>
                </a:lnTo>
                <a:lnTo>
                  <a:pt x="28" y="19"/>
                </a:lnTo>
                <a:lnTo>
                  <a:pt x="28" y="20"/>
                </a:lnTo>
                <a:lnTo>
                  <a:pt x="29" y="19"/>
                </a:lnTo>
                <a:lnTo>
                  <a:pt x="29" y="20"/>
                </a:lnTo>
                <a:lnTo>
                  <a:pt x="30" y="20"/>
                </a:lnTo>
                <a:lnTo>
                  <a:pt x="30" y="21"/>
                </a:lnTo>
                <a:lnTo>
                  <a:pt x="30" y="22"/>
                </a:lnTo>
                <a:lnTo>
                  <a:pt x="31" y="22"/>
                </a:lnTo>
                <a:lnTo>
                  <a:pt x="31" y="23"/>
                </a:lnTo>
                <a:lnTo>
                  <a:pt x="32" y="23"/>
                </a:lnTo>
                <a:lnTo>
                  <a:pt x="32" y="24"/>
                </a:lnTo>
                <a:lnTo>
                  <a:pt x="33" y="24"/>
                </a:lnTo>
                <a:lnTo>
                  <a:pt x="33" y="25"/>
                </a:lnTo>
                <a:lnTo>
                  <a:pt x="34" y="25"/>
                </a:lnTo>
                <a:lnTo>
                  <a:pt x="34" y="26"/>
                </a:lnTo>
                <a:lnTo>
                  <a:pt x="35" y="26"/>
                </a:lnTo>
                <a:lnTo>
                  <a:pt x="36" y="26"/>
                </a:lnTo>
                <a:lnTo>
                  <a:pt x="36" y="27"/>
                </a:lnTo>
                <a:lnTo>
                  <a:pt x="37" y="27"/>
                </a:lnTo>
                <a:lnTo>
                  <a:pt x="37" y="26"/>
                </a:lnTo>
                <a:lnTo>
                  <a:pt x="38" y="26"/>
                </a:lnTo>
                <a:lnTo>
                  <a:pt x="38" y="27"/>
                </a:lnTo>
                <a:lnTo>
                  <a:pt x="39" y="27"/>
                </a:lnTo>
                <a:lnTo>
                  <a:pt x="40" y="27"/>
                </a:lnTo>
                <a:lnTo>
                  <a:pt x="41" y="27"/>
                </a:lnTo>
                <a:lnTo>
                  <a:pt x="41" y="28"/>
                </a:lnTo>
                <a:lnTo>
                  <a:pt x="42" y="28"/>
                </a:lnTo>
                <a:lnTo>
                  <a:pt x="42" y="29"/>
                </a:lnTo>
                <a:lnTo>
                  <a:pt x="43" y="29"/>
                </a:lnTo>
                <a:lnTo>
                  <a:pt x="44" y="29"/>
                </a:lnTo>
                <a:lnTo>
                  <a:pt x="43" y="29"/>
                </a:lnTo>
                <a:lnTo>
                  <a:pt x="43" y="30"/>
                </a:lnTo>
                <a:lnTo>
                  <a:pt x="44" y="30"/>
                </a:lnTo>
                <a:lnTo>
                  <a:pt x="44" y="31"/>
                </a:lnTo>
                <a:lnTo>
                  <a:pt x="45" y="31"/>
                </a:lnTo>
                <a:lnTo>
                  <a:pt x="45" y="30"/>
                </a:lnTo>
                <a:lnTo>
                  <a:pt x="46" y="30"/>
                </a:lnTo>
                <a:lnTo>
                  <a:pt x="46" y="31"/>
                </a:lnTo>
                <a:lnTo>
                  <a:pt x="46" y="30"/>
                </a:lnTo>
                <a:lnTo>
                  <a:pt x="47" y="30"/>
                </a:lnTo>
                <a:lnTo>
                  <a:pt x="48" y="30"/>
                </a:lnTo>
                <a:lnTo>
                  <a:pt x="48" y="29"/>
                </a:lnTo>
                <a:lnTo>
                  <a:pt x="49" y="29"/>
                </a:lnTo>
                <a:lnTo>
                  <a:pt x="50" y="29"/>
                </a:lnTo>
                <a:lnTo>
                  <a:pt x="51" y="29"/>
                </a:lnTo>
                <a:lnTo>
                  <a:pt x="52" y="28"/>
                </a:lnTo>
                <a:lnTo>
                  <a:pt x="53" y="28"/>
                </a:lnTo>
                <a:lnTo>
                  <a:pt x="53" y="27"/>
                </a:lnTo>
                <a:lnTo>
                  <a:pt x="54" y="27"/>
                </a:lnTo>
                <a:lnTo>
                  <a:pt x="54" y="26"/>
                </a:lnTo>
                <a:lnTo>
                  <a:pt x="54" y="25"/>
                </a:lnTo>
                <a:lnTo>
                  <a:pt x="55" y="25"/>
                </a:lnTo>
                <a:lnTo>
                  <a:pt x="56" y="25"/>
                </a:lnTo>
                <a:lnTo>
                  <a:pt x="56" y="24"/>
                </a:lnTo>
                <a:lnTo>
                  <a:pt x="57" y="24"/>
                </a:lnTo>
                <a:lnTo>
                  <a:pt x="58" y="24"/>
                </a:lnTo>
                <a:lnTo>
                  <a:pt x="59" y="24"/>
                </a:lnTo>
                <a:lnTo>
                  <a:pt x="60" y="24"/>
                </a:lnTo>
                <a:lnTo>
                  <a:pt x="61" y="24"/>
                </a:lnTo>
                <a:lnTo>
                  <a:pt x="61" y="25"/>
                </a:lnTo>
                <a:lnTo>
                  <a:pt x="62" y="25"/>
                </a:lnTo>
                <a:lnTo>
                  <a:pt x="62" y="24"/>
                </a:lnTo>
                <a:lnTo>
                  <a:pt x="63" y="24"/>
                </a:lnTo>
                <a:lnTo>
                  <a:pt x="63" y="23"/>
                </a:lnTo>
                <a:lnTo>
                  <a:pt x="64" y="23"/>
                </a:lnTo>
                <a:lnTo>
                  <a:pt x="65" y="23"/>
                </a:lnTo>
                <a:lnTo>
                  <a:pt x="66" y="22"/>
                </a:lnTo>
                <a:lnTo>
                  <a:pt x="66" y="21"/>
                </a:lnTo>
                <a:lnTo>
                  <a:pt x="67" y="21"/>
                </a:lnTo>
                <a:lnTo>
                  <a:pt x="67" y="20"/>
                </a:lnTo>
                <a:lnTo>
                  <a:pt x="68" y="20"/>
                </a:lnTo>
                <a:lnTo>
                  <a:pt x="68" y="19"/>
                </a:lnTo>
                <a:lnTo>
                  <a:pt x="69" y="19"/>
                </a:lnTo>
                <a:lnTo>
                  <a:pt x="70" y="19"/>
                </a:lnTo>
                <a:lnTo>
                  <a:pt x="71" y="19"/>
                </a:lnTo>
                <a:lnTo>
                  <a:pt x="72" y="19"/>
                </a:lnTo>
                <a:lnTo>
                  <a:pt x="72" y="18"/>
                </a:lnTo>
                <a:lnTo>
                  <a:pt x="73" y="18"/>
                </a:lnTo>
                <a:lnTo>
                  <a:pt x="74" y="18"/>
                </a:lnTo>
                <a:lnTo>
                  <a:pt x="75" y="18"/>
                </a:lnTo>
                <a:lnTo>
                  <a:pt x="75" y="17"/>
                </a:lnTo>
                <a:lnTo>
                  <a:pt x="76" y="17"/>
                </a:lnTo>
                <a:lnTo>
                  <a:pt x="76" y="16"/>
                </a:lnTo>
                <a:lnTo>
                  <a:pt x="75" y="16"/>
                </a:lnTo>
                <a:lnTo>
                  <a:pt x="76" y="16"/>
                </a:lnTo>
                <a:lnTo>
                  <a:pt x="77" y="16"/>
                </a:lnTo>
                <a:lnTo>
                  <a:pt x="78" y="16"/>
                </a:lnTo>
                <a:lnTo>
                  <a:pt x="78" y="15"/>
                </a:lnTo>
                <a:lnTo>
                  <a:pt x="79" y="15"/>
                </a:lnTo>
                <a:lnTo>
                  <a:pt x="79" y="14"/>
                </a:lnTo>
                <a:lnTo>
                  <a:pt x="80" y="14"/>
                </a:lnTo>
                <a:lnTo>
                  <a:pt x="80" y="15"/>
                </a:lnTo>
                <a:lnTo>
                  <a:pt x="81" y="15"/>
                </a:lnTo>
                <a:lnTo>
                  <a:pt x="82" y="15"/>
                </a:lnTo>
                <a:lnTo>
                  <a:pt x="82" y="14"/>
                </a:lnTo>
                <a:lnTo>
                  <a:pt x="83" y="14"/>
                </a:lnTo>
                <a:lnTo>
                  <a:pt x="84" y="14"/>
                </a:lnTo>
                <a:lnTo>
                  <a:pt x="85" y="14"/>
                </a:lnTo>
                <a:lnTo>
                  <a:pt x="85" y="13"/>
                </a:lnTo>
                <a:lnTo>
                  <a:pt x="86" y="13"/>
                </a:lnTo>
                <a:lnTo>
                  <a:pt x="87" y="13"/>
                </a:lnTo>
                <a:lnTo>
                  <a:pt x="87" y="12"/>
                </a:lnTo>
                <a:lnTo>
                  <a:pt x="88" y="12"/>
                </a:lnTo>
                <a:lnTo>
                  <a:pt x="89" y="12"/>
                </a:lnTo>
                <a:lnTo>
                  <a:pt x="90" y="12"/>
                </a:lnTo>
                <a:lnTo>
                  <a:pt x="90" y="11"/>
                </a:lnTo>
                <a:lnTo>
                  <a:pt x="90" y="10"/>
                </a:lnTo>
                <a:lnTo>
                  <a:pt x="91" y="10"/>
                </a:lnTo>
                <a:lnTo>
                  <a:pt x="92" y="10"/>
                </a:lnTo>
                <a:lnTo>
                  <a:pt x="93" y="10"/>
                </a:lnTo>
                <a:lnTo>
                  <a:pt x="92" y="10"/>
                </a:lnTo>
                <a:lnTo>
                  <a:pt x="92" y="9"/>
                </a:lnTo>
                <a:lnTo>
                  <a:pt x="93" y="9"/>
                </a:lnTo>
                <a:lnTo>
                  <a:pt x="93" y="8"/>
                </a:lnTo>
                <a:lnTo>
                  <a:pt x="93" y="7"/>
                </a:lnTo>
                <a:lnTo>
                  <a:pt x="94" y="7"/>
                </a:lnTo>
                <a:lnTo>
                  <a:pt x="95" y="7"/>
                </a:lnTo>
                <a:lnTo>
                  <a:pt x="95" y="6"/>
                </a:lnTo>
                <a:lnTo>
                  <a:pt x="95" y="5"/>
                </a:lnTo>
                <a:lnTo>
                  <a:pt x="96" y="5"/>
                </a:lnTo>
                <a:lnTo>
                  <a:pt x="96" y="4"/>
                </a:lnTo>
                <a:lnTo>
                  <a:pt x="97" y="3"/>
                </a:lnTo>
                <a:lnTo>
                  <a:pt x="97" y="2"/>
                </a:lnTo>
                <a:lnTo>
                  <a:pt x="97" y="1"/>
                </a:lnTo>
                <a:lnTo>
                  <a:pt x="98" y="1"/>
                </a:lnTo>
                <a:lnTo>
                  <a:pt x="97" y="1"/>
                </a:lnTo>
                <a:lnTo>
                  <a:pt x="97" y="0"/>
                </a:lnTo>
                <a:lnTo>
                  <a:pt x="98" y="0"/>
                </a:lnTo>
                <a:lnTo>
                  <a:pt x="98" y="1"/>
                </a:lnTo>
                <a:lnTo>
                  <a:pt x="99" y="1"/>
                </a:lnTo>
                <a:lnTo>
                  <a:pt x="99" y="2"/>
                </a:lnTo>
                <a:lnTo>
                  <a:pt x="100" y="2"/>
                </a:lnTo>
                <a:lnTo>
                  <a:pt x="100" y="3"/>
                </a:lnTo>
                <a:lnTo>
                  <a:pt x="101" y="3"/>
                </a:lnTo>
                <a:lnTo>
                  <a:pt x="101" y="4"/>
                </a:lnTo>
                <a:lnTo>
                  <a:pt x="102" y="4"/>
                </a:lnTo>
                <a:lnTo>
                  <a:pt x="102" y="5"/>
                </a:lnTo>
                <a:lnTo>
                  <a:pt x="103" y="5"/>
                </a:lnTo>
                <a:lnTo>
                  <a:pt x="103" y="6"/>
                </a:lnTo>
                <a:lnTo>
                  <a:pt x="104" y="6"/>
                </a:lnTo>
                <a:lnTo>
                  <a:pt x="104" y="7"/>
                </a:lnTo>
                <a:lnTo>
                  <a:pt x="105" y="7"/>
                </a:lnTo>
                <a:lnTo>
                  <a:pt x="106" y="7"/>
                </a:lnTo>
                <a:lnTo>
                  <a:pt x="106" y="8"/>
                </a:lnTo>
                <a:lnTo>
                  <a:pt x="107" y="8"/>
                </a:lnTo>
                <a:lnTo>
                  <a:pt x="108" y="8"/>
                </a:lnTo>
                <a:lnTo>
                  <a:pt x="108" y="9"/>
                </a:lnTo>
                <a:lnTo>
                  <a:pt x="109" y="9"/>
                </a:lnTo>
                <a:lnTo>
                  <a:pt x="110" y="9"/>
                </a:lnTo>
                <a:lnTo>
                  <a:pt x="110" y="10"/>
                </a:lnTo>
                <a:lnTo>
                  <a:pt x="111" y="10"/>
                </a:lnTo>
                <a:lnTo>
                  <a:pt x="112" y="11"/>
                </a:lnTo>
                <a:lnTo>
                  <a:pt x="113" y="11"/>
                </a:lnTo>
                <a:lnTo>
                  <a:pt x="114" y="11"/>
                </a:lnTo>
                <a:lnTo>
                  <a:pt x="115" y="11"/>
                </a:lnTo>
                <a:lnTo>
                  <a:pt x="115" y="12"/>
                </a:lnTo>
                <a:lnTo>
                  <a:pt x="116" y="12"/>
                </a:lnTo>
                <a:lnTo>
                  <a:pt x="117" y="12"/>
                </a:lnTo>
                <a:lnTo>
                  <a:pt x="118" y="12"/>
                </a:lnTo>
                <a:lnTo>
                  <a:pt x="119" y="12"/>
                </a:lnTo>
                <a:lnTo>
                  <a:pt x="120" y="12"/>
                </a:lnTo>
                <a:lnTo>
                  <a:pt x="121" y="12"/>
                </a:lnTo>
                <a:lnTo>
                  <a:pt x="121" y="11"/>
                </a:lnTo>
                <a:lnTo>
                  <a:pt x="122" y="11"/>
                </a:lnTo>
                <a:lnTo>
                  <a:pt x="122" y="10"/>
                </a:lnTo>
                <a:lnTo>
                  <a:pt x="123" y="10"/>
                </a:lnTo>
                <a:lnTo>
                  <a:pt x="124" y="10"/>
                </a:lnTo>
                <a:lnTo>
                  <a:pt x="125" y="10"/>
                </a:lnTo>
                <a:lnTo>
                  <a:pt x="126" y="10"/>
                </a:lnTo>
                <a:lnTo>
                  <a:pt x="127" y="10"/>
                </a:lnTo>
                <a:lnTo>
                  <a:pt x="128" y="10"/>
                </a:lnTo>
                <a:lnTo>
                  <a:pt x="129" y="9"/>
                </a:lnTo>
                <a:lnTo>
                  <a:pt x="129" y="8"/>
                </a:lnTo>
                <a:lnTo>
                  <a:pt x="130" y="8"/>
                </a:lnTo>
                <a:lnTo>
                  <a:pt x="130" y="7"/>
                </a:lnTo>
                <a:lnTo>
                  <a:pt x="131" y="7"/>
                </a:lnTo>
                <a:lnTo>
                  <a:pt x="132" y="7"/>
                </a:lnTo>
                <a:lnTo>
                  <a:pt x="133" y="7"/>
                </a:lnTo>
                <a:lnTo>
                  <a:pt x="134" y="7"/>
                </a:lnTo>
                <a:lnTo>
                  <a:pt x="135" y="7"/>
                </a:lnTo>
                <a:lnTo>
                  <a:pt x="135" y="8"/>
                </a:lnTo>
                <a:lnTo>
                  <a:pt x="136" y="8"/>
                </a:lnTo>
                <a:lnTo>
                  <a:pt x="137" y="8"/>
                </a:lnTo>
                <a:lnTo>
                  <a:pt x="138" y="8"/>
                </a:lnTo>
                <a:lnTo>
                  <a:pt x="139" y="8"/>
                </a:lnTo>
                <a:lnTo>
                  <a:pt x="140" y="8"/>
                </a:lnTo>
                <a:lnTo>
                  <a:pt x="141" y="8"/>
                </a:lnTo>
                <a:lnTo>
                  <a:pt x="141" y="7"/>
                </a:lnTo>
                <a:lnTo>
                  <a:pt x="142" y="7"/>
                </a:lnTo>
                <a:lnTo>
                  <a:pt x="142" y="6"/>
                </a:lnTo>
                <a:lnTo>
                  <a:pt x="143" y="6"/>
                </a:lnTo>
                <a:lnTo>
                  <a:pt x="144" y="5"/>
                </a:lnTo>
                <a:lnTo>
                  <a:pt x="144" y="4"/>
                </a:lnTo>
                <a:lnTo>
                  <a:pt x="145" y="4"/>
                </a:lnTo>
                <a:lnTo>
                  <a:pt x="146" y="4"/>
                </a:lnTo>
                <a:lnTo>
                  <a:pt x="146" y="5"/>
                </a:lnTo>
                <a:lnTo>
                  <a:pt x="147" y="5"/>
                </a:lnTo>
                <a:lnTo>
                  <a:pt x="148" y="5"/>
                </a:lnTo>
                <a:lnTo>
                  <a:pt x="149" y="5"/>
                </a:lnTo>
                <a:lnTo>
                  <a:pt x="150" y="5"/>
                </a:lnTo>
                <a:lnTo>
                  <a:pt x="150" y="6"/>
                </a:lnTo>
                <a:lnTo>
                  <a:pt x="151" y="5"/>
                </a:lnTo>
                <a:lnTo>
                  <a:pt x="152" y="5"/>
                </a:lnTo>
                <a:lnTo>
                  <a:pt x="153" y="5"/>
                </a:lnTo>
                <a:lnTo>
                  <a:pt x="153" y="6"/>
                </a:lnTo>
                <a:lnTo>
                  <a:pt x="154" y="6"/>
                </a:lnTo>
                <a:lnTo>
                  <a:pt x="154" y="7"/>
                </a:lnTo>
                <a:lnTo>
                  <a:pt x="154" y="8"/>
                </a:lnTo>
                <a:lnTo>
                  <a:pt x="155" y="8"/>
                </a:lnTo>
                <a:lnTo>
                  <a:pt x="156" y="8"/>
                </a:lnTo>
                <a:lnTo>
                  <a:pt x="156" y="9"/>
                </a:lnTo>
                <a:lnTo>
                  <a:pt x="157" y="8"/>
                </a:lnTo>
                <a:lnTo>
                  <a:pt x="158" y="9"/>
                </a:lnTo>
                <a:lnTo>
                  <a:pt x="159" y="8"/>
                </a:lnTo>
                <a:lnTo>
                  <a:pt x="159" y="7"/>
                </a:lnTo>
                <a:lnTo>
                  <a:pt x="160" y="7"/>
                </a:lnTo>
                <a:lnTo>
                  <a:pt x="160" y="6"/>
                </a:lnTo>
                <a:lnTo>
                  <a:pt x="161" y="6"/>
                </a:lnTo>
                <a:lnTo>
                  <a:pt x="162" y="6"/>
                </a:lnTo>
                <a:lnTo>
                  <a:pt x="163" y="6"/>
                </a:lnTo>
                <a:lnTo>
                  <a:pt x="164" y="6"/>
                </a:lnTo>
                <a:lnTo>
                  <a:pt x="165" y="6"/>
                </a:lnTo>
                <a:lnTo>
                  <a:pt x="166" y="6"/>
                </a:lnTo>
                <a:lnTo>
                  <a:pt x="167" y="6"/>
                </a:lnTo>
                <a:lnTo>
                  <a:pt x="168" y="5"/>
                </a:lnTo>
                <a:lnTo>
                  <a:pt x="168" y="6"/>
                </a:lnTo>
                <a:lnTo>
                  <a:pt x="169" y="6"/>
                </a:lnTo>
                <a:lnTo>
                  <a:pt x="170" y="7"/>
                </a:lnTo>
                <a:lnTo>
                  <a:pt x="171" y="7"/>
                </a:lnTo>
                <a:lnTo>
                  <a:pt x="171" y="6"/>
                </a:lnTo>
                <a:lnTo>
                  <a:pt x="170" y="6"/>
                </a:lnTo>
                <a:lnTo>
                  <a:pt x="170" y="5"/>
                </a:lnTo>
                <a:lnTo>
                  <a:pt x="171" y="5"/>
                </a:lnTo>
                <a:lnTo>
                  <a:pt x="172" y="5"/>
                </a:lnTo>
                <a:lnTo>
                  <a:pt x="172" y="4"/>
                </a:lnTo>
                <a:lnTo>
                  <a:pt x="172" y="5"/>
                </a:lnTo>
                <a:lnTo>
                  <a:pt x="173" y="5"/>
                </a:lnTo>
                <a:lnTo>
                  <a:pt x="173" y="4"/>
                </a:lnTo>
                <a:lnTo>
                  <a:pt x="172" y="4"/>
                </a:lnTo>
                <a:lnTo>
                  <a:pt x="173" y="4"/>
                </a:lnTo>
                <a:lnTo>
                  <a:pt x="173" y="3"/>
                </a:lnTo>
                <a:lnTo>
                  <a:pt x="173" y="2"/>
                </a:lnTo>
                <a:lnTo>
                  <a:pt x="174" y="2"/>
                </a:lnTo>
                <a:lnTo>
                  <a:pt x="175" y="2"/>
                </a:lnTo>
                <a:lnTo>
                  <a:pt x="175" y="1"/>
                </a:lnTo>
                <a:lnTo>
                  <a:pt x="176" y="1"/>
                </a:lnTo>
                <a:lnTo>
                  <a:pt x="176" y="0"/>
                </a:lnTo>
                <a:lnTo>
                  <a:pt x="177" y="0"/>
                </a:lnTo>
                <a:lnTo>
                  <a:pt x="177" y="1"/>
                </a:lnTo>
                <a:lnTo>
                  <a:pt x="178" y="1"/>
                </a:lnTo>
                <a:lnTo>
                  <a:pt x="178" y="0"/>
                </a:lnTo>
                <a:lnTo>
                  <a:pt x="179" y="0"/>
                </a:lnTo>
                <a:lnTo>
                  <a:pt x="179" y="1"/>
                </a:lnTo>
                <a:lnTo>
                  <a:pt x="179" y="2"/>
                </a:lnTo>
                <a:lnTo>
                  <a:pt x="180" y="2"/>
                </a:lnTo>
                <a:lnTo>
                  <a:pt x="180" y="1"/>
                </a:lnTo>
                <a:lnTo>
                  <a:pt x="181" y="1"/>
                </a:lnTo>
                <a:lnTo>
                  <a:pt x="182" y="1"/>
                </a:lnTo>
                <a:lnTo>
                  <a:pt x="182" y="2"/>
                </a:lnTo>
                <a:lnTo>
                  <a:pt x="182" y="3"/>
                </a:lnTo>
                <a:lnTo>
                  <a:pt x="183" y="3"/>
                </a:lnTo>
                <a:lnTo>
                  <a:pt x="184" y="3"/>
                </a:lnTo>
                <a:lnTo>
                  <a:pt x="184" y="4"/>
                </a:lnTo>
                <a:lnTo>
                  <a:pt x="184" y="5"/>
                </a:lnTo>
                <a:lnTo>
                  <a:pt x="184" y="6"/>
                </a:lnTo>
                <a:lnTo>
                  <a:pt x="183" y="6"/>
                </a:lnTo>
                <a:lnTo>
                  <a:pt x="183" y="7"/>
                </a:lnTo>
                <a:lnTo>
                  <a:pt x="184" y="7"/>
                </a:lnTo>
                <a:lnTo>
                  <a:pt x="184" y="8"/>
                </a:lnTo>
                <a:lnTo>
                  <a:pt x="184" y="9"/>
                </a:lnTo>
                <a:lnTo>
                  <a:pt x="185" y="9"/>
                </a:lnTo>
                <a:lnTo>
                  <a:pt x="185" y="8"/>
                </a:lnTo>
                <a:lnTo>
                  <a:pt x="185" y="7"/>
                </a:lnTo>
                <a:lnTo>
                  <a:pt x="186" y="7"/>
                </a:lnTo>
                <a:lnTo>
                  <a:pt x="186" y="6"/>
                </a:lnTo>
                <a:lnTo>
                  <a:pt x="186" y="5"/>
                </a:lnTo>
                <a:lnTo>
                  <a:pt x="185" y="5"/>
                </a:lnTo>
                <a:lnTo>
                  <a:pt x="185" y="4"/>
                </a:lnTo>
                <a:lnTo>
                  <a:pt x="186" y="4"/>
                </a:lnTo>
                <a:lnTo>
                  <a:pt x="187" y="4"/>
                </a:lnTo>
                <a:lnTo>
                  <a:pt x="188" y="4"/>
                </a:lnTo>
                <a:lnTo>
                  <a:pt x="189" y="4"/>
                </a:lnTo>
                <a:lnTo>
                  <a:pt x="189" y="5"/>
                </a:lnTo>
                <a:lnTo>
                  <a:pt x="190" y="5"/>
                </a:lnTo>
                <a:lnTo>
                  <a:pt x="191" y="5"/>
                </a:lnTo>
                <a:lnTo>
                  <a:pt x="191" y="4"/>
                </a:lnTo>
                <a:lnTo>
                  <a:pt x="192" y="4"/>
                </a:lnTo>
                <a:lnTo>
                  <a:pt x="192" y="3"/>
                </a:lnTo>
                <a:lnTo>
                  <a:pt x="193" y="3"/>
                </a:lnTo>
                <a:lnTo>
                  <a:pt x="194" y="3"/>
                </a:lnTo>
                <a:lnTo>
                  <a:pt x="194" y="2"/>
                </a:lnTo>
                <a:lnTo>
                  <a:pt x="195" y="2"/>
                </a:lnTo>
                <a:lnTo>
                  <a:pt x="195" y="3"/>
                </a:lnTo>
                <a:lnTo>
                  <a:pt x="196" y="3"/>
                </a:lnTo>
                <a:lnTo>
                  <a:pt x="197" y="3"/>
                </a:lnTo>
                <a:lnTo>
                  <a:pt x="197" y="2"/>
                </a:lnTo>
                <a:lnTo>
                  <a:pt x="198" y="2"/>
                </a:lnTo>
                <a:lnTo>
                  <a:pt x="199" y="2"/>
                </a:lnTo>
                <a:lnTo>
                  <a:pt x="200" y="2"/>
                </a:lnTo>
                <a:lnTo>
                  <a:pt x="200" y="1"/>
                </a:lnTo>
                <a:lnTo>
                  <a:pt x="201" y="1"/>
                </a:lnTo>
                <a:lnTo>
                  <a:pt x="201" y="0"/>
                </a:lnTo>
                <a:lnTo>
                  <a:pt x="201" y="1"/>
                </a:lnTo>
                <a:lnTo>
                  <a:pt x="202" y="1"/>
                </a:lnTo>
                <a:lnTo>
                  <a:pt x="203" y="1"/>
                </a:lnTo>
                <a:lnTo>
                  <a:pt x="203" y="2"/>
                </a:lnTo>
                <a:lnTo>
                  <a:pt x="204" y="2"/>
                </a:lnTo>
                <a:lnTo>
                  <a:pt x="204" y="3"/>
                </a:lnTo>
                <a:lnTo>
                  <a:pt x="204" y="4"/>
                </a:lnTo>
                <a:lnTo>
                  <a:pt x="204" y="5"/>
                </a:lnTo>
                <a:lnTo>
                  <a:pt x="204" y="6"/>
                </a:lnTo>
                <a:lnTo>
                  <a:pt x="204" y="7"/>
                </a:lnTo>
                <a:lnTo>
                  <a:pt x="204" y="8"/>
                </a:lnTo>
                <a:lnTo>
                  <a:pt x="205" y="8"/>
                </a:lnTo>
                <a:lnTo>
                  <a:pt x="205" y="9"/>
                </a:lnTo>
                <a:lnTo>
                  <a:pt x="206" y="9"/>
                </a:lnTo>
                <a:lnTo>
                  <a:pt x="206" y="10"/>
                </a:lnTo>
                <a:lnTo>
                  <a:pt x="207" y="10"/>
                </a:lnTo>
                <a:lnTo>
                  <a:pt x="208" y="10"/>
                </a:lnTo>
                <a:lnTo>
                  <a:pt x="209" y="10"/>
                </a:lnTo>
                <a:lnTo>
                  <a:pt x="209" y="11"/>
                </a:lnTo>
                <a:lnTo>
                  <a:pt x="209" y="12"/>
                </a:lnTo>
                <a:lnTo>
                  <a:pt x="209" y="13"/>
                </a:lnTo>
                <a:lnTo>
                  <a:pt x="210" y="13"/>
                </a:lnTo>
                <a:lnTo>
                  <a:pt x="210" y="14"/>
                </a:lnTo>
                <a:lnTo>
                  <a:pt x="210" y="15"/>
                </a:lnTo>
                <a:lnTo>
                  <a:pt x="211" y="15"/>
                </a:lnTo>
                <a:lnTo>
                  <a:pt x="212" y="16"/>
                </a:lnTo>
                <a:lnTo>
                  <a:pt x="213" y="16"/>
                </a:lnTo>
                <a:lnTo>
                  <a:pt x="214" y="16"/>
                </a:lnTo>
                <a:lnTo>
                  <a:pt x="214" y="17"/>
                </a:lnTo>
                <a:lnTo>
                  <a:pt x="215" y="17"/>
                </a:lnTo>
                <a:lnTo>
                  <a:pt x="215" y="18"/>
                </a:lnTo>
                <a:lnTo>
                  <a:pt x="215" y="19"/>
                </a:lnTo>
                <a:lnTo>
                  <a:pt x="215" y="20"/>
                </a:lnTo>
                <a:lnTo>
                  <a:pt x="215" y="21"/>
                </a:lnTo>
                <a:lnTo>
                  <a:pt x="216" y="22"/>
                </a:lnTo>
                <a:lnTo>
                  <a:pt x="216" y="21"/>
                </a:lnTo>
                <a:lnTo>
                  <a:pt x="216" y="20"/>
                </a:lnTo>
                <a:lnTo>
                  <a:pt x="216" y="19"/>
                </a:lnTo>
                <a:lnTo>
                  <a:pt x="217" y="19"/>
                </a:lnTo>
                <a:lnTo>
                  <a:pt x="218" y="19"/>
                </a:lnTo>
                <a:lnTo>
                  <a:pt x="219" y="19"/>
                </a:lnTo>
                <a:lnTo>
                  <a:pt x="220" y="19"/>
                </a:lnTo>
                <a:lnTo>
                  <a:pt x="220" y="20"/>
                </a:lnTo>
                <a:lnTo>
                  <a:pt x="221" y="20"/>
                </a:lnTo>
                <a:lnTo>
                  <a:pt x="221" y="21"/>
                </a:lnTo>
                <a:lnTo>
                  <a:pt x="221" y="22"/>
                </a:lnTo>
                <a:lnTo>
                  <a:pt x="222" y="22"/>
                </a:lnTo>
                <a:lnTo>
                  <a:pt x="222" y="23"/>
                </a:lnTo>
                <a:lnTo>
                  <a:pt x="223" y="23"/>
                </a:lnTo>
                <a:lnTo>
                  <a:pt x="222" y="23"/>
                </a:lnTo>
                <a:lnTo>
                  <a:pt x="222" y="24"/>
                </a:lnTo>
                <a:lnTo>
                  <a:pt x="223" y="24"/>
                </a:lnTo>
                <a:lnTo>
                  <a:pt x="223" y="25"/>
                </a:lnTo>
                <a:lnTo>
                  <a:pt x="224" y="25"/>
                </a:lnTo>
                <a:lnTo>
                  <a:pt x="225" y="25"/>
                </a:lnTo>
                <a:lnTo>
                  <a:pt x="226" y="25"/>
                </a:lnTo>
                <a:lnTo>
                  <a:pt x="227" y="25"/>
                </a:lnTo>
                <a:lnTo>
                  <a:pt x="228" y="25"/>
                </a:lnTo>
                <a:lnTo>
                  <a:pt x="228" y="26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33" name="Freeform 302"/>
          <p:cNvSpPr>
            <a:spLocks/>
          </p:cNvSpPr>
          <p:nvPr/>
        </p:nvSpPr>
        <p:spPr bwMode="auto">
          <a:xfrm>
            <a:off x="1551746" y="5490815"/>
            <a:ext cx="33739" cy="82119"/>
          </a:xfrm>
          <a:custGeom>
            <a:avLst/>
            <a:gdLst>
              <a:gd name="T0" fmla="*/ 1 w 34"/>
              <a:gd name="T1" fmla="*/ 1 h 87"/>
              <a:gd name="T2" fmla="*/ 2 w 34"/>
              <a:gd name="T3" fmla="*/ 2 h 87"/>
              <a:gd name="T4" fmla="*/ 5 w 34"/>
              <a:gd name="T5" fmla="*/ 2 h 87"/>
              <a:gd name="T6" fmla="*/ 7 w 34"/>
              <a:gd name="T7" fmla="*/ 3 h 87"/>
              <a:gd name="T8" fmla="*/ 8 w 34"/>
              <a:gd name="T9" fmla="*/ 3 h 87"/>
              <a:gd name="T10" fmla="*/ 9 w 34"/>
              <a:gd name="T11" fmla="*/ 3 h 87"/>
              <a:gd name="T12" fmla="*/ 10 w 34"/>
              <a:gd name="T13" fmla="*/ 4 h 87"/>
              <a:gd name="T14" fmla="*/ 10 w 34"/>
              <a:gd name="T15" fmla="*/ 7 h 87"/>
              <a:gd name="T16" fmla="*/ 11 w 34"/>
              <a:gd name="T17" fmla="*/ 9 h 87"/>
              <a:gd name="T18" fmla="*/ 11 w 34"/>
              <a:gd name="T19" fmla="*/ 11 h 87"/>
              <a:gd name="T20" fmla="*/ 9 w 34"/>
              <a:gd name="T21" fmla="*/ 12 h 87"/>
              <a:gd name="T22" fmla="*/ 11 w 34"/>
              <a:gd name="T23" fmla="*/ 13 h 87"/>
              <a:gd name="T24" fmla="*/ 10 w 34"/>
              <a:gd name="T25" fmla="*/ 13 h 87"/>
              <a:gd name="T26" fmla="*/ 8 w 34"/>
              <a:gd name="T27" fmla="*/ 14 h 87"/>
              <a:gd name="T28" fmla="*/ 7 w 34"/>
              <a:gd name="T29" fmla="*/ 14 h 87"/>
              <a:gd name="T30" fmla="*/ 7 w 34"/>
              <a:gd name="T31" fmla="*/ 16 h 87"/>
              <a:gd name="T32" fmla="*/ 8 w 34"/>
              <a:gd name="T33" fmla="*/ 18 h 87"/>
              <a:gd name="T34" fmla="*/ 9 w 34"/>
              <a:gd name="T35" fmla="*/ 20 h 87"/>
              <a:gd name="T36" fmla="*/ 11 w 34"/>
              <a:gd name="T37" fmla="*/ 21 h 87"/>
              <a:gd name="T38" fmla="*/ 8 w 34"/>
              <a:gd name="T39" fmla="*/ 21 h 87"/>
              <a:gd name="T40" fmla="*/ 8 w 34"/>
              <a:gd name="T41" fmla="*/ 23 h 87"/>
              <a:gd name="T42" fmla="*/ 9 w 34"/>
              <a:gd name="T43" fmla="*/ 25 h 87"/>
              <a:gd name="T44" fmla="*/ 11 w 34"/>
              <a:gd name="T45" fmla="*/ 28 h 87"/>
              <a:gd name="T46" fmla="*/ 12 w 34"/>
              <a:gd name="T47" fmla="*/ 29 h 87"/>
              <a:gd name="T48" fmla="*/ 13 w 34"/>
              <a:gd name="T49" fmla="*/ 31 h 87"/>
              <a:gd name="T50" fmla="*/ 13 w 34"/>
              <a:gd name="T51" fmla="*/ 33 h 87"/>
              <a:gd name="T52" fmla="*/ 13 w 34"/>
              <a:gd name="T53" fmla="*/ 35 h 87"/>
              <a:gd name="T54" fmla="*/ 13 w 34"/>
              <a:gd name="T55" fmla="*/ 38 h 87"/>
              <a:gd name="T56" fmla="*/ 15 w 34"/>
              <a:gd name="T57" fmla="*/ 39 h 87"/>
              <a:gd name="T58" fmla="*/ 15 w 34"/>
              <a:gd name="T59" fmla="*/ 42 h 87"/>
              <a:gd name="T60" fmla="*/ 17 w 34"/>
              <a:gd name="T61" fmla="*/ 42 h 87"/>
              <a:gd name="T62" fmla="*/ 18 w 34"/>
              <a:gd name="T63" fmla="*/ 44 h 87"/>
              <a:gd name="T64" fmla="*/ 19 w 34"/>
              <a:gd name="T65" fmla="*/ 47 h 87"/>
              <a:gd name="T66" fmla="*/ 20 w 34"/>
              <a:gd name="T67" fmla="*/ 48 h 87"/>
              <a:gd name="T68" fmla="*/ 20 w 34"/>
              <a:gd name="T69" fmla="*/ 50 h 87"/>
              <a:gd name="T70" fmla="*/ 22 w 34"/>
              <a:gd name="T71" fmla="*/ 49 h 87"/>
              <a:gd name="T72" fmla="*/ 22 w 34"/>
              <a:gd name="T73" fmla="*/ 52 h 87"/>
              <a:gd name="T74" fmla="*/ 23 w 34"/>
              <a:gd name="T75" fmla="*/ 54 h 87"/>
              <a:gd name="T76" fmla="*/ 24 w 34"/>
              <a:gd name="T77" fmla="*/ 56 h 87"/>
              <a:gd name="T78" fmla="*/ 25 w 34"/>
              <a:gd name="T79" fmla="*/ 58 h 87"/>
              <a:gd name="T80" fmla="*/ 24 w 34"/>
              <a:gd name="T81" fmla="*/ 60 h 87"/>
              <a:gd name="T82" fmla="*/ 24 w 34"/>
              <a:gd name="T83" fmla="*/ 61 h 87"/>
              <a:gd name="T84" fmla="*/ 22 w 34"/>
              <a:gd name="T85" fmla="*/ 61 h 87"/>
              <a:gd name="T86" fmla="*/ 20 w 34"/>
              <a:gd name="T87" fmla="*/ 61 h 87"/>
              <a:gd name="T88" fmla="*/ 20 w 34"/>
              <a:gd name="T89" fmla="*/ 63 h 87"/>
              <a:gd name="T90" fmla="*/ 19 w 34"/>
              <a:gd name="T91" fmla="*/ 65 h 87"/>
              <a:gd name="T92" fmla="*/ 19 w 34"/>
              <a:gd name="T93" fmla="*/ 67 h 87"/>
              <a:gd name="T94" fmla="*/ 20 w 34"/>
              <a:gd name="T95" fmla="*/ 68 h 87"/>
              <a:gd name="T96" fmla="*/ 21 w 34"/>
              <a:gd name="T97" fmla="*/ 70 h 87"/>
              <a:gd name="T98" fmla="*/ 24 w 34"/>
              <a:gd name="T99" fmla="*/ 71 h 87"/>
              <a:gd name="T100" fmla="*/ 26 w 34"/>
              <a:gd name="T101" fmla="*/ 72 h 87"/>
              <a:gd name="T102" fmla="*/ 27 w 34"/>
              <a:gd name="T103" fmla="*/ 72 h 87"/>
              <a:gd name="T104" fmla="*/ 29 w 34"/>
              <a:gd name="T105" fmla="*/ 73 h 87"/>
              <a:gd name="T106" fmla="*/ 31 w 34"/>
              <a:gd name="T107" fmla="*/ 74 h 87"/>
              <a:gd name="T108" fmla="*/ 33 w 34"/>
              <a:gd name="T109" fmla="*/ 74 h 87"/>
              <a:gd name="T110" fmla="*/ 33 w 34"/>
              <a:gd name="T111" fmla="*/ 75 h 87"/>
              <a:gd name="T112" fmla="*/ 32 w 34"/>
              <a:gd name="T113" fmla="*/ 75 h 87"/>
              <a:gd name="T114" fmla="*/ 32 w 34"/>
              <a:gd name="T115" fmla="*/ 77 h 87"/>
              <a:gd name="T116" fmla="*/ 31 w 34"/>
              <a:gd name="T117" fmla="*/ 79 h 87"/>
              <a:gd name="T118" fmla="*/ 30 w 34"/>
              <a:gd name="T119" fmla="*/ 81 h 87"/>
              <a:gd name="T120" fmla="*/ 29 w 34"/>
              <a:gd name="T121" fmla="*/ 84 h 87"/>
              <a:gd name="T122" fmla="*/ 30 w 34"/>
              <a:gd name="T123" fmla="*/ 86 h 87"/>
              <a:gd name="T124" fmla="*/ 31 w 34"/>
              <a:gd name="T125" fmla="*/ 87 h 8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34"/>
              <a:gd name="T190" fmla="*/ 0 h 87"/>
              <a:gd name="T191" fmla="*/ 34 w 34"/>
              <a:gd name="T192" fmla="*/ 87 h 87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34" h="87">
                <a:moveTo>
                  <a:pt x="0" y="0"/>
                </a:moveTo>
                <a:lnTo>
                  <a:pt x="0" y="1"/>
                </a:lnTo>
                <a:lnTo>
                  <a:pt x="1" y="1"/>
                </a:lnTo>
                <a:lnTo>
                  <a:pt x="1" y="2"/>
                </a:lnTo>
                <a:lnTo>
                  <a:pt x="2" y="2"/>
                </a:lnTo>
                <a:lnTo>
                  <a:pt x="3" y="2"/>
                </a:lnTo>
                <a:lnTo>
                  <a:pt x="4" y="2"/>
                </a:lnTo>
                <a:lnTo>
                  <a:pt x="5" y="2"/>
                </a:lnTo>
                <a:lnTo>
                  <a:pt x="5" y="3"/>
                </a:lnTo>
                <a:lnTo>
                  <a:pt x="6" y="3"/>
                </a:lnTo>
                <a:lnTo>
                  <a:pt x="7" y="3"/>
                </a:lnTo>
                <a:lnTo>
                  <a:pt x="7" y="2"/>
                </a:lnTo>
                <a:lnTo>
                  <a:pt x="8" y="3"/>
                </a:lnTo>
                <a:lnTo>
                  <a:pt x="8" y="2"/>
                </a:lnTo>
                <a:lnTo>
                  <a:pt x="9" y="2"/>
                </a:lnTo>
                <a:lnTo>
                  <a:pt x="9" y="3"/>
                </a:lnTo>
                <a:lnTo>
                  <a:pt x="9" y="4"/>
                </a:lnTo>
                <a:lnTo>
                  <a:pt x="10" y="4"/>
                </a:lnTo>
                <a:lnTo>
                  <a:pt x="10" y="5"/>
                </a:lnTo>
                <a:lnTo>
                  <a:pt x="10" y="6"/>
                </a:lnTo>
                <a:lnTo>
                  <a:pt x="10" y="7"/>
                </a:lnTo>
                <a:lnTo>
                  <a:pt x="11" y="7"/>
                </a:lnTo>
                <a:lnTo>
                  <a:pt x="11" y="8"/>
                </a:lnTo>
                <a:lnTo>
                  <a:pt x="11" y="9"/>
                </a:lnTo>
                <a:lnTo>
                  <a:pt x="11" y="10"/>
                </a:lnTo>
                <a:lnTo>
                  <a:pt x="11" y="11"/>
                </a:lnTo>
                <a:lnTo>
                  <a:pt x="11" y="12"/>
                </a:lnTo>
                <a:lnTo>
                  <a:pt x="10" y="12"/>
                </a:lnTo>
                <a:lnTo>
                  <a:pt x="9" y="12"/>
                </a:lnTo>
                <a:lnTo>
                  <a:pt x="9" y="13"/>
                </a:lnTo>
                <a:lnTo>
                  <a:pt x="10" y="13"/>
                </a:lnTo>
                <a:lnTo>
                  <a:pt x="11" y="13"/>
                </a:lnTo>
                <a:lnTo>
                  <a:pt x="11" y="14"/>
                </a:lnTo>
                <a:lnTo>
                  <a:pt x="10" y="14"/>
                </a:lnTo>
                <a:lnTo>
                  <a:pt x="10" y="13"/>
                </a:lnTo>
                <a:lnTo>
                  <a:pt x="9" y="13"/>
                </a:lnTo>
                <a:lnTo>
                  <a:pt x="9" y="14"/>
                </a:lnTo>
                <a:lnTo>
                  <a:pt x="8" y="14"/>
                </a:lnTo>
                <a:lnTo>
                  <a:pt x="9" y="13"/>
                </a:lnTo>
                <a:lnTo>
                  <a:pt x="8" y="13"/>
                </a:lnTo>
                <a:lnTo>
                  <a:pt x="7" y="14"/>
                </a:lnTo>
                <a:lnTo>
                  <a:pt x="7" y="15"/>
                </a:lnTo>
                <a:lnTo>
                  <a:pt x="7" y="16"/>
                </a:lnTo>
                <a:lnTo>
                  <a:pt x="7" y="17"/>
                </a:lnTo>
                <a:lnTo>
                  <a:pt x="8" y="17"/>
                </a:lnTo>
                <a:lnTo>
                  <a:pt x="8" y="18"/>
                </a:lnTo>
                <a:lnTo>
                  <a:pt x="9" y="18"/>
                </a:lnTo>
                <a:lnTo>
                  <a:pt x="9" y="19"/>
                </a:lnTo>
                <a:lnTo>
                  <a:pt x="9" y="20"/>
                </a:lnTo>
                <a:lnTo>
                  <a:pt x="10" y="20"/>
                </a:lnTo>
                <a:lnTo>
                  <a:pt x="11" y="20"/>
                </a:lnTo>
                <a:lnTo>
                  <a:pt x="11" y="21"/>
                </a:lnTo>
                <a:lnTo>
                  <a:pt x="10" y="21"/>
                </a:lnTo>
                <a:lnTo>
                  <a:pt x="9" y="21"/>
                </a:lnTo>
                <a:lnTo>
                  <a:pt x="8" y="21"/>
                </a:lnTo>
                <a:lnTo>
                  <a:pt x="8" y="22"/>
                </a:lnTo>
                <a:lnTo>
                  <a:pt x="8" y="23"/>
                </a:lnTo>
                <a:lnTo>
                  <a:pt x="9" y="23"/>
                </a:lnTo>
                <a:lnTo>
                  <a:pt x="9" y="24"/>
                </a:lnTo>
                <a:lnTo>
                  <a:pt x="9" y="25"/>
                </a:lnTo>
                <a:lnTo>
                  <a:pt x="10" y="26"/>
                </a:lnTo>
                <a:lnTo>
                  <a:pt x="11" y="27"/>
                </a:lnTo>
                <a:lnTo>
                  <a:pt x="11" y="28"/>
                </a:lnTo>
                <a:lnTo>
                  <a:pt x="11" y="29"/>
                </a:lnTo>
                <a:lnTo>
                  <a:pt x="12" y="29"/>
                </a:lnTo>
                <a:lnTo>
                  <a:pt x="12" y="30"/>
                </a:lnTo>
                <a:lnTo>
                  <a:pt x="13" y="30"/>
                </a:lnTo>
                <a:lnTo>
                  <a:pt x="13" y="31"/>
                </a:lnTo>
                <a:lnTo>
                  <a:pt x="13" y="32"/>
                </a:lnTo>
                <a:lnTo>
                  <a:pt x="13" y="33"/>
                </a:lnTo>
                <a:lnTo>
                  <a:pt x="13" y="34"/>
                </a:lnTo>
                <a:lnTo>
                  <a:pt x="13" y="35"/>
                </a:lnTo>
                <a:lnTo>
                  <a:pt x="13" y="36"/>
                </a:lnTo>
                <a:lnTo>
                  <a:pt x="13" y="37"/>
                </a:lnTo>
                <a:lnTo>
                  <a:pt x="13" y="38"/>
                </a:lnTo>
                <a:lnTo>
                  <a:pt x="14" y="38"/>
                </a:lnTo>
                <a:lnTo>
                  <a:pt x="14" y="39"/>
                </a:lnTo>
                <a:lnTo>
                  <a:pt x="15" y="39"/>
                </a:lnTo>
                <a:lnTo>
                  <a:pt x="15" y="40"/>
                </a:lnTo>
                <a:lnTo>
                  <a:pt x="15" y="41"/>
                </a:lnTo>
                <a:lnTo>
                  <a:pt x="15" y="42"/>
                </a:lnTo>
                <a:lnTo>
                  <a:pt x="16" y="42"/>
                </a:lnTo>
                <a:lnTo>
                  <a:pt x="17" y="42"/>
                </a:lnTo>
                <a:lnTo>
                  <a:pt x="17" y="43"/>
                </a:lnTo>
                <a:lnTo>
                  <a:pt x="17" y="44"/>
                </a:lnTo>
                <a:lnTo>
                  <a:pt x="18" y="44"/>
                </a:lnTo>
                <a:lnTo>
                  <a:pt x="18" y="45"/>
                </a:lnTo>
                <a:lnTo>
                  <a:pt x="19" y="46"/>
                </a:lnTo>
                <a:lnTo>
                  <a:pt x="19" y="47"/>
                </a:lnTo>
                <a:lnTo>
                  <a:pt x="19" y="48"/>
                </a:lnTo>
                <a:lnTo>
                  <a:pt x="20" y="48"/>
                </a:lnTo>
                <a:lnTo>
                  <a:pt x="20" y="49"/>
                </a:lnTo>
                <a:lnTo>
                  <a:pt x="20" y="50"/>
                </a:lnTo>
                <a:lnTo>
                  <a:pt x="21" y="50"/>
                </a:lnTo>
                <a:lnTo>
                  <a:pt x="21" y="49"/>
                </a:lnTo>
                <a:lnTo>
                  <a:pt x="22" y="49"/>
                </a:lnTo>
                <a:lnTo>
                  <a:pt x="22" y="50"/>
                </a:lnTo>
                <a:lnTo>
                  <a:pt x="22" y="51"/>
                </a:lnTo>
                <a:lnTo>
                  <a:pt x="22" y="52"/>
                </a:lnTo>
                <a:lnTo>
                  <a:pt x="22" y="53"/>
                </a:lnTo>
                <a:lnTo>
                  <a:pt x="22" y="54"/>
                </a:lnTo>
                <a:lnTo>
                  <a:pt x="23" y="54"/>
                </a:lnTo>
                <a:lnTo>
                  <a:pt x="23" y="55"/>
                </a:lnTo>
                <a:lnTo>
                  <a:pt x="24" y="56"/>
                </a:lnTo>
                <a:lnTo>
                  <a:pt x="24" y="57"/>
                </a:lnTo>
                <a:lnTo>
                  <a:pt x="25" y="57"/>
                </a:lnTo>
                <a:lnTo>
                  <a:pt x="25" y="58"/>
                </a:lnTo>
                <a:lnTo>
                  <a:pt x="24" y="58"/>
                </a:lnTo>
                <a:lnTo>
                  <a:pt x="24" y="59"/>
                </a:lnTo>
                <a:lnTo>
                  <a:pt x="24" y="60"/>
                </a:lnTo>
                <a:lnTo>
                  <a:pt x="25" y="61"/>
                </a:lnTo>
                <a:lnTo>
                  <a:pt x="24" y="61"/>
                </a:lnTo>
                <a:lnTo>
                  <a:pt x="23" y="61"/>
                </a:lnTo>
                <a:lnTo>
                  <a:pt x="22" y="61"/>
                </a:lnTo>
                <a:lnTo>
                  <a:pt x="21" y="61"/>
                </a:lnTo>
                <a:lnTo>
                  <a:pt x="20" y="61"/>
                </a:lnTo>
                <a:lnTo>
                  <a:pt x="20" y="62"/>
                </a:lnTo>
                <a:lnTo>
                  <a:pt x="20" y="63"/>
                </a:lnTo>
                <a:lnTo>
                  <a:pt x="19" y="63"/>
                </a:lnTo>
                <a:lnTo>
                  <a:pt x="19" y="64"/>
                </a:lnTo>
                <a:lnTo>
                  <a:pt x="19" y="65"/>
                </a:lnTo>
                <a:lnTo>
                  <a:pt x="19" y="66"/>
                </a:lnTo>
                <a:lnTo>
                  <a:pt x="19" y="67"/>
                </a:lnTo>
                <a:lnTo>
                  <a:pt x="20" y="67"/>
                </a:lnTo>
                <a:lnTo>
                  <a:pt x="20" y="68"/>
                </a:lnTo>
                <a:lnTo>
                  <a:pt x="20" y="69"/>
                </a:lnTo>
                <a:lnTo>
                  <a:pt x="21" y="69"/>
                </a:lnTo>
                <a:lnTo>
                  <a:pt x="21" y="70"/>
                </a:lnTo>
                <a:lnTo>
                  <a:pt x="22" y="70"/>
                </a:lnTo>
                <a:lnTo>
                  <a:pt x="23" y="70"/>
                </a:lnTo>
                <a:lnTo>
                  <a:pt x="24" y="71"/>
                </a:lnTo>
                <a:lnTo>
                  <a:pt x="25" y="71"/>
                </a:lnTo>
                <a:lnTo>
                  <a:pt x="25" y="72"/>
                </a:lnTo>
                <a:lnTo>
                  <a:pt x="26" y="72"/>
                </a:lnTo>
                <a:lnTo>
                  <a:pt x="26" y="73"/>
                </a:lnTo>
                <a:lnTo>
                  <a:pt x="26" y="72"/>
                </a:lnTo>
                <a:lnTo>
                  <a:pt x="27" y="72"/>
                </a:lnTo>
                <a:lnTo>
                  <a:pt x="28" y="72"/>
                </a:lnTo>
                <a:lnTo>
                  <a:pt x="28" y="73"/>
                </a:lnTo>
                <a:lnTo>
                  <a:pt x="29" y="73"/>
                </a:lnTo>
                <a:lnTo>
                  <a:pt x="30" y="74"/>
                </a:lnTo>
                <a:lnTo>
                  <a:pt x="30" y="73"/>
                </a:lnTo>
                <a:lnTo>
                  <a:pt x="31" y="74"/>
                </a:lnTo>
                <a:lnTo>
                  <a:pt x="32" y="74"/>
                </a:lnTo>
                <a:lnTo>
                  <a:pt x="33" y="74"/>
                </a:lnTo>
                <a:lnTo>
                  <a:pt x="34" y="74"/>
                </a:lnTo>
                <a:lnTo>
                  <a:pt x="33" y="75"/>
                </a:lnTo>
                <a:lnTo>
                  <a:pt x="34" y="75"/>
                </a:lnTo>
                <a:lnTo>
                  <a:pt x="33" y="75"/>
                </a:lnTo>
                <a:lnTo>
                  <a:pt x="32" y="75"/>
                </a:lnTo>
                <a:lnTo>
                  <a:pt x="32" y="76"/>
                </a:lnTo>
                <a:lnTo>
                  <a:pt x="32" y="77"/>
                </a:lnTo>
                <a:lnTo>
                  <a:pt x="31" y="77"/>
                </a:lnTo>
                <a:lnTo>
                  <a:pt x="31" y="78"/>
                </a:lnTo>
                <a:lnTo>
                  <a:pt x="31" y="79"/>
                </a:lnTo>
                <a:lnTo>
                  <a:pt x="30" y="80"/>
                </a:lnTo>
                <a:lnTo>
                  <a:pt x="30" y="81"/>
                </a:lnTo>
                <a:lnTo>
                  <a:pt x="29" y="82"/>
                </a:lnTo>
                <a:lnTo>
                  <a:pt x="29" y="83"/>
                </a:lnTo>
                <a:lnTo>
                  <a:pt x="29" y="84"/>
                </a:lnTo>
                <a:lnTo>
                  <a:pt x="29" y="85"/>
                </a:lnTo>
                <a:lnTo>
                  <a:pt x="30" y="85"/>
                </a:lnTo>
                <a:lnTo>
                  <a:pt x="30" y="86"/>
                </a:lnTo>
                <a:lnTo>
                  <a:pt x="31" y="86"/>
                </a:lnTo>
                <a:lnTo>
                  <a:pt x="31" y="87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34" name="Freeform 303"/>
          <p:cNvSpPr>
            <a:spLocks/>
          </p:cNvSpPr>
          <p:nvPr/>
        </p:nvSpPr>
        <p:spPr bwMode="auto">
          <a:xfrm>
            <a:off x="1568616" y="5642782"/>
            <a:ext cx="12900" cy="10383"/>
          </a:xfrm>
          <a:custGeom>
            <a:avLst/>
            <a:gdLst>
              <a:gd name="T0" fmla="*/ 1 w 13"/>
              <a:gd name="T1" fmla="*/ 3 h 11"/>
              <a:gd name="T2" fmla="*/ 2 w 13"/>
              <a:gd name="T3" fmla="*/ 2 h 11"/>
              <a:gd name="T4" fmla="*/ 2 w 13"/>
              <a:gd name="T5" fmla="*/ 2 h 11"/>
              <a:gd name="T6" fmla="*/ 2 w 13"/>
              <a:gd name="T7" fmla="*/ 1 h 11"/>
              <a:gd name="T8" fmla="*/ 3 w 13"/>
              <a:gd name="T9" fmla="*/ 1 h 11"/>
              <a:gd name="T10" fmla="*/ 3 w 13"/>
              <a:gd name="T11" fmla="*/ 0 h 11"/>
              <a:gd name="T12" fmla="*/ 3 w 13"/>
              <a:gd name="T13" fmla="*/ 0 h 11"/>
              <a:gd name="T14" fmla="*/ 4 w 13"/>
              <a:gd name="T15" fmla="*/ 0 h 11"/>
              <a:gd name="T16" fmla="*/ 6 w 13"/>
              <a:gd name="T17" fmla="*/ 0 h 11"/>
              <a:gd name="T18" fmla="*/ 8 w 13"/>
              <a:gd name="T19" fmla="*/ 1 h 11"/>
              <a:gd name="T20" fmla="*/ 9 w 13"/>
              <a:gd name="T21" fmla="*/ 1 h 11"/>
              <a:gd name="T22" fmla="*/ 9 w 13"/>
              <a:gd name="T23" fmla="*/ 1 h 11"/>
              <a:gd name="T24" fmla="*/ 10 w 13"/>
              <a:gd name="T25" fmla="*/ 1 h 11"/>
              <a:gd name="T26" fmla="*/ 11 w 13"/>
              <a:gd name="T27" fmla="*/ 1 h 11"/>
              <a:gd name="T28" fmla="*/ 12 w 13"/>
              <a:gd name="T29" fmla="*/ 1 h 11"/>
              <a:gd name="T30" fmla="*/ 13 w 13"/>
              <a:gd name="T31" fmla="*/ 2 h 11"/>
              <a:gd name="T32" fmla="*/ 13 w 13"/>
              <a:gd name="T33" fmla="*/ 3 h 11"/>
              <a:gd name="T34" fmla="*/ 13 w 13"/>
              <a:gd name="T35" fmla="*/ 4 h 11"/>
              <a:gd name="T36" fmla="*/ 12 w 13"/>
              <a:gd name="T37" fmla="*/ 4 h 11"/>
              <a:gd name="T38" fmla="*/ 12 w 13"/>
              <a:gd name="T39" fmla="*/ 5 h 11"/>
              <a:gd name="T40" fmla="*/ 10 w 13"/>
              <a:gd name="T41" fmla="*/ 6 h 11"/>
              <a:gd name="T42" fmla="*/ 9 w 13"/>
              <a:gd name="T43" fmla="*/ 7 h 11"/>
              <a:gd name="T44" fmla="*/ 9 w 13"/>
              <a:gd name="T45" fmla="*/ 8 h 11"/>
              <a:gd name="T46" fmla="*/ 8 w 13"/>
              <a:gd name="T47" fmla="*/ 9 h 11"/>
              <a:gd name="T48" fmla="*/ 7 w 13"/>
              <a:gd name="T49" fmla="*/ 9 h 11"/>
              <a:gd name="T50" fmla="*/ 6 w 13"/>
              <a:gd name="T51" fmla="*/ 10 h 11"/>
              <a:gd name="T52" fmla="*/ 5 w 13"/>
              <a:gd name="T53" fmla="*/ 10 h 11"/>
              <a:gd name="T54" fmla="*/ 4 w 13"/>
              <a:gd name="T55" fmla="*/ 11 h 11"/>
              <a:gd name="T56" fmla="*/ 4 w 13"/>
              <a:gd name="T57" fmla="*/ 10 h 11"/>
              <a:gd name="T58" fmla="*/ 3 w 13"/>
              <a:gd name="T59" fmla="*/ 9 h 11"/>
              <a:gd name="T60" fmla="*/ 3 w 13"/>
              <a:gd name="T61" fmla="*/ 10 h 11"/>
              <a:gd name="T62" fmla="*/ 3 w 13"/>
              <a:gd name="T63" fmla="*/ 9 h 11"/>
              <a:gd name="T64" fmla="*/ 2 w 13"/>
              <a:gd name="T65" fmla="*/ 9 h 11"/>
              <a:gd name="T66" fmla="*/ 1 w 13"/>
              <a:gd name="T67" fmla="*/ 8 h 11"/>
              <a:gd name="T68" fmla="*/ 0 w 13"/>
              <a:gd name="T69" fmla="*/ 7 h 11"/>
              <a:gd name="T70" fmla="*/ 0 w 13"/>
              <a:gd name="T71" fmla="*/ 6 h 11"/>
              <a:gd name="T72" fmla="*/ 0 w 13"/>
              <a:gd name="T73" fmla="*/ 5 h 11"/>
              <a:gd name="T74" fmla="*/ 0 w 13"/>
              <a:gd name="T75" fmla="*/ 4 h 11"/>
              <a:gd name="T76" fmla="*/ 1 w 13"/>
              <a:gd name="T77" fmla="*/ 3 h 11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13"/>
              <a:gd name="T118" fmla="*/ 0 h 11"/>
              <a:gd name="T119" fmla="*/ 13 w 13"/>
              <a:gd name="T120" fmla="*/ 11 h 11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13" h="11">
                <a:moveTo>
                  <a:pt x="1" y="3"/>
                </a:moveTo>
                <a:lnTo>
                  <a:pt x="2" y="2"/>
                </a:lnTo>
                <a:lnTo>
                  <a:pt x="2" y="1"/>
                </a:lnTo>
                <a:lnTo>
                  <a:pt x="3" y="1"/>
                </a:lnTo>
                <a:lnTo>
                  <a:pt x="3" y="0"/>
                </a:lnTo>
                <a:lnTo>
                  <a:pt x="4" y="0"/>
                </a:lnTo>
                <a:lnTo>
                  <a:pt x="6" y="0"/>
                </a:lnTo>
                <a:lnTo>
                  <a:pt x="8" y="1"/>
                </a:lnTo>
                <a:lnTo>
                  <a:pt x="9" y="1"/>
                </a:lnTo>
                <a:lnTo>
                  <a:pt x="10" y="1"/>
                </a:lnTo>
                <a:lnTo>
                  <a:pt x="11" y="1"/>
                </a:lnTo>
                <a:lnTo>
                  <a:pt x="12" y="1"/>
                </a:lnTo>
                <a:lnTo>
                  <a:pt x="13" y="2"/>
                </a:lnTo>
                <a:lnTo>
                  <a:pt x="13" y="3"/>
                </a:lnTo>
                <a:lnTo>
                  <a:pt x="13" y="4"/>
                </a:lnTo>
                <a:lnTo>
                  <a:pt x="12" y="4"/>
                </a:lnTo>
                <a:lnTo>
                  <a:pt x="12" y="5"/>
                </a:lnTo>
                <a:lnTo>
                  <a:pt x="10" y="6"/>
                </a:lnTo>
                <a:lnTo>
                  <a:pt x="9" y="7"/>
                </a:lnTo>
                <a:lnTo>
                  <a:pt x="9" y="8"/>
                </a:lnTo>
                <a:lnTo>
                  <a:pt x="8" y="9"/>
                </a:lnTo>
                <a:lnTo>
                  <a:pt x="7" y="9"/>
                </a:lnTo>
                <a:lnTo>
                  <a:pt x="6" y="10"/>
                </a:lnTo>
                <a:lnTo>
                  <a:pt x="5" y="10"/>
                </a:lnTo>
                <a:lnTo>
                  <a:pt x="4" y="11"/>
                </a:lnTo>
                <a:lnTo>
                  <a:pt x="4" y="10"/>
                </a:lnTo>
                <a:lnTo>
                  <a:pt x="3" y="9"/>
                </a:lnTo>
                <a:lnTo>
                  <a:pt x="3" y="10"/>
                </a:lnTo>
                <a:lnTo>
                  <a:pt x="3" y="9"/>
                </a:lnTo>
                <a:lnTo>
                  <a:pt x="2" y="9"/>
                </a:lnTo>
                <a:lnTo>
                  <a:pt x="1" y="8"/>
                </a:lnTo>
                <a:lnTo>
                  <a:pt x="0" y="7"/>
                </a:lnTo>
                <a:lnTo>
                  <a:pt x="0" y="6"/>
                </a:lnTo>
                <a:lnTo>
                  <a:pt x="0" y="5"/>
                </a:lnTo>
                <a:lnTo>
                  <a:pt x="0" y="4"/>
                </a:lnTo>
                <a:lnTo>
                  <a:pt x="1" y="3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35" name="Freeform 304"/>
          <p:cNvSpPr>
            <a:spLocks noEditPoints="1"/>
          </p:cNvSpPr>
          <p:nvPr/>
        </p:nvSpPr>
        <p:spPr bwMode="auto">
          <a:xfrm>
            <a:off x="1552739" y="5692809"/>
            <a:ext cx="608294" cy="883487"/>
          </a:xfrm>
          <a:custGeom>
            <a:avLst/>
            <a:gdLst>
              <a:gd name="T0" fmla="*/ 29 w 613"/>
              <a:gd name="T1" fmla="*/ 212 h 936"/>
              <a:gd name="T2" fmla="*/ 38 w 613"/>
              <a:gd name="T3" fmla="*/ 184 h 936"/>
              <a:gd name="T4" fmla="*/ 30 w 613"/>
              <a:gd name="T5" fmla="*/ 154 h 936"/>
              <a:gd name="T6" fmla="*/ 29 w 613"/>
              <a:gd name="T7" fmla="*/ 122 h 936"/>
              <a:gd name="T8" fmla="*/ 31 w 613"/>
              <a:gd name="T9" fmla="*/ 84 h 936"/>
              <a:gd name="T10" fmla="*/ 34 w 613"/>
              <a:gd name="T11" fmla="*/ 51 h 936"/>
              <a:gd name="T12" fmla="*/ 43 w 613"/>
              <a:gd name="T13" fmla="*/ 20 h 936"/>
              <a:gd name="T14" fmla="*/ 60 w 613"/>
              <a:gd name="T15" fmla="*/ 29 h 936"/>
              <a:gd name="T16" fmla="*/ 71 w 613"/>
              <a:gd name="T17" fmla="*/ 52 h 936"/>
              <a:gd name="T18" fmla="*/ 75 w 613"/>
              <a:gd name="T19" fmla="*/ 78 h 936"/>
              <a:gd name="T20" fmla="*/ 80 w 613"/>
              <a:gd name="T21" fmla="*/ 105 h 936"/>
              <a:gd name="T22" fmla="*/ 88 w 613"/>
              <a:gd name="T23" fmla="*/ 133 h 936"/>
              <a:gd name="T24" fmla="*/ 93 w 613"/>
              <a:gd name="T25" fmla="*/ 166 h 936"/>
              <a:gd name="T26" fmla="*/ 87 w 613"/>
              <a:gd name="T27" fmla="*/ 184 h 936"/>
              <a:gd name="T28" fmla="*/ 81 w 613"/>
              <a:gd name="T29" fmla="*/ 203 h 936"/>
              <a:gd name="T30" fmla="*/ 76 w 613"/>
              <a:gd name="T31" fmla="*/ 221 h 936"/>
              <a:gd name="T32" fmla="*/ 70 w 613"/>
              <a:gd name="T33" fmla="*/ 246 h 936"/>
              <a:gd name="T34" fmla="*/ 73 w 613"/>
              <a:gd name="T35" fmla="*/ 268 h 936"/>
              <a:gd name="T36" fmla="*/ 75 w 613"/>
              <a:gd name="T37" fmla="*/ 295 h 936"/>
              <a:gd name="T38" fmla="*/ 69 w 613"/>
              <a:gd name="T39" fmla="*/ 318 h 936"/>
              <a:gd name="T40" fmla="*/ 63 w 613"/>
              <a:gd name="T41" fmla="*/ 335 h 936"/>
              <a:gd name="T42" fmla="*/ 52 w 613"/>
              <a:gd name="T43" fmla="*/ 350 h 936"/>
              <a:gd name="T44" fmla="*/ 56 w 613"/>
              <a:gd name="T45" fmla="*/ 376 h 936"/>
              <a:gd name="T46" fmla="*/ 44 w 613"/>
              <a:gd name="T47" fmla="*/ 398 h 936"/>
              <a:gd name="T48" fmla="*/ 42 w 613"/>
              <a:gd name="T49" fmla="*/ 370 h 936"/>
              <a:gd name="T50" fmla="*/ 38 w 613"/>
              <a:gd name="T51" fmla="*/ 353 h 936"/>
              <a:gd name="T52" fmla="*/ 34 w 613"/>
              <a:gd name="T53" fmla="*/ 340 h 936"/>
              <a:gd name="T54" fmla="*/ 40 w 613"/>
              <a:gd name="T55" fmla="*/ 317 h 936"/>
              <a:gd name="T56" fmla="*/ 44 w 613"/>
              <a:gd name="T57" fmla="*/ 292 h 936"/>
              <a:gd name="T58" fmla="*/ 27 w 613"/>
              <a:gd name="T59" fmla="*/ 276 h 936"/>
              <a:gd name="T60" fmla="*/ 27 w 613"/>
              <a:gd name="T61" fmla="*/ 246 h 936"/>
              <a:gd name="T62" fmla="*/ 18 w 613"/>
              <a:gd name="T63" fmla="*/ 233 h 936"/>
              <a:gd name="T64" fmla="*/ 194 w 613"/>
              <a:gd name="T65" fmla="*/ 737 h 936"/>
              <a:gd name="T66" fmla="*/ 144 w 613"/>
              <a:gd name="T67" fmla="*/ 744 h 936"/>
              <a:gd name="T68" fmla="*/ 119 w 613"/>
              <a:gd name="T69" fmla="*/ 693 h 936"/>
              <a:gd name="T70" fmla="*/ 168 w 613"/>
              <a:gd name="T71" fmla="*/ 699 h 936"/>
              <a:gd name="T72" fmla="*/ 200 w 613"/>
              <a:gd name="T73" fmla="*/ 720 h 936"/>
              <a:gd name="T74" fmla="*/ 324 w 613"/>
              <a:gd name="T75" fmla="*/ 843 h 936"/>
              <a:gd name="T76" fmla="*/ 235 w 613"/>
              <a:gd name="T77" fmla="*/ 826 h 936"/>
              <a:gd name="T78" fmla="*/ 263 w 613"/>
              <a:gd name="T79" fmla="*/ 814 h 936"/>
              <a:gd name="T80" fmla="*/ 588 w 613"/>
              <a:gd name="T81" fmla="*/ 856 h 936"/>
              <a:gd name="T82" fmla="*/ 363 w 613"/>
              <a:gd name="T83" fmla="*/ 875 h 936"/>
              <a:gd name="T84" fmla="*/ 382 w 613"/>
              <a:gd name="T85" fmla="*/ 837 h 936"/>
              <a:gd name="T86" fmla="*/ 3 w 613"/>
              <a:gd name="T87" fmla="*/ 222 h 936"/>
              <a:gd name="T88" fmla="*/ 14 w 613"/>
              <a:gd name="T89" fmla="*/ 205 h 936"/>
              <a:gd name="T90" fmla="*/ 16 w 613"/>
              <a:gd name="T91" fmla="*/ 237 h 936"/>
              <a:gd name="T92" fmla="*/ 200 w 613"/>
              <a:gd name="T93" fmla="*/ 595 h 936"/>
              <a:gd name="T94" fmla="*/ 205 w 613"/>
              <a:gd name="T95" fmla="*/ 564 h 936"/>
              <a:gd name="T96" fmla="*/ 89 w 613"/>
              <a:gd name="T97" fmla="*/ 715 h 936"/>
              <a:gd name="T98" fmla="*/ 3 w 613"/>
              <a:gd name="T99" fmla="*/ 456 h 936"/>
              <a:gd name="T100" fmla="*/ 577 w 613"/>
              <a:gd name="T101" fmla="*/ 845 h 936"/>
              <a:gd name="T102" fmla="*/ 286 w 613"/>
              <a:gd name="T103" fmla="*/ 560 h 936"/>
              <a:gd name="T104" fmla="*/ 483 w 613"/>
              <a:gd name="T105" fmla="*/ 745 h 936"/>
              <a:gd name="T106" fmla="*/ 50 w 613"/>
              <a:gd name="T107" fmla="*/ 1 h 936"/>
              <a:gd name="T108" fmla="*/ 79 w 613"/>
              <a:gd name="T109" fmla="*/ 699 h 936"/>
              <a:gd name="T110" fmla="*/ 16 w 613"/>
              <a:gd name="T111" fmla="*/ 388 h 936"/>
              <a:gd name="T112" fmla="*/ 329 w 613"/>
              <a:gd name="T113" fmla="*/ 436 h 936"/>
              <a:gd name="T114" fmla="*/ 301 w 613"/>
              <a:gd name="T115" fmla="*/ 411 h 936"/>
              <a:gd name="T116" fmla="*/ 345 w 613"/>
              <a:gd name="T117" fmla="*/ 535 h 936"/>
              <a:gd name="T118" fmla="*/ 358 w 613"/>
              <a:gd name="T119" fmla="*/ 542 h 936"/>
              <a:gd name="T120" fmla="*/ 435 w 613"/>
              <a:gd name="T121" fmla="*/ 672 h 936"/>
              <a:gd name="T122" fmla="*/ 192 w 613"/>
              <a:gd name="T123" fmla="*/ 650 h 936"/>
              <a:gd name="T124" fmla="*/ 420 w 613"/>
              <a:gd name="T125" fmla="*/ 686 h 9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613"/>
              <a:gd name="T190" fmla="*/ 0 h 936"/>
              <a:gd name="T191" fmla="*/ 613 w 613"/>
              <a:gd name="T192" fmla="*/ 936 h 9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613" h="936">
                <a:moveTo>
                  <a:pt x="28" y="222"/>
                </a:moveTo>
                <a:lnTo>
                  <a:pt x="28" y="221"/>
                </a:lnTo>
                <a:lnTo>
                  <a:pt x="29" y="221"/>
                </a:lnTo>
                <a:lnTo>
                  <a:pt x="30" y="221"/>
                </a:lnTo>
                <a:lnTo>
                  <a:pt x="30" y="222"/>
                </a:lnTo>
                <a:lnTo>
                  <a:pt x="31" y="222"/>
                </a:lnTo>
                <a:lnTo>
                  <a:pt x="31" y="221"/>
                </a:lnTo>
                <a:lnTo>
                  <a:pt x="30" y="221"/>
                </a:lnTo>
                <a:lnTo>
                  <a:pt x="29" y="221"/>
                </a:lnTo>
                <a:lnTo>
                  <a:pt x="29" y="220"/>
                </a:lnTo>
                <a:lnTo>
                  <a:pt x="29" y="219"/>
                </a:lnTo>
                <a:lnTo>
                  <a:pt x="30" y="219"/>
                </a:lnTo>
                <a:lnTo>
                  <a:pt x="30" y="218"/>
                </a:lnTo>
                <a:lnTo>
                  <a:pt x="30" y="219"/>
                </a:lnTo>
                <a:lnTo>
                  <a:pt x="30" y="220"/>
                </a:lnTo>
                <a:lnTo>
                  <a:pt x="30" y="221"/>
                </a:lnTo>
                <a:lnTo>
                  <a:pt x="31" y="220"/>
                </a:lnTo>
                <a:lnTo>
                  <a:pt x="30" y="220"/>
                </a:lnTo>
                <a:lnTo>
                  <a:pt x="31" y="220"/>
                </a:lnTo>
                <a:lnTo>
                  <a:pt x="31" y="221"/>
                </a:lnTo>
                <a:lnTo>
                  <a:pt x="31" y="220"/>
                </a:lnTo>
                <a:lnTo>
                  <a:pt x="31" y="221"/>
                </a:lnTo>
                <a:lnTo>
                  <a:pt x="31" y="220"/>
                </a:lnTo>
                <a:lnTo>
                  <a:pt x="31" y="219"/>
                </a:lnTo>
                <a:lnTo>
                  <a:pt x="31" y="218"/>
                </a:lnTo>
                <a:lnTo>
                  <a:pt x="31" y="217"/>
                </a:lnTo>
                <a:lnTo>
                  <a:pt x="31" y="216"/>
                </a:lnTo>
                <a:lnTo>
                  <a:pt x="31" y="215"/>
                </a:lnTo>
                <a:lnTo>
                  <a:pt x="31" y="214"/>
                </a:lnTo>
                <a:lnTo>
                  <a:pt x="31" y="213"/>
                </a:lnTo>
                <a:lnTo>
                  <a:pt x="31" y="212"/>
                </a:lnTo>
                <a:lnTo>
                  <a:pt x="30" y="212"/>
                </a:lnTo>
                <a:lnTo>
                  <a:pt x="29" y="212"/>
                </a:lnTo>
                <a:lnTo>
                  <a:pt x="29" y="211"/>
                </a:lnTo>
                <a:lnTo>
                  <a:pt x="30" y="211"/>
                </a:lnTo>
                <a:lnTo>
                  <a:pt x="30" y="210"/>
                </a:lnTo>
                <a:lnTo>
                  <a:pt x="30" y="209"/>
                </a:lnTo>
                <a:lnTo>
                  <a:pt x="30" y="208"/>
                </a:lnTo>
                <a:lnTo>
                  <a:pt x="31" y="208"/>
                </a:lnTo>
                <a:lnTo>
                  <a:pt x="31" y="207"/>
                </a:lnTo>
                <a:lnTo>
                  <a:pt x="31" y="206"/>
                </a:lnTo>
                <a:lnTo>
                  <a:pt x="32" y="206"/>
                </a:lnTo>
                <a:lnTo>
                  <a:pt x="32" y="205"/>
                </a:lnTo>
                <a:lnTo>
                  <a:pt x="32" y="204"/>
                </a:lnTo>
                <a:lnTo>
                  <a:pt x="33" y="204"/>
                </a:lnTo>
                <a:lnTo>
                  <a:pt x="33" y="203"/>
                </a:lnTo>
                <a:lnTo>
                  <a:pt x="33" y="202"/>
                </a:lnTo>
                <a:lnTo>
                  <a:pt x="33" y="201"/>
                </a:lnTo>
                <a:lnTo>
                  <a:pt x="33" y="200"/>
                </a:lnTo>
                <a:lnTo>
                  <a:pt x="33" y="199"/>
                </a:lnTo>
                <a:lnTo>
                  <a:pt x="34" y="199"/>
                </a:lnTo>
                <a:lnTo>
                  <a:pt x="34" y="198"/>
                </a:lnTo>
                <a:lnTo>
                  <a:pt x="35" y="198"/>
                </a:lnTo>
                <a:lnTo>
                  <a:pt x="35" y="197"/>
                </a:lnTo>
                <a:lnTo>
                  <a:pt x="36" y="197"/>
                </a:lnTo>
                <a:lnTo>
                  <a:pt x="36" y="196"/>
                </a:lnTo>
                <a:lnTo>
                  <a:pt x="36" y="195"/>
                </a:lnTo>
                <a:lnTo>
                  <a:pt x="37" y="195"/>
                </a:lnTo>
                <a:lnTo>
                  <a:pt x="37" y="194"/>
                </a:lnTo>
                <a:lnTo>
                  <a:pt x="37" y="193"/>
                </a:lnTo>
                <a:lnTo>
                  <a:pt x="38" y="193"/>
                </a:lnTo>
                <a:lnTo>
                  <a:pt x="38" y="192"/>
                </a:lnTo>
                <a:lnTo>
                  <a:pt x="38" y="191"/>
                </a:lnTo>
                <a:lnTo>
                  <a:pt x="38" y="190"/>
                </a:lnTo>
                <a:lnTo>
                  <a:pt x="38" y="189"/>
                </a:lnTo>
                <a:lnTo>
                  <a:pt x="38" y="188"/>
                </a:lnTo>
                <a:lnTo>
                  <a:pt x="38" y="187"/>
                </a:lnTo>
                <a:lnTo>
                  <a:pt x="38" y="186"/>
                </a:lnTo>
                <a:lnTo>
                  <a:pt x="38" y="185"/>
                </a:lnTo>
                <a:lnTo>
                  <a:pt x="38" y="184"/>
                </a:lnTo>
                <a:lnTo>
                  <a:pt x="38" y="183"/>
                </a:lnTo>
                <a:lnTo>
                  <a:pt x="37" y="183"/>
                </a:lnTo>
                <a:lnTo>
                  <a:pt x="36" y="182"/>
                </a:lnTo>
                <a:lnTo>
                  <a:pt x="35" y="182"/>
                </a:lnTo>
                <a:lnTo>
                  <a:pt x="35" y="181"/>
                </a:lnTo>
                <a:lnTo>
                  <a:pt x="35" y="180"/>
                </a:lnTo>
                <a:lnTo>
                  <a:pt x="34" y="180"/>
                </a:lnTo>
                <a:lnTo>
                  <a:pt x="34" y="179"/>
                </a:lnTo>
                <a:lnTo>
                  <a:pt x="33" y="179"/>
                </a:lnTo>
                <a:lnTo>
                  <a:pt x="33" y="178"/>
                </a:lnTo>
                <a:lnTo>
                  <a:pt x="32" y="178"/>
                </a:lnTo>
                <a:lnTo>
                  <a:pt x="32" y="177"/>
                </a:lnTo>
                <a:lnTo>
                  <a:pt x="32" y="176"/>
                </a:lnTo>
                <a:lnTo>
                  <a:pt x="32" y="175"/>
                </a:lnTo>
                <a:lnTo>
                  <a:pt x="31" y="175"/>
                </a:lnTo>
                <a:lnTo>
                  <a:pt x="31" y="174"/>
                </a:lnTo>
                <a:lnTo>
                  <a:pt x="31" y="173"/>
                </a:lnTo>
                <a:lnTo>
                  <a:pt x="31" y="172"/>
                </a:lnTo>
                <a:lnTo>
                  <a:pt x="31" y="171"/>
                </a:lnTo>
                <a:lnTo>
                  <a:pt x="31" y="170"/>
                </a:lnTo>
                <a:lnTo>
                  <a:pt x="31" y="169"/>
                </a:lnTo>
                <a:lnTo>
                  <a:pt x="31" y="168"/>
                </a:lnTo>
                <a:lnTo>
                  <a:pt x="31" y="167"/>
                </a:lnTo>
                <a:lnTo>
                  <a:pt x="31" y="166"/>
                </a:lnTo>
                <a:lnTo>
                  <a:pt x="31" y="165"/>
                </a:lnTo>
                <a:lnTo>
                  <a:pt x="31" y="164"/>
                </a:lnTo>
                <a:lnTo>
                  <a:pt x="31" y="163"/>
                </a:lnTo>
                <a:lnTo>
                  <a:pt x="31" y="162"/>
                </a:lnTo>
                <a:lnTo>
                  <a:pt x="31" y="161"/>
                </a:lnTo>
                <a:lnTo>
                  <a:pt x="30" y="161"/>
                </a:lnTo>
                <a:lnTo>
                  <a:pt x="30" y="160"/>
                </a:lnTo>
                <a:lnTo>
                  <a:pt x="30" y="159"/>
                </a:lnTo>
                <a:lnTo>
                  <a:pt x="30" y="158"/>
                </a:lnTo>
                <a:lnTo>
                  <a:pt x="30" y="157"/>
                </a:lnTo>
                <a:lnTo>
                  <a:pt x="29" y="157"/>
                </a:lnTo>
                <a:lnTo>
                  <a:pt x="29" y="156"/>
                </a:lnTo>
                <a:lnTo>
                  <a:pt x="29" y="155"/>
                </a:lnTo>
                <a:lnTo>
                  <a:pt x="30" y="155"/>
                </a:lnTo>
                <a:lnTo>
                  <a:pt x="30" y="154"/>
                </a:lnTo>
                <a:lnTo>
                  <a:pt x="30" y="153"/>
                </a:lnTo>
                <a:lnTo>
                  <a:pt x="30" y="152"/>
                </a:lnTo>
                <a:lnTo>
                  <a:pt x="30" y="151"/>
                </a:lnTo>
                <a:lnTo>
                  <a:pt x="30" y="150"/>
                </a:lnTo>
                <a:lnTo>
                  <a:pt x="30" y="149"/>
                </a:lnTo>
                <a:lnTo>
                  <a:pt x="30" y="148"/>
                </a:lnTo>
                <a:lnTo>
                  <a:pt x="31" y="148"/>
                </a:lnTo>
                <a:lnTo>
                  <a:pt x="31" y="147"/>
                </a:lnTo>
                <a:lnTo>
                  <a:pt x="31" y="146"/>
                </a:lnTo>
                <a:lnTo>
                  <a:pt x="31" y="145"/>
                </a:lnTo>
                <a:lnTo>
                  <a:pt x="31" y="144"/>
                </a:lnTo>
                <a:lnTo>
                  <a:pt x="31" y="143"/>
                </a:lnTo>
                <a:lnTo>
                  <a:pt x="31" y="142"/>
                </a:lnTo>
                <a:lnTo>
                  <a:pt x="31" y="141"/>
                </a:lnTo>
                <a:lnTo>
                  <a:pt x="31" y="140"/>
                </a:lnTo>
                <a:lnTo>
                  <a:pt x="30" y="140"/>
                </a:lnTo>
                <a:lnTo>
                  <a:pt x="30" y="139"/>
                </a:lnTo>
                <a:lnTo>
                  <a:pt x="30" y="138"/>
                </a:lnTo>
                <a:lnTo>
                  <a:pt x="30" y="137"/>
                </a:lnTo>
                <a:lnTo>
                  <a:pt x="30" y="136"/>
                </a:lnTo>
                <a:lnTo>
                  <a:pt x="30" y="135"/>
                </a:lnTo>
                <a:lnTo>
                  <a:pt x="30" y="134"/>
                </a:lnTo>
                <a:lnTo>
                  <a:pt x="30" y="133"/>
                </a:lnTo>
                <a:lnTo>
                  <a:pt x="30" y="132"/>
                </a:lnTo>
                <a:lnTo>
                  <a:pt x="30" y="131"/>
                </a:lnTo>
                <a:lnTo>
                  <a:pt x="30" y="130"/>
                </a:lnTo>
                <a:lnTo>
                  <a:pt x="31" y="129"/>
                </a:lnTo>
                <a:lnTo>
                  <a:pt x="31" y="128"/>
                </a:lnTo>
                <a:lnTo>
                  <a:pt x="31" y="127"/>
                </a:lnTo>
                <a:lnTo>
                  <a:pt x="31" y="126"/>
                </a:lnTo>
                <a:lnTo>
                  <a:pt x="31" y="125"/>
                </a:lnTo>
                <a:lnTo>
                  <a:pt x="31" y="124"/>
                </a:lnTo>
                <a:lnTo>
                  <a:pt x="30" y="124"/>
                </a:lnTo>
                <a:lnTo>
                  <a:pt x="30" y="123"/>
                </a:lnTo>
                <a:lnTo>
                  <a:pt x="30" y="122"/>
                </a:lnTo>
                <a:lnTo>
                  <a:pt x="29" y="122"/>
                </a:lnTo>
                <a:lnTo>
                  <a:pt x="29" y="121"/>
                </a:lnTo>
                <a:lnTo>
                  <a:pt x="29" y="120"/>
                </a:lnTo>
                <a:lnTo>
                  <a:pt x="29" y="119"/>
                </a:lnTo>
                <a:lnTo>
                  <a:pt x="28" y="118"/>
                </a:lnTo>
                <a:lnTo>
                  <a:pt x="28" y="117"/>
                </a:lnTo>
                <a:lnTo>
                  <a:pt x="28" y="116"/>
                </a:lnTo>
                <a:lnTo>
                  <a:pt x="28" y="115"/>
                </a:lnTo>
                <a:lnTo>
                  <a:pt x="28" y="114"/>
                </a:lnTo>
                <a:lnTo>
                  <a:pt x="28" y="113"/>
                </a:lnTo>
                <a:lnTo>
                  <a:pt x="28" y="112"/>
                </a:lnTo>
                <a:lnTo>
                  <a:pt x="28" y="111"/>
                </a:lnTo>
                <a:lnTo>
                  <a:pt x="28" y="110"/>
                </a:lnTo>
                <a:lnTo>
                  <a:pt x="29" y="110"/>
                </a:lnTo>
                <a:lnTo>
                  <a:pt x="29" y="109"/>
                </a:lnTo>
                <a:lnTo>
                  <a:pt x="29" y="108"/>
                </a:lnTo>
                <a:lnTo>
                  <a:pt x="29" y="107"/>
                </a:lnTo>
                <a:lnTo>
                  <a:pt x="29" y="106"/>
                </a:lnTo>
                <a:lnTo>
                  <a:pt x="29" y="105"/>
                </a:lnTo>
                <a:lnTo>
                  <a:pt x="29" y="104"/>
                </a:lnTo>
                <a:lnTo>
                  <a:pt x="29" y="103"/>
                </a:lnTo>
                <a:lnTo>
                  <a:pt x="29" y="102"/>
                </a:lnTo>
                <a:lnTo>
                  <a:pt x="29" y="101"/>
                </a:lnTo>
                <a:lnTo>
                  <a:pt x="29" y="100"/>
                </a:lnTo>
                <a:lnTo>
                  <a:pt x="29" y="99"/>
                </a:lnTo>
                <a:lnTo>
                  <a:pt x="29" y="98"/>
                </a:lnTo>
                <a:lnTo>
                  <a:pt x="29" y="97"/>
                </a:lnTo>
                <a:lnTo>
                  <a:pt x="29" y="96"/>
                </a:lnTo>
                <a:lnTo>
                  <a:pt x="29" y="95"/>
                </a:lnTo>
                <a:lnTo>
                  <a:pt x="29" y="94"/>
                </a:lnTo>
                <a:lnTo>
                  <a:pt x="29" y="93"/>
                </a:lnTo>
                <a:lnTo>
                  <a:pt x="30" y="93"/>
                </a:lnTo>
                <a:lnTo>
                  <a:pt x="30" y="92"/>
                </a:lnTo>
                <a:lnTo>
                  <a:pt x="30" y="91"/>
                </a:lnTo>
                <a:lnTo>
                  <a:pt x="30" y="90"/>
                </a:lnTo>
                <a:lnTo>
                  <a:pt x="31" y="89"/>
                </a:lnTo>
                <a:lnTo>
                  <a:pt x="31" y="88"/>
                </a:lnTo>
                <a:lnTo>
                  <a:pt x="31" y="87"/>
                </a:lnTo>
                <a:lnTo>
                  <a:pt x="31" y="86"/>
                </a:lnTo>
                <a:lnTo>
                  <a:pt x="31" y="85"/>
                </a:lnTo>
                <a:lnTo>
                  <a:pt x="31" y="84"/>
                </a:lnTo>
                <a:lnTo>
                  <a:pt x="31" y="83"/>
                </a:lnTo>
                <a:lnTo>
                  <a:pt x="31" y="82"/>
                </a:lnTo>
                <a:lnTo>
                  <a:pt x="31" y="81"/>
                </a:lnTo>
                <a:lnTo>
                  <a:pt x="31" y="80"/>
                </a:lnTo>
                <a:lnTo>
                  <a:pt x="31" y="79"/>
                </a:lnTo>
                <a:lnTo>
                  <a:pt x="31" y="78"/>
                </a:lnTo>
                <a:lnTo>
                  <a:pt x="31" y="77"/>
                </a:lnTo>
                <a:lnTo>
                  <a:pt x="31" y="76"/>
                </a:lnTo>
                <a:lnTo>
                  <a:pt x="31" y="75"/>
                </a:lnTo>
                <a:lnTo>
                  <a:pt x="31" y="74"/>
                </a:lnTo>
                <a:lnTo>
                  <a:pt x="31" y="73"/>
                </a:lnTo>
                <a:lnTo>
                  <a:pt x="31" y="72"/>
                </a:lnTo>
                <a:lnTo>
                  <a:pt x="32" y="72"/>
                </a:lnTo>
                <a:lnTo>
                  <a:pt x="31" y="71"/>
                </a:lnTo>
                <a:lnTo>
                  <a:pt x="31" y="70"/>
                </a:lnTo>
                <a:lnTo>
                  <a:pt x="31" y="69"/>
                </a:lnTo>
                <a:lnTo>
                  <a:pt x="31" y="68"/>
                </a:lnTo>
                <a:lnTo>
                  <a:pt x="32" y="67"/>
                </a:lnTo>
                <a:lnTo>
                  <a:pt x="31" y="66"/>
                </a:lnTo>
                <a:lnTo>
                  <a:pt x="32" y="65"/>
                </a:lnTo>
                <a:lnTo>
                  <a:pt x="31" y="65"/>
                </a:lnTo>
                <a:lnTo>
                  <a:pt x="32" y="65"/>
                </a:lnTo>
                <a:lnTo>
                  <a:pt x="32" y="64"/>
                </a:lnTo>
                <a:lnTo>
                  <a:pt x="32" y="63"/>
                </a:lnTo>
                <a:lnTo>
                  <a:pt x="32" y="62"/>
                </a:lnTo>
                <a:lnTo>
                  <a:pt x="32" y="61"/>
                </a:lnTo>
                <a:lnTo>
                  <a:pt x="32" y="60"/>
                </a:lnTo>
                <a:lnTo>
                  <a:pt x="32" y="59"/>
                </a:lnTo>
                <a:lnTo>
                  <a:pt x="32" y="58"/>
                </a:lnTo>
                <a:lnTo>
                  <a:pt x="32" y="57"/>
                </a:lnTo>
                <a:lnTo>
                  <a:pt x="32" y="56"/>
                </a:lnTo>
                <a:lnTo>
                  <a:pt x="32" y="55"/>
                </a:lnTo>
                <a:lnTo>
                  <a:pt x="33" y="55"/>
                </a:lnTo>
                <a:lnTo>
                  <a:pt x="33" y="54"/>
                </a:lnTo>
                <a:lnTo>
                  <a:pt x="34" y="54"/>
                </a:lnTo>
                <a:lnTo>
                  <a:pt x="34" y="53"/>
                </a:lnTo>
                <a:lnTo>
                  <a:pt x="34" y="52"/>
                </a:lnTo>
                <a:lnTo>
                  <a:pt x="34" y="51"/>
                </a:lnTo>
                <a:lnTo>
                  <a:pt x="34" y="50"/>
                </a:lnTo>
                <a:lnTo>
                  <a:pt x="34" y="49"/>
                </a:lnTo>
                <a:lnTo>
                  <a:pt x="34" y="48"/>
                </a:lnTo>
                <a:lnTo>
                  <a:pt x="34" y="47"/>
                </a:lnTo>
                <a:lnTo>
                  <a:pt x="34" y="46"/>
                </a:lnTo>
                <a:lnTo>
                  <a:pt x="34" y="45"/>
                </a:lnTo>
                <a:lnTo>
                  <a:pt x="35" y="45"/>
                </a:lnTo>
                <a:lnTo>
                  <a:pt x="35" y="44"/>
                </a:lnTo>
                <a:lnTo>
                  <a:pt x="36" y="44"/>
                </a:lnTo>
                <a:lnTo>
                  <a:pt x="36" y="43"/>
                </a:lnTo>
                <a:lnTo>
                  <a:pt x="36" y="42"/>
                </a:lnTo>
                <a:lnTo>
                  <a:pt x="36" y="41"/>
                </a:lnTo>
                <a:lnTo>
                  <a:pt x="36" y="40"/>
                </a:lnTo>
                <a:lnTo>
                  <a:pt x="36" y="39"/>
                </a:lnTo>
                <a:lnTo>
                  <a:pt x="36" y="38"/>
                </a:lnTo>
                <a:lnTo>
                  <a:pt x="36" y="37"/>
                </a:lnTo>
                <a:lnTo>
                  <a:pt x="36" y="36"/>
                </a:lnTo>
                <a:lnTo>
                  <a:pt x="36" y="35"/>
                </a:lnTo>
                <a:lnTo>
                  <a:pt x="37" y="34"/>
                </a:lnTo>
                <a:lnTo>
                  <a:pt x="36" y="34"/>
                </a:lnTo>
                <a:lnTo>
                  <a:pt x="36" y="33"/>
                </a:lnTo>
                <a:lnTo>
                  <a:pt x="37" y="33"/>
                </a:lnTo>
                <a:lnTo>
                  <a:pt x="37" y="32"/>
                </a:lnTo>
                <a:lnTo>
                  <a:pt x="37" y="31"/>
                </a:lnTo>
                <a:lnTo>
                  <a:pt x="37" y="30"/>
                </a:lnTo>
                <a:lnTo>
                  <a:pt x="37" y="29"/>
                </a:lnTo>
                <a:lnTo>
                  <a:pt x="37" y="28"/>
                </a:lnTo>
                <a:lnTo>
                  <a:pt x="38" y="27"/>
                </a:lnTo>
                <a:lnTo>
                  <a:pt x="38" y="26"/>
                </a:lnTo>
                <a:lnTo>
                  <a:pt x="39" y="26"/>
                </a:lnTo>
                <a:lnTo>
                  <a:pt x="39" y="25"/>
                </a:lnTo>
                <a:lnTo>
                  <a:pt x="40" y="25"/>
                </a:lnTo>
                <a:lnTo>
                  <a:pt x="40" y="24"/>
                </a:lnTo>
                <a:lnTo>
                  <a:pt x="40" y="23"/>
                </a:lnTo>
                <a:lnTo>
                  <a:pt x="41" y="23"/>
                </a:lnTo>
                <a:lnTo>
                  <a:pt x="41" y="22"/>
                </a:lnTo>
                <a:lnTo>
                  <a:pt x="42" y="21"/>
                </a:lnTo>
                <a:lnTo>
                  <a:pt x="42" y="20"/>
                </a:lnTo>
                <a:lnTo>
                  <a:pt x="43" y="20"/>
                </a:lnTo>
                <a:lnTo>
                  <a:pt x="44" y="20"/>
                </a:lnTo>
                <a:lnTo>
                  <a:pt x="44" y="19"/>
                </a:lnTo>
                <a:lnTo>
                  <a:pt x="44" y="18"/>
                </a:lnTo>
                <a:lnTo>
                  <a:pt x="44" y="17"/>
                </a:lnTo>
                <a:lnTo>
                  <a:pt x="45" y="17"/>
                </a:lnTo>
                <a:lnTo>
                  <a:pt x="46" y="17"/>
                </a:lnTo>
                <a:lnTo>
                  <a:pt x="46" y="16"/>
                </a:lnTo>
                <a:lnTo>
                  <a:pt x="47" y="16"/>
                </a:lnTo>
                <a:lnTo>
                  <a:pt x="47" y="15"/>
                </a:lnTo>
                <a:lnTo>
                  <a:pt x="48" y="15"/>
                </a:lnTo>
                <a:lnTo>
                  <a:pt x="49" y="14"/>
                </a:lnTo>
                <a:lnTo>
                  <a:pt x="50" y="14"/>
                </a:lnTo>
                <a:lnTo>
                  <a:pt x="51" y="14"/>
                </a:lnTo>
                <a:lnTo>
                  <a:pt x="52" y="14"/>
                </a:lnTo>
                <a:lnTo>
                  <a:pt x="53" y="14"/>
                </a:lnTo>
                <a:lnTo>
                  <a:pt x="54" y="14"/>
                </a:lnTo>
                <a:lnTo>
                  <a:pt x="55" y="14"/>
                </a:lnTo>
                <a:lnTo>
                  <a:pt x="56" y="15"/>
                </a:lnTo>
                <a:lnTo>
                  <a:pt x="56" y="16"/>
                </a:lnTo>
                <a:lnTo>
                  <a:pt x="56" y="17"/>
                </a:lnTo>
                <a:lnTo>
                  <a:pt x="56" y="18"/>
                </a:lnTo>
                <a:lnTo>
                  <a:pt x="56" y="19"/>
                </a:lnTo>
                <a:lnTo>
                  <a:pt x="56" y="20"/>
                </a:lnTo>
                <a:lnTo>
                  <a:pt x="57" y="20"/>
                </a:lnTo>
                <a:lnTo>
                  <a:pt x="58" y="20"/>
                </a:lnTo>
                <a:lnTo>
                  <a:pt x="59" y="20"/>
                </a:lnTo>
                <a:lnTo>
                  <a:pt x="59" y="21"/>
                </a:lnTo>
                <a:lnTo>
                  <a:pt x="59" y="22"/>
                </a:lnTo>
                <a:lnTo>
                  <a:pt x="60" y="22"/>
                </a:lnTo>
                <a:lnTo>
                  <a:pt x="60" y="23"/>
                </a:lnTo>
                <a:lnTo>
                  <a:pt x="61" y="23"/>
                </a:lnTo>
                <a:lnTo>
                  <a:pt x="61" y="24"/>
                </a:lnTo>
                <a:lnTo>
                  <a:pt x="61" y="25"/>
                </a:lnTo>
                <a:lnTo>
                  <a:pt x="61" y="26"/>
                </a:lnTo>
                <a:lnTo>
                  <a:pt x="61" y="27"/>
                </a:lnTo>
                <a:lnTo>
                  <a:pt x="62" y="27"/>
                </a:lnTo>
                <a:lnTo>
                  <a:pt x="62" y="28"/>
                </a:lnTo>
                <a:lnTo>
                  <a:pt x="61" y="28"/>
                </a:lnTo>
                <a:lnTo>
                  <a:pt x="60" y="29"/>
                </a:lnTo>
                <a:lnTo>
                  <a:pt x="60" y="30"/>
                </a:lnTo>
                <a:lnTo>
                  <a:pt x="59" y="30"/>
                </a:lnTo>
                <a:lnTo>
                  <a:pt x="59" y="31"/>
                </a:lnTo>
                <a:lnTo>
                  <a:pt x="58" y="32"/>
                </a:lnTo>
                <a:lnTo>
                  <a:pt x="58" y="33"/>
                </a:lnTo>
                <a:lnTo>
                  <a:pt x="58" y="34"/>
                </a:lnTo>
                <a:lnTo>
                  <a:pt x="58" y="35"/>
                </a:lnTo>
                <a:lnTo>
                  <a:pt x="58" y="36"/>
                </a:lnTo>
                <a:lnTo>
                  <a:pt x="58" y="37"/>
                </a:lnTo>
                <a:lnTo>
                  <a:pt x="58" y="38"/>
                </a:lnTo>
                <a:lnTo>
                  <a:pt x="58" y="39"/>
                </a:lnTo>
                <a:lnTo>
                  <a:pt x="59" y="39"/>
                </a:lnTo>
                <a:lnTo>
                  <a:pt x="59" y="40"/>
                </a:lnTo>
                <a:lnTo>
                  <a:pt x="60" y="40"/>
                </a:lnTo>
                <a:lnTo>
                  <a:pt x="60" y="41"/>
                </a:lnTo>
                <a:lnTo>
                  <a:pt x="61" y="41"/>
                </a:lnTo>
                <a:lnTo>
                  <a:pt x="61" y="42"/>
                </a:lnTo>
                <a:lnTo>
                  <a:pt x="61" y="43"/>
                </a:lnTo>
                <a:lnTo>
                  <a:pt x="61" y="44"/>
                </a:lnTo>
                <a:lnTo>
                  <a:pt x="62" y="44"/>
                </a:lnTo>
                <a:lnTo>
                  <a:pt x="62" y="45"/>
                </a:lnTo>
                <a:lnTo>
                  <a:pt x="63" y="45"/>
                </a:lnTo>
                <a:lnTo>
                  <a:pt x="63" y="46"/>
                </a:lnTo>
                <a:lnTo>
                  <a:pt x="63" y="47"/>
                </a:lnTo>
                <a:lnTo>
                  <a:pt x="63" y="48"/>
                </a:lnTo>
                <a:lnTo>
                  <a:pt x="64" y="48"/>
                </a:lnTo>
                <a:lnTo>
                  <a:pt x="64" y="49"/>
                </a:lnTo>
                <a:lnTo>
                  <a:pt x="65" y="49"/>
                </a:lnTo>
                <a:lnTo>
                  <a:pt x="65" y="50"/>
                </a:lnTo>
                <a:lnTo>
                  <a:pt x="65" y="51"/>
                </a:lnTo>
                <a:lnTo>
                  <a:pt x="66" y="51"/>
                </a:lnTo>
                <a:lnTo>
                  <a:pt x="67" y="52"/>
                </a:lnTo>
                <a:lnTo>
                  <a:pt x="68" y="52"/>
                </a:lnTo>
                <a:lnTo>
                  <a:pt x="68" y="51"/>
                </a:lnTo>
                <a:lnTo>
                  <a:pt x="69" y="51"/>
                </a:lnTo>
                <a:lnTo>
                  <a:pt x="69" y="50"/>
                </a:lnTo>
                <a:lnTo>
                  <a:pt x="70" y="50"/>
                </a:lnTo>
                <a:lnTo>
                  <a:pt x="70" y="51"/>
                </a:lnTo>
                <a:lnTo>
                  <a:pt x="71" y="51"/>
                </a:lnTo>
                <a:lnTo>
                  <a:pt x="71" y="52"/>
                </a:lnTo>
                <a:lnTo>
                  <a:pt x="71" y="53"/>
                </a:lnTo>
                <a:lnTo>
                  <a:pt x="72" y="53"/>
                </a:lnTo>
                <a:lnTo>
                  <a:pt x="72" y="54"/>
                </a:lnTo>
                <a:lnTo>
                  <a:pt x="73" y="54"/>
                </a:lnTo>
                <a:lnTo>
                  <a:pt x="73" y="55"/>
                </a:lnTo>
                <a:lnTo>
                  <a:pt x="73" y="56"/>
                </a:lnTo>
                <a:lnTo>
                  <a:pt x="72" y="56"/>
                </a:lnTo>
                <a:lnTo>
                  <a:pt x="72" y="57"/>
                </a:lnTo>
                <a:lnTo>
                  <a:pt x="71" y="57"/>
                </a:lnTo>
                <a:lnTo>
                  <a:pt x="71" y="58"/>
                </a:lnTo>
                <a:lnTo>
                  <a:pt x="71" y="59"/>
                </a:lnTo>
                <a:lnTo>
                  <a:pt x="71" y="60"/>
                </a:lnTo>
                <a:lnTo>
                  <a:pt x="71" y="61"/>
                </a:lnTo>
                <a:lnTo>
                  <a:pt x="71" y="62"/>
                </a:lnTo>
                <a:lnTo>
                  <a:pt x="71" y="63"/>
                </a:lnTo>
                <a:lnTo>
                  <a:pt x="72" y="63"/>
                </a:lnTo>
                <a:lnTo>
                  <a:pt x="72" y="64"/>
                </a:lnTo>
                <a:lnTo>
                  <a:pt x="72" y="65"/>
                </a:lnTo>
                <a:lnTo>
                  <a:pt x="73" y="65"/>
                </a:lnTo>
                <a:lnTo>
                  <a:pt x="73" y="66"/>
                </a:lnTo>
                <a:lnTo>
                  <a:pt x="74" y="66"/>
                </a:lnTo>
                <a:lnTo>
                  <a:pt x="74" y="67"/>
                </a:lnTo>
                <a:lnTo>
                  <a:pt x="74" y="68"/>
                </a:lnTo>
                <a:lnTo>
                  <a:pt x="74" y="69"/>
                </a:lnTo>
                <a:lnTo>
                  <a:pt x="75" y="69"/>
                </a:lnTo>
                <a:lnTo>
                  <a:pt x="75" y="70"/>
                </a:lnTo>
                <a:lnTo>
                  <a:pt x="75" y="71"/>
                </a:lnTo>
                <a:lnTo>
                  <a:pt x="75" y="72"/>
                </a:lnTo>
                <a:lnTo>
                  <a:pt x="75" y="73"/>
                </a:lnTo>
                <a:lnTo>
                  <a:pt x="75" y="74"/>
                </a:lnTo>
                <a:lnTo>
                  <a:pt x="75" y="75"/>
                </a:lnTo>
                <a:lnTo>
                  <a:pt x="75" y="76"/>
                </a:lnTo>
                <a:lnTo>
                  <a:pt x="75" y="77"/>
                </a:lnTo>
                <a:lnTo>
                  <a:pt x="75" y="78"/>
                </a:lnTo>
                <a:lnTo>
                  <a:pt x="75" y="79"/>
                </a:lnTo>
                <a:lnTo>
                  <a:pt x="75" y="80"/>
                </a:lnTo>
                <a:lnTo>
                  <a:pt x="75" y="81"/>
                </a:lnTo>
                <a:lnTo>
                  <a:pt x="75" y="82"/>
                </a:lnTo>
                <a:lnTo>
                  <a:pt x="75" y="83"/>
                </a:lnTo>
                <a:lnTo>
                  <a:pt x="75" y="84"/>
                </a:lnTo>
                <a:lnTo>
                  <a:pt x="75" y="85"/>
                </a:lnTo>
                <a:lnTo>
                  <a:pt x="75" y="86"/>
                </a:lnTo>
                <a:lnTo>
                  <a:pt x="75" y="87"/>
                </a:lnTo>
                <a:lnTo>
                  <a:pt x="75" y="88"/>
                </a:lnTo>
                <a:lnTo>
                  <a:pt x="75" y="89"/>
                </a:lnTo>
                <a:lnTo>
                  <a:pt x="75" y="90"/>
                </a:lnTo>
                <a:lnTo>
                  <a:pt x="75" y="91"/>
                </a:lnTo>
                <a:lnTo>
                  <a:pt x="75" y="92"/>
                </a:lnTo>
                <a:lnTo>
                  <a:pt x="75" y="93"/>
                </a:lnTo>
                <a:lnTo>
                  <a:pt x="75" y="94"/>
                </a:lnTo>
                <a:lnTo>
                  <a:pt x="75" y="95"/>
                </a:lnTo>
                <a:lnTo>
                  <a:pt x="75" y="96"/>
                </a:lnTo>
                <a:lnTo>
                  <a:pt x="75" y="97"/>
                </a:lnTo>
                <a:lnTo>
                  <a:pt x="76" y="97"/>
                </a:lnTo>
                <a:lnTo>
                  <a:pt x="76" y="98"/>
                </a:lnTo>
                <a:lnTo>
                  <a:pt x="77" y="98"/>
                </a:lnTo>
                <a:lnTo>
                  <a:pt x="77" y="99"/>
                </a:lnTo>
                <a:lnTo>
                  <a:pt x="77" y="100"/>
                </a:lnTo>
                <a:lnTo>
                  <a:pt x="77" y="101"/>
                </a:lnTo>
                <a:lnTo>
                  <a:pt x="77" y="102"/>
                </a:lnTo>
                <a:lnTo>
                  <a:pt x="78" y="102"/>
                </a:lnTo>
                <a:lnTo>
                  <a:pt x="78" y="101"/>
                </a:lnTo>
                <a:lnTo>
                  <a:pt x="78" y="102"/>
                </a:lnTo>
                <a:lnTo>
                  <a:pt x="79" y="102"/>
                </a:lnTo>
                <a:lnTo>
                  <a:pt x="79" y="103"/>
                </a:lnTo>
                <a:lnTo>
                  <a:pt x="80" y="103"/>
                </a:lnTo>
                <a:lnTo>
                  <a:pt x="80" y="104"/>
                </a:lnTo>
                <a:lnTo>
                  <a:pt x="80" y="105"/>
                </a:lnTo>
                <a:lnTo>
                  <a:pt x="81" y="105"/>
                </a:lnTo>
                <a:lnTo>
                  <a:pt x="81" y="106"/>
                </a:lnTo>
                <a:lnTo>
                  <a:pt x="81" y="107"/>
                </a:lnTo>
                <a:lnTo>
                  <a:pt x="81" y="108"/>
                </a:lnTo>
                <a:lnTo>
                  <a:pt x="81" y="109"/>
                </a:lnTo>
                <a:lnTo>
                  <a:pt x="81" y="110"/>
                </a:lnTo>
                <a:lnTo>
                  <a:pt x="81" y="111"/>
                </a:lnTo>
                <a:lnTo>
                  <a:pt x="81" y="112"/>
                </a:lnTo>
                <a:lnTo>
                  <a:pt x="81" y="113"/>
                </a:lnTo>
                <a:lnTo>
                  <a:pt x="82" y="113"/>
                </a:lnTo>
                <a:lnTo>
                  <a:pt x="82" y="114"/>
                </a:lnTo>
                <a:lnTo>
                  <a:pt x="82" y="115"/>
                </a:lnTo>
                <a:lnTo>
                  <a:pt x="83" y="115"/>
                </a:lnTo>
                <a:lnTo>
                  <a:pt x="83" y="116"/>
                </a:lnTo>
                <a:lnTo>
                  <a:pt x="83" y="117"/>
                </a:lnTo>
                <a:lnTo>
                  <a:pt x="83" y="118"/>
                </a:lnTo>
                <a:lnTo>
                  <a:pt x="83" y="119"/>
                </a:lnTo>
                <a:lnTo>
                  <a:pt x="83" y="120"/>
                </a:lnTo>
                <a:lnTo>
                  <a:pt x="84" y="120"/>
                </a:lnTo>
                <a:lnTo>
                  <a:pt x="84" y="121"/>
                </a:lnTo>
                <a:lnTo>
                  <a:pt x="84" y="122"/>
                </a:lnTo>
                <a:lnTo>
                  <a:pt x="85" y="122"/>
                </a:lnTo>
                <a:lnTo>
                  <a:pt x="85" y="123"/>
                </a:lnTo>
                <a:lnTo>
                  <a:pt x="85" y="124"/>
                </a:lnTo>
                <a:lnTo>
                  <a:pt x="85" y="125"/>
                </a:lnTo>
                <a:lnTo>
                  <a:pt x="84" y="125"/>
                </a:lnTo>
                <a:lnTo>
                  <a:pt x="84" y="126"/>
                </a:lnTo>
                <a:lnTo>
                  <a:pt x="85" y="126"/>
                </a:lnTo>
                <a:lnTo>
                  <a:pt x="85" y="127"/>
                </a:lnTo>
                <a:lnTo>
                  <a:pt x="84" y="127"/>
                </a:lnTo>
                <a:lnTo>
                  <a:pt x="84" y="128"/>
                </a:lnTo>
                <a:lnTo>
                  <a:pt x="85" y="128"/>
                </a:lnTo>
                <a:lnTo>
                  <a:pt x="86" y="129"/>
                </a:lnTo>
                <a:lnTo>
                  <a:pt x="86" y="130"/>
                </a:lnTo>
                <a:lnTo>
                  <a:pt x="86" y="131"/>
                </a:lnTo>
                <a:lnTo>
                  <a:pt x="87" y="131"/>
                </a:lnTo>
                <a:lnTo>
                  <a:pt x="87" y="132"/>
                </a:lnTo>
                <a:lnTo>
                  <a:pt x="88" y="132"/>
                </a:lnTo>
                <a:lnTo>
                  <a:pt x="88" y="133"/>
                </a:lnTo>
                <a:lnTo>
                  <a:pt x="88" y="134"/>
                </a:lnTo>
                <a:lnTo>
                  <a:pt x="88" y="135"/>
                </a:lnTo>
                <a:lnTo>
                  <a:pt x="88" y="136"/>
                </a:lnTo>
                <a:lnTo>
                  <a:pt x="88" y="137"/>
                </a:lnTo>
                <a:lnTo>
                  <a:pt x="88" y="138"/>
                </a:lnTo>
                <a:lnTo>
                  <a:pt x="88" y="139"/>
                </a:lnTo>
                <a:lnTo>
                  <a:pt x="88" y="140"/>
                </a:lnTo>
                <a:lnTo>
                  <a:pt x="88" y="141"/>
                </a:lnTo>
                <a:lnTo>
                  <a:pt x="88" y="142"/>
                </a:lnTo>
                <a:lnTo>
                  <a:pt x="89" y="142"/>
                </a:lnTo>
                <a:lnTo>
                  <a:pt x="88" y="142"/>
                </a:lnTo>
                <a:lnTo>
                  <a:pt x="89" y="143"/>
                </a:lnTo>
                <a:lnTo>
                  <a:pt x="89" y="144"/>
                </a:lnTo>
                <a:lnTo>
                  <a:pt x="89" y="145"/>
                </a:lnTo>
                <a:lnTo>
                  <a:pt x="89" y="146"/>
                </a:lnTo>
                <a:lnTo>
                  <a:pt x="89" y="147"/>
                </a:lnTo>
                <a:lnTo>
                  <a:pt x="90" y="147"/>
                </a:lnTo>
                <a:lnTo>
                  <a:pt x="90" y="148"/>
                </a:lnTo>
                <a:lnTo>
                  <a:pt x="90" y="149"/>
                </a:lnTo>
                <a:lnTo>
                  <a:pt x="90" y="150"/>
                </a:lnTo>
                <a:lnTo>
                  <a:pt x="91" y="151"/>
                </a:lnTo>
                <a:lnTo>
                  <a:pt x="91" y="152"/>
                </a:lnTo>
                <a:lnTo>
                  <a:pt x="91" y="153"/>
                </a:lnTo>
                <a:lnTo>
                  <a:pt x="91" y="154"/>
                </a:lnTo>
                <a:lnTo>
                  <a:pt x="92" y="155"/>
                </a:lnTo>
                <a:lnTo>
                  <a:pt x="92" y="156"/>
                </a:lnTo>
                <a:lnTo>
                  <a:pt x="92" y="157"/>
                </a:lnTo>
                <a:lnTo>
                  <a:pt x="92" y="158"/>
                </a:lnTo>
                <a:lnTo>
                  <a:pt x="92" y="159"/>
                </a:lnTo>
                <a:lnTo>
                  <a:pt x="92" y="160"/>
                </a:lnTo>
                <a:lnTo>
                  <a:pt x="92" y="161"/>
                </a:lnTo>
                <a:lnTo>
                  <a:pt x="92" y="162"/>
                </a:lnTo>
                <a:lnTo>
                  <a:pt x="92" y="163"/>
                </a:lnTo>
                <a:lnTo>
                  <a:pt x="91" y="163"/>
                </a:lnTo>
                <a:lnTo>
                  <a:pt x="91" y="164"/>
                </a:lnTo>
                <a:lnTo>
                  <a:pt x="92" y="164"/>
                </a:lnTo>
                <a:lnTo>
                  <a:pt x="92" y="165"/>
                </a:lnTo>
                <a:lnTo>
                  <a:pt x="93" y="165"/>
                </a:lnTo>
                <a:lnTo>
                  <a:pt x="93" y="166"/>
                </a:lnTo>
                <a:lnTo>
                  <a:pt x="93" y="167"/>
                </a:lnTo>
                <a:lnTo>
                  <a:pt x="92" y="167"/>
                </a:lnTo>
                <a:lnTo>
                  <a:pt x="92" y="168"/>
                </a:lnTo>
                <a:lnTo>
                  <a:pt x="92" y="169"/>
                </a:lnTo>
                <a:lnTo>
                  <a:pt x="91" y="169"/>
                </a:lnTo>
                <a:lnTo>
                  <a:pt x="91" y="170"/>
                </a:lnTo>
                <a:lnTo>
                  <a:pt x="90" y="171"/>
                </a:lnTo>
                <a:lnTo>
                  <a:pt x="89" y="171"/>
                </a:lnTo>
                <a:lnTo>
                  <a:pt x="89" y="172"/>
                </a:lnTo>
                <a:lnTo>
                  <a:pt x="89" y="173"/>
                </a:lnTo>
                <a:lnTo>
                  <a:pt x="88" y="172"/>
                </a:lnTo>
                <a:lnTo>
                  <a:pt x="88" y="171"/>
                </a:lnTo>
                <a:lnTo>
                  <a:pt x="87" y="172"/>
                </a:lnTo>
                <a:lnTo>
                  <a:pt x="87" y="171"/>
                </a:lnTo>
                <a:lnTo>
                  <a:pt x="86" y="171"/>
                </a:lnTo>
                <a:lnTo>
                  <a:pt x="86" y="172"/>
                </a:lnTo>
                <a:lnTo>
                  <a:pt x="86" y="173"/>
                </a:lnTo>
                <a:lnTo>
                  <a:pt x="87" y="173"/>
                </a:lnTo>
                <a:lnTo>
                  <a:pt x="87" y="174"/>
                </a:lnTo>
                <a:lnTo>
                  <a:pt x="87" y="175"/>
                </a:lnTo>
                <a:lnTo>
                  <a:pt x="86" y="175"/>
                </a:lnTo>
                <a:lnTo>
                  <a:pt x="86" y="176"/>
                </a:lnTo>
                <a:lnTo>
                  <a:pt x="85" y="176"/>
                </a:lnTo>
                <a:lnTo>
                  <a:pt x="86" y="176"/>
                </a:lnTo>
                <a:lnTo>
                  <a:pt x="86" y="177"/>
                </a:lnTo>
                <a:lnTo>
                  <a:pt x="85" y="177"/>
                </a:lnTo>
                <a:lnTo>
                  <a:pt x="84" y="178"/>
                </a:lnTo>
                <a:lnTo>
                  <a:pt x="85" y="178"/>
                </a:lnTo>
                <a:lnTo>
                  <a:pt x="84" y="178"/>
                </a:lnTo>
                <a:lnTo>
                  <a:pt x="84" y="177"/>
                </a:lnTo>
                <a:lnTo>
                  <a:pt x="84" y="178"/>
                </a:lnTo>
                <a:lnTo>
                  <a:pt x="85" y="178"/>
                </a:lnTo>
                <a:lnTo>
                  <a:pt x="85" y="179"/>
                </a:lnTo>
                <a:lnTo>
                  <a:pt x="86" y="179"/>
                </a:lnTo>
                <a:lnTo>
                  <a:pt x="86" y="180"/>
                </a:lnTo>
                <a:lnTo>
                  <a:pt x="87" y="180"/>
                </a:lnTo>
                <a:lnTo>
                  <a:pt x="87" y="181"/>
                </a:lnTo>
                <a:lnTo>
                  <a:pt x="87" y="182"/>
                </a:lnTo>
                <a:lnTo>
                  <a:pt x="87" y="183"/>
                </a:lnTo>
                <a:lnTo>
                  <a:pt x="87" y="184"/>
                </a:lnTo>
                <a:lnTo>
                  <a:pt x="86" y="185"/>
                </a:lnTo>
                <a:lnTo>
                  <a:pt x="86" y="186"/>
                </a:lnTo>
                <a:lnTo>
                  <a:pt x="85" y="186"/>
                </a:lnTo>
                <a:lnTo>
                  <a:pt x="85" y="185"/>
                </a:lnTo>
                <a:lnTo>
                  <a:pt x="84" y="185"/>
                </a:lnTo>
                <a:lnTo>
                  <a:pt x="84" y="186"/>
                </a:lnTo>
                <a:lnTo>
                  <a:pt x="85" y="186"/>
                </a:lnTo>
                <a:lnTo>
                  <a:pt x="85" y="187"/>
                </a:lnTo>
                <a:lnTo>
                  <a:pt x="86" y="187"/>
                </a:lnTo>
                <a:lnTo>
                  <a:pt x="86" y="188"/>
                </a:lnTo>
                <a:lnTo>
                  <a:pt x="86" y="189"/>
                </a:lnTo>
                <a:lnTo>
                  <a:pt x="86" y="190"/>
                </a:lnTo>
                <a:lnTo>
                  <a:pt x="86" y="191"/>
                </a:lnTo>
                <a:lnTo>
                  <a:pt x="86" y="192"/>
                </a:lnTo>
                <a:lnTo>
                  <a:pt x="85" y="192"/>
                </a:lnTo>
                <a:lnTo>
                  <a:pt x="85" y="193"/>
                </a:lnTo>
                <a:lnTo>
                  <a:pt x="85" y="194"/>
                </a:lnTo>
                <a:lnTo>
                  <a:pt x="84" y="194"/>
                </a:lnTo>
                <a:lnTo>
                  <a:pt x="84" y="195"/>
                </a:lnTo>
                <a:lnTo>
                  <a:pt x="84" y="194"/>
                </a:lnTo>
                <a:lnTo>
                  <a:pt x="83" y="194"/>
                </a:lnTo>
                <a:lnTo>
                  <a:pt x="82" y="194"/>
                </a:lnTo>
                <a:lnTo>
                  <a:pt x="82" y="193"/>
                </a:lnTo>
                <a:lnTo>
                  <a:pt x="81" y="194"/>
                </a:lnTo>
                <a:lnTo>
                  <a:pt x="80" y="194"/>
                </a:lnTo>
                <a:lnTo>
                  <a:pt x="80" y="195"/>
                </a:lnTo>
                <a:lnTo>
                  <a:pt x="80" y="196"/>
                </a:lnTo>
                <a:lnTo>
                  <a:pt x="80" y="197"/>
                </a:lnTo>
                <a:lnTo>
                  <a:pt x="81" y="197"/>
                </a:lnTo>
                <a:lnTo>
                  <a:pt x="81" y="198"/>
                </a:lnTo>
                <a:lnTo>
                  <a:pt x="81" y="199"/>
                </a:lnTo>
                <a:lnTo>
                  <a:pt x="82" y="199"/>
                </a:lnTo>
                <a:lnTo>
                  <a:pt x="83" y="200"/>
                </a:lnTo>
                <a:lnTo>
                  <a:pt x="83" y="201"/>
                </a:lnTo>
                <a:lnTo>
                  <a:pt x="83" y="202"/>
                </a:lnTo>
                <a:lnTo>
                  <a:pt x="83" y="203"/>
                </a:lnTo>
                <a:lnTo>
                  <a:pt x="82" y="203"/>
                </a:lnTo>
                <a:lnTo>
                  <a:pt x="81" y="203"/>
                </a:lnTo>
                <a:lnTo>
                  <a:pt x="80" y="203"/>
                </a:lnTo>
                <a:lnTo>
                  <a:pt x="79" y="203"/>
                </a:lnTo>
                <a:lnTo>
                  <a:pt x="78" y="203"/>
                </a:lnTo>
                <a:lnTo>
                  <a:pt x="78" y="202"/>
                </a:lnTo>
                <a:lnTo>
                  <a:pt x="78" y="203"/>
                </a:lnTo>
                <a:lnTo>
                  <a:pt x="77" y="203"/>
                </a:lnTo>
                <a:lnTo>
                  <a:pt x="78" y="204"/>
                </a:lnTo>
                <a:lnTo>
                  <a:pt x="79" y="204"/>
                </a:lnTo>
                <a:lnTo>
                  <a:pt x="79" y="205"/>
                </a:lnTo>
                <a:lnTo>
                  <a:pt x="80" y="205"/>
                </a:lnTo>
                <a:lnTo>
                  <a:pt x="81" y="205"/>
                </a:lnTo>
                <a:lnTo>
                  <a:pt x="81" y="206"/>
                </a:lnTo>
                <a:lnTo>
                  <a:pt x="82" y="206"/>
                </a:lnTo>
                <a:lnTo>
                  <a:pt x="82" y="207"/>
                </a:lnTo>
                <a:lnTo>
                  <a:pt x="82" y="208"/>
                </a:lnTo>
                <a:lnTo>
                  <a:pt x="81" y="208"/>
                </a:lnTo>
                <a:lnTo>
                  <a:pt x="82" y="208"/>
                </a:lnTo>
                <a:lnTo>
                  <a:pt x="82" y="209"/>
                </a:lnTo>
                <a:lnTo>
                  <a:pt x="81" y="209"/>
                </a:lnTo>
                <a:lnTo>
                  <a:pt x="81" y="210"/>
                </a:lnTo>
                <a:lnTo>
                  <a:pt x="81" y="211"/>
                </a:lnTo>
                <a:lnTo>
                  <a:pt x="81" y="212"/>
                </a:lnTo>
                <a:lnTo>
                  <a:pt x="81" y="213"/>
                </a:lnTo>
                <a:lnTo>
                  <a:pt x="81" y="214"/>
                </a:lnTo>
                <a:lnTo>
                  <a:pt x="80" y="215"/>
                </a:lnTo>
                <a:lnTo>
                  <a:pt x="80" y="216"/>
                </a:lnTo>
                <a:lnTo>
                  <a:pt x="79" y="216"/>
                </a:lnTo>
                <a:lnTo>
                  <a:pt x="79" y="217"/>
                </a:lnTo>
                <a:lnTo>
                  <a:pt x="79" y="218"/>
                </a:lnTo>
                <a:lnTo>
                  <a:pt x="78" y="218"/>
                </a:lnTo>
                <a:lnTo>
                  <a:pt x="79" y="218"/>
                </a:lnTo>
                <a:lnTo>
                  <a:pt x="79" y="219"/>
                </a:lnTo>
                <a:lnTo>
                  <a:pt x="79" y="220"/>
                </a:lnTo>
                <a:lnTo>
                  <a:pt x="78" y="220"/>
                </a:lnTo>
                <a:lnTo>
                  <a:pt x="78" y="219"/>
                </a:lnTo>
                <a:lnTo>
                  <a:pt x="78" y="220"/>
                </a:lnTo>
                <a:lnTo>
                  <a:pt x="77" y="220"/>
                </a:lnTo>
                <a:lnTo>
                  <a:pt x="77" y="221"/>
                </a:lnTo>
                <a:lnTo>
                  <a:pt x="76" y="221"/>
                </a:lnTo>
                <a:lnTo>
                  <a:pt x="77" y="221"/>
                </a:lnTo>
                <a:lnTo>
                  <a:pt x="77" y="222"/>
                </a:lnTo>
                <a:lnTo>
                  <a:pt x="77" y="223"/>
                </a:lnTo>
                <a:lnTo>
                  <a:pt x="76" y="223"/>
                </a:lnTo>
                <a:lnTo>
                  <a:pt x="76" y="224"/>
                </a:lnTo>
                <a:lnTo>
                  <a:pt x="76" y="225"/>
                </a:lnTo>
                <a:lnTo>
                  <a:pt x="75" y="225"/>
                </a:lnTo>
                <a:lnTo>
                  <a:pt x="75" y="226"/>
                </a:lnTo>
                <a:lnTo>
                  <a:pt x="75" y="227"/>
                </a:lnTo>
                <a:lnTo>
                  <a:pt x="75" y="228"/>
                </a:lnTo>
                <a:lnTo>
                  <a:pt x="75" y="229"/>
                </a:lnTo>
                <a:lnTo>
                  <a:pt x="75" y="230"/>
                </a:lnTo>
                <a:lnTo>
                  <a:pt x="74" y="230"/>
                </a:lnTo>
                <a:lnTo>
                  <a:pt x="74" y="231"/>
                </a:lnTo>
                <a:lnTo>
                  <a:pt x="74" y="232"/>
                </a:lnTo>
                <a:lnTo>
                  <a:pt x="73" y="232"/>
                </a:lnTo>
                <a:lnTo>
                  <a:pt x="73" y="233"/>
                </a:lnTo>
                <a:lnTo>
                  <a:pt x="73" y="234"/>
                </a:lnTo>
                <a:lnTo>
                  <a:pt x="73" y="235"/>
                </a:lnTo>
                <a:lnTo>
                  <a:pt x="72" y="235"/>
                </a:lnTo>
                <a:lnTo>
                  <a:pt x="72" y="236"/>
                </a:lnTo>
                <a:lnTo>
                  <a:pt x="72" y="237"/>
                </a:lnTo>
                <a:lnTo>
                  <a:pt x="71" y="237"/>
                </a:lnTo>
                <a:lnTo>
                  <a:pt x="71" y="238"/>
                </a:lnTo>
                <a:lnTo>
                  <a:pt x="72" y="238"/>
                </a:lnTo>
                <a:lnTo>
                  <a:pt x="72" y="239"/>
                </a:lnTo>
                <a:lnTo>
                  <a:pt x="72" y="240"/>
                </a:lnTo>
                <a:lnTo>
                  <a:pt x="73" y="240"/>
                </a:lnTo>
                <a:lnTo>
                  <a:pt x="73" y="241"/>
                </a:lnTo>
                <a:lnTo>
                  <a:pt x="73" y="242"/>
                </a:lnTo>
                <a:lnTo>
                  <a:pt x="72" y="242"/>
                </a:lnTo>
                <a:lnTo>
                  <a:pt x="72" y="243"/>
                </a:lnTo>
                <a:lnTo>
                  <a:pt x="72" y="244"/>
                </a:lnTo>
                <a:lnTo>
                  <a:pt x="73" y="244"/>
                </a:lnTo>
                <a:lnTo>
                  <a:pt x="72" y="244"/>
                </a:lnTo>
                <a:lnTo>
                  <a:pt x="72" y="245"/>
                </a:lnTo>
                <a:lnTo>
                  <a:pt x="71" y="246"/>
                </a:lnTo>
                <a:lnTo>
                  <a:pt x="70" y="246"/>
                </a:lnTo>
                <a:lnTo>
                  <a:pt x="70" y="247"/>
                </a:lnTo>
                <a:lnTo>
                  <a:pt x="70" y="248"/>
                </a:lnTo>
                <a:lnTo>
                  <a:pt x="70" y="249"/>
                </a:lnTo>
                <a:lnTo>
                  <a:pt x="70" y="250"/>
                </a:lnTo>
                <a:lnTo>
                  <a:pt x="71" y="250"/>
                </a:lnTo>
                <a:lnTo>
                  <a:pt x="71" y="251"/>
                </a:lnTo>
                <a:lnTo>
                  <a:pt x="72" y="251"/>
                </a:lnTo>
                <a:lnTo>
                  <a:pt x="71" y="251"/>
                </a:lnTo>
                <a:lnTo>
                  <a:pt x="72" y="251"/>
                </a:lnTo>
                <a:lnTo>
                  <a:pt x="71" y="251"/>
                </a:lnTo>
                <a:lnTo>
                  <a:pt x="70" y="251"/>
                </a:lnTo>
                <a:lnTo>
                  <a:pt x="70" y="252"/>
                </a:lnTo>
                <a:lnTo>
                  <a:pt x="70" y="253"/>
                </a:lnTo>
                <a:lnTo>
                  <a:pt x="70" y="254"/>
                </a:lnTo>
                <a:lnTo>
                  <a:pt x="71" y="254"/>
                </a:lnTo>
                <a:lnTo>
                  <a:pt x="72" y="254"/>
                </a:lnTo>
                <a:lnTo>
                  <a:pt x="72" y="255"/>
                </a:lnTo>
                <a:lnTo>
                  <a:pt x="71" y="255"/>
                </a:lnTo>
                <a:lnTo>
                  <a:pt x="70" y="255"/>
                </a:lnTo>
                <a:lnTo>
                  <a:pt x="69" y="255"/>
                </a:lnTo>
                <a:lnTo>
                  <a:pt x="69" y="256"/>
                </a:lnTo>
                <a:lnTo>
                  <a:pt x="69" y="257"/>
                </a:lnTo>
                <a:lnTo>
                  <a:pt x="70" y="257"/>
                </a:lnTo>
                <a:lnTo>
                  <a:pt x="70" y="258"/>
                </a:lnTo>
                <a:lnTo>
                  <a:pt x="70" y="259"/>
                </a:lnTo>
                <a:lnTo>
                  <a:pt x="71" y="259"/>
                </a:lnTo>
                <a:lnTo>
                  <a:pt x="71" y="260"/>
                </a:lnTo>
                <a:lnTo>
                  <a:pt x="70" y="260"/>
                </a:lnTo>
                <a:lnTo>
                  <a:pt x="70" y="261"/>
                </a:lnTo>
                <a:lnTo>
                  <a:pt x="71" y="261"/>
                </a:lnTo>
                <a:lnTo>
                  <a:pt x="71" y="262"/>
                </a:lnTo>
                <a:lnTo>
                  <a:pt x="72" y="262"/>
                </a:lnTo>
                <a:lnTo>
                  <a:pt x="72" y="263"/>
                </a:lnTo>
                <a:lnTo>
                  <a:pt x="72" y="264"/>
                </a:lnTo>
                <a:lnTo>
                  <a:pt x="72" y="265"/>
                </a:lnTo>
                <a:lnTo>
                  <a:pt x="72" y="266"/>
                </a:lnTo>
                <a:lnTo>
                  <a:pt x="72" y="267"/>
                </a:lnTo>
                <a:lnTo>
                  <a:pt x="72" y="268"/>
                </a:lnTo>
                <a:lnTo>
                  <a:pt x="73" y="268"/>
                </a:lnTo>
                <a:lnTo>
                  <a:pt x="74" y="268"/>
                </a:lnTo>
                <a:lnTo>
                  <a:pt x="75" y="268"/>
                </a:lnTo>
                <a:lnTo>
                  <a:pt x="76" y="268"/>
                </a:lnTo>
                <a:lnTo>
                  <a:pt x="76" y="269"/>
                </a:lnTo>
                <a:lnTo>
                  <a:pt x="76" y="270"/>
                </a:lnTo>
                <a:lnTo>
                  <a:pt x="76" y="271"/>
                </a:lnTo>
                <a:lnTo>
                  <a:pt x="76" y="272"/>
                </a:lnTo>
                <a:lnTo>
                  <a:pt x="75" y="273"/>
                </a:lnTo>
                <a:lnTo>
                  <a:pt x="75" y="274"/>
                </a:lnTo>
                <a:lnTo>
                  <a:pt x="75" y="275"/>
                </a:lnTo>
                <a:lnTo>
                  <a:pt x="75" y="276"/>
                </a:lnTo>
                <a:lnTo>
                  <a:pt x="75" y="277"/>
                </a:lnTo>
                <a:lnTo>
                  <a:pt x="75" y="278"/>
                </a:lnTo>
                <a:lnTo>
                  <a:pt x="74" y="279"/>
                </a:lnTo>
                <a:lnTo>
                  <a:pt x="75" y="279"/>
                </a:lnTo>
                <a:lnTo>
                  <a:pt x="75" y="280"/>
                </a:lnTo>
                <a:lnTo>
                  <a:pt x="75" y="281"/>
                </a:lnTo>
                <a:lnTo>
                  <a:pt x="75" y="282"/>
                </a:lnTo>
                <a:lnTo>
                  <a:pt x="76" y="282"/>
                </a:lnTo>
                <a:lnTo>
                  <a:pt x="75" y="282"/>
                </a:lnTo>
                <a:lnTo>
                  <a:pt x="75" y="283"/>
                </a:lnTo>
                <a:lnTo>
                  <a:pt x="76" y="283"/>
                </a:lnTo>
                <a:lnTo>
                  <a:pt x="76" y="284"/>
                </a:lnTo>
                <a:lnTo>
                  <a:pt x="77" y="285"/>
                </a:lnTo>
                <a:lnTo>
                  <a:pt x="77" y="286"/>
                </a:lnTo>
                <a:lnTo>
                  <a:pt x="76" y="287"/>
                </a:lnTo>
                <a:lnTo>
                  <a:pt x="76" y="288"/>
                </a:lnTo>
                <a:lnTo>
                  <a:pt x="76" y="289"/>
                </a:lnTo>
                <a:lnTo>
                  <a:pt x="76" y="290"/>
                </a:lnTo>
                <a:lnTo>
                  <a:pt x="75" y="290"/>
                </a:lnTo>
                <a:lnTo>
                  <a:pt x="76" y="290"/>
                </a:lnTo>
                <a:lnTo>
                  <a:pt x="76" y="291"/>
                </a:lnTo>
                <a:lnTo>
                  <a:pt x="76" y="292"/>
                </a:lnTo>
                <a:lnTo>
                  <a:pt x="76" y="293"/>
                </a:lnTo>
                <a:lnTo>
                  <a:pt x="76" y="294"/>
                </a:lnTo>
                <a:lnTo>
                  <a:pt x="76" y="295"/>
                </a:lnTo>
                <a:lnTo>
                  <a:pt x="75" y="295"/>
                </a:lnTo>
                <a:lnTo>
                  <a:pt x="75" y="296"/>
                </a:lnTo>
                <a:lnTo>
                  <a:pt x="75" y="297"/>
                </a:lnTo>
                <a:lnTo>
                  <a:pt x="75" y="298"/>
                </a:lnTo>
                <a:lnTo>
                  <a:pt x="75" y="299"/>
                </a:lnTo>
                <a:lnTo>
                  <a:pt x="75" y="300"/>
                </a:lnTo>
                <a:lnTo>
                  <a:pt x="75" y="301"/>
                </a:lnTo>
                <a:lnTo>
                  <a:pt x="76" y="301"/>
                </a:lnTo>
                <a:lnTo>
                  <a:pt x="75" y="301"/>
                </a:lnTo>
                <a:lnTo>
                  <a:pt x="75" y="302"/>
                </a:lnTo>
                <a:lnTo>
                  <a:pt x="76" y="303"/>
                </a:lnTo>
                <a:lnTo>
                  <a:pt x="75" y="303"/>
                </a:lnTo>
                <a:lnTo>
                  <a:pt x="75" y="304"/>
                </a:lnTo>
                <a:lnTo>
                  <a:pt x="75" y="305"/>
                </a:lnTo>
                <a:lnTo>
                  <a:pt x="75" y="306"/>
                </a:lnTo>
                <a:lnTo>
                  <a:pt x="76" y="307"/>
                </a:lnTo>
                <a:lnTo>
                  <a:pt x="76" y="308"/>
                </a:lnTo>
                <a:lnTo>
                  <a:pt x="75" y="308"/>
                </a:lnTo>
                <a:lnTo>
                  <a:pt x="75" y="309"/>
                </a:lnTo>
                <a:lnTo>
                  <a:pt x="75" y="310"/>
                </a:lnTo>
                <a:lnTo>
                  <a:pt x="75" y="311"/>
                </a:lnTo>
                <a:lnTo>
                  <a:pt x="75" y="312"/>
                </a:lnTo>
                <a:lnTo>
                  <a:pt x="74" y="312"/>
                </a:lnTo>
                <a:lnTo>
                  <a:pt x="73" y="312"/>
                </a:lnTo>
                <a:lnTo>
                  <a:pt x="72" y="312"/>
                </a:lnTo>
                <a:lnTo>
                  <a:pt x="72" y="313"/>
                </a:lnTo>
                <a:lnTo>
                  <a:pt x="71" y="313"/>
                </a:lnTo>
                <a:lnTo>
                  <a:pt x="71" y="314"/>
                </a:lnTo>
                <a:lnTo>
                  <a:pt x="70" y="314"/>
                </a:lnTo>
                <a:lnTo>
                  <a:pt x="70" y="315"/>
                </a:lnTo>
                <a:lnTo>
                  <a:pt x="69" y="315"/>
                </a:lnTo>
                <a:lnTo>
                  <a:pt x="68" y="315"/>
                </a:lnTo>
                <a:lnTo>
                  <a:pt x="67" y="315"/>
                </a:lnTo>
                <a:lnTo>
                  <a:pt x="67" y="316"/>
                </a:lnTo>
                <a:lnTo>
                  <a:pt x="67" y="317"/>
                </a:lnTo>
                <a:lnTo>
                  <a:pt x="68" y="318"/>
                </a:lnTo>
                <a:lnTo>
                  <a:pt x="69" y="318"/>
                </a:lnTo>
                <a:lnTo>
                  <a:pt x="69" y="319"/>
                </a:lnTo>
                <a:lnTo>
                  <a:pt x="69" y="320"/>
                </a:lnTo>
                <a:lnTo>
                  <a:pt x="69" y="321"/>
                </a:lnTo>
                <a:lnTo>
                  <a:pt x="70" y="321"/>
                </a:lnTo>
                <a:lnTo>
                  <a:pt x="69" y="321"/>
                </a:lnTo>
                <a:lnTo>
                  <a:pt x="68" y="321"/>
                </a:lnTo>
                <a:lnTo>
                  <a:pt x="67" y="321"/>
                </a:lnTo>
                <a:lnTo>
                  <a:pt x="66" y="321"/>
                </a:lnTo>
                <a:lnTo>
                  <a:pt x="65" y="321"/>
                </a:lnTo>
                <a:lnTo>
                  <a:pt x="65" y="322"/>
                </a:lnTo>
                <a:lnTo>
                  <a:pt x="65" y="323"/>
                </a:lnTo>
                <a:lnTo>
                  <a:pt x="66" y="323"/>
                </a:lnTo>
                <a:lnTo>
                  <a:pt x="66" y="324"/>
                </a:lnTo>
                <a:lnTo>
                  <a:pt x="67" y="324"/>
                </a:lnTo>
                <a:lnTo>
                  <a:pt x="68" y="324"/>
                </a:lnTo>
                <a:lnTo>
                  <a:pt x="68" y="325"/>
                </a:lnTo>
                <a:lnTo>
                  <a:pt x="68" y="326"/>
                </a:lnTo>
                <a:lnTo>
                  <a:pt x="67" y="326"/>
                </a:lnTo>
                <a:lnTo>
                  <a:pt x="67" y="327"/>
                </a:lnTo>
                <a:lnTo>
                  <a:pt x="67" y="328"/>
                </a:lnTo>
                <a:lnTo>
                  <a:pt x="67" y="329"/>
                </a:lnTo>
                <a:lnTo>
                  <a:pt x="67" y="330"/>
                </a:lnTo>
                <a:lnTo>
                  <a:pt x="67" y="331"/>
                </a:lnTo>
                <a:lnTo>
                  <a:pt x="66" y="331"/>
                </a:lnTo>
                <a:lnTo>
                  <a:pt x="65" y="331"/>
                </a:lnTo>
                <a:lnTo>
                  <a:pt x="65" y="330"/>
                </a:lnTo>
                <a:lnTo>
                  <a:pt x="64" y="330"/>
                </a:lnTo>
                <a:lnTo>
                  <a:pt x="63" y="330"/>
                </a:lnTo>
                <a:lnTo>
                  <a:pt x="63" y="329"/>
                </a:lnTo>
                <a:lnTo>
                  <a:pt x="63" y="330"/>
                </a:lnTo>
                <a:lnTo>
                  <a:pt x="62" y="330"/>
                </a:lnTo>
                <a:lnTo>
                  <a:pt x="62" y="331"/>
                </a:lnTo>
                <a:lnTo>
                  <a:pt x="61" y="331"/>
                </a:lnTo>
                <a:lnTo>
                  <a:pt x="61" y="332"/>
                </a:lnTo>
                <a:lnTo>
                  <a:pt x="62" y="332"/>
                </a:lnTo>
                <a:lnTo>
                  <a:pt x="63" y="332"/>
                </a:lnTo>
                <a:lnTo>
                  <a:pt x="63" y="333"/>
                </a:lnTo>
                <a:lnTo>
                  <a:pt x="63" y="334"/>
                </a:lnTo>
                <a:lnTo>
                  <a:pt x="63" y="335"/>
                </a:lnTo>
                <a:lnTo>
                  <a:pt x="62" y="335"/>
                </a:lnTo>
                <a:lnTo>
                  <a:pt x="62" y="336"/>
                </a:lnTo>
                <a:lnTo>
                  <a:pt x="61" y="336"/>
                </a:lnTo>
                <a:lnTo>
                  <a:pt x="61" y="337"/>
                </a:lnTo>
                <a:lnTo>
                  <a:pt x="61" y="338"/>
                </a:lnTo>
                <a:lnTo>
                  <a:pt x="60" y="338"/>
                </a:lnTo>
                <a:lnTo>
                  <a:pt x="59" y="338"/>
                </a:lnTo>
                <a:lnTo>
                  <a:pt x="59" y="339"/>
                </a:lnTo>
                <a:lnTo>
                  <a:pt x="58" y="339"/>
                </a:lnTo>
                <a:lnTo>
                  <a:pt x="58" y="340"/>
                </a:lnTo>
                <a:lnTo>
                  <a:pt x="58" y="341"/>
                </a:lnTo>
                <a:lnTo>
                  <a:pt x="59" y="341"/>
                </a:lnTo>
                <a:lnTo>
                  <a:pt x="59" y="342"/>
                </a:lnTo>
                <a:lnTo>
                  <a:pt x="60" y="342"/>
                </a:lnTo>
                <a:lnTo>
                  <a:pt x="60" y="343"/>
                </a:lnTo>
                <a:lnTo>
                  <a:pt x="59" y="343"/>
                </a:lnTo>
                <a:lnTo>
                  <a:pt x="59" y="344"/>
                </a:lnTo>
                <a:lnTo>
                  <a:pt x="58" y="344"/>
                </a:lnTo>
                <a:lnTo>
                  <a:pt x="59" y="345"/>
                </a:lnTo>
                <a:lnTo>
                  <a:pt x="59" y="346"/>
                </a:lnTo>
                <a:lnTo>
                  <a:pt x="58" y="346"/>
                </a:lnTo>
                <a:lnTo>
                  <a:pt x="57" y="346"/>
                </a:lnTo>
                <a:lnTo>
                  <a:pt x="57" y="347"/>
                </a:lnTo>
                <a:lnTo>
                  <a:pt x="56" y="347"/>
                </a:lnTo>
                <a:lnTo>
                  <a:pt x="55" y="347"/>
                </a:lnTo>
                <a:lnTo>
                  <a:pt x="55" y="346"/>
                </a:lnTo>
                <a:lnTo>
                  <a:pt x="54" y="346"/>
                </a:lnTo>
                <a:lnTo>
                  <a:pt x="54" y="345"/>
                </a:lnTo>
                <a:lnTo>
                  <a:pt x="53" y="345"/>
                </a:lnTo>
                <a:lnTo>
                  <a:pt x="53" y="346"/>
                </a:lnTo>
                <a:lnTo>
                  <a:pt x="54" y="346"/>
                </a:lnTo>
                <a:lnTo>
                  <a:pt x="54" y="347"/>
                </a:lnTo>
                <a:lnTo>
                  <a:pt x="54" y="348"/>
                </a:lnTo>
                <a:lnTo>
                  <a:pt x="53" y="348"/>
                </a:lnTo>
                <a:lnTo>
                  <a:pt x="52" y="348"/>
                </a:lnTo>
                <a:lnTo>
                  <a:pt x="52" y="349"/>
                </a:lnTo>
                <a:lnTo>
                  <a:pt x="51" y="349"/>
                </a:lnTo>
                <a:lnTo>
                  <a:pt x="52" y="349"/>
                </a:lnTo>
                <a:lnTo>
                  <a:pt x="52" y="350"/>
                </a:lnTo>
                <a:lnTo>
                  <a:pt x="51" y="350"/>
                </a:lnTo>
                <a:lnTo>
                  <a:pt x="52" y="350"/>
                </a:lnTo>
                <a:lnTo>
                  <a:pt x="51" y="350"/>
                </a:lnTo>
                <a:lnTo>
                  <a:pt x="52" y="351"/>
                </a:lnTo>
                <a:lnTo>
                  <a:pt x="53" y="351"/>
                </a:lnTo>
                <a:lnTo>
                  <a:pt x="53" y="352"/>
                </a:lnTo>
                <a:lnTo>
                  <a:pt x="54" y="352"/>
                </a:lnTo>
                <a:lnTo>
                  <a:pt x="54" y="353"/>
                </a:lnTo>
                <a:lnTo>
                  <a:pt x="54" y="354"/>
                </a:lnTo>
                <a:lnTo>
                  <a:pt x="54" y="355"/>
                </a:lnTo>
                <a:lnTo>
                  <a:pt x="55" y="355"/>
                </a:lnTo>
                <a:lnTo>
                  <a:pt x="55" y="356"/>
                </a:lnTo>
                <a:lnTo>
                  <a:pt x="56" y="356"/>
                </a:lnTo>
                <a:lnTo>
                  <a:pt x="55" y="356"/>
                </a:lnTo>
                <a:lnTo>
                  <a:pt x="56" y="356"/>
                </a:lnTo>
                <a:lnTo>
                  <a:pt x="56" y="357"/>
                </a:lnTo>
                <a:lnTo>
                  <a:pt x="56" y="358"/>
                </a:lnTo>
                <a:lnTo>
                  <a:pt x="56" y="359"/>
                </a:lnTo>
                <a:lnTo>
                  <a:pt x="56" y="360"/>
                </a:lnTo>
                <a:lnTo>
                  <a:pt x="56" y="365"/>
                </a:lnTo>
                <a:lnTo>
                  <a:pt x="56" y="366"/>
                </a:lnTo>
                <a:lnTo>
                  <a:pt x="56" y="367"/>
                </a:lnTo>
                <a:lnTo>
                  <a:pt x="56" y="368"/>
                </a:lnTo>
                <a:lnTo>
                  <a:pt x="57" y="368"/>
                </a:lnTo>
                <a:lnTo>
                  <a:pt x="57" y="369"/>
                </a:lnTo>
                <a:lnTo>
                  <a:pt x="57" y="370"/>
                </a:lnTo>
                <a:lnTo>
                  <a:pt x="58" y="370"/>
                </a:lnTo>
                <a:lnTo>
                  <a:pt x="59" y="370"/>
                </a:lnTo>
                <a:lnTo>
                  <a:pt x="60" y="370"/>
                </a:lnTo>
                <a:lnTo>
                  <a:pt x="60" y="371"/>
                </a:lnTo>
                <a:lnTo>
                  <a:pt x="60" y="372"/>
                </a:lnTo>
                <a:lnTo>
                  <a:pt x="61" y="372"/>
                </a:lnTo>
                <a:lnTo>
                  <a:pt x="60" y="372"/>
                </a:lnTo>
                <a:lnTo>
                  <a:pt x="60" y="373"/>
                </a:lnTo>
                <a:lnTo>
                  <a:pt x="59" y="373"/>
                </a:lnTo>
                <a:lnTo>
                  <a:pt x="59" y="374"/>
                </a:lnTo>
                <a:lnTo>
                  <a:pt x="58" y="374"/>
                </a:lnTo>
                <a:lnTo>
                  <a:pt x="57" y="374"/>
                </a:lnTo>
                <a:lnTo>
                  <a:pt x="56" y="375"/>
                </a:lnTo>
                <a:lnTo>
                  <a:pt x="56" y="376"/>
                </a:lnTo>
                <a:lnTo>
                  <a:pt x="56" y="377"/>
                </a:lnTo>
                <a:lnTo>
                  <a:pt x="56" y="378"/>
                </a:lnTo>
                <a:lnTo>
                  <a:pt x="56" y="379"/>
                </a:lnTo>
                <a:lnTo>
                  <a:pt x="55" y="379"/>
                </a:lnTo>
                <a:lnTo>
                  <a:pt x="55" y="380"/>
                </a:lnTo>
                <a:lnTo>
                  <a:pt x="55" y="381"/>
                </a:lnTo>
                <a:lnTo>
                  <a:pt x="54" y="381"/>
                </a:lnTo>
                <a:lnTo>
                  <a:pt x="53" y="381"/>
                </a:lnTo>
                <a:lnTo>
                  <a:pt x="53" y="382"/>
                </a:lnTo>
                <a:lnTo>
                  <a:pt x="53" y="383"/>
                </a:lnTo>
                <a:lnTo>
                  <a:pt x="52" y="383"/>
                </a:lnTo>
                <a:lnTo>
                  <a:pt x="52" y="384"/>
                </a:lnTo>
                <a:lnTo>
                  <a:pt x="52" y="385"/>
                </a:lnTo>
                <a:lnTo>
                  <a:pt x="51" y="385"/>
                </a:lnTo>
                <a:lnTo>
                  <a:pt x="51" y="386"/>
                </a:lnTo>
                <a:lnTo>
                  <a:pt x="51" y="387"/>
                </a:lnTo>
                <a:lnTo>
                  <a:pt x="50" y="387"/>
                </a:lnTo>
                <a:lnTo>
                  <a:pt x="50" y="388"/>
                </a:lnTo>
                <a:lnTo>
                  <a:pt x="50" y="389"/>
                </a:lnTo>
                <a:lnTo>
                  <a:pt x="50" y="390"/>
                </a:lnTo>
                <a:lnTo>
                  <a:pt x="50" y="391"/>
                </a:lnTo>
                <a:lnTo>
                  <a:pt x="50" y="392"/>
                </a:lnTo>
                <a:lnTo>
                  <a:pt x="50" y="393"/>
                </a:lnTo>
                <a:lnTo>
                  <a:pt x="50" y="394"/>
                </a:lnTo>
                <a:lnTo>
                  <a:pt x="49" y="394"/>
                </a:lnTo>
                <a:lnTo>
                  <a:pt x="49" y="395"/>
                </a:lnTo>
                <a:lnTo>
                  <a:pt x="48" y="395"/>
                </a:lnTo>
                <a:lnTo>
                  <a:pt x="48" y="396"/>
                </a:lnTo>
                <a:lnTo>
                  <a:pt x="48" y="397"/>
                </a:lnTo>
                <a:lnTo>
                  <a:pt x="48" y="398"/>
                </a:lnTo>
                <a:lnTo>
                  <a:pt x="48" y="399"/>
                </a:lnTo>
                <a:lnTo>
                  <a:pt x="48" y="400"/>
                </a:lnTo>
                <a:lnTo>
                  <a:pt x="47" y="400"/>
                </a:lnTo>
                <a:lnTo>
                  <a:pt x="47" y="401"/>
                </a:lnTo>
                <a:lnTo>
                  <a:pt x="46" y="401"/>
                </a:lnTo>
                <a:lnTo>
                  <a:pt x="45" y="401"/>
                </a:lnTo>
                <a:lnTo>
                  <a:pt x="45" y="400"/>
                </a:lnTo>
                <a:lnTo>
                  <a:pt x="45" y="399"/>
                </a:lnTo>
                <a:lnTo>
                  <a:pt x="44" y="399"/>
                </a:lnTo>
                <a:lnTo>
                  <a:pt x="44" y="398"/>
                </a:lnTo>
                <a:lnTo>
                  <a:pt x="45" y="398"/>
                </a:lnTo>
                <a:lnTo>
                  <a:pt x="44" y="398"/>
                </a:lnTo>
                <a:lnTo>
                  <a:pt x="45" y="398"/>
                </a:lnTo>
                <a:lnTo>
                  <a:pt x="45" y="397"/>
                </a:lnTo>
                <a:lnTo>
                  <a:pt x="45" y="396"/>
                </a:lnTo>
                <a:lnTo>
                  <a:pt x="44" y="396"/>
                </a:lnTo>
                <a:lnTo>
                  <a:pt x="44" y="395"/>
                </a:lnTo>
                <a:lnTo>
                  <a:pt x="44" y="394"/>
                </a:lnTo>
                <a:lnTo>
                  <a:pt x="44" y="393"/>
                </a:lnTo>
                <a:lnTo>
                  <a:pt x="44" y="392"/>
                </a:lnTo>
                <a:lnTo>
                  <a:pt x="44" y="391"/>
                </a:lnTo>
                <a:lnTo>
                  <a:pt x="44" y="390"/>
                </a:lnTo>
                <a:lnTo>
                  <a:pt x="44" y="389"/>
                </a:lnTo>
                <a:lnTo>
                  <a:pt x="44" y="388"/>
                </a:lnTo>
                <a:lnTo>
                  <a:pt x="44" y="387"/>
                </a:lnTo>
                <a:lnTo>
                  <a:pt x="44" y="386"/>
                </a:lnTo>
                <a:lnTo>
                  <a:pt x="44" y="385"/>
                </a:lnTo>
                <a:lnTo>
                  <a:pt x="44" y="384"/>
                </a:lnTo>
                <a:lnTo>
                  <a:pt x="44" y="383"/>
                </a:lnTo>
                <a:lnTo>
                  <a:pt x="44" y="382"/>
                </a:lnTo>
                <a:lnTo>
                  <a:pt x="43" y="382"/>
                </a:lnTo>
                <a:lnTo>
                  <a:pt x="43" y="381"/>
                </a:lnTo>
                <a:lnTo>
                  <a:pt x="43" y="380"/>
                </a:lnTo>
                <a:lnTo>
                  <a:pt x="43" y="379"/>
                </a:lnTo>
                <a:lnTo>
                  <a:pt x="42" y="379"/>
                </a:lnTo>
                <a:lnTo>
                  <a:pt x="43" y="379"/>
                </a:lnTo>
                <a:lnTo>
                  <a:pt x="42" y="379"/>
                </a:lnTo>
                <a:lnTo>
                  <a:pt x="42" y="378"/>
                </a:lnTo>
                <a:lnTo>
                  <a:pt x="43" y="378"/>
                </a:lnTo>
                <a:lnTo>
                  <a:pt x="43" y="377"/>
                </a:lnTo>
                <a:lnTo>
                  <a:pt x="43" y="376"/>
                </a:lnTo>
                <a:lnTo>
                  <a:pt x="42" y="376"/>
                </a:lnTo>
                <a:lnTo>
                  <a:pt x="42" y="375"/>
                </a:lnTo>
                <a:lnTo>
                  <a:pt x="42" y="374"/>
                </a:lnTo>
                <a:lnTo>
                  <a:pt x="42" y="373"/>
                </a:lnTo>
                <a:lnTo>
                  <a:pt x="42" y="372"/>
                </a:lnTo>
                <a:lnTo>
                  <a:pt x="42" y="371"/>
                </a:lnTo>
                <a:lnTo>
                  <a:pt x="42" y="370"/>
                </a:lnTo>
                <a:lnTo>
                  <a:pt x="42" y="369"/>
                </a:lnTo>
                <a:lnTo>
                  <a:pt x="41" y="369"/>
                </a:lnTo>
                <a:lnTo>
                  <a:pt x="41" y="368"/>
                </a:lnTo>
                <a:lnTo>
                  <a:pt x="41" y="367"/>
                </a:lnTo>
                <a:lnTo>
                  <a:pt x="40" y="367"/>
                </a:lnTo>
                <a:lnTo>
                  <a:pt x="40" y="366"/>
                </a:lnTo>
                <a:lnTo>
                  <a:pt x="39" y="366"/>
                </a:lnTo>
                <a:lnTo>
                  <a:pt x="38" y="366"/>
                </a:lnTo>
                <a:lnTo>
                  <a:pt x="38" y="365"/>
                </a:lnTo>
                <a:lnTo>
                  <a:pt x="38" y="364"/>
                </a:lnTo>
                <a:lnTo>
                  <a:pt x="38" y="363"/>
                </a:lnTo>
                <a:lnTo>
                  <a:pt x="38" y="362"/>
                </a:lnTo>
                <a:lnTo>
                  <a:pt x="38" y="361"/>
                </a:lnTo>
                <a:lnTo>
                  <a:pt x="37" y="361"/>
                </a:lnTo>
                <a:lnTo>
                  <a:pt x="37" y="360"/>
                </a:lnTo>
                <a:lnTo>
                  <a:pt x="37" y="359"/>
                </a:lnTo>
                <a:lnTo>
                  <a:pt x="36" y="359"/>
                </a:lnTo>
                <a:lnTo>
                  <a:pt x="36" y="358"/>
                </a:lnTo>
                <a:lnTo>
                  <a:pt x="36" y="357"/>
                </a:lnTo>
                <a:lnTo>
                  <a:pt x="35" y="357"/>
                </a:lnTo>
                <a:lnTo>
                  <a:pt x="35" y="356"/>
                </a:lnTo>
                <a:lnTo>
                  <a:pt x="35" y="355"/>
                </a:lnTo>
                <a:lnTo>
                  <a:pt x="35" y="354"/>
                </a:lnTo>
                <a:lnTo>
                  <a:pt x="34" y="354"/>
                </a:lnTo>
                <a:lnTo>
                  <a:pt x="35" y="354"/>
                </a:lnTo>
                <a:lnTo>
                  <a:pt x="35" y="353"/>
                </a:lnTo>
                <a:lnTo>
                  <a:pt x="34" y="353"/>
                </a:lnTo>
                <a:lnTo>
                  <a:pt x="34" y="352"/>
                </a:lnTo>
                <a:lnTo>
                  <a:pt x="34" y="351"/>
                </a:lnTo>
                <a:lnTo>
                  <a:pt x="35" y="351"/>
                </a:lnTo>
                <a:lnTo>
                  <a:pt x="35" y="350"/>
                </a:lnTo>
                <a:lnTo>
                  <a:pt x="35" y="351"/>
                </a:lnTo>
                <a:lnTo>
                  <a:pt x="36" y="351"/>
                </a:lnTo>
                <a:lnTo>
                  <a:pt x="37" y="351"/>
                </a:lnTo>
                <a:lnTo>
                  <a:pt x="37" y="350"/>
                </a:lnTo>
                <a:lnTo>
                  <a:pt x="37" y="351"/>
                </a:lnTo>
                <a:lnTo>
                  <a:pt x="38" y="351"/>
                </a:lnTo>
                <a:lnTo>
                  <a:pt x="38" y="352"/>
                </a:lnTo>
                <a:lnTo>
                  <a:pt x="38" y="353"/>
                </a:lnTo>
                <a:lnTo>
                  <a:pt x="39" y="353"/>
                </a:lnTo>
                <a:lnTo>
                  <a:pt x="39" y="352"/>
                </a:lnTo>
                <a:lnTo>
                  <a:pt x="39" y="351"/>
                </a:lnTo>
                <a:lnTo>
                  <a:pt x="39" y="350"/>
                </a:lnTo>
                <a:lnTo>
                  <a:pt x="39" y="349"/>
                </a:lnTo>
                <a:lnTo>
                  <a:pt x="39" y="348"/>
                </a:lnTo>
                <a:lnTo>
                  <a:pt x="38" y="348"/>
                </a:lnTo>
                <a:lnTo>
                  <a:pt x="38" y="347"/>
                </a:lnTo>
                <a:lnTo>
                  <a:pt x="37" y="347"/>
                </a:lnTo>
                <a:lnTo>
                  <a:pt x="37" y="348"/>
                </a:lnTo>
                <a:lnTo>
                  <a:pt x="36" y="348"/>
                </a:lnTo>
                <a:lnTo>
                  <a:pt x="35" y="348"/>
                </a:lnTo>
                <a:lnTo>
                  <a:pt x="35" y="347"/>
                </a:lnTo>
                <a:lnTo>
                  <a:pt x="34" y="347"/>
                </a:lnTo>
                <a:lnTo>
                  <a:pt x="35" y="347"/>
                </a:lnTo>
                <a:lnTo>
                  <a:pt x="34" y="347"/>
                </a:lnTo>
                <a:lnTo>
                  <a:pt x="34" y="346"/>
                </a:lnTo>
                <a:lnTo>
                  <a:pt x="33" y="346"/>
                </a:lnTo>
                <a:lnTo>
                  <a:pt x="33" y="345"/>
                </a:lnTo>
                <a:lnTo>
                  <a:pt x="33" y="344"/>
                </a:lnTo>
                <a:lnTo>
                  <a:pt x="32" y="344"/>
                </a:lnTo>
                <a:lnTo>
                  <a:pt x="33" y="344"/>
                </a:lnTo>
                <a:lnTo>
                  <a:pt x="33" y="343"/>
                </a:lnTo>
                <a:lnTo>
                  <a:pt x="33" y="342"/>
                </a:lnTo>
                <a:lnTo>
                  <a:pt x="32" y="342"/>
                </a:lnTo>
                <a:lnTo>
                  <a:pt x="32" y="341"/>
                </a:lnTo>
                <a:lnTo>
                  <a:pt x="31" y="341"/>
                </a:lnTo>
                <a:lnTo>
                  <a:pt x="32" y="340"/>
                </a:lnTo>
                <a:lnTo>
                  <a:pt x="32" y="341"/>
                </a:lnTo>
                <a:lnTo>
                  <a:pt x="32" y="340"/>
                </a:lnTo>
                <a:lnTo>
                  <a:pt x="31" y="340"/>
                </a:lnTo>
                <a:lnTo>
                  <a:pt x="32" y="340"/>
                </a:lnTo>
                <a:lnTo>
                  <a:pt x="31" y="340"/>
                </a:lnTo>
                <a:lnTo>
                  <a:pt x="31" y="339"/>
                </a:lnTo>
                <a:lnTo>
                  <a:pt x="32" y="340"/>
                </a:lnTo>
                <a:lnTo>
                  <a:pt x="33" y="340"/>
                </a:lnTo>
                <a:lnTo>
                  <a:pt x="34" y="340"/>
                </a:lnTo>
                <a:lnTo>
                  <a:pt x="35" y="340"/>
                </a:lnTo>
                <a:lnTo>
                  <a:pt x="35" y="341"/>
                </a:lnTo>
                <a:lnTo>
                  <a:pt x="36" y="341"/>
                </a:lnTo>
                <a:lnTo>
                  <a:pt x="36" y="342"/>
                </a:lnTo>
                <a:lnTo>
                  <a:pt x="36" y="343"/>
                </a:lnTo>
                <a:lnTo>
                  <a:pt x="37" y="343"/>
                </a:lnTo>
                <a:lnTo>
                  <a:pt x="38" y="343"/>
                </a:lnTo>
                <a:lnTo>
                  <a:pt x="38" y="342"/>
                </a:lnTo>
                <a:lnTo>
                  <a:pt x="38" y="341"/>
                </a:lnTo>
                <a:lnTo>
                  <a:pt x="39" y="341"/>
                </a:lnTo>
                <a:lnTo>
                  <a:pt x="40" y="341"/>
                </a:lnTo>
                <a:lnTo>
                  <a:pt x="40" y="340"/>
                </a:lnTo>
                <a:lnTo>
                  <a:pt x="40" y="339"/>
                </a:lnTo>
                <a:lnTo>
                  <a:pt x="41" y="339"/>
                </a:lnTo>
                <a:lnTo>
                  <a:pt x="41" y="338"/>
                </a:lnTo>
                <a:lnTo>
                  <a:pt x="41" y="337"/>
                </a:lnTo>
                <a:lnTo>
                  <a:pt x="41" y="336"/>
                </a:lnTo>
                <a:lnTo>
                  <a:pt x="41" y="335"/>
                </a:lnTo>
                <a:lnTo>
                  <a:pt x="41" y="334"/>
                </a:lnTo>
                <a:lnTo>
                  <a:pt x="42" y="333"/>
                </a:lnTo>
                <a:lnTo>
                  <a:pt x="42" y="332"/>
                </a:lnTo>
                <a:lnTo>
                  <a:pt x="41" y="332"/>
                </a:lnTo>
                <a:lnTo>
                  <a:pt x="41" y="331"/>
                </a:lnTo>
                <a:lnTo>
                  <a:pt x="42" y="331"/>
                </a:lnTo>
                <a:lnTo>
                  <a:pt x="42" y="330"/>
                </a:lnTo>
                <a:lnTo>
                  <a:pt x="42" y="329"/>
                </a:lnTo>
                <a:lnTo>
                  <a:pt x="42" y="328"/>
                </a:lnTo>
                <a:lnTo>
                  <a:pt x="41" y="327"/>
                </a:lnTo>
                <a:lnTo>
                  <a:pt x="41" y="326"/>
                </a:lnTo>
                <a:lnTo>
                  <a:pt x="41" y="325"/>
                </a:lnTo>
                <a:lnTo>
                  <a:pt x="41" y="324"/>
                </a:lnTo>
                <a:lnTo>
                  <a:pt x="40" y="324"/>
                </a:lnTo>
                <a:lnTo>
                  <a:pt x="40" y="323"/>
                </a:lnTo>
                <a:lnTo>
                  <a:pt x="40" y="322"/>
                </a:lnTo>
                <a:lnTo>
                  <a:pt x="40" y="321"/>
                </a:lnTo>
                <a:lnTo>
                  <a:pt x="40" y="320"/>
                </a:lnTo>
                <a:lnTo>
                  <a:pt x="40" y="319"/>
                </a:lnTo>
                <a:lnTo>
                  <a:pt x="40" y="318"/>
                </a:lnTo>
                <a:lnTo>
                  <a:pt x="40" y="317"/>
                </a:lnTo>
                <a:lnTo>
                  <a:pt x="41" y="317"/>
                </a:lnTo>
                <a:lnTo>
                  <a:pt x="41" y="316"/>
                </a:lnTo>
                <a:lnTo>
                  <a:pt x="41" y="315"/>
                </a:lnTo>
                <a:lnTo>
                  <a:pt x="41" y="314"/>
                </a:lnTo>
                <a:lnTo>
                  <a:pt x="41" y="313"/>
                </a:lnTo>
                <a:lnTo>
                  <a:pt x="41" y="312"/>
                </a:lnTo>
                <a:lnTo>
                  <a:pt x="41" y="311"/>
                </a:lnTo>
                <a:lnTo>
                  <a:pt x="41" y="310"/>
                </a:lnTo>
                <a:lnTo>
                  <a:pt x="42" y="310"/>
                </a:lnTo>
                <a:lnTo>
                  <a:pt x="42" y="309"/>
                </a:lnTo>
                <a:lnTo>
                  <a:pt x="42" y="308"/>
                </a:lnTo>
                <a:lnTo>
                  <a:pt x="43" y="308"/>
                </a:lnTo>
                <a:lnTo>
                  <a:pt x="43" y="307"/>
                </a:lnTo>
                <a:lnTo>
                  <a:pt x="43" y="306"/>
                </a:lnTo>
                <a:lnTo>
                  <a:pt x="43" y="305"/>
                </a:lnTo>
                <a:lnTo>
                  <a:pt x="44" y="305"/>
                </a:lnTo>
                <a:lnTo>
                  <a:pt x="43" y="304"/>
                </a:lnTo>
                <a:lnTo>
                  <a:pt x="44" y="304"/>
                </a:lnTo>
                <a:lnTo>
                  <a:pt x="44" y="303"/>
                </a:lnTo>
                <a:lnTo>
                  <a:pt x="43" y="303"/>
                </a:lnTo>
                <a:lnTo>
                  <a:pt x="44" y="302"/>
                </a:lnTo>
                <a:lnTo>
                  <a:pt x="44" y="301"/>
                </a:lnTo>
                <a:lnTo>
                  <a:pt x="44" y="300"/>
                </a:lnTo>
                <a:lnTo>
                  <a:pt x="44" y="299"/>
                </a:lnTo>
                <a:lnTo>
                  <a:pt x="43" y="299"/>
                </a:lnTo>
                <a:lnTo>
                  <a:pt x="43" y="298"/>
                </a:lnTo>
                <a:lnTo>
                  <a:pt x="42" y="298"/>
                </a:lnTo>
                <a:lnTo>
                  <a:pt x="42" y="297"/>
                </a:lnTo>
                <a:lnTo>
                  <a:pt x="41" y="297"/>
                </a:lnTo>
                <a:lnTo>
                  <a:pt x="42" y="297"/>
                </a:lnTo>
                <a:lnTo>
                  <a:pt x="42" y="296"/>
                </a:lnTo>
                <a:lnTo>
                  <a:pt x="41" y="296"/>
                </a:lnTo>
                <a:lnTo>
                  <a:pt x="41" y="295"/>
                </a:lnTo>
                <a:lnTo>
                  <a:pt x="42" y="295"/>
                </a:lnTo>
                <a:lnTo>
                  <a:pt x="43" y="295"/>
                </a:lnTo>
                <a:lnTo>
                  <a:pt x="43" y="294"/>
                </a:lnTo>
                <a:lnTo>
                  <a:pt x="44" y="294"/>
                </a:lnTo>
                <a:lnTo>
                  <a:pt x="44" y="293"/>
                </a:lnTo>
                <a:lnTo>
                  <a:pt x="44" y="292"/>
                </a:lnTo>
                <a:lnTo>
                  <a:pt x="44" y="291"/>
                </a:lnTo>
                <a:lnTo>
                  <a:pt x="45" y="291"/>
                </a:lnTo>
                <a:lnTo>
                  <a:pt x="45" y="290"/>
                </a:lnTo>
                <a:lnTo>
                  <a:pt x="45" y="289"/>
                </a:lnTo>
                <a:lnTo>
                  <a:pt x="46" y="289"/>
                </a:lnTo>
                <a:lnTo>
                  <a:pt x="46" y="288"/>
                </a:lnTo>
                <a:lnTo>
                  <a:pt x="45" y="288"/>
                </a:lnTo>
                <a:lnTo>
                  <a:pt x="45" y="287"/>
                </a:lnTo>
                <a:lnTo>
                  <a:pt x="45" y="286"/>
                </a:lnTo>
                <a:lnTo>
                  <a:pt x="45" y="285"/>
                </a:lnTo>
                <a:lnTo>
                  <a:pt x="45" y="284"/>
                </a:lnTo>
                <a:lnTo>
                  <a:pt x="44" y="284"/>
                </a:lnTo>
                <a:lnTo>
                  <a:pt x="43" y="284"/>
                </a:lnTo>
                <a:lnTo>
                  <a:pt x="43" y="283"/>
                </a:lnTo>
                <a:lnTo>
                  <a:pt x="42" y="283"/>
                </a:lnTo>
                <a:lnTo>
                  <a:pt x="42" y="282"/>
                </a:lnTo>
                <a:lnTo>
                  <a:pt x="42" y="281"/>
                </a:lnTo>
                <a:lnTo>
                  <a:pt x="41" y="281"/>
                </a:lnTo>
                <a:lnTo>
                  <a:pt x="40" y="280"/>
                </a:lnTo>
                <a:lnTo>
                  <a:pt x="39" y="280"/>
                </a:lnTo>
                <a:lnTo>
                  <a:pt x="38" y="280"/>
                </a:lnTo>
                <a:lnTo>
                  <a:pt x="38" y="279"/>
                </a:lnTo>
                <a:lnTo>
                  <a:pt x="37" y="279"/>
                </a:lnTo>
                <a:lnTo>
                  <a:pt x="36" y="279"/>
                </a:lnTo>
                <a:lnTo>
                  <a:pt x="35" y="279"/>
                </a:lnTo>
                <a:lnTo>
                  <a:pt x="34" y="279"/>
                </a:lnTo>
                <a:lnTo>
                  <a:pt x="34" y="278"/>
                </a:lnTo>
                <a:lnTo>
                  <a:pt x="33" y="278"/>
                </a:lnTo>
                <a:lnTo>
                  <a:pt x="32" y="278"/>
                </a:lnTo>
                <a:lnTo>
                  <a:pt x="31" y="277"/>
                </a:lnTo>
                <a:lnTo>
                  <a:pt x="31" y="278"/>
                </a:lnTo>
                <a:lnTo>
                  <a:pt x="31" y="279"/>
                </a:lnTo>
                <a:lnTo>
                  <a:pt x="30" y="279"/>
                </a:lnTo>
                <a:lnTo>
                  <a:pt x="29" y="279"/>
                </a:lnTo>
                <a:lnTo>
                  <a:pt x="28" y="279"/>
                </a:lnTo>
                <a:lnTo>
                  <a:pt x="28" y="278"/>
                </a:lnTo>
                <a:lnTo>
                  <a:pt x="27" y="278"/>
                </a:lnTo>
                <a:lnTo>
                  <a:pt x="27" y="277"/>
                </a:lnTo>
                <a:lnTo>
                  <a:pt x="27" y="276"/>
                </a:lnTo>
                <a:lnTo>
                  <a:pt x="27" y="275"/>
                </a:lnTo>
                <a:lnTo>
                  <a:pt x="26" y="275"/>
                </a:lnTo>
                <a:lnTo>
                  <a:pt x="26" y="274"/>
                </a:lnTo>
                <a:lnTo>
                  <a:pt x="26" y="273"/>
                </a:lnTo>
                <a:lnTo>
                  <a:pt x="25" y="273"/>
                </a:lnTo>
                <a:lnTo>
                  <a:pt x="26" y="273"/>
                </a:lnTo>
                <a:lnTo>
                  <a:pt x="26" y="272"/>
                </a:lnTo>
                <a:lnTo>
                  <a:pt x="26" y="271"/>
                </a:lnTo>
                <a:lnTo>
                  <a:pt x="26" y="270"/>
                </a:lnTo>
                <a:lnTo>
                  <a:pt x="27" y="270"/>
                </a:lnTo>
                <a:lnTo>
                  <a:pt x="26" y="270"/>
                </a:lnTo>
                <a:lnTo>
                  <a:pt x="27" y="270"/>
                </a:lnTo>
                <a:lnTo>
                  <a:pt x="27" y="269"/>
                </a:lnTo>
                <a:lnTo>
                  <a:pt x="28" y="269"/>
                </a:lnTo>
                <a:lnTo>
                  <a:pt x="28" y="268"/>
                </a:lnTo>
                <a:lnTo>
                  <a:pt x="28" y="267"/>
                </a:lnTo>
                <a:lnTo>
                  <a:pt x="28" y="266"/>
                </a:lnTo>
                <a:lnTo>
                  <a:pt x="28" y="265"/>
                </a:lnTo>
                <a:lnTo>
                  <a:pt x="28" y="264"/>
                </a:lnTo>
                <a:lnTo>
                  <a:pt x="28" y="263"/>
                </a:lnTo>
                <a:lnTo>
                  <a:pt x="27" y="263"/>
                </a:lnTo>
                <a:lnTo>
                  <a:pt x="27" y="262"/>
                </a:lnTo>
                <a:lnTo>
                  <a:pt x="27" y="261"/>
                </a:lnTo>
                <a:lnTo>
                  <a:pt x="27" y="260"/>
                </a:lnTo>
                <a:lnTo>
                  <a:pt x="27" y="259"/>
                </a:lnTo>
                <a:lnTo>
                  <a:pt x="27" y="258"/>
                </a:lnTo>
                <a:lnTo>
                  <a:pt x="27" y="257"/>
                </a:lnTo>
                <a:lnTo>
                  <a:pt x="27" y="256"/>
                </a:lnTo>
                <a:lnTo>
                  <a:pt x="27" y="255"/>
                </a:lnTo>
                <a:lnTo>
                  <a:pt x="27" y="254"/>
                </a:lnTo>
                <a:lnTo>
                  <a:pt x="28" y="254"/>
                </a:lnTo>
                <a:lnTo>
                  <a:pt x="28" y="253"/>
                </a:lnTo>
                <a:lnTo>
                  <a:pt x="28" y="252"/>
                </a:lnTo>
                <a:lnTo>
                  <a:pt x="28" y="251"/>
                </a:lnTo>
                <a:lnTo>
                  <a:pt x="28" y="250"/>
                </a:lnTo>
                <a:lnTo>
                  <a:pt x="28" y="249"/>
                </a:lnTo>
                <a:lnTo>
                  <a:pt x="28" y="248"/>
                </a:lnTo>
                <a:lnTo>
                  <a:pt x="27" y="248"/>
                </a:lnTo>
                <a:lnTo>
                  <a:pt x="27" y="247"/>
                </a:lnTo>
                <a:lnTo>
                  <a:pt x="27" y="246"/>
                </a:lnTo>
                <a:lnTo>
                  <a:pt x="27" y="245"/>
                </a:lnTo>
                <a:lnTo>
                  <a:pt x="27" y="244"/>
                </a:lnTo>
                <a:lnTo>
                  <a:pt x="26" y="244"/>
                </a:lnTo>
                <a:lnTo>
                  <a:pt x="26" y="243"/>
                </a:lnTo>
                <a:lnTo>
                  <a:pt x="26" y="242"/>
                </a:lnTo>
                <a:lnTo>
                  <a:pt x="27" y="242"/>
                </a:lnTo>
                <a:lnTo>
                  <a:pt x="26" y="242"/>
                </a:lnTo>
                <a:lnTo>
                  <a:pt x="26" y="241"/>
                </a:lnTo>
                <a:lnTo>
                  <a:pt x="26" y="242"/>
                </a:lnTo>
                <a:lnTo>
                  <a:pt x="25" y="242"/>
                </a:lnTo>
                <a:lnTo>
                  <a:pt x="25" y="241"/>
                </a:lnTo>
                <a:lnTo>
                  <a:pt x="26" y="241"/>
                </a:lnTo>
                <a:lnTo>
                  <a:pt x="27" y="241"/>
                </a:lnTo>
                <a:lnTo>
                  <a:pt x="27" y="242"/>
                </a:lnTo>
                <a:lnTo>
                  <a:pt x="27" y="241"/>
                </a:lnTo>
                <a:lnTo>
                  <a:pt x="27" y="240"/>
                </a:lnTo>
                <a:lnTo>
                  <a:pt x="26" y="240"/>
                </a:lnTo>
                <a:lnTo>
                  <a:pt x="26" y="239"/>
                </a:lnTo>
                <a:lnTo>
                  <a:pt x="25" y="239"/>
                </a:lnTo>
                <a:lnTo>
                  <a:pt x="26" y="239"/>
                </a:lnTo>
                <a:lnTo>
                  <a:pt x="25" y="239"/>
                </a:lnTo>
                <a:lnTo>
                  <a:pt x="24" y="239"/>
                </a:lnTo>
                <a:lnTo>
                  <a:pt x="24" y="238"/>
                </a:lnTo>
                <a:lnTo>
                  <a:pt x="23" y="238"/>
                </a:lnTo>
                <a:lnTo>
                  <a:pt x="22" y="238"/>
                </a:lnTo>
                <a:lnTo>
                  <a:pt x="21" y="238"/>
                </a:lnTo>
                <a:lnTo>
                  <a:pt x="21" y="237"/>
                </a:lnTo>
                <a:lnTo>
                  <a:pt x="20" y="237"/>
                </a:lnTo>
                <a:lnTo>
                  <a:pt x="19" y="237"/>
                </a:lnTo>
                <a:lnTo>
                  <a:pt x="19" y="236"/>
                </a:lnTo>
                <a:lnTo>
                  <a:pt x="19" y="235"/>
                </a:lnTo>
                <a:lnTo>
                  <a:pt x="19" y="234"/>
                </a:lnTo>
                <a:lnTo>
                  <a:pt x="19" y="233"/>
                </a:lnTo>
                <a:lnTo>
                  <a:pt x="19" y="232"/>
                </a:lnTo>
                <a:lnTo>
                  <a:pt x="20" y="232"/>
                </a:lnTo>
                <a:lnTo>
                  <a:pt x="19" y="232"/>
                </a:lnTo>
                <a:lnTo>
                  <a:pt x="19" y="233"/>
                </a:lnTo>
                <a:lnTo>
                  <a:pt x="18" y="233"/>
                </a:lnTo>
                <a:lnTo>
                  <a:pt x="18" y="232"/>
                </a:lnTo>
                <a:lnTo>
                  <a:pt x="18" y="231"/>
                </a:lnTo>
                <a:lnTo>
                  <a:pt x="19" y="231"/>
                </a:lnTo>
                <a:lnTo>
                  <a:pt x="20" y="231"/>
                </a:lnTo>
                <a:lnTo>
                  <a:pt x="20" y="230"/>
                </a:lnTo>
                <a:lnTo>
                  <a:pt x="20" y="229"/>
                </a:lnTo>
                <a:lnTo>
                  <a:pt x="20" y="228"/>
                </a:lnTo>
                <a:lnTo>
                  <a:pt x="20" y="227"/>
                </a:lnTo>
                <a:lnTo>
                  <a:pt x="19" y="227"/>
                </a:lnTo>
                <a:lnTo>
                  <a:pt x="19" y="226"/>
                </a:lnTo>
                <a:lnTo>
                  <a:pt x="20" y="226"/>
                </a:lnTo>
                <a:lnTo>
                  <a:pt x="21" y="226"/>
                </a:lnTo>
                <a:lnTo>
                  <a:pt x="21" y="225"/>
                </a:lnTo>
                <a:lnTo>
                  <a:pt x="20" y="225"/>
                </a:lnTo>
                <a:lnTo>
                  <a:pt x="21" y="225"/>
                </a:lnTo>
                <a:lnTo>
                  <a:pt x="22" y="225"/>
                </a:lnTo>
                <a:lnTo>
                  <a:pt x="23" y="225"/>
                </a:lnTo>
                <a:lnTo>
                  <a:pt x="24" y="225"/>
                </a:lnTo>
                <a:lnTo>
                  <a:pt x="25" y="225"/>
                </a:lnTo>
                <a:lnTo>
                  <a:pt x="26" y="225"/>
                </a:lnTo>
                <a:lnTo>
                  <a:pt x="26" y="224"/>
                </a:lnTo>
                <a:lnTo>
                  <a:pt x="27" y="224"/>
                </a:lnTo>
                <a:lnTo>
                  <a:pt x="28" y="224"/>
                </a:lnTo>
                <a:lnTo>
                  <a:pt x="28" y="223"/>
                </a:lnTo>
                <a:lnTo>
                  <a:pt x="29" y="223"/>
                </a:lnTo>
                <a:lnTo>
                  <a:pt x="28" y="223"/>
                </a:lnTo>
                <a:lnTo>
                  <a:pt x="28" y="222"/>
                </a:lnTo>
                <a:close/>
                <a:moveTo>
                  <a:pt x="200" y="722"/>
                </a:moveTo>
                <a:lnTo>
                  <a:pt x="199" y="723"/>
                </a:lnTo>
                <a:lnTo>
                  <a:pt x="198" y="725"/>
                </a:lnTo>
                <a:lnTo>
                  <a:pt x="197" y="726"/>
                </a:lnTo>
                <a:lnTo>
                  <a:pt x="197" y="729"/>
                </a:lnTo>
                <a:lnTo>
                  <a:pt x="196" y="730"/>
                </a:lnTo>
                <a:lnTo>
                  <a:pt x="195" y="731"/>
                </a:lnTo>
                <a:lnTo>
                  <a:pt x="194" y="732"/>
                </a:lnTo>
                <a:lnTo>
                  <a:pt x="194" y="734"/>
                </a:lnTo>
                <a:lnTo>
                  <a:pt x="194" y="736"/>
                </a:lnTo>
                <a:lnTo>
                  <a:pt x="194" y="737"/>
                </a:lnTo>
                <a:lnTo>
                  <a:pt x="194" y="738"/>
                </a:lnTo>
                <a:lnTo>
                  <a:pt x="192" y="738"/>
                </a:lnTo>
                <a:lnTo>
                  <a:pt x="191" y="737"/>
                </a:lnTo>
                <a:lnTo>
                  <a:pt x="189" y="738"/>
                </a:lnTo>
                <a:lnTo>
                  <a:pt x="188" y="738"/>
                </a:lnTo>
                <a:lnTo>
                  <a:pt x="186" y="737"/>
                </a:lnTo>
                <a:lnTo>
                  <a:pt x="186" y="735"/>
                </a:lnTo>
                <a:lnTo>
                  <a:pt x="185" y="735"/>
                </a:lnTo>
                <a:lnTo>
                  <a:pt x="183" y="735"/>
                </a:lnTo>
                <a:lnTo>
                  <a:pt x="182" y="735"/>
                </a:lnTo>
                <a:lnTo>
                  <a:pt x="180" y="735"/>
                </a:lnTo>
                <a:lnTo>
                  <a:pt x="178" y="736"/>
                </a:lnTo>
                <a:lnTo>
                  <a:pt x="177" y="736"/>
                </a:lnTo>
                <a:lnTo>
                  <a:pt x="175" y="736"/>
                </a:lnTo>
                <a:lnTo>
                  <a:pt x="173" y="735"/>
                </a:lnTo>
                <a:lnTo>
                  <a:pt x="172" y="734"/>
                </a:lnTo>
                <a:lnTo>
                  <a:pt x="170" y="734"/>
                </a:lnTo>
                <a:lnTo>
                  <a:pt x="169" y="735"/>
                </a:lnTo>
                <a:lnTo>
                  <a:pt x="167" y="735"/>
                </a:lnTo>
                <a:lnTo>
                  <a:pt x="166" y="735"/>
                </a:lnTo>
                <a:lnTo>
                  <a:pt x="164" y="736"/>
                </a:lnTo>
                <a:lnTo>
                  <a:pt x="163" y="736"/>
                </a:lnTo>
                <a:lnTo>
                  <a:pt x="161" y="737"/>
                </a:lnTo>
                <a:lnTo>
                  <a:pt x="159" y="737"/>
                </a:lnTo>
                <a:lnTo>
                  <a:pt x="157" y="736"/>
                </a:lnTo>
                <a:lnTo>
                  <a:pt x="157" y="735"/>
                </a:lnTo>
                <a:lnTo>
                  <a:pt x="156" y="734"/>
                </a:lnTo>
                <a:lnTo>
                  <a:pt x="154" y="733"/>
                </a:lnTo>
                <a:lnTo>
                  <a:pt x="152" y="733"/>
                </a:lnTo>
                <a:lnTo>
                  <a:pt x="150" y="733"/>
                </a:lnTo>
                <a:lnTo>
                  <a:pt x="150" y="735"/>
                </a:lnTo>
                <a:lnTo>
                  <a:pt x="151" y="736"/>
                </a:lnTo>
                <a:lnTo>
                  <a:pt x="150" y="737"/>
                </a:lnTo>
                <a:lnTo>
                  <a:pt x="149" y="738"/>
                </a:lnTo>
                <a:lnTo>
                  <a:pt x="148" y="738"/>
                </a:lnTo>
                <a:lnTo>
                  <a:pt x="149" y="740"/>
                </a:lnTo>
                <a:lnTo>
                  <a:pt x="150" y="741"/>
                </a:lnTo>
                <a:lnTo>
                  <a:pt x="149" y="743"/>
                </a:lnTo>
                <a:lnTo>
                  <a:pt x="147" y="743"/>
                </a:lnTo>
                <a:lnTo>
                  <a:pt x="145" y="744"/>
                </a:lnTo>
                <a:lnTo>
                  <a:pt x="144" y="744"/>
                </a:lnTo>
                <a:lnTo>
                  <a:pt x="142" y="744"/>
                </a:lnTo>
                <a:lnTo>
                  <a:pt x="140" y="743"/>
                </a:lnTo>
                <a:lnTo>
                  <a:pt x="139" y="742"/>
                </a:lnTo>
                <a:lnTo>
                  <a:pt x="138" y="741"/>
                </a:lnTo>
                <a:lnTo>
                  <a:pt x="137" y="740"/>
                </a:lnTo>
                <a:lnTo>
                  <a:pt x="136" y="740"/>
                </a:lnTo>
                <a:lnTo>
                  <a:pt x="134" y="738"/>
                </a:lnTo>
                <a:lnTo>
                  <a:pt x="133" y="738"/>
                </a:lnTo>
                <a:lnTo>
                  <a:pt x="132" y="737"/>
                </a:lnTo>
                <a:lnTo>
                  <a:pt x="129" y="735"/>
                </a:lnTo>
                <a:lnTo>
                  <a:pt x="127" y="734"/>
                </a:lnTo>
                <a:lnTo>
                  <a:pt x="125" y="732"/>
                </a:lnTo>
                <a:lnTo>
                  <a:pt x="124" y="731"/>
                </a:lnTo>
                <a:lnTo>
                  <a:pt x="122" y="730"/>
                </a:lnTo>
                <a:lnTo>
                  <a:pt x="121" y="728"/>
                </a:lnTo>
                <a:lnTo>
                  <a:pt x="120" y="726"/>
                </a:lnTo>
                <a:lnTo>
                  <a:pt x="120" y="725"/>
                </a:lnTo>
                <a:lnTo>
                  <a:pt x="121" y="722"/>
                </a:lnTo>
                <a:lnTo>
                  <a:pt x="124" y="720"/>
                </a:lnTo>
                <a:lnTo>
                  <a:pt x="125" y="719"/>
                </a:lnTo>
                <a:lnTo>
                  <a:pt x="124" y="718"/>
                </a:lnTo>
                <a:lnTo>
                  <a:pt x="123" y="718"/>
                </a:lnTo>
                <a:lnTo>
                  <a:pt x="122" y="717"/>
                </a:lnTo>
                <a:lnTo>
                  <a:pt x="120" y="717"/>
                </a:lnTo>
                <a:lnTo>
                  <a:pt x="119" y="717"/>
                </a:lnTo>
                <a:lnTo>
                  <a:pt x="118" y="717"/>
                </a:lnTo>
                <a:lnTo>
                  <a:pt x="117" y="716"/>
                </a:lnTo>
                <a:lnTo>
                  <a:pt x="116" y="716"/>
                </a:lnTo>
                <a:lnTo>
                  <a:pt x="115" y="713"/>
                </a:lnTo>
                <a:lnTo>
                  <a:pt x="115" y="712"/>
                </a:lnTo>
                <a:lnTo>
                  <a:pt x="114" y="711"/>
                </a:lnTo>
                <a:lnTo>
                  <a:pt x="113" y="709"/>
                </a:lnTo>
                <a:lnTo>
                  <a:pt x="111" y="706"/>
                </a:lnTo>
                <a:lnTo>
                  <a:pt x="111" y="705"/>
                </a:lnTo>
                <a:lnTo>
                  <a:pt x="111" y="704"/>
                </a:lnTo>
                <a:lnTo>
                  <a:pt x="112" y="703"/>
                </a:lnTo>
                <a:lnTo>
                  <a:pt x="113" y="700"/>
                </a:lnTo>
                <a:lnTo>
                  <a:pt x="113" y="699"/>
                </a:lnTo>
                <a:lnTo>
                  <a:pt x="115" y="699"/>
                </a:lnTo>
                <a:lnTo>
                  <a:pt x="116" y="699"/>
                </a:lnTo>
                <a:lnTo>
                  <a:pt x="117" y="698"/>
                </a:lnTo>
                <a:lnTo>
                  <a:pt x="118" y="696"/>
                </a:lnTo>
                <a:lnTo>
                  <a:pt x="119" y="694"/>
                </a:lnTo>
                <a:lnTo>
                  <a:pt x="119" y="693"/>
                </a:lnTo>
                <a:lnTo>
                  <a:pt x="121" y="693"/>
                </a:lnTo>
                <a:lnTo>
                  <a:pt x="122" y="692"/>
                </a:lnTo>
                <a:lnTo>
                  <a:pt x="121" y="690"/>
                </a:lnTo>
                <a:lnTo>
                  <a:pt x="121" y="688"/>
                </a:lnTo>
                <a:lnTo>
                  <a:pt x="120" y="687"/>
                </a:lnTo>
                <a:lnTo>
                  <a:pt x="119" y="686"/>
                </a:lnTo>
                <a:lnTo>
                  <a:pt x="119" y="685"/>
                </a:lnTo>
                <a:lnTo>
                  <a:pt x="119" y="683"/>
                </a:lnTo>
                <a:lnTo>
                  <a:pt x="118" y="681"/>
                </a:lnTo>
                <a:lnTo>
                  <a:pt x="118" y="680"/>
                </a:lnTo>
                <a:lnTo>
                  <a:pt x="117" y="679"/>
                </a:lnTo>
                <a:lnTo>
                  <a:pt x="118" y="677"/>
                </a:lnTo>
                <a:lnTo>
                  <a:pt x="118" y="675"/>
                </a:lnTo>
                <a:lnTo>
                  <a:pt x="118" y="674"/>
                </a:lnTo>
                <a:lnTo>
                  <a:pt x="117" y="673"/>
                </a:lnTo>
                <a:lnTo>
                  <a:pt x="117" y="671"/>
                </a:lnTo>
                <a:lnTo>
                  <a:pt x="118" y="669"/>
                </a:lnTo>
                <a:lnTo>
                  <a:pt x="119" y="667"/>
                </a:lnTo>
                <a:lnTo>
                  <a:pt x="120" y="667"/>
                </a:lnTo>
                <a:lnTo>
                  <a:pt x="121" y="667"/>
                </a:lnTo>
                <a:lnTo>
                  <a:pt x="123" y="667"/>
                </a:lnTo>
                <a:lnTo>
                  <a:pt x="125" y="668"/>
                </a:lnTo>
                <a:lnTo>
                  <a:pt x="126" y="669"/>
                </a:lnTo>
                <a:lnTo>
                  <a:pt x="128" y="670"/>
                </a:lnTo>
                <a:lnTo>
                  <a:pt x="131" y="671"/>
                </a:lnTo>
                <a:lnTo>
                  <a:pt x="132" y="672"/>
                </a:lnTo>
                <a:lnTo>
                  <a:pt x="134" y="673"/>
                </a:lnTo>
                <a:lnTo>
                  <a:pt x="135" y="675"/>
                </a:lnTo>
                <a:lnTo>
                  <a:pt x="137" y="678"/>
                </a:lnTo>
                <a:lnTo>
                  <a:pt x="138" y="680"/>
                </a:lnTo>
                <a:lnTo>
                  <a:pt x="139" y="683"/>
                </a:lnTo>
                <a:lnTo>
                  <a:pt x="141" y="685"/>
                </a:lnTo>
                <a:lnTo>
                  <a:pt x="142" y="686"/>
                </a:lnTo>
                <a:lnTo>
                  <a:pt x="144" y="687"/>
                </a:lnTo>
                <a:lnTo>
                  <a:pt x="145" y="689"/>
                </a:lnTo>
                <a:lnTo>
                  <a:pt x="147" y="691"/>
                </a:lnTo>
                <a:lnTo>
                  <a:pt x="149" y="692"/>
                </a:lnTo>
                <a:lnTo>
                  <a:pt x="152" y="693"/>
                </a:lnTo>
                <a:lnTo>
                  <a:pt x="155" y="693"/>
                </a:lnTo>
                <a:lnTo>
                  <a:pt x="157" y="694"/>
                </a:lnTo>
                <a:lnTo>
                  <a:pt x="160" y="695"/>
                </a:lnTo>
                <a:lnTo>
                  <a:pt x="163" y="696"/>
                </a:lnTo>
                <a:lnTo>
                  <a:pt x="166" y="698"/>
                </a:lnTo>
                <a:lnTo>
                  <a:pt x="168" y="699"/>
                </a:lnTo>
                <a:lnTo>
                  <a:pt x="170" y="700"/>
                </a:lnTo>
                <a:lnTo>
                  <a:pt x="172" y="702"/>
                </a:lnTo>
                <a:lnTo>
                  <a:pt x="174" y="704"/>
                </a:lnTo>
                <a:lnTo>
                  <a:pt x="176" y="705"/>
                </a:lnTo>
                <a:lnTo>
                  <a:pt x="178" y="706"/>
                </a:lnTo>
                <a:lnTo>
                  <a:pt x="181" y="707"/>
                </a:lnTo>
                <a:lnTo>
                  <a:pt x="182" y="707"/>
                </a:lnTo>
                <a:lnTo>
                  <a:pt x="183" y="708"/>
                </a:lnTo>
                <a:lnTo>
                  <a:pt x="185" y="708"/>
                </a:lnTo>
                <a:lnTo>
                  <a:pt x="190" y="708"/>
                </a:lnTo>
                <a:lnTo>
                  <a:pt x="193" y="707"/>
                </a:lnTo>
                <a:lnTo>
                  <a:pt x="194" y="706"/>
                </a:lnTo>
                <a:lnTo>
                  <a:pt x="196" y="705"/>
                </a:lnTo>
                <a:lnTo>
                  <a:pt x="198" y="703"/>
                </a:lnTo>
                <a:lnTo>
                  <a:pt x="200" y="700"/>
                </a:lnTo>
                <a:lnTo>
                  <a:pt x="199" y="699"/>
                </a:lnTo>
                <a:lnTo>
                  <a:pt x="197" y="699"/>
                </a:lnTo>
                <a:lnTo>
                  <a:pt x="196" y="700"/>
                </a:lnTo>
                <a:lnTo>
                  <a:pt x="195" y="701"/>
                </a:lnTo>
                <a:lnTo>
                  <a:pt x="194" y="702"/>
                </a:lnTo>
                <a:lnTo>
                  <a:pt x="193" y="700"/>
                </a:lnTo>
                <a:lnTo>
                  <a:pt x="194" y="699"/>
                </a:lnTo>
                <a:lnTo>
                  <a:pt x="195" y="698"/>
                </a:lnTo>
                <a:lnTo>
                  <a:pt x="197" y="696"/>
                </a:lnTo>
                <a:lnTo>
                  <a:pt x="199" y="695"/>
                </a:lnTo>
                <a:lnTo>
                  <a:pt x="200" y="694"/>
                </a:lnTo>
                <a:lnTo>
                  <a:pt x="201" y="694"/>
                </a:lnTo>
                <a:lnTo>
                  <a:pt x="203" y="695"/>
                </a:lnTo>
                <a:lnTo>
                  <a:pt x="204" y="696"/>
                </a:lnTo>
                <a:lnTo>
                  <a:pt x="205" y="697"/>
                </a:lnTo>
                <a:lnTo>
                  <a:pt x="206" y="698"/>
                </a:lnTo>
                <a:lnTo>
                  <a:pt x="205" y="699"/>
                </a:lnTo>
                <a:lnTo>
                  <a:pt x="205" y="701"/>
                </a:lnTo>
                <a:lnTo>
                  <a:pt x="204" y="702"/>
                </a:lnTo>
                <a:lnTo>
                  <a:pt x="203" y="704"/>
                </a:lnTo>
                <a:lnTo>
                  <a:pt x="202" y="705"/>
                </a:lnTo>
                <a:lnTo>
                  <a:pt x="201" y="706"/>
                </a:lnTo>
                <a:lnTo>
                  <a:pt x="201" y="708"/>
                </a:lnTo>
                <a:lnTo>
                  <a:pt x="200" y="710"/>
                </a:lnTo>
                <a:lnTo>
                  <a:pt x="200" y="712"/>
                </a:lnTo>
                <a:lnTo>
                  <a:pt x="200" y="715"/>
                </a:lnTo>
                <a:lnTo>
                  <a:pt x="200" y="717"/>
                </a:lnTo>
                <a:lnTo>
                  <a:pt x="200" y="720"/>
                </a:lnTo>
                <a:lnTo>
                  <a:pt x="200" y="722"/>
                </a:lnTo>
                <a:close/>
                <a:moveTo>
                  <a:pt x="293" y="817"/>
                </a:moveTo>
                <a:lnTo>
                  <a:pt x="294" y="817"/>
                </a:lnTo>
                <a:lnTo>
                  <a:pt x="295" y="817"/>
                </a:lnTo>
                <a:lnTo>
                  <a:pt x="298" y="817"/>
                </a:lnTo>
                <a:lnTo>
                  <a:pt x="300" y="818"/>
                </a:lnTo>
                <a:lnTo>
                  <a:pt x="303" y="818"/>
                </a:lnTo>
                <a:lnTo>
                  <a:pt x="307" y="819"/>
                </a:lnTo>
                <a:lnTo>
                  <a:pt x="310" y="819"/>
                </a:lnTo>
                <a:lnTo>
                  <a:pt x="313" y="819"/>
                </a:lnTo>
                <a:lnTo>
                  <a:pt x="315" y="819"/>
                </a:lnTo>
                <a:lnTo>
                  <a:pt x="318" y="818"/>
                </a:lnTo>
                <a:lnTo>
                  <a:pt x="319" y="818"/>
                </a:lnTo>
                <a:lnTo>
                  <a:pt x="320" y="818"/>
                </a:lnTo>
                <a:lnTo>
                  <a:pt x="323" y="818"/>
                </a:lnTo>
                <a:lnTo>
                  <a:pt x="324" y="818"/>
                </a:lnTo>
                <a:lnTo>
                  <a:pt x="326" y="820"/>
                </a:lnTo>
                <a:lnTo>
                  <a:pt x="326" y="821"/>
                </a:lnTo>
                <a:lnTo>
                  <a:pt x="327" y="821"/>
                </a:lnTo>
                <a:lnTo>
                  <a:pt x="330" y="822"/>
                </a:lnTo>
                <a:lnTo>
                  <a:pt x="332" y="823"/>
                </a:lnTo>
                <a:lnTo>
                  <a:pt x="336" y="824"/>
                </a:lnTo>
                <a:lnTo>
                  <a:pt x="338" y="826"/>
                </a:lnTo>
                <a:lnTo>
                  <a:pt x="341" y="827"/>
                </a:lnTo>
                <a:lnTo>
                  <a:pt x="343" y="827"/>
                </a:lnTo>
                <a:lnTo>
                  <a:pt x="345" y="827"/>
                </a:lnTo>
                <a:lnTo>
                  <a:pt x="350" y="828"/>
                </a:lnTo>
                <a:lnTo>
                  <a:pt x="351" y="829"/>
                </a:lnTo>
                <a:lnTo>
                  <a:pt x="350" y="831"/>
                </a:lnTo>
                <a:lnTo>
                  <a:pt x="349" y="834"/>
                </a:lnTo>
                <a:lnTo>
                  <a:pt x="347" y="835"/>
                </a:lnTo>
                <a:lnTo>
                  <a:pt x="344" y="838"/>
                </a:lnTo>
                <a:lnTo>
                  <a:pt x="343" y="840"/>
                </a:lnTo>
                <a:lnTo>
                  <a:pt x="342" y="841"/>
                </a:lnTo>
                <a:lnTo>
                  <a:pt x="341" y="842"/>
                </a:lnTo>
                <a:lnTo>
                  <a:pt x="339" y="842"/>
                </a:lnTo>
                <a:lnTo>
                  <a:pt x="338" y="841"/>
                </a:lnTo>
                <a:lnTo>
                  <a:pt x="336" y="841"/>
                </a:lnTo>
                <a:lnTo>
                  <a:pt x="334" y="841"/>
                </a:lnTo>
                <a:lnTo>
                  <a:pt x="332" y="841"/>
                </a:lnTo>
                <a:lnTo>
                  <a:pt x="329" y="841"/>
                </a:lnTo>
                <a:lnTo>
                  <a:pt x="327" y="842"/>
                </a:lnTo>
                <a:lnTo>
                  <a:pt x="326" y="842"/>
                </a:lnTo>
                <a:lnTo>
                  <a:pt x="324" y="843"/>
                </a:lnTo>
                <a:lnTo>
                  <a:pt x="322" y="843"/>
                </a:lnTo>
                <a:lnTo>
                  <a:pt x="320" y="844"/>
                </a:lnTo>
                <a:lnTo>
                  <a:pt x="319" y="844"/>
                </a:lnTo>
                <a:lnTo>
                  <a:pt x="313" y="845"/>
                </a:lnTo>
                <a:lnTo>
                  <a:pt x="311" y="844"/>
                </a:lnTo>
                <a:lnTo>
                  <a:pt x="307" y="843"/>
                </a:lnTo>
                <a:lnTo>
                  <a:pt x="306" y="842"/>
                </a:lnTo>
                <a:lnTo>
                  <a:pt x="303" y="841"/>
                </a:lnTo>
                <a:lnTo>
                  <a:pt x="300" y="840"/>
                </a:lnTo>
                <a:lnTo>
                  <a:pt x="296" y="840"/>
                </a:lnTo>
                <a:lnTo>
                  <a:pt x="294" y="840"/>
                </a:lnTo>
                <a:lnTo>
                  <a:pt x="293" y="840"/>
                </a:lnTo>
                <a:lnTo>
                  <a:pt x="289" y="840"/>
                </a:lnTo>
                <a:lnTo>
                  <a:pt x="288" y="839"/>
                </a:lnTo>
                <a:lnTo>
                  <a:pt x="286" y="837"/>
                </a:lnTo>
                <a:lnTo>
                  <a:pt x="283" y="835"/>
                </a:lnTo>
                <a:lnTo>
                  <a:pt x="282" y="834"/>
                </a:lnTo>
                <a:lnTo>
                  <a:pt x="281" y="833"/>
                </a:lnTo>
                <a:lnTo>
                  <a:pt x="278" y="832"/>
                </a:lnTo>
                <a:lnTo>
                  <a:pt x="276" y="832"/>
                </a:lnTo>
                <a:lnTo>
                  <a:pt x="275" y="831"/>
                </a:lnTo>
                <a:lnTo>
                  <a:pt x="272" y="831"/>
                </a:lnTo>
                <a:lnTo>
                  <a:pt x="270" y="831"/>
                </a:lnTo>
                <a:lnTo>
                  <a:pt x="269" y="832"/>
                </a:lnTo>
                <a:lnTo>
                  <a:pt x="268" y="832"/>
                </a:lnTo>
                <a:lnTo>
                  <a:pt x="265" y="832"/>
                </a:lnTo>
                <a:lnTo>
                  <a:pt x="263" y="833"/>
                </a:lnTo>
                <a:lnTo>
                  <a:pt x="262" y="833"/>
                </a:lnTo>
                <a:lnTo>
                  <a:pt x="261" y="834"/>
                </a:lnTo>
                <a:lnTo>
                  <a:pt x="259" y="834"/>
                </a:lnTo>
                <a:lnTo>
                  <a:pt x="257" y="834"/>
                </a:lnTo>
                <a:lnTo>
                  <a:pt x="256" y="833"/>
                </a:lnTo>
                <a:lnTo>
                  <a:pt x="254" y="834"/>
                </a:lnTo>
                <a:lnTo>
                  <a:pt x="252" y="833"/>
                </a:lnTo>
                <a:lnTo>
                  <a:pt x="251" y="832"/>
                </a:lnTo>
                <a:lnTo>
                  <a:pt x="251" y="831"/>
                </a:lnTo>
                <a:lnTo>
                  <a:pt x="249" y="830"/>
                </a:lnTo>
                <a:lnTo>
                  <a:pt x="247" y="829"/>
                </a:lnTo>
                <a:lnTo>
                  <a:pt x="246" y="828"/>
                </a:lnTo>
                <a:lnTo>
                  <a:pt x="243" y="826"/>
                </a:lnTo>
                <a:lnTo>
                  <a:pt x="242" y="825"/>
                </a:lnTo>
                <a:lnTo>
                  <a:pt x="239" y="824"/>
                </a:lnTo>
                <a:lnTo>
                  <a:pt x="238" y="825"/>
                </a:lnTo>
                <a:lnTo>
                  <a:pt x="235" y="826"/>
                </a:lnTo>
                <a:lnTo>
                  <a:pt x="232" y="827"/>
                </a:lnTo>
                <a:lnTo>
                  <a:pt x="231" y="827"/>
                </a:lnTo>
                <a:lnTo>
                  <a:pt x="229" y="827"/>
                </a:lnTo>
                <a:lnTo>
                  <a:pt x="227" y="827"/>
                </a:lnTo>
                <a:lnTo>
                  <a:pt x="225" y="826"/>
                </a:lnTo>
                <a:lnTo>
                  <a:pt x="225" y="825"/>
                </a:lnTo>
                <a:lnTo>
                  <a:pt x="222" y="825"/>
                </a:lnTo>
                <a:lnTo>
                  <a:pt x="221" y="824"/>
                </a:lnTo>
                <a:lnTo>
                  <a:pt x="220" y="823"/>
                </a:lnTo>
                <a:lnTo>
                  <a:pt x="219" y="823"/>
                </a:lnTo>
                <a:lnTo>
                  <a:pt x="218" y="823"/>
                </a:lnTo>
                <a:lnTo>
                  <a:pt x="216" y="822"/>
                </a:lnTo>
                <a:lnTo>
                  <a:pt x="215" y="821"/>
                </a:lnTo>
                <a:lnTo>
                  <a:pt x="214" y="821"/>
                </a:lnTo>
                <a:lnTo>
                  <a:pt x="213" y="820"/>
                </a:lnTo>
                <a:lnTo>
                  <a:pt x="213" y="819"/>
                </a:lnTo>
                <a:lnTo>
                  <a:pt x="213" y="817"/>
                </a:lnTo>
                <a:lnTo>
                  <a:pt x="212" y="815"/>
                </a:lnTo>
                <a:lnTo>
                  <a:pt x="211" y="814"/>
                </a:lnTo>
                <a:lnTo>
                  <a:pt x="210" y="814"/>
                </a:lnTo>
                <a:lnTo>
                  <a:pt x="210" y="813"/>
                </a:lnTo>
                <a:lnTo>
                  <a:pt x="211" y="811"/>
                </a:lnTo>
                <a:lnTo>
                  <a:pt x="213" y="810"/>
                </a:lnTo>
                <a:lnTo>
                  <a:pt x="215" y="809"/>
                </a:lnTo>
                <a:lnTo>
                  <a:pt x="218" y="808"/>
                </a:lnTo>
                <a:lnTo>
                  <a:pt x="219" y="808"/>
                </a:lnTo>
                <a:lnTo>
                  <a:pt x="222" y="808"/>
                </a:lnTo>
                <a:lnTo>
                  <a:pt x="224" y="808"/>
                </a:lnTo>
                <a:lnTo>
                  <a:pt x="226" y="808"/>
                </a:lnTo>
                <a:lnTo>
                  <a:pt x="229" y="808"/>
                </a:lnTo>
                <a:lnTo>
                  <a:pt x="232" y="808"/>
                </a:lnTo>
                <a:lnTo>
                  <a:pt x="233" y="808"/>
                </a:lnTo>
                <a:lnTo>
                  <a:pt x="235" y="809"/>
                </a:lnTo>
                <a:lnTo>
                  <a:pt x="239" y="811"/>
                </a:lnTo>
                <a:lnTo>
                  <a:pt x="241" y="812"/>
                </a:lnTo>
                <a:lnTo>
                  <a:pt x="244" y="812"/>
                </a:lnTo>
                <a:lnTo>
                  <a:pt x="247" y="813"/>
                </a:lnTo>
                <a:lnTo>
                  <a:pt x="250" y="813"/>
                </a:lnTo>
                <a:lnTo>
                  <a:pt x="253" y="813"/>
                </a:lnTo>
                <a:lnTo>
                  <a:pt x="255" y="813"/>
                </a:lnTo>
                <a:lnTo>
                  <a:pt x="257" y="814"/>
                </a:lnTo>
                <a:lnTo>
                  <a:pt x="259" y="814"/>
                </a:lnTo>
                <a:lnTo>
                  <a:pt x="261" y="814"/>
                </a:lnTo>
                <a:lnTo>
                  <a:pt x="263" y="814"/>
                </a:lnTo>
                <a:lnTo>
                  <a:pt x="265" y="815"/>
                </a:lnTo>
                <a:lnTo>
                  <a:pt x="267" y="816"/>
                </a:lnTo>
                <a:lnTo>
                  <a:pt x="270" y="818"/>
                </a:lnTo>
                <a:lnTo>
                  <a:pt x="271" y="819"/>
                </a:lnTo>
                <a:lnTo>
                  <a:pt x="273" y="820"/>
                </a:lnTo>
                <a:lnTo>
                  <a:pt x="275" y="820"/>
                </a:lnTo>
                <a:lnTo>
                  <a:pt x="279" y="820"/>
                </a:lnTo>
                <a:lnTo>
                  <a:pt x="282" y="819"/>
                </a:lnTo>
                <a:lnTo>
                  <a:pt x="285" y="819"/>
                </a:lnTo>
                <a:lnTo>
                  <a:pt x="288" y="817"/>
                </a:lnTo>
                <a:lnTo>
                  <a:pt x="292" y="817"/>
                </a:lnTo>
                <a:lnTo>
                  <a:pt x="293" y="817"/>
                </a:lnTo>
                <a:close/>
                <a:moveTo>
                  <a:pt x="600" y="895"/>
                </a:moveTo>
                <a:lnTo>
                  <a:pt x="597" y="897"/>
                </a:lnTo>
                <a:lnTo>
                  <a:pt x="592" y="899"/>
                </a:lnTo>
                <a:lnTo>
                  <a:pt x="590" y="899"/>
                </a:lnTo>
                <a:lnTo>
                  <a:pt x="589" y="900"/>
                </a:lnTo>
                <a:lnTo>
                  <a:pt x="586" y="900"/>
                </a:lnTo>
                <a:lnTo>
                  <a:pt x="583" y="902"/>
                </a:lnTo>
                <a:lnTo>
                  <a:pt x="578" y="904"/>
                </a:lnTo>
                <a:lnTo>
                  <a:pt x="576" y="905"/>
                </a:lnTo>
                <a:lnTo>
                  <a:pt x="573" y="904"/>
                </a:lnTo>
                <a:lnTo>
                  <a:pt x="571" y="904"/>
                </a:lnTo>
                <a:lnTo>
                  <a:pt x="570" y="900"/>
                </a:lnTo>
                <a:lnTo>
                  <a:pt x="572" y="894"/>
                </a:lnTo>
                <a:lnTo>
                  <a:pt x="572" y="889"/>
                </a:lnTo>
                <a:lnTo>
                  <a:pt x="572" y="885"/>
                </a:lnTo>
                <a:lnTo>
                  <a:pt x="572" y="882"/>
                </a:lnTo>
                <a:lnTo>
                  <a:pt x="572" y="880"/>
                </a:lnTo>
                <a:lnTo>
                  <a:pt x="572" y="879"/>
                </a:lnTo>
                <a:lnTo>
                  <a:pt x="572" y="877"/>
                </a:lnTo>
                <a:lnTo>
                  <a:pt x="572" y="874"/>
                </a:lnTo>
                <a:lnTo>
                  <a:pt x="572" y="872"/>
                </a:lnTo>
                <a:lnTo>
                  <a:pt x="573" y="870"/>
                </a:lnTo>
                <a:lnTo>
                  <a:pt x="574" y="867"/>
                </a:lnTo>
                <a:lnTo>
                  <a:pt x="574" y="863"/>
                </a:lnTo>
                <a:lnTo>
                  <a:pt x="575" y="860"/>
                </a:lnTo>
                <a:lnTo>
                  <a:pt x="576" y="859"/>
                </a:lnTo>
                <a:lnTo>
                  <a:pt x="577" y="859"/>
                </a:lnTo>
                <a:lnTo>
                  <a:pt x="579" y="858"/>
                </a:lnTo>
                <a:lnTo>
                  <a:pt x="582" y="857"/>
                </a:lnTo>
                <a:lnTo>
                  <a:pt x="585" y="856"/>
                </a:lnTo>
                <a:lnTo>
                  <a:pt x="587" y="856"/>
                </a:lnTo>
                <a:lnTo>
                  <a:pt x="588" y="856"/>
                </a:lnTo>
                <a:lnTo>
                  <a:pt x="591" y="855"/>
                </a:lnTo>
                <a:lnTo>
                  <a:pt x="592" y="856"/>
                </a:lnTo>
                <a:lnTo>
                  <a:pt x="594" y="857"/>
                </a:lnTo>
                <a:lnTo>
                  <a:pt x="596" y="855"/>
                </a:lnTo>
                <a:lnTo>
                  <a:pt x="599" y="854"/>
                </a:lnTo>
                <a:lnTo>
                  <a:pt x="601" y="853"/>
                </a:lnTo>
                <a:lnTo>
                  <a:pt x="602" y="854"/>
                </a:lnTo>
                <a:lnTo>
                  <a:pt x="604" y="854"/>
                </a:lnTo>
                <a:lnTo>
                  <a:pt x="606" y="856"/>
                </a:lnTo>
                <a:lnTo>
                  <a:pt x="608" y="857"/>
                </a:lnTo>
                <a:lnTo>
                  <a:pt x="609" y="859"/>
                </a:lnTo>
                <a:lnTo>
                  <a:pt x="609" y="862"/>
                </a:lnTo>
                <a:lnTo>
                  <a:pt x="609" y="865"/>
                </a:lnTo>
                <a:lnTo>
                  <a:pt x="608" y="866"/>
                </a:lnTo>
                <a:lnTo>
                  <a:pt x="608" y="868"/>
                </a:lnTo>
                <a:lnTo>
                  <a:pt x="608" y="869"/>
                </a:lnTo>
                <a:lnTo>
                  <a:pt x="608" y="872"/>
                </a:lnTo>
                <a:lnTo>
                  <a:pt x="607" y="874"/>
                </a:lnTo>
                <a:lnTo>
                  <a:pt x="607" y="876"/>
                </a:lnTo>
                <a:lnTo>
                  <a:pt x="606" y="878"/>
                </a:lnTo>
                <a:lnTo>
                  <a:pt x="606" y="880"/>
                </a:lnTo>
                <a:lnTo>
                  <a:pt x="608" y="880"/>
                </a:lnTo>
                <a:lnTo>
                  <a:pt x="611" y="880"/>
                </a:lnTo>
                <a:lnTo>
                  <a:pt x="613" y="884"/>
                </a:lnTo>
                <a:lnTo>
                  <a:pt x="611" y="886"/>
                </a:lnTo>
                <a:lnTo>
                  <a:pt x="608" y="890"/>
                </a:lnTo>
                <a:lnTo>
                  <a:pt x="604" y="892"/>
                </a:lnTo>
                <a:lnTo>
                  <a:pt x="600" y="895"/>
                </a:lnTo>
                <a:close/>
                <a:moveTo>
                  <a:pt x="384" y="870"/>
                </a:moveTo>
                <a:lnTo>
                  <a:pt x="383" y="871"/>
                </a:lnTo>
                <a:lnTo>
                  <a:pt x="382" y="871"/>
                </a:lnTo>
                <a:lnTo>
                  <a:pt x="381" y="872"/>
                </a:lnTo>
                <a:lnTo>
                  <a:pt x="380" y="872"/>
                </a:lnTo>
                <a:lnTo>
                  <a:pt x="378" y="872"/>
                </a:lnTo>
                <a:lnTo>
                  <a:pt x="376" y="874"/>
                </a:lnTo>
                <a:lnTo>
                  <a:pt x="374" y="876"/>
                </a:lnTo>
                <a:lnTo>
                  <a:pt x="372" y="876"/>
                </a:lnTo>
                <a:lnTo>
                  <a:pt x="370" y="877"/>
                </a:lnTo>
                <a:lnTo>
                  <a:pt x="370" y="878"/>
                </a:lnTo>
                <a:lnTo>
                  <a:pt x="369" y="879"/>
                </a:lnTo>
                <a:lnTo>
                  <a:pt x="367" y="878"/>
                </a:lnTo>
                <a:lnTo>
                  <a:pt x="365" y="877"/>
                </a:lnTo>
                <a:lnTo>
                  <a:pt x="363" y="875"/>
                </a:lnTo>
                <a:lnTo>
                  <a:pt x="361" y="874"/>
                </a:lnTo>
                <a:lnTo>
                  <a:pt x="360" y="874"/>
                </a:lnTo>
                <a:lnTo>
                  <a:pt x="359" y="872"/>
                </a:lnTo>
                <a:lnTo>
                  <a:pt x="357" y="872"/>
                </a:lnTo>
                <a:lnTo>
                  <a:pt x="357" y="871"/>
                </a:lnTo>
                <a:lnTo>
                  <a:pt x="355" y="870"/>
                </a:lnTo>
                <a:lnTo>
                  <a:pt x="354" y="869"/>
                </a:lnTo>
                <a:lnTo>
                  <a:pt x="353" y="868"/>
                </a:lnTo>
                <a:lnTo>
                  <a:pt x="351" y="868"/>
                </a:lnTo>
                <a:lnTo>
                  <a:pt x="351" y="867"/>
                </a:lnTo>
                <a:lnTo>
                  <a:pt x="351" y="866"/>
                </a:lnTo>
                <a:lnTo>
                  <a:pt x="353" y="865"/>
                </a:lnTo>
                <a:lnTo>
                  <a:pt x="357" y="862"/>
                </a:lnTo>
                <a:lnTo>
                  <a:pt x="358" y="861"/>
                </a:lnTo>
                <a:lnTo>
                  <a:pt x="359" y="860"/>
                </a:lnTo>
                <a:lnTo>
                  <a:pt x="360" y="859"/>
                </a:lnTo>
                <a:lnTo>
                  <a:pt x="360" y="858"/>
                </a:lnTo>
                <a:lnTo>
                  <a:pt x="359" y="854"/>
                </a:lnTo>
                <a:lnTo>
                  <a:pt x="358" y="851"/>
                </a:lnTo>
                <a:lnTo>
                  <a:pt x="357" y="849"/>
                </a:lnTo>
                <a:lnTo>
                  <a:pt x="357" y="847"/>
                </a:lnTo>
                <a:lnTo>
                  <a:pt x="357" y="845"/>
                </a:lnTo>
                <a:lnTo>
                  <a:pt x="357" y="842"/>
                </a:lnTo>
                <a:lnTo>
                  <a:pt x="357" y="840"/>
                </a:lnTo>
                <a:lnTo>
                  <a:pt x="358" y="839"/>
                </a:lnTo>
                <a:lnTo>
                  <a:pt x="358" y="837"/>
                </a:lnTo>
                <a:lnTo>
                  <a:pt x="359" y="835"/>
                </a:lnTo>
                <a:lnTo>
                  <a:pt x="359" y="833"/>
                </a:lnTo>
                <a:lnTo>
                  <a:pt x="360" y="831"/>
                </a:lnTo>
                <a:lnTo>
                  <a:pt x="361" y="829"/>
                </a:lnTo>
                <a:lnTo>
                  <a:pt x="363" y="828"/>
                </a:lnTo>
                <a:lnTo>
                  <a:pt x="364" y="828"/>
                </a:lnTo>
                <a:lnTo>
                  <a:pt x="366" y="828"/>
                </a:lnTo>
                <a:lnTo>
                  <a:pt x="368" y="829"/>
                </a:lnTo>
                <a:lnTo>
                  <a:pt x="368" y="830"/>
                </a:lnTo>
                <a:lnTo>
                  <a:pt x="369" y="832"/>
                </a:lnTo>
                <a:lnTo>
                  <a:pt x="369" y="834"/>
                </a:lnTo>
                <a:lnTo>
                  <a:pt x="370" y="835"/>
                </a:lnTo>
                <a:lnTo>
                  <a:pt x="370" y="837"/>
                </a:lnTo>
                <a:lnTo>
                  <a:pt x="372" y="837"/>
                </a:lnTo>
                <a:lnTo>
                  <a:pt x="376" y="836"/>
                </a:lnTo>
                <a:lnTo>
                  <a:pt x="378" y="836"/>
                </a:lnTo>
                <a:lnTo>
                  <a:pt x="382" y="837"/>
                </a:lnTo>
                <a:lnTo>
                  <a:pt x="385" y="839"/>
                </a:lnTo>
                <a:lnTo>
                  <a:pt x="387" y="840"/>
                </a:lnTo>
                <a:lnTo>
                  <a:pt x="389" y="841"/>
                </a:lnTo>
                <a:lnTo>
                  <a:pt x="394" y="845"/>
                </a:lnTo>
                <a:lnTo>
                  <a:pt x="395" y="846"/>
                </a:lnTo>
                <a:lnTo>
                  <a:pt x="396" y="846"/>
                </a:lnTo>
                <a:lnTo>
                  <a:pt x="399" y="847"/>
                </a:lnTo>
                <a:lnTo>
                  <a:pt x="401" y="849"/>
                </a:lnTo>
                <a:lnTo>
                  <a:pt x="403" y="851"/>
                </a:lnTo>
                <a:lnTo>
                  <a:pt x="404" y="853"/>
                </a:lnTo>
                <a:lnTo>
                  <a:pt x="405" y="854"/>
                </a:lnTo>
                <a:lnTo>
                  <a:pt x="405" y="856"/>
                </a:lnTo>
                <a:lnTo>
                  <a:pt x="404" y="858"/>
                </a:lnTo>
                <a:lnTo>
                  <a:pt x="403" y="859"/>
                </a:lnTo>
                <a:lnTo>
                  <a:pt x="402" y="859"/>
                </a:lnTo>
                <a:lnTo>
                  <a:pt x="401" y="861"/>
                </a:lnTo>
                <a:lnTo>
                  <a:pt x="401" y="862"/>
                </a:lnTo>
                <a:lnTo>
                  <a:pt x="400" y="863"/>
                </a:lnTo>
                <a:lnTo>
                  <a:pt x="398" y="863"/>
                </a:lnTo>
                <a:lnTo>
                  <a:pt x="397" y="864"/>
                </a:lnTo>
                <a:lnTo>
                  <a:pt x="396" y="864"/>
                </a:lnTo>
                <a:lnTo>
                  <a:pt x="395" y="866"/>
                </a:lnTo>
                <a:lnTo>
                  <a:pt x="394" y="866"/>
                </a:lnTo>
                <a:lnTo>
                  <a:pt x="392" y="867"/>
                </a:lnTo>
                <a:lnTo>
                  <a:pt x="390" y="868"/>
                </a:lnTo>
                <a:lnTo>
                  <a:pt x="388" y="869"/>
                </a:lnTo>
                <a:lnTo>
                  <a:pt x="386" y="870"/>
                </a:lnTo>
                <a:lnTo>
                  <a:pt x="384" y="870"/>
                </a:lnTo>
                <a:close/>
                <a:moveTo>
                  <a:pt x="0" y="232"/>
                </a:moveTo>
                <a:lnTo>
                  <a:pt x="0" y="231"/>
                </a:lnTo>
                <a:lnTo>
                  <a:pt x="0" y="230"/>
                </a:lnTo>
                <a:lnTo>
                  <a:pt x="0" y="229"/>
                </a:lnTo>
                <a:lnTo>
                  <a:pt x="0" y="228"/>
                </a:lnTo>
                <a:lnTo>
                  <a:pt x="0" y="227"/>
                </a:lnTo>
                <a:lnTo>
                  <a:pt x="0" y="226"/>
                </a:lnTo>
                <a:lnTo>
                  <a:pt x="0" y="225"/>
                </a:lnTo>
                <a:lnTo>
                  <a:pt x="1" y="224"/>
                </a:lnTo>
                <a:lnTo>
                  <a:pt x="1" y="223"/>
                </a:lnTo>
                <a:lnTo>
                  <a:pt x="2" y="223"/>
                </a:lnTo>
                <a:lnTo>
                  <a:pt x="2" y="222"/>
                </a:lnTo>
                <a:lnTo>
                  <a:pt x="3" y="222"/>
                </a:lnTo>
                <a:lnTo>
                  <a:pt x="3" y="221"/>
                </a:lnTo>
                <a:lnTo>
                  <a:pt x="4" y="221"/>
                </a:lnTo>
                <a:lnTo>
                  <a:pt x="4" y="220"/>
                </a:lnTo>
                <a:lnTo>
                  <a:pt x="4" y="219"/>
                </a:lnTo>
                <a:lnTo>
                  <a:pt x="4" y="218"/>
                </a:lnTo>
                <a:lnTo>
                  <a:pt x="5" y="218"/>
                </a:lnTo>
                <a:lnTo>
                  <a:pt x="5" y="217"/>
                </a:lnTo>
                <a:lnTo>
                  <a:pt x="5" y="216"/>
                </a:lnTo>
                <a:lnTo>
                  <a:pt x="5" y="215"/>
                </a:lnTo>
                <a:lnTo>
                  <a:pt x="5" y="214"/>
                </a:lnTo>
                <a:lnTo>
                  <a:pt x="6" y="213"/>
                </a:lnTo>
                <a:lnTo>
                  <a:pt x="6" y="212"/>
                </a:lnTo>
                <a:lnTo>
                  <a:pt x="6" y="211"/>
                </a:lnTo>
                <a:lnTo>
                  <a:pt x="6" y="210"/>
                </a:lnTo>
                <a:lnTo>
                  <a:pt x="6" y="209"/>
                </a:lnTo>
                <a:lnTo>
                  <a:pt x="6" y="207"/>
                </a:lnTo>
                <a:lnTo>
                  <a:pt x="7" y="206"/>
                </a:lnTo>
                <a:lnTo>
                  <a:pt x="7" y="204"/>
                </a:lnTo>
                <a:lnTo>
                  <a:pt x="8" y="202"/>
                </a:lnTo>
                <a:lnTo>
                  <a:pt x="8" y="201"/>
                </a:lnTo>
                <a:lnTo>
                  <a:pt x="9" y="201"/>
                </a:lnTo>
                <a:lnTo>
                  <a:pt x="9" y="200"/>
                </a:lnTo>
                <a:lnTo>
                  <a:pt x="10" y="200"/>
                </a:lnTo>
                <a:lnTo>
                  <a:pt x="10" y="199"/>
                </a:lnTo>
                <a:lnTo>
                  <a:pt x="11" y="199"/>
                </a:lnTo>
                <a:lnTo>
                  <a:pt x="12" y="198"/>
                </a:lnTo>
                <a:lnTo>
                  <a:pt x="14" y="198"/>
                </a:lnTo>
                <a:lnTo>
                  <a:pt x="13" y="198"/>
                </a:lnTo>
                <a:lnTo>
                  <a:pt x="13" y="199"/>
                </a:lnTo>
                <a:lnTo>
                  <a:pt x="14" y="199"/>
                </a:lnTo>
                <a:lnTo>
                  <a:pt x="15" y="199"/>
                </a:lnTo>
                <a:lnTo>
                  <a:pt x="16" y="200"/>
                </a:lnTo>
                <a:lnTo>
                  <a:pt x="15" y="201"/>
                </a:lnTo>
                <a:lnTo>
                  <a:pt x="15" y="200"/>
                </a:lnTo>
                <a:lnTo>
                  <a:pt x="15" y="201"/>
                </a:lnTo>
                <a:lnTo>
                  <a:pt x="14" y="201"/>
                </a:lnTo>
                <a:lnTo>
                  <a:pt x="14" y="202"/>
                </a:lnTo>
                <a:lnTo>
                  <a:pt x="13" y="202"/>
                </a:lnTo>
                <a:lnTo>
                  <a:pt x="14" y="203"/>
                </a:lnTo>
                <a:lnTo>
                  <a:pt x="14" y="204"/>
                </a:lnTo>
                <a:lnTo>
                  <a:pt x="14" y="205"/>
                </a:lnTo>
                <a:lnTo>
                  <a:pt x="15" y="206"/>
                </a:lnTo>
                <a:lnTo>
                  <a:pt x="14" y="206"/>
                </a:lnTo>
                <a:lnTo>
                  <a:pt x="13" y="208"/>
                </a:lnTo>
                <a:lnTo>
                  <a:pt x="12" y="210"/>
                </a:lnTo>
                <a:lnTo>
                  <a:pt x="12" y="211"/>
                </a:lnTo>
                <a:lnTo>
                  <a:pt x="12" y="212"/>
                </a:lnTo>
                <a:lnTo>
                  <a:pt x="12" y="213"/>
                </a:lnTo>
                <a:lnTo>
                  <a:pt x="12" y="214"/>
                </a:lnTo>
                <a:lnTo>
                  <a:pt x="12" y="215"/>
                </a:lnTo>
                <a:lnTo>
                  <a:pt x="12" y="216"/>
                </a:lnTo>
                <a:lnTo>
                  <a:pt x="12" y="217"/>
                </a:lnTo>
                <a:lnTo>
                  <a:pt x="12" y="218"/>
                </a:lnTo>
                <a:lnTo>
                  <a:pt x="12" y="219"/>
                </a:lnTo>
                <a:lnTo>
                  <a:pt x="12" y="220"/>
                </a:lnTo>
                <a:lnTo>
                  <a:pt x="12" y="221"/>
                </a:lnTo>
                <a:lnTo>
                  <a:pt x="12" y="222"/>
                </a:lnTo>
                <a:lnTo>
                  <a:pt x="13" y="222"/>
                </a:lnTo>
                <a:lnTo>
                  <a:pt x="13" y="223"/>
                </a:lnTo>
                <a:lnTo>
                  <a:pt x="13" y="224"/>
                </a:lnTo>
                <a:lnTo>
                  <a:pt x="13" y="225"/>
                </a:lnTo>
                <a:lnTo>
                  <a:pt x="14" y="225"/>
                </a:lnTo>
                <a:lnTo>
                  <a:pt x="14" y="226"/>
                </a:lnTo>
                <a:lnTo>
                  <a:pt x="14" y="227"/>
                </a:lnTo>
                <a:lnTo>
                  <a:pt x="14" y="228"/>
                </a:lnTo>
                <a:lnTo>
                  <a:pt x="14" y="230"/>
                </a:lnTo>
                <a:lnTo>
                  <a:pt x="14" y="231"/>
                </a:lnTo>
                <a:lnTo>
                  <a:pt x="14" y="232"/>
                </a:lnTo>
                <a:lnTo>
                  <a:pt x="13" y="232"/>
                </a:lnTo>
                <a:lnTo>
                  <a:pt x="13" y="233"/>
                </a:lnTo>
                <a:lnTo>
                  <a:pt x="13" y="234"/>
                </a:lnTo>
                <a:lnTo>
                  <a:pt x="13" y="235"/>
                </a:lnTo>
                <a:lnTo>
                  <a:pt x="14" y="235"/>
                </a:lnTo>
                <a:lnTo>
                  <a:pt x="14" y="236"/>
                </a:lnTo>
                <a:lnTo>
                  <a:pt x="15" y="236"/>
                </a:lnTo>
                <a:lnTo>
                  <a:pt x="15" y="237"/>
                </a:lnTo>
                <a:lnTo>
                  <a:pt x="16" y="237"/>
                </a:lnTo>
                <a:lnTo>
                  <a:pt x="16" y="238"/>
                </a:lnTo>
                <a:lnTo>
                  <a:pt x="17" y="238"/>
                </a:lnTo>
                <a:lnTo>
                  <a:pt x="17" y="239"/>
                </a:lnTo>
                <a:lnTo>
                  <a:pt x="17" y="240"/>
                </a:lnTo>
                <a:lnTo>
                  <a:pt x="16" y="242"/>
                </a:lnTo>
                <a:lnTo>
                  <a:pt x="15" y="244"/>
                </a:lnTo>
                <a:lnTo>
                  <a:pt x="14" y="244"/>
                </a:lnTo>
                <a:lnTo>
                  <a:pt x="12" y="246"/>
                </a:lnTo>
                <a:lnTo>
                  <a:pt x="12" y="247"/>
                </a:lnTo>
                <a:lnTo>
                  <a:pt x="10" y="246"/>
                </a:lnTo>
                <a:lnTo>
                  <a:pt x="9" y="245"/>
                </a:lnTo>
                <a:lnTo>
                  <a:pt x="8" y="244"/>
                </a:lnTo>
                <a:lnTo>
                  <a:pt x="7" y="243"/>
                </a:lnTo>
                <a:lnTo>
                  <a:pt x="5" y="243"/>
                </a:lnTo>
                <a:lnTo>
                  <a:pt x="3" y="243"/>
                </a:lnTo>
                <a:lnTo>
                  <a:pt x="2" y="243"/>
                </a:lnTo>
                <a:lnTo>
                  <a:pt x="1" y="241"/>
                </a:lnTo>
                <a:lnTo>
                  <a:pt x="1" y="240"/>
                </a:lnTo>
                <a:lnTo>
                  <a:pt x="1" y="239"/>
                </a:lnTo>
                <a:lnTo>
                  <a:pt x="1" y="238"/>
                </a:lnTo>
                <a:lnTo>
                  <a:pt x="0" y="237"/>
                </a:lnTo>
                <a:lnTo>
                  <a:pt x="0" y="236"/>
                </a:lnTo>
                <a:lnTo>
                  <a:pt x="0" y="235"/>
                </a:lnTo>
                <a:lnTo>
                  <a:pt x="0" y="234"/>
                </a:lnTo>
                <a:lnTo>
                  <a:pt x="0" y="232"/>
                </a:lnTo>
                <a:close/>
                <a:moveTo>
                  <a:pt x="206" y="571"/>
                </a:moveTo>
                <a:lnTo>
                  <a:pt x="206" y="572"/>
                </a:lnTo>
                <a:lnTo>
                  <a:pt x="206" y="574"/>
                </a:lnTo>
                <a:lnTo>
                  <a:pt x="206" y="576"/>
                </a:lnTo>
                <a:lnTo>
                  <a:pt x="206" y="577"/>
                </a:lnTo>
                <a:lnTo>
                  <a:pt x="206" y="580"/>
                </a:lnTo>
                <a:lnTo>
                  <a:pt x="207" y="582"/>
                </a:lnTo>
                <a:lnTo>
                  <a:pt x="207" y="583"/>
                </a:lnTo>
                <a:lnTo>
                  <a:pt x="207" y="584"/>
                </a:lnTo>
                <a:lnTo>
                  <a:pt x="207" y="585"/>
                </a:lnTo>
                <a:lnTo>
                  <a:pt x="207" y="586"/>
                </a:lnTo>
                <a:lnTo>
                  <a:pt x="207" y="588"/>
                </a:lnTo>
                <a:lnTo>
                  <a:pt x="205" y="590"/>
                </a:lnTo>
                <a:lnTo>
                  <a:pt x="204" y="590"/>
                </a:lnTo>
                <a:lnTo>
                  <a:pt x="202" y="591"/>
                </a:lnTo>
                <a:lnTo>
                  <a:pt x="201" y="593"/>
                </a:lnTo>
                <a:lnTo>
                  <a:pt x="200" y="595"/>
                </a:lnTo>
                <a:lnTo>
                  <a:pt x="200" y="597"/>
                </a:lnTo>
                <a:lnTo>
                  <a:pt x="200" y="598"/>
                </a:lnTo>
                <a:lnTo>
                  <a:pt x="200" y="600"/>
                </a:lnTo>
                <a:lnTo>
                  <a:pt x="200" y="602"/>
                </a:lnTo>
                <a:lnTo>
                  <a:pt x="198" y="602"/>
                </a:lnTo>
                <a:lnTo>
                  <a:pt x="196" y="601"/>
                </a:lnTo>
                <a:lnTo>
                  <a:pt x="196" y="600"/>
                </a:lnTo>
                <a:lnTo>
                  <a:pt x="196" y="598"/>
                </a:lnTo>
                <a:lnTo>
                  <a:pt x="196" y="597"/>
                </a:lnTo>
                <a:lnTo>
                  <a:pt x="196" y="595"/>
                </a:lnTo>
                <a:lnTo>
                  <a:pt x="195" y="593"/>
                </a:lnTo>
                <a:lnTo>
                  <a:pt x="195" y="592"/>
                </a:lnTo>
                <a:lnTo>
                  <a:pt x="195" y="590"/>
                </a:lnTo>
                <a:lnTo>
                  <a:pt x="194" y="589"/>
                </a:lnTo>
                <a:lnTo>
                  <a:pt x="195" y="588"/>
                </a:lnTo>
                <a:lnTo>
                  <a:pt x="195" y="586"/>
                </a:lnTo>
                <a:lnTo>
                  <a:pt x="194" y="585"/>
                </a:lnTo>
                <a:lnTo>
                  <a:pt x="194" y="584"/>
                </a:lnTo>
                <a:lnTo>
                  <a:pt x="194" y="582"/>
                </a:lnTo>
                <a:lnTo>
                  <a:pt x="194" y="580"/>
                </a:lnTo>
                <a:lnTo>
                  <a:pt x="194" y="578"/>
                </a:lnTo>
                <a:lnTo>
                  <a:pt x="193" y="577"/>
                </a:lnTo>
                <a:lnTo>
                  <a:pt x="193" y="576"/>
                </a:lnTo>
                <a:lnTo>
                  <a:pt x="191" y="574"/>
                </a:lnTo>
                <a:lnTo>
                  <a:pt x="191" y="573"/>
                </a:lnTo>
                <a:lnTo>
                  <a:pt x="191" y="572"/>
                </a:lnTo>
                <a:lnTo>
                  <a:pt x="191" y="571"/>
                </a:lnTo>
                <a:lnTo>
                  <a:pt x="191" y="569"/>
                </a:lnTo>
                <a:lnTo>
                  <a:pt x="190" y="567"/>
                </a:lnTo>
                <a:lnTo>
                  <a:pt x="190" y="566"/>
                </a:lnTo>
                <a:lnTo>
                  <a:pt x="190" y="565"/>
                </a:lnTo>
                <a:lnTo>
                  <a:pt x="192" y="562"/>
                </a:lnTo>
                <a:lnTo>
                  <a:pt x="193" y="561"/>
                </a:lnTo>
                <a:lnTo>
                  <a:pt x="193" y="559"/>
                </a:lnTo>
                <a:lnTo>
                  <a:pt x="194" y="558"/>
                </a:lnTo>
                <a:lnTo>
                  <a:pt x="195" y="556"/>
                </a:lnTo>
                <a:lnTo>
                  <a:pt x="197" y="556"/>
                </a:lnTo>
                <a:lnTo>
                  <a:pt x="199" y="557"/>
                </a:lnTo>
                <a:lnTo>
                  <a:pt x="200" y="558"/>
                </a:lnTo>
                <a:lnTo>
                  <a:pt x="200" y="559"/>
                </a:lnTo>
                <a:lnTo>
                  <a:pt x="202" y="561"/>
                </a:lnTo>
                <a:lnTo>
                  <a:pt x="204" y="562"/>
                </a:lnTo>
                <a:lnTo>
                  <a:pt x="205" y="564"/>
                </a:lnTo>
                <a:lnTo>
                  <a:pt x="206" y="565"/>
                </a:lnTo>
                <a:lnTo>
                  <a:pt x="206" y="568"/>
                </a:lnTo>
                <a:lnTo>
                  <a:pt x="205" y="570"/>
                </a:lnTo>
                <a:lnTo>
                  <a:pt x="206" y="571"/>
                </a:lnTo>
                <a:close/>
                <a:moveTo>
                  <a:pt x="419" y="922"/>
                </a:moveTo>
                <a:lnTo>
                  <a:pt x="427" y="923"/>
                </a:lnTo>
                <a:lnTo>
                  <a:pt x="435" y="925"/>
                </a:lnTo>
                <a:lnTo>
                  <a:pt x="441" y="923"/>
                </a:lnTo>
                <a:lnTo>
                  <a:pt x="451" y="923"/>
                </a:lnTo>
                <a:lnTo>
                  <a:pt x="449" y="928"/>
                </a:lnTo>
                <a:lnTo>
                  <a:pt x="445" y="932"/>
                </a:lnTo>
                <a:lnTo>
                  <a:pt x="438" y="936"/>
                </a:lnTo>
                <a:lnTo>
                  <a:pt x="431" y="936"/>
                </a:lnTo>
                <a:lnTo>
                  <a:pt x="426" y="934"/>
                </a:lnTo>
                <a:lnTo>
                  <a:pt x="424" y="935"/>
                </a:lnTo>
                <a:lnTo>
                  <a:pt x="420" y="936"/>
                </a:lnTo>
                <a:lnTo>
                  <a:pt x="414" y="935"/>
                </a:lnTo>
                <a:lnTo>
                  <a:pt x="412" y="928"/>
                </a:lnTo>
                <a:lnTo>
                  <a:pt x="414" y="922"/>
                </a:lnTo>
                <a:lnTo>
                  <a:pt x="419" y="922"/>
                </a:lnTo>
                <a:close/>
                <a:moveTo>
                  <a:pt x="113" y="712"/>
                </a:moveTo>
                <a:lnTo>
                  <a:pt x="113" y="714"/>
                </a:lnTo>
                <a:lnTo>
                  <a:pt x="113" y="717"/>
                </a:lnTo>
                <a:lnTo>
                  <a:pt x="112" y="717"/>
                </a:lnTo>
                <a:lnTo>
                  <a:pt x="110" y="717"/>
                </a:lnTo>
                <a:lnTo>
                  <a:pt x="109" y="717"/>
                </a:lnTo>
                <a:lnTo>
                  <a:pt x="107" y="718"/>
                </a:lnTo>
                <a:lnTo>
                  <a:pt x="106" y="719"/>
                </a:lnTo>
                <a:lnTo>
                  <a:pt x="105" y="720"/>
                </a:lnTo>
                <a:lnTo>
                  <a:pt x="103" y="720"/>
                </a:lnTo>
                <a:lnTo>
                  <a:pt x="102" y="720"/>
                </a:lnTo>
                <a:lnTo>
                  <a:pt x="101" y="719"/>
                </a:lnTo>
                <a:lnTo>
                  <a:pt x="100" y="718"/>
                </a:lnTo>
                <a:lnTo>
                  <a:pt x="100" y="716"/>
                </a:lnTo>
                <a:lnTo>
                  <a:pt x="101" y="715"/>
                </a:lnTo>
                <a:lnTo>
                  <a:pt x="100" y="713"/>
                </a:lnTo>
                <a:lnTo>
                  <a:pt x="99" y="713"/>
                </a:lnTo>
                <a:lnTo>
                  <a:pt x="97" y="713"/>
                </a:lnTo>
                <a:lnTo>
                  <a:pt x="96" y="713"/>
                </a:lnTo>
                <a:lnTo>
                  <a:pt x="94" y="712"/>
                </a:lnTo>
                <a:lnTo>
                  <a:pt x="92" y="712"/>
                </a:lnTo>
                <a:lnTo>
                  <a:pt x="90" y="714"/>
                </a:lnTo>
                <a:lnTo>
                  <a:pt x="89" y="715"/>
                </a:lnTo>
                <a:lnTo>
                  <a:pt x="88" y="715"/>
                </a:lnTo>
                <a:lnTo>
                  <a:pt x="87" y="715"/>
                </a:lnTo>
                <a:lnTo>
                  <a:pt x="86" y="714"/>
                </a:lnTo>
                <a:lnTo>
                  <a:pt x="85" y="713"/>
                </a:lnTo>
                <a:lnTo>
                  <a:pt x="85" y="712"/>
                </a:lnTo>
                <a:lnTo>
                  <a:pt x="84" y="711"/>
                </a:lnTo>
                <a:lnTo>
                  <a:pt x="83" y="709"/>
                </a:lnTo>
                <a:lnTo>
                  <a:pt x="83" y="706"/>
                </a:lnTo>
                <a:lnTo>
                  <a:pt x="83" y="705"/>
                </a:lnTo>
                <a:lnTo>
                  <a:pt x="83" y="704"/>
                </a:lnTo>
                <a:lnTo>
                  <a:pt x="84" y="703"/>
                </a:lnTo>
                <a:lnTo>
                  <a:pt x="85" y="701"/>
                </a:lnTo>
                <a:lnTo>
                  <a:pt x="86" y="701"/>
                </a:lnTo>
                <a:lnTo>
                  <a:pt x="88" y="701"/>
                </a:lnTo>
                <a:lnTo>
                  <a:pt x="89" y="703"/>
                </a:lnTo>
                <a:lnTo>
                  <a:pt x="90" y="705"/>
                </a:lnTo>
                <a:lnTo>
                  <a:pt x="91" y="705"/>
                </a:lnTo>
                <a:lnTo>
                  <a:pt x="93" y="706"/>
                </a:lnTo>
                <a:lnTo>
                  <a:pt x="94" y="706"/>
                </a:lnTo>
                <a:lnTo>
                  <a:pt x="95" y="707"/>
                </a:lnTo>
                <a:lnTo>
                  <a:pt x="100" y="707"/>
                </a:lnTo>
                <a:lnTo>
                  <a:pt x="100" y="708"/>
                </a:lnTo>
                <a:lnTo>
                  <a:pt x="103" y="708"/>
                </a:lnTo>
                <a:lnTo>
                  <a:pt x="106" y="707"/>
                </a:lnTo>
                <a:lnTo>
                  <a:pt x="106" y="705"/>
                </a:lnTo>
                <a:lnTo>
                  <a:pt x="106" y="704"/>
                </a:lnTo>
                <a:lnTo>
                  <a:pt x="106" y="703"/>
                </a:lnTo>
                <a:lnTo>
                  <a:pt x="106" y="701"/>
                </a:lnTo>
                <a:lnTo>
                  <a:pt x="107" y="701"/>
                </a:lnTo>
                <a:lnTo>
                  <a:pt x="108" y="702"/>
                </a:lnTo>
                <a:lnTo>
                  <a:pt x="108" y="703"/>
                </a:lnTo>
                <a:lnTo>
                  <a:pt x="108" y="705"/>
                </a:lnTo>
                <a:lnTo>
                  <a:pt x="108" y="706"/>
                </a:lnTo>
                <a:lnTo>
                  <a:pt x="108" y="708"/>
                </a:lnTo>
                <a:lnTo>
                  <a:pt x="109" y="708"/>
                </a:lnTo>
                <a:lnTo>
                  <a:pt x="110" y="710"/>
                </a:lnTo>
                <a:lnTo>
                  <a:pt x="113" y="712"/>
                </a:lnTo>
                <a:close/>
                <a:moveTo>
                  <a:pt x="4" y="464"/>
                </a:moveTo>
                <a:lnTo>
                  <a:pt x="3" y="462"/>
                </a:lnTo>
                <a:lnTo>
                  <a:pt x="2" y="461"/>
                </a:lnTo>
                <a:lnTo>
                  <a:pt x="1" y="459"/>
                </a:lnTo>
                <a:lnTo>
                  <a:pt x="2" y="457"/>
                </a:lnTo>
                <a:lnTo>
                  <a:pt x="2" y="456"/>
                </a:lnTo>
                <a:lnTo>
                  <a:pt x="3" y="456"/>
                </a:lnTo>
                <a:lnTo>
                  <a:pt x="3" y="454"/>
                </a:lnTo>
                <a:lnTo>
                  <a:pt x="3" y="453"/>
                </a:lnTo>
                <a:lnTo>
                  <a:pt x="4" y="452"/>
                </a:lnTo>
                <a:lnTo>
                  <a:pt x="6" y="451"/>
                </a:lnTo>
                <a:lnTo>
                  <a:pt x="6" y="450"/>
                </a:lnTo>
                <a:lnTo>
                  <a:pt x="7" y="449"/>
                </a:lnTo>
                <a:lnTo>
                  <a:pt x="9" y="451"/>
                </a:lnTo>
                <a:lnTo>
                  <a:pt x="9" y="452"/>
                </a:lnTo>
                <a:lnTo>
                  <a:pt x="9" y="454"/>
                </a:lnTo>
                <a:lnTo>
                  <a:pt x="9" y="455"/>
                </a:lnTo>
                <a:lnTo>
                  <a:pt x="10" y="456"/>
                </a:lnTo>
                <a:lnTo>
                  <a:pt x="10" y="458"/>
                </a:lnTo>
                <a:lnTo>
                  <a:pt x="11" y="460"/>
                </a:lnTo>
                <a:lnTo>
                  <a:pt x="11" y="461"/>
                </a:lnTo>
                <a:lnTo>
                  <a:pt x="11" y="462"/>
                </a:lnTo>
                <a:lnTo>
                  <a:pt x="10" y="464"/>
                </a:lnTo>
                <a:lnTo>
                  <a:pt x="11" y="466"/>
                </a:lnTo>
                <a:lnTo>
                  <a:pt x="11" y="468"/>
                </a:lnTo>
                <a:lnTo>
                  <a:pt x="11" y="469"/>
                </a:lnTo>
                <a:lnTo>
                  <a:pt x="11" y="471"/>
                </a:lnTo>
                <a:lnTo>
                  <a:pt x="11" y="473"/>
                </a:lnTo>
                <a:lnTo>
                  <a:pt x="11" y="475"/>
                </a:lnTo>
                <a:lnTo>
                  <a:pt x="12" y="476"/>
                </a:lnTo>
                <a:lnTo>
                  <a:pt x="12" y="477"/>
                </a:lnTo>
                <a:lnTo>
                  <a:pt x="12" y="479"/>
                </a:lnTo>
                <a:lnTo>
                  <a:pt x="11" y="481"/>
                </a:lnTo>
                <a:lnTo>
                  <a:pt x="9" y="481"/>
                </a:lnTo>
                <a:lnTo>
                  <a:pt x="7" y="480"/>
                </a:lnTo>
                <a:lnTo>
                  <a:pt x="6" y="479"/>
                </a:lnTo>
                <a:lnTo>
                  <a:pt x="5" y="479"/>
                </a:lnTo>
                <a:lnTo>
                  <a:pt x="4" y="477"/>
                </a:lnTo>
                <a:lnTo>
                  <a:pt x="3" y="475"/>
                </a:lnTo>
                <a:lnTo>
                  <a:pt x="3" y="474"/>
                </a:lnTo>
                <a:lnTo>
                  <a:pt x="3" y="472"/>
                </a:lnTo>
                <a:lnTo>
                  <a:pt x="3" y="470"/>
                </a:lnTo>
                <a:lnTo>
                  <a:pt x="3" y="468"/>
                </a:lnTo>
                <a:lnTo>
                  <a:pt x="3" y="467"/>
                </a:lnTo>
                <a:lnTo>
                  <a:pt x="3" y="466"/>
                </a:lnTo>
                <a:lnTo>
                  <a:pt x="4" y="464"/>
                </a:lnTo>
                <a:close/>
                <a:moveTo>
                  <a:pt x="578" y="851"/>
                </a:moveTo>
                <a:lnTo>
                  <a:pt x="577" y="850"/>
                </a:lnTo>
                <a:lnTo>
                  <a:pt x="576" y="849"/>
                </a:lnTo>
                <a:lnTo>
                  <a:pt x="576" y="847"/>
                </a:lnTo>
                <a:lnTo>
                  <a:pt x="577" y="845"/>
                </a:lnTo>
                <a:lnTo>
                  <a:pt x="578" y="844"/>
                </a:lnTo>
                <a:lnTo>
                  <a:pt x="580" y="841"/>
                </a:lnTo>
                <a:lnTo>
                  <a:pt x="582" y="840"/>
                </a:lnTo>
                <a:lnTo>
                  <a:pt x="583" y="840"/>
                </a:lnTo>
                <a:lnTo>
                  <a:pt x="586" y="840"/>
                </a:lnTo>
                <a:lnTo>
                  <a:pt x="589" y="840"/>
                </a:lnTo>
                <a:lnTo>
                  <a:pt x="593" y="840"/>
                </a:lnTo>
                <a:lnTo>
                  <a:pt x="595" y="841"/>
                </a:lnTo>
                <a:lnTo>
                  <a:pt x="596" y="842"/>
                </a:lnTo>
                <a:lnTo>
                  <a:pt x="597" y="844"/>
                </a:lnTo>
                <a:lnTo>
                  <a:pt x="598" y="846"/>
                </a:lnTo>
                <a:lnTo>
                  <a:pt x="598" y="848"/>
                </a:lnTo>
                <a:lnTo>
                  <a:pt x="597" y="849"/>
                </a:lnTo>
                <a:lnTo>
                  <a:pt x="594" y="850"/>
                </a:lnTo>
                <a:lnTo>
                  <a:pt x="590" y="850"/>
                </a:lnTo>
                <a:lnTo>
                  <a:pt x="588" y="850"/>
                </a:lnTo>
                <a:lnTo>
                  <a:pt x="585" y="850"/>
                </a:lnTo>
                <a:lnTo>
                  <a:pt x="583" y="851"/>
                </a:lnTo>
                <a:lnTo>
                  <a:pt x="581" y="851"/>
                </a:lnTo>
                <a:lnTo>
                  <a:pt x="578" y="851"/>
                </a:lnTo>
                <a:close/>
                <a:moveTo>
                  <a:pt x="567" y="923"/>
                </a:moveTo>
                <a:lnTo>
                  <a:pt x="570" y="922"/>
                </a:lnTo>
                <a:lnTo>
                  <a:pt x="573" y="922"/>
                </a:lnTo>
                <a:lnTo>
                  <a:pt x="576" y="920"/>
                </a:lnTo>
                <a:lnTo>
                  <a:pt x="581" y="920"/>
                </a:lnTo>
                <a:lnTo>
                  <a:pt x="585" y="919"/>
                </a:lnTo>
                <a:lnTo>
                  <a:pt x="589" y="921"/>
                </a:lnTo>
                <a:lnTo>
                  <a:pt x="589" y="925"/>
                </a:lnTo>
                <a:lnTo>
                  <a:pt x="586" y="928"/>
                </a:lnTo>
                <a:lnTo>
                  <a:pt x="583" y="927"/>
                </a:lnTo>
                <a:lnTo>
                  <a:pt x="583" y="926"/>
                </a:lnTo>
                <a:lnTo>
                  <a:pt x="581" y="926"/>
                </a:lnTo>
                <a:lnTo>
                  <a:pt x="575" y="928"/>
                </a:lnTo>
                <a:lnTo>
                  <a:pt x="571" y="927"/>
                </a:lnTo>
                <a:lnTo>
                  <a:pt x="569" y="925"/>
                </a:lnTo>
                <a:lnTo>
                  <a:pt x="567" y="923"/>
                </a:lnTo>
                <a:close/>
                <a:moveTo>
                  <a:pt x="276" y="552"/>
                </a:moveTo>
                <a:lnTo>
                  <a:pt x="276" y="549"/>
                </a:lnTo>
                <a:lnTo>
                  <a:pt x="278" y="546"/>
                </a:lnTo>
                <a:lnTo>
                  <a:pt x="281" y="545"/>
                </a:lnTo>
                <a:lnTo>
                  <a:pt x="283" y="546"/>
                </a:lnTo>
                <a:lnTo>
                  <a:pt x="287" y="551"/>
                </a:lnTo>
                <a:lnTo>
                  <a:pt x="288" y="556"/>
                </a:lnTo>
                <a:lnTo>
                  <a:pt x="286" y="560"/>
                </a:lnTo>
                <a:lnTo>
                  <a:pt x="282" y="562"/>
                </a:lnTo>
                <a:lnTo>
                  <a:pt x="280" y="560"/>
                </a:lnTo>
                <a:lnTo>
                  <a:pt x="280" y="557"/>
                </a:lnTo>
                <a:lnTo>
                  <a:pt x="280" y="553"/>
                </a:lnTo>
                <a:lnTo>
                  <a:pt x="278" y="552"/>
                </a:lnTo>
                <a:lnTo>
                  <a:pt x="276" y="552"/>
                </a:lnTo>
                <a:close/>
                <a:moveTo>
                  <a:pt x="232" y="634"/>
                </a:moveTo>
                <a:lnTo>
                  <a:pt x="229" y="632"/>
                </a:lnTo>
                <a:lnTo>
                  <a:pt x="228" y="629"/>
                </a:lnTo>
                <a:lnTo>
                  <a:pt x="228" y="627"/>
                </a:lnTo>
                <a:lnTo>
                  <a:pt x="229" y="624"/>
                </a:lnTo>
                <a:lnTo>
                  <a:pt x="232" y="622"/>
                </a:lnTo>
                <a:lnTo>
                  <a:pt x="233" y="622"/>
                </a:lnTo>
                <a:lnTo>
                  <a:pt x="235" y="622"/>
                </a:lnTo>
                <a:lnTo>
                  <a:pt x="238" y="622"/>
                </a:lnTo>
                <a:lnTo>
                  <a:pt x="239" y="624"/>
                </a:lnTo>
                <a:lnTo>
                  <a:pt x="241" y="627"/>
                </a:lnTo>
                <a:lnTo>
                  <a:pt x="240" y="630"/>
                </a:lnTo>
                <a:lnTo>
                  <a:pt x="238" y="632"/>
                </a:lnTo>
                <a:lnTo>
                  <a:pt x="236" y="634"/>
                </a:lnTo>
                <a:lnTo>
                  <a:pt x="232" y="634"/>
                </a:lnTo>
                <a:close/>
                <a:moveTo>
                  <a:pt x="370" y="352"/>
                </a:moveTo>
                <a:lnTo>
                  <a:pt x="371" y="354"/>
                </a:lnTo>
                <a:lnTo>
                  <a:pt x="370" y="357"/>
                </a:lnTo>
                <a:lnTo>
                  <a:pt x="370" y="359"/>
                </a:lnTo>
                <a:lnTo>
                  <a:pt x="371" y="364"/>
                </a:lnTo>
                <a:lnTo>
                  <a:pt x="370" y="366"/>
                </a:lnTo>
                <a:lnTo>
                  <a:pt x="368" y="366"/>
                </a:lnTo>
                <a:lnTo>
                  <a:pt x="363" y="365"/>
                </a:lnTo>
                <a:lnTo>
                  <a:pt x="362" y="362"/>
                </a:lnTo>
                <a:lnTo>
                  <a:pt x="363" y="360"/>
                </a:lnTo>
                <a:lnTo>
                  <a:pt x="366" y="358"/>
                </a:lnTo>
                <a:lnTo>
                  <a:pt x="364" y="355"/>
                </a:lnTo>
                <a:lnTo>
                  <a:pt x="366" y="352"/>
                </a:lnTo>
                <a:lnTo>
                  <a:pt x="370" y="352"/>
                </a:lnTo>
                <a:close/>
                <a:moveTo>
                  <a:pt x="483" y="745"/>
                </a:moveTo>
                <a:lnTo>
                  <a:pt x="487" y="743"/>
                </a:lnTo>
                <a:lnTo>
                  <a:pt x="493" y="742"/>
                </a:lnTo>
                <a:lnTo>
                  <a:pt x="498" y="744"/>
                </a:lnTo>
                <a:lnTo>
                  <a:pt x="499" y="746"/>
                </a:lnTo>
                <a:lnTo>
                  <a:pt x="492" y="749"/>
                </a:lnTo>
                <a:lnTo>
                  <a:pt x="487" y="749"/>
                </a:lnTo>
                <a:lnTo>
                  <a:pt x="484" y="747"/>
                </a:lnTo>
                <a:lnTo>
                  <a:pt x="483" y="745"/>
                </a:lnTo>
                <a:close/>
                <a:moveTo>
                  <a:pt x="7" y="502"/>
                </a:moveTo>
                <a:lnTo>
                  <a:pt x="7" y="503"/>
                </a:lnTo>
                <a:lnTo>
                  <a:pt x="7" y="505"/>
                </a:lnTo>
                <a:lnTo>
                  <a:pt x="7" y="506"/>
                </a:lnTo>
                <a:lnTo>
                  <a:pt x="6" y="507"/>
                </a:lnTo>
                <a:lnTo>
                  <a:pt x="6" y="509"/>
                </a:lnTo>
                <a:lnTo>
                  <a:pt x="5" y="508"/>
                </a:lnTo>
                <a:lnTo>
                  <a:pt x="4" y="507"/>
                </a:lnTo>
                <a:lnTo>
                  <a:pt x="4" y="505"/>
                </a:lnTo>
                <a:lnTo>
                  <a:pt x="4" y="503"/>
                </a:lnTo>
                <a:lnTo>
                  <a:pt x="4" y="501"/>
                </a:lnTo>
                <a:lnTo>
                  <a:pt x="4" y="500"/>
                </a:lnTo>
                <a:lnTo>
                  <a:pt x="4" y="499"/>
                </a:lnTo>
                <a:lnTo>
                  <a:pt x="5" y="497"/>
                </a:lnTo>
                <a:lnTo>
                  <a:pt x="5" y="495"/>
                </a:lnTo>
                <a:lnTo>
                  <a:pt x="5" y="494"/>
                </a:lnTo>
                <a:lnTo>
                  <a:pt x="5" y="493"/>
                </a:lnTo>
                <a:lnTo>
                  <a:pt x="5" y="491"/>
                </a:lnTo>
                <a:lnTo>
                  <a:pt x="6" y="489"/>
                </a:lnTo>
                <a:lnTo>
                  <a:pt x="6" y="488"/>
                </a:lnTo>
                <a:lnTo>
                  <a:pt x="7" y="490"/>
                </a:lnTo>
                <a:lnTo>
                  <a:pt x="8" y="491"/>
                </a:lnTo>
                <a:lnTo>
                  <a:pt x="8" y="493"/>
                </a:lnTo>
                <a:lnTo>
                  <a:pt x="9" y="494"/>
                </a:lnTo>
                <a:lnTo>
                  <a:pt x="9" y="495"/>
                </a:lnTo>
                <a:lnTo>
                  <a:pt x="9" y="497"/>
                </a:lnTo>
                <a:lnTo>
                  <a:pt x="8" y="498"/>
                </a:lnTo>
                <a:lnTo>
                  <a:pt x="8" y="499"/>
                </a:lnTo>
                <a:lnTo>
                  <a:pt x="8" y="500"/>
                </a:lnTo>
                <a:lnTo>
                  <a:pt x="7" y="502"/>
                </a:lnTo>
                <a:close/>
                <a:moveTo>
                  <a:pt x="275" y="519"/>
                </a:moveTo>
                <a:lnTo>
                  <a:pt x="278" y="519"/>
                </a:lnTo>
                <a:lnTo>
                  <a:pt x="282" y="520"/>
                </a:lnTo>
                <a:lnTo>
                  <a:pt x="282" y="522"/>
                </a:lnTo>
                <a:lnTo>
                  <a:pt x="279" y="523"/>
                </a:lnTo>
                <a:lnTo>
                  <a:pt x="273" y="525"/>
                </a:lnTo>
                <a:lnTo>
                  <a:pt x="270" y="522"/>
                </a:lnTo>
                <a:lnTo>
                  <a:pt x="270" y="520"/>
                </a:lnTo>
                <a:lnTo>
                  <a:pt x="275" y="519"/>
                </a:lnTo>
                <a:close/>
                <a:moveTo>
                  <a:pt x="47" y="1"/>
                </a:moveTo>
                <a:lnTo>
                  <a:pt x="48" y="1"/>
                </a:lnTo>
                <a:lnTo>
                  <a:pt x="49" y="1"/>
                </a:lnTo>
                <a:lnTo>
                  <a:pt x="50" y="1"/>
                </a:lnTo>
                <a:lnTo>
                  <a:pt x="50" y="0"/>
                </a:lnTo>
                <a:lnTo>
                  <a:pt x="52" y="0"/>
                </a:lnTo>
                <a:lnTo>
                  <a:pt x="52" y="1"/>
                </a:lnTo>
                <a:lnTo>
                  <a:pt x="52" y="2"/>
                </a:lnTo>
                <a:lnTo>
                  <a:pt x="52" y="3"/>
                </a:lnTo>
                <a:lnTo>
                  <a:pt x="52" y="4"/>
                </a:lnTo>
                <a:lnTo>
                  <a:pt x="53" y="4"/>
                </a:lnTo>
                <a:lnTo>
                  <a:pt x="53" y="5"/>
                </a:lnTo>
                <a:lnTo>
                  <a:pt x="53" y="6"/>
                </a:lnTo>
                <a:lnTo>
                  <a:pt x="54" y="6"/>
                </a:lnTo>
                <a:lnTo>
                  <a:pt x="54" y="7"/>
                </a:lnTo>
                <a:lnTo>
                  <a:pt x="53" y="7"/>
                </a:lnTo>
                <a:lnTo>
                  <a:pt x="52" y="7"/>
                </a:lnTo>
                <a:lnTo>
                  <a:pt x="51" y="7"/>
                </a:lnTo>
                <a:lnTo>
                  <a:pt x="50" y="7"/>
                </a:lnTo>
                <a:lnTo>
                  <a:pt x="50" y="8"/>
                </a:lnTo>
                <a:lnTo>
                  <a:pt x="48" y="7"/>
                </a:lnTo>
                <a:lnTo>
                  <a:pt x="47" y="7"/>
                </a:lnTo>
                <a:lnTo>
                  <a:pt x="45" y="7"/>
                </a:lnTo>
                <a:lnTo>
                  <a:pt x="44" y="6"/>
                </a:lnTo>
                <a:lnTo>
                  <a:pt x="44" y="4"/>
                </a:lnTo>
                <a:lnTo>
                  <a:pt x="44" y="3"/>
                </a:lnTo>
                <a:lnTo>
                  <a:pt x="45" y="1"/>
                </a:lnTo>
                <a:lnTo>
                  <a:pt x="47" y="1"/>
                </a:lnTo>
                <a:close/>
                <a:moveTo>
                  <a:pt x="349" y="328"/>
                </a:moveTo>
                <a:lnTo>
                  <a:pt x="351" y="327"/>
                </a:lnTo>
                <a:lnTo>
                  <a:pt x="352" y="326"/>
                </a:lnTo>
                <a:lnTo>
                  <a:pt x="355" y="328"/>
                </a:lnTo>
                <a:lnTo>
                  <a:pt x="354" y="334"/>
                </a:lnTo>
                <a:lnTo>
                  <a:pt x="351" y="337"/>
                </a:lnTo>
                <a:lnTo>
                  <a:pt x="349" y="335"/>
                </a:lnTo>
                <a:lnTo>
                  <a:pt x="349" y="331"/>
                </a:lnTo>
                <a:lnTo>
                  <a:pt x="349" y="328"/>
                </a:lnTo>
                <a:close/>
                <a:moveTo>
                  <a:pt x="76" y="695"/>
                </a:moveTo>
                <a:lnTo>
                  <a:pt x="77" y="695"/>
                </a:lnTo>
                <a:lnTo>
                  <a:pt x="79" y="695"/>
                </a:lnTo>
                <a:lnTo>
                  <a:pt x="80" y="697"/>
                </a:lnTo>
                <a:lnTo>
                  <a:pt x="80" y="699"/>
                </a:lnTo>
                <a:lnTo>
                  <a:pt x="79" y="699"/>
                </a:lnTo>
                <a:lnTo>
                  <a:pt x="77" y="701"/>
                </a:lnTo>
                <a:lnTo>
                  <a:pt x="76" y="703"/>
                </a:lnTo>
                <a:lnTo>
                  <a:pt x="75" y="702"/>
                </a:lnTo>
                <a:lnTo>
                  <a:pt x="73" y="700"/>
                </a:lnTo>
                <a:lnTo>
                  <a:pt x="73" y="699"/>
                </a:lnTo>
                <a:lnTo>
                  <a:pt x="72" y="698"/>
                </a:lnTo>
                <a:lnTo>
                  <a:pt x="72" y="696"/>
                </a:lnTo>
                <a:lnTo>
                  <a:pt x="73" y="695"/>
                </a:lnTo>
                <a:lnTo>
                  <a:pt x="74" y="694"/>
                </a:lnTo>
                <a:lnTo>
                  <a:pt x="76" y="695"/>
                </a:lnTo>
                <a:close/>
                <a:moveTo>
                  <a:pt x="196" y="614"/>
                </a:moveTo>
                <a:lnTo>
                  <a:pt x="194" y="609"/>
                </a:lnTo>
                <a:lnTo>
                  <a:pt x="195" y="607"/>
                </a:lnTo>
                <a:lnTo>
                  <a:pt x="197" y="606"/>
                </a:lnTo>
                <a:lnTo>
                  <a:pt x="200" y="606"/>
                </a:lnTo>
                <a:lnTo>
                  <a:pt x="201" y="608"/>
                </a:lnTo>
                <a:lnTo>
                  <a:pt x="201" y="611"/>
                </a:lnTo>
                <a:lnTo>
                  <a:pt x="200" y="614"/>
                </a:lnTo>
                <a:lnTo>
                  <a:pt x="198" y="614"/>
                </a:lnTo>
                <a:lnTo>
                  <a:pt x="196" y="614"/>
                </a:lnTo>
                <a:close/>
                <a:moveTo>
                  <a:pt x="606" y="770"/>
                </a:moveTo>
                <a:lnTo>
                  <a:pt x="604" y="769"/>
                </a:lnTo>
                <a:lnTo>
                  <a:pt x="603" y="769"/>
                </a:lnTo>
                <a:lnTo>
                  <a:pt x="603" y="768"/>
                </a:lnTo>
                <a:lnTo>
                  <a:pt x="604" y="765"/>
                </a:lnTo>
                <a:lnTo>
                  <a:pt x="605" y="763"/>
                </a:lnTo>
                <a:lnTo>
                  <a:pt x="606" y="763"/>
                </a:lnTo>
                <a:lnTo>
                  <a:pt x="607" y="763"/>
                </a:lnTo>
                <a:lnTo>
                  <a:pt x="608" y="764"/>
                </a:lnTo>
                <a:lnTo>
                  <a:pt x="609" y="764"/>
                </a:lnTo>
                <a:lnTo>
                  <a:pt x="611" y="764"/>
                </a:lnTo>
                <a:lnTo>
                  <a:pt x="612" y="765"/>
                </a:lnTo>
                <a:lnTo>
                  <a:pt x="611" y="767"/>
                </a:lnTo>
                <a:lnTo>
                  <a:pt x="610" y="768"/>
                </a:lnTo>
                <a:lnTo>
                  <a:pt x="609" y="769"/>
                </a:lnTo>
                <a:lnTo>
                  <a:pt x="608" y="770"/>
                </a:lnTo>
                <a:lnTo>
                  <a:pt x="606" y="770"/>
                </a:lnTo>
                <a:close/>
                <a:moveTo>
                  <a:pt x="14" y="391"/>
                </a:moveTo>
                <a:lnTo>
                  <a:pt x="14" y="391"/>
                </a:lnTo>
                <a:lnTo>
                  <a:pt x="15" y="391"/>
                </a:lnTo>
                <a:lnTo>
                  <a:pt x="15" y="390"/>
                </a:lnTo>
                <a:lnTo>
                  <a:pt x="15" y="389"/>
                </a:lnTo>
                <a:lnTo>
                  <a:pt x="16" y="389"/>
                </a:lnTo>
                <a:lnTo>
                  <a:pt x="16" y="388"/>
                </a:lnTo>
                <a:lnTo>
                  <a:pt x="15" y="388"/>
                </a:lnTo>
                <a:lnTo>
                  <a:pt x="16" y="388"/>
                </a:lnTo>
                <a:lnTo>
                  <a:pt x="16" y="387"/>
                </a:lnTo>
                <a:lnTo>
                  <a:pt x="16" y="386"/>
                </a:lnTo>
                <a:lnTo>
                  <a:pt x="17" y="386"/>
                </a:lnTo>
                <a:lnTo>
                  <a:pt x="19" y="386"/>
                </a:lnTo>
                <a:lnTo>
                  <a:pt x="19" y="387"/>
                </a:lnTo>
                <a:lnTo>
                  <a:pt x="19" y="388"/>
                </a:lnTo>
                <a:lnTo>
                  <a:pt x="19" y="389"/>
                </a:lnTo>
                <a:lnTo>
                  <a:pt x="19" y="390"/>
                </a:lnTo>
                <a:lnTo>
                  <a:pt x="19" y="391"/>
                </a:lnTo>
                <a:lnTo>
                  <a:pt x="19" y="392"/>
                </a:lnTo>
                <a:lnTo>
                  <a:pt x="19" y="393"/>
                </a:lnTo>
                <a:lnTo>
                  <a:pt x="19" y="394"/>
                </a:lnTo>
                <a:lnTo>
                  <a:pt x="19" y="395"/>
                </a:lnTo>
                <a:lnTo>
                  <a:pt x="18" y="395"/>
                </a:lnTo>
                <a:lnTo>
                  <a:pt x="18" y="396"/>
                </a:lnTo>
                <a:lnTo>
                  <a:pt x="17" y="396"/>
                </a:lnTo>
                <a:lnTo>
                  <a:pt x="16" y="396"/>
                </a:lnTo>
                <a:lnTo>
                  <a:pt x="15" y="396"/>
                </a:lnTo>
                <a:lnTo>
                  <a:pt x="15" y="394"/>
                </a:lnTo>
                <a:lnTo>
                  <a:pt x="15" y="392"/>
                </a:lnTo>
                <a:lnTo>
                  <a:pt x="14" y="391"/>
                </a:lnTo>
                <a:close/>
                <a:moveTo>
                  <a:pt x="332" y="584"/>
                </a:moveTo>
                <a:lnTo>
                  <a:pt x="334" y="584"/>
                </a:lnTo>
                <a:lnTo>
                  <a:pt x="336" y="587"/>
                </a:lnTo>
                <a:lnTo>
                  <a:pt x="338" y="591"/>
                </a:lnTo>
                <a:lnTo>
                  <a:pt x="336" y="592"/>
                </a:lnTo>
                <a:lnTo>
                  <a:pt x="336" y="590"/>
                </a:lnTo>
                <a:lnTo>
                  <a:pt x="334" y="590"/>
                </a:lnTo>
                <a:lnTo>
                  <a:pt x="332" y="590"/>
                </a:lnTo>
                <a:lnTo>
                  <a:pt x="330" y="586"/>
                </a:lnTo>
                <a:lnTo>
                  <a:pt x="330" y="584"/>
                </a:lnTo>
                <a:lnTo>
                  <a:pt x="332" y="584"/>
                </a:lnTo>
                <a:close/>
                <a:moveTo>
                  <a:pt x="329" y="429"/>
                </a:moveTo>
                <a:lnTo>
                  <a:pt x="331" y="428"/>
                </a:lnTo>
                <a:lnTo>
                  <a:pt x="332" y="428"/>
                </a:lnTo>
                <a:lnTo>
                  <a:pt x="332" y="431"/>
                </a:lnTo>
                <a:lnTo>
                  <a:pt x="332" y="435"/>
                </a:lnTo>
                <a:lnTo>
                  <a:pt x="329" y="436"/>
                </a:lnTo>
                <a:lnTo>
                  <a:pt x="327" y="433"/>
                </a:lnTo>
                <a:lnTo>
                  <a:pt x="329" y="429"/>
                </a:lnTo>
                <a:close/>
                <a:moveTo>
                  <a:pt x="379" y="427"/>
                </a:moveTo>
                <a:lnTo>
                  <a:pt x="381" y="427"/>
                </a:lnTo>
                <a:lnTo>
                  <a:pt x="382" y="429"/>
                </a:lnTo>
                <a:lnTo>
                  <a:pt x="382" y="431"/>
                </a:lnTo>
                <a:lnTo>
                  <a:pt x="382" y="434"/>
                </a:lnTo>
                <a:lnTo>
                  <a:pt x="380" y="436"/>
                </a:lnTo>
                <a:lnTo>
                  <a:pt x="378" y="435"/>
                </a:lnTo>
                <a:lnTo>
                  <a:pt x="378" y="431"/>
                </a:lnTo>
                <a:lnTo>
                  <a:pt x="379" y="427"/>
                </a:lnTo>
                <a:close/>
                <a:moveTo>
                  <a:pt x="382" y="384"/>
                </a:moveTo>
                <a:lnTo>
                  <a:pt x="383" y="384"/>
                </a:lnTo>
                <a:lnTo>
                  <a:pt x="385" y="385"/>
                </a:lnTo>
                <a:lnTo>
                  <a:pt x="385" y="389"/>
                </a:lnTo>
                <a:lnTo>
                  <a:pt x="383" y="391"/>
                </a:lnTo>
                <a:lnTo>
                  <a:pt x="381" y="389"/>
                </a:lnTo>
                <a:lnTo>
                  <a:pt x="380" y="385"/>
                </a:lnTo>
                <a:lnTo>
                  <a:pt x="382" y="384"/>
                </a:lnTo>
                <a:close/>
                <a:moveTo>
                  <a:pt x="590" y="831"/>
                </a:moveTo>
                <a:lnTo>
                  <a:pt x="592" y="832"/>
                </a:lnTo>
                <a:lnTo>
                  <a:pt x="593" y="834"/>
                </a:lnTo>
                <a:lnTo>
                  <a:pt x="592" y="835"/>
                </a:lnTo>
                <a:lnTo>
                  <a:pt x="591" y="836"/>
                </a:lnTo>
                <a:lnTo>
                  <a:pt x="589" y="837"/>
                </a:lnTo>
                <a:lnTo>
                  <a:pt x="588" y="837"/>
                </a:lnTo>
                <a:lnTo>
                  <a:pt x="586" y="836"/>
                </a:lnTo>
                <a:lnTo>
                  <a:pt x="585" y="835"/>
                </a:lnTo>
                <a:lnTo>
                  <a:pt x="587" y="834"/>
                </a:lnTo>
                <a:lnTo>
                  <a:pt x="588" y="833"/>
                </a:lnTo>
                <a:lnTo>
                  <a:pt x="589" y="832"/>
                </a:lnTo>
                <a:lnTo>
                  <a:pt x="590" y="831"/>
                </a:lnTo>
                <a:close/>
                <a:moveTo>
                  <a:pt x="353" y="559"/>
                </a:moveTo>
                <a:lnTo>
                  <a:pt x="354" y="559"/>
                </a:lnTo>
                <a:lnTo>
                  <a:pt x="356" y="559"/>
                </a:lnTo>
                <a:lnTo>
                  <a:pt x="356" y="564"/>
                </a:lnTo>
                <a:lnTo>
                  <a:pt x="354" y="565"/>
                </a:lnTo>
                <a:lnTo>
                  <a:pt x="351" y="564"/>
                </a:lnTo>
                <a:lnTo>
                  <a:pt x="351" y="561"/>
                </a:lnTo>
                <a:lnTo>
                  <a:pt x="353" y="559"/>
                </a:lnTo>
                <a:close/>
                <a:moveTo>
                  <a:pt x="307" y="410"/>
                </a:moveTo>
                <a:lnTo>
                  <a:pt x="304" y="411"/>
                </a:lnTo>
                <a:lnTo>
                  <a:pt x="302" y="411"/>
                </a:lnTo>
                <a:lnTo>
                  <a:pt x="301" y="411"/>
                </a:lnTo>
                <a:lnTo>
                  <a:pt x="300" y="411"/>
                </a:lnTo>
                <a:lnTo>
                  <a:pt x="301" y="410"/>
                </a:lnTo>
                <a:lnTo>
                  <a:pt x="301" y="409"/>
                </a:lnTo>
                <a:lnTo>
                  <a:pt x="302" y="409"/>
                </a:lnTo>
                <a:lnTo>
                  <a:pt x="303" y="409"/>
                </a:lnTo>
                <a:lnTo>
                  <a:pt x="305" y="408"/>
                </a:lnTo>
                <a:lnTo>
                  <a:pt x="307" y="407"/>
                </a:lnTo>
                <a:lnTo>
                  <a:pt x="309" y="406"/>
                </a:lnTo>
                <a:lnTo>
                  <a:pt x="309" y="408"/>
                </a:lnTo>
                <a:lnTo>
                  <a:pt x="308" y="409"/>
                </a:lnTo>
                <a:lnTo>
                  <a:pt x="307" y="410"/>
                </a:lnTo>
                <a:close/>
                <a:moveTo>
                  <a:pt x="475" y="731"/>
                </a:moveTo>
                <a:lnTo>
                  <a:pt x="476" y="730"/>
                </a:lnTo>
                <a:lnTo>
                  <a:pt x="478" y="730"/>
                </a:lnTo>
                <a:lnTo>
                  <a:pt x="482" y="730"/>
                </a:lnTo>
                <a:lnTo>
                  <a:pt x="482" y="732"/>
                </a:lnTo>
                <a:lnTo>
                  <a:pt x="482" y="733"/>
                </a:lnTo>
                <a:lnTo>
                  <a:pt x="478" y="734"/>
                </a:lnTo>
                <a:lnTo>
                  <a:pt x="476" y="733"/>
                </a:lnTo>
                <a:lnTo>
                  <a:pt x="475" y="731"/>
                </a:lnTo>
                <a:close/>
                <a:moveTo>
                  <a:pt x="287" y="416"/>
                </a:moveTo>
                <a:lnTo>
                  <a:pt x="287" y="413"/>
                </a:lnTo>
                <a:lnTo>
                  <a:pt x="288" y="411"/>
                </a:lnTo>
                <a:lnTo>
                  <a:pt x="290" y="411"/>
                </a:lnTo>
                <a:lnTo>
                  <a:pt x="291" y="416"/>
                </a:lnTo>
                <a:lnTo>
                  <a:pt x="290" y="417"/>
                </a:lnTo>
                <a:lnTo>
                  <a:pt x="288" y="417"/>
                </a:lnTo>
                <a:lnTo>
                  <a:pt x="287" y="416"/>
                </a:lnTo>
                <a:close/>
                <a:moveTo>
                  <a:pt x="319" y="532"/>
                </a:moveTo>
                <a:lnTo>
                  <a:pt x="320" y="532"/>
                </a:lnTo>
                <a:lnTo>
                  <a:pt x="322" y="532"/>
                </a:lnTo>
                <a:lnTo>
                  <a:pt x="323" y="535"/>
                </a:lnTo>
                <a:lnTo>
                  <a:pt x="321" y="537"/>
                </a:lnTo>
                <a:lnTo>
                  <a:pt x="319" y="537"/>
                </a:lnTo>
                <a:lnTo>
                  <a:pt x="318" y="534"/>
                </a:lnTo>
                <a:lnTo>
                  <a:pt x="319" y="532"/>
                </a:lnTo>
                <a:close/>
                <a:moveTo>
                  <a:pt x="346" y="534"/>
                </a:moveTo>
                <a:lnTo>
                  <a:pt x="348" y="533"/>
                </a:lnTo>
                <a:lnTo>
                  <a:pt x="350" y="535"/>
                </a:lnTo>
                <a:lnTo>
                  <a:pt x="350" y="539"/>
                </a:lnTo>
                <a:lnTo>
                  <a:pt x="346" y="539"/>
                </a:lnTo>
                <a:lnTo>
                  <a:pt x="345" y="538"/>
                </a:lnTo>
                <a:lnTo>
                  <a:pt x="345" y="535"/>
                </a:lnTo>
                <a:lnTo>
                  <a:pt x="346" y="534"/>
                </a:lnTo>
                <a:close/>
                <a:moveTo>
                  <a:pt x="353" y="434"/>
                </a:moveTo>
                <a:lnTo>
                  <a:pt x="356" y="436"/>
                </a:lnTo>
                <a:lnTo>
                  <a:pt x="355" y="437"/>
                </a:lnTo>
                <a:lnTo>
                  <a:pt x="354" y="439"/>
                </a:lnTo>
                <a:lnTo>
                  <a:pt x="351" y="439"/>
                </a:lnTo>
                <a:lnTo>
                  <a:pt x="351" y="436"/>
                </a:lnTo>
                <a:lnTo>
                  <a:pt x="353" y="434"/>
                </a:lnTo>
                <a:close/>
                <a:moveTo>
                  <a:pt x="350" y="693"/>
                </a:moveTo>
                <a:lnTo>
                  <a:pt x="351" y="692"/>
                </a:lnTo>
                <a:lnTo>
                  <a:pt x="350" y="690"/>
                </a:lnTo>
                <a:lnTo>
                  <a:pt x="351" y="689"/>
                </a:lnTo>
                <a:lnTo>
                  <a:pt x="351" y="690"/>
                </a:lnTo>
                <a:lnTo>
                  <a:pt x="352" y="692"/>
                </a:lnTo>
                <a:lnTo>
                  <a:pt x="352" y="693"/>
                </a:lnTo>
                <a:lnTo>
                  <a:pt x="351" y="694"/>
                </a:lnTo>
                <a:lnTo>
                  <a:pt x="351" y="695"/>
                </a:lnTo>
                <a:lnTo>
                  <a:pt x="350" y="696"/>
                </a:lnTo>
                <a:lnTo>
                  <a:pt x="349" y="697"/>
                </a:lnTo>
                <a:lnTo>
                  <a:pt x="348" y="695"/>
                </a:lnTo>
                <a:lnTo>
                  <a:pt x="349" y="693"/>
                </a:lnTo>
                <a:lnTo>
                  <a:pt x="350" y="693"/>
                </a:lnTo>
                <a:close/>
                <a:moveTo>
                  <a:pt x="64" y="681"/>
                </a:moveTo>
                <a:lnTo>
                  <a:pt x="65" y="682"/>
                </a:lnTo>
                <a:lnTo>
                  <a:pt x="66" y="683"/>
                </a:lnTo>
                <a:lnTo>
                  <a:pt x="67" y="685"/>
                </a:lnTo>
                <a:lnTo>
                  <a:pt x="66" y="686"/>
                </a:lnTo>
                <a:lnTo>
                  <a:pt x="65" y="686"/>
                </a:lnTo>
                <a:lnTo>
                  <a:pt x="64" y="686"/>
                </a:lnTo>
                <a:lnTo>
                  <a:pt x="63" y="686"/>
                </a:lnTo>
                <a:lnTo>
                  <a:pt x="63" y="684"/>
                </a:lnTo>
                <a:lnTo>
                  <a:pt x="62" y="683"/>
                </a:lnTo>
                <a:lnTo>
                  <a:pt x="63" y="682"/>
                </a:lnTo>
                <a:lnTo>
                  <a:pt x="63" y="681"/>
                </a:lnTo>
                <a:lnTo>
                  <a:pt x="64" y="681"/>
                </a:lnTo>
                <a:close/>
                <a:moveTo>
                  <a:pt x="358" y="542"/>
                </a:moveTo>
                <a:lnTo>
                  <a:pt x="359" y="542"/>
                </a:lnTo>
                <a:lnTo>
                  <a:pt x="360" y="545"/>
                </a:lnTo>
                <a:lnTo>
                  <a:pt x="359" y="546"/>
                </a:lnTo>
                <a:lnTo>
                  <a:pt x="357" y="546"/>
                </a:lnTo>
                <a:lnTo>
                  <a:pt x="356" y="545"/>
                </a:lnTo>
                <a:lnTo>
                  <a:pt x="356" y="543"/>
                </a:lnTo>
                <a:lnTo>
                  <a:pt x="358" y="542"/>
                </a:lnTo>
                <a:close/>
                <a:moveTo>
                  <a:pt x="16" y="196"/>
                </a:moveTo>
                <a:lnTo>
                  <a:pt x="17" y="195"/>
                </a:lnTo>
                <a:lnTo>
                  <a:pt x="17" y="194"/>
                </a:lnTo>
                <a:lnTo>
                  <a:pt x="18" y="194"/>
                </a:lnTo>
                <a:lnTo>
                  <a:pt x="18" y="193"/>
                </a:lnTo>
                <a:lnTo>
                  <a:pt x="19" y="193"/>
                </a:lnTo>
                <a:lnTo>
                  <a:pt x="20" y="193"/>
                </a:lnTo>
                <a:lnTo>
                  <a:pt x="21" y="193"/>
                </a:lnTo>
                <a:lnTo>
                  <a:pt x="21" y="194"/>
                </a:lnTo>
                <a:lnTo>
                  <a:pt x="21" y="195"/>
                </a:lnTo>
                <a:lnTo>
                  <a:pt x="20" y="195"/>
                </a:lnTo>
                <a:lnTo>
                  <a:pt x="20" y="196"/>
                </a:lnTo>
                <a:lnTo>
                  <a:pt x="19" y="196"/>
                </a:lnTo>
                <a:lnTo>
                  <a:pt x="19" y="197"/>
                </a:lnTo>
                <a:lnTo>
                  <a:pt x="19" y="198"/>
                </a:lnTo>
                <a:lnTo>
                  <a:pt x="19" y="199"/>
                </a:lnTo>
                <a:lnTo>
                  <a:pt x="16" y="196"/>
                </a:lnTo>
                <a:close/>
                <a:moveTo>
                  <a:pt x="66" y="666"/>
                </a:moveTo>
                <a:lnTo>
                  <a:pt x="66" y="664"/>
                </a:lnTo>
                <a:lnTo>
                  <a:pt x="68" y="664"/>
                </a:lnTo>
                <a:lnTo>
                  <a:pt x="69" y="665"/>
                </a:lnTo>
                <a:lnTo>
                  <a:pt x="69" y="666"/>
                </a:lnTo>
                <a:lnTo>
                  <a:pt x="69" y="668"/>
                </a:lnTo>
                <a:lnTo>
                  <a:pt x="69" y="669"/>
                </a:lnTo>
                <a:lnTo>
                  <a:pt x="68" y="669"/>
                </a:lnTo>
                <a:lnTo>
                  <a:pt x="67" y="668"/>
                </a:lnTo>
                <a:lnTo>
                  <a:pt x="66" y="666"/>
                </a:lnTo>
                <a:close/>
                <a:moveTo>
                  <a:pt x="435" y="672"/>
                </a:moveTo>
                <a:lnTo>
                  <a:pt x="438" y="671"/>
                </a:lnTo>
                <a:lnTo>
                  <a:pt x="438" y="672"/>
                </a:lnTo>
                <a:lnTo>
                  <a:pt x="438" y="673"/>
                </a:lnTo>
                <a:lnTo>
                  <a:pt x="436" y="675"/>
                </a:lnTo>
                <a:lnTo>
                  <a:pt x="434" y="675"/>
                </a:lnTo>
                <a:lnTo>
                  <a:pt x="433" y="674"/>
                </a:lnTo>
                <a:lnTo>
                  <a:pt x="434" y="673"/>
                </a:lnTo>
                <a:lnTo>
                  <a:pt x="435" y="672"/>
                </a:lnTo>
                <a:close/>
                <a:moveTo>
                  <a:pt x="367" y="704"/>
                </a:moveTo>
                <a:lnTo>
                  <a:pt x="369" y="703"/>
                </a:lnTo>
                <a:lnTo>
                  <a:pt x="370" y="702"/>
                </a:lnTo>
                <a:lnTo>
                  <a:pt x="371" y="703"/>
                </a:lnTo>
                <a:lnTo>
                  <a:pt x="370" y="704"/>
                </a:lnTo>
                <a:lnTo>
                  <a:pt x="370" y="705"/>
                </a:lnTo>
                <a:lnTo>
                  <a:pt x="369" y="705"/>
                </a:lnTo>
                <a:lnTo>
                  <a:pt x="367" y="706"/>
                </a:lnTo>
                <a:lnTo>
                  <a:pt x="366" y="707"/>
                </a:lnTo>
                <a:lnTo>
                  <a:pt x="365" y="708"/>
                </a:lnTo>
                <a:lnTo>
                  <a:pt x="364" y="707"/>
                </a:lnTo>
                <a:lnTo>
                  <a:pt x="365" y="705"/>
                </a:lnTo>
                <a:lnTo>
                  <a:pt x="366" y="705"/>
                </a:lnTo>
                <a:lnTo>
                  <a:pt x="367" y="704"/>
                </a:lnTo>
                <a:close/>
                <a:moveTo>
                  <a:pt x="381" y="708"/>
                </a:moveTo>
                <a:lnTo>
                  <a:pt x="381" y="707"/>
                </a:lnTo>
                <a:lnTo>
                  <a:pt x="382" y="707"/>
                </a:lnTo>
                <a:lnTo>
                  <a:pt x="382" y="709"/>
                </a:lnTo>
                <a:lnTo>
                  <a:pt x="382" y="711"/>
                </a:lnTo>
                <a:lnTo>
                  <a:pt x="382" y="712"/>
                </a:lnTo>
                <a:lnTo>
                  <a:pt x="381" y="713"/>
                </a:lnTo>
                <a:lnTo>
                  <a:pt x="380" y="714"/>
                </a:lnTo>
                <a:lnTo>
                  <a:pt x="380" y="713"/>
                </a:lnTo>
                <a:lnTo>
                  <a:pt x="380" y="712"/>
                </a:lnTo>
                <a:lnTo>
                  <a:pt x="381" y="708"/>
                </a:lnTo>
                <a:close/>
                <a:moveTo>
                  <a:pt x="339" y="524"/>
                </a:moveTo>
                <a:lnTo>
                  <a:pt x="341" y="525"/>
                </a:lnTo>
                <a:lnTo>
                  <a:pt x="341" y="527"/>
                </a:lnTo>
                <a:lnTo>
                  <a:pt x="339" y="529"/>
                </a:lnTo>
                <a:lnTo>
                  <a:pt x="338" y="528"/>
                </a:lnTo>
                <a:lnTo>
                  <a:pt x="338" y="525"/>
                </a:lnTo>
                <a:lnTo>
                  <a:pt x="339" y="524"/>
                </a:lnTo>
                <a:close/>
                <a:moveTo>
                  <a:pt x="306" y="432"/>
                </a:moveTo>
                <a:lnTo>
                  <a:pt x="306" y="430"/>
                </a:lnTo>
                <a:lnTo>
                  <a:pt x="306" y="428"/>
                </a:lnTo>
                <a:lnTo>
                  <a:pt x="307" y="427"/>
                </a:lnTo>
                <a:lnTo>
                  <a:pt x="308" y="426"/>
                </a:lnTo>
                <a:lnTo>
                  <a:pt x="308" y="428"/>
                </a:lnTo>
                <a:lnTo>
                  <a:pt x="308" y="429"/>
                </a:lnTo>
                <a:lnTo>
                  <a:pt x="307" y="431"/>
                </a:lnTo>
                <a:lnTo>
                  <a:pt x="306" y="432"/>
                </a:lnTo>
                <a:close/>
                <a:moveTo>
                  <a:pt x="193" y="652"/>
                </a:moveTo>
                <a:lnTo>
                  <a:pt x="192" y="650"/>
                </a:lnTo>
                <a:lnTo>
                  <a:pt x="193" y="649"/>
                </a:lnTo>
                <a:lnTo>
                  <a:pt x="194" y="649"/>
                </a:lnTo>
                <a:lnTo>
                  <a:pt x="196" y="650"/>
                </a:lnTo>
                <a:lnTo>
                  <a:pt x="196" y="651"/>
                </a:lnTo>
                <a:lnTo>
                  <a:pt x="195" y="652"/>
                </a:lnTo>
                <a:lnTo>
                  <a:pt x="194" y="652"/>
                </a:lnTo>
                <a:lnTo>
                  <a:pt x="193" y="652"/>
                </a:lnTo>
                <a:close/>
                <a:moveTo>
                  <a:pt x="29" y="321"/>
                </a:moveTo>
                <a:lnTo>
                  <a:pt x="28" y="321"/>
                </a:lnTo>
                <a:lnTo>
                  <a:pt x="27" y="321"/>
                </a:lnTo>
                <a:lnTo>
                  <a:pt x="28" y="321"/>
                </a:lnTo>
                <a:lnTo>
                  <a:pt x="29" y="321"/>
                </a:lnTo>
                <a:lnTo>
                  <a:pt x="29" y="320"/>
                </a:lnTo>
                <a:lnTo>
                  <a:pt x="28" y="320"/>
                </a:lnTo>
                <a:lnTo>
                  <a:pt x="28" y="319"/>
                </a:lnTo>
                <a:lnTo>
                  <a:pt x="29" y="319"/>
                </a:lnTo>
                <a:lnTo>
                  <a:pt x="30" y="319"/>
                </a:lnTo>
                <a:lnTo>
                  <a:pt x="29" y="319"/>
                </a:lnTo>
                <a:lnTo>
                  <a:pt x="29" y="318"/>
                </a:lnTo>
                <a:lnTo>
                  <a:pt x="29" y="319"/>
                </a:lnTo>
                <a:lnTo>
                  <a:pt x="30" y="319"/>
                </a:lnTo>
                <a:lnTo>
                  <a:pt x="30" y="318"/>
                </a:lnTo>
                <a:lnTo>
                  <a:pt x="29" y="318"/>
                </a:lnTo>
                <a:lnTo>
                  <a:pt x="29" y="317"/>
                </a:lnTo>
                <a:lnTo>
                  <a:pt x="30" y="317"/>
                </a:lnTo>
                <a:lnTo>
                  <a:pt x="30" y="318"/>
                </a:lnTo>
                <a:lnTo>
                  <a:pt x="30" y="319"/>
                </a:lnTo>
                <a:lnTo>
                  <a:pt x="31" y="319"/>
                </a:lnTo>
                <a:lnTo>
                  <a:pt x="31" y="320"/>
                </a:lnTo>
                <a:lnTo>
                  <a:pt x="31" y="321"/>
                </a:lnTo>
                <a:lnTo>
                  <a:pt x="30" y="321"/>
                </a:lnTo>
                <a:lnTo>
                  <a:pt x="29" y="321"/>
                </a:lnTo>
                <a:close/>
                <a:moveTo>
                  <a:pt x="539" y="859"/>
                </a:moveTo>
                <a:lnTo>
                  <a:pt x="538" y="859"/>
                </a:lnTo>
                <a:lnTo>
                  <a:pt x="539" y="856"/>
                </a:lnTo>
                <a:lnTo>
                  <a:pt x="540" y="858"/>
                </a:lnTo>
                <a:lnTo>
                  <a:pt x="539" y="859"/>
                </a:lnTo>
                <a:close/>
                <a:moveTo>
                  <a:pt x="420" y="683"/>
                </a:moveTo>
                <a:lnTo>
                  <a:pt x="421" y="684"/>
                </a:lnTo>
                <a:lnTo>
                  <a:pt x="421" y="685"/>
                </a:lnTo>
                <a:lnTo>
                  <a:pt x="420" y="686"/>
                </a:lnTo>
                <a:lnTo>
                  <a:pt x="419" y="685"/>
                </a:lnTo>
                <a:lnTo>
                  <a:pt x="420" y="683"/>
                </a:lnTo>
                <a:close/>
                <a:moveTo>
                  <a:pt x="570" y="854"/>
                </a:moveTo>
                <a:lnTo>
                  <a:pt x="568" y="853"/>
                </a:lnTo>
                <a:lnTo>
                  <a:pt x="569" y="852"/>
                </a:lnTo>
                <a:lnTo>
                  <a:pt x="570" y="853"/>
                </a:lnTo>
                <a:lnTo>
                  <a:pt x="570" y="854"/>
                </a:lnTo>
                <a:close/>
                <a:moveTo>
                  <a:pt x="541" y="859"/>
                </a:moveTo>
                <a:lnTo>
                  <a:pt x="542" y="858"/>
                </a:lnTo>
                <a:lnTo>
                  <a:pt x="543" y="857"/>
                </a:lnTo>
                <a:lnTo>
                  <a:pt x="544" y="858"/>
                </a:lnTo>
                <a:lnTo>
                  <a:pt x="543" y="859"/>
                </a:lnTo>
                <a:lnTo>
                  <a:pt x="541" y="859"/>
                </a:lnTo>
                <a:close/>
                <a:moveTo>
                  <a:pt x="31" y="308"/>
                </a:moveTo>
                <a:lnTo>
                  <a:pt x="31" y="309"/>
                </a:lnTo>
                <a:lnTo>
                  <a:pt x="30" y="309"/>
                </a:lnTo>
                <a:lnTo>
                  <a:pt x="29" y="309"/>
                </a:lnTo>
                <a:lnTo>
                  <a:pt x="29" y="308"/>
                </a:lnTo>
                <a:lnTo>
                  <a:pt x="30" y="308"/>
                </a:lnTo>
                <a:lnTo>
                  <a:pt x="31" y="308"/>
                </a:lnTo>
                <a:close/>
              </a:path>
            </a:pathLst>
          </a:custGeom>
          <a:solidFill>
            <a:srgbClr val="E9FFB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36" name="Freeform 305"/>
          <p:cNvSpPr>
            <a:spLocks/>
          </p:cNvSpPr>
          <p:nvPr/>
        </p:nvSpPr>
        <p:spPr bwMode="auto">
          <a:xfrm>
            <a:off x="1580524" y="5706023"/>
            <a:ext cx="64501" cy="348298"/>
          </a:xfrm>
          <a:custGeom>
            <a:avLst/>
            <a:gdLst>
              <a:gd name="T0" fmla="*/ 3 w 65"/>
              <a:gd name="T1" fmla="*/ 206 h 369"/>
              <a:gd name="T2" fmla="*/ 3 w 65"/>
              <a:gd name="T3" fmla="*/ 203 h 369"/>
              <a:gd name="T4" fmla="*/ 3 w 65"/>
              <a:gd name="T5" fmla="*/ 194 h 369"/>
              <a:gd name="T6" fmla="*/ 7 w 65"/>
              <a:gd name="T7" fmla="*/ 184 h 369"/>
              <a:gd name="T8" fmla="*/ 10 w 65"/>
              <a:gd name="T9" fmla="*/ 172 h 369"/>
              <a:gd name="T10" fmla="*/ 4 w 65"/>
              <a:gd name="T11" fmla="*/ 162 h 369"/>
              <a:gd name="T12" fmla="*/ 3 w 65"/>
              <a:gd name="T13" fmla="*/ 148 h 369"/>
              <a:gd name="T14" fmla="*/ 2 w 65"/>
              <a:gd name="T15" fmla="*/ 137 h 369"/>
              <a:gd name="T16" fmla="*/ 2 w 65"/>
              <a:gd name="T17" fmla="*/ 126 h 369"/>
              <a:gd name="T18" fmla="*/ 3 w 65"/>
              <a:gd name="T19" fmla="*/ 111 h 369"/>
              <a:gd name="T20" fmla="*/ 0 w 65"/>
              <a:gd name="T21" fmla="*/ 98 h 369"/>
              <a:gd name="T22" fmla="*/ 1 w 65"/>
              <a:gd name="T23" fmla="*/ 83 h 369"/>
              <a:gd name="T24" fmla="*/ 3 w 65"/>
              <a:gd name="T25" fmla="*/ 70 h 369"/>
              <a:gd name="T26" fmla="*/ 3 w 65"/>
              <a:gd name="T27" fmla="*/ 57 h 369"/>
              <a:gd name="T28" fmla="*/ 4 w 65"/>
              <a:gd name="T29" fmla="*/ 43 h 369"/>
              <a:gd name="T30" fmla="*/ 7 w 65"/>
              <a:gd name="T31" fmla="*/ 31 h 369"/>
              <a:gd name="T32" fmla="*/ 9 w 65"/>
              <a:gd name="T33" fmla="*/ 19 h 369"/>
              <a:gd name="T34" fmla="*/ 14 w 65"/>
              <a:gd name="T35" fmla="*/ 6 h 369"/>
              <a:gd name="T36" fmla="*/ 23 w 65"/>
              <a:gd name="T37" fmla="*/ 0 h 369"/>
              <a:gd name="T38" fmla="*/ 31 w 65"/>
              <a:gd name="T39" fmla="*/ 8 h 369"/>
              <a:gd name="T40" fmla="*/ 30 w 65"/>
              <a:gd name="T41" fmla="*/ 19 h 369"/>
              <a:gd name="T42" fmla="*/ 34 w 65"/>
              <a:gd name="T43" fmla="*/ 30 h 369"/>
              <a:gd name="T44" fmla="*/ 41 w 65"/>
              <a:gd name="T45" fmla="*/ 37 h 369"/>
              <a:gd name="T46" fmla="*/ 43 w 65"/>
              <a:gd name="T47" fmla="*/ 44 h 369"/>
              <a:gd name="T48" fmla="*/ 47 w 65"/>
              <a:gd name="T49" fmla="*/ 56 h 369"/>
              <a:gd name="T50" fmla="*/ 47 w 65"/>
              <a:gd name="T51" fmla="*/ 65 h 369"/>
              <a:gd name="T52" fmla="*/ 47 w 65"/>
              <a:gd name="T53" fmla="*/ 76 h 369"/>
              <a:gd name="T54" fmla="*/ 50 w 65"/>
              <a:gd name="T55" fmla="*/ 88 h 369"/>
              <a:gd name="T56" fmla="*/ 53 w 65"/>
              <a:gd name="T57" fmla="*/ 97 h 369"/>
              <a:gd name="T58" fmla="*/ 57 w 65"/>
              <a:gd name="T59" fmla="*/ 108 h 369"/>
              <a:gd name="T60" fmla="*/ 60 w 65"/>
              <a:gd name="T61" fmla="*/ 118 h 369"/>
              <a:gd name="T62" fmla="*/ 61 w 65"/>
              <a:gd name="T63" fmla="*/ 131 h 369"/>
              <a:gd name="T64" fmla="*/ 64 w 65"/>
              <a:gd name="T65" fmla="*/ 145 h 369"/>
              <a:gd name="T66" fmla="*/ 63 w 65"/>
              <a:gd name="T67" fmla="*/ 155 h 369"/>
              <a:gd name="T68" fmla="*/ 59 w 65"/>
              <a:gd name="T69" fmla="*/ 161 h 369"/>
              <a:gd name="T70" fmla="*/ 59 w 65"/>
              <a:gd name="T71" fmla="*/ 166 h 369"/>
              <a:gd name="T72" fmla="*/ 58 w 65"/>
              <a:gd name="T73" fmla="*/ 176 h 369"/>
              <a:gd name="T74" fmla="*/ 52 w 65"/>
              <a:gd name="T75" fmla="*/ 182 h 369"/>
              <a:gd name="T76" fmla="*/ 50 w 65"/>
              <a:gd name="T77" fmla="*/ 189 h 369"/>
              <a:gd name="T78" fmla="*/ 54 w 65"/>
              <a:gd name="T79" fmla="*/ 195 h 369"/>
              <a:gd name="T80" fmla="*/ 51 w 65"/>
              <a:gd name="T81" fmla="*/ 205 h 369"/>
              <a:gd name="T82" fmla="*/ 47 w 65"/>
              <a:gd name="T83" fmla="*/ 213 h 369"/>
              <a:gd name="T84" fmla="*/ 44 w 65"/>
              <a:gd name="T85" fmla="*/ 223 h 369"/>
              <a:gd name="T86" fmla="*/ 42 w 65"/>
              <a:gd name="T87" fmla="*/ 232 h 369"/>
              <a:gd name="T88" fmla="*/ 44 w 65"/>
              <a:gd name="T89" fmla="*/ 240 h 369"/>
              <a:gd name="T90" fmla="*/ 43 w 65"/>
              <a:gd name="T91" fmla="*/ 247 h 369"/>
              <a:gd name="T92" fmla="*/ 48 w 65"/>
              <a:gd name="T93" fmla="*/ 256 h 369"/>
              <a:gd name="T94" fmla="*/ 47 w 65"/>
              <a:gd name="T95" fmla="*/ 268 h 369"/>
              <a:gd name="T96" fmla="*/ 48 w 65"/>
              <a:gd name="T97" fmla="*/ 280 h 369"/>
              <a:gd name="T98" fmla="*/ 47 w 65"/>
              <a:gd name="T99" fmla="*/ 290 h 369"/>
              <a:gd name="T100" fmla="*/ 43 w 65"/>
              <a:gd name="T101" fmla="*/ 300 h 369"/>
              <a:gd name="T102" fmla="*/ 41 w 65"/>
              <a:gd name="T103" fmla="*/ 307 h 369"/>
              <a:gd name="T104" fmla="*/ 39 w 65"/>
              <a:gd name="T105" fmla="*/ 313 h 369"/>
              <a:gd name="T106" fmla="*/ 33 w 65"/>
              <a:gd name="T107" fmla="*/ 318 h 369"/>
              <a:gd name="T108" fmla="*/ 30 w 65"/>
              <a:gd name="T109" fmla="*/ 326 h 369"/>
              <a:gd name="T110" fmla="*/ 27 w 65"/>
              <a:gd name="T111" fmla="*/ 332 h 369"/>
              <a:gd name="T112" fmla="*/ 23 w 65"/>
              <a:gd name="T113" fmla="*/ 336 h 369"/>
              <a:gd name="T114" fmla="*/ 28 w 65"/>
              <a:gd name="T115" fmla="*/ 345 h 369"/>
              <a:gd name="T116" fmla="*/ 33 w 65"/>
              <a:gd name="T117" fmla="*/ 358 h 369"/>
              <a:gd name="T118" fmla="*/ 26 w 65"/>
              <a:gd name="T119" fmla="*/ 367 h 36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65"/>
              <a:gd name="T181" fmla="*/ 0 h 369"/>
              <a:gd name="T182" fmla="*/ 65 w 65"/>
              <a:gd name="T183" fmla="*/ 369 h 36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65" h="369">
                <a:moveTo>
                  <a:pt x="0" y="208"/>
                </a:moveTo>
                <a:lnTo>
                  <a:pt x="0" y="207"/>
                </a:lnTo>
                <a:lnTo>
                  <a:pt x="1" y="207"/>
                </a:lnTo>
                <a:lnTo>
                  <a:pt x="2" y="207"/>
                </a:lnTo>
                <a:lnTo>
                  <a:pt x="2" y="208"/>
                </a:lnTo>
                <a:lnTo>
                  <a:pt x="3" y="208"/>
                </a:lnTo>
                <a:lnTo>
                  <a:pt x="3" y="207"/>
                </a:lnTo>
                <a:lnTo>
                  <a:pt x="2" y="207"/>
                </a:lnTo>
                <a:lnTo>
                  <a:pt x="1" y="207"/>
                </a:lnTo>
                <a:lnTo>
                  <a:pt x="1" y="206"/>
                </a:lnTo>
                <a:lnTo>
                  <a:pt x="1" y="205"/>
                </a:lnTo>
                <a:lnTo>
                  <a:pt x="2" y="205"/>
                </a:lnTo>
                <a:lnTo>
                  <a:pt x="2" y="204"/>
                </a:lnTo>
                <a:lnTo>
                  <a:pt x="2" y="205"/>
                </a:lnTo>
                <a:lnTo>
                  <a:pt x="2" y="206"/>
                </a:lnTo>
                <a:lnTo>
                  <a:pt x="2" y="207"/>
                </a:lnTo>
                <a:lnTo>
                  <a:pt x="3" y="206"/>
                </a:lnTo>
                <a:lnTo>
                  <a:pt x="2" y="206"/>
                </a:lnTo>
                <a:lnTo>
                  <a:pt x="3" y="206"/>
                </a:lnTo>
                <a:lnTo>
                  <a:pt x="3" y="207"/>
                </a:lnTo>
                <a:lnTo>
                  <a:pt x="3" y="206"/>
                </a:lnTo>
                <a:lnTo>
                  <a:pt x="3" y="207"/>
                </a:lnTo>
                <a:lnTo>
                  <a:pt x="3" y="206"/>
                </a:lnTo>
                <a:lnTo>
                  <a:pt x="3" y="205"/>
                </a:lnTo>
                <a:lnTo>
                  <a:pt x="3" y="204"/>
                </a:lnTo>
                <a:lnTo>
                  <a:pt x="3" y="203"/>
                </a:lnTo>
                <a:lnTo>
                  <a:pt x="3" y="202"/>
                </a:lnTo>
                <a:lnTo>
                  <a:pt x="3" y="201"/>
                </a:lnTo>
                <a:lnTo>
                  <a:pt x="3" y="200"/>
                </a:lnTo>
                <a:lnTo>
                  <a:pt x="3" y="199"/>
                </a:lnTo>
                <a:lnTo>
                  <a:pt x="3" y="198"/>
                </a:lnTo>
                <a:lnTo>
                  <a:pt x="2" y="198"/>
                </a:lnTo>
                <a:lnTo>
                  <a:pt x="1" y="198"/>
                </a:lnTo>
                <a:lnTo>
                  <a:pt x="1" y="197"/>
                </a:lnTo>
                <a:lnTo>
                  <a:pt x="2" y="197"/>
                </a:lnTo>
                <a:lnTo>
                  <a:pt x="2" y="196"/>
                </a:lnTo>
                <a:lnTo>
                  <a:pt x="2" y="195"/>
                </a:lnTo>
                <a:lnTo>
                  <a:pt x="2" y="194"/>
                </a:lnTo>
                <a:lnTo>
                  <a:pt x="3" y="194"/>
                </a:lnTo>
                <a:lnTo>
                  <a:pt x="3" y="193"/>
                </a:lnTo>
                <a:lnTo>
                  <a:pt x="3" y="192"/>
                </a:lnTo>
                <a:lnTo>
                  <a:pt x="4" y="192"/>
                </a:lnTo>
                <a:lnTo>
                  <a:pt x="4" y="191"/>
                </a:lnTo>
                <a:lnTo>
                  <a:pt x="4" y="190"/>
                </a:lnTo>
                <a:lnTo>
                  <a:pt x="5" y="190"/>
                </a:lnTo>
                <a:lnTo>
                  <a:pt x="5" y="189"/>
                </a:lnTo>
                <a:lnTo>
                  <a:pt x="5" y="188"/>
                </a:lnTo>
                <a:lnTo>
                  <a:pt x="5" y="187"/>
                </a:lnTo>
                <a:lnTo>
                  <a:pt x="5" y="186"/>
                </a:lnTo>
                <a:lnTo>
                  <a:pt x="5" y="185"/>
                </a:lnTo>
                <a:lnTo>
                  <a:pt x="6" y="185"/>
                </a:lnTo>
                <a:lnTo>
                  <a:pt x="6" y="184"/>
                </a:lnTo>
                <a:lnTo>
                  <a:pt x="7" y="184"/>
                </a:lnTo>
                <a:lnTo>
                  <a:pt x="7" y="183"/>
                </a:lnTo>
                <a:lnTo>
                  <a:pt x="8" y="183"/>
                </a:lnTo>
                <a:lnTo>
                  <a:pt x="8" y="182"/>
                </a:lnTo>
                <a:lnTo>
                  <a:pt x="8" y="181"/>
                </a:lnTo>
                <a:lnTo>
                  <a:pt x="9" y="181"/>
                </a:lnTo>
                <a:lnTo>
                  <a:pt x="9" y="180"/>
                </a:lnTo>
                <a:lnTo>
                  <a:pt x="9" y="179"/>
                </a:lnTo>
                <a:lnTo>
                  <a:pt x="10" y="179"/>
                </a:lnTo>
                <a:lnTo>
                  <a:pt x="10" y="178"/>
                </a:lnTo>
                <a:lnTo>
                  <a:pt x="10" y="177"/>
                </a:lnTo>
                <a:lnTo>
                  <a:pt x="10" y="176"/>
                </a:lnTo>
                <a:lnTo>
                  <a:pt x="10" y="175"/>
                </a:lnTo>
                <a:lnTo>
                  <a:pt x="10" y="174"/>
                </a:lnTo>
                <a:lnTo>
                  <a:pt x="10" y="173"/>
                </a:lnTo>
                <a:lnTo>
                  <a:pt x="10" y="172"/>
                </a:lnTo>
                <a:lnTo>
                  <a:pt x="10" y="171"/>
                </a:lnTo>
                <a:lnTo>
                  <a:pt x="10" y="170"/>
                </a:lnTo>
                <a:lnTo>
                  <a:pt x="10" y="169"/>
                </a:lnTo>
                <a:lnTo>
                  <a:pt x="9" y="169"/>
                </a:lnTo>
                <a:lnTo>
                  <a:pt x="8" y="168"/>
                </a:lnTo>
                <a:lnTo>
                  <a:pt x="7" y="168"/>
                </a:lnTo>
                <a:lnTo>
                  <a:pt x="7" y="167"/>
                </a:lnTo>
                <a:lnTo>
                  <a:pt x="7" y="166"/>
                </a:lnTo>
                <a:lnTo>
                  <a:pt x="6" y="166"/>
                </a:lnTo>
                <a:lnTo>
                  <a:pt x="6" y="165"/>
                </a:lnTo>
                <a:lnTo>
                  <a:pt x="5" y="165"/>
                </a:lnTo>
                <a:lnTo>
                  <a:pt x="5" y="164"/>
                </a:lnTo>
                <a:lnTo>
                  <a:pt x="4" y="164"/>
                </a:lnTo>
                <a:lnTo>
                  <a:pt x="4" y="163"/>
                </a:lnTo>
                <a:lnTo>
                  <a:pt x="4" y="162"/>
                </a:lnTo>
                <a:lnTo>
                  <a:pt x="4" y="161"/>
                </a:lnTo>
                <a:lnTo>
                  <a:pt x="3" y="161"/>
                </a:lnTo>
                <a:lnTo>
                  <a:pt x="3" y="160"/>
                </a:lnTo>
                <a:lnTo>
                  <a:pt x="3" y="159"/>
                </a:lnTo>
                <a:lnTo>
                  <a:pt x="3" y="158"/>
                </a:lnTo>
                <a:lnTo>
                  <a:pt x="3" y="157"/>
                </a:lnTo>
                <a:lnTo>
                  <a:pt x="3" y="156"/>
                </a:lnTo>
                <a:lnTo>
                  <a:pt x="3" y="155"/>
                </a:lnTo>
                <a:lnTo>
                  <a:pt x="3" y="154"/>
                </a:lnTo>
                <a:lnTo>
                  <a:pt x="3" y="153"/>
                </a:lnTo>
                <a:lnTo>
                  <a:pt x="3" y="152"/>
                </a:lnTo>
                <a:lnTo>
                  <a:pt x="3" y="151"/>
                </a:lnTo>
                <a:lnTo>
                  <a:pt x="3" y="150"/>
                </a:lnTo>
                <a:lnTo>
                  <a:pt x="3" y="149"/>
                </a:lnTo>
                <a:lnTo>
                  <a:pt x="3" y="148"/>
                </a:lnTo>
                <a:lnTo>
                  <a:pt x="3" y="147"/>
                </a:lnTo>
                <a:lnTo>
                  <a:pt x="2" y="147"/>
                </a:lnTo>
                <a:lnTo>
                  <a:pt x="2" y="146"/>
                </a:lnTo>
                <a:lnTo>
                  <a:pt x="2" y="145"/>
                </a:lnTo>
                <a:lnTo>
                  <a:pt x="2" y="144"/>
                </a:lnTo>
                <a:lnTo>
                  <a:pt x="2" y="143"/>
                </a:lnTo>
                <a:lnTo>
                  <a:pt x="1" y="143"/>
                </a:lnTo>
                <a:lnTo>
                  <a:pt x="1" y="142"/>
                </a:lnTo>
                <a:lnTo>
                  <a:pt x="1" y="141"/>
                </a:lnTo>
                <a:lnTo>
                  <a:pt x="2" y="141"/>
                </a:lnTo>
                <a:lnTo>
                  <a:pt x="2" y="140"/>
                </a:lnTo>
                <a:lnTo>
                  <a:pt x="2" y="139"/>
                </a:lnTo>
                <a:lnTo>
                  <a:pt x="2" y="138"/>
                </a:lnTo>
                <a:lnTo>
                  <a:pt x="2" y="137"/>
                </a:lnTo>
                <a:lnTo>
                  <a:pt x="2" y="136"/>
                </a:lnTo>
                <a:lnTo>
                  <a:pt x="2" y="135"/>
                </a:lnTo>
                <a:lnTo>
                  <a:pt x="2" y="134"/>
                </a:lnTo>
                <a:lnTo>
                  <a:pt x="3" y="134"/>
                </a:lnTo>
                <a:lnTo>
                  <a:pt x="3" y="133"/>
                </a:lnTo>
                <a:lnTo>
                  <a:pt x="3" y="132"/>
                </a:lnTo>
                <a:lnTo>
                  <a:pt x="3" y="131"/>
                </a:lnTo>
                <a:lnTo>
                  <a:pt x="3" y="130"/>
                </a:lnTo>
                <a:lnTo>
                  <a:pt x="3" y="129"/>
                </a:lnTo>
                <a:lnTo>
                  <a:pt x="3" y="128"/>
                </a:lnTo>
                <a:lnTo>
                  <a:pt x="3" y="127"/>
                </a:lnTo>
                <a:lnTo>
                  <a:pt x="3" y="126"/>
                </a:lnTo>
                <a:lnTo>
                  <a:pt x="2" y="126"/>
                </a:lnTo>
                <a:lnTo>
                  <a:pt x="2" y="125"/>
                </a:lnTo>
                <a:lnTo>
                  <a:pt x="2" y="124"/>
                </a:lnTo>
                <a:lnTo>
                  <a:pt x="2" y="123"/>
                </a:lnTo>
                <a:lnTo>
                  <a:pt x="2" y="122"/>
                </a:lnTo>
                <a:lnTo>
                  <a:pt x="2" y="121"/>
                </a:lnTo>
                <a:lnTo>
                  <a:pt x="2" y="120"/>
                </a:lnTo>
                <a:lnTo>
                  <a:pt x="2" y="119"/>
                </a:lnTo>
                <a:lnTo>
                  <a:pt x="2" y="118"/>
                </a:lnTo>
                <a:lnTo>
                  <a:pt x="2" y="117"/>
                </a:lnTo>
                <a:lnTo>
                  <a:pt x="2" y="116"/>
                </a:lnTo>
                <a:lnTo>
                  <a:pt x="3" y="115"/>
                </a:lnTo>
                <a:lnTo>
                  <a:pt x="3" y="114"/>
                </a:lnTo>
                <a:lnTo>
                  <a:pt x="3" y="113"/>
                </a:lnTo>
                <a:lnTo>
                  <a:pt x="3" y="112"/>
                </a:lnTo>
                <a:lnTo>
                  <a:pt x="3" y="111"/>
                </a:lnTo>
                <a:lnTo>
                  <a:pt x="3" y="110"/>
                </a:lnTo>
                <a:lnTo>
                  <a:pt x="2" y="110"/>
                </a:lnTo>
                <a:lnTo>
                  <a:pt x="2" y="109"/>
                </a:lnTo>
                <a:lnTo>
                  <a:pt x="2" y="108"/>
                </a:lnTo>
                <a:lnTo>
                  <a:pt x="1" y="108"/>
                </a:lnTo>
                <a:lnTo>
                  <a:pt x="1" y="107"/>
                </a:lnTo>
                <a:lnTo>
                  <a:pt x="1" y="106"/>
                </a:lnTo>
                <a:lnTo>
                  <a:pt x="1" y="105"/>
                </a:lnTo>
                <a:lnTo>
                  <a:pt x="0" y="104"/>
                </a:lnTo>
                <a:lnTo>
                  <a:pt x="0" y="103"/>
                </a:lnTo>
                <a:lnTo>
                  <a:pt x="0" y="102"/>
                </a:lnTo>
                <a:lnTo>
                  <a:pt x="0" y="101"/>
                </a:lnTo>
                <a:lnTo>
                  <a:pt x="0" y="100"/>
                </a:lnTo>
                <a:lnTo>
                  <a:pt x="0" y="99"/>
                </a:lnTo>
                <a:lnTo>
                  <a:pt x="0" y="98"/>
                </a:lnTo>
                <a:lnTo>
                  <a:pt x="0" y="97"/>
                </a:lnTo>
                <a:lnTo>
                  <a:pt x="0" y="96"/>
                </a:lnTo>
                <a:lnTo>
                  <a:pt x="1" y="96"/>
                </a:lnTo>
                <a:lnTo>
                  <a:pt x="1" y="95"/>
                </a:lnTo>
                <a:lnTo>
                  <a:pt x="1" y="94"/>
                </a:lnTo>
                <a:lnTo>
                  <a:pt x="1" y="93"/>
                </a:lnTo>
                <a:lnTo>
                  <a:pt x="1" y="92"/>
                </a:lnTo>
                <a:lnTo>
                  <a:pt x="1" y="91"/>
                </a:lnTo>
                <a:lnTo>
                  <a:pt x="1" y="90"/>
                </a:lnTo>
                <a:lnTo>
                  <a:pt x="1" y="89"/>
                </a:lnTo>
                <a:lnTo>
                  <a:pt x="1" y="88"/>
                </a:lnTo>
                <a:lnTo>
                  <a:pt x="1" y="87"/>
                </a:lnTo>
                <a:lnTo>
                  <a:pt x="1" y="86"/>
                </a:lnTo>
                <a:lnTo>
                  <a:pt x="1" y="85"/>
                </a:lnTo>
                <a:lnTo>
                  <a:pt x="1" y="84"/>
                </a:lnTo>
                <a:lnTo>
                  <a:pt x="1" y="83"/>
                </a:lnTo>
                <a:lnTo>
                  <a:pt x="1" y="82"/>
                </a:lnTo>
                <a:lnTo>
                  <a:pt x="1" y="81"/>
                </a:lnTo>
                <a:lnTo>
                  <a:pt x="1" y="80"/>
                </a:lnTo>
                <a:lnTo>
                  <a:pt x="1" y="79"/>
                </a:lnTo>
                <a:lnTo>
                  <a:pt x="2" y="79"/>
                </a:lnTo>
                <a:lnTo>
                  <a:pt x="2" y="78"/>
                </a:lnTo>
                <a:lnTo>
                  <a:pt x="2" y="77"/>
                </a:lnTo>
                <a:lnTo>
                  <a:pt x="2" y="76"/>
                </a:lnTo>
                <a:lnTo>
                  <a:pt x="3" y="75"/>
                </a:lnTo>
                <a:lnTo>
                  <a:pt x="3" y="74"/>
                </a:lnTo>
                <a:lnTo>
                  <a:pt x="3" y="73"/>
                </a:lnTo>
                <a:lnTo>
                  <a:pt x="3" y="72"/>
                </a:lnTo>
                <a:lnTo>
                  <a:pt x="3" y="71"/>
                </a:lnTo>
                <a:lnTo>
                  <a:pt x="3" y="70"/>
                </a:lnTo>
                <a:lnTo>
                  <a:pt x="3" y="69"/>
                </a:lnTo>
                <a:lnTo>
                  <a:pt x="3" y="68"/>
                </a:lnTo>
                <a:lnTo>
                  <a:pt x="3" y="67"/>
                </a:lnTo>
                <a:lnTo>
                  <a:pt x="3" y="66"/>
                </a:lnTo>
                <a:lnTo>
                  <a:pt x="3" y="65"/>
                </a:lnTo>
                <a:lnTo>
                  <a:pt x="3" y="64"/>
                </a:lnTo>
                <a:lnTo>
                  <a:pt x="3" y="63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3" y="59"/>
                </a:lnTo>
                <a:lnTo>
                  <a:pt x="3" y="58"/>
                </a:lnTo>
                <a:lnTo>
                  <a:pt x="4" y="58"/>
                </a:lnTo>
                <a:lnTo>
                  <a:pt x="3" y="57"/>
                </a:lnTo>
                <a:lnTo>
                  <a:pt x="3" y="56"/>
                </a:lnTo>
                <a:lnTo>
                  <a:pt x="3" y="55"/>
                </a:lnTo>
                <a:lnTo>
                  <a:pt x="3" y="54"/>
                </a:lnTo>
                <a:lnTo>
                  <a:pt x="4" y="53"/>
                </a:lnTo>
                <a:lnTo>
                  <a:pt x="3" y="52"/>
                </a:lnTo>
                <a:lnTo>
                  <a:pt x="4" y="51"/>
                </a:lnTo>
                <a:lnTo>
                  <a:pt x="3" y="51"/>
                </a:lnTo>
                <a:lnTo>
                  <a:pt x="4" y="51"/>
                </a:lnTo>
                <a:lnTo>
                  <a:pt x="4" y="50"/>
                </a:lnTo>
                <a:lnTo>
                  <a:pt x="4" y="49"/>
                </a:lnTo>
                <a:lnTo>
                  <a:pt x="4" y="48"/>
                </a:lnTo>
                <a:lnTo>
                  <a:pt x="4" y="47"/>
                </a:lnTo>
                <a:lnTo>
                  <a:pt x="4" y="46"/>
                </a:lnTo>
                <a:lnTo>
                  <a:pt x="4" y="45"/>
                </a:lnTo>
                <a:lnTo>
                  <a:pt x="4" y="44"/>
                </a:lnTo>
                <a:lnTo>
                  <a:pt x="4" y="43"/>
                </a:lnTo>
                <a:lnTo>
                  <a:pt x="4" y="42"/>
                </a:lnTo>
                <a:lnTo>
                  <a:pt x="4" y="41"/>
                </a:lnTo>
                <a:lnTo>
                  <a:pt x="5" y="41"/>
                </a:lnTo>
                <a:lnTo>
                  <a:pt x="5" y="40"/>
                </a:lnTo>
                <a:lnTo>
                  <a:pt x="6" y="40"/>
                </a:lnTo>
                <a:lnTo>
                  <a:pt x="6" y="39"/>
                </a:lnTo>
                <a:lnTo>
                  <a:pt x="6" y="38"/>
                </a:lnTo>
                <a:lnTo>
                  <a:pt x="6" y="37"/>
                </a:lnTo>
                <a:lnTo>
                  <a:pt x="6" y="36"/>
                </a:lnTo>
                <a:lnTo>
                  <a:pt x="6" y="35"/>
                </a:lnTo>
                <a:lnTo>
                  <a:pt x="6" y="34"/>
                </a:lnTo>
                <a:lnTo>
                  <a:pt x="6" y="33"/>
                </a:lnTo>
                <a:lnTo>
                  <a:pt x="6" y="32"/>
                </a:lnTo>
                <a:lnTo>
                  <a:pt x="6" y="31"/>
                </a:lnTo>
                <a:lnTo>
                  <a:pt x="7" y="31"/>
                </a:lnTo>
                <a:lnTo>
                  <a:pt x="7" y="30"/>
                </a:lnTo>
                <a:lnTo>
                  <a:pt x="8" y="30"/>
                </a:lnTo>
                <a:lnTo>
                  <a:pt x="8" y="29"/>
                </a:lnTo>
                <a:lnTo>
                  <a:pt x="8" y="28"/>
                </a:lnTo>
                <a:lnTo>
                  <a:pt x="8" y="27"/>
                </a:lnTo>
                <a:lnTo>
                  <a:pt x="8" y="26"/>
                </a:lnTo>
                <a:lnTo>
                  <a:pt x="8" y="25"/>
                </a:lnTo>
                <a:lnTo>
                  <a:pt x="8" y="24"/>
                </a:lnTo>
                <a:lnTo>
                  <a:pt x="8" y="23"/>
                </a:lnTo>
                <a:lnTo>
                  <a:pt x="8" y="22"/>
                </a:lnTo>
                <a:lnTo>
                  <a:pt x="8" y="21"/>
                </a:lnTo>
                <a:lnTo>
                  <a:pt x="9" y="20"/>
                </a:lnTo>
                <a:lnTo>
                  <a:pt x="8" y="20"/>
                </a:lnTo>
                <a:lnTo>
                  <a:pt x="8" y="19"/>
                </a:lnTo>
                <a:lnTo>
                  <a:pt x="9" y="19"/>
                </a:lnTo>
                <a:lnTo>
                  <a:pt x="9" y="18"/>
                </a:lnTo>
                <a:lnTo>
                  <a:pt x="9" y="17"/>
                </a:lnTo>
                <a:lnTo>
                  <a:pt x="9" y="16"/>
                </a:lnTo>
                <a:lnTo>
                  <a:pt x="9" y="15"/>
                </a:lnTo>
                <a:lnTo>
                  <a:pt x="9" y="14"/>
                </a:lnTo>
                <a:lnTo>
                  <a:pt x="10" y="13"/>
                </a:lnTo>
                <a:lnTo>
                  <a:pt x="10" y="12"/>
                </a:lnTo>
                <a:lnTo>
                  <a:pt x="11" y="12"/>
                </a:lnTo>
                <a:lnTo>
                  <a:pt x="11" y="11"/>
                </a:lnTo>
                <a:lnTo>
                  <a:pt x="12" y="11"/>
                </a:lnTo>
                <a:lnTo>
                  <a:pt x="12" y="10"/>
                </a:lnTo>
                <a:lnTo>
                  <a:pt x="12" y="9"/>
                </a:lnTo>
                <a:lnTo>
                  <a:pt x="13" y="9"/>
                </a:lnTo>
                <a:lnTo>
                  <a:pt x="13" y="8"/>
                </a:lnTo>
                <a:lnTo>
                  <a:pt x="14" y="7"/>
                </a:lnTo>
                <a:lnTo>
                  <a:pt x="14" y="6"/>
                </a:lnTo>
                <a:lnTo>
                  <a:pt x="15" y="6"/>
                </a:lnTo>
                <a:lnTo>
                  <a:pt x="16" y="6"/>
                </a:lnTo>
                <a:lnTo>
                  <a:pt x="16" y="5"/>
                </a:lnTo>
                <a:lnTo>
                  <a:pt x="16" y="4"/>
                </a:lnTo>
                <a:lnTo>
                  <a:pt x="16" y="3"/>
                </a:lnTo>
                <a:lnTo>
                  <a:pt x="17" y="3"/>
                </a:lnTo>
                <a:lnTo>
                  <a:pt x="18" y="3"/>
                </a:lnTo>
                <a:lnTo>
                  <a:pt x="18" y="2"/>
                </a:lnTo>
                <a:lnTo>
                  <a:pt x="19" y="2"/>
                </a:lnTo>
                <a:lnTo>
                  <a:pt x="19" y="1"/>
                </a:lnTo>
                <a:lnTo>
                  <a:pt x="20" y="1"/>
                </a:lnTo>
                <a:lnTo>
                  <a:pt x="21" y="0"/>
                </a:lnTo>
                <a:lnTo>
                  <a:pt x="22" y="0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1"/>
                </a:lnTo>
                <a:lnTo>
                  <a:pt x="28" y="2"/>
                </a:lnTo>
                <a:lnTo>
                  <a:pt x="28" y="3"/>
                </a:lnTo>
                <a:lnTo>
                  <a:pt x="28" y="4"/>
                </a:lnTo>
                <a:lnTo>
                  <a:pt x="28" y="5"/>
                </a:lnTo>
                <a:lnTo>
                  <a:pt x="28" y="6"/>
                </a:lnTo>
                <a:lnTo>
                  <a:pt x="29" y="6"/>
                </a:lnTo>
                <a:lnTo>
                  <a:pt x="30" y="6"/>
                </a:lnTo>
                <a:lnTo>
                  <a:pt x="31" y="6"/>
                </a:lnTo>
                <a:lnTo>
                  <a:pt x="31" y="7"/>
                </a:lnTo>
                <a:lnTo>
                  <a:pt x="31" y="8"/>
                </a:lnTo>
                <a:lnTo>
                  <a:pt x="32" y="8"/>
                </a:lnTo>
                <a:lnTo>
                  <a:pt x="32" y="9"/>
                </a:lnTo>
                <a:lnTo>
                  <a:pt x="33" y="9"/>
                </a:lnTo>
                <a:lnTo>
                  <a:pt x="33" y="10"/>
                </a:lnTo>
                <a:lnTo>
                  <a:pt x="33" y="11"/>
                </a:lnTo>
                <a:lnTo>
                  <a:pt x="33" y="12"/>
                </a:lnTo>
                <a:lnTo>
                  <a:pt x="33" y="13"/>
                </a:lnTo>
                <a:lnTo>
                  <a:pt x="34" y="13"/>
                </a:lnTo>
                <a:lnTo>
                  <a:pt x="34" y="14"/>
                </a:lnTo>
                <a:lnTo>
                  <a:pt x="33" y="14"/>
                </a:lnTo>
                <a:lnTo>
                  <a:pt x="32" y="15"/>
                </a:lnTo>
                <a:lnTo>
                  <a:pt x="32" y="16"/>
                </a:lnTo>
                <a:lnTo>
                  <a:pt x="31" y="16"/>
                </a:lnTo>
                <a:lnTo>
                  <a:pt x="31" y="17"/>
                </a:lnTo>
                <a:lnTo>
                  <a:pt x="30" y="18"/>
                </a:lnTo>
                <a:lnTo>
                  <a:pt x="30" y="19"/>
                </a:lnTo>
                <a:lnTo>
                  <a:pt x="30" y="20"/>
                </a:lnTo>
                <a:lnTo>
                  <a:pt x="30" y="21"/>
                </a:lnTo>
                <a:lnTo>
                  <a:pt x="30" y="22"/>
                </a:lnTo>
                <a:lnTo>
                  <a:pt x="30" y="23"/>
                </a:lnTo>
                <a:lnTo>
                  <a:pt x="30" y="24"/>
                </a:lnTo>
                <a:lnTo>
                  <a:pt x="30" y="25"/>
                </a:lnTo>
                <a:lnTo>
                  <a:pt x="31" y="25"/>
                </a:lnTo>
                <a:lnTo>
                  <a:pt x="31" y="26"/>
                </a:lnTo>
                <a:lnTo>
                  <a:pt x="32" y="26"/>
                </a:lnTo>
                <a:lnTo>
                  <a:pt x="32" y="27"/>
                </a:lnTo>
                <a:lnTo>
                  <a:pt x="33" y="27"/>
                </a:lnTo>
                <a:lnTo>
                  <a:pt x="33" y="28"/>
                </a:lnTo>
                <a:lnTo>
                  <a:pt x="33" y="29"/>
                </a:lnTo>
                <a:lnTo>
                  <a:pt x="33" y="30"/>
                </a:lnTo>
                <a:lnTo>
                  <a:pt x="34" y="30"/>
                </a:lnTo>
                <a:lnTo>
                  <a:pt x="34" y="31"/>
                </a:lnTo>
                <a:lnTo>
                  <a:pt x="35" y="31"/>
                </a:lnTo>
                <a:lnTo>
                  <a:pt x="35" y="32"/>
                </a:lnTo>
                <a:lnTo>
                  <a:pt x="35" y="33"/>
                </a:lnTo>
                <a:lnTo>
                  <a:pt x="35" y="34"/>
                </a:lnTo>
                <a:lnTo>
                  <a:pt x="36" y="34"/>
                </a:lnTo>
                <a:lnTo>
                  <a:pt x="36" y="35"/>
                </a:lnTo>
                <a:lnTo>
                  <a:pt x="37" y="35"/>
                </a:lnTo>
                <a:lnTo>
                  <a:pt x="37" y="36"/>
                </a:lnTo>
                <a:lnTo>
                  <a:pt x="37" y="37"/>
                </a:lnTo>
                <a:lnTo>
                  <a:pt x="38" y="37"/>
                </a:lnTo>
                <a:lnTo>
                  <a:pt x="39" y="38"/>
                </a:lnTo>
                <a:lnTo>
                  <a:pt x="40" y="38"/>
                </a:lnTo>
                <a:lnTo>
                  <a:pt x="40" y="37"/>
                </a:lnTo>
                <a:lnTo>
                  <a:pt x="41" y="37"/>
                </a:lnTo>
                <a:lnTo>
                  <a:pt x="41" y="36"/>
                </a:lnTo>
                <a:lnTo>
                  <a:pt x="42" y="36"/>
                </a:lnTo>
                <a:lnTo>
                  <a:pt x="42" y="37"/>
                </a:lnTo>
                <a:lnTo>
                  <a:pt x="43" y="37"/>
                </a:lnTo>
                <a:lnTo>
                  <a:pt x="43" y="38"/>
                </a:lnTo>
                <a:lnTo>
                  <a:pt x="43" y="39"/>
                </a:lnTo>
                <a:lnTo>
                  <a:pt x="44" y="39"/>
                </a:lnTo>
                <a:lnTo>
                  <a:pt x="44" y="40"/>
                </a:lnTo>
                <a:lnTo>
                  <a:pt x="45" y="40"/>
                </a:lnTo>
                <a:lnTo>
                  <a:pt x="45" y="41"/>
                </a:lnTo>
                <a:lnTo>
                  <a:pt x="45" y="42"/>
                </a:lnTo>
                <a:lnTo>
                  <a:pt x="44" y="42"/>
                </a:lnTo>
                <a:lnTo>
                  <a:pt x="44" y="43"/>
                </a:lnTo>
                <a:lnTo>
                  <a:pt x="43" y="43"/>
                </a:lnTo>
                <a:lnTo>
                  <a:pt x="43" y="44"/>
                </a:lnTo>
                <a:lnTo>
                  <a:pt x="43" y="45"/>
                </a:lnTo>
                <a:lnTo>
                  <a:pt x="43" y="46"/>
                </a:lnTo>
                <a:lnTo>
                  <a:pt x="43" y="47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4" y="51"/>
                </a:lnTo>
                <a:lnTo>
                  <a:pt x="45" y="51"/>
                </a:lnTo>
                <a:lnTo>
                  <a:pt x="45" y="52"/>
                </a:lnTo>
                <a:lnTo>
                  <a:pt x="46" y="52"/>
                </a:lnTo>
                <a:lnTo>
                  <a:pt x="46" y="53"/>
                </a:lnTo>
                <a:lnTo>
                  <a:pt x="46" y="54"/>
                </a:lnTo>
                <a:lnTo>
                  <a:pt x="46" y="55"/>
                </a:lnTo>
                <a:lnTo>
                  <a:pt x="47" y="55"/>
                </a:lnTo>
                <a:lnTo>
                  <a:pt x="47" y="56"/>
                </a:lnTo>
                <a:lnTo>
                  <a:pt x="47" y="57"/>
                </a:lnTo>
                <a:lnTo>
                  <a:pt x="47" y="58"/>
                </a:lnTo>
                <a:lnTo>
                  <a:pt x="47" y="59"/>
                </a:lnTo>
                <a:lnTo>
                  <a:pt x="47" y="60"/>
                </a:lnTo>
                <a:lnTo>
                  <a:pt x="47" y="61"/>
                </a:lnTo>
                <a:lnTo>
                  <a:pt x="47" y="62"/>
                </a:lnTo>
                <a:lnTo>
                  <a:pt x="47" y="63"/>
                </a:lnTo>
                <a:lnTo>
                  <a:pt x="47" y="64"/>
                </a:lnTo>
                <a:lnTo>
                  <a:pt x="47" y="65"/>
                </a:lnTo>
                <a:lnTo>
                  <a:pt x="47" y="66"/>
                </a:lnTo>
                <a:lnTo>
                  <a:pt x="47" y="67"/>
                </a:lnTo>
                <a:lnTo>
                  <a:pt x="47" y="68"/>
                </a:lnTo>
                <a:lnTo>
                  <a:pt x="47" y="69"/>
                </a:lnTo>
                <a:lnTo>
                  <a:pt x="47" y="70"/>
                </a:lnTo>
                <a:lnTo>
                  <a:pt x="47" y="71"/>
                </a:lnTo>
                <a:lnTo>
                  <a:pt x="47" y="72"/>
                </a:lnTo>
                <a:lnTo>
                  <a:pt x="47" y="73"/>
                </a:lnTo>
                <a:lnTo>
                  <a:pt x="47" y="74"/>
                </a:lnTo>
                <a:lnTo>
                  <a:pt x="47" y="75"/>
                </a:lnTo>
                <a:lnTo>
                  <a:pt x="47" y="76"/>
                </a:lnTo>
                <a:lnTo>
                  <a:pt x="47" y="77"/>
                </a:lnTo>
                <a:lnTo>
                  <a:pt x="47" y="78"/>
                </a:lnTo>
                <a:lnTo>
                  <a:pt x="47" y="79"/>
                </a:lnTo>
                <a:lnTo>
                  <a:pt x="47" y="80"/>
                </a:lnTo>
                <a:lnTo>
                  <a:pt x="47" y="81"/>
                </a:lnTo>
                <a:lnTo>
                  <a:pt x="47" y="82"/>
                </a:lnTo>
                <a:lnTo>
                  <a:pt x="47" y="83"/>
                </a:lnTo>
                <a:lnTo>
                  <a:pt x="48" y="83"/>
                </a:lnTo>
                <a:lnTo>
                  <a:pt x="48" y="84"/>
                </a:lnTo>
                <a:lnTo>
                  <a:pt x="49" y="84"/>
                </a:lnTo>
                <a:lnTo>
                  <a:pt x="49" y="85"/>
                </a:lnTo>
                <a:lnTo>
                  <a:pt x="49" y="86"/>
                </a:lnTo>
                <a:lnTo>
                  <a:pt x="49" y="87"/>
                </a:lnTo>
                <a:lnTo>
                  <a:pt x="49" y="88"/>
                </a:lnTo>
                <a:lnTo>
                  <a:pt x="50" y="88"/>
                </a:lnTo>
                <a:lnTo>
                  <a:pt x="50" y="87"/>
                </a:lnTo>
                <a:lnTo>
                  <a:pt x="50" y="88"/>
                </a:lnTo>
                <a:lnTo>
                  <a:pt x="51" y="88"/>
                </a:lnTo>
                <a:lnTo>
                  <a:pt x="51" y="89"/>
                </a:lnTo>
                <a:lnTo>
                  <a:pt x="52" y="89"/>
                </a:lnTo>
                <a:lnTo>
                  <a:pt x="52" y="90"/>
                </a:lnTo>
                <a:lnTo>
                  <a:pt x="52" y="91"/>
                </a:lnTo>
                <a:lnTo>
                  <a:pt x="53" y="91"/>
                </a:lnTo>
                <a:lnTo>
                  <a:pt x="53" y="92"/>
                </a:lnTo>
                <a:lnTo>
                  <a:pt x="53" y="93"/>
                </a:lnTo>
                <a:lnTo>
                  <a:pt x="53" y="94"/>
                </a:lnTo>
                <a:lnTo>
                  <a:pt x="53" y="95"/>
                </a:lnTo>
                <a:lnTo>
                  <a:pt x="53" y="96"/>
                </a:lnTo>
                <a:lnTo>
                  <a:pt x="53" y="97"/>
                </a:lnTo>
                <a:lnTo>
                  <a:pt x="53" y="98"/>
                </a:lnTo>
                <a:lnTo>
                  <a:pt x="53" y="99"/>
                </a:lnTo>
                <a:lnTo>
                  <a:pt x="54" y="99"/>
                </a:lnTo>
                <a:lnTo>
                  <a:pt x="54" y="100"/>
                </a:lnTo>
                <a:lnTo>
                  <a:pt x="54" y="101"/>
                </a:lnTo>
                <a:lnTo>
                  <a:pt x="55" y="101"/>
                </a:lnTo>
                <a:lnTo>
                  <a:pt x="55" y="102"/>
                </a:lnTo>
                <a:lnTo>
                  <a:pt x="55" y="103"/>
                </a:lnTo>
                <a:lnTo>
                  <a:pt x="55" y="104"/>
                </a:lnTo>
                <a:lnTo>
                  <a:pt x="55" y="105"/>
                </a:lnTo>
                <a:lnTo>
                  <a:pt x="55" y="106"/>
                </a:lnTo>
                <a:lnTo>
                  <a:pt x="56" y="106"/>
                </a:lnTo>
                <a:lnTo>
                  <a:pt x="56" y="107"/>
                </a:lnTo>
                <a:lnTo>
                  <a:pt x="56" y="108"/>
                </a:lnTo>
                <a:lnTo>
                  <a:pt x="57" y="108"/>
                </a:lnTo>
                <a:lnTo>
                  <a:pt x="57" y="109"/>
                </a:lnTo>
                <a:lnTo>
                  <a:pt x="57" y="110"/>
                </a:lnTo>
                <a:lnTo>
                  <a:pt x="57" y="111"/>
                </a:lnTo>
                <a:lnTo>
                  <a:pt x="56" y="111"/>
                </a:lnTo>
                <a:lnTo>
                  <a:pt x="56" y="112"/>
                </a:lnTo>
                <a:lnTo>
                  <a:pt x="57" y="112"/>
                </a:lnTo>
                <a:lnTo>
                  <a:pt x="57" y="113"/>
                </a:lnTo>
                <a:lnTo>
                  <a:pt x="56" y="113"/>
                </a:lnTo>
                <a:lnTo>
                  <a:pt x="56" y="114"/>
                </a:lnTo>
                <a:lnTo>
                  <a:pt x="57" y="114"/>
                </a:lnTo>
                <a:lnTo>
                  <a:pt x="58" y="115"/>
                </a:lnTo>
                <a:lnTo>
                  <a:pt x="58" y="116"/>
                </a:lnTo>
                <a:lnTo>
                  <a:pt x="58" y="117"/>
                </a:lnTo>
                <a:lnTo>
                  <a:pt x="59" y="117"/>
                </a:lnTo>
                <a:lnTo>
                  <a:pt x="59" y="118"/>
                </a:lnTo>
                <a:lnTo>
                  <a:pt x="60" y="118"/>
                </a:lnTo>
                <a:lnTo>
                  <a:pt x="60" y="119"/>
                </a:lnTo>
                <a:lnTo>
                  <a:pt x="60" y="120"/>
                </a:lnTo>
                <a:lnTo>
                  <a:pt x="60" y="121"/>
                </a:lnTo>
                <a:lnTo>
                  <a:pt x="60" y="122"/>
                </a:lnTo>
                <a:lnTo>
                  <a:pt x="60" y="123"/>
                </a:lnTo>
                <a:lnTo>
                  <a:pt x="60" y="124"/>
                </a:lnTo>
                <a:lnTo>
                  <a:pt x="60" y="125"/>
                </a:lnTo>
                <a:lnTo>
                  <a:pt x="60" y="126"/>
                </a:lnTo>
                <a:lnTo>
                  <a:pt x="60" y="127"/>
                </a:lnTo>
                <a:lnTo>
                  <a:pt x="60" y="128"/>
                </a:lnTo>
                <a:lnTo>
                  <a:pt x="61" y="128"/>
                </a:lnTo>
                <a:lnTo>
                  <a:pt x="60" y="128"/>
                </a:lnTo>
                <a:lnTo>
                  <a:pt x="61" y="129"/>
                </a:lnTo>
                <a:lnTo>
                  <a:pt x="61" y="130"/>
                </a:lnTo>
                <a:lnTo>
                  <a:pt x="61" y="131"/>
                </a:lnTo>
                <a:lnTo>
                  <a:pt x="61" y="132"/>
                </a:lnTo>
                <a:lnTo>
                  <a:pt x="61" y="133"/>
                </a:lnTo>
                <a:lnTo>
                  <a:pt x="62" y="133"/>
                </a:lnTo>
                <a:lnTo>
                  <a:pt x="62" y="134"/>
                </a:lnTo>
                <a:lnTo>
                  <a:pt x="62" y="135"/>
                </a:lnTo>
                <a:lnTo>
                  <a:pt x="62" y="136"/>
                </a:lnTo>
                <a:lnTo>
                  <a:pt x="63" y="137"/>
                </a:lnTo>
                <a:lnTo>
                  <a:pt x="63" y="138"/>
                </a:lnTo>
                <a:lnTo>
                  <a:pt x="63" y="139"/>
                </a:lnTo>
                <a:lnTo>
                  <a:pt x="63" y="140"/>
                </a:lnTo>
                <a:lnTo>
                  <a:pt x="64" y="141"/>
                </a:lnTo>
                <a:lnTo>
                  <a:pt x="64" y="142"/>
                </a:lnTo>
                <a:lnTo>
                  <a:pt x="64" y="143"/>
                </a:lnTo>
                <a:lnTo>
                  <a:pt x="64" y="144"/>
                </a:lnTo>
                <a:lnTo>
                  <a:pt x="64" y="145"/>
                </a:lnTo>
                <a:lnTo>
                  <a:pt x="64" y="146"/>
                </a:lnTo>
                <a:lnTo>
                  <a:pt x="64" y="147"/>
                </a:lnTo>
                <a:lnTo>
                  <a:pt x="64" y="148"/>
                </a:lnTo>
                <a:lnTo>
                  <a:pt x="64" y="149"/>
                </a:lnTo>
                <a:lnTo>
                  <a:pt x="63" y="149"/>
                </a:lnTo>
                <a:lnTo>
                  <a:pt x="63" y="150"/>
                </a:lnTo>
                <a:lnTo>
                  <a:pt x="64" y="150"/>
                </a:lnTo>
                <a:lnTo>
                  <a:pt x="64" y="151"/>
                </a:lnTo>
                <a:lnTo>
                  <a:pt x="65" y="151"/>
                </a:lnTo>
                <a:lnTo>
                  <a:pt x="65" y="152"/>
                </a:lnTo>
                <a:lnTo>
                  <a:pt x="65" y="153"/>
                </a:lnTo>
                <a:lnTo>
                  <a:pt x="64" y="153"/>
                </a:lnTo>
                <a:lnTo>
                  <a:pt x="64" y="154"/>
                </a:lnTo>
                <a:lnTo>
                  <a:pt x="64" y="155"/>
                </a:lnTo>
                <a:lnTo>
                  <a:pt x="63" y="155"/>
                </a:lnTo>
                <a:lnTo>
                  <a:pt x="63" y="156"/>
                </a:lnTo>
                <a:lnTo>
                  <a:pt x="62" y="157"/>
                </a:lnTo>
                <a:lnTo>
                  <a:pt x="61" y="157"/>
                </a:lnTo>
                <a:lnTo>
                  <a:pt x="61" y="158"/>
                </a:lnTo>
                <a:lnTo>
                  <a:pt x="61" y="159"/>
                </a:lnTo>
                <a:lnTo>
                  <a:pt x="60" y="158"/>
                </a:lnTo>
                <a:lnTo>
                  <a:pt x="60" y="157"/>
                </a:lnTo>
                <a:lnTo>
                  <a:pt x="59" y="158"/>
                </a:lnTo>
                <a:lnTo>
                  <a:pt x="59" y="157"/>
                </a:lnTo>
                <a:lnTo>
                  <a:pt x="58" y="157"/>
                </a:lnTo>
                <a:lnTo>
                  <a:pt x="58" y="158"/>
                </a:lnTo>
                <a:lnTo>
                  <a:pt x="58" y="159"/>
                </a:lnTo>
                <a:lnTo>
                  <a:pt x="59" y="159"/>
                </a:lnTo>
                <a:lnTo>
                  <a:pt x="59" y="160"/>
                </a:lnTo>
                <a:lnTo>
                  <a:pt x="59" y="161"/>
                </a:lnTo>
                <a:lnTo>
                  <a:pt x="58" y="161"/>
                </a:lnTo>
                <a:lnTo>
                  <a:pt x="58" y="162"/>
                </a:lnTo>
                <a:lnTo>
                  <a:pt x="57" y="162"/>
                </a:lnTo>
                <a:lnTo>
                  <a:pt x="58" y="162"/>
                </a:lnTo>
                <a:lnTo>
                  <a:pt x="58" y="163"/>
                </a:lnTo>
                <a:lnTo>
                  <a:pt x="57" y="163"/>
                </a:lnTo>
                <a:lnTo>
                  <a:pt x="56" y="164"/>
                </a:lnTo>
                <a:lnTo>
                  <a:pt x="57" y="164"/>
                </a:lnTo>
                <a:lnTo>
                  <a:pt x="56" y="164"/>
                </a:lnTo>
                <a:lnTo>
                  <a:pt x="56" y="163"/>
                </a:lnTo>
                <a:lnTo>
                  <a:pt x="56" y="164"/>
                </a:lnTo>
                <a:lnTo>
                  <a:pt x="57" y="164"/>
                </a:lnTo>
                <a:lnTo>
                  <a:pt x="57" y="165"/>
                </a:lnTo>
                <a:lnTo>
                  <a:pt x="58" y="165"/>
                </a:lnTo>
                <a:lnTo>
                  <a:pt x="58" y="166"/>
                </a:lnTo>
                <a:lnTo>
                  <a:pt x="59" y="166"/>
                </a:lnTo>
                <a:lnTo>
                  <a:pt x="59" y="167"/>
                </a:lnTo>
                <a:lnTo>
                  <a:pt x="59" y="168"/>
                </a:lnTo>
                <a:lnTo>
                  <a:pt x="59" y="169"/>
                </a:lnTo>
                <a:lnTo>
                  <a:pt x="59" y="170"/>
                </a:lnTo>
                <a:lnTo>
                  <a:pt x="58" y="171"/>
                </a:lnTo>
                <a:lnTo>
                  <a:pt x="58" y="172"/>
                </a:lnTo>
                <a:lnTo>
                  <a:pt x="57" y="172"/>
                </a:lnTo>
                <a:lnTo>
                  <a:pt x="57" y="171"/>
                </a:lnTo>
                <a:lnTo>
                  <a:pt x="56" y="171"/>
                </a:lnTo>
                <a:lnTo>
                  <a:pt x="56" y="172"/>
                </a:lnTo>
                <a:lnTo>
                  <a:pt x="57" y="172"/>
                </a:lnTo>
                <a:lnTo>
                  <a:pt x="57" y="173"/>
                </a:lnTo>
                <a:lnTo>
                  <a:pt x="58" y="173"/>
                </a:lnTo>
                <a:lnTo>
                  <a:pt x="58" y="174"/>
                </a:lnTo>
                <a:lnTo>
                  <a:pt x="58" y="175"/>
                </a:lnTo>
                <a:lnTo>
                  <a:pt x="58" y="176"/>
                </a:lnTo>
                <a:lnTo>
                  <a:pt x="58" y="177"/>
                </a:lnTo>
                <a:lnTo>
                  <a:pt x="58" y="178"/>
                </a:lnTo>
                <a:lnTo>
                  <a:pt x="57" y="178"/>
                </a:lnTo>
                <a:lnTo>
                  <a:pt x="57" y="179"/>
                </a:lnTo>
                <a:lnTo>
                  <a:pt x="57" y="180"/>
                </a:lnTo>
                <a:lnTo>
                  <a:pt x="56" y="180"/>
                </a:lnTo>
                <a:lnTo>
                  <a:pt x="56" y="181"/>
                </a:lnTo>
                <a:lnTo>
                  <a:pt x="56" y="180"/>
                </a:lnTo>
                <a:lnTo>
                  <a:pt x="55" y="180"/>
                </a:lnTo>
                <a:lnTo>
                  <a:pt x="54" y="180"/>
                </a:lnTo>
                <a:lnTo>
                  <a:pt x="54" y="179"/>
                </a:lnTo>
                <a:lnTo>
                  <a:pt x="53" y="180"/>
                </a:lnTo>
                <a:lnTo>
                  <a:pt x="52" y="180"/>
                </a:lnTo>
                <a:lnTo>
                  <a:pt x="52" y="181"/>
                </a:lnTo>
                <a:lnTo>
                  <a:pt x="52" y="182"/>
                </a:lnTo>
                <a:lnTo>
                  <a:pt x="52" y="183"/>
                </a:lnTo>
                <a:lnTo>
                  <a:pt x="53" y="183"/>
                </a:lnTo>
                <a:lnTo>
                  <a:pt x="53" y="184"/>
                </a:lnTo>
                <a:lnTo>
                  <a:pt x="53" y="185"/>
                </a:lnTo>
                <a:lnTo>
                  <a:pt x="54" y="185"/>
                </a:lnTo>
                <a:lnTo>
                  <a:pt x="55" y="186"/>
                </a:lnTo>
                <a:lnTo>
                  <a:pt x="55" y="187"/>
                </a:lnTo>
                <a:lnTo>
                  <a:pt x="55" y="188"/>
                </a:lnTo>
                <a:lnTo>
                  <a:pt x="55" y="189"/>
                </a:lnTo>
                <a:lnTo>
                  <a:pt x="54" y="189"/>
                </a:lnTo>
                <a:lnTo>
                  <a:pt x="53" y="189"/>
                </a:lnTo>
                <a:lnTo>
                  <a:pt x="52" y="189"/>
                </a:lnTo>
                <a:lnTo>
                  <a:pt x="51" y="189"/>
                </a:lnTo>
                <a:lnTo>
                  <a:pt x="50" y="189"/>
                </a:lnTo>
                <a:lnTo>
                  <a:pt x="50" y="188"/>
                </a:lnTo>
                <a:lnTo>
                  <a:pt x="50" y="189"/>
                </a:lnTo>
                <a:lnTo>
                  <a:pt x="49" y="189"/>
                </a:lnTo>
                <a:lnTo>
                  <a:pt x="50" y="190"/>
                </a:lnTo>
                <a:lnTo>
                  <a:pt x="51" y="190"/>
                </a:lnTo>
                <a:lnTo>
                  <a:pt x="51" y="191"/>
                </a:lnTo>
                <a:lnTo>
                  <a:pt x="52" y="191"/>
                </a:lnTo>
                <a:lnTo>
                  <a:pt x="53" y="191"/>
                </a:lnTo>
                <a:lnTo>
                  <a:pt x="53" y="192"/>
                </a:lnTo>
                <a:lnTo>
                  <a:pt x="54" y="192"/>
                </a:lnTo>
                <a:lnTo>
                  <a:pt x="54" y="193"/>
                </a:lnTo>
                <a:lnTo>
                  <a:pt x="54" y="194"/>
                </a:lnTo>
                <a:lnTo>
                  <a:pt x="53" y="194"/>
                </a:lnTo>
                <a:lnTo>
                  <a:pt x="54" y="194"/>
                </a:lnTo>
                <a:lnTo>
                  <a:pt x="54" y="195"/>
                </a:lnTo>
                <a:lnTo>
                  <a:pt x="53" y="195"/>
                </a:lnTo>
                <a:lnTo>
                  <a:pt x="53" y="196"/>
                </a:lnTo>
                <a:lnTo>
                  <a:pt x="53" y="197"/>
                </a:lnTo>
                <a:lnTo>
                  <a:pt x="53" y="198"/>
                </a:lnTo>
                <a:lnTo>
                  <a:pt x="53" y="199"/>
                </a:lnTo>
                <a:lnTo>
                  <a:pt x="53" y="200"/>
                </a:lnTo>
                <a:lnTo>
                  <a:pt x="52" y="201"/>
                </a:lnTo>
                <a:lnTo>
                  <a:pt x="52" y="202"/>
                </a:lnTo>
                <a:lnTo>
                  <a:pt x="51" y="202"/>
                </a:lnTo>
                <a:lnTo>
                  <a:pt x="51" y="203"/>
                </a:lnTo>
                <a:lnTo>
                  <a:pt x="51" y="204"/>
                </a:lnTo>
                <a:lnTo>
                  <a:pt x="50" y="204"/>
                </a:lnTo>
                <a:lnTo>
                  <a:pt x="51" y="204"/>
                </a:lnTo>
                <a:lnTo>
                  <a:pt x="51" y="205"/>
                </a:lnTo>
                <a:lnTo>
                  <a:pt x="51" y="206"/>
                </a:lnTo>
                <a:lnTo>
                  <a:pt x="50" y="206"/>
                </a:lnTo>
                <a:lnTo>
                  <a:pt x="50" y="205"/>
                </a:lnTo>
                <a:lnTo>
                  <a:pt x="50" y="206"/>
                </a:lnTo>
                <a:lnTo>
                  <a:pt x="49" y="206"/>
                </a:lnTo>
                <a:lnTo>
                  <a:pt x="49" y="207"/>
                </a:lnTo>
                <a:lnTo>
                  <a:pt x="48" y="207"/>
                </a:lnTo>
                <a:lnTo>
                  <a:pt x="49" y="207"/>
                </a:lnTo>
                <a:lnTo>
                  <a:pt x="49" y="208"/>
                </a:lnTo>
                <a:lnTo>
                  <a:pt x="49" y="209"/>
                </a:lnTo>
                <a:lnTo>
                  <a:pt x="48" y="209"/>
                </a:lnTo>
                <a:lnTo>
                  <a:pt x="48" y="210"/>
                </a:lnTo>
                <a:lnTo>
                  <a:pt x="48" y="211"/>
                </a:lnTo>
                <a:lnTo>
                  <a:pt x="47" y="211"/>
                </a:lnTo>
                <a:lnTo>
                  <a:pt x="47" y="212"/>
                </a:lnTo>
                <a:lnTo>
                  <a:pt x="47" y="213"/>
                </a:lnTo>
                <a:lnTo>
                  <a:pt x="47" y="214"/>
                </a:lnTo>
                <a:lnTo>
                  <a:pt x="47" y="215"/>
                </a:lnTo>
                <a:lnTo>
                  <a:pt x="47" y="216"/>
                </a:lnTo>
                <a:lnTo>
                  <a:pt x="46" y="216"/>
                </a:lnTo>
                <a:lnTo>
                  <a:pt x="46" y="217"/>
                </a:lnTo>
                <a:lnTo>
                  <a:pt x="46" y="218"/>
                </a:lnTo>
                <a:lnTo>
                  <a:pt x="45" y="218"/>
                </a:lnTo>
                <a:lnTo>
                  <a:pt x="45" y="219"/>
                </a:lnTo>
                <a:lnTo>
                  <a:pt x="45" y="220"/>
                </a:lnTo>
                <a:lnTo>
                  <a:pt x="45" y="221"/>
                </a:lnTo>
                <a:lnTo>
                  <a:pt x="44" y="221"/>
                </a:lnTo>
                <a:lnTo>
                  <a:pt x="44" y="222"/>
                </a:lnTo>
                <a:lnTo>
                  <a:pt x="44" y="223"/>
                </a:lnTo>
                <a:lnTo>
                  <a:pt x="43" y="223"/>
                </a:lnTo>
                <a:lnTo>
                  <a:pt x="43" y="224"/>
                </a:lnTo>
                <a:lnTo>
                  <a:pt x="44" y="224"/>
                </a:lnTo>
                <a:lnTo>
                  <a:pt x="44" y="225"/>
                </a:lnTo>
                <a:lnTo>
                  <a:pt x="44" y="226"/>
                </a:lnTo>
                <a:lnTo>
                  <a:pt x="45" y="226"/>
                </a:lnTo>
                <a:lnTo>
                  <a:pt x="45" y="227"/>
                </a:lnTo>
                <a:lnTo>
                  <a:pt x="45" y="228"/>
                </a:lnTo>
                <a:lnTo>
                  <a:pt x="44" y="228"/>
                </a:lnTo>
                <a:lnTo>
                  <a:pt x="44" y="229"/>
                </a:lnTo>
                <a:lnTo>
                  <a:pt x="44" y="230"/>
                </a:lnTo>
                <a:lnTo>
                  <a:pt x="45" y="230"/>
                </a:lnTo>
                <a:lnTo>
                  <a:pt x="44" y="230"/>
                </a:lnTo>
                <a:lnTo>
                  <a:pt x="44" y="231"/>
                </a:lnTo>
                <a:lnTo>
                  <a:pt x="43" y="232"/>
                </a:lnTo>
                <a:lnTo>
                  <a:pt x="42" y="232"/>
                </a:lnTo>
                <a:lnTo>
                  <a:pt x="42" y="233"/>
                </a:lnTo>
                <a:lnTo>
                  <a:pt x="42" y="234"/>
                </a:lnTo>
                <a:lnTo>
                  <a:pt x="42" y="235"/>
                </a:lnTo>
                <a:lnTo>
                  <a:pt x="42" y="236"/>
                </a:lnTo>
                <a:lnTo>
                  <a:pt x="43" y="236"/>
                </a:lnTo>
                <a:lnTo>
                  <a:pt x="43" y="237"/>
                </a:lnTo>
                <a:lnTo>
                  <a:pt x="44" y="237"/>
                </a:lnTo>
                <a:lnTo>
                  <a:pt x="43" y="237"/>
                </a:lnTo>
                <a:lnTo>
                  <a:pt x="44" y="237"/>
                </a:lnTo>
                <a:lnTo>
                  <a:pt x="43" y="237"/>
                </a:lnTo>
                <a:lnTo>
                  <a:pt x="42" y="237"/>
                </a:lnTo>
                <a:lnTo>
                  <a:pt x="42" y="238"/>
                </a:lnTo>
                <a:lnTo>
                  <a:pt x="42" y="239"/>
                </a:lnTo>
                <a:lnTo>
                  <a:pt x="42" y="240"/>
                </a:lnTo>
                <a:lnTo>
                  <a:pt x="43" y="240"/>
                </a:lnTo>
                <a:lnTo>
                  <a:pt x="44" y="240"/>
                </a:lnTo>
                <a:lnTo>
                  <a:pt x="44" y="241"/>
                </a:lnTo>
                <a:lnTo>
                  <a:pt x="43" y="241"/>
                </a:lnTo>
                <a:lnTo>
                  <a:pt x="42" y="241"/>
                </a:lnTo>
                <a:lnTo>
                  <a:pt x="41" y="241"/>
                </a:lnTo>
                <a:lnTo>
                  <a:pt x="41" y="242"/>
                </a:lnTo>
                <a:lnTo>
                  <a:pt x="41" y="243"/>
                </a:lnTo>
                <a:lnTo>
                  <a:pt x="42" y="243"/>
                </a:lnTo>
                <a:lnTo>
                  <a:pt x="42" y="244"/>
                </a:lnTo>
                <a:lnTo>
                  <a:pt x="42" y="245"/>
                </a:lnTo>
                <a:lnTo>
                  <a:pt x="43" y="245"/>
                </a:lnTo>
                <a:lnTo>
                  <a:pt x="43" y="246"/>
                </a:lnTo>
                <a:lnTo>
                  <a:pt x="42" y="246"/>
                </a:lnTo>
                <a:lnTo>
                  <a:pt x="42" y="247"/>
                </a:lnTo>
                <a:lnTo>
                  <a:pt x="43" y="247"/>
                </a:lnTo>
                <a:lnTo>
                  <a:pt x="43" y="248"/>
                </a:lnTo>
                <a:lnTo>
                  <a:pt x="44" y="248"/>
                </a:lnTo>
                <a:lnTo>
                  <a:pt x="44" y="249"/>
                </a:lnTo>
                <a:lnTo>
                  <a:pt x="44" y="250"/>
                </a:lnTo>
                <a:lnTo>
                  <a:pt x="44" y="251"/>
                </a:lnTo>
                <a:lnTo>
                  <a:pt x="44" y="252"/>
                </a:lnTo>
                <a:lnTo>
                  <a:pt x="44" y="253"/>
                </a:lnTo>
                <a:lnTo>
                  <a:pt x="44" y="254"/>
                </a:lnTo>
                <a:lnTo>
                  <a:pt x="45" y="254"/>
                </a:lnTo>
                <a:lnTo>
                  <a:pt x="46" y="254"/>
                </a:lnTo>
                <a:lnTo>
                  <a:pt x="47" y="254"/>
                </a:lnTo>
                <a:lnTo>
                  <a:pt x="48" y="254"/>
                </a:lnTo>
                <a:lnTo>
                  <a:pt x="48" y="255"/>
                </a:lnTo>
                <a:lnTo>
                  <a:pt x="48" y="256"/>
                </a:lnTo>
                <a:lnTo>
                  <a:pt x="48" y="257"/>
                </a:lnTo>
                <a:lnTo>
                  <a:pt x="48" y="258"/>
                </a:lnTo>
                <a:lnTo>
                  <a:pt x="47" y="259"/>
                </a:lnTo>
                <a:lnTo>
                  <a:pt x="47" y="260"/>
                </a:lnTo>
                <a:lnTo>
                  <a:pt x="47" y="261"/>
                </a:lnTo>
                <a:lnTo>
                  <a:pt x="47" y="262"/>
                </a:lnTo>
                <a:lnTo>
                  <a:pt x="47" y="263"/>
                </a:lnTo>
                <a:lnTo>
                  <a:pt x="47" y="264"/>
                </a:lnTo>
                <a:lnTo>
                  <a:pt x="46" y="265"/>
                </a:lnTo>
                <a:lnTo>
                  <a:pt x="47" y="265"/>
                </a:lnTo>
                <a:lnTo>
                  <a:pt x="47" y="266"/>
                </a:lnTo>
                <a:lnTo>
                  <a:pt x="47" y="267"/>
                </a:lnTo>
                <a:lnTo>
                  <a:pt x="47" y="268"/>
                </a:lnTo>
                <a:lnTo>
                  <a:pt x="48" y="268"/>
                </a:lnTo>
                <a:lnTo>
                  <a:pt x="47" y="268"/>
                </a:lnTo>
                <a:lnTo>
                  <a:pt x="47" y="269"/>
                </a:lnTo>
                <a:lnTo>
                  <a:pt x="48" y="269"/>
                </a:lnTo>
                <a:lnTo>
                  <a:pt x="48" y="270"/>
                </a:lnTo>
                <a:lnTo>
                  <a:pt x="49" y="271"/>
                </a:lnTo>
                <a:lnTo>
                  <a:pt x="49" y="272"/>
                </a:lnTo>
                <a:lnTo>
                  <a:pt x="48" y="273"/>
                </a:lnTo>
                <a:lnTo>
                  <a:pt x="48" y="274"/>
                </a:lnTo>
                <a:lnTo>
                  <a:pt x="48" y="275"/>
                </a:lnTo>
                <a:lnTo>
                  <a:pt x="48" y="276"/>
                </a:lnTo>
                <a:lnTo>
                  <a:pt x="47" y="276"/>
                </a:lnTo>
                <a:lnTo>
                  <a:pt x="48" y="276"/>
                </a:lnTo>
                <a:lnTo>
                  <a:pt x="48" y="277"/>
                </a:lnTo>
                <a:lnTo>
                  <a:pt x="48" y="278"/>
                </a:lnTo>
                <a:lnTo>
                  <a:pt x="48" y="279"/>
                </a:lnTo>
                <a:lnTo>
                  <a:pt x="48" y="280"/>
                </a:lnTo>
                <a:lnTo>
                  <a:pt x="48" y="281"/>
                </a:lnTo>
                <a:lnTo>
                  <a:pt x="47" y="281"/>
                </a:lnTo>
                <a:lnTo>
                  <a:pt x="47" y="282"/>
                </a:lnTo>
                <a:lnTo>
                  <a:pt x="47" y="283"/>
                </a:lnTo>
                <a:lnTo>
                  <a:pt x="47" y="284"/>
                </a:lnTo>
                <a:lnTo>
                  <a:pt x="47" y="285"/>
                </a:lnTo>
                <a:lnTo>
                  <a:pt x="47" y="286"/>
                </a:lnTo>
                <a:lnTo>
                  <a:pt x="47" y="287"/>
                </a:lnTo>
                <a:lnTo>
                  <a:pt x="48" y="287"/>
                </a:lnTo>
                <a:lnTo>
                  <a:pt x="47" y="287"/>
                </a:lnTo>
                <a:lnTo>
                  <a:pt x="47" y="288"/>
                </a:lnTo>
                <a:lnTo>
                  <a:pt x="48" y="289"/>
                </a:lnTo>
                <a:lnTo>
                  <a:pt x="47" y="289"/>
                </a:lnTo>
                <a:lnTo>
                  <a:pt x="47" y="290"/>
                </a:lnTo>
                <a:lnTo>
                  <a:pt x="47" y="291"/>
                </a:lnTo>
                <a:lnTo>
                  <a:pt x="47" y="292"/>
                </a:lnTo>
                <a:lnTo>
                  <a:pt x="48" y="293"/>
                </a:lnTo>
                <a:lnTo>
                  <a:pt x="48" y="294"/>
                </a:lnTo>
                <a:lnTo>
                  <a:pt x="47" y="294"/>
                </a:lnTo>
                <a:lnTo>
                  <a:pt x="47" y="295"/>
                </a:lnTo>
                <a:lnTo>
                  <a:pt x="47" y="296"/>
                </a:lnTo>
                <a:lnTo>
                  <a:pt x="47" y="297"/>
                </a:lnTo>
                <a:lnTo>
                  <a:pt x="47" y="298"/>
                </a:lnTo>
                <a:lnTo>
                  <a:pt x="46" y="298"/>
                </a:lnTo>
                <a:lnTo>
                  <a:pt x="45" y="298"/>
                </a:lnTo>
                <a:lnTo>
                  <a:pt x="44" y="298"/>
                </a:lnTo>
                <a:lnTo>
                  <a:pt x="44" y="299"/>
                </a:lnTo>
                <a:lnTo>
                  <a:pt x="43" y="299"/>
                </a:lnTo>
                <a:lnTo>
                  <a:pt x="43" y="300"/>
                </a:lnTo>
                <a:lnTo>
                  <a:pt x="42" y="300"/>
                </a:lnTo>
                <a:lnTo>
                  <a:pt x="42" y="301"/>
                </a:lnTo>
                <a:lnTo>
                  <a:pt x="41" y="301"/>
                </a:lnTo>
                <a:lnTo>
                  <a:pt x="40" y="301"/>
                </a:lnTo>
                <a:lnTo>
                  <a:pt x="39" y="301"/>
                </a:lnTo>
                <a:lnTo>
                  <a:pt x="39" y="302"/>
                </a:lnTo>
                <a:lnTo>
                  <a:pt x="39" y="303"/>
                </a:lnTo>
                <a:lnTo>
                  <a:pt x="40" y="304"/>
                </a:lnTo>
                <a:lnTo>
                  <a:pt x="41" y="304"/>
                </a:lnTo>
                <a:lnTo>
                  <a:pt x="41" y="305"/>
                </a:lnTo>
                <a:lnTo>
                  <a:pt x="41" y="306"/>
                </a:lnTo>
                <a:lnTo>
                  <a:pt x="41" y="307"/>
                </a:lnTo>
                <a:lnTo>
                  <a:pt x="42" y="307"/>
                </a:lnTo>
                <a:lnTo>
                  <a:pt x="41" y="307"/>
                </a:lnTo>
                <a:lnTo>
                  <a:pt x="40" y="307"/>
                </a:lnTo>
                <a:lnTo>
                  <a:pt x="39" y="307"/>
                </a:lnTo>
                <a:lnTo>
                  <a:pt x="38" y="307"/>
                </a:lnTo>
                <a:lnTo>
                  <a:pt x="37" y="307"/>
                </a:lnTo>
                <a:lnTo>
                  <a:pt x="37" y="308"/>
                </a:lnTo>
                <a:lnTo>
                  <a:pt x="37" y="309"/>
                </a:lnTo>
                <a:lnTo>
                  <a:pt x="38" y="309"/>
                </a:lnTo>
                <a:lnTo>
                  <a:pt x="38" y="310"/>
                </a:lnTo>
                <a:lnTo>
                  <a:pt x="39" y="310"/>
                </a:lnTo>
                <a:lnTo>
                  <a:pt x="40" y="310"/>
                </a:lnTo>
                <a:lnTo>
                  <a:pt x="40" y="311"/>
                </a:lnTo>
                <a:lnTo>
                  <a:pt x="40" y="312"/>
                </a:lnTo>
                <a:lnTo>
                  <a:pt x="39" y="312"/>
                </a:lnTo>
                <a:lnTo>
                  <a:pt x="39" y="313"/>
                </a:lnTo>
                <a:lnTo>
                  <a:pt x="39" y="314"/>
                </a:lnTo>
                <a:lnTo>
                  <a:pt x="39" y="315"/>
                </a:lnTo>
                <a:lnTo>
                  <a:pt x="39" y="316"/>
                </a:lnTo>
                <a:lnTo>
                  <a:pt x="39" y="317"/>
                </a:lnTo>
                <a:lnTo>
                  <a:pt x="38" y="317"/>
                </a:lnTo>
                <a:lnTo>
                  <a:pt x="37" y="317"/>
                </a:lnTo>
                <a:lnTo>
                  <a:pt x="37" y="316"/>
                </a:lnTo>
                <a:lnTo>
                  <a:pt x="36" y="316"/>
                </a:lnTo>
                <a:lnTo>
                  <a:pt x="35" y="316"/>
                </a:lnTo>
                <a:lnTo>
                  <a:pt x="35" y="315"/>
                </a:lnTo>
                <a:lnTo>
                  <a:pt x="35" y="316"/>
                </a:lnTo>
                <a:lnTo>
                  <a:pt x="34" y="316"/>
                </a:lnTo>
                <a:lnTo>
                  <a:pt x="34" y="317"/>
                </a:lnTo>
                <a:lnTo>
                  <a:pt x="33" y="317"/>
                </a:lnTo>
                <a:lnTo>
                  <a:pt x="33" y="318"/>
                </a:lnTo>
                <a:lnTo>
                  <a:pt x="34" y="318"/>
                </a:lnTo>
                <a:lnTo>
                  <a:pt x="35" y="318"/>
                </a:lnTo>
                <a:lnTo>
                  <a:pt x="35" y="319"/>
                </a:lnTo>
                <a:lnTo>
                  <a:pt x="35" y="320"/>
                </a:lnTo>
                <a:lnTo>
                  <a:pt x="35" y="321"/>
                </a:lnTo>
                <a:lnTo>
                  <a:pt x="34" y="321"/>
                </a:lnTo>
                <a:lnTo>
                  <a:pt x="34" y="322"/>
                </a:lnTo>
                <a:lnTo>
                  <a:pt x="33" y="322"/>
                </a:lnTo>
                <a:lnTo>
                  <a:pt x="33" y="323"/>
                </a:lnTo>
                <a:lnTo>
                  <a:pt x="33" y="324"/>
                </a:lnTo>
                <a:lnTo>
                  <a:pt x="32" y="324"/>
                </a:lnTo>
                <a:lnTo>
                  <a:pt x="31" y="324"/>
                </a:lnTo>
                <a:lnTo>
                  <a:pt x="31" y="325"/>
                </a:lnTo>
                <a:lnTo>
                  <a:pt x="30" y="325"/>
                </a:lnTo>
                <a:lnTo>
                  <a:pt x="30" y="326"/>
                </a:lnTo>
                <a:lnTo>
                  <a:pt x="30" y="327"/>
                </a:lnTo>
                <a:lnTo>
                  <a:pt x="31" y="327"/>
                </a:lnTo>
                <a:lnTo>
                  <a:pt x="31" y="328"/>
                </a:lnTo>
                <a:lnTo>
                  <a:pt x="32" y="328"/>
                </a:lnTo>
                <a:lnTo>
                  <a:pt x="32" y="329"/>
                </a:lnTo>
                <a:lnTo>
                  <a:pt x="31" y="329"/>
                </a:lnTo>
                <a:lnTo>
                  <a:pt x="31" y="330"/>
                </a:lnTo>
                <a:lnTo>
                  <a:pt x="30" y="330"/>
                </a:lnTo>
                <a:lnTo>
                  <a:pt x="31" y="331"/>
                </a:lnTo>
                <a:lnTo>
                  <a:pt x="31" y="332"/>
                </a:lnTo>
                <a:lnTo>
                  <a:pt x="30" y="332"/>
                </a:lnTo>
                <a:lnTo>
                  <a:pt x="29" y="332"/>
                </a:lnTo>
                <a:lnTo>
                  <a:pt x="29" y="333"/>
                </a:lnTo>
                <a:lnTo>
                  <a:pt x="28" y="333"/>
                </a:lnTo>
                <a:lnTo>
                  <a:pt x="27" y="333"/>
                </a:lnTo>
                <a:lnTo>
                  <a:pt x="27" y="332"/>
                </a:lnTo>
                <a:lnTo>
                  <a:pt x="26" y="332"/>
                </a:lnTo>
                <a:lnTo>
                  <a:pt x="26" y="331"/>
                </a:lnTo>
                <a:lnTo>
                  <a:pt x="25" y="331"/>
                </a:lnTo>
                <a:lnTo>
                  <a:pt x="25" y="332"/>
                </a:lnTo>
                <a:lnTo>
                  <a:pt x="26" y="332"/>
                </a:lnTo>
                <a:lnTo>
                  <a:pt x="26" y="333"/>
                </a:lnTo>
                <a:lnTo>
                  <a:pt x="26" y="334"/>
                </a:lnTo>
                <a:lnTo>
                  <a:pt x="25" y="334"/>
                </a:lnTo>
                <a:lnTo>
                  <a:pt x="24" y="334"/>
                </a:lnTo>
                <a:lnTo>
                  <a:pt x="24" y="335"/>
                </a:lnTo>
                <a:lnTo>
                  <a:pt x="23" y="335"/>
                </a:lnTo>
                <a:lnTo>
                  <a:pt x="24" y="335"/>
                </a:lnTo>
                <a:lnTo>
                  <a:pt x="24" y="336"/>
                </a:lnTo>
                <a:lnTo>
                  <a:pt x="23" y="336"/>
                </a:lnTo>
                <a:lnTo>
                  <a:pt x="24" y="336"/>
                </a:lnTo>
                <a:lnTo>
                  <a:pt x="23" y="336"/>
                </a:lnTo>
                <a:lnTo>
                  <a:pt x="24" y="337"/>
                </a:lnTo>
                <a:lnTo>
                  <a:pt x="25" y="337"/>
                </a:lnTo>
                <a:lnTo>
                  <a:pt x="25" y="338"/>
                </a:lnTo>
                <a:lnTo>
                  <a:pt x="26" y="338"/>
                </a:lnTo>
                <a:lnTo>
                  <a:pt x="26" y="339"/>
                </a:lnTo>
                <a:lnTo>
                  <a:pt x="26" y="340"/>
                </a:lnTo>
                <a:lnTo>
                  <a:pt x="26" y="341"/>
                </a:lnTo>
                <a:lnTo>
                  <a:pt x="27" y="341"/>
                </a:lnTo>
                <a:lnTo>
                  <a:pt x="27" y="342"/>
                </a:lnTo>
                <a:lnTo>
                  <a:pt x="28" y="342"/>
                </a:lnTo>
                <a:lnTo>
                  <a:pt x="27" y="342"/>
                </a:lnTo>
                <a:lnTo>
                  <a:pt x="28" y="342"/>
                </a:lnTo>
                <a:lnTo>
                  <a:pt x="28" y="343"/>
                </a:lnTo>
                <a:lnTo>
                  <a:pt x="28" y="344"/>
                </a:lnTo>
                <a:lnTo>
                  <a:pt x="28" y="345"/>
                </a:lnTo>
                <a:lnTo>
                  <a:pt x="28" y="346"/>
                </a:lnTo>
                <a:lnTo>
                  <a:pt x="28" y="351"/>
                </a:lnTo>
                <a:lnTo>
                  <a:pt x="28" y="352"/>
                </a:lnTo>
                <a:lnTo>
                  <a:pt x="28" y="353"/>
                </a:lnTo>
                <a:lnTo>
                  <a:pt x="28" y="354"/>
                </a:lnTo>
                <a:lnTo>
                  <a:pt x="29" y="354"/>
                </a:lnTo>
                <a:lnTo>
                  <a:pt x="29" y="355"/>
                </a:lnTo>
                <a:lnTo>
                  <a:pt x="29" y="356"/>
                </a:lnTo>
                <a:lnTo>
                  <a:pt x="30" y="356"/>
                </a:lnTo>
                <a:lnTo>
                  <a:pt x="31" y="356"/>
                </a:lnTo>
                <a:lnTo>
                  <a:pt x="32" y="356"/>
                </a:lnTo>
                <a:lnTo>
                  <a:pt x="32" y="357"/>
                </a:lnTo>
                <a:lnTo>
                  <a:pt x="32" y="358"/>
                </a:lnTo>
                <a:lnTo>
                  <a:pt x="33" y="358"/>
                </a:lnTo>
                <a:lnTo>
                  <a:pt x="32" y="358"/>
                </a:lnTo>
                <a:lnTo>
                  <a:pt x="32" y="359"/>
                </a:lnTo>
                <a:lnTo>
                  <a:pt x="31" y="359"/>
                </a:lnTo>
                <a:lnTo>
                  <a:pt x="31" y="360"/>
                </a:lnTo>
                <a:lnTo>
                  <a:pt x="30" y="360"/>
                </a:lnTo>
                <a:lnTo>
                  <a:pt x="29" y="360"/>
                </a:lnTo>
                <a:lnTo>
                  <a:pt x="28" y="361"/>
                </a:lnTo>
                <a:lnTo>
                  <a:pt x="28" y="362"/>
                </a:lnTo>
                <a:lnTo>
                  <a:pt x="28" y="363"/>
                </a:lnTo>
                <a:lnTo>
                  <a:pt x="28" y="364"/>
                </a:lnTo>
                <a:lnTo>
                  <a:pt x="28" y="365"/>
                </a:lnTo>
                <a:lnTo>
                  <a:pt x="27" y="365"/>
                </a:lnTo>
                <a:lnTo>
                  <a:pt x="27" y="366"/>
                </a:lnTo>
                <a:lnTo>
                  <a:pt x="27" y="367"/>
                </a:lnTo>
                <a:lnTo>
                  <a:pt x="26" y="367"/>
                </a:lnTo>
                <a:lnTo>
                  <a:pt x="25" y="367"/>
                </a:lnTo>
                <a:lnTo>
                  <a:pt x="25" y="368"/>
                </a:lnTo>
                <a:lnTo>
                  <a:pt x="25" y="369"/>
                </a:lnTo>
                <a:lnTo>
                  <a:pt x="24" y="369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37" name="Freeform 306"/>
          <p:cNvSpPr>
            <a:spLocks/>
          </p:cNvSpPr>
          <p:nvPr/>
        </p:nvSpPr>
        <p:spPr bwMode="auto">
          <a:xfrm>
            <a:off x="1570601" y="5902354"/>
            <a:ext cx="33739" cy="168957"/>
          </a:xfrm>
          <a:custGeom>
            <a:avLst/>
            <a:gdLst>
              <a:gd name="T0" fmla="*/ 33 w 34"/>
              <a:gd name="T1" fmla="*/ 165 h 179"/>
              <a:gd name="T2" fmla="*/ 32 w 34"/>
              <a:gd name="T3" fmla="*/ 170 h 179"/>
              <a:gd name="T4" fmla="*/ 30 w 34"/>
              <a:gd name="T5" fmla="*/ 175 h 179"/>
              <a:gd name="T6" fmla="*/ 28 w 34"/>
              <a:gd name="T7" fmla="*/ 179 h 179"/>
              <a:gd name="T8" fmla="*/ 27 w 34"/>
              <a:gd name="T9" fmla="*/ 176 h 179"/>
              <a:gd name="T10" fmla="*/ 26 w 34"/>
              <a:gd name="T11" fmla="*/ 172 h 179"/>
              <a:gd name="T12" fmla="*/ 26 w 34"/>
              <a:gd name="T13" fmla="*/ 166 h 179"/>
              <a:gd name="T14" fmla="*/ 26 w 34"/>
              <a:gd name="T15" fmla="*/ 161 h 179"/>
              <a:gd name="T16" fmla="*/ 25 w 34"/>
              <a:gd name="T17" fmla="*/ 157 h 179"/>
              <a:gd name="T18" fmla="*/ 24 w 34"/>
              <a:gd name="T19" fmla="*/ 154 h 179"/>
              <a:gd name="T20" fmla="*/ 24 w 34"/>
              <a:gd name="T21" fmla="*/ 148 h 179"/>
              <a:gd name="T22" fmla="*/ 21 w 34"/>
              <a:gd name="T23" fmla="*/ 144 h 179"/>
              <a:gd name="T24" fmla="*/ 20 w 34"/>
              <a:gd name="T25" fmla="*/ 140 h 179"/>
              <a:gd name="T26" fmla="*/ 18 w 34"/>
              <a:gd name="T27" fmla="*/ 136 h 179"/>
              <a:gd name="T28" fmla="*/ 17 w 34"/>
              <a:gd name="T29" fmla="*/ 132 h 179"/>
              <a:gd name="T30" fmla="*/ 17 w 34"/>
              <a:gd name="T31" fmla="*/ 128 h 179"/>
              <a:gd name="T32" fmla="*/ 20 w 34"/>
              <a:gd name="T33" fmla="*/ 129 h 179"/>
              <a:gd name="T34" fmla="*/ 21 w 34"/>
              <a:gd name="T35" fmla="*/ 127 h 179"/>
              <a:gd name="T36" fmla="*/ 18 w 34"/>
              <a:gd name="T37" fmla="*/ 126 h 179"/>
              <a:gd name="T38" fmla="*/ 15 w 34"/>
              <a:gd name="T39" fmla="*/ 124 h 179"/>
              <a:gd name="T40" fmla="*/ 14 w 34"/>
              <a:gd name="T41" fmla="*/ 120 h 179"/>
              <a:gd name="T42" fmla="*/ 14 w 34"/>
              <a:gd name="T43" fmla="*/ 118 h 179"/>
              <a:gd name="T44" fmla="*/ 15 w 34"/>
              <a:gd name="T45" fmla="*/ 118 h 179"/>
              <a:gd name="T46" fmla="*/ 18 w 34"/>
              <a:gd name="T47" fmla="*/ 119 h 179"/>
              <a:gd name="T48" fmla="*/ 20 w 34"/>
              <a:gd name="T49" fmla="*/ 119 h 179"/>
              <a:gd name="T50" fmla="*/ 23 w 34"/>
              <a:gd name="T51" fmla="*/ 116 h 179"/>
              <a:gd name="T52" fmla="*/ 24 w 34"/>
              <a:gd name="T53" fmla="*/ 110 h 179"/>
              <a:gd name="T54" fmla="*/ 23 w 34"/>
              <a:gd name="T55" fmla="*/ 105 h 179"/>
              <a:gd name="T56" fmla="*/ 22 w 34"/>
              <a:gd name="T57" fmla="*/ 100 h 179"/>
              <a:gd name="T58" fmla="*/ 23 w 34"/>
              <a:gd name="T59" fmla="*/ 95 h 179"/>
              <a:gd name="T60" fmla="*/ 23 w 34"/>
              <a:gd name="T61" fmla="*/ 89 h 179"/>
              <a:gd name="T62" fmla="*/ 25 w 34"/>
              <a:gd name="T63" fmla="*/ 85 h 179"/>
              <a:gd name="T64" fmla="*/ 25 w 34"/>
              <a:gd name="T65" fmla="*/ 81 h 179"/>
              <a:gd name="T66" fmla="*/ 25 w 34"/>
              <a:gd name="T67" fmla="*/ 76 h 179"/>
              <a:gd name="T68" fmla="*/ 23 w 34"/>
              <a:gd name="T69" fmla="*/ 73 h 179"/>
              <a:gd name="T70" fmla="*/ 26 w 34"/>
              <a:gd name="T71" fmla="*/ 70 h 179"/>
              <a:gd name="T72" fmla="*/ 28 w 34"/>
              <a:gd name="T73" fmla="*/ 67 h 179"/>
              <a:gd name="T74" fmla="*/ 26 w 34"/>
              <a:gd name="T75" fmla="*/ 62 h 179"/>
              <a:gd name="T76" fmla="*/ 24 w 34"/>
              <a:gd name="T77" fmla="*/ 59 h 179"/>
              <a:gd name="T78" fmla="*/ 19 w 34"/>
              <a:gd name="T79" fmla="*/ 57 h 179"/>
              <a:gd name="T80" fmla="*/ 13 w 34"/>
              <a:gd name="T81" fmla="*/ 55 h 179"/>
              <a:gd name="T82" fmla="*/ 10 w 34"/>
              <a:gd name="T83" fmla="*/ 56 h 179"/>
              <a:gd name="T84" fmla="*/ 8 w 34"/>
              <a:gd name="T85" fmla="*/ 52 h 179"/>
              <a:gd name="T86" fmla="*/ 9 w 34"/>
              <a:gd name="T87" fmla="*/ 48 h 179"/>
              <a:gd name="T88" fmla="*/ 10 w 34"/>
              <a:gd name="T89" fmla="*/ 45 h 179"/>
              <a:gd name="T90" fmla="*/ 9 w 34"/>
              <a:gd name="T91" fmla="*/ 39 h 179"/>
              <a:gd name="T92" fmla="*/ 9 w 34"/>
              <a:gd name="T93" fmla="*/ 33 h 179"/>
              <a:gd name="T94" fmla="*/ 10 w 34"/>
              <a:gd name="T95" fmla="*/ 28 h 179"/>
              <a:gd name="T96" fmla="*/ 9 w 34"/>
              <a:gd name="T97" fmla="*/ 22 h 179"/>
              <a:gd name="T98" fmla="*/ 8 w 34"/>
              <a:gd name="T99" fmla="*/ 19 h 179"/>
              <a:gd name="T100" fmla="*/ 9 w 34"/>
              <a:gd name="T101" fmla="*/ 19 h 179"/>
              <a:gd name="T102" fmla="*/ 7 w 34"/>
              <a:gd name="T103" fmla="*/ 17 h 179"/>
              <a:gd name="T104" fmla="*/ 3 w 34"/>
              <a:gd name="T105" fmla="*/ 15 h 179"/>
              <a:gd name="T106" fmla="*/ 1 w 34"/>
              <a:gd name="T107" fmla="*/ 11 h 179"/>
              <a:gd name="T108" fmla="*/ 0 w 34"/>
              <a:gd name="T109" fmla="*/ 11 h 179"/>
              <a:gd name="T110" fmla="*/ 2 w 34"/>
              <a:gd name="T111" fmla="*/ 8 h 179"/>
              <a:gd name="T112" fmla="*/ 3 w 34"/>
              <a:gd name="T113" fmla="*/ 4 h 179"/>
              <a:gd name="T114" fmla="*/ 5 w 34"/>
              <a:gd name="T115" fmla="*/ 3 h 179"/>
              <a:gd name="T116" fmla="*/ 9 w 34"/>
              <a:gd name="T117" fmla="*/ 2 h 17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34"/>
              <a:gd name="T178" fmla="*/ 0 h 179"/>
              <a:gd name="T179" fmla="*/ 34 w 34"/>
              <a:gd name="T180" fmla="*/ 179 h 17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34" h="179">
                <a:moveTo>
                  <a:pt x="34" y="161"/>
                </a:moveTo>
                <a:lnTo>
                  <a:pt x="34" y="162"/>
                </a:lnTo>
                <a:lnTo>
                  <a:pt x="34" y="163"/>
                </a:lnTo>
                <a:lnTo>
                  <a:pt x="33" y="163"/>
                </a:lnTo>
                <a:lnTo>
                  <a:pt x="33" y="164"/>
                </a:lnTo>
                <a:lnTo>
                  <a:pt x="33" y="165"/>
                </a:lnTo>
                <a:lnTo>
                  <a:pt x="32" y="165"/>
                </a:lnTo>
                <a:lnTo>
                  <a:pt x="32" y="166"/>
                </a:lnTo>
                <a:lnTo>
                  <a:pt x="32" y="167"/>
                </a:lnTo>
                <a:lnTo>
                  <a:pt x="32" y="168"/>
                </a:lnTo>
                <a:lnTo>
                  <a:pt x="32" y="169"/>
                </a:lnTo>
                <a:lnTo>
                  <a:pt x="32" y="170"/>
                </a:lnTo>
                <a:lnTo>
                  <a:pt x="32" y="171"/>
                </a:lnTo>
                <a:lnTo>
                  <a:pt x="32" y="172"/>
                </a:lnTo>
                <a:lnTo>
                  <a:pt x="31" y="172"/>
                </a:lnTo>
                <a:lnTo>
                  <a:pt x="31" y="173"/>
                </a:lnTo>
                <a:lnTo>
                  <a:pt x="30" y="173"/>
                </a:lnTo>
                <a:lnTo>
                  <a:pt x="30" y="174"/>
                </a:lnTo>
                <a:lnTo>
                  <a:pt x="30" y="175"/>
                </a:lnTo>
                <a:lnTo>
                  <a:pt x="30" y="176"/>
                </a:lnTo>
                <a:lnTo>
                  <a:pt x="30" y="177"/>
                </a:lnTo>
                <a:lnTo>
                  <a:pt x="30" y="178"/>
                </a:lnTo>
                <a:lnTo>
                  <a:pt x="29" y="178"/>
                </a:lnTo>
                <a:lnTo>
                  <a:pt x="29" y="179"/>
                </a:lnTo>
                <a:lnTo>
                  <a:pt x="28" y="179"/>
                </a:lnTo>
                <a:lnTo>
                  <a:pt x="27" y="179"/>
                </a:lnTo>
                <a:lnTo>
                  <a:pt x="27" y="178"/>
                </a:lnTo>
                <a:lnTo>
                  <a:pt x="27" y="177"/>
                </a:lnTo>
                <a:lnTo>
                  <a:pt x="26" y="177"/>
                </a:lnTo>
                <a:lnTo>
                  <a:pt x="26" y="176"/>
                </a:lnTo>
                <a:lnTo>
                  <a:pt x="27" y="176"/>
                </a:lnTo>
                <a:lnTo>
                  <a:pt x="26" y="176"/>
                </a:lnTo>
                <a:lnTo>
                  <a:pt x="27" y="176"/>
                </a:lnTo>
                <a:lnTo>
                  <a:pt x="27" y="175"/>
                </a:lnTo>
                <a:lnTo>
                  <a:pt x="27" y="174"/>
                </a:lnTo>
                <a:lnTo>
                  <a:pt x="26" y="174"/>
                </a:lnTo>
                <a:lnTo>
                  <a:pt x="26" y="173"/>
                </a:lnTo>
                <a:lnTo>
                  <a:pt x="26" y="172"/>
                </a:lnTo>
                <a:lnTo>
                  <a:pt x="26" y="171"/>
                </a:lnTo>
                <a:lnTo>
                  <a:pt x="26" y="170"/>
                </a:lnTo>
                <a:lnTo>
                  <a:pt x="26" y="169"/>
                </a:lnTo>
                <a:lnTo>
                  <a:pt x="26" y="168"/>
                </a:lnTo>
                <a:lnTo>
                  <a:pt x="26" y="167"/>
                </a:lnTo>
                <a:lnTo>
                  <a:pt x="26" y="166"/>
                </a:lnTo>
                <a:lnTo>
                  <a:pt x="26" y="165"/>
                </a:lnTo>
                <a:lnTo>
                  <a:pt x="26" y="164"/>
                </a:lnTo>
                <a:lnTo>
                  <a:pt x="26" y="163"/>
                </a:lnTo>
                <a:lnTo>
                  <a:pt x="26" y="162"/>
                </a:lnTo>
                <a:lnTo>
                  <a:pt x="26" y="161"/>
                </a:lnTo>
                <a:lnTo>
                  <a:pt x="26" y="160"/>
                </a:lnTo>
                <a:lnTo>
                  <a:pt x="25" y="160"/>
                </a:lnTo>
                <a:lnTo>
                  <a:pt x="25" y="159"/>
                </a:lnTo>
                <a:lnTo>
                  <a:pt x="25" y="158"/>
                </a:lnTo>
                <a:lnTo>
                  <a:pt x="25" y="157"/>
                </a:lnTo>
                <a:lnTo>
                  <a:pt x="24" y="157"/>
                </a:lnTo>
                <a:lnTo>
                  <a:pt x="25" y="157"/>
                </a:lnTo>
                <a:lnTo>
                  <a:pt x="24" y="157"/>
                </a:lnTo>
                <a:lnTo>
                  <a:pt x="24" y="156"/>
                </a:lnTo>
                <a:lnTo>
                  <a:pt x="25" y="156"/>
                </a:lnTo>
                <a:lnTo>
                  <a:pt x="25" y="155"/>
                </a:lnTo>
                <a:lnTo>
                  <a:pt x="25" y="154"/>
                </a:lnTo>
                <a:lnTo>
                  <a:pt x="24" y="154"/>
                </a:lnTo>
                <a:lnTo>
                  <a:pt x="24" y="153"/>
                </a:lnTo>
                <a:lnTo>
                  <a:pt x="24" y="152"/>
                </a:lnTo>
                <a:lnTo>
                  <a:pt x="24" y="151"/>
                </a:lnTo>
                <a:lnTo>
                  <a:pt x="24" y="150"/>
                </a:lnTo>
                <a:lnTo>
                  <a:pt x="24" y="149"/>
                </a:lnTo>
                <a:lnTo>
                  <a:pt x="24" y="148"/>
                </a:lnTo>
                <a:lnTo>
                  <a:pt x="24" y="147"/>
                </a:lnTo>
                <a:lnTo>
                  <a:pt x="23" y="147"/>
                </a:lnTo>
                <a:lnTo>
                  <a:pt x="23" y="146"/>
                </a:lnTo>
                <a:lnTo>
                  <a:pt x="23" y="145"/>
                </a:lnTo>
                <a:lnTo>
                  <a:pt x="22" y="145"/>
                </a:lnTo>
                <a:lnTo>
                  <a:pt x="22" y="144"/>
                </a:lnTo>
                <a:lnTo>
                  <a:pt x="21" y="144"/>
                </a:lnTo>
                <a:lnTo>
                  <a:pt x="20" y="144"/>
                </a:lnTo>
                <a:lnTo>
                  <a:pt x="20" y="143"/>
                </a:lnTo>
                <a:lnTo>
                  <a:pt x="20" y="142"/>
                </a:lnTo>
                <a:lnTo>
                  <a:pt x="20" y="141"/>
                </a:lnTo>
                <a:lnTo>
                  <a:pt x="20" y="140"/>
                </a:lnTo>
                <a:lnTo>
                  <a:pt x="20" y="139"/>
                </a:lnTo>
                <a:lnTo>
                  <a:pt x="19" y="139"/>
                </a:lnTo>
                <a:lnTo>
                  <a:pt x="19" y="138"/>
                </a:lnTo>
                <a:lnTo>
                  <a:pt x="19" y="137"/>
                </a:lnTo>
                <a:lnTo>
                  <a:pt x="18" y="137"/>
                </a:lnTo>
                <a:lnTo>
                  <a:pt x="18" y="136"/>
                </a:lnTo>
                <a:lnTo>
                  <a:pt x="18" y="135"/>
                </a:lnTo>
                <a:lnTo>
                  <a:pt x="17" y="135"/>
                </a:lnTo>
                <a:lnTo>
                  <a:pt x="17" y="134"/>
                </a:lnTo>
                <a:lnTo>
                  <a:pt x="17" y="133"/>
                </a:lnTo>
                <a:lnTo>
                  <a:pt x="17" y="132"/>
                </a:lnTo>
                <a:lnTo>
                  <a:pt x="16" y="132"/>
                </a:lnTo>
                <a:lnTo>
                  <a:pt x="17" y="132"/>
                </a:lnTo>
                <a:lnTo>
                  <a:pt x="17" y="131"/>
                </a:lnTo>
                <a:lnTo>
                  <a:pt x="16" y="131"/>
                </a:lnTo>
                <a:lnTo>
                  <a:pt x="16" y="130"/>
                </a:lnTo>
                <a:lnTo>
                  <a:pt x="16" y="129"/>
                </a:lnTo>
                <a:lnTo>
                  <a:pt x="17" y="129"/>
                </a:lnTo>
                <a:lnTo>
                  <a:pt x="17" y="128"/>
                </a:lnTo>
                <a:lnTo>
                  <a:pt x="17" y="129"/>
                </a:lnTo>
                <a:lnTo>
                  <a:pt x="18" y="129"/>
                </a:lnTo>
                <a:lnTo>
                  <a:pt x="19" y="129"/>
                </a:lnTo>
                <a:lnTo>
                  <a:pt x="19" y="128"/>
                </a:lnTo>
                <a:lnTo>
                  <a:pt x="19" y="129"/>
                </a:lnTo>
                <a:lnTo>
                  <a:pt x="20" y="129"/>
                </a:lnTo>
                <a:lnTo>
                  <a:pt x="20" y="130"/>
                </a:lnTo>
                <a:lnTo>
                  <a:pt x="20" y="131"/>
                </a:lnTo>
                <a:lnTo>
                  <a:pt x="21" y="131"/>
                </a:lnTo>
                <a:lnTo>
                  <a:pt x="21" y="130"/>
                </a:lnTo>
                <a:lnTo>
                  <a:pt x="21" y="129"/>
                </a:lnTo>
                <a:lnTo>
                  <a:pt x="21" y="128"/>
                </a:lnTo>
                <a:lnTo>
                  <a:pt x="21" y="127"/>
                </a:lnTo>
                <a:lnTo>
                  <a:pt x="21" y="126"/>
                </a:lnTo>
                <a:lnTo>
                  <a:pt x="20" y="126"/>
                </a:lnTo>
                <a:lnTo>
                  <a:pt x="20" y="125"/>
                </a:lnTo>
                <a:lnTo>
                  <a:pt x="19" y="125"/>
                </a:lnTo>
                <a:lnTo>
                  <a:pt x="19" y="126"/>
                </a:lnTo>
                <a:lnTo>
                  <a:pt x="18" y="126"/>
                </a:lnTo>
                <a:lnTo>
                  <a:pt x="17" y="126"/>
                </a:lnTo>
                <a:lnTo>
                  <a:pt x="17" y="125"/>
                </a:lnTo>
                <a:lnTo>
                  <a:pt x="16" y="125"/>
                </a:lnTo>
                <a:lnTo>
                  <a:pt x="17" y="125"/>
                </a:lnTo>
                <a:lnTo>
                  <a:pt x="16" y="125"/>
                </a:lnTo>
                <a:lnTo>
                  <a:pt x="16" y="124"/>
                </a:lnTo>
                <a:lnTo>
                  <a:pt x="15" y="124"/>
                </a:lnTo>
                <a:lnTo>
                  <a:pt x="15" y="123"/>
                </a:lnTo>
                <a:lnTo>
                  <a:pt x="15" y="122"/>
                </a:lnTo>
                <a:lnTo>
                  <a:pt x="14" y="122"/>
                </a:lnTo>
                <a:lnTo>
                  <a:pt x="15" y="122"/>
                </a:lnTo>
                <a:lnTo>
                  <a:pt x="15" y="121"/>
                </a:lnTo>
                <a:lnTo>
                  <a:pt x="15" y="120"/>
                </a:lnTo>
                <a:lnTo>
                  <a:pt x="14" y="120"/>
                </a:lnTo>
                <a:lnTo>
                  <a:pt x="14" y="119"/>
                </a:lnTo>
                <a:lnTo>
                  <a:pt x="13" y="119"/>
                </a:lnTo>
                <a:lnTo>
                  <a:pt x="14" y="118"/>
                </a:lnTo>
                <a:lnTo>
                  <a:pt x="14" y="119"/>
                </a:lnTo>
                <a:lnTo>
                  <a:pt x="14" y="118"/>
                </a:lnTo>
                <a:lnTo>
                  <a:pt x="13" y="118"/>
                </a:lnTo>
                <a:lnTo>
                  <a:pt x="14" y="118"/>
                </a:lnTo>
                <a:lnTo>
                  <a:pt x="13" y="118"/>
                </a:lnTo>
                <a:lnTo>
                  <a:pt x="13" y="117"/>
                </a:lnTo>
                <a:lnTo>
                  <a:pt x="14" y="118"/>
                </a:lnTo>
                <a:lnTo>
                  <a:pt x="15" y="118"/>
                </a:lnTo>
                <a:lnTo>
                  <a:pt x="16" y="118"/>
                </a:lnTo>
                <a:lnTo>
                  <a:pt x="17" y="118"/>
                </a:lnTo>
                <a:lnTo>
                  <a:pt x="17" y="119"/>
                </a:lnTo>
                <a:lnTo>
                  <a:pt x="18" y="119"/>
                </a:lnTo>
                <a:lnTo>
                  <a:pt x="18" y="120"/>
                </a:lnTo>
                <a:lnTo>
                  <a:pt x="18" y="121"/>
                </a:lnTo>
                <a:lnTo>
                  <a:pt x="19" y="121"/>
                </a:lnTo>
                <a:lnTo>
                  <a:pt x="20" y="121"/>
                </a:lnTo>
                <a:lnTo>
                  <a:pt x="20" y="120"/>
                </a:lnTo>
                <a:lnTo>
                  <a:pt x="20" y="119"/>
                </a:lnTo>
                <a:lnTo>
                  <a:pt x="21" y="119"/>
                </a:lnTo>
                <a:lnTo>
                  <a:pt x="22" y="119"/>
                </a:lnTo>
                <a:lnTo>
                  <a:pt x="22" y="118"/>
                </a:lnTo>
                <a:lnTo>
                  <a:pt x="22" y="117"/>
                </a:lnTo>
                <a:lnTo>
                  <a:pt x="23" y="117"/>
                </a:lnTo>
                <a:lnTo>
                  <a:pt x="23" y="116"/>
                </a:lnTo>
                <a:lnTo>
                  <a:pt x="23" y="115"/>
                </a:lnTo>
                <a:lnTo>
                  <a:pt x="23" y="114"/>
                </a:lnTo>
                <a:lnTo>
                  <a:pt x="23" y="113"/>
                </a:lnTo>
                <a:lnTo>
                  <a:pt x="23" y="112"/>
                </a:lnTo>
                <a:lnTo>
                  <a:pt x="24" y="111"/>
                </a:lnTo>
                <a:lnTo>
                  <a:pt x="24" y="110"/>
                </a:lnTo>
                <a:lnTo>
                  <a:pt x="23" y="110"/>
                </a:lnTo>
                <a:lnTo>
                  <a:pt x="23" y="109"/>
                </a:lnTo>
                <a:lnTo>
                  <a:pt x="24" y="109"/>
                </a:lnTo>
                <a:lnTo>
                  <a:pt x="24" y="108"/>
                </a:lnTo>
                <a:lnTo>
                  <a:pt x="24" y="107"/>
                </a:lnTo>
                <a:lnTo>
                  <a:pt x="24" y="106"/>
                </a:lnTo>
                <a:lnTo>
                  <a:pt x="23" y="105"/>
                </a:lnTo>
                <a:lnTo>
                  <a:pt x="23" y="104"/>
                </a:lnTo>
                <a:lnTo>
                  <a:pt x="23" y="103"/>
                </a:lnTo>
                <a:lnTo>
                  <a:pt x="23" y="102"/>
                </a:lnTo>
                <a:lnTo>
                  <a:pt x="22" y="102"/>
                </a:lnTo>
                <a:lnTo>
                  <a:pt x="22" y="101"/>
                </a:lnTo>
                <a:lnTo>
                  <a:pt x="22" y="100"/>
                </a:lnTo>
                <a:lnTo>
                  <a:pt x="22" y="99"/>
                </a:lnTo>
                <a:lnTo>
                  <a:pt x="22" y="98"/>
                </a:lnTo>
                <a:lnTo>
                  <a:pt x="22" y="97"/>
                </a:lnTo>
                <a:lnTo>
                  <a:pt x="22" y="96"/>
                </a:lnTo>
                <a:lnTo>
                  <a:pt x="22" y="95"/>
                </a:lnTo>
                <a:lnTo>
                  <a:pt x="23" y="95"/>
                </a:lnTo>
                <a:lnTo>
                  <a:pt x="23" y="94"/>
                </a:lnTo>
                <a:lnTo>
                  <a:pt x="23" y="93"/>
                </a:lnTo>
                <a:lnTo>
                  <a:pt x="23" y="92"/>
                </a:lnTo>
                <a:lnTo>
                  <a:pt x="23" y="91"/>
                </a:lnTo>
                <a:lnTo>
                  <a:pt x="23" y="90"/>
                </a:lnTo>
                <a:lnTo>
                  <a:pt x="23" y="89"/>
                </a:lnTo>
                <a:lnTo>
                  <a:pt x="23" y="88"/>
                </a:lnTo>
                <a:lnTo>
                  <a:pt x="24" y="88"/>
                </a:lnTo>
                <a:lnTo>
                  <a:pt x="24" y="87"/>
                </a:lnTo>
                <a:lnTo>
                  <a:pt x="24" y="86"/>
                </a:lnTo>
                <a:lnTo>
                  <a:pt x="25" y="86"/>
                </a:lnTo>
                <a:lnTo>
                  <a:pt x="25" y="85"/>
                </a:lnTo>
                <a:lnTo>
                  <a:pt x="25" y="84"/>
                </a:lnTo>
                <a:lnTo>
                  <a:pt x="25" y="83"/>
                </a:lnTo>
                <a:lnTo>
                  <a:pt x="26" y="83"/>
                </a:lnTo>
                <a:lnTo>
                  <a:pt x="25" y="82"/>
                </a:lnTo>
                <a:lnTo>
                  <a:pt x="26" y="82"/>
                </a:lnTo>
                <a:lnTo>
                  <a:pt x="26" y="81"/>
                </a:lnTo>
                <a:lnTo>
                  <a:pt x="25" y="81"/>
                </a:lnTo>
                <a:lnTo>
                  <a:pt x="26" y="80"/>
                </a:lnTo>
                <a:lnTo>
                  <a:pt x="26" y="79"/>
                </a:lnTo>
                <a:lnTo>
                  <a:pt x="26" y="78"/>
                </a:lnTo>
                <a:lnTo>
                  <a:pt x="26" y="77"/>
                </a:lnTo>
                <a:lnTo>
                  <a:pt x="25" y="77"/>
                </a:lnTo>
                <a:lnTo>
                  <a:pt x="25" y="76"/>
                </a:lnTo>
                <a:lnTo>
                  <a:pt x="24" y="76"/>
                </a:lnTo>
                <a:lnTo>
                  <a:pt x="24" y="75"/>
                </a:lnTo>
                <a:lnTo>
                  <a:pt x="23" y="75"/>
                </a:lnTo>
                <a:lnTo>
                  <a:pt x="24" y="75"/>
                </a:lnTo>
                <a:lnTo>
                  <a:pt x="24" y="74"/>
                </a:lnTo>
                <a:lnTo>
                  <a:pt x="23" y="74"/>
                </a:lnTo>
                <a:lnTo>
                  <a:pt x="23" y="73"/>
                </a:lnTo>
                <a:lnTo>
                  <a:pt x="24" y="73"/>
                </a:lnTo>
                <a:lnTo>
                  <a:pt x="25" y="73"/>
                </a:lnTo>
                <a:lnTo>
                  <a:pt x="25" y="72"/>
                </a:lnTo>
                <a:lnTo>
                  <a:pt x="26" y="72"/>
                </a:lnTo>
                <a:lnTo>
                  <a:pt x="26" y="71"/>
                </a:lnTo>
                <a:lnTo>
                  <a:pt x="26" y="70"/>
                </a:lnTo>
                <a:lnTo>
                  <a:pt x="26" y="69"/>
                </a:lnTo>
                <a:lnTo>
                  <a:pt x="27" y="69"/>
                </a:lnTo>
                <a:lnTo>
                  <a:pt x="27" y="68"/>
                </a:lnTo>
                <a:lnTo>
                  <a:pt x="27" y="67"/>
                </a:lnTo>
                <a:lnTo>
                  <a:pt x="28" y="67"/>
                </a:lnTo>
                <a:lnTo>
                  <a:pt x="28" y="66"/>
                </a:lnTo>
                <a:lnTo>
                  <a:pt x="27" y="66"/>
                </a:lnTo>
                <a:lnTo>
                  <a:pt x="27" y="65"/>
                </a:lnTo>
                <a:lnTo>
                  <a:pt x="27" y="64"/>
                </a:lnTo>
                <a:lnTo>
                  <a:pt x="27" y="63"/>
                </a:lnTo>
                <a:lnTo>
                  <a:pt x="27" y="62"/>
                </a:lnTo>
                <a:lnTo>
                  <a:pt x="26" y="62"/>
                </a:lnTo>
                <a:lnTo>
                  <a:pt x="25" y="62"/>
                </a:lnTo>
                <a:lnTo>
                  <a:pt x="25" y="61"/>
                </a:lnTo>
                <a:lnTo>
                  <a:pt x="24" y="61"/>
                </a:lnTo>
                <a:lnTo>
                  <a:pt x="24" y="60"/>
                </a:lnTo>
                <a:lnTo>
                  <a:pt x="24" y="59"/>
                </a:lnTo>
                <a:lnTo>
                  <a:pt x="23" y="59"/>
                </a:lnTo>
                <a:lnTo>
                  <a:pt x="22" y="58"/>
                </a:lnTo>
                <a:lnTo>
                  <a:pt x="21" y="58"/>
                </a:lnTo>
                <a:lnTo>
                  <a:pt x="20" y="58"/>
                </a:lnTo>
                <a:lnTo>
                  <a:pt x="20" y="57"/>
                </a:lnTo>
                <a:lnTo>
                  <a:pt x="19" y="57"/>
                </a:lnTo>
                <a:lnTo>
                  <a:pt x="18" y="57"/>
                </a:lnTo>
                <a:lnTo>
                  <a:pt x="17" y="57"/>
                </a:lnTo>
                <a:lnTo>
                  <a:pt x="16" y="57"/>
                </a:lnTo>
                <a:lnTo>
                  <a:pt x="16" y="56"/>
                </a:lnTo>
                <a:lnTo>
                  <a:pt x="15" y="56"/>
                </a:lnTo>
                <a:lnTo>
                  <a:pt x="14" y="56"/>
                </a:lnTo>
                <a:lnTo>
                  <a:pt x="13" y="55"/>
                </a:lnTo>
                <a:lnTo>
                  <a:pt x="13" y="56"/>
                </a:lnTo>
                <a:lnTo>
                  <a:pt x="13" y="57"/>
                </a:lnTo>
                <a:lnTo>
                  <a:pt x="12" y="57"/>
                </a:lnTo>
                <a:lnTo>
                  <a:pt x="11" y="57"/>
                </a:lnTo>
                <a:lnTo>
                  <a:pt x="10" y="57"/>
                </a:lnTo>
                <a:lnTo>
                  <a:pt x="10" y="56"/>
                </a:lnTo>
                <a:lnTo>
                  <a:pt x="9" y="56"/>
                </a:lnTo>
                <a:lnTo>
                  <a:pt x="9" y="55"/>
                </a:lnTo>
                <a:lnTo>
                  <a:pt x="9" y="54"/>
                </a:lnTo>
                <a:lnTo>
                  <a:pt x="9" y="53"/>
                </a:lnTo>
                <a:lnTo>
                  <a:pt x="8" y="53"/>
                </a:lnTo>
                <a:lnTo>
                  <a:pt x="8" y="52"/>
                </a:lnTo>
                <a:lnTo>
                  <a:pt x="8" y="51"/>
                </a:lnTo>
                <a:lnTo>
                  <a:pt x="7" y="51"/>
                </a:lnTo>
                <a:lnTo>
                  <a:pt x="8" y="51"/>
                </a:lnTo>
                <a:lnTo>
                  <a:pt x="8" y="50"/>
                </a:lnTo>
                <a:lnTo>
                  <a:pt x="8" y="49"/>
                </a:lnTo>
                <a:lnTo>
                  <a:pt x="8" y="48"/>
                </a:lnTo>
                <a:lnTo>
                  <a:pt x="9" y="48"/>
                </a:lnTo>
                <a:lnTo>
                  <a:pt x="8" y="48"/>
                </a:lnTo>
                <a:lnTo>
                  <a:pt x="9" y="48"/>
                </a:lnTo>
                <a:lnTo>
                  <a:pt x="9" y="47"/>
                </a:lnTo>
                <a:lnTo>
                  <a:pt x="10" y="47"/>
                </a:lnTo>
                <a:lnTo>
                  <a:pt x="10" y="46"/>
                </a:lnTo>
                <a:lnTo>
                  <a:pt x="10" y="45"/>
                </a:lnTo>
                <a:lnTo>
                  <a:pt x="10" y="44"/>
                </a:lnTo>
                <a:lnTo>
                  <a:pt x="10" y="43"/>
                </a:lnTo>
                <a:lnTo>
                  <a:pt x="10" y="42"/>
                </a:lnTo>
                <a:lnTo>
                  <a:pt x="10" y="41"/>
                </a:lnTo>
                <a:lnTo>
                  <a:pt x="9" y="41"/>
                </a:lnTo>
                <a:lnTo>
                  <a:pt x="9" y="40"/>
                </a:lnTo>
                <a:lnTo>
                  <a:pt x="9" y="39"/>
                </a:lnTo>
                <a:lnTo>
                  <a:pt x="9" y="38"/>
                </a:lnTo>
                <a:lnTo>
                  <a:pt x="9" y="37"/>
                </a:lnTo>
                <a:lnTo>
                  <a:pt x="9" y="36"/>
                </a:lnTo>
                <a:lnTo>
                  <a:pt x="9" y="35"/>
                </a:lnTo>
                <a:lnTo>
                  <a:pt x="9" y="34"/>
                </a:lnTo>
                <a:lnTo>
                  <a:pt x="9" y="33"/>
                </a:lnTo>
                <a:lnTo>
                  <a:pt x="9" y="32"/>
                </a:lnTo>
                <a:lnTo>
                  <a:pt x="10" y="32"/>
                </a:lnTo>
                <a:lnTo>
                  <a:pt x="10" y="31"/>
                </a:lnTo>
                <a:lnTo>
                  <a:pt x="10" y="30"/>
                </a:lnTo>
                <a:lnTo>
                  <a:pt x="10" y="29"/>
                </a:lnTo>
                <a:lnTo>
                  <a:pt x="10" y="28"/>
                </a:lnTo>
                <a:lnTo>
                  <a:pt x="10" y="27"/>
                </a:lnTo>
                <a:lnTo>
                  <a:pt x="10" y="26"/>
                </a:lnTo>
                <a:lnTo>
                  <a:pt x="9" y="26"/>
                </a:lnTo>
                <a:lnTo>
                  <a:pt x="9" y="25"/>
                </a:lnTo>
                <a:lnTo>
                  <a:pt x="9" y="24"/>
                </a:lnTo>
                <a:lnTo>
                  <a:pt x="9" y="23"/>
                </a:lnTo>
                <a:lnTo>
                  <a:pt x="9" y="22"/>
                </a:lnTo>
                <a:lnTo>
                  <a:pt x="8" y="22"/>
                </a:lnTo>
                <a:lnTo>
                  <a:pt x="8" y="21"/>
                </a:lnTo>
                <a:lnTo>
                  <a:pt x="8" y="20"/>
                </a:lnTo>
                <a:lnTo>
                  <a:pt x="9" y="20"/>
                </a:lnTo>
                <a:lnTo>
                  <a:pt x="8" y="20"/>
                </a:lnTo>
                <a:lnTo>
                  <a:pt x="8" y="19"/>
                </a:lnTo>
                <a:lnTo>
                  <a:pt x="8" y="20"/>
                </a:lnTo>
                <a:lnTo>
                  <a:pt x="7" y="20"/>
                </a:lnTo>
                <a:lnTo>
                  <a:pt x="7" y="19"/>
                </a:lnTo>
                <a:lnTo>
                  <a:pt x="8" y="19"/>
                </a:lnTo>
                <a:lnTo>
                  <a:pt x="9" y="19"/>
                </a:lnTo>
                <a:lnTo>
                  <a:pt x="9" y="20"/>
                </a:lnTo>
                <a:lnTo>
                  <a:pt x="9" y="19"/>
                </a:lnTo>
                <a:lnTo>
                  <a:pt x="9" y="18"/>
                </a:lnTo>
                <a:lnTo>
                  <a:pt x="8" y="18"/>
                </a:lnTo>
                <a:lnTo>
                  <a:pt x="8" y="17"/>
                </a:lnTo>
                <a:lnTo>
                  <a:pt x="7" y="17"/>
                </a:lnTo>
                <a:lnTo>
                  <a:pt x="8" y="17"/>
                </a:lnTo>
                <a:lnTo>
                  <a:pt x="7" y="17"/>
                </a:lnTo>
                <a:lnTo>
                  <a:pt x="6" y="17"/>
                </a:lnTo>
                <a:lnTo>
                  <a:pt x="6" y="16"/>
                </a:lnTo>
                <a:lnTo>
                  <a:pt x="5" y="16"/>
                </a:lnTo>
                <a:lnTo>
                  <a:pt x="4" y="16"/>
                </a:lnTo>
                <a:lnTo>
                  <a:pt x="3" y="16"/>
                </a:lnTo>
                <a:lnTo>
                  <a:pt x="3" y="15"/>
                </a:lnTo>
                <a:lnTo>
                  <a:pt x="2" y="15"/>
                </a:lnTo>
                <a:lnTo>
                  <a:pt x="1" y="15"/>
                </a:lnTo>
                <a:lnTo>
                  <a:pt x="1" y="14"/>
                </a:lnTo>
                <a:lnTo>
                  <a:pt x="1" y="13"/>
                </a:lnTo>
                <a:lnTo>
                  <a:pt x="1" y="12"/>
                </a:lnTo>
                <a:lnTo>
                  <a:pt x="1" y="11"/>
                </a:lnTo>
                <a:lnTo>
                  <a:pt x="1" y="10"/>
                </a:lnTo>
                <a:lnTo>
                  <a:pt x="2" y="10"/>
                </a:lnTo>
                <a:lnTo>
                  <a:pt x="1" y="10"/>
                </a:lnTo>
                <a:lnTo>
                  <a:pt x="1" y="11"/>
                </a:lnTo>
                <a:lnTo>
                  <a:pt x="0" y="11"/>
                </a:lnTo>
                <a:lnTo>
                  <a:pt x="0" y="10"/>
                </a:lnTo>
                <a:lnTo>
                  <a:pt x="0" y="9"/>
                </a:lnTo>
                <a:lnTo>
                  <a:pt x="1" y="9"/>
                </a:lnTo>
                <a:lnTo>
                  <a:pt x="2" y="9"/>
                </a:lnTo>
                <a:lnTo>
                  <a:pt x="2" y="8"/>
                </a:lnTo>
                <a:lnTo>
                  <a:pt x="2" y="7"/>
                </a:lnTo>
                <a:lnTo>
                  <a:pt x="2" y="6"/>
                </a:lnTo>
                <a:lnTo>
                  <a:pt x="2" y="5"/>
                </a:lnTo>
                <a:lnTo>
                  <a:pt x="1" y="5"/>
                </a:lnTo>
                <a:lnTo>
                  <a:pt x="1" y="4"/>
                </a:lnTo>
                <a:lnTo>
                  <a:pt x="2" y="4"/>
                </a:lnTo>
                <a:lnTo>
                  <a:pt x="3" y="4"/>
                </a:lnTo>
                <a:lnTo>
                  <a:pt x="3" y="3"/>
                </a:lnTo>
                <a:lnTo>
                  <a:pt x="2" y="3"/>
                </a:lnTo>
                <a:lnTo>
                  <a:pt x="3" y="3"/>
                </a:lnTo>
                <a:lnTo>
                  <a:pt x="4" y="3"/>
                </a:lnTo>
                <a:lnTo>
                  <a:pt x="5" y="3"/>
                </a:lnTo>
                <a:lnTo>
                  <a:pt x="6" y="3"/>
                </a:lnTo>
                <a:lnTo>
                  <a:pt x="7" y="3"/>
                </a:lnTo>
                <a:lnTo>
                  <a:pt x="8" y="3"/>
                </a:lnTo>
                <a:lnTo>
                  <a:pt x="8" y="2"/>
                </a:lnTo>
                <a:lnTo>
                  <a:pt x="9" y="2"/>
                </a:lnTo>
                <a:lnTo>
                  <a:pt x="10" y="2"/>
                </a:lnTo>
                <a:lnTo>
                  <a:pt x="10" y="1"/>
                </a:lnTo>
                <a:lnTo>
                  <a:pt x="11" y="1"/>
                </a:lnTo>
                <a:lnTo>
                  <a:pt x="10" y="1"/>
                </a:lnTo>
                <a:lnTo>
                  <a:pt x="10" y="0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38" name="Freeform 307"/>
          <p:cNvSpPr>
            <a:spLocks/>
          </p:cNvSpPr>
          <p:nvPr/>
        </p:nvSpPr>
        <p:spPr bwMode="auto">
          <a:xfrm>
            <a:off x="1662886" y="6322387"/>
            <a:ext cx="94271" cy="72680"/>
          </a:xfrm>
          <a:custGeom>
            <a:avLst/>
            <a:gdLst>
              <a:gd name="T0" fmla="*/ 87 w 95"/>
              <a:gd name="T1" fmla="*/ 58 h 77"/>
              <a:gd name="T2" fmla="*/ 85 w 95"/>
              <a:gd name="T3" fmla="*/ 63 h 77"/>
              <a:gd name="T4" fmla="*/ 83 w 95"/>
              <a:gd name="T5" fmla="*/ 67 h 77"/>
              <a:gd name="T6" fmla="*/ 83 w 95"/>
              <a:gd name="T7" fmla="*/ 71 h 77"/>
              <a:gd name="T8" fmla="*/ 78 w 95"/>
              <a:gd name="T9" fmla="*/ 71 h 77"/>
              <a:gd name="T10" fmla="*/ 75 w 95"/>
              <a:gd name="T11" fmla="*/ 68 h 77"/>
              <a:gd name="T12" fmla="*/ 71 w 95"/>
              <a:gd name="T13" fmla="*/ 68 h 77"/>
              <a:gd name="T14" fmla="*/ 67 w 95"/>
              <a:gd name="T15" fmla="*/ 69 h 77"/>
              <a:gd name="T16" fmla="*/ 64 w 95"/>
              <a:gd name="T17" fmla="*/ 69 h 77"/>
              <a:gd name="T18" fmla="*/ 59 w 95"/>
              <a:gd name="T19" fmla="*/ 67 h 77"/>
              <a:gd name="T20" fmla="*/ 55 w 95"/>
              <a:gd name="T21" fmla="*/ 68 h 77"/>
              <a:gd name="T22" fmla="*/ 50 w 95"/>
              <a:gd name="T23" fmla="*/ 70 h 77"/>
              <a:gd name="T24" fmla="*/ 46 w 95"/>
              <a:gd name="T25" fmla="*/ 68 h 77"/>
              <a:gd name="T26" fmla="*/ 41 w 95"/>
              <a:gd name="T27" fmla="*/ 66 h 77"/>
              <a:gd name="T28" fmla="*/ 40 w 95"/>
              <a:gd name="T29" fmla="*/ 69 h 77"/>
              <a:gd name="T30" fmla="*/ 37 w 95"/>
              <a:gd name="T31" fmla="*/ 71 h 77"/>
              <a:gd name="T32" fmla="*/ 38 w 95"/>
              <a:gd name="T33" fmla="*/ 76 h 77"/>
              <a:gd name="T34" fmla="*/ 33 w 95"/>
              <a:gd name="T35" fmla="*/ 77 h 77"/>
              <a:gd name="T36" fmla="*/ 29 w 95"/>
              <a:gd name="T37" fmla="*/ 76 h 77"/>
              <a:gd name="T38" fmla="*/ 26 w 95"/>
              <a:gd name="T39" fmla="*/ 73 h 77"/>
              <a:gd name="T40" fmla="*/ 22 w 95"/>
              <a:gd name="T41" fmla="*/ 71 h 77"/>
              <a:gd name="T42" fmla="*/ 16 w 95"/>
              <a:gd name="T43" fmla="*/ 67 h 77"/>
              <a:gd name="T44" fmla="*/ 11 w 95"/>
              <a:gd name="T45" fmla="*/ 63 h 77"/>
              <a:gd name="T46" fmla="*/ 9 w 95"/>
              <a:gd name="T47" fmla="*/ 58 h 77"/>
              <a:gd name="T48" fmla="*/ 14 w 95"/>
              <a:gd name="T49" fmla="*/ 52 h 77"/>
              <a:gd name="T50" fmla="*/ 11 w 95"/>
              <a:gd name="T51" fmla="*/ 50 h 77"/>
              <a:gd name="T52" fmla="*/ 7 w 95"/>
              <a:gd name="T53" fmla="*/ 50 h 77"/>
              <a:gd name="T54" fmla="*/ 4 w 95"/>
              <a:gd name="T55" fmla="*/ 46 h 77"/>
              <a:gd name="T56" fmla="*/ 2 w 95"/>
              <a:gd name="T57" fmla="*/ 42 h 77"/>
              <a:gd name="T58" fmla="*/ 0 w 95"/>
              <a:gd name="T59" fmla="*/ 37 h 77"/>
              <a:gd name="T60" fmla="*/ 2 w 95"/>
              <a:gd name="T61" fmla="*/ 32 h 77"/>
              <a:gd name="T62" fmla="*/ 6 w 95"/>
              <a:gd name="T63" fmla="*/ 31 h 77"/>
              <a:gd name="T64" fmla="*/ 8 w 95"/>
              <a:gd name="T65" fmla="*/ 26 h 77"/>
              <a:gd name="T66" fmla="*/ 10 w 95"/>
              <a:gd name="T67" fmla="*/ 23 h 77"/>
              <a:gd name="T68" fmla="*/ 8 w 95"/>
              <a:gd name="T69" fmla="*/ 19 h 77"/>
              <a:gd name="T70" fmla="*/ 7 w 95"/>
              <a:gd name="T71" fmla="*/ 14 h 77"/>
              <a:gd name="T72" fmla="*/ 7 w 95"/>
              <a:gd name="T73" fmla="*/ 10 h 77"/>
              <a:gd name="T74" fmla="*/ 6 w 95"/>
              <a:gd name="T75" fmla="*/ 6 h 77"/>
              <a:gd name="T76" fmla="*/ 8 w 95"/>
              <a:gd name="T77" fmla="*/ 0 h 77"/>
              <a:gd name="T78" fmla="*/ 12 w 95"/>
              <a:gd name="T79" fmla="*/ 0 h 77"/>
              <a:gd name="T80" fmla="*/ 17 w 95"/>
              <a:gd name="T81" fmla="*/ 3 h 77"/>
              <a:gd name="T82" fmla="*/ 23 w 95"/>
              <a:gd name="T83" fmla="*/ 6 h 77"/>
              <a:gd name="T84" fmla="*/ 27 w 95"/>
              <a:gd name="T85" fmla="*/ 13 h 77"/>
              <a:gd name="T86" fmla="*/ 31 w 95"/>
              <a:gd name="T87" fmla="*/ 19 h 77"/>
              <a:gd name="T88" fmla="*/ 36 w 95"/>
              <a:gd name="T89" fmla="*/ 24 h 77"/>
              <a:gd name="T90" fmla="*/ 44 w 95"/>
              <a:gd name="T91" fmla="*/ 26 h 77"/>
              <a:gd name="T92" fmla="*/ 52 w 95"/>
              <a:gd name="T93" fmla="*/ 29 h 77"/>
              <a:gd name="T94" fmla="*/ 59 w 95"/>
              <a:gd name="T95" fmla="*/ 33 h 77"/>
              <a:gd name="T96" fmla="*/ 65 w 95"/>
              <a:gd name="T97" fmla="*/ 38 h 77"/>
              <a:gd name="T98" fmla="*/ 71 w 95"/>
              <a:gd name="T99" fmla="*/ 40 h 77"/>
              <a:gd name="T100" fmla="*/ 79 w 95"/>
              <a:gd name="T101" fmla="*/ 41 h 77"/>
              <a:gd name="T102" fmla="*/ 85 w 95"/>
              <a:gd name="T103" fmla="*/ 38 h 77"/>
              <a:gd name="T104" fmla="*/ 88 w 95"/>
              <a:gd name="T105" fmla="*/ 32 h 77"/>
              <a:gd name="T106" fmla="*/ 84 w 95"/>
              <a:gd name="T107" fmla="*/ 34 h 77"/>
              <a:gd name="T108" fmla="*/ 83 w 95"/>
              <a:gd name="T109" fmla="*/ 32 h 77"/>
              <a:gd name="T110" fmla="*/ 86 w 95"/>
              <a:gd name="T111" fmla="*/ 29 h 77"/>
              <a:gd name="T112" fmla="*/ 90 w 95"/>
              <a:gd name="T113" fmla="*/ 27 h 77"/>
              <a:gd name="T114" fmla="*/ 94 w 95"/>
              <a:gd name="T115" fmla="*/ 30 h 77"/>
              <a:gd name="T116" fmla="*/ 94 w 95"/>
              <a:gd name="T117" fmla="*/ 34 h 77"/>
              <a:gd name="T118" fmla="*/ 91 w 95"/>
              <a:gd name="T119" fmla="*/ 38 h 77"/>
              <a:gd name="T120" fmla="*/ 89 w 95"/>
              <a:gd name="T121" fmla="*/ 43 h 77"/>
              <a:gd name="T122" fmla="*/ 89 w 95"/>
              <a:gd name="T123" fmla="*/ 50 h 7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5"/>
              <a:gd name="T187" fmla="*/ 0 h 77"/>
              <a:gd name="T188" fmla="*/ 95 w 95"/>
              <a:gd name="T189" fmla="*/ 77 h 77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5" h="77">
                <a:moveTo>
                  <a:pt x="89" y="55"/>
                </a:moveTo>
                <a:lnTo>
                  <a:pt x="88" y="56"/>
                </a:lnTo>
                <a:lnTo>
                  <a:pt x="87" y="58"/>
                </a:lnTo>
                <a:lnTo>
                  <a:pt x="86" y="59"/>
                </a:lnTo>
                <a:lnTo>
                  <a:pt x="86" y="62"/>
                </a:lnTo>
                <a:lnTo>
                  <a:pt x="85" y="63"/>
                </a:lnTo>
                <a:lnTo>
                  <a:pt x="84" y="64"/>
                </a:lnTo>
                <a:lnTo>
                  <a:pt x="83" y="65"/>
                </a:lnTo>
                <a:lnTo>
                  <a:pt x="83" y="67"/>
                </a:lnTo>
                <a:lnTo>
                  <a:pt x="83" y="69"/>
                </a:lnTo>
                <a:lnTo>
                  <a:pt x="83" y="70"/>
                </a:lnTo>
                <a:lnTo>
                  <a:pt x="83" y="71"/>
                </a:lnTo>
                <a:lnTo>
                  <a:pt x="81" y="71"/>
                </a:lnTo>
                <a:lnTo>
                  <a:pt x="80" y="70"/>
                </a:lnTo>
                <a:lnTo>
                  <a:pt x="78" y="71"/>
                </a:lnTo>
                <a:lnTo>
                  <a:pt x="77" y="71"/>
                </a:lnTo>
                <a:lnTo>
                  <a:pt x="75" y="70"/>
                </a:lnTo>
                <a:lnTo>
                  <a:pt x="75" y="68"/>
                </a:lnTo>
                <a:lnTo>
                  <a:pt x="74" y="68"/>
                </a:lnTo>
                <a:lnTo>
                  <a:pt x="72" y="68"/>
                </a:lnTo>
                <a:lnTo>
                  <a:pt x="71" y="68"/>
                </a:lnTo>
                <a:lnTo>
                  <a:pt x="69" y="68"/>
                </a:lnTo>
                <a:lnTo>
                  <a:pt x="67" y="69"/>
                </a:lnTo>
                <a:lnTo>
                  <a:pt x="66" y="69"/>
                </a:lnTo>
                <a:lnTo>
                  <a:pt x="64" y="69"/>
                </a:lnTo>
                <a:lnTo>
                  <a:pt x="62" y="68"/>
                </a:lnTo>
                <a:lnTo>
                  <a:pt x="61" y="67"/>
                </a:lnTo>
                <a:lnTo>
                  <a:pt x="59" y="67"/>
                </a:lnTo>
                <a:lnTo>
                  <a:pt x="58" y="68"/>
                </a:lnTo>
                <a:lnTo>
                  <a:pt x="56" y="68"/>
                </a:lnTo>
                <a:lnTo>
                  <a:pt x="55" y="68"/>
                </a:lnTo>
                <a:lnTo>
                  <a:pt x="53" y="69"/>
                </a:lnTo>
                <a:lnTo>
                  <a:pt x="52" y="69"/>
                </a:lnTo>
                <a:lnTo>
                  <a:pt x="50" y="70"/>
                </a:lnTo>
                <a:lnTo>
                  <a:pt x="48" y="70"/>
                </a:lnTo>
                <a:lnTo>
                  <a:pt x="46" y="69"/>
                </a:lnTo>
                <a:lnTo>
                  <a:pt x="46" y="68"/>
                </a:lnTo>
                <a:lnTo>
                  <a:pt x="45" y="67"/>
                </a:lnTo>
                <a:lnTo>
                  <a:pt x="43" y="66"/>
                </a:lnTo>
                <a:lnTo>
                  <a:pt x="41" y="66"/>
                </a:lnTo>
                <a:lnTo>
                  <a:pt x="39" y="66"/>
                </a:lnTo>
                <a:lnTo>
                  <a:pt x="39" y="68"/>
                </a:lnTo>
                <a:lnTo>
                  <a:pt x="40" y="69"/>
                </a:lnTo>
                <a:lnTo>
                  <a:pt x="39" y="70"/>
                </a:lnTo>
                <a:lnTo>
                  <a:pt x="38" y="71"/>
                </a:lnTo>
                <a:lnTo>
                  <a:pt x="37" y="71"/>
                </a:lnTo>
                <a:lnTo>
                  <a:pt x="38" y="73"/>
                </a:lnTo>
                <a:lnTo>
                  <a:pt x="39" y="74"/>
                </a:lnTo>
                <a:lnTo>
                  <a:pt x="38" y="76"/>
                </a:lnTo>
                <a:lnTo>
                  <a:pt x="36" y="76"/>
                </a:lnTo>
                <a:lnTo>
                  <a:pt x="34" y="77"/>
                </a:lnTo>
                <a:lnTo>
                  <a:pt x="33" y="77"/>
                </a:lnTo>
                <a:lnTo>
                  <a:pt x="31" y="77"/>
                </a:lnTo>
                <a:lnTo>
                  <a:pt x="29" y="76"/>
                </a:lnTo>
                <a:lnTo>
                  <a:pt x="28" y="75"/>
                </a:lnTo>
                <a:lnTo>
                  <a:pt x="27" y="74"/>
                </a:lnTo>
                <a:lnTo>
                  <a:pt x="26" y="73"/>
                </a:lnTo>
                <a:lnTo>
                  <a:pt x="25" y="73"/>
                </a:lnTo>
                <a:lnTo>
                  <a:pt x="23" y="71"/>
                </a:lnTo>
                <a:lnTo>
                  <a:pt x="22" y="71"/>
                </a:lnTo>
                <a:lnTo>
                  <a:pt x="21" y="70"/>
                </a:lnTo>
                <a:lnTo>
                  <a:pt x="18" y="68"/>
                </a:lnTo>
                <a:lnTo>
                  <a:pt x="16" y="67"/>
                </a:lnTo>
                <a:lnTo>
                  <a:pt x="14" y="65"/>
                </a:lnTo>
                <a:lnTo>
                  <a:pt x="13" y="64"/>
                </a:lnTo>
                <a:lnTo>
                  <a:pt x="11" y="63"/>
                </a:lnTo>
                <a:lnTo>
                  <a:pt x="10" y="61"/>
                </a:lnTo>
                <a:lnTo>
                  <a:pt x="9" y="59"/>
                </a:lnTo>
                <a:lnTo>
                  <a:pt x="9" y="58"/>
                </a:lnTo>
                <a:lnTo>
                  <a:pt x="10" y="55"/>
                </a:lnTo>
                <a:lnTo>
                  <a:pt x="13" y="53"/>
                </a:lnTo>
                <a:lnTo>
                  <a:pt x="14" y="52"/>
                </a:lnTo>
                <a:lnTo>
                  <a:pt x="13" y="51"/>
                </a:lnTo>
                <a:lnTo>
                  <a:pt x="12" y="51"/>
                </a:lnTo>
                <a:lnTo>
                  <a:pt x="11" y="50"/>
                </a:lnTo>
                <a:lnTo>
                  <a:pt x="9" y="50"/>
                </a:lnTo>
                <a:lnTo>
                  <a:pt x="8" y="50"/>
                </a:lnTo>
                <a:lnTo>
                  <a:pt x="7" y="50"/>
                </a:lnTo>
                <a:lnTo>
                  <a:pt x="6" y="49"/>
                </a:lnTo>
                <a:lnTo>
                  <a:pt x="5" y="49"/>
                </a:lnTo>
                <a:lnTo>
                  <a:pt x="4" y="46"/>
                </a:lnTo>
                <a:lnTo>
                  <a:pt x="4" y="45"/>
                </a:lnTo>
                <a:lnTo>
                  <a:pt x="3" y="44"/>
                </a:lnTo>
                <a:lnTo>
                  <a:pt x="2" y="42"/>
                </a:lnTo>
                <a:lnTo>
                  <a:pt x="0" y="39"/>
                </a:lnTo>
                <a:lnTo>
                  <a:pt x="0" y="38"/>
                </a:lnTo>
                <a:lnTo>
                  <a:pt x="0" y="37"/>
                </a:lnTo>
                <a:lnTo>
                  <a:pt x="1" y="36"/>
                </a:lnTo>
                <a:lnTo>
                  <a:pt x="2" y="33"/>
                </a:lnTo>
                <a:lnTo>
                  <a:pt x="2" y="32"/>
                </a:lnTo>
                <a:lnTo>
                  <a:pt x="4" y="32"/>
                </a:lnTo>
                <a:lnTo>
                  <a:pt x="5" y="32"/>
                </a:lnTo>
                <a:lnTo>
                  <a:pt x="6" y="31"/>
                </a:lnTo>
                <a:lnTo>
                  <a:pt x="7" y="29"/>
                </a:lnTo>
                <a:lnTo>
                  <a:pt x="8" y="27"/>
                </a:lnTo>
                <a:lnTo>
                  <a:pt x="8" y="26"/>
                </a:lnTo>
                <a:lnTo>
                  <a:pt x="10" y="26"/>
                </a:lnTo>
                <a:lnTo>
                  <a:pt x="11" y="25"/>
                </a:lnTo>
                <a:lnTo>
                  <a:pt x="10" y="23"/>
                </a:lnTo>
                <a:lnTo>
                  <a:pt x="10" y="21"/>
                </a:lnTo>
                <a:lnTo>
                  <a:pt x="9" y="20"/>
                </a:lnTo>
                <a:lnTo>
                  <a:pt x="8" y="19"/>
                </a:lnTo>
                <a:lnTo>
                  <a:pt x="8" y="18"/>
                </a:lnTo>
                <a:lnTo>
                  <a:pt x="8" y="16"/>
                </a:lnTo>
                <a:lnTo>
                  <a:pt x="7" y="14"/>
                </a:lnTo>
                <a:lnTo>
                  <a:pt x="7" y="13"/>
                </a:lnTo>
                <a:lnTo>
                  <a:pt x="6" y="12"/>
                </a:lnTo>
                <a:lnTo>
                  <a:pt x="7" y="10"/>
                </a:lnTo>
                <a:lnTo>
                  <a:pt x="7" y="8"/>
                </a:lnTo>
                <a:lnTo>
                  <a:pt x="7" y="7"/>
                </a:lnTo>
                <a:lnTo>
                  <a:pt x="6" y="6"/>
                </a:lnTo>
                <a:lnTo>
                  <a:pt x="6" y="4"/>
                </a:lnTo>
                <a:lnTo>
                  <a:pt x="7" y="2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  <a:lnTo>
                  <a:pt x="12" y="0"/>
                </a:lnTo>
                <a:lnTo>
                  <a:pt x="14" y="1"/>
                </a:lnTo>
                <a:lnTo>
                  <a:pt x="15" y="2"/>
                </a:lnTo>
                <a:lnTo>
                  <a:pt x="17" y="3"/>
                </a:lnTo>
                <a:lnTo>
                  <a:pt x="20" y="4"/>
                </a:lnTo>
                <a:lnTo>
                  <a:pt x="21" y="5"/>
                </a:lnTo>
                <a:lnTo>
                  <a:pt x="23" y="6"/>
                </a:lnTo>
                <a:lnTo>
                  <a:pt x="24" y="8"/>
                </a:lnTo>
                <a:lnTo>
                  <a:pt x="26" y="11"/>
                </a:lnTo>
                <a:lnTo>
                  <a:pt x="27" y="13"/>
                </a:lnTo>
                <a:lnTo>
                  <a:pt x="28" y="16"/>
                </a:lnTo>
                <a:lnTo>
                  <a:pt x="30" y="18"/>
                </a:lnTo>
                <a:lnTo>
                  <a:pt x="31" y="19"/>
                </a:lnTo>
                <a:lnTo>
                  <a:pt x="33" y="20"/>
                </a:lnTo>
                <a:lnTo>
                  <a:pt x="34" y="22"/>
                </a:lnTo>
                <a:lnTo>
                  <a:pt x="36" y="24"/>
                </a:lnTo>
                <a:lnTo>
                  <a:pt x="38" y="25"/>
                </a:lnTo>
                <a:lnTo>
                  <a:pt x="41" y="26"/>
                </a:lnTo>
                <a:lnTo>
                  <a:pt x="44" y="26"/>
                </a:lnTo>
                <a:lnTo>
                  <a:pt x="46" y="27"/>
                </a:lnTo>
                <a:lnTo>
                  <a:pt x="49" y="28"/>
                </a:lnTo>
                <a:lnTo>
                  <a:pt x="52" y="29"/>
                </a:lnTo>
                <a:lnTo>
                  <a:pt x="55" y="31"/>
                </a:lnTo>
                <a:lnTo>
                  <a:pt x="57" y="32"/>
                </a:lnTo>
                <a:lnTo>
                  <a:pt x="59" y="33"/>
                </a:lnTo>
                <a:lnTo>
                  <a:pt x="61" y="35"/>
                </a:lnTo>
                <a:lnTo>
                  <a:pt x="63" y="37"/>
                </a:lnTo>
                <a:lnTo>
                  <a:pt x="65" y="38"/>
                </a:lnTo>
                <a:lnTo>
                  <a:pt x="67" y="39"/>
                </a:lnTo>
                <a:lnTo>
                  <a:pt x="70" y="40"/>
                </a:lnTo>
                <a:lnTo>
                  <a:pt x="71" y="40"/>
                </a:lnTo>
                <a:lnTo>
                  <a:pt x="72" y="41"/>
                </a:lnTo>
                <a:lnTo>
                  <a:pt x="74" y="41"/>
                </a:lnTo>
                <a:lnTo>
                  <a:pt x="79" y="41"/>
                </a:lnTo>
                <a:lnTo>
                  <a:pt x="82" y="40"/>
                </a:lnTo>
                <a:lnTo>
                  <a:pt x="83" y="39"/>
                </a:lnTo>
                <a:lnTo>
                  <a:pt x="85" y="38"/>
                </a:lnTo>
                <a:lnTo>
                  <a:pt x="87" y="36"/>
                </a:lnTo>
                <a:lnTo>
                  <a:pt x="89" y="33"/>
                </a:lnTo>
                <a:lnTo>
                  <a:pt x="88" y="32"/>
                </a:lnTo>
                <a:lnTo>
                  <a:pt x="86" y="32"/>
                </a:lnTo>
                <a:lnTo>
                  <a:pt x="85" y="33"/>
                </a:lnTo>
                <a:lnTo>
                  <a:pt x="84" y="34"/>
                </a:lnTo>
                <a:lnTo>
                  <a:pt x="83" y="35"/>
                </a:lnTo>
                <a:lnTo>
                  <a:pt x="82" y="33"/>
                </a:lnTo>
                <a:lnTo>
                  <a:pt x="83" y="32"/>
                </a:lnTo>
                <a:lnTo>
                  <a:pt x="84" y="31"/>
                </a:lnTo>
                <a:lnTo>
                  <a:pt x="86" y="29"/>
                </a:lnTo>
                <a:lnTo>
                  <a:pt x="88" y="28"/>
                </a:lnTo>
                <a:lnTo>
                  <a:pt x="89" y="27"/>
                </a:lnTo>
                <a:lnTo>
                  <a:pt x="90" y="27"/>
                </a:lnTo>
                <a:lnTo>
                  <a:pt x="92" y="28"/>
                </a:lnTo>
                <a:lnTo>
                  <a:pt x="93" y="29"/>
                </a:lnTo>
                <a:lnTo>
                  <a:pt x="94" y="30"/>
                </a:lnTo>
                <a:lnTo>
                  <a:pt x="95" y="31"/>
                </a:lnTo>
                <a:lnTo>
                  <a:pt x="94" y="32"/>
                </a:lnTo>
                <a:lnTo>
                  <a:pt x="94" y="34"/>
                </a:lnTo>
                <a:lnTo>
                  <a:pt x="93" y="35"/>
                </a:lnTo>
                <a:lnTo>
                  <a:pt x="92" y="37"/>
                </a:lnTo>
                <a:lnTo>
                  <a:pt x="91" y="38"/>
                </a:lnTo>
                <a:lnTo>
                  <a:pt x="90" y="39"/>
                </a:lnTo>
                <a:lnTo>
                  <a:pt x="90" y="41"/>
                </a:lnTo>
                <a:lnTo>
                  <a:pt x="89" y="43"/>
                </a:lnTo>
                <a:lnTo>
                  <a:pt x="89" y="45"/>
                </a:lnTo>
                <a:lnTo>
                  <a:pt x="89" y="48"/>
                </a:lnTo>
                <a:lnTo>
                  <a:pt x="89" y="50"/>
                </a:lnTo>
                <a:lnTo>
                  <a:pt x="89" y="53"/>
                </a:lnTo>
                <a:lnTo>
                  <a:pt x="89" y="55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39" name="Freeform 308"/>
          <p:cNvSpPr>
            <a:spLocks/>
          </p:cNvSpPr>
          <p:nvPr/>
        </p:nvSpPr>
        <p:spPr bwMode="auto">
          <a:xfrm>
            <a:off x="1761127" y="6455477"/>
            <a:ext cx="139917" cy="34924"/>
          </a:xfrm>
          <a:custGeom>
            <a:avLst/>
            <a:gdLst>
              <a:gd name="T0" fmla="*/ 85 w 141"/>
              <a:gd name="T1" fmla="*/ 9 h 37"/>
              <a:gd name="T2" fmla="*/ 93 w 141"/>
              <a:gd name="T3" fmla="*/ 10 h 37"/>
              <a:gd name="T4" fmla="*/ 103 w 141"/>
              <a:gd name="T5" fmla="*/ 11 h 37"/>
              <a:gd name="T6" fmla="*/ 109 w 141"/>
              <a:gd name="T7" fmla="*/ 10 h 37"/>
              <a:gd name="T8" fmla="*/ 114 w 141"/>
              <a:gd name="T9" fmla="*/ 10 h 37"/>
              <a:gd name="T10" fmla="*/ 117 w 141"/>
              <a:gd name="T11" fmla="*/ 13 h 37"/>
              <a:gd name="T12" fmla="*/ 126 w 141"/>
              <a:gd name="T13" fmla="*/ 16 h 37"/>
              <a:gd name="T14" fmla="*/ 133 w 141"/>
              <a:gd name="T15" fmla="*/ 19 h 37"/>
              <a:gd name="T16" fmla="*/ 141 w 141"/>
              <a:gd name="T17" fmla="*/ 21 h 37"/>
              <a:gd name="T18" fmla="*/ 137 w 141"/>
              <a:gd name="T19" fmla="*/ 27 h 37"/>
              <a:gd name="T20" fmla="*/ 132 w 141"/>
              <a:gd name="T21" fmla="*/ 33 h 37"/>
              <a:gd name="T22" fmla="*/ 128 w 141"/>
              <a:gd name="T23" fmla="*/ 33 h 37"/>
              <a:gd name="T24" fmla="*/ 122 w 141"/>
              <a:gd name="T25" fmla="*/ 33 h 37"/>
              <a:gd name="T26" fmla="*/ 116 w 141"/>
              <a:gd name="T27" fmla="*/ 34 h 37"/>
              <a:gd name="T28" fmla="*/ 110 w 141"/>
              <a:gd name="T29" fmla="*/ 36 h 37"/>
              <a:gd name="T30" fmla="*/ 101 w 141"/>
              <a:gd name="T31" fmla="*/ 36 h 37"/>
              <a:gd name="T32" fmla="*/ 93 w 141"/>
              <a:gd name="T33" fmla="*/ 33 h 37"/>
              <a:gd name="T34" fmla="*/ 84 w 141"/>
              <a:gd name="T35" fmla="*/ 32 h 37"/>
              <a:gd name="T36" fmla="*/ 78 w 141"/>
              <a:gd name="T37" fmla="*/ 31 h 37"/>
              <a:gd name="T38" fmla="*/ 72 w 141"/>
              <a:gd name="T39" fmla="*/ 26 h 37"/>
              <a:gd name="T40" fmla="*/ 66 w 141"/>
              <a:gd name="T41" fmla="*/ 24 h 37"/>
              <a:gd name="T42" fmla="*/ 60 w 141"/>
              <a:gd name="T43" fmla="*/ 23 h 37"/>
              <a:gd name="T44" fmla="*/ 55 w 141"/>
              <a:gd name="T45" fmla="*/ 24 h 37"/>
              <a:gd name="T46" fmla="*/ 51 w 141"/>
              <a:gd name="T47" fmla="*/ 26 h 37"/>
              <a:gd name="T48" fmla="*/ 46 w 141"/>
              <a:gd name="T49" fmla="*/ 25 h 37"/>
              <a:gd name="T50" fmla="*/ 41 w 141"/>
              <a:gd name="T51" fmla="*/ 24 h 37"/>
              <a:gd name="T52" fmla="*/ 37 w 141"/>
              <a:gd name="T53" fmla="*/ 21 h 37"/>
              <a:gd name="T54" fmla="*/ 32 w 141"/>
              <a:gd name="T55" fmla="*/ 17 h 37"/>
              <a:gd name="T56" fmla="*/ 25 w 141"/>
              <a:gd name="T57" fmla="*/ 18 h 37"/>
              <a:gd name="T58" fmla="*/ 19 w 141"/>
              <a:gd name="T59" fmla="*/ 19 h 37"/>
              <a:gd name="T60" fmla="*/ 15 w 141"/>
              <a:gd name="T61" fmla="*/ 17 h 37"/>
              <a:gd name="T62" fmla="*/ 10 w 141"/>
              <a:gd name="T63" fmla="*/ 15 h 37"/>
              <a:gd name="T64" fmla="*/ 6 w 141"/>
              <a:gd name="T65" fmla="*/ 14 h 37"/>
              <a:gd name="T66" fmla="*/ 3 w 141"/>
              <a:gd name="T67" fmla="*/ 12 h 37"/>
              <a:gd name="T68" fmla="*/ 2 w 141"/>
              <a:gd name="T69" fmla="*/ 7 h 37"/>
              <a:gd name="T70" fmla="*/ 0 w 141"/>
              <a:gd name="T71" fmla="*/ 5 h 37"/>
              <a:gd name="T72" fmla="*/ 5 w 141"/>
              <a:gd name="T73" fmla="*/ 1 h 37"/>
              <a:gd name="T74" fmla="*/ 12 w 141"/>
              <a:gd name="T75" fmla="*/ 0 h 37"/>
              <a:gd name="T76" fmla="*/ 19 w 141"/>
              <a:gd name="T77" fmla="*/ 0 h 37"/>
              <a:gd name="T78" fmla="*/ 25 w 141"/>
              <a:gd name="T79" fmla="*/ 1 h 37"/>
              <a:gd name="T80" fmla="*/ 34 w 141"/>
              <a:gd name="T81" fmla="*/ 4 h 37"/>
              <a:gd name="T82" fmla="*/ 43 w 141"/>
              <a:gd name="T83" fmla="*/ 5 h 37"/>
              <a:gd name="T84" fmla="*/ 49 w 141"/>
              <a:gd name="T85" fmla="*/ 6 h 37"/>
              <a:gd name="T86" fmla="*/ 55 w 141"/>
              <a:gd name="T87" fmla="*/ 7 h 37"/>
              <a:gd name="T88" fmla="*/ 61 w 141"/>
              <a:gd name="T89" fmla="*/ 11 h 37"/>
              <a:gd name="T90" fmla="*/ 69 w 141"/>
              <a:gd name="T91" fmla="*/ 12 h 37"/>
              <a:gd name="T92" fmla="*/ 78 w 141"/>
              <a:gd name="T93" fmla="*/ 9 h 37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41"/>
              <a:gd name="T142" fmla="*/ 0 h 37"/>
              <a:gd name="T143" fmla="*/ 141 w 141"/>
              <a:gd name="T144" fmla="*/ 37 h 37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41" h="37">
                <a:moveTo>
                  <a:pt x="83" y="9"/>
                </a:moveTo>
                <a:lnTo>
                  <a:pt x="84" y="9"/>
                </a:lnTo>
                <a:lnTo>
                  <a:pt x="85" y="9"/>
                </a:lnTo>
                <a:lnTo>
                  <a:pt x="88" y="9"/>
                </a:lnTo>
                <a:lnTo>
                  <a:pt x="90" y="10"/>
                </a:lnTo>
                <a:lnTo>
                  <a:pt x="93" y="10"/>
                </a:lnTo>
                <a:lnTo>
                  <a:pt x="97" y="11"/>
                </a:lnTo>
                <a:lnTo>
                  <a:pt x="100" y="11"/>
                </a:lnTo>
                <a:lnTo>
                  <a:pt x="103" y="11"/>
                </a:lnTo>
                <a:lnTo>
                  <a:pt x="105" y="11"/>
                </a:lnTo>
                <a:lnTo>
                  <a:pt x="108" y="10"/>
                </a:lnTo>
                <a:lnTo>
                  <a:pt x="109" y="10"/>
                </a:lnTo>
                <a:lnTo>
                  <a:pt x="110" y="10"/>
                </a:lnTo>
                <a:lnTo>
                  <a:pt x="113" y="10"/>
                </a:lnTo>
                <a:lnTo>
                  <a:pt x="114" y="10"/>
                </a:lnTo>
                <a:lnTo>
                  <a:pt x="116" y="12"/>
                </a:lnTo>
                <a:lnTo>
                  <a:pt x="116" y="13"/>
                </a:lnTo>
                <a:lnTo>
                  <a:pt x="117" y="13"/>
                </a:lnTo>
                <a:lnTo>
                  <a:pt x="120" y="14"/>
                </a:lnTo>
                <a:lnTo>
                  <a:pt x="122" y="15"/>
                </a:lnTo>
                <a:lnTo>
                  <a:pt x="126" y="16"/>
                </a:lnTo>
                <a:lnTo>
                  <a:pt x="128" y="18"/>
                </a:lnTo>
                <a:lnTo>
                  <a:pt x="131" y="19"/>
                </a:lnTo>
                <a:lnTo>
                  <a:pt x="133" y="19"/>
                </a:lnTo>
                <a:lnTo>
                  <a:pt x="135" y="19"/>
                </a:lnTo>
                <a:lnTo>
                  <a:pt x="140" y="20"/>
                </a:lnTo>
                <a:lnTo>
                  <a:pt x="141" y="21"/>
                </a:lnTo>
                <a:lnTo>
                  <a:pt x="140" y="23"/>
                </a:lnTo>
                <a:lnTo>
                  <a:pt x="139" y="26"/>
                </a:lnTo>
                <a:lnTo>
                  <a:pt x="137" y="27"/>
                </a:lnTo>
                <a:lnTo>
                  <a:pt x="134" y="30"/>
                </a:lnTo>
                <a:lnTo>
                  <a:pt x="133" y="32"/>
                </a:lnTo>
                <a:lnTo>
                  <a:pt x="132" y="33"/>
                </a:lnTo>
                <a:lnTo>
                  <a:pt x="131" y="34"/>
                </a:lnTo>
                <a:lnTo>
                  <a:pt x="129" y="34"/>
                </a:lnTo>
                <a:lnTo>
                  <a:pt x="128" y="33"/>
                </a:lnTo>
                <a:lnTo>
                  <a:pt x="126" y="33"/>
                </a:lnTo>
                <a:lnTo>
                  <a:pt x="124" y="33"/>
                </a:lnTo>
                <a:lnTo>
                  <a:pt x="122" y="33"/>
                </a:lnTo>
                <a:lnTo>
                  <a:pt x="119" y="33"/>
                </a:lnTo>
                <a:lnTo>
                  <a:pt x="117" y="34"/>
                </a:lnTo>
                <a:lnTo>
                  <a:pt x="116" y="34"/>
                </a:lnTo>
                <a:lnTo>
                  <a:pt x="114" y="35"/>
                </a:lnTo>
                <a:lnTo>
                  <a:pt x="112" y="35"/>
                </a:lnTo>
                <a:lnTo>
                  <a:pt x="110" y="36"/>
                </a:lnTo>
                <a:lnTo>
                  <a:pt x="109" y="36"/>
                </a:lnTo>
                <a:lnTo>
                  <a:pt x="103" y="37"/>
                </a:lnTo>
                <a:lnTo>
                  <a:pt x="101" y="36"/>
                </a:lnTo>
                <a:lnTo>
                  <a:pt x="97" y="35"/>
                </a:lnTo>
                <a:lnTo>
                  <a:pt x="96" y="34"/>
                </a:lnTo>
                <a:lnTo>
                  <a:pt x="93" y="33"/>
                </a:lnTo>
                <a:lnTo>
                  <a:pt x="90" y="32"/>
                </a:lnTo>
                <a:lnTo>
                  <a:pt x="86" y="32"/>
                </a:lnTo>
                <a:lnTo>
                  <a:pt x="84" y="32"/>
                </a:lnTo>
                <a:lnTo>
                  <a:pt x="83" y="32"/>
                </a:lnTo>
                <a:lnTo>
                  <a:pt x="79" y="32"/>
                </a:lnTo>
                <a:lnTo>
                  <a:pt x="78" y="31"/>
                </a:lnTo>
                <a:lnTo>
                  <a:pt x="76" y="29"/>
                </a:lnTo>
                <a:lnTo>
                  <a:pt x="73" y="27"/>
                </a:lnTo>
                <a:lnTo>
                  <a:pt x="72" y="26"/>
                </a:lnTo>
                <a:lnTo>
                  <a:pt x="71" y="25"/>
                </a:lnTo>
                <a:lnTo>
                  <a:pt x="68" y="24"/>
                </a:lnTo>
                <a:lnTo>
                  <a:pt x="66" y="24"/>
                </a:lnTo>
                <a:lnTo>
                  <a:pt x="65" y="23"/>
                </a:lnTo>
                <a:lnTo>
                  <a:pt x="62" y="23"/>
                </a:lnTo>
                <a:lnTo>
                  <a:pt x="60" y="23"/>
                </a:lnTo>
                <a:lnTo>
                  <a:pt x="59" y="24"/>
                </a:lnTo>
                <a:lnTo>
                  <a:pt x="58" y="24"/>
                </a:lnTo>
                <a:lnTo>
                  <a:pt x="55" y="24"/>
                </a:lnTo>
                <a:lnTo>
                  <a:pt x="53" y="25"/>
                </a:lnTo>
                <a:lnTo>
                  <a:pt x="52" y="25"/>
                </a:lnTo>
                <a:lnTo>
                  <a:pt x="51" y="26"/>
                </a:lnTo>
                <a:lnTo>
                  <a:pt x="49" y="26"/>
                </a:lnTo>
                <a:lnTo>
                  <a:pt x="47" y="26"/>
                </a:lnTo>
                <a:lnTo>
                  <a:pt x="46" y="25"/>
                </a:lnTo>
                <a:lnTo>
                  <a:pt x="44" y="26"/>
                </a:lnTo>
                <a:lnTo>
                  <a:pt x="42" y="25"/>
                </a:lnTo>
                <a:lnTo>
                  <a:pt x="41" y="24"/>
                </a:lnTo>
                <a:lnTo>
                  <a:pt x="41" y="23"/>
                </a:lnTo>
                <a:lnTo>
                  <a:pt x="39" y="22"/>
                </a:lnTo>
                <a:lnTo>
                  <a:pt x="37" y="21"/>
                </a:lnTo>
                <a:lnTo>
                  <a:pt x="36" y="20"/>
                </a:lnTo>
                <a:lnTo>
                  <a:pt x="33" y="18"/>
                </a:lnTo>
                <a:lnTo>
                  <a:pt x="32" y="17"/>
                </a:lnTo>
                <a:lnTo>
                  <a:pt x="29" y="16"/>
                </a:lnTo>
                <a:lnTo>
                  <a:pt x="28" y="17"/>
                </a:lnTo>
                <a:lnTo>
                  <a:pt x="25" y="18"/>
                </a:lnTo>
                <a:lnTo>
                  <a:pt x="22" y="19"/>
                </a:lnTo>
                <a:lnTo>
                  <a:pt x="21" y="19"/>
                </a:lnTo>
                <a:lnTo>
                  <a:pt x="19" y="19"/>
                </a:lnTo>
                <a:lnTo>
                  <a:pt x="17" y="19"/>
                </a:lnTo>
                <a:lnTo>
                  <a:pt x="15" y="18"/>
                </a:lnTo>
                <a:lnTo>
                  <a:pt x="15" y="17"/>
                </a:lnTo>
                <a:lnTo>
                  <a:pt x="12" y="17"/>
                </a:lnTo>
                <a:lnTo>
                  <a:pt x="11" y="16"/>
                </a:lnTo>
                <a:lnTo>
                  <a:pt x="10" y="15"/>
                </a:lnTo>
                <a:lnTo>
                  <a:pt x="9" y="15"/>
                </a:lnTo>
                <a:lnTo>
                  <a:pt x="8" y="15"/>
                </a:lnTo>
                <a:lnTo>
                  <a:pt x="6" y="14"/>
                </a:lnTo>
                <a:lnTo>
                  <a:pt x="5" y="13"/>
                </a:lnTo>
                <a:lnTo>
                  <a:pt x="4" y="13"/>
                </a:lnTo>
                <a:lnTo>
                  <a:pt x="3" y="12"/>
                </a:lnTo>
                <a:lnTo>
                  <a:pt x="3" y="11"/>
                </a:lnTo>
                <a:lnTo>
                  <a:pt x="3" y="9"/>
                </a:lnTo>
                <a:lnTo>
                  <a:pt x="2" y="7"/>
                </a:lnTo>
                <a:lnTo>
                  <a:pt x="1" y="6"/>
                </a:lnTo>
                <a:lnTo>
                  <a:pt x="0" y="6"/>
                </a:lnTo>
                <a:lnTo>
                  <a:pt x="0" y="5"/>
                </a:lnTo>
                <a:lnTo>
                  <a:pt x="1" y="3"/>
                </a:lnTo>
                <a:lnTo>
                  <a:pt x="3" y="2"/>
                </a:lnTo>
                <a:lnTo>
                  <a:pt x="5" y="1"/>
                </a:lnTo>
                <a:lnTo>
                  <a:pt x="8" y="0"/>
                </a:lnTo>
                <a:lnTo>
                  <a:pt x="9" y="0"/>
                </a:lnTo>
                <a:lnTo>
                  <a:pt x="12" y="0"/>
                </a:lnTo>
                <a:lnTo>
                  <a:pt x="14" y="0"/>
                </a:lnTo>
                <a:lnTo>
                  <a:pt x="16" y="0"/>
                </a:lnTo>
                <a:lnTo>
                  <a:pt x="19" y="0"/>
                </a:lnTo>
                <a:lnTo>
                  <a:pt x="22" y="0"/>
                </a:lnTo>
                <a:lnTo>
                  <a:pt x="23" y="0"/>
                </a:lnTo>
                <a:lnTo>
                  <a:pt x="25" y="1"/>
                </a:lnTo>
                <a:lnTo>
                  <a:pt x="29" y="3"/>
                </a:lnTo>
                <a:lnTo>
                  <a:pt x="31" y="4"/>
                </a:lnTo>
                <a:lnTo>
                  <a:pt x="34" y="4"/>
                </a:lnTo>
                <a:lnTo>
                  <a:pt x="37" y="5"/>
                </a:lnTo>
                <a:lnTo>
                  <a:pt x="40" y="5"/>
                </a:lnTo>
                <a:lnTo>
                  <a:pt x="43" y="5"/>
                </a:lnTo>
                <a:lnTo>
                  <a:pt x="45" y="5"/>
                </a:lnTo>
                <a:lnTo>
                  <a:pt x="47" y="6"/>
                </a:lnTo>
                <a:lnTo>
                  <a:pt x="49" y="6"/>
                </a:lnTo>
                <a:lnTo>
                  <a:pt x="51" y="6"/>
                </a:lnTo>
                <a:lnTo>
                  <a:pt x="53" y="6"/>
                </a:lnTo>
                <a:lnTo>
                  <a:pt x="55" y="7"/>
                </a:lnTo>
                <a:lnTo>
                  <a:pt x="57" y="8"/>
                </a:lnTo>
                <a:lnTo>
                  <a:pt x="60" y="10"/>
                </a:lnTo>
                <a:lnTo>
                  <a:pt x="61" y="11"/>
                </a:lnTo>
                <a:lnTo>
                  <a:pt x="63" y="12"/>
                </a:lnTo>
                <a:lnTo>
                  <a:pt x="65" y="12"/>
                </a:lnTo>
                <a:lnTo>
                  <a:pt x="69" y="12"/>
                </a:lnTo>
                <a:lnTo>
                  <a:pt x="72" y="11"/>
                </a:lnTo>
                <a:lnTo>
                  <a:pt x="75" y="11"/>
                </a:lnTo>
                <a:lnTo>
                  <a:pt x="78" y="9"/>
                </a:lnTo>
                <a:lnTo>
                  <a:pt x="82" y="9"/>
                </a:lnTo>
                <a:lnTo>
                  <a:pt x="83" y="9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40" name="Freeform 309"/>
          <p:cNvSpPr>
            <a:spLocks/>
          </p:cNvSpPr>
          <p:nvPr/>
        </p:nvSpPr>
        <p:spPr bwMode="auto">
          <a:xfrm>
            <a:off x="2118363" y="6497952"/>
            <a:ext cx="42670" cy="49083"/>
          </a:xfrm>
          <a:custGeom>
            <a:avLst/>
            <a:gdLst>
              <a:gd name="T0" fmla="*/ 30 w 43"/>
              <a:gd name="T1" fmla="*/ 42 h 52"/>
              <a:gd name="T2" fmla="*/ 27 w 43"/>
              <a:gd name="T3" fmla="*/ 44 h 52"/>
              <a:gd name="T4" fmla="*/ 22 w 43"/>
              <a:gd name="T5" fmla="*/ 46 h 52"/>
              <a:gd name="T6" fmla="*/ 20 w 43"/>
              <a:gd name="T7" fmla="*/ 46 h 52"/>
              <a:gd name="T8" fmla="*/ 19 w 43"/>
              <a:gd name="T9" fmla="*/ 47 h 52"/>
              <a:gd name="T10" fmla="*/ 16 w 43"/>
              <a:gd name="T11" fmla="*/ 47 h 52"/>
              <a:gd name="T12" fmla="*/ 13 w 43"/>
              <a:gd name="T13" fmla="*/ 49 h 52"/>
              <a:gd name="T14" fmla="*/ 8 w 43"/>
              <a:gd name="T15" fmla="*/ 51 h 52"/>
              <a:gd name="T16" fmla="*/ 6 w 43"/>
              <a:gd name="T17" fmla="*/ 52 h 52"/>
              <a:gd name="T18" fmla="*/ 3 w 43"/>
              <a:gd name="T19" fmla="*/ 51 h 52"/>
              <a:gd name="T20" fmla="*/ 1 w 43"/>
              <a:gd name="T21" fmla="*/ 51 h 52"/>
              <a:gd name="T22" fmla="*/ 0 w 43"/>
              <a:gd name="T23" fmla="*/ 47 h 52"/>
              <a:gd name="T24" fmla="*/ 2 w 43"/>
              <a:gd name="T25" fmla="*/ 41 h 52"/>
              <a:gd name="T26" fmla="*/ 2 w 43"/>
              <a:gd name="T27" fmla="*/ 36 h 52"/>
              <a:gd name="T28" fmla="*/ 2 w 43"/>
              <a:gd name="T29" fmla="*/ 32 h 52"/>
              <a:gd name="T30" fmla="*/ 2 w 43"/>
              <a:gd name="T31" fmla="*/ 29 h 52"/>
              <a:gd name="T32" fmla="*/ 2 w 43"/>
              <a:gd name="T33" fmla="*/ 27 h 52"/>
              <a:gd name="T34" fmla="*/ 2 w 43"/>
              <a:gd name="T35" fmla="*/ 26 h 52"/>
              <a:gd name="T36" fmla="*/ 2 w 43"/>
              <a:gd name="T37" fmla="*/ 24 h 52"/>
              <a:gd name="T38" fmla="*/ 2 w 43"/>
              <a:gd name="T39" fmla="*/ 21 h 52"/>
              <a:gd name="T40" fmla="*/ 2 w 43"/>
              <a:gd name="T41" fmla="*/ 19 h 52"/>
              <a:gd name="T42" fmla="*/ 3 w 43"/>
              <a:gd name="T43" fmla="*/ 17 h 52"/>
              <a:gd name="T44" fmla="*/ 4 w 43"/>
              <a:gd name="T45" fmla="*/ 14 h 52"/>
              <a:gd name="T46" fmla="*/ 4 w 43"/>
              <a:gd name="T47" fmla="*/ 10 h 52"/>
              <a:gd name="T48" fmla="*/ 5 w 43"/>
              <a:gd name="T49" fmla="*/ 7 h 52"/>
              <a:gd name="T50" fmla="*/ 6 w 43"/>
              <a:gd name="T51" fmla="*/ 6 h 52"/>
              <a:gd name="T52" fmla="*/ 7 w 43"/>
              <a:gd name="T53" fmla="*/ 6 h 52"/>
              <a:gd name="T54" fmla="*/ 9 w 43"/>
              <a:gd name="T55" fmla="*/ 5 h 52"/>
              <a:gd name="T56" fmla="*/ 12 w 43"/>
              <a:gd name="T57" fmla="*/ 4 h 52"/>
              <a:gd name="T58" fmla="*/ 15 w 43"/>
              <a:gd name="T59" fmla="*/ 3 h 52"/>
              <a:gd name="T60" fmla="*/ 17 w 43"/>
              <a:gd name="T61" fmla="*/ 3 h 52"/>
              <a:gd name="T62" fmla="*/ 18 w 43"/>
              <a:gd name="T63" fmla="*/ 3 h 52"/>
              <a:gd name="T64" fmla="*/ 21 w 43"/>
              <a:gd name="T65" fmla="*/ 2 h 52"/>
              <a:gd name="T66" fmla="*/ 22 w 43"/>
              <a:gd name="T67" fmla="*/ 3 h 52"/>
              <a:gd name="T68" fmla="*/ 24 w 43"/>
              <a:gd name="T69" fmla="*/ 4 h 52"/>
              <a:gd name="T70" fmla="*/ 26 w 43"/>
              <a:gd name="T71" fmla="*/ 2 h 52"/>
              <a:gd name="T72" fmla="*/ 29 w 43"/>
              <a:gd name="T73" fmla="*/ 1 h 52"/>
              <a:gd name="T74" fmla="*/ 31 w 43"/>
              <a:gd name="T75" fmla="*/ 0 h 52"/>
              <a:gd name="T76" fmla="*/ 32 w 43"/>
              <a:gd name="T77" fmla="*/ 1 h 52"/>
              <a:gd name="T78" fmla="*/ 34 w 43"/>
              <a:gd name="T79" fmla="*/ 1 h 52"/>
              <a:gd name="T80" fmla="*/ 36 w 43"/>
              <a:gd name="T81" fmla="*/ 3 h 52"/>
              <a:gd name="T82" fmla="*/ 38 w 43"/>
              <a:gd name="T83" fmla="*/ 4 h 52"/>
              <a:gd name="T84" fmla="*/ 39 w 43"/>
              <a:gd name="T85" fmla="*/ 6 h 52"/>
              <a:gd name="T86" fmla="*/ 39 w 43"/>
              <a:gd name="T87" fmla="*/ 9 h 52"/>
              <a:gd name="T88" fmla="*/ 39 w 43"/>
              <a:gd name="T89" fmla="*/ 12 h 52"/>
              <a:gd name="T90" fmla="*/ 38 w 43"/>
              <a:gd name="T91" fmla="*/ 13 h 52"/>
              <a:gd name="T92" fmla="*/ 38 w 43"/>
              <a:gd name="T93" fmla="*/ 15 h 52"/>
              <a:gd name="T94" fmla="*/ 38 w 43"/>
              <a:gd name="T95" fmla="*/ 16 h 52"/>
              <a:gd name="T96" fmla="*/ 38 w 43"/>
              <a:gd name="T97" fmla="*/ 19 h 52"/>
              <a:gd name="T98" fmla="*/ 37 w 43"/>
              <a:gd name="T99" fmla="*/ 21 h 52"/>
              <a:gd name="T100" fmla="*/ 37 w 43"/>
              <a:gd name="T101" fmla="*/ 23 h 52"/>
              <a:gd name="T102" fmla="*/ 36 w 43"/>
              <a:gd name="T103" fmla="*/ 25 h 52"/>
              <a:gd name="T104" fmla="*/ 36 w 43"/>
              <a:gd name="T105" fmla="*/ 27 h 52"/>
              <a:gd name="T106" fmla="*/ 38 w 43"/>
              <a:gd name="T107" fmla="*/ 27 h 52"/>
              <a:gd name="T108" fmla="*/ 38 w 43"/>
              <a:gd name="T109" fmla="*/ 27 h 52"/>
              <a:gd name="T110" fmla="*/ 41 w 43"/>
              <a:gd name="T111" fmla="*/ 27 h 52"/>
              <a:gd name="T112" fmla="*/ 43 w 43"/>
              <a:gd name="T113" fmla="*/ 31 h 52"/>
              <a:gd name="T114" fmla="*/ 41 w 43"/>
              <a:gd name="T115" fmla="*/ 33 h 52"/>
              <a:gd name="T116" fmla="*/ 38 w 43"/>
              <a:gd name="T117" fmla="*/ 37 h 52"/>
              <a:gd name="T118" fmla="*/ 34 w 43"/>
              <a:gd name="T119" fmla="*/ 39 h 52"/>
              <a:gd name="T120" fmla="*/ 30 w 43"/>
              <a:gd name="T121" fmla="*/ 42 h 52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3"/>
              <a:gd name="T184" fmla="*/ 0 h 52"/>
              <a:gd name="T185" fmla="*/ 43 w 43"/>
              <a:gd name="T186" fmla="*/ 52 h 52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3" h="52">
                <a:moveTo>
                  <a:pt x="30" y="42"/>
                </a:moveTo>
                <a:lnTo>
                  <a:pt x="27" y="44"/>
                </a:lnTo>
                <a:lnTo>
                  <a:pt x="22" y="46"/>
                </a:lnTo>
                <a:lnTo>
                  <a:pt x="20" y="46"/>
                </a:lnTo>
                <a:lnTo>
                  <a:pt x="19" y="47"/>
                </a:lnTo>
                <a:lnTo>
                  <a:pt x="16" y="47"/>
                </a:lnTo>
                <a:lnTo>
                  <a:pt x="13" y="49"/>
                </a:lnTo>
                <a:lnTo>
                  <a:pt x="8" y="51"/>
                </a:lnTo>
                <a:lnTo>
                  <a:pt x="6" y="52"/>
                </a:lnTo>
                <a:lnTo>
                  <a:pt x="3" y="51"/>
                </a:lnTo>
                <a:lnTo>
                  <a:pt x="1" y="51"/>
                </a:lnTo>
                <a:lnTo>
                  <a:pt x="0" y="47"/>
                </a:lnTo>
                <a:lnTo>
                  <a:pt x="2" y="41"/>
                </a:lnTo>
                <a:lnTo>
                  <a:pt x="2" y="36"/>
                </a:lnTo>
                <a:lnTo>
                  <a:pt x="2" y="32"/>
                </a:lnTo>
                <a:lnTo>
                  <a:pt x="2" y="29"/>
                </a:lnTo>
                <a:lnTo>
                  <a:pt x="2" y="27"/>
                </a:lnTo>
                <a:lnTo>
                  <a:pt x="2" y="26"/>
                </a:lnTo>
                <a:lnTo>
                  <a:pt x="2" y="24"/>
                </a:lnTo>
                <a:lnTo>
                  <a:pt x="2" y="21"/>
                </a:lnTo>
                <a:lnTo>
                  <a:pt x="2" y="19"/>
                </a:lnTo>
                <a:lnTo>
                  <a:pt x="3" y="17"/>
                </a:lnTo>
                <a:lnTo>
                  <a:pt x="4" y="14"/>
                </a:lnTo>
                <a:lnTo>
                  <a:pt x="4" y="10"/>
                </a:lnTo>
                <a:lnTo>
                  <a:pt x="5" y="7"/>
                </a:lnTo>
                <a:lnTo>
                  <a:pt x="6" y="6"/>
                </a:lnTo>
                <a:lnTo>
                  <a:pt x="7" y="6"/>
                </a:lnTo>
                <a:lnTo>
                  <a:pt x="9" y="5"/>
                </a:lnTo>
                <a:lnTo>
                  <a:pt x="12" y="4"/>
                </a:lnTo>
                <a:lnTo>
                  <a:pt x="15" y="3"/>
                </a:lnTo>
                <a:lnTo>
                  <a:pt x="17" y="3"/>
                </a:lnTo>
                <a:lnTo>
                  <a:pt x="18" y="3"/>
                </a:lnTo>
                <a:lnTo>
                  <a:pt x="21" y="2"/>
                </a:lnTo>
                <a:lnTo>
                  <a:pt x="22" y="3"/>
                </a:lnTo>
                <a:lnTo>
                  <a:pt x="24" y="4"/>
                </a:lnTo>
                <a:lnTo>
                  <a:pt x="26" y="2"/>
                </a:lnTo>
                <a:lnTo>
                  <a:pt x="29" y="1"/>
                </a:lnTo>
                <a:lnTo>
                  <a:pt x="31" y="0"/>
                </a:lnTo>
                <a:lnTo>
                  <a:pt x="32" y="1"/>
                </a:lnTo>
                <a:lnTo>
                  <a:pt x="34" y="1"/>
                </a:lnTo>
                <a:lnTo>
                  <a:pt x="36" y="3"/>
                </a:lnTo>
                <a:lnTo>
                  <a:pt x="38" y="4"/>
                </a:lnTo>
                <a:lnTo>
                  <a:pt x="39" y="6"/>
                </a:lnTo>
                <a:lnTo>
                  <a:pt x="39" y="9"/>
                </a:lnTo>
                <a:lnTo>
                  <a:pt x="39" y="12"/>
                </a:lnTo>
                <a:lnTo>
                  <a:pt x="38" y="13"/>
                </a:lnTo>
                <a:lnTo>
                  <a:pt x="38" y="15"/>
                </a:lnTo>
                <a:lnTo>
                  <a:pt x="38" y="16"/>
                </a:lnTo>
                <a:lnTo>
                  <a:pt x="38" y="19"/>
                </a:lnTo>
                <a:lnTo>
                  <a:pt x="37" y="21"/>
                </a:lnTo>
                <a:lnTo>
                  <a:pt x="37" y="23"/>
                </a:lnTo>
                <a:lnTo>
                  <a:pt x="36" y="25"/>
                </a:lnTo>
                <a:lnTo>
                  <a:pt x="36" y="27"/>
                </a:lnTo>
                <a:lnTo>
                  <a:pt x="38" y="27"/>
                </a:lnTo>
                <a:lnTo>
                  <a:pt x="41" y="27"/>
                </a:lnTo>
                <a:lnTo>
                  <a:pt x="43" y="31"/>
                </a:lnTo>
                <a:lnTo>
                  <a:pt x="41" y="33"/>
                </a:lnTo>
                <a:lnTo>
                  <a:pt x="38" y="37"/>
                </a:lnTo>
                <a:lnTo>
                  <a:pt x="34" y="39"/>
                </a:lnTo>
                <a:lnTo>
                  <a:pt x="30" y="42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41" name="Freeform 310"/>
          <p:cNvSpPr>
            <a:spLocks/>
          </p:cNvSpPr>
          <p:nvPr/>
        </p:nvSpPr>
        <p:spPr bwMode="auto">
          <a:xfrm>
            <a:off x="1901044" y="6474355"/>
            <a:ext cx="53585" cy="48138"/>
          </a:xfrm>
          <a:custGeom>
            <a:avLst/>
            <a:gdLst>
              <a:gd name="T0" fmla="*/ 32 w 54"/>
              <a:gd name="T1" fmla="*/ 43 h 51"/>
              <a:gd name="T2" fmla="*/ 30 w 54"/>
              <a:gd name="T3" fmla="*/ 44 h 51"/>
              <a:gd name="T4" fmla="*/ 27 w 54"/>
              <a:gd name="T5" fmla="*/ 44 h 51"/>
              <a:gd name="T6" fmla="*/ 23 w 54"/>
              <a:gd name="T7" fmla="*/ 48 h 51"/>
              <a:gd name="T8" fmla="*/ 19 w 54"/>
              <a:gd name="T9" fmla="*/ 49 h 51"/>
              <a:gd name="T10" fmla="*/ 18 w 54"/>
              <a:gd name="T11" fmla="*/ 51 h 51"/>
              <a:gd name="T12" fmla="*/ 14 w 54"/>
              <a:gd name="T13" fmla="*/ 49 h 51"/>
              <a:gd name="T14" fmla="*/ 12 w 54"/>
              <a:gd name="T15" fmla="*/ 47 h 51"/>
              <a:gd name="T16" fmla="*/ 9 w 54"/>
              <a:gd name="T17" fmla="*/ 46 h 51"/>
              <a:gd name="T18" fmla="*/ 6 w 54"/>
              <a:gd name="T19" fmla="*/ 44 h 51"/>
              <a:gd name="T20" fmla="*/ 4 w 54"/>
              <a:gd name="T21" fmla="*/ 42 h 51"/>
              <a:gd name="T22" fmla="*/ 2 w 54"/>
              <a:gd name="T23" fmla="*/ 40 h 51"/>
              <a:gd name="T24" fmla="*/ 0 w 54"/>
              <a:gd name="T25" fmla="*/ 39 h 51"/>
              <a:gd name="T26" fmla="*/ 2 w 54"/>
              <a:gd name="T27" fmla="*/ 37 h 51"/>
              <a:gd name="T28" fmla="*/ 7 w 54"/>
              <a:gd name="T29" fmla="*/ 33 h 51"/>
              <a:gd name="T30" fmla="*/ 9 w 54"/>
              <a:gd name="T31" fmla="*/ 31 h 51"/>
              <a:gd name="T32" fmla="*/ 8 w 54"/>
              <a:gd name="T33" fmla="*/ 26 h 51"/>
              <a:gd name="T34" fmla="*/ 6 w 54"/>
              <a:gd name="T35" fmla="*/ 21 h 51"/>
              <a:gd name="T36" fmla="*/ 6 w 54"/>
              <a:gd name="T37" fmla="*/ 17 h 51"/>
              <a:gd name="T38" fmla="*/ 6 w 54"/>
              <a:gd name="T39" fmla="*/ 12 h 51"/>
              <a:gd name="T40" fmla="*/ 7 w 54"/>
              <a:gd name="T41" fmla="*/ 9 h 51"/>
              <a:gd name="T42" fmla="*/ 8 w 54"/>
              <a:gd name="T43" fmla="*/ 5 h 51"/>
              <a:gd name="T44" fmla="*/ 10 w 54"/>
              <a:gd name="T45" fmla="*/ 1 h 51"/>
              <a:gd name="T46" fmla="*/ 13 w 54"/>
              <a:gd name="T47" fmla="*/ 0 h 51"/>
              <a:gd name="T48" fmla="*/ 17 w 54"/>
              <a:gd name="T49" fmla="*/ 1 h 51"/>
              <a:gd name="T50" fmla="*/ 18 w 54"/>
              <a:gd name="T51" fmla="*/ 4 h 51"/>
              <a:gd name="T52" fmla="*/ 19 w 54"/>
              <a:gd name="T53" fmla="*/ 7 h 51"/>
              <a:gd name="T54" fmla="*/ 21 w 54"/>
              <a:gd name="T55" fmla="*/ 9 h 51"/>
              <a:gd name="T56" fmla="*/ 27 w 54"/>
              <a:gd name="T57" fmla="*/ 8 h 51"/>
              <a:gd name="T58" fmla="*/ 34 w 54"/>
              <a:gd name="T59" fmla="*/ 11 h 51"/>
              <a:gd name="T60" fmla="*/ 38 w 54"/>
              <a:gd name="T61" fmla="*/ 13 h 51"/>
              <a:gd name="T62" fmla="*/ 44 w 54"/>
              <a:gd name="T63" fmla="*/ 18 h 51"/>
              <a:gd name="T64" fmla="*/ 48 w 54"/>
              <a:gd name="T65" fmla="*/ 19 h 51"/>
              <a:gd name="T66" fmla="*/ 52 w 54"/>
              <a:gd name="T67" fmla="*/ 23 h 51"/>
              <a:gd name="T68" fmla="*/ 54 w 54"/>
              <a:gd name="T69" fmla="*/ 26 h 51"/>
              <a:gd name="T70" fmla="*/ 53 w 54"/>
              <a:gd name="T71" fmla="*/ 30 h 51"/>
              <a:gd name="T72" fmla="*/ 51 w 54"/>
              <a:gd name="T73" fmla="*/ 31 h 51"/>
              <a:gd name="T74" fmla="*/ 50 w 54"/>
              <a:gd name="T75" fmla="*/ 34 h 51"/>
              <a:gd name="T76" fmla="*/ 47 w 54"/>
              <a:gd name="T77" fmla="*/ 35 h 51"/>
              <a:gd name="T78" fmla="*/ 45 w 54"/>
              <a:gd name="T79" fmla="*/ 36 h 51"/>
              <a:gd name="T80" fmla="*/ 43 w 54"/>
              <a:gd name="T81" fmla="*/ 38 h 51"/>
              <a:gd name="T82" fmla="*/ 39 w 54"/>
              <a:gd name="T83" fmla="*/ 40 h 51"/>
              <a:gd name="T84" fmla="*/ 35 w 54"/>
              <a:gd name="T85" fmla="*/ 42 h 5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54"/>
              <a:gd name="T130" fmla="*/ 0 h 51"/>
              <a:gd name="T131" fmla="*/ 54 w 54"/>
              <a:gd name="T132" fmla="*/ 51 h 51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54" h="51">
                <a:moveTo>
                  <a:pt x="33" y="42"/>
                </a:moveTo>
                <a:lnTo>
                  <a:pt x="32" y="43"/>
                </a:lnTo>
                <a:lnTo>
                  <a:pt x="31" y="43"/>
                </a:lnTo>
                <a:lnTo>
                  <a:pt x="30" y="44"/>
                </a:lnTo>
                <a:lnTo>
                  <a:pt x="29" y="44"/>
                </a:lnTo>
                <a:lnTo>
                  <a:pt x="27" y="44"/>
                </a:lnTo>
                <a:lnTo>
                  <a:pt x="25" y="46"/>
                </a:lnTo>
                <a:lnTo>
                  <a:pt x="23" y="48"/>
                </a:lnTo>
                <a:lnTo>
                  <a:pt x="21" y="48"/>
                </a:lnTo>
                <a:lnTo>
                  <a:pt x="19" y="49"/>
                </a:lnTo>
                <a:lnTo>
                  <a:pt x="19" y="50"/>
                </a:lnTo>
                <a:lnTo>
                  <a:pt x="18" y="51"/>
                </a:lnTo>
                <a:lnTo>
                  <a:pt x="16" y="50"/>
                </a:lnTo>
                <a:lnTo>
                  <a:pt x="14" y="49"/>
                </a:lnTo>
                <a:lnTo>
                  <a:pt x="12" y="47"/>
                </a:lnTo>
                <a:lnTo>
                  <a:pt x="10" y="46"/>
                </a:lnTo>
                <a:lnTo>
                  <a:pt x="9" y="46"/>
                </a:lnTo>
                <a:lnTo>
                  <a:pt x="8" y="44"/>
                </a:lnTo>
                <a:lnTo>
                  <a:pt x="6" y="44"/>
                </a:lnTo>
                <a:lnTo>
                  <a:pt x="6" y="43"/>
                </a:lnTo>
                <a:lnTo>
                  <a:pt x="4" y="42"/>
                </a:lnTo>
                <a:lnTo>
                  <a:pt x="3" y="41"/>
                </a:lnTo>
                <a:lnTo>
                  <a:pt x="2" y="40"/>
                </a:lnTo>
                <a:lnTo>
                  <a:pt x="0" y="40"/>
                </a:lnTo>
                <a:lnTo>
                  <a:pt x="0" y="39"/>
                </a:lnTo>
                <a:lnTo>
                  <a:pt x="0" y="38"/>
                </a:lnTo>
                <a:lnTo>
                  <a:pt x="2" y="37"/>
                </a:lnTo>
                <a:lnTo>
                  <a:pt x="6" y="34"/>
                </a:lnTo>
                <a:lnTo>
                  <a:pt x="7" y="33"/>
                </a:lnTo>
                <a:lnTo>
                  <a:pt x="8" y="32"/>
                </a:lnTo>
                <a:lnTo>
                  <a:pt x="9" y="31"/>
                </a:lnTo>
                <a:lnTo>
                  <a:pt x="9" y="30"/>
                </a:lnTo>
                <a:lnTo>
                  <a:pt x="8" y="26"/>
                </a:lnTo>
                <a:lnTo>
                  <a:pt x="7" y="23"/>
                </a:lnTo>
                <a:lnTo>
                  <a:pt x="6" y="21"/>
                </a:lnTo>
                <a:lnTo>
                  <a:pt x="6" y="19"/>
                </a:lnTo>
                <a:lnTo>
                  <a:pt x="6" y="17"/>
                </a:lnTo>
                <a:lnTo>
                  <a:pt x="6" y="14"/>
                </a:lnTo>
                <a:lnTo>
                  <a:pt x="6" y="12"/>
                </a:lnTo>
                <a:lnTo>
                  <a:pt x="7" y="11"/>
                </a:lnTo>
                <a:lnTo>
                  <a:pt x="7" y="9"/>
                </a:lnTo>
                <a:lnTo>
                  <a:pt x="8" y="7"/>
                </a:lnTo>
                <a:lnTo>
                  <a:pt x="8" y="5"/>
                </a:lnTo>
                <a:lnTo>
                  <a:pt x="9" y="3"/>
                </a:lnTo>
                <a:lnTo>
                  <a:pt x="10" y="1"/>
                </a:lnTo>
                <a:lnTo>
                  <a:pt x="12" y="0"/>
                </a:lnTo>
                <a:lnTo>
                  <a:pt x="13" y="0"/>
                </a:lnTo>
                <a:lnTo>
                  <a:pt x="15" y="0"/>
                </a:lnTo>
                <a:lnTo>
                  <a:pt x="17" y="1"/>
                </a:lnTo>
                <a:lnTo>
                  <a:pt x="17" y="2"/>
                </a:lnTo>
                <a:lnTo>
                  <a:pt x="18" y="4"/>
                </a:lnTo>
                <a:lnTo>
                  <a:pt x="18" y="6"/>
                </a:lnTo>
                <a:lnTo>
                  <a:pt x="19" y="7"/>
                </a:lnTo>
                <a:lnTo>
                  <a:pt x="19" y="9"/>
                </a:lnTo>
                <a:lnTo>
                  <a:pt x="21" y="9"/>
                </a:lnTo>
                <a:lnTo>
                  <a:pt x="25" y="8"/>
                </a:lnTo>
                <a:lnTo>
                  <a:pt x="27" y="8"/>
                </a:lnTo>
                <a:lnTo>
                  <a:pt x="31" y="9"/>
                </a:lnTo>
                <a:lnTo>
                  <a:pt x="34" y="11"/>
                </a:lnTo>
                <a:lnTo>
                  <a:pt x="36" y="12"/>
                </a:lnTo>
                <a:lnTo>
                  <a:pt x="38" y="13"/>
                </a:lnTo>
                <a:lnTo>
                  <a:pt x="43" y="17"/>
                </a:lnTo>
                <a:lnTo>
                  <a:pt x="44" y="18"/>
                </a:lnTo>
                <a:lnTo>
                  <a:pt x="45" y="18"/>
                </a:lnTo>
                <a:lnTo>
                  <a:pt x="48" y="19"/>
                </a:lnTo>
                <a:lnTo>
                  <a:pt x="50" y="21"/>
                </a:lnTo>
                <a:lnTo>
                  <a:pt x="52" y="23"/>
                </a:lnTo>
                <a:lnTo>
                  <a:pt x="53" y="25"/>
                </a:lnTo>
                <a:lnTo>
                  <a:pt x="54" y="26"/>
                </a:lnTo>
                <a:lnTo>
                  <a:pt x="54" y="28"/>
                </a:lnTo>
                <a:lnTo>
                  <a:pt x="53" y="30"/>
                </a:lnTo>
                <a:lnTo>
                  <a:pt x="52" y="31"/>
                </a:lnTo>
                <a:lnTo>
                  <a:pt x="51" y="31"/>
                </a:lnTo>
                <a:lnTo>
                  <a:pt x="50" y="33"/>
                </a:lnTo>
                <a:lnTo>
                  <a:pt x="50" y="34"/>
                </a:lnTo>
                <a:lnTo>
                  <a:pt x="49" y="35"/>
                </a:lnTo>
                <a:lnTo>
                  <a:pt x="47" y="35"/>
                </a:lnTo>
                <a:lnTo>
                  <a:pt x="46" y="36"/>
                </a:lnTo>
                <a:lnTo>
                  <a:pt x="45" y="36"/>
                </a:lnTo>
                <a:lnTo>
                  <a:pt x="44" y="38"/>
                </a:lnTo>
                <a:lnTo>
                  <a:pt x="43" y="38"/>
                </a:lnTo>
                <a:lnTo>
                  <a:pt x="41" y="39"/>
                </a:lnTo>
                <a:lnTo>
                  <a:pt x="39" y="40"/>
                </a:lnTo>
                <a:lnTo>
                  <a:pt x="37" y="41"/>
                </a:lnTo>
                <a:lnTo>
                  <a:pt x="35" y="42"/>
                </a:lnTo>
                <a:lnTo>
                  <a:pt x="33" y="42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42" name="Freeform 311"/>
          <p:cNvSpPr>
            <a:spLocks/>
          </p:cNvSpPr>
          <p:nvPr/>
        </p:nvSpPr>
        <p:spPr bwMode="auto">
          <a:xfrm>
            <a:off x="1552739" y="5879700"/>
            <a:ext cx="16869" cy="46251"/>
          </a:xfrm>
          <a:custGeom>
            <a:avLst/>
            <a:gdLst>
              <a:gd name="T0" fmla="*/ 0 w 17"/>
              <a:gd name="T1" fmla="*/ 33 h 49"/>
              <a:gd name="T2" fmla="*/ 0 w 17"/>
              <a:gd name="T3" fmla="*/ 31 h 49"/>
              <a:gd name="T4" fmla="*/ 0 w 17"/>
              <a:gd name="T5" fmla="*/ 28 h 49"/>
              <a:gd name="T6" fmla="*/ 1 w 17"/>
              <a:gd name="T7" fmla="*/ 26 h 49"/>
              <a:gd name="T8" fmla="*/ 2 w 17"/>
              <a:gd name="T9" fmla="*/ 24 h 49"/>
              <a:gd name="T10" fmla="*/ 4 w 17"/>
              <a:gd name="T11" fmla="*/ 23 h 49"/>
              <a:gd name="T12" fmla="*/ 4 w 17"/>
              <a:gd name="T13" fmla="*/ 20 h 49"/>
              <a:gd name="T14" fmla="*/ 5 w 17"/>
              <a:gd name="T15" fmla="*/ 19 h 49"/>
              <a:gd name="T16" fmla="*/ 5 w 17"/>
              <a:gd name="T17" fmla="*/ 16 h 49"/>
              <a:gd name="T18" fmla="*/ 6 w 17"/>
              <a:gd name="T19" fmla="*/ 14 h 49"/>
              <a:gd name="T20" fmla="*/ 6 w 17"/>
              <a:gd name="T21" fmla="*/ 11 h 49"/>
              <a:gd name="T22" fmla="*/ 7 w 17"/>
              <a:gd name="T23" fmla="*/ 6 h 49"/>
              <a:gd name="T24" fmla="*/ 9 w 17"/>
              <a:gd name="T25" fmla="*/ 3 h 49"/>
              <a:gd name="T26" fmla="*/ 10 w 17"/>
              <a:gd name="T27" fmla="*/ 1 h 49"/>
              <a:gd name="T28" fmla="*/ 12 w 17"/>
              <a:gd name="T29" fmla="*/ 0 h 49"/>
              <a:gd name="T30" fmla="*/ 13 w 17"/>
              <a:gd name="T31" fmla="*/ 1 h 49"/>
              <a:gd name="T32" fmla="*/ 16 w 17"/>
              <a:gd name="T33" fmla="*/ 2 h 49"/>
              <a:gd name="T34" fmla="*/ 15 w 17"/>
              <a:gd name="T35" fmla="*/ 3 h 49"/>
              <a:gd name="T36" fmla="*/ 13 w 17"/>
              <a:gd name="T37" fmla="*/ 4 h 49"/>
              <a:gd name="T38" fmla="*/ 14 w 17"/>
              <a:gd name="T39" fmla="*/ 7 h 49"/>
              <a:gd name="T40" fmla="*/ 14 w 17"/>
              <a:gd name="T41" fmla="*/ 8 h 49"/>
              <a:gd name="T42" fmla="*/ 12 w 17"/>
              <a:gd name="T43" fmla="*/ 13 h 49"/>
              <a:gd name="T44" fmla="*/ 12 w 17"/>
              <a:gd name="T45" fmla="*/ 14 h 49"/>
              <a:gd name="T46" fmla="*/ 12 w 17"/>
              <a:gd name="T47" fmla="*/ 16 h 49"/>
              <a:gd name="T48" fmla="*/ 12 w 17"/>
              <a:gd name="T49" fmla="*/ 18 h 49"/>
              <a:gd name="T50" fmla="*/ 12 w 17"/>
              <a:gd name="T51" fmla="*/ 20 h 49"/>
              <a:gd name="T52" fmla="*/ 12 w 17"/>
              <a:gd name="T53" fmla="*/ 22 h 49"/>
              <a:gd name="T54" fmla="*/ 13 w 17"/>
              <a:gd name="T55" fmla="*/ 24 h 49"/>
              <a:gd name="T56" fmla="*/ 13 w 17"/>
              <a:gd name="T57" fmla="*/ 27 h 49"/>
              <a:gd name="T58" fmla="*/ 14 w 17"/>
              <a:gd name="T59" fmla="*/ 28 h 49"/>
              <a:gd name="T60" fmla="*/ 14 w 17"/>
              <a:gd name="T61" fmla="*/ 32 h 49"/>
              <a:gd name="T62" fmla="*/ 13 w 17"/>
              <a:gd name="T63" fmla="*/ 34 h 49"/>
              <a:gd name="T64" fmla="*/ 13 w 17"/>
              <a:gd name="T65" fmla="*/ 37 h 49"/>
              <a:gd name="T66" fmla="*/ 15 w 17"/>
              <a:gd name="T67" fmla="*/ 38 h 49"/>
              <a:gd name="T68" fmla="*/ 16 w 17"/>
              <a:gd name="T69" fmla="*/ 40 h 49"/>
              <a:gd name="T70" fmla="*/ 17 w 17"/>
              <a:gd name="T71" fmla="*/ 41 h 49"/>
              <a:gd name="T72" fmla="*/ 15 w 17"/>
              <a:gd name="T73" fmla="*/ 46 h 49"/>
              <a:gd name="T74" fmla="*/ 12 w 17"/>
              <a:gd name="T75" fmla="*/ 49 h 49"/>
              <a:gd name="T76" fmla="*/ 8 w 17"/>
              <a:gd name="T77" fmla="*/ 46 h 49"/>
              <a:gd name="T78" fmla="*/ 3 w 17"/>
              <a:gd name="T79" fmla="*/ 45 h 49"/>
              <a:gd name="T80" fmla="*/ 1 w 17"/>
              <a:gd name="T81" fmla="*/ 42 h 49"/>
              <a:gd name="T82" fmla="*/ 1 w 17"/>
              <a:gd name="T83" fmla="*/ 40 h 49"/>
              <a:gd name="T84" fmla="*/ 0 w 17"/>
              <a:gd name="T85" fmla="*/ 37 h 4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7"/>
              <a:gd name="T130" fmla="*/ 0 h 49"/>
              <a:gd name="T131" fmla="*/ 17 w 17"/>
              <a:gd name="T132" fmla="*/ 49 h 4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7" h="49">
                <a:moveTo>
                  <a:pt x="0" y="34"/>
                </a:moveTo>
                <a:lnTo>
                  <a:pt x="0" y="33"/>
                </a:lnTo>
                <a:lnTo>
                  <a:pt x="0" y="32"/>
                </a:lnTo>
                <a:lnTo>
                  <a:pt x="0" y="31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1" y="26"/>
                </a:lnTo>
                <a:lnTo>
                  <a:pt x="1" y="25"/>
                </a:lnTo>
                <a:lnTo>
                  <a:pt x="2" y="25"/>
                </a:lnTo>
                <a:lnTo>
                  <a:pt x="2" y="24"/>
                </a:lnTo>
                <a:lnTo>
                  <a:pt x="3" y="24"/>
                </a:lnTo>
                <a:lnTo>
                  <a:pt x="3" y="23"/>
                </a:lnTo>
                <a:lnTo>
                  <a:pt x="4" y="23"/>
                </a:lnTo>
                <a:lnTo>
                  <a:pt x="4" y="22"/>
                </a:lnTo>
                <a:lnTo>
                  <a:pt x="4" y="21"/>
                </a:lnTo>
                <a:lnTo>
                  <a:pt x="4" y="20"/>
                </a:lnTo>
                <a:lnTo>
                  <a:pt x="5" y="20"/>
                </a:lnTo>
                <a:lnTo>
                  <a:pt x="5" y="19"/>
                </a:lnTo>
                <a:lnTo>
                  <a:pt x="5" y="18"/>
                </a:lnTo>
                <a:lnTo>
                  <a:pt x="5" y="17"/>
                </a:lnTo>
                <a:lnTo>
                  <a:pt x="5" y="16"/>
                </a:lnTo>
                <a:lnTo>
                  <a:pt x="6" y="15"/>
                </a:lnTo>
                <a:lnTo>
                  <a:pt x="6" y="14"/>
                </a:lnTo>
                <a:lnTo>
                  <a:pt x="6" y="13"/>
                </a:lnTo>
                <a:lnTo>
                  <a:pt x="6" y="12"/>
                </a:lnTo>
                <a:lnTo>
                  <a:pt x="6" y="11"/>
                </a:lnTo>
                <a:lnTo>
                  <a:pt x="6" y="9"/>
                </a:lnTo>
                <a:lnTo>
                  <a:pt x="7" y="8"/>
                </a:lnTo>
                <a:lnTo>
                  <a:pt x="7" y="6"/>
                </a:lnTo>
                <a:lnTo>
                  <a:pt x="8" y="4"/>
                </a:lnTo>
                <a:lnTo>
                  <a:pt x="8" y="3"/>
                </a:lnTo>
                <a:lnTo>
                  <a:pt x="9" y="3"/>
                </a:lnTo>
                <a:lnTo>
                  <a:pt x="9" y="2"/>
                </a:lnTo>
                <a:lnTo>
                  <a:pt x="10" y="2"/>
                </a:lnTo>
                <a:lnTo>
                  <a:pt x="10" y="1"/>
                </a:lnTo>
                <a:lnTo>
                  <a:pt x="11" y="1"/>
                </a:lnTo>
                <a:lnTo>
                  <a:pt x="12" y="0"/>
                </a:lnTo>
                <a:lnTo>
                  <a:pt x="14" y="0"/>
                </a:lnTo>
                <a:lnTo>
                  <a:pt x="13" y="0"/>
                </a:lnTo>
                <a:lnTo>
                  <a:pt x="13" y="1"/>
                </a:lnTo>
                <a:lnTo>
                  <a:pt x="14" y="1"/>
                </a:lnTo>
                <a:lnTo>
                  <a:pt x="15" y="1"/>
                </a:lnTo>
                <a:lnTo>
                  <a:pt x="16" y="2"/>
                </a:lnTo>
                <a:lnTo>
                  <a:pt x="15" y="3"/>
                </a:lnTo>
                <a:lnTo>
                  <a:pt x="15" y="2"/>
                </a:lnTo>
                <a:lnTo>
                  <a:pt x="15" y="3"/>
                </a:lnTo>
                <a:lnTo>
                  <a:pt x="14" y="3"/>
                </a:lnTo>
                <a:lnTo>
                  <a:pt x="14" y="4"/>
                </a:lnTo>
                <a:lnTo>
                  <a:pt x="13" y="4"/>
                </a:lnTo>
                <a:lnTo>
                  <a:pt x="14" y="5"/>
                </a:lnTo>
                <a:lnTo>
                  <a:pt x="14" y="6"/>
                </a:lnTo>
                <a:lnTo>
                  <a:pt x="14" y="7"/>
                </a:lnTo>
                <a:lnTo>
                  <a:pt x="15" y="8"/>
                </a:lnTo>
                <a:lnTo>
                  <a:pt x="14" y="8"/>
                </a:lnTo>
                <a:lnTo>
                  <a:pt x="13" y="10"/>
                </a:lnTo>
                <a:lnTo>
                  <a:pt x="12" y="12"/>
                </a:lnTo>
                <a:lnTo>
                  <a:pt x="12" y="13"/>
                </a:lnTo>
                <a:lnTo>
                  <a:pt x="12" y="14"/>
                </a:lnTo>
                <a:lnTo>
                  <a:pt x="12" y="15"/>
                </a:lnTo>
                <a:lnTo>
                  <a:pt x="12" y="16"/>
                </a:lnTo>
                <a:lnTo>
                  <a:pt x="12" y="17"/>
                </a:lnTo>
                <a:lnTo>
                  <a:pt x="12" y="18"/>
                </a:lnTo>
                <a:lnTo>
                  <a:pt x="12" y="19"/>
                </a:lnTo>
                <a:lnTo>
                  <a:pt x="12" y="20"/>
                </a:lnTo>
                <a:lnTo>
                  <a:pt x="12" y="21"/>
                </a:lnTo>
                <a:lnTo>
                  <a:pt x="12" y="22"/>
                </a:lnTo>
                <a:lnTo>
                  <a:pt x="12" y="23"/>
                </a:lnTo>
                <a:lnTo>
                  <a:pt x="12" y="24"/>
                </a:lnTo>
                <a:lnTo>
                  <a:pt x="13" y="24"/>
                </a:lnTo>
                <a:lnTo>
                  <a:pt x="13" y="25"/>
                </a:lnTo>
                <a:lnTo>
                  <a:pt x="13" y="26"/>
                </a:lnTo>
                <a:lnTo>
                  <a:pt x="13" y="27"/>
                </a:lnTo>
                <a:lnTo>
                  <a:pt x="14" y="27"/>
                </a:lnTo>
                <a:lnTo>
                  <a:pt x="14" y="28"/>
                </a:lnTo>
                <a:lnTo>
                  <a:pt x="14" y="29"/>
                </a:lnTo>
                <a:lnTo>
                  <a:pt x="14" y="30"/>
                </a:lnTo>
                <a:lnTo>
                  <a:pt x="14" y="32"/>
                </a:lnTo>
                <a:lnTo>
                  <a:pt x="14" y="33"/>
                </a:lnTo>
                <a:lnTo>
                  <a:pt x="14" y="34"/>
                </a:lnTo>
                <a:lnTo>
                  <a:pt x="13" y="34"/>
                </a:lnTo>
                <a:lnTo>
                  <a:pt x="13" y="35"/>
                </a:lnTo>
                <a:lnTo>
                  <a:pt x="13" y="36"/>
                </a:lnTo>
                <a:lnTo>
                  <a:pt x="13" y="37"/>
                </a:lnTo>
                <a:lnTo>
                  <a:pt x="14" y="37"/>
                </a:lnTo>
                <a:lnTo>
                  <a:pt x="14" y="38"/>
                </a:lnTo>
                <a:lnTo>
                  <a:pt x="15" y="38"/>
                </a:lnTo>
                <a:lnTo>
                  <a:pt x="15" y="39"/>
                </a:lnTo>
                <a:lnTo>
                  <a:pt x="16" y="39"/>
                </a:lnTo>
                <a:lnTo>
                  <a:pt x="16" y="40"/>
                </a:lnTo>
                <a:lnTo>
                  <a:pt x="17" y="40"/>
                </a:lnTo>
                <a:lnTo>
                  <a:pt x="17" y="41"/>
                </a:lnTo>
                <a:lnTo>
                  <a:pt x="17" y="42"/>
                </a:lnTo>
                <a:lnTo>
                  <a:pt x="16" y="44"/>
                </a:lnTo>
                <a:lnTo>
                  <a:pt x="15" y="46"/>
                </a:lnTo>
                <a:lnTo>
                  <a:pt x="14" y="46"/>
                </a:lnTo>
                <a:lnTo>
                  <a:pt x="12" y="48"/>
                </a:lnTo>
                <a:lnTo>
                  <a:pt x="12" y="49"/>
                </a:lnTo>
                <a:lnTo>
                  <a:pt x="10" y="48"/>
                </a:lnTo>
                <a:lnTo>
                  <a:pt x="9" y="47"/>
                </a:lnTo>
                <a:lnTo>
                  <a:pt x="8" y="46"/>
                </a:lnTo>
                <a:lnTo>
                  <a:pt x="7" y="45"/>
                </a:lnTo>
                <a:lnTo>
                  <a:pt x="5" y="45"/>
                </a:lnTo>
                <a:lnTo>
                  <a:pt x="3" y="45"/>
                </a:lnTo>
                <a:lnTo>
                  <a:pt x="2" y="45"/>
                </a:lnTo>
                <a:lnTo>
                  <a:pt x="1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9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43" name="Freeform 312"/>
          <p:cNvSpPr>
            <a:spLocks/>
          </p:cNvSpPr>
          <p:nvPr/>
        </p:nvSpPr>
        <p:spPr bwMode="auto">
          <a:xfrm>
            <a:off x="1741280" y="6217615"/>
            <a:ext cx="16869" cy="43419"/>
          </a:xfrm>
          <a:custGeom>
            <a:avLst/>
            <a:gdLst>
              <a:gd name="T0" fmla="*/ 16 w 17"/>
              <a:gd name="T1" fmla="*/ 16 h 46"/>
              <a:gd name="T2" fmla="*/ 16 w 17"/>
              <a:gd name="T3" fmla="*/ 20 h 46"/>
              <a:gd name="T4" fmla="*/ 16 w 17"/>
              <a:gd name="T5" fmla="*/ 24 h 46"/>
              <a:gd name="T6" fmla="*/ 17 w 17"/>
              <a:gd name="T7" fmla="*/ 27 h 46"/>
              <a:gd name="T8" fmla="*/ 17 w 17"/>
              <a:gd name="T9" fmla="*/ 29 h 46"/>
              <a:gd name="T10" fmla="*/ 17 w 17"/>
              <a:gd name="T11" fmla="*/ 32 h 46"/>
              <a:gd name="T12" fmla="*/ 14 w 17"/>
              <a:gd name="T13" fmla="*/ 34 h 46"/>
              <a:gd name="T14" fmla="*/ 11 w 17"/>
              <a:gd name="T15" fmla="*/ 37 h 46"/>
              <a:gd name="T16" fmla="*/ 10 w 17"/>
              <a:gd name="T17" fmla="*/ 41 h 46"/>
              <a:gd name="T18" fmla="*/ 10 w 17"/>
              <a:gd name="T19" fmla="*/ 44 h 46"/>
              <a:gd name="T20" fmla="*/ 8 w 17"/>
              <a:gd name="T21" fmla="*/ 46 h 46"/>
              <a:gd name="T22" fmla="*/ 6 w 17"/>
              <a:gd name="T23" fmla="*/ 44 h 46"/>
              <a:gd name="T24" fmla="*/ 6 w 17"/>
              <a:gd name="T25" fmla="*/ 41 h 46"/>
              <a:gd name="T26" fmla="*/ 5 w 17"/>
              <a:gd name="T27" fmla="*/ 37 h 46"/>
              <a:gd name="T28" fmla="*/ 5 w 17"/>
              <a:gd name="T29" fmla="*/ 34 h 46"/>
              <a:gd name="T30" fmla="*/ 5 w 17"/>
              <a:gd name="T31" fmla="*/ 32 h 46"/>
              <a:gd name="T32" fmla="*/ 4 w 17"/>
              <a:gd name="T33" fmla="*/ 29 h 46"/>
              <a:gd name="T34" fmla="*/ 4 w 17"/>
              <a:gd name="T35" fmla="*/ 26 h 46"/>
              <a:gd name="T36" fmla="*/ 4 w 17"/>
              <a:gd name="T37" fmla="*/ 22 h 46"/>
              <a:gd name="T38" fmla="*/ 3 w 17"/>
              <a:gd name="T39" fmla="*/ 20 h 46"/>
              <a:gd name="T40" fmla="*/ 1 w 17"/>
              <a:gd name="T41" fmla="*/ 17 h 46"/>
              <a:gd name="T42" fmla="*/ 1 w 17"/>
              <a:gd name="T43" fmla="*/ 15 h 46"/>
              <a:gd name="T44" fmla="*/ 1 w 17"/>
              <a:gd name="T45" fmla="*/ 13 h 46"/>
              <a:gd name="T46" fmla="*/ 0 w 17"/>
              <a:gd name="T47" fmla="*/ 10 h 46"/>
              <a:gd name="T48" fmla="*/ 2 w 17"/>
              <a:gd name="T49" fmla="*/ 6 h 46"/>
              <a:gd name="T50" fmla="*/ 3 w 17"/>
              <a:gd name="T51" fmla="*/ 3 h 46"/>
              <a:gd name="T52" fmla="*/ 5 w 17"/>
              <a:gd name="T53" fmla="*/ 0 h 46"/>
              <a:gd name="T54" fmla="*/ 9 w 17"/>
              <a:gd name="T55" fmla="*/ 1 h 46"/>
              <a:gd name="T56" fmla="*/ 10 w 17"/>
              <a:gd name="T57" fmla="*/ 3 h 46"/>
              <a:gd name="T58" fmla="*/ 14 w 17"/>
              <a:gd name="T59" fmla="*/ 6 h 46"/>
              <a:gd name="T60" fmla="*/ 16 w 17"/>
              <a:gd name="T61" fmla="*/ 9 h 46"/>
              <a:gd name="T62" fmla="*/ 15 w 17"/>
              <a:gd name="T63" fmla="*/ 14 h 4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7"/>
              <a:gd name="T97" fmla="*/ 0 h 46"/>
              <a:gd name="T98" fmla="*/ 17 w 17"/>
              <a:gd name="T99" fmla="*/ 46 h 4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7" h="46">
                <a:moveTo>
                  <a:pt x="16" y="15"/>
                </a:moveTo>
                <a:lnTo>
                  <a:pt x="16" y="16"/>
                </a:lnTo>
                <a:lnTo>
                  <a:pt x="16" y="18"/>
                </a:lnTo>
                <a:lnTo>
                  <a:pt x="16" y="20"/>
                </a:lnTo>
                <a:lnTo>
                  <a:pt x="16" y="21"/>
                </a:lnTo>
                <a:lnTo>
                  <a:pt x="16" y="24"/>
                </a:lnTo>
                <a:lnTo>
                  <a:pt x="17" y="26"/>
                </a:lnTo>
                <a:lnTo>
                  <a:pt x="17" y="27"/>
                </a:lnTo>
                <a:lnTo>
                  <a:pt x="17" y="28"/>
                </a:lnTo>
                <a:lnTo>
                  <a:pt x="17" y="29"/>
                </a:lnTo>
                <a:lnTo>
                  <a:pt x="17" y="30"/>
                </a:lnTo>
                <a:lnTo>
                  <a:pt x="17" y="32"/>
                </a:lnTo>
                <a:lnTo>
                  <a:pt x="15" y="34"/>
                </a:lnTo>
                <a:lnTo>
                  <a:pt x="14" y="34"/>
                </a:lnTo>
                <a:lnTo>
                  <a:pt x="12" y="35"/>
                </a:lnTo>
                <a:lnTo>
                  <a:pt x="11" y="37"/>
                </a:lnTo>
                <a:lnTo>
                  <a:pt x="10" y="39"/>
                </a:lnTo>
                <a:lnTo>
                  <a:pt x="10" y="41"/>
                </a:lnTo>
                <a:lnTo>
                  <a:pt x="10" y="42"/>
                </a:lnTo>
                <a:lnTo>
                  <a:pt x="10" y="44"/>
                </a:lnTo>
                <a:lnTo>
                  <a:pt x="10" y="46"/>
                </a:lnTo>
                <a:lnTo>
                  <a:pt x="8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6" y="41"/>
                </a:lnTo>
                <a:lnTo>
                  <a:pt x="6" y="39"/>
                </a:lnTo>
                <a:lnTo>
                  <a:pt x="5" y="37"/>
                </a:lnTo>
                <a:lnTo>
                  <a:pt x="5" y="36"/>
                </a:lnTo>
                <a:lnTo>
                  <a:pt x="5" y="34"/>
                </a:lnTo>
                <a:lnTo>
                  <a:pt x="4" y="33"/>
                </a:lnTo>
                <a:lnTo>
                  <a:pt x="5" y="32"/>
                </a:lnTo>
                <a:lnTo>
                  <a:pt x="5" y="30"/>
                </a:lnTo>
                <a:lnTo>
                  <a:pt x="4" y="29"/>
                </a:lnTo>
                <a:lnTo>
                  <a:pt x="4" y="28"/>
                </a:lnTo>
                <a:lnTo>
                  <a:pt x="4" y="26"/>
                </a:lnTo>
                <a:lnTo>
                  <a:pt x="4" y="24"/>
                </a:lnTo>
                <a:lnTo>
                  <a:pt x="4" y="22"/>
                </a:lnTo>
                <a:lnTo>
                  <a:pt x="3" y="21"/>
                </a:lnTo>
                <a:lnTo>
                  <a:pt x="3" y="20"/>
                </a:lnTo>
                <a:lnTo>
                  <a:pt x="1" y="18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1" y="13"/>
                </a:lnTo>
                <a:lnTo>
                  <a:pt x="0" y="11"/>
                </a:lnTo>
                <a:lnTo>
                  <a:pt x="0" y="10"/>
                </a:lnTo>
                <a:lnTo>
                  <a:pt x="0" y="9"/>
                </a:lnTo>
                <a:lnTo>
                  <a:pt x="2" y="6"/>
                </a:lnTo>
                <a:lnTo>
                  <a:pt x="3" y="5"/>
                </a:lnTo>
                <a:lnTo>
                  <a:pt x="3" y="3"/>
                </a:lnTo>
                <a:lnTo>
                  <a:pt x="4" y="2"/>
                </a:lnTo>
                <a:lnTo>
                  <a:pt x="5" y="0"/>
                </a:lnTo>
                <a:lnTo>
                  <a:pt x="7" y="0"/>
                </a:lnTo>
                <a:lnTo>
                  <a:pt x="9" y="1"/>
                </a:lnTo>
                <a:lnTo>
                  <a:pt x="10" y="2"/>
                </a:lnTo>
                <a:lnTo>
                  <a:pt x="10" y="3"/>
                </a:lnTo>
                <a:lnTo>
                  <a:pt x="12" y="5"/>
                </a:lnTo>
                <a:lnTo>
                  <a:pt x="14" y="6"/>
                </a:lnTo>
                <a:lnTo>
                  <a:pt x="15" y="8"/>
                </a:lnTo>
                <a:lnTo>
                  <a:pt x="16" y="9"/>
                </a:lnTo>
                <a:lnTo>
                  <a:pt x="16" y="12"/>
                </a:lnTo>
                <a:lnTo>
                  <a:pt x="15" y="14"/>
                </a:lnTo>
                <a:lnTo>
                  <a:pt x="16" y="15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44" name="Freeform 313"/>
          <p:cNvSpPr>
            <a:spLocks/>
          </p:cNvSpPr>
          <p:nvPr/>
        </p:nvSpPr>
        <p:spPr bwMode="auto">
          <a:xfrm>
            <a:off x="1961576" y="6563081"/>
            <a:ext cx="38700" cy="13215"/>
          </a:xfrm>
          <a:custGeom>
            <a:avLst/>
            <a:gdLst>
              <a:gd name="T0" fmla="*/ 7 w 39"/>
              <a:gd name="T1" fmla="*/ 0 h 14"/>
              <a:gd name="T2" fmla="*/ 15 w 39"/>
              <a:gd name="T3" fmla="*/ 1 h 14"/>
              <a:gd name="T4" fmla="*/ 23 w 39"/>
              <a:gd name="T5" fmla="*/ 3 h 14"/>
              <a:gd name="T6" fmla="*/ 29 w 39"/>
              <a:gd name="T7" fmla="*/ 1 h 14"/>
              <a:gd name="T8" fmla="*/ 39 w 39"/>
              <a:gd name="T9" fmla="*/ 1 h 14"/>
              <a:gd name="T10" fmla="*/ 37 w 39"/>
              <a:gd name="T11" fmla="*/ 6 h 14"/>
              <a:gd name="T12" fmla="*/ 33 w 39"/>
              <a:gd name="T13" fmla="*/ 10 h 14"/>
              <a:gd name="T14" fmla="*/ 26 w 39"/>
              <a:gd name="T15" fmla="*/ 14 h 14"/>
              <a:gd name="T16" fmla="*/ 19 w 39"/>
              <a:gd name="T17" fmla="*/ 14 h 14"/>
              <a:gd name="T18" fmla="*/ 14 w 39"/>
              <a:gd name="T19" fmla="*/ 12 h 14"/>
              <a:gd name="T20" fmla="*/ 12 w 39"/>
              <a:gd name="T21" fmla="*/ 13 h 14"/>
              <a:gd name="T22" fmla="*/ 8 w 39"/>
              <a:gd name="T23" fmla="*/ 14 h 14"/>
              <a:gd name="T24" fmla="*/ 2 w 39"/>
              <a:gd name="T25" fmla="*/ 13 h 14"/>
              <a:gd name="T26" fmla="*/ 0 w 39"/>
              <a:gd name="T27" fmla="*/ 6 h 14"/>
              <a:gd name="T28" fmla="*/ 2 w 39"/>
              <a:gd name="T29" fmla="*/ 0 h 14"/>
              <a:gd name="T30" fmla="*/ 7 w 39"/>
              <a:gd name="T31" fmla="*/ 0 h 1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9"/>
              <a:gd name="T49" fmla="*/ 0 h 14"/>
              <a:gd name="T50" fmla="*/ 39 w 39"/>
              <a:gd name="T51" fmla="*/ 14 h 14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9" h="14">
                <a:moveTo>
                  <a:pt x="7" y="0"/>
                </a:moveTo>
                <a:lnTo>
                  <a:pt x="15" y="1"/>
                </a:lnTo>
                <a:lnTo>
                  <a:pt x="23" y="3"/>
                </a:lnTo>
                <a:lnTo>
                  <a:pt x="29" y="1"/>
                </a:lnTo>
                <a:lnTo>
                  <a:pt x="39" y="1"/>
                </a:lnTo>
                <a:lnTo>
                  <a:pt x="37" y="6"/>
                </a:lnTo>
                <a:lnTo>
                  <a:pt x="33" y="10"/>
                </a:lnTo>
                <a:lnTo>
                  <a:pt x="26" y="14"/>
                </a:lnTo>
                <a:lnTo>
                  <a:pt x="19" y="14"/>
                </a:lnTo>
                <a:lnTo>
                  <a:pt x="14" y="12"/>
                </a:lnTo>
                <a:lnTo>
                  <a:pt x="12" y="13"/>
                </a:lnTo>
                <a:lnTo>
                  <a:pt x="8" y="14"/>
                </a:lnTo>
                <a:lnTo>
                  <a:pt x="2" y="13"/>
                </a:lnTo>
                <a:lnTo>
                  <a:pt x="0" y="6"/>
                </a:lnTo>
                <a:lnTo>
                  <a:pt x="2" y="0"/>
                </a:lnTo>
                <a:lnTo>
                  <a:pt x="7" y="0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45" name="Freeform 314"/>
          <p:cNvSpPr>
            <a:spLocks/>
          </p:cNvSpPr>
          <p:nvPr/>
        </p:nvSpPr>
        <p:spPr bwMode="auto">
          <a:xfrm>
            <a:off x="1635101" y="6354480"/>
            <a:ext cx="29770" cy="17934"/>
          </a:xfrm>
          <a:custGeom>
            <a:avLst/>
            <a:gdLst>
              <a:gd name="T0" fmla="*/ 30 w 30"/>
              <a:gd name="T1" fmla="*/ 11 h 19"/>
              <a:gd name="T2" fmla="*/ 30 w 30"/>
              <a:gd name="T3" fmla="*/ 13 h 19"/>
              <a:gd name="T4" fmla="*/ 30 w 30"/>
              <a:gd name="T5" fmla="*/ 16 h 19"/>
              <a:gd name="T6" fmla="*/ 29 w 30"/>
              <a:gd name="T7" fmla="*/ 16 h 19"/>
              <a:gd name="T8" fmla="*/ 27 w 30"/>
              <a:gd name="T9" fmla="*/ 16 h 19"/>
              <a:gd name="T10" fmla="*/ 26 w 30"/>
              <a:gd name="T11" fmla="*/ 16 h 19"/>
              <a:gd name="T12" fmla="*/ 24 w 30"/>
              <a:gd name="T13" fmla="*/ 17 h 19"/>
              <a:gd name="T14" fmla="*/ 24 w 30"/>
              <a:gd name="T15" fmla="*/ 17 h 19"/>
              <a:gd name="T16" fmla="*/ 23 w 30"/>
              <a:gd name="T17" fmla="*/ 18 h 19"/>
              <a:gd name="T18" fmla="*/ 22 w 30"/>
              <a:gd name="T19" fmla="*/ 19 h 19"/>
              <a:gd name="T20" fmla="*/ 20 w 30"/>
              <a:gd name="T21" fmla="*/ 19 h 19"/>
              <a:gd name="T22" fmla="*/ 19 w 30"/>
              <a:gd name="T23" fmla="*/ 19 h 19"/>
              <a:gd name="T24" fmla="*/ 18 w 30"/>
              <a:gd name="T25" fmla="*/ 18 h 19"/>
              <a:gd name="T26" fmla="*/ 17 w 30"/>
              <a:gd name="T27" fmla="*/ 17 h 19"/>
              <a:gd name="T28" fmla="*/ 17 w 30"/>
              <a:gd name="T29" fmla="*/ 15 h 19"/>
              <a:gd name="T30" fmla="*/ 18 w 30"/>
              <a:gd name="T31" fmla="*/ 14 h 19"/>
              <a:gd name="T32" fmla="*/ 17 w 30"/>
              <a:gd name="T33" fmla="*/ 12 h 19"/>
              <a:gd name="T34" fmla="*/ 16 w 30"/>
              <a:gd name="T35" fmla="*/ 12 h 19"/>
              <a:gd name="T36" fmla="*/ 14 w 30"/>
              <a:gd name="T37" fmla="*/ 12 h 19"/>
              <a:gd name="T38" fmla="*/ 13 w 30"/>
              <a:gd name="T39" fmla="*/ 12 h 19"/>
              <a:gd name="T40" fmla="*/ 11 w 30"/>
              <a:gd name="T41" fmla="*/ 11 h 19"/>
              <a:gd name="T42" fmla="*/ 9 w 30"/>
              <a:gd name="T43" fmla="*/ 11 h 19"/>
              <a:gd name="T44" fmla="*/ 7 w 30"/>
              <a:gd name="T45" fmla="*/ 13 h 19"/>
              <a:gd name="T46" fmla="*/ 6 w 30"/>
              <a:gd name="T47" fmla="*/ 14 h 19"/>
              <a:gd name="T48" fmla="*/ 5 w 30"/>
              <a:gd name="T49" fmla="*/ 14 h 19"/>
              <a:gd name="T50" fmla="*/ 4 w 30"/>
              <a:gd name="T51" fmla="*/ 14 h 19"/>
              <a:gd name="T52" fmla="*/ 3 w 30"/>
              <a:gd name="T53" fmla="*/ 13 h 19"/>
              <a:gd name="T54" fmla="*/ 2 w 30"/>
              <a:gd name="T55" fmla="*/ 12 h 19"/>
              <a:gd name="T56" fmla="*/ 2 w 30"/>
              <a:gd name="T57" fmla="*/ 11 h 19"/>
              <a:gd name="T58" fmla="*/ 1 w 30"/>
              <a:gd name="T59" fmla="*/ 10 h 19"/>
              <a:gd name="T60" fmla="*/ 0 w 30"/>
              <a:gd name="T61" fmla="*/ 8 h 19"/>
              <a:gd name="T62" fmla="*/ 0 w 30"/>
              <a:gd name="T63" fmla="*/ 5 h 19"/>
              <a:gd name="T64" fmla="*/ 0 w 30"/>
              <a:gd name="T65" fmla="*/ 4 h 19"/>
              <a:gd name="T66" fmla="*/ 0 w 30"/>
              <a:gd name="T67" fmla="*/ 3 h 19"/>
              <a:gd name="T68" fmla="*/ 1 w 30"/>
              <a:gd name="T69" fmla="*/ 2 h 19"/>
              <a:gd name="T70" fmla="*/ 2 w 30"/>
              <a:gd name="T71" fmla="*/ 0 h 19"/>
              <a:gd name="T72" fmla="*/ 3 w 30"/>
              <a:gd name="T73" fmla="*/ 0 h 19"/>
              <a:gd name="T74" fmla="*/ 5 w 30"/>
              <a:gd name="T75" fmla="*/ 0 h 19"/>
              <a:gd name="T76" fmla="*/ 6 w 30"/>
              <a:gd name="T77" fmla="*/ 2 h 19"/>
              <a:gd name="T78" fmla="*/ 7 w 30"/>
              <a:gd name="T79" fmla="*/ 4 h 19"/>
              <a:gd name="T80" fmla="*/ 8 w 30"/>
              <a:gd name="T81" fmla="*/ 4 h 19"/>
              <a:gd name="T82" fmla="*/ 10 w 30"/>
              <a:gd name="T83" fmla="*/ 5 h 19"/>
              <a:gd name="T84" fmla="*/ 11 w 30"/>
              <a:gd name="T85" fmla="*/ 5 h 19"/>
              <a:gd name="T86" fmla="*/ 12 w 30"/>
              <a:gd name="T87" fmla="*/ 6 h 19"/>
              <a:gd name="T88" fmla="*/ 17 w 30"/>
              <a:gd name="T89" fmla="*/ 6 h 19"/>
              <a:gd name="T90" fmla="*/ 17 w 30"/>
              <a:gd name="T91" fmla="*/ 7 h 19"/>
              <a:gd name="T92" fmla="*/ 20 w 30"/>
              <a:gd name="T93" fmla="*/ 7 h 19"/>
              <a:gd name="T94" fmla="*/ 23 w 30"/>
              <a:gd name="T95" fmla="*/ 6 h 19"/>
              <a:gd name="T96" fmla="*/ 23 w 30"/>
              <a:gd name="T97" fmla="*/ 4 h 19"/>
              <a:gd name="T98" fmla="*/ 23 w 30"/>
              <a:gd name="T99" fmla="*/ 3 h 19"/>
              <a:gd name="T100" fmla="*/ 23 w 30"/>
              <a:gd name="T101" fmla="*/ 2 h 19"/>
              <a:gd name="T102" fmla="*/ 23 w 30"/>
              <a:gd name="T103" fmla="*/ 0 h 19"/>
              <a:gd name="T104" fmla="*/ 24 w 30"/>
              <a:gd name="T105" fmla="*/ 0 h 19"/>
              <a:gd name="T106" fmla="*/ 25 w 30"/>
              <a:gd name="T107" fmla="*/ 1 h 19"/>
              <a:gd name="T108" fmla="*/ 25 w 30"/>
              <a:gd name="T109" fmla="*/ 2 h 19"/>
              <a:gd name="T110" fmla="*/ 25 w 30"/>
              <a:gd name="T111" fmla="*/ 4 h 19"/>
              <a:gd name="T112" fmla="*/ 25 w 30"/>
              <a:gd name="T113" fmla="*/ 5 h 19"/>
              <a:gd name="T114" fmla="*/ 25 w 30"/>
              <a:gd name="T115" fmla="*/ 7 h 19"/>
              <a:gd name="T116" fmla="*/ 26 w 30"/>
              <a:gd name="T117" fmla="*/ 7 h 19"/>
              <a:gd name="T118" fmla="*/ 27 w 30"/>
              <a:gd name="T119" fmla="*/ 9 h 19"/>
              <a:gd name="T120" fmla="*/ 30 w 30"/>
              <a:gd name="T121" fmla="*/ 11 h 1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30"/>
              <a:gd name="T184" fmla="*/ 0 h 19"/>
              <a:gd name="T185" fmla="*/ 30 w 30"/>
              <a:gd name="T186" fmla="*/ 19 h 1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30" h="19">
                <a:moveTo>
                  <a:pt x="30" y="11"/>
                </a:moveTo>
                <a:lnTo>
                  <a:pt x="30" y="13"/>
                </a:lnTo>
                <a:lnTo>
                  <a:pt x="30" y="16"/>
                </a:lnTo>
                <a:lnTo>
                  <a:pt x="29" y="16"/>
                </a:lnTo>
                <a:lnTo>
                  <a:pt x="27" y="16"/>
                </a:lnTo>
                <a:lnTo>
                  <a:pt x="26" y="16"/>
                </a:lnTo>
                <a:lnTo>
                  <a:pt x="24" y="17"/>
                </a:lnTo>
                <a:lnTo>
                  <a:pt x="23" y="18"/>
                </a:lnTo>
                <a:lnTo>
                  <a:pt x="22" y="19"/>
                </a:lnTo>
                <a:lnTo>
                  <a:pt x="20" y="19"/>
                </a:lnTo>
                <a:lnTo>
                  <a:pt x="19" y="19"/>
                </a:lnTo>
                <a:lnTo>
                  <a:pt x="18" y="18"/>
                </a:lnTo>
                <a:lnTo>
                  <a:pt x="17" y="17"/>
                </a:lnTo>
                <a:lnTo>
                  <a:pt x="17" y="15"/>
                </a:lnTo>
                <a:lnTo>
                  <a:pt x="18" y="14"/>
                </a:lnTo>
                <a:lnTo>
                  <a:pt x="17" y="12"/>
                </a:lnTo>
                <a:lnTo>
                  <a:pt x="16" y="12"/>
                </a:lnTo>
                <a:lnTo>
                  <a:pt x="14" y="12"/>
                </a:lnTo>
                <a:lnTo>
                  <a:pt x="13" y="12"/>
                </a:lnTo>
                <a:lnTo>
                  <a:pt x="11" y="11"/>
                </a:lnTo>
                <a:lnTo>
                  <a:pt x="9" y="11"/>
                </a:lnTo>
                <a:lnTo>
                  <a:pt x="7" y="13"/>
                </a:lnTo>
                <a:lnTo>
                  <a:pt x="6" y="14"/>
                </a:lnTo>
                <a:lnTo>
                  <a:pt x="5" y="14"/>
                </a:lnTo>
                <a:lnTo>
                  <a:pt x="4" y="14"/>
                </a:lnTo>
                <a:lnTo>
                  <a:pt x="3" y="13"/>
                </a:lnTo>
                <a:lnTo>
                  <a:pt x="2" y="12"/>
                </a:lnTo>
                <a:lnTo>
                  <a:pt x="2" y="11"/>
                </a:lnTo>
                <a:lnTo>
                  <a:pt x="1" y="10"/>
                </a:lnTo>
                <a:lnTo>
                  <a:pt x="0" y="8"/>
                </a:lnTo>
                <a:lnTo>
                  <a:pt x="0" y="5"/>
                </a:lnTo>
                <a:lnTo>
                  <a:pt x="0" y="4"/>
                </a:lnTo>
                <a:lnTo>
                  <a:pt x="0" y="3"/>
                </a:lnTo>
                <a:lnTo>
                  <a:pt x="1" y="2"/>
                </a:lnTo>
                <a:lnTo>
                  <a:pt x="2" y="0"/>
                </a:lnTo>
                <a:lnTo>
                  <a:pt x="3" y="0"/>
                </a:lnTo>
                <a:lnTo>
                  <a:pt x="5" y="0"/>
                </a:lnTo>
                <a:lnTo>
                  <a:pt x="6" y="2"/>
                </a:lnTo>
                <a:lnTo>
                  <a:pt x="7" y="4"/>
                </a:lnTo>
                <a:lnTo>
                  <a:pt x="8" y="4"/>
                </a:lnTo>
                <a:lnTo>
                  <a:pt x="10" y="5"/>
                </a:lnTo>
                <a:lnTo>
                  <a:pt x="11" y="5"/>
                </a:lnTo>
                <a:lnTo>
                  <a:pt x="12" y="6"/>
                </a:lnTo>
                <a:lnTo>
                  <a:pt x="17" y="6"/>
                </a:lnTo>
                <a:lnTo>
                  <a:pt x="17" y="7"/>
                </a:lnTo>
                <a:lnTo>
                  <a:pt x="20" y="7"/>
                </a:lnTo>
                <a:lnTo>
                  <a:pt x="23" y="6"/>
                </a:lnTo>
                <a:lnTo>
                  <a:pt x="23" y="4"/>
                </a:lnTo>
                <a:lnTo>
                  <a:pt x="23" y="3"/>
                </a:lnTo>
                <a:lnTo>
                  <a:pt x="23" y="2"/>
                </a:lnTo>
                <a:lnTo>
                  <a:pt x="23" y="0"/>
                </a:lnTo>
                <a:lnTo>
                  <a:pt x="24" y="0"/>
                </a:lnTo>
                <a:lnTo>
                  <a:pt x="25" y="1"/>
                </a:lnTo>
                <a:lnTo>
                  <a:pt x="25" y="2"/>
                </a:lnTo>
                <a:lnTo>
                  <a:pt x="25" y="4"/>
                </a:lnTo>
                <a:lnTo>
                  <a:pt x="25" y="5"/>
                </a:lnTo>
                <a:lnTo>
                  <a:pt x="25" y="7"/>
                </a:lnTo>
                <a:lnTo>
                  <a:pt x="26" y="7"/>
                </a:lnTo>
                <a:lnTo>
                  <a:pt x="27" y="9"/>
                </a:lnTo>
                <a:lnTo>
                  <a:pt x="30" y="11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46" name="Freeform 315"/>
          <p:cNvSpPr>
            <a:spLocks/>
          </p:cNvSpPr>
          <p:nvPr/>
        </p:nvSpPr>
        <p:spPr bwMode="auto">
          <a:xfrm>
            <a:off x="1553731" y="6116618"/>
            <a:ext cx="10916" cy="30205"/>
          </a:xfrm>
          <a:custGeom>
            <a:avLst/>
            <a:gdLst>
              <a:gd name="T0" fmla="*/ 3 w 11"/>
              <a:gd name="T1" fmla="*/ 15 h 32"/>
              <a:gd name="T2" fmla="*/ 2 w 11"/>
              <a:gd name="T3" fmla="*/ 13 h 32"/>
              <a:gd name="T4" fmla="*/ 1 w 11"/>
              <a:gd name="T5" fmla="*/ 12 h 32"/>
              <a:gd name="T6" fmla="*/ 0 w 11"/>
              <a:gd name="T7" fmla="*/ 10 h 32"/>
              <a:gd name="T8" fmla="*/ 1 w 11"/>
              <a:gd name="T9" fmla="*/ 8 h 32"/>
              <a:gd name="T10" fmla="*/ 1 w 11"/>
              <a:gd name="T11" fmla="*/ 7 h 32"/>
              <a:gd name="T12" fmla="*/ 2 w 11"/>
              <a:gd name="T13" fmla="*/ 7 h 32"/>
              <a:gd name="T14" fmla="*/ 2 w 11"/>
              <a:gd name="T15" fmla="*/ 5 h 32"/>
              <a:gd name="T16" fmla="*/ 2 w 11"/>
              <a:gd name="T17" fmla="*/ 4 h 32"/>
              <a:gd name="T18" fmla="*/ 3 w 11"/>
              <a:gd name="T19" fmla="*/ 3 h 32"/>
              <a:gd name="T20" fmla="*/ 5 w 11"/>
              <a:gd name="T21" fmla="*/ 2 h 32"/>
              <a:gd name="T22" fmla="*/ 5 w 11"/>
              <a:gd name="T23" fmla="*/ 1 h 32"/>
              <a:gd name="T24" fmla="*/ 6 w 11"/>
              <a:gd name="T25" fmla="*/ 0 h 32"/>
              <a:gd name="T26" fmla="*/ 8 w 11"/>
              <a:gd name="T27" fmla="*/ 2 h 32"/>
              <a:gd name="T28" fmla="*/ 8 w 11"/>
              <a:gd name="T29" fmla="*/ 3 h 32"/>
              <a:gd name="T30" fmla="*/ 8 w 11"/>
              <a:gd name="T31" fmla="*/ 5 h 32"/>
              <a:gd name="T32" fmla="*/ 8 w 11"/>
              <a:gd name="T33" fmla="*/ 6 h 32"/>
              <a:gd name="T34" fmla="*/ 9 w 11"/>
              <a:gd name="T35" fmla="*/ 7 h 32"/>
              <a:gd name="T36" fmla="*/ 9 w 11"/>
              <a:gd name="T37" fmla="*/ 9 h 32"/>
              <a:gd name="T38" fmla="*/ 10 w 11"/>
              <a:gd name="T39" fmla="*/ 11 h 32"/>
              <a:gd name="T40" fmla="*/ 10 w 11"/>
              <a:gd name="T41" fmla="*/ 12 h 32"/>
              <a:gd name="T42" fmla="*/ 10 w 11"/>
              <a:gd name="T43" fmla="*/ 13 h 32"/>
              <a:gd name="T44" fmla="*/ 9 w 11"/>
              <a:gd name="T45" fmla="*/ 15 h 32"/>
              <a:gd name="T46" fmla="*/ 10 w 11"/>
              <a:gd name="T47" fmla="*/ 17 h 32"/>
              <a:gd name="T48" fmla="*/ 10 w 11"/>
              <a:gd name="T49" fmla="*/ 19 h 32"/>
              <a:gd name="T50" fmla="*/ 10 w 11"/>
              <a:gd name="T51" fmla="*/ 20 h 32"/>
              <a:gd name="T52" fmla="*/ 10 w 11"/>
              <a:gd name="T53" fmla="*/ 22 h 32"/>
              <a:gd name="T54" fmla="*/ 10 w 11"/>
              <a:gd name="T55" fmla="*/ 24 h 32"/>
              <a:gd name="T56" fmla="*/ 10 w 11"/>
              <a:gd name="T57" fmla="*/ 26 h 32"/>
              <a:gd name="T58" fmla="*/ 11 w 11"/>
              <a:gd name="T59" fmla="*/ 27 h 32"/>
              <a:gd name="T60" fmla="*/ 11 w 11"/>
              <a:gd name="T61" fmla="*/ 28 h 32"/>
              <a:gd name="T62" fmla="*/ 11 w 11"/>
              <a:gd name="T63" fmla="*/ 30 h 32"/>
              <a:gd name="T64" fmla="*/ 10 w 11"/>
              <a:gd name="T65" fmla="*/ 32 h 32"/>
              <a:gd name="T66" fmla="*/ 8 w 11"/>
              <a:gd name="T67" fmla="*/ 32 h 32"/>
              <a:gd name="T68" fmla="*/ 6 w 11"/>
              <a:gd name="T69" fmla="*/ 31 h 32"/>
              <a:gd name="T70" fmla="*/ 5 w 11"/>
              <a:gd name="T71" fmla="*/ 30 h 32"/>
              <a:gd name="T72" fmla="*/ 4 w 11"/>
              <a:gd name="T73" fmla="*/ 30 h 32"/>
              <a:gd name="T74" fmla="*/ 3 w 11"/>
              <a:gd name="T75" fmla="*/ 28 h 32"/>
              <a:gd name="T76" fmla="*/ 2 w 11"/>
              <a:gd name="T77" fmla="*/ 26 h 32"/>
              <a:gd name="T78" fmla="*/ 2 w 11"/>
              <a:gd name="T79" fmla="*/ 25 h 32"/>
              <a:gd name="T80" fmla="*/ 2 w 11"/>
              <a:gd name="T81" fmla="*/ 23 h 32"/>
              <a:gd name="T82" fmla="*/ 2 w 11"/>
              <a:gd name="T83" fmla="*/ 21 h 32"/>
              <a:gd name="T84" fmla="*/ 2 w 11"/>
              <a:gd name="T85" fmla="*/ 19 h 32"/>
              <a:gd name="T86" fmla="*/ 2 w 11"/>
              <a:gd name="T87" fmla="*/ 18 h 32"/>
              <a:gd name="T88" fmla="*/ 2 w 11"/>
              <a:gd name="T89" fmla="*/ 17 h 32"/>
              <a:gd name="T90" fmla="*/ 3 w 11"/>
              <a:gd name="T91" fmla="*/ 15 h 3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1"/>
              <a:gd name="T139" fmla="*/ 0 h 32"/>
              <a:gd name="T140" fmla="*/ 11 w 11"/>
              <a:gd name="T141" fmla="*/ 32 h 32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1" h="32">
                <a:moveTo>
                  <a:pt x="3" y="15"/>
                </a:moveTo>
                <a:lnTo>
                  <a:pt x="2" y="13"/>
                </a:lnTo>
                <a:lnTo>
                  <a:pt x="1" y="12"/>
                </a:lnTo>
                <a:lnTo>
                  <a:pt x="0" y="10"/>
                </a:lnTo>
                <a:lnTo>
                  <a:pt x="1" y="8"/>
                </a:lnTo>
                <a:lnTo>
                  <a:pt x="1" y="7"/>
                </a:lnTo>
                <a:lnTo>
                  <a:pt x="2" y="7"/>
                </a:lnTo>
                <a:lnTo>
                  <a:pt x="2" y="5"/>
                </a:lnTo>
                <a:lnTo>
                  <a:pt x="2" y="4"/>
                </a:lnTo>
                <a:lnTo>
                  <a:pt x="3" y="3"/>
                </a:lnTo>
                <a:lnTo>
                  <a:pt x="5" y="2"/>
                </a:lnTo>
                <a:lnTo>
                  <a:pt x="5" y="1"/>
                </a:lnTo>
                <a:lnTo>
                  <a:pt x="6" y="0"/>
                </a:lnTo>
                <a:lnTo>
                  <a:pt x="8" y="2"/>
                </a:lnTo>
                <a:lnTo>
                  <a:pt x="8" y="3"/>
                </a:lnTo>
                <a:lnTo>
                  <a:pt x="8" y="5"/>
                </a:lnTo>
                <a:lnTo>
                  <a:pt x="8" y="6"/>
                </a:lnTo>
                <a:lnTo>
                  <a:pt x="9" y="7"/>
                </a:lnTo>
                <a:lnTo>
                  <a:pt x="9" y="9"/>
                </a:lnTo>
                <a:lnTo>
                  <a:pt x="10" y="11"/>
                </a:lnTo>
                <a:lnTo>
                  <a:pt x="10" y="12"/>
                </a:lnTo>
                <a:lnTo>
                  <a:pt x="10" y="13"/>
                </a:lnTo>
                <a:lnTo>
                  <a:pt x="9" y="15"/>
                </a:lnTo>
                <a:lnTo>
                  <a:pt x="10" y="17"/>
                </a:lnTo>
                <a:lnTo>
                  <a:pt x="10" y="19"/>
                </a:lnTo>
                <a:lnTo>
                  <a:pt x="10" y="20"/>
                </a:lnTo>
                <a:lnTo>
                  <a:pt x="10" y="22"/>
                </a:lnTo>
                <a:lnTo>
                  <a:pt x="10" y="24"/>
                </a:lnTo>
                <a:lnTo>
                  <a:pt x="10" y="26"/>
                </a:lnTo>
                <a:lnTo>
                  <a:pt x="11" y="27"/>
                </a:lnTo>
                <a:lnTo>
                  <a:pt x="11" y="28"/>
                </a:lnTo>
                <a:lnTo>
                  <a:pt x="11" y="30"/>
                </a:lnTo>
                <a:lnTo>
                  <a:pt x="10" y="32"/>
                </a:lnTo>
                <a:lnTo>
                  <a:pt x="8" y="32"/>
                </a:lnTo>
                <a:lnTo>
                  <a:pt x="6" y="31"/>
                </a:lnTo>
                <a:lnTo>
                  <a:pt x="5" y="30"/>
                </a:lnTo>
                <a:lnTo>
                  <a:pt x="4" y="30"/>
                </a:lnTo>
                <a:lnTo>
                  <a:pt x="3" y="28"/>
                </a:lnTo>
                <a:lnTo>
                  <a:pt x="2" y="26"/>
                </a:lnTo>
                <a:lnTo>
                  <a:pt x="2" y="25"/>
                </a:lnTo>
                <a:lnTo>
                  <a:pt x="2" y="23"/>
                </a:lnTo>
                <a:lnTo>
                  <a:pt x="2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3" y="15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47" name="Freeform 316"/>
          <p:cNvSpPr>
            <a:spLocks/>
          </p:cNvSpPr>
          <p:nvPr/>
        </p:nvSpPr>
        <p:spPr bwMode="auto">
          <a:xfrm>
            <a:off x="2124317" y="6485682"/>
            <a:ext cx="21831" cy="10383"/>
          </a:xfrm>
          <a:custGeom>
            <a:avLst/>
            <a:gdLst>
              <a:gd name="T0" fmla="*/ 2 w 22"/>
              <a:gd name="T1" fmla="*/ 11 h 11"/>
              <a:gd name="T2" fmla="*/ 1 w 22"/>
              <a:gd name="T3" fmla="*/ 10 h 11"/>
              <a:gd name="T4" fmla="*/ 0 w 22"/>
              <a:gd name="T5" fmla="*/ 9 h 11"/>
              <a:gd name="T6" fmla="*/ 0 w 22"/>
              <a:gd name="T7" fmla="*/ 7 h 11"/>
              <a:gd name="T8" fmla="*/ 1 w 22"/>
              <a:gd name="T9" fmla="*/ 5 h 11"/>
              <a:gd name="T10" fmla="*/ 2 w 22"/>
              <a:gd name="T11" fmla="*/ 4 h 11"/>
              <a:gd name="T12" fmla="*/ 4 w 22"/>
              <a:gd name="T13" fmla="*/ 1 h 11"/>
              <a:gd name="T14" fmla="*/ 6 w 22"/>
              <a:gd name="T15" fmla="*/ 0 h 11"/>
              <a:gd name="T16" fmla="*/ 7 w 22"/>
              <a:gd name="T17" fmla="*/ 0 h 11"/>
              <a:gd name="T18" fmla="*/ 10 w 22"/>
              <a:gd name="T19" fmla="*/ 0 h 11"/>
              <a:gd name="T20" fmla="*/ 13 w 22"/>
              <a:gd name="T21" fmla="*/ 0 h 11"/>
              <a:gd name="T22" fmla="*/ 17 w 22"/>
              <a:gd name="T23" fmla="*/ 0 h 11"/>
              <a:gd name="T24" fmla="*/ 19 w 22"/>
              <a:gd name="T25" fmla="*/ 1 h 11"/>
              <a:gd name="T26" fmla="*/ 20 w 22"/>
              <a:gd name="T27" fmla="*/ 2 h 11"/>
              <a:gd name="T28" fmla="*/ 21 w 22"/>
              <a:gd name="T29" fmla="*/ 4 h 11"/>
              <a:gd name="T30" fmla="*/ 22 w 22"/>
              <a:gd name="T31" fmla="*/ 6 h 11"/>
              <a:gd name="T32" fmla="*/ 22 w 22"/>
              <a:gd name="T33" fmla="*/ 8 h 11"/>
              <a:gd name="T34" fmla="*/ 21 w 22"/>
              <a:gd name="T35" fmla="*/ 9 h 11"/>
              <a:gd name="T36" fmla="*/ 18 w 22"/>
              <a:gd name="T37" fmla="*/ 10 h 11"/>
              <a:gd name="T38" fmla="*/ 14 w 22"/>
              <a:gd name="T39" fmla="*/ 10 h 11"/>
              <a:gd name="T40" fmla="*/ 12 w 22"/>
              <a:gd name="T41" fmla="*/ 10 h 11"/>
              <a:gd name="T42" fmla="*/ 9 w 22"/>
              <a:gd name="T43" fmla="*/ 10 h 11"/>
              <a:gd name="T44" fmla="*/ 7 w 22"/>
              <a:gd name="T45" fmla="*/ 11 h 11"/>
              <a:gd name="T46" fmla="*/ 5 w 22"/>
              <a:gd name="T47" fmla="*/ 11 h 11"/>
              <a:gd name="T48" fmla="*/ 2 w 22"/>
              <a:gd name="T49" fmla="*/ 11 h 11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22"/>
              <a:gd name="T76" fmla="*/ 0 h 11"/>
              <a:gd name="T77" fmla="*/ 22 w 22"/>
              <a:gd name="T78" fmla="*/ 11 h 11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22" h="11">
                <a:moveTo>
                  <a:pt x="2" y="11"/>
                </a:moveTo>
                <a:lnTo>
                  <a:pt x="1" y="10"/>
                </a:lnTo>
                <a:lnTo>
                  <a:pt x="0" y="9"/>
                </a:lnTo>
                <a:lnTo>
                  <a:pt x="0" y="7"/>
                </a:lnTo>
                <a:lnTo>
                  <a:pt x="1" y="5"/>
                </a:lnTo>
                <a:lnTo>
                  <a:pt x="2" y="4"/>
                </a:lnTo>
                <a:lnTo>
                  <a:pt x="4" y="1"/>
                </a:lnTo>
                <a:lnTo>
                  <a:pt x="6" y="0"/>
                </a:lnTo>
                <a:lnTo>
                  <a:pt x="7" y="0"/>
                </a:lnTo>
                <a:lnTo>
                  <a:pt x="10" y="0"/>
                </a:lnTo>
                <a:lnTo>
                  <a:pt x="13" y="0"/>
                </a:lnTo>
                <a:lnTo>
                  <a:pt x="17" y="0"/>
                </a:lnTo>
                <a:lnTo>
                  <a:pt x="19" y="1"/>
                </a:lnTo>
                <a:lnTo>
                  <a:pt x="20" y="2"/>
                </a:lnTo>
                <a:lnTo>
                  <a:pt x="21" y="4"/>
                </a:lnTo>
                <a:lnTo>
                  <a:pt x="22" y="6"/>
                </a:lnTo>
                <a:lnTo>
                  <a:pt x="22" y="8"/>
                </a:lnTo>
                <a:lnTo>
                  <a:pt x="21" y="9"/>
                </a:lnTo>
                <a:lnTo>
                  <a:pt x="18" y="10"/>
                </a:lnTo>
                <a:lnTo>
                  <a:pt x="14" y="10"/>
                </a:lnTo>
                <a:lnTo>
                  <a:pt x="12" y="10"/>
                </a:lnTo>
                <a:lnTo>
                  <a:pt x="9" y="10"/>
                </a:lnTo>
                <a:lnTo>
                  <a:pt x="7" y="11"/>
                </a:lnTo>
                <a:lnTo>
                  <a:pt x="5" y="11"/>
                </a:lnTo>
                <a:lnTo>
                  <a:pt x="2" y="11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48" name="Freeform 317"/>
          <p:cNvSpPr>
            <a:spLocks/>
          </p:cNvSpPr>
          <p:nvPr/>
        </p:nvSpPr>
        <p:spPr bwMode="auto">
          <a:xfrm>
            <a:off x="2115386" y="6560249"/>
            <a:ext cx="21831" cy="8495"/>
          </a:xfrm>
          <a:custGeom>
            <a:avLst/>
            <a:gdLst>
              <a:gd name="T0" fmla="*/ 0 w 22"/>
              <a:gd name="T1" fmla="*/ 4 h 9"/>
              <a:gd name="T2" fmla="*/ 3 w 22"/>
              <a:gd name="T3" fmla="*/ 3 h 9"/>
              <a:gd name="T4" fmla="*/ 6 w 22"/>
              <a:gd name="T5" fmla="*/ 3 h 9"/>
              <a:gd name="T6" fmla="*/ 9 w 22"/>
              <a:gd name="T7" fmla="*/ 1 h 9"/>
              <a:gd name="T8" fmla="*/ 14 w 22"/>
              <a:gd name="T9" fmla="*/ 1 h 9"/>
              <a:gd name="T10" fmla="*/ 18 w 22"/>
              <a:gd name="T11" fmla="*/ 0 h 9"/>
              <a:gd name="T12" fmla="*/ 22 w 22"/>
              <a:gd name="T13" fmla="*/ 2 h 9"/>
              <a:gd name="T14" fmla="*/ 22 w 22"/>
              <a:gd name="T15" fmla="*/ 6 h 9"/>
              <a:gd name="T16" fmla="*/ 19 w 22"/>
              <a:gd name="T17" fmla="*/ 9 h 9"/>
              <a:gd name="T18" fmla="*/ 16 w 22"/>
              <a:gd name="T19" fmla="*/ 8 h 9"/>
              <a:gd name="T20" fmla="*/ 16 w 22"/>
              <a:gd name="T21" fmla="*/ 7 h 9"/>
              <a:gd name="T22" fmla="*/ 14 w 22"/>
              <a:gd name="T23" fmla="*/ 7 h 9"/>
              <a:gd name="T24" fmla="*/ 8 w 22"/>
              <a:gd name="T25" fmla="*/ 9 h 9"/>
              <a:gd name="T26" fmla="*/ 4 w 22"/>
              <a:gd name="T27" fmla="*/ 8 h 9"/>
              <a:gd name="T28" fmla="*/ 2 w 22"/>
              <a:gd name="T29" fmla="*/ 6 h 9"/>
              <a:gd name="T30" fmla="*/ 0 w 22"/>
              <a:gd name="T31" fmla="*/ 4 h 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2"/>
              <a:gd name="T49" fmla="*/ 0 h 9"/>
              <a:gd name="T50" fmla="*/ 22 w 22"/>
              <a:gd name="T51" fmla="*/ 9 h 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2" h="9">
                <a:moveTo>
                  <a:pt x="0" y="4"/>
                </a:moveTo>
                <a:lnTo>
                  <a:pt x="3" y="3"/>
                </a:lnTo>
                <a:lnTo>
                  <a:pt x="6" y="3"/>
                </a:lnTo>
                <a:lnTo>
                  <a:pt x="9" y="1"/>
                </a:lnTo>
                <a:lnTo>
                  <a:pt x="14" y="1"/>
                </a:lnTo>
                <a:lnTo>
                  <a:pt x="18" y="0"/>
                </a:lnTo>
                <a:lnTo>
                  <a:pt x="22" y="2"/>
                </a:lnTo>
                <a:lnTo>
                  <a:pt x="22" y="6"/>
                </a:lnTo>
                <a:lnTo>
                  <a:pt x="19" y="9"/>
                </a:lnTo>
                <a:lnTo>
                  <a:pt x="16" y="8"/>
                </a:lnTo>
                <a:lnTo>
                  <a:pt x="16" y="7"/>
                </a:lnTo>
                <a:lnTo>
                  <a:pt x="14" y="7"/>
                </a:lnTo>
                <a:lnTo>
                  <a:pt x="8" y="9"/>
                </a:lnTo>
                <a:lnTo>
                  <a:pt x="4" y="8"/>
                </a:lnTo>
                <a:lnTo>
                  <a:pt x="2" y="6"/>
                </a:lnTo>
                <a:lnTo>
                  <a:pt x="0" y="4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49" name="Freeform 318"/>
          <p:cNvSpPr>
            <a:spLocks/>
          </p:cNvSpPr>
          <p:nvPr/>
        </p:nvSpPr>
        <p:spPr bwMode="auto">
          <a:xfrm>
            <a:off x="1826620" y="6207232"/>
            <a:ext cx="11908" cy="16047"/>
          </a:xfrm>
          <a:custGeom>
            <a:avLst/>
            <a:gdLst>
              <a:gd name="T0" fmla="*/ 0 w 12"/>
              <a:gd name="T1" fmla="*/ 7 h 17"/>
              <a:gd name="T2" fmla="*/ 0 w 12"/>
              <a:gd name="T3" fmla="*/ 4 h 17"/>
              <a:gd name="T4" fmla="*/ 2 w 12"/>
              <a:gd name="T5" fmla="*/ 1 h 17"/>
              <a:gd name="T6" fmla="*/ 5 w 12"/>
              <a:gd name="T7" fmla="*/ 0 h 17"/>
              <a:gd name="T8" fmla="*/ 7 w 12"/>
              <a:gd name="T9" fmla="*/ 1 h 17"/>
              <a:gd name="T10" fmla="*/ 11 w 12"/>
              <a:gd name="T11" fmla="*/ 6 h 17"/>
              <a:gd name="T12" fmla="*/ 12 w 12"/>
              <a:gd name="T13" fmla="*/ 11 h 17"/>
              <a:gd name="T14" fmla="*/ 10 w 12"/>
              <a:gd name="T15" fmla="*/ 15 h 17"/>
              <a:gd name="T16" fmla="*/ 6 w 12"/>
              <a:gd name="T17" fmla="*/ 17 h 17"/>
              <a:gd name="T18" fmla="*/ 4 w 12"/>
              <a:gd name="T19" fmla="*/ 15 h 17"/>
              <a:gd name="T20" fmla="*/ 4 w 12"/>
              <a:gd name="T21" fmla="*/ 12 h 17"/>
              <a:gd name="T22" fmla="*/ 4 w 12"/>
              <a:gd name="T23" fmla="*/ 8 h 17"/>
              <a:gd name="T24" fmla="*/ 2 w 12"/>
              <a:gd name="T25" fmla="*/ 7 h 17"/>
              <a:gd name="T26" fmla="*/ 0 w 12"/>
              <a:gd name="T27" fmla="*/ 7 h 1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2"/>
              <a:gd name="T43" fmla="*/ 0 h 17"/>
              <a:gd name="T44" fmla="*/ 12 w 12"/>
              <a:gd name="T45" fmla="*/ 17 h 1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2" h="17">
                <a:moveTo>
                  <a:pt x="0" y="7"/>
                </a:moveTo>
                <a:lnTo>
                  <a:pt x="0" y="4"/>
                </a:lnTo>
                <a:lnTo>
                  <a:pt x="2" y="1"/>
                </a:lnTo>
                <a:lnTo>
                  <a:pt x="5" y="0"/>
                </a:lnTo>
                <a:lnTo>
                  <a:pt x="7" y="1"/>
                </a:lnTo>
                <a:lnTo>
                  <a:pt x="11" y="6"/>
                </a:lnTo>
                <a:lnTo>
                  <a:pt x="12" y="11"/>
                </a:lnTo>
                <a:lnTo>
                  <a:pt x="10" y="15"/>
                </a:lnTo>
                <a:lnTo>
                  <a:pt x="6" y="17"/>
                </a:lnTo>
                <a:lnTo>
                  <a:pt x="4" y="15"/>
                </a:lnTo>
                <a:lnTo>
                  <a:pt x="4" y="12"/>
                </a:lnTo>
                <a:lnTo>
                  <a:pt x="4" y="8"/>
                </a:lnTo>
                <a:lnTo>
                  <a:pt x="2" y="7"/>
                </a:lnTo>
                <a:lnTo>
                  <a:pt x="0" y="7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50" name="Freeform 319"/>
          <p:cNvSpPr>
            <a:spLocks/>
          </p:cNvSpPr>
          <p:nvPr/>
        </p:nvSpPr>
        <p:spPr bwMode="auto">
          <a:xfrm>
            <a:off x="1778989" y="6279912"/>
            <a:ext cx="12900" cy="11327"/>
          </a:xfrm>
          <a:custGeom>
            <a:avLst/>
            <a:gdLst>
              <a:gd name="T0" fmla="*/ 4 w 13"/>
              <a:gd name="T1" fmla="*/ 12 h 12"/>
              <a:gd name="T2" fmla="*/ 1 w 13"/>
              <a:gd name="T3" fmla="*/ 10 h 12"/>
              <a:gd name="T4" fmla="*/ 0 w 13"/>
              <a:gd name="T5" fmla="*/ 7 h 12"/>
              <a:gd name="T6" fmla="*/ 0 w 13"/>
              <a:gd name="T7" fmla="*/ 5 h 12"/>
              <a:gd name="T8" fmla="*/ 1 w 13"/>
              <a:gd name="T9" fmla="*/ 2 h 12"/>
              <a:gd name="T10" fmla="*/ 4 w 13"/>
              <a:gd name="T11" fmla="*/ 0 h 12"/>
              <a:gd name="T12" fmla="*/ 5 w 13"/>
              <a:gd name="T13" fmla="*/ 0 h 12"/>
              <a:gd name="T14" fmla="*/ 7 w 13"/>
              <a:gd name="T15" fmla="*/ 0 h 12"/>
              <a:gd name="T16" fmla="*/ 10 w 13"/>
              <a:gd name="T17" fmla="*/ 0 h 12"/>
              <a:gd name="T18" fmla="*/ 11 w 13"/>
              <a:gd name="T19" fmla="*/ 2 h 12"/>
              <a:gd name="T20" fmla="*/ 13 w 13"/>
              <a:gd name="T21" fmla="*/ 5 h 12"/>
              <a:gd name="T22" fmla="*/ 12 w 13"/>
              <a:gd name="T23" fmla="*/ 8 h 12"/>
              <a:gd name="T24" fmla="*/ 10 w 13"/>
              <a:gd name="T25" fmla="*/ 10 h 12"/>
              <a:gd name="T26" fmla="*/ 8 w 13"/>
              <a:gd name="T27" fmla="*/ 12 h 12"/>
              <a:gd name="T28" fmla="*/ 4 w 13"/>
              <a:gd name="T29" fmla="*/ 12 h 1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3"/>
              <a:gd name="T46" fmla="*/ 0 h 12"/>
              <a:gd name="T47" fmla="*/ 13 w 13"/>
              <a:gd name="T48" fmla="*/ 12 h 12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3" h="12">
                <a:moveTo>
                  <a:pt x="4" y="12"/>
                </a:moveTo>
                <a:lnTo>
                  <a:pt x="1" y="10"/>
                </a:lnTo>
                <a:lnTo>
                  <a:pt x="0" y="7"/>
                </a:lnTo>
                <a:lnTo>
                  <a:pt x="0" y="5"/>
                </a:lnTo>
                <a:lnTo>
                  <a:pt x="1" y="2"/>
                </a:lnTo>
                <a:lnTo>
                  <a:pt x="4" y="0"/>
                </a:lnTo>
                <a:lnTo>
                  <a:pt x="5" y="0"/>
                </a:lnTo>
                <a:lnTo>
                  <a:pt x="7" y="0"/>
                </a:lnTo>
                <a:lnTo>
                  <a:pt x="10" y="0"/>
                </a:lnTo>
                <a:lnTo>
                  <a:pt x="11" y="2"/>
                </a:lnTo>
                <a:lnTo>
                  <a:pt x="13" y="5"/>
                </a:lnTo>
                <a:lnTo>
                  <a:pt x="12" y="8"/>
                </a:lnTo>
                <a:lnTo>
                  <a:pt x="10" y="10"/>
                </a:lnTo>
                <a:lnTo>
                  <a:pt x="8" y="12"/>
                </a:lnTo>
                <a:lnTo>
                  <a:pt x="4" y="12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51" name="Freeform 320"/>
          <p:cNvSpPr>
            <a:spLocks/>
          </p:cNvSpPr>
          <p:nvPr/>
        </p:nvSpPr>
        <p:spPr bwMode="auto">
          <a:xfrm>
            <a:off x="1911960" y="6025060"/>
            <a:ext cx="8931" cy="13215"/>
          </a:xfrm>
          <a:custGeom>
            <a:avLst/>
            <a:gdLst>
              <a:gd name="T0" fmla="*/ 8 w 9"/>
              <a:gd name="T1" fmla="*/ 0 h 14"/>
              <a:gd name="T2" fmla="*/ 9 w 9"/>
              <a:gd name="T3" fmla="*/ 2 h 14"/>
              <a:gd name="T4" fmla="*/ 8 w 9"/>
              <a:gd name="T5" fmla="*/ 5 h 14"/>
              <a:gd name="T6" fmla="*/ 8 w 9"/>
              <a:gd name="T7" fmla="*/ 7 h 14"/>
              <a:gd name="T8" fmla="*/ 9 w 9"/>
              <a:gd name="T9" fmla="*/ 12 h 14"/>
              <a:gd name="T10" fmla="*/ 8 w 9"/>
              <a:gd name="T11" fmla="*/ 14 h 14"/>
              <a:gd name="T12" fmla="*/ 6 w 9"/>
              <a:gd name="T13" fmla="*/ 14 h 14"/>
              <a:gd name="T14" fmla="*/ 1 w 9"/>
              <a:gd name="T15" fmla="*/ 13 h 14"/>
              <a:gd name="T16" fmla="*/ 0 w 9"/>
              <a:gd name="T17" fmla="*/ 10 h 14"/>
              <a:gd name="T18" fmla="*/ 1 w 9"/>
              <a:gd name="T19" fmla="*/ 8 h 14"/>
              <a:gd name="T20" fmla="*/ 4 w 9"/>
              <a:gd name="T21" fmla="*/ 6 h 14"/>
              <a:gd name="T22" fmla="*/ 2 w 9"/>
              <a:gd name="T23" fmla="*/ 3 h 14"/>
              <a:gd name="T24" fmla="*/ 4 w 9"/>
              <a:gd name="T25" fmla="*/ 0 h 14"/>
              <a:gd name="T26" fmla="*/ 8 w 9"/>
              <a:gd name="T27" fmla="*/ 0 h 1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9"/>
              <a:gd name="T43" fmla="*/ 0 h 14"/>
              <a:gd name="T44" fmla="*/ 9 w 9"/>
              <a:gd name="T45" fmla="*/ 14 h 14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9" h="14">
                <a:moveTo>
                  <a:pt x="8" y="0"/>
                </a:moveTo>
                <a:lnTo>
                  <a:pt x="9" y="2"/>
                </a:lnTo>
                <a:lnTo>
                  <a:pt x="8" y="5"/>
                </a:lnTo>
                <a:lnTo>
                  <a:pt x="8" y="7"/>
                </a:lnTo>
                <a:lnTo>
                  <a:pt x="9" y="12"/>
                </a:lnTo>
                <a:lnTo>
                  <a:pt x="8" y="14"/>
                </a:lnTo>
                <a:lnTo>
                  <a:pt x="6" y="14"/>
                </a:lnTo>
                <a:lnTo>
                  <a:pt x="1" y="13"/>
                </a:lnTo>
                <a:lnTo>
                  <a:pt x="0" y="10"/>
                </a:lnTo>
                <a:lnTo>
                  <a:pt x="1" y="8"/>
                </a:lnTo>
                <a:lnTo>
                  <a:pt x="4" y="6"/>
                </a:lnTo>
                <a:lnTo>
                  <a:pt x="2" y="3"/>
                </a:lnTo>
                <a:lnTo>
                  <a:pt x="4" y="0"/>
                </a:lnTo>
                <a:lnTo>
                  <a:pt x="8" y="0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52" name="Freeform 321"/>
          <p:cNvSpPr>
            <a:spLocks/>
          </p:cNvSpPr>
          <p:nvPr/>
        </p:nvSpPr>
        <p:spPr bwMode="auto">
          <a:xfrm>
            <a:off x="2032031" y="6393180"/>
            <a:ext cx="15877" cy="6607"/>
          </a:xfrm>
          <a:custGeom>
            <a:avLst/>
            <a:gdLst>
              <a:gd name="T0" fmla="*/ 0 w 16"/>
              <a:gd name="T1" fmla="*/ 3 h 7"/>
              <a:gd name="T2" fmla="*/ 4 w 16"/>
              <a:gd name="T3" fmla="*/ 1 h 7"/>
              <a:gd name="T4" fmla="*/ 10 w 16"/>
              <a:gd name="T5" fmla="*/ 0 h 7"/>
              <a:gd name="T6" fmla="*/ 15 w 16"/>
              <a:gd name="T7" fmla="*/ 2 h 7"/>
              <a:gd name="T8" fmla="*/ 16 w 16"/>
              <a:gd name="T9" fmla="*/ 4 h 7"/>
              <a:gd name="T10" fmla="*/ 9 w 16"/>
              <a:gd name="T11" fmla="*/ 7 h 7"/>
              <a:gd name="T12" fmla="*/ 4 w 16"/>
              <a:gd name="T13" fmla="*/ 7 h 7"/>
              <a:gd name="T14" fmla="*/ 1 w 16"/>
              <a:gd name="T15" fmla="*/ 5 h 7"/>
              <a:gd name="T16" fmla="*/ 0 w 16"/>
              <a:gd name="T17" fmla="*/ 3 h 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6"/>
              <a:gd name="T28" fmla="*/ 0 h 7"/>
              <a:gd name="T29" fmla="*/ 16 w 16"/>
              <a:gd name="T30" fmla="*/ 7 h 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6" h="7">
                <a:moveTo>
                  <a:pt x="0" y="3"/>
                </a:moveTo>
                <a:lnTo>
                  <a:pt x="4" y="1"/>
                </a:lnTo>
                <a:lnTo>
                  <a:pt x="10" y="0"/>
                </a:lnTo>
                <a:lnTo>
                  <a:pt x="15" y="2"/>
                </a:lnTo>
                <a:lnTo>
                  <a:pt x="16" y="4"/>
                </a:lnTo>
                <a:lnTo>
                  <a:pt x="9" y="7"/>
                </a:lnTo>
                <a:lnTo>
                  <a:pt x="4" y="7"/>
                </a:lnTo>
                <a:lnTo>
                  <a:pt x="1" y="5"/>
                </a:lnTo>
                <a:lnTo>
                  <a:pt x="0" y="3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53" name="Freeform 322"/>
          <p:cNvSpPr>
            <a:spLocks/>
          </p:cNvSpPr>
          <p:nvPr/>
        </p:nvSpPr>
        <p:spPr bwMode="auto">
          <a:xfrm>
            <a:off x="1556708" y="6153430"/>
            <a:ext cx="4961" cy="19822"/>
          </a:xfrm>
          <a:custGeom>
            <a:avLst/>
            <a:gdLst>
              <a:gd name="T0" fmla="*/ 3 w 5"/>
              <a:gd name="T1" fmla="*/ 14 h 21"/>
              <a:gd name="T2" fmla="*/ 3 w 5"/>
              <a:gd name="T3" fmla="*/ 15 h 21"/>
              <a:gd name="T4" fmla="*/ 3 w 5"/>
              <a:gd name="T5" fmla="*/ 17 h 21"/>
              <a:gd name="T6" fmla="*/ 3 w 5"/>
              <a:gd name="T7" fmla="*/ 18 h 21"/>
              <a:gd name="T8" fmla="*/ 2 w 5"/>
              <a:gd name="T9" fmla="*/ 19 h 21"/>
              <a:gd name="T10" fmla="*/ 2 w 5"/>
              <a:gd name="T11" fmla="*/ 21 h 21"/>
              <a:gd name="T12" fmla="*/ 1 w 5"/>
              <a:gd name="T13" fmla="*/ 20 h 21"/>
              <a:gd name="T14" fmla="*/ 0 w 5"/>
              <a:gd name="T15" fmla="*/ 19 h 21"/>
              <a:gd name="T16" fmla="*/ 0 w 5"/>
              <a:gd name="T17" fmla="*/ 19 h 21"/>
              <a:gd name="T18" fmla="*/ 0 w 5"/>
              <a:gd name="T19" fmla="*/ 17 h 21"/>
              <a:gd name="T20" fmla="*/ 0 w 5"/>
              <a:gd name="T21" fmla="*/ 15 h 21"/>
              <a:gd name="T22" fmla="*/ 0 w 5"/>
              <a:gd name="T23" fmla="*/ 13 h 21"/>
              <a:gd name="T24" fmla="*/ 0 w 5"/>
              <a:gd name="T25" fmla="*/ 12 h 21"/>
              <a:gd name="T26" fmla="*/ 0 w 5"/>
              <a:gd name="T27" fmla="*/ 11 h 21"/>
              <a:gd name="T28" fmla="*/ 1 w 5"/>
              <a:gd name="T29" fmla="*/ 9 h 21"/>
              <a:gd name="T30" fmla="*/ 1 w 5"/>
              <a:gd name="T31" fmla="*/ 7 h 21"/>
              <a:gd name="T32" fmla="*/ 1 w 5"/>
              <a:gd name="T33" fmla="*/ 6 h 21"/>
              <a:gd name="T34" fmla="*/ 1 w 5"/>
              <a:gd name="T35" fmla="*/ 5 h 21"/>
              <a:gd name="T36" fmla="*/ 1 w 5"/>
              <a:gd name="T37" fmla="*/ 3 h 21"/>
              <a:gd name="T38" fmla="*/ 2 w 5"/>
              <a:gd name="T39" fmla="*/ 1 h 21"/>
              <a:gd name="T40" fmla="*/ 2 w 5"/>
              <a:gd name="T41" fmla="*/ 0 h 21"/>
              <a:gd name="T42" fmla="*/ 3 w 5"/>
              <a:gd name="T43" fmla="*/ 2 h 21"/>
              <a:gd name="T44" fmla="*/ 4 w 5"/>
              <a:gd name="T45" fmla="*/ 3 h 21"/>
              <a:gd name="T46" fmla="*/ 4 w 5"/>
              <a:gd name="T47" fmla="*/ 5 h 21"/>
              <a:gd name="T48" fmla="*/ 5 w 5"/>
              <a:gd name="T49" fmla="*/ 6 h 21"/>
              <a:gd name="T50" fmla="*/ 5 w 5"/>
              <a:gd name="T51" fmla="*/ 7 h 21"/>
              <a:gd name="T52" fmla="*/ 5 w 5"/>
              <a:gd name="T53" fmla="*/ 9 h 21"/>
              <a:gd name="T54" fmla="*/ 4 w 5"/>
              <a:gd name="T55" fmla="*/ 10 h 21"/>
              <a:gd name="T56" fmla="*/ 4 w 5"/>
              <a:gd name="T57" fmla="*/ 11 h 21"/>
              <a:gd name="T58" fmla="*/ 4 w 5"/>
              <a:gd name="T59" fmla="*/ 12 h 21"/>
              <a:gd name="T60" fmla="*/ 3 w 5"/>
              <a:gd name="T61" fmla="*/ 14 h 21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5"/>
              <a:gd name="T94" fmla="*/ 0 h 21"/>
              <a:gd name="T95" fmla="*/ 5 w 5"/>
              <a:gd name="T96" fmla="*/ 21 h 21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5" h="21">
                <a:moveTo>
                  <a:pt x="3" y="14"/>
                </a:moveTo>
                <a:lnTo>
                  <a:pt x="3" y="15"/>
                </a:lnTo>
                <a:lnTo>
                  <a:pt x="3" y="17"/>
                </a:lnTo>
                <a:lnTo>
                  <a:pt x="3" y="18"/>
                </a:lnTo>
                <a:lnTo>
                  <a:pt x="2" y="19"/>
                </a:lnTo>
                <a:lnTo>
                  <a:pt x="2" y="21"/>
                </a:lnTo>
                <a:lnTo>
                  <a:pt x="1" y="20"/>
                </a:lnTo>
                <a:lnTo>
                  <a:pt x="0" y="19"/>
                </a:lnTo>
                <a:lnTo>
                  <a:pt x="0" y="17"/>
                </a:lnTo>
                <a:lnTo>
                  <a:pt x="0" y="15"/>
                </a:lnTo>
                <a:lnTo>
                  <a:pt x="0" y="13"/>
                </a:lnTo>
                <a:lnTo>
                  <a:pt x="0" y="12"/>
                </a:lnTo>
                <a:lnTo>
                  <a:pt x="0" y="11"/>
                </a:lnTo>
                <a:lnTo>
                  <a:pt x="1" y="9"/>
                </a:lnTo>
                <a:lnTo>
                  <a:pt x="1" y="7"/>
                </a:lnTo>
                <a:lnTo>
                  <a:pt x="1" y="6"/>
                </a:lnTo>
                <a:lnTo>
                  <a:pt x="1" y="5"/>
                </a:lnTo>
                <a:lnTo>
                  <a:pt x="1" y="3"/>
                </a:lnTo>
                <a:lnTo>
                  <a:pt x="2" y="1"/>
                </a:lnTo>
                <a:lnTo>
                  <a:pt x="2" y="0"/>
                </a:lnTo>
                <a:lnTo>
                  <a:pt x="3" y="2"/>
                </a:lnTo>
                <a:lnTo>
                  <a:pt x="4" y="3"/>
                </a:lnTo>
                <a:lnTo>
                  <a:pt x="4" y="5"/>
                </a:lnTo>
                <a:lnTo>
                  <a:pt x="5" y="6"/>
                </a:lnTo>
                <a:lnTo>
                  <a:pt x="5" y="7"/>
                </a:lnTo>
                <a:lnTo>
                  <a:pt x="5" y="9"/>
                </a:lnTo>
                <a:lnTo>
                  <a:pt x="4" y="10"/>
                </a:lnTo>
                <a:lnTo>
                  <a:pt x="4" y="11"/>
                </a:lnTo>
                <a:lnTo>
                  <a:pt x="4" y="12"/>
                </a:lnTo>
                <a:lnTo>
                  <a:pt x="3" y="14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54" name="Freeform 323"/>
          <p:cNvSpPr>
            <a:spLocks/>
          </p:cNvSpPr>
          <p:nvPr/>
        </p:nvSpPr>
        <p:spPr bwMode="auto">
          <a:xfrm>
            <a:off x="1820666" y="6182691"/>
            <a:ext cx="11908" cy="5663"/>
          </a:xfrm>
          <a:custGeom>
            <a:avLst/>
            <a:gdLst>
              <a:gd name="T0" fmla="*/ 5 w 12"/>
              <a:gd name="T1" fmla="*/ 0 h 6"/>
              <a:gd name="T2" fmla="*/ 8 w 12"/>
              <a:gd name="T3" fmla="*/ 0 h 6"/>
              <a:gd name="T4" fmla="*/ 12 w 12"/>
              <a:gd name="T5" fmla="*/ 1 h 6"/>
              <a:gd name="T6" fmla="*/ 12 w 12"/>
              <a:gd name="T7" fmla="*/ 3 h 6"/>
              <a:gd name="T8" fmla="*/ 9 w 12"/>
              <a:gd name="T9" fmla="*/ 4 h 6"/>
              <a:gd name="T10" fmla="*/ 3 w 12"/>
              <a:gd name="T11" fmla="*/ 6 h 6"/>
              <a:gd name="T12" fmla="*/ 0 w 12"/>
              <a:gd name="T13" fmla="*/ 3 h 6"/>
              <a:gd name="T14" fmla="*/ 0 w 12"/>
              <a:gd name="T15" fmla="*/ 1 h 6"/>
              <a:gd name="T16" fmla="*/ 5 w 12"/>
              <a:gd name="T17" fmla="*/ 0 h 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2"/>
              <a:gd name="T28" fmla="*/ 0 h 6"/>
              <a:gd name="T29" fmla="*/ 12 w 12"/>
              <a:gd name="T30" fmla="*/ 6 h 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2" h="6">
                <a:moveTo>
                  <a:pt x="5" y="0"/>
                </a:moveTo>
                <a:lnTo>
                  <a:pt x="8" y="0"/>
                </a:lnTo>
                <a:lnTo>
                  <a:pt x="12" y="1"/>
                </a:lnTo>
                <a:lnTo>
                  <a:pt x="12" y="3"/>
                </a:lnTo>
                <a:lnTo>
                  <a:pt x="9" y="4"/>
                </a:lnTo>
                <a:lnTo>
                  <a:pt x="3" y="6"/>
                </a:lnTo>
                <a:lnTo>
                  <a:pt x="0" y="3"/>
                </a:lnTo>
                <a:lnTo>
                  <a:pt x="0" y="1"/>
                </a:lnTo>
                <a:lnTo>
                  <a:pt x="5" y="0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55" name="Freeform 324"/>
          <p:cNvSpPr>
            <a:spLocks/>
          </p:cNvSpPr>
          <p:nvPr/>
        </p:nvSpPr>
        <p:spPr bwMode="auto">
          <a:xfrm>
            <a:off x="1596401" y="5692809"/>
            <a:ext cx="9923" cy="7551"/>
          </a:xfrm>
          <a:custGeom>
            <a:avLst/>
            <a:gdLst>
              <a:gd name="T0" fmla="*/ 3 w 10"/>
              <a:gd name="T1" fmla="*/ 1 h 8"/>
              <a:gd name="T2" fmla="*/ 4 w 10"/>
              <a:gd name="T3" fmla="*/ 1 h 8"/>
              <a:gd name="T4" fmla="*/ 5 w 10"/>
              <a:gd name="T5" fmla="*/ 1 h 8"/>
              <a:gd name="T6" fmla="*/ 6 w 10"/>
              <a:gd name="T7" fmla="*/ 1 h 8"/>
              <a:gd name="T8" fmla="*/ 6 w 10"/>
              <a:gd name="T9" fmla="*/ 0 h 8"/>
              <a:gd name="T10" fmla="*/ 6 w 10"/>
              <a:gd name="T11" fmla="*/ 0 h 8"/>
              <a:gd name="T12" fmla="*/ 8 w 10"/>
              <a:gd name="T13" fmla="*/ 0 h 8"/>
              <a:gd name="T14" fmla="*/ 8 w 10"/>
              <a:gd name="T15" fmla="*/ 1 h 8"/>
              <a:gd name="T16" fmla="*/ 8 w 10"/>
              <a:gd name="T17" fmla="*/ 1 h 8"/>
              <a:gd name="T18" fmla="*/ 8 w 10"/>
              <a:gd name="T19" fmla="*/ 2 h 8"/>
              <a:gd name="T20" fmla="*/ 8 w 10"/>
              <a:gd name="T21" fmla="*/ 3 h 8"/>
              <a:gd name="T22" fmla="*/ 8 w 10"/>
              <a:gd name="T23" fmla="*/ 4 h 8"/>
              <a:gd name="T24" fmla="*/ 9 w 10"/>
              <a:gd name="T25" fmla="*/ 4 h 8"/>
              <a:gd name="T26" fmla="*/ 9 w 10"/>
              <a:gd name="T27" fmla="*/ 5 h 8"/>
              <a:gd name="T28" fmla="*/ 9 w 10"/>
              <a:gd name="T29" fmla="*/ 6 h 8"/>
              <a:gd name="T30" fmla="*/ 10 w 10"/>
              <a:gd name="T31" fmla="*/ 6 h 8"/>
              <a:gd name="T32" fmla="*/ 10 w 10"/>
              <a:gd name="T33" fmla="*/ 7 h 8"/>
              <a:gd name="T34" fmla="*/ 9 w 10"/>
              <a:gd name="T35" fmla="*/ 7 h 8"/>
              <a:gd name="T36" fmla="*/ 8 w 10"/>
              <a:gd name="T37" fmla="*/ 7 h 8"/>
              <a:gd name="T38" fmla="*/ 7 w 10"/>
              <a:gd name="T39" fmla="*/ 7 h 8"/>
              <a:gd name="T40" fmla="*/ 7 w 10"/>
              <a:gd name="T41" fmla="*/ 7 h 8"/>
              <a:gd name="T42" fmla="*/ 7 w 10"/>
              <a:gd name="T43" fmla="*/ 7 h 8"/>
              <a:gd name="T44" fmla="*/ 6 w 10"/>
              <a:gd name="T45" fmla="*/ 7 h 8"/>
              <a:gd name="T46" fmla="*/ 6 w 10"/>
              <a:gd name="T47" fmla="*/ 8 h 8"/>
              <a:gd name="T48" fmla="*/ 6 w 10"/>
              <a:gd name="T49" fmla="*/ 8 h 8"/>
              <a:gd name="T50" fmla="*/ 4 w 10"/>
              <a:gd name="T51" fmla="*/ 7 h 8"/>
              <a:gd name="T52" fmla="*/ 3 w 10"/>
              <a:gd name="T53" fmla="*/ 7 h 8"/>
              <a:gd name="T54" fmla="*/ 1 w 10"/>
              <a:gd name="T55" fmla="*/ 7 h 8"/>
              <a:gd name="T56" fmla="*/ 0 w 10"/>
              <a:gd name="T57" fmla="*/ 6 h 8"/>
              <a:gd name="T58" fmla="*/ 0 w 10"/>
              <a:gd name="T59" fmla="*/ 4 h 8"/>
              <a:gd name="T60" fmla="*/ 0 w 10"/>
              <a:gd name="T61" fmla="*/ 3 h 8"/>
              <a:gd name="T62" fmla="*/ 1 w 10"/>
              <a:gd name="T63" fmla="*/ 1 h 8"/>
              <a:gd name="T64" fmla="*/ 3 w 10"/>
              <a:gd name="T65" fmla="*/ 1 h 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"/>
              <a:gd name="T100" fmla="*/ 0 h 8"/>
              <a:gd name="T101" fmla="*/ 10 w 10"/>
              <a:gd name="T102" fmla="*/ 8 h 8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" h="8">
                <a:moveTo>
                  <a:pt x="3" y="1"/>
                </a:moveTo>
                <a:lnTo>
                  <a:pt x="4" y="1"/>
                </a:lnTo>
                <a:lnTo>
                  <a:pt x="5" y="1"/>
                </a:lnTo>
                <a:lnTo>
                  <a:pt x="6" y="1"/>
                </a:lnTo>
                <a:lnTo>
                  <a:pt x="6" y="0"/>
                </a:lnTo>
                <a:lnTo>
                  <a:pt x="8" y="0"/>
                </a:lnTo>
                <a:lnTo>
                  <a:pt x="8" y="1"/>
                </a:lnTo>
                <a:lnTo>
                  <a:pt x="8" y="2"/>
                </a:lnTo>
                <a:lnTo>
                  <a:pt x="8" y="3"/>
                </a:lnTo>
                <a:lnTo>
                  <a:pt x="8" y="4"/>
                </a:lnTo>
                <a:lnTo>
                  <a:pt x="9" y="4"/>
                </a:lnTo>
                <a:lnTo>
                  <a:pt x="9" y="5"/>
                </a:lnTo>
                <a:lnTo>
                  <a:pt x="9" y="6"/>
                </a:lnTo>
                <a:lnTo>
                  <a:pt x="10" y="6"/>
                </a:lnTo>
                <a:lnTo>
                  <a:pt x="10" y="7"/>
                </a:lnTo>
                <a:lnTo>
                  <a:pt x="9" y="7"/>
                </a:lnTo>
                <a:lnTo>
                  <a:pt x="8" y="7"/>
                </a:lnTo>
                <a:lnTo>
                  <a:pt x="7" y="7"/>
                </a:lnTo>
                <a:lnTo>
                  <a:pt x="6" y="7"/>
                </a:lnTo>
                <a:lnTo>
                  <a:pt x="6" y="8"/>
                </a:lnTo>
                <a:lnTo>
                  <a:pt x="4" y="7"/>
                </a:lnTo>
                <a:lnTo>
                  <a:pt x="3" y="7"/>
                </a:lnTo>
                <a:lnTo>
                  <a:pt x="1" y="7"/>
                </a:lnTo>
                <a:lnTo>
                  <a:pt x="0" y="6"/>
                </a:lnTo>
                <a:lnTo>
                  <a:pt x="0" y="4"/>
                </a:lnTo>
                <a:lnTo>
                  <a:pt x="0" y="3"/>
                </a:lnTo>
                <a:lnTo>
                  <a:pt x="1" y="1"/>
                </a:lnTo>
                <a:lnTo>
                  <a:pt x="3" y="1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56" name="Freeform 325"/>
          <p:cNvSpPr>
            <a:spLocks/>
          </p:cNvSpPr>
          <p:nvPr/>
        </p:nvSpPr>
        <p:spPr bwMode="auto">
          <a:xfrm>
            <a:off x="1899059" y="6000519"/>
            <a:ext cx="5954" cy="10383"/>
          </a:xfrm>
          <a:custGeom>
            <a:avLst/>
            <a:gdLst>
              <a:gd name="T0" fmla="*/ 0 w 6"/>
              <a:gd name="T1" fmla="*/ 2 h 11"/>
              <a:gd name="T2" fmla="*/ 2 w 6"/>
              <a:gd name="T3" fmla="*/ 1 h 11"/>
              <a:gd name="T4" fmla="*/ 3 w 6"/>
              <a:gd name="T5" fmla="*/ 0 h 11"/>
              <a:gd name="T6" fmla="*/ 6 w 6"/>
              <a:gd name="T7" fmla="*/ 2 h 11"/>
              <a:gd name="T8" fmla="*/ 5 w 6"/>
              <a:gd name="T9" fmla="*/ 8 h 11"/>
              <a:gd name="T10" fmla="*/ 2 w 6"/>
              <a:gd name="T11" fmla="*/ 11 h 11"/>
              <a:gd name="T12" fmla="*/ 0 w 6"/>
              <a:gd name="T13" fmla="*/ 9 h 11"/>
              <a:gd name="T14" fmla="*/ 0 w 6"/>
              <a:gd name="T15" fmla="*/ 5 h 11"/>
              <a:gd name="T16" fmla="*/ 0 w 6"/>
              <a:gd name="T17" fmla="*/ 2 h 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6"/>
              <a:gd name="T28" fmla="*/ 0 h 11"/>
              <a:gd name="T29" fmla="*/ 6 w 6"/>
              <a:gd name="T30" fmla="*/ 11 h 1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6" h="11">
                <a:moveTo>
                  <a:pt x="0" y="2"/>
                </a:moveTo>
                <a:lnTo>
                  <a:pt x="2" y="1"/>
                </a:lnTo>
                <a:lnTo>
                  <a:pt x="3" y="0"/>
                </a:lnTo>
                <a:lnTo>
                  <a:pt x="6" y="2"/>
                </a:lnTo>
                <a:lnTo>
                  <a:pt x="5" y="8"/>
                </a:lnTo>
                <a:lnTo>
                  <a:pt x="2" y="11"/>
                </a:lnTo>
                <a:lnTo>
                  <a:pt x="0" y="9"/>
                </a:lnTo>
                <a:lnTo>
                  <a:pt x="0" y="5"/>
                </a:lnTo>
                <a:lnTo>
                  <a:pt x="0" y="2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57" name="Freeform 326"/>
          <p:cNvSpPr>
            <a:spLocks/>
          </p:cNvSpPr>
          <p:nvPr/>
        </p:nvSpPr>
        <p:spPr bwMode="auto">
          <a:xfrm>
            <a:off x="1624186" y="6347873"/>
            <a:ext cx="7939" cy="8495"/>
          </a:xfrm>
          <a:custGeom>
            <a:avLst/>
            <a:gdLst>
              <a:gd name="T0" fmla="*/ 4 w 8"/>
              <a:gd name="T1" fmla="*/ 1 h 9"/>
              <a:gd name="T2" fmla="*/ 5 w 8"/>
              <a:gd name="T3" fmla="*/ 1 h 9"/>
              <a:gd name="T4" fmla="*/ 7 w 8"/>
              <a:gd name="T5" fmla="*/ 1 h 9"/>
              <a:gd name="T6" fmla="*/ 8 w 8"/>
              <a:gd name="T7" fmla="*/ 3 h 9"/>
              <a:gd name="T8" fmla="*/ 8 w 8"/>
              <a:gd name="T9" fmla="*/ 5 h 9"/>
              <a:gd name="T10" fmla="*/ 7 w 8"/>
              <a:gd name="T11" fmla="*/ 5 h 9"/>
              <a:gd name="T12" fmla="*/ 5 w 8"/>
              <a:gd name="T13" fmla="*/ 7 h 9"/>
              <a:gd name="T14" fmla="*/ 4 w 8"/>
              <a:gd name="T15" fmla="*/ 9 h 9"/>
              <a:gd name="T16" fmla="*/ 3 w 8"/>
              <a:gd name="T17" fmla="*/ 8 h 9"/>
              <a:gd name="T18" fmla="*/ 1 w 8"/>
              <a:gd name="T19" fmla="*/ 6 h 9"/>
              <a:gd name="T20" fmla="*/ 1 w 8"/>
              <a:gd name="T21" fmla="*/ 5 h 9"/>
              <a:gd name="T22" fmla="*/ 0 w 8"/>
              <a:gd name="T23" fmla="*/ 4 h 9"/>
              <a:gd name="T24" fmla="*/ 0 w 8"/>
              <a:gd name="T25" fmla="*/ 2 h 9"/>
              <a:gd name="T26" fmla="*/ 1 w 8"/>
              <a:gd name="T27" fmla="*/ 1 h 9"/>
              <a:gd name="T28" fmla="*/ 2 w 8"/>
              <a:gd name="T29" fmla="*/ 0 h 9"/>
              <a:gd name="T30" fmla="*/ 4 w 8"/>
              <a:gd name="T31" fmla="*/ 1 h 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"/>
              <a:gd name="T49" fmla="*/ 0 h 9"/>
              <a:gd name="T50" fmla="*/ 8 w 8"/>
              <a:gd name="T51" fmla="*/ 9 h 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" h="9">
                <a:moveTo>
                  <a:pt x="4" y="1"/>
                </a:moveTo>
                <a:lnTo>
                  <a:pt x="5" y="1"/>
                </a:lnTo>
                <a:lnTo>
                  <a:pt x="7" y="1"/>
                </a:lnTo>
                <a:lnTo>
                  <a:pt x="8" y="3"/>
                </a:lnTo>
                <a:lnTo>
                  <a:pt x="8" y="5"/>
                </a:lnTo>
                <a:lnTo>
                  <a:pt x="7" y="5"/>
                </a:lnTo>
                <a:lnTo>
                  <a:pt x="5" y="7"/>
                </a:lnTo>
                <a:lnTo>
                  <a:pt x="4" y="9"/>
                </a:lnTo>
                <a:lnTo>
                  <a:pt x="3" y="8"/>
                </a:lnTo>
                <a:lnTo>
                  <a:pt x="1" y="6"/>
                </a:lnTo>
                <a:lnTo>
                  <a:pt x="1" y="5"/>
                </a:lnTo>
                <a:lnTo>
                  <a:pt x="0" y="4"/>
                </a:lnTo>
                <a:lnTo>
                  <a:pt x="0" y="2"/>
                </a:lnTo>
                <a:lnTo>
                  <a:pt x="1" y="1"/>
                </a:lnTo>
                <a:lnTo>
                  <a:pt x="2" y="0"/>
                </a:lnTo>
                <a:lnTo>
                  <a:pt x="4" y="1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58" name="Freeform 327"/>
          <p:cNvSpPr>
            <a:spLocks/>
          </p:cNvSpPr>
          <p:nvPr/>
        </p:nvSpPr>
        <p:spPr bwMode="auto">
          <a:xfrm>
            <a:off x="1745250" y="6264810"/>
            <a:ext cx="6946" cy="7551"/>
          </a:xfrm>
          <a:custGeom>
            <a:avLst/>
            <a:gdLst>
              <a:gd name="T0" fmla="*/ 2 w 7"/>
              <a:gd name="T1" fmla="*/ 8 h 8"/>
              <a:gd name="T2" fmla="*/ 0 w 7"/>
              <a:gd name="T3" fmla="*/ 3 h 8"/>
              <a:gd name="T4" fmla="*/ 1 w 7"/>
              <a:gd name="T5" fmla="*/ 1 h 8"/>
              <a:gd name="T6" fmla="*/ 3 w 7"/>
              <a:gd name="T7" fmla="*/ 0 h 8"/>
              <a:gd name="T8" fmla="*/ 6 w 7"/>
              <a:gd name="T9" fmla="*/ 0 h 8"/>
              <a:gd name="T10" fmla="*/ 7 w 7"/>
              <a:gd name="T11" fmla="*/ 2 h 8"/>
              <a:gd name="T12" fmla="*/ 7 w 7"/>
              <a:gd name="T13" fmla="*/ 5 h 8"/>
              <a:gd name="T14" fmla="*/ 6 w 7"/>
              <a:gd name="T15" fmla="*/ 8 h 8"/>
              <a:gd name="T16" fmla="*/ 4 w 7"/>
              <a:gd name="T17" fmla="*/ 8 h 8"/>
              <a:gd name="T18" fmla="*/ 2 w 7"/>
              <a:gd name="T19" fmla="*/ 8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"/>
              <a:gd name="T31" fmla="*/ 0 h 8"/>
              <a:gd name="T32" fmla="*/ 7 w 7"/>
              <a:gd name="T33" fmla="*/ 8 h 8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" h="8">
                <a:moveTo>
                  <a:pt x="2" y="8"/>
                </a:moveTo>
                <a:lnTo>
                  <a:pt x="0" y="3"/>
                </a:lnTo>
                <a:lnTo>
                  <a:pt x="1" y="1"/>
                </a:lnTo>
                <a:lnTo>
                  <a:pt x="3" y="0"/>
                </a:lnTo>
                <a:lnTo>
                  <a:pt x="6" y="0"/>
                </a:lnTo>
                <a:lnTo>
                  <a:pt x="7" y="2"/>
                </a:lnTo>
                <a:lnTo>
                  <a:pt x="7" y="5"/>
                </a:lnTo>
                <a:lnTo>
                  <a:pt x="6" y="8"/>
                </a:lnTo>
                <a:lnTo>
                  <a:pt x="4" y="8"/>
                </a:lnTo>
                <a:lnTo>
                  <a:pt x="2" y="8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59" name="Freeform 328"/>
          <p:cNvSpPr>
            <a:spLocks/>
          </p:cNvSpPr>
          <p:nvPr/>
        </p:nvSpPr>
        <p:spPr bwMode="auto">
          <a:xfrm>
            <a:off x="2151110" y="6413002"/>
            <a:ext cx="8931" cy="6608"/>
          </a:xfrm>
          <a:custGeom>
            <a:avLst/>
            <a:gdLst>
              <a:gd name="T0" fmla="*/ 3 w 9"/>
              <a:gd name="T1" fmla="*/ 7 h 7"/>
              <a:gd name="T2" fmla="*/ 1 w 9"/>
              <a:gd name="T3" fmla="*/ 6 h 7"/>
              <a:gd name="T4" fmla="*/ 0 w 9"/>
              <a:gd name="T5" fmla="*/ 6 h 7"/>
              <a:gd name="T6" fmla="*/ 0 w 9"/>
              <a:gd name="T7" fmla="*/ 5 h 7"/>
              <a:gd name="T8" fmla="*/ 1 w 9"/>
              <a:gd name="T9" fmla="*/ 2 h 7"/>
              <a:gd name="T10" fmla="*/ 2 w 9"/>
              <a:gd name="T11" fmla="*/ 0 h 7"/>
              <a:gd name="T12" fmla="*/ 3 w 9"/>
              <a:gd name="T13" fmla="*/ 0 h 7"/>
              <a:gd name="T14" fmla="*/ 4 w 9"/>
              <a:gd name="T15" fmla="*/ 0 h 7"/>
              <a:gd name="T16" fmla="*/ 5 w 9"/>
              <a:gd name="T17" fmla="*/ 1 h 7"/>
              <a:gd name="T18" fmla="*/ 6 w 9"/>
              <a:gd name="T19" fmla="*/ 1 h 7"/>
              <a:gd name="T20" fmla="*/ 8 w 9"/>
              <a:gd name="T21" fmla="*/ 1 h 7"/>
              <a:gd name="T22" fmla="*/ 9 w 9"/>
              <a:gd name="T23" fmla="*/ 2 h 7"/>
              <a:gd name="T24" fmla="*/ 8 w 9"/>
              <a:gd name="T25" fmla="*/ 4 h 7"/>
              <a:gd name="T26" fmla="*/ 7 w 9"/>
              <a:gd name="T27" fmla="*/ 5 h 7"/>
              <a:gd name="T28" fmla="*/ 6 w 9"/>
              <a:gd name="T29" fmla="*/ 6 h 7"/>
              <a:gd name="T30" fmla="*/ 5 w 9"/>
              <a:gd name="T31" fmla="*/ 7 h 7"/>
              <a:gd name="T32" fmla="*/ 3 w 9"/>
              <a:gd name="T33" fmla="*/ 7 h 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9"/>
              <a:gd name="T52" fmla="*/ 0 h 7"/>
              <a:gd name="T53" fmla="*/ 9 w 9"/>
              <a:gd name="T54" fmla="*/ 7 h 7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9" h="7">
                <a:moveTo>
                  <a:pt x="3" y="7"/>
                </a:moveTo>
                <a:lnTo>
                  <a:pt x="1" y="6"/>
                </a:lnTo>
                <a:lnTo>
                  <a:pt x="0" y="6"/>
                </a:lnTo>
                <a:lnTo>
                  <a:pt x="0" y="5"/>
                </a:lnTo>
                <a:lnTo>
                  <a:pt x="1" y="2"/>
                </a:ln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1"/>
                </a:lnTo>
                <a:lnTo>
                  <a:pt x="6" y="1"/>
                </a:lnTo>
                <a:lnTo>
                  <a:pt x="8" y="1"/>
                </a:lnTo>
                <a:lnTo>
                  <a:pt x="9" y="2"/>
                </a:lnTo>
                <a:lnTo>
                  <a:pt x="8" y="4"/>
                </a:lnTo>
                <a:lnTo>
                  <a:pt x="7" y="5"/>
                </a:lnTo>
                <a:lnTo>
                  <a:pt x="6" y="6"/>
                </a:lnTo>
                <a:lnTo>
                  <a:pt x="5" y="7"/>
                </a:lnTo>
                <a:lnTo>
                  <a:pt x="3" y="7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60" name="Freeform 329"/>
          <p:cNvSpPr>
            <a:spLocks/>
          </p:cNvSpPr>
          <p:nvPr/>
        </p:nvSpPr>
        <p:spPr bwMode="auto">
          <a:xfrm>
            <a:off x="1566631" y="6057153"/>
            <a:ext cx="4961" cy="9439"/>
          </a:xfrm>
          <a:custGeom>
            <a:avLst/>
            <a:gdLst>
              <a:gd name="T0" fmla="*/ 0 w 5"/>
              <a:gd name="T1" fmla="*/ 5 h 10"/>
              <a:gd name="T2" fmla="*/ 0 w 5"/>
              <a:gd name="T3" fmla="*/ 5 h 10"/>
              <a:gd name="T4" fmla="*/ 1 w 5"/>
              <a:gd name="T5" fmla="*/ 5 h 10"/>
              <a:gd name="T6" fmla="*/ 1 w 5"/>
              <a:gd name="T7" fmla="*/ 4 h 10"/>
              <a:gd name="T8" fmla="*/ 1 w 5"/>
              <a:gd name="T9" fmla="*/ 3 h 10"/>
              <a:gd name="T10" fmla="*/ 2 w 5"/>
              <a:gd name="T11" fmla="*/ 3 h 10"/>
              <a:gd name="T12" fmla="*/ 2 w 5"/>
              <a:gd name="T13" fmla="*/ 2 h 10"/>
              <a:gd name="T14" fmla="*/ 1 w 5"/>
              <a:gd name="T15" fmla="*/ 2 h 10"/>
              <a:gd name="T16" fmla="*/ 2 w 5"/>
              <a:gd name="T17" fmla="*/ 2 h 10"/>
              <a:gd name="T18" fmla="*/ 2 w 5"/>
              <a:gd name="T19" fmla="*/ 1 h 10"/>
              <a:gd name="T20" fmla="*/ 2 w 5"/>
              <a:gd name="T21" fmla="*/ 0 h 10"/>
              <a:gd name="T22" fmla="*/ 3 w 5"/>
              <a:gd name="T23" fmla="*/ 0 h 10"/>
              <a:gd name="T24" fmla="*/ 5 w 5"/>
              <a:gd name="T25" fmla="*/ 0 h 10"/>
              <a:gd name="T26" fmla="*/ 5 w 5"/>
              <a:gd name="T27" fmla="*/ 0 h 10"/>
              <a:gd name="T28" fmla="*/ 5 w 5"/>
              <a:gd name="T29" fmla="*/ 1 h 10"/>
              <a:gd name="T30" fmla="*/ 5 w 5"/>
              <a:gd name="T31" fmla="*/ 1 h 10"/>
              <a:gd name="T32" fmla="*/ 5 w 5"/>
              <a:gd name="T33" fmla="*/ 2 h 10"/>
              <a:gd name="T34" fmla="*/ 5 w 5"/>
              <a:gd name="T35" fmla="*/ 3 h 10"/>
              <a:gd name="T36" fmla="*/ 5 w 5"/>
              <a:gd name="T37" fmla="*/ 4 h 10"/>
              <a:gd name="T38" fmla="*/ 5 w 5"/>
              <a:gd name="T39" fmla="*/ 5 h 10"/>
              <a:gd name="T40" fmla="*/ 5 w 5"/>
              <a:gd name="T41" fmla="*/ 5 h 10"/>
              <a:gd name="T42" fmla="*/ 5 w 5"/>
              <a:gd name="T43" fmla="*/ 6 h 10"/>
              <a:gd name="T44" fmla="*/ 5 w 5"/>
              <a:gd name="T45" fmla="*/ 6 h 10"/>
              <a:gd name="T46" fmla="*/ 5 w 5"/>
              <a:gd name="T47" fmla="*/ 7 h 10"/>
              <a:gd name="T48" fmla="*/ 5 w 5"/>
              <a:gd name="T49" fmla="*/ 8 h 10"/>
              <a:gd name="T50" fmla="*/ 5 w 5"/>
              <a:gd name="T51" fmla="*/ 9 h 10"/>
              <a:gd name="T52" fmla="*/ 4 w 5"/>
              <a:gd name="T53" fmla="*/ 9 h 10"/>
              <a:gd name="T54" fmla="*/ 4 w 5"/>
              <a:gd name="T55" fmla="*/ 10 h 10"/>
              <a:gd name="T56" fmla="*/ 3 w 5"/>
              <a:gd name="T57" fmla="*/ 10 h 10"/>
              <a:gd name="T58" fmla="*/ 2 w 5"/>
              <a:gd name="T59" fmla="*/ 10 h 10"/>
              <a:gd name="T60" fmla="*/ 1 w 5"/>
              <a:gd name="T61" fmla="*/ 10 h 10"/>
              <a:gd name="T62" fmla="*/ 1 w 5"/>
              <a:gd name="T63" fmla="*/ 8 h 10"/>
              <a:gd name="T64" fmla="*/ 1 w 5"/>
              <a:gd name="T65" fmla="*/ 6 h 10"/>
              <a:gd name="T66" fmla="*/ 0 w 5"/>
              <a:gd name="T67" fmla="*/ 5 h 1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5"/>
              <a:gd name="T103" fmla="*/ 0 h 10"/>
              <a:gd name="T104" fmla="*/ 5 w 5"/>
              <a:gd name="T105" fmla="*/ 10 h 10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5" h="10">
                <a:moveTo>
                  <a:pt x="0" y="5"/>
                </a:moveTo>
                <a:lnTo>
                  <a:pt x="0" y="5"/>
                </a:lnTo>
                <a:lnTo>
                  <a:pt x="1" y="5"/>
                </a:lnTo>
                <a:lnTo>
                  <a:pt x="1" y="4"/>
                </a:lnTo>
                <a:lnTo>
                  <a:pt x="1" y="3"/>
                </a:lnTo>
                <a:lnTo>
                  <a:pt x="2" y="3"/>
                </a:lnTo>
                <a:lnTo>
                  <a:pt x="2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0"/>
                </a:lnTo>
                <a:lnTo>
                  <a:pt x="3" y="0"/>
                </a:lnTo>
                <a:lnTo>
                  <a:pt x="5" y="0"/>
                </a:lnTo>
                <a:lnTo>
                  <a:pt x="5" y="1"/>
                </a:lnTo>
                <a:lnTo>
                  <a:pt x="5" y="2"/>
                </a:lnTo>
                <a:lnTo>
                  <a:pt x="5" y="3"/>
                </a:lnTo>
                <a:lnTo>
                  <a:pt x="5" y="4"/>
                </a:lnTo>
                <a:lnTo>
                  <a:pt x="5" y="5"/>
                </a:lnTo>
                <a:lnTo>
                  <a:pt x="5" y="6"/>
                </a:lnTo>
                <a:lnTo>
                  <a:pt x="5" y="7"/>
                </a:lnTo>
                <a:lnTo>
                  <a:pt x="5" y="8"/>
                </a:lnTo>
                <a:lnTo>
                  <a:pt x="5" y="9"/>
                </a:lnTo>
                <a:lnTo>
                  <a:pt x="4" y="9"/>
                </a:lnTo>
                <a:lnTo>
                  <a:pt x="4" y="10"/>
                </a:lnTo>
                <a:lnTo>
                  <a:pt x="3" y="10"/>
                </a:lnTo>
                <a:lnTo>
                  <a:pt x="2" y="10"/>
                </a:lnTo>
                <a:lnTo>
                  <a:pt x="1" y="10"/>
                </a:lnTo>
                <a:lnTo>
                  <a:pt x="1" y="8"/>
                </a:lnTo>
                <a:lnTo>
                  <a:pt x="1" y="6"/>
                </a:lnTo>
                <a:lnTo>
                  <a:pt x="0" y="5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61" name="Freeform 330"/>
          <p:cNvSpPr>
            <a:spLocks/>
          </p:cNvSpPr>
          <p:nvPr/>
        </p:nvSpPr>
        <p:spPr bwMode="auto">
          <a:xfrm>
            <a:off x="1880206" y="6244044"/>
            <a:ext cx="7939" cy="7551"/>
          </a:xfrm>
          <a:custGeom>
            <a:avLst/>
            <a:gdLst>
              <a:gd name="T0" fmla="*/ 2 w 8"/>
              <a:gd name="T1" fmla="*/ 0 h 8"/>
              <a:gd name="T2" fmla="*/ 4 w 8"/>
              <a:gd name="T3" fmla="*/ 0 h 8"/>
              <a:gd name="T4" fmla="*/ 6 w 8"/>
              <a:gd name="T5" fmla="*/ 3 h 8"/>
              <a:gd name="T6" fmla="*/ 8 w 8"/>
              <a:gd name="T7" fmla="*/ 7 h 8"/>
              <a:gd name="T8" fmla="*/ 6 w 8"/>
              <a:gd name="T9" fmla="*/ 8 h 8"/>
              <a:gd name="T10" fmla="*/ 6 w 8"/>
              <a:gd name="T11" fmla="*/ 6 h 8"/>
              <a:gd name="T12" fmla="*/ 4 w 8"/>
              <a:gd name="T13" fmla="*/ 6 h 8"/>
              <a:gd name="T14" fmla="*/ 2 w 8"/>
              <a:gd name="T15" fmla="*/ 6 h 8"/>
              <a:gd name="T16" fmla="*/ 0 w 8"/>
              <a:gd name="T17" fmla="*/ 2 h 8"/>
              <a:gd name="T18" fmla="*/ 0 w 8"/>
              <a:gd name="T19" fmla="*/ 0 h 8"/>
              <a:gd name="T20" fmla="*/ 2 w 8"/>
              <a:gd name="T21" fmla="*/ 0 h 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8"/>
              <a:gd name="T34" fmla="*/ 0 h 8"/>
              <a:gd name="T35" fmla="*/ 8 w 8"/>
              <a:gd name="T36" fmla="*/ 8 h 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8" h="8">
                <a:moveTo>
                  <a:pt x="2" y="0"/>
                </a:moveTo>
                <a:lnTo>
                  <a:pt x="4" y="0"/>
                </a:lnTo>
                <a:lnTo>
                  <a:pt x="6" y="3"/>
                </a:lnTo>
                <a:lnTo>
                  <a:pt x="8" y="7"/>
                </a:lnTo>
                <a:lnTo>
                  <a:pt x="6" y="8"/>
                </a:lnTo>
                <a:lnTo>
                  <a:pt x="6" y="6"/>
                </a:lnTo>
                <a:lnTo>
                  <a:pt x="4" y="6"/>
                </a:lnTo>
                <a:lnTo>
                  <a:pt x="2" y="6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62" name="Freeform 331"/>
          <p:cNvSpPr>
            <a:spLocks/>
          </p:cNvSpPr>
          <p:nvPr/>
        </p:nvSpPr>
        <p:spPr bwMode="auto">
          <a:xfrm>
            <a:off x="1877228" y="6096796"/>
            <a:ext cx="4962" cy="7551"/>
          </a:xfrm>
          <a:custGeom>
            <a:avLst/>
            <a:gdLst>
              <a:gd name="T0" fmla="*/ 2 w 5"/>
              <a:gd name="T1" fmla="*/ 1 h 8"/>
              <a:gd name="T2" fmla="*/ 4 w 5"/>
              <a:gd name="T3" fmla="*/ 0 h 8"/>
              <a:gd name="T4" fmla="*/ 5 w 5"/>
              <a:gd name="T5" fmla="*/ 0 h 8"/>
              <a:gd name="T6" fmla="*/ 5 w 5"/>
              <a:gd name="T7" fmla="*/ 3 h 8"/>
              <a:gd name="T8" fmla="*/ 5 w 5"/>
              <a:gd name="T9" fmla="*/ 7 h 8"/>
              <a:gd name="T10" fmla="*/ 2 w 5"/>
              <a:gd name="T11" fmla="*/ 8 h 8"/>
              <a:gd name="T12" fmla="*/ 0 w 5"/>
              <a:gd name="T13" fmla="*/ 5 h 8"/>
              <a:gd name="T14" fmla="*/ 2 w 5"/>
              <a:gd name="T15" fmla="*/ 1 h 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5"/>
              <a:gd name="T25" fmla="*/ 0 h 8"/>
              <a:gd name="T26" fmla="*/ 5 w 5"/>
              <a:gd name="T27" fmla="*/ 8 h 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5" h="8">
                <a:moveTo>
                  <a:pt x="2" y="1"/>
                </a:moveTo>
                <a:lnTo>
                  <a:pt x="4" y="0"/>
                </a:lnTo>
                <a:lnTo>
                  <a:pt x="5" y="0"/>
                </a:lnTo>
                <a:lnTo>
                  <a:pt x="5" y="3"/>
                </a:lnTo>
                <a:lnTo>
                  <a:pt x="5" y="7"/>
                </a:lnTo>
                <a:lnTo>
                  <a:pt x="2" y="8"/>
                </a:lnTo>
                <a:lnTo>
                  <a:pt x="0" y="5"/>
                </a:lnTo>
                <a:lnTo>
                  <a:pt x="2" y="1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63" name="Freeform 332"/>
          <p:cNvSpPr>
            <a:spLocks/>
          </p:cNvSpPr>
          <p:nvPr/>
        </p:nvSpPr>
        <p:spPr bwMode="auto">
          <a:xfrm>
            <a:off x="1927837" y="6095852"/>
            <a:ext cx="3969" cy="8495"/>
          </a:xfrm>
          <a:custGeom>
            <a:avLst/>
            <a:gdLst>
              <a:gd name="T0" fmla="*/ 1 w 4"/>
              <a:gd name="T1" fmla="*/ 0 h 9"/>
              <a:gd name="T2" fmla="*/ 3 w 4"/>
              <a:gd name="T3" fmla="*/ 0 h 9"/>
              <a:gd name="T4" fmla="*/ 4 w 4"/>
              <a:gd name="T5" fmla="*/ 2 h 9"/>
              <a:gd name="T6" fmla="*/ 4 w 4"/>
              <a:gd name="T7" fmla="*/ 4 h 9"/>
              <a:gd name="T8" fmla="*/ 4 w 4"/>
              <a:gd name="T9" fmla="*/ 7 h 9"/>
              <a:gd name="T10" fmla="*/ 2 w 4"/>
              <a:gd name="T11" fmla="*/ 9 h 9"/>
              <a:gd name="T12" fmla="*/ 0 w 4"/>
              <a:gd name="T13" fmla="*/ 8 h 9"/>
              <a:gd name="T14" fmla="*/ 0 w 4"/>
              <a:gd name="T15" fmla="*/ 4 h 9"/>
              <a:gd name="T16" fmla="*/ 1 w 4"/>
              <a:gd name="T17" fmla="*/ 0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4"/>
              <a:gd name="T28" fmla="*/ 0 h 9"/>
              <a:gd name="T29" fmla="*/ 4 w 4"/>
              <a:gd name="T30" fmla="*/ 9 h 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4" h="9">
                <a:moveTo>
                  <a:pt x="1" y="0"/>
                </a:moveTo>
                <a:lnTo>
                  <a:pt x="3" y="0"/>
                </a:lnTo>
                <a:lnTo>
                  <a:pt x="4" y="2"/>
                </a:lnTo>
                <a:lnTo>
                  <a:pt x="4" y="4"/>
                </a:lnTo>
                <a:lnTo>
                  <a:pt x="4" y="7"/>
                </a:lnTo>
                <a:lnTo>
                  <a:pt x="2" y="9"/>
                </a:lnTo>
                <a:lnTo>
                  <a:pt x="0" y="8"/>
                </a:lnTo>
                <a:lnTo>
                  <a:pt x="0" y="4"/>
                </a:lnTo>
                <a:lnTo>
                  <a:pt x="1" y="0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64" name="Freeform 333"/>
          <p:cNvSpPr>
            <a:spLocks/>
          </p:cNvSpPr>
          <p:nvPr/>
        </p:nvSpPr>
        <p:spPr bwMode="auto">
          <a:xfrm>
            <a:off x="1929822" y="6055265"/>
            <a:ext cx="4961" cy="6607"/>
          </a:xfrm>
          <a:custGeom>
            <a:avLst/>
            <a:gdLst>
              <a:gd name="T0" fmla="*/ 2 w 5"/>
              <a:gd name="T1" fmla="*/ 0 h 7"/>
              <a:gd name="T2" fmla="*/ 3 w 5"/>
              <a:gd name="T3" fmla="*/ 0 h 7"/>
              <a:gd name="T4" fmla="*/ 5 w 5"/>
              <a:gd name="T5" fmla="*/ 1 h 7"/>
              <a:gd name="T6" fmla="*/ 5 w 5"/>
              <a:gd name="T7" fmla="*/ 5 h 7"/>
              <a:gd name="T8" fmla="*/ 3 w 5"/>
              <a:gd name="T9" fmla="*/ 7 h 7"/>
              <a:gd name="T10" fmla="*/ 1 w 5"/>
              <a:gd name="T11" fmla="*/ 5 h 7"/>
              <a:gd name="T12" fmla="*/ 0 w 5"/>
              <a:gd name="T13" fmla="*/ 1 h 7"/>
              <a:gd name="T14" fmla="*/ 2 w 5"/>
              <a:gd name="T15" fmla="*/ 0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5"/>
              <a:gd name="T25" fmla="*/ 0 h 7"/>
              <a:gd name="T26" fmla="*/ 5 w 5"/>
              <a:gd name="T27" fmla="*/ 7 h 7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5" h="7">
                <a:moveTo>
                  <a:pt x="2" y="0"/>
                </a:moveTo>
                <a:lnTo>
                  <a:pt x="3" y="0"/>
                </a:lnTo>
                <a:lnTo>
                  <a:pt x="5" y="1"/>
                </a:lnTo>
                <a:lnTo>
                  <a:pt x="5" y="5"/>
                </a:lnTo>
                <a:lnTo>
                  <a:pt x="3" y="7"/>
                </a:lnTo>
                <a:lnTo>
                  <a:pt x="1" y="5"/>
                </a:lnTo>
                <a:lnTo>
                  <a:pt x="0" y="1"/>
                </a:lnTo>
                <a:lnTo>
                  <a:pt x="2" y="0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65" name="Freeform 334"/>
          <p:cNvSpPr>
            <a:spLocks/>
          </p:cNvSpPr>
          <p:nvPr/>
        </p:nvSpPr>
        <p:spPr bwMode="auto">
          <a:xfrm>
            <a:off x="2133248" y="6477187"/>
            <a:ext cx="7939" cy="5663"/>
          </a:xfrm>
          <a:custGeom>
            <a:avLst/>
            <a:gdLst>
              <a:gd name="T0" fmla="*/ 5 w 8"/>
              <a:gd name="T1" fmla="*/ 0 h 6"/>
              <a:gd name="T2" fmla="*/ 7 w 8"/>
              <a:gd name="T3" fmla="*/ 1 h 6"/>
              <a:gd name="T4" fmla="*/ 8 w 8"/>
              <a:gd name="T5" fmla="*/ 3 h 6"/>
              <a:gd name="T6" fmla="*/ 7 w 8"/>
              <a:gd name="T7" fmla="*/ 4 h 6"/>
              <a:gd name="T8" fmla="*/ 6 w 8"/>
              <a:gd name="T9" fmla="*/ 5 h 6"/>
              <a:gd name="T10" fmla="*/ 4 w 8"/>
              <a:gd name="T11" fmla="*/ 6 h 6"/>
              <a:gd name="T12" fmla="*/ 3 w 8"/>
              <a:gd name="T13" fmla="*/ 6 h 6"/>
              <a:gd name="T14" fmla="*/ 1 w 8"/>
              <a:gd name="T15" fmla="*/ 5 h 6"/>
              <a:gd name="T16" fmla="*/ 0 w 8"/>
              <a:gd name="T17" fmla="*/ 4 h 6"/>
              <a:gd name="T18" fmla="*/ 2 w 8"/>
              <a:gd name="T19" fmla="*/ 3 h 6"/>
              <a:gd name="T20" fmla="*/ 3 w 8"/>
              <a:gd name="T21" fmla="*/ 2 h 6"/>
              <a:gd name="T22" fmla="*/ 4 w 8"/>
              <a:gd name="T23" fmla="*/ 1 h 6"/>
              <a:gd name="T24" fmla="*/ 5 w 8"/>
              <a:gd name="T25" fmla="*/ 0 h 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8"/>
              <a:gd name="T40" fmla="*/ 0 h 6"/>
              <a:gd name="T41" fmla="*/ 8 w 8"/>
              <a:gd name="T42" fmla="*/ 6 h 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8" h="6">
                <a:moveTo>
                  <a:pt x="5" y="0"/>
                </a:moveTo>
                <a:lnTo>
                  <a:pt x="7" y="1"/>
                </a:lnTo>
                <a:lnTo>
                  <a:pt x="8" y="3"/>
                </a:lnTo>
                <a:lnTo>
                  <a:pt x="7" y="4"/>
                </a:lnTo>
                <a:lnTo>
                  <a:pt x="6" y="5"/>
                </a:lnTo>
                <a:lnTo>
                  <a:pt x="4" y="6"/>
                </a:lnTo>
                <a:lnTo>
                  <a:pt x="3" y="6"/>
                </a:lnTo>
                <a:lnTo>
                  <a:pt x="1" y="5"/>
                </a:lnTo>
                <a:lnTo>
                  <a:pt x="0" y="4"/>
                </a:lnTo>
                <a:lnTo>
                  <a:pt x="2" y="3"/>
                </a:lnTo>
                <a:lnTo>
                  <a:pt x="3" y="2"/>
                </a:lnTo>
                <a:lnTo>
                  <a:pt x="4" y="1"/>
                </a:lnTo>
                <a:lnTo>
                  <a:pt x="5" y="0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66" name="Freeform 335"/>
          <p:cNvSpPr>
            <a:spLocks/>
          </p:cNvSpPr>
          <p:nvPr/>
        </p:nvSpPr>
        <p:spPr bwMode="auto">
          <a:xfrm>
            <a:off x="1901044" y="6220447"/>
            <a:ext cx="4962" cy="5663"/>
          </a:xfrm>
          <a:custGeom>
            <a:avLst/>
            <a:gdLst>
              <a:gd name="T0" fmla="*/ 2 w 5"/>
              <a:gd name="T1" fmla="*/ 0 h 6"/>
              <a:gd name="T2" fmla="*/ 3 w 5"/>
              <a:gd name="T3" fmla="*/ 0 h 6"/>
              <a:gd name="T4" fmla="*/ 5 w 5"/>
              <a:gd name="T5" fmla="*/ 0 h 6"/>
              <a:gd name="T6" fmla="*/ 5 w 5"/>
              <a:gd name="T7" fmla="*/ 5 h 6"/>
              <a:gd name="T8" fmla="*/ 3 w 5"/>
              <a:gd name="T9" fmla="*/ 6 h 6"/>
              <a:gd name="T10" fmla="*/ 0 w 5"/>
              <a:gd name="T11" fmla="*/ 5 h 6"/>
              <a:gd name="T12" fmla="*/ 0 w 5"/>
              <a:gd name="T13" fmla="*/ 2 h 6"/>
              <a:gd name="T14" fmla="*/ 2 w 5"/>
              <a:gd name="T15" fmla="*/ 0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5"/>
              <a:gd name="T25" fmla="*/ 0 h 6"/>
              <a:gd name="T26" fmla="*/ 5 w 5"/>
              <a:gd name="T27" fmla="*/ 6 h 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5" h="6">
                <a:moveTo>
                  <a:pt x="2" y="0"/>
                </a:moveTo>
                <a:lnTo>
                  <a:pt x="3" y="0"/>
                </a:lnTo>
                <a:lnTo>
                  <a:pt x="5" y="0"/>
                </a:lnTo>
                <a:lnTo>
                  <a:pt x="5" y="5"/>
                </a:lnTo>
                <a:lnTo>
                  <a:pt x="3" y="6"/>
                </a:lnTo>
                <a:lnTo>
                  <a:pt x="0" y="5"/>
                </a:lnTo>
                <a:lnTo>
                  <a:pt x="0" y="2"/>
                </a:lnTo>
                <a:lnTo>
                  <a:pt x="2" y="0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67" name="Freeform 336"/>
          <p:cNvSpPr>
            <a:spLocks/>
          </p:cNvSpPr>
          <p:nvPr/>
        </p:nvSpPr>
        <p:spPr bwMode="auto">
          <a:xfrm>
            <a:off x="1850436" y="6076031"/>
            <a:ext cx="8931" cy="4719"/>
          </a:xfrm>
          <a:custGeom>
            <a:avLst/>
            <a:gdLst>
              <a:gd name="T0" fmla="*/ 7 w 9"/>
              <a:gd name="T1" fmla="*/ 4 h 5"/>
              <a:gd name="T2" fmla="*/ 4 w 9"/>
              <a:gd name="T3" fmla="*/ 5 h 5"/>
              <a:gd name="T4" fmla="*/ 2 w 9"/>
              <a:gd name="T5" fmla="*/ 5 h 5"/>
              <a:gd name="T6" fmla="*/ 1 w 9"/>
              <a:gd name="T7" fmla="*/ 5 h 5"/>
              <a:gd name="T8" fmla="*/ 0 w 9"/>
              <a:gd name="T9" fmla="*/ 5 h 5"/>
              <a:gd name="T10" fmla="*/ 1 w 9"/>
              <a:gd name="T11" fmla="*/ 4 h 5"/>
              <a:gd name="T12" fmla="*/ 1 w 9"/>
              <a:gd name="T13" fmla="*/ 3 h 5"/>
              <a:gd name="T14" fmla="*/ 2 w 9"/>
              <a:gd name="T15" fmla="*/ 3 h 5"/>
              <a:gd name="T16" fmla="*/ 3 w 9"/>
              <a:gd name="T17" fmla="*/ 3 h 5"/>
              <a:gd name="T18" fmla="*/ 5 w 9"/>
              <a:gd name="T19" fmla="*/ 2 h 5"/>
              <a:gd name="T20" fmla="*/ 7 w 9"/>
              <a:gd name="T21" fmla="*/ 1 h 5"/>
              <a:gd name="T22" fmla="*/ 7 w 9"/>
              <a:gd name="T23" fmla="*/ 1 h 5"/>
              <a:gd name="T24" fmla="*/ 9 w 9"/>
              <a:gd name="T25" fmla="*/ 0 h 5"/>
              <a:gd name="T26" fmla="*/ 9 w 9"/>
              <a:gd name="T27" fmla="*/ 2 h 5"/>
              <a:gd name="T28" fmla="*/ 8 w 9"/>
              <a:gd name="T29" fmla="*/ 3 h 5"/>
              <a:gd name="T30" fmla="*/ 7 w 9"/>
              <a:gd name="T31" fmla="*/ 4 h 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9"/>
              <a:gd name="T49" fmla="*/ 0 h 5"/>
              <a:gd name="T50" fmla="*/ 9 w 9"/>
              <a:gd name="T51" fmla="*/ 5 h 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9" h="5">
                <a:moveTo>
                  <a:pt x="7" y="4"/>
                </a:moveTo>
                <a:lnTo>
                  <a:pt x="4" y="5"/>
                </a:lnTo>
                <a:lnTo>
                  <a:pt x="2" y="5"/>
                </a:lnTo>
                <a:lnTo>
                  <a:pt x="1" y="5"/>
                </a:lnTo>
                <a:lnTo>
                  <a:pt x="0" y="5"/>
                </a:lnTo>
                <a:lnTo>
                  <a:pt x="1" y="4"/>
                </a:lnTo>
                <a:lnTo>
                  <a:pt x="1" y="3"/>
                </a:lnTo>
                <a:lnTo>
                  <a:pt x="2" y="3"/>
                </a:lnTo>
                <a:lnTo>
                  <a:pt x="3" y="3"/>
                </a:lnTo>
                <a:lnTo>
                  <a:pt x="5" y="2"/>
                </a:lnTo>
                <a:lnTo>
                  <a:pt x="7" y="1"/>
                </a:lnTo>
                <a:lnTo>
                  <a:pt x="9" y="0"/>
                </a:lnTo>
                <a:lnTo>
                  <a:pt x="9" y="2"/>
                </a:lnTo>
                <a:lnTo>
                  <a:pt x="8" y="3"/>
                </a:lnTo>
                <a:lnTo>
                  <a:pt x="7" y="4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68" name="Freeform 337"/>
          <p:cNvSpPr>
            <a:spLocks/>
          </p:cNvSpPr>
          <p:nvPr/>
        </p:nvSpPr>
        <p:spPr bwMode="auto">
          <a:xfrm>
            <a:off x="2024092" y="6381853"/>
            <a:ext cx="6947" cy="3776"/>
          </a:xfrm>
          <a:custGeom>
            <a:avLst/>
            <a:gdLst>
              <a:gd name="T0" fmla="*/ 0 w 7"/>
              <a:gd name="T1" fmla="*/ 1 h 4"/>
              <a:gd name="T2" fmla="*/ 1 w 7"/>
              <a:gd name="T3" fmla="*/ 0 h 4"/>
              <a:gd name="T4" fmla="*/ 3 w 7"/>
              <a:gd name="T5" fmla="*/ 0 h 4"/>
              <a:gd name="T6" fmla="*/ 7 w 7"/>
              <a:gd name="T7" fmla="*/ 0 h 4"/>
              <a:gd name="T8" fmla="*/ 7 w 7"/>
              <a:gd name="T9" fmla="*/ 2 h 4"/>
              <a:gd name="T10" fmla="*/ 7 w 7"/>
              <a:gd name="T11" fmla="*/ 3 h 4"/>
              <a:gd name="T12" fmla="*/ 3 w 7"/>
              <a:gd name="T13" fmla="*/ 4 h 4"/>
              <a:gd name="T14" fmla="*/ 1 w 7"/>
              <a:gd name="T15" fmla="*/ 3 h 4"/>
              <a:gd name="T16" fmla="*/ 0 w 7"/>
              <a:gd name="T17" fmla="*/ 1 h 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"/>
              <a:gd name="T28" fmla="*/ 0 h 4"/>
              <a:gd name="T29" fmla="*/ 7 w 7"/>
              <a:gd name="T30" fmla="*/ 4 h 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" h="4">
                <a:moveTo>
                  <a:pt x="0" y="1"/>
                </a:moveTo>
                <a:lnTo>
                  <a:pt x="1" y="0"/>
                </a:lnTo>
                <a:lnTo>
                  <a:pt x="3" y="0"/>
                </a:lnTo>
                <a:lnTo>
                  <a:pt x="7" y="0"/>
                </a:lnTo>
                <a:lnTo>
                  <a:pt x="7" y="2"/>
                </a:lnTo>
                <a:lnTo>
                  <a:pt x="7" y="3"/>
                </a:lnTo>
                <a:lnTo>
                  <a:pt x="3" y="4"/>
                </a:lnTo>
                <a:lnTo>
                  <a:pt x="1" y="3"/>
                </a:lnTo>
                <a:lnTo>
                  <a:pt x="0" y="1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69" name="Freeform 338"/>
          <p:cNvSpPr>
            <a:spLocks/>
          </p:cNvSpPr>
          <p:nvPr/>
        </p:nvSpPr>
        <p:spPr bwMode="auto">
          <a:xfrm>
            <a:off x="1837535" y="6080750"/>
            <a:ext cx="3969" cy="5663"/>
          </a:xfrm>
          <a:custGeom>
            <a:avLst/>
            <a:gdLst>
              <a:gd name="T0" fmla="*/ 0 w 4"/>
              <a:gd name="T1" fmla="*/ 5 h 6"/>
              <a:gd name="T2" fmla="*/ 0 w 4"/>
              <a:gd name="T3" fmla="*/ 2 h 6"/>
              <a:gd name="T4" fmla="*/ 1 w 4"/>
              <a:gd name="T5" fmla="*/ 0 h 6"/>
              <a:gd name="T6" fmla="*/ 3 w 4"/>
              <a:gd name="T7" fmla="*/ 0 h 6"/>
              <a:gd name="T8" fmla="*/ 4 w 4"/>
              <a:gd name="T9" fmla="*/ 5 h 6"/>
              <a:gd name="T10" fmla="*/ 3 w 4"/>
              <a:gd name="T11" fmla="*/ 6 h 6"/>
              <a:gd name="T12" fmla="*/ 1 w 4"/>
              <a:gd name="T13" fmla="*/ 6 h 6"/>
              <a:gd name="T14" fmla="*/ 0 w 4"/>
              <a:gd name="T15" fmla="*/ 5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4"/>
              <a:gd name="T25" fmla="*/ 0 h 6"/>
              <a:gd name="T26" fmla="*/ 4 w 4"/>
              <a:gd name="T27" fmla="*/ 6 h 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4" h="6">
                <a:moveTo>
                  <a:pt x="0" y="5"/>
                </a:moveTo>
                <a:lnTo>
                  <a:pt x="0" y="2"/>
                </a:lnTo>
                <a:lnTo>
                  <a:pt x="1" y="0"/>
                </a:lnTo>
                <a:lnTo>
                  <a:pt x="3" y="0"/>
                </a:lnTo>
                <a:lnTo>
                  <a:pt x="4" y="5"/>
                </a:lnTo>
                <a:lnTo>
                  <a:pt x="3" y="6"/>
                </a:lnTo>
                <a:lnTo>
                  <a:pt x="1" y="6"/>
                </a:lnTo>
                <a:lnTo>
                  <a:pt x="0" y="5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70" name="Freeform 339"/>
          <p:cNvSpPr>
            <a:spLocks/>
          </p:cNvSpPr>
          <p:nvPr/>
        </p:nvSpPr>
        <p:spPr bwMode="auto">
          <a:xfrm>
            <a:off x="1868298" y="6194962"/>
            <a:ext cx="4961" cy="4719"/>
          </a:xfrm>
          <a:custGeom>
            <a:avLst/>
            <a:gdLst>
              <a:gd name="T0" fmla="*/ 1 w 5"/>
              <a:gd name="T1" fmla="*/ 0 h 5"/>
              <a:gd name="T2" fmla="*/ 2 w 5"/>
              <a:gd name="T3" fmla="*/ 0 h 5"/>
              <a:gd name="T4" fmla="*/ 4 w 5"/>
              <a:gd name="T5" fmla="*/ 0 h 5"/>
              <a:gd name="T6" fmla="*/ 5 w 5"/>
              <a:gd name="T7" fmla="*/ 3 h 5"/>
              <a:gd name="T8" fmla="*/ 3 w 5"/>
              <a:gd name="T9" fmla="*/ 5 h 5"/>
              <a:gd name="T10" fmla="*/ 1 w 5"/>
              <a:gd name="T11" fmla="*/ 5 h 5"/>
              <a:gd name="T12" fmla="*/ 0 w 5"/>
              <a:gd name="T13" fmla="*/ 2 h 5"/>
              <a:gd name="T14" fmla="*/ 1 w 5"/>
              <a:gd name="T15" fmla="*/ 0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5"/>
              <a:gd name="T25" fmla="*/ 0 h 5"/>
              <a:gd name="T26" fmla="*/ 5 w 5"/>
              <a:gd name="T27" fmla="*/ 5 h 5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5" h="5">
                <a:moveTo>
                  <a:pt x="1" y="0"/>
                </a:moveTo>
                <a:lnTo>
                  <a:pt x="2" y="0"/>
                </a:lnTo>
                <a:lnTo>
                  <a:pt x="4" y="0"/>
                </a:lnTo>
                <a:lnTo>
                  <a:pt x="5" y="3"/>
                </a:lnTo>
                <a:lnTo>
                  <a:pt x="3" y="5"/>
                </a:lnTo>
                <a:lnTo>
                  <a:pt x="1" y="5"/>
                </a:lnTo>
                <a:lnTo>
                  <a:pt x="0" y="2"/>
                </a:lnTo>
                <a:lnTo>
                  <a:pt x="1" y="0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71" name="Freeform 340"/>
          <p:cNvSpPr>
            <a:spLocks/>
          </p:cNvSpPr>
          <p:nvPr/>
        </p:nvSpPr>
        <p:spPr bwMode="auto">
          <a:xfrm>
            <a:off x="1895090" y="6195905"/>
            <a:ext cx="4962" cy="5663"/>
          </a:xfrm>
          <a:custGeom>
            <a:avLst/>
            <a:gdLst>
              <a:gd name="T0" fmla="*/ 1 w 5"/>
              <a:gd name="T1" fmla="*/ 1 h 6"/>
              <a:gd name="T2" fmla="*/ 3 w 5"/>
              <a:gd name="T3" fmla="*/ 0 h 6"/>
              <a:gd name="T4" fmla="*/ 5 w 5"/>
              <a:gd name="T5" fmla="*/ 2 h 6"/>
              <a:gd name="T6" fmla="*/ 5 w 5"/>
              <a:gd name="T7" fmla="*/ 6 h 6"/>
              <a:gd name="T8" fmla="*/ 1 w 5"/>
              <a:gd name="T9" fmla="*/ 6 h 6"/>
              <a:gd name="T10" fmla="*/ 0 w 5"/>
              <a:gd name="T11" fmla="*/ 5 h 6"/>
              <a:gd name="T12" fmla="*/ 0 w 5"/>
              <a:gd name="T13" fmla="*/ 2 h 6"/>
              <a:gd name="T14" fmla="*/ 1 w 5"/>
              <a:gd name="T15" fmla="*/ 1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5"/>
              <a:gd name="T25" fmla="*/ 0 h 6"/>
              <a:gd name="T26" fmla="*/ 5 w 5"/>
              <a:gd name="T27" fmla="*/ 6 h 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5" h="6">
                <a:moveTo>
                  <a:pt x="1" y="1"/>
                </a:moveTo>
                <a:lnTo>
                  <a:pt x="3" y="0"/>
                </a:lnTo>
                <a:lnTo>
                  <a:pt x="5" y="2"/>
                </a:lnTo>
                <a:lnTo>
                  <a:pt x="5" y="6"/>
                </a:lnTo>
                <a:lnTo>
                  <a:pt x="1" y="6"/>
                </a:lnTo>
                <a:lnTo>
                  <a:pt x="0" y="5"/>
                </a:lnTo>
                <a:lnTo>
                  <a:pt x="0" y="2"/>
                </a:lnTo>
                <a:lnTo>
                  <a:pt x="1" y="1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72" name="Freeform 341"/>
          <p:cNvSpPr>
            <a:spLocks/>
          </p:cNvSpPr>
          <p:nvPr/>
        </p:nvSpPr>
        <p:spPr bwMode="auto">
          <a:xfrm>
            <a:off x="1901044" y="6102460"/>
            <a:ext cx="4962" cy="4719"/>
          </a:xfrm>
          <a:custGeom>
            <a:avLst/>
            <a:gdLst>
              <a:gd name="T0" fmla="*/ 2 w 5"/>
              <a:gd name="T1" fmla="*/ 0 h 5"/>
              <a:gd name="T2" fmla="*/ 5 w 5"/>
              <a:gd name="T3" fmla="*/ 2 h 5"/>
              <a:gd name="T4" fmla="*/ 4 w 5"/>
              <a:gd name="T5" fmla="*/ 3 h 5"/>
              <a:gd name="T6" fmla="*/ 3 w 5"/>
              <a:gd name="T7" fmla="*/ 5 h 5"/>
              <a:gd name="T8" fmla="*/ 0 w 5"/>
              <a:gd name="T9" fmla="*/ 5 h 5"/>
              <a:gd name="T10" fmla="*/ 0 w 5"/>
              <a:gd name="T11" fmla="*/ 2 h 5"/>
              <a:gd name="T12" fmla="*/ 0 w 5"/>
              <a:gd name="T13" fmla="*/ 2 h 5"/>
              <a:gd name="T14" fmla="*/ 2 w 5"/>
              <a:gd name="T15" fmla="*/ 0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5"/>
              <a:gd name="T25" fmla="*/ 0 h 5"/>
              <a:gd name="T26" fmla="*/ 5 w 5"/>
              <a:gd name="T27" fmla="*/ 5 h 5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5" h="5">
                <a:moveTo>
                  <a:pt x="2" y="0"/>
                </a:moveTo>
                <a:lnTo>
                  <a:pt x="5" y="2"/>
                </a:lnTo>
                <a:lnTo>
                  <a:pt x="4" y="3"/>
                </a:lnTo>
                <a:lnTo>
                  <a:pt x="3" y="5"/>
                </a:lnTo>
                <a:lnTo>
                  <a:pt x="0" y="5"/>
                </a:lnTo>
                <a:lnTo>
                  <a:pt x="0" y="2"/>
                </a:lnTo>
                <a:lnTo>
                  <a:pt x="2" y="0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73" name="Freeform 342"/>
          <p:cNvSpPr>
            <a:spLocks/>
          </p:cNvSpPr>
          <p:nvPr/>
        </p:nvSpPr>
        <p:spPr bwMode="auto">
          <a:xfrm>
            <a:off x="1898067" y="6343153"/>
            <a:ext cx="3969" cy="7551"/>
          </a:xfrm>
          <a:custGeom>
            <a:avLst/>
            <a:gdLst>
              <a:gd name="T0" fmla="*/ 2 w 4"/>
              <a:gd name="T1" fmla="*/ 4 h 8"/>
              <a:gd name="T2" fmla="*/ 3 w 4"/>
              <a:gd name="T3" fmla="*/ 3 h 8"/>
              <a:gd name="T4" fmla="*/ 2 w 4"/>
              <a:gd name="T5" fmla="*/ 1 h 8"/>
              <a:gd name="T6" fmla="*/ 3 w 4"/>
              <a:gd name="T7" fmla="*/ 0 h 8"/>
              <a:gd name="T8" fmla="*/ 3 w 4"/>
              <a:gd name="T9" fmla="*/ 1 h 8"/>
              <a:gd name="T10" fmla="*/ 4 w 4"/>
              <a:gd name="T11" fmla="*/ 3 h 8"/>
              <a:gd name="T12" fmla="*/ 4 w 4"/>
              <a:gd name="T13" fmla="*/ 4 h 8"/>
              <a:gd name="T14" fmla="*/ 3 w 4"/>
              <a:gd name="T15" fmla="*/ 5 h 8"/>
              <a:gd name="T16" fmla="*/ 3 w 4"/>
              <a:gd name="T17" fmla="*/ 6 h 8"/>
              <a:gd name="T18" fmla="*/ 2 w 4"/>
              <a:gd name="T19" fmla="*/ 7 h 8"/>
              <a:gd name="T20" fmla="*/ 1 w 4"/>
              <a:gd name="T21" fmla="*/ 8 h 8"/>
              <a:gd name="T22" fmla="*/ 0 w 4"/>
              <a:gd name="T23" fmla="*/ 6 h 8"/>
              <a:gd name="T24" fmla="*/ 1 w 4"/>
              <a:gd name="T25" fmla="*/ 4 h 8"/>
              <a:gd name="T26" fmla="*/ 2 w 4"/>
              <a:gd name="T27" fmla="*/ 4 h 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"/>
              <a:gd name="T43" fmla="*/ 0 h 8"/>
              <a:gd name="T44" fmla="*/ 4 w 4"/>
              <a:gd name="T45" fmla="*/ 8 h 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" h="8">
                <a:moveTo>
                  <a:pt x="2" y="4"/>
                </a:moveTo>
                <a:lnTo>
                  <a:pt x="3" y="3"/>
                </a:lnTo>
                <a:lnTo>
                  <a:pt x="2" y="1"/>
                </a:lnTo>
                <a:lnTo>
                  <a:pt x="3" y="0"/>
                </a:lnTo>
                <a:lnTo>
                  <a:pt x="3" y="1"/>
                </a:lnTo>
                <a:lnTo>
                  <a:pt x="4" y="3"/>
                </a:lnTo>
                <a:lnTo>
                  <a:pt x="4" y="4"/>
                </a:lnTo>
                <a:lnTo>
                  <a:pt x="3" y="5"/>
                </a:lnTo>
                <a:lnTo>
                  <a:pt x="3" y="6"/>
                </a:lnTo>
                <a:lnTo>
                  <a:pt x="2" y="7"/>
                </a:lnTo>
                <a:lnTo>
                  <a:pt x="1" y="8"/>
                </a:lnTo>
                <a:lnTo>
                  <a:pt x="0" y="6"/>
                </a:lnTo>
                <a:lnTo>
                  <a:pt x="1" y="4"/>
                </a:lnTo>
                <a:lnTo>
                  <a:pt x="2" y="4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74" name="Freeform 343"/>
          <p:cNvSpPr>
            <a:spLocks/>
          </p:cNvSpPr>
          <p:nvPr/>
        </p:nvSpPr>
        <p:spPr bwMode="auto">
          <a:xfrm>
            <a:off x="1614263" y="6335602"/>
            <a:ext cx="4961" cy="4720"/>
          </a:xfrm>
          <a:custGeom>
            <a:avLst/>
            <a:gdLst>
              <a:gd name="T0" fmla="*/ 2 w 5"/>
              <a:gd name="T1" fmla="*/ 0 h 5"/>
              <a:gd name="T2" fmla="*/ 3 w 5"/>
              <a:gd name="T3" fmla="*/ 1 h 5"/>
              <a:gd name="T4" fmla="*/ 4 w 5"/>
              <a:gd name="T5" fmla="*/ 2 h 5"/>
              <a:gd name="T6" fmla="*/ 5 w 5"/>
              <a:gd name="T7" fmla="*/ 4 h 5"/>
              <a:gd name="T8" fmla="*/ 4 w 5"/>
              <a:gd name="T9" fmla="*/ 5 h 5"/>
              <a:gd name="T10" fmla="*/ 3 w 5"/>
              <a:gd name="T11" fmla="*/ 5 h 5"/>
              <a:gd name="T12" fmla="*/ 2 w 5"/>
              <a:gd name="T13" fmla="*/ 5 h 5"/>
              <a:gd name="T14" fmla="*/ 1 w 5"/>
              <a:gd name="T15" fmla="*/ 5 h 5"/>
              <a:gd name="T16" fmla="*/ 1 w 5"/>
              <a:gd name="T17" fmla="*/ 3 h 5"/>
              <a:gd name="T18" fmla="*/ 0 w 5"/>
              <a:gd name="T19" fmla="*/ 2 h 5"/>
              <a:gd name="T20" fmla="*/ 1 w 5"/>
              <a:gd name="T21" fmla="*/ 1 h 5"/>
              <a:gd name="T22" fmla="*/ 1 w 5"/>
              <a:gd name="T23" fmla="*/ 0 h 5"/>
              <a:gd name="T24" fmla="*/ 2 w 5"/>
              <a:gd name="T25" fmla="*/ 0 h 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5"/>
              <a:gd name="T40" fmla="*/ 0 h 5"/>
              <a:gd name="T41" fmla="*/ 5 w 5"/>
              <a:gd name="T42" fmla="*/ 5 h 5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5" h="5">
                <a:moveTo>
                  <a:pt x="2" y="0"/>
                </a:moveTo>
                <a:lnTo>
                  <a:pt x="3" y="1"/>
                </a:lnTo>
                <a:lnTo>
                  <a:pt x="4" y="2"/>
                </a:lnTo>
                <a:lnTo>
                  <a:pt x="5" y="4"/>
                </a:lnTo>
                <a:lnTo>
                  <a:pt x="4" y="5"/>
                </a:lnTo>
                <a:lnTo>
                  <a:pt x="3" y="5"/>
                </a:lnTo>
                <a:lnTo>
                  <a:pt x="2" y="5"/>
                </a:lnTo>
                <a:lnTo>
                  <a:pt x="1" y="5"/>
                </a:lnTo>
                <a:lnTo>
                  <a:pt x="1" y="3"/>
                </a:lnTo>
                <a:lnTo>
                  <a:pt x="0" y="2"/>
                </a:lnTo>
                <a:lnTo>
                  <a:pt x="1" y="1"/>
                </a:lnTo>
                <a:lnTo>
                  <a:pt x="1" y="0"/>
                </a:lnTo>
                <a:lnTo>
                  <a:pt x="2" y="0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75" name="Freeform 344"/>
          <p:cNvSpPr>
            <a:spLocks/>
          </p:cNvSpPr>
          <p:nvPr/>
        </p:nvSpPr>
        <p:spPr bwMode="auto">
          <a:xfrm>
            <a:off x="1906006" y="6204401"/>
            <a:ext cx="3969" cy="3776"/>
          </a:xfrm>
          <a:custGeom>
            <a:avLst/>
            <a:gdLst>
              <a:gd name="T0" fmla="*/ 2 w 4"/>
              <a:gd name="T1" fmla="*/ 0 h 4"/>
              <a:gd name="T2" fmla="*/ 3 w 4"/>
              <a:gd name="T3" fmla="*/ 0 h 4"/>
              <a:gd name="T4" fmla="*/ 4 w 4"/>
              <a:gd name="T5" fmla="*/ 3 h 4"/>
              <a:gd name="T6" fmla="*/ 3 w 4"/>
              <a:gd name="T7" fmla="*/ 4 h 4"/>
              <a:gd name="T8" fmla="*/ 1 w 4"/>
              <a:gd name="T9" fmla="*/ 4 h 4"/>
              <a:gd name="T10" fmla="*/ 0 w 4"/>
              <a:gd name="T11" fmla="*/ 3 h 4"/>
              <a:gd name="T12" fmla="*/ 0 w 4"/>
              <a:gd name="T13" fmla="*/ 1 h 4"/>
              <a:gd name="T14" fmla="*/ 2 w 4"/>
              <a:gd name="T15" fmla="*/ 0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4"/>
              <a:gd name="T25" fmla="*/ 0 h 4"/>
              <a:gd name="T26" fmla="*/ 4 w 4"/>
              <a:gd name="T27" fmla="*/ 4 h 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4" h="4">
                <a:moveTo>
                  <a:pt x="2" y="0"/>
                </a:moveTo>
                <a:lnTo>
                  <a:pt x="3" y="0"/>
                </a:lnTo>
                <a:lnTo>
                  <a:pt x="4" y="3"/>
                </a:lnTo>
                <a:lnTo>
                  <a:pt x="3" y="4"/>
                </a:lnTo>
                <a:lnTo>
                  <a:pt x="1" y="4"/>
                </a:lnTo>
                <a:lnTo>
                  <a:pt x="0" y="3"/>
                </a:lnTo>
                <a:lnTo>
                  <a:pt x="0" y="1"/>
                </a:lnTo>
                <a:lnTo>
                  <a:pt x="2" y="0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76" name="Freeform 345"/>
          <p:cNvSpPr>
            <a:spLocks/>
          </p:cNvSpPr>
          <p:nvPr/>
        </p:nvSpPr>
        <p:spPr bwMode="auto">
          <a:xfrm>
            <a:off x="1568616" y="5874980"/>
            <a:ext cx="4961" cy="5663"/>
          </a:xfrm>
          <a:custGeom>
            <a:avLst/>
            <a:gdLst>
              <a:gd name="T0" fmla="*/ 0 w 5"/>
              <a:gd name="T1" fmla="*/ 3 h 6"/>
              <a:gd name="T2" fmla="*/ 1 w 5"/>
              <a:gd name="T3" fmla="*/ 2 h 6"/>
              <a:gd name="T4" fmla="*/ 1 w 5"/>
              <a:gd name="T5" fmla="*/ 1 h 6"/>
              <a:gd name="T6" fmla="*/ 2 w 5"/>
              <a:gd name="T7" fmla="*/ 1 h 6"/>
              <a:gd name="T8" fmla="*/ 2 w 5"/>
              <a:gd name="T9" fmla="*/ 0 h 6"/>
              <a:gd name="T10" fmla="*/ 3 w 5"/>
              <a:gd name="T11" fmla="*/ 0 h 6"/>
              <a:gd name="T12" fmla="*/ 3 w 5"/>
              <a:gd name="T13" fmla="*/ 0 h 6"/>
              <a:gd name="T14" fmla="*/ 4 w 5"/>
              <a:gd name="T15" fmla="*/ 0 h 6"/>
              <a:gd name="T16" fmla="*/ 4 w 5"/>
              <a:gd name="T17" fmla="*/ 0 h 6"/>
              <a:gd name="T18" fmla="*/ 4 w 5"/>
              <a:gd name="T19" fmla="*/ 0 h 6"/>
              <a:gd name="T20" fmla="*/ 5 w 5"/>
              <a:gd name="T21" fmla="*/ 0 h 6"/>
              <a:gd name="T22" fmla="*/ 5 w 5"/>
              <a:gd name="T23" fmla="*/ 1 h 6"/>
              <a:gd name="T24" fmla="*/ 5 w 5"/>
              <a:gd name="T25" fmla="*/ 2 h 6"/>
              <a:gd name="T26" fmla="*/ 4 w 5"/>
              <a:gd name="T27" fmla="*/ 2 h 6"/>
              <a:gd name="T28" fmla="*/ 4 w 5"/>
              <a:gd name="T29" fmla="*/ 3 h 6"/>
              <a:gd name="T30" fmla="*/ 3 w 5"/>
              <a:gd name="T31" fmla="*/ 3 h 6"/>
              <a:gd name="T32" fmla="*/ 3 w 5"/>
              <a:gd name="T33" fmla="*/ 4 h 6"/>
              <a:gd name="T34" fmla="*/ 3 w 5"/>
              <a:gd name="T35" fmla="*/ 4 h 6"/>
              <a:gd name="T36" fmla="*/ 3 w 5"/>
              <a:gd name="T37" fmla="*/ 4 h 6"/>
              <a:gd name="T38" fmla="*/ 3 w 5"/>
              <a:gd name="T39" fmla="*/ 4 h 6"/>
              <a:gd name="T40" fmla="*/ 3 w 5"/>
              <a:gd name="T41" fmla="*/ 5 h 6"/>
              <a:gd name="T42" fmla="*/ 3 w 5"/>
              <a:gd name="T43" fmla="*/ 6 h 6"/>
              <a:gd name="T44" fmla="*/ 3 w 5"/>
              <a:gd name="T45" fmla="*/ 6 h 6"/>
              <a:gd name="T46" fmla="*/ 0 w 5"/>
              <a:gd name="T47" fmla="*/ 3 h 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5"/>
              <a:gd name="T73" fmla="*/ 0 h 6"/>
              <a:gd name="T74" fmla="*/ 5 w 5"/>
              <a:gd name="T75" fmla="*/ 6 h 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5" h="6">
                <a:moveTo>
                  <a:pt x="0" y="3"/>
                </a:move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5" y="1"/>
                </a:lnTo>
                <a:lnTo>
                  <a:pt x="5" y="2"/>
                </a:lnTo>
                <a:lnTo>
                  <a:pt x="4" y="2"/>
                </a:lnTo>
                <a:lnTo>
                  <a:pt x="4" y="3"/>
                </a:lnTo>
                <a:lnTo>
                  <a:pt x="3" y="3"/>
                </a:lnTo>
                <a:lnTo>
                  <a:pt x="3" y="4"/>
                </a:lnTo>
                <a:lnTo>
                  <a:pt x="3" y="5"/>
                </a:lnTo>
                <a:lnTo>
                  <a:pt x="3" y="6"/>
                </a:lnTo>
                <a:lnTo>
                  <a:pt x="0" y="3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77" name="Freeform 346"/>
          <p:cNvSpPr>
            <a:spLocks/>
          </p:cNvSpPr>
          <p:nvPr/>
        </p:nvSpPr>
        <p:spPr bwMode="auto">
          <a:xfrm>
            <a:off x="1618232" y="6319556"/>
            <a:ext cx="2977" cy="4719"/>
          </a:xfrm>
          <a:custGeom>
            <a:avLst/>
            <a:gdLst>
              <a:gd name="T0" fmla="*/ 0 w 3"/>
              <a:gd name="T1" fmla="*/ 2 h 5"/>
              <a:gd name="T2" fmla="*/ 0 w 3"/>
              <a:gd name="T3" fmla="*/ 0 h 5"/>
              <a:gd name="T4" fmla="*/ 2 w 3"/>
              <a:gd name="T5" fmla="*/ 0 h 5"/>
              <a:gd name="T6" fmla="*/ 3 w 3"/>
              <a:gd name="T7" fmla="*/ 1 h 5"/>
              <a:gd name="T8" fmla="*/ 3 w 3"/>
              <a:gd name="T9" fmla="*/ 2 h 5"/>
              <a:gd name="T10" fmla="*/ 3 w 3"/>
              <a:gd name="T11" fmla="*/ 4 h 5"/>
              <a:gd name="T12" fmla="*/ 3 w 3"/>
              <a:gd name="T13" fmla="*/ 5 h 5"/>
              <a:gd name="T14" fmla="*/ 2 w 3"/>
              <a:gd name="T15" fmla="*/ 5 h 5"/>
              <a:gd name="T16" fmla="*/ 1 w 3"/>
              <a:gd name="T17" fmla="*/ 4 h 5"/>
              <a:gd name="T18" fmla="*/ 0 w 3"/>
              <a:gd name="T19" fmla="*/ 2 h 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3"/>
              <a:gd name="T31" fmla="*/ 0 h 5"/>
              <a:gd name="T32" fmla="*/ 3 w 3"/>
              <a:gd name="T33" fmla="*/ 5 h 5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3" h="5">
                <a:moveTo>
                  <a:pt x="0" y="2"/>
                </a:moveTo>
                <a:lnTo>
                  <a:pt x="0" y="0"/>
                </a:lnTo>
                <a:lnTo>
                  <a:pt x="2" y="0"/>
                </a:lnTo>
                <a:lnTo>
                  <a:pt x="3" y="1"/>
                </a:lnTo>
                <a:lnTo>
                  <a:pt x="3" y="2"/>
                </a:lnTo>
                <a:lnTo>
                  <a:pt x="3" y="4"/>
                </a:lnTo>
                <a:lnTo>
                  <a:pt x="3" y="5"/>
                </a:lnTo>
                <a:lnTo>
                  <a:pt x="2" y="5"/>
                </a:lnTo>
                <a:lnTo>
                  <a:pt x="1" y="4"/>
                </a:lnTo>
                <a:lnTo>
                  <a:pt x="0" y="2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78" name="Freeform 347"/>
          <p:cNvSpPr>
            <a:spLocks/>
          </p:cNvSpPr>
          <p:nvPr/>
        </p:nvSpPr>
        <p:spPr bwMode="auto">
          <a:xfrm>
            <a:off x="1982415" y="6326163"/>
            <a:ext cx="4962" cy="3776"/>
          </a:xfrm>
          <a:custGeom>
            <a:avLst/>
            <a:gdLst>
              <a:gd name="T0" fmla="*/ 2 w 5"/>
              <a:gd name="T1" fmla="*/ 1 h 4"/>
              <a:gd name="T2" fmla="*/ 5 w 5"/>
              <a:gd name="T3" fmla="*/ 0 h 4"/>
              <a:gd name="T4" fmla="*/ 5 w 5"/>
              <a:gd name="T5" fmla="*/ 1 h 4"/>
              <a:gd name="T6" fmla="*/ 5 w 5"/>
              <a:gd name="T7" fmla="*/ 2 h 4"/>
              <a:gd name="T8" fmla="*/ 5 w 5"/>
              <a:gd name="T9" fmla="*/ 2 h 4"/>
              <a:gd name="T10" fmla="*/ 3 w 5"/>
              <a:gd name="T11" fmla="*/ 4 h 4"/>
              <a:gd name="T12" fmla="*/ 1 w 5"/>
              <a:gd name="T13" fmla="*/ 4 h 4"/>
              <a:gd name="T14" fmla="*/ 0 w 5"/>
              <a:gd name="T15" fmla="*/ 3 h 4"/>
              <a:gd name="T16" fmla="*/ 1 w 5"/>
              <a:gd name="T17" fmla="*/ 2 h 4"/>
              <a:gd name="T18" fmla="*/ 2 w 5"/>
              <a:gd name="T19" fmla="*/ 1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5"/>
              <a:gd name="T31" fmla="*/ 0 h 4"/>
              <a:gd name="T32" fmla="*/ 5 w 5"/>
              <a:gd name="T33" fmla="*/ 4 h 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5" h="4">
                <a:moveTo>
                  <a:pt x="2" y="1"/>
                </a:moveTo>
                <a:lnTo>
                  <a:pt x="5" y="0"/>
                </a:lnTo>
                <a:lnTo>
                  <a:pt x="5" y="1"/>
                </a:lnTo>
                <a:lnTo>
                  <a:pt x="5" y="2"/>
                </a:lnTo>
                <a:lnTo>
                  <a:pt x="3" y="4"/>
                </a:lnTo>
                <a:lnTo>
                  <a:pt x="1" y="4"/>
                </a:lnTo>
                <a:lnTo>
                  <a:pt x="0" y="3"/>
                </a:lnTo>
                <a:lnTo>
                  <a:pt x="1" y="2"/>
                </a:lnTo>
                <a:lnTo>
                  <a:pt x="2" y="1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79" name="Freeform 348"/>
          <p:cNvSpPr>
            <a:spLocks/>
          </p:cNvSpPr>
          <p:nvPr/>
        </p:nvSpPr>
        <p:spPr bwMode="auto">
          <a:xfrm>
            <a:off x="1913945" y="6355424"/>
            <a:ext cx="6946" cy="5663"/>
          </a:xfrm>
          <a:custGeom>
            <a:avLst/>
            <a:gdLst>
              <a:gd name="T0" fmla="*/ 3 w 7"/>
              <a:gd name="T1" fmla="*/ 2 h 6"/>
              <a:gd name="T2" fmla="*/ 5 w 7"/>
              <a:gd name="T3" fmla="*/ 1 h 6"/>
              <a:gd name="T4" fmla="*/ 6 w 7"/>
              <a:gd name="T5" fmla="*/ 0 h 6"/>
              <a:gd name="T6" fmla="*/ 7 w 7"/>
              <a:gd name="T7" fmla="*/ 1 h 6"/>
              <a:gd name="T8" fmla="*/ 6 w 7"/>
              <a:gd name="T9" fmla="*/ 2 h 6"/>
              <a:gd name="T10" fmla="*/ 6 w 7"/>
              <a:gd name="T11" fmla="*/ 3 h 6"/>
              <a:gd name="T12" fmla="*/ 5 w 7"/>
              <a:gd name="T13" fmla="*/ 3 h 6"/>
              <a:gd name="T14" fmla="*/ 3 w 7"/>
              <a:gd name="T15" fmla="*/ 4 h 6"/>
              <a:gd name="T16" fmla="*/ 2 w 7"/>
              <a:gd name="T17" fmla="*/ 5 h 6"/>
              <a:gd name="T18" fmla="*/ 1 w 7"/>
              <a:gd name="T19" fmla="*/ 6 h 6"/>
              <a:gd name="T20" fmla="*/ 0 w 7"/>
              <a:gd name="T21" fmla="*/ 5 h 6"/>
              <a:gd name="T22" fmla="*/ 1 w 7"/>
              <a:gd name="T23" fmla="*/ 3 h 6"/>
              <a:gd name="T24" fmla="*/ 2 w 7"/>
              <a:gd name="T25" fmla="*/ 3 h 6"/>
              <a:gd name="T26" fmla="*/ 3 w 7"/>
              <a:gd name="T27" fmla="*/ 2 h 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"/>
              <a:gd name="T43" fmla="*/ 0 h 6"/>
              <a:gd name="T44" fmla="*/ 7 w 7"/>
              <a:gd name="T45" fmla="*/ 6 h 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" h="6">
                <a:moveTo>
                  <a:pt x="3" y="2"/>
                </a:moveTo>
                <a:lnTo>
                  <a:pt x="5" y="1"/>
                </a:lnTo>
                <a:lnTo>
                  <a:pt x="6" y="0"/>
                </a:lnTo>
                <a:lnTo>
                  <a:pt x="7" y="1"/>
                </a:lnTo>
                <a:lnTo>
                  <a:pt x="6" y="2"/>
                </a:lnTo>
                <a:lnTo>
                  <a:pt x="6" y="3"/>
                </a:lnTo>
                <a:lnTo>
                  <a:pt x="5" y="3"/>
                </a:lnTo>
                <a:lnTo>
                  <a:pt x="3" y="4"/>
                </a:lnTo>
                <a:lnTo>
                  <a:pt x="2" y="5"/>
                </a:lnTo>
                <a:lnTo>
                  <a:pt x="1" y="6"/>
                </a:lnTo>
                <a:lnTo>
                  <a:pt x="0" y="5"/>
                </a:lnTo>
                <a:lnTo>
                  <a:pt x="1" y="3"/>
                </a:lnTo>
                <a:lnTo>
                  <a:pt x="2" y="3"/>
                </a:lnTo>
                <a:lnTo>
                  <a:pt x="3" y="2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80" name="Freeform 349"/>
          <p:cNvSpPr>
            <a:spLocks/>
          </p:cNvSpPr>
          <p:nvPr/>
        </p:nvSpPr>
        <p:spPr bwMode="auto">
          <a:xfrm>
            <a:off x="1929822" y="6360143"/>
            <a:ext cx="1985" cy="6608"/>
          </a:xfrm>
          <a:custGeom>
            <a:avLst/>
            <a:gdLst>
              <a:gd name="T0" fmla="*/ 1 w 2"/>
              <a:gd name="T1" fmla="*/ 1 h 7"/>
              <a:gd name="T2" fmla="*/ 1 w 2"/>
              <a:gd name="T3" fmla="*/ 0 h 7"/>
              <a:gd name="T4" fmla="*/ 2 w 2"/>
              <a:gd name="T5" fmla="*/ 0 h 7"/>
              <a:gd name="T6" fmla="*/ 2 w 2"/>
              <a:gd name="T7" fmla="*/ 2 h 7"/>
              <a:gd name="T8" fmla="*/ 2 w 2"/>
              <a:gd name="T9" fmla="*/ 4 h 7"/>
              <a:gd name="T10" fmla="*/ 2 w 2"/>
              <a:gd name="T11" fmla="*/ 5 h 7"/>
              <a:gd name="T12" fmla="*/ 1 w 2"/>
              <a:gd name="T13" fmla="*/ 6 h 7"/>
              <a:gd name="T14" fmla="*/ 0 w 2"/>
              <a:gd name="T15" fmla="*/ 7 h 7"/>
              <a:gd name="T16" fmla="*/ 0 w 2"/>
              <a:gd name="T17" fmla="*/ 6 h 7"/>
              <a:gd name="T18" fmla="*/ 0 w 2"/>
              <a:gd name="T19" fmla="*/ 5 h 7"/>
              <a:gd name="T20" fmla="*/ 1 w 2"/>
              <a:gd name="T21" fmla="*/ 1 h 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"/>
              <a:gd name="T34" fmla="*/ 0 h 7"/>
              <a:gd name="T35" fmla="*/ 2 w 2"/>
              <a:gd name="T36" fmla="*/ 7 h 7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" h="7">
                <a:moveTo>
                  <a:pt x="1" y="1"/>
                </a:moveTo>
                <a:lnTo>
                  <a:pt x="1" y="0"/>
                </a:lnTo>
                <a:lnTo>
                  <a:pt x="2" y="0"/>
                </a:lnTo>
                <a:lnTo>
                  <a:pt x="2" y="2"/>
                </a:lnTo>
                <a:lnTo>
                  <a:pt x="2" y="4"/>
                </a:lnTo>
                <a:lnTo>
                  <a:pt x="2" y="5"/>
                </a:lnTo>
                <a:lnTo>
                  <a:pt x="1" y="6"/>
                </a:lnTo>
                <a:lnTo>
                  <a:pt x="0" y="7"/>
                </a:lnTo>
                <a:lnTo>
                  <a:pt x="0" y="6"/>
                </a:lnTo>
                <a:lnTo>
                  <a:pt x="0" y="5"/>
                </a:lnTo>
                <a:lnTo>
                  <a:pt x="1" y="1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81" name="Freeform 350"/>
          <p:cNvSpPr>
            <a:spLocks/>
          </p:cNvSpPr>
          <p:nvPr/>
        </p:nvSpPr>
        <p:spPr bwMode="auto">
          <a:xfrm>
            <a:off x="1888144" y="6187410"/>
            <a:ext cx="2977" cy="4719"/>
          </a:xfrm>
          <a:custGeom>
            <a:avLst/>
            <a:gdLst>
              <a:gd name="T0" fmla="*/ 1 w 3"/>
              <a:gd name="T1" fmla="*/ 0 h 5"/>
              <a:gd name="T2" fmla="*/ 3 w 3"/>
              <a:gd name="T3" fmla="*/ 1 h 5"/>
              <a:gd name="T4" fmla="*/ 3 w 3"/>
              <a:gd name="T5" fmla="*/ 3 h 5"/>
              <a:gd name="T6" fmla="*/ 1 w 3"/>
              <a:gd name="T7" fmla="*/ 5 h 5"/>
              <a:gd name="T8" fmla="*/ 0 w 3"/>
              <a:gd name="T9" fmla="*/ 4 h 5"/>
              <a:gd name="T10" fmla="*/ 0 w 3"/>
              <a:gd name="T11" fmla="*/ 1 h 5"/>
              <a:gd name="T12" fmla="*/ 1 w 3"/>
              <a:gd name="T13" fmla="*/ 0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5"/>
              <a:gd name="T23" fmla="*/ 3 w 3"/>
              <a:gd name="T24" fmla="*/ 5 h 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5">
                <a:moveTo>
                  <a:pt x="1" y="0"/>
                </a:moveTo>
                <a:lnTo>
                  <a:pt x="3" y="1"/>
                </a:lnTo>
                <a:lnTo>
                  <a:pt x="3" y="3"/>
                </a:lnTo>
                <a:lnTo>
                  <a:pt x="1" y="5"/>
                </a:lnTo>
                <a:lnTo>
                  <a:pt x="0" y="4"/>
                </a:lnTo>
                <a:lnTo>
                  <a:pt x="0" y="1"/>
                </a:lnTo>
                <a:lnTo>
                  <a:pt x="1" y="0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82" name="Freeform 351"/>
          <p:cNvSpPr>
            <a:spLocks/>
          </p:cNvSpPr>
          <p:nvPr/>
        </p:nvSpPr>
        <p:spPr bwMode="auto">
          <a:xfrm>
            <a:off x="1856390" y="6094909"/>
            <a:ext cx="1985" cy="5663"/>
          </a:xfrm>
          <a:custGeom>
            <a:avLst/>
            <a:gdLst>
              <a:gd name="T0" fmla="*/ 0 w 2"/>
              <a:gd name="T1" fmla="*/ 6 h 6"/>
              <a:gd name="T2" fmla="*/ 0 w 2"/>
              <a:gd name="T3" fmla="*/ 4 h 6"/>
              <a:gd name="T4" fmla="*/ 0 w 2"/>
              <a:gd name="T5" fmla="*/ 4 h 6"/>
              <a:gd name="T6" fmla="*/ 0 w 2"/>
              <a:gd name="T7" fmla="*/ 2 h 6"/>
              <a:gd name="T8" fmla="*/ 1 w 2"/>
              <a:gd name="T9" fmla="*/ 1 h 6"/>
              <a:gd name="T10" fmla="*/ 2 w 2"/>
              <a:gd name="T11" fmla="*/ 0 h 6"/>
              <a:gd name="T12" fmla="*/ 2 w 2"/>
              <a:gd name="T13" fmla="*/ 2 h 6"/>
              <a:gd name="T14" fmla="*/ 2 w 2"/>
              <a:gd name="T15" fmla="*/ 3 h 6"/>
              <a:gd name="T16" fmla="*/ 1 w 2"/>
              <a:gd name="T17" fmla="*/ 5 h 6"/>
              <a:gd name="T18" fmla="*/ 0 w 2"/>
              <a:gd name="T19" fmla="*/ 6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"/>
              <a:gd name="T31" fmla="*/ 0 h 6"/>
              <a:gd name="T32" fmla="*/ 2 w 2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" h="6">
                <a:moveTo>
                  <a:pt x="0" y="6"/>
                </a:moveTo>
                <a:lnTo>
                  <a:pt x="0" y="4"/>
                </a:lnTo>
                <a:lnTo>
                  <a:pt x="0" y="2"/>
                </a:lnTo>
                <a:lnTo>
                  <a:pt x="1" y="1"/>
                </a:lnTo>
                <a:lnTo>
                  <a:pt x="2" y="0"/>
                </a:lnTo>
                <a:lnTo>
                  <a:pt x="2" y="2"/>
                </a:lnTo>
                <a:lnTo>
                  <a:pt x="2" y="3"/>
                </a:lnTo>
                <a:lnTo>
                  <a:pt x="1" y="5"/>
                </a:lnTo>
                <a:lnTo>
                  <a:pt x="0" y="6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83" name="Freeform 352"/>
          <p:cNvSpPr>
            <a:spLocks/>
          </p:cNvSpPr>
          <p:nvPr/>
        </p:nvSpPr>
        <p:spPr bwMode="auto">
          <a:xfrm>
            <a:off x="1743265" y="6305397"/>
            <a:ext cx="3969" cy="2832"/>
          </a:xfrm>
          <a:custGeom>
            <a:avLst/>
            <a:gdLst>
              <a:gd name="T0" fmla="*/ 1 w 4"/>
              <a:gd name="T1" fmla="*/ 3 h 3"/>
              <a:gd name="T2" fmla="*/ 0 w 4"/>
              <a:gd name="T3" fmla="*/ 1 h 3"/>
              <a:gd name="T4" fmla="*/ 1 w 4"/>
              <a:gd name="T5" fmla="*/ 0 h 3"/>
              <a:gd name="T6" fmla="*/ 2 w 4"/>
              <a:gd name="T7" fmla="*/ 0 h 3"/>
              <a:gd name="T8" fmla="*/ 4 w 4"/>
              <a:gd name="T9" fmla="*/ 1 h 3"/>
              <a:gd name="T10" fmla="*/ 4 w 4"/>
              <a:gd name="T11" fmla="*/ 2 h 3"/>
              <a:gd name="T12" fmla="*/ 3 w 4"/>
              <a:gd name="T13" fmla="*/ 3 h 3"/>
              <a:gd name="T14" fmla="*/ 2 w 4"/>
              <a:gd name="T15" fmla="*/ 3 h 3"/>
              <a:gd name="T16" fmla="*/ 1 w 4"/>
              <a:gd name="T17" fmla="*/ 3 h 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4"/>
              <a:gd name="T28" fmla="*/ 0 h 3"/>
              <a:gd name="T29" fmla="*/ 4 w 4"/>
              <a:gd name="T30" fmla="*/ 3 h 3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4" h="3">
                <a:moveTo>
                  <a:pt x="1" y="3"/>
                </a:moveTo>
                <a:lnTo>
                  <a:pt x="0" y="1"/>
                </a:lnTo>
                <a:lnTo>
                  <a:pt x="1" y="0"/>
                </a:lnTo>
                <a:lnTo>
                  <a:pt x="2" y="0"/>
                </a:lnTo>
                <a:lnTo>
                  <a:pt x="4" y="1"/>
                </a:lnTo>
                <a:lnTo>
                  <a:pt x="4" y="2"/>
                </a:lnTo>
                <a:lnTo>
                  <a:pt x="3" y="3"/>
                </a:lnTo>
                <a:lnTo>
                  <a:pt x="2" y="3"/>
                </a:lnTo>
                <a:lnTo>
                  <a:pt x="1" y="3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84" name="Freeform 353"/>
          <p:cNvSpPr>
            <a:spLocks/>
          </p:cNvSpPr>
          <p:nvPr/>
        </p:nvSpPr>
        <p:spPr bwMode="auto">
          <a:xfrm>
            <a:off x="1579531" y="5992024"/>
            <a:ext cx="3969" cy="3776"/>
          </a:xfrm>
          <a:custGeom>
            <a:avLst/>
            <a:gdLst>
              <a:gd name="T0" fmla="*/ 2 w 4"/>
              <a:gd name="T1" fmla="*/ 4 h 4"/>
              <a:gd name="T2" fmla="*/ 1 w 4"/>
              <a:gd name="T3" fmla="*/ 4 h 4"/>
              <a:gd name="T4" fmla="*/ 0 w 4"/>
              <a:gd name="T5" fmla="*/ 4 h 4"/>
              <a:gd name="T6" fmla="*/ 0 w 4"/>
              <a:gd name="T7" fmla="*/ 4 h 4"/>
              <a:gd name="T8" fmla="*/ 1 w 4"/>
              <a:gd name="T9" fmla="*/ 4 h 4"/>
              <a:gd name="T10" fmla="*/ 2 w 4"/>
              <a:gd name="T11" fmla="*/ 4 h 4"/>
              <a:gd name="T12" fmla="*/ 2 w 4"/>
              <a:gd name="T13" fmla="*/ 3 h 4"/>
              <a:gd name="T14" fmla="*/ 1 w 4"/>
              <a:gd name="T15" fmla="*/ 3 h 4"/>
              <a:gd name="T16" fmla="*/ 1 w 4"/>
              <a:gd name="T17" fmla="*/ 2 h 4"/>
              <a:gd name="T18" fmla="*/ 2 w 4"/>
              <a:gd name="T19" fmla="*/ 2 h 4"/>
              <a:gd name="T20" fmla="*/ 3 w 4"/>
              <a:gd name="T21" fmla="*/ 2 h 4"/>
              <a:gd name="T22" fmla="*/ 2 w 4"/>
              <a:gd name="T23" fmla="*/ 2 h 4"/>
              <a:gd name="T24" fmla="*/ 2 w 4"/>
              <a:gd name="T25" fmla="*/ 1 h 4"/>
              <a:gd name="T26" fmla="*/ 2 w 4"/>
              <a:gd name="T27" fmla="*/ 2 h 4"/>
              <a:gd name="T28" fmla="*/ 3 w 4"/>
              <a:gd name="T29" fmla="*/ 2 h 4"/>
              <a:gd name="T30" fmla="*/ 3 w 4"/>
              <a:gd name="T31" fmla="*/ 1 h 4"/>
              <a:gd name="T32" fmla="*/ 2 w 4"/>
              <a:gd name="T33" fmla="*/ 1 h 4"/>
              <a:gd name="T34" fmla="*/ 2 w 4"/>
              <a:gd name="T35" fmla="*/ 0 h 4"/>
              <a:gd name="T36" fmla="*/ 3 w 4"/>
              <a:gd name="T37" fmla="*/ 0 h 4"/>
              <a:gd name="T38" fmla="*/ 3 w 4"/>
              <a:gd name="T39" fmla="*/ 1 h 4"/>
              <a:gd name="T40" fmla="*/ 3 w 4"/>
              <a:gd name="T41" fmla="*/ 2 h 4"/>
              <a:gd name="T42" fmla="*/ 4 w 4"/>
              <a:gd name="T43" fmla="*/ 2 h 4"/>
              <a:gd name="T44" fmla="*/ 4 w 4"/>
              <a:gd name="T45" fmla="*/ 3 h 4"/>
              <a:gd name="T46" fmla="*/ 4 w 4"/>
              <a:gd name="T47" fmla="*/ 4 h 4"/>
              <a:gd name="T48" fmla="*/ 4 w 4"/>
              <a:gd name="T49" fmla="*/ 4 h 4"/>
              <a:gd name="T50" fmla="*/ 3 w 4"/>
              <a:gd name="T51" fmla="*/ 4 h 4"/>
              <a:gd name="T52" fmla="*/ 2 w 4"/>
              <a:gd name="T53" fmla="*/ 4 h 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4"/>
              <a:gd name="T82" fmla="*/ 0 h 4"/>
              <a:gd name="T83" fmla="*/ 4 w 4"/>
              <a:gd name="T84" fmla="*/ 4 h 4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4" h="4">
                <a:moveTo>
                  <a:pt x="2" y="4"/>
                </a:moveTo>
                <a:lnTo>
                  <a:pt x="1" y="4"/>
                </a:lnTo>
                <a:lnTo>
                  <a:pt x="0" y="4"/>
                </a:lnTo>
                <a:lnTo>
                  <a:pt x="1" y="4"/>
                </a:lnTo>
                <a:lnTo>
                  <a:pt x="2" y="4"/>
                </a:lnTo>
                <a:lnTo>
                  <a:pt x="2" y="3"/>
                </a:lnTo>
                <a:lnTo>
                  <a:pt x="1" y="3"/>
                </a:lnTo>
                <a:lnTo>
                  <a:pt x="1" y="2"/>
                </a:lnTo>
                <a:lnTo>
                  <a:pt x="2" y="2"/>
                </a:lnTo>
                <a:lnTo>
                  <a:pt x="3" y="2"/>
                </a:lnTo>
                <a:lnTo>
                  <a:pt x="2" y="2"/>
                </a:lnTo>
                <a:lnTo>
                  <a:pt x="2" y="1"/>
                </a:lnTo>
                <a:lnTo>
                  <a:pt x="2" y="2"/>
                </a:lnTo>
                <a:lnTo>
                  <a:pt x="3" y="2"/>
                </a:lnTo>
                <a:lnTo>
                  <a:pt x="3" y="1"/>
                </a:lnTo>
                <a:lnTo>
                  <a:pt x="2" y="1"/>
                </a:lnTo>
                <a:lnTo>
                  <a:pt x="2" y="0"/>
                </a:lnTo>
                <a:lnTo>
                  <a:pt x="3" y="0"/>
                </a:lnTo>
                <a:lnTo>
                  <a:pt x="3" y="1"/>
                </a:lnTo>
                <a:lnTo>
                  <a:pt x="3" y="2"/>
                </a:lnTo>
                <a:lnTo>
                  <a:pt x="4" y="2"/>
                </a:lnTo>
                <a:lnTo>
                  <a:pt x="4" y="3"/>
                </a:lnTo>
                <a:lnTo>
                  <a:pt x="4" y="4"/>
                </a:lnTo>
                <a:lnTo>
                  <a:pt x="3" y="4"/>
                </a:lnTo>
                <a:lnTo>
                  <a:pt x="2" y="4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85" name="Freeform 354"/>
          <p:cNvSpPr>
            <a:spLocks/>
          </p:cNvSpPr>
          <p:nvPr/>
        </p:nvSpPr>
        <p:spPr bwMode="auto">
          <a:xfrm>
            <a:off x="2086609" y="6500784"/>
            <a:ext cx="1985" cy="2831"/>
          </a:xfrm>
          <a:custGeom>
            <a:avLst/>
            <a:gdLst>
              <a:gd name="T0" fmla="*/ 1 w 2"/>
              <a:gd name="T1" fmla="*/ 3 h 3"/>
              <a:gd name="T2" fmla="*/ 0 w 2"/>
              <a:gd name="T3" fmla="*/ 3 h 3"/>
              <a:gd name="T4" fmla="*/ 1 w 2"/>
              <a:gd name="T5" fmla="*/ 0 h 3"/>
              <a:gd name="T6" fmla="*/ 2 w 2"/>
              <a:gd name="T7" fmla="*/ 2 h 3"/>
              <a:gd name="T8" fmla="*/ 1 w 2"/>
              <a:gd name="T9" fmla="*/ 3 h 3"/>
              <a:gd name="T10" fmla="*/ 1 w 2"/>
              <a:gd name="T11" fmla="*/ 3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"/>
              <a:gd name="T19" fmla="*/ 0 h 3"/>
              <a:gd name="T20" fmla="*/ 2 w 2"/>
              <a:gd name="T21" fmla="*/ 3 h 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" h="3">
                <a:moveTo>
                  <a:pt x="1" y="3"/>
                </a:moveTo>
                <a:lnTo>
                  <a:pt x="0" y="3"/>
                </a:lnTo>
                <a:lnTo>
                  <a:pt x="1" y="0"/>
                </a:lnTo>
                <a:lnTo>
                  <a:pt x="2" y="2"/>
                </a:lnTo>
                <a:lnTo>
                  <a:pt x="1" y="3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86" name="Freeform 355"/>
          <p:cNvSpPr>
            <a:spLocks/>
          </p:cNvSpPr>
          <p:nvPr/>
        </p:nvSpPr>
        <p:spPr bwMode="auto">
          <a:xfrm>
            <a:off x="1968522" y="6337490"/>
            <a:ext cx="1985" cy="2832"/>
          </a:xfrm>
          <a:custGeom>
            <a:avLst/>
            <a:gdLst>
              <a:gd name="T0" fmla="*/ 1 w 2"/>
              <a:gd name="T1" fmla="*/ 0 h 3"/>
              <a:gd name="T2" fmla="*/ 2 w 2"/>
              <a:gd name="T3" fmla="*/ 1 h 3"/>
              <a:gd name="T4" fmla="*/ 2 w 2"/>
              <a:gd name="T5" fmla="*/ 2 h 3"/>
              <a:gd name="T6" fmla="*/ 1 w 2"/>
              <a:gd name="T7" fmla="*/ 3 h 3"/>
              <a:gd name="T8" fmla="*/ 0 w 2"/>
              <a:gd name="T9" fmla="*/ 2 h 3"/>
              <a:gd name="T10" fmla="*/ 1 w 2"/>
              <a:gd name="T11" fmla="*/ 0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"/>
              <a:gd name="T19" fmla="*/ 0 h 3"/>
              <a:gd name="T20" fmla="*/ 2 w 2"/>
              <a:gd name="T21" fmla="*/ 3 h 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" h="3">
                <a:moveTo>
                  <a:pt x="1" y="0"/>
                </a:moveTo>
                <a:lnTo>
                  <a:pt x="2" y="1"/>
                </a:lnTo>
                <a:lnTo>
                  <a:pt x="2" y="2"/>
                </a:lnTo>
                <a:lnTo>
                  <a:pt x="1" y="3"/>
                </a:lnTo>
                <a:lnTo>
                  <a:pt x="0" y="2"/>
                </a:lnTo>
                <a:lnTo>
                  <a:pt x="1" y="0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87" name="Freeform 356"/>
          <p:cNvSpPr>
            <a:spLocks/>
          </p:cNvSpPr>
          <p:nvPr/>
        </p:nvSpPr>
        <p:spPr bwMode="auto">
          <a:xfrm>
            <a:off x="2116379" y="6497009"/>
            <a:ext cx="1985" cy="1888"/>
          </a:xfrm>
          <a:custGeom>
            <a:avLst/>
            <a:gdLst>
              <a:gd name="T0" fmla="*/ 2 w 2"/>
              <a:gd name="T1" fmla="*/ 2 h 2"/>
              <a:gd name="T2" fmla="*/ 0 w 2"/>
              <a:gd name="T3" fmla="*/ 1 h 2"/>
              <a:gd name="T4" fmla="*/ 1 w 2"/>
              <a:gd name="T5" fmla="*/ 0 h 2"/>
              <a:gd name="T6" fmla="*/ 2 w 2"/>
              <a:gd name="T7" fmla="*/ 1 h 2"/>
              <a:gd name="T8" fmla="*/ 2 w 2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2"/>
              <a:gd name="T17" fmla="*/ 2 w 2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2">
                <a:moveTo>
                  <a:pt x="2" y="2"/>
                </a:moveTo>
                <a:lnTo>
                  <a:pt x="0" y="1"/>
                </a:lnTo>
                <a:lnTo>
                  <a:pt x="1" y="0"/>
                </a:lnTo>
                <a:lnTo>
                  <a:pt x="2" y="1"/>
                </a:lnTo>
                <a:lnTo>
                  <a:pt x="2" y="2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88" name="Freeform 357"/>
          <p:cNvSpPr>
            <a:spLocks/>
          </p:cNvSpPr>
          <p:nvPr/>
        </p:nvSpPr>
        <p:spPr bwMode="auto">
          <a:xfrm>
            <a:off x="2089585" y="6501728"/>
            <a:ext cx="2977" cy="1888"/>
          </a:xfrm>
          <a:custGeom>
            <a:avLst/>
            <a:gdLst>
              <a:gd name="T0" fmla="*/ 0 w 3"/>
              <a:gd name="T1" fmla="*/ 2 h 2"/>
              <a:gd name="T2" fmla="*/ 1 w 3"/>
              <a:gd name="T3" fmla="*/ 1 h 2"/>
              <a:gd name="T4" fmla="*/ 2 w 3"/>
              <a:gd name="T5" fmla="*/ 0 h 2"/>
              <a:gd name="T6" fmla="*/ 3 w 3"/>
              <a:gd name="T7" fmla="*/ 1 h 2"/>
              <a:gd name="T8" fmla="*/ 2 w 3"/>
              <a:gd name="T9" fmla="*/ 2 h 2"/>
              <a:gd name="T10" fmla="*/ 0 w 3"/>
              <a:gd name="T11" fmla="*/ 2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"/>
              <a:gd name="T19" fmla="*/ 0 h 2"/>
              <a:gd name="T20" fmla="*/ 3 w 3"/>
              <a:gd name="T21" fmla="*/ 2 h 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" h="2">
                <a:moveTo>
                  <a:pt x="0" y="2"/>
                </a:moveTo>
                <a:lnTo>
                  <a:pt x="1" y="1"/>
                </a:lnTo>
                <a:lnTo>
                  <a:pt x="2" y="0"/>
                </a:lnTo>
                <a:lnTo>
                  <a:pt x="3" y="1"/>
                </a:lnTo>
                <a:lnTo>
                  <a:pt x="2" y="2"/>
                </a:lnTo>
                <a:lnTo>
                  <a:pt x="0" y="2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89" name="Freeform 358"/>
          <p:cNvSpPr>
            <a:spLocks/>
          </p:cNvSpPr>
          <p:nvPr/>
        </p:nvSpPr>
        <p:spPr bwMode="auto">
          <a:xfrm>
            <a:off x="1581516" y="5983529"/>
            <a:ext cx="1985" cy="944"/>
          </a:xfrm>
          <a:custGeom>
            <a:avLst/>
            <a:gdLst>
              <a:gd name="T0" fmla="*/ 2 w 2"/>
              <a:gd name="T1" fmla="*/ 0 h 1"/>
              <a:gd name="T2" fmla="*/ 2 w 2"/>
              <a:gd name="T3" fmla="*/ 1 h 1"/>
              <a:gd name="T4" fmla="*/ 1 w 2"/>
              <a:gd name="T5" fmla="*/ 1 h 1"/>
              <a:gd name="T6" fmla="*/ 0 w 2"/>
              <a:gd name="T7" fmla="*/ 1 h 1"/>
              <a:gd name="T8" fmla="*/ 0 w 2"/>
              <a:gd name="T9" fmla="*/ 0 h 1"/>
              <a:gd name="T10" fmla="*/ 1 w 2"/>
              <a:gd name="T11" fmla="*/ 0 h 1"/>
              <a:gd name="T12" fmla="*/ 1 w 2"/>
              <a:gd name="T13" fmla="*/ 0 h 1"/>
              <a:gd name="T14" fmla="*/ 1 w 2"/>
              <a:gd name="T15" fmla="*/ 0 h 1"/>
              <a:gd name="T16" fmla="*/ 2 w 2"/>
              <a:gd name="T17" fmla="*/ 0 h 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"/>
              <a:gd name="T28" fmla="*/ 0 h 1"/>
              <a:gd name="T29" fmla="*/ 2 w 2"/>
              <a:gd name="T30" fmla="*/ 1 h 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" h="1">
                <a:moveTo>
                  <a:pt x="2" y="0"/>
                </a:moveTo>
                <a:lnTo>
                  <a:pt x="2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2" y="0"/>
                </a:lnTo>
              </a:path>
            </a:pathLst>
          </a:custGeom>
          <a:noFill/>
          <a:ln w="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90" name="Freeform 359"/>
          <p:cNvSpPr>
            <a:spLocks/>
          </p:cNvSpPr>
          <p:nvPr/>
        </p:nvSpPr>
        <p:spPr bwMode="auto">
          <a:xfrm>
            <a:off x="857120" y="4158976"/>
            <a:ext cx="303651" cy="326588"/>
          </a:xfrm>
          <a:custGeom>
            <a:avLst/>
            <a:gdLst>
              <a:gd name="T0" fmla="*/ 181 w 306"/>
              <a:gd name="T1" fmla="*/ 339 h 346"/>
              <a:gd name="T2" fmla="*/ 152 w 306"/>
              <a:gd name="T3" fmla="*/ 325 h 346"/>
              <a:gd name="T4" fmla="*/ 130 w 306"/>
              <a:gd name="T5" fmla="*/ 312 h 346"/>
              <a:gd name="T6" fmla="*/ 121 w 306"/>
              <a:gd name="T7" fmla="*/ 290 h 346"/>
              <a:gd name="T8" fmla="*/ 108 w 306"/>
              <a:gd name="T9" fmla="*/ 267 h 346"/>
              <a:gd name="T10" fmla="*/ 111 w 306"/>
              <a:gd name="T11" fmla="*/ 240 h 346"/>
              <a:gd name="T12" fmla="*/ 112 w 306"/>
              <a:gd name="T13" fmla="*/ 214 h 346"/>
              <a:gd name="T14" fmla="*/ 90 w 306"/>
              <a:gd name="T15" fmla="*/ 211 h 346"/>
              <a:gd name="T16" fmla="*/ 69 w 306"/>
              <a:gd name="T17" fmla="*/ 222 h 346"/>
              <a:gd name="T18" fmla="*/ 49 w 306"/>
              <a:gd name="T19" fmla="*/ 233 h 346"/>
              <a:gd name="T20" fmla="*/ 25 w 306"/>
              <a:gd name="T21" fmla="*/ 227 h 346"/>
              <a:gd name="T22" fmla="*/ 4 w 306"/>
              <a:gd name="T23" fmla="*/ 224 h 346"/>
              <a:gd name="T24" fmla="*/ 0 w 306"/>
              <a:gd name="T25" fmla="*/ 205 h 346"/>
              <a:gd name="T26" fmla="*/ 12 w 306"/>
              <a:gd name="T27" fmla="*/ 190 h 346"/>
              <a:gd name="T28" fmla="*/ 7 w 306"/>
              <a:gd name="T29" fmla="*/ 171 h 346"/>
              <a:gd name="T30" fmla="*/ 13 w 306"/>
              <a:gd name="T31" fmla="*/ 157 h 346"/>
              <a:gd name="T32" fmla="*/ 19 w 306"/>
              <a:gd name="T33" fmla="*/ 142 h 346"/>
              <a:gd name="T34" fmla="*/ 24 w 306"/>
              <a:gd name="T35" fmla="*/ 125 h 346"/>
              <a:gd name="T36" fmla="*/ 15 w 306"/>
              <a:gd name="T37" fmla="*/ 106 h 346"/>
              <a:gd name="T38" fmla="*/ 12 w 306"/>
              <a:gd name="T39" fmla="*/ 83 h 346"/>
              <a:gd name="T40" fmla="*/ 15 w 306"/>
              <a:gd name="T41" fmla="*/ 56 h 346"/>
              <a:gd name="T42" fmla="*/ 18 w 306"/>
              <a:gd name="T43" fmla="*/ 36 h 346"/>
              <a:gd name="T44" fmla="*/ 18 w 306"/>
              <a:gd name="T45" fmla="*/ 20 h 346"/>
              <a:gd name="T46" fmla="*/ 31 w 306"/>
              <a:gd name="T47" fmla="*/ 4 h 346"/>
              <a:gd name="T48" fmla="*/ 54 w 306"/>
              <a:gd name="T49" fmla="*/ 0 h 346"/>
              <a:gd name="T50" fmla="*/ 72 w 306"/>
              <a:gd name="T51" fmla="*/ 9 h 346"/>
              <a:gd name="T52" fmla="*/ 93 w 306"/>
              <a:gd name="T53" fmla="*/ 22 h 346"/>
              <a:gd name="T54" fmla="*/ 118 w 306"/>
              <a:gd name="T55" fmla="*/ 22 h 346"/>
              <a:gd name="T56" fmla="*/ 150 w 306"/>
              <a:gd name="T57" fmla="*/ 18 h 346"/>
              <a:gd name="T58" fmla="*/ 164 w 306"/>
              <a:gd name="T59" fmla="*/ 35 h 346"/>
              <a:gd name="T60" fmla="*/ 172 w 306"/>
              <a:gd name="T61" fmla="*/ 51 h 346"/>
              <a:gd name="T62" fmla="*/ 212 w 306"/>
              <a:gd name="T63" fmla="*/ 51 h 346"/>
              <a:gd name="T64" fmla="*/ 240 w 306"/>
              <a:gd name="T65" fmla="*/ 50 h 346"/>
              <a:gd name="T66" fmla="*/ 250 w 306"/>
              <a:gd name="T67" fmla="*/ 66 h 346"/>
              <a:gd name="T68" fmla="*/ 245 w 306"/>
              <a:gd name="T69" fmla="*/ 85 h 346"/>
              <a:gd name="T70" fmla="*/ 246 w 306"/>
              <a:gd name="T71" fmla="*/ 104 h 346"/>
              <a:gd name="T72" fmla="*/ 251 w 306"/>
              <a:gd name="T73" fmla="*/ 123 h 346"/>
              <a:gd name="T74" fmla="*/ 254 w 306"/>
              <a:gd name="T75" fmla="*/ 141 h 346"/>
              <a:gd name="T76" fmla="*/ 264 w 306"/>
              <a:gd name="T77" fmla="*/ 153 h 346"/>
              <a:gd name="T78" fmla="*/ 269 w 306"/>
              <a:gd name="T79" fmla="*/ 165 h 346"/>
              <a:gd name="T80" fmla="*/ 275 w 306"/>
              <a:gd name="T81" fmla="*/ 183 h 346"/>
              <a:gd name="T82" fmla="*/ 281 w 306"/>
              <a:gd name="T83" fmla="*/ 194 h 346"/>
              <a:gd name="T84" fmla="*/ 286 w 306"/>
              <a:gd name="T85" fmla="*/ 208 h 346"/>
              <a:gd name="T86" fmla="*/ 297 w 306"/>
              <a:gd name="T87" fmla="*/ 216 h 346"/>
              <a:gd name="T88" fmla="*/ 305 w 306"/>
              <a:gd name="T89" fmla="*/ 231 h 346"/>
              <a:gd name="T90" fmla="*/ 292 w 306"/>
              <a:gd name="T91" fmla="*/ 236 h 346"/>
              <a:gd name="T92" fmla="*/ 274 w 306"/>
              <a:gd name="T93" fmla="*/ 241 h 346"/>
              <a:gd name="T94" fmla="*/ 256 w 306"/>
              <a:gd name="T95" fmla="*/ 246 h 346"/>
              <a:gd name="T96" fmla="*/ 244 w 306"/>
              <a:gd name="T97" fmla="*/ 261 h 346"/>
              <a:gd name="T98" fmla="*/ 228 w 306"/>
              <a:gd name="T99" fmla="*/ 272 h 346"/>
              <a:gd name="T100" fmla="*/ 208 w 306"/>
              <a:gd name="T101" fmla="*/ 272 h 346"/>
              <a:gd name="T102" fmla="*/ 191 w 306"/>
              <a:gd name="T103" fmla="*/ 269 h 346"/>
              <a:gd name="T104" fmla="*/ 178 w 306"/>
              <a:gd name="T105" fmla="*/ 285 h 346"/>
              <a:gd name="T106" fmla="*/ 185 w 306"/>
              <a:gd name="T107" fmla="*/ 296 h 346"/>
              <a:gd name="T108" fmla="*/ 193 w 306"/>
              <a:gd name="T109" fmla="*/ 306 h 346"/>
              <a:gd name="T110" fmla="*/ 204 w 306"/>
              <a:gd name="T111" fmla="*/ 317 h 346"/>
              <a:gd name="T112" fmla="*/ 202 w 306"/>
              <a:gd name="T113" fmla="*/ 328 h 346"/>
              <a:gd name="T114" fmla="*/ 203 w 306"/>
              <a:gd name="T115" fmla="*/ 334 h 346"/>
              <a:gd name="T116" fmla="*/ 202 w 306"/>
              <a:gd name="T117" fmla="*/ 340 h 34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306"/>
              <a:gd name="T178" fmla="*/ 0 h 346"/>
              <a:gd name="T179" fmla="*/ 306 w 306"/>
              <a:gd name="T180" fmla="*/ 346 h 34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306" h="346">
                <a:moveTo>
                  <a:pt x="200" y="342"/>
                </a:moveTo>
                <a:lnTo>
                  <a:pt x="199" y="343"/>
                </a:lnTo>
                <a:lnTo>
                  <a:pt x="199" y="344"/>
                </a:lnTo>
                <a:lnTo>
                  <a:pt x="198" y="346"/>
                </a:lnTo>
                <a:lnTo>
                  <a:pt x="195" y="345"/>
                </a:lnTo>
                <a:lnTo>
                  <a:pt x="193" y="344"/>
                </a:lnTo>
                <a:lnTo>
                  <a:pt x="189" y="344"/>
                </a:lnTo>
                <a:lnTo>
                  <a:pt x="185" y="344"/>
                </a:lnTo>
                <a:lnTo>
                  <a:pt x="183" y="342"/>
                </a:lnTo>
                <a:lnTo>
                  <a:pt x="181" y="339"/>
                </a:lnTo>
                <a:lnTo>
                  <a:pt x="179" y="337"/>
                </a:lnTo>
                <a:lnTo>
                  <a:pt x="175" y="338"/>
                </a:lnTo>
                <a:lnTo>
                  <a:pt x="172" y="336"/>
                </a:lnTo>
                <a:lnTo>
                  <a:pt x="168" y="334"/>
                </a:lnTo>
                <a:lnTo>
                  <a:pt x="167" y="333"/>
                </a:lnTo>
                <a:lnTo>
                  <a:pt x="164" y="331"/>
                </a:lnTo>
                <a:lnTo>
                  <a:pt x="161" y="331"/>
                </a:lnTo>
                <a:lnTo>
                  <a:pt x="157" y="329"/>
                </a:lnTo>
                <a:lnTo>
                  <a:pt x="154" y="327"/>
                </a:lnTo>
                <a:lnTo>
                  <a:pt x="152" y="325"/>
                </a:lnTo>
                <a:lnTo>
                  <a:pt x="151" y="322"/>
                </a:lnTo>
                <a:lnTo>
                  <a:pt x="151" y="318"/>
                </a:lnTo>
                <a:lnTo>
                  <a:pt x="149" y="316"/>
                </a:lnTo>
                <a:lnTo>
                  <a:pt x="146" y="315"/>
                </a:lnTo>
                <a:lnTo>
                  <a:pt x="143" y="314"/>
                </a:lnTo>
                <a:lnTo>
                  <a:pt x="141" y="315"/>
                </a:lnTo>
                <a:lnTo>
                  <a:pt x="138" y="315"/>
                </a:lnTo>
                <a:lnTo>
                  <a:pt x="136" y="315"/>
                </a:lnTo>
                <a:lnTo>
                  <a:pt x="131" y="314"/>
                </a:lnTo>
                <a:lnTo>
                  <a:pt x="130" y="312"/>
                </a:lnTo>
                <a:lnTo>
                  <a:pt x="129" y="309"/>
                </a:lnTo>
                <a:lnTo>
                  <a:pt x="127" y="306"/>
                </a:lnTo>
                <a:lnTo>
                  <a:pt x="126" y="304"/>
                </a:lnTo>
                <a:lnTo>
                  <a:pt x="125" y="301"/>
                </a:lnTo>
                <a:lnTo>
                  <a:pt x="125" y="299"/>
                </a:lnTo>
                <a:lnTo>
                  <a:pt x="125" y="296"/>
                </a:lnTo>
                <a:lnTo>
                  <a:pt x="125" y="294"/>
                </a:lnTo>
                <a:lnTo>
                  <a:pt x="123" y="293"/>
                </a:lnTo>
                <a:lnTo>
                  <a:pt x="122" y="292"/>
                </a:lnTo>
                <a:lnTo>
                  <a:pt x="121" y="290"/>
                </a:lnTo>
                <a:lnTo>
                  <a:pt x="121" y="287"/>
                </a:lnTo>
                <a:lnTo>
                  <a:pt x="120" y="284"/>
                </a:lnTo>
                <a:lnTo>
                  <a:pt x="118" y="281"/>
                </a:lnTo>
                <a:lnTo>
                  <a:pt x="116" y="280"/>
                </a:lnTo>
                <a:lnTo>
                  <a:pt x="113" y="277"/>
                </a:lnTo>
                <a:lnTo>
                  <a:pt x="112" y="275"/>
                </a:lnTo>
                <a:lnTo>
                  <a:pt x="108" y="275"/>
                </a:lnTo>
                <a:lnTo>
                  <a:pt x="108" y="274"/>
                </a:lnTo>
                <a:lnTo>
                  <a:pt x="107" y="271"/>
                </a:lnTo>
                <a:lnTo>
                  <a:pt x="108" y="267"/>
                </a:lnTo>
                <a:lnTo>
                  <a:pt x="108" y="266"/>
                </a:lnTo>
                <a:lnTo>
                  <a:pt x="108" y="262"/>
                </a:lnTo>
                <a:lnTo>
                  <a:pt x="108" y="259"/>
                </a:lnTo>
                <a:lnTo>
                  <a:pt x="109" y="255"/>
                </a:lnTo>
                <a:lnTo>
                  <a:pt x="110" y="253"/>
                </a:lnTo>
                <a:lnTo>
                  <a:pt x="112" y="250"/>
                </a:lnTo>
                <a:lnTo>
                  <a:pt x="112" y="247"/>
                </a:lnTo>
                <a:lnTo>
                  <a:pt x="112" y="243"/>
                </a:lnTo>
                <a:lnTo>
                  <a:pt x="112" y="241"/>
                </a:lnTo>
                <a:lnTo>
                  <a:pt x="111" y="240"/>
                </a:lnTo>
                <a:lnTo>
                  <a:pt x="112" y="237"/>
                </a:lnTo>
                <a:lnTo>
                  <a:pt x="112" y="235"/>
                </a:lnTo>
                <a:lnTo>
                  <a:pt x="113" y="232"/>
                </a:lnTo>
                <a:lnTo>
                  <a:pt x="114" y="229"/>
                </a:lnTo>
                <a:lnTo>
                  <a:pt x="115" y="226"/>
                </a:lnTo>
                <a:lnTo>
                  <a:pt x="116" y="224"/>
                </a:lnTo>
                <a:lnTo>
                  <a:pt x="116" y="221"/>
                </a:lnTo>
                <a:lnTo>
                  <a:pt x="115" y="218"/>
                </a:lnTo>
                <a:lnTo>
                  <a:pt x="114" y="216"/>
                </a:lnTo>
                <a:lnTo>
                  <a:pt x="112" y="214"/>
                </a:lnTo>
                <a:lnTo>
                  <a:pt x="109" y="214"/>
                </a:lnTo>
                <a:lnTo>
                  <a:pt x="107" y="213"/>
                </a:lnTo>
                <a:lnTo>
                  <a:pt x="106" y="213"/>
                </a:lnTo>
                <a:lnTo>
                  <a:pt x="103" y="212"/>
                </a:lnTo>
                <a:lnTo>
                  <a:pt x="101" y="210"/>
                </a:lnTo>
                <a:lnTo>
                  <a:pt x="100" y="210"/>
                </a:lnTo>
                <a:lnTo>
                  <a:pt x="97" y="209"/>
                </a:lnTo>
                <a:lnTo>
                  <a:pt x="94" y="210"/>
                </a:lnTo>
                <a:lnTo>
                  <a:pt x="93" y="211"/>
                </a:lnTo>
                <a:lnTo>
                  <a:pt x="90" y="211"/>
                </a:lnTo>
                <a:lnTo>
                  <a:pt x="87" y="211"/>
                </a:lnTo>
                <a:lnTo>
                  <a:pt x="86" y="212"/>
                </a:lnTo>
                <a:lnTo>
                  <a:pt x="83" y="213"/>
                </a:lnTo>
                <a:lnTo>
                  <a:pt x="82" y="215"/>
                </a:lnTo>
                <a:lnTo>
                  <a:pt x="81" y="216"/>
                </a:lnTo>
                <a:lnTo>
                  <a:pt x="79" y="217"/>
                </a:lnTo>
                <a:lnTo>
                  <a:pt x="76" y="218"/>
                </a:lnTo>
                <a:lnTo>
                  <a:pt x="74" y="220"/>
                </a:lnTo>
                <a:lnTo>
                  <a:pt x="71" y="222"/>
                </a:lnTo>
                <a:lnTo>
                  <a:pt x="69" y="222"/>
                </a:lnTo>
                <a:lnTo>
                  <a:pt x="68" y="225"/>
                </a:lnTo>
                <a:lnTo>
                  <a:pt x="66" y="227"/>
                </a:lnTo>
                <a:lnTo>
                  <a:pt x="62" y="229"/>
                </a:lnTo>
                <a:lnTo>
                  <a:pt x="61" y="229"/>
                </a:lnTo>
                <a:lnTo>
                  <a:pt x="59" y="231"/>
                </a:lnTo>
                <a:lnTo>
                  <a:pt x="57" y="232"/>
                </a:lnTo>
                <a:lnTo>
                  <a:pt x="55" y="235"/>
                </a:lnTo>
                <a:lnTo>
                  <a:pt x="52" y="235"/>
                </a:lnTo>
                <a:lnTo>
                  <a:pt x="50" y="235"/>
                </a:lnTo>
                <a:lnTo>
                  <a:pt x="49" y="233"/>
                </a:lnTo>
                <a:lnTo>
                  <a:pt x="46" y="230"/>
                </a:lnTo>
                <a:lnTo>
                  <a:pt x="43" y="228"/>
                </a:lnTo>
                <a:lnTo>
                  <a:pt x="43" y="225"/>
                </a:lnTo>
                <a:lnTo>
                  <a:pt x="39" y="224"/>
                </a:lnTo>
                <a:lnTo>
                  <a:pt x="37" y="223"/>
                </a:lnTo>
                <a:lnTo>
                  <a:pt x="34" y="222"/>
                </a:lnTo>
                <a:lnTo>
                  <a:pt x="31" y="222"/>
                </a:lnTo>
                <a:lnTo>
                  <a:pt x="27" y="223"/>
                </a:lnTo>
                <a:lnTo>
                  <a:pt x="27" y="225"/>
                </a:lnTo>
                <a:lnTo>
                  <a:pt x="25" y="227"/>
                </a:lnTo>
                <a:lnTo>
                  <a:pt x="22" y="229"/>
                </a:lnTo>
                <a:lnTo>
                  <a:pt x="17" y="229"/>
                </a:lnTo>
                <a:lnTo>
                  <a:pt x="15" y="231"/>
                </a:lnTo>
                <a:lnTo>
                  <a:pt x="12" y="232"/>
                </a:lnTo>
                <a:lnTo>
                  <a:pt x="8" y="232"/>
                </a:lnTo>
                <a:lnTo>
                  <a:pt x="6" y="230"/>
                </a:lnTo>
                <a:lnTo>
                  <a:pt x="5" y="229"/>
                </a:lnTo>
                <a:lnTo>
                  <a:pt x="5" y="228"/>
                </a:lnTo>
                <a:lnTo>
                  <a:pt x="5" y="226"/>
                </a:lnTo>
                <a:lnTo>
                  <a:pt x="4" y="224"/>
                </a:lnTo>
                <a:lnTo>
                  <a:pt x="3" y="222"/>
                </a:lnTo>
                <a:lnTo>
                  <a:pt x="2" y="220"/>
                </a:lnTo>
                <a:lnTo>
                  <a:pt x="2" y="217"/>
                </a:lnTo>
                <a:lnTo>
                  <a:pt x="2" y="216"/>
                </a:lnTo>
                <a:lnTo>
                  <a:pt x="2" y="214"/>
                </a:lnTo>
                <a:lnTo>
                  <a:pt x="2" y="212"/>
                </a:lnTo>
                <a:lnTo>
                  <a:pt x="2" y="209"/>
                </a:lnTo>
                <a:lnTo>
                  <a:pt x="1" y="208"/>
                </a:lnTo>
                <a:lnTo>
                  <a:pt x="0" y="205"/>
                </a:lnTo>
                <a:lnTo>
                  <a:pt x="0" y="204"/>
                </a:lnTo>
                <a:lnTo>
                  <a:pt x="0" y="203"/>
                </a:lnTo>
                <a:lnTo>
                  <a:pt x="1" y="202"/>
                </a:lnTo>
                <a:lnTo>
                  <a:pt x="2" y="200"/>
                </a:lnTo>
                <a:lnTo>
                  <a:pt x="5" y="199"/>
                </a:lnTo>
                <a:lnTo>
                  <a:pt x="7" y="197"/>
                </a:lnTo>
                <a:lnTo>
                  <a:pt x="10" y="197"/>
                </a:lnTo>
                <a:lnTo>
                  <a:pt x="11" y="196"/>
                </a:lnTo>
                <a:lnTo>
                  <a:pt x="12" y="193"/>
                </a:lnTo>
                <a:lnTo>
                  <a:pt x="12" y="190"/>
                </a:lnTo>
                <a:lnTo>
                  <a:pt x="13" y="190"/>
                </a:lnTo>
                <a:lnTo>
                  <a:pt x="13" y="188"/>
                </a:lnTo>
                <a:lnTo>
                  <a:pt x="13" y="185"/>
                </a:lnTo>
                <a:lnTo>
                  <a:pt x="12" y="184"/>
                </a:lnTo>
                <a:lnTo>
                  <a:pt x="11" y="182"/>
                </a:lnTo>
                <a:lnTo>
                  <a:pt x="9" y="180"/>
                </a:lnTo>
                <a:lnTo>
                  <a:pt x="8" y="179"/>
                </a:lnTo>
                <a:lnTo>
                  <a:pt x="7" y="177"/>
                </a:lnTo>
                <a:lnTo>
                  <a:pt x="7" y="175"/>
                </a:lnTo>
                <a:lnTo>
                  <a:pt x="7" y="171"/>
                </a:lnTo>
                <a:lnTo>
                  <a:pt x="6" y="170"/>
                </a:lnTo>
                <a:lnTo>
                  <a:pt x="6" y="168"/>
                </a:lnTo>
                <a:lnTo>
                  <a:pt x="6" y="165"/>
                </a:lnTo>
                <a:lnTo>
                  <a:pt x="6" y="164"/>
                </a:lnTo>
                <a:lnTo>
                  <a:pt x="7" y="163"/>
                </a:lnTo>
                <a:lnTo>
                  <a:pt x="8" y="162"/>
                </a:lnTo>
                <a:lnTo>
                  <a:pt x="10" y="160"/>
                </a:lnTo>
                <a:lnTo>
                  <a:pt x="12" y="160"/>
                </a:lnTo>
                <a:lnTo>
                  <a:pt x="12" y="158"/>
                </a:lnTo>
                <a:lnTo>
                  <a:pt x="13" y="157"/>
                </a:lnTo>
                <a:lnTo>
                  <a:pt x="13" y="156"/>
                </a:lnTo>
                <a:lnTo>
                  <a:pt x="13" y="155"/>
                </a:lnTo>
                <a:lnTo>
                  <a:pt x="14" y="153"/>
                </a:lnTo>
                <a:lnTo>
                  <a:pt x="14" y="152"/>
                </a:lnTo>
                <a:lnTo>
                  <a:pt x="15" y="150"/>
                </a:lnTo>
                <a:lnTo>
                  <a:pt x="16" y="148"/>
                </a:lnTo>
                <a:lnTo>
                  <a:pt x="17" y="146"/>
                </a:lnTo>
                <a:lnTo>
                  <a:pt x="18" y="145"/>
                </a:lnTo>
                <a:lnTo>
                  <a:pt x="18" y="144"/>
                </a:lnTo>
                <a:lnTo>
                  <a:pt x="19" y="142"/>
                </a:lnTo>
                <a:lnTo>
                  <a:pt x="22" y="139"/>
                </a:lnTo>
                <a:lnTo>
                  <a:pt x="23" y="139"/>
                </a:lnTo>
                <a:lnTo>
                  <a:pt x="24" y="138"/>
                </a:lnTo>
                <a:lnTo>
                  <a:pt x="24" y="137"/>
                </a:lnTo>
                <a:lnTo>
                  <a:pt x="24" y="135"/>
                </a:lnTo>
                <a:lnTo>
                  <a:pt x="24" y="132"/>
                </a:lnTo>
                <a:lnTo>
                  <a:pt x="25" y="130"/>
                </a:lnTo>
                <a:lnTo>
                  <a:pt x="25" y="129"/>
                </a:lnTo>
                <a:lnTo>
                  <a:pt x="24" y="126"/>
                </a:lnTo>
                <a:lnTo>
                  <a:pt x="24" y="125"/>
                </a:lnTo>
                <a:lnTo>
                  <a:pt x="24" y="124"/>
                </a:lnTo>
                <a:lnTo>
                  <a:pt x="23" y="122"/>
                </a:lnTo>
                <a:lnTo>
                  <a:pt x="21" y="120"/>
                </a:lnTo>
                <a:lnTo>
                  <a:pt x="20" y="117"/>
                </a:lnTo>
                <a:lnTo>
                  <a:pt x="19" y="115"/>
                </a:lnTo>
                <a:lnTo>
                  <a:pt x="18" y="114"/>
                </a:lnTo>
                <a:lnTo>
                  <a:pt x="18" y="113"/>
                </a:lnTo>
                <a:lnTo>
                  <a:pt x="17" y="110"/>
                </a:lnTo>
                <a:lnTo>
                  <a:pt x="15" y="108"/>
                </a:lnTo>
                <a:lnTo>
                  <a:pt x="15" y="106"/>
                </a:lnTo>
                <a:lnTo>
                  <a:pt x="14" y="102"/>
                </a:lnTo>
                <a:lnTo>
                  <a:pt x="14" y="100"/>
                </a:lnTo>
                <a:lnTo>
                  <a:pt x="13" y="98"/>
                </a:lnTo>
                <a:lnTo>
                  <a:pt x="13" y="97"/>
                </a:lnTo>
                <a:lnTo>
                  <a:pt x="13" y="95"/>
                </a:lnTo>
                <a:lnTo>
                  <a:pt x="13" y="94"/>
                </a:lnTo>
                <a:lnTo>
                  <a:pt x="13" y="92"/>
                </a:lnTo>
                <a:lnTo>
                  <a:pt x="12" y="90"/>
                </a:lnTo>
                <a:lnTo>
                  <a:pt x="12" y="88"/>
                </a:lnTo>
                <a:lnTo>
                  <a:pt x="12" y="83"/>
                </a:lnTo>
                <a:lnTo>
                  <a:pt x="12" y="81"/>
                </a:lnTo>
                <a:lnTo>
                  <a:pt x="12" y="77"/>
                </a:lnTo>
                <a:lnTo>
                  <a:pt x="12" y="75"/>
                </a:lnTo>
                <a:lnTo>
                  <a:pt x="12" y="71"/>
                </a:lnTo>
                <a:lnTo>
                  <a:pt x="12" y="67"/>
                </a:lnTo>
                <a:lnTo>
                  <a:pt x="12" y="63"/>
                </a:lnTo>
                <a:lnTo>
                  <a:pt x="13" y="60"/>
                </a:lnTo>
                <a:lnTo>
                  <a:pt x="14" y="59"/>
                </a:lnTo>
                <a:lnTo>
                  <a:pt x="14" y="58"/>
                </a:lnTo>
                <a:lnTo>
                  <a:pt x="15" y="56"/>
                </a:lnTo>
                <a:lnTo>
                  <a:pt x="16" y="55"/>
                </a:lnTo>
                <a:lnTo>
                  <a:pt x="17" y="52"/>
                </a:lnTo>
                <a:lnTo>
                  <a:pt x="18" y="49"/>
                </a:lnTo>
                <a:lnTo>
                  <a:pt x="18" y="46"/>
                </a:lnTo>
                <a:lnTo>
                  <a:pt x="18" y="43"/>
                </a:lnTo>
                <a:lnTo>
                  <a:pt x="18" y="42"/>
                </a:lnTo>
                <a:lnTo>
                  <a:pt x="18" y="39"/>
                </a:lnTo>
                <a:lnTo>
                  <a:pt x="18" y="37"/>
                </a:lnTo>
                <a:lnTo>
                  <a:pt x="18" y="36"/>
                </a:lnTo>
                <a:lnTo>
                  <a:pt x="17" y="35"/>
                </a:lnTo>
                <a:lnTo>
                  <a:pt x="15" y="33"/>
                </a:lnTo>
                <a:lnTo>
                  <a:pt x="13" y="31"/>
                </a:lnTo>
                <a:lnTo>
                  <a:pt x="13" y="30"/>
                </a:lnTo>
                <a:lnTo>
                  <a:pt x="13" y="29"/>
                </a:lnTo>
                <a:lnTo>
                  <a:pt x="13" y="27"/>
                </a:lnTo>
                <a:lnTo>
                  <a:pt x="15" y="25"/>
                </a:lnTo>
                <a:lnTo>
                  <a:pt x="16" y="24"/>
                </a:lnTo>
                <a:lnTo>
                  <a:pt x="17" y="23"/>
                </a:lnTo>
                <a:lnTo>
                  <a:pt x="18" y="20"/>
                </a:lnTo>
                <a:lnTo>
                  <a:pt x="20" y="18"/>
                </a:lnTo>
                <a:lnTo>
                  <a:pt x="21" y="16"/>
                </a:lnTo>
                <a:lnTo>
                  <a:pt x="21" y="15"/>
                </a:lnTo>
                <a:lnTo>
                  <a:pt x="22" y="12"/>
                </a:lnTo>
                <a:lnTo>
                  <a:pt x="23" y="11"/>
                </a:lnTo>
                <a:lnTo>
                  <a:pt x="24" y="9"/>
                </a:lnTo>
                <a:lnTo>
                  <a:pt x="25" y="7"/>
                </a:lnTo>
                <a:lnTo>
                  <a:pt x="27" y="5"/>
                </a:lnTo>
                <a:lnTo>
                  <a:pt x="29" y="4"/>
                </a:lnTo>
                <a:lnTo>
                  <a:pt x="31" y="4"/>
                </a:lnTo>
                <a:lnTo>
                  <a:pt x="32" y="4"/>
                </a:lnTo>
                <a:lnTo>
                  <a:pt x="33" y="3"/>
                </a:lnTo>
                <a:lnTo>
                  <a:pt x="35" y="3"/>
                </a:lnTo>
                <a:lnTo>
                  <a:pt x="39" y="2"/>
                </a:lnTo>
                <a:lnTo>
                  <a:pt x="43" y="2"/>
                </a:lnTo>
                <a:lnTo>
                  <a:pt x="45" y="2"/>
                </a:lnTo>
                <a:lnTo>
                  <a:pt x="47" y="2"/>
                </a:lnTo>
                <a:lnTo>
                  <a:pt x="50" y="1"/>
                </a:lnTo>
                <a:lnTo>
                  <a:pt x="52" y="0"/>
                </a:lnTo>
                <a:lnTo>
                  <a:pt x="54" y="0"/>
                </a:lnTo>
                <a:lnTo>
                  <a:pt x="56" y="0"/>
                </a:lnTo>
                <a:lnTo>
                  <a:pt x="58" y="1"/>
                </a:lnTo>
                <a:lnTo>
                  <a:pt x="59" y="2"/>
                </a:lnTo>
                <a:lnTo>
                  <a:pt x="61" y="3"/>
                </a:lnTo>
                <a:lnTo>
                  <a:pt x="62" y="4"/>
                </a:lnTo>
                <a:lnTo>
                  <a:pt x="64" y="4"/>
                </a:lnTo>
                <a:lnTo>
                  <a:pt x="66" y="6"/>
                </a:lnTo>
                <a:lnTo>
                  <a:pt x="68" y="6"/>
                </a:lnTo>
                <a:lnTo>
                  <a:pt x="70" y="8"/>
                </a:lnTo>
                <a:lnTo>
                  <a:pt x="72" y="9"/>
                </a:lnTo>
                <a:lnTo>
                  <a:pt x="74" y="11"/>
                </a:lnTo>
                <a:lnTo>
                  <a:pt x="76" y="12"/>
                </a:lnTo>
                <a:lnTo>
                  <a:pt x="77" y="12"/>
                </a:lnTo>
                <a:lnTo>
                  <a:pt x="79" y="14"/>
                </a:lnTo>
                <a:lnTo>
                  <a:pt x="81" y="15"/>
                </a:lnTo>
                <a:lnTo>
                  <a:pt x="82" y="16"/>
                </a:lnTo>
                <a:lnTo>
                  <a:pt x="84" y="17"/>
                </a:lnTo>
                <a:lnTo>
                  <a:pt x="92" y="21"/>
                </a:lnTo>
                <a:lnTo>
                  <a:pt x="93" y="22"/>
                </a:lnTo>
                <a:lnTo>
                  <a:pt x="96" y="23"/>
                </a:lnTo>
                <a:lnTo>
                  <a:pt x="99" y="23"/>
                </a:lnTo>
                <a:lnTo>
                  <a:pt x="101" y="23"/>
                </a:lnTo>
                <a:lnTo>
                  <a:pt x="104" y="23"/>
                </a:lnTo>
                <a:lnTo>
                  <a:pt x="106" y="23"/>
                </a:lnTo>
                <a:lnTo>
                  <a:pt x="109" y="22"/>
                </a:lnTo>
                <a:lnTo>
                  <a:pt x="111" y="22"/>
                </a:lnTo>
                <a:lnTo>
                  <a:pt x="112" y="21"/>
                </a:lnTo>
                <a:lnTo>
                  <a:pt x="117" y="21"/>
                </a:lnTo>
                <a:lnTo>
                  <a:pt x="118" y="22"/>
                </a:lnTo>
                <a:lnTo>
                  <a:pt x="119" y="23"/>
                </a:lnTo>
                <a:lnTo>
                  <a:pt x="122" y="24"/>
                </a:lnTo>
                <a:lnTo>
                  <a:pt x="126" y="24"/>
                </a:lnTo>
                <a:lnTo>
                  <a:pt x="129" y="24"/>
                </a:lnTo>
                <a:lnTo>
                  <a:pt x="135" y="22"/>
                </a:lnTo>
                <a:lnTo>
                  <a:pt x="141" y="19"/>
                </a:lnTo>
                <a:lnTo>
                  <a:pt x="143" y="18"/>
                </a:lnTo>
                <a:lnTo>
                  <a:pt x="145" y="18"/>
                </a:lnTo>
                <a:lnTo>
                  <a:pt x="147" y="17"/>
                </a:lnTo>
                <a:lnTo>
                  <a:pt x="150" y="18"/>
                </a:lnTo>
                <a:lnTo>
                  <a:pt x="153" y="18"/>
                </a:lnTo>
                <a:lnTo>
                  <a:pt x="155" y="19"/>
                </a:lnTo>
                <a:lnTo>
                  <a:pt x="157" y="20"/>
                </a:lnTo>
                <a:lnTo>
                  <a:pt x="158" y="21"/>
                </a:lnTo>
                <a:lnTo>
                  <a:pt x="160" y="24"/>
                </a:lnTo>
                <a:lnTo>
                  <a:pt x="162" y="26"/>
                </a:lnTo>
                <a:lnTo>
                  <a:pt x="162" y="29"/>
                </a:lnTo>
                <a:lnTo>
                  <a:pt x="163" y="32"/>
                </a:lnTo>
                <a:lnTo>
                  <a:pt x="164" y="35"/>
                </a:lnTo>
                <a:lnTo>
                  <a:pt x="164" y="36"/>
                </a:lnTo>
                <a:lnTo>
                  <a:pt x="165" y="41"/>
                </a:lnTo>
                <a:lnTo>
                  <a:pt x="165" y="43"/>
                </a:lnTo>
                <a:lnTo>
                  <a:pt x="166" y="45"/>
                </a:lnTo>
                <a:lnTo>
                  <a:pt x="166" y="47"/>
                </a:lnTo>
                <a:lnTo>
                  <a:pt x="166" y="49"/>
                </a:lnTo>
                <a:lnTo>
                  <a:pt x="167" y="49"/>
                </a:lnTo>
                <a:lnTo>
                  <a:pt x="168" y="50"/>
                </a:lnTo>
                <a:lnTo>
                  <a:pt x="170" y="51"/>
                </a:lnTo>
                <a:lnTo>
                  <a:pt x="172" y="51"/>
                </a:lnTo>
                <a:lnTo>
                  <a:pt x="174" y="52"/>
                </a:lnTo>
                <a:lnTo>
                  <a:pt x="177" y="52"/>
                </a:lnTo>
                <a:lnTo>
                  <a:pt x="182" y="53"/>
                </a:lnTo>
                <a:lnTo>
                  <a:pt x="186" y="54"/>
                </a:lnTo>
                <a:lnTo>
                  <a:pt x="188" y="54"/>
                </a:lnTo>
                <a:lnTo>
                  <a:pt x="194" y="55"/>
                </a:lnTo>
                <a:lnTo>
                  <a:pt x="197" y="54"/>
                </a:lnTo>
                <a:lnTo>
                  <a:pt x="200" y="54"/>
                </a:lnTo>
                <a:lnTo>
                  <a:pt x="205" y="53"/>
                </a:lnTo>
                <a:lnTo>
                  <a:pt x="212" y="51"/>
                </a:lnTo>
                <a:lnTo>
                  <a:pt x="213" y="49"/>
                </a:lnTo>
                <a:lnTo>
                  <a:pt x="216" y="48"/>
                </a:lnTo>
                <a:lnTo>
                  <a:pt x="218" y="46"/>
                </a:lnTo>
                <a:lnTo>
                  <a:pt x="219" y="44"/>
                </a:lnTo>
                <a:lnTo>
                  <a:pt x="223" y="43"/>
                </a:lnTo>
                <a:lnTo>
                  <a:pt x="225" y="41"/>
                </a:lnTo>
                <a:lnTo>
                  <a:pt x="231" y="38"/>
                </a:lnTo>
                <a:lnTo>
                  <a:pt x="234" y="39"/>
                </a:lnTo>
                <a:lnTo>
                  <a:pt x="238" y="46"/>
                </a:lnTo>
                <a:lnTo>
                  <a:pt x="240" y="50"/>
                </a:lnTo>
                <a:lnTo>
                  <a:pt x="241" y="53"/>
                </a:lnTo>
                <a:lnTo>
                  <a:pt x="242" y="54"/>
                </a:lnTo>
                <a:lnTo>
                  <a:pt x="243" y="56"/>
                </a:lnTo>
                <a:lnTo>
                  <a:pt x="244" y="57"/>
                </a:lnTo>
                <a:lnTo>
                  <a:pt x="245" y="58"/>
                </a:lnTo>
                <a:lnTo>
                  <a:pt x="247" y="59"/>
                </a:lnTo>
                <a:lnTo>
                  <a:pt x="249" y="61"/>
                </a:lnTo>
                <a:lnTo>
                  <a:pt x="249" y="62"/>
                </a:lnTo>
                <a:lnTo>
                  <a:pt x="250" y="64"/>
                </a:lnTo>
                <a:lnTo>
                  <a:pt x="250" y="66"/>
                </a:lnTo>
                <a:lnTo>
                  <a:pt x="250" y="68"/>
                </a:lnTo>
                <a:lnTo>
                  <a:pt x="250" y="69"/>
                </a:lnTo>
                <a:lnTo>
                  <a:pt x="250" y="71"/>
                </a:lnTo>
                <a:lnTo>
                  <a:pt x="250" y="72"/>
                </a:lnTo>
                <a:lnTo>
                  <a:pt x="250" y="74"/>
                </a:lnTo>
                <a:lnTo>
                  <a:pt x="249" y="76"/>
                </a:lnTo>
                <a:lnTo>
                  <a:pt x="248" y="78"/>
                </a:lnTo>
                <a:lnTo>
                  <a:pt x="247" y="81"/>
                </a:lnTo>
                <a:lnTo>
                  <a:pt x="246" y="82"/>
                </a:lnTo>
                <a:lnTo>
                  <a:pt x="245" y="85"/>
                </a:lnTo>
                <a:lnTo>
                  <a:pt x="244" y="88"/>
                </a:lnTo>
                <a:lnTo>
                  <a:pt x="243" y="90"/>
                </a:lnTo>
                <a:lnTo>
                  <a:pt x="243" y="92"/>
                </a:lnTo>
                <a:lnTo>
                  <a:pt x="244" y="94"/>
                </a:lnTo>
                <a:lnTo>
                  <a:pt x="244" y="95"/>
                </a:lnTo>
                <a:lnTo>
                  <a:pt x="245" y="97"/>
                </a:lnTo>
                <a:lnTo>
                  <a:pt x="245" y="99"/>
                </a:lnTo>
                <a:lnTo>
                  <a:pt x="246" y="103"/>
                </a:lnTo>
                <a:lnTo>
                  <a:pt x="246" y="104"/>
                </a:lnTo>
                <a:lnTo>
                  <a:pt x="247" y="106"/>
                </a:lnTo>
                <a:lnTo>
                  <a:pt x="248" y="108"/>
                </a:lnTo>
                <a:lnTo>
                  <a:pt x="248" y="110"/>
                </a:lnTo>
                <a:lnTo>
                  <a:pt x="249" y="112"/>
                </a:lnTo>
                <a:lnTo>
                  <a:pt x="250" y="113"/>
                </a:lnTo>
                <a:lnTo>
                  <a:pt x="250" y="116"/>
                </a:lnTo>
                <a:lnTo>
                  <a:pt x="250" y="118"/>
                </a:lnTo>
                <a:lnTo>
                  <a:pt x="251" y="119"/>
                </a:lnTo>
                <a:lnTo>
                  <a:pt x="251" y="121"/>
                </a:lnTo>
                <a:lnTo>
                  <a:pt x="251" y="123"/>
                </a:lnTo>
                <a:lnTo>
                  <a:pt x="251" y="126"/>
                </a:lnTo>
                <a:lnTo>
                  <a:pt x="251" y="127"/>
                </a:lnTo>
                <a:lnTo>
                  <a:pt x="252" y="129"/>
                </a:lnTo>
                <a:lnTo>
                  <a:pt x="252" y="131"/>
                </a:lnTo>
                <a:lnTo>
                  <a:pt x="253" y="133"/>
                </a:lnTo>
                <a:lnTo>
                  <a:pt x="253" y="135"/>
                </a:lnTo>
                <a:lnTo>
                  <a:pt x="254" y="137"/>
                </a:lnTo>
                <a:lnTo>
                  <a:pt x="254" y="139"/>
                </a:lnTo>
                <a:lnTo>
                  <a:pt x="254" y="141"/>
                </a:lnTo>
                <a:lnTo>
                  <a:pt x="256" y="144"/>
                </a:lnTo>
                <a:lnTo>
                  <a:pt x="256" y="145"/>
                </a:lnTo>
                <a:lnTo>
                  <a:pt x="257" y="145"/>
                </a:lnTo>
                <a:lnTo>
                  <a:pt x="259" y="145"/>
                </a:lnTo>
                <a:lnTo>
                  <a:pt x="261" y="145"/>
                </a:lnTo>
                <a:lnTo>
                  <a:pt x="262" y="146"/>
                </a:lnTo>
                <a:lnTo>
                  <a:pt x="263" y="147"/>
                </a:lnTo>
                <a:lnTo>
                  <a:pt x="264" y="150"/>
                </a:lnTo>
                <a:lnTo>
                  <a:pt x="264" y="152"/>
                </a:lnTo>
                <a:lnTo>
                  <a:pt x="264" y="153"/>
                </a:lnTo>
                <a:lnTo>
                  <a:pt x="265" y="156"/>
                </a:lnTo>
                <a:lnTo>
                  <a:pt x="266" y="157"/>
                </a:lnTo>
                <a:lnTo>
                  <a:pt x="267" y="158"/>
                </a:lnTo>
                <a:lnTo>
                  <a:pt x="267" y="159"/>
                </a:lnTo>
                <a:lnTo>
                  <a:pt x="268" y="160"/>
                </a:lnTo>
                <a:lnTo>
                  <a:pt x="268" y="161"/>
                </a:lnTo>
                <a:lnTo>
                  <a:pt x="268" y="162"/>
                </a:lnTo>
                <a:lnTo>
                  <a:pt x="268" y="163"/>
                </a:lnTo>
                <a:lnTo>
                  <a:pt x="269" y="165"/>
                </a:lnTo>
                <a:lnTo>
                  <a:pt x="269" y="166"/>
                </a:lnTo>
                <a:lnTo>
                  <a:pt x="269" y="168"/>
                </a:lnTo>
                <a:lnTo>
                  <a:pt x="269" y="170"/>
                </a:lnTo>
                <a:lnTo>
                  <a:pt x="270" y="171"/>
                </a:lnTo>
                <a:lnTo>
                  <a:pt x="272" y="176"/>
                </a:lnTo>
                <a:lnTo>
                  <a:pt x="274" y="178"/>
                </a:lnTo>
                <a:lnTo>
                  <a:pt x="275" y="180"/>
                </a:lnTo>
                <a:lnTo>
                  <a:pt x="275" y="182"/>
                </a:lnTo>
                <a:lnTo>
                  <a:pt x="275" y="183"/>
                </a:lnTo>
                <a:lnTo>
                  <a:pt x="275" y="184"/>
                </a:lnTo>
                <a:lnTo>
                  <a:pt x="276" y="185"/>
                </a:lnTo>
                <a:lnTo>
                  <a:pt x="276" y="187"/>
                </a:lnTo>
                <a:lnTo>
                  <a:pt x="276" y="188"/>
                </a:lnTo>
                <a:lnTo>
                  <a:pt x="277" y="189"/>
                </a:lnTo>
                <a:lnTo>
                  <a:pt x="277" y="190"/>
                </a:lnTo>
                <a:lnTo>
                  <a:pt x="278" y="191"/>
                </a:lnTo>
                <a:lnTo>
                  <a:pt x="278" y="192"/>
                </a:lnTo>
                <a:lnTo>
                  <a:pt x="279" y="193"/>
                </a:lnTo>
                <a:lnTo>
                  <a:pt x="281" y="194"/>
                </a:lnTo>
                <a:lnTo>
                  <a:pt x="281" y="195"/>
                </a:lnTo>
                <a:lnTo>
                  <a:pt x="281" y="196"/>
                </a:lnTo>
                <a:lnTo>
                  <a:pt x="282" y="197"/>
                </a:lnTo>
                <a:lnTo>
                  <a:pt x="282" y="199"/>
                </a:lnTo>
                <a:lnTo>
                  <a:pt x="283" y="202"/>
                </a:lnTo>
                <a:lnTo>
                  <a:pt x="283" y="203"/>
                </a:lnTo>
                <a:lnTo>
                  <a:pt x="284" y="204"/>
                </a:lnTo>
                <a:lnTo>
                  <a:pt x="284" y="205"/>
                </a:lnTo>
                <a:lnTo>
                  <a:pt x="285" y="206"/>
                </a:lnTo>
                <a:lnTo>
                  <a:pt x="286" y="208"/>
                </a:lnTo>
                <a:lnTo>
                  <a:pt x="287" y="209"/>
                </a:lnTo>
                <a:lnTo>
                  <a:pt x="287" y="210"/>
                </a:lnTo>
                <a:lnTo>
                  <a:pt x="288" y="210"/>
                </a:lnTo>
                <a:lnTo>
                  <a:pt x="289" y="211"/>
                </a:lnTo>
                <a:lnTo>
                  <a:pt x="291" y="211"/>
                </a:lnTo>
                <a:lnTo>
                  <a:pt x="292" y="211"/>
                </a:lnTo>
                <a:lnTo>
                  <a:pt x="293" y="212"/>
                </a:lnTo>
                <a:lnTo>
                  <a:pt x="294" y="213"/>
                </a:lnTo>
                <a:lnTo>
                  <a:pt x="294" y="214"/>
                </a:lnTo>
                <a:lnTo>
                  <a:pt x="297" y="216"/>
                </a:lnTo>
                <a:lnTo>
                  <a:pt x="299" y="217"/>
                </a:lnTo>
                <a:lnTo>
                  <a:pt x="299" y="218"/>
                </a:lnTo>
                <a:lnTo>
                  <a:pt x="300" y="221"/>
                </a:lnTo>
                <a:lnTo>
                  <a:pt x="300" y="222"/>
                </a:lnTo>
                <a:lnTo>
                  <a:pt x="300" y="224"/>
                </a:lnTo>
                <a:lnTo>
                  <a:pt x="301" y="226"/>
                </a:lnTo>
                <a:lnTo>
                  <a:pt x="302" y="227"/>
                </a:lnTo>
                <a:lnTo>
                  <a:pt x="303" y="229"/>
                </a:lnTo>
                <a:lnTo>
                  <a:pt x="304" y="229"/>
                </a:lnTo>
                <a:lnTo>
                  <a:pt x="305" y="231"/>
                </a:lnTo>
                <a:lnTo>
                  <a:pt x="306" y="233"/>
                </a:lnTo>
                <a:lnTo>
                  <a:pt x="306" y="235"/>
                </a:lnTo>
                <a:lnTo>
                  <a:pt x="306" y="237"/>
                </a:lnTo>
                <a:lnTo>
                  <a:pt x="305" y="239"/>
                </a:lnTo>
                <a:lnTo>
                  <a:pt x="303" y="240"/>
                </a:lnTo>
                <a:lnTo>
                  <a:pt x="300" y="239"/>
                </a:lnTo>
                <a:lnTo>
                  <a:pt x="298" y="237"/>
                </a:lnTo>
                <a:lnTo>
                  <a:pt x="295" y="236"/>
                </a:lnTo>
                <a:lnTo>
                  <a:pt x="294" y="236"/>
                </a:lnTo>
                <a:lnTo>
                  <a:pt x="292" y="236"/>
                </a:lnTo>
                <a:lnTo>
                  <a:pt x="290" y="238"/>
                </a:lnTo>
                <a:lnTo>
                  <a:pt x="289" y="238"/>
                </a:lnTo>
                <a:lnTo>
                  <a:pt x="287" y="238"/>
                </a:lnTo>
                <a:lnTo>
                  <a:pt x="286" y="238"/>
                </a:lnTo>
                <a:lnTo>
                  <a:pt x="283" y="238"/>
                </a:lnTo>
                <a:lnTo>
                  <a:pt x="282" y="239"/>
                </a:lnTo>
                <a:lnTo>
                  <a:pt x="281" y="240"/>
                </a:lnTo>
                <a:lnTo>
                  <a:pt x="279" y="241"/>
                </a:lnTo>
                <a:lnTo>
                  <a:pt x="276" y="241"/>
                </a:lnTo>
                <a:lnTo>
                  <a:pt x="274" y="241"/>
                </a:lnTo>
                <a:lnTo>
                  <a:pt x="272" y="241"/>
                </a:lnTo>
                <a:lnTo>
                  <a:pt x="269" y="241"/>
                </a:lnTo>
                <a:lnTo>
                  <a:pt x="268" y="241"/>
                </a:lnTo>
                <a:lnTo>
                  <a:pt x="267" y="242"/>
                </a:lnTo>
                <a:lnTo>
                  <a:pt x="266" y="242"/>
                </a:lnTo>
                <a:lnTo>
                  <a:pt x="263" y="243"/>
                </a:lnTo>
                <a:lnTo>
                  <a:pt x="261" y="244"/>
                </a:lnTo>
                <a:lnTo>
                  <a:pt x="257" y="245"/>
                </a:lnTo>
                <a:lnTo>
                  <a:pt x="256" y="246"/>
                </a:lnTo>
                <a:lnTo>
                  <a:pt x="254" y="248"/>
                </a:lnTo>
                <a:lnTo>
                  <a:pt x="252" y="248"/>
                </a:lnTo>
                <a:lnTo>
                  <a:pt x="250" y="250"/>
                </a:lnTo>
                <a:lnTo>
                  <a:pt x="248" y="252"/>
                </a:lnTo>
                <a:lnTo>
                  <a:pt x="247" y="252"/>
                </a:lnTo>
                <a:lnTo>
                  <a:pt x="246" y="254"/>
                </a:lnTo>
                <a:lnTo>
                  <a:pt x="246" y="255"/>
                </a:lnTo>
                <a:lnTo>
                  <a:pt x="245" y="256"/>
                </a:lnTo>
                <a:lnTo>
                  <a:pt x="244" y="258"/>
                </a:lnTo>
                <a:lnTo>
                  <a:pt x="244" y="261"/>
                </a:lnTo>
                <a:lnTo>
                  <a:pt x="242" y="263"/>
                </a:lnTo>
                <a:lnTo>
                  <a:pt x="240" y="265"/>
                </a:lnTo>
                <a:lnTo>
                  <a:pt x="238" y="267"/>
                </a:lnTo>
                <a:lnTo>
                  <a:pt x="236" y="268"/>
                </a:lnTo>
                <a:lnTo>
                  <a:pt x="234" y="269"/>
                </a:lnTo>
                <a:lnTo>
                  <a:pt x="233" y="270"/>
                </a:lnTo>
                <a:lnTo>
                  <a:pt x="231" y="271"/>
                </a:lnTo>
                <a:lnTo>
                  <a:pt x="230" y="272"/>
                </a:lnTo>
                <a:lnTo>
                  <a:pt x="228" y="272"/>
                </a:lnTo>
                <a:lnTo>
                  <a:pt x="225" y="273"/>
                </a:lnTo>
                <a:lnTo>
                  <a:pt x="223" y="273"/>
                </a:lnTo>
                <a:lnTo>
                  <a:pt x="221" y="273"/>
                </a:lnTo>
                <a:lnTo>
                  <a:pt x="219" y="273"/>
                </a:lnTo>
                <a:lnTo>
                  <a:pt x="218" y="273"/>
                </a:lnTo>
                <a:lnTo>
                  <a:pt x="216" y="273"/>
                </a:lnTo>
                <a:lnTo>
                  <a:pt x="213" y="274"/>
                </a:lnTo>
                <a:lnTo>
                  <a:pt x="211" y="274"/>
                </a:lnTo>
                <a:lnTo>
                  <a:pt x="209" y="273"/>
                </a:lnTo>
                <a:lnTo>
                  <a:pt x="208" y="272"/>
                </a:lnTo>
                <a:lnTo>
                  <a:pt x="207" y="270"/>
                </a:lnTo>
                <a:lnTo>
                  <a:pt x="205" y="269"/>
                </a:lnTo>
                <a:lnTo>
                  <a:pt x="203" y="269"/>
                </a:lnTo>
                <a:lnTo>
                  <a:pt x="201" y="268"/>
                </a:lnTo>
                <a:lnTo>
                  <a:pt x="200" y="267"/>
                </a:lnTo>
                <a:lnTo>
                  <a:pt x="198" y="267"/>
                </a:lnTo>
                <a:lnTo>
                  <a:pt x="197" y="267"/>
                </a:lnTo>
                <a:lnTo>
                  <a:pt x="194" y="267"/>
                </a:lnTo>
                <a:lnTo>
                  <a:pt x="192" y="268"/>
                </a:lnTo>
                <a:lnTo>
                  <a:pt x="191" y="269"/>
                </a:lnTo>
                <a:lnTo>
                  <a:pt x="188" y="270"/>
                </a:lnTo>
                <a:lnTo>
                  <a:pt x="187" y="271"/>
                </a:lnTo>
                <a:lnTo>
                  <a:pt x="186" y="272"/>
                </a:lnTo>
                <a:lnTo>
                  <a:pt x="184" y="274"/>
                </a:lnTo>
                <a:lnTo>
                  <a:pt x="182" y="275"/>
                </a:lnTo>
                <a:lnTo>
                  <a:pt x="181" y="276"/>
                </a:lnTo>
                <a:lnTo>
                  <a:pt x="181" y="279"/>
                </a:lnTo>
                <a:lnTo>
                  <a:pt x="180" y="280"/>
                </a:lnTo>
                <a:lnTo>
                  <a:pt x="179" y="283"/>
                </a:lnTo>
                <a:lnTo>
                  <a:pt x="178" y="285"/>
                </a:lnTo>
                <a:lnTo>
                  <a:pt x="178" y="286"/>
                </a:lnTo>
                <a:lnTo>
                  <a:pt x="178" y="287"/>
                </a:lnTo>
                <a:lnTo>
                  <a:pt x="179" y="289"/>
                </a:lnTo>
                <a:lnTo>
                  <a:pt x="181" y="291"/>
                </a:lnTo>
                <a:lnTo>
                  <a:pt x="181" y="292"/>
                </a:lnTo>
                <a:lnTo>
                  <a:pt x="183" y="293"/>
                </a:lnTo>
                <a:lnTo>
                  <a:pt x="184" y="293"/>
                </a:lnTo>
                <a:lnTo>
                  <a:pt x="184" y="295"/>
                </a:lnTo>
                <a:lnTo>
                  <a:pt x="185" y="296"/>
                </a:lnTo>
                <a:lnTo>
                  <a:pt x="186" y="297"/>
                </a:lnTo>
                <a:lnTo>
                  <a:pt x="187" y="299"/>
                </a:lnTo>
                <a:lnTo>
                  <a:pt x="187" y="300"/>
                </a:lnTo>
                <a:lnTo>
                  <a:pt x="187" y="301"/>
                </a:lnTo>
                <a:lnTo>
                  <a:pt x="187" y="303"/>
                </a:lnTo>
                <a:lnTo>
                  <a:pt x="188" y="303"/>
                </a:lnTo>
                <a:lnTo>
                  <a:pt x="188" y="304"/>
                </a:lnTo>
                <a:lnTo>
                  <a:pt x="190" y="305"/>
                </a:lnTo>
                <a:lnTo>
                  <a:pt x="192" y="306"/>
                </a:lnTo>
                <a:lnTo>
                  <a:pt x="193" y="306"/>
                </a:lnTo>
                <a:lnTo>
                  <a:pt x="195" y="306"/>
                </a:lnTo>
                <a:lnTo>
                  <a:pt x="196" y="307"/>
                </a:lnTo>
                <a:lnTo>
                  <a:pt x="198" y="307"/>
                </a:lnTo>
                <a:lnTo>
                  <a:pt x="199" y="308"/>
                </a:lnTo>
                <a:lnTo>
                  <a:pt x="200" y="310"/>
                </a:lnTo>
                <a:lnTo>
                  <a:pt x="201" y="311"/>
                </a:lnTo>
                <a:lnTo>
                  <a:pt x="202" y="312"/>
                </a:lnTo>
                <a:lnTo>
                  <a:pt x="203" y="313"/>
                </a:lnTo>
                <a:lnTo>
                  <a:pt x="204" y="315"/>
                </a:lnTo>
                <a:lnTo>
                  <a:pt x="204" y="317"/>
                </a:lnTo>
                <a:lnTo>
                  <a:pt x="205" y="320"/>
                </a:lnTo>
                <a:lnTo>
                  <a:pt x="205" y="322"/>
                </a:lnTo>
                <a:lnTo>
                  <a:pt x="205" y="325"/>
                </a:lnTo>
                <a:lnTo>
                  <a:pt x="204" y="325"/>
                </a:lnTo>
                <a:lnTo>
                  <a:pt x="203" y="325"/>
                </a:lnTo>
                <a:lnTo>
                  <a:pt x="202" y="325"/>
                </a:lnTo>
                <a:lnTo>
                  <a:pt x="202" y="326"/>
                </a:lnTo>
                <a:lnTo>
                  <a:pt x="202" y="327"/>
                </a:lnTo>
                <a:lnTo>
                  <a:pt x="202" y="328"/>
                </a:lnTo>
                <a:lnTo>
                  <a:pt x="201" y="328"/>
                </a:lnTo>
                <a:lnTo>
                  <a:pt x="201" y="329"/>
                </a:lnTo>
                <a:lnTo>
                  <a:pt x="201" y="330"/>
                </a:lnTo>
                <a:lnTo>
                  <a:pt x="201" y="331"/>
                </a:lnTo>
                <a:lnTo>
                  <a:pt x="202" y="331"/>
                </a:lnTo>
                <a:lnTo>
                  <a:pt x="202" y="332"/>
                </a:lnTo>
                <a:lnTo>
                  <a:pt x="203" y="332"/>
                </a:lnTo>
                <a:lnTo>
                  <a:pt x="203" y="333"/>
                </a:lnTo>
                <a:lnTo>
                  <a:pt x="203" y="334"/>
                </a:lnTo>
                <a:lnTo>
                  <a:pt x="204" y="334"/>
                </a:lnTo>
                <a:lnTo>
                  <a:pt x="204" y="335"/>
                </a:lnTo>
                <a:lnTo>
                  <a:pt x="204" y="336"/>
                </a:lnTo>
                <a:lnTo>
                  <a:pt x="204" y="337"/>
                </a:lnTo>
                <a:lnTo>
                  <a:pt x="203" y="337"/>
                </a:lnTo>
                <a:lnTo>
                  <a:pt x="203" y="338"/>
                </a:lnTo>
                <a:lnTo>
                  <a:pt x="203" y="339"/>
                </a:lnTo>
                <a:lnTo>
                  <a:pt x="202" y="339"/>
                </a:lnTo>
                <a:lnTo>
                  <a:pt x="202" y="340"/>
                </a:lnTo>
                <a:lnTo>
                  <a:pt x="201" y="340"/>
                </a:lnTo>
                <a:lnTo>
                  <a:pt x="201" y="341"/>
                </a:lnTo>
                <a:lnTo>
                  <a:pt x="200" y="341"/>
                </a:lnTo>
                <a:lnTo>
                  <a:pt x="200" y="342"/>
                </a:lnTo>
                <a:close/>
              </a:path>
            </a:pathLst>
          </a:custGeom>
          <a:solidFill>
            <a:srgbClr val="62A18E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91" name="Freeform 360"/>
          <p:cNvSpPr>
            <a:spLocks noEditPoints="1"/>
          </p:cNvSpPr>
          <p:nvPr/>
        </p:nvSpPr>
        <p:spPr bwMode="auto">
          <a:xfrm>
            <a:off x="774757" y="4356251"/>
            <a:ext cx="311590" cy="235030"/>
          </a:xfrm>
          <a:custGeom>
            <a:avLst/>
            <a:gdLst>
              <a:gd name="T0" fmla="*/ 272 w 314"/>
              <a:gd name="T1" fmla="*/ 218 h 249"/>
              <a:gd name="T2" fmla="*/ 273 w 314"/>
              <a:gd name="T3" fmla="*/ 213 h 249"/>
              <a:gd name="T4" fmla="*/ 249 w 314"/>
              <a:gd name="T5" fmla="*/ 220 h 249"/>
              <a:gd name="T6" fmla="*/ 247 w 314"/>
              <a:gd name="T7" fmla="*/ 212 h 249"/>
              <a:gd name="T8" fmla="*/ 261 w 314"/>
              <a:gd name="T9" fmla="*/ 212 h 249"/>
              <a:gd name="T10" fmla="*/ 192 w 314"/>
              <a:gd name="T11" fmla="*/ 5 h 249"/>
              <a:gd name="T12" fmla="*/ 192 w 314"/>
              <a:gd name="T13" fmla="*/ 46 h 249"/>
              <a:gd name="T14" fmla="*/ 208 w 314"/>
              <a:gd name="T15" fmla="*/ 85 h 249"/>
              <a:gd name="T16" fmla="*/ 235 w 314"/>
              <a:gd name="T17" fmla="*/ 116 h 249"/>
              <a:gd name="T18" fmla="*/ 282 w 314"/>
              <a:gd name="T19" fmla="*/ 135 h 249"/>
              <a:gd name="T20" fmla="*/ 289 w 314"/>
              <a:gd name="T21" fmla="*/ 141 h 249"/>
              <a:gd name="T22" fmla="*/ 282 w 314"/>
              <a:gd name="T23" fmla="*/ 148 h 249"/>
              <a:gd name="T24" fmla="*/ 291 w 314"/>
              <a:gd name="T25" fmla="*/ 154 h 249"/>
              <a:gd name="T26" fmla="*/ 297 w 314"/>
              <a:gd name="T27" fmla="*/ 162 h 249"/>
              <a:gd name="T28" fmla="*/ 296 w 314"/>
              <a:gd name="T29" fmla="*/ 170 h 249"/>
              <a:gd name="T30" fmla="*/ 301 w 314"/>
              <a:gd name="T31" fmla="*/ 180 h 249"/>
              <a:gd name="T32" fmla="*/ 303 w 314"/>
              <a:gd name="T33" fmla="*/ 189 h 249"/>
              <a:gd name="T34" fmla="*/ 303 w 314"/>
              <a:gd name="T35" fmla="*/ 197 h 249"/>
              <a:gd name="T36" fmla="*/ 307 w 314"/>
              <a:gd name="T37" fmla="*/ 206 h 249"/>
              <a:gd name="T38" fmla="*/ 311 w 314"/>
              <a:gd name="T39" fmla="*/ 213 h 249"/>
              <a:gd name="T40" fmla="*/ 314 w 314"/>
              <a:gd name="T41" fmla="*/ 221 h 249"/>
              <a:gd name="T42" fmla="*/ 307 w 314"/>
              <a:gd name="T43" fmla="*/ 228 h 249"/>
              <a:gd name="T44" fmla="*/ 302 w 314"/>
              <a:gd name="T45" fmla="*/ 229 h 249"/>
              <a:gd name="T46" fmla="*/ 293 w 314"/>
              <a:gd name="T47" fmla="*/ 219 h 249"/>
              <a:gd name="T48" fmla="*/ 285 w 314"/>
              <a:gd name="T49" fmla="*/ 218 h 249"/>
              <a:gd name="T50" fmla="*/ 279 w 314"/>
              <a:gd name="T51" fmla="*/ 213 h 249"/>
              <a:gd name="T52" fmla="*/ 271 w 314"/>
              <a:gd name="T53" fmla="*/ 211 h 249"/>
              <a:gd name="T54" fmla="*/ 264 w 314"/>
              <a:gd name="T55" fmla="*/ 208 h 249"/>
              <a:gd name="T56" fmla="*/ 255 w 314"/>
              <a:gd name="T57" fmla="*/ 205 h 249"/>
              <a:gd name="T58" fmla="*/ 251 w 314"/>
              <a:gd name="T59" fmla="*/ 209 h 249"/>
              <a:gd name="T60" fmla="*/ 244 w 314"/>
              <a:gd name="T61" fmla="*/ 203 h 249"/>
              <a:gd name="T62" fmla="*/ 237 w 314"/>
              <a:gd name="T63" fmla="*/ 198 h 249"/>
              <a:gd name="T64" fmla="*/ 227 w 314"/>
              <a:gd name="T65" fmla="*/ 196 h 249"/>
              <a:gd name="T66" fmla="*/ 217 w 314"/>
              <a:gd name="T67" fmla="*/ 191 h 249"/>
              <a:gd name="T68" fmla="*/ 205 w 314"/>
              <a:gd name="T69" fmla="*/ 193 h 249"/>
              <a:gd name="T70" fmla="*/ 200 w 314"/>
              <a:gd name="T71" fmla="*/ 202 h 249"/>
              <a:gd name="T72" fmla="*/ 204 w 314"/>
              <a:gd name="T73" fmla="*/ 204 h 249"/>
              <a:gd name="T74" fmla="*/ 192 w 314"/>
              <a:gd name="T75" fmla="*/ 208 h 249"/>
              <a:gd name="T76" fmla="*/ 181 w 314"/>
              <a:gd name="T77" fmla="*/ 214 h 249"/>
              <a:gd name="T78" fmla="*/ 170 w 314"/>
              <a:gd name="T79" fmla="*/ 221 h 249"/>
              <a:gd name="T80" fmla="*/ 157 w 314"/>
              <a:gd name="T81" fmla="*/ 226 h 249"/>
              <a:gd name="T82" fmla="*/ 142 w 314"/>
              <a:gd name="T83" fmla="*/ 224 h 249"/>
              <a:gd name="T84" fmla="*/ 128 w 314"/>
              <a:gd name="T85" fmla="*/ 226 h 249"/>
              <a:gd name="T86" fmla="*/ 118 w 314"/>
              <a:gd name="T87" fmla="*/ 233 h 249"/>
              <a:gd name="T88" fmla="*/ 110 w 314"/>
              <a:gd name="T89" fmla="*/ 238 h 249"/>
              <a:gd name="T90" fmla="*/ 99 w 314"/>
              <a:gd name="T91" fmla="*/ 233 h 249"/>
              <a:gd name="T92" fmla="*/ 85 w 314"/>
              <a:gd name="T93" fmla="*/ 232 h 249"/>
              <a:gd name="T94" fmla="*/ 75 w 314"/>
              <a:gd name="T95" fmla="*/ 238 h 249"/>
              <a:gd name="T96" fmla="*/ 64 w 314"/>
              <a:gd name="T97" fmla="*/ 238 h 249"/>
              <a:gd name="T98" fmla="*/ 56 w 314"/>
              <a:gd name="T99" fmla="*/ 248 h 249"/>
              <a:gd name="T100" fmla="*/ 35 w 314"/>
              <a:gd name="T101" fmla="*/ 230 h 249"/>
              <a:gd name="T102" fmla="*/ 26 w 314"/>
              <a:gd name="T103" fmla="*/ 203 h 249"/>
              <a:gd name="T104" fmla="*/ 10 w 314"/>
              <a:gd name="T105" fmla="*/ 178 h 249"/>
              <a:gd name="T106" fmla="*/ 7 w 314"/>
              <a:gd name="T107" fmla="*/ 152 h 249"/>
              <a:gd name="T108" fmla="*/ 12 w 314"/>
              <a:gd name="T109" fmla="*/ 121 h 249"/>
              <a:gd name="T110" fmla="*/ 7 w 314"/>
              <a:gd name="T111" fmla="*/ 81 h 249"/>
              <a:gd name="T112" fmla="*/ 13 w 314"/>
              <a:gd name="T113" fmla="*/ 52 h 249"/>
              <a:gd name="T114" fmla="*/ 27 w 314"/>
              <a:gd name="T115" fmla="*/ 33 h 249"/>
              <a:gd name="T116" fmla="*/ 45 w 314"/>
              <a:gd name="T117" fmla="*/ 14 h 249"/>
              <a:gd name="T118" fmla="*/ 83 w 314"/>
              <a:gd name="T119" fmla="*/ 19 h 249"/>
              <a:gd name="T120" fmla="*/ 126 w 314"/>
              <a:gd name="T121" fmla="*/ 16 h 249"/>
              <a:gd name="T122" fmla="*/ 162 w 314"/>
              <a:gd name="T123" fmla="*/ 8 h 249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314"/>
              <a:gd name="T187" fmla="*/ 0 h 249"/>
              <a:gd name="T188" fmla="*/ 314 w 314"/>
              <a:gd name="T189" fmla="*/ 249 h 249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314" h="249">
                <a:moveTo>
                  <a:pt x="242" y="223"/>
                </a:moveTo>
                <a:lnTo>
                  <a:pt x="241" y="223"/>
                </a:lnTo>
                <a:lnTo>
                  <a:pt x="240" y="223"/>
                </a:lnTo>
                <a:lnTo>
                  <a:pt x="241" y="223"/>
                </a:lnTo>
                <a:lnTo>
                  <a:pt x="241" y="222"/>
                </a:lnTo>
                <a:lnTo>
                  <a:pt x="242" y="222"/>
                </a:lnTo>
                <a:lnTo>
                  <a:pt x="242" y="223"/>
                </a:lnTo>
                <a:close/>
                <a:moveTo>
                  <a:pt x="273" y="213"/>
                </a:moveTo>
                <a:lnTo>
                  <a:pt x="274" y="213"/>
                </a:lnTo>
                <a:lnTo>
                  <a:pt x="274" y="214"/>
                </a:lnTo>
                <a:lnTo>
                  <a:pt x="274" y="215"/>
                </a:lnTo>
                <a:lnTo>
                  <a:pt x="274" y="216"/>
                </a:lnTo>
                <a:lnTo>
                  <a:pt x="273" y="216"/>
                </a:lnTo>
                <a:lnTo>
                  <a:pt x="273" y="217"/>
                </a:lnTo>
                <a:lnTo>
                  <a:pt x="273" y="218"/>
                </a:lnTo>
                <a:lnTo>
                  <a:pt x="272" y="218"/>
                </a:lnTo>
                <a:lnTo>
                  <a:pt x="271" y="218"/>
                </a:lnTo>
                <a:lnTo>
                  <a:pt x="270" y="218"/>
                </a:lnTo>
                <a:lnTo>
                  <a:pt x="270" y="217"/>
                </a:lnTo>
                <a:lnTo>
                  <a:pt x="269" y="217"/>
                </a:lnTo>
                <a:lnTo>
                  <a:pt x="268" y="216"/>
                </a:lnTo>
                <a:lnTo>
                  <a:pt x="269" y="216"/>
                </a:lnTo>
                <a:lnTo>
                  <a:pt x="270" y="215"/>
                </a:lnTo>
                <a:lnTo>
                  <a:pt x="270" y="214"/>
                </a:lnTo>
                <a:lnTo>
                  <a:pt x="271" y="214"/>
                </a:lnTo>
                <a:lnTo>
                  <a:pt x="271" y="213"/>
                </a:lnTo>
                <a:lnTo>
                  <a:pt x="272" y="213"/>
                </a:lnTo>
                <a:lnTo>
                  <a:pt x="272" y="212"/>
                </a:lnTo>
                <a:lnTo>
                  <a:pt x="272" y="213"/>
                </a:lnTo>
                <a:lnTo>
                  <a:pt x="273" y="213"/>
                </a:lnTo>
                <a:close/>
                <a:moveTo>
                  <a:pt x="253" y="213"/>
                </a:moveTo>
                <a:lnTo>
                  <a:pt x="252" y="213"/>
                </a:lnTo>
                <a:lnTo>
                  <a:pt x="252" y="212"/>
                </a:lnTo>
                <a:lnTo>
                  <a:pt x="253" y="213"/>
                </a:lnTo>
                <a:close/>
                <a:moveTo>
                  <a:pt x="249" y="212"/>
                </a:moveTo>
                <a:lnTo>
                  <a:pt x="250" y="213"/>
                </a:lnTo>
                <a:lnTo>
                  <a:pt x="249" y="213"/>
                </a:lnTo>
                <a:lnTo>
                  <a:pt x="249" y="214"/>
                </a:lnTo>
                <a:lnTo>
                  <a:pt x="249" y="215"/>
                </a:lnTo>
                <a:lnTo>
                  <a:pt x="248" y="216"/>
                </a:lnTo>
                <a:lnTo>
                  <a:pt x="248" y="217"/>
                </a:lnTo>
                <a:lnTo>
                  <a:pt x="248" y="218"/>
                </a:lnTo>
                <a:lnTo>
                  <a:pt x="249" y="218"/>
                </a:lnTo>
                <a:lnTo>
                  <a:pt x="250" y="218"/>
                </a:lnTo>
                <a:lnTo>
                  <a:pt x="250" y="219"/>
                </a:lnTo>
                <a:lnTo>
                  <a:pt x="250" y="220"/>
                </a:lnTo>
                <a:lnTo>
                  <a:pt x="249" y="220"/>
                </a:lnTo>
                <a:lnTo>
                  <a:pt x="248" y="220"/>
                </a:lnTo>
                <a:lnTo>
                  <a:pt x="247" y="220"/>
                </a:lnTo>
                <a:lnTo>
                  <a:pt x="247" y="221"/>
                </a:lnTo>
                <a:lnTo>
                  <a:pt x="246" y="221"/>
                </a:lnTo>
                <a:lnTo>
                  <a:pt x="245" y="221"/>
                </a:lnTo>
                <a:lnTo>
                  <a:pt x="245" y="220"/>
                </a:lnTo>
                <a:lnTo>
                  <a:pt x="245" y="219"/>
                </a:lnTo>
                <a:lnTo>
                  <a:pt x="245" y="218"/>
                </a:lnTo>
                <a:lnTo>
                  <a:pt x="245" y="217"/>
                </a:lnTo>
                <a:lnTo>
                  <a:pt x="245" y="216"/>
                </a:lnTo>
                <a:lnTo>
                  <a:pt x="245" y="215"/>
                </a:lnTo>
                <a:lnTo>
                  <a:pt x="245" y="214"/>
                </a:lnTo>
                <a:lnTo>
                  <a:pt x="245" y="213"/>
                </a:lnTo>
                <a:lnTo>
                  <a:pt x="246" y="213"/>
                </a:lnTo>
                <a:lnTo>
                  <a:pt x="247" y="212"/>
                </a:lnTo>
                <a:lnTo>
                  <a:pt x="248" y="212"/>
                </a:lnTo>
                <a:lnTo>
                  <a:pt x="249" y="212"/>
                </a:lnTo>
                <a:close/>
                <a:moveTo>
                  <a:pt x="261" y="218"/>
                </a:moveTo>
                <a:lnTo>
                  <a:pt x="260" y="218"/>
                </a:lnTo>
                <a:lnTo>
                  <a:pt x="260" y="217"/>
                </a:lnTo>
                <a:lnTo>
                  <a:pt x="259" y="217"/>
                </a:lnTo>
                <a:lnTo>
                  <a:pt x="259" y="216"/>
                </a:lnTo>
                <a:lnTo>
                  <a:pt x="259" y="215"/>
                </a:lnTo>
                <a:lnTo>
                  <a:pt x="258" y="215"/>
                </a:lnTo>
                <a:lnTo>
                  <a:pt x="258" y="214"/>
                </a:lnTo>
                <a:lnTo>
                  <a:pt x="258" y="213"/>
                </a:lnTo>
                <a:lnTo>
                  <a:pt x="258" y="212"/>
                </a:lnTo>
                <a:lnTo>
                  <a:pt x="259" y="212"/>
                </a:lnTo>
                <a:lnTo>
                  <a:pt x="260" y="212"/>
                </a:lnTo>
                <a:lnTo>
                  <a:pt x="261" y="212"/>
                </a:lnTo>
                <a:lnTo>
                  <a:pt x="261" y="213"/>
                </a:lnTo>
                <a:lnTo>
                  <a:pt x="261" y="214"/>
                </a:lnTo>
                <a:lnTo>
                  <a:pt x="261" y="215"/>
                </a:lnTo>
                <a:lnTo>
                  <a:pt x="262" y="215"/>
                </a:lnTo>
                <a:lnTo>
                  <a:pt x="262" y="216"/>
                </a:lnTo>
                <a:lnTo>
                  <a:pt x="262" y="217"/>
                </a:lnTo>
                <a:lnTo>
                  <a:pt x="261" y="217"/>
                </a:lnTo>
                <a:lnTo>
                  <a:pt x="261" y="218"/>
                </a:lnTo>
                <a:close/>
                <a:moveTo>
                  <a:pt x="251" y="212"/>
                </a:moveTo>
                <a:lnTo>
                  <a:pt x="251" y="212"/>
                </a:lnTo>
                <a:lnTo>
                  <a:pt x="251" y="211"/>
                </a:lnTo>
                <a:lnTo>
                  <a:pt x="251" y="212"/>
                </a:lnTo>
                <a:close/>
                <a:moveTo>
                  <a:pt x="190" y="4"/>
                </a:moveTo>
                <a:lnTo>
                  <a:pt x="192" y="5"/>
                </a:lnTo>
                <a:lnTo>
                  <a:pt x="195" y="5"/>
                </a:lnTo>
                <a:lnTo>
                  <a:pt x="197" y="7"/>
                </a:lnTo>
                <a:lnTo>
                  <a:pt x="198" y="9"/>
                </a:lnTo>
                <a:lnTo>
                  <a:pt x="199" y="12"/>
                </a:lnTo>
                <a:lnTo>
                  <a:pt x="199" y="15"/>
                </a:lnTo>
                <a:lnTo>
                  <a:pt x="198" y="17"/>
                </a:lnTo>
                <a:lnTo>
                  <a:pt x="197" y="20"/>
                </a:lnTo>
                <a:lnTo>
                  <a:pt x="196" y="23"/>
                </a:lnTo>
                <a:lnTo>
                  <a:pt x="195" y="26"/>
                </a:lnTo>
                <a:lnTo>
                  <a:pt x="195" y="28"/>
                </a:lnTo>
                <a:lnTo>
                  <a:pt x="194" y="31"/>
                </a:lnTo>
                <a:lnTo>
                  <a:pt x="195" y="32"/>
                </a:lnTo>
                <a:lnTo>
                  <a:pt x="195" y="34"/>
                </a:lnTo>
                <a:lnTo>
                  <a:pt x="195" y="38"/>
                </a:lnTo>
                <a:lnTo>
                  <a:pt x="195" y="41"/>
                </a:lnTo>
                <a:lnTo>
                  <a:pt x="193" y="44"/>
                </a:lnTo>
                <a:lnTo>
                  <a:pt x="192" y="46"/>
                </a:lnTo>
                <a:lnTo>
                  <a:pt x="191" y="50"/>
                </a:lnTo>
                <a:lnTo>
                  <a:pt x="191" y="53"/>
                </a:lnTo>
                <a:lnTo>
                  <a:pt x="191" y="57"/>
                </a:lnTo>
                <a:lnTo>
                  <a:pt x="191" y="58"/>
                </a:lnTo>
                <a:lnTo>
                  <a:pt x="190" y="62"/>
                </a:lnTo>
                <a:lnTo>
                  <a:pt x="191" y="65"/>
                </a:lnTo>
                <a:lnTo>
                  <a:pt x="191" y="66"/>
                </a:lnTo>
                <a:lnTo>
                  <a:pt x="195" y="66"/>
                </a:lnTo>
                <a:lnTo>
                  <a:pt x="196" y="68"/>
                </a:lnTo>
                <a:lnTo>
                  <a:pt x="199" y="71"/>
                </a:lnTo>
                <a:lnTo>
                  <a:pt x="201" y="72"/>
                </a:lnTo>
                <a:lnTo>
                  <a:pt x="203" y="75"/>
                </a:lnTo>
                <a:lnTo>
                  <a:pt x="204" y="78"/>
                </a:lnTo>
                <a:lnTo>
                  <a:pt x="204" y="81"/>
                </a:lnTo>
                <a:lnTo>
                  <a:pt x="205" y="83"/>
                </a:lnTo>
                <a:lnTo>
                  <a:pt x="206" y="84"/>
                </a:lnTo>
                <a:lnTo>
                  <a:pt x="208" y="85"/>
                </a:lnTo>
                <a:lnTo>
                  <a:pt x="208" y="87"/>
                </a:lnTo>
                <a:lnTo>
                  <a:pt x="208" y="90"/>
                </a:lnTo>
                <a:lnTo>
                  <a:pt x="208" y="92"/>
                </a:lnTo>
                <a:lnTo>
                  <a:pt x="209" y="95"/>
                </a:lnTo>
                <a:lnTo>
                  <a:pt x="210" y="97"/>
                </a:lnTo>
                <a:lnTo>
                  <a:pt x="212" y="100"/>
                </a:lnTo>
                <a:lnTo>
                  <a:pt x="213" y="103"/>
                </a:lnTo>
                <a:lnTo>
                  <a:pt x="214" y="105"/>
                </a:lnTo>
                <a:lnTo>
                  <a:pt x="219" y="106"/>
                </a:lnTo>
                <a:lnTo>
                  <a:pt x="221" y="106"/>
                </a:lnTo>
                <a:lnTo>
                  <a:pt x="224" y="106"/>
                </a:lnTo>
                <a:lnTo>
                  <a:pt x="226" y="105"/>
                </a:lnTo>
                <a:lnTo>
                  <a:pt x="229" y="106"/>
                </a:lnTo>
                <a:lnTo>
                  <a:pt x="232" y="107"/>
                </a:lnTo>
                <a:lnTo>
                  <a:pt x="234" y="109"/>
                </a:lnTo>
                <a:lnTo>
                  <a:pt x="234" y="113"/>
                </a:lnTo>
                <a:lnTo>
                  <a:pt x="235" y="116"/>
                </a:lnTo>
                <a:lnTo>
                  <a:pt x="237" y="118"/>
                </a:lnTo>
                <a:lnTo>
                  <a:pt x="240" y="120"/>
                </a:lnTo>
                <a:lnTo>
                  <a:pt x="244" y="122"/>
                </a:lnTo>
                <a:lnTo>
                  <a:pt x="247" y="122"/>
                </a:lnTo>
                <a:lnTo>
                  <a:pt x="250" y="124"/>
                </a:lnTo>
                <a:lnTo>
                  <a:pt x="251" y="125"/>
                </a:lnTo>
                <a:lnTo>
                  <a:pt x="255" y="127"/>
                </a:lnTo>
                <a:lnTo>
                  <a:pt x="258" y="129"/>
                </a:lnTo>
                <a:lnTo>
                  <a:pt x="262" y="128"/>
                </a:lnTo>
                <a:lnTo>
                  <a:pt x="264" y="130"/>
                </a:lnTo>
                <a:lnTo>
                  <a:pt x="266" y="133"/>
                </a:lnTo>
                <a:lnTo>
                  <a:pt x="268" y="135"/>
                </a:lnTo>
                <a:lnTo>
                  <a:pt x="272" y="135"/>
                </a:lnTo>
                <a:lnTo>
                  <a:pt x="276" y="135"/>
                </a:lnTo>
                <a:lnTo>
                  <a:pt x="278" y="136"/>
                </a:lnTo>
                <a:lnTo>
                  <a:pt x="281" y="137"/>
                </a:lnTo>
                <a:lnTo>
                  <a:pt x="282" y="135"/>
                </a:lnTo>
                <a:lnTo>
                  <a:pt x="282" y="134"/>
                </a:lnTo>
                <a:lnTo>
                  <a:pt x="283" y="133"/>
                </a:lnTo>
                <a:lnTo>
                  <a:pt x="284" y="134"/>
                </a:lnTo>
                <a:lnTo>
                  <a:pt x="284" y="135"/>
                </a:lnTo>
                <a:lnTo>
                  <a:pt x="285" y="135"/>
                </a:lnTo>
                <a:lnTo>
                  <a:pt x="286" y="135"/>
                </a:lnTo>
                <a:lnTo>
                  <a:pt x="286" y="136"/>
                </a:lnTo>
                <a:lnTo>
                  <a:pt x="287" y="136"/>
                </a:lnTo>
                <a:lnTo>
                  <a:pt x="287" y="137"/>
                </a:lnTo>
                <a:lnTo>
                  <a:pt x="287" y="138"/>
                </a:lnTo>
                <a:lnTo>
                  <a:pt x="288" y="139"/>
                </a:lnTo>
                <a:lnTo>
                  <a:pt x="289" y="139"/>
                </a:lnTo>
                <a:lnTo>
                  <a:pt x="289" y="140"/>
                </a:lnTo>
                <a:lnTo>
                  <a:pt x="289" y="141"/>
                </a:lnTo>
                <a:lnTo>
                  <a:pt x="289" y="142"/>
                </a:lnTo>
                <a:lnTo>
                  <a:pt x="289" y="143"/>
                </a:lnTo>
                <a:lnTo>
                  <a:pt x="289" y="144"/>
                </a:lnTo>
                <a:lnTo>
                  <a:pt x="288" y="144"/>
                </a:lnTo>
                <a:lnTo>
                  <a:pt x="287" y="144"/>
                </a:lnTo>
                <a:lnTo>
                  <a:pt x="287" y="145"/>
                </a:lnTo>
                <a:lnTo>
                  <a:pt x="286" y="145"/>
                </a:lnTo>
                <a:lnTo>
                  <a:pt x="285" y="145"/>
                </a:lnTo>
                <a:lnTo>
                  <a:pt x="285" y="146"/>
                </a:lnTo>
                <a:lnTo>
                  <a:pt x="284" y="146"/>
                </a:lnTo>
                <a:lnTo>
                  <a:pt x="283" y="145"/>
                </a:lnTo>
                <a:lnTo>
                  <a:pt x="282" y="145"/>
                </a:lnTo>
                <a:lnTo>
                  <a:pt x="282" y="146"/>
                </a:lnTo>
                <a:lnTo>
                  <a:pt x="282" y="147"/>
                </a:lnTo>
                <a:lnTo>
                  <a:pt x="282" y="148"/>
                </a:lnTo>
                <a:lnTo>
                  <a:pt x="282" y="149"/>
                </a:lnTo>
                <a:lnTo>
                  <a:pt x="283" y="149"/>
                </a:lnTo>
                <a:lnTo>
                  <a:pt x="283" y="150"/>
                </a:lnTo>
                <a:lnTo>
                  <a:pt x="284" y="150"/>
                </a:lnTo>
                <a:lnTo>
                  <a:pt x="284" y="151"/>
                </a:lnTo>
                <a:lnTo>
                  <a:pt x="285" y="151"/>
                </a:lnTo>
                <a:lnTo>
                  <a:pt x="285" y="152"/>
                </a:lnTo>
                <a:lnTo>
                  <a:pt x="286" y="152"/>
                </a:lnTo>
                <a:lnTo>
                  <a:pt x="287" y="152"/>
                </a:lnTo>
                <a:lnTo>
                  <a:pt x="288" y="152"/>
                </a:lnTo>
                <a:lnTo>
                  <a:pt x="289" y="152"/>
                </a:lnTo>
                <a:lnTo>
                  <a:pt x="289" y="153"/>
                </a:lnTo>
                <a:lnTo>
                  <a:pt x="290" y="153"/>
                </a:lnTo>
                <a:lnTo>
                  <a:pt x="290" y="154"/>
                </a:lnTo>
                <a:lnTo>
                  <a:pt x="291" y="154"/>
                </a:lnTo>
                <a:lnTo>
                  <a:pt x="292" y="154"/>
                </a:lnTo>
                <a:lnTo>
                  <a:pt x="293" y="154"/>
                </a:lnTo>
                <a:lnTo>
                  <a:pt x="293" y="155"/>
                </a:lnTo>
                <a:lnTo>
                  <a:pt x="293" y="156"/>
                </a:lnTo>
                <a:lnTo>
                  <a:pt x="294" y="156"/>
                </a:lnTo>
                <a:lnTo>
                  <a:pt x="294" y="157"/>
                </a:lnTo>
                <a:lnTo>
                  <a:pt x="294" y="158"/>
                </a:lnTo>
                <a:lnTo>
                  <a:pt x="294" y="159"/>
                </a:lnTo>
                <a:lnTo>
                  <a:pt x="295" y="159"/>
                </a:lnTo>
                <a:lnTo>
                  <a:pt x="295" y="160"/>
                </a:lnTo>
                <a:lnTo>
                  <a:pt x="295" y="161"/>
                </a:lnTo>
                <a:lnTo>
                  <a:pt x="296" y="161"/>
                </a:lnTo>
                <a:lnTo>
                  <a:pt x="297" y="161"/>
                </a:lnTo>
                <a:lnTo>
                  <a:pt x="297" y="162"/>
                </a:lnTo>
                <a:lnTo>
                  <a:pt x="298" y="162"/>
                </a:lnTo>
                <a:lnTo>
                  <a:pt x="299" y="163"/>
                </a:lnTo>
                <a:lnTo>
                  <a:pt x="299" y="164"/>
                </a:lnTo>
                <a:lnTo>
                  <a:pt x="299" y="165"/>
                </a:lnTo>
                <a:lnTo>
                  <a:pt x="300" y="165"/>
                </a:lnTo>
                <a:lnTo>
                  <a:pt x="300" y="166"/>
                </a:lnTo>
                <a:lnTo>
                  <a:pt x="300" y="167"/>
                </a:lnTo>
                <a:lnTo>
                  <a:pt x="299" y="167"/>
                </a:lnTo>
                <a:lnTo>
                  <a:pt x="298" y="167"/>
                </a:lnTo>
                <a:lnTo>
                  <a:pt x="298" y="168"/>
                </a:lnTo>
                <a:lnTo>
                  <a:pt x="298" y="167"/>
                </a:lnTo>
                <a:lnTo>
                  <a:pt x="298" y="168"/>
                </a:lnTo>
                <a:lnTo>
                  <a:pt x="297" y="168"/>
                </a:lnTo>
                <a:lnTo>
                  <a:pt x="296" y="168"/>
                </a:lnTo>
                <a:lnTo>
                  <a:pt x="296" y="169"/>
                </a:lnTo>
                <a:lnTo>
                  <a:pt x="296" y="170"/>
                </a:lnTo>
                <a:lnTo>
                  <a:pt x="297" y="170"/>
                </a:lnTo>
                <a:lnTo>
                  <a:pt x="297" y="171"/>
                </a:lnTo>
                <a:lnTo>
                  <a:pt x="298" y="171"/>
                </a:lnTo>
                <a:lnTo>
                  <a:pt x="299" y="171"/>
                </a:lnTo>
                <a:lnTo>
                  <a:pt x="299" y="172"/>
                </a:lnTo>
                <a:lnTo>
                  <a:pt x="300" y="172"/>
                </a:lnTo>
                <a:lnTo>
                  <a:pt x="300" y="173"/>
                </a:lnTo>
                <a:lnTo>
                  <a:pt x="300" y="174"/>
                </a:lnTo>
                <a:lnTo>
                  <a:pt x="300" y="175"/>
                </a:lnTo>
                <a:lnTo>
                  <a:pt x="301" y="175"/>
                </a:lnTo>
                <a:lnTo>
                  <a:pt x="301" y="176"/>
                </a:lnTo>
                <a:lnTo>
                  <a:pt x="301" y="177"/>
                </a:lnTo>
                <a:lnTo>
                  <a:pt x="301" y="178"/>
                </a:lnTo>
                <a:lnTo>
                  <a:pt x="301" y="179"/>
                </a:lnTo>
                <a:lnTo>
                  <a:pt x="301" y="180"/>
                </a:lnTo>
                <a:lnTo>
                  <a:pt x="302" y="180"/>
                </a:lnTo>
                <a:lnTo>
                  <a:pt x="302" y="181"/>
                </a:lnTo>
                <a:lnTo>
                  <a:pt x="302" y="182"/>
                </a:lnTo>
                <a:lnTo>
                  <a:pt x="302" y="183"/>
                </a:lnTo>
                <a:lnTo>
                  <a:pt x="303" y="183"/>
                </a:lnTo>
                <a:lnTo>
                  <a:pt x="303" y="184"/>
                </a:lnTo>
                <a:lnTo>
                  <a:pt x="304" y="184"/>
                </a:lnTo>
                <a:lnTo>
                  <a:pt x="304" y="185"/>
                </a:lnTo>
                <a:lnTo>
                  <a:pt x="304" y="186"/>
                </a:lnTo>
                <a:lnTo>
                  <a:pt x="303" y="186"/>
                </a:lnTo>
                <a:lnTo>
                  <a:pt x="302" y="186"/>
                </a:lnTo>
                <a:lnTo>
                  <a:pt x="302" y="187"/>
                </a:lnTo>
                <a:lnTo>
                  <a:pt x="302" y="188"/>
                </a:lnTo>
                <a:lnTo>
                  <a:pt x="303" y="188"/>
                </a:lnTo>
                <a:lnTo>
                  <a:pt x="303" y="189"/>
                </a:lnTo>
                <a:lnTo>
                  <a:pt x="302" y="189"/>
                </a:lnTo>
                <a:lnTo>
                  <a:pt x="302" y="190"/>
                </a:lnTo>
                <a:lnTo>
                  <a:pt x="302" y="191"/>
                </a:lnTo>
                <a:lnTo>
                  <a:pt x="303" y="191"/>
                </a:lnTo>
                <a:lnTo>
                  <a:pt x="303" y="192"/>
                </a:lnTo>
                <a:lnTo>
                  <a:pt x="304" y="192"/>
                </a:lnTo>
                <a:lnTo>
                  <a:pt x="303" y="192"/>
                </a:lnTo>
                <a:lnTo>
                  <a:pt x="303" y="193"/>
                </a:lnTo>
                <a:lnTo>
                  <a:pt x="302" y="193"/>
                </a:lnTo>
                <a:lnTo>
                  <a:pt x="302" y="194"/>
                </a:lnTo>
                <a:lnTo>
                  <a:pt x="302" y="195"/>
                </a:lnTo>
                <a:lnTo>
                  <a:pt x="302" y="196"/>
                </a:lnTo>
                <a:lnTo>
                  <a:pt x="302" y="197"/>
                </a:lnTo>
                <a:lnTo>
                  <a:pt x="303" y="197"/>
                </a:lnTo>
                <a:lnTo>
                  <a:pt x="303" y="198"/>
                </a:lnTo>
                <a:lnTo>
                  <a:pt x="303" y="199"/>
                </a:lnTo>
                <a:lnTo>
                  <a:pt x="304" y="199"/>
                </a:lnTo>
                <a:lnTo>
                  <a:pt x="305" y="199"/>
                </a:lnTo>
                <a:lnTo>
                  <a:pt x="304" y="199"/>
                </a:lnTo>
                <a:lnTo>
                  <a:pt x="304" y="200"/>
                </a:lnTo>
                <a:lnTo>
                  <a:pt x="305" y="200"/>
                </a:lnTo>
                <a:lnTo>
                  <a:pt x="305" y="201"/>
                </a:lnTo>
                <a:lnTo>
                  <a:pt x="305" y="202"/>
                </a:lnTo>
                <a:lnTo>
                  <a:pt x="305" y="203"/>
                </a:lnTo>
                <a:lnTo>
                  <a:pt x="306" y="203"/>
                </a:lnTo>
                <a:lnTo>
                  <a:pt x="306" y="204"/>
                </a:lnTo>
                <a:lnTo>
                  <a:pt x="307" y="204"/>
                </a:lnTo>
                <a:lnTo>
                  <a:pt x="307" y="205"/>
                </a:lnTo>
                <a:lnTo>
                  <a:pt x="307" y="206"/>
                </a:lnTo>
                <a:lnTo>
                  <a:pt x="307" y="207"/>
                </a:lnTo>
                <a:lnTo>
                  <a:pt x="306" y="207"/>
                </a:lnTo>
                <a:lnTo>
                  <a:pt x="305" y="207"/>
                </a:lnTo>
                <a:lnTo>
                  <a:pt x="305" y="208"/>
                </a:lnTo>
                <a:lnTo>
                  <a:pt x="306" y="208"/>
                </a:lnTo>
                <a:lnTo>
                  <a:pt x="306" y="209"/>
                </a:lnTo>
                <a:lnTo>
                  <a:pt x="306" y="210"/>
                </a:lnTo>
                <a:lnTo>
                  <a:pt x="307" y="210"/>
                </a:lnTo>
                <a:lnTo>
                  <a:pt x="307" y="211"/>
                </a:lnTo>
                <a:lnTo>
                  <a:pt x="308" y="211"/>
                </a:lnTo>
                <a:lnTo>
                  <a:pt x="308" y="212"/>
                </a:lnTo>
                <a:lnTo>
                  <a:pt x="309" y="212"/>
                </a:lnTo>
                <a:lnTo>
                  <a:pt x="309" y="213"/>
                </a:lnTo>
                <a:lnTo>
                  <a:pt x="310" y="213"/>
                </a:lnTo>
                <a:lnTo>
                  <a:pt x="311" y="213"/>
                </a:lnTo>
                <a:lnTo>
                  <a:pt x="311" y="214"/>
                </a:lnTo>
                <a:lnTo>
                  <a:pt x="312" y="214"/>
                </a:lnTo>
                <a:lnTo>
                  <a:pt x="312" y="215"/>
                </a:lnTo>
                <a:lnTo>
                  <a:pt x="312" y="216"/>
                </a:lnTo>
                <a:lnTo>
                  <a:pt x="313" y="216"/>
                </a:lnTo>
                <a:lnTo>
                  <a:pt x="314" y="216"/>
                </a:lnTo>
                <a:lnTo>
                  <a:pt x="314" y="217"/>
                </a:lnTo>
                <a:lnTo>
                  <a:pt x="314" y="218"/>
                </a:lnTo>
                <a:lnTo>
                  <a:pt x="314" y="219"/>
                </a:lnTo>
                <a:lnTo>
                  <a:pt x="314" y="220"/>
                </a:lnTo>
                <a:lnTo>
                  <a:pt x="313" y="220"/>
                </a:lnTo>
                <a:lnTo>
                  <a:pt x="314" y="220"/>
                </a:lnTo>
                <a:lnTo>
                  <a:pt x="314" y="221"/>
                </a:lnTo>
                <a:lnTo>
                  <a:pt x="314" y="222"/>
                </a:lnTo>
                <a:lnTo>
                  <a:pt x="313" y="222"/>
                </a:lnTo>
                <a:lnTo>
                  <a:pt x="312" y="222"/>
                </a:lnTo>
                <a:lnTo>
                  <a:pt x="311" y="222"/>
                </a:lnTo>
                <a:lnTo>
                  <a:pt x="311" y="223"/>
                </a:lnTo>
                <a:lnTo>
                  <a:pt x="310" y="223"/>
                </a:lnTo>
                <a:lnTo>
                  <a:pt x="310" y="224"/>
                </a:lnTo>
                <a:lnTo>
                  <a:pt x="310" y="225"/>
                </a:lnTo>
                <a:lnTo>
                  <a:pt x="310" y="226"/>
                </a:lnTo>
                <a:lnTo>
                  <a:pt x="310" y="227"/>
                </a:lnTo>
                <a:lnTo>
                  <a:pt x="309" y="227"/>
                </a:lnTo>
                <a:lnTo>
                  <a:pt x="308" y="227"/>
                </a:lnTo>
                <a:lnTo>
                  <a:pt x="307" y="227"/>
                </a:lnTo>
                <a:lnTo>
                  <a:pt x="307" y="228"/>
                </a:lnTo>
                <a:lnTo>
                  <a:pt x="308" y="228"/>
                </a:lnTo>
                <a:lnTo>
                  <a:pt x="308" y="229"/>
                </a:lnTo>
                <a:lnTo>
                  <a:pt x="307" y="229"/>
                </a:lnTo>
                <a:lnTo>
                  <a:pt x="307" y="230"/>
                </a:lnTo>
                <a:lnTo>
                  <a:pt x="307" y="231"/>
                </a:lnTo>
                <a:lnTo>
                  <a:pt x="306" y="231"/>
                </a:lnTo>
                <a:lnTo>
                  <a:pt x="304" y="231"/>
                </a:lnTo>
                <a:lnTo>
                  <a:pt x="303" y="231"/>
                </a:lnTo>
                <a:lnTo>
                  <a:pt x="303" y="230"/>
                </a:lnTo>
                <a:lnTo>
                  <a:pt x="302" y="230"/>
                </a:lnTo>
                <a:lnTo>
                  <a:pt x="302" y="229"/>
                </a:lnTo>
                <a:lnTo>
                  <a:pt x="302" y="228"/>
                </a:lnTo>
                <a:lnTo>
                  <a:pt x="301" y="228"/>
                </a:lnTo>
                <a:lnTo>
                  <a:pt x="301" y="227"/>
                </a:lnTo>
                <a:lnTo>
                  <a:pt x="300" y="226"/>
                </a:lnTo>
                <a:lnTo>
                  <a:pt x="299" y="225"/>
                </a:lnTo>
                <a:lnTo>
                  <a:pt x="298" y="225"/>
                </a:lnTo>
                <a:lnTo>
                  <a:pt x="298" y="224"/>
                </a:lnTo>
                <a:lnTo>
                  <a:pt x="297" y="223"/>
                </a:lnTo>
                <a:lnTo>
                  <a:pt x="297" y="222"/>
                </a:lnTo>
                <a:lnTo>
                  <a:pt x="296" y="222"/>
                </a:lnTo>
                <a:lnTo>
                  <a:pt x="295" y="221"/>
                </a:lnTo>
                <a:lnTo>
                  <a:pt x="295" y="220"/>
                </a:lnTo>
                <a:lnTo>
                  <a:pt x="294" y="220"/>
                </a:lnTo>
                <a:lnTo>
                  <a:pt x="294" y="219"/>
                </a:lnTo>
                <a:lnTo>
                  <a:pt x="293" y="219"/>
                </a:lnTo>
                <a:lnTo>
                  <a:pt x="293" y="218"/>
                </a:lnTo>
                <a:lnTo>
                  <a:pt x="292" y="218"/>
                </a:lnTo>
                <a:lnTo>
                  <a:pt x="291" y="218"/>
                </a:lnTo>
                <a:lnTo>
                  <a:pt x="290" y="218"/>
                </a:lnTo>
                <a:lnTo>
                  <a:pt x="289" y="218"/>
                </a:lnTo>
                <a:lnTo>
                  <a:pt x="288" y="218"/>
                </a:lnTo>
                <a:lnTo>
                  <a:pt x="287" y="218"/>
                </a:lnTo>
                <a:lnTo>
                  <a:pt x="287" y="219"/>
                </a:lnTo>
                <a:lnTo>
                  <a:pt x="287" y="220"/>
                </a:lnTo>
                <a:lnTo>
                  <a:pt x="287" y="221"/>
                </a:lnTo>
                <a:lnTo>
                  <a:pt x="286" y="222"/>
                </a:lnTo>
                <a:lnTo>
                  <a:pt x="286" y="221"/>
                </a:lnTo>
                <a:lnTo>
                  <a:pt x="286" y="220"/>
                </a:lnTo>
                <a:lnTo>
                  <a:pt x="286" y="219"/>
                </a:lnTo>
                <a:lnTo>
                  <a:pt x="285" y="218"/>
                </a:lnTo>
                <a:lnTo>
                  <a:pt x="284" y="218"/>
                </a:lnTo>
                <a:lnTo>
                  <a:pt x="284" y="217"/>
                </a:lnTo>
                <a:lnTo>
                  <a:pt x="283" y="217"/>
                </a:lnTo>
                <a:lnTo>
                  <a:pt x="283" y="216"/>
                </a:lnTo>
                <a:lnTo>
                  <a:pt x="283" y="217"/>
                </a:lnTo>
                <a:lnTo>
                  <a:pt x="282" y="217"/>
                </a:lnTo>
                <a:lnTo>
                  <a:pt x="281" y="217"/>
                </a:lnTo>
                <a:lnTo>
                  <a:pt x="281" y="216"/>
                </a:lnTo>
                <a:lnTo>
                  <a:pt x="280" y="216"/>
                </a:lnTo>
                <a:lnTo>
                  <a:pt x="279" y="216"/>
                </a:lnTo>
                <a:lnTo>
                  <a:pt x="278" y="216"/>
                </a:lnTo>
                <a:lnTo>
                  <a:pt x="278" y="215"/>
                </a:lnTo>
                <a:lnTo>
                  <a:pt x="279" y="215"/>
                </a:lnTo>
                <a:lnTo>
                  <a:pt x="279" y="214"/>
                </a:lnTo>
                <a:lnTo>
                  <a:pt x="279" y="213"/>
                </a:lnTo>
                <a:lnTo>
                  <a:pt x="279" y="212"/>
                </a:lnTo>
                <a:lnTo>
                  <a:pt x="279" y="211"/>
                </a:lnTo>
                <a:lnTo>
                  <a:pt x="279" y="210"/>
                </a:lnTo>
                <a:lnTo>
                  <a:pt x="279" y="209"/>
                </a:lnTo>
                <a:lnTo>
                  <a:pt x="278" y="208"/>
                </a:lnTo>
                <a:lnTo>
                  <a:pt x="278" y="209"/>
                </a:lnTo>
                <a:lnTo>
                  <a:pt x="277" y="208"/>
                </a:lnTo>
                <a:lnTo>
                  <a:pt x="276" y="208"/>
                </a:lnTo>
                <a:lnTo>
                  <a:pt x="275" y="208"/>
                </a:lnTo>
                <a:lnTo>
                  <a:pt x="274" y="208"/>
                </a:lnTo>
                <a:lnTo>
                  <a:pt x="274" y="209"/>
                </a:lnTo>
                <a:lnTo>
                  <a:pt x="273" y="210"/>
                </a:lnTo>
                <a:lnTo>
                  <a:pt x="272" y="210"/>
                </a:lnTo>
                <a:lnTo>
                  <a:pt x="272" y="211"/>
                </a:lnTo>
                <a:lnTo>
                  <a:pt x="271" y="211"/>
                </a:lnTo>
                <a:lnTo>
                  <a:pt x="270" y="212"/>
                </a:lnTo>
                <a:lnTo>
                  <a:pt x="271" y="212"/>
                </a:lnTo>
                <a:lnTo>
                  <a:pt x="272" y="212"/>
                </a:lnTo>
                <a:lnTo>
                  <a:pt x="271" y="212"/>
                </a:lnTo>
                <a:lnTo>
                  <a:pt x="270" y="212"/>
                </a:lnTo>
                <a:lnTo>
                  <a:pt x="269" y="212"/>
                </a:lnTo>
                <a:lnTo>
                  <a:pt x="268" y="212"/>
                </a:lnTo>
                <a:lnTo>
                  <a:pt x="267" y="212"/>
                </a:lnTo>
                <a:lnTo>
                  <a:pt x="267" y="211"/>
                </a:lnTo>
                <a:lnTo>
                  <a:pt x="266" y="211"/>
                </a:lnTo>
                <a:lnTo>
                  <a:pt x="266" y="210"/>
                </a:lnTo>
                <a:lnTo>
                  <a:pt x="265" y="210"/>
                </a:lnTo>
                <a:lnTo>
                  <a:pt x="265" y="209"/>
                </a:lnTo>
                <a:lnTo>
                  <a:pt x="265" y="208"/>
                </a:lnTo>
                <a:lnTo>
                  <a:pt x="264" y="208"/>
                </a:lnTo>
                <a:lnTo>
                  <a:pt x="264" y="207"/>
                </a:lnTo>
                <a:lnTo>
                  <a:pt x="263" y="207"/>
                </a:lnTo>
                <a:lnTo>
                  <a:pt x="262" y="207"/>
                </a:lnTo>
                <a:lnTo>
                  <a:pt x="261" y="207"/>
                </a:lnTo>
                <a:lnTo>
                  <a:pt x="260" y="207"/>
                </a:lnTo>
                <a:lnTo>
                  <a:pt x="259" y="207"/>
                </a:lnTo>
                <a:lnTo>
                  <a:pt x="258" y="207"/>
                </a:lnTo>
                <a:lnTo>
                  <a:pt x="258" y="206"/>
                </a:lnTo>
                <a:lnTo>
                  <a:pt x="258" y="205"/>
                </a:lnTo>
                <a:lnTo>
                  <a:pt x="258" y="204"/>
                </a:lnTo>
                <a:lnTo>
                  <a:pt x="257" y="204"/>
                </a:lnTo>
                <a:lnTo>
                  <a:pt x="256" y="204"/>
                </a:lnTo>
                <a:lnTo>
                  <a:pt x="256" y="205"/>
                </a:lnTo>
                <a:lnTo>
                  <a:pt x="255" y="205"/>
                </a:lnTo>
                <a:lnTo>
                  <a:pt x="254" y="205"/>
                </a:lnTo>
                <a:lnTo>
                  <a:pt x="254" y="206"/>
                </a:lnTo>
                <a:lnTo>
                  <a:pt x="253" y="206"/>
                </a:lnTo>
                <a:lnTo>
                  <a:pt x="253" y="205"/>
                </a:lnTo>
                <a:lnTo>
                  <a:pt x="253" y="206"/>
                </a:lnTo>
                <a:lnTo>
                  <a:pt x="252" y="205"/>
                </a:lnTo>
                <a:lnTo>
                  <a:pt x="252" y="206"/>
                </a:lnTo>
                <a:lnTo>
                  <a:pt x="253" y="207"/>
                </a:lnTo>
                <a:lnTo>
                  <a:pt x="253" y="208"/>
                </a:lnTo>
                <a:lnTo>
                  <a:pt x="254" y="208"/>
                </a:lnTo>
                <a:lnTo>
                  <a:pt x="253" y="208"/>
                </a:lnTo>
                <a:lnTo>
                  <a:pt x="252" y="207"/>
                </a:lnTo>
                <a:lnTo>
                  <a:pt x="251" y="207"/>
                </a:lnTo>
                <a:lnTo>
                  <a:pt x="251" y="208"/>
                </a:lnTo>
                <a:lnTo>
                  <a:pt x="251" y="209"/>
                </a:lnTo>
                <a:lnTo>
                  <a:pt x="251" y="210"/>
                </a:lnTo>
                <a:lnTo>
                  <a:pt x="250" y="210"/>
                </a:lnTo>
                <a:lnTo>
                  <a:pt x="250" y="209"/>
                </a:lnTo>
                <a:lnTo>
                  <a:pt x="249" y="209"/>
                </a:lnTo>
                <a:lnTo>
                  <a:pt x="248" y="209"/>
                </a:lnTo>
                <a:lnTo>
                  <a:pt x="248" y="208"/>
                </a:lnTo>
                <a:lnTo>
                  <a:pt x="248" y="207"/>
                </a:lnTo>
                <a:lnTo>
                  <a:pt x="247" y="207"/>
                </a:lnTo>
                <a:lnTo>
                  <a:pt x="247" y="206"/>
                </a:lnTo>
                <a:lnTo>
                  <a:pt x="247" y="205"/>
                </a:lnTo>
                <a:lnTo>
                  <a:pt x="246" y="205"/>
                </a:lnTo>
                <a:lnTo>
                  <a:pt x="246" y="204"/>
                </a:lnTo>
                <a:lnTo>
                  <a:pt x="245" y="204"/>
                </a:lnTo>
                <a:lnTo>
                  <a:pt x="245" y="203"/>
                </a:lnTo>
                <a:lnTo>
                  <a:pt x="244" y="203"/>
                </a:lnTo>
                <a:lnTo>
                  <a:pt x="244" y="202"/>
                </a:lnTo>
                <a:lnTo>
                  <a:pt x="243" y="202"/>
                </a:lnTo>
                <a:lnTo>
                  <a:pt x="243" y="201"/>
                </a:lnTo>
                <a:lnTo>
                  <a:pt x="243" y="200"/>
                </a:lnTo>
                <a:lnTo>
                  <a:pt x="242" y="200"/>
                </a:lnTo>
                <a:lnTo>
                  <a:pt x="242" y="199"/>
                </a:lnTo>
                <a:lnTo>
                  <a:pt x="241" y="199"/>
                </a:lnTo>
                <a:lnTo>
                  <a:pt x="240" y="199"/>
                </a:lnTo>
                <a:lnTo>
                  <a:pt x="239" y="199"/>
                </a:lnTo>
                <a:lnTo>
                  <a:pt x="239" y="198"/>
                </a:lnTo>
                <a:lnTo>
                  <a:pt x="238" y="198"/>
                </a:lnTo>
                <a:lnTo>
                  <a:pt x="238" y="197"/>
                </a:lnTo>
                <a:lnTo>
                  <a:pt x="237" y="198"/>
                </a:lnTo>
                <a:lnTo>
                  <a:pt x="238" y="198"/>
                </a:lnTo>
                <a:lnTo>
                  <a:pt x="237" y="198"/>
                </a:lnTo>
                <a:lnTo>
                  <a:pt x="238" y="197"/>
                </a:lnTo>
                <a:lnTo>
                  <a:pt x="237" y="197"/>
                </a:lnTo>
                <a:lnTo>
                  <a:pt x="237" y="196"/>
                </a:lnTo>
                <a:lnTo>
                  <a:pt x="236" y="196"/>
                </a:lnTo>
                <a:lnTo>
                  <a:pt x="236" y="195"/>
                </a:lnTo>
                <a:lnTo>
                  <a:pt x="235" y="195"/>
                </a:lnTo>
                <a:lnTo>
                  <a:pt x="234" y="195"/>
                </a:lnTo>
                <a:lnTo>
                  <a:pt x="234" y="194"/>
                </a:lnTo>
                <a:lnTo>
                  <a:pt x="233" y="194"/>
                </a:lnTo>
                <a:lnTo>
                  <a:pt x="232" y="194"/>
                </a:lnTo>
                <a:lnTo>
                  <a:pt x="231" y="194"/>
                </a:lnTo>
                <a:lnTo>
                  <a:pt x="230" y="194"/>
                </a:lnTo>
                <a:lnTo>
                  <a:pt x="229" y="194"/>
                </a:lnTo>
                <a:lnTo>
                  <a:pt x="228" y="195"/>
                </a:lnTo>
                <a:lnTo>
                  <a:pt x="228" y="196"/>
                </a:lnTo>
                <a:lnTo>
                  <a:pt x="227" y="196"/>
                </a:lnTo>
                <a:lnTo>
                  <a:pt x="227" y="195"/>
                </a:lnTo>
                <a:lnTo>
                  <a:pt x="226" y="194"/>
                </a:lnTo>
                <a:lnTo>
                  <a:pt x="226" y="193"/>
                </a:lnTo>
                <a:lnTo>
                  <a:pt x="225" y="193"/>
                </a:lnTo>
                <a:lnTo>
                  <a:pt x="224" y="193"/>
                </a:lnTo>
                <a:lnTo>
                  <a:pt x="223" y="193"/>
                </a:lnTo>
                <a:lnTo>
                  <a:pt x="222" y="193"/>
                </a:lnTo>
                <a:lnTo>
                  <a:pt x="221" y="193"/>
                </a:lnTo>
                <a:lnTo>
                  <a:pt x="221" y="192"/>
                </a:lnTo>
                <a:lnTo>
                  <a:pt x="220" y="192"/>
                </a:lnTo>
                <a:lnTo>
                  <a:pt x="219" y="192"/>
                </a:lnTo>
                <a:lnTo>
                  <a:pt x="218" y="192"/>
                </a:lnTo>
                <a:lnTo>
                  <a:pt x="218" y="191"/>
                </a:lnTo>
                <a:lnTo>
                  <a:pt x="217" y="191"/>
                </a:lnTo>
                <a:lnTo>
                  <a:pt x="216" y="191"/>
                </a:lnTo>
                <a:lnTo>
                  <a:pt x="215" y="191"/>
                </a:lnTo>
                <a:lnTo>
                  <a:pt x="214" y="191"/>
                </a:lnTo>
                <a:lnTo>
                  <a:pt x="213" y="191"/>
                </a:lnTo>
                <a:lnTo>
                  <a:pt x="212" y="191"/>
                </a:lnTo>
                <a:lnTo>
                  <a:pt x="212" y="192"/>
                </a:lnTo>
                <a:lnTo>
                  <a:pt x="211" y="192"/>
                </a:lnTo>
                <a:lnTo>
                  <a:pt x="210" y="192"/>
                </a:lnTo>
                <a:lnTo>
                  <a:pt x="210" y="193"/>
                </a:lnTo>
                <a:lnTo>
                  <a:pt x="209" y="192"/>
                </a:lnTo>
                <a:lnTo>
                  <a:pt x="208" y="192"/>
                </a:lnTo>
                <a:lnTo>
                  <a:pt x="208" y="193"/>
                </a:lnTo>
                <a:lnTo>
                  <a:pt x="207" y="193"/>
                </a:lnTo>
                <a:lnTo>
                  <a:pt x="206" y="193"/>
                </a:lnTo>
                <a:lnTo>
                  <a:pt x="205" y="193"/>
                </a:lnTo>
                <a:lnTo>
                  <a:pt x="204" y="193"/>
                </a:lnTo>
                <a:lnTo>
                  <a:pt x="203" y="193"/>
                </a:lnTo>
                <a:lnTo>
                  <a:pt x="203" y="194"/>
                </a:lnTo>
                <a:lnTo>
                  <a:pt x="202" y="195"/>
                </a:lnTo>
                <a:lnTo>
                  <a:pt x="202" y="196"/>
                </a:lnTo>
                <a:lnTo>
                  <a:pt x="202" y="197"/>
                </a:lnTo>
                <a:lnTo>
                  <a:pt x="201" y="197"/>
                </a:lnTo>
                <a:lnTo>
                  <a:pt x="201" y="198"/>
                </a:lnTo>
                <a:lnTo>
                  <a:pt x="201" y="199"/>
                </a:lnTo>
                <a:lnTo>
                  <a:pt x="201" y="200"/>
                </a:lnTo>
                <a:lnTo>
                  <a:pt x="201" y="201"/>
                </a:lnTo>
                <a:lnTo>
                  <a:pt x="201" y="202"/>
                </a:lnTo>
                <a:lnTo>
                  <a:pt x="200" y="202"/>
                </a:lnTo>
                <a:lnTo>
                  <a:pt x="200" y="203"/>
                </a:lnTo>
                <a:lnTo>
                  <a:pt x="201" y="202"/>
                </a:lnTo>
                <a:lnTo>
                  <a:pt x="201" y="203"/>
                </a:lnTo>
                <a:lnTo>
                  <a:pt x="201" y="204"/>
                </a:lnTo>
                <a:lnTo>
                  <a:pt x="202" y="204"/>
                </a:lnTo>
                <a:lnTo>
                  <a:pt x="202" y="203"/>
                </a:lnTo>
                <a:lnTo>
                  <a:pt x="203" y="203"/>
                </a:lnTo>
                <a:lnTo>
                  <a:pt x="203" y="202"/>
                </a:lnTo>
                <a:lnTo>
                  <a:pt x="204" y="202"/>
                </a:lnTo>
                <a:lnTo>
                  <a:pt x="204" y="203"/>
                </a:lnTo>
                <a:lnTo>
                  <a:pt x="205" y="203"/>
                </a:lnTo>
                <a:lnTo>
                  <a:pt x="206" y="202"/>
                </a:lnTo>
                <a:lnTo>
                  <a:pt x="206" y="203"/>
                </a:lnTo>
                <a:lnTo>
                  <a:pt x="205" y="203"/>
                </a:lnTo>
                <a:lnTo>
                  <a:pt x="205" y="204"/>
                </a:lnTo>
                <a:lnTo>
                  <a:pt x="204" y="204"/>
                </a:lnTo>
                <a:lnTo>
                  <a:pt x="204" y="205"/>
                </a:lnTo>
                <a:lnTo>
                  <a:pt x="203" y="205"/>
                </a:lnTo>
                <a:lnTo>
                  <a:pt x="203" y="206"/>
                </a:lnTo>
                <a:lnTo>
                  <a:pt x="202" y="206"/>
                </a:lnTo>
                <a:lnTo>
                  <a:pt x="201" y="206"/>
                </a:lnTo>
                <a:lnTo>
                  <a:pt x="200" y="206"/>
                </a:lnTo>
                <a:lnTo>
                  <a:pt x="199" y="206"/>
                </a:lnTo>
                <a:lnTo>
                  <a:pt x="198" y="206"/>
                </a:lnTo>
                <a:lnTo>
                  <a:pt x="197" y="206"/>
                </a:lnTo>
                <a:lnTo>
                  <a:pt x="196" y="206"/>
                </a:lnTo>
                <a:lnTo>
                  <a:pt x="195" y="206"/>
                </a:lnTo>
                <a:lnTo>
                  <a:pt x="195" y="207"/>
                </a:lnTo>
                <a:lnTo>
                  <a:pt x="194" y="207"/>
                </a:lnTo>
                <a:lnTo>
                  <a:pt x="193" y="207"/>
                </a:lnTo>
                <a:lnTo>
                  <a:pt x="192" y="208"/>
                </a:lnTo>
                <a:lnTo>
                  <a:pt x="191" y="208"/>
                </a:lnTo>
                <a:lnTo>
                  <a:pt x="190" y="209"/>
                </a:lnTo>
                <a:lnTo>
                  <a:pt x="189" y="209"/>
                </a:lnTo>
                <a:lnTo>
                  <a:pt x="189" y="210"/>
                </a:lnTo>
                <a:lnTo>
                  <a:pt x="188" y="210"/>
                </a:lnTo>
                <a:lnTo>
                  <a:pt x="187" y="211"/>
                </a:lnTo>
                <a:lnTo>
                  <a:pt x="186" y="211"/>
                </a:lnTo>
                <a:lnTo>
                  <a:pt x="186" y="212"/>
                </a:lnTo>
                <a:lnTo>
                  <a:pt x="185" y="212"/>
                </a:lnTo>
                <a:lnTo>
                  <a:pt x="184" y="212"/>
                </a:lnTo>
                <a:lnTo>
                  <a:pt x="183" y="212"/>
                </a:lnTo>
                <a:lnTo>
                  <a:pt x="183" y="213"/>
                </a:lnTo>
                <a:lnTo>
                  <a:pt x="183" y="212"/>
                </a:lnTo>
                <a:lnTo>
                  <a:pt x="183" y="213"/>
                </a:lnTo>
                <a:lnTo>
                  <a:pt x="182" y="214"/>
                </a:lnTo>
                <a:lnTo>
                  <a:pt x="181" y="214"/>
                </a:lnTo>
                <a:lnTo>
                  <a:pt x="181" y="215"/>
                </a:lnTo>
                <a:lnTo>
                  <a:pt x="181" y="216"/>
                </a:lnTo>
                <a:lnTo>
                  <a:pt x="181" y="217"/>
                </a:lnTo>
                <a:lnTo>
                  <a:pt x="180" y="218"/>
                </a:lnTo>
                <a:lnTo>
                  <a:pt x="179" y="218"/>
                </a:lnTo>
                <a:lnTo>
                  <a:pt x="178" y="219"/>
                </a:lnTo>
                <a:lnTo>
                  <a:pt x="177" y="219"/>
                </a:lnTo>
                <a:lnTo>
                  <a:pt x="177" y="220"/>
                </a:lnTo>
                <a:lnTo>
                  <a:pt x="176" y="220"/>
                </a:lnTo>
                <a:lnTo>
                  <a:pt x="176" y="221"/>
                </a:lnTo>
                <a:lnTo>
                  <a:pt x="175" y="221"/>
                </a:lnTo>
                <a:lnTo>
                  <a:pt x="175" y="222"/>
                </a:lnTo>
                <a:lnTo>
                  <a:pt x="174" y="222"/>
                </a:lnTo>
                <a:lnTo>
                  <a:pt x="172" y="223"/>
                </a:lnTo>
                <a:lnTo>
                  <a:pt x="171" y="223"/>
                </a:lnTo>
                <a:lnTo>
                  <a:pt x="171" y="221"/>
                </a:lnTo>
                <a:lnTo>
                  <a:pt x="170" y="221"/>
                </a:lnTo>
                <a:lnTo>
                  <a:pt x="170" y="222"/>
                </a:lnTo>
                <a:lnTo>
                  <a:pt x="169" y="223"/>
                </a:lnTo>
                <a:lnTo>
                  <a:pt x="168" y="223"/>
                </a:lnTo>
                <a:lnTo>
                  <a:pt x="167" y="224"/>
                </a:lnTo>
                <a:lnTo>
                  <a:pt x="165" y="225"/>
                </a:lnTo>
                <a:lnTo>
                  <a:pt x="164" y="225"/>
                </a:lnTo>
                <a:lnTo>
                  <a:pt x="163" y="225"/>
                </a:lnTo>
                <a:lnTo>
                  <a:pt x="162" y="225"/>
                </a:lnTo>
                <a:lnTo>
                  <a:pt x="161" y="225"/>
                </a:lnTo>
                <a:lnTo>
                  <a:pt x="160" y="225"/>
                </a:lnTo>
                <a:lnTo>
                  <a:pt x="160" y="226"/>
                </a:lnTo>
                <a:lnTo>
                  <a:pt x="159" y="226"/>
                </a:lnTo>
                <a:lnTo>
                  <a:pt x="158" y="226"/>
                </a:lnTo>
                <a:lnTo>
                  <a:pt x="157" y="226"/>
                </a:lnTo>
                <a:lnTo>
                  <a:pt x="156" y="226"/>
                </a:lnTo>
                <a:lnTo>
                  <a:pt x="155" y="226"/>
                </a:lnTo>
                <a:lnTo>
                  <a:pt x="154" y="226"/>
                </a:lnTo>
                <a:lnTo>
                  <a:pt x="153" y="225"/>
                </a:lnTo>
                <a:lnTo>
                  <a:pt x="152" y="225"/>
                </a:lnTo>
                <a:lnTo>
                  <a:pt x="151" y="225"/>
                </a:lnTo>
                <a:lnTo>
                  <a:pt x="150" y="225"/>
                </a:lnTo>
                <a:lnTo>
                  <a:pt x="149" y="225"/>
                </a:lnTo>
                <a:lnTo>
                  <a:pt x="148" y="225"/>
                </a:lnTo>
                <a:lnTo>
                  <a:pt x="146" y="225"/>
                </a:lnTo>
                <a:lnTo>
                  <a:pt x="146" y="224"/>
                </a:lnTo>
                <a:lnTo>
                  <a:pt x="145" y="224"/>
                </a:lnTo>
                <a:lnTo>
                  <a:pt x="144" y="224"/>
                </a:lnTo>
                <a:lnTo>
                  <a:pt x="143" y="224"/>
                </a:lnTo>
                <a:lnTo>
                  <a:pt x="142" y="224"/>
                </a:lnTo>
                <a:lnTo>
                  <a:pt x="141" y="224"/>
                </a:lnTo>
                <a:lnTo>
                  <a:pt x="140" y="224"/>
                </a:lnTo>
                <a:lnTo>
                  <a:pt x="139" y="224"/>
                </a:lnTo>
                <a:lnTo>
                  <a:pt x="138" y="225"/>
                </a:lnTo>
                <a:lnTo>
                  <a:pt x="137" y="225"/>
                </a:lnTo>
                <a:lnTo>
                  <a:pt x="136" y="225"/>
                </a:lnTo>
                <a:lnTo>
                  <a:pt x="135" y="225"/>
                </a:lnTo>
                <a:lnTo>
                  <a:pt x="134" y="225"/>
                </a:lnTo>
                <a:lnTo>
                  <a:pt x="133" y="225"/>
                </a:lnTo>
                <a:lnTo>
                  <a:pt x="132" y="225"/>
                </a:lnTo>
                <a:lnTo>
                  <a:pt x="131" y="225"/>
                </a:lnTo>
                <a:lnTo>
                  <a:pt x="130" y="225"/>
                </a:lnTo>
                <a:lnTo>
                  <a:pt x="129" y="226"/>
                </a:lnTo>
                <a:lnTo>
                  <a:pt x="128" y="226"/>
                </a:lnTo>
                <a:lnTo>
                  <a:pt x="127" y="227"/>
                </a:lnTo>
                <a:lnTo>
                  <a:pt x="126" y="226"/>
                </a:lnTo>
                <a:lnTo>
                  <a:pt x="126" y="227"/>
                </a:lnTo>
                <a:lnTo>
                  <a:pt x="125" y="227"/>
                </a:lnTo>
                <a:lnTo>
                  <a:pt x="124" y="228"/>
                </a:lnTo>
                <a:lnTo>
                  <a:pt x="123" y="228"/>
                </a:lnTo>
                <a:lnTo>
                  <a:pt x="122" y="229"/>
                </a:lnTo>
                <a:lnTo>
                  <a:pt x="121" y="229"/>
                </a:lnTo>
                <a:lnTo>
                  <a:pt x="121" y="230"/>
                </a:lnTo>
                <a:lnTo>
                  <a:pt x="120" y="230"/>
                </a:lnTo>
                <a:lnTo>
                  <a:pt x="120" y="231"/>
                </a:lnTo>
                <a:lnTo>
                  <a:pt x="120" y="232"/>
                </a:lnTo>
                <a:lnTo>
                  <a:pt x="119" y="232"/>
                </a:lnTo>
                <a:lnTo>
                  <a:pt x="119" y="233"/>
                </a:lnTo>
                <a:lnTo>
                  <a:pt x="118" y="233"/>
                </a:lnTo>
                <a:lnTo>
                  <a:pt x="118" y="234"/>
                </a:lnTo>
                <a:lnTo>
                  <a:pt x="117" y="234"/>
                </a:lnTo>
                <a:lnTo>
                  <a:pt x="117" y="235"/>
                </a:lnTo>
                <a:lnTo>
                  <a:pt x="117" y="236"/>
                </a:lnTo>
                <a:lnTo>
                  <a:pt x="116" y="237"/>
                </a:lnTo>
                <a:lnTo>
                  <a:pt x="115" y="237"/>
                </a:lnTo>
                <a:lnTo>
                  <a:pt x="115" y="238"/>
                </a:lnTo>
                <a:lnTo>
                  <a:pt x="114" y="238"/>
                </a:lnTo>
                <a:lnTo>
                  <a:pt x="113" y="238"/>
                </a:lnTo>
                <a:lnTo>
                  <a:pt x="112" y="238"/>
                </a:lnTo>
                <a:lnTo>
                  <a:pt x="111" y="238"/>
                </a:lnTo>
                <a:lnTo>
                  <a:pt x="110" y="238"/>
                </a:lnTo>
                <a:lnTo>
                  <a:pt x="109" y="238"/>
                </a:lnTo>
                <a:lnTo>
                  <a:pt x="108" y="237"/>
                </a:lnTo>
                <a:lnTo>
                  <a:pt x="107" y="237"/>
                </a:lnTo>
                <a:lnTo>
                  <a:pt x="107" y="236"/>
                </a:lnTo>
                <a:lnTo>
                  <a:pt x="106" y="236"/>
                </a:lnTo>
                <a:lnTo>
                  <a:pt x="105" y="236"/>
                </a:lnTo>
                <a:lnTo>
                  <a:pt x="104" y="236"/>
                </a:lnTo>
                <a:lnTo>
                  <a:pt x="104" y="235"/>
                </a:lnTo>
                <a:lnTo>
                  <a:pt x="103" y="235"/>
                </a:lnTo>
                <a:lnTo>
                  <a:pt x="102" y="235"/>
                </a:lnTo>
                <a:lnTo>
                  <a:pt x="101" y="235"/>
                </a:lnTo>
                <a:lnTo>
                  <a:pt x="101" y="234"/>
                </a:lnTo>
                <a:lnTo>
                  <a:pt x="100" y="234"/>
                </a:lnTo>
                <a:lnTo>
                  <a:pt x="99" y="234"/>
                </a:lnTo>
                <a:lnTo>
                  <a:pt x="99" y="233"/>
                </a:lnTo>
                <a:lnTo>
                  <a:pt x="98" y="233"/>
                </a:lnTo>
                <a:lnTo>
                  <a:pt x="97" y="233"/>
                </a:lnTo>
                <a:lnTo>
                  <a:pt x="96" y="232"/>
                </a:lnTo>
                <a:lnTo>
                  <a:pt x="95" y="231"/>
                </a:lnTo>
                <a:lnTo>
                  <a:pt x="94" y="231"/>
                </a:lnTo>
                <a:lnTo>
                  <a:pt x="93" y="231"/>
                </a:lnTo>
                <a:lnTo>
                  <a:pt x="92" y="231"/>
                </a:lnTo>
                <a:lnTo>
                  <a:pt x="91" y="231"/>
                </a:lnTo>
                <a:lnTo>
                  <a:pt x="90" y="231"/>
                </a:lnTo>
                <a:lnTo>
                  <a:pt x="89" y="231"/>
                </a:lnTo>
                <a:lnTo>
                  <a:pt x="88" y="231"/>
                </a:lnTo>
                <a:lnTo>
                  <a:pt x="87" y="231"/>
                </a:lnTo>
                <a:lnTo>
                  <a:pt x="86" y="231"/>
                </a:lnTo>
                <a:lnTo>
                  <a:pt x="86" y="232"/>
                </a:lnTo>
                <a:lnTo>
                  <a:pt x="85" y="232"/>
                </a:lnTo>
                <a:lnTo>
                  <a:pt x="84" y="232"/>
                </a:lnTo>
                <a:lnTo>
                  <a:pt x="83" y="232"/>
                </a:lnTo>
                <a:lnTo>
                  <a:pt x="82" y="233"/>
                </a:lnTo>
                <a:lnTo>
                  <a:pt x="81" y="234"/>
                </a:lnTo>
                <a:lnTo>
                  <a:pt x="81" y="235"/>
                </a:lnTo>
                <a:lnTo>
                  <a:pt x="80" y="235"/>
                </a:lnTo>
                <a:lnTo>
                  <a:pt x="79" y="235"/>
                </a:lnTo>
                <a:lnTo>
                  <a:pt x="79" y="236"/>
                </a:lnTo>
                <a:lnTo>
                  <a:pt x="78" y="236"/>
                </a:lnTo>
                <a:lnTo>
                  <a:pt x="77" y="236"/>
                </a:lnTo>
                <a:lnTo>
                  <a:pt x="77" y="237"/>
                </a:lnTo>
                <a:lnTo>
                  <a:pt x="76" y="237"/>
                </a:lnTo>
                <a:lnTo>
                  <a:pt x="76" y="238"/>
                </a:lnTo>
                <a:lnTo>
                  <a:pt x="75" y="238"/>
                </a:lnTo>
                <a:lnTo>
                  <a:pt x="74" y="238"/>
                </a:lnTo>
                <a:lnTo>
                  <a:pt x="73" y="238"/>
                </a:lnTo>
                <a:lnTo>
                  <a:pt x="72" y="238"/>
                </a:lnTo>
                <a:lnTo>
                  <a:pt x="71" y="238"/>
                </a:lnTo>
                <a:lnTo>
                  <a:pt x="71" y="237"/>
                </a:lnTo>
                <a:lnTo>
                  <a:pt x="70" y="237"/>
                </a:lnTo>
                <a:lnTo>
                  <a:pt x="69" y="238"/>
                </a:lnTo>
                <a:lnTo>
                  <a:pt x="68" y="238"/>
                </a:lnTo>
                <a:lnTo>
                  <a:pt x="67" y="238"/>
                </a:lnTo>
                <a:lnTo>
                  <a:pt x="65" y="238"/>
                </a:lnTo>
                <a:lnTo>
                  <a:pt x="64" y="238"/>
                </a:lnTo>
                <a:lnTo>
                  <a:pt x="63" y="239"/>
                </a:lnTo>
                <a:lnTo>
                  <a:pt x="63" y="240"/>
                </a:lnTo>
                <a:lnTo>
                  <a:pt x="63" y="241"/>
                </a:lnTo>
                <a:lnTo>
                  <a:pt x="62" y="241"/>
                </a:lnTo>
                <a:lnTo>
                  <a:pt x="62" y="242"/>
                </a:lnTo>
                <a:lnTo>
                  <a:pt x="61" y="242"/>
                </a:lnTo>
                <a:lnTo>
                  <a:pt x="61" y="243"/>
                </a:lnTo>
                <a:lnTo>
                  <a:pt x="60" y="244"/>
                </a:lnTo>
                <a:lnTo>
                  <a:pt x="59" y="244"/>
                </a:lnTo>
                <a:lnTo>
                  <a:pt x="58" y="244"/>
                </a:lnTo>
                <a:lnTo>
                  <a:pt x="58" y="245"/>
                </a:lnTo>
                <a:lnTo>
                  <a:pt x="57" y="245"/>
                </a:lnTo>
                <a:lnTo>
                  <a:pt x="57" y="246"/>
                </a:lnTo>
                <a:lnTo>
                  <a:pt x="57" y="247"/>
                </a:lnTo>
                <a:lnTo>
                  <a:pt x="56" y="248"/>
                </a:lnTo>
                <a:lnTo>
                  <a:pt x="56" y="249"/>
                </a:lnTo>
                <a:lnTo>
                  <a:pt x="55" y="247"/>
                </a:lnTo>
                <a:lnTo>
                  <a:pt x="52" y="244"/>
                </a:lnTo>
                <a:lnTo>
                  <a:pt x="51" y="243"/>
                </a:lnTo>
                <a:lnTo>
                  <a:pt x="51" y="241"/>
                </a:lnTo>
                <a:lnTo>
                  <a:pt x="50" y="239"/>
                </a:lnTo>
                <a:lnTo>
                  <a:pt x="49" y="238"/>
                </a:lnTo>
                <a:lnTo>
                  <a:pt x="48" y="237"/>
                </a:lnTo>
                <a:lnTo>
                  <a:pt x="46" y="234"/>
                </a:lnTo>
                <a:lnTo>
                  <a:pt x="45" y="232"/>
                </a:lnTo>
                <a:lnTo>
                  <a:pt x="45" y="231"/>
                </a:lnTo>
                <a:lnTo>
                  <a:pt x="43" y="229"/>
                </a:lnTo>
                <a:lnTo>
                  <a:pt x="42" y="229"/>
                </a:lnTo>
                <a:lnTo>
                  <a:pt x="41" y="230"/>
                </a:lnTo>
                <a:lnTo>
                  <a:pt x="39" y="230"/>
                </a:lnTo>
                <a:lnTo>
                  <a:pt x="37" y="231"/>
                </a:lnTo>
                <a:lnTo>
                  <a:pt x="35" y="230"/>
                </a:lnTo>
                <a:lnTo>
                  <a:pt x="35" y="229"/>
                </a:lnTo>
                <a:lnTo>
                  <a:pt x="34" y="227"/>
                </a:lnTo>
                <a:lnTo>
                  <a:pt x="35" y="225"/>
                </a:lnTo>
                <a:lnTo>
                  <a:pt x="35" y="222"/>
                </a:lnTo>
                <a:lnTo>
                  <a:pt x="35" y="220"/>
                </a:lnTo>
                <a:lnTo>
                  <a:pt x="35" y="219"/>
                </a:lnTo>
                <a:lnTo>
                  <a:pt x="35" y="218"/>
                </a:lnTo>
                <a:lnTo>
                  <a:pt x="34" y="216"/>
                </a:lnTo>
                <a:lnTo>
                  <a:pt x="33" y="214"/>
                </a:lnTo>
                <a:lnTo>
                  <a:pt x="32" y="214"/>
                </a:lnTo>
                <a:lnTo>
                  <a:pt x="32" y="213"/>
                </a:lnTo>
                <a:lnTo>
                  <a:pt x="30" y="212"/>
                </a:lnTo>
                <a:lnTo>
                  <a:pt x="28" y="211"/>
                </a:lnTo>
                <a:lnTo>
                  <a:pt x="28" y="209"/>
                </a:lnTo>
                <a:lnTo>
                  <a:pt x="27" y="206"/>
                </a:lnTo>
                <a:lnTo>
                  <a:pt x="27" y="204"/>
                </a:lnTo>
                <a:lnTo>
                  <a:pt x="26" y="203"/>
                </a:lnTo>
                <a:lnTo>
                  <a:pt x="26" y="201"/>
                </a:lnTo>
                <a:lnTo>
                  <a:pt x="24" y="199"/>
                </a:lnTo>
                <a:lnTo>
                  <a:pt x="22" y="197"/>
                </a:lnTo>
                <a:lnTo>
                  <a:pt x="21" y="195"/>
                </a:lnTo>
                <a:lnTo>
                  <a:pt x="20" y="195"/>
                </a:lnTo>
                <a:lnTo>
                  <a:pt x="20" y="193"/>
                </a:lnTo>
                <a:lnTo>
                  <a:pt x="18" y="192"/>
                </a:lnTo>
                <a:lnTo>
                  <a:pt x="17" y="190"/>
                </a:lnTo>
                <a:lnTo>
                  <a:pt x="16" y="189"/>
                </a:lnTo>
                <a:lnTo>
                  <a:pt x="15" y="188"/>
                </a:lnTo>
                <a:lnTo>
                  <a:pt x="13" y="187"/>
                </a:lnTo>
                <a:lnTo>
                  <a:pt x="13" y="186"/>
                </a:lnTo>
                <a:lnTo>
                  <a:pt x="11" y="183"/>
                </a:lnTo>
                <a:lnTo>
                  <a:pt x="9" y="181"/>
                </a:lnTo>
                <a:lnTo>
                  <a:pt x="9" y="180"/>
                </a:lnTo>
                <a:lnTo>
                  <a:pt x="9" y="179"/>
                </a:lnTo>
                <a:lnTo>
                  <a:pt x="10" y="178"/>
                </a:lnTo>
                <a:lnTo>
                  <a:pt x="11" y="176"/>
                </a:lnTo>
                <a:lnTo>
                  <a:pt x="11" y="174"/>
                </a:lnTo>
                <a:lnTo>
                  <a:pt x="10" y="173"/>
                </a:lnTo>
                <a:lnTo>
                  <a:pt x="10" y="172"/>
                </a:lnTo>
                <a:lnTo>
                  <a:pt x="10" y="171"/>
                </a:lnTo>
                <a:lnTo>
                  <a:pt x="10" y="169"/>
                </a:lnTo>
                <a:lnTo>
                  <a:pt x="11" y="167"/>
                </a:lnTo>
                <a:lnTo>
                  <a:pt x="11" y="165"/>
                </a:lnTo>
                <a:lnTo>
                  <a:pt x="11" y="163"/>
                </a:lnTo>
                <a:lnTo>
                  <a:pt x="11" y="161"/>
                </a:lnTo>
                <a:lnTo>
                  <a:pt x="10" y="161"/>
                </a:lnTo>
                <a:lnTo>
                  <a:pt x="8" y="159"/>
                </a:lnTo>
                <a:lnTo>
                  <a:pt x="8" y="158"/>
                </a:lnTo>
                <a:lnTo>
                  <a:pt x="7" y="157"/>
                </a:lnTo>
                <a:lnTo>
                  <a:pt x="7" y="154"/>
                </a:lnTo>
                <a:lnTo>
                  <a:pt x="7" y="153"/>
                </a:lnTo>
                <a:lnTo>
                  <a:pt x="7" y="152"/>
                </a:lnTo>
                <a:lnTo>
                  <a:pt x="7" y="150"/>
                </a:lnTo>
                <a:lnTo>
                  <a:pt x="7" y="148"/>
                </a:lnTo>
                <a:lnTo>
                  <a:pt x="7" y="147"/>
                </a:lnTo>
                <a:lnTo>
                  <a:pt x="6" y="146"/>
                </a:lnTo>
                <a:lnTo>
                  <a:pt x="5" y="142"/>
                </a:lnTo>
                <a:lnTo>
                  <a:pt x="4" y="141"/>
                </a:lnTo>
                <a:lnTo>
                  <a:pt x="4" y="138"/>
                </a:lnTo>
                <a:lnTo>
                  <a:pt x="4" y="136"/>
                </a:lnTo>
                <a:lnTo>
                  <a:pt x="5" y="134"/>
                </a:lnTo>
                <a:lnTo>
                  <a:pt x="6" y="132"/>
                </a:lnTo>
                <a:lnTo>
                  <a:pt x="7" y="130"/>
                </a:lnTo>
                <a:lnTo>
                  <a:pt x="7" y="128"/>
                </a:lnTo>
                <a:lnTo>
                  <a:pt x="9" y="127"/>
                </a:lnTo>
                <a:lnTo>
                  <a:pt x="12" y="125"/>
                </a:lnTo>
                <a:lnTo>
                  <a:pt x="12" y="124"/>
                </a:lnTo>
                <a:lnTo>
                  <a:pt x="12" y="122"/>
                </a:lnTo>
                <a:lnTo>
                  <a:pt x="12" y="121"/>
                </a:lnTo>
                <a:lnTo>
                  <a:pt x="11" y="118"/>
                </a:lnTo>
                <a:lnTo>
                  <a:pt x="10" y="116"/>
                </a:lnTo>
                <a:lnTo>
                  <a:pt x="10" y="114"/>
                </a:lnTo>
                <a:lnTo>
                  <a:pt x="9" y="112"/>
                </a:lnTo>
                <a:lnTo>
                  <a:pt x="9" y="109"/>
                </a:lnTo>
                <a:lnTo>
                  <a:pt x="8" y="107"/>
                </a:lnTo>
                <a:lnTo>
                  <a:pt x="8" y="105"/>
                </a:lnTo>
                <a:lnTo>
                  <a:pt x="7" y="101"/>
                </a:lnTo>
                <a:lnTo>
                  <a:pt x="7" y="98"/>
                </a:lnTo>
                <a:lnTo>
                  <a:pt x="7" y="97"/>
                </a:lnTo>
                <a:lnTo>
                  <a:pt x="6" y="94"/>
                </a:lnTo>
                <a:lnTo>
                  <a:pt x="6" y="91"/>
                </a:lnTo>
                <a:lnTo>
                  <a:pt x="6" y="90"/>
                </a:lnTo>
                <a:lnTo>
                  <a:pt x="7" y="87"/>
                </a:lnTo>
                <a:lnTo>
                  <a:pt x="8" y="85"/>
                </a:lnTo>
                <a:lnTo>
                  <a:pt x="8" y="83"/>
                </a:lnTo>
                <a:lnTo>
                  <a:pt x="7" y="81"/>
                </a:lnTo>
                <a:lnTo>
                  <a:pt x="6" y="80"/>
                </a:lnTo>
                <a:lnTo>
                  <a:pt x="4" y="78"/>
                </a:lnTo>
                <a:lnTo>
                  <a:pt x="3" y="77"/>
                </a:lnTo>
                <a:lnTo>
                  <a:pt x="2" y="75"/>
                </a:lnTo>
                <a:lnTo>
                  <a:pt x="1" y="72"/>
                </a:lnTo>
                <a:lnTo>
                  <a:pt x="0" y="70"/>
                </a:lnTo>
                <a:lnTo>
                  <a:pt x="0" y="67"/>
                </a:lnTo>
                <a:lnTo>
                  <a:pt x="1" y="65"/>
                </a:lnTo>
                <a:lnTo>
                  <a:pt x="1" y="62"/>
                </a:lnTo>
                <a:lnTo>
                  <a:pt x="3" y="59"/>
                </a:lnTo>
                <a:lnTo>
                  <a:pt x="4" y="58"/>
                </a:lnTo>
                <a:lnTo>
                  <a:pt x="5" y="56"/>
                </a:lnTo>
                <a:lnTo>
                  <a:pt x="7" y="55"/>
                </a:lnTo>
                <a:lnTo>
                  <a:pt x="8" y="55"/>
                </a:lnTo>
                <a:lnTo>
                  <a:pt x="10" y="55"/>
                </a:lnTo>
                <a:lnTo>
                  <a:pt x="12" y="54"/>
                </a:lnTo>
                <a:lnTo>
                  <a:pt x="13" y="52"/>
                </a:lnTo>
                <a:lnTo>
                  <a:pt x="15" y="52"/>
                </a:lnTo>
                <a:lnTo>
                  <a:pt x="17" y="52"/>
                </a:lnTo>
                <a:lnTo>
                  <a:pt x="18" y="52"/>
                </a:lnTo>
                <a:lnTo>
                  <a:pt x="21" y="51"/>
                </a:lnTo>
                <a:lnTo>
                  <a:pt x="25" y="51"/>
                </a:lnTo>
                <a:lnTo>
                  <a:pt x="26" y="51"/>
                </a:lnTo>
                <a:lnTo>
                  <a:pt x="29" y="50"/>
                </a:lnTo>
                <a:lnTo>
                  <a:pt x="29" y="49"/>
                </a:lnTo>
                <a:lnTo>
                  <a:pt x="28" y="47"/>
                </a:lnTo>
                <a:lnTo>
                  <a:pt x="28" y="45"/>
                </a:lnTo>
                <a:lnTo>
                  <a:pt x="28" y="44"/>
                </a:lnTo>
                <a:lnTo>
                  <a:pt x="28" y="42"/>
                </a:lnTo>
                <a:lnTo>
                  <a:pt x="28" y="39"/>
                </a:lnTo>
                <a:lnTo>
                  <a:pt x="27" y="39"/>
                </a:lnTo>
                <a:lnTo>
                  <a:pt x="26" y="37"/>
                </a:lnTo>
                <a:lnTo>
                  <a:pt x="26" y="35"/>
                </a:lnTo>
                <a:lnTo>
                  <a:pt x="27" y="33"/>
                </a:lnTo>
                <a:lnTo>
                  <a:pt x="27" y="32"/>
                </a:lnTo>
                <a:lnTo>
                  <a:pt x="26" y="29"/>
                </a:lnTo>
                <a:lnTo>
                  <a:pt x="26" y="27"/>
                </a:lnTo>
                <a:lnTo>
                  <a:pt x="26" y="25"/>
                </a:lnTo>
                <a:lnTo>
                  <a:pt x="25" y="22"/>
                </a:lnTo>
                <a:lnTo>
                  <a:pt x="25" y="20"/>
                </a:lnTo>
                <a:lnTo>
                  <a:pt x="26" y="20"/>
                </a:lnTo>
                <a:lnTo>
                  <a:pt x="27" y="20"/>
                </a:lnTo>
                <a:lnTo>
                  <a:pt x="30" y="18"/>
                </a:lnTo>
                <a:lnTo>
                  <a:pt x="31" y="16"/>
                </a:lnTo>
                <a:lnTo>
                  <a:pt x="33" y="14"/>
                </a:lnTo>
                <a:lnTo>
                  <a:pt x="35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4" y="14"/>
                </a:lnTo>
                <a:lnTo>
                  <a:pt x="45" y="14"/>
                </a:lnTo>
                <a:lnTo>
                  <a:pt x="49" y="13"/>
                </a:lnTo>
                <a:lnTo>
                  <a:pt x="51" y="13"/>
                </a:lnTo>
                <a:lnTo>
                  <a:pt x="54" y="13"/>
                </a:lnTo>
                <a:lnTo>
                  <a:pt x="56" y="12"/>
                </a:lnTo>
                <a:lnTo>
                  <a:pt x="58" y="12"/>
                </a:lnTo>
                <a:lnTo>
                  <a:pt x="63" y="11"/>
                </a:lnTo>
                <a:lnTo>
                  <a:pt x="66" y="12"/>
                </a:lnTo>
                <a:lnTo>
                  <a:pt x="69" y="11"/>
                </a:lnTo>
                <a:lnTo>
                  <a:pt x="71" y="11"/>
                </a:lnTo>
                <a:lnTo>
                  <a:pt x="73" y="12"/>
                </a:lnTo>
                <a:lnTo>
                  <a:pt x="75" y="12"/>
                </a:lnTo>
                <a:lnTo>
                  <a:pt x="76" y="12"/>
                </a:lnTo>
                <a:lnTo>
                  <a:pt x="78" y="13"/>
                </a:lnTo>
                <a:lnTo>
                  <a:pt x="80" y="13"/>
                </a:lnTo>
                <a:lnTo>
                  <a:pt x="81" y="15"/>
                </a:lnTo>
                <a:lnTo>
                  <a:pt x="82" y="17"/>
                </a:lnTo>
                <a:lnTo>
                  <a:pt x="83" y="19"/>
                </a:lnTo>
                <a:lnTo>
                  <a:pt x="84" y="21"/>
                </a:lnTo>
                <a:lnTo>
                  <a:pt x="86" y="22"/>
                </a:lnTo>
                <a:lnTo>
                  <a:pt x="88" y="23"/>
                </a:lnTo>
                <a:lnTo>
                  <a:pt x="89" y="21"/>
                </a:lnTo>
                <a:lnTo>
                  <a:pt x="91" y="23"/>
                </a:lnTo>
                <a:lnTo>
                  <a:pt x="95" y="23"/>
                </a:lnTo>
                <a:lnTo>
                  <a:pt x="98" y="22"/>
                </a:lnTo>
                <a:lnTo>
                  <a:pt x="100" y="20"/>
                </a:lnTo>
                <a:lnTo>
                  <a:pt x="105" y="20"/>
                </a:lnTo>
                <a:lnTo>
                  <a:pt x="108" y="18"/>
                </a:lnTo>
                <a:lnTo>
                  <a:pt x="110" y="16"/>
                </a:lnTo>
                <a:lnTo>
                  <a:pt x="110" y="14"/>
                </a:lnTo>
                <a:lnTo>
                  <a:pt x="114" y="13"/>
                </a:lnTo>
                <a:lnTo>
                  <a:pt x="117" y="13"/>
                </a:lnTo>
                <a:lnTo>
                  <a:pt x="120" y="14"/>
                </a:lnTo>
                <a:lnTo>
                  <a:pt x="122" y="15"/>
                </a:lnTo>
                <a:lnTo>
                  <a:pt x="126" y="16"/>
                </a:lnTo>
                <a:lnTo>
                  <a:pt x="126" y="19"/>
                </a:lnTo>
                <a:lnTo>
                  <a:pt x="129" y="21"/>
                </a:lnTo>
                <a:lnTo>
                  <a:pt x="132" y="24"/>
                </a:lnTo>
                <a:lnTo>
                  <a:pt x="133" y="26"/>
                </a:lnTo>
                <a:lnTo>
                  <a:pt x="135" y="26"/>
                </a:lnTo>
                <a:lnTo>
                  <a:pt x="138" y="26"/>
                </a:lnTo>
                <a:lnTo>
                  <a:pt x="140" y="23"/>
                </a:lnTo>
                <a:lnTo>
                  <a:pt x="142" y="22"/>
                </a:lnTo>
                <a:lnTo>
                  <a:pt x="144" y="20"/>
                </a:lnTo>
                <a:lnTo>
                  <a:pt x="145" y="20"/>
                </a:lnTo>
                <a:lnTo>
                  <a:pt x="149" y="18"/>
                </a:lnTo>
                <a:lnTo>
                  <a:pt x="151" y="16"/>
                </a:lnTo>
                <a:lnTo>
                  <a:pt x="152" y="13"/>
                </a:lnTo>
                <a:lnTo>
                  <a:pt x="154" y="13"/>
                </a:lnTo>
                <a:lnTo>
                  <a:pt x="157" y="11"/>
                </a:lnTo>
                <a:lnTo>
                  <a:pt x="159" y="9"/>
                </a:lnTo>
                <a:lnTo>
                  <a:pt x="162" y="8"/>
                </a:lnTo>
                <a:lnTo>
                  <a:pt x="164" y="7"/>
                </a:lnTo>
                <a:lnTo>
                  <a:pt x="165" y="6"/>
                </a:lnTo>
                <a:lnTo>
                  <a:pt x="166" y="4"/>
                </a:lnTo>
                <a:lnTo>
                  <a:pt x="169" y="3"/>
                </a:lnTo>
                <a:lnTo>
                  <a:pt x="170" y="2"/>
                </a:lnTo>
                <a:lnTo>
                  <a:pt x="173" y="2"/>
                </a:lnTo>
                <a:lnTo>
                  <a:pt x="176" y="2"/>
                </a:lnTo>
                <a:lnTo>
                  <a:pt x="177" y="1"/>
                </a:lnTo>
                <a:lnTo>
                  <a:pt x="180" y="0"/>
                </a:lnTo>
                <a:lnTo>
                  <a:pt x="183" y="1"/>
                </a:lnTo>
                <a:lnTo>
                  <a:pt x="184" y="1"/>
                </a:lnTo>
                <a:lnTo>
                  <a:pt x="186" y="3"/>
                </a:lnTo>
                <a:lnTo>
                  <a:pt x="189" y="4"/>
                </a:lnTo>
                <a:lnTo>
                  <a:pt x="190" y="4"/>
                </a:lnTo>
                <a:close/>
              </a:path>
            </a:pathLst>
          </a:custGeom>
          <a:solidFill>
            <a:srgbClr val="C4ED6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92" name="Freeform 361"/>
          <p:cNvSpPr>
            <a:spLocks/>
          </p:cNvSpPr>
          <p:nvPr/>
        </p:nvSpPr>
        <p:spPr bwMode="auto">
          <a:xfrm>
            <a:off x="1012915" y="4565796"/>
            <a:ext cx="1985" cy="944"/>
          </a:xfrm>
          <a:custGeom>
            <a:avLst/>
            <a:gdLst>
              <a:gd name="T0" fmla="*/ 2 w 2"/>
              <a:gd name="T1" fmla="*/ 1 h 1"/>
              <a:gd name="T2" fmla="*/ 1 w 2"/>
              <a:gd name="T3" fmla="*/ 1 h 1"/>
              <a:gd name="T4" fmla="*/ 0 w 2"/>
              <a:gd name="T5" fmla="*/ 1 h 1"/>
              <a:gd name="T6" fmla="*/ 1 w 2"/>
              <a:gd name="T7" fmla="*/ 1 h 1"/>
              <a:gd name="T8" fmla="*/ 1 w 2"/>
              <a:gd name="T9" fmla="*/ 0 h 1"/>
              <a:gd name="T10" fmla="*/ 2 w 2"/>
              <a:gd name="T11" fmla="*/ 0 h 1"/>
              <a:gd name="T12" fmla="*/ 2 w 2"/>
              <a:gd name="T13" fmla="*/ 1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1"/>
              <a:gd name="T23" fmla="*/ 2 w 2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1">
                <a:moveTo>
                  <a:pt x="2" y="1"/>
                </a:moveTo>
                <a:lnTo>
                  <a:pt x="1" y="1"/>
                </a:lnTo>
                <a:lnTo>
                  <a:pt x="0" y="1"/>
                </a:lnTo>
                <a:lnTo>
                  <a:pt x="1" y="1"/>
                </a:lnTo>
                <a:lnTo>
                  <a:pt x="1" y="0"/>
                </a:lnTo>
                <a:lnTo>
                  <a:pt x="2" y="0"/>
                </a:lnTo>
                <a:lnTo>
                  <a:pt x="2" y="1"/>
                </a:lnTo>
              </a:path>
            </a:pathLst>
          </a:custGeom>
          <a:noFill/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93" name="Freeform 362"/>
          <p:cNvSpPr>
            <a:spLocks/>
          </p:cNvSpPr>
          <p:nvPr/>
        </p:nvSpPr>
        <p:spPr bwMode="auto">
          <a:xfrm>
            <a:off x="1040700" y="4556357"/>
            <a:ext cx="5954" cy="5663"/>
          </a:xfrm>
          <a:custGeom>
            <a:avLst/>
            <a:gdLst>
              <a:gd name="T0" fmla="*/ 5 w 6"/>
              <a:gd name="T1" fmla="*/ 1 h 6"/>
              <a:gd name="T2" fmla="*/ 6 w 6"/>
              <a:gd name="T3" fmla="*/ 1 h 6"/>
              <a:gd name="T4" fmla="*/ 6 w 6"/>
              <a:gd name="T5" fmla="*/ 2 h 6"/>
              <a:gd name="T6" fmla="*/ 6 w 6"/>
              <a:gd name="T7" fmla="*/ 3 h 6"/>
              <a:gd name="T8" fmla="*/ 6 w 6"/>
              <a:gd name="T9" fmla="*/ 4 h 6"/>
              <a:gd name="T10" fmla="*/ 5 w 6"/>
              <a:gd name="T11" fmla="*/ 4 h 6"/>
              <a:gd name="T12" fmla="*/ 5 w 6"/>
              <a:gd name="T13" fmla="*/ 5 h 6"/>
              <a:gd name="T14" fmla="*/ 5 w 6"/>
              <a:gd name="T15" fmla="*/ 6 h 6"/>
              <a:gd name="T16" fmla="*/ 4 w 6"/>
              <a:gd name="T17" fmla="*/ 6 h 6"/>
              <a:gd name="T18" fmla="*/ 4 w 6"/>
              <a:gd name="T19" fmla="*/ 6 h 6"/>
              <a:gd name="T20" fmla="*/ 3 w 6"/>
              <a:gd name="T21" fmla="*/ 6 h 6"/>
              <a:gd name="T22" fmla="*/ 3 w 6"/>
              <a:gd name="T23" fmla="*/ 6 h 6"/>
              <a:gd name="T24" fmla="*/ 2 w 6"/>
              <a:gd name="T25" fmla="*/ 6 h 6"/>
              <a:gd name="T26" fmla="*/ 2 w 6"/>
              <a:gd name="T27" fmla="*/ 5 h 6"/>
              <a:gd name="T28" fmla="*/ 2 w 6"/>
              <a:gd name="T29" fmla="*/ 5 h 6"/>
              <a:gd name="T30" fmla="*/ 1 w 6"/>
              <a:gd name="T31" fmla="*/ 5 h 6"/>
              <a:gd name="T32" fmla="*/ 0 w 6"/>
              <a:gd name="T33" fmla="*/ 4 h 6"/>
              <a:gd name="T34" fmla="*/ 1 w 6"/>
              <a:gd name="T35" fmla="*/ 4 h 6"/>
              <a:gd name="T36" fmla="*/ 2 w 6"/>
              <a:gd name="T37" fmla="*/ 3 h 6"/>
              <a:gd name="T38" fmla="*/ 2 w 6"/>
              <a:gd name="T39" fmla="*/ 2 h 6"/>
              <a:gd name="T40" fmla="*/ 2 w 6"/>
              <a:gd name="T41" fmla="*/ 2 h 6"/>
              <a:gd name="T42" fmla="*/ 3 w 6"/>
              <a:gd name="T43" fmla="*/ 2 h 6"/>
              <a:gd name="T44" fmla="*/ 3 w 6"/>
              <a:gd name="T45" fmla="*/ 1 h 6"/>
              <a:gd name="T46" fmla="*/ 4 w 6"/>
              <a:gd name="T47" fmla="*/ 1 h 6"/>
              <a:gd name="T48" fmla="*/ 4 w 6"/>
              <a:gd name="T49" fmla="*/ 0 h 6"/>
              <a:gd name="T50" fmla="*/ 4 w 6"/>
              <a:gd name="T51" fmla="*/ 1 h 6"/>
              <a:gd name="T52" fmla="*/ 5 w 6"/>
              <a:gd name="T53" fmla="*/ 1 h 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6"/>
              <a:gd name="T82" fmla="*/ 0 h 6"/>
              <a:gd name="T83" fmla="*/ 6 w 6"/>
              <a:gd name="T84" fmla="*/ 6 h 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6" h="6">
                <a:moveTo>
                  <a:pt x="5" y="1"/>
                </a:moveTo>
                <a:lnTo>
                  <a:pt x="6" y="1"/>
                </a:lnTo>
                <a:lnTo>
                  <a:pt x="6" y="2"/>
                </a:lnTo>
                <a:lnTo>
                  <a:pt x="6" y="3"/>
                </a:lnTo>
                <a:lnTo>
                  <a:pt x="6" y="4"/>
                </a:lnTo>
                <a:lnTo>
                  <a:pt x="5" y="4"/>
                </a:lnTo>
                <a:lnTo>
                  <a:pt x="5" y="5"/>
                </a:lnTo>
                <a:lnTo>
                  <a:pt x="5" y="6"/>
                </a:lnTo>
                <a:lnTo>
                  <a:pt x="4" y="6"/>
                </a:lnTo>
                <a:lnTo>
                  <a:pt x="3" y="6"/>
                </a:lnTo>
                <a:lnTo>
                  <a:pt x="2" y="6"/>
                </a:lnTo>
                <a:lnTo>
                  <a:pt x="2" y="5"/>
                </a:lnTo>
                <a:lnTo>
                  <a:pt x="1" y="5"/>
                </a:lnTo>
                <a:lnTo>
                  <a:pt x="0" y="4"/>
                </a:lnTo>
                <a:lnTo>
                  <a:pt x="1" y="4"/>
                </a:lnTo>
                <a:lnTo>
                  <a:pt x="2" y="3"/>
                </a:lnTo>
                <a:lnTo>
                  <a:pt x="2" y="2"/>
                </a:lnTo>
                <a:lnTo>
                  <a:pt x="3" y="2"/>
                </a:lnTo>
                <a:lnTo>
                  <a:pt x="3" y="1"/>
                </a:lnTo>
                <a:lnTo>
                  <a:pt x="4" y="1"/>
                </a:lnTo>
                <a:lnTo>
                  <a:pt x="4" y="0"/>
                </a:lnTo>
                <a:lnTo>
                  <a:pt x="4" y="1"/>
                </a:lnTo>
                <a:lnTo>
                  <a:pt x="5" y="1"/>
                </a:lnTo>
              </a:path>
            </a:pathLst>
          </a:custGeom>
          <a:noFill/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94" name="Freeform 363"/>
          <p:cNvSpPr>
            <a:spLocks/>
          </p:cNvSpPr>
          <p:nvPr/>
        </p:nvSpPr>
        <p:spPr bwMode="auto">
          <a:xfrm>
            <a:off x="1024823" y="4556357"/>
            <a:ext cx="992" cy="944"/>
          </a:xfrm>
          <a:custGeom>
            <a:avLst/>
            <a:gdLst>
              <a:gd name="T0" fmla="*/ 1 w 1"/>
              <a:gd name="T1" fmla="*/ 1 h 1"/>
              <a:gd name="T2" fmla="*/ 0 w 1"/>
              <a:gd name="T3" fmla="*/ 1 h 1"/>
              <a:gd name="T4" fmla="*/ 0 w 1"/>
              <a:gd name="T5" fmla="*/ 0 h 1"/>
              <a:gd name="T6" fmla="*/ 1 w 1"/>
              <a:gd name="T7" fmla="*/ 1 h 1"/>
              <a:gd name="T8" fmla="*/ 0 60000 65536"/>
              <a:gd name="T9" fmla="*/ 0 60000 65536"/>
              <a:gd name="T10" fmla="*/ 0 60000 65536"/>
              <a:gd name="T11" fmla="*/ 0 60000 65536"/>
              <a:gd name="T12" fmla="*/ 0 w 1"/>
              <a:gd name="T13" fmla="*/ 0 h 1"/>
              <a:gd name="T14" fmla="*/ 1 w 1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" h="1">
                <a:moveTo>
                  <a:pt x="1" y="1"/>
                </a:moveTo>
                <a:lnTo>
                  <a:pt x="0" y="1"/>
                </a:lnTo>
                <a:lnTo>
                  <a:pt x="0" y="0"/>
                </a:lnTo>
                <a:lnTo>
                  <a:pt x="1" y="1"/>
                </a:lnTo>
              </a:path>
            </a:pathLst>
          </a:custGeom>
          <a:noFill/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95" name="Freeform 364"/>
          <p:cNvSpPr>
            <a:spLocks/>
          </p:cNvSpPr>
          <p:nvPr/>
        </p:nvSpPr>
        <p:spPr bwMode="auto">
          <a:xfrm>
            <a:off x="1017876" y="4556357"/>
            <a:ext cx="4962" cy="8495"/>
          </a:xfrm>
          <a:custGeom>
            <a:avLst/>
            <a:gdLst>
              <a:gd name="T0" fmla="*/ 4 w 5"/>
              <a:gd name="T1" fmla="*/ 0 h 9"/>
              <a:gd name="T2" fmla="*/ 5 w 5"/>
              <a:gd name="T3" fmla="*/ 1 h 9"/>
              <a:gd name="T4" fmla="*/ 4 w 5"/>
              <a:gd name="T5" fmla="*/ 1 h 9"/>
              <a:gd name="T6" fmla="*/ 4 w 5"/>
              <a:gd name="T7" fmla="*/ 2 h 9"/>
              <a:gd name="T8" fmla="*/ 4 w 5"/>
              <a:gd name="T9" fmla="*/ 3 h 9"/>
              <a:gd name="T10" fmla="*/ 3 w 5"/>
              <a:gd name="T11" fmla="*/ 4 h 9"/>
              <a:gd name="T12" fmla="*/ 3 w 5"/>
              <a:gd name="T13" fmla="*/ 5 h 9"/>
              <a:gd name="T14" fmla="*/ 3 w 5"/>
              <a:gd name="T15" fmla="*/ 6 h 9"/>
              <a:gd name="T16" fmla="*/ 4 w 5"/>
              <a:gd name="T17" fmla="*/ 6 h 9"/>
              <a:gd name="T18" fmla="*/ 5 w 5"/>
              <a:gd name="T19" fmla="*/ 6 h 9"/>
              <a:gd name="T20" fmla="*/ 5 w 5"/>
              <a:gd name="T21" fmla="*/ 7 h 9"/>
              <a:gd name="T22" fmla="*/ 5 w 5"/>
              <a:gd name="T23" fmla="*/ 8 h 9"/>
              <a:gd name="T24" fmla="*/ 4 w 5"/>
              <a:gd name="T25" fmla="*/ 8 h 9"/>
              <a:gd name="T26" fmla="*/ 3 w 5"/>
              <a:gd name="T27" fmla="*/ 8 h 9"/>
              <a:gd name="T28" fmla="*/ 2 w 5"/>
              <a:gd name="T29" fmla="*/ 8 h 9"/>
              <a:gd name="T30" fmla="*/ 2 w 5"/>
              <a:gd name="T31" fmla="*/ 9 h 9"/>
              <a:gd name="T32" fmla="*/ 1 w 5"/>
              <a:gd name="T33" fmla="*/ 9 h 9"/>
              <a:gd name="T34" fmla="*/ 0 w 5"/>
              <a:gd name="T35" fmla="*/ 9 h 9"/>
              <a:gd name="T36" fmla="*/ 0 w 5"/>
              <a:gd name="T37" fmla="*/ 8 h 9"/>
              <a:gd name="T38" fmla="*/ 0 w 5"/>
              <a:gd name="T39" fmla="*/ 7 h 9"/>
              <a:gd name="T40" fmla="*/ 0 w 5"/>
              <a:gd name="T41" fmla="*/ 6 h 9"/>
              <a:gd name="T42" fmla="*/ 0 w 5"/>
              <a:gd name="T43" fmla="*/ 6 h 9"/>
              <a:gd name="T44" fmla="*/ 0 w 5"/>
              <a:gd name="T45" fmla="*/ 5 h 9"/>
              <a:gd name="T46" fmla="*/ 0 w 5"/>
              <a:gd name="T47" fmla="*/ 4 h 9"/>
              <a:gd name="T48" fmla="*/ 0 w 5"/>
              <a:gd name="T49" fmla="*/ 3 h 9"/>
              <a:gd name="T50" fmla="*/ 0 w 5"/>
              <a:gd name="T51" fmla="*/ 2 h 9"/>
              <a:gd name="T52" fmla="*/ 0 w 5"/>
              <a:gd name="T53" fmla="*/ 1 h 9"/>
              <a:gd name="T54" fmla="*/ 0 w 5"/>
              <a:gd name="T55" fmla="*/ 1 h 9"/>
              <a:gd name="T56" fmla="*/ 1 w 5"/>
              <a:gd name="T57" fmla="*/ 1 h 9"/>
              <a:gd name="T58" fmla="*/ 2 w 5"/>
              <a:gd name="T59" fmla="*/ 0 h 9"/>
              <a:gd name="T60" fmla="*/ 3 w 5"/>
              <a:gd name="T61" fmla="*/ 0 h 9"/>
              <a:gd name="T62" fmla="*/ 4 w 5"/>
              <a:gd name="T63" fmla="*/ 0 h 9"/>
              <a:gd name="T64" fmla="*/ 4 w 5"/>
              <a:gd name="T65" fmla="*/ 0 h 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5"/>
              <a:gd name="T100" fmla="*/ 0 h 9"/>
              <a:gd name="T101" fmla="*/ 5 w 5"/>
              <a:gd name="T102" fmla="*/ 9 h 9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5" h="9">
                <a:moveTo>
                  <a:pt x="4" y="0"/>
                </a:moveTo>
                <a:lnTo>
                  <a:pt x="5" y="1"/>
                </a:lnTo>
                <a:lnTo>
                  <a:pt x="4" y="1"/>
                </a:lnTo>
                <a:lnTo>
                  <a:pt x="4" y="2"/>
                </a:lnTo>
                <a:lnTo>
                  <a:pt x="4" y="3"/>
                </a:lnTo>
                <a:lnTo>
                  <a:pt x="3" y="4"/>
                </a:lnTo>
                <a:lnTo>
                  <a:pt x="3" y="5"/>
                </a:lnTo>
                <a:lnTo>
                  <a:pt x="3" y="6"/>
                </a:lnTo>
                <a:lnTo>
                  <a:pt x="4" y="6"/>
                </a:lnTo>
                <a:lnTo>
                  <a:pt x="5" y="6"/>
                </a:lnTo>
                <a:lnTo>
                  <a:pt x="5" y="7"/>
                </a:lnTo>
                <a:lnTo>
                  <a:pt x="5" y="8"/>
                </a:lnTo>
                <a:lnTo>
                  <a:pt x="4" y="8"/>
                </a:lnTo>
                <a:lnTo>
                  <a:pt x="3" y="8"/>
                </a:lnTo>
                <a:lnTo>
                  <a:pt x="2" y="8"/>
                </a:lnTo>
                <a:lnTo>
                  <a:pt x="2" y="9"/>
                </a:lnTo>
                <a:lnTo>
                  <a:pt x="1" y="9"/>
                </a:lnTo>
                <a:lnTo>
                  <a:pt x="0" y="9"/>
                </a:lnTo>
                <a:lnTo>
                  <a:pt x="0" y="8"/>
                </a:lnTo>
                <a:lnTo>
                  <a:pt x="0" y="7"/>
                </a:lnTo>
                <a:lnTo>
                  <a:pt x="0" y="6"/>
                </a:lnTo>
                <a:lnTo>
                  <a:pt x="0" y="5"/>
                </a:lnTo>
                <a:lnTo>
                  <a:pt x="0" y="4"/>
                </a:lnTo>
                <a:lnTo>
                  <a:pt x="0" y="3"/>
                </a:lnTo>
                <a:lnTo>
                  <a:pt x="0" y="2"/>
                </a:lnTo>
                <a:lnTo>
                  <a:pt x="0" y="1"/>
                </a:lnTo>
                <a:lnTo>
                  <a:pt x="1" y="1"/>
                </a:ln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</a:path>
            </a:pathLst>
          </a:custGeom>
          <a:noFill/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96" name="Freeform 365"/>
          <p:cNvSpPr>
            <a:spLocks/>
          </p:cNvSpPr>
          <p:nvPr/>
        </p:nvSpPr>
        <p:spPr bwMode="auto">
          <a:xfrm>
            <a:off x="1030777" y="4556357"/>
            <a:ext cx="3969" cy="5663"/>
          </a:xfrm>
          <a:custGeom>
            <a:avLst/>
            <a:gdLst>
              <a:gd name="T0" fmla="*/ 3 w 4"/>
              <a:gd name="T1" fmla="*/ 6 h 6"/>
              <a:gd name="T2" fmla="*/ 2 w 4"/>
              <a:gd name="T3" fmla="*/ 6 h 6"/>
              <a:gd name="T4" fmla="*/ 2 w 4"/>
              <a:gd name="T5" fmla="*/ 5 h 6"/>
              <a:gd name="T6" fmla="*/ 1 w 4"/>
              <a:gd name="T7" fmla="*/ 5 h 6"/>
              <a:gd name="T8" fmla="*/ 1 w 4"/>
              <a:gd name="T9" fmla="*/ 4 h 6"/>
              <a:gd name="T10" fmla="*/ 1 w 4"/>
              <a:gd name="T11" fmla="*/ 3 h 6"/>
              <a:gd name="T12" fmla="*/ 0 w 4"/>
              <a:gd name="T13" fmla="*/ 3 h 6"/>
              <a:gd name="T14" fmla="*/ 0 w 4"/>
              <a:gd name="T15" fmla="*/ 2 h 6"/>
              <a:gd name="T16" fmla="*/ 0 w 4"/>
              <a:gd name="T17" fmla="*/ 1 h 6"/>
              <a:gd name="T18" fmla="*/ 0 w 4"/>
              <a:gd name="T19" fmla="*/ 0 h 6"/>
              <a:gd name="T20" fmla="*/ 1 w 4"/>
              <a:gd name="T21" fmla="*/ 0 h 6"/>
              <a:gd name="T22" fmla="*/ 1 w 4"/>
              <a:gd name="T23" fmla="*/ 0 h 6"/>
              <a:gd name="T24" fmla="*/ 2 w 4"/>
              <a:gd name="T25" fmla="*/ 0 h 6"/>
              <a:gd name="T26" fmla="*/ 3 w 4"/>
              <a:gd name="T27" fmla="*/ 0 h 6"/>
              <a:gd name="T28" fmla="*/ 3 w 4"/>
              <a:gd name="T29" fmla="*/ 1 h 6"/>
              <a:gd name="T30" fmla="*/ 3 w 4"/>
              <a:gd name="T31" fmla="*/ 2 h 6"/>
              <a:gd name="T32" fmla="*/ 3 w 4"/>
              <a:gd name="T33" fmla="*/ 3 h 6"/>
              <a:gd name="T34" fmla="*/ 4 w 4"/>
              <a:gd name="T35" fmla="*/ 3 h 6"/>
              <a:gd name="T36" fmla="*/ 4 w 4"/>
              <a:gd name="T37" fmla="*/ 4 h 6"/>
              <a:gd name="T38" fmla="*/ 4 w 4"/>
              <a:gd name="T39" fmla="*/ 5 h 6"/>
              <a:gd name="T40" fmla="*/ 3 w 4"/>
              <a:gd name="T41" fmla="*/ 5 h 6"/>
              <a:gd name="T42" fmla="*/ 3 w 4"/>
              <a:gd name="T43" fmla="*/ 6 h 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4"/>
              <a:gd name="T67" fmla="*/ 0 h 6"/>
              <a:gd name="T68" fmla="*/ 4 w 4"/>
              <a:gd name="T69" fmla="*/ 6 h 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4" h="6">
                <a:moveTo>
                  <a:pt x="3" y="6"/>
                </a:moveTo>
                <a:lnTo>
                  <a:pt x="2" y="6"/>
                </a:lnTo>
                <a:lnTo>
                  <a:pt x="2" y="5"/>
                </a:lnTo>
                <a:lnTo>
                  <a:pt x="1" y="5"/>
                </a:lnTo>
                <a:lnTo>
                  <a:pt x="1" y="4"/>
                </a:lnTo>
                <a:lnTo>
                  <a:pt x="1" y="3"/>
                </a:lnTo>
                <a:lnTo>
                  <a:pt x="0" y="3"/>
                </a:lnTo>
                <a:lnTo>
                  <a:pt x="0" y="2"/>
                </a:ln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3" y="1"/>
                </a:lnTo>
                <a:lnTo>
                  <a:pt x="3" y="2"/>
                </a:lnTo>
                <a:lnTo>
                  <a:pt x="3" y="3"/>
                </a:lnTo>
                <a:lnTo>
                  <a:pt x="4" y="3"/>
                </a:lnTo>
                <a:lnTo>
                  <a:pt x="4" y="4"/>
                </a:lnTo>
                <a:lnTo>
                  <a:pt x="4" y="5"/>
                </a:lnTo>
                <a:lnTo>
                  <a:pt x="3" y="5"/>
                </a:lnTo>
                <a:lnTo>
                  <a:pt x="3" y="6"/>
                </a:lnTo>
              </a:path>
            </a:pathLst>
          </a:custGeom>
          <a:noFill/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97" name="Freeform 366"/>
          <p:cNvSpPr>
            <a:spLocks/>
          </p:cNvSpPr>
          <p:nvPr/>
        </p:nvSpPr>
        <p:spPr bwMode="auto">
          <a:xfrm>
            <a:off x="1023830" y="4555413"/>
            <a:ext cx="993" cy="944"/>
          </a:xfrm>
          <a:custGeom>
            <a:avLst/>
            <a:gdLst>
              <a:gd name="T0" fmla="*/ 0 w 1588"/>
              <a:gd name="T1" fmla="*/ 1 h 1"/>
              <a:gd name="T2" fmla="*/ 0 w 1588"/>
              <a:gd name="T3" fmla="*/ 1 h 1"/>
              <a:gd name="T4" fmla="*/ 0 w 1588"/>
              <a:gd name="T5" fmla="*/ 1 h 1"/>
              <a:gd name="T6" fmla="*/ 0 w 1588"/>
              <a:gd name="T7" fmla="*/ 0 h 1"/>
              <a:gd name="T8" fmla="*/ 0 w 1588"/>
              <a:gd name="T9" fmla="*/ 0 h 1"/>
              <a:gd name="T10" fmla="*/ 0 w 1588"/>
              <a:gd name="T11" fmla="*/ 1 h 1"/>
              <a:gd name="T12" fmla="*/ 0 w 1588"/>
              <a:gd name="T13" fmla="*/ 1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88"/>
              <a:gd name="T22" fmla="*/ 0 h 1"/>
              <a:gd name="T23" fmla="*/ 1588 w 1588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88" h="1">
                <a:moveTo>
                  <a:pt x="0" y="1"/>
                </a:moveTo>
                <a:lnTo>
                  <a:pt x="0" y="1"/>
                </a:lnTo>
                <a:lnTo>
                  <a:pt x="0" y="0"/>
                </a:lnTo>
                <a:lnTo>
                  <a:pt x="0" y="1"/>
                </a:lnTo>
              </a:path>
            </a:pathLst>
          </a:custGeom>
          <a:noFill/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98" name="Freeform 367"/>
          <p:cNvSpPr>
            <a:spLocks/>
          </p:cNvSpPr>
          <p:nvPr/>
        </p:nvSpPr>
        <p:spPr bwMode="auto">
          <a:xfrm>
            <a:off x="774757" y="4356251"/>
            <a:ext cx="311590" cy="235030"/>
          </a:xfrm>
          <a:custGeom>
            <a:avLst/>
            <a:gdLst>
              <a:gd name="T0" fmla="*/ 195 w 314"/>
              <a:gd name="T1" fmla="*/ 38 h 249"/>
              <a:gd name="T2" fmla="*/ 204 w 314"/>
              <a:gd name="T3" fmla="*/ 78 h 249"/>
              <a:gd name="T4" fmla="*/ 226 w 314"/>
              <a:gd name="T5" fmla="*/ 105 h 249"/>
              <a:gd name="T6" fmla="*/ 266 w 314"/>
              <a:gd name="T7" fmla="*/ 133 h 249"/>
              <a:gd name="T8" fmla="*/ 287 w 314"/>
              <a:gd name="T9" fmla="*/ 137 h 249"/>
              <a:gd name="T10" fmla="*/ 285 w 314"/>
              <a:gd name="T11" fmla="*/ 145 h 249"/>
              <a:gd name="T12" fmla="*/ 285 w 314"/>
              <a:gd name="T13" fmla="*/ 152 h 249"/>
              <a:gd name="T14" fmla="*/ 294 w 314"/>
              <a:gd name="T15" fmla="*/ 157 h 249"/>
              <a:gd name="T16" fmla="*/ 300 w 314"/>
              <a:gd name="T17" fmla="*/ 166 h 249"/>
              <a:gd name="T18" fmla="*/ 299 w 314"/>
              <a:gd name="T19" fmla="*/ 172 h 249"/>
              <a:gd name="T20" fmla="*/ 302 w 314"/>
              <a:gd name="T21" fmla="*/ 182 h 249"/>
              <a:gd name="T22" fmla="*/ 302 w 314"/>
              <a:gd name="T23" fmla="*/ 191 h 249"/>
              <a:gd name="T24" fmla="*/ 303 w 314"/>
              <a:gd name="T25" fmla="*/ 199 h 249"/>
              <a:gd name="T26" fmla="*/ 307 w 314"/>
              <a:gd name="T27" fmla="*/ 207 h 249"/>
              <a:gd name="T28" fmla="*/ 311 w 314"/>
              <a:gd name="T29" fmla="*/ 213 h 249"/>
              <a:gd name="T30" fmla="*/ 314 w 314"/>
              <a:gd name="T31" fmla="*/ 221 h 249"/>
              <a:gd name="T32" fmla="*/ 308 w 314"/>
              <a:gd name="T33" fmla="*/ 227 h 249"/>
              <a:gd name="T34" fmla="*/ 303 w 314"/>
              <a:gd name="T35" fmla="*/ 230 h 249"/>
              <a:gd name="T36" fmla="*/ 295 w 314"/>
              <a:gd name="T37" fmla="*/ 221 h 249"/>
              <a:gd name="T38" fmla="*/ 287 w 314"/>
              <a:gd name="T39" fmla="*/ 221 h 249"/>
              <a:gd name="T40" fmla="*/ 280 w 314"/>
              <a:gd name="T41" fmla="*/ 216 h 249"/>
              <a:gd name="T42" fmla="*/ 276 w 314"/>
              <a:gd name="T43" fmla="*/ 208 h 249"/>
              <a:gd name="T44" fmla="*/ 268 w 314"/>
              <a:gd name="T45" fmla="*/ 212 h 249"/>
              <a:gd name="T46" fmla="*/ 258 w 314"/>
              <a:gd name="T47" fmla="*/ 207 h 249"/>
              <a:gd name="T48" fmla="*/ 252 w 314"/>
              <a:gd name="T49" fmla="*/ 206 h 249"/>
              <a:gd name="T50" fmla="*/ 248 w 314"/>
              <a:gd name="T51" fmla="*/ 208 h 249"/>
              <a:gd name="T52" fmla="*/ 242 w 314"/>
              <a:gd name="T53" fmla="*/ 200 h 249"/>
              <a:gd name="T54" fmla="*/ 236 w 314"/>
              <a:gd name="T55" fmla="*/ 196 h 249"/>
              <a:gd name="T56" fmla="*/ 226 w 314"/>
              <a:gd name="T57" fmla="*/ 194 h 249"/>
              <a:gd name="T58" fmla="*/ 215 w 314"/>
              <a:gd name="T59" fmla="*/ 191 h 249"/>
              <a:gd name="T60" fmla="*/ 205 w 314"/>
              <a:gd name="T61" fmla="*/ 193 h 249"/>
              <a:gd name="T62" fmla="*/ 200 w 314"/>
              <a:gd name="T63" fmla="*/ 202 h 249"/>
              <a:gd name="T64" fmla="*/ 205 w 314"/>
              <a:gd name="T65" fmla="*/ 204 h 249"/>
              <a:gd name="T66" fmla="*/ 194 w 314"/>
              <a:gd name="T67" fmla="*/ 207 h 249"/>
              <a:gd name="T68" fmla="*/ 183 w 314"/>
              <a:gd name="T69" fmla="*/ 212 h 249"/>
              <a:gd name="T70" fmla="*/ 174 w 314"/>
              <a:gd name="T71" fmla="*/ 222 h 249"/>
              <a:gd name="T72" fmla="*/ 160 w 314"/>
              <a:gd name="T73" fmla="*/ 225 h 249"/>
              <a:gd name="T74" fmla="*/ 146 w 314"/>
              <a:gd name="T75" fmla="*/ 225 h 249"/>
              <a:gd name="T76" fmla="*/ 134 w 314"/>
              <a:gd name="T77" fmla="*/ 225 h 249"/>
              <a:gd name="T78" fmla="*/ 121 w 314"/>
              <a:gd name="T79" fmla="*/ 230 h 249"/>
              <a:gd name="T80" fmla="*/ 114 w 314"/>
              <a:gd name="T81" fmla="*/ 238 h 249"/>
              <a:gd name="T82" fmla="*/ 105 w 314"/>
              <a:gd name="T83" fmla="*/ 236 h 249"/>
              <a:gd name="T84" fmla="*/ 94 w 314"/>
              <a:gd name="T85" fmla="*/ 231 h 249"/>
              <a:gd name="T86" fmla="*/ 81 w 314"/>
              <a:gd name="T87" fmla="*/ 234 h 249"/>
              <a:gd name="T88" fmla="*/ 71 w 314"/>
              <a:gd name="T89" fmla="*/ 238 h 249"/>
              <a:gd name="T90" fmla="*/ 63 w 314"/>
              <a:gd name="T91" fmla="*/ 241 h 249"/>
              <a:gd name="T92" fmla="*/ 55 w 314"/>
              <a:gd name="T93" fmla="*/ 247 h 249"/>
              <a:gd name="T94" fmla="*/ 35 w 314"/>
              <a:gd name="T95" fmla="*/ 229 h 249"/>
              <a:gd name="T96" fmla="*/ 26 w 314"/>
              <a:gd name="T97" fmla="*/ 203 h 249"/>
              <a:gd name="T98" fmla="*/ 9 w 314"/>
              <a:gd name="T99" fmla="*/ 179 h 249"/>
              <a:gd name="T100" fmla="*/ 7 w 314"/>
              <a:gd name="T101" fmla="*/ 154 h 249"/>
              <a:gd name="T102" fmla="*/ 12 w 314"/>
              <a:gd name="T103" fmla="*/ 125 h 249"/>
              <a:gd name="T104" fmla="*/ 6 w 314"/>
              <a:gd name="T105" fmla="*/ 90 h 249"/>
              <a:gd name="T106" fmla="*/ 5 w 314"/>
              <a:gd name="T107" fmla="*/ 56 h 249"/>
              <a:gd name="T108" fmla="*/ 28 w 314"/>
              <a:gd name="T109" fmla="*/ 44 h 249"/>
              <a:gd name="T110" fmla="*/ 31 w 314"/>
              <a:gd name="T111" fmla="*/ 16 h 249"/>
              <a:gd name="T112" fmla="*/ 71 w 314"/>
              <a:gd name="T113" fmla="*/ 11 h 249"/>
              <a:gd name="T114" fmla="*/ 100 w 314"/>
              <a:gd name="T115" fmla="*/ 20 h 249"/>
              <a:gd name="T116" fmla="*/ 140 w 314"/>
              <a:gd name="T117" fmla="*/ 23 h 249"/>
              <a:gd name="T118" fmla="*/ 173 w 314"/>
              <a:gd name="T119" fmla="*/ 2 h 2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314"/>
              <a:gd name="T181" fmla="*/ 0 h 249"/>
              <a:gd name="T182" fmla="*/ 314 w 314"/>
              <a:gd name="T183" fmla="*/ 249 h 2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314" h="249">
                <a:moveTo>
                  <a:pt x="190" y="4"/>
                </a:moveTo>
                <a:lnTo>
                  <a:pt x="192" y="5"/>
                </a:lnTo>
                <a:lnTo>
                  <a:pt x="195" y="5"/>
                </a:lnTo>
                <a:lnTo>
                  <a:pt x="197" y="7"/>
                </a:lnTo>
                <a:lnTo>
                  <a:pt x="198" y="9"/>
                </a:lnTo>
                <a:lnTo>
                  <a:pt x="199" y="12"/>
                </a:lnTo>
                <a:lnTo>
                  <a:pt x="199" y="15"/>
                </a:lnTo>
                <a:lnTo>
                  <a:pt x="198" y="17"/>
                </a:lnTo>
                <a:lnTo>
                  <a:pt x="197" y="20"/>
                </a:lnTo>
                <a:lnTo>
                  <a:pt x="196" y="23"/>
                </a:lnTo>
                <a:lnTo>
                  <a:pt x="195" y="26"/>
                </a:lnTo>
                <a:lnTo>
                  <a:pt x="195" y="28"/>
                </a:lnTo>
                <a:lnTo>
                  <a:pt x="194" y="31"/>
                </a:lnTo>
                <a:lnTo>
                  <a:pt x="195" y="32"/>
                </a:lnTo>
                <a:lnTo>
                  <a:pt x="195" y="34"/>
                </a:lnTo>
                <a:lnTo>
                  <a:pt x="195" y="38"/>
                </a:lnTo>
                <a:lnTo>
                  <a:pt x="195" y="41"/>
                </a:lnTo>
                <a:lnTo>
                  <a:pt x="193" y="44"/>
                </a:lnTo>
                <a:lnTo>
                  <a:pt x="192" y="46"/>
                </a:lnTo>
                <a:lnTo>
                  <a:pt x="191" y="50"/>
                </a:lnTo>
                <a:lnTo>
                  <a:pt x="191" y="53"/>
                </a:lnTo>
                <a:lnTo>
                  <a:pt x="191" y="57"/>
                </a:lnTo>
                <a:lnTo>
                  <a:pt x="191" y="58"/>
                </a:lnTo>
                <a:lnTo>
                  <a:pt x="190" y="62"/>
                </a:lnTo>
                <a:lnTo>
                  <a:pt x="191" y="65"/>
                </a:lnTo>
                <a:lnTo>
                  <a:pt x="191" y="66"/>
                </a:lnTo>
                <a:lnTo>
                  <a:pt x="195" y="66"/>
                </a:lnTo>
                <a:lnTo>
                  <a:pt x="196" y="68"/>
                </a:lnTo>
                <a:lnTo>
                  <a:pt x="199" y="71"/>
                </a:lnTo>
                <a:lnTo>
                  <a:pt x="201" y="72"/>
                </a:lnTo>
                <a:lnTo>
                  <a:pt x="203" y="75"/>
                </a:lnTo>
                <a:lnTo>
                  <a:pt x="204" y="78"/>
                </a:lnTo>
                <a:lnTo>
                  <a:pt x="204" y="81"/>
                </a:lnTo>
                <a:lnTo>
                  <a:pt x="205" y="83"/>
                </a:lnTo>
                <a:lnTo>
                  <a:pt x="206" y="84"/>
                </a:lnTo>
                <a:lnTo>
                  <a:pt x="208" y="85"/>
                </a:lnTo>
                <a:lnTo>
                  <a:pt x="208" y="87"/>
                </a:lnTo>
                <a:lnTo>
                  <a:pt x="208" y="90"/>
                </a:lnTo>
                <a:lnTo>
                  <a:pt x="208" y="92"/>
                </a:lnTo>
                <a:lnTo>
                  <a:pt x="209" y="95"/>
                </a:lnTo>
                <a:lnTo>
                  <a:pt x="210" y="97"/>
                </a:lnTo>
                <a:lnTo>
                  <a:pt x="212" y="100"/>
                </a:lnTo>
                <a:lnTo>
                  <a:pt x="213" y="103"/>
                </a:lnTo>
                <a:lnTo>
                  <a:pt x="214" y="105"/>
                </a:lnTo>
                <a:lnTo>
                  <a:pt x="219" y="106"/>
                </a:lnTo>
                <a:lnTo>
                  <a:pt x="221" y="106"/>
                </a:lnTo>
                <a:lnTo>
                  <a:pt x="224" y="106"/>
                </a:lnTo>
                <a:lnTo>
                  <a:pt x="226" y="105"/>
                </a:lnTo>
                <a:lnTo>
                  <a:pt x="229" y="106"/>
                </a:lnTo>
                <a:lnTo>
                  <a:pt x="232" y="107"/>
                </a:lnTo>
                <a:lnTo>
                  <a:pt x="234" y="109"/>
                </a:lnTo>
                <a:lnTo>
                  <a:pt x="234" y="113"/>
                </a:lnTo>
                <a:lnTo>
                  <a:pt x="235" y="116"/>
                </a:lnTo>
                <a:lnTo>
                  <a:pt x="237" y="118"/>
                </a:lnTo>
                <a:lnTo>
                  <a:pt x="240" y="120"/>
                </a:lnTo>
                <a:lnTo>
                  <a:pt x="244" y="122"/>
                </a:lnTo>
                <a:lnTo>
                  <a:pt x="247" y="122"/>
                </a:lnTo>
                <a:lnTo>
                  <a:pt x="250" y="124"/>
                </a:lnTo>
                <a:lnTo>
                  <a:pt x="251" y="125"/>
                </a:lnTo>
                <a:lnTo>
                  <a:pt x="255" y="127"/>
                </a:lnTo>
                <a:lnTo>
                  <a:pt x="258" y="129"/>
                </a:lnTo>
                <a:lnTo>
                  <a:pt x="262" y="128"/>
                </a:lnTo>
                <a:lnTo>
                  <a:pt x="264" y="130"/>
                </a:lnTo>
                <a:lnTo>
                  <a:pt x="266" y="133"/>
                </a:lnTo>
                <a:lnTo>
                  <a:pt x="268" y="135"/>
                </a:lnTo>
                <a:lnTo>
                  <a:pt x="272" y="135"/>
                </a:lnTo>
                <a:lnTo>
                  <a:pt x="276" y="135"/>
                </a:lnTo>
                <a:lnTo>
                  <a:pt x="278" y="136"/>
                </a:lnTo>
                <a:lnTo>
                  <a:pt x="281" y="137"/>
                </a:lnTo>
                <a:lnTo>
                  <a:pt x="282" y="135"/>
                </a:lnTo>
                <a:lnTo>
                  <a:pt x="282" y="134"/>
                </a:lnTo>
                <a:lnTo>
                  <a:pt x="283" y="133"/>
                </a:lnTo>
                <a:lnTo>
                  <a:pt x="284" y="134"/>
                </a:lnTo>
                <a:lnTo>
                  <a:pt x="284" y="135"/>
                </a:lnTo>
                <a:lnTo>
                  <a:pt x="285" y="135"/>
                </a:lnTo>
                <a:lnTo>
                  <a:pt x="286" y="135"/>
                </a:lnTo>
                <a:lnTo>
                  <a:pt x="286" y="136"/>
                </a:lnTo>
                <a:lnTo>
                  <a:pt x="287" y="136"/>
                </a:lnTo>
                <a:lnTo>
                  <a:pt x="287" y="137"/>
                </a:lnTo>
                <a:lnTo>
                  <a:pt x="287" y="138"/>
                </a:lnTo>
                <a:lnTo>
                  <a:pt x="288" y="139"/>
                </a:lnTo>
                <a:lnTo>
                  <a:pt x="289" y="139"/>
                </a:lnTo>
                <a:lnTo>
                  <a:pt x="289" y="140"/>
                </a:lnTo>
                <a:lnTo>
                  <a:pt x="289" y="141"/>
                </a:lnTo>
                <a:lnTo>
                  <a:pt x="289" y="142"/>
                </a:lnTo>
                <a:lnTo>
                  <a:pt x="289" y="143"/>
                </a:lnTo>
                <a:lnTo>
                  <a:pt x="289" y="144"/>
                </a:lnTo>
                <a:lnTo>
                  <a:pt x="288" y="144"/>
                </a:lnTo>
                <a:lnTo>
                  <a:pt x="287" y="144"/>
                </a:lnTo>
                <a:lnTo>
                  <a:pt x="287" y="145"/>
                </a:lnTo>
                <a:lnTo>
                  <a:pt x="286" y="145"/>
                </a:lnTo>
                <a:lnTo>
                  <a:pt x="285" y="145"/>
                </a:lnTo>
                <a:lnTo>
                  <a:pt x="285" y="146"/>
                </a:lnTo>
                <a:lnTo>
                  <a:pt x="284" y="146"/>
                </a:lnTo>
                <a:lnTo>
                  <a:pt x="283" y="145"/>
                </a:lnTo>
                <a:lnTo>
                  <a:pt x="282" y="145"/>
                </a:lnTo>
                <a:lnTo>
                  <a:pt x="282" y="146"/>
                </a:lnTo>
                <a:lnTo>
                  <a:pt x="282" y="147"/>
                </a:lnTo>
                <a:lnTo>
                  <a:pt x="282" y="148"/>
                </a:lnTo>
                <a:lnTo>
                  <a:pt x="282" y="149"/>
                </a:lnTo>
                <a:lnTo>
                  <a:pt x="283" y="149"/>
                </a:lnTo>
                <a:lnTo>
                  <a:pt x="283" y="150"/>
                </a:lnTo>
                <a:lnTo>
                  <a:pt x="284" y="150"/>
                </a:lnTo>
                <a:lnTo>
                  <a:pt x="284" y="151"/>
                </a:lnTo>
                <a:lnTo>
                  <a:pt x="285" y="151"/>
                </a:lnTo>
                <a:lnTo>
                  <a:pt x="285" y="152"/>
                </a:lnTo>
                <a:lnTo>
                  <a:pt x="286" y="152"/>
                </a:lnTo>
                <a:lnTo>
                  <a:pt x="287" y="152"/>
                </a:lnTo>
                <a:lnTo>
                  <a:pt x="288" y="152"/>
                </a:lnTo>
                <a:lnTo>
                  <a:pt x="289" y="152"/>
                </a:lnTo>
                <a:lnTo>
                  <a:pt x="289" y="153"/>
                </a:lnTo>
                <a:lnTo>
                  <a:pt x="290" y="153"/>
                </a:lnTo>
                <a:lnTo>
                  <a:pt x="290" y="154"/>
                </a:lnTo>
                <a:lnTo>
                  <a:pt x="291" y="154"/>
                </a:lnTo>
                <a:lnTo>
                  <a:pt x="292" y="154"/>
                </a:lnTo>
                <a:lnTo>
                  <a:pt x="293" y="154"/>
                </a:lnTo>
                <a:lnTo>
                  <a:pt x="293" y="155"/>
                </a:lnTo>
                <a:lnTo>
                  <a:pt x="293" y="156"/>
                </a:lnTo>
                <a:lnTo>
                  <a:pt x="294" y="156"/>
                </a:lnTo>
                <a:lnTo>
                  <a:pt x="294" y="157"/>
                </a:lnTo>
                <a:lnTo>
                  <a:pt x="294" y="158"/>
                </a:lnTo>
                <a:lnTo>
                  <a:pt x="294" y="159"/>
                </a:lnTo>
                <a:lnTo>
                  <a:pt x="295" y="159"/>
                </a:lnTo>
                <a:lnTo>
                  <a:pt x="295" y="160"/>
                </a:lnTo>
                <a:lnTo>
                  <a:pt x="295" y="161"/>
                </a:lnTo>
                <a:lnTo>
                  <a:pt x="296" y="161"/>
                </a:lnTo>
                <a:lnTo>
                  <a:pt x="297" y="161"/>
                </a:lnTo>
                <a:lnTo>
                  <a:pt x="297" y="162"/>
                </a:lnTo>
                <a:lnTo>
                  <a:pt x="298" y="162"/>
                </a:lnTo>
                <a:lnTo>
                  <a:pt x="299" y="163"/>
                </a:lnTo>
                <a:lnTo>
                  <a:pt x="299" y="164"/>
                </a:lnTo>
                <a:lnTo>
                  <a:pt x="299" y="165"/>
                </a:lnTo>
                <a:lnTo>
                  <a:pt x="300" y="165"/>
                </a:lnTo>
                <a:lnTo>
                  <a:pt x="300" y="166"/>
                </a:lnTo>
                <a:lnTo>
                  <a:pt x="300" y="167"/>
                </a:lnTo>
                <a:lnTo>
                  <a:pt x="299" y="167"/>
                </a:lnTo>
                <a:lnTo>
                  <a:pt x="298" y="167"/>
                </a:lnTo>
                <a:lnTo>
                  <a:pt x="298" y="168"/>
                </a:lnTo>
                <a:lnTo>
                  <a:pt x="298" y="167"/>
                </a:lnTo>
                <a:lnTo>
                  <a:pt x="298" y="168"/>
                </a:lnTo>
                <a:lnTo>
                  <a:pt x="297" y="168"/>
                </a:lnTo>
                <a:lnTo>
                  <a:pt x="296" y="168"/>
                </a:lnTo>
                <a:lnTo>
                  <a:pt x="296" y="169"/>
                </a:lnTo>
                <a:lnTo>
                  <a:pt x="296" y="170"/>
                </a:lnTo>
                <a:lnTo>
                  <a:pt x="297" y="170"/>
                </a:lnTo>
                <a:lnTo>
                  <a:pt x="297" y="171"/>
                </a:lnTo>
                <a:lnTo>
                  <a:pt x="298" y="171"/>
                </a:lnTo>
                <a:lnTo>
                  <a:pt x="299" y="171"/>
                </a:lnTo>
                <a:lnTo>
                  <a:pt x="299" y="172"/>
                </a:lnTo>
                <a:lnTo>
                  <a:pt x="300" y="172"/>
                </a:lnTo>
                <a:lnTo>
                  <a:pt x="300" y="173"/>
                </a:lnTo>
                <a:lnTo>
                  <a:pt x="300" y="174"/>
                </a:lnTo>
                <a:lnTo>
                  <a:pt x="300" y="175"/>
                </a:lnTo>
                <a:lnTo>
                  <a:pt x="301" y="175"/>
                </a:lnTo>
                <a:lnTo>
                  <a:pt x="301" y="176"/>
                </a:lnTo>
                <a:lnTo>
                  <a:pt x="301" y="177"/>
                </a:lnTo>
                <a:lnTo>
                  <a:pt x="301" y="178"/>
                </a:lnTo>
                <a:lnTo>
                  <a:pt x="301" y="179"/>
                </a:lnTo>
                <a:lnTo>
                  <a:pt x="301" y="180"/>
                </a:lnTo>
                <a:lnTo>
                  <a:pt x="302" y="180"/>
                </a:lnTo>
                <a:lnTo>
                  <a:pt x="302" y="181"/>
                </a:lnTo>
                <a:lnTo>
                  <a:pt x="302" y="182"/>
                </a:lnTo>
                <a:lnTo>
                  <a:pt x="302" y="183"/>
                </a:lnTo>
                <a:lnTo>
                  <a:pt x="303" y="183"/>
                </a:lnTo>
                <a:lnTo>
                  <a:pt x="303" y="184"/>
                </a:lnTo>
                <a:lnTo>
                  <a:pt x="304" y="184"/>
                </a:lnTo>
                <a:lnTo>
                  <a:pt x="304" y="185"/>
                </a:lnTo>
                <a:lnTo>
                  <a:pt x="304" y="186"/>
                </a:lnTo>
                <a:lnTo>
                  <a:pt x="303" y="186"/>
                </a:lnTo>
                <a:lnTo>
                  <a:pt x="302" y="186"/>
                </a:lnTo>
                <a:lnTo>
                  <a:pt x="302" y="187"/>
                </a:lnTo>
                <a:lnTo>
                  <a:pt x="302" y="188"/>
                </a:lnTo>
                <a:lnTo>
                  <a:pt x="303" y="188"/>
                </a:lnTo>
                <a:lnTo>
                  <a:pt x="303" y="189"/>
                </a:lnTo>
                <a:lnTo>
                  <a:pt x="302" y="189"/>
                </a:lnTo>
                <a:lnTo>
                  <a:pt x="302" y="190"/>
                </a:lnTo>
                <a:lnTo>
                  <a:pt x="302" y="191"/>
                </a:lnTo>
                <a:lnTo>
                  <a:pt x="303" y="191"/>
                </a:lnTo>
                <a:lnTo>
                  <a:pt x="303" y="192"/>
                </a:lnTo>
                <a:lnTo>
                  <a:pt x="304" y="192"/>
                </a:lnTo>
                <a:lnTo>
                  <a:pt x="303" y="192"/>
                </a:lnTo>
                <a:lnTo>
                  <a:pt x="303" y="193"/>
                </a:lnTo>
                <a:lnTo>
                  <a:pt x="302" y="193"/>
                </a:lnTo>
                <a:lnTo>
                  <a:pt x="302" y="194"/>
                </a:lnTo>
                <a:lnTo>
                  <a:pt x="302" y="195"/>
                </a:lnTo>
                <a:lnTo>
                  <a:pt x="302" y="196"/>
                </a:lnTo>
                <a:lnTo>
                  <a:pt x="302" y="197"/>
                </a:lnTo>
                <a:lnTo>
                  <a:pt x="303" y="197"/>
                </a:lnTo>
                <a:lnTo>
                  <a:pt x="303" y="198"/>
                </a:lnTo>
                <a:lnTo>
                  <a:pt x="303" y="199"/>
                </a:lnTo>
                <a:lnTo>
                  <a:pt x="304" y="199"/>
                </a:lnTo>
                <a:lnTo>
                  <a:pt x="305" y="199"/>
                </a:lnTo>
                <a:lnTo>
                  <a:pt x="304" y="199"/>
                </a:lnTo>
                <a:lnTo>
                  <a:pt x="304" y="200"/>
                </a:lnTo>
                <a:lnTo>
                  <a:pt x="305" y="200"/>
                </a:lnTo>
                <a:lnTo>
                  <a:pt x="305" y="201"/>
                </a:lnTo>
                <a:lnTo>
                  <a:pt x="305" y="202"/>
                </a:lnTo>
                <a:lnTo>
                  <a:pt x="305" y="203"/>
                </a:lnTo>
                <a:lnTo>
                  <a:pt x="306" y="203"/>
                </a:lnTo>
                <a:lnTo>
                  <a:pt x="306" y="204"/>
                </a:lnTo>
                <a:lnTo>
                  <a:pt x="307" y="204"/>
                </a:lnTo>
                <a:lnTo>
                  <a:pt x="307" y="205"/>
                </a:lnTo>
                <a:lnTo>
                  <a:pt x="307" y="206"/>
                </a:lnTo>
                <a:lnTo>
                  <a:pt x="307" y="207"/>
                </a:lnTo>
                <a:lnTo>
                  <a:pt x="306" y="207"/>
                </a:lnTo>
                <a:lnTo>
                  <a:pt x="305" y="207"/>
                </a:lnTo>
                <a:lnTo>
                  <a:pt x="305" y="208"/>
                </a:lnTo>
                <a:lnTo>
                  <a:pt x="306" y="208"/>
                </a:lnTo>
                <a:lnTo>
                  <a:pt x="306" y="209"/>
                </a:lnTo>
                <a:lnTo>
                  <a:pt x="306" y="210"/>
                </a:lnTo>
                <a:lnTo>
                  <a:pt x="307" y="210"/>
                </a:lnTo>
                <a:lnTo>
                  <a:pt x="307" y="211"/>
                </a:lnTo>
                <a:lnTo>
                  <a:pt x="308" y="211"/>
                </a:lnTo>
                <a:lnTo>
                  <a:pt x="308" y="212"/>
                </a:lnTo>
                <a:lnTo>
                  <a:pt x="309" y="212"/>
                </a:lnTo>
                <a:lnTo>
                  <a:pt x="309" y="213"/>
                </a:lnTo>
                <a:lnTo>
                  <a:pt x="310" y="213"/>
                </a:lnTo>
                <a:lnTo>
                  <a:pt x="311" y="213"/>
                </a:lnTo>
                <a:lnTo>
                  <a:pt x="311" y="214"/>
                </a:lnTo>
                <a:lnTo>
                  <a:pt x="312" y="214"/>
                </a:lnTo>
                <a:lnTo>
                  <a:pt x="312" y="215"/>
                </a:lnTo>
                <a:lnTo>
                  <a:pt x="312" y="216"/>
                </a:lnTo>
                <a:lnTo>
                  <a:pt x="313" y="216"/>
                </a:lnTo>
                <a:lnTo>
                  <a:pt x="314" y="216"/>
                </a:lnTo>
                <a:lnTo>
                  <a:pt x="314" y="217"/>
                </a:lnTo>
                <a:lnTo>
                  <a:pt x="314" y="218"/>
                </a:lnTo>
                <a:lnTo>
                  <a:pt x="314" y="219"/>
                </a:lnTo>
                <a:lnTo>
                  <a:pt x="314" y="220"/>
                </a:lnTo>
                <a:lnTo>
                  <a:pt x="313" y="220"/>
                </a:lnTo>
                <a:lnTo>
                  <a:pt x="314" y="220"/>
                </a:lnTo>
                <a:lnTo>
                  <a:pt x="314" y="221"/>
                </a:lnTo>
                <a:lnTo>
                  <a:pt x="314" y="222"/>
                </a:lnTo>
                <a:lnTo>
                  <a:pt x="313" y="222"/>
                </a:lnTo>
                <a:lnTo>
                  <a:pt x="312" y="222"/>
                </a:lnTo>
                <a:lnTo>
                  <a:pt x="311" y="222"/>
                </a:lnTo>
                <a:lnTo>
                  <a:pt x="311" y="223"/>
                </a:lnTo>
                <a:lnTo>
                  <a:pt x="310" y="223"/>
                </a:lnTo>
                <a:lnTo>
                  <a:pt x="310" y="224"/>
                </a:lnTo>
                <a:lnTo>
                  <a:pt x="310" y="225"/>
                </a:lnTo>
                <a:lnTo>
                  <a:pt x="310" y="226"/>
                </a:lnTo>
                <a:lnTo>
                  <a:pt x="310" y="227"/>
                </a:lnTo>
                <a:lnTo>
                  <a:pt x="309" y="227"/>
                </a:lnTo>
                <a:lnTo>
                  <a:pt x="308" y="227"/>
                </a:lnTo>
                <a:lnTo>
                  <a:pt x="307" y="227"/>
                </a:lnTo>
                <a:lnTo>
                  <a:pt x="307" y="228"/>
                </a:lnTo>
                <a:lnTo>
                  <a:pt x="308" y="228"/>
                </a:lnTo>
                <a:lnTo>
                  <a:pt x="308" y="229"/>
                </a:lnTo>
                <a:lnTo>
                  <a:pt x="307" y="229"/>
                </a:lnTo>
                <a:lnTo>
                  <a:pt x="307" y="230"/>
                </a:lnTo>
                <a:lnTo>
                  <a:pt x="307" y="231"/>
                </a:lnTo>
                <a:lnTo>
                  <a:pt x="306" y="231"/>
                </a:lnTo>
                <a:lnTo>
                  <a:pt x="304" y="231"/>
                </a:lnTo>
                <a:lnTo>
                  <a:pt x="303" y="231"/>
                </a:lnTo>
                <a:lnTo>
                  <a:pt x="303" y="230"/>
                </a:lnTo>
                <a:lnTo>
                  <a:pt x="302" y="230"/>
                </a:lnTo>
                <a:lnTo>
                  <a:pt x="302" y="229"/>
                </a:lnTo>
                <a:lnTo>
                  <a:pt x="302" y="228"/>
                </a:lnTo>
                <a:lnTo>
                  <a:pt x="301" y="228"/>
                </a:lnTo>
                <a:lnTo>
                  <a:pt x="301" y="227"/>
                </a:lnTo>
                <a:lnTo>
                  <a:pt x="300" y="226"/>
                </a:lnTo>
                <a:lnTo>
                  <a:pt x="299" y="225"/>
                </a:lnTo>
                <a:lnTo>
                  <a:pt x="298" y="225"/>
                </a:lnTo>
                <a:lnTo>
                  <a:pt x="298" y="224"/>
                </a:lnTo>
                <a:lnTo>
                  <a:pt x="297" y="223"/>
                </a:lnTo>
                <a:lnTo>
                  <a:pt x="297" y="222"/>
                </a:lnTo>
                <a:lnTo>
                  <a:pt x="296" y="222"/>
                </a:lnTo>
                <a:lnTo>
                  <a:pt x="295" y="221"/>
                </a:lnTo>
                <a:lnTo>
                  <a:pt x="295" y="220"/>
                </a:lnTo>
                <a:lnTo>
                  <a:pt x="294" y="220"/>
                </a:lnTo>
                <a:lnTo>
                  <a:pt x="294" y="219"/>
                </a:lnTo>
                <a:lnTo>
                  <a:pt x="293" y="219"/>
                </a:lnTo>
                <a:lnTo>
                  <a:pt x="293" y="218"/>
                </a:lnTo>
                <a:lnTo>
                  <a:pt x="292" y="218"/>
                </a:lnTo>
                <a:lnTo>
                  <a:pt x="291" y="218"/>
                </a:lnTo>
                <a:lnTo>
                  <a:pt x="290" y="218"/>
                </a:lnTo>
                <a:lnTo>
                  <a:pt x="289" y="218"/>
                </a:lnTo>
                <a:lnTo>
                  <a:pt x="288" y="218"/>
                </a:lnTo>
                <a:lnTo>
                  <a:pt x="287" y="218"/>
                </a:lnTo>
                <a:lnTo>
                  <a:pt x="287" y="219"/>
                </a:lnTo>
                <a:lnTo>
                  <a:pt x="287" y="220"/>
                </a:lnTo>
                <a:lnTo>
                  <a:pt x="287" y="221"/>
                </a:lnTo>
                <a:lnTo>
                  <a:pt x="286" y="222"/>
                </a:lnTo>
                <a:lnTo>
                  <a:pt x="286" y="221"/>
                </a:lnTo>
                <a:lnTo>
                  <a:pt x="286" y="220"/>
                </a:lnTo>
                <a:lnTo>
                  <a:pt x="286" y="219"/>
                </a:lnTo>
                <a:lnTo>
                  <a:pt x="285" y="218"/>
                </a:lnTo>
                <a:lnTo>
                  <a:pt x="284" y="218"/>
                </a:lnTo>
                <a:lnTo>
                  <a:pt x="284" y="217"/>
                </a:lnTo>
                <a:lnTo>
                  <a:pt x="283" y="217"/>
                </a:lnTo>
                <a:lnTo>
                  <a:pt x="283" y="216"/>
                </a:lnTo>
                <a:lnTo>
                  <a:pt x="283" y="217"/>
                </a:lnTo>
                <a:lnTo>
                  <a:pt x="282" y="217"/>
                </a:lnTo>
                <a:lnTo>
                  <a:pt x="281" y="217"/>
                </a:lnTo>
                <a:lnTo>
                  <a:pt x="281" y="216"/>
                </a:lnTo>
                <a:lnTo>
                  <a:pt x="280" y="216"/>
                </a:lnTo>
                <a:lnTo>
                  <a:pt x="279" y="216"/>
                </a:lnTo>
                <a:lnTo>
                  <a:pt x="278" y="216"/>
                </a:lnTo>
                <a:lnTo>
                  <a:pt x="278" y="215"/>
                </a:lnTo>
                <a:lnTo>
                  <a:pt x="279" y="215"/>
                </a:lnTo>
                <a:lnTo>
                  <a:pt x="279" y="214"/>
                </a:lnTo>
                <a:lnTo>
                  <a:pt x="279" y="213"/>
                </a:lnTo>
                <a:lnTo>
                  <a:pt x="279" y="212"/>
                </a:lnTo>
                <a:lnTo>
                  <a:pt x="279" y="211"/>
                </a:lnTo>
                <a:lnTo>
                  <a:pt x="279" y="210"/>
                </a:lnTo>
                <a:lnTo>
                  <a:pt x="279" y="209"/>
                </a:lnTo>
                <a:lnTo>
                  <a:pt x="278" y="208"/>
                </a:lnTo>
                <a:lnTo>
                  <a:pt x="278" y="209"/>
                </a:lnTo>
                <a:lnTo>
                  <a:pt x="277" y="208"/>
                </a:lnTo>
                <a:lnTo>
                  <a:pt x="276" y="208"/>
                </a:lnTo>
                <a:lnTo>
                  <a:pt x="275" y="208"/>
                </a:lnTo>
                <a:lnTo>
                  <a:pt x="274" y="208"/>
                </a:lnTo>
                <a:lnTo>
                  <a:pt x="274" y="209"/>
                </a:lnTo>
                <a:lnTo>
                  <a:pt x="273" y="210"/>
                </a:lnTo>
                <a:lnTo>
                  <a:pt x="272" y="210"/>
                </a:lnTo>
                <a:lnTo>
                  <a:pt x="272" y="211"/>
                </a:lnTo>
                <a:lnTo>
                  <a:pt x="271" y="211"/>
                </a:lnTo>
                <a:lnTo>
                  <a:pt x="270" y="212"/>
                </a:lnTo>
                <a:lnTo>
                  <a:pt x="271" y="212"/>
                </a:lnTo>
                <a:lnTo>
                  <a:pt x="272" y="212"/>
                </a:lnTo>
                <a:lnTo>
                  <a:pt x="271" y="212"/>
                </a:lnTo>
                <a:lnTo>
                  <a:pt x="270" y="212"/>
                </a:lnTo>
                <a:lnTo>
                  <a:pt x="269" y="212"/>
                </a:lnTo>
                <a:lnTo>
                  <a:pt x="268" y="212"/>
                </a:lnTo>
                <a:lnTo>
                  <a:pt x="267" y="212"/>
                </a:lnTo>
                <a:lnTo>
                  <a:pt x="267" y="211"/>
                </a:lnTo>
                <a:lnTo>
                  <a:pt x="266" y="211"/>
                </a:lnTo>
                <a:lnTo>
                  <a:pt x="266" y="210"/>
                </a:lnTo>
                <a:lnTo>
                  <a:pt x="265" y="210"/>
                </a:lnTo>
                <a:lnTo>
                  <a:pt x="265" y="209"/>
                </a:lnTo>
                <a:lnTo>
                  <a:pt x="265" y="208"/>
                </a:lnTo>
                <a:lnTo>
                  <a:pt x="264" y="208"/>
                </a:lnTo>
                <a:lnTo>
                  <a:pt x="264" y="207"/>
                </a:lnTo>
                <a:lnTo>
                  <a:pt x="263" y="207"/>
                </a:lnTo>
                <a:lnTo>
                  <a:pt x="262" y="207"/>
                </a:lnTo>
                <a:lnTo>
                  <a:pt x="261" y="207"/>
                </a:lnTo>
                <a:lnTo>
                  <a:pt x="260" y="207"/>
                </a:lnTo>
                <a:lnTo>
                  <a:pt x="259" y="207"/>
                </a:lnTo>
                <a:lnTo>
                  <a:pt x="258" y="207"/>
                </a:lnTo>
                <a:lnTo>
                  <a:pt x="258" y="206"/>
                </a:lnTo>
                <a:lnTo>
                  <a:pt x="258" y="205"/>
                </a:lnTo>
                <a:lnTo>
                  <a:pt x="258" y="204"/>
                </a:lnTo>
                <a:lnTo>
                  <a:pt x="257" y="204"/>
                </a:lnTo>
                <a:lnTo>
                  <a:pt x="256" y="204"/>
                </a:lnTo>
                <a:lnTo>
                  <a:pt x="256" y="205"/>
                </a:lnTo>
                <a:lnTo>
                  <a:pt x="255" y="205"/>
                </a:lnTo>
                <a:lnTo>
                  <a:pt x="254" y="205"/>
                </a:lnTo>
                <a:lnTo>
                  <a:pt x="254" y="206"/>
                </a:lnTo>
                <a:lnTo>
                  <a:pt x="253" y="206"/>
                </a:lnTo>
                <a:lnTo>
                  <a:pt x="253" y="205"/>
                </a:lnTo>
                <a:lnTo>
                  <a:pt x="253" y="206"/>
                </a:lnTo>
                <a:lnTo>
                  <a:pt x="252" y="205"/>
                </a:lnTo>
                <a:lnTo>
                  <a:pt x="252" y="206"/>
                </a:lnTo>
                <a:lnTo>
                  <a:pt x="253" y="207"/>
                </a:lnTo>
                <a:lnTo>
                  <a:pt x="253" y="208"/>
                </a:lnTo>
                <a:lnTo>
                  <a:pt x="254" y="208"/>
                </a:lnTo>
                <a:lnTo>
                  <a:pt x="253" y="208"/>
                </a:lnTo>
                <a:lnTo>
                  <a:pt x="252" y="207"/>
                </a:lnTo>
                <a:lnTo>
                  <a:pt x="251" y="207"/>
                </a:lnTo>
                <a:lnTo>
                  <a:pt x="251" y="208"/>
                </a:lnTo>
                <a:lnTo>
                  <a:pt x="251" y="209"/>
                </a:lnTo>
                <a:lnTo>
                  <a:pt x="251" y="210"/>
                </a:lnTo>
                <a:lnTo>
                  <a:pt x="250" y="210"/>
                </a:lnTo>
                <a:lnTo>
                  <a:pt x="250" y="209"/>
                </a:lnTo>
                <a:lnTo>
                  <a:pt x="249" y="209"/>
                </a:lnTo>
                <a:lnTo>
                  <a:pt x="248" y="209"/>
                </a:lnTo>
                <a:lnTo>
                  <a:pt x="248" y="208"/>
                </a:lnTo>
                <a:lnTo>
                  <a:pt x="248" y="207"/>
                </a:lnTo>
                <a:lnTo>
                  <a:pt x="247" y="207"/>
                </a:lnTo>
                <a:lnTo>
                  <a:pt x="247" y="206"/>
                </a:lnTo>
                <a:lnTo>
                  <a:pt x="247" y="205"/>
                </a:lnTo>
                <a:lnTo>
                  <a:pt x="246" y="205"/>
                </a:lnTo>
                <a:lnTo>
                  <a:pt x="246" y="204"/>
                </a:lnTo>
                <a:lnTo>
                  <a:pt x="245" y="204"/>
                </a:lnTo>
                <a:lnTo>
                  <a:pt x="245" y="203"/>
                </a:lnTo>
                <a:lnTo>
                  <a:pt x="244" y="203"/>
                </a:lnTo>
                <a:lnTo>
                  <a:pt x="244" y="202"/>
                </a:lnTo>
                <a:lnTo>
                  <a:pt x="243" y="202"/>
                </a:lnTo>
                <a:lnTo>
                  <a:pt x="243" y="201"/>
                </a:lnTo>
                <a:lnTo>
                  <a:pt x="243" y="200"/>
                </a:lnTo>
                <a:lnTo>
                  <a:pt x="242" y="200"/>
                </a:lnTo>
                <a:lnTo>
                  <a:pt x="242" y="199"/>
                </a:lnTo>
                <a:lnTo>
                  <a:pt x="241" y="199"/>
                </a:lnTo>
                <a:lnTo>
                  <a:pt x="240" y="199"/>
                </a:lnTo>
                <a:lnTo>
                  <a:pt x="239" y="199"/>
                </a:lnTo>
                <a:lnTo>
                  <a:pt x="239" y="198"/>
                </a:lnTo>
                <a:lnTo>
                  <a:pt x="238" y="198"/>
                </a:lnTo>
                <a:lnTo>
                  <a:pt x="238" y="197"/>
                </a:lnTo>
                <a:lnTo>
                  <a:pt x="237" y="198"/>
                </a:lnTo>
                <a:lnTo>
                  <a:pt x="238" y="198"/>
                </a:lnTo>
                <a:lnTo>
                  <a:pt x="237" y="198"/>
                </a:lnTo>
                <a:lnTo>
                  <a:pt x="238" y="197"/>
                </a:lnTo>
                <a:lnTo>
                  <a:pt x="237" y="197"/>
                </a:lnTo>
                <a:lnTo>
                  <a:pt x="237" y="196"/>
                </a:lnTo>
                <a:lnTo>
                  <a:pt x="236" y="196"/>
                </a:lnTo>
                <a:lnTo>
                  <a:pt x="236" y="195"/>
                </a:lnTo>
                <a:lnTo>
                  <a:pt x="235" y="195"/>
                </a:lnTo>
                <a:lnTo>
                  <a:pt x="234" y="195"/>
                </a:lnTo>
                <a:lnTo>
                  <a:pt x="234" y="194"/>
                </a:lnTo>
                <a:lnTo>
                  <a:pt x="233" y="194"/>
                </a:lnTo>
                <a:lnTo>
                  <a:pt x="232" y="194"/>
                </a:lnTo>
                <a:lnTo>
                  <a:pt x="231" y="194"/>
                </a:lnTo>
                <a:lnTo>
                  <a:pt x="230" y="194"/>
                </a:lnTo>
                <a:lnTo>
                  <a:pt x="229" y="194"/>
                </a:lnTo>
                <a:lnTo>
                  <a:pt x="228" y="195"/>
                </a:lnTo>
                <a:lnTo>
                  <a:pt x="228" y="196"/>
                </a:lnTo>
                <a:lnTo>
                  <a:pt x="227" y="196"/>
                </a:lnTo>
                <a:lnTo>
                  <a:pt x="227" y="195"/>
                </a:lnTo>
                <a:lnTo>
                  <a:pt x="226" y="194"/>
                </a:lnTo>
                <a:lnTo>
                  <a:pt x="226" y="193"/>
                </a:lnTo>
                <a:lnTo>
                  <a:pt x="225" y="193"/>
                </a:lnTo>
                <a:lnTo>
                  <a:pt x="224" y="193"/>
                </a:lnTo>
                <a:lnTo>
                  <a:pt x="223" y="193"/>
                </a:lnTo>
                <a:lnTo>
                  <a:pt x="222" y="193"/>
                </a:lnTo>
                <a:lnTo>
                  <a:pt x="221" y="193"/>
                </a:lnTo>
                <a:lnTo>
                  <a:pt x="221" y="192"/>
                </a:lnTo>
                <a:lnTo>
                  <a:pt x="220" y="192"/>
                </a:lnTo>
                <a:lnTo>
                  <a:pt x="219" y="192"/>
                </a:lnTo>
                <a:lnTo>
                  <a:pt x="218" y="192"/>
                </a:lnTo>
                <a:lnTo>
                  <a:pt x="218" y="191"/>
                </a:lnTo>
                <a:lnTo>
                  <a:pt x="217" y="191"/>
                </a:lnTo>
                <a:lnTo>
                  <a:pt x="216" y="191"/>
                </a:lnTo>
                <a:lnTo>
                  <a:pt x="215" y="191"/>
                </a:lnTo>
                <a:lnTo>
                  <a:pt x="214" y="191"/>
                </a:lnTo>
                <a:lnTo>
                  <a:pt x="213" y="191"/>
                </a:lnTo>
                <a:lnTo>
                  <a:pt x="212" y="191"/>
                </a:lnTo>
                <a:lnTo>
                  <a:pt x="212" y="192"/>
                </a:lnTo>
                <a:lnTo>
                  <a:pt x="211" y="192"/>
                </a:lnTo>
                <a:lnTo>
                  <a:pt x="210" y="192"/>
                </a:lnTo>
                <a:lnTo>
                  <a:pt x="210" y="193"/>
                </a:lnTo>
                <a:lnTo>
                  <a:pt x="209" y="192"/>
                </a:lnTo>
                <a:lnTo>
                  <a:pt x="208" y="192"/>
                </a:lnTo>
                <a:lnTo>
                  <a:pt x="208" y="193"/>
                </a:lnTo>
                <a:lnTo>
                  <a:pt x="207" y="193"/>
                </a:lnTo>
                <a:lnTo>
                  <a:pt x="206" y="193"/>
                </a:lnTo>
                <a:lnTo>
                  <a:pt x="205" y="193"/>
                </a:lnTo>
                <a:lnTo>
                  <a:pt x="204" y="193"/>
                </a:lnTo>
                <a:lnTo>
                  <a:pt x="203" y="193"/>
                </a:lnTo>
                <a:lnTo>
                  <a:pt x="203" y="194"/>
                </a:lnTo>
                <a:lnTo>
                  <a:pt x="202" y="195"/>
                </a:lnTo>
                <a:lnTo>
                  <a:pt x="202" y="196"/>
                </a:lnTo>
                <a:lnTo>
                  <a:pt x="202" y="197"/>
                </a:lnTo>
                <a:lnTo>
                  <a:pt x="201" y="197"/>
                </a:lnTo>
                <a:lnTo>
                  <a:pt x="201" y="198"/>
                </a:lnTo>
                <a:lnTo>
                  <a:pt x="201" y="199"/>
                </a:lnTo>
                <a:lnTo>
                  <a:pt x="201" y="200"/>
                </a:lnTo>
                <a:lnTo>
                  <a:pt x="201" y="201"/>
                </a:lnTo>
                <a:lnTo>
                  <a:pt x="201" y="202"/>
                </a:lnTo>
                <a:lnTo>
                  <a:pt x="200" y="202"/>
                </a:lnTo>
                <a:lnTo>
                  <a:pt x="200" y="203"/>
                </a:lnTo>
                <a:lnTo>
                  <a:pt x="201" y="202"/>
                </a:lnTo>
                <a:lnTo>
                  <a:pt x="201" y="203"/>
                </a:lnTo>
                <a:lnTo>
                  <a:pt x="201" y="204"/>
                </a:lnTo>
                <a:lnTo>
                  <a:pt x="202" y="204"/>
                </a:lnTo>
                <a:lnTo>
                  <a:pt x="202" y="203"/>
                </a:lnTo>
                <a:lnTo>
                  <a:pt x="203" y="203"/>
                </a:lnTo>
                <a:lnTo>
                  <a:pt x="203" y="202"/>
                </a:lnTo>
                <a:lnTo>
                  <a:pt x="204" y="202"/>
                </a:lnTo>
                <a:lnTo>
                  <a:pt x="204" y="203"/>
                </a:lnTo>
                <a:lnTo>
                  <a:pt x="205" y="203"/>
                </a:lnTo>
                <a:lnTo>
                  <a:pt x="206" y="202"/>
                </a:lnTo>
                <a:lnTo>
                  <a:pt x="206" y="203"/>
                </a:lnTo>
                <a:lnTo>
                  <a:pt x="205" y="203"/>
                </a:lnTo>
                <a:lnTo>
                  <a:pt x="205" y="204"/>
                </a:lnTo>
                <a:lnTo>
                  <a:pt x="204" y="204"/>
                </a:lnTo>
                <a:lnTo>
                  <a:pt x="204" y="205"/>
                </a:lnTo>
                <a:lnTo>
                  <a:pt x="203" y="205"/>
                </a:lnTo>
                <a:lnTo>
                  <a:pt x="203" y="206"/>
                </a:lnTo>
                <a:lnTo>
                  <a:pt x="202" y="206"/>
                </a:lnTo>
                <a:lnTo>
                  <a:pt x="201" y="206"/>
                </a:lnTo>
                <a:lnTo>
                  <a:pt x="200" y="206"/>
                </a:lnTo>
                <a:lnTo>
                  <a:pt x="199" y="206"/>
                </a:lnTo>
                <a:lnTo>
                  <a:pt x="198" y="206"/>
                </a:lnTo>
                <a:lnTo>
                  <a:pt x="197" y="206"/>
                </a:lnTo>
                <a:lnTo>
                  <a:pt x="196" y="206"/>
                </a:lnTo>
                <a:lnTo>
                  <a:pt x="195" y="206"/>
                </a:lnTo>
                <a:lnTo>
                  <a:pt x="195" y="207"/>
                </a:lnTo>
                <a:lnTo>
                  <a:pt x="194" y="207"/>
                </a:lnTo>
                <a:lnTo>
                  <a:pt x="193" y="207"/>
                </a:lnTo>
                <a:lnTo>
                  <a:pt x="192" y="208"/>
                </a:lnTo>
                <a:lnTo>
                  <a:pt x="191" y="208"/>
                </a:lnTo>
                <a:lnTo>
                  <a:pt x="190" y="209"/>
                </a:lnTo>
                <a:lnTo>
                  <a:pt x="189" y="209"/>
                </a:lnTo>
                <a:lnTo>
                  <a:pt x="189" y="210"/>
                </a:lnTo>
                <a:lnTo>
                  <a:pt x="188" y="210"/>
                </a:lnTo>
                <a:lnTo>
                  <a:pt x="187" y="211"/>
                </a:lnTo>
                <a:lnTo>
                  <a:pt x="186" y="211"/>
                </a:lnTo>
                <a:lnTo>
                  <a:pt x="186" y="212"/>
                </a:lnTo>
                <a:lnTo>
                  <a:pt x="185" y="212"/>
                </a:lnTo>
                <a:lnTo>
                  <a:pt x="184" y="212"/>
                </a:lnTo>
                <a:lnTo>
                  <a:pt x="183" y="212"/>
                </a:lnTo>
                <a:lnTo>
                  <a:pt x="183" y="213"/>
                </a:lnTo>
                <a:lnTo>
                  <a:pt x="183" y="212"/>
                </a:lnTo>
                <a:lnTo>
                  <a:pt x="183" y="213"/>
                </a:lnTo>
                <a:lnTo>
                  <a:pt x="182" y="214"/>
                </a:lnTo>
                <a:lnTo>
                  <a:pt x="181" y="214"/>
                </a:lnTo>
                <a:lnTo>
                  <a:pt x="181" y="215"/>
                </a:lnTo>
                <a:lnTo>
                  <a:pt x="181" y="216"/>
                </a:lnTo>
                <a:lnTo>
                  <a:pt x="181" y="217"/>
                </a:lnTo>
                <a:lnTo>
                  <a:pt x="180" y="218"/>
                </a:lnTo>
                <a:lnTo>
                  <a:pt x="179" y="218"/>
                </a:lnTo>
                <a:lnTo>
                  <a:pt x="178" y="219"/>
                </a:lnTo>
                <a:lnTo>
                  <a:pt x="177" y="219"/>
                </a:lnTo>
                <a:lnTo>
                  <a:pt x="177" y="220"/>
                </a:lnTo>
                <a:lnTo>
                  <a:pt x="176" y="220"/>
                </a:lnTo>
                <a:lnTo>
                  <a:pt x="176" y="221"/>
                </a:lnTo>
                <a:lnTo>
                  <a:pt x="175" y="221"/>
                </a:lnTo>
                <a:lnTo>
                  <a:pt x="175" y="222"/>
                </a:lnTo>
                <a:lnTo>
                  <a:pt x="174" y="222"/>
                </a:lnTo>
                <a:lnTo>
                  <a:pt x="172" y="223"/>
                </a:lnTo>
                <a:lnTo>
                  <a:pt x="171" y="223"/>
                </a:lnTo>
                <a:lnTo>
                  <a:pt x="171" y="221"/>
                </a:lnTo>
                <a:lnTo>
                  <a:pt x="170" y="221"/>
                </a:lnTo>
                <a:lnTo>
                  <a:pt x="170" y="222"/>
                </a:lnTo>
                <a:lnTo>
                  <a:pt x="169" y="223"/>
                </a:lnTo>
                <a:lnTo>
                  <a:pt x="168" y="223"/>
                </a:lnTo>
                <a:lnTo>
                  <a:pt x="167" y="224"/>
                </a:lnTo>
                <a:lnTo>
                  <a:pt x="165" y="225"/>
                </a:lnTo>
                <a:lnTo>
                  <a:pt x="164" y="225"/>
                </a:lnTo>
                <a:lnTo>
                  <a:pt x="163" y="225"/>
                </a:lnTo>
                <a:lnTo>
                  <a:pt x="162" y="225"/>
                </a:lnTo>
                <a:lnTo>
                  <a:pt x="161" y="225"/>
                </a:lnTo>
                <a:lnTo>
                  <a:pt x="160" y="225"/>
                </a:lnTo>
                <a:lnTo>
                  <a:pt x="160" y="226"/>
                </a:lnTo>
                <a:lnTo>
                  <a:pt x="159" y="226"/>
                </a:lnTo>
                <a:lnTo>
                  <a:pt x="158" y="226"/>
                </a:lnTo>
                <a:lnTo>
                  <a:pt x="157" y="226"/>
                </a:lnTo>
                <a:lnTo>
                  <a:pt x="156" y="226"/>
                </a:lnTo>
                <a:lnTo>
                  <a:pt x="155" y="226"/>
                </a:lnTo>
                <a:lnTo>
                  <a:pt x="154" y="226"/>
                </a:lnTo>
                <a:lnTo>
                  <a:pt x="153" y="225"/>
                </a:lnTo>
                <a:lnTo>
                  <a:pt x="152" y="225"/>
                </a:lnTo>
                <a:lnTo>
                  <a:pt x="151" y="225"/>
                </a:lnTo>
                <a:lnTo>
                  <a:pt x="150" y="225"/>
                </a:lnTo>
                <a:lnTo>
                  <a:pt x="149" y="225"/>
                </a:lnTo>
                <a:lnTo>
                  <a:pt x="148" y="225"/>
                </a:lnTo>
                <a:lnTo>
                  <a:pt x="146" y="225"/>
                </a:lnTo>
                <a:lnTo>
                  <a:pt x="146" y="224"/>
                </a:lnTo>
                <a:lnTo>
                  <a:pt x="145" y="224"/>
                </a:lnTo>
                <a:lnTo>
                  <a:pt x="144" y="224"/>
                </a:lnTo>
                <a:lnTo>
                  <a:pt x="143" y="224"/>
                </a:lnTo>
                <a:lnTo>
                  <a:pt x="142" y="224"/>
                </a:lnTo>
                <a:lnTo>
                  <a:pt x="141" y="224"/>
                </a:lnTo>
                <a:lnTo>
                  <a:pt x="140" y="224"/>
                </a:lnTo>
                <a:lnTo>
                  <a:pt x="139" y="224"/>
                </a:lnTo>
                <a:lnTo>
                  <a:pt x="138" y="225"/>
                </a:lnTo>
                <a:lnTo>
                  <a:pt x="137" y="225"/>
                </a:lnTo>
                <a:lnTo>
                  <a:pt x="136" y="225"/>
                </a:lnTo>
                <a:lnTo>
                  <a:pt x="135" y="225"/>
                </a:lnTo>
                <a:lnTo>
                  <a:pt x="134" y="225"/>
                </a:lnTo>
                <a:lnTo>
                  <a:pt x="133" y="225"/>
                </a:lnTo>
                <a:lnTo>
                  <a:pt x="132" y="225"/>
                </a:lnTo>
                <a:lnTo>
                  <a:pt x="131" y="225"/>
                </a:lnTo>
                <a:lnTo>
                  <a:pt x="130" y="225"/>
                </a:lnTo>
                <a:lnTo>
                  <a:pt x="129" y="226"/>
                </a:lnTo>
                <a:lnTo>
                  <a:pt x="128" y="226"/>
                </a:lnTo>
                <a:lnTo>
                  <a:pt x="127" y="227"/>
                </a:lnTo>
                <a:lnTo>
                  <a:pt x="126" y="226"/>
                </a:lnTo>
                <a:lnTo>
                  <a:pt x="126" y="227"/>
                </a:lnTo>
                <a:lnTo>
                  <a:pt x="125" y="227"/>
                </a:lnTo>
                <a:lnTo>
                  <a:pt x="124" y="228"/>
                </a:lnTo>
                <a:lnTo>
                  <a:pt x="123" y="228"/>
                </a:lnTo>
                <a:lnTo>
                  <a:pt x="122" y="229"/>
                </a:lnTo>
                <a:lnTo>
                  <a:pt x="121" y="229"/>
                </a:lnTo>
                <a:lnTo>
                  <a:pt x="121" y="230"/>
                </a:lnTo>
                <a:lnTo>
                  <a:pt x="120" y="230"/>
                </a:lnTo>
                <a:lnTo>
                  <a:pt x="120" y="231"/>
                </a:lnTo>
                <a:lnTo>
                  <a:pt x="120" y="232"/>
                </a:lnTo>
                <a:lnTo>
                  <a:pt x="119" y="232"/>
                </a:lnTo>
                <a:lnTo>
                  <a:pt x="119" y="233"/>
                </a:lnTo>
                <a:lnTo>
                  <a:pt x="118" y="233"/>
                </a:lnTo>
                <a:lnTo>
                  <a:pt x="118" y="234"/>
                </a:lnTo>
                <a:lnTo>
                  <a:pt x="117" y="234"/>
                </a:lnTo>
                <a:lnTo>
                  <a:pt x="117" y="235"/>
                </a:lnTo>
                <a:lnTo>
                  <a:pt x="117" y="236"/>
                </a:lnTo>
                <a:lnTo>
                  <a:pt x="116" y="237"/>
                </a:lnTo>
                <a:lnTo>
                  <a:pt x="115" y="237"/>
                </a:lnTo>
                <a:lnTo>
                  <a:pt x="115" y="238"/>
                </a:lnTo>
                <a:lnTo>
                  <a:pt x="114" y="238"/>
                </a:lnTo>
                <a:lnTo>
                  <a:pt x="113" y="238"/>
                </a:lnTo>
                <a:lnTo>
                  <a:pt x="112" y="238"/>
                </a:lnTo>
                <a:lnTo>
                  <a:pt x="111" y="238"/>
                </a:lnTo>
                <a:lnTo>
                  <a:pt x="110" y="238"/>
                </a:lnTo>
                <a:lnTo>
                  <a:pt x="109" y="238"/>
                </a:lnTo>
                <a:lnTo>
                  <a:pt x="108" y="237"/>
                </a:lnTo>
                <a:lnTo>
                  <a:pt x="107" y="237"/>
                </a:lnTo>
                <a:lnTo>
                  <a:pt x="107" y="236"/>
                </a:lnTo>
                <a:lnTo>
                  <a:pt x="106" y="236"/>
                </a:lnTo>
                <a:lnTo>
                  <a:pt x="105" y="236"/>
                </a:lnTo>
                <a:lnTo>
                  <a:pt x="104" y="236"/>
                </a:lnTo>
                <a:lnTo>
                  <a:pt x="104" y="235"/>
                </a:lnTo>
                <a:lnTo>
                  <a:pt x="103" y="235"/>
                </a:lnTo>
                <a:lnTo>
                  <a:pt x="102" y="235"/>
                </a:lnTo>
                <a:lnTo>
                  <a:pt x="101" y="235"/>
                </a:lnTo>
                <a:lnTo>
                  <a:pt x="101" y="234"/>
                </a:lnTo>
                <a:lnTo>
                  <a:pt x="100" y="234"/>
                </a:lnTo>
                <a:lnTo>
                  <a:pt x="99" y="234"/>
                </a:lnTo>
                <a:lnTo>
                  <a:pt x="99" y="233"/>
                </a:lnTo>
                <a:lnTo>
                  <a:pt x="98" y="233"/>
                </a:lnTo>
                <a:lnTo>
                  <a:pt x="97" y="233"/>
                </a:lnTo>
                <a:lnTo>
                  <a:pt x="96" y="232"/>
                </a:lnTo>
                <a:lnTo>
                  <a:pt x="95" y="231"/>
                </a:lnTo>
                <a:lnTo>
                  <a:pt x="94" y="231"/>
                </a:lnTo>
                <a:lnTo>
                  <a:pt x="93" y="231"/>
                </a:lnTo>
                <a:lnTo>
                  <a:pt x="92" y="231"/>
                </a:lnTo>
                <a:lnTo>
                  <a:pt x="91" y="231"/>
                </a:lnTo>
                <a:lnTo>
                  <a:pt x="90" y="231"/>
                </a:lnTo>
                <a:lnTo>
                  <a:pt x="89" y="231"/>
                </a:lnTo>
                <a:lnTo>
                  <a:pt x="88" y="231"/>
                </a:lnTo>
                <a:lnTo>
                  <a:pt x="87" y="231"/>
                </a:lnTo>
                <a:lnTo>
                  <a:pt x="86" y="231"/>
                </a:lnTo>
                <a:lnTo>
                  <a:pt x="86" y="232"/>
                </a:lnTo>
                <a:lnTo>
                  <a:pt x="85" y="232"/>
                </a:lnTo>
                <a:lnTo>
                  <a:pt x="84" y="232"/>
                </a:lnTo>
                <a:lnTo>
                  <a:pt x="83" y="232"/>
                </a:lnTo>
                <a:lnTo>
                  <a:pt x="82" y="233"/>
                </a:lnTo>
                <a:lnTo>
                  <a:pt x="81" y="234"/>
                </a:lnTo>
                <a:lnTo>
                  <a:pt x="81" y="235"/>
                </a:lnTo>
                <a:lnTo>
                  <a:pt x="80" y="235"/>
                </a:lnTo>
                <a:lnTo>
                  <a:pt x="79" y="235"/>
                </a:lnTo>
                <a:lnTo>
                  <a:pt x="79" y="236"/>
                </a:lnTo>
                <a:lnTo>
                  <a:pt x="78" y="236"/>
                </a:lnTo>
                <a:lnTo>
                  <a:pt x="77" y="236"/>
                </a:lnTo>
                <a:lnTo>
                  <a:pt x="77" y="237"/>
                </a:lnTo>
                <a:lnTo>
                  <a:pt x="76" y="237"/>
                </a:lnTo>
                <a:lnTo>
                  <a:pt x="76" y="238"/>
                </a:lnTo>
                <a:lnTo>
                  <a:pt x="75" y="238"/>
                </a:lnTo>
                <a:lnTo>
                  <a:pt x="74" y="238"/>
                </a:lnTo>
                <a:lnTo>
                  <a:pt x="73" y="238"/>
                </a:lnTo>
                <a:lnTo>
                  <a:pt x="72" y="238"/>
                </a:lnTo>
                <a:lnTo>
                  <a:pt x="71" y="238"/>
                </a:lnTo>
                <a:lnTo>
                  <a:pt x="71" y="237"/>
                </a:lnTo>
                <a:lnTo>
                  <a:pt x="70" y="237"/>
                </a:lnTo>
                <a:lnTo>
                  <a:pt x="69" y="238"/>
                </a:lnTo>
                <a:lnTo>
                  <a:pt x="68" y="238"/>
                </a:lnTo>
                <a:lnTo>
                  <a:pt x="67" y="238"/>
                </a:lnTo>
                <a:lnTo>
                  <a:pt x="65" y="238"/>
                </a:lnTo>
                <a:lnTo>
                  <a:pt x="64" y="238"/>
                </a:lnTo>
                <a:lnTo>
                  <a:pt x="63" y="239"/>
                </a:lnTo>
                <a:lnTo>
                  <a:pt x="63" y="240"/>
                </a:lnTo>
                <a:lnTo>
                  <a:pt x="63" y="241"/>
                </a:lnTo>
                <a:lnTo>
                  <a:pt x="62" y="241"/>
                </a:lnTo>
                <a:lnTo>
                  <a:pt x="62" y="242"/>
                </a:lnTo>
                <a:lnTo>
                  <a:pt x="61" y="242"/>
                </a:lnTo>
                <a:lnTo>
                  <a:pt x="61" y="243"/>
                </a:lnTo>
                <a:lnTo>
                  <a:pt x="60" y="244"/>
                </a:lnTo>
                <a:lnTo>
                  <a:pt x="59" y="244"/>
                </a:lnTo>
                <a:lnTo>
                  <a:pt x="58" y="244"/>
                </a:lnTo>
                <a:lnTo>
                  <a:pt x="58" y="245"/>
                </a:lnTo>
                <a:lnTo>
                  <a:pt x="57" y="245"/>
                </a:lnTo>
                <a:lnTo>
                  <a:pt x="57" y="246"/>
                </a:lnTo>
                <a:lnTo>
                  <a:pt x="57" y="247"/>
                </a:lnTo>
                <a:lnTo>
                  <a:pt x="56" y="248"/>
                </a:lnTo>
                <a:lnTo>
                  <a:pt x="56" y="249"/>
                </a:lnTo>
                <a:lnTo>
                  <a:pt x="55" y="247"/>
                </a:lnTo>
                <a:lnTo>
                  <a:pt x="52" y="244"/>
                </a:lnTo>
                <a:lnTo>
                  <a:pt x="51" y="243"/>
                </a:lnTo>
                <a:lnTo>
                  <a:pt x="51" y="241"/>
                </a:lnTo>
                <a:lnTo>
                  <a:pt x="50" y="239"/>
                </a:lnTo>
                <a:lnTo>
                  <a:pt x="49" y="238"/>
                </a:lnTo>
                <a:lnTo>
                  <a:pt x="48" y="237"/>
                </a:lnTo>
                <a:lnTo>
                  <a:pt x="46" y="234"/>
                </a:lnTo>
                <a:lnTo>
                  <a:pt x="45" y="232"/>
                </a:lnTo>
                <a:lnTo>
                  <a:pt x="45" y="231"/>
                </a:lnTo>
                <a:lnTo>
                  <a:pt x="43" y="229"/>
                </a:lnTo>
                <a:lnTo>
                  <a:pt x="42" y="229"/>
                </a:lnTo>
                <a:lnTo>
                  <a:pt x="41" y="230"/>
                </a:lnTo>
                <a:lnTo>
                  <a:pt x="39" y="230"/>
                </a:lnTo>
                <a:lnTo>
                  <a:pt x="37" y="231"/>
                </a:lnTo>
                <a:lnTo>
                  <a:pt x="35" y="230"/>
                </a:lnTo>
                <a:lnTo>
                  <a:pt x="35" y="229"/>
                </a:lnTo>
                <a:lnTo>
                  <a:pt x="34" y="227"/>
                </a:lnTo>
                <a:lnTo>
                  <a:pt x="35" y="225"/>
                </a:lnTo>
                <a:lnTo>
                  <a:pt x="35" y="222"/>
                </a:lnTo>
                <a:lnTo>
                  <a:pt x="35" y="220"/>
                </a:lnTo>
                <a:lnTo>
                  <a:pt x="35" y="219"/>
                </a:lnTo>
                <a:lnTo>
                  <a:pt x="35" y="218"/>
                </a:lnTo>
                <a:lnTo>
                  <a:pt x="34" y="216"/>
                </a:lnTo>
                <a:lnTo>
                  <a:pt x="33" y="214"/>
                </a:lnTo>
                <a:lnTo>
                  <a:pt x="32" y="214"/>
                </a:lnTo>
                <a:lnTo>
                  <a:pt x="32" y="213"/>
                </a:lnTo>
                <a:lnTo>
                  <a:pt x="30" y="212"/>
                </a:lnTo>
                <a:lnTo>
                  <a:pt x="28" y="211"/>
                </a:lnTo>
                <a:lnTo>
                  <a:pt x="28" y="209"/>
                </a:lnTo>
                <a:lnTo>
                  <a:pt x="27" y="206"/>
                </a:lnTo>
                <a:lnTo>
                  <a:pt x="27" y="204"/>
                </a:lnTo>
                <a:lnTo>
                  <a:pt x="26" y="203"/>
                </a:lnTo>
                <a:lnTo>
                  <a:pt x="26" y="201"/>
                </a:lnTo>
                <a:lnTo>
                  <a:pt x="24" y="199"/>
                </a:lnTo>
                <a:lnTo>
                  <a:pt x="22" y="197"/>
                </a:lnTo>
                <a:lnTo>
                  <a:pt x="21" y="195"/>
                </a:lnTo>
                <a:lnTo>
                  <a:pt x="20" y="195"/>
                </a:lnTo>
                <a:lnTo>
                  <a:pt x="20" y="193"/>
                </a:lnTo>
                <a:lnTo>
                  <a:pt x="18" y="192"/>
                </a:lnTo>
                <a:lnTo>
                  <a:pt x="17" y="190"/>
                </a:lnTo>
                <a:lnTo>
                  <a:pt x="16" y="189"/>
                </a:lnTo>
                <a:lnTo>
                  <a:pt x="15" y="188"/>
                </a:lnTo>
                <a:lnTo>
                  <a:pt x="13" y="187"/>
                </a:lnTo>
                <a:lnTo>
                  <a:pt x="13" y="186"/>
                </a:lnTo>
                <a:lnTo>
                  <a:pt x="11" y="183"/>
                </a:lnTo>
                <a:lnTo>
                  <a:pt x="9" y="181"/>
                </a:lnTo>
                <a:lnTo>
                  <a:pt x="9" y="180"/>
                </a:lnTo>
                <a:lnTo>
                  <a:pt x="9" y="179"/>
                </a:lnTo>
                <a:lnTo>
                  <a:pt x="10" y="178"/>
                </a:lnTo>
                <a:lnTo>
                  <a:pt x="11" y="176"/>
                </a:lnTo>
                <a:lnTo>
                  <a:pt x="11" y="174"/>
                </a:lnTo>
                <a:lnTo>
                  <a:pt x="10" y="173"/>
                </a:lnTo>
                <a:lnTo>
                  <a:pt x="10" y="172"/>
                </a:lnTo>
                <a:lnTo>
                  <a:pt x="10" y="171"/>
                </a:lnTo>
                <a:lnTo>
                  <a:pt x="10" y="169"/>
                </a:lnTo>
                <a:lnTo>
                  <a:pt x="11" y="167"/>
                </a:lnTo>
                <a:lnTo>
                  <a:pt x="11" y="165"/>
                </a:lnTo>
                <a:lnTo>
                  <a:pt x="11" y="163"/>
                </a:lnTo>
                <a:lnTo>
                  <a:pt x="11" y="161"/>
                </a:lnTo>
                <a:lnTo>
                  <a:pt x="10" y="161"/>
                </a:lnTo>
                <a:lnTo>
                  <a:pt x="8" y="159"/>
                </a:lnTo>
                <a:lnTo>
                  <a:pt x="8" y="158"/>
                </a:lnTo>
                <a:lnTo>
                  <a:pt x="7" y="157"/>
                </a:lnTo>
                <a:lnTo>
                  <a:pt x="7" y="154"/>
                </a:lnTo>
                <a:lnTo>
                  <a:pt x="7" y="153"/>
                </a:lnTo>
                <a:lnTo>
                  <a:pt x="7" y="152"/>
                </a:lnTo>
                <a:lnTo>
                  <a:pt x="7" y="150"/>
                </a:lnTo>
                <a:lnTo>
                  <a:pt x="7" y="148"/>
                </a:lnTo>
                <a:lnTo>
                  <a:pt x="7" y="147"/>
                </a:lnTo>
                <a:lnTo>
                  <a:pt x="6" y="146"/>
                </a:lnTo>
                <a:lnTo>
                  <a:pt x="5" y="142"/>
                </a:lnTo>
                <a:lnTo>
                  <a:pt x="4" y="141"/>
                </a:lnTo>
                <a:lnTo>
                  <a:pt x="4" y="138"/>
                </a:lnTo>
                <a:lnTo>
                  <a:pt x="4" y="136"/>
                </a:lnTo>
                <a:lnTo>
                  <a:pt x="5" y="134"/>
                </a:lnTo>
                <a:lnTo>
                  <a:pt x="6" y="132"/>
                </a:lnTo>
                <a:lnTo>
                  <a:pt x="7" y="130"/>
                </a:lnTo>
                <a:lnTo>
                  <a:pt x="7" y="128"/>
                </a:lnTo>
                <a:lnTo>
                  <a:pt x="9" y="127"/>
                </a:lnTo>
                <a:lnTo>
                  <a:pt x="12" y="125"/>
                </a:lnTo>
                <a:lnTo>
                  <a:pt x="12" y="124"/>
                </a:lnTo>
                <a:lnTo>
                  <a:pt x="12" y="122"/>
                </a:lnTo>
                <a:lnTo>
                  <a:pt x="12" y="121"/>
                </a:lnTo>
                <a:lnTo>
                  <a:pt x="11" y="118"/>
                </a:lnTo>
                <a:lnTo>
                  <a:pt x="10" y="116"/>
                </a:lnTo>
                <a:lnTo>
                  <a:pt x="10" y="114"/>
                </a:lnTo>
                <a:lnTo>
                  <a:pt x="9" y="112"/>
                </a:lnTo>
                <a:lnTo>
                  <a:pt x="9" y="109"/>
                </a:lnTo>
                <a:lnTo>
                  <a:pt x="8" y="107"/>
                </a:lnTo>
                <a:lnTo>
                  <a:pt x="8" y="105"/>
                </a:lnTo>
                <a:lnTo>
                  <a:pt x="7" y="101"/>
                </a:lnTo>
                <a:lnTo>
                  <a:pt x="7" y="98"/>
                </a:lnTo>
                <a:lnTo>
                  <a:pt x="7" y="97"/>
                </a:lnTo>
                <a:lnTo>
                  <a:pt x="6" y="94"/>
                </a:lnTo>
                <a:lnTo>
                  <a:pt x="6" y="91"/>
                </a:lnTo>
                <a:lnTo>
                  <a:pt x="6" y="90"/>
                </a:lnTo>
                <a:lnTo>
                  <a:pt x="7" y="87"/>
                </a:lnTo>
                <a:lnTo>
                  <a:pt x="8" y="85"/>
                </a:lnTo>
                <a:lnTo>
                  <a:pt x="8" y="83"/>
                </a:lnTo>
                <a:lnTo>
                  <a:pt x="7" y="81"/>
                </a:lnTo>
                <a:lnTo>
                  <a:pt x="6" y="80"/>
                </a:lnTo>
                <a:lnTo>
                  <a:pt x="4" y="78"/>
                </a:lnTo>
                <a:lnTo>
                  <a:pt x="3" y="77"/>
                </a:lnTo>
                <a:lnTo>
                  <a:pt x="2" y="75"/>
                </a:lnTo>
                <a:lnTo>
                  <a:pt x="1" y="72"/>
                </a:lnTo>
                <a:lnTo>
                  <a:pt x="0" y="70"/>
                </a:lnTo>
                <a:lnTo>
                  <a:pt x="0" y="67"/>
                </a:lnTo>
                <a:lnTo>
                  <a:pt x="1" y="65"/>
                </a:lnTo>
                <a:lnTo>
                  <a:pt x="1" y="62"/>
                </a:lnTo>
                <a:lnTo>
                  <a:pt x="3" y="59"/>
                </a:lnTo>
                <a:lnTo>
                  <a:pt x="4" y="58"/>
                </a:lnTo>
                <a:lnTo>
                  <a:pt x="5" y="56"/>
                </a:lnTo>
                <a:lnTo>
                  <a:pt x="7" y="55"/>
                </a:lnTo>
                <a:lnTo>
                  <a:pt x="8" y="55"/>
                </a:lnTo>
                <a:lnTo>
                  <a:pt x="10" y="55"/>
                </a:lnTo>
                <a:lnTo>
                  <a:pt x="12" y="54"/>
                </a:lnTo>
                <a:lnTo>
                  <a:pt x="13" y="52"/>
                </a:lnTo>
                <a:lnTo>
                  <a:pt x="15" y="52"/>
                </a:lnTo>
                <a:lnTo>
                  <a:pt x="17" y="52"/>
                </a:lnTo>
                <a:lnTo>
                  <a:pt x="18" y="52"/>
                </a:lnTo>
                <a:lnTo>
                  <a:pt x="21" y="51"/>
                </a:lnTo>
                <a:lnTo>
                  <a:pt x="25" y="51"/>
                </a:lnTo>
                <a:lnTo>
                  <a:pt x="26" y="51"/>
                </a:lnTo>
                <a:lnTo>
                  <a:pt x="29" y="50"/>
                </a:lnTo>
                <a:lnTo>
                  <a:pt x="29" y="49"/>
                </a:lnTo>
                <a:lnTo>
                  <a:pt x="28" y="47"/>
                </a:lnTo>
                <a:lnTo>
                  <a:pt x="28" y="45"/>
                </a:lnTo>
                <a:lnTo>
                  <a:pt x="28" y="44"/>
                </a:lnTo>
                <a:lnTo>
                  <a:pt x="28" y="42"/>
                </a:lnTo>
                <a:lnTo>
                  <a:pt x="28" y="39"/>
                </a:lnTo>
                <a:lnTo>
                  <a:pt x="27" y="39"/>
                </a:lnTo>
                <a:lnTo>
                  <a:pt x="26" y="37"/>
                </a:lnTo>
                <a:lnTo>
                  <a:pt x="26" y="35"/>
                </a:lnTo>
                <a:lnTo>
                  <a:pt x="27" y="33"/>
                </a:lnTo>
                <a:lnTo>
                  <a:pt x="27" y="32"/>
                </a:lnTo>
                <a:lnTo>
                  <a:pt x="26" y="29"/>
                </a:lnTo>
                <a:lnTo>
                  <a:pt x="26" y="27"/>
                </a:lnTo>
                <a:lnTo>
                  <a:pt x="26" y="25"/>
                </a:lnTo>
                <a:lnTo>
                  <a:pt x="25" y="22"/>
                </a:lnTo>
                <a:lnTo>
                  <a:pt x="25" y="20"/>
                </a:lnTo>
                <a:lnTo>
                  <a:pt x="26" y="20"/>
                </a:lnTo>
                <a:lnTo>
                  <a:pt x="27" y="20"/>
                </a:lnTo>
                <a:lnTo>
                  <a:pt x="30" y="18"/>
                </a:lnTo>
                <a:lnTo>
                  <a:pt x="31" y="16"/>
                </a:lnTo>
                <a:lnTo>
                  <a:pt x="33" y="14"/>
                </a:lnTo>
                <a:lnTo>
                  <a:pt x="35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4" y="14"/>
                </a:lnTo>
                <a:lnTo>
                  <a:pt x="45" y="14"/>
                </a:lnTo>
                <a:lnTo>
                  <a:pt x="49" y="13"/>
                </a:lnTo>
                <a:lnTo>
                  <a:pt x="51" y="13"/>
                </a:lnTo>
                <a:lnTo>
                  <a:pt x="54" y="13"/>
                </a:lnTo>
                <a:lnTo>
                  <a:pt x="56" y="12"/>
                </a:lnTo>
                <a:lnTo>
                  <a:pt x="58" y="12"/>
                </a:lnTo>
                <a:lnTo>
                  <a:pt x="63" y="11"/>
                </a:lnTo>
                <a:lnTo>
                  <a:pt x="66" y="12"/>
                </a:lnTo>
                <a:lnTo>
                  <a:pt x="69" y="11"/>
                </a:lnTo>
                <a:lnTo>
                  <a:pt x="71" y="11"/>
                </a:lnTo>
                <a:lnTo>
                  <a:pt x="73" y="12"/>
                </a:lnTo>
                <a:lnTo>
                  <a:pt x="75" y="12"/>
                </a:lnTo>
                <a:lnTo>
                  <a:pt x="76" y="12"/>
                </a:lnTo>
                <a:lnTo>
                  <a:pt x="78" y="13"/>
                </a:lnTo>
                <a:lnTo>
                  <a:pt x="80" y="13"/>
                </a:lnTo>
                <a:lnTo>
                  <a:pt x="81" y="15"/>
                </a:lnTo>
                <a:lnTo>
                  <a:pt x="82" y="17"/>
                </a:lnTo>
                <a:lnTo>
                  <a:pt x="83" y="19"/>
                </a:lnTo>
                <a:lnTo>
                  <a:pt x="84" y="21"/>
                </a:lnTo>
                <a:lnTo>
                  <a:pt x="86" y="22"/>
                </a:lnTo>
                <a:lnTo>
                  <a:pt x="88" y="23"/>
                </a:lnTo>
                <a:lnTo>
                  <a:pt x="89" y="21"/>
                </a:lnTo>
                <a:lnTo>
                  <a:pt x="91" y="23"/>
                </a:lnTo>
                <a:lnTo>
                  <a:pt x="95" y="23"/>
                </a:lnTo>
                <a:lnTo>
                  <a:pt x="98" y="22"/>
                </a:lnTo>
                <a:lnTo>
                  <a:pt x="100" y="20"/>
                </a:lnTo>
                <a:lnTo>
                  <a:pt x="105" y="20"/>
                </a:lnTo>
                <a:lnTo>
                  <a:pt x="108" y="18"/>
                </a:lnTo>
                <a:lnTo>
                  <a:pt x="110" y="16"/>
                </a:lnTo>
                <a:lnTo>
                  <a:pt x="110" y="14"/>
                </a:lnTo>
                <a:lnTo>
                  <a:pt x="114" y="13"/>
                </a:lnTo>
                <a:lnTo>
                  <a:pt x="117" y="13"/>
                </a:lnTo>
                <a:lnTo>
                  <a:pt x="120" y="14"/>
                </a:lnTo>
                <a:lnTo>
                  <a:pt x="122" y="15"/>
                </a:lnTo>
                <a:lnTo>
                  <a:pt x="126" y="16"/>
                </a:lnTo>
                <a:lnTo>
                  <a:pt x="126" y="19"/>
                </a:lnTo>
                <a:lnTo>
                  <a:pt x="129" y="21"/>
                </a:lnTo>
                <a:lnTo>
                  <a:pt x="132" y="24"/>
                </a:lnTo>
                <a:lnTo>
                  <a:pt x="133" y="26"/>
                </a:lnTo>
                <a:lnTo>
                  <a:pt x="135" y="26"/>
                </a:lnTo>
                <a:lnTo>
                  <a:pt x="138" y="26"/>
                </a:lnTo>
                <a:lnTo>
                  <a:pt x="140" y="23"/>
                </a:lnTo>
                <a:lnTo>
                  <a:pt x="142" y="22"/>
                </a:lnTo>
                <a:lnTo>
                  <a:pt x="144" y="20"/>
                </a:lnTo>
                <a:lnTo>
                  <a:pt x="145" y="20"/>
                </a:lnTo>
                <a:lnTo>
                  <a:pt x="149" y="18"/>
                </a:lnTo>
                <a:lnTo>
                  <a:pt x="151" y="16"/>
                </a:lnTo>
                <a:lnTo>
                  <a:pt x="152" y="13"/>
                </a:lnTo>
                <a:lnTo>
                  <a:pt x="154" y="13"/>
                </a:lnTo>
                <a:lnTo>
                  <a:pt x="157" y="11"/>
                </a:lnTo>
                <a:lnTo>
                  <a:pt x="159" y="9"/>
                </a:lnTo>
                <a:lnTo>
                  <a:pt x="162" y="8"/>
                </a:lnTo>
                <a:lnTo>
                  <a:pt x="164" y="7"/>
                </a:lnTo>
                <a:lnTo>
                  <a:pt x="165" y="6"/>
                </a:lnTo>
                <a:lnTo>
                  <a:pt x="166" y="4"/>
                </a:lnTo>
                <a:lnTo>
                  <a:pt x="169" y="3"/>
                </a:lnTo>
                <a:lnTo>
                  <a:pt x="170" y="2"/>
                </a:lnTo>
                <a:lnTo>
                  <a:pt x="173" y="2"/>
                </a:lnTo>
                <a:lnTo>
                  <a:pt x="176" y="2"/>
                </a:lnTo>
                <a:lnTo>
                  <a:pt x="177" y="1"/>
                </a:lnTo>
                <a:lnTo>
                  <a:pt x="180" y="0"/>
                </a:lnTo>
                <a:lnTo>
                  <a:pt x="183" y="1"/>
                </a:lnTo>
                <a:lnTo>
                  <a:pt x="184" y="1"/>
                </a:lnTo>
                <a:lnTo>
                  <a:pt x="186" y="3"/>
                </a:lnTo>
                <a:lnTo>
                  <a:pt x="189" y="4"/>
                </a:lnTo>
                <a:lnTo>
                  <a:pt x="190" y="4"/>
                </a:lnTo>
              </a:path>
            </a:pathLst>
          </a:custGeom>
          <a:noFill/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399" name="Freeform 368"/>
          <p:cNvSpPr>
            <a:spLocks noEditPoints="1"/>
          </p:cNvSpPr>
          <p:nvPr/>
        </p:nvSpPr>
        <p:spPr bwMode="auto">
          <a:xfrm>
            <a:off x="977191" y="3258498"/>
            <a:ext cx="258996" cy="476668"/>
          </a:xfrm>
          <a:custGeom>
            <a:avLst/>
            <a:gdLst>
              <a:gd name="T0" fmla="*/ 195 w 261"/>
              <a:gd name="T1" fmla="*/ 447 h 505"/>
              <a:gd name="T2" fmla="*/ 142 w 261"/>
              <a:gd name="T3" fmla="*/ 431 h 505"/>
              <a:gd name="T4" fmla="*/ 71 w 261"/>
              <a:gd name="T5" fmla="*/ 458 h 505"/>
              <a:gd name="T6" fmla="*/ 31 w 261"/>
              <a:gd name="T7" fmla="*/ 503 h 505"/>
              <a:gd name="T8" fmla="*/ 22 w 261"/>
              <a:gd name="T9" fmla="*/ 497 h 505"/>
              <a:gd name="T10" fmla="*/ 17 w 261"/>
              <a:gd name="T11" fmla="*/ 489 h 505"/>
              <a:gd name="T12" fmla="*/ 16 w 261"/>
              <a:gd name="T13" fmla="*/ 473 h 505"/>
              <a:gd name="T14" fmla="*/ 11 w 261"/>
              <a:gd name="T15" fmla="*/ 452 h 505"/>
              <a:gd name="T16" fmla="*/ 1 w 261"/>
              <a:gd name="T17" fmla="*/ 438 h 505"/>
              <a:gd name="T18" fmla="*/ 3 w 261"/>
              <a:gd name="T19" fmla="*/ 425 h 505"/>
              <a:gd name="T20" fmla="*/ 9 w 261"/>
              <a:gd name="T21" fmla="*/ 414 h 505"/>
              <a:gd name="T22" fmla="*/ 16 w 261"/>
              <a:gd name="T23" fmla="*/ 403 h 505"/>
              <a:gd name="T24" fmla="*/ 16 w 261"/>
              <a:gd name="T25" fmla="*/ 395 h 505"/>
              <a:gd name="T26" fmla="*/ 23 w 261"/>
              <a:gd name="T27" fmla="*/ 372 h 505"/>
              <a:gd name="T28" fmla="*/ 15 w 261"/>
              <a:gd name="T29" fmla="*/ 350 h 505"/>
              <a:gd name="T30" fmla="*/ 10 w 261"/>
              <a:gd name="T31" fmla="*/ 330 h 505"/>
              <a:gd name="T32" fmla="*/ 4 w 261"/>
              <a:gd name="T33" fmla="*/ 311 h 505"/>
              <a:gd name="T34" fmla="*/ 7 w 261"/>
              <a:gd name="T35" fmla="*/ 295 h 505"/>
              <a:gd name="T36" fmla="*/ 4 w 261"/>
              <a:gd name="T37" fmla="*/ 283 h 505"/>
              <a:gd name="T38" fmla="*/ 10 w 261"/>
              <a:gd name="T39" fmla="*/ 273 h 505"/>
              <a:gd name="T40" fmla="*/ 22 w 261"/>
              <a:gd name="T41" fmla="*/ 263 h 505"/>
              <a:gd name="T42" fmla="*/ 25 w 261"/>
              <a:gd name="T43" fmla="*/ 247 h 505"/>
              <a:gd name="T44" fmla="*/ 20 w 261"/>
              <a:gd name="T45" fmla="*/ 229 h 505"/>
              <a:gd name="T46" fmla="*/ 13 w 261"/>
              <a:gd name="T47" fmla="*/ 215 h 505"/>
              <a:gd name="T48" fmla="*/ 18 w 261"/>
              <a:gd name="T49" fmla="*/ 200 h 505"/>
              <a:gd name="T50" fmla="*/ 26 w 261"/>
              <a:gd name="T51" fmla="*/ 183 h 505"/>
              <a:gd name="T52" fmla="*/ 31 w 261"/>
              <a:gd name="T53" fmla="*/ 166 h 505"/>
              <a:gd name="T54" fmla="*/ 43 w 261"/>
              <a:gd name="T55" fmla="*/ 164 h 505"/>
              <a:gd name="T56" fmla="*/ 54 w 261"/>
              <a:gd name="T57" fmla="*/ 149 h 505"/>
              <a:gd name="T58" fmla="*/ 61 w 261"/>
              <a:gd name="T59" fmla="*/ 142 h 505"/>
              <a:gd name="T60" fmla="*/ 72 w 261"/>
              <a:gd name="T61" fmla="*/ 140 h 505"/>
              <a:gd name="T62" fmla="*/ 82 w 261"/>
              <a:gd name="T63" fmla="*/ 129 h 505"/>
              <a:gd name="T64" fmla="*/ 97 w 261"/>
              <a:gd name="T65" fmla="*/ 110 h 505"/>
              <a:gd name="T66" fmla="*/ 102 w 261"/>
              <a:gd name="T67" fmla="*/ 88 h 505"/>
              <a:gd name="T68" fmla="*/ 108 w 261"/>
              <a:gd name="T69" fmla="*/ 71 h 505"/>
              <a:gd name="T70" fmla="*/ 118 w 261"/>
              <a:gd name="T71" fmla="*/ 60 h 505"/>
              <a:gd name="T72" fmla="*/ 124 w 261"/>
              <a:gd name="T73" fmla="*/ 46 h 505"/>
              <a:gd name="T74" fmla="*/ 129 w 261"/>
              <a:gd name="T75" fmla="*/ 29 h 505"/>
              <a:gd name="T76" fmla="*/ 133 w 261"/>
              <a:gd name="T77" fmla="*/ 16 h 505"/>
              <a:gd name="T78" fmla="*/ 140 w 261"/>
              <a:gd name="T79" fmla="*/ 4 h 505"/>
              <a:gd name="T80" fmla="*/ 142 w 261"/>
              <a:gd name="T81" fmla="*/ 20 h 505"/>
              <a:gd name="T82" fmla="*/ 144 w 261"/>
              <a:gd name="T83" fmla="*/ 59 h 505"/>
              <a:gd name="T84" fmla="*/ 151 w 261"/>
              <a:gd name="T85" fmla="*/ 86 h 505"/>
              <a:gd name="T86" fmla="*/ 158 w 261"/>
              <a:gd name="T87" fmla="*/ 130 h 505"/>
              <a:gd name="T88" fmla="*/ 173 w 261"/>
              <a:gd name="T89" fmla="*/ 150 h 505"/>
              <a:gd name="T90" fmla="*/ 158 w 261"/>
              <a:gd name="T91" fmla="*/ 185 h 505"/>
              <a:gd name="T92" fmla="*/ 152 w 261"/>
              <a:gd name="T93" fmla="*/ 217 h 505"/>
              <a:gd name="T94" fmla="*/ 104 w 261"/>
              <a:gd name="T95" fmla="*/ 222 h 505"/>
              <a:gd name="T96" fmla="*/ 117 w 261"/>
              <a:gd name="T97" fmla="*/ 228 h 505"/>
              <a:gd name="T98" fmla="*/ 98 w 261"/>
              <a:gd name="T99" fmla="*/ 245 h 505"/>
              <a:gd name="T100" fmla="*/ 77 w 261"/>
              <a:gd name="T101" fmla="*/ 267 h 505"/>
              <a:gd name="T102" fmla="*/ 110 w 261"/>
              <a:gd name="T103" fmla="*/ 279 h 505"/>
              <a:gd name="T104" fmla="*/ 139 w 261"/>
              <a:gd name="T105" fmla="*/ 297 h 505"/>
              <a:gd name="T106" fmla="*/ 172 w 261"/>
              <a:gd name="T107" fmla="*/ 283 h 505"/>
              <a:gd name="T108" fmla="*/ 210 w 261"/>
              <a:gd name="T109" fmla="*/ 303 h 505"/>
              <a:gd name="T110" fmla="*/ 209 w 261"/>
              <a:gd name="T111" fmla="*/ 328 h 505"/>
              <a:gd name="T112" fmla="*/ 204 w 261"/>
              <a:gd name="T113" fmla="*/ 358 h 505"/>
              <a:gd name="T114" fmla="*/ 233 w 261"/>
              <a:gd name="T115" fmla="*/ 390 h 505"/>
              <a:gd name="T116" fmla="*/ 245 w 261"/>
              <a:gd name="T117" fmla="*/ 416 h 505"/>
              <a:gd name="T118" fmla="*/ 148 w 261"/>
              <a:gd name="T119" fmla="*/ 300 h 505"/>
              <a:gd name="T120" fmla="*/ 84 w 261"/>
              <a:gd name="T121" fmla="*/ 290 h 50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261"/>
              <a:gd name="T184" fmla="*/ 0 h 505"/>
              <a:gd name="T185" fmla="*/ 261 w 261"/>
              <a:gd name="T186" fmla="*/ 505 h 505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261" h="505">
                <a:moveTo>
                  <a:pt x="256" y="448"/>
                </a:moveTo>
                <a:lnTo>
                  <a:pt x="254" y="446"/>
                </a:lnTo>
                <a:lnTo>
                  <a:pt x="251" y="446"/>
                </a:lnTo>
                <a:lnTo>
                  <a:pt x="248" y="446"/>
                </a:lnTo>
                <a:lnTo>
                  <a:pt x="245" y="447"/>
                </a:lnTo>
                <a:lnTo>
                  <a:pt x="242" y="447"/>
                </a:lnTo>
                <a:lnTo>
                  <a:pt x="240" y="448"/>
                </a:lnTo>
                <a:lnTo>
                  <a:pt x="236" y="451"/>
                </a:lnTo>
                <a:lnTo>
                  <a:pt x="234" y="451"/>
                </a:lnTo>
                <a:lnTo>
                  <a:pt x="231" y="452"/>
                </a:lnTo>
                <a:lnTo>
                  <a:pt x="228" y="452"/>
                </a:lnTo>
                <a:lnTo>
                  <a:pt x="225" y="451"/>
                </a:lnTo>
                <a:lnTo>
                  <a:pt x="221" y="451"/>
                </a:lnTo>
                <a:lnTo>
                  <a:pt x="218" y="451"/>
                </a:lnTo>
                <a:lnTo>
                  <a:pt x="215" y="451"/>
                </a:lnTo>
                <a:lnTo>
                  <a:pt x="211" y="450"/>
                </a:lnTo>
                <a:lnTo>
                  <a:pt x="209" y="450"/>
                </a:lnTo>
                <a:lnTo>
                  <a:pt x="204" y="450"/>
                </a:lnTo>
                <a:lnTo>
                  <a:pt x="201" y="450"/>
                </a:lnTo>
                <a:lnTo>
                  <a:pt x="198" y="448"/>
                </a:lnTo>
                <a:lnTo>
                  <a:pt x="195" y="447"/>
                </a:lnTo>
                <a:lnTo>
                  <a:pt x="192" y="447"/>
                </a:lnTo>
                <a:lnTo>
                  <a:pt x="190" y="446"/>
                </a:lnTo>
                <a:lnTo>
                  <a:pt x="186" y="444"/>
                </a:lnTo>
                <a:lnTo>
                  <a:pt x="184" y="442"/>
                </a:lnTo>
                <a:lnTo>
                  <a:pt x="183" y="439"/>
                </a:lnTo>
                <a:lnTo>
                  <a:pt x="182" y="437"/>
                </a:lnTo>
                <a:lnTo>
                  <a:pt x="181" y="433"/>
                </a:lnTo>
                <a:lnTo>
                  <a:pt x="180" y="432"/>
                </a:lnTo>
                <a:lnTo>
                  <a:pt x="179" y="428"/>
                </a:lnTo>
                <a:lnTo>
                  <a:pt x="178" y="425"/>
                </a:lnTo>
                <a:lnTo>
                  <a:pt x="175" y="422"/>
                </a:lnTo>
                <a:lnTo>
                  <a:pt x="173" y="422"/>
                </a:lnTo>
                <a:lnTo>
                  <a:pt x="170" y="420"/>
                </a:lnTo>
                <a:lnTo>
                  <a:pt x="166" y="422"/>
                </a:lnTo>
                <a:lnTo>
                  <a:pt x="162" y="424"/>
                </a:lnTo>
                <a:lnTo>
                  <a:pt x="159" y="426"/>
                </a:lnTo>
                <a:lnTo>
                  <a:pt x="154" y="427"/>
                </a:lnTo>
                <a:lnTo>
                  <a:pt x="150" y="427"/>
                </a:lnTo>
                <a:lnTo>
                  <a:pt x="148" y="429"/>
                </a:lnTo>
                <a:lnTo>
                  <a:pt x="145" y="432"/>
                </a:lnTo>
                <a:lnTo>
                  <a:pt x="142" y="431"/>
                </a:lnTo>
                <a:lnTo>
                  <a:pt x="139" y="433"/>
                </a:lnTo>
                <a:lnTo>
                  <a:pt x="135" y="434"/>
                </a:lnTo>
                <a:lnTo>
                  <a:pt x="131" y="433"/>
                </a:lnTo>
                <a:lnTo>
                  <a:pt x="128" y="433"/>
                </a:lnTo>
                <a:lnTo>
                  <a:pt x="123" y="435"/>
                </a:lnTo>
                <a:lnTo>
                  <a:pt x="120" y="435"/>
                </a:lnTo>
                <a:lnTo>
                  <a:pt x="116" y="435"/>
                </a:lnTo>
                <a:lnTo>
                  <a:pt x="111" y="436"/>
                </a:lnTo>
                <a:lnTo>
                  <a:pt x="110" y="439"/>
                </a:lnTo>
                <a:lnTo>
                  <a:pt x="110" y="441"/>
                </a:lnTo>
                <a:lnTo>
                  <a:pt x="107" y="443"/>
                </a:lnTo>
                <a:lnTo>
                  <a:pt x="104" y="443"/>
                </a:lnTo>
                <a:lnTo>
                  <a:pt x="100" y="443"/>
                </a:lnTo>
                <a:lnTo>
                  <a:pt x="97" y="445"/>
                </a:lnTo>
                <a:lnTo>
                  <a:pt x="91" y="445"/>
                </a:lnTo>
                <a:lnTo>
                  <a:pt x="86" y="445"/>
                </a:lnTo>
                <a:lnTo>
                  <a:pt x="81" y="446"/>
                </a:lnTo>
                <a:lnTo>
                  <a:pt x="79" y="451"/>
                </a:lnTo>
                <a:lnTo>
                  <a:pt x="77" y="453"/>
                </a:lnTo>
                <a:lnTo>
                  <a:pt x="74" y="457"/>
                </a:lnTo>
                <a:lnTo>
                  <a:pt x="71" y="458"/>
                </a:lnTo>
                <a:lnTo>
                  <a:pt x="68" y="459"/>
                </a:lnTo>
                <a:lnTo>
                  <a:pt x="68" y="462"/>
                </a:lnTo>
                <a:lnTo>
                  <a:pt x="65" y="465"/>
                </a:lnTo>
                <a:lnTo>
                  <a:pt x="62" y="467"/>
                </a:lnTo>
                <a:lnTo>
                  <a:pt x="59" y="468"/>
                </a:lnTo>
                <a:lnTo>
                  <a:pt x="56" y="470"/>
                </a:lnTo>
                <a:lnTo>
                  <a:pt x="54" y="469"/>
                </a:lnTo>
                <a:lnTo>
                  <a:pt x="51" y="469"/>
                </a:lnTo>
                <a:lnTo>
                  <a:pt x="47" y="471"/>
                </a:lnTo>
                <a:lnTo>
                  <a:pt x="45" y="473"/>
                </a:lnTo>
                <a:lnTo>
                  <a:pt x="44" y="478"/>
                </a:lnTo>
                <a:lnTo>
                  <a:pt x="40" y="478"/>
                </a:lnTo>
                <a:lnTo>
                  <a:pt x="36" y="480"/>
                </a:lnTo>
                <a:lnTo>
                  <a:pt x="34" y="483"/>
                </a:lnTo>
                <a:lnTo>
                  <a:pt x="31" y="487"/>
                </a:lnTo>
                <a:lnTo>
                  <a:pt x="29" y="491"/>
                </a:lnTo>
                <a:lnTo>
                  <a:pt x="30" y="496"/>
                </a:lnTo>
                <a:lnTo>
                  <a:pt x="30" y="500"/>
                </a:lnTo>
                <a:lnTo>
                  <a:pt x="32" y="503"/>
                </a:lnTo>
                <a:lnTo>
                  <a:pt x="31" y="503"/>
                </a:lnTo>
                <a:lnTo>
                  <a:pt x="30" y="503"/>
                </a:lnTo>
                <a:lnTo>
                  <a:pt x="30" y="504"/>
                </a:lnTo>
                <a:lnTo>
                  <a:pt x="30" y="505"/>
                </a:lnTo>
                <a:lnTo>
                  <a:pt x="30" y="504"/>
                </a:lnTo>
                <a:lnTo>
                  <a:pt x="31" y="504"/>
                </a:lnTo>
                <a:lnTo>
                  <a:pt x="31" y="505"/>
                </a:lnTo>
                <a:lnTo>
                  <a:pt x="30" y="505"/>
                </a:lnTo>
                <a:lnTo>
                  <a:pt x="29" y="505"/>
                </a:lnTo>
                <a:lnTo>
                  <a:pt x="28" y="504"/>
                </a:lnTo>
                <a:lnTo>
                  <a:pt x="27" y="503"/>
                </a:lnTo>
                <a:lnTo>
                  <a:pt x="26" y="503"/>
                </a:lnTo>
                <a:lnTo>
                  <a:pt x="25" y="502"/>
                </a:lnTo>
                <a:lnTo>
                  <a:pt x="25" y="501"/>
                </a:lnTo>
                <a:lnTo>
                  <a:pt x="24" y="501"/>
                </a:lnTo>
                <a:lnTo>
                  <a:pt x="24" y="500"/>
                </a:lnTo>
                <a:lnTo>
                  <a:pt x="23" y="499"/>
                </a:lnTo>
                <a:lnTo>
                  <a:pt x="23" y="498"/>
                </a:lnTo>
                <a:lnTo>
                  <a:pt x="22" y="498"/>
                </a:lnTo>
                <a:lnTo>
                  <a:pt x="22" y="497"/>
                </a:lnTo>
                <a:lnTo>
                  <a:pt x="22" y="496"/>
                </a:lnTo>
                <a:lnTo>
                  <a:pt x="21" y="496"/>
                </a:lnTo>
                <a:lnTo>
                  <a:pt x="21" y="495"/>
                </a:lnTo>
                <a:lnTo>
                  <a:pt x="20" y="495"/>
                </a:lnTo>
                <a:lnTo>
                  <a:pt x="20" y="494"/>
                </a:lnTo>
                <a:lnTo>
                  <a:pt x="19" y="494"/>
                </a:lnTo>
                <a:lnTo>
                  <a:pt x="18" y="495"/>
                </a:lnTo>
                <a:lnTo>
                  <a:pt x="17" y="495"/>
                </a:lnTo>
                <a:lnTo>
                  <a:pt x="16" y="494"/>
                </a:lnTo>
                <a:lnTo>
                  <a:pt x="16" y="493"/>
                </a:lnTo>
                <a:lnTo>
                  <a:pt x="16" y="492"/>
                </a:lnTo>
                <a:lnTo>
                  <a:pt x="17" y="491"/>
                </a:lnTo>
                <a:lnTo>
                  <a:pt x="17" y="490"/>
                </a:lnTo>
                <a:lnTo>
                  <a:pt x="17" y="489"/>
                </a:lnTo>
                <a:lnTo>
                  <a:pt x="16" y="489"/>
                </a:lnTo>
                <a:lnTo>
                  <a:pt x="16" y="488"/>
                </a:lnTo>
                <a:lnTo>
                  <a:pt x="16" y="487"/>
                </a:lnTo>
                <a:lnTo>
                  <a:pt x="16" y="486"/>
                </a:lnTo>
                <a:lnTo>
                  <a:pt x="17" y="486"/>
                </a:lnTo>
                <a:lnTo>
                  <a:pt x="17" y="485"/>
                </a:lnTo>
                <a:lnTo>
                  <a:pt x="17" y="484"/>
                </a:lnTo>
                <a:lnTo>
                  <a:pt x="17" y="483"/>
                </a:lnTo>
                <a:lnTo>
                  <a:pt x="18" y="483"/>
                </a:lnTo>
                <a:lnTo>
                  <a:pt x="18" y="482"/>
                </a:lnTo>
                <a:lnTo>
                  <a:pt x="18" y="481"/>
                </a:lnTo>
                <a:lnTo>
                  <a:pt x="18" y="480"/>
                </a:lnTo>
                <a:lnTo>
                  <a:pt x="18" y="479"/>
                </a:lnTo>
                <a:lnTo>
                  <a:pt x="18" y="478"/>
                </a:lnTo>
                <a:lnTo>
                  <a:pt x="17" y="477"/>
                </a:lnTo>
                <a:lnTo>
                  <a:pt x="17" y="476"/>
                </a:lnTo>
                <a:lnTo>
                  <a:pt x="17" y="475"/>
                </a:lnTo>
                <a:lnTo>
                  <a:pt x="16" y="474"/>
                </a:lnTo>
                <a:lnTo>
                  <a:pt x="16" y="473"/>
                </a:lnTo>
                <a:lnTo>
                  <a:pt x="16" y="472"/>
                </a:lnTo>
                <a:lnTo>
                  <a:pt x="16" y="471"/>
                </a:lnTo>
                <a:lnTo>
                  <a:pt x="16" y="470"/>
                </a:lnTo>
                <a:lnTo>
                  <a:pt x="16" y="469"/>
                </a:lnTo>
                <a:lnTo>
                  <a:pt x="15" y="469"/>
                </a:lnTo>
                <a:lnTo>
                  <a:pt x="15" y="468"/>
                </a:lnTo>
                <a:lnTo>
                  <a:pt x="15" y="467"/>
                </a:lnTo>
                <a:lnTo>
                  <a:pt x="14" y="465"/>
                </a:lnTo>
                <a:lnTo>
                  <a:pt x="14" y="464"/>
                </a:lnTo>
                <a:lnTo>
                  <a:pt x="14" y="462"/>
                </a:lnTo>
                <a:lnTo>
                  <a:pt x="13" y="460"/>
                </a:lnTo>
                <a:lnTo>
                  <a:pt x="12" y="459"/>
                </a:lnTo>
                <a:lnTo>
                  <a:pt x="12" y="457"/>
                </a:lnTo>
                <a:lnTo>
                  <a:pt x="12" y="456"/>
                </a:lnTo>
                <a:lnTo>
                  <a:pt x="11" y="455"/>
                </a:lnTo>
                <a:lnTo>
                  <a:pt x="11" y="454"/>
                </a:lnTo>
                <a:lnTo>
                  <a:pt x="11" y="452"/>
                </a:lnTo>
                <a:lnTo>
                  <a:pt x="11" y="451"/>
                </a:lnTo>
                <a:lnTo>
                  <a:pt x="11" y="450"/>
                </a:lnTo>
                <a:lnTo>
                  <a:pt x="11" y="449"/>
                </a:lnTo>
                <a:lnTo>
                  <a:pt x="11" y="448"/>
                </a:lnTo>
                <a:lnTo>
                  <a:pt x="10" y="446"/>
                </a:lnTo>
                <a:lnTo>
                  <a:pt x="10" y="445"/>
                </a:lnTo>
                <a:lnTo>
                  <a:pt x="10" y="444"/>
                </a:lnTo>
                <a:lnTo>
                  <a:pt x="9" y="443"/>
                </a:lnTo>
                <a:lnTo>
                  <a:pt x="8" y="442"/>
                </a:lnTo>
                <a:lnTo>
                  <a:pt x="8" y="441"/>
                </a:lnTo>
                <a:lnTo>
                  <a:pt x="7" y="440"/>
                </a:lnTo>
                <a:lnTo>
                  <a:pt x="5" y="439"/>
                </a:lnTo>
                <a:lnTo>
                  <a:pt x="4" y="439"/>
                </a:lnTo>
                <a:lnTo>
                  <a:pt x="3" y="439"/>
                </a:lnTo>
                <a:lnTo>
                  <a:pt x="3" y="438"/>
                </a:lnTo>
                <a:lnTo>
                  <a:pt x="2" y="438"/>
                </a:lnTo>
                <a:lnTo>
                  <a:pt x="1" y="438"/>
                </a:lnTo>
                <a:lnTo>
                  <a:pt x="0" y="437"/>
                </a:lnTo>
                <a:lnTo>
                  <a:pt x="0" y="435"/>
                </a:lnTo>
                <a:lnTo>
                  <a:pt x="0" y="434"/>
                </a:lnTo>
                <a:lnTo>
                  <a:pt x="1" y="434"/>
                </a:lnTo>
                <a:lnTo>
                  <a:pt x="2" y="433"/>
                </a:lnTo>
                <a:lnTo>
                  <a:pt x="2" y="434"/>
                </a:lnTo>
                <a:lnTo>
                  <a:pt x="3" y="434"/>
                </a:lnTo>
                <a:lnTo>
                  <a:pt x="3" y="433"/>
                </a:lnTo>
                <a:lnTo>
                  <a:pt x="2" y="433"/>
                </a:lnTo>
                <a:lnTo>
                  <a:pt x="3" y="433"/>
                </a:lnTo>
                <a:lnTo>
                  <a:pt x="4" y="432"/>
                </a:lnTo>
                <a:lnTo>
                  <a:pt x="3" y="431"/>
                </a:lnTo>
                <a:lnTo>
                  <a:pt x="4" y="430"/>
                </a:lnTo>
                <a:lnTo>
                  <a:pt x="4" y="429"/>
                </a:lnTo>
                <a:lnTo>
                  <a:pt x="3" y="429"/>
                </a:lnTo>
                <a:lnTo>
                  <a:pt x="3" y="428"/>
                </a:lnTo>
                <a:lnTo>
                  <a:pt x="3" y="427"/>
                </a:lnTo>
                <a:lnTo>
                  <a:pt x="3" y="426"/>
                </a:lnTo>
                <a:lnTo>
                  <a:pt x="3" y="425"/>
                </a:lnTo>
                <a:lnTo>
                  <a:pt x="2" y="424"/>
                </a:lnTo>
                <a:lnTo>
                  <a:pt x="2" y="422"/>
                </a:lnTo>
                <a:lnTo>
                  <a:pt x="2" y="420"/>
                </a:lnTo>
                <a:lnTo>
                  <a:pt x="3" y="420"/>
                </a:lnTo>
                <a:lnTo>
                  <a:pt x="4" y="420"/>
                </a:lnTo>
                <a:lnTo>
                  <a:pt x="5" y="420"/>
                </a:lnTo>
                <a:lnTo>
                  <a:pt x="6" y="420"/>
                </a:lnTo>
                <a:lnTo>
                  <a:pt x="7" y="420"/>
                </a:lnTo>
                <a:lnTo>
                  <a:pt x="7" y="419"/>
                </a:lnTo>
                <a:lnTo>
                  <a:pt x="7" y="418"/>
                </a:lnTo>
                <a:lnTo>
                  <a:pt x="7" y="417"/>
                </a:lnTo>
                <a:lnTo>
                  <a:pt x="6" y="417"/>
                </a:lnTo>
                <a:lnTo>
                  <a:pt x="5" y="416"/>
                </a:lnTo>
                <a:lnTo>
                  <a:pt x="5" y="415"/>
                </a:lnTo>
                <a:lnTo>
                  <a:pt x="5" y="414"/>
                </a:lnTo>
                <a:lnTo>
                  <a:pt x="6" y="414"/>
                </a:lnTo>
                <a:lnTo>
                  <a:pt x="7" y="414"/>
                </a:lnTo>
                <a:lnTo>
                  <a:pt x="8" y="414"/>
                </a:lnTo>
                <a:lnTo>
                  <a:pt x="9" y="414"/>
                </a:lnTo>
                <a:lnTo>
                  <a:pt x="9" y="413"/>
                </a:lnTo>
                <a:lnTo>
                  <a:pt x="10" y="413"/>
                </a:lnTo>
                <a:lnTo>
                  <a:pt x="11" y="413"/>
                </a:lnTo>
                <a:lnTo>
                  <a:pt x="11" y="414"/>
                </a:lnTo>
                <a:lnTo>
                  <a:pt x="12" y="414"/>
                </a:lnTo>
                <a:lnTo>
                  <a:pt x="13" y="413"/>
                </a:lnTo>
                <a:lnTo>
                  <a:pt x="13" y="412"/>
                </a:lnTo>
                <a:lnTo>
                  <a:pt x="13" y="411"/>
                </a:lnTo>
                <a:lnTo>
                  <a:pt x="12" y="411"/>
                </a:lnTo>
                <a:lnTo>
                  <a:pt x="12" y="410"/>
                </a:lnTo>
                <a:lnTo>
                  <a:pt x="12" y="409"/>
                </a:lnTo>
                <a:lnTo>
                  <a:pt x="12" y="408"/>
                </a:lnTo>
                <a:lnTo>
                  <a:pt x="12" y="407"/>
                </a:lnTo>
                <a:lnTo>
                  <a:pt x="13" y="407"/>
                </a:lnTo>
                <a:lnTo>
                  <a:pt x="14" y="406"/>
                </a:lnTo>
                <a:lnTo>
                  <a:pt x="15" y="406"/>
                </a:lnTo>
                <a:lnTo>
                  <a:pt x="16" y="406"/>
                </a:lnTo>
                <a:lnTo>
                  <a:pt x="16" y="405"/>
                </a:lnTo>
                <a:lnTo>
                  <a:pt x="16" y="404"/>
                </a:lnTo>
                <a:lnTo>
                  <a:pt x="16" y="403"/>
                </a:lnTo>
                <a:lnTo>
                  <a:pt x="15" y="403"/>
                </a:lnTo>
                <a:lnTo>
                  <a:pt x="14" y="403"/>
                </a:lnTo>
                <a:lnTo>
                  <a:pt x="13" y="403"/>
                </a:lnTo>
                <a:lnTo>
                  <a:pt x="13" y="402"/>
                </a:lnTo>
                <a:lnTo>
                  <a:pt x="12" y="402"/>
                </a:lnTo>
                <a:lnTo>
                  <a:pt x="11" y="402"/>
                </a:lnTo>
                <a:lnTo>
                  <a:pt x="10" y="401"/>
                </a:lnTo>
                <a:lnTo>
                  <a:pt x="10" y="400"/>
                </a:lnTo>
                <a:lnTo>
                  <a:pt x="11" y="400"/>
                </a:lnTo>
                <a:lnTo>
                  <a:pt x="11" y="399"/>
                </a:lnTo>
                <a:lnTo>
                  <a:pt x="11" y="398"/>
                </a:lnTo>
                <a:lnTo>
                  <a:pt x="11" y="397"/>
                </a:lnTo>
                <a:lnTo>
                  <a:pt x="11" y="396"/>
                </a:lnTo>
                <a:lnTo>
                  <a:pt x="12" y="395"/>
                </a:lnTo>
                <a:lnTo>
                  <a:pt x="13" y="395"/>
                </a:lnTo>
                <a:lnTo>
                  <a:pt x="14" y="395"/>
                </a:lnTo>
                <a:lnTo>
                  <a:pt x="15" y="395"/>
                </a:lnTo>
                <a:lnTo>
                  <a:pt x="16" y="395"/>
                </a:lnTo>
                <a:lnTo>
                  <a:pt x="17" y="395"/>
                </a:lnTo>
                <a:lnTo>
                  <a:pt x="18" y="394"/>
                </a:lnTo>
                <a:lnTo>
                  <a:pt x="19" y="393"/>
                </a:lnTo>
                <a:lnTo>
                  <a:pt x="20" y="392"/>
                </a:lnTo>
                <a:lnTo>
                  <a:pt x="21" y="390"/>
                </a:lnTo>
                <a:lnTo>
                  <a:pt x="22" y="390"/>
                </a:lnTo>
                <a:lnTo>
                  <a:pt x="22" y="389"/>
                </a:lnTo>
                <a:lnTo>
                  <a:pt x="22" y="388"/>
                </a:lnTo>
                <a:lnTo>
                  <a:pt x="23" y="387"/>
                </a:lnTo>
                <a:lnTo>
                  <a:pt x="23" y="386"/>
                </a:lnTo>
                <a:lnTo>
                  <a:pt x="23" y="384"/>
                </a:lnTo>
                <a:lnTo>
                  <a:pt x="23" y="382"/>
                </a:lnTo>
                <a:lnTo>
                  <a:pt x="23" y="381"/>
                </a:lnTo>
                <a:lnTo>
                  <a:pt x="23" y="380"/>
                </a:lnTo>
                <a:lnTo>
                  <a:pt x="23" y="378"/>
                </a:lnTo>
                <a:lnTo>
                  <a:pt x="24" y="377"/>
                </a:lnTo>
                <a:lnTo>
                  <a:pt x="24" y="376"/>
                </a:lnTo>
                <a:lnTo>
                  <a:pt x="24" y="375"/>
                </a:lnTo>
                <a:lnTo>
                  <a:pt x="23" y="374"/>
                </a:lnTo>
                <a:lnTo>
                  <a:pt x="23" y="373"/>
                </a:lnTo>
                <a:lnTo>
                  <a:pt x="23" y="372"/>
                </a:lnTo>
                <a:lnTo>
                  <a:pt x="23" y="371"/>
                </a:lnTo>
                <a:lnTo>
                  <a:pt x="22" y="370"/>
                </a:lnTo>
                <a:lnTo>
                  <a:pt x="22" y="369"/>
                </a:lnTo>
                <a:lnTo>
                  <a:pt x="22" y="368"/>
                </a:lnTo>
                <a:lnTo>
                  <a:pt x="22" y="367"/>
                </a:lnTo>
                <a:lnTo>
                  <a:pt x="22" y="366"/>
                </a:lnTo>
                <a:lnTo>
                  <a:pt x="21" y="366"/>
                </a:lnTo>
                <a:lnTo>
                  <a:pt x="21" y="365"/>
                </a:lnTo>
                <a:lnTo>
                  <a:pt x="21" y="364"/>
                </a:lnTo>
                <a:lnTo>
                  <a:pt x="20" y="363"/>
                </a:lnTo>
                <a:lnTo>
                  <a:pt x="19" y="362"/>
                </a:lnTo>
                <a:lnTo>
                  <a:pt x="18" y="360"/>
                </a:lnTo>
                <a:lnTo>
                  <a:pt x="18" y="359"/>
                </a:lnTo>
                <a:lnTo>
                  <a:pt x="17" y="357"/>
                </a:lnTo>
                <a:lnTo>
                  <a:pt x="16" y="356"/>
                </a:lnTo>
                <a:lnTo>
                  <a:pt x="16" y="355"/>
                </a:lnTo>
                <a:lnTo>
                  <a:pt x="16" y="354"/>
                </a:lnTo>
                <a:lnTo>
                  <a:pt x="16" y="353"/>
                </a:lnTo>
                <a:lnTo>
                  <a:pt x="16" y="351"/>
                </a:lnTo>
                <a:lnTo>
                  <a:pt x="15" y="350"/>
                </a:lnTo>
                <a:lnTo>
                  <a:pt x="15" y="349"/>
                </a:lnTo>
                <a:lnTo>
                  <a:pt x="15" y="348"/>
                </a:lnTo>
                <a:lnTo>
                  <a:pt x="15" y="347"/>
                </a:lnTo>
                <a:lnTo>
                  <a:pt x="14" y="345"/>
                </a:lnTo>
                <a:lnTo>
                  <a:pt x="14" y="344"/>
                </a:lnTo>
                <a:lnTo>
                  <a:pt x="14" y="343"/>
                </a:lnTo>
                <a:lnTo>
                  <a:pt x="13" y="341"/>
                </a:lnTo>
                <a:lnTo>
                  <a:pt x="13" y="340"/>
                </a:lnTo>
                <a:lnTo>
                  <a:pt x="12" y="338"/>
                </a:lnTo>
                <a:lnTo>
                  <a:pt x="12" y="337"/>
                </a:lnTo>
                <a:lnTo>
                  <a:pt x="11" y="337"/>
                </a:lnTo>
                <a:lnTo>
                  <a:pt x="11" y="336"/>
                </a:lnTo>
                <a:lnTo>
                  <a:pt x="10" y="336"/>
                </a:lnTo>
                <a:lnTo>
                  <a:pt x="10" y="335"/>
                </a:lnTo>
                <a:lnTo>
                  <a:pt x="10" y="334"/>
                </a:lnTo>
                <a:lnTo>
                  <a:pt x="10" y="333"/>
                </a:lnTo>
                <a:lnTo>
                  <a:pt x="10" y="332"/>
                </a:lnTo>
                <a:lnTo>
                  <a:pt x="10" y="331"/>
                </a:lnTo>
                <a:lnTo>
                  <a:pt x="10" y="330"/>
                </a:lnTo>
                <a:lnTo>
                  <a:pt x="10" y="329"/>
                </a:lnTo>
                <a:lnTo>
                  <a:pt x="9" y="328"/>
                </a:lnTo>
                <a:lnTo>
                  <a:pt x="9" y="327"/>
                </a:lnTo>
                <a:lnTo>
                  <a:pt x="9" y="326"/>
                </a:lnTo>
                <a:lnTo>
                  <a:pt x="8" y="325"/>
                </a:lnTo>
                <a:lnTo>
                  <a:pt x="8" y="324"/>
                </a:lnTo>
                <a:lnTo>
                  <a:pt x="7" y="324"/>
                </a:lnTo>
                <a:lnTo>
                  <a:pt x="7" y="323"/>
                </a:lnTo>
                <a:lnTo>
                  <a:pt x="7" y="322"/>
                </a:lnTo>
                <a:lnTo>
                  <a:pt x="7" y="321"/>
                </a:lnTo>
                <a:lnTo>
                  <a:pt x="6" y="320"/>
                </a:lnTo>
                <a:lnTo>
                  <a:pt x="6" y="319"/>
                </a:lnTo>
                <a:lnTo>
                  <a:pt x="6" y="318"/>
                </a:lnTo>
                <a:lnTo>
                  <a:pt x="5" y="316"/>
                </a:lnTo>
                <a:lnTo>
                  <a:pt x="5" y="315"/>
                </a:lnTo>
                <a:lnTo>
                  <a:pt x="5" y="314"/>
                </a:lnTo>
                <a:lnTo>
                  <a:pt x="4" y="313"/>
                </a:lnTo>
                <a:lnTo>
                  <a:pt x="4" y="312"/>
                </a:lnTo>
                <a:lnTo>
                  <a:pt x="4" y="311"/>
                </a:lnTo>
                <a:lnTo>
                  <a:pt x="4" y="310"/>
                </a:lnTo>
                <a:lnTo>
                  <a:pt x="4" y="309"/>
                </a:lnTo>
                <a:lnTo>
                  <a:pt x="4" y="308"/>
                </a:lnTo>
                <a:lnTo>
                  <a:pt x="4" y="306"/>
                </a:lnTo>
                <a:lnTo>
                  <a:pt x="4" y="305"/>
                </a:lnTo>
                <a:lnTo>
                  <a:pt x="5" y="305"/>
                </a:lnTo>
                <a:lnTo>
                  <a:pt x="5" y="304"/>
                </a:lnTo>
                <a:lnTo>
                  <a:pt x="5" y="303"/>
                </a:lnTo>
                <a:lnTo>
                  <a:pt x="5" y="301"/>
                </a:lnTo>
                <a:lnTo>
                  <a:pt x="5" y="300"/>
                </a:lnTo>
                <a:lnTo>
                  <a:pt x="5" y="299"/>
                </a:lnTo>
                <a:lnTo>
                  <a:pt x="5" y="298"/>
                </a:lnTo>
                <a:lnTo>
                  <a:pt x="5" y="297"/>
                </a:lnTo>
                <a:lnTo>
                  <a:pt x="6" y="297"/>
                </a:lnTo>
                <a:lnTo>
                  <a:pt x="6" y="296"/>
                </a:lnTo>
                <a:lnTo>
                  <a:pt x="7" y="296"/>
                </a:lnTo>
                <a:lnTo>
                  <a:pt x="7" y="295"/>
                </a:lnTo>
                <a:lnTo>
                  <a:pt x="7" y="294"/>
                </a:lnTo>
                <a:lnTo>
                  <a:pt x="7" y="293"/>
                </a:lnTo>
                <a:lnTo>
                  <a:pt x="7" y="292"/>
                </a:lnTo>
                <a:lnTo>
                  <a:pt x="8" y="292"/>
                </a:lnTo>
                <a:lnTo>
                  <a:pt x="8" y="291"/>
                </a:lnTo>
                <a:lnTo>
                  <a:pt x="7" y="291"/>
                </a:lnTo>
                <a:lnTo>
                  <a:pt x="6" y="291"/>
                </a:lnTo>
                <a:lnTo>
                  <a:pt x="6" y="292"/>
                </a:lnTo>
                <a:lnTo>
                  <a:pt x="5" y="292"/>
                </a:lnTo>
                <a:lnTo>
                  <a:pt x="5" y="291"/>
                </a:lnTo>
                <a:lnTo>
                  <a:pt x="4" y="291"/>
                </a:lnTo>
                <a:lnTo>
                  <a:pt x="4" y="290"/>
                </a:lnTo>
                <a:lnTo>
                  <a:pt x="4" y="289"/>
                </a:lnTo>
                <a:lnTo>
                  <a:pt x="4" y="288"/>
                </a:lnTo>
                <a:lnTo>
                  <a:pt x="4" y="287"/>
                </a:lnTo>
                <a:lnTo>
                  <a:pt x="4" y="286"/>
                </a:lnTo>
                <a:lnTo>
                  <a:pt x="4" y="284"/>
                </a:lnTo>
                <a:lnTo>
                  <a:pt x="4" y="283"/>
                </a:lnTo>
                <a:lnTo>
                  <a:pt x="4" y="282"/>
                </a:lnTo>
                <a:lnTo>
                  <a:pt x="4" y="281"/>
                </a:lnTo>
                <a:lnTo>
                  <a:pt x="5" y="281"/>
                </a:lnTo>
                <a:lnTo>
                  <a:pt x="4" y="281"/>
                </a:lnTo>
                <a:lnTo>
                  <a:pt x="4" y="280"/>
                </a:lnTo>
                <a:lnTo>
                  <a:pt x="5" y="280"/>
                </a:lnTo>
                <a:lnTo>
                  <a:pt x="5" y="279"/>
                </a:lnTo>
                <a:lnTo>
                  <a:pt x="6" y="279"/>
                </a:lnTo>
                <a:lnTo>
                  <a:pt x="6" y="278"/>
                </a:lnTo>
                <a:lnTo>
                  <a:pt x="6" y="277"/>
                </a:lnTo>
                <a:lnTo>
                  <a:pt x="7" y="277"/>
                </a:lnTo>
                <a:lnTo>
                  <a:pt x="7" y="276"/>
                </a:lnTo>
                <a:lnTo>
                  <a:pt x="8" y="276"/>
                </a:lnTo>
                <a:lnTo>
                  <a:pt x="8" y="275"/>
                </a:lnTo>
                <a:lnTo>
                  <a:pt x="8" y="274"/>
                </a:lnTo>
                <a:lnTo>
                  <a:pt x="9" y="274"/>
                </a:lnTo>
                <a:lnTo>
                  <a:pt x="9" y="273"/>
                </a:lnTo>
                <a:lnTo>
                  <a:pt x="10" y="273"/>
                </a:lnTo>
                <a:lnTo>
                  <a:pt x="11" y="273"/>
                </a:lnTo>
                <a:lnTo>
                  <a:pt x="11" y="272"/>
                </a:lnTo>
                <a:lnTo>
                  <a:pt x="12" y="272"/>
                </a:lnTo>
                <a:lnTo>
                  <a:pt x="12" y="271"/>
                </a:lnTo>
                <a:lnTo>
                  <a:pt x="13" y="271"/>
                </a:lnTo>
                <a:lnTo>
                  <a:pt x="13" y="270"/>
                </a:lnTo>
                <a:lnTo>
                  <a:pt x="14" y="270"/>
                </a:lnTo>
                <a:lnTo>
                  <a:pt x="15" y="269"/>
                </a:lnTo>
                <a:lnTo>
                  <a:pt x="16" y="269"/>
                </a:lnTo>
                <a:lnTo>
                  <a:pt x="16" y="268"/>
                </a:lnTo>
                <a:lnTo>
                  <a:pt x="16" y="267"/>
                </a:lnTo>
                <a:lnTo>
                  <a:pt x="17" y="267"/>
                </a:lnTo>
                <a:lnTo>
                  <a:pt x="18" y="266"/>
                </a:lnTo>
                <a:lnTo>
                  <a:pt x="19" y="266"/>
                </a:lnTo>
                <a:lnTo>
                  <a:pt x="20" y="266"/>
                </a:lnTo>
                <a:lnTo>
                  <a:pt x="20" y="265"/>
                </a:lnTo>
                <a:lnTo>
                  <a:pt x="21" y="265"/>
                </a:lnTo>
                <a:lnTo>
                  <a:pt x="22" y="264"/>
                </a:lnTo>
                <a:lnTo>
                  <a:pt x="22" y="263"/>
                </a:lnTo>
                <a:lnTo>
                  <a:pt x="23" y="263"/>
                </a:lnTo>
                <a:lnTo>
                  <a:pt x="23" y="262"/>
                </a:lnTo>
                <a:lnTo>
                  <a:pt x="24" y="262"/>
                </a:lnTo>
                <a:lnTo>
                  <a:pt x="24" y="261"/>
                </a:lnTo>
                <a:lnTo>
                  <a:pt x="25" y="260"/>
                </a:lnTo>
                <a:lnTo>
                  <a:pt x="26" y="260"/>
                </a:lnTo>
                <a:lnTo>
                  <a:pt x="26" y="259"/>
                </a:lnTo>
                <a:lnTo>
                  <a:pt x="27" y="258"/>
                </a:lnTo>
                <a:lnTo>
                  <a:pt x="27" y="257"/>
                </a:lnTo>
                <a:lnTo>
                  <a:pt x="27" y="256"/>
                </a:lnTo>
                <a:lnTo>
                  <a:pt x="27" y="255"/>
                </a:lnTo>
                <a:lnTo>
                  <a:pt x="27" y="254"/>
                </a:lnTo>
                <a:lnTo>
                  <a:pt x="27" y="253"/>
                </a:lnTo>
                <a:lnTo>
                  <a:pt x="27" y="252"/>
                </a:lnTo>
                <a:lnTo>
                  <a:pt x="27" y="251"/>
                </a:lnTo>
                <a:lnTo>
                  <a:pt x="27" y="250"/>
                </a:lnTo>
                <a:lnTo>
                  <a:pt x="26" y="250"/>
                </a:lnTo>
                <a:lnTo>
                  <a:pt x="26" y="248"/>
                </a:lnTo>
                <a:lnTo>
                  <a:pt x="26" y="247"/>
                </a:lnTo>
                <a:lnTo>
                  <a:pt x="25" y="247"/>
                </a:lnTo>
                <a:lnTo>
                  <a:pt x="26" y="247"/>
                </a:lnTo>
                <a:lnTo>
                  <a:pt x="25" y="246"/>
                </a:lnTo>
                <a:lnTo>
                  <a:pt x="25" y="245"/>
                </a:lnTo>
                <a:lnTo>
                  <a:pt x="25" y="242"/>
                </a:lnTo>
                <a:lnTo>
                  <a:pt x="24" y="241"/>
                </a:lnTo>
                <a:lnTo>
                  <a:pt x="24" y="240"/>
                </a:lnTo>
                <a:lnTo>
                  <a:pt x="24" y="239"/>
                </a:lnTo>
                <a:lnTo>
                  <a:pt x="23" y="238"/>
                </a:lnTo>
                <a:lnTo>
                  <a:pt x="23" y="237"/>
                </a:lnTo>
                <a:lnTo>
                  <a:pt x="22" y="236"/>
                </a:lnTo>
                <a:lnTo>
                  <a:pt x="22" y="235"/>
                </a:lnTo>
                <a:lnTo>
                  <a:pt x="22" y="234"/>
                </a:lnTo>
                <a:lnTo>
                  <a:pt x="22" y="233"/>
                </a:lnTo>
                <a:lnTo>
                  <a:pt x="22" y="232"/>
                </a:lnTo>
                <a:lnTo>
                  <a:pt x="22" y="231"/>
                </a:lnTo>
                <a:lnTo>
                  <a:pt x="22" y="230"/>
                </a:lnTo>
                <a:lnTo>
                  <a:pt x="21" y="229"/>
                </a:lnTo>
                <a:lnTo>
                  <a:pt x="20" y="230"/>
                </a:lnTo>
                <a:lnTo>
                  <a:pt x="20" y="229"/>
                </a:lnTo>
                <a:lnTo>
                  <a:pt x="19" y="229"/>
                </a:lnTo>
                <a:lnTo>
                  <a:pt x="19" y="228"/>
                </a:lnTo>
                <a:lnTo>
                  <a:pt x="18" y="228"/>
                </a:lnTo>
                <a:lnTo>
                  <a:pt x="18" y="227"/>
                </a:lnTo>
                <a:lnTo>
                  <a:pt x="17" y="226"/>
                </a:lnTo>
                <a:lnTo>
                  <a:pt x="17" y="225"/>
                </a:lnTo>
                <a:lnTo>
                  <a:pt x="16" y="225"/>
                </a:lnTo>
                <a:lnTo>
                  <a:pt x="16" y="224"/>
                </a:lnTo>
                <a:lnTo>
                  <a:pt x="16" y="223"/>
                </a:lnTo>
                <a:lnTo>
                  <a:pt x="16" y="222"/>
                </a:lnTo>
                <a:lnTo>
                  <a:pt x="15" y="222"/>
                </a:lnTo>
                <a:lnTo>
                  <a:pt x="14" y="221"/>
                </a:lnTo>
                <a:lnTo>
                  <a:pt x="13" y="220"/>
                </a:lnTo>
                <a:lnTo>
                  <a:pt x="13" y="219"/>
                </a:lnTo>
                <a:lnTo>
                  <a:pt x="12" y="219"/>
                </a:lnTo>
                <a:lnTo>
                  <a:pt x="12" y="218"/>
                </a:lnTo>
                <a:lnTo>
                  <a:pt x="12" y="217"/>
                </a:lnTo>
                <a:lnTo>
                  <a:pt x="12" y="216"/>
                </a:lnTo>
                <a:lnTo>
                  <a:pt x="12" y="215"/>
                </a:lnTo>
                <a:lnTo>
                  <a:pt x="13" y="215"/>
                </a:lnTo>
                <a:lnTo>
                  <a:pt x="13" y="214"/>
                </a:lnTo>
                <a:lnTo>
                  <a:pt x="14" y="214"/>
                </a:lnTo>
                <a:lnTo>
                  <a:pt x="14" y="213"/>
                </a:lnTo>
                <a:lnTo>
                  <a:pt x="14" y="212"/>
                </a:lnTo>
                <a:lnTo>
                  <a:pt x="15" y="211"/>
                </a:lnTo>
                <a:lnTo>
                  <a:pt x="15" y="210"/>
                </a:lnTo>
                <a:lnTo>
                  <a:pt x="16" y="209"/>
                </a:lnTo>
                <a:lnTo>
                  <a:pt x="16" y="208"/>
                </a:lnTo>
                <a:lnTo>
                  <a:pt x="16" y="207"/>
                </a:lnTo>
                <a:lnTo>
                  <a:pt x="17" y="207"/>
                </a:lnTo>
                <a:lnTo>
                  <a:pt x="17" y="206"/>
                </a:lnTo>
                <a:lnTo>
                  <a:pt x="17" y="205"/>
                </a:lnTo>
                <a:lnTo>
                  <a:pt x="18" y="205"/>
                </a:lnTo>
                <a:lnTo>
                  <a:pt x="18" y="204"/>
                </a:lnTo>
                <a:lnTo>
                  <a:pt x="18" y="203"/>
                </a:lnTo>
                <a:lnTo>
                  <a:pt x="18" y="202"/>
                </a:lnTo>
                <a:lnTo>
                  <a:pt x="17" y="202"/>
                </a:lnTo>
                <a:lnTo>
                  <a:pt x="17" y="201"/>
                </a:lnTo>
                <a:lnTo>
                  <a:pt x="18" y="201"/>
                </a:lnTo>
                <a:lnTo>
                  <a:pt x="18" y="200"/>
                </a:lnTo>
                <a:lnTo>
                  <a:pt x="18" y="199"/>
                </a:lnTo>
                <a:lnTo>
                  <a:pt x="19" y="199"/>
                </a:lnTo>
                <a:lnTo>
                  <a:pt x="19" y="198"/>
                </a:lnTo>
                <a:lnTo>
                  <a:pt x="20" y="197"/>
                </a:lnTo>
                <a:lnTo>
                  <a:pt x="20" y="196"/>
                </a:lnTo>
                <a:lnTo>
                  <a:pt x="21" y="196"/>
                </a:lnTo>
                <a:lnTo>
                  <a:pt x="21" y="195"/>
                </a:lnTo>
                <a:lnTo>
                  <a:pt x="21" y="194"/>
                </a:lnTo>
                <a:lnTo>
                  <a:pt x="22" y="193"/>
                </a:lnTo>
                <a:lnTo>
                  <a:pt x="22" y="192"/>
                </a:lnTo>
                <a:lnTo>
                  <a:pt x="22" y="191"/>
                </a:lnTo>
                <a:lnTo>
                  <a:pt x="22" y="190"/>
                </a:lnTo>
                <a:lnTo>
                  <a:pt x="22" y="189"/>
                </a:lnTo>
                <a:lnTo>
                  <a:pt x="23" y="189"/>
                </a:lnTo>
                <a:lnTo>
                  <a:pt x="24" y="188"/>
                </a:lnTo>
                <a:lnTo>
                  <a:pt x="24" y="187"/>
                </a:lnTo>
                <a:lnTo>
                  <a:pt x="25" y="186"/>
                </a:lnTo>
                <a:lnTo>
                  <a:pt x="25" y="185"/>
                </a:lnTo>
                <a:lnTo>
                  <a:pt x="26" y="184"/>
                </a:lnTo>
                <a:lnTo>
                  <a:pt x="26" y="183"/>
                </a:lnTo>
                <a:lnTo>
                  <a:pt x="26" y="182"/>
                </a:lnTo>
                <a:lnTo>
                  <a:pt x="26" y="181"/>
                </a:lnTo>
                <a:lnTo>
                  <a:pt x="26" y="180"/>
                </a:lnTo>
                <a:lnTo>
                  <a:pt x="26" y="179"/>
                </a:lnTo>
                <a:lnTo>
                  <a:pt x="27" y="179"/>
                </a:lnTo>
                <a:lnTo>
                  <a:pt x="27" y="178"/>
                </a:lnTo>
                <a:lnTo>
                  <a:pt x="28" y="177"/>
                </a:lnTo>
                <a:lnTo>
                  <a:pt x="29" y="177"/>
                </a:lnTo>
                <a:lnTo>
                  <a:pt x="29" y="176"/>
                </a:lnTo>
                <a:lnTo>
                  <a:pt x="29" y="175"/>
                </a:lnTo>
                <a:lnTo>
                  <a:pt x="29" y="174"/>
                </a:lnTo>
                <a:lnTo>
                  <a:pt x="29" y="173"/>
                </a:lnTo>
                <a:lnTo>
                  <a:pt x="30" y="172"/>
                </a:lnTo>
                <a:lnTo>
                  <a:pt x="30" y="170"/>
                </a:lnTo>
                <a:lnTo>
                  <a:pt x="30" y="169"/>
                </a:lnTo>
                <a:lnTo>
                  <a:pt x="30" y="167"/>
                </a:lnTo>
                <a:lnTo>
                  <a:pt x="31" y="166"/>
                </a:lnTo>
                <a:lnTo>
                  <a:pt x="31" y="164"/>
                </a:lnTo>
                <a:lnTo>
                  <a:pt x="31" y="162"/>
                </a:lnTo>
                <a:lnTo>
                  <a:pt x="31" y="161"/>
                </a:lnTo>
                <a:lnTo>
                  <a:pt x="32" y="161"/>
                </a:lnTo>
                <a:lnTo>
                  <a:pt x="33" y="161"/>
                </a:lnTo>
                <a:lnTo>
                  <a:pt x="34" y="161"/>
                </a:lnTo>
                <a:lnTo>
                  <a:pt x="35" y="161"/>
                </a:lnTo>
                <a:lnTo>
                  <a:pt x="35" y="162"/>
                </a:lnTo>
                <a:lnTo>
                  <a:pt x="36" y="162"/>
                </a:lnTo>
                <a:lnTo>
                  <a:pt x="37" y="163"/>
                </a:lnTo>
                <a:lnTo>
                  <a:pt x="37" y="164"/>
                </a:lnTo>
                <a:lnTo>
                  <a:pt x="38" y="164"/>
                </a:lnTo>
                <a:lnTo>
                  <a:pt x="39" y="164"/>
                </a:lnTo>
                <a:lnTo>
                  <a:pt x="40" y="164"/>
                </a:lnTo>
                <a:lnTo>
                  <a:pt x="41" y="164"/>
                </a:lnTo>
                <a:lnTo>
                  <a:pt x="42" y="164"/>
                </a:lnTo>
                <a:lnTo>
                  <a:pt x="43" y="164"/>
                </a:lnTo>
                <a:lnTo>
                  <a:pt x="44" y="164"/>
                </a:lnTo>
                <a:lnTo>
                  <a:pt x="45" y="164"/>
                </a:lnTo>
                <a:lnTo>
                  <a:pt x="46" y="164"/>
                </a:lnTo>
                <a:lnTo>
                  <a:pt x="46" y="163"/>
                </a:lnTo>
                <a:lnTo>
                  <a:pt x="47" y="163"/>
                </a:lnTo>
                <a:lnTo>
                  <a:pt x="47" y="162"/>
                </a:lnTo>
                <a:lnTo>
                  <a:pt x="48" y="161"/>
                </a:lnTo>
                <a:lnTo>
                  <a:pt x="49" y="161"/>
                </a:lnTo>
                <a:lnTo>
                  <a:pt x="50" y="161"/>
                </a:lnTo>
                <a:lnTo>
                  <a:pt x="51" y="160"/>
                </a:lnTo>
                <a:lnTo>
                  <a:pt x="52" y="160"/>
                </a:lnTo>
                <a:lnTo>
                  <a:pt x="52" y="159"/>
                </a:lnTo>
                <a:lnTo>
                  <a:pt x="52" y="157"/>
                </a:lnTo>
                <a:lnTo>
                  <a:pt x="53" y="155"/>
                </a:lnTo>
                <a:lnTo>
                  <a:pt x="53" y="153"/>
                </a:lnTo>
                <a:lnTo>
                  <a:pt x="53" y="152"/>
                </a:lnTo>
                <a:lnTo>
                  <a:pt x="53" y="151"/>
                </a:lnTo>
                <a:lnTo>
                  <a:pt x="54" y="151"/>
                </a:lnTo>
                <a:lnTo>
                  <a:pt x="54" y="150"/>
                </a:lnTo>
                <a:lnTo>
                  <a:pt x="54" y="149"/>
                </a:lnTo>
                <a:lnTo>
                  <a:pt x="54" y="148"/>
                </a:lnTo>
                <a:lnTo>
                  <a:pt x="54" y="147"/>
                </a:lnTo>
                <a:lnTo>
                  <a:pt x="54" y="146"/>
                </a:lnTo>
                <a:lnTo>
                  <a:pt x="55" y="145"/>
                </a:lnTo>
                <a:lnTo>
                  <a:pt x="56" y="145"/>
                </a:lnTo>
                <a:lnTo>
                  <a:pt x="57" y="145"/>
                </a:lnTo>
                <a:lnTo>
                  <a:pt x="57" y="146"/>
                </a:lnTo>
                <a:lnTo>
                  <a:pt x="57" y="147"/>
                </a:lnTo>
                <a:lnTo>
                  <a:pt x="58" y="147"/>
                </a:lnTo>
                <a:lnTo>
                  <a:pt x="58" y="146"/>
                </a:lnTo>
                <a:lnTo>
                  <a:pt x="59" y="146"/>
                </a:lnTo>
                <a:lnTo>
                  <a:pt x="59" y="147"/>
                </a:lnTo>
                <a:lnTo>
                  <a:pt x="59" y="146"/>
                </a:lnTo>
                <a:lnTo>
                  <a:pt x="60" y="146"/>
                </a:lnTo>
                <a:lnTo>
                  <a:pt x="60" y="145"/>
                </a:lnTo>
                <a:lnTo>
                  <a:pt x="60" y="144"/>
                </a:lnTo>
                <a:lnTo>
                  <a:pt x="61" y="143"/>
                </a:lnTo>
                <a:lnTo>
                  <a:pt x="61" y="142"/>
                </a:lnTo>
                <a:lnTo>
                  <a:pt x="62" y="142"/>
                </a:lnTo>
                <a:lnTo>
                  <a:pt x="62" y="141"/>
                </a:lnTo>
                <a:lnTo>
                  <a:pt x="63" y="141"/>
                </a:lnTo>
                <a:lnTo>
                  <a:pt x="63" y="140"/>
                </a:lnTo>
                <a:lnTo>
                  <a:pt x="64" y="140"/>
                </a:lnTo>
                <a:lnTo>
                  <a:pt x="65" y="140"/>
                </a:lnTo>
                <a:lnTo>
                  <a:pt x="66" y="140"/>
                </a:lnTo>
                <a:lnTo>
                  <a:pt x="67" y="140"/>
                </a:lnTo>
                <a:lnTo>
                  <a:pt x="67" y="141"/>
                </a:lnTo>
                <a:lnTo>
                  <a:pt x="68" y="141"/>
                </a:lnTo>
                <a:lnTo>
                  <a:pt x="68" y="142"/>
                </a:lnTo>
                <a:lnTo>
                  <a:pt x="68" y="141"/>
                </a:lnTo>
                <a:lnTo>
                  <a:pt x="68" y="140"/>
                </a:lnTo>
                <a:lnTo>
                  <a:pt x="69" y="139"/>
                </a:lnTo>
                <a:lnTo>
                  <a:pt x="69" y="138"/>
                </a:lnTo>
                <a:lnTo>
                  <a:pt x="70" y="138"/>
                </a:lnTo>
                <a:lnTo>
                  <a:pt x="71" y="138"/>
                </a:lnTo>
                <a:lnTo>
                  <a:pt x="71" y="139"/>
                </a:lnTo>
                <a:lnTo>
                  <a:pt x="72" y="139"/>
                </a:lnTo>
                <a:lnTo>
                  <a:pt x="72" y="140"/>
                </a:lnTo>
                <a:lnTo>
                  <a:pt x="73" y="140"/>
                </a:lnTo>
                <a:lnTo>
                  <a:pt x="72" y="140"/>
                </a:lnTo>
                <a:lnTo>
                  <a:pt x="72" y="139"/>
                </a:lnTo>
                <a:lnTo>
                  <a:pt x="72" y="138"/>
                </a:lnTo>
                <a:lnTo>
                  <a:pt x="73" y="137"/>
                </a:lnTo>
                <a:lnTo>
                  <a:pt x="73" y="136"/>
                </a:lnTo>
                <a:lnTo>
                  <a:pt x="74" y="135"/>
                </a:lnTo>
                <a:lnTo>
                  <a:pt x="74" y="134"/>
                </a:lnTo>
                <a:lnTo>
                  <a:pt x="75" y="133"/>
                </a:lnTo>
                <a:lnTo>
                  <a:pt x="75" y="132"/>
                </a:lnTo>
                <a:lnTo>
                  <a:pt x="76" y="132"/>
                </a:lnTo>
                <a:lnTo>
                  <a:pt x="76" y="131"/>
                </a:lnTo>
                <a:lnTo>
                  <a:pt x="77" y="131"/>
                </a:lnTo>
                <a:lnTo>
                  <a:pt x="78" y="130"/>
                </a:lnTo>
                <a:lnTo>
                  <a:pt x="79" y="130"/>
                </a:lnTo>
                <a:lnTo>
                  <a:pt x="80" y="130"/>
                </a:lnTo>
                <a:lnTo>
                  <a:pt x="81" y="130"/>
                </a:lnTo>
                <a:lnTo>
                  <a:pt x="81" y="129"/>
                </a:lnTo>
                <a:lnTo>
                  <a:pt x="82" y="129"/>
                </a:lnTo>
                <a:lnTo>
                  <a:pt x="83" y="129"/>
                </a:lnTo>
                <a:lnTo>
                  <a:pt x="84" y="128"/>
                </a:lnTo>
                <a:lnTo>
                  <a:pt x="85" y="127"/>
                </a:lnTo>
                <a:lnTo>
                  <a:pt x="85" y="126"/>
                </a:lnTo>
                <a:lnTo>
                  <a:pt x="86" y="125"/>
                </a:lnTo>
                <a:lnTo>
                  <a:pt x="87" y="124"/>
                </a:lnTo>
                <a:lnTo>
                  <a:pt x="87" y="123"/>
                </a:lnTo>
                <a:lnTo>
                  <a:pt x="88" y="123"/>
                </a:lnTo>
                <a:lnTo>
                  <a:pt x="88" y="122"/>
                </a:lnTo>
                <a:lnTo>
                  <a:pt x="89" y="122"/>
                </a:lnTo>
                <a:lnTo>
                  <a:pt x="89" y="120"/>
                </a:lnTo>
                <a:lnTo>
                  <a:pt x="90" y="119"/>
                </a:lnTo>
                <a:lnTo>
                  <a:pt x="91" y="118"/>
                </a:lnTo>
                <a:lnTo>
                  <a:pt x="92" y="116"/>
                </a:lnTo>
                <a:lnTo>
                  <a:pt x="92" y="115"/>
                </a:lnTo>
                <a:lnTo>
                  <a:pt x="93" y="114"/>
                </a:lnTo>
                <a:lnTo>
                  <a:pt x="94" y="114"/>
                </a:lnTo>
                <a:lnTo>
                  <a:pt x="96" y="113"/>
                </a:lnTo>
                <a:lnTo>
                  <a:pt x="96" y="112"/>
                </a:lnTo>
                <a:lnTo>
                  <a:pt x="96" y="111"/>
                </a:lnTo>
                <a:lnTo>
                  <a:pt x="97" y="110"/>
                </a:lnTo>
                <a:lnTo>
                  <a:pt x="98" y="109"/>
                </a:lnTo>
                <a:lnTo>
                  <a:pt x="98" y="108"/>
                </a:lnTo>
                <a:lnTo>
                  <a:pt x="98" y="106"/>
                </a:lnTo>
                <a:lnTo>
                  <a:pt x="98" y="105"/>
                </a:lnTo>
                <a:lnTo>
                  <a:pt x="99" y="103"/>
                </a:lnTo>
                <a:lnTo>
                  <a:pt x="99" y="101"/>
                </a:lnTo>
                <a:lnTo>
                  <a:pt x="100" y="100"/>
                </a:lnTo>
                <a:lnTo>
                  <a:pt x="100" y="99"/>
                </a:lnTo>
                <a:lnTo>
                  <a:pt x="100" y="98"/>
                </a:lnTo>
                <a:lnTo>
                  <a:pt x="100" y="97"/>
                </a:lnTo>
                <a:lnTo>
                  <a:pt x="100" y="96"/>
                </a:lnTo>
                <a:lnTo>
                  <a:pt x="100" y="95"/>
                </a:lnTo>
                <a:lnTo>
                  <a:pt x="100" y="94"/>
                </a:lnTo>
                <a:lnTo>
                  <a:pt x="101" y="93"/>
                </a:lnTo>
                <a:lnTo>
                  <a:pt x="101" y="92"/>
                </a:lnTo>
                <a:lnTo>
                  <a:pt x="101" y="91"/>
                </a:lnTo>
                <a:lnTo>
                  <a:pt x="102" y="90"/>
                </a:lnTo>
                <a:lnTo>
                  <a:pt x="102" y="89"/>
                </a:lnTo>
                <a:lnTo>
                  <a:pt x="102" y="88"/>
                </a:lnTo>
                <a:lnTo>
                  <a:pt x="102" y="87"/>
                </a:lnTo>
                <a:lnTo>
                  <a:pt x="102" y="86"/>
                </a:lnTo>
                <a:lnTo>
                  <a:pt x="103" y="85"/>
                </a:lnTo>
                <a:lnTo>
                  <a:pt x="103" y="84"/>
                </a:lnTo>
                <a:lnTo>
                  <a:pt x="103" y="82"/>
                </a:lnTo>
                <a:lnTo>
                  <a:pt x="104" y="81"/>
                </a:lnTo>
                <a:lnTo>
                  <a:pt x="104" y="80"/>
                </a:lnTo>
                <a:lnTo>
                  <a:pt x="104" y="79"/>
                </a:lnTo>
                <a:lnTo>
                  <a:pt x="104" y="78"/>
                </a:lnTo>
                <a:lnTo>
                  <a:pt x="104" y="76"/>
                </a:lnTo>
                <a:lnTo>
                  <a:pt x="104" y="75"/>
                </a:lnTo>
                <a:lnTo>
                  <a:pt x="105" y="74"/>
                </a:lnTo>
                <a:lnTo>
                  <a:pt x="106" y="74"/>
                </a:lnTo>
                <a:lnTo>
                  <a:pt x="106" y="73"/>
                </a:lnTo>
                <a:lnTo>
                  <a:pt x="107" y="73"/>
                </a:lnTo>
                <a:lnTo>
                  <a:pt x="107" y="72"/>
                </a:lnTo>
                <a:lnTo>
                  <a:pt x="108" y="72"/>
                </a:lnTo>
                <a:lnTo>
                  <a:pt x="108" y="71"/>
                </a:lnTo>
                <a:lnTo>
                  <a:pt x="109" y="71"/>
                </a:lnTo>
                <a:lnTo>
                  <a:pt x="110" y="70"/>
                </a:lnTo>
                <a:lnTo>
                  <a:pt x="110" y="69"/>
                </a:lnTo>
                <a:lnTo>
                  <a:pt x="111" y="69"/>
                </a:lnTo>
                <a:lnTo>
                  <a:pt x="111" y="68"/>
                </a:lnTo>
                <a:lnTo>
                  <a:pt x="112" y="68"/>
                </a:lnTo>
                <a:lnTo>
                  <a:pt x="113" y="68"/>
                </a:lnTo>
                <a:lnTo>
                  <a:pt x="114" y="67"/>
                </a:lnTo>
                <a:lnTo>
                  <a:pt x="114" y="66"/>
                </a:lnTo>
                <a:lnTo>
                  <a:pt x="115" y="66"/>
                </a:lnTo>
                <a:lnTo>
                  <a:pt x="115" y="65"/>
                </a:lnTo>
                <a:lnTo>
                  <a:pt x="116" y="64"/>
                </a:lnTo>
                <a:lnTo>
                  <a:pt x="116" y="63"/>
                </a:lnTo>
                <a:lnTo>
                  <a:pt x="116" y="62"/>
                </a:lnTo>
                <a:lnTo>
                  <a:pt x="117" y="62"/>
                </a:lnTo>
                <a:lnTo>
                  <a:pt x="117" y="61"/>
                </a:lnTo>
                <a:lnTo>
                  <a:pt x="117" y="60"/>
                </a:lnTo>
                <a:lnTo>
                  <a:pt x="118" y="60"/>
                </a:lnTo>
                <a:lnTo>
                  <a:pt x="118" y="59"/>
                </a:lnTo>
                <a:lnTo>
                  <a:pt x="118" y="58"/>
                </a:lnTo>
                <a:lnTo>
                  <a:pt x="119" y="57"/>
                </a:lnTo>
                <a:lnTo>
                  <a:pt x="119" y="56"/>
                </a:lnTo>
                <a:lnTo>
                  <a:pt x="119" y="55"/>
                </a:lnTo>
                <a:lnTo>
                  <a:pt x="119" y="54"/>
                </a:lnTo>
                <a:lnTo>
                  <a:pt x="119" y="53"/>
                </a:lnTo>
                <a:lnTo>
                  <a:pt x="119" y="52"/>
                </a:lnTo>
                <a:lnTo>
                  <a:pt x="119" y="51"/>
                </a:lnTo>
                <a:lnTo>
                  <a:pt x="119" y="50"/>
                </a:lnTo>
                <a:lnTo>
                  <a:pt x="120" y="50"/>
                </a:lnTo>
                <a:lnTo>
                  <a:pt x="120" y="49"/>
                </a:lnTo>
                <a:lnTo>
                  <a:pt x="121" y="49"/>
                </a:lnTo>
                <a:lnTo>
                  <a:pt x="121" y="48"/>
                </a:lnTo>
                <a:lnTo>
                  <a:pt x="122" y="48"/>
                </a:lnTo>
                <a:lnTo>
                  <a:pt x="122" y="47"/>
                </a:lnTo>
                <a:lnTo>
                  <a:pt x="123" y="47"/>
                </a:lnTo>
                <a:lnTo>
                  <a:pt x="123" y="46"/>
                </a:lnTo>
                <a:lnTo>
                  <a:pt x="124" y="46"/>
                </a:lnTo>
                <a:lnTo>
                  <a:pt x="124" y="45"/>
                </a:lnTo>
                <a:lnTo>
                  <a:pt x="125" y="45"/>
                </a:lnTo>
                <a:lnTo>
                  <a:pt x="125" y="44"/>
                </a:lnTo>
                <a:lnTo>
                  <a:pt x="125" y="43"/>
                </a:lnTo>
                <a:lnTo>
                  <a:pt x="126" y="43"/>
                </a:lnTo>
                <a:lnTo>
                  <a:pt x="127" y="42"/>
                </a:lnTo>
                <a:lnTo>
                  <a:pt x="128" y="41"/>
                </a:lnTo>
                <a:lnTo>
                  <a:pt x="128" y="40"/>
                </a:lnTo>
                <a:lnTo>
                  <a:pt x="128" y="39"/>
                </a:lnTo>
                <a:lnTo>
                  <a:pt x="129" y="38"/>
                </a:lnTo>
                <a:lnTo>
                  <a:pt x="129" y="37"/>
                </a:lnTo>
                <a:lnTo>
                  <a:pt x="129" y="36"/>
                </a:lnTo>
                <a:lnTo>
                  <a:pt x="129" y="35"/>
                </a:lnTo>
                <a:lnTo>
                  <a:pt x="129" y="34"/>
                </a:lnTo>
                <a:lnTo>
                  <a:pt x="129" y="33"/>
                </a:lnTo>
                <a:lnTo>
                  <a:pt x="129" y="32"/>
                </a:lnTo>
                <a:lnTo>
                  <a:pt x="129" y="31"/>
                </a:lnTo>
                <a:lnTo>
                  <a:pt x="129" y="30"/>
                </a:lnTo>
                <a:lnTo>
                  <a:pt x="129" y="29"/>
                </a:lnTo>
                <a:lnTo>
                  <a:pt x="129" y="28"/>
                </a:lnTo>
                <a:lnTo>
                  <a:pt x="129" y="27"/>
                </a:lnTo>
                <a:lnTo>
                  <a:pt x="129" y="26"/>
                </a:lnTo>
                <a:lnTo>
                  <a:pt x="129" y="25"/>
                </a:lnTo>
                <a:lnTo>
                  <a:pt x="129" y="24"/>
                </a:lnTo>
                <a:lnTo>
                  <a:pt x="129" y="23"/>
                </a:lnTo>
                <a:lnTo>
                  <a:pt x="130" y="23"/>
                </a:lnTo>
                <a:lnTo>
                  <a:pt x="130" y="22"/>
                </a:lnTo>
                <a:lnTo>
                  <a:pt x="130" y="21"/>
                </a:lnTo>
                <a:lnTo>
                  <a:pt x="130" y="20"/>
                </a:lnTo>
                <a:lnTo>
                  <a:pt x="130" y="19"/>
                </a:lnTo>
                <a:lnTo>
                  <a:pt x="131" y="19"/>
                </a:lnTo>
                <a:lnTo>
                  <a:pt x="131" y="18"/>
                </a:lnTo>
                <a:lnTo>
                  <a:pt x="132" y="18"/>
                </a:lnTo>
                <a:lnTo>
                  <a:pt x="132" y="17"/>
                </a:lnTo>
                <a:lnTo>
                  <a:pt x="133" y="17"/>
                </a:lnTo>
                <a:lnTo>
                  <a:pt x="133" y="16"/>
                </a:lnTo>
                <a:lnTo>
                  <a:pt x="133" y="15"/>
                </a:lnTo>
                <a:lnTo>
                  <a:pt x="134" y="14"/>
                </a:lnTo>
                <a:lnTo>
                  <a:pt x="134" y="13"/>
                </a:lnTo>
                <a:lnTo>
                  <a:pt x="135" y="13"/>
                </a:lnTo>
                <a:lnTo>
                  <a:pt x="135" y="12"/>
                </a:lnTo>
                <a:lnTo>
                  <a:pt x="135" y="11"/>
                </a:lnTo>
                <a:lnTo>
                  <a:pt x="135" y="10"/>
                </a:lnTo>
                <a:lnTo>
                  <a:pt x="135" y="9"/>
                </a:lnTo>
                <a:lnTo>
                  <a:pt x="136" y="9"/>
                </a:lnTo>
                <a:lnTo>
                  <a:pt x="136" y="10"/>
                </a:lnTo>
                <a:lnTo>
                  <a:pt x="136" y="9"/>
                </a:lnTo>
                <a:lnTo>
                  <a:pt x="136" y="8"/>
                </a:lnTo>
                <a:lnTo>
                  <a:pt x="137" y="7"/>
                </a:lnTo>
                <a:lnTo>
                  <a:pt x="138" y="7"/>
                </a:lnTo>
                <a:lnTo>
                  <a:pt x="138" y="6"/>
                </a:lnTo>
                <a:lnTo>
                  <a:pt x="139" y="6"/>
                </a:lnTo>
                <a:lnTo>
                  <a:pt x="139" y="5"/>
                </a:lnTo>
                <a:lnTo>
                  <a:pt x="140" y="4"/>
                </a:lnTo>
                <a:lnTo>
                  <a:pt x="140" y="3"/>
                </a:lnTo>
                <a:lnTo>
                  <a:pt x="140" y="2"/>
                </a:lnTo>
                <a:lnTo>
                  <a:pt x="141" y="2"/>
                </a:lnTo>
                <a:lnTo>
                  <a:pt x="142" y="1"/>
                </a:lnTo>
                <a:lnTo>
                  <a:pt x="143" y="0"/>
                </a:lnTo>
                <a:lnTo>
                  <a:pt x="144" y="0"/>
                </a:lnTo>
                <a:lnTo>
                  <a:pt x="145" y="1"/>
                </a:lnTo>
                <a:lnTo>
                  <a:pt x="146" y="2"/>
                </a:lnTo>
                <a:lnTo>
                  <a:pt x="146" y="4"/>
                </a:lnTo>
                <a:lnTo>
                  <a:pt x="146" y="6"/>
                </a:lnTo>
                <a:lnTo>
                  <a:pt x="145" y="7"/>
                </a:lnTo>
                <a:lnTo>
                  <a:pt x="145" y="9"/>
                </a:lnTo>
                <a:lnTo>
                  <a:pt x="144" y="10"/>
                </a:lnTo>
                <a:lnTo>
                  <a:pt x="143" y="12"/>
                </a:lnTo>
                <a:lnTo>
                  <a:pt x="143" y="13"/>
                </a:lnTo>
                <a:lnTo>
                  <a:pt x="142" y="15"/>
                </a:lnTo>
                <a:lnTo>
                  <a:pt x="142" y="16"/>
                </a:lnTo>
                <a:lnTo>
                  <a:pt x="141" y="18"/>
                </a:lnTo>
                <a:lnTo>
                  <a:pt x="141" y="19"/>
                </a:lnTo>
                <a:lnTo>
                  <a:pt x="142" y="20"/>
                </a:lnTo>
                <a:lnTo>
                  <a:pt x="142" y="23"/>
                </a:lnTo>
                <a:lnTo>
                  <a:pt x="143" y="24"/>
                </a:lnTo>
                <a:lnTo>
                  <a:pt x="143" y="26"/>
                </a:lnTo>
                <a:lnTo>
                  <a:pt x="144" y="28"/>
                </a:lnTo>
                <a:lnTo>
                  <a:pt x="144" y="29"/>
                </a:lnTo>
                <a:lnTo>
                  <a:pt x="144" y="31"/>
                </a:lnTo>
                <a:lnTo>
                  <a:pt x="144" y="33"/>
                </a:lnTo>
                <a:lnTo>
                  <a:pt x="144" y="35"/>
                </a:lnTo>
                <a:lnTo>
                  <a:pt x="144" y="36"/>
                </a:lnTo>
                <a:lnTo>
                  <a:pt x="145" y="39"/>
                </a:lnTo>
                <a:lnTo>
                  <a:pt x="145" y="40"/>
                </a:lnTo>
                <a:lnTo>
                  <a:pt x="145" y="42"/>
                </a:lnTo>
                <a:lnTo>
                  <a:pt x="145" y="44"/>
                </a:lnTo>
                <a:lnTo>
                  <a:pt x="146" y="47"/>
                </a:lnTo>
                <a:lnTo>
                  <a:pt x="146" y="48"/>
                </a:lnTo>
                <a:lnTo>
                  <a:pt x="146" y="51"/>
                </a:lnTo>
                <a:lnTo>
                  <a:pt x="145" y="53"/>
                </a:lnTo>
                <a:lnTo>
                  <a:pt x="145" y="55"/>
                </a:lnTo>
                <a:lnTo>
                  <a:pt x="144" y="57"/>
                </a:lnTo>
                <a:lnTo>
                  <a:pt x="144" y="59"/>
                </a:lnTo>
                <a:lnTo>
                  <a:pt x="143" y="61"/>
                </a:lnTo>
                <a:lnTo>
                  <a:pt x="143" y="63"/>
                </a:lnTo>
                <a:lnTo>
                  <a:pt x="142" y="65"/>
                </a:lnTo>
                <a:lnTo>
                  <a:pt x="142" y="67"/>
                </a:lnTo>
                <a:lnTo>
                  <a:pt x="141" y="68"/>
                </a:lnTo>
                <a:lnTo>
                  <a:pt x="141" y="70"/>
                </a:lnTo>
                <a:lnTo>
                  <a:pt x="141" y="72"/>
                </a:lnTo>
                <a:lnTo>
                  <a:pt x="141" y="74"/>
                </a:lnTo>
                <a:lnTo>
                  <a:pt x="141" y="75"/>
                </a:lnTo>
                <a:lnTo>
                  <a:pt x="141" y="77"/>
                </a:lnTo>
                <a:lnTo>
                  <a:pt x="141" y="78"/>
                </a:lnTo>
                <a:lnTo>
                  <a:pt x="142" y="79"/>
                </a:lnTo>
                <a:lnTo>
                  <a:pt x="143" y="79"/>
                </a:lnTo>
                <a:lnTo>
                  <a:pt x="144" y="80"/>
                </a:lnTo>
                <a:lnTo>
                  <a:pt x="145" y="81"/>
                </a:lnTo>
                <a:lnTo>
                  <a:pt x="147" y="81"/>
                </a:lnTo>
                <a:lnTo>
                  <a:pt x="148" y="82"/>
                </a:lnTo>
                <a:lnTo>
                  <a:pt x="149" y="84"/>
                </a:lnTo>
                <a:lnTo>
                  <a:pt x="150" y="85"/>
                </a:lnTo>
                <a:lnTo>
                  <a:pt x="151" y="86"/>
                </a:lnTo>
                <a:lnTo>
                  <a:pt x="152" y="87"/>
                </a:lnTo>
                <a:lnTo>
                  <a:pt x="153" y="89"/>
                </a:lnTo>
                <a:lnTo>
                  <a:pt x="153" y="92"/>
                </a:lnTo>
                <a:lnTo>
                  <a:pt x="153" y="94"/>
                </a:lnTo>
                <a:lnTo>
                  <a:pt x="154" y="98"/>
                </a:lnTo>
                <a:lnTo>
                  <a:pt x="154" y="100"/>
                </a:lnTo>
                <a:lnTo>
                  <a:pt x="154" y="103"/>
                </a:lnTo>
                <a:lnTo>
                  <a:pt x="154" y="106"/>
                </a:lnTo>
                <a:lnTo>
                  <a:pt x="154" y="109"/>
                </a:lnTo>
                <a:lnTo>
                  <a:pt x="154" y="111"/>
                </a:lnTo>
                <a:lnTo>
                  <a:pt x="154" y="113"/>
                </a:lnTo>
                <a:lnTo>
                  <a:pt x="154" y="114"/>
                </a:lnTo>
                <a:lnTo>
                  <a:pt x="155" y="117"/>
                </a:lnTo>
                <a:lnTo>
                  <a:pt x="155" y="119"/>
                </a:lnTo>
                <a:lnTo>
                  <a:pt x="156" y="121"/>
                </a:lnTo>
                <a:lnTo>
                  <a:pt x="156" y="123"/>
                </a:lnTo>
                <a:lnTo>
                  <a:pt x="157" y="125"/>
                </a:lnTo>
                <a:lnTo>
                  <a:pt x="157" y="127"/>
                </a:lnTo>
                <a:lnTo>
                  <a:pt x="157" y="128"/>
                </a:lnTo>
                <a:lnTo>
                  <a:pt x="158" y="130"/>
                </a:lnTo>
                <a:lnTo>
                  <a:pt x="158" y="132"/>
                </a:lnTo>
                <a:lnTo>
                  <a:pt x="159" y="133"/>
                </a:lnTo>
                <a:lnTo>
                  <a:pt x="160" y="135"/>
                </a:lnTo>
                <a:lnTo>
                  <a:pt x="160" y="136"/>
                </a:lnTo>
                <a:lnTo>
                  <a:pt x="161" y="138"/>
                </a:lnTo>
                <a:lnTo>
                  <a:pt x="162" y="138"/>
                </a:lnTo>
                <a:lnTo>
                  <a:pt x="164" y="139"/>
                </a:lnTo>
                <a:lnTo>
                  <a:pt x="165" y="138"/>
                </a:lnTo>
                <a:lnTo>
                  <a:pt x="166" y="138"/>
                </a:lnTo>
                <a:lnTo>
                  <a:pt x="169" y="136"/>
                </a:lnTo>
                <a:lnTo>
                  <a:pt x="171" y="135"/>
                </a:lnTo>
                <a:lnTo>
                  <a:pt x="172" y="135"/>
                </a:lnTo>
                <a:lnTo>
                  <a:pt x="173" y="135"/>
                </a:lnTo>
                <a:lnTo>
                  <a:pt x="173" y="136"/>
                </a:lnTo>
                <a:lnTo>
                  <a:pt x="173" y="138"/>
                </a:lnTo>
                <a:lnTo>
                  <a:pt x="173" y="142"/>
                </a:lnTo>
                <a:lnTo>
                  <a:pt x="173" y="145"/>
                </a:lnTo>
                <a:lnTo>
                  <a:pt x="173" y="146"/>
                </a:lnTo>
                <a:lnTo>
                  <a:pt x="173" y="148"/>
                </a:lnTo>
                <a:lnTo>
                  <a:pt x="173" y="149"/>
                </a:lnTo>
                <a:lnTo>
                  <a:pt x="173" y="150"/>
                </a:lnTo>
                <a:lnTo>
                  <a:pt x="173" y="151"/>
                </a:lnTo>
                <a:lnTo>
                  <a:pt x="173" y="152"/>
                </a:lnTo>
                <a:lnTo>
                  <a:pt x="173" y="154"/>
                </a:lnTo>
                <a:lnTo>
                  <a:pt x="172" y="156"/>
                </a:lnTo>
                <a:lnTo>
                  <a:pt x="171" y="157"/>
                </a:lnTo>
                <a:lnTo>
                  <a:pt x="171" y="159"/>
                </a:lnTo>
                <a:lnTo>
                  <a:pt x="170" y="160"/>
                </a:lnTo>
                <a:lnTo>
                  <a:pt x="169" y="162"/>
                </a:lnTo>
                <a:lnTo>
                  <a:pt x="167" y="164"/>
                </a:lnTo>
                <a:lnTo>
                  <a:pt x="166" y="166"/>
                </a:lnTo>
                <a:lnTo>
                  <a:pt x="166" y="168"/>
                </a:lnTo>
                <a:lnTo>
                  <a:pt x="166" y="170"/>
                </a:lnTo>
                <a:lnTo>
                  <a:pt x="165" y="172"/>
                </a:lnTo>
                <a:lnTo>
                  <a:pt x="164" y="175"/>
                </a:lnTo>
                <a:lnTo>
                  <a:pt x="164" y="176"/>
                </a:lnTo>
                <a:lnTo>
                  <a:pt x="163" y="177"/>
                </a:lnTo>
                <a:lnTo>
                  <a:pt x="162" y="178"/>
                </a:lnTo>
                <a:lnTo>
                  <a:pt x="160" y="182"/>
                </a:lnTo>
                <a:lnTo>
                  <a:pt x="159" y="183"/>
                </a:lnTo>
                <a:lnTo>
                  <a:pt x="158" y="185"/>
                </a:lnTo>
                <a:lnTo>
                  <a:pt x="157" y="187"/>
                </a:lnTo>
                <a:lnTo>
                  <a:pt x="157" y="189"/>
                </a:lnTo>
                <a:lnTo>
                  <a:pt x="157" y="190"/>
                </a:lnTo>
                <a:lnTo>
                  <a:pt x="158" y="191"/>
                </a:lnTo>
                <a:lnTo>
                  <a:pt x="158" y="192"/>
                </a:lnTo>
                <a:lnTo>
                  <a:pt x="158" y="194"/>
                </a:lnTo>
                <a:lnTo>
                  <a:pt x="159" y="196"/>
                </a:lnTo>
                <a:lnTo>
                  <a:pt x="159" y="199"/>
                </a:lnTo>
                <a:lnTo>
                  <a:pt x="159" y="201"/>
                </a:lnTo>
                <a:lnTo>
                  <a:pt x="159" y="203"/>
                </a:lnTo>
                <a:lnTo>
                  <a:pt x="159" y="207"/>
                </a:lnTo>
                <a:lnTo>
                  <a:pt x="158" y="209"/>
                </a:lnTo>
                <a:lnTo>
                  <a:pt x="157" y="210"/>
                </a:lnTo>
                <a:lnTo>
                  <a:pt x="156" y="212"/>
                </a:lnTo>
                <a:lnTo>
                  <a:pt x="156" y="213"/>
                </a:lnTo>
                <a:lnTo>
                  <a:pt x="155" y="214"/>
                </a:lnTo>
                <a:lnTo>
                  <a:pt x="155" y="215"/>
                </a:lnTo>
                <a:lnTo>
                  <a:pt x="154" y="216"/>
                </a:lnTo>
                <a:lnTo>
                  <a:pt x="154" y="217"/>
                </a:lnTo>
                <a:lnTo>
                  <a:pt x="152" y="217"/>
                </a:lnTo>
                <a:lnTo>
                  <a:pt x="150" y="218"/>
                </a:lnTo>
                <a:lnTo>
                  <a:pt x="148" y="218"/>
                </a:lnTo>
                <a:lnTo>
                  <a:pt x="146" y="218"/>
                </a:lnTo>
                <a:lnTo>
                  <a:pt x="144" y="218"/>
                </a:lnTo>
                <a:lnTo>
                  <a:pt x="141" y="218"/>
                </a:lnTo>
                <a:lnTo>
                  <a:pt x="139" y="218"/>
                </a:lnTo>
                <a:lnTo>
                  <a:pt x="136" y="218"/>
                </a:lnTo>
                <a:lnTo>
                  <a:pt x="134" y="218"/>
                </a:lnTo>
                <a:lnTo>
                  <a:pt x="132" y="218"/>
                </a:lnTo>
                <a:lnTo>
                  <a:pt x="129" y="218"/>
                </a:lnTo>
                <a:lnTo>
                  <a:pt x="126" y="218"/>
                </a:lnTo>
                <a:lnTo>
                  <a:pt x="123" y="219"/>
                </a:lnTo>
                <a:lnTo>
                  <a:pt x="121" y="219"/>
                </a:lnTo>
                <a:lnTo>
                  <a:pt x="117" y="219"/>
                </a:lnTo>
                <a:lnTo>
                  <a:pt x="116" y="220"/>
                </a:lnTo>
                <a:lnTo>
                  <a:pt x="114" y="220"/>
                </a:lnTo>
                <a:lnTo>
                  <a:pt x="111" y="221"/>
                </a:lnTo>
                <a:lnTo>
                  <a:pt x="110" y="221"/>
                </a:lnTo>
                <a:lnTo>
                  <a:pt x="108" y="221"/>
                </a:lnTo>
                <a:lnTo>
                  <a:pt x="105" y="222"/>
                </a:lnTo>
                <a:lnTo>
                  <a:pt x="104" y="222"/>
                </a:lnTo>
                <a:lnTo>
                  <a:pt x="103" y="223"/>
                </a:lnTo>
                <a:lnTo>
                  <a:pt x="101" y="225"/>
                </a:lnTo>
                <a:lnTo>
                  <a:pt x="99" y="226"/>
                </a:lnTo>
                <a:lnTo>
                  <a:pt x="98" y="228"/>
                </a:lnTo>
                <a:lnTo>
                  <a:pt x="98" y="229"/>
                </a:lnTo>
                <a:lnTo>
                  <a:pt x="97" y="230"/>
                </a:lnTo>
                <a:lnTo>
                  <a:pt x="97" y="232"/>
                </a:lnTo>
                <a:lnTo>
                  <a:pt x="97" y="233"/>
                </a:lnTo>
                <a:lnTo>
                  <a:pt x="98" y="234"/>
                </a:lnTo>
                <a:lnTo>
                  <a:pt x="100" y="234"/>
                </a:lnTo>
                <a:lnTo>
                  <a:pt x="102" y="234"/>
                </a:lnTo>
                <a:lnTo>
                  <a:pt x="104" y="233"/>
                </a:lnTo>
                <a:lnTo>
                  <a:pt x="106" y="232"/>
                </a:lnTo>
                <a:lnTo>
                  <a:pt x="108" y="231"/>
                </a:lnTo>
                <a:lnTo>
                  <a:pt x="110" y="230"/>
                </a:lnTo>
                <a:lnTo>
                  <a:pt x="111" y="229"/>
                </a:lnTo>
                <a:lnTo>
                  <a:pt x="113" y="228"/>
                </a:lnTo>
                <a:lnTo>
                  <a:pt x="114" y="228"/>
                </a:lnTo>
                <a:lnTo>
                  <a:pt x="116" y="228"/>
                </a:lnTo>
                <a:lnTo>
                  <a:pt x="117" y="228"/>
                </a:lnTo>
                <a:lnTo>
                  <a:pt x="118" y="228"/>
                </a:lnTo>
                <a:lnTo>
                  <a:pt x="119" y="229"/>
                </a:lnTo>
                <a:lnTo>
                  <a:pt x="120" y="229"/>
                </a:lnTo>
                <a:lnTo>
                  <a:pt x="120" y="231"/>
                </a:lnTo>
                <a:lnTo>
                  <a:pt x="120" y="232"/>
                </a:lnTo>
                <a:lnTo>
                  <a:pt x="119" y="234"/>
                </a:lnTo>
                <a:lnTo>
                  <a:pt x="118" y="235"/>
                </a:lnTo>
                <a:lnTo>
                  <a:pt x="117" y="236"/>
                </a:lnTo>
                <a:lnTo>
                  <a:pt x="116" y="238"/>
                </a:lnTo>
                <a:lnTo>
                  <a:pt x="116" y="239"/>
                </a:lnTo>
                <a:lnTo>
                  <a:pt x="114" y="240"/>
                </a:lnTo>
                <a:lnTo>
                  <a:pt x="113" y="241"/>
                </a:lnTo>
                <a:lnTo>
                  <a:pt x="111" y="241"/>
                </a:lnTo>
                <a:lnTo>
                  <a:pt x="110" y="241"/>
                </a:lnTo>
                <a:lnTo>
                  <a:pt x="109" y="242"/>
                </a:lnTo>
                <a:lnTo>
                  <a:pt x="106" y="243"/>
                </a:lnTo>
                <a:lnTo>
                  <a:pt x="104" y="244"/>
                </a:lnTo>
                <a:lnTo>
                  <a:pt x="103" y="244"/>
                </a:lnTo>
                <a:lnTo>
                  <a:pt x="100" y="245"/>
                </a:lnTo>
                <a:lnTo>
                  <a:pt x="98" y="245"/>
                </a:lnTo>
                <a:lnTo>
                  <a:pt x="96" y="246"/>
                </a:lnTo>
                <a:lnTo>
                  <a:pt x="93" y="247"/>
                </a:lnTo>
                <a:lnTo>
                  <a:pt x="90" y="247"/>
                </a:lnTo>
                <a:lnTo>
                  <a:pt x="89" y="247"/>
                </a:lnTo>
                <a:lnTo>
                  <a:pt x="86" y="247"/>
                </a:lnTo>
                <a:lnTo>
                  <a:pt x="84" y="248"/>
                </a:lnTo>
                <a:lnTo>
                  <a:pt x="81" y="248"/>
                </a:lnTo>
                <a:lnTo>
                  <a:pt x="79" y="249"/>
                </a:lnTo>
                <a:lnTo>
                  <a:pt x="78" y="250"/>
                </a:lnTo>
                <a:lnTo>
                  <a:pt x="77" y="251"/>
                </a:lnTo>
                <a:lnTo>
                  <a:pt x="76" y="251"/>
                </a:lnTo>
                <a:lnTo>
                  <a:pt x="75" y="252"/>
                </a:lnTo>
                <a:lnTo>
                  <a:pt x="74" y="254"/>
                </a:lnTo>
                <a:lnTo>
                  <a:pt x="74" y="255"/>
                </a:lnTo>
                <a:lnTo>
                  <a:pt x="73" y="256"/>
                </a:lnTo>
                <a:lnTo>
                  <a:pt x="73" y="258"/>
                </a:lnTo>
                <a:lnTo>
                  <a:pt x="73" y="260"/>
                </a:lnTo>
                <a:lnTo>
                  <a:pt x="73" y="261"/>
                </a:lnTo>
                <a:lnTo>
                  <a:pt x="75" y="264"/>
                </a:lnTo>
                <a:lnTo>
                  <a:pt x="76" y="266"/>
                </a:lnTo>
                <a:lnTo>
                  <a:pt x="77" y="267"/>
                </a:lnTo>
                <a:lnTo>
                  <a:pt x="79" y="270"/>
                </a:lnTo>
                <a:lnTo>
                  <a:pt x="79" y="272"/>
                </a:lnTo>
                <a:lnTo>
                  <a:pt x="81" y="273"/>
                </a:lnTo>
                <a:lnTo>
                  <a:pt x="82" y="275"/>
                </a:lnTo>
                <a:lnTo>
                  <a:pt x="84" y="277"/>
                </a:lnTo>
                <a:lnTo>
                  <a:pt x="85" y="279"/>
                </a:lnTo>
                <a:lnTo>
                  <a:pt x="86" y="279"/>
                </a:lnTo>
                <a:lnTo>
                  <a:pt x="87" y="281"/>
                </a:lnTo>
                <a:lnTo>
                  <a:pt x="89" y="282"/>
                </a:lnTo>
                <a:lnTo>
                  <a:pt x="91" y="283"/>
                </a:lnTo>
                <a:lnTo>
                  <a:pt x="92" y="284"/>
                </a:lnTo>
                <a:lnTo>
                  <a:pt x="94" y="283"/>
                </a:lnTo>
                <a:lnTo>
                  <a:pt x="96" y="283"/>
                </a:lnTo>
                <a:lnTo>
                  <a:pt x="98" y="282"/>
                </a:lnTo>
                <a:lnTo>
                  <a:pt x="100" y="282"/>
                </a:lnTo>
                <a:lnTo>
                  <a:pt x="103" y="282"/>
                </a:lnTo>
                <a:lnTo>
                  <a:pt x="104" y="281"/>
                </a:lnTo>
                <a:lnTo>
                  <a:pt x="106" y="280"/>
                </a:lnTo>
                <a:lnTo>
                  <a:pt x="108" y="280"/>
                </a:lnTo>
                <a:lnTo>
                  <a:pt x="109" y="279"/>
                </a:lnTo>
                <a:lnTo>
                  <a:pt x="110" y="279"/>
                </a:lnTo>
                <a:lnTo>
                  <a:pt x="111" y="279"/>
                </a:lnTo>
                <a:lnTo>
                  <a:pt x="113" y="279"/>
                </a:lnTo>
                <a:lnTo>
                  <a:pt x="116" y="280"/>
                </a:lnTo>
                <a:lnTo>
                  <a:pt x="117" y="281"/>
                </a:lnTo>
                <a:lnTo>
                  <a:pt x="119" y="284"/>
                </a:lnTo>
                <a:lnTo>
                  <a:pt x="120" y="286"/>
                </a:lnTo>
                <a:lnTo>
                  <a:pt x="122" y="287"/>
                </a:lnTo>
                <a:lnTo>
                  <a:pt x="123" y="289"/>
                </a:lnTo>
                <a:lnTo>
                  <a:pt x="123" y="290"/>
                </a:lnTo>
                <a:lnTo>
                  <a:pt x="124" y="291"/>
                </a:lnTo>
                <a:lnTo>
                  <a:pt x="125" y="292"/>
                </a:lnTo>
                <a:lnTo>
                  <a:pt x="127" y="294"/>
                </a:lnTo>
                <a:lnTo>
                  <a:pt x="127" y="296"/>
                </a:lnTo>
                <a:lnTo>
                  <a:pt x="128" y="298"/>
                </a:lnTo>
                <a:lnTo>
                  <a:pt x="129" y="298"/>
                </a:lnTo>
                <a:lnTo>
                  <a:pt x="131" y="298"/>
                </a:lnTo>
                <a:lnTo>
                  <a:pt x="133" y="298"/>
                </a:lnTo>
                <a:lnTo>
                  <a:pt x="135" y="298"/>
                </a:lnTo>
                <a:lnTo>
                  <a:pt x="137" y="297"/>
                </a:lnTo>
                <a:lnTo>
                  <a:pt x="139" y="297"/>
                </a:lnTo>
                <a:lnTo>
                  <a:pt x="141" y="297"/>
                </a:lnTo>
                <a:lnTo>
                  <a:pt x="143" y="297"/>
                </a:lnTo>
                <a:lnTo>
                  <a:pt x="145" y="297"/>
                </a:lnTo>
                <a:lnTo>
                  <a:pt x="148" y="296"/>
                </a:lnTo>
                <a:lnTo>
                  <a:pt x="149" y="295"/>
                </a:lnTo>
                <a:lnTo>
                  <a:pt x="152" y="294"/>
                </a:lnTo>
                <a:lnTo>
                  <a:pt x="154" y="292"/>
                </a:lnTo>
                <a:lnTo>
                  <a:pt x="154" y="291"/>
                </a:lnTo>
                <a:lnTo>
                  <a:pt x="156" y="288"/>
                </a:lnTo>
                <a:lnTo>
                  <a:pt x="157" y="286"/>
                </a:lnTo>
                <a:lnTo>
                  <a:pt x="158" y="284"/>
                </a:lnTo>
                <a:lnTo>
                  <a:pt x="160" y="282"/>
                </a:lnTo>
                <a:lnTo>
                  <a:pt x="160" y="281"/>
                </a:lnTo>
                <a:lnTo>
                  <a:pt x="161" y="280"/>
                </a:lnTo>
                <a:lnTo>
                  <a:pt x="163" y="280"/>
                </a:lnTo>
                <a:lnTo>
                  <a:pt x="164" y="280"/>
                </a:lnTo>
                <a:lnTo>
                  <a:pt x="165" y="280"/>
                </a:lnTo>
                <a:lnTo>
                  <a:pt x="166" y="281"/>
                </a:lnTo>
                <a:lnTo>
                  <a:pt x="167" y="282"/>
                </a:lnTo>
                <a:lnTo>
                  <a:pt x="170" y="283"/>
                </a:lnTo>
                <a:lnTo>
                  <a:pt x="172" y="283"/>
                </a:lnTo>
                <a:lnTo>
                  <a:pt x="174" y="282"/>
                </a:lnTo>
                <a:lnTo>
                  <a:pt x="177" y="282"/>
                </a:lnTo>
                <a:lnTo>
                  <a:pt x="179" y="282"/>
                </a:lnTo>
                <a:lnTo>
                  <a:pt x="181" y="282"/>
                </a:lnTo>
                <a:lnTo>
                  <a:pt x="184" y="283"/>
                </a:lnTo>
                <a:lnTo>
                  <a:pt x="185" y="283"/>
                </a:lnTo>
                <a:lnTo>
                  <a:pt x="187" y="284"/>
                </a:lnTo>
                <a:lnTo>
                  <a:pt x="189" y="286"/>
                </a:lnTo>
                <a:lnTo>
                  <a:pt x="191" y="287"/>
                </a:lnTo>
                <a:lnTo>
                  <a:pt x="192" y="289"/>
                </a:lnTo>
                <a:lnTo>
                  <a:pt x="193" y="291"/>
                </a:lnTo>
                <a:lnTo>
                  <a:pt x="195" y="292"/>
                </a:lnTo>
                <a:lnTo>
                  <a:pt x="196" y="293"/>
                </a:lnTo>
                <a:lnTo>
                  <a:pt x="197" y="294"/>
                </a:lnTo>
                <a:lnTo>
                  <a:pt x="198" y="295"/>
                </a:lnTo>
                <a:lnTo>
                  <a:pt x="201" y="297"/>
                </a:lnTo>
                <a:lnTo>
                  <a:pt x="203" y="298"/>
                </a:lnTo>
                <a:lnTo>
                  <a:pt x="205" y="299"/>
                </a:lnTo>
                <a:lnTo>
                  <a:pt x="207" y="301"/>
                </a:lnTo>
                <a:lnTo>
                  <a:pt x="208" y="302"/>
                </a:lnTo>
                <a:lnTo>
                  <a:pt x="210" y="303"/>
                </a:lnTo>
                <a:lnTo>
                  <a:pt x="211" y="304"/>
                </a:lnTo>
                <a:lnTo>
                  <a:pt x="212" y="305"/>
                </a:lnTo>
                <a:lnTo>
                  <a:pt x="214" y="307"/>
                </a:lnTo>
                <a:lnTo>
                  <a:pt x="216" y="309"/>
                </a:lnTo>
                <a:lnTo>
                  <a:pt x="217" y="310"/>
                </a:lnTo>
                <a:lnTo>
                  <a:pt x="217" y="311"/>
                </a:lnTo>
                <a:lnTo>
                  <a:pt x="218" y="311"/>
                </a:lnTo>
                <a:lnTo>
                  <a:pt x="219" y="311"/>
                </a:lnTo>
                <a:lnTo>
                  <a:pt x="219" y="314"/>
                </a:lnTo>
                <a:lnTo>
                  <a:pt x="218" y="316"/>
                </a:lnTo>
                <a:lnTo>
                  <a:pt x="217" y="318"/>
                </a:lnTo>
                <a:lnTo>
                  <a:pt x="216" y="319"/>
                </a:lnTo>
                <a:lnTo>
                  <a:pt x="215" y="320"/>
                </a:lnTo>
                <a:lnTo>
                  <a:pt x="214" y="322"/>
                </a:lnTo>
                <a:lnTo>
                  <a:pt x="212" y="324"/>
                </a:lnTo>
                <a:lnTo>
                  <a:pt x="211" y="325"/>
                </a:lnTo>
                <a:lnTo>
                  <a:pt x="210" y="327"/>
                </a:lnTo>
                <a:lnTo>
                  <a:pt x="209" y="328"/>
                </a:lnTo>
                <a:lnTo>
                  <a:pt x="208" y="329"/>
                </a:lnTo>
                <a:lnTo>
                  <a:pt x="206" y="330"/>
                </a:lnTo>
                <a:lnTo>
                  <a:pt x="205" y="330"/>
                </a:lnTo>
                <a:lnTo>
                  <a:pt x="204" y="331"/>
                </a:lnTo>
                <a:lnTo>
                  <a:pt x="203" y="332"/>
                </a:lnTo>
                <a:lnTo>
                  <a:pt x="202" y="334"/>
                </a:lnTo>
                <a:lnTo>
                  <a:pt x="200" y="335"/>
                </a:lnTo>
                <a:lnTo>
                  <a:pt x="199" y="336"/>
                </a:lnTo>
                <a:lnTo>
                  <a:pt x="198" y="337"/>
                </a:lnTo>
                <a:lnTo>
                  <a:pt x="198" y="338"/>
                </a:lnTo>
                <a:lnTo>
                  <a:pt x="199" y="340"/>
                </a:lnTo>
                <a:lnTo>
                  <a:pt x="200" y="341"/>
                </a:lnTo>
                <a:lnTo>
                  <a:pt x="201" y="342"/>
                </a:lnTo>
                <a:lnTo>
                  <a:pt x="202" y="343"/>
                </a:lnTo>
                <a:lnTo>
                  <a:pt x="203" y="346"/>
                </a:lnTo>
                <a:lnTo>
                  <a:pt x="204" y="348"/>
                </a:lnTo>
                <a:lnTo>
                  <a:pt x="204" y="350"/>
                </a:lnTo>
                <a:lnTo>
                  <a:pt x="204" y="352"/>
                </a:lnTo>
                <a:lnTo>
                  <a:pt x="204" y="355"/>
                </a:lnTo>
                <a:lnTo>
                  <a:pt x="204" y="356"/>
                </a:lnTo>
                <a:lnTo>
                  <a:pt x="204" y="358"/>
                </a:lnTo>
                <a:lnTo>
                  <a:pt x="204" y="359"/>
                </a:lnTo>
                <a:lnTo>
                  <a:pt x="205" y="361"/>
                </a:lnTo>
                <a:lnTo>
                  <a:pt x="206" y="362"/>
                </a:lnTo>
                <a:lnTo>
                  <a:pt x="208" y="363"/>
                </a:lnTo>
                <a:lnTo>
                  <a:pt x="210" y="364"/>
                </a:lnTo>
                <a:lnTo>
                  <a:pt x="211" y="366"/>
                </a:lnTo>
                <a:lnTo>
                  <a:pt x="213" y="368"/>
                </a:lnTo>
                <a:lnTo>
                  <a:pt x="215" y="369"/>
                </a:lnTo>
                <a:lnTo>
                  <a:pt x="216" y="370"/>
                </a:lnTo>
                <a:lnTo>
                  <a:pt x="217" y="371"/>
                </a:lnTo>
                <a:lnTo>
                  <a:pt x="218" y="374"/>
                </a:lnTo>
                <a:lnTo>
                  <a:pt x="220" y="375"/>
                </a:lnTo>
                <a:lnTo>
                  <a:pt x="221" y="377"/>
                </a:lnTo>
                <a:lnTo>
                  <a:pt x="223" y="379"/>
                </a:lnTo>
                <a:lnTo>
                  <a:pt x="223" y="381"/>
                </a:lnTo>
                <a:lnTo>
                  <a:pt x="225" y="382"/>
                </a:lnTo>
                <a:lnTo>
                  <a:pt x="228" y="385"/>
                </a:lnTo>
                <a:lnTo>
                  <a:pt x="229" y="386"/>
                </a:lnTo>
                <a:lnTo>
                  <a:pt x="230" y="388"/>
                </a:lnTo>
                <a:lnTo>
                  <a:pt x="232" y="389"/>
                </a:lnTo>
                <a:lnTo>
                  <a:pt x="233" y="390"/>
                </a:lnTo>
                <a:lnTo>
                  <a:pt x="234" y="391"/>
                </a:lnTo>
                <a:lnTo>
                  <a:pt x="235" y="392"/>
                </a:lnTo>
                <a:lnTo>
                  <a:pt x="237" y="393"/>
                </a:lnTo>
                <a:lnTo>
                  <a:pt x="238" y="394"/>
                </a:lnTo>
                <a:lnTo>
                  <a:pt x="238" y="395"/>
                </a:lnTo>
                <a:lnTo>
                  <a:pt x="239" y="395"/>
                </a:lnTo>
                <a:lnTo>
                  <a:pt x="239" y="397"/>
                </a:lnTo>
                <a:lnTo>
                  <a:pt x="239" y="399"/>
                </a:lnTo>
                <a:lnTo>
                  <a:pt x="239" y="401"/>
                </a:lnTo>
                <a:lnTo>
                  <a:pt x="238" y="403"/>
                </a:lnTo>
                <a:lnTo>
                  <a:pt x="237" y="406"/>
                </a:lnTo>
                <a:lnTo>
                  <a:pt x="236" y="407"/>
                </a:lnTo>
                <a:lnTo>
                  <a:pt x="236" y="409"/>
                </a:lnTo>
                <a:lnTo>
                  <a:pt x="235" y="410"/>
                </a:lnTo>
                <a:lnTo>
                  <a:pt x="235" y="412"/>
                </a:lnTo>
                <a:lnTo>
                  <a:pt x="236" y="413"/>
                </a:lnTo>
                <a:lnTo>
                  <a:pt x="237" y="414"/>
                </a:lnTo>
                <a:lnTo>
                  <a:pt x="239" y="415"/>
                </a:lnTo>
                <a:lnTo>
                  <a:pt x="241" y="415"/>
                </a:lnTo>
                <a:lnTo>
                  <a:pt x="243" y="415"/>
                </a:lnTo>
                <a:lnTo>
                  <a:pt x="245" y="416"/>
                </a:lnTo>
                <a:lnTo>
                  <a:pt x="247" y="416"/>
                </a:lnTo>
                <a:lnTo>
                  <a:pt x="248" y="417"/>
                </a:lnTo>
                <a:lnTo>
                  <a:pt x="249" y="419"/>
                </a:lnTo>
                <a:lnTo>
                  <a:pt x="251" y="420"/>
                </a:lnTo>
                <a:lnTo>
                  <a:pt x="252" y="421"/>
                </a:lnTo>
                <a:lnTo>
                  <a:pt x="253" y="423"/>
                </a:lnTo>
                <a:lnTo>
                  <a:pt x="254" y="424"/>
                </a:lnTo>
                <a:lnTo>
                  <a:pt x="254" y="427"/>
                </a:lnTo>
                <a:lnTo>
                  <a:pt x="255" y="428"/>
                </a:lnTo>
                <a:lnTo>
                  <a:pt x="257" y="431"/>
                </a:lnTo>
                <a:lnTo>
                  <a:pt x="258" y="433"/>
                </a:lnTo>
                <a:lnTo>
                  <a:pt x="260" y="435"/>
                </a:lnTo>
                <a:lnTo>
                  <a:pt x="260" y="437"/>
                </a:lnTo>
                <a:lnTo>
                  <a:pt x="260" y="439"/>
                </a:lnTo>
                <a:lnTo>
                  <a:pt x="261" y="441"/>
                </a:lnTo>
                <a:lnTo>
                  <a:pt x="260" y="444"/>
                </a:lnTo>
                <a:lnTo>
                  <a:pt x="260" y="446"/>
                </a:lnTo>
                <a:lnTo>
                  <a:pt x="258" y="446"/>
                </a:lnTo>
                <a:lnTo>
                  <a:pt x="257" y="448"/>
                </a:lnTo>
                <a:lnTo>
                  <a:pt x="256" y="448"/>
                </a:lnTo>
                <a:close/>
                <a:moveTo>
                  <a:pt x="148" y="300"/>
                </a:moveTo>
                <a:lnTo>
                  <a:pt x="147" y="300"/>
                </a:lnTo>
                <a:lnTo>
                  <a:pt x="147" y="301"/>
                </a:lnTo>
                <a:lnTo>
                  <a:pt x="147" y="302"/>
                </a:lnTo>
                <a:lnTo>
                  <a:pt x="147" y="301"/>
                </a:lnTo>
                <a:lnTo>
                  <a:pt x="148" y="301"/>
                </a:lnTo>
                <a:lnTo>
                  <a:pt x="148" y="300"/>
                </a:lnTo>
                <a:close/>
                <a:moveTo>
                  <a:pt x="79" y="291"/>
                </a:moveTo>
                <a:lnTo>
                  <a:pt x="79" y="290"/>
                </a:lnTo>
                <a:lnTo>
                  <a:pt x="79" y="291"/>
                </a:lnTo>
                <a:lnTo>
                  <a:pt x="79" y="292"/>
                </a:lnTo>
                <a:lnTo>
                  <a:pt x="78" y="293"/>
                </a:lnTo>
                <a:lnTo>
                  <a:pt x="79" y="293"/>
                </a:lnTo>
                <a:lnTo>
                  <a:pt x="79" y="292"/>
                </a:lnTo>
                <a:lnTo>
                  <a:pt x="79" y="291"/>
                </a:lnTo>
                <a:close/>
                <a:moveTo>
                  <a:pt x="82" y="291"/>
                </a:moveTo>
                <a:lnTo>
                  <a:pt x="83" y="291"/>
                </a:lnTo>
                <a:lnTo>
                  <a:pt x="84" y="291"/>
                </a:lnTo>
                <a:lnTo>
                  <a:pt x="84" y="290"/>
                </a:lnTo>
                <a:lnTo>
                  <a:pt x="84" y="289"/>
                </a:lnTo>
                <a:lnTo>
                  <a:pt x="83" y="289"/>
                </a:lnTo>
                <a:lnTo>
                  <a:pt x="83" y="290"/>
                </a:lnTo>
                <a:lnTo>
                  <a:pt x="82" y="289"/>
                </a:lnTo>
                <a:lnTo>
                  <a:pt x="81" y="289"/>
                </a:lnTo>
                <a:lnTo>
                  <a:pt x="81" y="290"/>
                </a:lnTo>
                <a:lnTo>
                  <a:pt x="82" y="290"/>
                </a:lnTo>
                <a:lnTo>
                  <a:pt x="82" y="291"/>
                </a:lnTo>
                <a:close/>
                <a:moveTo>
                  <a:pt x="85" y="289"/>
                </a:moveTo>
                <a:lnTo>
                  <a:pt x="85" y="290"/>
                </a:lnTo>
                <a:lnTo>
                  <a:pt x="85" y="289"/>
                </a:lnTo>
                <a:lnTo>
                  <a:pt x="85" y="288"/>
                </a:lnTo>
                <a:lnTo>
                  <a:pt x="85" y="289"/>
                </a:lnTo>
                <a:close/>
              </a:path>
            </a:pathLst>
          </a:custGeom>
          <a:solidFill>
            <a:srgbClr val="558AE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400" name="Freeform 369"/>
          <p:cNvSpPr>
            <a:spLocks/>
          </p:cNvSpPr>
          <p:nvPr/>
        </p:nvSpPr>
        <p:spPr bwMode="auto">
          <a:xfrm>
            <a:off x="977191" y="3258498"/>
            <a:ext cx="254035" cy="476668"/>
          </a:xfrm>
          <a:custGeom>
            <a:avLst/>
            <a:gdLst>
              <a:gd name="T0" fmla="*/ 209 w 256"/>
              <a:gd name="T1" fmla="*/ 450 h 505"/>
              <a:gd name="T2" fmla="*/ 170 w 256"/>
              <a:gd name="T3" fmla="*/ 420 h 505"/>
              <a:gd name="T4" fmla="*/ 110 w 256"/>
              <a:gd name="T5" fmla="*/ 439 h 505"/>
              <a:gd name="T6" fmla="*/ 59 w 256"/>
              <a:gd name="T7" fmla="*/ 468 h 505"/>
              <a:gd name="T8" fmla="*/ 30 w 256"/>
              <a:gd name="T9" fmla="*/ 503 h 505"/>
              <a:gd name="T10" fmla="*/ 23 w 256"/>
              <a:gd name="T11" fmla="*/ 499 h 505"/>
              <a:gd name="T12" fmla="*/ 16 w 256"/>
              <a:gd name="T13" fmla="*/ 494 h 505"/>
              <a:gd name="T14" fmla="*/ 18 w 256"/>
              <a:gd name="T15" fmla="*/ 483 h 505"/>
              <a:gd name="T16" fmla="*/ 16 w 256"/>
              <a:gd name="T17" fmla="*/ 469 h 505"/>
              <a:gd name="T18" fmla="*/ 11 w 256"/>
              <a:gd name="T19" fmla="*/ 450 h 505"/>
              <a:gd name="T20" fmla="*/ 3 w 256"/>
              <a:gd name="T21" fmla="*/ 438 h 505"/>
              <a:gd name="T22" fmla="*/ 4 w 256"/>
              <a:gd name="T23" fmla="*/ 429 h 505"/>
              <a:gd name="T24" fmla="*/ 7 w 256"/>
              <a:gd name="T25" fmla="*/ 419 h 505"/>
              <a:gd name="T26" fmla="*/ 13 w 256"/>
              <a:gd name="T27" fmla="*/ 413 h 505"/>
              <a:gd name="T28" fmla="*/ 13 w 256"/>
              <a:gd name="T29" fmla="*/ 403 h 505"/>
              <a:gd name="T30" fmla="*/ 16 w 256"/>
              <a:gd name="T31" fmla="*/ 395 h 505"/>
              <a:gd name="T32" fmla="*/ 24 w 256"/>
              <a:gd name="T33" fmla="*/ 377 h 505"/>
              <a:gd name="T34" fmla="*/ 19 w 256"/>
              <a:gd name="T35" fmla="*/ 362 h 505"/>
              <a:gd name="T36" fmla="*/ 13 w 256"/>
              <a:gd name="T37" fmla="*/ 340 h 505"/>
              <a:gd name="T38" fmla="*/ 9 w 256"/>
              <a:gd name="T39" fmla="*/ 326 h 505"/>
              <a:gd name="T40" fmla="*/ 4 w 256"/>
              <a:gd name="T41" fmla="*/ 311 h 505"/>
              <a:gd name="T42" fmla="*/ 5 w 256"/>
              <a:gd name="T43" fmla="*/ 297 h 505"/>
              <a:gd name="T44" fmla="*/ 4 w 256"/>
              <a:gd name="T45" fmla="*/ 290 h 505"/>
              <a:gd name="T46" fmla="*/ 6 w 256"/>
              <a:gd name="T47" fmla="*/ 279 h 505"/>
              <a:gd name="T48" fmla="*/ 13 w 256"/>
              <a:gd name="T49" fmla="*/ 271 h 505"/>
              <a:gd name="T50" fmla="*/ 23 w 256"/>
              <a:gd name="T51" fmla="*/ 263 h 505"/>
              <a:gd name="T52" fmla="*/ 26 w 256"/>
              <a:gd name="T53" fmla="*/ 250 h 505"/>
              <a:gd name="T54" fmla="*/ 22 w 256"/>
              <a:gd name="T55" fmla="*/ 233 h 505"/>
              <a:gd name="T56" fmla="*/ 16 w 256"/>
              <a:gd name="T57" fmla="*/ 222 h 505"/>
              <a:gd name="T58" fmla="*/ 15 w 256"/>
              <a:gd name="T59" fmla="*/ 211 h 505"/>
              <a:gd name="T60" fmla="*/ 19 w 256"/>
              <a:gd name="T61" fmla="*/ 199 h 505"/>
              <a:gd name="T62" fmla="*/ 25 w 256"/>
              <a:gd name="T63" fmla="*/ 185 h 505"/>
              <a:gd name="T64" fmla="*/ 29 w 256"/>
              <a:gd name="T65" fmla="*/ 173 h 505"/>
              <a:gd name="T66" fmla="*/ 36 w 256"/>
              <a:gd name="T67" fmla="*/ 162 h 505"/>
              <a:gd name="T68" fmla="*/ 48 w 256"/>
              <a:gd name="T69" fmla="*/ 161 h 505"/>
              <a:gd name="T70" fmla="*/ 54 w 256"/>
              <a:gd name="T71" fmla="*/ 146 h 505"/>
              <a:gd name="T72" fmla="*/ 61 w 256"/>
              <a:gd name="T73" fmla="*/ 143 h 505"/>
              <a:gd name="T74" fmla="*/ 69 w 256"/>
              <a:gd name="T75" fmla="*/ 138 h 505"/>
              <a:gd name="T76" fmla="*/ 76 w 256"/>
              <a:gd name="T77" fmla="*/ 132 h 505"/>
              <a:gd name="T78" fmla="*/ 88 w 256"/>
              <a:gd name="T79" fmla="*/ 123 h 505"/>
              <a:gd name="T80" fmla="*/ 98 w 256"/>
              <a:gd name="T81" fmla="*/ 105 h 505"/>
              <a:gd name="T82" fmla="*/ 102 w 256"/>
              <a:gd name="T83" fmla="*/ 88 h 505"/>
              <a:gd name="T84" fmla="*/ 106 w 256"/>
              <a:gd name="T85" fmla="*/ 73 h 505"/>
              <a:gd name="T86" fmla="*/ 115 w 256"/>
              <a:gd name="T87" fmla="*/ 65 h 505"/>
              <a:gd name="T88" fmla="*/ 119 w 256"/>
              <a:gd name="T89" fmla="*/ 52 h 505"/>
              <a:gd name="T90" fmla="*/ 126 w 256"/>
              <a:gd name="T91" fmla="*/ 43 h 505"/>
              <a:gd name="T92" fmla="*/ 129 w 256"/>
              <a:gd name="T93" fmla="*/ 29 h 505"/>
              <a:gd name="T94" fmla="*/ 132 w 256"/>
              <a:gd name="T95" fmla="*/ 17 h 505"/>
              <a:gd name="T96" fmla="*/ 136 w 256"/>
              <a:gd name="T97" fmla="*/ 8 h 505"/>
              <a:gd name="T98" fmla="*/ 146 w 256"/>
              <a:gd name="T99" fmla="*/ 4 h 505"/>
              <a:gd name="T100" fmla="*/ 144 w 256"/>
              <a:gd name="T101" fmla="*/ 29 h 505"/>
              <a:gd name="T102" fmla="*/ 143 w 256"/>
              <a:gd name="T103" fmla="*/ 63 h 505"/>
              <a:gd name="T104" fmla="*/ 149 w 256"/>
              <a:gd name="T105" fmla="*/ 84 h 505"/>
              <a:gd name="T106" fmla="*/ 156 w 256"/>
              <a:gd name="T107" fmla="*/ 121 h 505"/>
              <a:gd name="T108" fmla="*/ 171 w 256"/>
              <a:gd name="T109" fmla="*/ 135 h 505"/>
              <a:gd name="T110" fmla="*/ 170 w 256"/>
              <a:gd name="T111" fmla="*/ 160 h 505"/>
              <a:gd name="T112" fmla="*/ 157 w 256"/>
              <a:gd name="T113" fmla="*/ 189 h 505"/>
              <a:gd name="T114" fmla="*/ 154 w 256"/>
              <a:gd name="T115" fmla="*/ 217 h 505"/>
              <a:gd name="T116" fmla="*/ 114 w 256"/>
              <a:gd name="T117" fmla="*/ 220 h 505"/>
              <a:gd name="T118" fmla="*/ 102 w 256"/>
              <a:gd name="T119" fmla="*/ 234 h 50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56"/>
              <a:gd name="T181" fmla="*/ 0 h 505"/>
              <a:gd name="T182" fmla="*/ 256 w 256"/>
              <a:gd name="T183" fmla="*/ 505 h 505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56" h="505">
                <a:moveTo>
                  <a:pt x="256" y="448"/>
                </a:moveTo>
                <a:lnTo>
                  <a:pt x="254" y="446"/>
                </a:lnTo>
                <a:lnTo>
                  <a:pt x="251" y="446"/>
                </a:lnTo>
                <a:lnTo>
                  <a:pt x="248" y="446"/>
                </a:lnTo>
                <a:lnTo>
                  <a:pt x="245" y="447"/>
                </a:lnTo>
                <a:lnTo>
                  <a:pt x="242" y="447"/>
                </a:lnTo>
                <a:lnTo>
                  <a:pt x="240" y="448"/>
                </a:lnTo>
                <a:lnTo>
                  <a:pt x="236" y="451"/>
                </a:lnTo>
                <a:lnTo>
                  <a:pt x="234" y="451"/>
                </a:lnTo>
                <a:lnTo>
                  <a:pt x="231" y="452"/>
                </a:lnTo>
                <a:lnTo>
                  <a:pt x="228" y="452"/>
                </a:lnTo>
                <a:lnTo>
                  <a:pt x="225" y="451"/>
                </a:lnTo>
                <a:lnTo>
                  <a:pt x="221" y="451"/>
                </a:lnTo>
                <a:lnTo>
                  <a:pt x="218" y="451"/>
                </a:lnTo>
                <a:lnTo>
                  <a:pt x="215" y="451"/>
                </a:lnTo>
                <a:lnTo>
                  <a:pt x="211" y="450"/>
                </a:lnTo>
                <a:lnTo>
                  <a:pt x="209" y="450"/>
                </a:lnTo>
                <a:lnTo>
                  <a:pt x="204" y="450"/>
                </a:lnTo>
                <a:lnTo>
                  <a:pt x="201" y="450"/>
                </a:lnTo>
                <a:lnTo>
                  <a:pt x="198" y="448"/>
                </a:lnTo>
                <a:lnTo>
                  <a:pt x="195" y="447"/>
                </a:lnTo>
                <a:lnTo>
                  <a:pt x="192" y="447"/>
                </a:lnTo>
                <a:lnTo>
                  <a:pt x="190" y="446"/>
                </a:lnTo>
                <a:lnTo>
                  <a:pt x="186" y="444"/>
                </a:lnTo>
                <a:lnTo>
                  <a:pt x="184" y="442"/>
                </a:lnTo>
                <a:lnTo>
                  <a:pt x="183" y="439"/>
                </a:lnTo>
                <a:lnTo>
                  <a:pt x="182" y="437"/>
                </a:lnTo>
                <a:lnTo>
                  <a:pt x="181" y="433"/>
                </a:lnTo>
                <a:lnTo>
                  <a:pt x="180" y="432"/>
                </a:lnTo>
                <a:lnTo>
                  <a:pt x="179" y="428"/>
                </a:lnTo>
                <a:lnTo>
                  <a:pt x="178" y="425"/>
                </a:lnTo>
                <a:lnTo>
                  <a:pt x="175" y="422"/>
                </a:lnTo>
                <a:lnTo>
                  <a:pt x="173" y="422"/>
                </a:lnTo>
                <a:lnTo>
                  <a:pt x="170" y="420"/>
                </a:lnTo>
                <a:lnTo>
                  <a:pt x="166" y="422"/>
                </a:lnTo>
                <a:lnTo>
                  <a:pt x="162" y="424"/>
                </a:lnTo>
                <a:lnTo>
                  <a:pt x="159" y="426"/>
                </a:lnTo>
                <a:lnTo>
                  <a:pt x="154" y="427"/>
                </a:lnTo>
                <a:lnTo>
                  <a:pt x="150" y="427"/>
                </a:lnTo>
                <a:lnTo>
                  <a:pt x="148" y="429"/>
                </a:lnTo>
                <a:lnTo>
                  <a:pt x="145" y="432"/>
                </a:lnTo>
                <a:lnTo>
                  <a:pt x="142" y="431"/>
                </a:lnTo>
                <a:lnTo>
                  <a:pt x="139" y="433"/>
                </a:lnTo>
                <a:lnTo>
                  <a:pt x="135" y="434"/>
                </a:lnTo>
                <a:lnTo>
                  <a:pt x="131" y="433"/>
                </a:lnTo>
                <a:lnTo>
                  <a:pt x="128" y="433"/>
                </a:lnTo>
                <a:lnTo>
                  <a:pt x="123" y="435"/>
                </a:lnTo>
                <a:lnTo>
                  <a:pt x="120" y="435"/>
                </a:lnTo>
                <a:lnTo>
                  <a:pt x="116" y="435"/>
                </a:lnTo>
                <a:lnTo>
                  <a:pt x="111" y="436"/>
                </a:lnTo>
                <a:lnTo>
                  <a:pt x="110" y="439"/>
                </a:lnTo>
                <a:lnTo>
                  <a:pt x="110" y="441"/>
                </a:lnTo>
                <a:lnTo>
                  <a:pt x="107" y="443"/>
                </a:lnTo>
                <a:lnTo>
                  <a:pt x="104" y="443"/>
                </a:lnTo>
                <a:lnTo>
                  <a:pt x="100" y="443"/>
                </a:lnTo>
                <a:lnTo>
                  <a:pt x="97" y="445"/>
                </a:lnTo>
                <a:lnTo>
                  <a:pt x="91" y="445"/>
                </a:lnTo>
                <a:lnTo>
                  <a:pt x="86" y="445"/>
                </a:lnTo>
                <a:lnTo>
                  <a:pt x="81" y="446"/>
                </a:lnTo>
                <a:lnTo>
                  <a:pt x="79" y="451"/>
                </a:lnTo>
                <a:lnTo>
                  <a:pt x="77" y="453"/>
                </a:lnTo>
                <a:lnTo>
                  <a:pt x="74" y="457"/>
                </a:lnTo>
                <a:lnTo>
                  <a:pt x="71" y="458"/>
                </a:lnTo>
                <a:lnTo>
                  <a:pt x="68" y="459"/>
                </a:lnTo>
                <a:lnTo>
                  <a:pt x="68" y="462"/>
                </a:lnTo>
                <a:lnTo>
                  <a:pt x="65" y="465"/>
                </a:lnTo>
                <a:lnTo>
                  <a:pt x="62" y="467"/>
                </a:lnTo>
                <a:lnTo>
                  <a:pt x="59" y="468"/>
                </a:lnTo>
                <a:lnTo>
                  <a:pt x="56" y="470"/>
                </a:lnTo>
                <a:lnTo>
                  <a:pt x="54" y="469"/>
                </a:lnTo>
                <a:lnTo>
                  <a:pt x="51" y="469"/>
                </a:lnTo>
                <a:lnTo>
                  <a:pt x="47" y="471"/>
                </a:lnTo>
                <a:lnTo>
                  <a:pt x="45" y="473"/>
                </a:lnTo>
                <a:lnTo>
                  <a:pt x="44" y="478"/>
                </a:lnTo>
                <a:lnTo>
                  <a:pt x="40" y="478"/>
                </a:lnTo>
                <a:lnTo>
                  <a:pt x="36" y="480"/>
                </a:lnTo>
                <a:lnTo>
                  <a:pt x="34" y="483"/>
                </a:lnTo>
                <a:lnTo>
                  <a:pt x="31" y="487"/>
                </a:lnTo>
                <a:lnTo>
                  <a:pt x="29" y="491"/>
                </a:lnTo>
                <a:lnTo>
                  <a:pt x="30" y="496"/>
                </a:lnTo>
                <a:lnTo>
                  <a:pt x="30" y="500"/>
                </a:lnTo>
                <a:lnTo>
                  <a:pt x="32" y="503"/>
                </a:lnTo>
                <a:lnTo>
                  <a:pt x="31" y="503"/>
                </a:lnTo>
                <a:lnTo>
                  <a:pt x="30" y="503"/>
                </a:lnTo>
                <a:lnTo>
                  <a:pt x="30" y="504"/>
                </a:lnTo>
                <a:lnTo>
                  <a:pt x="30" y="505"/>
                </a:lnTo>
                <a:lnTo>
                  <a:pt x="30" y="504"/>
                </a:lnTo>
                <a:lnTo>
                  <a:pt x="31" y="504"/>
                </a:lnTo>
                <a:lnTo>
                  <a:pt x="31" y="505"/>
                </a:lnTo>
                <a:lnTo>
                  <a:pt x="30" y="505"/>
                </a:lnTo>
                <a:lnTo>
                  <a:pt x="29" y="505"/>
                </a:lnTo>
                <a:lnTo>
                  <a:pt x="28" y="504"/>
                </a:lnTo>
                <a:lnTo>
                  <a:pt x="27" y="503"/>
                </a:lnTo>
                <a:lnTo>
                  <a:pt x="26" y="503"/>
                </a:lnTo>
                <a:lnTo>
                  <a:pt x="25" y="502"/>
                </a:lnTo>
                <a:lnTo>
                  <a:pt x="25" y="501"/>
                </a:lnTo>
                <a:lnTo>
                  <a:pt x="24" y="501"/>
                </a:lnTo>
                <a:lnTo>
                  <a:pt x="24" y="500"/>
                </a:lnTo>
                <a:lnTo>
                  <a:pt x="23" y="499"/>
                </a:lnTo>
                <a:lnTo>
                  <a:pt x="23" y="498"/>
                </a:lnTo>
                <a:lnTo>
                  <a:pt x="22" y="498"/>
                </a:lnTo>
                <a:lnTo>
                  <a:pt x="22" y="497"/>
                </a:lnTo>
                <a:lnTo>
                  <a:pt x="22" y="496"/>
                </a:lnTo>
                <a:lnTo>
                  <a:pt x="21" y="496"/>
                </a:lnTo>
                <a:lnTo>
                  <a:pt x="21" y="495"/>
                </a:lnTo>
                <a:lnTo>
                  <a:pt x="20" y="495"/>
                </a:lnTo>
                <a:lnTo>
                  <a:pt x="20" y="494"/>
                </a:lnTo>
                <a:lnTo>
                  <a:pt x="19" y="494"/>
                </a:lnTo>
                <a:lnTo>
                  <a:pt x="18" y="495"/>
                </a:lnTo>
                <a:lnTo>
                  <a:pt x="17" y="495"/>
                </a:lnTo>
                <a:lnTo>
                  <a:pt x="16" y="494"/>
                </a:lnTo>
                <a:lnTo>
                  <a:pt x="16" y="493"/>
                </a:lnTo>
                <a:lnTo>
                  <a:pt x="16" y="492"/>
                </a:lnTo>
                <a:lnTo>
                  <a:pt x="17" y="491"/>
                </a:lnTo>
                <a:lnTo>
                  <a:pt x="17" y="490"/>
                </a:lnTo>
                <a:lnTo>
                  <a:pt x="17" y="489"/>
                </a:lnTo>
                <a:lnTo>
                  <a:pt x="16" y="489"/>
                </a:lnTo>
                <a:lnTo>
                  <a:pt x="16" y="488"/>
                </a:lnTo>
                <a:lnTo>
                  <a:pt x="16" y="487"/>
                </a:lnTo>
                <a:lnTo>
                  <a:pt x="16" y="486"/>
                </a:lnTo>
                <a:lnTo>
                  <a:pt x="17" y="486"/>
                </a:lnTo>
                <a:lnTo>
                  <a:pt x="17" y="485"/>
                </a:lnTo>
                <a:lnTo>
                  <a:pt x="17" y="484"/>
                </a:lnTo>
                <a:lnTo>
                  <a:pt x="17" y="483"/>
                </a:lnTo>
                <a:lnTo>
                  <a:pt x="18" y="483"/>
                </a:lnTo>
                <a:lnTo>
                  <a:pt x="18" y="482"/>
                </a:lnTo>
                <a:lnTo>
                  <a:pt x="18" y="481"/>
                </a:lnTo>
                <a:lnTo>
                  <a:pt x="18" y="480"/>
                </a:lnTo>
                <a:lnTo>
                  <a:pt x="18" y="479"/>
                </a:lnTo>
                <a:lnTo>
                  <a:pt x="18" y="478"/>
                </a:lnTo>
                <a:lnTo>
                  <a:pt x="17" y="477"/>
                </a:lnTo>
                <a:lnTo>
                  <a:pt x="17" y="476"/>
                </a:lnTo>
                <a:lnTo>
                  <a:pt x="17" y="475"/>
                </a:lnTo>
                <a:lnTo>
                  <a:pt x="16" y="474"/>
                </a:lnTo>
                <a:lnTo>
                  <a:pt x="16" y="473"/>
                </a:lnTo>
                <a:lnTo>
                  <a:pt x="16" y="472"/>
                </a:lnTo>
                <a:lnTo>
                  <a:pt x="16" y="471"/>
                </a:lnTo>
                <a:lnTo>
                  <a:pt x="16" y="470"/>
                </a:lnTo>
                <a:lnTo>
                  <a:pt x="16" y="469"/>
                </a:lnTo>
                <a:lnTo>
                  <a:pt x="15" y="469"/>
                </a:lnTo>
                <a:lnTo>
                  <a:pt x="15" y="468"/>
                </a:lnTo>
                <a:lnTo>
                  <a:pt x="15" y="467"/>
                </a:lnTo>
                <a:lnTo>
                  <a:pt x="14" y="465"/>
                </a:lnTo>
                <a:lnTo>
                  <a:pt x="14" y="464"/>
                </a:lnTo>
                <a:lnTo>
                  <a:pt x="14" y="462"/>
                </a:lnTo>
                <a:lnTo>
                  <a:pt x="13" y="460"/>
                </a:lnTo>
                <a:lnTo>
                  <a:pt x="12" y="459"/>
                </a:lnTo>
                <a:lnTo>
                  <a:pt x="12" y="457"/>
                </a:lnTo>
                <a:lnTo>
                  <a:pt x="12" y="456"/>
                </a:lnTo>
                <a:lnTo>
                  <a:pt x="11" y="455"/>
                </a:lnTo>
                <a:lnTo>
                  <a:pt x="11" y="454"/>
                </a:lnTo>
                <a:lnTo>
                  <a:pt x="11" y="452"/>
                </a:lnTo>
                <a:lnTo>
                  <a:pt x="11" y="451"/>
                </a:lnTo>
                <a:lnTo>
                  <a:pt x="11" y="450"/>
                </a:lnTo>
                <a:lnTo>
                  <a:pt x="11" y="449"/>
                </a:lnTo>
                <a:lnTo>
                  <a:pt x="11" y="448"/>
                </a:lnTo>
                <a:lnTo>
                  <a:pt x="10" y="446"/>
                </a:lnTo>
                <a:lnTo>
                  <a:pt x="10" y="445"/>
                </a:lnTo>
                <a:lnTo>
                  <a:pt x="10" y="444"/>
                </a:lnTo>
                <a:lnTo>
                  <a:pt x="9" y="443"/>
                </a:lnTo>
                <a:lnTo>
                  <a:pt x="8" y="442"/>
                </a:lnTo>
                <a:lnTo>
                  <a:pt x="8" y="441"/>
                </a:lnTo>
                <a:lnTo>
                  <a:pt x="7" y="440"/>
                </a:lnTo>
                <a:lnTo>
                  <a:pt x="5" y="439"/>
                </a:lnTo>
                <a:lnTo>
                  <a:pt x="4" y="439"/>
                </a:lnTo>
                <a:lnTo>
                  <a:pt x="3" y="439"/>
                </a:lnTo>
                <a:lnTo>
                  <a:pt x="3" y="438"/>
                </a:lnTo>
                <a:lnTo>
                  <a:pt x="2" y="438"/>
                </a:lnTo>
                <a:lnTo>
                  <a:pt x="1" y="438"/>
                </a:lnTo>
                <a:lnTo>
                  <a:pt x="0" y="437"/>
                </a:lnTo>
                <a:lnTo>
                  <a:pt x="0" y="435"/>
                </a:lnTo>
                <a:lnTo>
                  <a:pt x="0" y="434"/>
                </a:lnTo>
                <a:lnTo>
                  <a:pt x="1" y="434"/>
                </a:lnTo>
                <a:lnTo>
                  <a:pt x="2" y="433"/>
                </a:lnTo>
                <a:lnTo>
                  <a:pt x="2" y="434"/>
                </a:lnTo>
                <a:lnTo>
                  <a:pt x="3" y="434"/>
                </a:lnTo>
                <a:lnTo>
                  <a:pt x="3" y="433"/>
                </a:lnTo>
                <a:lnTo>
                  <a:pt x="2" y="433"/>
                </a:lnTo>
                <a:lnTo>
                  <a:pt x="3" y="433"/>
                </a:lnTo>
                <a:lnTo>
                  <a:pt x="4" y="432"/>
                </a:lnTo>
                <a:lnTo>
                  <a:pt x="3" y="431"/>
                </a:lnTo>
                <a:lnTo>
                  <a:pt x="4" y="430"/>
                </a:lnTo>
                <a:lnTo>
                  <a:pt x="4" y="429"/>
                </a:lnTo>
                <a:lnTo>
                  <a:pt x="3" y="429"/>
                </a:lnTo>
                <a:lnTo>
                  <a:pt x="3" y="428"/>
                </a:lnTo>
                <a:lnTo>
                  <a:pt x="3" y="427"/>
                </a:lnTo>
                <a:lnTo>
                  <a:pt x="3" y="426"/>
                </a:lnTo>
                <a:lnTo>
                  <a:pt x="3" y="425"/>
                </a:lnTo>
                <a:lnTo>
                  <a:pt x="2" y="424"/>
                </a:lnTo>
                <a:lnTo>
                  <a:pt x="2" y="422"/>
                </a:lnTo>
                <a:lnTo>
                  <a:pt x="2" y="420"/>
                </a:lnTo>
                <a:lnTo>
                  <a:pt x="3" y="420"/>
                </a:lnTo>
                <a:lnTo>
                  <a:pt x="4" y="420"/>
                </a:lnTo>
                <a:lnTo>
                  <a:pt x="5" y="420"/>
                </a:lnTo>
                <a:lnTo>
                  <a:pt x="6" y="420"/>
                </a:lnTo>
                <a:lnTo>
                  <a:pt x="7" y="420"/>
                </a:lnTo>
                <a:lnTo>
                  <a:pt x="7" y="419"/>
                </a:lnTo>
                <a:lnTo>
                  <a:pt x="7" y="418"/>
                </a:lnTo>
                <a:lnTo>
                  <a:pt x="7" y="417"/>
                </a:lnTo>
                <a:lnTo>
                  <a:pt x="6" y="417"/>
                </a:lnTo>
                <a:lnTo>
                  <a:pt x="5" y="416"/>
                </a:lnTo>
                <a:lnTo>
                  <a:pt x="5" y="415"/>
                </a:lnTo>
                <a:lnTo>
                  <a:pt x="5" y="414"/>
                </a:lnTo>
                <a:lnTo>
                  <a:pt x="6" y="414"/>
                </a:lnTo>
                <a:lnTo>
                  <a:pt x="7" y="414"/>
                </a:lnTo>
                <a:lnTo>
                  <a:pt x="8" y="414"/>
                </a:lnTo>
                <a:lnTo>
                  <a:pt x="9" y="414"/>
                </a:lnTo>
                <a:lnTo>
                  <a:pt x="9" y="413"/>
                </a:lnTo>
                <a:lnTo>
                  <a:pt x="10" y="413"/>
                </a:lnTo>
                <a:lnTo>
                  <a:pt x="11" y="413"/>
                </a:lnTo>
                <a:lnTo>
                  <a:pt x="11" y="414"/>
                </a:lnTo>
                <a:lnTo>
                  <a:pt x="12" y="414"/>
                </a:lnTo>
                <a:lnTo>
                  <a:pt x="13" y="413"/>
                </a:lnTo>
                <a:lnTo>
                  <a:pt x="13" y="412"/>
                </a:lnTo>
                <a:lnTo>
                  <a:pt x="13" y="411"/>
                </a:lnTo>
                <a:lnTo>
                  <a:pt x="12" y="411"/>
                </a:lnTo>
                <a:lnTo>
                  <a:pt x="12" y="410"/>
                </a:lnTo>
                <a:lnTo>
                  <a:pt x="12" y="409"/>
                </a:lnTo>
                <a:lnTo>
                  <a:pt x="12" y="408"/>
                </a:lnTo>
                <a:lnTo>
                  <a:pt x="12" y="407"/>
                </a:lnTo>
                <a:lnTo>
                  <a:pt x="13" y="407"/>
                </a:lnTo>
                <a:lnTo>
                  <a:pt x="14" y="406"/>
                </a:lnTo>
                <a:lnTo>
                  <a:pt x="15" y="406"/>
                </a:lnTo>
                <a:lnTo>
                  <a:pt x="16" y="406"/>
                </a:lnTo>
                <a:lnTo>
                  <a:pt x="16" y="405"/>
                </a:lnTo>
                <a:lnTo>
                  <a:pt x="16" y="404"/>
                </a:lnTo>
                <a:lnTo>
                  <a:pt x="16" y="403"/>
                </a:lnTo>
                <a:lnTo>
                  <a:pt x="15" y="403"/>
                </a:lnTo>
                <a:lnTo>
                  <a:pt x="14" y="403"/>
                </a:lnTo>
                <a:lnTo>
                  <a:pt x="13" y="403"/>
                </a:lnTo>
                <a:lnTo>
                  <a:pt x="13" y="402"/>
                </a:lnTo>
                <a:lnTo>
                  <a:pt x="12" y="402"/>
                </a:lnTo>
                <a:lnTo>
                  <a:pt x="11" y="402"/>
                </a:lnTo>
                <a:lnTo>
                  <a:pt x="10" y="401"/>
                </a:lnTo>
                <a:lnTo>
                  <a:pt x="10" y="400"/>
                </a:lnTo>
                <a:lnTo>
                  <a:pt x="11" y="400"/>
                </a:lnTo>
                <a:lnTo>
                  <a:pt x="11" y="399"/>
                </a:lnTo>
                <a:lnTo>
                  <a:pt x="11" y="398"/>
                </a:lnTo>
                <a:lnTo>
                  <a:pt x="11" y="397"/>
                </a:lnTo>
                <a:lnTo>
                  <a:pt x="11" y="396"/>
                </a:lnTo>
                <a:lnTo>
                  <a:pt x="12" y="395"/>
                </a:lnTo>
                <a:lnTo>
                  <a:pt x="13" y="395"/>
                </a:lnTo>
                <a:lnTo>
                  <a:pt x="14" y="395"/>
                </a:lnTo>
                <a:lnTo>
                  <a:pt x="15" y="395"/>
                </a:lnTo>
                <a:lnTo>
                  <a:pt x="16" y="395"/>
                </a:lnTo>
                <a:lnTo>
                  <a:pt x="17" y="395"/>
                </a:lnTo>
                <a:lnTo>
                  <a:pt x="18" y="394"/>
                </a:lnTo>
                <a:lnTo>
                  <a:pt x="19" y="393"/>
                </a:lnTo>
                <a:lnTo>
                  <a:pt x="20" y="392"/>
                </a:lnTo>
                <a:lnTo>
                  <a:pt x="21" y="390"/>
                </a:lnTo>
                <a:lnTo>
                  <a:pt x="22" y="390"/>
                </a:lnTo>
                <a:lnTo>
                  <a:pt x="22" y="389"/>
                </a:lnTo>
                <a:lnTo>
                  <a:pt x="22" y="388"/>
                </a:lnTo>
                <a:lnTo>
                  <a:pt x="23" y="387"/>
                </a:lnTo>
                <a:lnTo>
                  <a:pt x="23" y="386"/>
                </a:lnTo>
                <a:lnTo>
                  <a:pt x="23" y="384"/>
                </a:lnTo>
                <a:lnTo>
                  <a:pt x="23" y="382"/>
                </a:lnTo>
                <a:lnTo>
                  <a:pt x="23" y="381"/>
                </a:lnTo>
                <a:lnTo>
                  <a:pt x="23" y="380"/>
                </a:lnTo>
                <a:lnTo>
                  <a:pt x="23" y="378"/>
                </a:lnTo>
                <a:lnTo>
                  <a:pt x="24" y="377"/>
                </a:lnTo>
                <a:lnTo>
                  <a:pt x="24" y="376"/>
                </a:lnTo>
                <a:lnTo>
                  <a:pt x="24" y="375"/>
                </a:lnTo>
                <a:lnTo>
                  <a:pt x="23" y="374"/>
                </a:lnTo>
                <a:lnTo>
                  <a:pt x="23" y="373"/>
                </a:lnTo>
                <a:lnTo>
                  <a:pt x="23" y="372"/>
                </a:lnTo>
                <a:lnTo>
                  <a:pt x="23" y="371"/>
                </a:lnTo>
                <a:lnTo>
                  <a:pt x="22" y="370"/>
                </a:lnTo>
                <a:lnTo>
                  <a:pt x="22" y="369"/>
                </a:lnTo>
                <a:lnTo>
                  <a:pt x="22" y="368"/>
                </a:lnTo>
                <a:lnTo>
                  <a:pt x="22" y="367"/>
                </a:lnTo>
                <a:lnTo>
                  <a:pt x="22" y="366"/>
                </a:lnTo>
                <a:lnTo>
                  <a:pt x="21" y="366"/>
                </a:lnTo>
                <a:lnTo>
                  <a:pt x="21" y="365"/>
                </a:lnTo>
                <a:lnTo>
                  <a:pt x="21" y="364"/>
                </a:lnTo>
                <a:lnTo>
                  <a:pt x="20" y="363"/>
                </a:lnTo>
                <a:lnTo>
                  <a:pt x="19" y="362"/>
                </a:lnTo>
                <a:lnTo>
                  <a:pt x="18" y="360"/>
                </a:lnTo>
                <a:lnTo>
                  <a:pt x="18" y="359"/>
                </a:lnTo>
                <a:lnTo>
                  <a:pt x="17" y="357"/>
                </a:lnTo>
                <a:lnTo>
                  <a:pt x="16" y="356"/>
                </a:lnTo>
                <a:lnTo>
                  <a:pt x="16" y="355"/>
                </a:lnTo>
                <a:lnTo>
                  <a:pt x="16" y="354"/>
                </a:lnTo>
                <a:lnTo>
                  <a:pt x="16" y="353"/>
                </a:lnTo>
                <a:lnTo>
                  <a:pt x="16" y="351"/>
                </a:lnTo>
                <a:lnTo>
                  <a:pt x="15" y="350"/>
                </a:lnTo>
                <a:lnTo>
                  <a:pt x="15" y="349"/>
                </a:lnTo>
                <a:lnTo>
                  <a:pt x="15" y="348"/>
                </a:lnTo>
                <a:lnTo>
                  <a:pt x="15" y="347"/>
                </a:lnTo>
                <a:lnTo>
                  <a:pt x="14" y="345"/>
                </a:lnTo>
                <a:lnTo>
                  <a:pt x="14" y="344"/>
                </a:lnTo>
                <a:lnTo>
                  <a:pt x="14" y="343"/>
                </a:lnTo>
                <a:lnTo>
                  <a:pt x="13" y="341"/>
                </a:lnTo>
                <a:lnTo>
                  <a:pt x="13" y="340"/>
                </a:lnTo>
                <a:lnTo>
                  <a:pt x="12" y="338"/>
                </a:lnTo>
                <a:lnTo>
                  <a:pt x="12" y="337"/>
                </a:lnTo>
                <a:lnTo>
                  <a:pt x="11" y="337"/>
                </a:lnTo>
                <a:lnTo>
                  <a:pt x="11" y="336"/>
                </a:lnTo>
                <a:lnTo>
                  <a:pt x="10" y="336"/>
                </a:lnTo>
                <a:lnTo>
                  <a:pt x="10" y="335"/>
                </a:lnTo>
                <a:lnTo>
                  <a:pt x="10" y="334"/>
                </a:lnTo>
                <a:lnTo>
                  <a:pt x="10" y="333"/>
                </a:lnTo>
                <a:lnTo>
                  <a:pt x="10" y="332"/>
                </a:lnTo>
                <a:lnTo>
                  <a:pt x="10" y="331"/>
                </a:lnTo>
                <a:lnTo>
                  <a:pt x="10" y="330"/>
                </a:lnTo>
                <a:lnTo>
                  <a:pt x="10" y="329"/>
                </a:lnTo>
                <a:lnTo>
                  <a:pt x="9" y="328"/>
                </a:lnTo>
                <a:lnTo>
                  <a:pt x="9" y="327"/>
                </a:lnTo>
                <a:lnTo>
                  <a:pt x="9" y="326"/>
                </a:lnTo>
                <a:lnTo>
                  <a:pt x="8" y="325"/>
                </a:lnTo>
                <a:lnTo>
                  <a:pt x="8" y="324"/>
                </a:lnTo>
                <a:lnTo>
                  <a:pt x="7" y="324"/>
                </a:lnTo>
                <a:lnTo>
                  <a:pt x="7" y="323"/>
                </a:lnTo>
                <a:lnTo>
                  <a:pt x="7" y="322"/>
                </a:lnTo>
                <a:lnTo>
                  <a:pt x="7" y="321"/>
                </a:lnTo>
                <a:lnTo>
                  <a:pt x="6" y="320"/>
                </a:lnTo>
                <a:lnTo>
                  <a:pt x="6" y="319"/>
                </a:lnTo>
                <a:lnTo>
                  <a:pt x="6" y="318"/>
                </a:lnTo>
                <a:lnTo>
                  <a:pt x="5" y="316"/>
                </a:lnTo>
                <a:lnTo>
                  <a:pt x="5" y="315"/>
                </a:lnTo>
                <a:lnTo>
                  <a:pt x="5" y="314"/>
                </a:lnTo>
                <a:lnTo>
                  <a:pt x="4" y="313"/>
                </a:lnTo>
                <a:lnTo>
                  <a:pt x="4" y="312"/>
                </a:lnTo>
                <a:lnTo>
                  <a:pt x="4" y="311"/>
                </a:lnTo>
                <a:lnTo>
                  <a:pt x="4" y="310"/>
                </a:lnTo>
                <a:lnTo>
                  <a:pt x="4" y="309"/>
                </a:lnTo>
                <a:lnTo>
                  <a:pt x="4" y="308"/>
                </a:lnTo>
                <a:lnTo>
                  <a:pt x="4" y="306"/>
                </a:lnTo>
                <a:lnTo>
                  <a:pt x="4" y="305"/>
                </a:lnTo>
                <a:lnTo>
                  <a:pt x="5" y="305"/>
                </a:lnTo>
                <a:lnTo>
                  <a:pt x="5" y="304"/>
                </a:lnTo>
                <a:lnTo>
                  <a:pt x="5" y="303"/>
                </a:lnTo>
                <a:lnTo>
                  <a:pt x="5" y="301"/>
                </a:lnTo>
                <a:lnTo>
                  <a:pt x="5" y="300"/>
                </a:lnTo>
                <a:lnTo>
                  <a:pt x="5" y="299"/>
                </a:lnTo>
                <a:lnTo>
                  <a:pt x="5" y="298"/>
                </a:lnTo>
                <a:lnTo>
                  <a:pt x="5" y="297"/>
                </a:lnTo>
                <a:lnTo>
                  <a:pt x="6" y="297"/>
                </a:lnTo>
                <a:lnTo>
                  <a:pt x="6" y="296"/>
                </a:lnTo>
                <a:lnTo>
                  <a:pt x="7" y="296"/>
                </a:lnTo>
                <a:lnTo>
                  <a:pt x="7" y="295"/>
                </a:lnTo>
                <a:lnTo>
                  <a:pt x="7" y="294"/>
                </a:lnTo>
                <a:lnTo>
                  <a:pt x="7" y="293"/>
                </a:lnTo>
                <a:lnTo>
                  <a:pt x="7" y="292"/>
                </a:lnTo>
                <a:lnTo>
                  <a:pt x="8" y="292"/>
                </a:lnTo>
                <a:lnTo>
                  <a:pt x="8" y="291"/>
                </a:lnTo>
                <a:lnTo>
                  <a:pt x="7" y="291"/>
                </a:lnTo>
                <a:lnTo>
                  <a:pt x="6" y="291"/>
                </a:lnTo>
                <a:lnTo>
                  <a:pt x="6" y="292"/>
                </a:lnTo>
                <a:lnTo>
                  <a:pt x="5" y="292"/>
                </a:lnTo>
                <a:lnTo>
                  <a:pt x="5" y="291"/>
                </a:lnTo>
                <a:lnTo>
                  <a:pt x="4" y="291"/>
                </a:lnTo>
                <a:lnTo>
                  <a:pt x="4" y="290"/>
                </a:lnTo>
                <a:lnTo>
                  <a:pt x="4" y="289"/>
                </a:lnTo>
                <a:lnTo>
                  <a:pt x="4" y="288"/>
                </a:lnTo>
                <a:lnTo>
                  <a:pt x="4" y="287"/>
                </a:lnTo>
                <a:lnTo>
                  <a:pt x="4" y="286"/>
                </a:lnTo>
                <a:lnTo>
                  <a:pt x="4" y="284"/>
                </a:lnTo>
                <a:lnTo>
                  <a:pt x="4" y="283"/>
                </a:lnTo>
                <a:lnTo>
                  <a:pt x="4" y="282"/>
                </a:lnTo>
                <a:lnTo>
                  <a:pt x="4" y="281"/>
                </a:lnTo>
                <a:lnTo>
                  <a:pt x="5" y="281"/>
                </a:lnTo>
                <a:lnTo>
                  <a:pt x="4" y="281"/>
                </a:lnTo>
                <a:lnTo>
                  <a:pt x="4" y="280"/>
                </a:lnTo>
                <a:lnTo>
                  <a:pt x="5" y="280"/>
                </a:lnTo>
                <a:lnTo>
                  <a:pt x="5" y="279"/>
                </a:lnTo>
                <a:lnTo>
                  <a:pt x="6" y="279"/>
                </a:lnTo>
                <a:lnTo>
                  <a:pt x="6" y="278"/>
                </a:lnTo>
                <a:lnTo>
                  <a:pt x="6" y="277"/>
                </a:lnTo>
                <a:lnTo>
                  <a:pt x="7" y="277"/>
                </a:lnTo>
                <a:lnTo>
                  <a:pt x="7" y="276"/>
                </a:lnTo>
                <a:lnTo>
                  <a:pt x="8" y="276"/>
                </a:lnTo>
                <a:lnTo>
                  <a:pt x="8" y="275"/>
                </a:lnTo>
                <a:lnTo>
                  <a:pt x="8" y="274"/>
                </a:lnTo>
                <a:lnTo>
                  <a:pt x="9" y="274"/>
                </a:lnTo>
                <a:lnTo>
                  <a:pt x="9" y="273"/>
                </a:lnTo>
                <a:lnTo>
                  <a:pt x="10" y="273"/>
                </a:lnTo>
                <a:lnTo>
                  <a:pt x="11" y="273"/>
                </a:lnTo>
                <a:lnTo>
                  <a:pt x="11" y="272"/>
                </a:lnTo>
                <a:lnTo>
                  <a:pt x="12" y="272"/>
                </a:lnTo>
                <a:lnTo>
                  <a:pt x="12" y="271"/>
                </a:lnTo>
                <a:lnTo>
                  <a:pt x="13" y="271"/>
                </a:lnTo>
                <a:lnTo>
                  <a:pt x="13" y="270"/>
                </a:lnTo>
                <a:lnTo>
                  <a:pt x="14" y="270"/>
                </a:lnTo>
                <a:lnTo>
                  <a:pt x="15" y="269"/>
                </a:lnTo>
                <a:lnTo>
                  <a:pt x="16" y="269"/>
                </a:lnTo>
                <a:lnTo>
                  <a:pt x="16" y="268"/>
                </a:lnTo>
                <a:lnTo>
                  <a:pt x="16" y="267"/>
                </a:lnTo>
                <a:lnTo>
                  <a:pt x="17" y="267"/>
                </a:lnTo>
                <a:lnTo>
                  <a:pt x="18" y="266"/>
                </a:lnTo>
                <a:lnTo>
                  <a:pt x="19" y="266"/>
                </a:lnTo>
                <a:lnTo>
                  <a:pt x="20" y="266"/>
                </a:lnTo>
                <a:lnTo>
                  <a:pt x="20" y="265"/>
                </a:lnTo>
                <a:lnTo>
                  <a:pt x="21" y="265"/>
                </a:lnTo>
                <a:lnTo>
                  <a:pt x="22" y="264"/>
                </a:lnTo>
                <a:lnTo>
                  <a:pt x="22" y="263"/>
                </a:lnTo>
                <a:lnTo>
                  <a:pt x="23" y="263"/>
                </a:lnTo>
                <a:lnTo>
                  <a:pt x="23" y="262"/>
                </a:lnTo>
                <a:lnTo>
                  <a:pt x="24" y="262"/>
                </a:lnTo>
                <a:lnTo>
                  <a:pt x="24" y="261"/>
                </a:lnTo>
                <a:lnTo>
                  <a:pt x="25" y="260"/>
                </a:lnTo>
                <a:lnTo>
                  <a:pt x="26" y="260"/>
                </a:lnTo>
                <a:lnTo>
                  <a:pt x="26" y="259"/>
                </a:lnTo>
                <a:lnTo>
                  <a:pt x="27" y="258"/>
                </a:lnTo>
                <a:lnTo>
                  <a:pt x="27" y="257"/>
                </a:lnTo>
                <a:lnTo>
                  <a:pt x="27" y="256"/>
                </a:lnTo>
                <a:lnTo>
                  <a:pt x="27" y="255"/>
                </a:lnTo>
                <a:lnTo>
                  <a:pt x="27" y="254"/>
                </a:lnTo>
                <a:lnTo>
                  <a:pt x="27" y="253"/>
                </a:lnTo>
                <a:lnTo>
                  <a:pt x="27" y="252"/>
                </a:lnTo>
                <a:lnTo>
                  <a:pt x="27" y="251"/>
                </a:lnTo>
                <a:lnTo>
                  <a:pt x="27" y="250"/>
                </a:lnTo>
                <a:lnTo>
                  <a:pt x="26" y="250"/>
                </a:lnTo>
                <a:lnTo>
                  <a:pt x="26" y="248"/>
                </a:lnTo>
                <a:lnTo>
                  <a:pt x="26" y="247"/>
                </a:lnTo>
                <a:lnTo>
                  <a:pt x="25" y="247"/>
                </a:lnTo>
                <a:lnTo>
                  <a:pt x="26" y="247"/>
                </a:lnTo>
                <a:lnTo>
                  <a:pt x="25" y="246"/>
                </a:lnTo>
                <a:lnTo>
                  <a:pt x="25" y="245"/>
                </a:lnTo>
                <a:lnTo>
                  <a:pt x="25" y="242"/>
                </a:lnTo>
                <a:lnTo>
                  <a:pt x="24" y="241"/>
                </a:lnTo>
                <a:lnTo>
                  <a:pt x="24" y="240"/>
                </a:lnTo>
                <a:lnTo>
                  <a:pt x="24" y="239"/>
                </a:lnTo>
                <a:lnTo>
                  <a:pt x="23" y="238"/>
                </a:lnTo>
                <a:lnTo>
                  <a:pt x="23" y="237"/>
                </a:lnTo>
                <a:lnTo>
                  <a:pt x="22" y="236"/>
                </a:lnTo>
                <a:lnTo>
                  <a:pt x="22" y="235"/>
                </a:lnTo>
                <a:lnTo>
                  <a:pt x="22" y="234"/>
                </a:lnTo>
                <a:lnTo>
                  <a:pt x="22" y="233"/>
                </a:lnTo>
                <a:lnTo>
                  <a:pt x="22" y="232"/>
                </a:lnTo>
                <a:lnTo>
                  <a:pt x="22" y="231"/>
                </a:lnTo>
                <a:lnTo>
                  <a:pt x="22" y="230"/>
                </a:lnTo>
                <a:lnTo>
                  <a:pt x="21" y="229"/>
                </a:lnTo>
                <a:lnTo>
                  <a:pt x="20" y="230"/>
                </a:lnTo>
                <a:lnTo>
                  <a:pt x="20" y="229"/>
                </a:lnTo>
                <a:lnTo>
                  <a:pt x="19" y="229"/>
                </a:lnTo>
                <a:lnTo>
                  <a:pt x="19" y="228"/>
                </a:lnTo>
                <a:lnTo>
                  <a:pt x="18" y="228"/>
                </a:lnTo>
                <a:lnTo>
                  <a:pt x="18" y="227"/>
                </a:lnTo>
                <a:lnTo>
                  <a:pt x="17" y="226"/>
                </a:lnTo>
                <a:lnTo>
                  <a:pt x="17" y="225"/>
                </a:lnTo>
                <a:lnTo>
                  <a:pt x="16" y="225"/>
                </a:lnTo>
                <a:lnTo>
                  <a:pt x="16" y="224"/>
                </a:lnTo>
                <a:lnTo>
                  <a:pt x="16" y="223"/>
                </a:lnTo>
                <a:lnTo>
                  <a:pt x="16" y="222"/>
                </a:lnTo>
                <a:lnTo>
                  <a:pt x="15" y="222"/>
                </a:lnTo>
                <a:lnTo>
                  <a:pt x="14" y="221"/>
                </a:lnTo>
                <a:lnTo>
                  <a:pt x="13" y="220"/>
                </a:lnTo>
                <a:lnTo>
                  <a:pt x="13" y="219"/>
                </a:lnTo>
                <a:lnTo>
                  <a:pt x="12" y="219"/>
                </a:lnTo>
                <a:lnTo>
                  <a:pt x="12" y="218"/>
                </a:lnTo>
                <a:lnTo>
                  <a:pt x="12" y="217"/>
                </a:lnTo>
                <a:lnTo>
                  <a:pt x="12" y="216"/>
                </a:lnTo>
                <a:lnTo>
                  <a:pt x="12" y="215"/>
                </a:lnTo>
                <a:lnTo>
                  <a:pt x="13" y="215"/>
                </a:lnTo>
                <a:lnTo>
                  <a:pt x="13" y="214"/>
                </a:lnTo>
                <a:lnTo>
                  <a:pt x="14" y="214"/>
                </a:lnTo>
                <a:lnTo>
                  <a:pt x="14" y="213"/>
                </a:lnTo>
                <a:lnTo>
                  <a:pt x="14" y="212"/>
                </a:lnTo>
                <a:lnTo>
                  <a:pt x="15" y="211"/>
                </a:lnTo>
                <a:lnTo>
                  <a:pt x="15" y="210"/>
                </a:lnTo>
                <a:lnTo>
                  <a:pt x="16" y="209"/>
                </a:lnTo>
                <a:lnTo>
                  <a:pt x="16" y="208"/>
                </a:lnTo>
                <a:lnTo>
                  <a:pt x="16" y="207"/>
                </a:lnTo>
                <a:lnTo>
                  <a:pt x="17" y="207"/>
                </a:lnTo>
                <a:lnTo>
                  <a:pt x="17" y="206"/>
                </a:lnTo>
                <a:lnTo>
                  <a:pt x="17" y="205"/>
                </a:lnTo>
                <a:lnTo>
                  <a:pt x="18" y="205"/>
                </a:lnTo>
                <a:lnTo>
                  <a:pt x="18" y="204"/>
                </a:lnTo>
                <a:lnTo>
                  <a:pt x="18" y="203"/>
                </a:lnTo>
                <a:lnTo>
                  <a:pt x="18" y="202"/>
                </a:lnTo>
                <a:lnTo>
                  <a:pt x="17" y="202"/>
                </a:lnTo>
                <a:lnTo>
                  <a:pt x="17" y="201"/>
                </a:lnTo>
                <a:lnTo>
                  <a:pt x="18" y="201"/>
                </a:lnTo>
                <a:lnTo>
                  <a:pt x="18" y="200"/>
                </a:lnTo>
                <a:lnTo>
                  <a:pt x="18" y="199"/>
                </a:lnTo>
                <a:lnTo>
                  <a:pt x="19" y="199"/>
                </a:lnTo>
                <a:lnTo>
                  <a:pt x="19" y="198"/>
                </a:lnTo>
                <a:lnTo>
                  <a:pt x="20" y="197"/>
                </a:lnTo>
                <a:lnTo>
                  <a:pt x="20" y="196"/>
                </a:lnTo>
                <a:lnTo>
                  <a:pt x="21" y="196"/>
                </a:lnTo>
                <a:lnTo>
                  <a:pt x="21" y="195"/>
                </a:lnTo>
                <a:lnTo>
                  <a:pt x="21" y="194"/>
                </a:lnTo>
                <a:lnTo>
                  <a:pt x="22" y="193"/>
                </a:lnTo>
                <a:lnTo>
                  <a:pt x="22" y="192"/>
                </a:lnTo>
                <a:lnTo>
                  <a:pt x="22" y="191"/>
                </a:lnTo>
                <a:lnTo>
                  <a:pt x="22" y="190"/>
                </a:lnTo>
                <a:lnTo>
                  <a:pt x="22" y="189"/>
                </a:lnTo>
                <a:lnTo>
                  <a:pt x="23" y="189"/>
                </a:lnTo>
                <a:lnTo>
                  <a:pt x="24" y="188"/>
                </a:lnTo>
                <a:lnTo>
                  <a:pt x="24" y="187"/>
                </a:lnTo>
                <a:lnTo>
                  <a:pt x="25" y="186"/>
                </a:lnTo>
                <a:lnTo>
                  <a:pt x="25" y="185"/>
                </a:lnTo>
                <a:lnTo>
                  <a:pt x="26" y="184"/>
                </a:lnTo>
                <a:lnTo>
                  <a:pt x="26" y="183"/>
                </a:lnTo>
                <a:lnTo>
                  <a:pt x="26" y="182"/>
                </a:lnTo>
                <a:lnTo>
                  <a:pt x="26" y="181"/>
                </a:lnTo>
                <a:lnTo>
                  <a:pt x="26" y="180"/>
                </a:lnTo>
                <a:lnTo>
                  <a:pt x="26" y="179"/>
                </a:lnTo>
                <a:lnTo>
                  <a:pt x="27" y="179"/>
                </a:lnTo>
                <a:lnTo>
                  <a:pt x="27" y="178"/>
                </a:lnTo>
                <a:lnTo>
                  <a:pt x="28" y="177"/>
                </a:lnTo>
                <a:lnTo>
                  <a:pt x="29" y="177"/>
                </a:lnTo>
                <a:lnTo>
                  <a:pt x="29" y="176"/>
                </a:lnTo>
                <a:lnTo>
                  <a:pt x="29" y="175"/>
                </a:lnTo>
                <a:lnTo>
                  <a:pt x="29" y="174"/>
                </a:lnTo>
                <a:lnTo>
                  <a:pt x="29" y="173"/>
                </a:lnTo>
                <a:lnTo>
                  <a:pt x="30" y="172"/>
                </a:lnTo>
                <a:lnTo>
                  <a:pt x="30" y="170"/>
                </a:lnTo>
                <a:lnTo>
                  <a:pt x="30" y="169"/>
                </a:lnTo>
                <a:lnTo>
                  <a:pt x="30" y="167"/>
                </a:lnTo>
                <a:lnTo>
                  <a:pt x="31" y="166"/>
                </a:lnTo>
                <a:lnTo>
                  <a:pt x="31" y="164"/>
                </a:lnTo>
                <a:lnTo>
                  <a:pt x="31" y="162"/>
                </a:lnTo>
                <a:lnTo>
                  <a:pt x="31" y="161"/>
                </a:lnTo>
                <a:lnTo>
                  <a:pt x="32" y="161"/>
                </a:lnTo>
                <a:lnTo>
                  <a:pt x="33" y="161"/>
                </a:lnTo>
                <a:lnTo>
                  <a:pt x="34" y="161"/>
                </a:lnTo>
                <a:lnTo>
                  <a:pt x="35" y="161"/>
                </a:lnTo>
                <a:lnTo>
                  <a:pt x="35" y="162"/>
                </a:lnTo>
                <a:lnTo>
                  <a:pt x="36" y="162"/>
                </a:lnTo>
                <a:lnTo>
                  <a:pt x="37" y="163"/>
                </a:lnTo>
                <a:lnTo>
                  <a:pt x="37" y="164"/>
                </a:lnTo>
                <a:lnTo>
                  <a:pt x="38" y="164"/>
                </a:lnTo>
                <a:lnTo>
                  <a:pt x="39" y="164"/>
                </a:lnTo>
                <a:lnTo>
                  <a:pt x="40" y="164"/>
                </a:lnTo>
                <a:lnTo>
                  <a:pt x="41" y="164"/>
                </a:lnTo>
                <a:lnTo>
                  <a:pt x="42" y="164"/>
                </a:lnTo>
                <a:lnTo>
                  <a:pt x="43" y="164"/>
                </a:lnTo>
                <a:lnTo>
                  <a:pt x="44" y="164"/>
                </a:lnTo>
                <a:lnTo>
                  <a:pt x="45" y="164"/>
                </a:lnTo>
                <a:lnTo>
                  <a:pt x="46" y="164"/>
                </a:lnTo>
                <a:lnTo>
                  <a:pt x="46" y="163"/>
                </a:lnTo>
                <a:lnTo>
                  <a:pt x="47" y="163"/>
                </a:lnTo>
                <a:lnTo>
                  <a:pt x="47" y="162"/>
                </a:lnTo>
                <a:lnTo>
                  <a:pt x="48" y="161"/>
                </a:lnTo>
                <a:lnTo>
                  <a:pt x="49" y="161"/>
                </a:lnTo>
                <a:lnTo>
                  <a:pt x="50" y="161"/>
                </a:lnTo>
                <a:lnTo>
                  <a:pt x="51" y="160"/>
                </a:lnTo>
                <a:lnTo>
                  <a:pt x="52" y="160"/>
                </a:lnTo>
                <a:lnTo>
                  <a:pt x="52" y="159"/>
                </a:lnTo>
                <a:lnTo>
                  <a:pt x="52" y="157"/>
                </a:lnTo>
                <a:lnTo>
                  <a:pt x="53" y="155"/>
                </a:lnTo>
                <a:lnTo>
                  <a:pt x="53" y="153"/>
                </a:lnTo>
                <a:lnTo>
                  <a:pt x="53" y="152"/>
                </a:lnTo>
                <a:lnTo>
                  <a:pt x="53" y="151"/>
                </a:lnTo>
                <a:lnTo>
                  <a:pt x="54" y="151"/>
                </a:lnTo>
                <a:lnTo>
                  <a:pt x="54" y="150"/>
                </a:lnTo>
                <a:lnTo>
                  <a:pt x="54" y="149"/>
                </a:lnTo>
                <a:lnTo>
                  <a:pt x="54" y="148"/>
                </a:lnTo>
                <a:lnTo>
                  <a:pt x="54" y="147"/>
                </a:lnTo>
                <a:lnTo>
                  <a:pt x="54" y="146"/>
                </a:lnTo>
                <a:lnTo>
                  <a:pt x="55" y="145"/>
                </a:lnTo>
                <a:lnTo>
                  <a:pt x="56" y="145"/>
                </a:lnTo>
                <a:lnTo>
                  <a:pt x="57" y="145"/>
                </a:lnTo>
                <a:lnTo>
                  <a:pt x="57" y="146"/>
                </a:lnTo>
                <a:lnTo>
                  <a:pt x="57" y="147"/>
                </a:lnTo>
                <a:lnTo>
                  <a:pt x="58" y="147"/>
                </a:lnTo>
                <a:lnTo>
                  <a:pt x="58" y="146"/>
                </a:lnTo>
                <a:lnTo>
                  <a:pt x="59" y="146"/>
                </a:lnTo>
                <a:lnTo>
                  <a:pt x="59" y="147"/>
                </a:lnTo>
                <a:lnTo>
                  <a:pt x="59" y="146"/>
                </a:lnTo>
                <a:lnTo>
                  <a:pt x="60" y="146"/>
                </a:lnTo>
                <a:lnTo>
                  <a:pt x="60" y="145"/>
                </a:lnTo>
                <a:lnTo>
                  <a:pt x="60" y="144"/>
                </a:lnTo>
                <a:lnTo>
                  <a:pt x="61" y="143"/>
                </a:lnTo>
                <a:lnTo>
                  <a:pt x="61" y="142"/>
                </a:lnTo>
                <a:lnTo>
                  <a:pt x="62" y="142"/>
                </a:lnTo>
                <a:lnTo>
                  <a:pt x="62" y="141"/>
                </a:lnTo>
                <a:lnTo>
                  <a:pt x="63" y="141"/>
                </a:lnTo>
                <a:lnTo>
                  <a:pt x="63" y="140"/>
                </a:lnTo>
                <a:lnTo>
                  <a:pt x="64" y="140"/>
                </a:lnTo>
                <a:lnTo>
                  <a:pt x="65" y="140"/>
                </a:lnTo>
                <a:lnTo>
                  <a:pt x="66" y="140"/>
                </a:lnTo>
                <a:lnTo>
                  <a:pt x="67" y="140"/>
                </a:lnTo>
                <a:lnTo>
                  <a:pt x="67" y="141"/>
                </a:lnTo>
                <a:lnTo>
                  <a:pt x="68" y="141"/>
                </a:lnTo>
                <a:lnTo>
                  <a:pt x="68" y="142"/>
                </a:lnTo>
                <a:lnTo>
                  <a:pt x="68" y="141"/>
                </a:lnTo>
                <a:lnTo>
                  <a:pt x="68" y="140"/>
                </a:lnTo>
                <a:lnTo>
                  <a:pt x="69" y="139"/>
                </a:lnTo>
                <a:lnTo>
                  <a:pt x="69" y="138"/>
                </a:lnTo>
                <a:lnTo>
                  <a:pt x="70" y="138"/>
                </a:lnTo>
                <a:lnTo>
                  <a:pt x="71" y="138"/>
                </a:lnTo>
                <a:lnTo>
                  <a:pt x="71" y="139"/>
                </a:lnTo>
                <a:lnTo>
                  <a:pt x="72" y="139"/>
                </a:lnTo>
                <a:lnTo>
                  <a:pt x="72" y="140"/>
                </a:lnTo>
                <a:lnTo>
                  <a:pt x="73" y="140"/>
                </a:lnTo>
                <a:lnTo>
                  <a:pt x="72" y="140"/>
                </a:lnTo>
                <a:lnTo>
                  <a:pt x="72" y="139"/>
                </a:lnTo>
                <a:lnTo>
                  <a:pt x="72" y="138"/>
                </a:lnTo>
                <a:lnTo>
                  <a:pt x="73" y="137"/>
                </a:lnTo>
                <a:lnTo>
                  <a:pt x="73" y="136"/>
                </a:lnTo>
                <a:lnTo>
                  <a:pt x="74" y="135"/>
                </a:lnTo>
                <a:lnTo>
                  <a:pt x="74" y="134"/>
                </a:lnTo>
                <a:lnTo>
                  <a:pt x="75" y="133"/>
                </a:lnTo>
                <a:lnTo>
                  <a:pt x="75" y="132"/>
                </a:lnTo>
                <a:lnTo>
                  <a:pt x="76" y="132"/>
                </a:lnTo>
                <a:lnTo>
                  <a:pt x="76" y="131"/>
                </a:lnTo>
                <a:lnTo>
                  <a:pt x="77" y="131"/>
                </a:lnTo>
                <a:lnTo>
                  <a:pt x="78" y="130"/>
                </a:lnTo>
                <a:lnTo>
                  <a:pt x="79" y="130"/>
                </a:lnTo>
                <a:lnTo>
                  <a:pt x="80" y="130"/>
                </a:lnTo>
                <a:lnTo>
                  <a:pt x="81" y="130"/>
                </a:lnTo>
                <a:lnTo>
                  <a:pt x="81" y="129"/>
                </a:lnTo>
                <a:lnTo>
                  <a:pt x="82" y="129"/>
                </a:lnTo>
                <a:lnTo>
                  <a:pt x="83" y="129"/>
                </a:lnTo>
                <a:lnTo>
                  <a:pt x="84" y="128"/>
                </a:lnTo>
                <a:lnTo>
                  <a:pt x="85" y="127"/>
                </a:lnTo>
                <a:lnTo>
                  <a:pt x="85" y="126"/>
                </a:lnTo>
                <a:lnTo>
                  <a:pt x="86" y="125"/>
                </a:lnTo>
                <a:lnTo>
                  <a:pt x="87" y="124"/>
                </a:lnTo>
                <a:lnTo>
                  <a:pt x="87" y="123"/>
                </a:lnTo>
                <a:lnTo>
                  <a:pt x="88" y="123"/>
                </a:lnTo>
                <a:lnTo>
                  <a:pt x="88" y="122"/>
                </a:lnTo>
                <a:lnTo>
                  <a:pt x="89" y="122"/>
                </a:lnTo>
                <a:lnTo>
                  <a:pt x="89" y="120"/>
                </a:lnTo>
                <a:lnTo>
                  <a:pt x="90" y="119"/>
                </a:lnTo>
                <a:lnTo>
                  <a:pt x="91" y="118"/>
                </a:lnTo>
                <a:lnTo>
                  <a:pt x="92" y="116"/>
                </a:lnTo>
                <a:lnTo>
                  <a:pt x="92" y="115"/>
                </a:lnTo>
                <a:lnTo>
                  <a:pt x="93" y="114"/>
                </a:lnTo>
                <a:lnTo>
                  <a:pt x="94" y="114"/>
                </a:lnTo>
                <a:lnTo>
                  <a:pt x="96" y="113"/>
                </a:lnTo>
                <a:lnTo>
                  <a:pt x="96" y="112"/>
                </a:lnTo>
                <a:lnTo>
                  <a:pt x="96" y="111"/>
                </a:lnTo>
                <a:lnTo>
                  <a:pt x="97" y="110"/>
                </a:lnTo>
                <a:lnTo>
                  <a:pt x="98" y="109"/>
                </a:lnTo>
                <a:lnTo>
                  <a:pt x="98" y="108"/>
                </a:lnTo>
                <a:lnTo>
                  <a:pt x="98" y="106"/>
                </a:lnTo>
                <a:lnTo>
                  <a:pt x="98" y="105"/>
                </a:lnTo>
                <a:lnTo>
                  <a:pt x="99" y="103"/>
                </a:lnTo>
                <a:lnTo>
                  <a:pt x="99" y="101"/>
                </a:lnTo>
                <a:lnTo>
                  <a:pt x="100" y="100"/>
                </a:lnTo>
                <a:lnTo>
                  <a:pt x="100" y="99"/>
                </a:lnTo>
                <a:lnTo>
                  <a:pt x="100" y="98"/>
                </a:lnTo>
                <a:lnTo>
                  <a:pt x="100" y="97"/>
                </a:lnTo>
                <a:lnTo>
                  <a:pt x="100" y="96"/>
                </a:lnTo>
                <a:lnTo>
                  <a:pt x="100" y="95"/>
                </a:lnTo>
                <a:lnTo>
                  <a:pt x="100" y="94"/>
                </a:lnTo>
                <a:lnTo>
                  <a:pt x="101" y="93"/>
                </a:lnTo>
                <a:lnTo>
                  <a:pt x="101" y="92"/>
                </a:lnTo>
                <a:lnTo>
                  <a:pt x="101" y="91"/>
                </a:lnTo>
                <a:lnTo>
                  <a:pt x="102" y="90"/>
                </a:lnTo>
                <a:lnTo>
                  <a:pt x="102" y="89"/>
                </a:lnTo>
                <a:lnTo>
                  <a:pt x="102" y="88"/>
                </a:lnTo>
                <a:lnTo>
                  <a:pt x="102" y="87"/>
                </a:lnTo>
                <a:lnTo>
                  <a:pt x="102" y="86"/>
                </a:lnTo>
                <a:lnTo>
                  <a:pt x="103" y="85"/>
                </a:lnTo>
                <a:lnTo>
                  <a:pt x="103" y="84"/>
                </a:lnTo>
                <a:lnTo>
                  <a:pt x="103" y="82"/>
                </a:lnTo>
                <a:lnTo>
                  <a:pt x="104" y="81"/>
                </a:lnTo>
                <a:lnTo>
                  <a:pt x="104" y="80"/>
                </a:lnTo>
                <a:lnTo>
                  <a:pt x="104" y="79"/>
                </a:lnTo>
                <a:lnTo>
                  <a:pt x="104" y="78"/>
                </a:lnTo>
                <a:lnTo>
                  <a:pt x="104" y="76"/>
                </a:lnTo>
                <a:lnTo>
                  <a:pt x="104" y="75"/>
                </a:lnTo>
                <a:lnTo>
                  <a:pt x="105" y="74"/>
                </a:lnTo>
                <a:lnTo>
                  <a:pt x="106" y="74"/>
                </a:lnTo>
                <a:lnTo>
                  <a:pt x="106" y="73"/>
                </a:lnTo>
                <a:lnTo>
                  <a:pt x="107" y="73"/>
                </a:lnTo>
                <a:lnTo>
                  <a:pt x="107" y="72"/>
                </a:lnTo>
                <a:lnTo>
                  <a:pt x="108" y="72"/>
                </a:lnTo>
                <a:lnTo>
                  <a:pt x="108" y="71"/>
                </a:lnTo>
                <a:lnTo>
                  <a:pt x="109" y="71"/>
                </a:lnTo>
                <a:lnTo>
                  <a:pt x="110" y="70"/>
                </a:lnTo>
                <a:lnTo>
                  <a:pt x="110" y="69"/>
                </a:lnTo>
                <a:lnTo>
                  <a:pt x="111" y="69"/>
                </a:lnTo>
                <a:lnTo>
                  <a:pt x="111" y="68"/>
                </a:lnTo>
                <a:lnTo>
                  <a:pt x="112" y="68"/>
                </a:lnTo>
                <a:lnTo>
                  <a:pt x="113" y="68"/>
                </a:lnTo>
                <a:lnTo>
                  <a:pt x="114" y="67"/>
                </a:lnTo>
                <a:lnTo>
                  <a:pt x="114" y="66"/>
                </a:lnTo>
                <a:lnTo>
                  <a:pt x="115" y="66"/>
                </a:lnTo>
                <a:lnTo>
                  <a:pt x="115" y="65"/>
                </a:lnTo>
                <a:lnTo>
                  <a:pt x="116" y="64"/>
                </a:lnTo>
                <a:lnTo>
                  <a:pt x="116" y="63"/>
                </a:lnTo>
                <a:lnTo>
                  <a:pt x="116" y="62"/>
                </a:lnTo>
                <a:lnTo>
                  <a:pt x="117" y="62"/>
                </a:lnTo>
                <a:lnTo>
                  <a:pt x="117" y="61"/>
                </a:lnTo>
                <a:lnTo>
                  <a:pt x="117" y="60"/>
                </a:lnTo>
                <a:lnTo>
                  <a:pt x="118" y="60"/>
                </a:lnTo>
                <a:lnTo>
                  <a:pt x="118" y="59"/>
                </a:lnTo>
                <a:lnTo>
                  <a:pt x="118" y="58"/>
                </a:lnTo>
                <a:lnTo>
                  <a:pt x="119" y="57"/>
                </a:lnTo>
                <a:lnTo>
                  <a:pt x="119" y="56"/>
                </a:lnTo>
                <a:lnTo>
                  <a:pt x="119" y="55"/>
                </a:lnTo>
                <a:lnTo>
                  <a:pt x="119" y="54"/>
                </a:lnTo>
                <a:lnTo>
                  <a:pt x="119" y="53"/>
                </a:lnTo>
                <a:lnTo>
                  <a:pt x="119" y="52"/>
                </a:lnTo>
                <a:lnTo>
                  <a:pt x="119" y="51"/>
                </a:lnTo>
                <a:lnTo>
                  <a:pt x="119" y="50"/>
                </a:lnTo>
                <a:lnTo>
                  <a:pt x="120" y="50"/>
                </a:lnTo>
                <a:lnTo>
                  <a:pt x="120" y="49"/>
                </a:lnTo>
                <a:lnTo>
                  <a:pt x="121" y="49"/>
                </a:lnTo>
                <a:lnTo>
                  <a:pt x="121" y="48"/>
                </a:lnTo>
                <a:lnTo>
                  <a:pt x="122" y="48"/>
                </a:lnTo>
                <a:lnTo>
                  <a:pt x="122" y="47"/>
                </a:lnTo>
                <a:lnTo>
                  <a:pt x="123" y="47"/>
                </a:lnTo>
                <a:lnTo>
                  <a:pt x="123" y="46"/>
                </a:lnTo>
                <a:lnTo>
                  <a:pt x="124" y="46"/>
                </a:lnTo>
                <a:lnTo>
                  <a:pt x="124" y="45"/>
                </a:lnTo>
                <a:lnTo>
                  <a:pt x="125" y="45"/>
                </a:lnTo>
                <a:lnTo>
                  <a:pt x="125" y="44"/>
                </a:lnTo>
                <a:lnTo>
                  <a:pt x="125" y="43"/>
                </a:lnTo>
                <a:lnTo>
                  <a:pt x="126" y="43"/>
                </a:lnTo>
                <a:lnTo>
                  <a:pt x="127" y="42"/>
                </a:lnTo>
                <a:lnTo>
                  <a:pt x="128" y="41"/>
                </a:lnTo>
                <a:lnTo>
                  <a:pt x="128" y="40"/>
                </a:lnTo>
                <a:lnTo>
                  <a:pt x="128" y="39"/>
                </a:lnTo>
                <a:lnTo>
                  <a:pt x="129" y="38"/>
                </a:lnTo>
                <a:lnTo>
                  <a:pt x="129" y="37"/>
                </a:lnTo>
                <a:lnTo>
                  <a:pt x="129" y="36"/>
                </a:lnTo>
                <a:lnTo>
                  <a:pt x="129" y="35"/>
                </a:lnTo>
                <a:lnTo>
                  <a:pt x="129" y="34"/>
                </a:lnTo>
                <a:lnTo>
                  <a:pt x="129" y="33"/>
                </a:lnTo>
                <a:lnTo>
                  <a:pt x="129" y="32"/>
                </a:lnTo>
                <a:lnTo>
                  <a:pt x="129" y="31"/>
                </a:lnTo>
                <a:lnTo>
                  <a:pt x="129" y="30"/>
                </a:lnTo>
                <a:lnTo>
                  <a:pt x="129" y="29"/>
                </a:lnTo>
                <a:lnTo>
                  <a:pt x="129" y="28"/>
                </a:lnTo>
                <a:lnTo>
                  <a:pt x="129" y="27"/>
                </a:lnTo>
                <a:lnTo>
                  <a:pt x="129" y="26"/>
                </a:lnTo>
                <a:lnTo>
                  <a:pt x="129" y="25"/>
                </a:lnTo>
                <a:lnTo>
                  <a:pt x="129" y="24"/>
                </a:lnTo>
                <a:lnTo>
                  <a:pt x="129" y="23"/>
                </a:lnTo>
                <a:lnTo>
                  <a:pt x="130" y="23"/>
                </a:lnTo>
                <a:lnTo>
                  <a:pt x="130" y="22"/>
                </a:lnTo>
                <a:lnTo>
                  <a:pt x="130" y="21"/>
                </a:lnTo>
                <a:lnTo>
                  <a:pt x="130" y="20"/>
                </a:lnTo>
                <a:lnTo>
                  <a:pt x="130" y="19"/>
                </a:lnTo>
                <a:lnTo>
                  <a:pt x="131" y="19"/>
                </a:lnTo>
                <a:lnTo>
                  <a:pt x="131" y="18"/>
                </a:lnTo>
                <a:lnTo>
                  <a:pt x="132" y="18"/>
                </a:lnTo>
                <a:lnTo>
                  <a:pt x="132" y="17"/>
                </a:lnTo>
                <a:lnTo>
                  <a:pt x="133" y="17"/>
                </a:lnTo>
                <a:lnTo>
                  <a:pt x="133" y="16"/>
                </a:lnTo>
                <a:lnTo>
                  <a:pt x="133" y="15"/>
                </a:lnTo>
                <a:lnTo>
                  <a:pt x="134" y="14"/>
                </a:lnTo>
                <a:lnTo>
                  <a:pt x="134" y="13"/>
                </a:lnTo>
                <a:lnTo>
                  <a:pt x="135" y="13"/>
                </a:lnTo>
                <a:lnTo>
                  <a:pt x="135" y="12"/>
                </a:lnTo>
                <a:lnTo>
                  <a:pt x="135" y="11"/>
                </a:lnTo>
                <a:lnTo>
                  <a:pt x="135" y="10"/>
                </a:lnTo>
                <a:lnTo>
                  <a:pt x="135" y="9"/>
                </a:lnTo>
                <a:lnTo>
                  <a:pt x="136" y="9"/>
                </a:lnTo>
                <a:lnTo>
                  <a:pt x="136" y="10"/>
                </a:lnTo>
                <a:lnTo>
                  <a:pt x="136" y="9"/>
                </a:lnTo>
                <a:lnTo>
                  <a:pt x="136" y="8"/>
                </a:lnTo>
                <a:lnTo>
                  <a:pt x="137" y="7"/>
                </a:lnTo>
                <a:lnTo>
                  <a:pt x="138" y="7"/>
                </a:lnTo>
                <a:lnTo>
                  <a:pt x="138" y="6"/>
                </a:lnTo>
                <a:lnTo>
                  <a:pt x="139" y="6"/>
                </a:lnTo>
                <a:lnTo>
                  <a:pt x="139" y="5"/>
                </a:lnTo>
                <a:lnTo>
                  <a:pt x="140" y="4"/>
                </a:lnTo>
                <a:lnTo>
                  <a:pt x="140" y="3"/>
                </a:lnTo>
                <a:lnTo>
                  <a:pt x="140" y="2"/>
                </a:lnTo>
                <a:lnTo>
                  <a:pt x="141" y="2"/>
                </a:lnTo>
                <a:lnTo>
                  <a:pt x="142" y="1"/>
                </a:lnTo>
                <a:lnTo>
                  <a:pt x="143" y="0"/>
                </a:lnTo>
                <a:lnTo>
                  <a:pt x="144" y="0"/>
                </a:lnTo>
                <a:lnTo>
                  <a:pt x="145" y="1"/>
                </a:lnTo>
                <a:lnTo>
                  <a:pt x="146" y="2"/>
                </a:lnTo>
                <a:lnTo>
                  <a:pt x="146" y="4"/>
                </a:lnTo>
                <a:lnTo>
                  <a:pt x="146" y="6"/>
                </a:lnTo>
                <a:lnTo>
                  <a:pt x="145" y="7"/>
                </a:lnTo>
                <a:lnTo>
                  <a:pt x="145" y="9"/>
                </a:lnTo>
                <a:lnTo>
                  <a:pt x="144" y="10"/>
                </a:lnTo>
                <a:lnTo>
                  <a:pt x="143" y="12"/>
                </a:lnTo>
                <a:lnTo>
                  <a:pt x="143" y="13"/>
                </a:lnTo>
                <a:lnTo>
                  <a:pt x="142" y="15"/>
                </a:lnTo>
                <a:lnTo>
                  <a:pt x="142" y="16"/>
                </a:lnTo>
                <a:lnTo>
                  <a:pt x="141" y="18"/>
                </a:lnTo>
                <a:lnTo>
                  <a:pt x="141" y="19"/>
                </a:lnTo>
                <a:lnTo>
                  <a:pt x="142" y="20"/>
                </a:lnTo>
                <a:lnTo>
                  <a:pt x="142" y="23"/>
                </a:lnTo>
                <a:lnTo>
                  <a:pt x="143" y="24"/>
                </a:lnTo>
                <a:lnTo>
                  <a:pt x="143" y="26"/>
                </a:lnTo>
                <a:lnTo>
                  <a:pt x="144" y="28"/>
                </a:lnTo>
                <a:lnTo>
                  <a:pt x="144" y="29"/>
                </a:lnTo>
                <a:lnTo>
                  <a:pt x="144" y="31"/>
                </a:lnTo>
                <a:lnTo>
                  <a:pt x="144" y="33"/>
                </a:lnTo>
                <a:lnTo>
                  <a:pt x="144" y="35"/>
                </a:lnTo>
                <a:lnTo>
                  <a:pt x="144" y="36"/>
                </a:lnTo>
                <a:lnTo>
                  <a:pt x="145" y="39"/>
                </a:lnTo>
                <a:lnTo>
                  <a:pt x="145" y="40"/>
                </a:lnTo>
                <a:lnTo>
                  <a:pt x="145" y="42"/>
                </a:lnTo>
                <a:lnTo>
                  <a:pt x="145" y="44"/>
                </a:lnTo>
                <a:lnTo>
                  <a:pt x="146" y="47"/>
                </a:lnTo>
                <a:lnTo>
                  <a:pt x="146" y="48"/>
                </a:lnTo>
                <a:lnTo>
                  <a:pt x="146" y="51"/>
                </a:lnTo>
                <a:lnTo>
                  <a:pt x="145" y="53"/>
                </a:lnTo>
                <a:lnTo>
                  <a:pt x="145" y="55"/>
                </a:lnTo>
                <a:lnTo>
                  <a:pt x="144" y="57"/>
                </a:lnTo>
                <a:lnTo>
                  <a:pt x="144" y="59"/>
                </a:lnTo>
                <a:lnTo>
                  <a:pt x="143" y="61"/>
                </a:lnTo>
                <a:lnTo>
                  <a:pt x="143" y="63"/>
                </a:lnTo>
                <a:lnTo>
                  <a:pt x="142" y="65"/>
                </a:lnTo>
                <a:lnTo>
                  <a:pt x="142" y="67"/>
                </a:lnTo>
                <a:lnTo>
                  <a:pt x="141" y="68"/>
                </a:lnTo>
                <a:lnTo>
                  <a:pt x="141" y="70"/>
                </a:lnTo>
                <a:lnTo>
                  <a:pt x="141" y="72"/>
                </a:lnTo>
                <a:lnTo>
                  <a:pt x="141" y="74"/>
                </a:lnTo>
                <a:lnTo>
                  <a:pt x="141" y="75"/>
                </a:lnTo>
                <a:lnTo>
                  <a:pt x="141" y="77"/>
                </a:lnTo>
                <a:lnTo>
                  <a:pt x="141" y="78"/>
                </a:lnTo>
                <a:lnTo>
                  <a:pt x="142" y="79"/>
                </a:lnTo>
                <a:lnTo>
                  <a:pt x="143" y="79"/>
                </a:lnTo>
                <a:lnTo>
                  <a:pt x="144" y="80"/>
                </a:lnTo>
                <a:lnTo>
                  <a:pt x="145" y="81"/>
                </a:lnTo>
                <a:lnTo>
                  <a:pt x="147" y="81"/>
                </a:lnTo>
                <a:lnTo>
                  <a:pt x="148" y="82"/>
                </a:lnTo>
                <a:lnTo>
                  <a:pt x="149" y="84"/>
                </a:lnTo>
                <a:lnTo>
                  <a:pt x="150" y="85"/>
                </a:lnTo>
                <a:lnTo>
                  <a:pt x="151" y="86"/>
                </a:lnTo>
                <a:lnTo>
                  <a:pt x="152" y="87"/>
                </a:lnTo>
                <a:lnTo>
                  <a:pt x="153" y="89"/>
                </a:lnTo>
                <a:lnTo>
                  <a:pt x="153" y="92"/>
                </a:lnTo>
                <a:lnTo>
                  <a:pt x="153" y="94"/>
                </a:lnTo>
                <a:lnTo>
                  <a:pt x="154" y="98"/>
                </a:lnTo>
                <a:lnTo>
                  <a:pt x="154" y="100"/>
                </a:lnTo>
                <a:lnTo>
                  <a:pt x="154" y="103"/>
                </a:lnTo>
                <a:lnTo>
                  <a:pt x="154" y="106"/>
                </a:lnTo>
                <a:lnTo>
                  <a:pt x="154" y="109"/>
                </a:lnTo>
                <a:lnTo>
                  <a:pt x="154" y="111"/>
                </a:lnTo>
                <a:lnTo>
                  <a:pt x="154" y="113"/>
                </a:lnTo>
                <a:lnTo>
                  <a:pt x="154" y="114"/>
                </a:lnTo>
                <a:lnTo>
                  <a:pt x="155" y="117"/>
                </a:lnTo>
                <a:lnTo>
                  <a:pt x="155" y="119"/>
                </a:lnTo>
                <a:lnTo>
                  <a:pt x="156" y="121"/>
                </a:lnTo>
                <a:lnTo>
                  <a:pt x="156" y="123"/>
                </a:lnTo>
                <a:lnTo>
                  <a:pt x="157" y="125"/>
                </a:lnTo>
                <a:lnTo>
                  <a:pt x="157" y="127"/>
                </a:lnTo>
                <a:lnTo>
                  <a:pt x="157" y="128"/>
                </a:lnTo>
                <a:lnTo>
                  <a:pt x="158" y="130"/>
                </a:lnTo>
                <a:lnTo>
                  <a:pt x="158" y="132"/>
                </a:lnTo>
                <a:lnTo>
                  <a:pt x="159" y="133"/>
                </a:lnTo>
                <a:lnTo>
                  <a:pt x="160" y="135"/>
                </a:lnTo>
                <a:lnTo>
                  <a:pt x="160" y="136"/>
                </a:lnTo>
                <a:lnTo>
                  <a:pt x="161" y="138"/>
                </a:lnTo>
                <a:lnTo>
                  <a:pt x="162" y="138"/>
                </a:lnTo>
                <a:lnTo>
                  <a:pt x="164" y="139"/>
                </a:lnTo>
                <a:lnTo>
                  <a:pt x="165" y="138"/>
                </a:lnTo>
                <a:lnTo>
                  <a:pt x="166" y="138"/>
                </a:lnTo>
                <a:lnTo>
                  <a:pt x="169" y="136"/>
                </a:lnTo>
                <a:lnTo>
                  <a:pt x="171" y="135"/>
                </a:lnTo>
                <a:lnTo>
                  <a:pt x="172" y="135"/>
                </a:lnTo>
                <a:lnTo>
                  <a:pt x="173" y="135"/>
                </a:lnTo>
                <a:lnTo>
                  <a:pt x="173" y="136"/>
                </a:lnTo>
                <a:lnTo>
                  <a:pt x="173" y="138"/>
                </a:lnTo>
                <a:lnTo>
                  <a:pt x="173" y="142"/>
                </a:lnTo>
                <a:lnTo>
                  <a:pt x="173" y="145"/>
                </a:lnTo>
                <a:lnTo>
                  <a:pt x="173" y="146"/>
                </a:lnTo>
                <a:lnTo>
                  <a:pt x="173" y="148"/>
                </a:lnTo>
                <a:lnTo>
                  <a:pt x="173" y="149"/>
                </a:lnTo>
                <a:lnTo>
                  <a:pt x="173" y="150"/>
                </a:lnTo>
                <a:lnTo>
                  <a:pt x="173" y="151"/>
                </a:lnTo>
                <a:lnTo>
                  <a:pt x="173" y="152"/>
                </a:lnTo>
                <a:lnTo>
                  <a:pt x="173" y="154"/>
                </a:lnTo>
                <a:lnTo>
                  <a:pt x="172" y="156"/>
                </a:lnTo>
                <a:lnTo>
                  <a:pt x="171" y="157"/>
                </a:lnTo>
                <a:lnTo>
                  <a:pt x="171" y="159"/>
                </a:lnTo>
                <a:lnTo>
                  <a:pt x="170" y="160"/>
                </a:lnTo>
                <a:lnTo>
                  <a:pt x="169" y="162"/>
                </a:lnTo>
                <a:lnTo>
                  <a:pt x="167" y="164"/>
                </a:lnTo>
                <a:lnTo>
                  <a:pt x="166" y="166"/>
                </a:lnTo>
                <a:lnTo>
                  <a:pt x="166" y="168"/>
                </a:lnTo>
                <a:lnTo>
                  <a:pt x="166" y="170"/>
                </a:lnTo>
                <a:lnTo>
                  <a:pt x="165" y="172"/>
                </a:lnTo>
                <a:lnTo>
                  <a:pt x="164" y="175"/>
                </a:lnTo>
                <a:lnTo>
                  <a:pt x="164" y="176"/>
                </a:lnTo>
                <a:lnTo>
                  <a:pt x="163" y="177"/>
                </a:lnTo>
                <a:lnTo>
                  <a:pt x="162" y="178"/>
                </a:lnTo>
                <a:lnTo>
                  <a:pt x="160" y="182"/>
                </a:lnTo>
                <a:lnTo>
                  <a:pt x="159" y="183"/>
                </a:lnTo>
                <a:lnTo>
                  <a:pt x="158" y="185"/>
                </a:lnTo>
                <a:lnTo>
                  <a:pt x="157" y="187"/>
                </a:lnTo>
                <a:lnTo>
                  <a:pt x="157" y="189"/>
                </a:lnTo>
                <a:lnTo>
                  <a:pt x="157" y="190"/>
                </a:lnTo>
                <a:lnTo>
                  <a:pt x="158" y="191"/>
                </a:lnTo>
                <a:lnTo>
                  <a:pt x="158" y="192"/>
                </a:lnTo>
                <a:lnTo>
                  <a:pt x="158" y="194"/>
                </a:lnTo>
                <a:lnTo>
                  <a:pt x="159" y="196"/>
                </a:lnTo>
                <a:lnTo>
                  <a:pt x="159" y="199"/>
                </a:lnTo>
                <a:lnTo>
                  <a:pt x="159" y="201"/>
                </a:lnTo>
                <a:lnTo>
                  <a:pt x="159" y="203"/>
                </a:lnTo>
                <a:lnTo>
                  <a:pt x="159" y="207"/>
                </a:lnTo>
                <a:lnTo>
                  <a:pt x="158" y="209"/>
                </a:lnTo>
                <a:lnTo>
                  <a:pt x="157" y="210"/>
                </a:lnTo>
                <a:lnTo>
                  <a:pt x="156" y="212"/>
                </a:lnTo>
                <a:lnTo>
                  <a:pt x="156" y="213"/>
                </a:lnTo>
                <a:lnTo>
                  <a:pt x="155" y="214"/>
                </a:lnTo>
                <a:lnTo>
                  <a:pt x="155" y="215"/>
                </a:lnTo>
                <a:lnTo>
                  <a:pt x="154" y="216"/>
                </a:lnTo>
                <a:lnTo>
                  <a:pt x="154" y="217"/>
                </a:lnTo>
                <a:lnTo>
                  <a:pt x="152" y="217"/>
                </a:lnTo>
                <a:lnTo>
                  <a:pt x="150" y="218"/>
                </a:lnTo>
                <a:lnTo>
                  <a:pt x="148" y="218"/>
                </a:lnTo>
                <a:lnTo>
                  <a:pt x="146" y="218"/>
                </a:lnTo>
                <a:lnTo>
                  <a:pt x="144" y="218"/>
                </a:lnTo>
                <a:lnTo>
                  <a:pt x="141" y="218"/>
                </a:lnTo>
                <a:lnTo>
                  <a:pt x="139" y="218"/>
                </a:lnTo>
                <a:lnTo>
                  <a:pt x="136" y="218"/>
                </a:lnTo>
                <a:lnTo>
                  <a:pt x="134" y="218"/>
                </a:lnTo>
                <a:lnTo>
                  <a:pt x="132" y="218"/>
                </a:lnTo>
                <a:lnTo>
                  <a:pt x="129" y="218"/>
                </a:lnTo>
                <a:lnTo>
                  <a:pt x="126" y="218"/>
                </a:lnTo>
                <a:lnTo>
                  <a:pt x="123" y="219"/>
                </a:lnTo>
                <a:lnTo>
                  <a:pt x="121" y="219"/>
                </a:lnTo>
                <a:lnTo>
                  <a:pt x="117" y="219"/>
                </a:lnTo>
                <a:lnTo>
                  <a:pt x="116" y="220"/>
                </a:lnTo>
                <a:lnTo>
                  <a:pt x="114" y="220"/>
                </a:lnTo>
                <a:lnTo>
                  <a:pt x="111" y="221"/>
                </a:lnTo>
                <a:lnTo>
                  <a:pt x="110" y="221"/>
                </a:lnTo>
                <a:lnTo>
                  <a:pt x="108" y="221"/>
                </a:lnTo>
                <a:lnTo>
                  <a:pt x="105" y="222"/>
                </a:lnTo>
                <a:lnTo>
                  <a:pt x="104" y="222"/>
                </a:lnTo>
                <a:lnTo>
                  <a:pt x="103" y="223"/>
                </a:lnTo>
                <a:lnTo>
                  <a:pt x="101" y="225"/>
                </a:lnTo>
                <a:lnTo>
                  <a:pt x="99" y="226"/>
                </a:lnTo>
                <a:lnTo>
                  <a:pt x="98" y="228"/>
                </a:lnTo>
                <a:lnTo>
                  <a:pt x="98" y="229"/>
                </a:lnTo>
                <a:lnTo>
                  <a:pt x="97" y="230"/>
                </a:lnTo>
                <a:lnTo>
                  <a:pt x="97" y="232"/>
                </a:lnTo>
                <a:lnTo>
                  <a:pt x="97" y="233"/>
                </a:lnTo>
                <a:lnTo>
                  <a:pt x="98" y="234"/>
                </a:lnTo>
                <a:lnTo>
                  <a:pt x="100" y="234"/>
                </a:lnTo>
                <a:lnTo>
                  <a:pt x="102" y="234"/>
                </a:lnTo>
                <a:lnTo>
                  <a:pt x="104" y="233"/>
                </a:lnTo>
                <a:lnTo>
                  <a:pt x="106" y="232"/>
                </a:lnTo>
                <a:lnTo>
                  <a:pt x="108" y="231"/>
                </a:lnTo>
                <a:lnTo>
                  <a:pt x="110" y="230"/>
                </a:lnTo>
              </a:path>
            </a:pathLst>
          </a:custGeom>
          <a:noFill/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401" name="Freeform 370"/>
          <p:cNvSpPr>
            <a:spLocks/>
          </p:cNvSpPr>
          <p:nvPr/>
        </p:nvSpPr>
        <p:spPr bwMode="auto">
          <a:xfrm>
            <a:off x="1049630" y="3473707"/>
            <a:ext cx="186557" cy="207657"/>
          </a:xfrm>
          <a:custGeom>
            <a:avLst/>
            <a:gdLst>
              <a:gd name="T0" fmla="*/ 41 w 188"/>
              <a:gd name="T1" fmla="*/ 0 h 220"/>
              <a:gd name="T2" fmla="*/ 46 w 188"/>
              <a:gd name="T3" fmla="*/ 1 h 220"/>
              <a:gd name="T4" fmla="*/ 46 w 188"/>
              <a:gd name="T5" fmla="*/ 6 h 220"/>
              <a:gd name="T6" fmla="*/ 43 w 188"/>
              <a:gd name="T7" fmla="*/ 10 h 220"/>
              <a:gd name="T8" fmla="*/ 38 w 188"/>
              <a:gd name="T9" fmla="*/ 13 h 220"/>
              <a:gd name="T10" fmla="*/ 31 w 188"/>
              <a:gd name="T11" fmla="*/ 16 h 220"/>
              <a:gd name="T12" fmla="*/ 23 w 188"/>
              <a:gd name="T13" fmla="*/ 18 h 220"/>
              <a:gd name="T14" fmla="*/ 13 w 188"/>
              <a:gd name="T15" fmla="*/ 19 h 220"/>
              <a:gd name="T16" fmla="*/ 5 w 188"/>
              <a:gd name="T17" fmla="*/ 22 h 220"/>
              <a:gd name="T18" fmla="*/ 1 w 188"/>
              <a:gd name="T19" fmla="*/ 26 h 220"/>
              <a:gd name="T20" fmla="*/ 0 w 188"/>
              <a:gd name="T21" fmla="*/ 32 h 220"/>
              <a:gd name="T22" fmla="*/ 4 w 188"/>
              <a:gd name="T23" fmla="*/ 39 h 220"/>
              <a:gd name="T24" fmla="*/ 9 w 188"/>
              <a:gd name="T25" fmla="*/ 47 h 220"/>
              <a:gd name="T26" fmla="*/ 14 w 188"/>
              <a:gd name="T27" fmla="*/ 53 h 220"/>
              <a:gd name="T28" fmla="*/ 21 w 188"/>
              <a:gd name="T29" fmla="*/ 55 h 220"/>
              <a:gd name="T30" fmla="*/ 30 w 188"/>
              <a:gd name="T31" fmla="*/ 54 h 220"/>
              <a:gd name="T32" fmla="*/ 36 w 188"/>
              <a:gd name="T33" fmla="*/ 51 h 220"/>
              <a:gd name="T34" fmla="*/ 40 w 188"/>
              <a:gd name="T35" fmla="*/ 51 h 220"/>
              <a:gd name="T36" fmla="*/ 47 w 188"/>
              <a:gd name="T37" fmla="*/ 58 h 220"/>
              <a:gd name="T38" fmla="*/ 51 w 188"/>
              <a:gd name="T39" fmla="*/ 63 h 220"/>
              <a:gd name="T40" fmla="*/ 55 w 188"/>
              <a:gd name="T41" fmla="*/ 70 h 220"/>
              <a:gd name="T42" fmla="*/ 62 w 188"/>
              <a:gd name="T43" fmla="*/ 70 h 220"/>
              <a:gd name="T44" fmla="*/ 70 w 188"/>
              <a:gd name="T45" fmla="*/ 69 h 220"/>
              <a:gd name="T46" fmla="*/ 79 w 188"/>
              <a:gd name="T47" fmla="*/ 66 h 220"/>
              <a:gd name="T48" fmla="*/ 84 w 188"/>
              <a:gd name="T49" fmla="*/ 58 h 220"/>
              <a:gd name="T50" fmla="*/ 88 w 188"/>
              <a:gd name="T51" fmla="*/ 52 h 220"/>
              <a:gd name="T52" fmla="*/ 93 w 188"/>
              <a:gd name="T53" fmla="*/ 53 h 220"/>
              <a:gd name="T54" fmla="*/ 101 w 188"/>
              <a:gd name="T55" fmla="*/ 54 h 220"/>
              <a:gd name="T56" fmla="*/ 111 w 188"/>
              <a:gd name="T57" fmla="*/ 55 h 220"/>
              <a:gd name="T58" fmla="*/ 118 w 188"/>
              <a:gd name="T59" fmla="*/ 59 h 220"/>
              <a:gd name="T60" fmla="*/ 123 w 188"/>
              <a:gd name="T61" fmla="*/ 65 h 220"/>
              <a:gd name="T62" fmla="*/ 130 w 188"/>
              <a:gd name="T63" fmla="*/ 70 h 220"/>
              <a:gd name="T64" fmla="*/ 137 w 188"/>
              <a:gd name="T65" fmla="*/ 75 h 220"/>
              <a:gd name="T66" fmla="*/ 143 w 188"/>
              <a:gd name="T67" fmla="*/ 81 h 220"/>
              <a:gd name="T68" fmla="*/ 145 w 188"/>
              <a:gd name="T69" fmla="*/ 83 h 220"/>
              <a:gd name="T70" fmla="*/ 144 w 188"/>
              <a:gd name="T71" fmla="*/ 90 h 220"/>
              <a:gd name="T72" fmla="*/ 141 w 188"/>
              <a:gd name="T73" fmla="*/ 94 h 220"/>
              <a:gd name="T74" fmla="*/ 137 w 188"/>
              <a:gd name="T75" fmla="*/ 99 h 220"/>
              <a:gd name="T76" fmla="*/ 132 w 188"/>
              <a:gd name="T77" fmla="*/ 102 h 220"/>
              <a:gd name="T78" fmla="*/ 127 w 188"/>
              <a:gd name="T79" fmla="*/ 107 h 220"/>
              <a:gd name="T80" fmla="*/ 126 w 188"/>
              <a:gd name="T81" fmla="*/ 112 h 220"/>
              <a:gd name="T82" fmla="*/ 130 w 188"/>
              <a:gd name="T83" fmla="*/ 118 h 220"/>
              <a:gd name="T84" fmla="*/ 131 w 188"/>
              <a:gd name="T85" fmla="*/ 127 h 220"/>
              <a:gd name="T86" fmla="*/ 132 w 188"/>
              <a:gd name="T87" fmla="*/ 133 h 220"/>
              <a:gd name="T88" fmla="*/ 138 w 188"/>
              <a:gd name="T89" fmla="*/ 138 h 220"/>
              <a:gd name="T90" fmla="*/ 144 w 188"/>
              <a:gd name="T91" fmla="*/ 143 h 220"/>
              <a:gd name="T92" fmla="*/ 150 w 188"/>
              <a:gd name="T93" fmla="*/ 151 h 220"/>
              <a:gd name="T94" fmla="*/ 156 w 188"/>
              <a:gd name="T95" fmla="*/ 158 h 220"/>
              <a:gd name="T96" fmla="*/ 161 w 188"/>
              <a:gd name="T97" fmla="*/ 163 h 220"/>
              <a:gd name="T98" fmla="*/ 165 w 188"/>
              <a:gd name="T99" fmla="*/ 167 h 220"/>
              <a:gd name="T100" fmla="*/ 166 w 188"/>
              <a:gd name="T101" fmla="*/ 173 h 220"/>
              <a:gd name="T102" fmla="*/ 163 w 188"/>
              <a:gd name="T103" fmla="*/ 181 h 220"/>
              <a:gd name="T104" fmla="*/ 164 w 188"/>
              <a:gd name="T105" fmla="*/ 186 h 220"/>
              <a:gd name="T106" fmla="*/ 172 w 188"/>
              <a:gd name="T107" fmla="*/ 188 h 220"/>
              <a:gd name="T108" fmla="*/ 178 w 188"/>
              <a:gd name="T109" fmla="*/ 192 h 220"/>
              <a:gd name="T110" fmla="*/ 181 w 188"/>
              <a:gd name="T111" fmla="*/ 199 h 220"/>
              <a:gd name="T112" fmla="*/ 187 w 188"/>
              <a:gd name="T113" fmla="*/ 207 h 220"/>
              <a:gd name="T114" fmla="*/ 187 w 188"/>
              <a:gd name="T115" fmla="*/ 216 h 220"/>
              <a:gd name="T116" fmla="*/ 183 w 188"/>
              <a:gd name="T117" fmla="*/ 220 h 22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88"/>
              <a:gd name="T178" fmla="*/ 0 h 220"/>
              <a:gd name="T179" fmla="*/ 188 w 188"/>
              <a:gd name="T180" fmla="*/ 220 h 22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88" h="220">
                <a:moveTo>
                  <a:pt x="37" y="2"/>
                </a:moveTo>
                <a:lnTo>
                  <a:pt x="38" y="1"/>
                </a:lnTo>
                <a:lnTo>
                  <a:pt x="40" y="0"/>
                </a:lnTo>
                <a:lnTo>
                  <a:pt x="41" y="0"/>
                </a:lnTo>
                <a:lnTo>
                  <a:pt x="43" y="0"/>
                </a:lnTo>
                <a:lnTo>
                  <a:pt x="44" y="0"/>
                </a:lnTo>
                <a:lnTo>
                  <a:pt x="45" y="0"/>
                </a:lnTo>
                <a:lnTo>
                  <a:pt x="46" y="1"/>
                </a:lnTo>
                <a:lnTo>
                  <a:pt x="47" y="1"/>
                </a:lnTo>
                <a:lnTo>
                  <a:pt x="47" y="3"/>
                </a:lnTo>
                <a:lnTo>
                  <a:pt x="47" y="4"/>
                </a:lnTo>
                <a:lnTo>
                  <a:pt x="46" y="6"/>
                </a:lnTo>
                <a:lnTo>
                  <a:pt x="45" y="7"/>
                </a:lnTo>
                <a:lnTo>
                  <a:pt x="44" y="8"/>
                </a:lnTo>
                <a:lnTo>
                  <a:pt x="43" y="10"/>
                </a:lnTo>
                <a:lnTo>
                  <a:pt x="43" y="11"/>
                </a:lnTo>
                <a:lnTo>
                  <a:pt x="41" y="12"/>
                </a:lnTo>
                <a:lnTo>
                  <a:pt x="40" y="13"/>
                </a:lnTo>
                <a:lnTo>
                  <a:pt x="38" y="13"/>
                </a:lnTo>
                <a:lnTo>
                  <a:pt x="37" y="13"/>
                </a:lnTo>
                <a:lnTo>
                  <a:pt x="36" y="14"/>
                </a:lnTo>
                <a:lnTo>
                  <a:pt x="33" y="15"/>
                </a:lnTo>
                <a:lnTo>
                  <a:pt x="31" y="16"/>
                </a:lnTo>
                <a:lnTo>
                  <a:pt x="30" y="16"/>
                </a:lnTo>
                <a:lnTo>
                  <a:pt x="27" y="17"/>
                </a:lnTo>
                <a:lnTo>
                  <a:pt x="25" y="17"/>
                </a:lnTo>
                <a:lnTo>
                  <a:pt x="23" y="18"/>
                </a:lnTo>
                <a:lnTo>
                  <a:pt x="20" y="19"/>
                </a:lnTo>
                <a:lnTo>
                  <a:pt x="17" y="19"/>
                </a:lnTo>
                <a:lnTo>
                  <a:pt x="16" y="19"/>
                </a:lnTo>
                <a:lnTo>
                  <a:pt x="13" y="19"/>
                </a:lnTo>
                <a:lnTo>
                  <a:pt x="11" y="20"/>
                </a:lnTo>
                <a:lnTo>
                  <a:pt x="8" y="20"/>
                </a:lnTo>
                <a:lnTo>
                  <a:pt x="6" y="21"/>
                </a:lnTo>
                <a:lnTo>
                  <a:pt x="5" y="22"/>
                </a:lnTo>
                <a:lnTo>
                  <a:pt x="4" y="23"/>
                </a:lnTo>
                <a:lnTo>
                  <a:pt x="3" y="23"/>
                </a:lnTo>
                <a:lnTo>
                  <a:pt x="2" y="24"/>
                </a:lnTo>
                <a:lnTo>
                  <a:pt x="1" y="26"/>
                </a:lnTo>
                <a:lnTo>
                  <a:pt x="1" y="27"/>
                </a:lnTo>
                <a:lnTo>
                  <a:pt x="0" y="28"/>
                </a:lnTo>
                <a:lnTo>
                  <a:pt x="0" y="30"/>
                </a:lnTo>
                <a:lnTo>
                  <a:pt x="0" y="32"/>
                </a:lnTo>
                <a:lnTo>
                  <a:pt x="0" y="33"/>
                </a:lnTo>
                <a:lnTo>
                  <a:pt x="2" y="36"/>
                </a:lnTo>
                <a:lnTo>
                  <a:pt x="3" y="38"/>
                </a:lnTo>
                <a:lnTo>
                  <a:pt x="4" y="39"/>
                </a:lnTo>
                <a:lnTo>
                  <a:pt x="6" y="42"/>
                </a:lnTo>
                <a:lnTo>
                  <a:pt x="6" y="44"/>
                </a:lnTo>
                <a:lnTo>
                  <a:pt x="8" y="45"/>
                </a:lnTo>
                <a:lnTo>
                  <a:pt x="9" y="47"/>
                </a:lnTo>
                <a:lnTo>
                  <a:pt x="11" y="49"/>
                </a:lnTo>
                <a:lnTo>
                  <a:pt x="12" y="51"/>
                </a:lnTo>
                <a:lnTo>
                  <a:pt x="13" y="51"/>
                </a:lnTo>
                <a:lnTo>
                  <a:pt x="14" y="53"/>
                </a:lnTo>
                <a:lnTo>
                  <a:pt x="16" y="54"/>
                </a:lnTo>
                <a:lnTo>
                  <a:pt x="18" y="55"/>
                </a:lnTo>
                <a:lnTo>
                  <a:pt x="19" y="56"/>
                </a:lnTo>
                <a:lnTo>
                  <a:pt x="21" y="55"/>
                </a:lnTo>
                <a:lnTo>
                  <a:pt x="23" y="55"/>
                </a:lnTo>
                <a:lnTo>
                  <a:pt x="25" y="54"/>
                </a:lnTo>
                <a:lnTo>
                  <a:pt x="27" y="54"/>
                </a:lnTo>
                <a:lnTo>
                  <a:pt x="30" y="54"/>
                </a:lnTo>
                <a:lnTo>
                  <a:pt x="31" y="53"/>
                </a:lnTo>
                <a:lnTo>
                  <a:pt x="33" y="52"/>
                </a:lnTo>
                <a:lnTo>
                  <a:pt x="35" y="52"/>
                </a:lnTo>
                <a:lnTo>
                  <a:pt x="36" y="51"/>
                </a:lnTo>
                <a:lnTo>
                  <a:pt x="37" y="51"/>
                </a:lnTo>
                <a:lnTo>
                  <a:pt x="38" y="51"/>
                </a:lnTo>
                <a:lnTo>
                  <a:pt x="40" y="51"/>
                </a:lnTo>
                <a:lnTo>
                  <a:pt x="43" y="52"/>
                </a:lnTo>
                <a:lnTo>
                  <a:pt x="44" y="53"/>
                </a:lnTo>
                <a:lnTo>
                  <a:pt x="46" y="56"/>
                </a:lnTo>
                <a:lnTo>
                  <a:pt x="47" y="58"/>
                </a:lnTo>
                <a:lnTo>
                  <a:pt x="49" y="59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4" y="66"/>
                </a:lnTo>
                <a:lnTo>
                  <a:pt x="54" y="68"/>
                </a:lnTo>
                <a:lnTo>
                  <a:pt x="55" y="70"/>
                </a:lnTo>
                <a:lnTo>
                  <a:pt x="56" y="70"/>
                </a:lnTo>
                <a:lnTo>
                  <a:pt x="58" y="70"/>
                </a:lnTo>
                <a:lnTo>
                  <a:pt x="60" y="70"/>
                </a:lnTo>
                <a:lnTo>
                  <a:pt x="62" y="70"/>
                </a:lnTo>
                <a:lnTo>
                  <a:pt x="64" y="69"/>
                </a:lnTo>
                <a:lnTo>
                  <a:pt x="66" y="69"/>
                </a:lnTo>
                <a:lnTo>
                  <a:pt x="68" y="69"/>
                </a:lnTo>
                <a:lnTo>
                  <a:pt x="70" y="69"/>
                </a:lnTo>
                <a:lnTo>
                  <a:pt x="72" y="69"/>
                </a:lnTo>
                <a:lnTo>
                  <a:pt x="75" y="68"/>
                </a:lnTo>
                <a:lnTo>
                  <a:pt x="76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3" y="60"/>
                </a:lnTo>
                <a:lnTo>
                  <a:pt x="84" y="58"/>
                </a:lnTo>
                <a:lnTo>
                  <a:pt x="85" y="56"/>
                </a:lnTo>
                <a:lnTo>
                  <a:pt x="87" y="54"/>
                </a:lnTo>
                <a:lnTo>
                  <a:pt x="87" y="53"/>
                </a:lnTo>
                <a:lnTo>
                  <a:pt x="88" y="52"/>
                </a:lnTo>
                <a:lnTo>
                  <a:pt x="90" y="52"/>
                </a:lnTo>
                <a:lnTo>
                  <a:pt x="91" y="52"/>
                </a:lnTo>
                <a:lnTo>
                  <a:pt x="92" y="52"/>
                </a:lnTo>
                <a:lnTo>
                  <a:pt x="93" y="53"/>
                </a:lnTo>
                <a:lnTo>
                  <a:pt x="94" y="54"/>
                </a:lnTo>
                <a:lnTo>
                  <a:pt x="97" y="55"/>
                </a:lnTo>
                <a:lnTo>
                  <a:pt x="99" y="55"/>
                </a:lnTo>
                <a:lnTo>
                  <a:pt x="101" y="54"/>
                </a:lnTo>
                <a:lnTo>
                  <a:pt x="104" y="54"/>
                </a:lnTo>
                <a:lnTo>
                  <a:pt x="106" y="54"/>
                </a:lnTo>
                <a:lnTo>
                  <a:pt x="108" y="54"/>
                </a:lnTo>
                <a:lnTo>
                  <a:pt x="111" y="55"/>
                </a:lnTo>
                <a:lnTo>
                  <a:pt x="112" y="55"/>
                </a:lnTo>
                <a:lnTo>
                  <a:pt x="114" y="56"/>
                </a:lnTo>
                <a:lnTo>
                  <a:pt x="116" y="58"/>
                </a:lnTo>
                <a:lnTo>
                  <a:pt x="118" y="59"/>
                </a:lnTo>
                <a:lnTo>
                  <a:pt x="119" y="61"/>
                </a:lnTo>
                <a:lnTo>
                  <a:pt x="120" y="63"/>
                </a:lnTo>
                <a:lnTo>
                  <a:pt x="122" y="64"/>
                </a:lnTo>
                <a:lnTo>
                  <a:pt x="123" y="65"/>
                </a:lnTo>
                <a:lnTo>
                  <a:pt x="124" y="66"/>
                </a:lnTo>
                <a:lnTo>
                  <a:pt x="125" y="67"/>
                </a:lnTo>
                <a:lnTo>
                  <a:pt x="128" y="69"/>
                </a:lnTo>
                <a:lnTo>
                  <a:pt x="130" y="70"/>
                </a:lnTo>
                <a:lnTo>
                  <a:pt x="132" y="71"/>
                </a:lnTo>
                <a:lnTo>
                  <a:pt x="134" y="73"/>
                </a:lnTo>
                <a:lnTo>
                  <a:pt x="135" y="74"/>
                </a:lnTo>
                <a:lnTo>
                  <a:pt x="137" y="75"/>
                </a:lnTo>
                <a:lnTo>
                  <a:pt x="138" y="76"/>
                </a:lnTo>
                <a:lnTo>
                  <a:pt x="139" y="77"/>
                </a:lnTo>
                <a:lnTo>
                  <a:pt x="141" y="79"/>
                </a:lnTo>
                <a:lnTo>
                  <a:pt x="143" y="81"/>
                </a:lnTo>
                <a:lnTo>
                  <a:pt x="144" y="82"/>
                </a:lnTo>
                <a:lnTo>
                  <a:pt x="144" y="83"/>
                </a:lnTo>
                <a:lnTo>
                  <a:pt x="145" y="83"/>
                </a:lnTo>
                <a:lnTo>
                  <a:pt x="146" y="83"/>
                </a:lnTo>
                <a:lnTo>
                  <a:pt x="146" y="86"/>
                </a:lnTo>
                <a:lnTo>
                  <a:pt x="145" y="88"/>
                </a:lnTo>
                <a:lnTo>
                  <a:pt x="144" y="90"/>
                </a:lnTo>
                <a:lnTo>
                  <a:pt x="143" y="91"/>
                </a:lnTo>
                <a:lnTo>
                  <a:pt x="142" y="92"/>
                </a:lnTo>
                <a:lnTo>
                  <a:pt x="141" y="94"/>
                </a:lnTo>
                <a:lnTo>
                  <a:pt x="139" y="96"/>
                </a:lnTo>
                <a:lnTo>
                  <a:pt x="138" y="97"/>
                </a:lnTo>
                <a:lnTo>
                  <a:pt x="137" y="99"/>
                </a:lnTo>
                <a:lnTo>
                  <a:pt x="136" y="100"/>
                </a:lnTo>
                <a:lnTo>
                  <a:pt x="135" y="101"/>
                </a:lnTo>
                <a:lnTo>
                  <a:pt x="133" y="102"/>
                </a:lnTo>
                <a:lnTo>
                  <a:pt x="132" y="102"/>
                </a:lnTo>
                <a:lnTo>
                  <a:pt x="131" y="103"/>
                </a:lnTo>
                <a:lnTo>
                  <a:pt x="130" y="104"/>
                </a:lnTo>
                <a:lnTo>
                  <a:pt x="129" y="106"/>
                </a:lnTo>
                <a:lnTo>
                  <a:pt x="127" y="107"/>
                </a:lnTo>
                <a:lnTo>
                  <a:pt x="126" y="108"/>
                </a:lnTo>
                <a:lnTo>
                  <a:pt x="125" y="109"/>
                </a:lnTo>
                <a:lnTo>
                  <a:pt x="125" y="110"/>
                </a:lnTo>
                <a:lnTo>
                  <a:pt x="126" y="112"/>
                </a:lnTo>
                <a:lnTo>
                  <a:pt x="127" y="113"/>
                </a:lnTo>
                <a:lnTo>
                  <a:pt x="128" y="114"/>
                </a:lnTo>
                <a:lnTo>
                  <a:pt x="129" y="115"/>
                </a:lnTo>
                <a:lnTo>
                  <a:pt x="130" y="118"/>
                </a:lnTo>
                <a:lnTo>
                  <a:pt x="131" y="120"/>
                </a:lnTo>
                <a:lnTo>
                  <a:pt x="131" y="122"/>
                </a:lnTo>
                <a:lnTo>
                  <a:pt x="131" y="124"/>
                </a:lnTo>
                <a:lnTo>
                  <a:pt x="131" y="127"/>
                </a:lnTo>
                <a:lnTo>
                  <a:pt x="131" y="128"/>
                </a:lnTo>
                <a:lnTo>
                  <a:pt x="131" y="130"/>
                </a:lnTo>
                <a:lnTo>
                  <a:pt x="131" y="131"/>
                </a:lnTo>
                <a:lnTo>
                  <a:pt x="132" y="133"/>
                </a:lnTo>
                <a:lnTo>
                  <a:pt x="133" y="134"/>
                </a:lnTo>
                <a:lnTo>
                  <a:pt x="135" y="135"/>
                </a:lnTo>
                <a:lnTo>
                  <a:pt x="137" y="136"/>
                </a:lnTo>
                <a:lnTo>
                  <a:pt x="138" y="138"/>
                </a:lnTo>
                <a:lnTo>
                  <a:pt x="140" y="140"/>
                </a:lnTo>
                <a:lnTo>
                  <a:pt x="142" y="141"/>
                </a:lnTo>
                <a:lnTo>
                  <a:pt x="143" y="142"/>
                </a:lnTo>
                <a:lnTo>
                  <a:pt x="144" y="143"/>
                </a:lnTo>
                <a:lnTo>
                  <a:pt x="145" y="146"/>
                </a:lnTo>
                <a:lnTo>
                  <a:pt x="147" y="147"/>
                </a:lnTo>
                <a:lnTo>
                  <a:pt x="148" y="149"/>
                </a:lnTo>
                <a:lnTo>
                  <a:pt x="150" y="151"/>
                </a:lnTo>
                <a:lnTo>
                  <a:pt x="150" y="153"/>
                </a:lnTo>
                <a:lnTo>
                  <a:pt x="152" y="154"/>
                </a:lnTo>
                <a:lnTo>
                  <a:pt x="155" y="157"/>
                </a:lnTo>
                <a:lnTo>
                  <a:pt x="156" y="158"/>
                </a:lnTo>
                <a:lnTo>
                  <a:pt x="157" y="160"/>
                </a:lnTo>
                <a:lnTo>
                  <a:pt x="159" y="161"/>
                </a:lnTo>
                <a:lnTo>
                  <a:pt x="160" y="162"/>
                </a:lnTo>
                <a:lnTo>
                  <a:pt x="161" y="163"/>
                </a:lnTo>
                <a:lnTo>
                  <a:pt x="162" y="164"/>
                </a:lnTo>
                <a:lnTo>
                  <a:pt x="164" y="165"/>
                </a:lnTo>
                <a:lnTo>
                  <a:pt x="165" y="166"/>
                </a:lnTo>
                <a:lnTo>
                  <a:pt x="165" y="167"/>
                </a:lnTo>
                <a:lnTo>
                  <a:pt x="166" y="167"/>
                </a:lnTo>
                <a:lnTo>
                  <a:pt x="166" y="169"/>
                </a:lnTo>
                <a:lnTo>
                  <a:pt x="166" y="171"/>
                </a:lnTo>
                <a:lnTo>
                  <a:pt x="166" y="173"/>
                </a:lnTo>
                <a:lnTo>
                  <a:pt x="165" y="175"/>
                </a:lnTo>
                <a:lnTo>
                  <a:pt x="164" y="178"/>
                </a:lnTo>
                <a:lnTo>
                  <a:pt x="163" y="179"/>
                </a:lnTo>
                <a:lnTo>
                  <a:pt x="163" y="181"/>
                </a:lnTo>
                <a:lnTo>
                  <a:pt x="162" y="182"/>
                </a:lnTo>
                <a:lnTo>
                  <a:pt x="162" y="184"/>
                </a:lnTo>
                <a:lnTo>
                  <a:pt x="163" y="185"/>
                </a:lnTo>
                <a:lnTo>
                  <a:pt x="164" y="186"/>
                </a:lnTo>
                <a:lnTo>
                  <a:pt x="166" y="187"/>
                </a:lnTo>
                <a:lnTo>
                  <a:pt x="168" y="187"/>
                </a:lnTo>
                <a:lnTo>
                  <a:pt x="170" y="187"/>
                </a:lnTo>
                <a:lnTo>
                  <a:pt x="172" y="188"/>
                </a:lnTo>
                <a:lnTo>
                  <a:pt x="174" y="188"/>
                </a:lnTo>
                <a:lnTo>
                  <a:pt x="175" y="189"/>
                </a:lnTo>
                <a:lnTo>
                  <a:pt x="176" y="191"/>
                </a:lnTo>
                <a:lnTo>
                  <a:pt x="178" y="192"/>
                </a:lnTo>
                <a:lnTo>
                  <a:pt x="179" y="193"/>
                </a:lnTo>
                <a:lnTo>
                  <a:pt x="180" y="195"/>
                </a:lnTo>
                <a:lnTo>
                  <a:pt x="181" y="196"/>
                </a:lnTo>
                <a:lnTo>
                  <a:pt x="181" y="199"/>
                </a:lnTo>
                <a:lnTo>
                  <a:pt x="182" y="200"/>
                </a:lnTo>
                <a:lnTo>
                  <a:pt x="184" y="203"/>
                </a:lnTo>
                <a:lnTo>
                  <a:pt x="185" y="205"/>
                </a:lnTo>
                <a:lnTo>
                  <a:pt x="187" y="207"/>
                </a:lnTo>
                <a:lnTo>
                  <a:pt x="187" y="209"/>
                </a:lnTo>
                <a:lnTo>
                  <a:pt x="187" y="211"/>
                </a:lnTo>
                <a:lnTo>
                  <a:pt x="188" y="213"/>
                </a:lnTo>
                <a:lnTo>
                  <a:pt x="187" y="216"/>
                </a:lnTo>
                <a:lnTo>
                  <a:pt x="187" y="218"/>
                </a:lnTo>
                <a:lnTo>
                  <a:pt x="185" y="218"/>
                </a:lnTo>
                <a:lnTo>
                  <a:pt x="184" y="220"/>
                </a:lnTo>
                <a:lnTo>
                  <a:pt x="183" y="220"/>
                </a:lnTo>
              </a:path>
            </a:pathLst>
          </a:custGeom>
          <a:noFill/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402" name="Freeform 371"/>
          <p:cNvSpPr>
            <a:spLocks/>
          </p:cNvSpPr>
          <p:nvPr/>
        </p:nvSpPr>
        <p:spPr bwMode="auto">
          <a:xfrm>
            <a:off x="1123062" y="3541667"/>
            <a:ext cx="993" cy="1888"/>
          </a:xfrm>
          <a:custGeom>
            <a:avLst/>
            <a:gdLst>
              <a:gd name="T0" fmla="*/ 1 w 1"/>
              <a:gd name="T1" fmla="*/ 0 h 2"/>
              <a:gd name="T2" fmla="*/ 0 w 1"/>
              <a:gd name="T3" fmla="*/ 0 h 2"/>
              <a:gd name="T4" fmla="*/ 0 w 1"/>
              <a:gd name="T5" fmla="*/ 1 h 2"/>
              <a:gd name="T6" fmla="*/ 0 w 1"/>
              <a:gd name="T7" fmla="*/ 2 h 2"/>
              <a:gd name="T8" fmla="*/ 0 w 1"/>
              <a:gd name="T9" fmla="*/ 1 h 2"/>
              <a:gd name="T10" fmla="*/ 1 w 1"/>
              <a:gd name="T11" fmla="*/ 1 h 2"/>
              <a:gd name="T12" fmla="*/ 1 w 1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2"/>
              <a:gd name="T23" fmla="*/ 1 w 1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2">
                <a:moveTo>
                  <a:pt x="1" y="0"/>
                </a:moveTo>
                <a:lnTo>
                  <a:pt x="0" y="0"/>
                </a:lnTo>
                <a:lnTo>
                  <a:pt x="0" y="1"/>
                </a:lnTo>
                <a:lnTo>
                  <a:pt x="0" y="2"/>
                </a:lnTo>
                <a:lnTo>
                  <a:pt x="0" y="1"/>
                </a:lnTo>
                <a:lnTo>
                  <a:pt x="1" y="1"/>
                </a:lnTo>
                <a:lnTo>
                  <a:pt x="1" y="0"/>
                </a:lnTo>
              </a:path>
            </a:pathLst>
          </a:custGeom>
          <a:noFill/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403" name="Freeform 372"/>
          <p:cNvSpPr>
            <a:spLocks/>
          </p:cNvSpPr>
          <p:nvPr/>
        </p:nvSpPr>
        <p:spPr bwMode="auto">
          <a:xfrm>
            <a:off x="1054592" y="3532228"/>
            <a:ext cx="992" cy="2832"/>
          </a:xfrm>
          <a:custGeom>
            <a:avLst/>
            <a:gdLst>
              <a:gd name="T0" fmla="*/ 1 w 1"/>
              <a:gd name="T1" fmla="*/ 1 h 3"/>
              <a:gd name="T2" fmla="*/ 1 w 1"/>
              <a:gd name="T3" fmla="*/ 0 h 3"/>
              <a:gd name="T4" fmla="*/ 1 w 1"/>
              <a:gd name="T5" fmla="*/ 1 h 3"/>
              <a:gd name="T6" fmla="*/ 1 w 1"/>
              <a:gd name="T7" fmla="*/ 1 h 3"/>
              <a:gd name="T8" fmla="*/ 1 w 1"/>
              <a:gd name="T9" fmla="*/ 2 h 3"/>
              <a:gd name="T10" fmla="*/ 1 w 1"/>
              <a:gd name="T11" fmla="*/ 2 h 3"/>
              <a:gd name="T12" fmla="*/ 0 w 1"/>
              <a:gd name="T13" fmla="*/ 3 h 3"/>
              <a:gd name="T14" fmla="*/ 1 w 1"/>
              <a:gd name="T15" fmla="*/ 3 h 3"/>
              <a:gd name="T16" fmla="*/ 1 w 1"/>
              <a:gd name="T17" fmla="*/ 2 h 3"/>
              <a:gd name="T18" fmla="*/ 1 w 1"/>
              <a:gd name="T19" fmla="*/ 2 h 3"/>
              <a:gd name="T20" fmla="*/ 1 w 1"/>
              <a:gd name="T21" fmla="*/ 1 h 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"/>
              <a:gd name="T34" fmla="*/ 0 h 3"/>
              <a:gd name="T35" fmla="*/ 1 w 1"/>
              <a:gd name="T36" fmla="*/ 3 h 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" h="3">
                <a:moveTo>
                  <a:pt x="1" y="1"/>
                </a:moveTo>
                <a:lnTo>
                  <a:pt x="1" y="0"/>
                </a:lnTo>
                <a:lnTo>
                  <a:pt x="1" y="1"/>
                </a:lnTo>
                <a:lnTo>
                  <a:pt x="1" y="2"/>
                </a:ln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1"/>
                </a:lnTo>
              </a:path>
            </a:pathLst>
          </a:custGeom>
          <a:noFill/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404" name="Freeform 373"/>
          <p:cNvSpPr>
            <a:spLocks/>
          </p:cNvSpPr>
          <p:nvPr/>
        </p:nvSpPr>
        <p:spPr bwMode="auto">
          <a:xfrm>
            <a:off x="1057569" y="3531285"/>
            <a:ext cx="2977" cy="1888"/>
          </a:xfrm>
          <a:custGeom>
            <a:avLst/>
            <a:gdLst>
              <a:gd name="T0" fmla="*/ 1 w 3"/>
              <a:gd name="T1" fmla="*/ 2 h 2"/>
              <a:gd name="T2" fmla="*/ 2 w 3"/>
              <a:gd name="T3" fmla="*/ 2 h 2"/>
              <a:gd name="T4" fmla="*/ 3 w 3"/>
              <a:gd name="T5" fmla="*/ 2 h 2"/>
              <a:gd name="T6" fmla="*/ 3 w 3"/>
              <a:gd name="T7" fmla="*/ 1 h 2"/>
              <a:gd name="T8" fmla="*/ 3 w 3"/>
              <a:gd name="T9" fmla="*/ 0 h 2"/>
              <a:gd name="T10" fmla="*/ 2 w 3"/>
              <a:gd name="T11" fmla="*/ 0 h 2"/>
              <a:gd name="T12" fmla="*/ 2 w 3"/>
              <a:gd name="T13" fmla="*/ 1 h 2"/>
              <a:gd name="T14" fmla="*/ 1 w 3"/>
              <a:gd name="T15" fmla="*/ 0 h 2"/>
              <a:gd name="T16" fmla="*/ 0 w 3"/>
              <a:gd name="T17" fmla="*/ 0 h 2"/>
              <a:gd name="T18" fmla="*/ 0 w 3"/>
              <a:gd name="T19" fmla="*/ 1 h 2"/>
              <a:gd name="T20" fmla="*/ 1 w 3"/>
              <a:gd name="T21" fmla="*/ 1 h 2"/>
              <a:gd name="T22" fmla="*/ 1 w 3"/>
              <a:gd name="T23" fmla="*/ 2 h 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"/>
              <a:gd name="T37" fmla="*/ 0 h 2"/>
              <a:gd name="T38" fmla="*/ 3 w 3"/>
              <a:gd name="T39" fmla="*/ 2 h 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" h="2">
                <a:moveTo>
                  <a:pt x="1" y="2"/>
                </a:moveTo>
                <a:lnTo>
                  <a:pt x="2" y="2"/>
                </a:lnTo>
                <a:lnTo>
                  <a:pt x="3" y="2"/>
                </a:lnTo>
                <a:lnTo>
                  <a:pt x="3" y="1"/>
                </a:lnTo>
                <a:lnTo>
                  <a:pt x="3" y="0"/>
                </a:lnTo>
                <a:lnTo>
                  <a:pt x="2" y="0"/>
                </a:lnTo>
                <a:lnTo>
                  <a:pt x="2" y="1"/>
                </a:lnTo>
                <a:lnTo>
                  <a:pt x="1" y="0"/>
                </a:lnTo>
                <a:lnTo>
                  <a:pt x="0" y="0"/>
                </a:lnTo>
                <a:lnTo>
                  <a:pt x="0" y="1"/>
                </a:lnTo>
                <a:lnTo>
                  <a:pt x="1" y="1"/>
                </a:lnTo>
                <a:lnTo>
                  <a:pt x="1" y="2"/>
                </a:lnTo>
              </a:path>
            </a:pathLst>
          </a:custGeom>
          <a:noFill/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405" name="Freeform 374"/>
          <p:cNvSpPr>
            <a:spLocks/>
          </p:cNvSpPr>
          <p:nvPr/>
        </p:nvSpPr>
        <p:spPr bwMode="auto">
          <a:xfrm>
            <a:off x="1061538" y="3530341"/>
            <a:ext cx="993" cy="1888"/>
          </a:xfrm>
          <a:custGeom>
            <a:avLst/>
            <a:gdLst>
              <a:gd name="T0" fmla="*/ 0 w 1588"/>
              <a:gd name="T1" fmla="*/ 1 h 2"/>
              <a:gd name="T2" fmla="*/ 0 w 1588"/>
              <a:gd name="T3" fmla="*/ 2 h 2"/>
              <a:gd name="T4" fmla="*/ 0 w 1588"/>
              <a:gd name="T5" fmla="*/ 1 h 2"/>
              <a:gd name="T6" fmla="*/ 0 w 1588"/>
              <a:gd name="T7" fmla="*/ 0 h 2"/>
              <a:gd name="T8" fmla="*/ 0 w 1588"/>
              <a:gd name="T9" fmla="*/ 0 h 2"/>
              <a:gd name="T10" fmla="*/ 0 w 1588"/>
              <a:gd name="T11" fmla="*/ 1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88"/>
              <a:gd name="T19" fmla="*/ 0 h 2"/>
              <a:gd name="T20" fmla="*/ 1588 w 1588"/>
              <a:gd name="T21" fmla="*/ 2 h 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88" h="2">
                <a:moveTo>
                  <a:pt x="0" y="1"/>
                </a:moveTo>
                <a:lnTo>
                  <a:pt x="0" y="2"/>
                </a:lnTo>
                <a:lnTo>
                  <a:pt x="0" y="1"/>
                </a:lnTo>
                <a:lnTo>
                  <a:pt x="0" y="0"/>
                </a:lnTo>
                <a:lnTo>
                  <a:pt x="0" y="1"/>
                </a:lnTo>
              </a:path>
            </a:pathLst>
          </a:custGeom>
          <a:noFill/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406" name="Rectangle 375"/>
          <p:cNvSpPr>
            <a:spLocks noChangeArrowheads="1"/>
          </p:cNvSpPr>
          <p:nvPr/>
        </p:nvSpPr>
        <p:spPr bwMode="auto">
          <a:xfrm>
            <a:off x="696363" y="4129715"/>
            <a:ext cx="152818" cy="8967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id-ID" sz="1400">
                <a:solidFill>
                  <a:srgbClr val="FF0000"/>
                </a:solidFill>
                <a:latin typeface="ESRI Default Marker" pitchFamily="2" charset="0"/>
              </a:rPr>
              <a:t>"</a:t>
            </a:r>
            <a:endParaRPr lang="id-ID"/>
          </a:p>
        </p:txBody>
      </p:sp>
      <p:sp>
        <p:nvSpPr>
          <p:cNvPr id="1407" name="Rectangle 376"/>
          <p:cNvSpPr>
            <a:spLocks noChangeArrowheads="1"/>
          </p:cNvSpPr>
          <p:nvPr/>
        </p:nvSpPr>
        <p:spPr bwMode="auto">
          <a:xfrm>
            <a:off x="696363" y="4135379"/>
            <a:ext cx="152818" cy="8967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id-ID" sz="1400">
                <a:solidFill>
                  <a:srgbClr val="000000"/>
                </a:solidFill>
                <a:latin typeface="ESRI Default Marker" pitchFamily="2" charset="0"/>
              </a:rPr>
              <a:t>/</a:t>
            </a:r>
            <a:endParaRPr lang="id-ID"/>
          </a:p>
        </p:txBody>
      </p:sp>
      <p:sp>
        <p:nvSpPr>
          <p:cNvPr id="1408" name="Rectangle 377"/>
          <p:cNvSpPr>
            <a:spLocks noChangeArrowheads="1"/>
          </p:cNvSpPr>
          <p:nvPr/>
        </p:nvSpPr>
        <p:spPr bwMode="auto">
          <a:xfrm>
            <a:off x="989099" y="5336016"/>
            <a:ext cx="152818" cy="8967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id-ID" sz="1400">
                <a:solidFill>
                  <a:srgbClr val="FF0000"/>
                </a:solidFill>
                <a:latin typeface="ESRI Default Marker" pitchFamily="2" charset="0"/>
              </a:rPr>
              <a:t>"</a:t>
            </a:r>
            <a:endParaRPr lang="id-ID"/>
          </a:p>
        </p:txBody>
      </p:sp>
      <p:sp>
        <p:nvSpPr>
          <p:cNvPr id="1409" name="Rectangle 378"/>
          <p:cNvSpPr>
            <a:spLocks noChangeArrowheads="1"/>
          </p:cNvSpPr>
          <p:nvPr/>
        </p:nvSpPr>
        <p:spPr bwMode="auto">
          <a:xfrm>
            <a:off x="989099" y="5341679"/>
            <a:ext cx="152818" cy="8967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id-ID" sz="1400">
                <a:solidFill>
                  <a:srgbClr val="000000"/>
                </a:solidFill>
                <a:latin typeface="ESRI Default Marker" pitchFamily="2" charset="0"/>
              </a:rPr>
              <a:t>/</a:t>
            </a:r>
            <a:endParaRPr lang="id-ID"/>
          </a:p>
        </p:txBody>
      </p:sp>
      <p:sp>
        <p:nvSpPr>
          <p:cNvPr id="1410" name="Rectangle 379"/>
          <p:cNvSpPr>
            <a:spLocks noChangeArrowheads="1"/>
          </p:cNvSpPr>
          <p:nvPr/>
        </p:nvSpPr>
        <p:spPr bwMode="auto">
          <a:xfrm>
            <a:off x="920628" y="4468574"/>
            <a:ext cx="132971" cy="755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id-ID" sz="1100">
                <a:solidFill>
                  <a:srgbClr val="FF0000"/>
                </a:solidFill>
                <a:latin typeface="ESRI Default Marker" pitchFamily="2" charset="0"/>
              </a:rPr>
              <a:t>!</a:t>
            </a:r>
            <a:endParaRPr lang="id-ID"/>
          </a:p>
        </p:txBody>
      </p:sp>
      <p:sp>
        <p:nvSpPr>
          <p:cNvPr id="1411" name="Rectangle 380"/>
          <p:cNvSpPr>
            <a:spLocks noChangeArrowheads="1"/>
          </p:cNvSpPr>
          <p:nvPr/>
        </p:nvSpPr>
        <p:spPr bwMode="auto">
          <a:xfrm>
            <a:off x="920628" y="4474237"/>
            <a:ext cx="132971" cy="755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id-ID" sz="1100">
                <a:solidFill>
                  <a:srgbClr val="000000"/>
                </a:solidFill>
                <a:latin typeface="ESRI Default Marker" pitchFamily="2" charset="0"/>
              </a:rPr>
              <a:t>.</a:t>
            </a:r>
            <a:endParaRPr lang="id-ID"/>
          </a:p>
        </p:txBody>
      </p:sp>
      <p:sp>
        <p:nvSpPr>
          <p:cNvPr id="1412" name="Rectangle 381"/>
          <p:cNvSpPr>
            <a:spLocks noChangeArrowheads="1"/>
          </p:cNvSpPr>
          <p:nvPr/>
        </p:nvSpPr>
        <p:spPr bwMode="auto">
          <a:xfrm>
            <a:off x="794604" y="4159920"/>
            <a:ext cx="345329" cy="95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id-ID" sz="900" b="1">
                <a:solidFill>
                  <a:srgbClr val="FF0000"/>
                </a:solidFill>
              </a:rPr>
              <a:t>MAMUJU</a:t>
            </a:r>
            <a:endParaRPr lang="id-ID"/>
          </a:p>
        </p:txBody>
      </p:sp>
      <p:sp>
        <p:nvSpPr>
          <p:cNvPr id="1413" name="Rectangle 382"/>
          <p:cNvSpPr>
            <a:spLocks noChangeArrowheads="1"/>
          </p:cNvSpPr>
          <p:nvPr/>
        </p:nvSpPr>
        <p:spPr bwMode="auto">
          <a:xfrm>
            <a:off x="1000014" y="4477069"/>
            <a:ext cx="408837" cy="95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id-ID" sz="900" b="1">
                <a:solidFill>
                  <a:srgbClr val="FF0000"/>
                </a:solidFill>
              </a:rPr>
              <a:t>POLEWALI</a:t>
            </a:r>
            <a:endParaRPr lang="id-ID"/>
          </a:p>
        </p:txBody>
      </p:sp>
      <p:sp>
        <p:nvSpPr>
          <p:cNvPr id="1414" name="Rectangle 383"/>
          <p:cNvSpPr>
            <a:spLocks noChangeArrowheads="1"/>
          </p:cNvSpPr>
          <p:nvPr/>
        </p:nvSpPr>
        <p:spPr bwMode="auto">
          <a:xfrm>
            <a:off x="1104209" y="5383210"/>
            <a:ext cx="438607" cy="95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id-ID" sz="900" b="1">
                <a:solidFill>
                  <a:srgbClr val="FF0000"/>
                </a:solidFill>
              </a:rPr>
              <a:t>MAKASSAR</a:t>
            </a:r>
            <a:endParaRPr lang="id-ID"/>
          </a:p>
        </p:txBody>
      </p:sp>
      <p:sp>
        <p:nvSpPr>
          <p:cNvPr id="1415" name="Arc 1414"/>
          <p:cNvSpPr/>
          <p:nvPr/>
        </p:nvSpPr>
        <p:spPr>
          <a:xfrm>
            <a:off x="908721" y="4481789"/>
            <a:ext cx="571578" cy="543685"/>
          </a:xfrm>
          <a:prstGeom prst="arc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id-ID"/>
          </a:p>
        </p:txBody>
      </p:sp>
      <p:sp>
        <p:nvSpPr>
          <p:cNvPr id="1417" name="Freeform 8"/>
          <p:cNvSpPr>
            <a:spLocks/>
          </p:cNvSpPr>
          <p:nvPr/>
        </p:nvSpPr>
        <p:spPr bwMode="auto">
          <a:xfrm flipV="1">
            <a:off x="956352" y="4530871"/>
            <a:ext cx="223273" cy="853283"/>
          </a:xfrm>
          <a:custGeom>
            <a:avLst/>
            <a:gdLst>
              <a:gd name="T0" fmla="*/ 0 w 8207"/>
              <a:gd name="T1" fmla="*/ 1435109 h 1563"/>
              <a:gd name="T2" fmla="*/ 227990 w 8207"/>
              <a:gd name="T3" fmla="*/ 1347882 h 1563"/>
              <a:gd name="T4" fmla="*/ 285139 w 8207"/>
              <a:gd name="T5" fmla="*/ 1165165 h 1563"/>
              <a:gd name="T6" fmla="*/ 332764 w 8207"/>
              <a:gd name="T7" fmla="*/ 897976 h 1563"/>
              <a:gd name="T8" fmla="*/ 339462 w 8207"/>
              <a:gd name="T9" fmla="*/ 513260 h 1563"/>
              <a:gd name="T10" fmla="*/ 151790 w 8207"/>
              <a:gd name="T11" fmla="*/ 0 h 156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8207"/>
              <a:gd name="T19" fmla="*/ 0 h 1563"/>
              <a:gd name="T20" fmla="*/ 8207 w 8207"/>
              <a:gd name="T21" fmla="*/ 1563 h 156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8207" h="1563">
                <a:moveTo>
                  <a:pt x="0" y="1563"/>
                </a:moveTo>
                <a:cubicBezTo>
                  <a:pt x="1163" y="1551"/>
                  <a:pt x="4517" y="1563"/>
                  <a:pt x="5242" y="1468"/>
                </a:cubicBezTo>
                <a:lnTo>
                  <a:pt x="6556" y="1269"/>
                </a:lnTo>
                <a:cubicBezTo>
                  <a:pt x="6838" y="1185"/>
                  <a:pt x="7443" y="1096"/>
                  <a:pt x="7651" y="978"/>
                </a:cubicBezTo>
                <a:cubicBezTo>
                  <a:pt x="7859" y="860"/>
                  <a:pt x="8207" y="805"/>
                  <a:pt x="7805" y="559"/>
                </a:cubicBezTo>
                <a:cubicBezTo>
                  <a:pt x="6965" y="319"/>
                  <a:pt x="5119" y="147"/>
                  <a:pt x="3490" y="0"/>
                </a:cubicBezTo>
              </a:path>
            </a:pathLst>
          </a:custGeom>
          <a:noFill/>
          <a:ln w="19050">
            <a:solidFill>
              <a:srgbClr val="FF0000"/>
            </a:solidFill>
            <a:round/>
            <a:headEnd/>
            <a:tailEnd type="oval" w="med" len="med"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418" name="Freeform 5"/>
          <p:cNvSpPr>
            <a:spLocks/>
          </p:cNvSpPr>
          <p:nvPr/>
        </p:nvSpPr>
        <p:spPr bwMode="auto">
          <a:xfrm>
            <a:off x="746972" y="4209946"/>
            <a:ext cx="208388" cy="384166"/>
          </a:xfrm>
          <a:custGeom>
            <a:avLst/>
            <a:gdLst>
              <a:gd name="T0" fmla="*/ 333375 w 100"/>
              <a:gd name="T1" fmla="*/ 533401 h 1801"/>
              <a:gd name="T2" fmla="*/ 183356 w 100"/>
              <a:gd name="T3" fmla="*/ 617999 h 1801"/>
              <a:gd name="T4" fmla="*/ 126683 w 100"/>
              <a:gd name="T5" fmla="*/ 643450 h 1801"/>
              <a:gd name="T6" fmla="*/ 80010 w 100"/>
              <a:gd name="T7" fmla="*/ 604377 h 1801"/>
              <a:gd name="T8" fmla="*/ 50006 w 100"/>
              <a:gd name="T9" fmla="*/ 561003 h 1801"/>
              <a:gd name="T10" fmla="*/ 46672 w 100"/>
              <a:gd name="T11" fmla="*/ 560286 h 1801"/>
              <a:gd name="T12" fmla="*/ 26670 w 100"/>
              <a:gd name="T13" fmla="*/ 444859 h 1801"/>
              <a:gd name="T14" fmla="*/ 13335 w 100"/>
              <a:gd name="T15" fmla="*/ 316169 h 1801"/>
              <a:gd name="T16" fmla="*/ 13335 w 100"/>
              <a:gd name="T17" fmla="*/ 233004 h 1801"/>
              <a:gd name="T18" fmla="*/ 40005 w 100"/>
              <a:gd name="T19" fmla="*/ 123313 h 1801"/>
              <a:gd name="T20" fmla="*/ 20003 w 100"/>
              <a:gd name="T21" fmla="*/ 67392 h 1801"/>
              <a:gd name="T22" fmla="*/ 0 w 100"/>
              <a:gd name="T23" fmla="*/ 0 h 180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00"/>
              <a:gd name="T37" fmla="*/ 0 h 1801"/>
              <a:gd name="T38" fmla="*/ 100 w 100"/>
              <a:gd name="T39" fmla="*/ 1801 h 1801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00" h="1801">
                <a:moveTo>
                  <a:pt x="100" y="1488"/>
                </a:moveTo>
                <a:cubicBezTo>
                  <a:pt x="93" y="1527"/>
                  <a:pt x="65" y="1673"/>
                  <a:pt x="55" y="1724"/>
                </a:cubicBezTo>
                <a:cubicBezTo>
                  <a:pt x="45" y="1775"/>
                  <a:pt x="43" y="1801"/>
                  <a:pt x="38" y="1795"/>
                </a:cubicBezTo>
                <a:cubicBezTo>
                  <a:pt x="33" y="1789"/>
                  <a:pt x="28" y="1724"/>
                  <a:pt x="24" y="1686"/>
                </a:cubicBezTo>
                <a:cubicBezTo>
                  <a:pt x="20" y="1648"/>
                  <a:pt x="17" y="1585"/>
                  <a:pt x="15" y="1565"/>
                </a:cubicBezTo>
                <a:cubicBezTo>
                  <a:pt x="13" y="1545"/>
                  <a:pt x="17" y="1578"/>
                  <a:pt x="14" y="1563"/>
                </a:cubicBezTo>
                <a:cubicBezTo>
                  <a:pt x="13" y="1509"/>
                  <a:pt x="10" y="1354"/>
                  <a:pt x="8" y="1241"/>
                </a:cubicBezTo>
                <a:cubicBezTo>
                  <a:pt x="6" y="1128"/>
                  <a:pt x="5" y="980"/>
                  <a:pt x="4" y="882"/>
                </a:cubicBezTo>
                <a:cubicBezTo>
                  <a:pt x="2" y="796"/>
                  <a:pt x="3" y="740"/>
                  <a:pt x="4" y="650"/>
                </a:cubicBezTo>
                <a:cubicBezTo>
                  <a:pt x="5" y="560"/>
                  <a:pt x="12" y="421"/>
                  <a:pt x="12" y="344"/>
                </a:cubicBezTo>
                <a:cubicBezTo>
                  <a:pt x="12" y="267"/>
                  <a:pt x="8" y="245"/>
                  <a:pt x="6" y="188"/>
                </a:cubicBezTo>
                <a:cubicBezTo>
                  <a:pt x="6" y="69"/>
                  <a:pt x="1" y="31"/>
                  <a:pt x="0" y="0"/>
                </a:cubicBezTo>
              </a:path>
            </a:pathLst>
          </a:custGeom>
          <a:noFill/>
          <a:ln w="19050">
            <a:solidFill>
              <a:srgbClr val="FF0000"/>
            </a:solidFill>
            <a:round/>
            <a:headEnd/>
            <a:tailEnd type="oval" w="med" len="med"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1419" name="Oval 7"/>
          <p:cNvSpPr>
            <a:spLocks noChangeArrowheads="1"/>
          </p:cNvSpPr>
          <p:nvPr/>
        </p:nvSpPr>
        <p:spPr bwMode="auto">
          <a:xfrm>
            <a:off x="5664872" y="4114800"/>
            <a:ext cx="990600" cy="1295400"/>
          </a:xfrm>
          <a:prstGeom prst="ellipse">
            <a:avLst/>
          </a:prstGeom>
          <a:gradFill rotWithShape="1">
            <a:gsLst>
              <a:gs pos="0">
                <a:schemeClr val="accent5">
                  <a:lumMod val="50000"/>
                  <a:alpha val="32000"/>
                </a:schemeClr>
              </a:gs>
              <a:gs pos="100000">
                <a:schemeClr val="bg1">
                  <a:alpha val="60001"/>
                </a:schemeClr>
              </a:gs>
            </a:gsLst>
            <a:path path="shape">
              <a:fillToRect l="50000" t="50000" r="50000" b="50000"/>
            </a:path>
          </a:gradFill>
          <a:ln w="12700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cs typeface="+mn-cs"/>
            </a:endParaRPr>
          </a:p>
        </p:txBody>
      </p:sp>
      <p:sp>
        <p:nvSpPr>
          <p:cNvPr id="1420" name="Oval 7"/>
          <p:cNvSpPr>
            <a:spLocks noChangeArrowheads="1"/>
          </p:cNvSpPr>
          <p:nvPr/>
        </p:nvSpPr>
        <p:spPr bwMode="auto">
          <a:xfrm>
            <a:off x="442094" y="4017367"/>
            <a:ext cx="914400" cy="914400"/>
          </a:xfrm>
          <a:prstGeom prst="ellipse">
            <a:avLst/>
          </a:prstGeom>
          <a:gradFill rotWithShape="1">
            <a:gsLst>
              <a:gs pos="0">
                <a:schemeClr val="accent5">
                  <a:lumMod val="50000"/>
                  <a:alpha val="32000"/>
                </a:schemeClr>
              </a:gs>
              <a:gs pos="100000">
                <a:schemeClr val="bg1">
                  <a:alpha val="60001"/>
                </a:schemeClr>
              </a:gs>
            </a:gsLst>
            <a:path path="shape">
              <a:fillToRect l="50000" t="50000" r="50000" b="50000"/>
            </a:path>
          </a:gradFill>
          <a:ln w="12700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cs typeface="+mn-cs"/>
            </a:endParaRPr>
          </a:p>
        </p:txBody>
      </p:sp>
      <p:pic>
        <p:nvPicPr>
          <p:cNvPr id="1421" name="Picture 9" descr="Misc-06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-27384"/>
            <a:ext cx="9122051" cy="89215"/>
          </a:xfrm>
          <a:prstGeom prst="rect">
            <a:avLst/>
          </a:prstGeom>
          <a:noFill/>
        </p:spPr>
      </p:pic>
      <p:pic>
        <p:nvPicPr>
          <p:cNvPr id="1422" name="Picture 9" descr="Misc-06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-30164" y="6796170"/>
            <a:ext cx="9122051" cy="89215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141931555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419"/>
                                        </p:tgtEl>
                                      </p:cBhvr>
                                      <p:by x="25000" y="25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420"/>
                                        </p:tgtEl>
                                      </p:cBhvr>
                                      <p:by x="25000" y="2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19" grpId="0" animBg="1"/>
      <p:bldP spid="1420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7" name="Picture 6" descr="11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668" y="61831"/>
            <a:ext cx="9144000" cy="3428999"/>
          </a:xfrm>
          <a:prstGeom prst="rect">
            <a:avLst/>
          </a:prstGeom>
        </p:spPr>
      </p:pic>
      <p:pic>
        <p:nvPicPr>
          <p:cNvPr id="8" name="Picture 9" descr="Misc-06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-27384"/>
            <a:ext cx="9122051" cy="89215"/>
          </a:xfrm>
          <a:prstGeom prst="rect">
            <a:avLst/>
          </a:prstGeom>
          <a:noFill/>
        </p:spPr>
      </p:pic>
      <p:pic>
        <p:nvPicPr>
          <p:cNvPr id="9" name="Picture 9" descr="Misc-06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-30164" y="6796170"/>
            <a:ext cx="9122051" cy="89215"/>
          </a:xfrm>
          <a:prstGeom prst="rect">
            <a:avLst/>
          </a:prstGeom>
          <a:noFill/>
        </p:spPr>
      </p:pic>
      <p:sp>
        <p:nvSpPr>
          <p:cNvPr id="10" name="Title 1"/>
          <p:cNvSpPr txBox="1">
            <a:spLocks/>
          </p:cNvSpPr>
          <p:nvPr/>
        </p:nvSpPr>
        <p:spPr>
          <a:xfrm>
            <a:off x="457200" y="5957969"/>
            <a:ext cx="8511429" cy="671431"/>
          </a:xfrm>
          <a:prstGeom prst="rect">
            <a:avLst/>
          </a:prstGeom>
          <a:solidFill>
            <a:srgbClr val="92D050"/>
          </a:solidFill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id-ID" sz="2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TANAMAN PEKARANGAN MASYARAKAT</a:t>
            </a:r>
            <a:endParaRPr lang="id-ID" sz="28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3" name="Picture 2" descr="E:\wajah 16 BPP Kab.Polman\IMG_2782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199" y="1036597"/>
            <a:ext cx="4456909" cy="228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14" descr="SAM_8297.JPG"/>
          <p:cNvPicPr>
            <a:picLocks noChangeAspect="1"/>
          </p:cNvPicPr>
          <p:nvPr/>
        </p:nvPicPr>
        <p:blipFill rotWithShape="1">
          <a:blip r:embed="rId5" cstate="print"/>
          <a:srcRect b="12534"/>
          <a:stretch/>
        </p:blipFill>
        <p:spPr>
          <a:xfrm>
            <a:off x="5147434" y="1066800"/>
            <a:ext cx="3771908" cy="2199455"/>
          </a:xfrm>
          <a:prstGeom prst="rect">
            <a:avLst/>
          </a:prstGeom>
        </p:spPr>
      </p:pic>
      <p:pic>
        <p:nvPicPr>
          <p:cNvPr id="17" name="Picture 16" descr="SAM_8808.JPG"/>
          <p:cNvPicPr>
            <a:picLocks noChangeAspect="1"/>
          </p:cNvPicPr>
          <p:nvPr/>
        </p:nvPicPr>
        <p:blipFill rotWithShape="1">
          <a:blip r:embed="rId6" cstate="print"/>
          <a:srcRect b="13648"/>
          <a:stretch/>
        </p:blipFill>
        <p:spPr>
          <a:xfrm>
            <a:off x="5172658" y="3367171"/>
            <a:ext cx="3771908" cy="2414757"/>
          </a:xfrm>
          <a:prstGeom prst="rect">
            <a:avLst/>
          </a:prstGeom>
        </p:spPr>
      </p:pic>
      <p:pic>
        <p:nvPicPr>
          <p:cNvPr id="22" name="Picture 21" descr="SAM_8773.JPG"/>
          <p:cNvPicPr>
            <a:picLocks noChangeAspect="1"/>
          </p:cNvPicPr>
          <p:nvPr/>
        </p:nvPicPr>
        <p:blipFill rotWithShape="1">
          <a:blip r:embed="rId7" cstate="print"/>
          <a:srcRect b="14960"/>
          <a:stretch/>
        </p:blipFill>
        <p:spPr>
          <a:xfrm>
            <a:off x="446911" y="3367171"/>
            <a:ext cx="4467198" cy="2435053"/>
          </a:xfrm>
          <a:prstGeom prst="rect">
            <a:avLst/>
          </a:prstGeom>
        </p:spPr>
      </p:pic>
      <p:sp>
        <p:nvSpPr>
          <p:cNvPr id="23" name="Oval 22"/>
          <p:cNvSpPr/>
          <p:nvPr/>
        </p:nvSpPr>
        <p:spPr>
          <a:xfrm>
            <a:off x="3978442" y="2514600"/>
            <a:ext cx="2057400" cy="1600200"/>
          </a:xfrm>
          <a:prstGeom prst="ellipse">
            <a:avLst/>
          </a:prstGeom>
          <a:solidFill>
            <a:srgbClr val="FF0000">
              <a:alpha val="55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id-ID" sz="1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KELOMPOK</a:t>
            </a:r>
          </a:p>
          <a:p>
            <a:pPr algn="ctr"/>
            <a:r>
              <a:rPr lang="id-ID" sz="1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WANITA TANI</a:t>
            </a:r>
            <a:endParaRPr lang="id-ID" sz="1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83758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11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0"/>
            <a:ext cx="9144000" cy="3428999"/>
          </a:xfrm>
          <a:prstGeom prst="rect">
            <a:avLst/>
          </a:prstGeom>
        </p:spPr>
      </p:pic>
      <p:pic>
        <p:nvPicPr>
          <p:cNvPr id="9" name="Picture 9" descr="Misc-06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-27384"/>
            <a:ext cx="9122051" cy="89215"/>
          </a:xfrm>
          <a:prstGeom prst="rect">
            <a:avLst/>
          </a:prstGeom>
          <a:noFill/>
        </p:spPr>
      </p:pic>
      <p:pic>
        <p:nvPicPr>
          <p:cNvPr id="12" name="Picture 9" descr="Misc-06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-30164" y="6796170"/>
            <a:ext cx="9122051" cy="89215"/>
          </a:xfrm>
          <a:prstGeom prst="rect">
            <a:avLst/>
          </a:prstGeom>
          <a:noFill/>
        </p:spPr>
      </p:pic>
      <p:pic>
        <p:nvPicPr>
          <p:cNvPr id="13" name="Picture 12" descr="SAM_7340.JPG"/>
          <p:cNvPicPr>
            <a:picLocks noChangeAspect="1"/>
          </p:cNvPicPr>
          <p:nvPr/>
        </p:nvPicPr>
        <p:blipFill rotWithShape="1">
          <a:blip r:embed="rId4" cstate="print"/>
          <a:srcRect b="14090"/>
          <a:stretch/>
        </p:blipFill>
        <p:spPr>
          <a:xfrm>
            <a:off x="4462386" y="3568382"/>
            <a:ext cx="4572000" cy="2293088"/>
          </a:xfrm>
          <a:prstGeom prst="rect">
            <a:avLst/>
          </a:prstGeom>
        </p:spPr>
      </p:pic>
      <p:pic>
        <p:nvPicPr>
          <p:cNvPr id="14" name="Picture 13" descr="SAM_8605.JPG"/>
          <p:cNvPicPr>
            <a:picLocks noChangeAspect="1"/>
          </p:cNvPicPr>
          <p:nvPr/>
        </p:nvPicPr>
        <p:blipFill rotWithShape="1">
          <a:blip r:embed="rId5" cstate="print"/>
          <a:srcRect b="16336"/>
          <a:stretch/>
        </p:blipFill>
        <p:spPr>
          <a:xfrm>
            <a:off x="457200" y="3565603"/>
            <a:ext cx="3802851" cy="2295867"/>
          </a:xfrm>
          <a:prstGeom prst="rect">
            <a:avLst/>
          </a:prstGeom>
        </p:spPr>
      </p:pic>
      <p:pic>
        <p:nvPicPr>
          <p:cNvPr id="15" name="Picture 14" descr="SAM_8856.JPG"/>
          <p:cNvPicPr>
            <a:picLocks noChangeAspect="1"/>
          </p:cNvPicPr>
          <p:nvPr/>
        </p:nvPicPr>
        <p:blipFill rotWithShape="1">
          <a:blip r:embed="rId6" cstate="print"/>
          <a:srcRect b="12494"/>
          <a:stretch/>
        </p:blipFill>
        <p:spPr>
          <a:xfrm>
            <a:off x="463939" y="990599"/>
            <a:ext cx="3796111" cy="2438399"/>
          </a:xfrm>
          <a:prstGeom prst="rect">
            <a:avLst/>
          </a:prstGeom>
        </p:spPr>
      </p:pic>
      <p:pic>
        <p:nvPicPr>
          <p:cNvPr id="16" name="Picture 15" descr="SAM_8340.JPG"/>
          <p:cNvPicPr>
            <a:picLocks noChangeAspect="1"/>
          </p:cNvPicPr>
          <p:nvPr/>
        </p:nvPicPr>
        <p:blipFill rotWithShape="1">
          <a:blip r:embed="rId7" cstate="print"/>
          <a:srcRect b="14884"/>
          <a:stretch/>
        </p:blipFill>
        <p:spPr>
          <a:xfrm>
            <a:off x="4462386" y="990599"/>
            <a:ext cx="4572000" cy="2465784"/>
          </a:xfrm>
          <a:prstGeom prst="rect">
            <a:avLst/>
          </a:prstGeom>
        </p:spPr>
      </p:pic>
      <p:sp>
        <p:nvSpPr>
          <p:cNvPr id="17" name="Title 1"/>
          <p:cNvSpPr txBox="1">
            <a:spLocks/>
          </p:cNvSpPr>
          <p:nvPr/>
        </p:nvSpPr>
        <p:spPr>
          <a:xfrm>
            <a:off x="457200" y="5957969"/>
            <a:ext cx="8511429" cy="671431"/>
          </a:xfrm>
          <a:prstGeom prst="rect">
            <a:avLst/>
          </a:prstGeom>
          <a:solidFill>
            <a:srgbClr val="92D050"/>
          </a:solidFill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id-ID" sz="2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TANAMAN PEKARANGAN MASYARAKAT</a:t>
            </a:r>
            <a:endParaRPr lang="id-ID" sz="28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9" name="Oval 18"/>
          <p:cNvSpPr/>
          <p:nvPr/>
        </p:nvSpPr>
        <p:spPr>
          <a:xfrm>
            <a:off x="3320716" y="2691062"/>
            <a:ext cx="2057400" cy="1600200"/>
          </a:xfrm>
          <a:prstGeom prst="ellipse">
            <a:avLst/>
          </a:prstGeom>
          <a:solidFill>
            <a:srgbClr val="FF0000">
              <a:alpha val="55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id-ID" sz="1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KELOMPOK</a:t>
            </a:r>
          </a:p>
          <a:p>
            <a:pPr algn="ctr"/>
            <a:r>
              <a:rPr lang="id-ID" sz="1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WANITA TANI</a:t>
            </a:r>
            <a:endParaRPr lang="id-ID" sz="1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283455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020762"/>
          </a:xfrm>
          <a:solidFill>
            <a:srgbClr val="0070C0"/>
          </a:solidFill>
        </p:spPr>
        <p:txBody>
          <a:bodyPr>
            <a:noAutofit/>
          </a:bodyPr>
          <a:lstStyle/>
          <a:p>
            <a:pPr marL="457200" indent="-457200">
              <a:buFont typeface="+mj-lt"/>
              <a:buAutoNum type="arabicPeriod" startAt="6"/>
            </a:pPr>
            <a:r>
              <a:rPr lang="id-ID" sz="2400" b="1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PENGEMBANGAN COLD STORAGE MENDUKUNG KEBUTUHAN IKAN SEGAR MASYARAKAT</a:t>
            </a:r>
            <a:endParaRPr lang="id-ID" sz="2400" b="1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pic>
        <p:nvPicPr>
          <p:cNvPr id="7" name="Picture 9" descr="Misc-06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-27384"/>
            <a:ext cx="9122051" cy="89215"/>
          </a:xfrm>
          <a:prstGeom prst="rect">
            <a:avLst/>
          </a:prstGeom>
          <a:noFill/>
        </p:spPr>
      </p:pic>
      <p:pic>
        <p:nvPicPr>
          <p:cNvPr id="8" name="Picture 9" descr="Misc-06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-30164" y="6796170"/>
            <a:ext cx="9122051" cy="89215"/>
          </a:xfrm>
          <a:prstGeom prst="rect">
            <a:avLst/>
          </a:prstGeom>
          <a:noFill/>
        </p:spPr>
      </p:pic>
      <p:pic>
        <p:nvPicPr>
          <p:cNvPr id="10" name="Picture 2" descr="C:\Users\USER\Documents\100CANON\IMG_8365.JPG"/>
          <p:cNvPicPr>
            <a:picLocks noChangeAspect="1" noChangeArrowheads="1"/>
          </p:cNvPicPr>
          <p:nvPr/>
        </p:nvPicPr>
        <p:blipFill rotWithShape="1">
          <a:blip r:embed="rId3" cstate="print"/>
          <a:srcRect r="9415"/>
          <a:stretch/>
        </p:blipFill>
        <p:spPr bwMode="auto">
          <a:xfrm>
            <a:off x="4343400" y="1905000"/>
            <a:ext cx="4375484" cy="3962400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sp>
        <p:nvSpPr>
          <p:cNvPr id="3" name="TextBox 2"/>
          <p:cNvSpPr txBox="1"/>
          <p:nvPr/>
        </p:nvSpPr>
        <p:spPr>
          <a:xfrm>
            <a:off x="501316" y="1869281"/>
            <a:ext cx="3581400" cy="397031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marL="342900" indent="-342900">
              <a:buFont typeface="+mj-lt"/>
              <a:buAutoNum type="arabicPeriod"/>
            </a:pPr>
            <a:r>
              <a:rPr lang="id-ID" dirty="0" smtClean="0"/>
              <a:t>PENGEMBANGAN TEMPAT PELELANGAN IKAN </a:t>
            </a:r>
            <a:r>
              <a:rPr lang="id-ID" b="1" u="sng" dirty="0" smtClean="0"/>
              <a:t>(TPI)</a:t>
            </a:r>
            <a:r>
              <a:rPr lang="id-ID" dirty="0" smtClean="0"/>
              <a:t> DAN DERMAGA PANGKALAN PENDARATAN IKAN </a:t>
            </a:r>
            <a:r>
              <a:rPr lang="id-ID" b="1" u="sng" dirty="0" smtClean="0"/>
              <a:t>(PPI)</a:t>
            </a:r>
          </a:p>
          <a:p>
            <a:pPr marL="342900" indent="-342900">
              <a:buFont typeface="+mj-lt"/>
              <a:buAutoNum type="arabicPeriod"/>
            </a:pPr>
            <a:r>
              <a:rPr lang="id-ID" dirty="0" smtClean="0"/>
              <a:t>PENGEMBANGAN </a:t>
            </a:r>
            <a:r>
              <a:rPr lang="id-ID" b="1" u="sng" dirty="0" smtClean="0"/>
              <a:t>COLD STORAGE</a:t>
            </a:r>
            <a:r>
              <a:rPr lang="id-ID" dirty="0" smtClean="0"/>
              <a:t> PENYIMPANAN IKAN DENGAN </a:t>
            </a:r>
            <a:r>
              <a:rPr lang="id-ID" b="1" dirty="0" smtClean="0"/>
              <a:t>KAPASITAS 50 TON</a:t>
            </a:r>
            <a:r>
              <a:rPr lang="id-ID" dirty="0" smtClean="0"/>
              <a:t>, MAMPU MENYIMPAN SAMPAI DENGAN 6 BULAN. </a:t>
            </a:r>
          </a:p>
          <a:p>
            <a:pPr marL="342900" indent="-342900">
              <a:buFont typeface="+mj-lt"/>
              <a:buAutoNum type="arabicPeriod"/>
            </a:pPr>
            <a:r>
              <a:rPr lang="id-ID" dirty="0" smtClean="0"/>
              <a:t>PENGEMBANGAN PABRIK ES KAPASITAS </a:t>
            </a:r>
            <a:r>
              <a:rPr lang="id-ID" b="1" dirty="0" smtClean="0"/>
              <a:t>15 TON PER HARI</a:t>
            </a:r>
            <a:r>
              <a:rPr lang="id-ID" dirty="0" smtClean="0"/>
              <a:t>.</a:t>
            </a:r>
          </a:p>
          <a:p>
            <a:pPr marL="342900" indent="-342900">
              <a:buFont typeface="+mj-lt"/>
              <a:buAutoNum type="arabicPeriod"/>
            </a:pPr>
            <a:r>
              <a:rPr lang="id-ID" dirty="0" smtClean="0"/>
              <a:t>KERJASAMA PEMERINTAH (DKP), SWASTA DENGAN KOPERASI DAN KELOMPOK NELAYAN.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33818969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isContent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226" name="Picture 2" descr="D:\Foto-Foto Baru\IMG_8728.JPG"/>
          <p:cNvPicPr>
            <a:picLocks noGrp="1" noChangeAspect="1" noChangeArrowheads="1"/>
          </p:cNvPicPr>
          <p:nvPr>
            <p:ph idx="1"/>
          </p:nvPr>
        </p:nvPicPr>
        <p:blipFill rotWithShape="1">
          <a:blip r:embed="rId2" cstate="print"/>
          <a:srcRect t="18858"/>
          <a:stretch/>
        </p:blipFill>
        <p:spPr bwMode="auto">
          <a:xfrm>
            <a:off x="342271" y="4267200"/>
            <a:ext cx="4085034" cy="2209800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pic>
        <p:nvPicPr>
          <p:cNvPr id="5" name="Picture 2" descr="C:\Users\USER\Documents\100CANON\DSC08217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 rot="207306">
            <a:off x="4766457" y="3850587"/>
            <a:ext cx="3881982" cy="2587988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pic>
        <p:nvPicPr>
          <p:cNvPr id="7" name="Picture 2" descr="D:\Foto-Foto Baru\IMG_8731.JP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744766" y="1425178"/>
            <a:ext cx="3954066" cy="2310784"/>
          </a:xfrm>
          <a:prstGeom prst="rect">
            <a:avLst/>
          </a:prstGeom>
          <a:noFill/>
        </p:spPr>
      </p:pic>
      <p:pic>
        <p:nvPicPr>
          <p:cNvPr id="8" name="Picture 2" descr="C:\Users\USER\Documents\100CANON\IMG_8895.JPG"/>
          <p:cNvPicPr>
            <a:picLocks noChangeAspect="1" noChangeArrowheads="1"/>
          </p:cNvPicPr>
          <p:nvPr/>
        </p:nvPicPr>
        <p:blipFill rotWithShape="1">
          <a:blip r:embed="rId5" cstate="print"/>
          <a:srcRect l="30556" t="10417"/>
          <a:stretch/>
        </p:blipFill>
        <p:spPr bwMode="auto">
          <a:xfrm>
            <a:off x="342271" y="1417638"/>
            <a:ext cx="4085034" cy="2697162"/>
          </a:xfrm>
          <a:prstGeom prst="rect">
            <a:avLst/>
          </a:prstGeom>
          <a:noFill/>
        </p:spPr>
      </p:pic>
      <p:sp>
        <p:nvSpPr>
          <p:cNvPr id="9" name="Title 1"/>
          <p:cNvSpPr txBox="1">
            <a:spLocks/>
          </p:cNvSpPr>
          <p:nvPr/>
        </p:nvSpPr>
        <p:spPr>
          <a:xfrm>
            <a:off x="316285" y="267098"/>
            <a:ext cx="8511429" cy="998140"/>
          </a:xfrm>
          <a:prstGeom prst="rect">
            <a:avLst/>
          </a:prstGeom>
          <a:solidFill>
            <a:srgbClr val="92D050"/>
          </a:solidFill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id-ID" sz="32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TEMPAT PELELANGAN IKAN DAN PABRIK ES</a:t>
            </a:r>
            <a:endParaRPr lang="id-ID" sz="3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0" name="Oval 9"/>
          <p:cNvSpPr/>
          <p:nvPr/>
        </p:nvSpPr>
        <p:spPr>
          <a:xfrm>
            <a:off x="3581400" y="3048000"/>
            <a:ext cx="2057400" cy="1600200"/>
          </a:xfrm>
          <a:prstGeom prst="ellipse">
            <a:avLst/>
          </a:prstGeom>
          <a:solidFill>
            <a:srgbClr val="FF0000">
              <a:alpha val="55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id-ID" sz="1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PABRIK ES DAN TPI</a:t>
            </a:r>
            <a:endParaRPr lang="id-ID" sz="1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10996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0">
        <p14:prism isContent="1"/>
      </p:transition>
    </mc:Choice>
    <mc:Fallback xmlns="">
      <p:transition spd="slow" advTm="1000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0331"/>
          <a:stretch/>
        </p:blipFill>
        <p:spPr>
          <a:xfrm>
            <a:off x="4702720" y="3467091"/>
            <a:ext cx="4261768" cy="3243212"/>
          </a:xfrm>
          <a:ln>
            <a:solidFill>
              <a:schemeClr val="tx1"/>
            </a:solidFill>
          </a:ln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5380"/>
          <a:stretch/>
        </p:blipFill>
        <p:spPr>
          <a:xfrm>
            <a:off x="299805" y="1357536"/>
            <a:ext cx="4195995" cy="3138264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7" name="Rectangle 6"/>
          <p:cNvSpPr/>
          <p:nvPr/>
        </p:nvSpPr>
        <p:spPr>
          <a:xfrm>
            <a:off x="260624" y="4648200"/>
            <a:ext cx="4235176" cy="2062103"/>
          </a:xfrm>
          <a:prstGeom prst="rect">
            <a:avLst/>
          </a:prstGeom>
          <a:ln>
            <a:solidFill>
              <a:schemeClr val="tx1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id-ID" sz="3200" b="1" dirty="0" smtClean="0"/>
              <a:t>KAPASITAS </a:t>
            </a:r>
          </a:p>
          <a:p>
            <a:pPr algn="ctr"/>
            <a:r>
              <a:rPr lang="id-ID" sz="3200" b="1" dirty="0" smtClean="0"/>
              <a:t>1.000.000 </a:t>
            </a:r>
            <a:r>
              <a:rPr lang="id-ID" sz="3200" b="1" dirty="0"/>
              <a:t>Ekor Benih Ikan Nila, </a:t>
            </a:r>
            <a:r>
              <a:rPr lang="id-ID" sz="3200" b="1" dirty="0" smtClean="0"/>
              <a:t>Mas, Lele, Patin dan Gurame</a:t>
            </a:r>
            <a:endParaRPr lang="id-ID" sz="3200" b="1" dirty="0"/>
          </a:p>
        </p:txBody>
      </p:sp>
      <p:sp>
        <p:nvSpPr>
          <p:cNvPr id="10" name="Title 1"/>
          <p:cNvSpPr txBox="1">
            <a:spLocks/>
          </p:cNvSpPr>
          <p:nvPr/>
        </p:nvSpPr>
        <p:spPr>
          <a:xfrm>
            <a:off x="316285" y="267098"/>
            <a:ext cx="8511429" cy="998140"/>
          </a:xfrm>
          <a:prstGeom prst="rect">
            <a:avLst/>
          </a:prstGeom>
          <a:solidFill>
            <a:srgbClr val="92D050"/>
          </a:solidFill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id-ID" sz="32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BALAI BENIH IKAN AIR TAWAR</a:t>
            </a:r>
            <a:endParaRPr lang="id-ID" sz="3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6" name="Picture 5" descr="C:\Program Files\Microsoft Office\Clipart\homeanim\AG00041_.GIF">
            <a:hlinkClick r:id="rId4" action="ppaction://hlinksldjump"/>
          </p:cNvPr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 rot="5400000">
            <a:off x="5945144" y="1127391"/>
            <a:ext cx="1995264" cy="2455553"/>
          </a:xfrm>
          <a:prstGeom prst="rect">
            <a:avLst/>
          </a:prstGeom>
          <a:solidFill>
            <a:srgbClr val="FFC000"/>
          </a:solidFill>
        </p:spPr>
      </p:pic>
      <p:sp>
        <p:nvSpPr>
          <p:cNvPr id="8" name="TextBox 7"/>
          <p:cNvSpPr txBox="1"/>
          <p:nvPr/>
        </p:nvSpPr>
        <p:spPr>
          <a:xfrm>
            <a:off x="6096000" y="1492764"/>
            <a:ext cx="180690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id-ID" b="1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UPTD</a:t>
            </a:r>
          </a:p>
          <a:p>
            <a:pPr algn="ctr"/>
            <a:r>
              <a:rPr lang="id-ID" b="1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BALAI BENIH </a:t>
            </a:r>
          </a:p>
          <a:p>
            <a:pPr algn="ctr"/>
            <a:r>
              <a:rPr lang="id-ID" b="1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IKAN</a:t>
            </a:r>
            <a:endParaRPr lang="id-ID" b="1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576301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isContent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020762"/>
          </a:xfrm>
          <a:solidFill>
            <a:srgbClr val="0070C0"/>
          </a:solidFill>
        </p:spPr>
        <p:txBody>
          <a:bodyPr>
            <a:noAutofit/>
          </a:bodyPr>
          <a:lstStyle/>
          <a:p>
            <a:pPr marL="457200" indent="-457200">
              <a:buFont typeface="+mj-lt"/>
              <a:buAutoNum type="arabicPeriod" startAt="7"/>
            </a:pPr>
            <a:r>
              <a:rPr lang="id-ID" sz="2400" b="1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PENGEMBANGAN INFRASTRUKTUR MENDUKUNG AKSESIBILTAS PANGAN MASYARAKAT</a:t>
            </a:r>
            <a:endParaRPr lang="id-ID" sz="2400" b="1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pic>
        <p:nvPicPr>
          <p:cNvPr id="7" name="Picture 9" descr="Misc-06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-27384"/>
            <a:ext cx="9122051" cy="89215"/>
          </a:xfrm>
          <a:prstGeom prst="rect">
            <a:avLst/>
          </a:prstGeom>
          <a:noFill/>
        </p:spPr>
      </p:pic>
      <p:pic>
        <p:nvPicPr>
          <p:cNvPr id="8" name="Picture 9" descr="Misc-06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-30164" y="6796170"/>
            <a:ext cx="9122051" cy="89215"/>
          </a:xfrm>
          <a:prstGeom prst="rect">
            <a:avLst/>
          </a:prstGeom>
          <a:noFill/>
        </p:spPr>
      </p:pic>
      <p:sp>
        <p:nvSpPr>
          <p:cNvPr id="3" name="TextBox 2"/>
          <p:cNvSpPr txBox="1"/>
          <p:nvPr/>
        </p:nvSpPr>
        <p:spPr>
          <a:xfrm>
            <a:off x="457200" y="1524249"/>
            <a:ext cx="4343400" cy="47089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49263" indent="-449263">
              <a:buFont typeface="Wingdings" panose="05000000000000000000" pitchFamily="2" charset="2"/>
              <a:buChar char="q"/>
            </a:pPr>
            <a:r>
              <a:rPr lang="id-ID" sz="2000" b="1" dirty="0" smtClean="0"/>
              <a:t>BANTUAN KEUANGAN KHUSUS (BKK)</a:t>
            </a:r>
            <a:r>
              <a:rPr lang="id-ID" sz="2000" dirty="0" smtClean="0"/>
              <a:t> KE DESA SEBESAR </a:t>
            </a:r>
            <a:r>
              <a:rPr lang="id-ID" sz="2000" u="sng" dirty="0" smtClean="0"/>
              <a:t>+</a:t>
            </a:r>
            <a:r>
              <a:rPr lang="id-ID" sz="2000" dirty="0" smtClean="0"/>
              <a:t> Rp. 300.000.000 PER DESA UNTUK PENGEMBANGAN JALAN MEMPERMUDAH AKSESIBILITAS DAN DISTRIBUSI KEBUTUHAN POKOK MASYARAKAT SEPANJANG </a:t>
            </a:r>
            <a:r>
              <a:rPr lang="id-ID" sz="2000" b="1" u="sng" dirty="0" smtClean="0"/>
              <a:t>+</a:t>
            </a:r>
            <a:r>
              <a:rPr lang="id-ID" sz="2000" b="1" dirty="0" smtClean="0"/>
              <a:t> 100 KILOMETER</a:t>
            </a:r>
          </a:p>
          <a:p>
            <a:pPr marL="449263" indent="-449263">
              <a:buFont typeface="Wingdings" panose="05000000000000000000" pitchFamily="2" charset="2"/>
              <a:buChar char="q"/>
            </a:pPr>
            <a:r>
              <a:rPr lang="id-ID" sz="2000" dirty="0" smtClean="0"/>
              <a:t>PERCETAKAN SAWAH BARU SELUAS </a:t>
            </a:r>
            <a:r>
              <a:rPr lang="id-ID" sz="2000" b="1" dirty="0" smtClean="0"/>
              <a:t>+ 1.326 HEKTAR</a:t>
            </a:r>
          </a:p>
          <a:p>
            <a:pPr marL="449263" indent="-449263">
              <a:buFont typeface="Wingdings" panose="05000000000000000000" pitchFamily="2" charset="2"/>
              <a:buChar char="q"/>
            </a:pPr>
            <a:r>
              <a:rPr lang="id-ID" sz="2000" dirty="0" smtClean="0"/>
              <a:t>PENGEMBANGAN JARINGAN IRIGASI SEKUNDER DAN TERSIER SEPANJANG  </a:t>
            </a:r>
            <a:r>
              <a:rPr lang="id-ID" sz="2000" b="1" dirty="0" smtClean="0"/>
              <a:t>161.215 METER</a:t>
            </a:r>
          </a:p>
          <a:p>
            <a:pPr marL="449263" indent="-449263">
              <a:buFont typeface="Wingdings" panose="05000000000000000000" pitchFamily="2" charset="2"/>
              <a:buChar char="q"/>
            </a:pPr>
            <a:r>
              <a:rPr lang="id-ID" sz="2000" dirty="0" smtClean="0"/>
              <a:t>PENGEMBANGAN JALAN USAHA TANI SEPANJANG </a:t>
            </a:r>
            <a:r>
              <a:rPr lang="id-ID" sz="2000" b="1" dirty="0" smtClean="0"/>
              <a:t>1.525 METER</a:t>
            </a:r>
            <a:endParaRPr lang="id-ID" sz="2000" b="1" dirty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8258" y="1447800"/>
            <a:ext cx="3578542" cy="2385694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9" name="Picture 11" descr="E:\DATA JIE\PU SUMBER DAYA AIR\100 HARI KERJA\PEMELIHARAAN JARINGAN IRIGASI\LEBANI\FOTO 50 BL 5\CIMG2782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24395" y="3886200"/>
            <a:ext cx="3562405" cy="2683906"/>
          </a:xfrm>
          <a:prstGeom prst="rect">
            <a:avLst/>
          </a:prstGeom>
          <a:noFill/>
          <a:ln w="28575">
            <a:solidFill>
              <a:schemeClr val="accent2">
                <a:lumMod val="75000"/>
              </a:schemeClr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TextBox 9"/>
          <p:cNvSpPr txBox="1"/>
          <p:nvPr/>
        </p:nvSpPr>
        <p:spPr>
          <a:xfrm>
            <a:off x="5103495" y="3660136"/>
            <a:ext cx="3599442" cy="307777"/>
          </a:xfrm>
          <a:prstGeom prst="rect">
            <a:avLst/>
          </a:prstGeom>
          <a:solidFill>
            <a:srgbClr val="FF00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id-ID" sz="1400" b="1" dirty="0" smtClean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JALAN DESA DAN SALURAN IRIGASI</a:t>
            </a:r>
            <a:endParaRPr lang="id-ID" sz="1400" b="1" dirty="0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124546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000">
        <p14:vortex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800" r="22627" b="21846"/>
          <a:stretch/>
        </p:blipFill>
        <p:spPr>
          <a:xfrm>
            <a:off x="3197295" y="2710983"/>
            <a:ext cx="4610763" cy="4246409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315" t="-7799" r="-20895" b="9140"/>
          <a:stretch/>
        </p:blipFill>
        <p:spPr>
          <a:xfrm>
            <a:off x="1043608" y="-1107504"/>
            <a:ext cx="11103427" cy="6916894"/>
          </a:xfrm>
          <a:prstGeom prst="sun">
            <a:avLst/>
          </a:prstGeom>
          <a:effectLst>
            <a:softEdge rad="127000"/>
          </a:effectLst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110" t="19251" r="21901" b="1"/>
          <a:stretch/>
        </p:blipFill>
        <p:spPr>
          <a:xfrm>
            <a:off x="-252536" y="2710983"/>
            <a:ext cx="4726954" cy="4894481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67" t="7322" r="18095"/>
          <a:stretch/>
        </p:blipFill>
        <p:spPr>
          <a:xfrm>
            <a:off x="30290" y="-171400"/>
            <a:ext cx="3814244" cy="3912239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4" name="Rectangle 3"/>
          <p:cNvSpPr/>
          <p:nvPr/>
        </p:nvSpPr>
        <p:spPr>
          <a:xfrm>
            <a:off x="251520" y="2636912"/>
            <a:ext cx="5912581" cy="1200329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id-ID" sz="7200" b="1" dirty="0" smtClean="0">
                <a:ln w="11430">
                  <a:solidFill>
                    <a:srgbClr val="FF0000"/>
                  </a:solidFill>
                </a:ln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charset="0"/>
                <a:cs typeface="Arial" charset="0"/>
              </a:rPr>
              <a:t>Terima Kasih</a:t>
            </a:r>
            <a:endParaRPr lang="en-US" sz="7200" b="1" dirty="0">
              <a:ln w="11430">
                <a:solidFill>
                  <a:srgbClr val="FF0000"/>
                </a:solidFill>
              </a:ln>
              <a:solidFill>
                <a:srgbClr val="FFFF00"/>
              </a:soli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  <a:latin typeface="Arial" charset="0"/>
              <a:cs typeface="Arial" charset="0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215" t="26006" r="27254" b="13205"/>
          <a:stretch/>
        </p:blipFill>
        <p:spPr>
          <a:xfrm>
            <a:off x="6357257" y="3501009"/>
            <a:ext cx="3026025" cy="3356992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56974657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AutoShape 3"/>
          <p:cNvSpPr>
            <a:spLocks noChangeAspect="1" noChangeArrowheads="1" noTextEdit="1"/>
          </p:cNvSpPr>
          <p:nvPr/>
        </p:nvSpPr>
        <p:spPr bwMode="auto">
          <a:xfrm>
            <a:off x="0" y="706438"/>
            <a:ext cx="4632325" cy="61515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id-ID"/>
          </a:p>
        </p:txBody>
      </p:sp>
      <p:sp>
        <p:nvSpPr>
          <p:cNvPr id="32773" name="Text Box 1039"/>
          <p:cNvSpPr txBox="1">
            <a:spLocks noChangeArrowheads="1"/>
          </p:cNvSpPr>
          <p:nvPr/>
        </p:nvSpPr>
        <p:spPr bwMode="auto">
          <a:xfrm>
            <a:off x="3352800" y="3862388"/>
            <a:ext cx="57912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47346" tIns="73673" rIns="147346" bIns="73673">
            <a:spAutoFit/>
          </a:bodyPr>
          <a:lstStyle/>
          <a:p>
            <a:endParaRPr lang="id-ID" sz="2000">
              <a:latin typeface="Calibri" pitchFamily="34" charset="0"/>
            </a:endParaRPr>
          </a:p>
        </p:txBody>
      </p:sp>
      <p:sp>
        <p:nvSpPr>
          <p:cNvPr id="32774" name="Freeform 6"/>
          <p:cNvSpPr>
            <a:spLocks/>
          </p:cNvSpPr>
          <p:nvPr/>
        </p:nvSpPr>
        <p:spPr bwMode="auto">
          <a:xfrm>
            <a:off x="4600575" y="6142037"/>
            <a:ext cx="12700" cy="14288"/>
          </a:xfrm>
          <a:custGeom>
            <a:avLst/>
            <a:gdLst>
              <a:gd name="T0" fmla="*/ 8 w 9"/>
              <a:gd name="T1" fmla="*/ 11 h 11"/>
              <a:gd name="T2" fmla="*/ 6 w 9"/>
              <a:gd name="T3" fmla="*/ 11 h 11"/>
              <a:gd name="T4" fmla="*/ 5 w 9"/>
              <a:gd name="T5" fmla="*/ 10 h 11"/>
              <a:gd name="T6" fmla="*/ 5 w 9"/>
              <a:gd name="T7" fmla="*/ 9 h 11"/>
              <a:gd name="T8" fmla="*/ 4 w 9"/>
              <a:gd name="T9" fmla="*/ 9 h 11"/>
              <a:gd name="T10" fmla="*/ 3 w 9"/>
              <a:gd name="T11" fmla="*/ 8 h 11"/>
              <a:gd name="T12" fmla="*/ 2 w 9"/>
              <a:gd name="T13" fmla="*/ 7 h 11"/>
              <a:gd name="T14" fmla="*/ 2 w 9"/>
              <a:gd name="T15" fmla="*/ 7 h 11"/>
              <a:gd name="T16" fmla="*/ 1 w 9"/>
              <a:gd name="T17" fmla="*/ 7 h 11"/>
              <a:gd name="T18" fmla="*/ 1 w 9"/>
              <a:gd name="T19" fmla="*/ 6 h 11"/>
              <a:gd name="T20" fmla="*/ 0 w 9"/>
              <a:gd name="T21" fmla="*/ 5 h 11"/>
              <a:gd name="T22" fmla="*/ 0 w 9"/>
              <a:gd name="T23" fmla="*/ 4 h 11"/>
              <a:gd name="T24" fmla="*/ 0 w 9"/>
              <a:gd name="T25" fmla="*/ 1 h 11"/>
              <a:gd name="T26" fmla="*/ 0 w 9"/>
              <a:gd name="T27" fmla="*/ 1 h 11"/>
              <a:gd name="T28" fmla="*/ 1 w 9"/>
              <a:gd name="T29" fmla="*/ 0 h 11"/>
              <a:gd name="T30" fmla="*/ 1 w 9"/>
              <a:gd name="T31" fmla="*/ 0 h 11"/>
              <a:gd name="T32" fmla="*/ 2 w 9"/>
              <a:gd name="T33" fmla="*/ 0 h 11"/>
              <a:gd name="T34" fmla="*/ 2 w 9"/>
              <a:gd name="T35" fmla="*/ 0 h 11"/>
              <a:gd name="T36" fmla="*/ 3 w 9"/>
              <a:gd name="T37" fmla="*/ 0 h 11"/>
              <a:gd name="T38" fmla="*/ 4 w 9"/>
              <a:gd name="T39" fmla="*/ 1 h 11"/>
              <a:gd name="T40" fmla="*/ 5 w 9"/>
              <a:gd name="T41" fmla="*/ 1 h 11"/>
              <a:gd name="T42" fmla="*/ 5 w 9"/>
              <a:gd name="T43" fmla="*/ 2 h 11"/>
              <a:gd name="T44" fmla="*/ 6 w 9"/>
              <a:gd name="T45" fmla="*/ 3 h 11"/>
              <a:gd name="T46" fmla="*/ 7 w 9"/>
              <a:gd name="T47" fmla="*/ 4 h 11"/>
              <a:gd name="T48" fmla="*/ 7 w 9"/>
              <a:gd name="T49" fmla="*/ 5 h 11"/>
              <a:gd name="T50" fmla="*/ 8 w 9"/>
              <a:gd name="T51" fmla="*/ 6 h 11"/>
              <a:gd name="T52" fmla="*/ 8 w 9"/>
              <a:gd name="T53" fmla="*/ 7 h 11"/>
              <a:gd name="T54" fmla="*/ 9 w 9"/>
              <a:gd name="T55" fmla="*/ 7 h 11"/>
              <a:gd name="T56" fmla="*/ 9 w 9"/>
              <a:gd name="T57" fmla="*/ 8 h 11"/>
              <a:gd name="T58" fmla="*/ 9 w 9"/>
              <a:gd name="T59" fmla="*/ 9 h 11"/>
              <a:gd name="T60" fmla="*/ 9 w 9"/>
              <a:gd name="T61" fmla="*/ 10 h 11"/>
              <a:gd name="T62" fmla="*/ 8 w 9"/>
              <a:gd name="T63" fmla="*/ 11 h 11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9"/>
              <a:gd name="T97" fmla="*/ 0 h 11"/>
              <a:gd name="T98" fmla="*/ 9 w 9"/>
              <a:gd name="T99" fmla="*/ 11 h 11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9" h="11">
                <a:moveTo>
                  <a:pt x="8" y="11"/>
                </a:moveTo>
                <a:lnTo>
                  <a:pt x="6" y="11"/>
                </a:lnTo>
                <a:lnTo>
                  <a:pt x="5" y="10"/>
                </a:lnTo>
                <a:lnTo>
                  <a:pt x="5" y="9"/>
                </a:lnTo>
                <a:lnTo>
                  <a:pt x="4" y="9"/>
                </a:lnTo>
                <a:lnTo>
                  <a:pt x="3" y="8"/>
                </a:lnTo>
                <a:lnTo>
                  <a:pt x="2" y="7"/>
                </a:lnTo>
                <a:lnTo>
                  <a:pt x="1" y="7"/>
                </a:lnTo>
                <a:lnTo>
                  <a:pt x="1" y="6"/>
                </a:lnTo>
                <a:lnTo>
                  <a:pt x="0" y="5"/>
                </a:lnTo>
                <a:lnTo>
                  <a:pt x="0" y="4"/>
                </a:lnTo>
                <a:lnTo>
                  <a:pt x="0" y="1"/>
                </a:ln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4" y="1"/>
                </a:lnTo>
                <a:lnTo>
                  <a:pt x="5" y="1"/>
                </a:lnTo>
                <a:lnTo>
                  <a:pt x="5" y="2"/>
                </a:lnTo>
                <a:lnTo>
                  <a:pt x="6" y="3"/>
                </a:lnTo>
                <a:lnTo>
                  <a:pt x="7" y="4"/>
                </a:lnTo>
                <a:lnTo>
                  <a:pt x="7" y="5"/>
                </a:lnTo>
                <a:lnTo>
                  <a:pt x="8" y="6"/>
                </a:lnTo>
                <a:lnTo>
                  <a:pt x="8" y="7"/>
                </a:lnTo>
                <a:lnTo>
                  <a:pt x="9" y="7"/>
                </a:lnTo>
                <a:lnTo>
                  <a:pt x="9" y="8"/>
                </a:lnTo>
                <a:lnTo>
                  <a:pt x="9" y="9"/>
                </a:lnTo>
                <a:lnTo>
                  <a:pt x="9" y="10"/>
                </a:lnTo>
                <a:lnTo>
                  <a:pt x="8" y="11"/>
                </a:lnTo>
                <a:close/>
              </a:path>
            </a:pathLst>
          </a:custGeom>
          <a:solidFill>
            <a:srgbClr val="91D477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775" name="Freeform 7"/>
          <p:cNvSpPr>
            <a:spLocks/>
          </p:cNvSpPr>
          <p:nvPr/>
        </p:nvSpPr>
        <p:spPr bwMode="auto">
          <a:xfrm>
            <a:off x="4286250" y="6116637"/>
            <a:ext cx="42863" cy="23813"/>
          </a:xfrm>
          <a:custGeom>
            <a:avLst/>
            <a:gdLst>
              <a:gd name="T0" fmla="*/ 28 w 32"/>
              <a:gd name="T1" fmla="*/ 6 h 18"/>
              <a:gd name="T2" fmla="*/ 26 w 32"/>
              <a:gd name="T3" fmla="*/ 8 h 18"/>
              <a:gd name="T4" fmla="*/ 26 w 32"/>
              <a:gd name="T5" fmla="*/ 9 h 18"/>
              <a:gd name="T6" fmla="*/ 24 w 32"/>
              <a:gd name="T7" fmla="*/ 10 h 18"/>
              <a:gd name="T8" fmla="*/ 24 w 32"/>
              <a:gd name="T9" fmla="*/ 12 h 18"/>
              <a:gd name="T10" fmla="*/ 25 w 32"/>
              <a:gd name="T11" fmla="*/ 13 h 18"/>
              <a:gd name="T12" fmla="*/ 25 w 32"/>
              <a:gd name="T13" fmla="*/ 12 h 18"/>
              <a:gd name="T14" fmla="*/ 27 w 32"/>
              <a:gd name="T15" fmla="*/ 12 h 18"/>
              <a:gd name="T16" fmla="*/ 29 w 32"/>
              <a:gd name="T17" fmla="*/ 14 h 18"/>
              <a:gd name="T18" fmla="*/ 28 w 32"/>
              <a:gd name="T19" fmla="*/ 18 h 18"/>
              <a:gd name="T20" fmla="*/ 25 w 32"/>
              <a:gd name="T21" fmla="*/ 18 h 18"/>
              <a:gd name="T22" fmla="*/ 22 w 32"/>
              <a:gd name="T23" fmla="*/ 16 h 18"/>
              <a:gd name="T24" fmla="*/ 19 w 32"/>
              <a:gd name="T25" fmla="*/ 14 h 18"/>
              <a:gd name="T26" fmla="*/ 18 w 32"/>
              <a:gd name="T27" fmla="*/ 12 h 18"/>
              <a:gd name="T28" fmla="*/ 15 w 32"/>
              <a:gd name="T29" fmla="*/ 13 h 18"/>
              <a:gd name="T30" fmla="*/ 14 w 32"/>
              <a:gd name="T31" fmla="*/ 14 h 18"/>
              <a:gd name="T32" fmla="*/ 13 w 32"/>
              <a:gd name="T33" fmla="*/ 16 h 18"/>
              <a:gd name="T34" fmla="*/ 9 w 32"/>
              <a:gd name="T35" fmla="*/ 16 h 18"/>
              <a:gd name="T36" fmla="*/ 7 w 32"/>
              <a:gd name="T37" fmla="*/ 17 h 18"/>
              <a:gd name="T38" fmla="*/ 5 w 32"/>
              <a:gd name="T39" fmla="*/ 18 h 18"/>
              <a:gd name="T40" fmla="*/ 1 w 32"/>
              <a:gd name="T41" fmla="*/ 18 h 18"/>
              <a:gd name="T42" fmla="*/ 0 w 32"/>
              <a:gd name="T43" fmla="*/ 17 h 18"/>
              <a:gd name="T44" fmla="*/ 3 w 32"/>
              <a:gd name="T45" fmla="*/ 15 h 18"/>
              <a:gd name="T46" fmla="*/ 5 w 32"/>
              <a:gd name="T47" fmla="*/ 14 h 18"/>
              <a:gd name="T48" fmla="*/ 6 w 32"/>
              <a:gd name="T49" fmla="*/ 13 h 18"/>
              <a:gd name="T50" fmla="*/ 7 w 32"/>
              <a:gd name="T51" fmla="*/ 12 h 18"/>
              <a:gd name="T52" fmla="*/ 7 w 32"/>
              <a:gd name="T53" fmla="*/ 10 h 18"/>
              <a:gd name="T54" fmla="*/ 8 w 32"/>
              <a:gd name="T55" fmla="*/ 9 h 18"/>
              <a:gd name="T56" fmla="*/ 10 w 32"/>
              <a:gd name="T57" fmla="*/ 9 h 18"/>
              <a:gd name="T58" fmla="*/ 14 w 32"/>
              <a:gd name="T59" fmla="*/ 9 h 18"/>
              <a:gd name="T60" fmla="*/ 17 w 32"/>
              <a:gd name="T61" fmla="*/ 9 h 18"/>
              <a:gd name="T62" fmla="*/ 19 w 32"/>
              <a:gd name="T63" fmla="*/ 6 h 18"/>
              <a:gd name="T64" fmla="*/ 19 w 32"/>
              <a:gd name="T65" fmla="*/ 6 h 18"/>
              <a:gd name="T66" fmla="*/ 21 w 32"/>
              <a:gd name="T67" fmla="*/ 6 h 18"/>
              <a:gd name="T68" fmla="*/ 22 w 32"/>
              <a:gd name="T69" fmla="*/ 5 h 18"/>
              <a:gd name="T70" fmla="*/ 23 w 32"/>
              <a:gd name="T71" fmla="*/ 3 h 18"/>
              <a:gd name="T72" fmla="*/ 24 w 32"/>
              <a:gd name="T73" fmla="*/ 1 h 18"/>
              <a:gd name="T74" fmla="*/ 25 w 32"/>
              <a:gd name="T75" fmla="*/ 0 h 18"/>
              <a:gd name="T76" fmla="*/ 31 w 32"/>
              <a:gd name="T77" fmla="*/ 0 h 18"/>
              <a:gd name="T78" fmla="*/ 32 w 32"/>
              <a:gd name="T79" fmla="*/ 1 h 18"/>
              <a:gd name="T80" fmla="*/ 32 w 32"/>
              <a:gd name="T81" fmla="*/ 3 h 18"/>
              <a:gd name="T82" fmla="*/ 30 w 32"/>
              <a:gd name="T83" fmla="*/ 5 h 18"/>
              <a:gd name="T84" fmla="*/ 28 w 32"/>
              <a:gd name="T85" fmla="*/ 6 h 1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32"/>
              <a:gd name="T130" fmla="*/ 0 h 18"/>
              <a:gd name="T131" fmla="*/ 32 w 32"/>
              <a:gd name="T132" fmla="*/ 18 h 18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32" h="18">
                <a:moveTo>
                  <a:pt x="28" y="6"/>
                </a:moveTo>
                <a:lnTo>
                  <a:pt x="28" y="6"/>
                </a:lnTo>
                <a:lnTo>
                  <a:pt x="27" y="7"/>
                </a:lnTo>
                <a:lnTo>
                  <a:pt x="26" y="8"/>
                </a:lnTo>
                <a:lnTo>
                  <a:pt x="26" y="9"/>
                </a:lnTo>
                <a:lnTo>
                  <a:pt x="25" y="9"/>
                </a:lnTo>
                <a:lnTo>
                  <a:pt x="24" y="10"/>
                </a:lnTo>
                <a:lnTo>
                  <a:pt x="24" y="11"/>
                </a:lnTo>
                <a:lnTo>
                  <a:pt x="24" y="12"/>
                </a:lnTo>
                <a:lnTo>
                  <a:pt x="25" y="13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9" y="14"/>
                </a:lnTo>
                <a:lnTo>
                  <a:pt x="29" y="17"/>
                </a:lnTo>
                <a:lnTo>
                  <a:pt x="28" y="18"/>
                </a:lnTo>
                <a:lnTo>
                  <a:pt x="26" y="18"/>
                </a:lnTo>
                <a:lnTo>
                  <a:pt x="25" y="18"/>
                </a:lnTo>
                <a:lnTo>
                  <a:pt x="23" y="17"/>
                </a:lnTo>
                <a:lnTo>
                  <a:pt x="22" y="16"/>
                </a:lnTo>
                <a:lnTo>
                  <a:pt x="20" y="15"/>
                </a:lnTo>
                <a:lnTo>
                  <a:pt x="19" y="14"/>
                </a:lnTo>
                <a:lnTo>
                  <a:pt x="19" y="13"/>
                </a:lnTo>
                <a:lnTo>
                  <a:pt x="18" y="12"/>
                </a:lnTo>
                <a:lnTo>
                  <a:pt x="17" y="12"/>
                </a:lnTo>
                <a:lnTo>
                  <a:pt x="15" y="13"/>
                </a:lnTo>
                <a:lnTo>
                  <a:pt x="14" y="14"/>
                </a:lnTo>
                <a:lnTo>
                  <a:pt x="14" y="15"/>
                </a:lnTo>
                <a:lnTo>
                  <a:pt x="13" y="16"/>
                </a:lnTo>
                <a:lnTo>
                  <a:pt x="11" y="16"/>
                </a:lnTo>
                <a:lnTo>
                  <a:pt x="9" y="16"/>
                </a:lnTo>
                <a:lnTo>
                  <a:pt x="9" y="17"/>
                </a:lnTo>
                <a:lnTo>
                  <a:pt x="7" y="17"/>
                </a:lnTo>
                <a:lnTo>
                  <a:pt x="6" y="18"/>
                </a:lnTo>
                <a:lnTo>
                  <a:pt x="5" y="18"/>
                </a:lnTo>
                <a:lnTo>
                  <a:pt x="3" y="18"/>
                </a:lnTo>
                <a:lnTo>
                  <a:pt x="1" y="18"/>
                </a:lnTo>
                <a:lnTo>
                  <a:pt x="0" y="18"/>
                </a:lnTo>
                <a:lnTo>
                  <a:pt x="0" y="17"/>
                </a:lnTo>
                <a:lnTo>
                  <a:pt x="1" y="16"/>
                </a:lnTo>
                <a:lnTo>
                  <a:pt x="3" y="15"/>
                </a:lnTo>
                <a:lnTo>
                  <a:pt x="4" y="14"/>
                </a:lnTo>
                <a:lnTo>
                  <a:pt x="5" y="14"/>
                </a:lnTo>
                <a:lnTo>
                  <a:pt x="6" y="14"/>
                </a:lnTo>
                <a:lnTo>
                  <a:pt x="6" y="13"/>
                </a:lnTo>
                <a:lnTo>
                  <a:pt x="7" y="13"/>
                </a:lnTo>
                <a:lnTo>
                  <a:pt x="7" y="12"/>
                </a:lnTo>
                <a:lnTo>
                  <a:pt x="7" y="11"/>
                </a:lnTo>
                <a:lnTo>
                  <a:pt x="7" y="10"/>
                </a:lnTo>
                <a:lnTo>
                  <a:pt x="8" y="9"/>
                </a:lnTo>
                <a:lnTo>
                  <a:pt x="9" y="9"/>
                </a:lnTo>
                <a:lnTo>
                  <a:pt x="10" y="9"/>
                </a:lnTo>
                <a:lnTo>
                  <a:pt x="11" y="9"/>
                </a:lnTo>
                <a:lnTo>
                  <a:pt x="14" y="9"/>
                </a:lnTo>
                <a:lnTo>
                  <a:pt x="16" y="9"/>
                </a:lnTo>
                <a:lnTo>
                  <a:pt x="17" y="9"/>
                </a:lnTo>
                <a:lnTo>
                  <a:pt x="18" y="7"/>
                </a:lnTo>
                <a:lnTo>
                  <a:pt x="19" y="6"/>
                </a:lnTo>
                <a:lnTo>
                  <a:pt x="20" y="6"/>
                </a:lnTo>
                <a:lnTo>
                  <a:pt x="21" y="6"/>
                </a:lnTo>
                <a:lnTo>
                  <a:pt x="22" y="5"/>
                </a:lnTo>
                <a:lnTo>
                  <a:pt x="23" y="4"/>
                </a:lnTo>
                <a:lnTo>
                  <a:pt x="23" y="3"/>
                </a:lnTo>
                <a:lnTo>
                  <a:pt x="24" y="2"/>
                </a:lnTo>
                <a:lnTo>
                  <a:pt x="24" y="1"/>
                </a:lnTo>
                <a:lnTo>
                  <a:pt x="25" y="0"/>
                </a:lnTo>
                <a:lnTo>
                  <a:pt x="29" y="0"/>
                </a:lnTo>
                <a:lnTo>
                  <a:pt x="31" y="0"/>
                </a:lnTo>
                <a:lnTo>
                  <a:pt x="32" y="0"/>
                </a:lnTo>
                <a:lnTo>
                  <a:pt x="32" y="1"/>
                </a:lnTo>
                <a:lnTo>
                  <a:pt x="32" y="2"/>
                </a:lnTo>
                <a:lnTo>
                  <a:pt x="32" y="3"/>
                </a:lnTo>
                <a:lnTo>
                  <a:pt x="31" y="4"/>
                </a:lnTo>
                <a:lnTo>
                  <a:pt x="30" y="5"/>
                </a:lnTo>
                <a:lnTo>
                  <a:pt x="28" y="5"/>
                </a:lnTo>
                <a:lnTo>
                  <a:pt x="28" y="6"/>
                </a:lnTo>
                <a:close/>
              </a:path>
            </a:pathLst>
          </a:custGeom>
          <a:solidFill>
            <a:srgbClr val="91D477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776" name="Freeform 8"/>
          <p:cNvSpPr>
            <a:spLocks/>
          </p:cNvSpPr>
          <p:nvPr/>
        </p:nvSpPr>
        <p:spPr bwMode="auto">
          <a:xfrm>
            <a:off x="4497388" y="5956300"/>
            <a:ext cx="11112" cy="12700"/>
          </a:xfrm>
          <a:custGeom>
            <a:avLst/>
            <a:gdLst>
              <a:gd name="T0" fmla="*/ 7 w 8"/>
              <a:gd name="T1" fmla="*/ 9 h 10"/>
              <a:gd name="T2" fmla="*/ 6 w 8"/>
              <a:gd name="T3" fmla="*/ 10 h 10"/>
              <a:gd name="T4" fmla="*/ 5 w 8"/>
              <a:gd name="T5" fmla="*/ 9 h 10"/>
              <a:gd name="T6" fmla="*/ 4 w 8"/>
              <a:gd name="T7" fmla="*/ 8 h 10"/>
              <a:gd name="T8" fmla="*/ 2 w 8"/>
              <a:gd name="T9" fmla="*/ 8 h 10"/>
              <a:gd name="T10" fmla="*/ 2 w 8"/>
              <a:gd name="T11" fmla="*/ 7 h 10"/>
              <a:gd name="T12" fmla="*/ 0 w 8"/>
              <a:gd name="T13" fmla="*/ 4 h 10"/>
              <a:gd name="T14" fmla="*/ 0 w 8"/>
              <a:gd name="T15" fmla="*/ 1 h 10"/>
              <a:gd name="T16" fmla="*/ 0 w 8"/>
              <a:gd name="T17" fmla="*/ 0 h 10"/>
              <a:gd name="T18" fmla="*/ 1 w 8"/>
              <a:gd name="T19" fmla="*/ 0 h 10"/>
              <a:gd name="T20" fmla="*/ 3 w 8"/>
              <a:gd name="T21" fmla="*/ 0 h 10"/>
              <a:gd name="T22" fmla="*/ 5 w 8"/>
              <a:gd name="T23" fmla="*/ 1 h 10"/>
              <a:gd name="T24" fmla="*/ 7 w 8"/>
              <a:gd name="T25" fmla="*/ 3 h 10"/>
              <a:gd name="T26" fmla="*/ 7 w 8"/>
              <a:gd name="T27" fmla="*/ 5 h 10"/>
              <a:gd name="T28" fmla="*/ 8 w 8"/>
              <a:gd name="T29" fmla="*/ 7 h 10"/>
              <a:gd name="T30" fmla="*/ 7 w 8"/>
              <a:gd name="T31" fmla="*/ 9 h 1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"/>
              <a:gd name="T49" fmla="*/ 0 h 10"/>
              <a:gd name="T50" fmla="*/ 8 w 8"/>
              <a:gd name="T51" fmla="*/ 10 h 1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" h="10">
                <a:moveTo>
                  <a:pt x="7" y="9"/>
                </a:moveTo>
                <a:lnTo>
                  <a:pt x="6" y="10"/>
                </a:lnTo>
                <a:lnTo>
                  <a:pt x="5" y="9"/>
                </a:lnTo>
                <a:lnTo>
                  <a:pt x="4" y="8"/>
                </a:lnTo>
                <a:lnTo>
                  <a:pt x="2" y="8"/>
                </a:lnTo>
                <a:lnTo>
                  <a:pt x="2" y="7"/>
                </a:lnTo>
                <a:lnTo>
                  <a:pt x="0" y="4"/>
                </a:ln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3" y="0"/>
                </a:lnTo>
                <a:lnTo>
                  <a:pt x="5" y="1"/>
                </a:lnTo>
                <a:lnTo>
                  <a:pt x="7" y="3"/>
                </a:lnTo>
                <a:lnTo>
                  <a:pt x="7" y="5"/>
                </a:lnTo>
                <a:lnTo>
                  <a:pt x="8" y="7"/>
                </a:lnTo>
                <a:lnTo>
                  <a:pt x="7" y="9"/>
                </a:lnTo>
                <a:close/>
              </a:path>
            </a:pathLst>
          </a:custGeom>
          <a:solidFill>
            <a:srgbClr val="91D477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777" name="Freeform 9"/>
          <p:cNvSpPr>
            <a:spLocks/>
          </p:cNvSpPr>
          <p:nvPr/>
        </p:nvSpPr>
        <p:spPr bwMode="auto">
          <a:xfrm>
            <a:off x="4776788" y="5949950"/>
            <a:ext cx="100012" cy="96837"/>
          </a:xfrm>
          <a:custGeom>
            <a:avLst/>
            <a:gdLst>
              <a:gd name="T0" fmla="*/ 67 w 76"/>
              <a:gd name="T1" fmla="*/ 48 h 74"/>
              <a:gd name="T2" fmla="*/ 65 w 76"/>
              <a:gd name="T3" fmla="*/ 51 h 74"/>
              <a:gd name="T4" fmla="*/ 63 w 76"/>
              <a:gd name="T5" fmla="*/ 54 h 74"/>
              <a:gd name="T6" fmla="*/ 64 w 76"/>
              <a:gd name="T7" fmla="*/ 57 h 74"/>
              <a:gd name="T8" fmla="*/ 63 w 76"/>
              <a:gd name="T9" fmla="*/ 58 h 74"/>
              <a:gd name="T10" fmla="*/ 61 w 76"/>
              <a:gd name="T11" fmla="*/ 60 h 74"/>
              <a:gd name="T12" fmla="*/ 59 w 76"/>
              <a:gd name="T13" fmla="*/ 61 h 74"/>
              <a:gd name="T14" fmla="*/ 53 w 76"/>
              <a:gd name="T15" fmla="*/ 64 h 74"/>
              <a:gd name="T16" fmla="*/ 49 w 76"/>
              <a:gd name="T17" fmla="*/ 71 h 74"/>
              <a:gd name="T18" fmla="*/ 46 w 76"/>
              <a:gd name="T19" fmla="*/ 73 h 74"/>
              <a:gd name="T20" fmla="*/ 43 w 76"/>
              <a:gd name="T21" fmla="*/ 74 h 74"/>
              <a:gd name="T22" fmla="*/ 42 w 76"/>
              <a:gd name="T23" fmla="*/ 72 h 74"/>
              <a:gd name="T24" fmla="*/ 42 w 76"/>
              <a:gd name="T25" fmla="*/ 68 h 74"/>
              <a:gd name="T26" fmla="*/ 40 w 76"/>
              <a:gd name="T27" fmla="*/ 67 h 74"/>
              <a:gd name="T28" fmla="*/ 37 w 76"/>
              <a:gd name="T29" fmla="*/ 66 h 74"/>
              <a:gd name="T30" fmla="*/ 37 w 76"/>
              <a:gd name="T31" fmla="*/ 64 h 74"/>
              <a:gd name="T32" fmla="*/ 36 w 76"/>
              <a:gd name="T33" fmla="*/ 62 h 74"/>
              <a:gd name="T34" fmla="*/ 35 w 76"/>
              <a:gd name="T35" fmla="*/ 61 h 74"/>
              <a:gd name="T36" fmla="*/ 32 w 76"/>
              <a:gd name="T37" fmla="*/ 60 h 74"/>
              <a:gd name="T38" fmla="*/ 31 w 76"/>
              <a:gd name="T39" fmla="*/ 59 h 74"/>
              <a:gd name="T40" fmla="*/ 28 w 76"/>
              <a:gd name="T41" fmla="*/ 59 h 74"/>
              <a:gd name="T42" fmla="*/ 27 w 76"/>
              <a:gd name="T43" fmla="*/ 57 h 74"/>
              <a:gd name="T44" fmla="*/ 25 w 76"/>
              <a:gd name="T45" fmla="*/ 57 h 74"/>
              <a:gd name="T46" fmla="*/ 23 w 76"/>
              <a:gd name="T47" fmla="*/ 56 h 74"/>
              <a:gd name="T48" fmla="*/ 19 w 76"/>
              <a:gd name="T49" fmla="*/ 54 h 74"/>
              <a:gd name="T50" fmla="*/ 16 w 76"/>
              <a:gd name="T51" fmla="*/ 52 h 74"/>
              <a:gd name="T52" fmla="*/ 12 w 76"/>
              <a:gd name="T53" fmla="*/ 51 h 74"/>
              <a:gd name="T54" fmla="*/ 7 w 76"/>
              <a:gd name="T55" fmla="*/ 50 h 74"/>
              <a:gd name="T56" fmla="*/ 4 w 76"/>
              <a:gd name="T57" fmla="*/ 48 h 74"/>
              <a:gd name="T58" fmla="*/ 1 w 76"/>
              <a:gd name="T59" fmla="*/ 50 h 74"/>
              <a:gd name="T60" fmla="*/ 0 w 76"/>
              <a:gd name="T61" fmla="*/ 47 h 74"/>
              <a:gd name="T62" fmla="*/ 3 w 76"/>
              <a:gd name="T63" fmla="*/ 43 h 74"/>
              <a:gd name="T64" fmla="*/ 7 w 76"/>
              <a:gd name="T65" fmla="*/ 41 h 74"/>
              <a:gd name="T66" fmla="*/ 12 w 76"/>
              <a:gd name="T67" fmla="*/ 38 h 74"/>
              <a:gd name="T68" fmla="*/ 14 w 76"/>
              <a:gd name="T69" fmla="*/ 32 h 74"/>
              <a:gd name="T70" fmla="*/ 14 w 76"/>
              <a:gd name="T71" fmla="*/ 25 h 74"/>
              <a:gd name="T72" fmla="*/ 18 w 76"/>
              <a:gd name="T73" fmla="*/ 21 h 74"/>
              <a:gd name="T74" fmla="*/ 24 w 76"/>
              <a:gd name="T75" fmla="*/ 21 h 74"/>
              <a:gd name="T76" fmla="*/ 29 w 76"/>
              <a:gd name="T77" fmla="*/ 19 h 74"/>
              <a:gd name="T78" fmla="*/ 35 w 76"/>
              <a:gd name="T79" fmla="*/ 19 h 74"/>
              <a:gd name="T80" fmla="*/ 37 w 76"/>
              <a:gd name="T81" fmla="*/ 13 h 74"/>
              <a:gd name="T82" fmla="*/ 43 w 76"/>
              <a:gd name="T83" fmla="*/ 8 h 74"/>
              <a:gd name="T84" fmla="*/ 47 w 76"/>
              <a:gd name="T85" fmla="*/ 2 h 74"/>
              <a:gd name="T86" fmla="*/ 52 w 76"/>
              <a:gd name="T87" fmla="*/ 0 h 74"/>
              <a:gd name="T88" fmla="*/ 59 w 76"/>
              <a:gd name="T89" fmla="*/ 2 h 74"/>
              <a:gd name="T90" fmla="*/ 66 w 76"/>
              <a:gd name="T91" fmla="*/ 5 h 74"/>
              <a:gd name="T92" fmla="*/ 71 w 76"/>
              <a:gd name="T93" fmla="*/ 6 h 74"/>
              <a:gd name="T94" fmla="*/ 75 w 76"/>
              <a:gd name="T95" fmla="*/ 13 h 74"/>
              <a:gd name="T96" fmla="*/ 74 w 76"/>
              <a:gd name="T97" fmla="*/ 20 h 74"/>
              <a:gd name="T98" fmla="*/ 75 w 76"/>
              <a:gd name="T99" fmla="*/ 25 h 74"/>
              <a:gd name="T100" fmla="*/ 73 w 76"/>
              <a:gd name="T101" fmla="*/ 32 h 74"/>
              <a:gd name="T102" fmla="*/ 69 w 76"/>
              <a:gd name="T103" fmla="*/ 37 h 74"/>
              <a:gd name="T104" fmla="*/ 69 w 76"/>
              <a:gd name="T105" fmla="*/ 40 h 74"/>
              <a:gd name="T106" fmla="*/ 67 w 76"/>
              <a:gd name="T107" fmla="*/ 44 h 7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76"/>
              <a:gd name="T163" fmla="*/ 0 h 74"/>
              <a:gd name="T164" fmla="*/ 76 w 76"/>
              <a:gd name="T165" fmla="*/ 74 h 74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76" h="74">
                <a:moveTo>
                  <a:pt x="67" y="45"/>
                </a:moveTo>
                <a:lnTo>
                  <a:pt x="67" y="48"/>
                </a:lnTo>
                <a:lnTo>
                  <a:pt x="66" y="51"/>
                </a:lnTo>
                <a:lnTo>
                  <a:pt x="65" y="51"/>
                </a:lnTo>
                <a:lnTo>
                  <a:pt x="64" y="53"/>
                </a:lnTo>
                <a:lnTo>
                  <a:pt x="63" y="54"/>
                </a:lnTo>
                <a:lnTo>
                  <a:pt x="64" y="56"/>
                </a:lnTo>
                <a:lnTo>
                  <a:pt x="64" y="57"/>
                </a:lnTo>
                <a:lnTo>
                  <a:pt x="63" y="57"/>
                </a:lnTo>
                <a:lnTo>
                  <a:pt x="63" y="58"/>
                </a:lnTo>
                <a:lnTo>
                  <a:pt x="62" y="59"/>
                </a:lnTo>
                <a:lnTo>
                  <a:pt x="61" y="60"/>
                </a:lnTo>
                <a:lnTo>
                  <a:pt x="59" y="59"/>
                </a:lnTo>
                <a:lnTo>
                  <a:pt x="59" y="61"/>
                </a:lnTo>
                <a:lnTo>
                  <a:pt x="56" y="64"/>
                </a:lnTo>
                <a:lnTo>
                  <a:pt x="53" y="64"/>
                </a:lnTo>
                <a:lnTo>
                  <a:pt x="50" y="68"/>
                </a:lnTo>
                <a:lnTo>
                  <a:pt x="49" y="71"/>
                </a:lnTo>
                <a:lnTo>
                  <a:pt x="46" y="71"/>
                </a:lnTo>
                <a:lnTo>
                  <a:pt x="46" y="73"/>
                </a:lnTo>
                <a:lnTo>
                  <a:pt x="44" y="74"/>
                </a:lnTo>
                <a:lnTo>
                  <a:pt x="43" y="74"/>
                </a:lnTo>
                <a:lnTo>
                  <a:pt x="42" y="74"/>
                </a:lnTo>
                <a:lnTo>
                  <a:pt x="42" y="72"/>
                </a:lnTo>
                <a:lnTo>
                  <a:pt x="42" y="70"/>
                </a:lnTo>
                <a:lnTo>
                  <a:pt x="42" y="68"/>
                </a:lnTo>
                <a:lnTo>
                  <a:pt x="41" y="68"/>
                </a:lnTo>
                <a:lnTo>
                  <a:pt x="40" y="67"/>
                </a:lnTo>
                <a:lnTo>
                  <a:pt x="39" y="67"/>
                </a:lnTo>
                <a:lnTo>
                  <a:pt x="37" y="66"/>
                </a:lnTo>
                <a:lnTo>
                  <a:pt x="37" y="64"/>
                </a:lnTo>
                <a:lnTo>
                  <a:pt x="36" y="63"/>
                </a:lnTo>
                <a:lnTo>
                  <a:pt x="36" y="62"/>
                </a:lnTo>
                <a:lnTo>
                  <a:pt x="36" y="61"/>
                </a:lnTo>
                <a:lnTo>
                  <a:pt x="35" y="61"/>
                </a:lnTo>
                <a:lnTo>
                  <a:pt x="33" y="60"/>
                </a:lnTo>
                <a:lnTo>
                  <a:pt x="32" y="60"/>
                </a:lnTo>
                <a:lnTo>
                  <a:pt x="31" y="60"/>
                </a:lnTo>
                <a:lnTo>
                  <a:pt x="31" y="59"/>
                </a:lnTo>
                <a:lnTo>
                  <a:pt x="29" y="59"/>
                </a:lnTo>
                <a:lnTo>
                  <a:pt x="28" y="59"/>
                </a:lnTo>
                <a:lnTo>
                  <a:pt x="27" y="57"/>
                </a:lnTo>
                <a:lnTo>
                  <a:pt x="26" y="57"/>
                </a:lnTo>
                <a:lnTo>
                  <a:pt x="25" y="57"/>
                </a:lnTo>
                <a:lnTo>
                  <a:pt x="23" y="56"/>
                </a:lnTo>
                <a:lnTo>
                  <a:pt x="21" y="55"/>
                </a:lnTo>
                <a:lnTo>
                  <a:pt x="19" y="54"/>
                </a:lnTo>
                <a:lnTo>
                  <a:pt x="18" y="53"/>
                </a:lnTo>
                <a:lnTo>
                  <a:pt x="16" y="52"/>
                </a:lnTo>
                <a:lnTo>
                  <a:pt x="14" y="51"/>
                </a:lnTo>
                <a:lnTo>
                  <a:pt x="12" y="51"/>
                </a:lnTo>
                <a:lnTo>
                  <a:pt x="10" y="51"/>
                </a:lnTo>
                <a:lnTo>
                  <a:pt x="7" y="50"/>
                </a:lnTo>
                <a:lnTo>
                  <a:pt x="5" y="49"/>
                </a:lnTo>
                <a:lnTo>
                  <a:pt x="4" y="48"/>
                </a:lnTo>
                <a:lnTo>
                  <a:pt x="3" y="49"/>
                </a:lnTo>
                <a:lnTo>
                  <a:pt x="1" y="50"/>
                </a:lnTo>
                <a:lnTo>
                  <a:pt x="0" y="49"/>
                </a:lnTo>
                <a:lnTo>
                  <a:pt x="0" y="47"/>
                </a:lnTo>
                <a:lnTo>
                  <a:pt x="1" y="45"/>
                </a:lnTo>
                <a:lnTo>
                  <a:pt x="3" y="43"/>
                </a:lnTo>
                <a:lnTo>
                  <a:pt x="5" y="42"/>
                </a:lnTo>
                <a:lnTo>
                  <a:pt x="7" y="41"/>
                </a:lnTo>
                <a:lnTo>
                  <a:pt x="9" y="40"/>
                </a:lnTo>
                <a:lnTo>
                  <a:pt x="12" y="38"/>
                </a:lnTo>
                <a:lnTo>
                  <a:pt x="14" y="34"/>
                </a:lnTo>
                <a:lnTo>
                  <a:pt x="14" y="32"/>
                </a:lnTo>
                <a:lnTo>
                  <a:pt x="15" y="29"/>
                </a:lnTo>
                <a:lnTo>
                  <a:pt x="14" y="25"/>
                </a:lnTo>
                <a:lnTo>
                  <a:pt x="15" y="23"/>
                </a:lnTo>
                <a:lnTo>
                  <a:pt x="18" y="21"/>
                </a:lnTo>
                <a:lnTo>
                  <a:pt x="20" y="21"/>
                </a:lnTo>
                <a:lnTo>
                  <a:pt x="24" y="21"/>
                </a:lnTo>
                <a:lnTo>
                  <a:pt x="26" y="20"/>
                </a:lnTo>
                <a:lnTo>
                  <a:pt x="29" y="19"/>
                </a:lnTo>
                <a:lnTo>
                  <a:pt x="32" y="19"/>
                </a:lnTo>
                <a:lnTo>
                  <a:pt x="35" y="19"/>
                </a:lnTo>
                <a:lnTo>
                  <a:pt x="36" y="16"/>
                </a:lnTo>
                <a:lnTo>
                  <a:pt x="37" y="13"/>
                </a:lnTo>
                <a:lnTo>
                  <a:pt x="40" y="11"/>
                </a:lnTo>
                <a:lnTo>
                  <a:pt x="43" y="8"/>
                </a:lnTo>
                <a:lnTo>
                  <a:pt x="44" y="6"/>
                </a:lnTo>
                <a:lnTo>
                  <a:pt x="47" y="2"/>
                </a:lnTo>
                <a:lnTo>
                  <a:pt x="50" y="0"/>
                </a:lnTo>
                <a:lnTo>
                  <a:pt x="52" y="0"/>
                </a:lnTo>
                <a:lnTo>
                  <a:pt x="56" y="1"/>
                </a:lnTo>
                <a:lnTo>
                  <a:pt x="59" y="2"/>
                </a:lnTo>
                <a:lnTo>
                  <a:pt x="63" y="3"/>
                </a:lnTo>
                <a:lnTo>
                  <a:pt x="66" y="5"/>
                </a:lnTo>
                <a:lnTo>
                  <a:pt x="69" y="6"/>
                </a:lnTo>
                <a:lnTo>
                  <a:pt x="71" y="6"/>
                </a:lnTo>
                <a:lnTo>
                  <a:pt x="73" y="12"/>
                </a:lnTo>
                <a:lnTo>
                  <a:pt x="75" y="13"/>
                </a:lnTo>
                <a:lnTo>
                  <a:pt x="74" y="16"/>
                </a:lnTo>
                <a:lnTo>
                  <a:pt x="74" y="20"/>
                </a:lnTo>
                <a:lnTo>
                  <a:pt x="76" y="21"/>
                </a:lnTo>
                <a:lnTo>
                  <a:pt x="75" y="25"/>
                </a:lnTo>
                <a:lnTo>
                  <a:pt x="74" y="26"/>
                </a:lnTo>
                <a:lnTo>
                  <a:pt x="73" y="32"/>
                </a:lnTo>
                <a:lnTo>
                  <a:pt x="70" y="34"/>
                </a:lnTo>
                <a:lnTo>
                  <a:pt x="69" y="37"/>
                </a:lnTo>
                <a:lnTo>
                  <a:pt x="69" y="40"/>
                </a:lnTo>
                <a:lnTo>
                  <a:pt x="69" y="42"/>
                </a:lnTo>
                <a:lnTo>
                  <a:pt x="67" y="44"/>
                </a:lnTo>
                <a:lnTo>
                  <a:pt x="67" y="45"/>
                </a:lnTo>
                <a:close/>
              </a:path>
            </a:pathLst>
          </a:custGeom>
          <a:solidFill>
            <a:srgbClr val="91D477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778" name="Freeform 10"/>
          <p:cNvSpPr>
            <a:spLocks/>
          </p:cNvSpPr>
          <p:nvPr/>
        </p:nvSpPr>
        <p:spPr bwMode="auto">
          <a:xfrm>
            <a:off x="4357688" y="5949950"/>
            <a:ext cx="104775" cy="160337"/>
          </a:xfrm>
          <a:custGeom>
            <a:avLst/>
            <a:gdLst>
              <a:gd name="T0" fmla="*/ 69 w 80"/>
              <a:gd name="T1" fmla="*/ 10 h 123"/>
              <a:gd name="T2" fmla="*/ 69 w 80"/>
              <a:gd name="T3" fmla="*/ 16 h 123"/>
              <a:gd name="T4" fmla="*/ 66 w 80"/>
              <a:gd name="T5" fmla="*/ 21 h 123"/>
              <a:gd name="T6" fmla="*/ 63 w 80"/>
              <a:gd name="T7" fmla="*/ 28 h 123"/>
              <a:gd name="T8" fmla="*/ 63 w 80"/>
              <a:gd name="T9" fmla="*/ 37 h 123"/>
              <a:gd name="T10" fmla="*/ 60 w 80"/>
              <a:gd name="T11" fmla="*/ 44 h 123"/>
              <a:gd name="T12" fmla="*/ 54 w 80"/>
              <a:gd name="T13" fmla="*/ 55 h 123"/>
              <a:gd name="T14" fmla="*/ 50 w 80"/>
              <a:gd name="T15" fmla="*/ 62 h 123"/>
              <a:gd name="T16" fmla="*/ 50 w 80"/>
              <a:gd name="T17" fmla="*/ 70 h 123"/>
              <a:gd name="T18" fmla="*/ 54 w 80"/>
              <a:gd name="T19" fmla="*/ 77 h 123"/>
              <a:gd name="T20" fmla="*/ 60 w 80"/>
              <a:gd name="T21" fmla="*/ 81 h 123"/>
              <a:gd name="T22" fmla="*/ 64 w 80"/>
              <a:gd name="T23" fmla="*/ 84 h 123"/>
              <a:gd name="T24" fmla="*/ 67 w 80"/>
              <a:gd name="T25" fmla="*/ 87 h 123"/>
              <a:gd name="T26" fmla="*/ 72 w 80"/>
              <a:gd name="T27" fmla="*/ 90 h 123"/>
              <a:gd name="T28" fmla="*/ 75 w 80"/>
              <a:gd name="T29" fmla="*/ 93 h 123"/>
              <a:gd name="T30" fmla="*/ 79 w 80"/>
              <a:gd name="T31" fmla="*/ 97 h 123"/>
              <a:gd name="T32" fmla="*/ 79 w 80"/>
              <a:gd name="T33" fmla="*/ 103 h 123"/>
              <a:gd name="T34" fmla="*/ 74 w 80"/>
              <a:gd name="T35" fmla="*/ 109 h 123"/>
              <a:gd name="T36" fmla="*/ 68 w 80"/>
              <a:gd name="T37" fmla="*/ 115 h 123"/>
              <a:gd name="T38" fmla="*/ 60 w 80"/>
              <a:gd name="T39" fmla="*/ 118 h 123"/>
              <a:gd name="T40" fmla="*/ 50 w 80"/>
              <a:gd name="T41" fmla="*/ 117 h 123"/>
              <a:gd name="T42" fmla="*/ 41 w 80"/>
              <a:gd name="T43" fmla="*/ 120 h 123"/>
              <a:gd name="T44" fmla="*/ 33 w 80"/>
              <a:gd name="T45" fmla="*/ 122 h 123"/>
              <a:gd name="T46" fmla="*/ 28 w 80"/>
              <a:gd name="T47" fmla="*/ 123 h 123"/>
              <a:gd name="T48" fmla="*/ 22 w 80"/>
              <a:gd name="T49" fmla="*/ 120 h 123"/>
              <a:gd name="T50" fmla="*/ 16 w 80"/>
              <a:gd name="T51" fmla="*/ 119 h 123"/>
              <a:gd name="T52" fmla="*/ 9 w 80"/>
              <a:gd name="T53" fmla="*/ 118 h 123"/>
              <a:gd name="T54" fmla="*/ 8 w 80"/>
              <a:gd name="T55" fmla="*/ 112 h 123"/>
              <a:gd name="T56" fmla="*/ 8 w 80"/>
              <a:gd name="T57" fmla="*/ 106 h 123"/>
              <a:gd name="T58" fmla="*/ 6 w 80"/>
              <a:gd name="T59" fmla="*/ 97 h 123"/>
              <a:gd name="T60" fmla="*/ 5 w 80"/>
              <a:gd name="T61" fmla="*/ 93 h 123"/>
              <a:gd name="T62" fmla="*/ 7 w 80"/>
              <a:gd name="T63" fmla="*/ 90 h 123"/>
              <a:gd name="T64" fmla="*/ 5 w 80"/>
              <a:gd name="T65" fmla="*/ 85 h 123"/>
              <a:gd name="T66" fmla="*/ 4 w 80"/>
              <a:gd name="T67" fmla="*/ 81 h 123"/>
              <a:gd name="T68" fmla="*/ 3 w 80"/>
              <a:gd name="T69" fmla="*/ 76 h 123"/>
              <a:gd name="T70" fmla="*/ 5 w 80"/>
              <a:gd name="T71" fmla="*/ 71 h 123"/>
              <a:gd name="T72" fmla="*/ 5 w 80"/>
              <a:gd name="T73" fmla="*/ 69 h 123"/>
              <a:gd name="T74" fmla="*/ 5 w 80"/>
              <a:gd name="T75" fmla="*/ 67 h 123"/>
              <a:gd name="T76" fmla="*/ 4 w 80"/>
              <a:gd name="T77" fmla="*/ 62 h 123"/>
              <a:gd name="T78" fmla="*/ 3 w 80"/>
              <a:gd name="T79" fmla="*/ 56 h 123"/>
              <a:gd name="T80" fmla="*/ 3 w 80"/>
              <a:gd name="T81" fmla="*/ 51 h 123"/>
              <a:gd name="T82" fmla="*/ 4 w 80"/>
              <a:gd name="T83" fmla="*/ 46 h 123"/>
              <a:gd name="T84" fmla="*/ 4 w 80"/>
              <a:gd name="T85" fmla="*/ 41 h 123"/>
              <a:gd name="T86" fmla="*/ 3 w 80"/>
              <a:gd name="T87" fmla="*/ 37 h 123"/>
              <a:gd name="T88" fmla="*/ 2 w 80"/>
              <a:gd name="T89" fmla="*/ 32 h 123"/>
              <a:gd name="T90" fmla="*/ 1 w 80"/>
              <a:gd name="T91" fmla="*/ 30 h 123"/>
              <a:gd name="T92" fmla="*/ 1 w 80"/>
              <a:gd name="T93" fmla="*/ 26 h 123"/>
              <a:gd name="T94" fmla="*/ 4 w 80"/>
              <a:gd name="T95" fmla="*/ 24 h 123"/>
              <a:gd name="T96" fmla="*/ 8 w 80"/>
              <a:gd name="T97" fmla="*/ 17 h 123"/>
              <a:gd name="T98" fmla="*/ 14 w 80"/>
              <a:gd name="T99" fmla="*/ 13 h 123"/>
              <a:gd name="T100" fmla="*/ 23 w 80"/>
              <a:gd name="T101" fmla="*/ 10 h 123"/>
              <a:gd name="T102" fmla="*/ 32 w 80"/>
              <a:gd name="T103" fmla="*/ 7 h 123"/>
              <a:gd name="T104" fmla="*/ 35 w 80"/>
              <a:gd name="T105" fmla="*/ 9 h 123"/>
              <a:gd name="T106" fmla="*/ 41 w 80"/>
              <a:gd name="T107" fmla="*/ 8 h 123"/>
              <a:gd name="T108" fmla="*/ 43 w 80"/>
              <a:gd name="T109" fmla="*/ 4 h 123"/>
              <a:gd name="T110" fmla="*/ 53 w 80"/>
              <a:gd name="T111" fmla="*/ 2 h 123"/>
              <a:gd name="T112" fmla="*/ 60 w 80"/>
              <a:gd name="T113" fmla="*/ 0 h 123"/>
              <a:gd name="T114" fmla="*/ 63 w 80"/>
              <a:gd name="T115" fmla="*/ 2 h 123"/>
              <a:gd name="T116" fmla="*/ 68 w 80"/>
              <a:gd name="T117" fmla="*/ 7 h 123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80"/>
              <a:gd name="T178" fmla="*/ 0 h 123"/>
              <a:gd name="T179" fmla="*/ 80 w 80"/>
              <a:gd name="T180" fmla="*/ 123 h 123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80" h="123">
                <a:moveTo>
                  <a:pt x="68" y="7"/>
                </a:moveTo>
                <a:lnTo>
                  <a:pt x="69" y="10"/>
                </a:lnTo>
                <a:lnTo>
                  <a:pt x="70" y="13"/>
                </a:lnTo>
                <a:lnTo>
                  <a:pt x="69" y="16"/>
                </a:lnTo>
                <a:lnTo>
                  <a:pt x="68" y="18"/>
                </a:lnTo>
                <a:lnTo>
                  <a:pt x="66" y="21"/>
                </a:lnTo>
                <a:lnTo>
                  <a:pt x="64" y="25"/>
                </a:lnTo>
                <a:lnTo>
                  <a:pt x="63" y="28"/>
                </a:lnTo>
                <a:lnTo>
                  <a:pt x="64" y="32"/>
                </a:lnTo>
                <a:lnTo>
                  <a:pt x="63" y="37"/>
                </a:lnTo>
                <a:lnTo>
                  <a:pt x="62" y="40"/>
                </a:lnTo>
                <a:lnTo>
                  <a:pt x="60" y="44"/>
                </a:lnTo>
                <a:lnTo>
                  <a:pt x="59" y="51"/>
                </a:lnTo>
                <a:lnTo>
                  <a:pt x="54" y="55"/>
                </a:lnTo>
                <a:lnTo>
                  <a:pt x="52" y="59"/>
                </a:lnTo>
                <a:lnTo>
                  <a:pt x="50" y="62"/>
                </a:lnTo>
                <a:lnTo>
                  <a:pt x="49" y="67"/>
                </a:lnTo>
                <a:lnTo>
                  <a:pt x="50" y="70"/>
                </a:lnTo>
                <a:lnTo>
                  <a:pt x="51" y="75"/>
                </a:lnTo>
                <a:lnTo>
                  <a:pt x="54" y="77"/>
                </a:lnTo>
                <a:lnTo>
                  <a:pt x="57" y="80"/>
                </a:lnTo>
                <a:lnTo>
                  <a:pt x="60" y="81"/>
                </a:lnTo>
                <a:lnTo>
                  <a:pt x="62" y="83"/>
                </a:lnTo>
                <a:lnTo>
                  <a:pt x="64" y="84"/>
                </a:lnTo>
                <a:lnTo>
                  <a:pt x="66" y="86"/>
                </a:lnTo>
                <a:lnTo>
                  <a:pt x="67" y="87"/>
                </a:lnTo>
                <a:lnTo>
                  <a:pt x="69" y="89"/>
                </a:lnTo>
                <a:lnTo>
                  <a:pt x="72" y="90"/>
                </a:lnTo>
                <a:lnTo>
                  <a:pt x="73" y="91"/>
                </a:lnTo>
                <a:lnTo>
                  <a:pt x="75" y="93"/>
                </a:lnTo>
                <a:lnTo>
                  <a:pt x="78" y="96"/>
                </a:lnTo>
                <a:lnTo>
                  <a:pt x="79" y="97"/>
                </a:lnTo>
                <a:lnTo>
                  <a:pt x="80" y="100"/>
                </a:lnTo>
                <a:lnTo>
                  <a:pt x="79" y="103"/>
                </a:lnTo>
                <a:lnTo>
                  <a:pt x="78" y="106"/>
                </a:lnTo>
                <a:lnTo>
                  <a:pt x="74" y="109"/>
                </a:lnTo>
                <a:lnTo>
                  <a:pt x="70" y="112"/>
                </a:lnTo>
                <a:lnTo>
                  <a:pt x="68" y="115"/>
                </a:lnTo>
                <a:lnTo>
                  <a:pt x="64" y="117"/>
                </a:lnTo>
                <a:lnTo>
                  <a:pt x="60" y="118"/>
                </a:lnTo>
                <a:lnTo>
                  <a:pt x="54" y="116"/>
                </a:lnTo>
                <a:lnTo>
                  <a:pt x="50" y="117"/>
                </a:lnTo>
                <a:lnTo>
                  <a:pt x="46" y="118"/>
                </a:lnTo>
                <a:lnTo>
                  <a:pt x="41" y="120"/>
                </a:lnTo>
                <a:lnTo>
                  <a:pt x="38" y="122"/>
                </a:lnTo>
                <a:lnTo>
                  <a:pt x="33" y="122"/>
                </a:lnTo>
                <a:lnTo>
                  <a:pt x="31" y="123"/>
                </a:lnTo>
                <a:lnTo>
                  <a:pt x="28" y="123"/>
                </a:lnTo>
                <a:lnTo>
                  <a:pt x="24" y="121"/>
                </a:lnTo>
                <a:lnTo>
                  <a:pt x="22" y="120"/>
                </a:lnTo>
                <a:lnTo>
                  <a:pt x="18" y="120"/>
                </a:lnTo>
                <a:lnTo>
                  <a:pt x="16" y="119"/>
                </a:lnTo>
                <a:lnTo>
                  <a:pt x="12" y="119"/>
                </a:lnTo>
                <a:lnTo>
                  <a:pt x="9" y="118"/>
                </a:lnTo>
                <a:lnTo>
                  <a:pt x="9" y="116"/>
                </a:lnTo>
                <a:lnTo>
                  <a:pt x="8" y="112"/>
                </a:lnTo>
                <a:lnTo>
                  <a:pt x="8" y="108"/>
                </a:lnTo>
                <a:lnTo>
                  <a:pt x="8" y="106"/>
                </a:lnTo>
                <a:lnTo>
                  <a:pt x="7" y="100"/>
                </a:lnTo>
                <a:lnTo>
                  <a:pt x="6" y="97"/>
                </a:lnTo>
                <a:lnTo>
                  <a:pt x="5" y="96"/>
                </a:lnTo>
                <a:lnTo>
                  <a:pt x="5" y="93"/>
                </a:lnTo>
                <a:lnTo>
                  <a:pt x="6" y="91"/>
                </a:lnTo>
                <a:lnTo>
                  <a:pt x="7" y="90"/>
                </a:lnTo>
                <a:lnTo>
                  <a:pt x="6" y="88"/>
                </a:lnTo>
                <a:lnTo>
                  <a:pt x="5" y="85"/>
                </a:lnTo>
                <a:lnTo>
                  <a:pt x="4" y="83"/>
                </a:lnTo>
                <a:lnTo>
                  <a:pt x="4" y="81"/>
                </a:lnTo>
                <a:lnTo>
                  <a:pt x="3" y="79"/>
                </a:lnTo>
                <a:lnTo>
                  <a:pt x="3" y="76"/>
                </a:lnTo>
                <a:lnTo>
                  <a:pt x="5" y="73"/>
                </a:lnTo>
                <a:lnTo>
                  <a:pt x="5" y="71"/>
                </a:lnTo>
                <a:lnTo>
                  <a:pt x="5" y="70"/>
                </a:lnTo>
                <a:lnTo>
                  <a:pt x="5" y="69"/>
                </a:lnTo>
                <a:lnTo>
                  <a:pt x="5" y="68"/>
                </a:lnTo>
                <a:lnTo>
                  <a:pt x="5" y="67"/>
                </a:lnTo>
                <a:lnTo>
                  <a:pt x="5" y="64"/>
                </a:lnTo>
                <a:lnTo>
                  <a:pt x="4" y="62"/>
                </a:lnTo>
                <a:lnTo>
                  <a:pt x="3" y="58"/>
                </a:lnTo>
                <a:lnTo>
                  <a:pt x="3" y="56"/>
                </a:lnTo>
                <a:lnTo>
                  <a:pt x="3" y="53"/>
                </a:lnTo>
                <a:lnTo>
                  <a:pt x="3" y="51"/>
                </a:lnTo>
                <a:lnTo>
                  <a:pt x="4" y="49"/>
                </a:lnTo>
                <a:lnTo>
                  <a:pt x="4" y="46"/>
                </a:lnTo>
                <a:lnTo>
                  <a:pt x="4" y="44"/>
                </a:lnTo>
                <a:lnTo>
                  <a:pt x="4" y="41"/>
                </a:lnTo>
                <a:lnTo>
                  <a:pt x="3" y="38"/>
                </a:lnTo>
                <a:lnTo>
                  <a:pt x="3" y="37"/>
                </a:lnTo>
                <a:lnTo>
                  <a:pt x="2" y="35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0" y="28"/>
                </a:lnTo>
                <a:lnTo>
                  <a:pt x="1" y="26"/>
                </a:lnTo>
                <a:lnTo>
                  <a:pt x="2" y="25"/>
                </a:lnTo>
                <a:lnTo>
                  <a:pt x="4" y="24"/>
                </a:lnTo>
                <a:lnTo>
                  <a:pt x="8" y="21"/>
                </a:lnTo>
                <a:lnTo>
                  <a:pt x="8" y="17"/>
                </a:lnTo>
                <a:lnTo>
                  <a:pt x="10" y="13"/>
                </a:lnTo>
                <a:lnTo>
                  <a:pt x="14" y="13"/>
                </a:lnTo>
                <a:lnTo>
                  <a:pt x="20" y="11"/>
                </a:lnTo>
                <a:lnTo>
                  <a:pt x="23" y="10"/>
                </a:lnTo>
                <a:lnTo>
                  <a:pt x="27" y="8"/>
                </a:lnTo>
                <a:lnTo>
                  <a:pt x="32" y="7"/>
                </a:lnTo>
                <a:lnTo>
                  <a:pt x="34" y="9"/>
                </a:lnTo>
                <a:lnTo>
                  <a:pt x="35" y="9"/>
                </a:lnTo>
                <a:lnTo>
                  <a:pt x="39" y="9"/>
                </a:lnTo>
                <a:lnTo>
                  <a:pt x="41" y="8"/>
                </a:lnTo>
                <a:lnTo>
                  <a:pt x="41" y="6"/>
                </a:lnTo>
                <a:lnTo>
                  <a:pt x="43" y="4"/>
                </a:lnTo>
                <a:lnTo>
                  <a:pt x="47" y="2"/>
                </a:lnTo>
                <a:lnTo>
                  <a:pt x="53" y="2"/>
                </a:lnTo>
                <a:lnTo>
                  <a:pt x="56" y="1"/>
                </a:lnTo>
                <a:lnTo>
                  <a:pt x="60" y="0"/>
                </a:lnTo>
                <a:lnTo>
                  <a:pt x="61" y="0"/>
                </a:lnTo>
                <a:lnTo>
                  <a:pt x="63" y="2"/>
                </a:lnTo>
                <a:lnTo>
                  <a:pt x="66" y="5"/>
                </a:lnTo>
                <a:lnTo>
                  <a:pt x="68" y="7"/>
                </a:lnTo>
                <a:close/>
              </a:path>
            </a:pathLst>
          </a:custGeom>
          <a:solidFill>
            <a:srgbClr val="91D477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779" name="Freeform 11"/>
          <p:cNvSpPr>
            <a:spLocks/>
          </p:cNvSpPr>
          <p:nvPr/>
        </p:nvSpPr>
        <p:spPr bwMode="auto">
          <a:xfrm>
            <a:off x="4602163" y="5927725"/>
            <a:ext cx="63500" cy="112712"/>
          </a:xfrm>
          <a:custGeom>
            <a:avLst/>
            <a:gdLst>
              <a:gd name="T0" fmla="*/ 18 w 49"/>
              <a:gd name="T1" fmla="*/ 3 h 86"/>
              <a:gd name="T2" fmla="*/ 24 w 49"/>
              <a:gd name="T3" fmla="*/ 3 h 86"/>
              <a:gd name="T4" fmla="*/ 29 w 49"/>
              <a:gd name="T5" fmla="*/ 7 h 86"/>
              <a:gd name="T6" fmla="*/ 37 w 49"/>
              <a:gd name="T7" fmla="*/ 10 h 86"/>
              <a:gd name="T8" fmla="*/ 39 w 49"/>
              <a:gd name="T9" fmla="*/ 12 h 86"/>
              <a:gd name="T10" fmla="*/ 39 w 49"/>
              <a:gd name="T11" fmla="*/ 16 h 86"/>
              <a:gd name="T12" fmla="*/ 40 w 49"/>
              <a:gd name="T13" fmla="*/ 21 h 86"/>
              <a:gd name="T14" fmla="*/ 42 w 49"/>
              <a:gd name="T15" fmla="*/ 25 h 86"/>
              <a:gd name="T16" fmla="*/ 40 w 49"/>
              <a:gd name="T17" fmla="*/ 29 h 86"/>
              <a:gd name="T18" fmla="*/ 42 w 49"/>
              <a:gd name="T19" fmla="*/ 32 h 86"/>
              <a:gd name="T20" fmla="*/ 43 w 49"/>
              <a:gd name="T21" fmla="*/ 36 h 86"/>
              <a:gd name="T22" fmla="*/ 41 w 49"/>
              <a:gd name="T23" fmla="*/ 39 h 86"/>
              <a:gd name="T24" fmla="*/ 43 w 49"/>
              <a:gd name="T25" fmla="*/ 45 h 86"/>
              <a:gd name="T26" fmla="*/ 47 w 49"/>
              <a:gd name="T27" fmla="*/ 49 h 86"/>
              <a:gd name="T28" fmla="*/ 48 w 49"/>
              <a:gd name="T29" fmla="*/ 53 h 86"/>
              <a:gd name="T30" fmla="*/ 49 w 49"/>
              <a:gd name="T31" fmla="*/ 55 h 86"/>
              <a:gd name="T32" fmla="*/ 46 w 49"/>
              <a:gd name="T33" fmla="*/ 57 h 86"/>
              <a:gd name="T34" fmla="*/ 44 w 49"/>
              <a:gd name="T35" fmla="*/ 62 h 86"/>
              <a:gd name="T36" fmla="*/ 44 w 49"/>
              <a:gd name="T37" fmla="*/ 76 h 86"/>
              <a:gd name="T38" fmla="*/ 42 w 49"/>
              <a:gd name="T39" fmla="*/ 81 h 86"/>
              <a:gd name="T40" fmla="*/ 38 w 49"/>
              <a:gd name="T41" fmla="*/ 86 h 86"/>
              <a:gd name="T42" fmla="*/ 33 w 49"/>
              <a:gd name="T43" fmla="*/ 84 h 86"/>
              <a:gd name="T44" fmla="*/ 28 w 49"/>
              <a:gd name="T45" fmla="*/ 84 h 86"/>
              <a:gd name="T46" fmla="*/ 26 w 49"/>
              <a:gd name="T47" fmla="*/ 82 h 86"/>
              <a:gd name="T48" fmla="*/ 24 w 49"/>
              <a:gd name="T49" fmla="*/ 81 h 86"/>
              <a:gd name="T50" fmla="*/ 20 w 49"/>
              <a:gd name="T51" fmla="*/ 75 h 86"/>
              <a:gd name="T52" fmla="*/ 19 w 49"/>
              <a:gd name="T53" fmla="*/ 73 h 86"/>
              <a:gd name="T54" fmla="*/ 16 w 49"/>
              <a:gd name="T55" fmla="*/ 69 h 86"/>
              <a:gd name="T56" fmla="*/ 14 w 49"/>
              <a:gd name="T57" fmla="*/ 62 h 86"/>
              <a:gd name="T58" fmla="*/ 13 w 49"/>
              <a:gd name="T59" fmla="*/ 57 h 86"/>
              <a:gd name="T60" fmla="*/ 12 w 49"/>
              <a:gd name="T61" fmla="*/ 55 h 86"/>
              <a:gd name="T62" fmla="*/ 11 w 49"/>
              <a:gd name="T63" fmla="*/ 54 h 86"/>
              <a:gd name="T64" fmla="*/ 10 w 49"/>
              <a:gd name="T65" fmla="*/ 54 h 86"/>
              <a:gd name="T66" fmla="*/ 8 w 49"/>
              <a:gd name="T67" fmla="*/ 53 h 86"/>
              <a:gd name="T68" fmla="*/ 7 w 49"/>
              <a:gd name="T69" fmla="*/ 53 h 86"/>
              <a:gd name="T70" fmla="*/ 5 w 49"/>
              <a:gd name="T71" fmla="*/ 50 h 86"/>
              <a:gd name="T72" fmla="*/ 4 w 49"/>
              <a:gd name="T73" fmla="*/ 46 h 86"/>
              <a:gd name="T74" fmla="*/ 2 w 49"/>
              <a:gd name="T75" fmla="*/ 40 h 86"/>
              <a:gd name="T76" fmla="*/ 0 w 49"/>
              <a:gd name="T77" fmla="*/ 35 h 86"/>
              <a:gd name="T78" fmla="*/ 0 w 49"/>
              <a:gd name="T79" fmla="*/ 30 h 86"/>
              <a:gd name="T80" fmla="*/ 0 w 49"/>
              <a:gd name="T81" fmla="*/ 24 h 86"/>
              <a:gd name="T82" fmla="*/ 1 w 49"/>
              <a:gd name="T83" fmla="*/ 21 h 86"/>
              <a:gd name="T84" fmla="*/ 2 w 49"/>
              <a:gd name="T85" fmla="*/ 17 h 86"/>
              <a:gd name="T86" fmla="*/ 5 w 49"/>
              <a:gd name="T87" fmla="*/ 14 h 86"/>
              <a:gd name="T88" fmla="*/ 6 w 49"/>
              <a:gd name="T89" fmla="*/ 10 h 86"/>
              <a:gd name="T90" fmla="*/ 7 w 49"/>
              <a:gd name="T91" fmla="*/ 8 h 86"/>
              <a:gd name="T92" fmla="*/ 7 w 49"/>
              <a:gd name="T93" fmla="*/ 4 h 86"/>
              <a:gd name="T94" fmla="*/ 8 w 49"/>
              <a:gd name="T95" fmla="*/ 2 h 86"/>
              <a:gd name="T96" fmla="*/ 12 w 49"/>
              <a:gd name="T97" fmla="*/ 2 h 86"/>
              <a:gd name="T98" fmla="*/ 13 w 49"/>
              <a:gd name="T99" fmla="*/ 0 h 86"/>
              <a:gd name="T100" fmla="*/ 16 w 49"/>
              <a:gd name="T101" fmla="*/ 2 h 8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9"/>
              <a:gd name="T154" fmla="*/ 0 h 86"/>
              <a:gd name="T155" fmla="*/ 49 w 49"/>
              <a:gd name="T156" fmla="*/ 86 h 8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9" h="86">
                <a:moveTo>
                  <a:pt x="16" y="2"/>
                </a:moveTo>
                <a:lnTo>
                  <a:pt x="18" y="3"/>
                </a:lnTo>
                <a:lnTo>
                  <a:pt x="20" y="3"/>
                </a:lnTo>
                <a:lnTo>
                  <a:pt x="24" y="3"/>
                </a:lnTo>
                <a:lnTo>
                  <a:pt x="25" y="4"/>
                </a:lnTo>
                <a:lnTo>
                  <a:pt x="29" y="7"/>
                </a:lnTo>
                <a:lnTo>
                  <a:pt x="33" y="10"/>
                </a:lnTo>
                <a:lnTo>
                  <a:pt x="37" y="10"/>
                </a:lnTo>
                <a:lnTo>
                  <a:pt x="38" y="10"/>
                </a:lnTo>
                <a:lnTo>
                  <a:pt x="39" y="12"/>
                </a:lnTo>
                <a:lnTo>
                  <a:pt x="39" y="14"/>
                </a:lnTo>
                <a:lnTo>
                  <a:pt x="39" y="16"/>
                </a:lnTo>
                <a:lnTo>
                  <a:pt x="39" y="18"/>
                </a:lnTo>
                <a:lnTo>
                  <a:pt x="40" y="21"/>
                </a:lnTo>
                <a:lnTo>
                  <a:pt x="41" y="23"/>
                </a:lnTo>
                <a:lnTo>
                  <a:pt x="42" y="25"/>
                </a:lnTo>
                <a:lnTo>
                  <a:pt x="42" y="27"/>
                </a:lnTo>
                <a:lnTo>
                  <a:pt x="40" y="29"/>
                </a:lnTo>
                <a:lnTo>
                  <a:pt x="41" y="30"/>
                </a:lnTo>
                <a:lnTo>
                  <a:pt x="42" y="32"/>
                </a:lnTo>
                <a:lnTo>
                  <a:pt x="43" y="33"/>
                </a:lnTo>
                <a:lnTo>
                  <a:pt x="43" y="36"/>
                </a:lnTo>
                <a:lnTo>
                  <a:pt x="42" y="37"/>
                </a:lnTo>
                <a:lnTo>
                  <a:pt x="41" y="39"/>
                </a:lnTo>
                <a:lnTo>
                  <a:pt x="41" y="42"/>
                </a:lnTo>
                <a:lnTo>
                  <a:pt x="43" y="45"/>
                </a:lnTo>
                <a:lnTo>
                  <a:pt x="44" y="48"/>
                </a:lnTo>
                <a:lnTo>
                  <a:pt x="47" y="49"/>
                </a:lnTo>
                <a:lnTo>
                  <a:pt x="48" y="51"/>
                </a:lnTo>
                <a:lnTo>
                  <a:pt x="48" y="53"/>
                </a:lnTo>
                <a:lnTo>
                  <a:pt x="49" y="54"/>
                </a:lnTo>
                <a:lnTo>
                  <a:pt x="49" y="55"/>
                </a:lnTo>
                <a:lnTo>
                  <a:pt x="47" y="55"/>
                </a:lnTo>
                <a:lnTo>
                  <a:pt x="46" y="57"/>
                </a:lnTo>
                <a:lnTo>
                  <a:pt x="45" y="59"/>
                </a:lnTo>
                <a:lnTo>
                  <a:pt x="44" y="62"/>
                </a:lnTo>
                <a:lnTo>
                  <a:pt x="44" y="73"/>
                </a:lnTo>
                <a:lnTo>
                  <a:pt x="44" y="76"/>
                </a:lnTo>
                <a:lnTo>
                  <a:pt x="43" y="80"/>
                </a:lnTo>
                <a:lnTo>
                  <a:pt x="42" y="81"/>
                </a:lnTo>
                <a:lnTo>
                  <a:pt x="40" y="83"/>
                </a:lnTo>
                <a:lnTo>
                  <a:pt x="38" y="86"/>
                </a:lnTo>
                <a:lnTo>
                  <a:pt x="35" y="86"/>
                </a:lnTo>
                <a:lnTo>
                  <a:pt x="33" y="84"/>
                </a:lnTo>
                <a:lnTo>
                  <a:pt x="31" y="84"/>
                </a:lnTo>
                <a:lnTo>
                  <a:pt x="28" y="84"/>
                </a:lnTo>
                <a:lnTo>
                  <a:pt x="27" y="83"/>
                </a:lnTo>
                <a:lnTo>
                  <a:pt x="26" y="82"/>
                </a:lnTo>
                <a:lnTo>
                  <a:pt x="25" y="81"/>
                </a:lnTo>
                <a:lnTo>
                  <a:pt x="24" y="81"/>
                </a:lnTo>
                <a:lnTo>
                  <a:pt x="21" y="80"/>
                </a:lnTo>
                <a:lnTo>
                  <a:pt x="20" y="75"/>
                </a:lnTo>
                <a:lnTo>
                  <a:pt x="19" y="74"/>
                </a:lnTo>
                <a:lnTo>
                  <a:pt x="19" y="73"/>
                </a:lnTo>
                <a:lnTo>
                  <a:pt x="17" y="70"/>
                </a:lnTo>
                <a:lnTo>
                  <a:pt x="16" y="69"/>
                </a:lnTo>
                <a:lnTo>
                  <a:pt x="14" y="67"/>
                </a:lnTo>
                <a:lnTo>
                  <a:pt x="14" y="62"/>
                </a:lnTo>
                <a:lnTo>
                  <a:pt x="14" y="60"/>
                </a:lnTo>
                <a:lnTo>
                  <a:pt x="13" y="57"/>
                </a:lnTo>
                <a:lnTo>
                  <a:pt x="13" y="56"/>
                </a:lnTo>
                <a:lnTo>
                  <a:pt x="12" y="55"/>
                </a:lnTo>
                <a:lnTo>
                  <a:pt x="11" y="54"/>
                </a:lnTo>
                <a:lnTo>
                  <a:pt x="10" y="54"/>
                </a:lnTo>
                <a:lnTo>
                  <a:pt x="9" y="54"/>
                </a:lnTo>
                <a:lnTo>
                  <a:pt x="8" y="53"/>
                </a:lnTo>
                <a:lnTo>
                  <a:pt x="7" y="53"/>
                </a:lnTo>
                <a:lnTo>
                  <a:pt x="6" y="51"/>
                </a:lnTo>
                <a:lnTo>
                  <a:pt x="5" y="50"/>
                </a:lnTo>
                <a:lnTo>
                  <a:pt x="4" y="48"/>
                </a:lnTo>
                <a:lnTo>
                  <a:pt x="4" y="46"/>
                </a:lnTo>
                <a:lnTo>
                  <a:pt x="3" y="42"/>
                </a:lnTo>
                <a:lnTo>
                  <a:pt x="2" y="40"/>
                </a:lnTo>
                <a:lnTo>
                  <a:pt x="1" y="37"/>
                </a:lnTo>
                <a:lnTo>
                  <a:pt x="0" y="35"/>
                </a:lnTo>
                <a:lnTo>
                  <a:pt x="0" y="32"/>
                </a:lnTo>
                <a:lnTo>
                  <a:pt x="0" y="30"/>
                </a:lnTo>
                <a:lnTo>
                  <a:pt x="0" y="27"/>
                </a:lnTo>
                <a:lnTo>
                  <a:pt x="0" y="24"/>
                </a:lnTo>
                <a:lnTo>
                  <a:pt x="0" y="23"/>
                </a:lnTo>
                <a:lnTo>
                  <a:pt x="1" y="21"/>
                </a:lnTo>
                <a:lnTo>
                  <a:pt x="1" y="18"/>
                </a:lnTo>
                <a:lnTo>
                  <a:pt x="2" y="17"/>
                </a:lnTo>
                <a:lnTo>
                  <a:pt x="3" y="16"/>
                </a:lnTo>
                <a:lnTo>
                  <a:pt x="5" y="14"/>
                </a:lnTo>
                <a:lnTo>
                  <a:pt x="5" y="11"/>
                </a:lnTo>
                <a:lnTo>
                  <a:pt x="6" y="10"/>
                </a:lnTo>
                <a:lnTo>
                  <a:pt x="7" y="10"/>
                </a:lnTo>
                <a:lnTo>
                  <a:pt x="7" y="8"/>
                </a:lnTo>
                <a:lnTo>
                  <a:pt x="7" y="6"/>
                </a:lnTo>
                <a:lnTo>
                  <a:pt x="7" y="4"/>
                </a:lnTo>
                <a:lnTo>
                  <a:pt x="7" y="3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2" y="1"/>
                </a:lnTo>
                <a:lnTo>
                  <a:pt x="13" y="0"/>
                </a:lnTo>
                <a:lnTo>
                  <a:pt x="15" y="1"/>
                </a:lnTo>
                <a:lnTo>
                  <a:pt x="16" y="2"/>
                </a:lnTo>
                <a:close/>
              </a:path>
            </a:pathLst>
          </a:custGeom>
          <a:solidFill>
            <a:srgbClr val="91D477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780" name="Freeform 12"/>
          <p:cNvSpPr>
            <a:spLocks/>
          </p:cNvSpPr>
          <p:nvPr/>
        </p:nvSpPr>
        <p:spPr bwMode="auto">
          <a:xfrm>
            <a:off x="4470400" y="5927725"/>
            <a:ext cx="17463" cy="33337"/>
          </a:xfrm>
          <a:custGeom>
            <a:avLst/>
            <a:gdLst>
              <a:gd name="T0" fmla="*/ 9 w 14"/>
              <a:gd name="T1" fmla="*/ 26 h 26"/>
              <a:gd name="T2" fmla="*/ 8 w 14"/>
              <a:gd name="T3" fmla="*/ 26 h 26"/>
              <a:gd name="T4" fmla="*/ 6 w 14"/>
              <a:gd name="T5" fmla="*/ 25 h 26"/>
              <a:gd name="T6" fmla="*/ 4 w 14"/>
              <a:gd name="T7" fmla="*/ 23 h 26"/>
              <a:gd name="T8" fmla="*/ 4 w 14"/>
              <a:gd name="T9" fmla="*/ 21 h 26"/>
              <a:gd name="T10" fmla="*/ 4 w 14"/>
              <a:gd name="T11" fmla="*/ 19 h 26"/>
              <a:gd name="T12" fmla="*/ 2 w 14"/>
              <a:gd name="T13" fmla="*/ 18 h 26"/>
              <a:gd name="T14" fmla="*/ 1 w 14"/>
              <a:gd name="T15" fmla="*/ 17 h 26"/>
              <a:gd name="T16" fmla="*/ 0 w 14"/>
              <a:gd name="T17" fmla="*/ 17 h 26"/>
              <a:gd name="T18" fmla="*/ 0 w 14"/>
              <a:gd name="T19" fmla="*/ 14 h 26"/>
              <a:gd name="T20" fmla="*/ 0 w 14"/>
              <a:gd name="T21" fmla="*/ 10 h 26"/>
              <a:gd name="T22" fmla="*/ 0 w 14"/>
              <a:gd name="T23" fmla="*/ 8 h 26"/>
              <a:gd name="T24" fmla="*/ 1 w 14"/>
              <a:gd name="T25" fmla="*/ 6 h 26"/>
              <a:gd name="T26" fmla="*/ 3 w 14"/>
              <a:gd name="T27" fmla="*/ 4 h 26"/>
              <a:gd name="T28" fmla="*/ 4 w 14"/>
              <a:gd name="T29" fmla="*/ 3 h 26"/>
              <a:gd name="T30" fmla="*/ 6 w 14"/>
              <a:gd name="T31" fmla="*/ 2 h 26"/>
              <a:gd name="T32" fmla="*/ 7 w 14"/>
              <a:gd name="T33" fmla="*/ 1 h 26"/>
              <a:gd name="T34" fmla="*/ 8 w 14"/>
              <a:gd name="T35" fmla="*/ 0 h 26"/>
              <a:gd name="T36" fmla="*/ 9 w 14"/>
              <a:gd name="T37" fmla="*/ 0 h 26"/>
              <a:gd name="T38" fmla="*/ 11 w 14"/>
              <a:gd name="T39" fmla="*/ 2 h 26"/>
              <a:gd name="T40" fmla="*/ 11 w 14"/>
              <a:gd name="T41" fmla="*/ 4 h 26"/>
              <a:gd name="T42" fmla="*/ 12 w 14"/>
              <a:gd name="T43" fmla="*/ 4 h 26"/>
              <a:gd name="T44" fmla="*/ 12 w 14"/>
              <a:gd name="T45" fmla="*/ 5 h 26"/>
              <a:gd name="T46" fmla="*/ 13 w 14"/>
              <a:gd name="T47" fmla="*/ 7 h 26"/>
              <a:gd name="T48" fmla="*/ 13 w 14"/>
              <a:gd name="T49" fmla="*/ 8 h 26"/>
              <a:gd name="T50" fmla="*/ 14 w 14"/>
              <a:gd name="T51" fmla="*/ 10 h 26"/>
              <a:gd name="T52" fmla="*/ 14 w 14"/>
              <a:gd name="T53" fmla="*/ 14 h 26"/>
              <a:gd name="T54" fmla="*/ 14 w 14"/>
              <a:gd name="T55" fmla="*/ 16 h 26"/>
              <a:gd name="T56" fmla="*/ 13 w 14"/>
              <a:gd name="T57" fmla="*/ 18 h 26"/>
              <a:gd name="T58" fmla="*/ 13 w 14"/>
              <a:gd name="T59" fmla="*/ 21 h 26"/>
              <a:gd name="T60" fmla="*/ 12 w 14"/>
              <a:gd name="T61" fmla="*/ 22 h 26"/>
              <a:gd name="T62" fmla="*/ 11 w 14"/>
              <a:gd name="T63" fmla="*/ 23 h 26"/>
              <a:gd name="T64" fmla="*/ 11 w 14"/>
              <a:gd name="T65" fmla="*/ 24 h 26"/>
              <a:gd name="T66" fmla="*/ 11 w 14"/>
              <a:gd name="T67" fmla="*/ 26 h 26"/>
              <a:gd name="T68" fmla="*/ 9 w 14"/>
              <a:gd name="T69" fmla="*/ 26 h 2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4"/>
              <a:gd name="T106" fmla="*/ 0 h 26"/>
              <a:gd name="T107" fmla="*/ 14 w 14"/>
              <a:gd name="T108" fmla="*/ 26 h 2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4" h="26">
                <a:moveTo>
                  <a:pt x="9" y="26"/>
                </a:moveTo>
                <a:lnTo>
                  <a:pt x="8" y="26"/>
                </a:lnTo>
                <a:lnTo>
                  <a:pt x="6" y="25"/>
                </a:lnTo>
                <a:lnTo>
                  <a:pt x="4" y="23"/>
                </a:lnTo>
                <a:lnTo>
                  <a:pt x="4" y="21"/>
                </a:lnTo>
                <a:lnTo>
                  <a:pt x="4" y="19"/>
                </a:lnTo>
                <a:lnTo>
                  <a:pt x="2" y="18"/>
                </a:lnTo>
                <a:lnTo>
                  <a:pt x="1" y="17"/>
                </a:lnTo>
                <a:lnTo>
                  <a:pt x="0" y="17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1" y="6"/>
                </a:lnTo>
                <a:lnTo>
                  <a:pt x="3" y="4"/>
                </a:lnTo>
                <a:lnTo>
                  <a:pt x="4" y="3"/>
                </a:lnTo>
                <a:lnTo>
                  <a:pt x="6" y="2"/>
                </a:lnTo>
                <a:lnTo>
                  <a:pt x="7" y="1"/>
                </a:lnTo>
                <a:lnTo>
                  <a:pt x="8" y="0"/>
                </a:lnTo>
                <a:lnTo>
                  <a:pt x="9" y="0"/>
                </a:lnTo>
                <a:lnTo>
                  <a:pt x="11" y="2"/>
                </a:lnTo>
                <a:lnTo>
                  <a:pt x="11" y="4"/>
                </a:lnTo>
                <a:lnTo>
                  <a:pt x="12" y="4"/>
                </a:lnTo>
                <a:lnTo>
                  <a:pt x="12" y="5"/>
                </a:lnTo>
                <a:lnTo>
                  <a:pt x="13" y="7"/>
                </a:lnTo>
                <a:lnTo>
                  <a:pt x="13" y="8"/>
                </a:lnTo>
                <a:lnTo>
                  <a:pt x="14" y="10"/>
                </a:lnTo>
                <a:lnTo>
                  <a:pt x="14" y="14"/>
                </a:lnTo>
                <a:lnTo>
                  <a:pt x="14" y="16"/>
                </a:lnTo>
                <a:lnTo>
                  <a:pt x="13" y="18"/>
                </a:lnTo>
                <a:lnTo>
                  <a:pt x="13" y="21"/>
                </a:lnTo>
                <a:lnTo>
                  <a:pt x="12" y="22"/>
                </a:lnTo>
                <a:lnTo>
                  <a:pt x="11" y="23"/>
                </a:lnTo>
                <a:lnTo>
                  <a:pt x="11" y="24"/>
                </a:lnTo>
                <a:lnTo>
                  <a:pt x="11" y="26"/>
                </a:lnTo>
                <a:lnTo>
                  <a:pt x="9" y="26"/>
                </a:lnTo>
                <a:close/>
              </a:path>
            </a:pathLst>
          </a:custGeom>
          <a:solidFill>
            <a:srgbClr val="91D477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781" name="Freeform 13"/>
          <p:cNvSpPr>
            <a:spLocks/>
          </p:cNvSpPr>
          <p:nvPr/>
        </p:nvSpPr>
        <p:spPr bwMode="auto">
          <a:xfrm>
            <a:off x="4500563" y="5864225"/>
            <a:ext cx="30162" cy="26987"/>
          </a:xfrm>
          <a:custGeom>
            <a:avLst/>
            <a:gdLst>
              <a:gd name="T0" fmla="*/ 20 w 22"/>
              <a:gd name="T1" fmla="*/ 20 h 20"/>
              <a:gd name="T2" fmla="*/ 18 w 22"/>
              <a:gd name="T3" fmla="*/ 20 h 20"/>
              <a:gd name="T4" fmla="*/ 16 w 22"/>
              <a:gd name="T5" fmla="*/ 20 h 20"/>
              <a:gd name="T6" fmla="*/ 15 w 22"/>
              <a:gd name="T7" fmla="*/ 18 h 20"/>
              <a:gd name="T8" fmla="*/ 13 w 22"/>
              <a:gd name="T9" fmla="*/ 15 h 20"/>
              <a:gd name="T10" fmla="*/ 11 w 22"/>
              <a:gd name="T11" fmla="*/ 14 h 20"/>
              <a:gd name="T12" fmla="*/ 8 w 22"/>
              <a:gd name="T13" fmla="*/ 12 h 20"/>
              <a:gd name="T14" fmla="*/ 7 w 22"/>
              <a:gd name="T15" fmla="*/ 11 h 20"/>
              <a:gd name="T16" fmla="*/ 7 w 22"/>
              <a:gd name="T17" fmla="*/ 10 h 20"/>
              <a:gd name="T18" fmla="*/ 5 w 22"/>
              <a:gd name="T19" fmla="*/ 8 h 20"/>
              <a:gd name="T20" fmla="*/ 2 w 22"/>
              <a:gd name="T21" fmla="*/ 7 h 20"/>
              <a:gd name="T22" fmla="*/ 1 w 22"/>
              <a:gd name="T23" fmla="*/ 5 h 20"/>
              <a:gd name="T24" fmla="*/ 1 w 22"/>
              <a:gd name="T25" fmla="*/ 4 h 20"/>
              <a:gd name="T26" fmla="*/ 0 w 22"/>
              <a:gd name="T27" fmla="*/ 2 h 20"/>
              <a:gd name="T28" fmla="*/ 0 w 22"/>
              <a:gd name="T29" fmla="*/ 1 h 20"/>
              <a:gd name="T30" fmla="*/ 1 w 22"/>
              <a:gd name="T31" fmla="*/ 1 h 20"/>
              <a:gd name="T32" fmla="*/ 2 w 22"/>
              <a:gd name="T33" fmla="*/ 0 h 20"/>
              <a:gd name="T34" fmla="*/ 2 w 22"/>
              <a:gd name="T35" fmla="*/ 0 h 20"/>
              <a:gd name="T36" fmla="*/ 2 w 22"/>
              <a:gd name="T37" fmla="*/ 0 h 20"/>
              <a:gd name="T38" fmla="*/ 3 w 22"/>
              <a:gd name="T39" fmla="*/ 0 h 20"/>
              <a:gd name="T40" fmla="*/ 5 w 22"/>
              <a:gd name="T41" fmla="*/ 1 h 20"/>
              <a:gd name="T42" fmla="*/ 6 w 22"/>
              <a:gd name="T43" fmla="*/ 2 h 20"/>
              <a:gd name="T44" fmla="*/ 7 w 22"/>
              <a:gd name="T45" fmla="*/ 3 h 20"/>
              <a:gd name="T46" fmla="*/ 10 w 22"/>
              <a:gd name="T47" fmla="*/ 5 h 20"/>
              <a:gd name="T48" fmla="*/ 12 w 22"/>
              <a:gd name="T49" fmla="*/ 7 h 20"/>
              <a:gd name="T50" fmla="*/ 13 w 22"/>
              <a:gd name="T51" fmla="*/ 7 h 20"/>
              <a:gd name="T52" fmla="*/ 16 w 22"/>
              <a:gd name="T53" fmla="*/ 10 h 20"/>
              <a:gd name="T54" fmla="*/ 18 w 22"/>
              <a:gd name="T55" fmla="*/ 12 h 20"/>
              <a:gd name="T56" fmla="*/ 19 w 22"/>
              <a:gd name="T57" fmla="*/ 13 h 20"/>
              <a:gd name="T58" fmla="*/ 21 w 22"/>
              <a:gd name="T59" fmla="*/ 14 h 20"/>
              <a:gd name="T60" fmla="*/ 22 w 22"/>
              <a:gd name="T61" fmla="*/ 15 h 20"/>
              <a:gd name="T62" fmla="*/ 21 w 22"/>
              <a:gd name="T63" fmla="*/ 18 h 20"/>
              <a:gd name="T64" fmla="*/ 21 w 22"/>
              <a:gd name="T65" fmla="*/ 20 h 2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2"/>
              <a:gd name="T100" fmla="*/ 0 h 20"/>
              <a:gd name="T101" fmla="*/ 22 w 22"/>
              <a:gd name="T102" fmla="*/ 20 h 20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2" h="20">
                <a:moveTo>
                  <a:pt x="20" y="20"/>
                </a:moveTo>
                <a:lnTo>
                  <a:pt x="20" y="20"/>
                </a:lnTo>
                <a:lnTo>
                  <a:pt x="18" y="20"/>
                </a:lnTo>
                <a:lnTo>
                  <a:pt x="17" y="20"/>
                </a:lnTo>
                <a:lnTo>
                  <a:pt x="16" y="20"/>
                </a:lnTo>
                <a:lnTo>
                  <a:pt x="16" y="19"/>
                </a:lnTo>
                <a:lnTo>
                  <a:pt x="15" y="18"/>
                </a:lnTo>
                <a:lnTo>
                  <a:pt x="14" y="17"/>
                </a:lnTo>
                <a:lnTo>
                  <a:pt x="13" y="15"/>
                </a:lnTo>
                <a:lnTo>
                  <a:pt x="11" y="14"/>
                </a:lnTo>
                <a:lnTo>
                  <a:pt x="10" y="13"/>
                </a:lnTo>
                <a:lnTo>
                  <a:pt x="8" y="12"/>
                </a:lnTo>
                <a:lnTo>
                  <a:pt x="7" y="11"/>
                </a:lnTo>
                <a:lnTo>
                  <a:pt x="7" y="10"/>
                </a:lnTo>
                <a:lnTo>
                  <a:pt x="5" y="8"/>
                </a:lnTo>
                <a:lnTo>
                  <a:pt x="4" y="7"/>
                </a:lnTo>
                <a:lnTo>
                  <a:pt x="2" y="7"/>
                </a:lnTo>
                <a:lnTo>
                  <a:pt x="2" y="6"/>
                </a:lnTo>
                <a:lnTo>
                  <a:pt x="1" y="5"/>
                </a:lnTo>
                <a:lnTo>
                  <a:pt x="1" y="4"/>
                </a:lnTo>
                <a:lnTo>
                  <a:pt x="0" y="3"/>
                </a:lnTo>
                <a:lnTo>
                  <a:pt x="0" y="2"/>
                </a:lnTo>
                <a:lnTo>
                  <a:pt x="0" y="1"/>
                </a:lnTo>
                <a:lnTo>
                  <a:pt x="1" y="1"/>
                </a:ln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1"/>
                </a:lnTo>
                <a:lnTo>
                  <a:pt x="6" y="2"/>
                </a:lnTo>
                <a:lnTo>
                  <a:pt x="7" y="3"/>
                </a:lnTo>
                <a:lnTo>
                  <a:pt x="9" y="4"/>
                </a:lnTo>
                <a:lnTo>
                  <a:pt x="10" y="5"/>
                </a:lnTo>
                <a:lnTo>
                  <a:pt x="12" y="7"/>
                </a:lnTo>
                <a:lnTo>
                  <a:pt x="13" y="7"/>
                </a:lnTo>
                <a:lnTo>
                  <a:pt x="14" y="8"/>
                </a:lnTo>
                <a:lnTo>
                  <a:pt x="16" y="10"/>
                </a:lnTo>
                <a:lnTo>
                  <a:pt x="18" y="12"/>
                </a:lnTo>
                <a:lnTo>
                  <a:pt x="19" y="12"/>
                </a:lnTo>
                <a:lnTo>
                  <a:pt x="19" y="13"/>
                </a:lnTo>
                <a:lnTo>
                  <a:pt x="20" y="14"/>
                </a:lnTo>
                <a:lnTo>
                  <a:pt x="21" y="14"/>
                </a:lnTo>
                <a:lnTo>
                  <a:pt x="22" y="15"/>
                </a:lnTo>
                <a:lnTo>
                  <a:pt x="22" y="18"/>
                </a:lnTo>
                <a:lnTo>
                  <a:pt x="21" y="18"/>
                </a:lnTo>
                <a:lnTo>
                  <a:pt x="21" y="20"/>
                </a:lnTo>
                <a:lnTo>
                  <a:pt x="20" y="20"/>
                </a:lnTo>
                <a:close/>
              </a:path>
            </a:pathLst>
          </a:custGeom>
          <a:solidFill>
            <a:srgbClr val="91D477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782" name="Freeform 14"/>
          <p:cNvSpPr>
            <a:spLocks/>
          </p:cNvSpPr>
          <p:nvPr/>
        </p:nvSpPr>
        <p:spPr bwMode="auto">
          <a:xfrm>
            <a:off x="722313" y="5178425"/>
            <a:ext cx="600075" cy="403225"/>
          </a:xfrm>
          <a:custGeom>
            <a:avLst/>
            <a:gdLst>
              <a:gd name="T0" fmla="*/ 429 w 459"/>
              <a:gd name="T1" fmla="*/ 23 h 308"/>
              <a:gd name="T2" fmla="*/ 430 w 459"/>
              <a:gd name="T3" fmla="*/ 45 h 308"/>
              <a:gd name="T4" fmla="*/ 432 w 459"/>
              <a:gd name="T5" fmla="*/ 71 h 308"/>
              <a:gd name="T6" fmla="*/ 441 w 459"/>
              <a:gd name="T7" fmla="*/ 117 h 308"/>
              <a:gd name="T8" fmla="*/ 456 w 459"/>
              <a:gd name="T9" fmla="*/ 158 h 308"/>
              <a:gd name="T10" fmla="*/ 426 w 459"/>
              <a:gd name="T11" fmla="*/ 161 h 308"/>
              <a:gd name="T12" fmla="*/ 412 w 459"/>
              <a:gd name="T13" fmla="*/ 155 h 308"/>
              <a:gd name="T14" fmla="*/ 379 w 459"/>
              <a:gd name="T15" fmla="*/ 134 h 308"/>
              <a:gd name="T16" fmla="*/ 334 w 459"/>
              <a:gd name="T17" fmla="*/ 128 h 308"/>
              <a:gd name="T18" fmla="*/ 298 w 459"/>
              <a:gd name="T19" fmla="*/ 134 h 308"/>
              <a:gd name="T20" fmla="*/ 266 w 459"/>
              <a:gd name="T21" fmla="*/ 151 h 308"/>
              <a:gd name="T22" fmla="*/ 244 w 459"/>
              <a:gd name="T23" fmla="*/ 153 h 308"/>
              <a:gd name="T24" fmla="*/ 217 w 459"/>
              <a:gd name="T25" fmla="*/ 163 h 308"/>
              <a:gd name="T26" fmla="*/ 194 w 459"/>
              <a:gd name="T27" fmla="*/ 161 h 308"/>
              <a:gd name="T28" fmla="*/ 188 w 459"/>
              <a:gd name="T29" fmla="*/ 179 h 308"/>
              <a:gd name="T30" fmla="*/ 186 w 459"/>
              <a:gd name="T31" fmla="*/ 213 h 308"/>
              <a:gd name="T32" fmla="*/ 159 w 459"/>
              <a:gd name="T33" fmla="*/ 240 h 308"/>
              <a:gd name="T34" fmla="*/ 152 w 459"/>
              <a:gd name="T35" fmla="*/ 254 h 308"/>
              <a:gd name="T36" fmla="*/ 182 w 459"/>
              <a:gd name="T37" fmla="*/ 263 h 308"/>
              <a:gd name="T38" fmla="*/ 175 w 459"/>
              <a:gd name="T39" fmla="*/ 282 h 308"/>
              <a:gd name="T40" fmla="*/ 150 w 459"/>
              <a:gd name="T41" fmla="*/ 272 h 308"/>
              <a:gd name="T42" fmla="*/ 132 w 459"/>
              <a:gd name="T43" fmla="*/ 262 h 308"/>
              <a:gd name="T44" fmla="*/ 128 w 459"/>
              <a:gd name="T45" fmla="*/ 287 h 308"/>
              <a:gd name="T46" fmla="*/ 115 w 459"/>
              <a:gd name="T47" fmla="*/ 308 h 308"/>
              <a:gd name="T48" fmla="*/ 93 w 459"/>
              <a:gd name="T49" fmla="*/ 294 h 308"/>
              <a:gd name="T50" fmla="*/ 68 w 459"/>
              <a:gd name="T51" fmla="*/ 300 h 308"/>
              <a:gd name="T52" fmla="*/ 52 w 459"/>
              <a:gd name="T53" fmla="*/ 283 h 308"/>
              <a:gd name="T54" fmla="*/ 38 w 459"/>
              <a:gd name="T55" fmla="*/ 261 h 308"/>
              <a:gd name="T56" fmla="*/ 25 w 459"/>
              <a:gd name="T57" fmla="*/ 245 h 308"/>
              <a:gd name="T58" fmla="*/ 31 w 459"/>
              <a:gd name="T59" fmla="*/ 216 h 308"/>
              <a:gd name="T60" fmla="*/ 6 w 459"/>
              <a:gd name="T61" fmla="*/ 198 h 308"/>
              <a:gd name="T62" fmla="*/ 8 w 459"/>
              <a:gd name="T63" fmla="*/ 176 h 308"/>
              <a:gd name="T64" fmla="*/ 34 w 459"/>
              <a:gd name="T65" fmla="*/ 168 h 308"/>
              <a:gd name="T66" fmla="*/ 71 w 459"/>
              <a:gd name="T67" fmla="*/ 153 h 308"/>
              <a:gd name="T68" fmla="*/ 98 w 459"/>
              <a:gd name="T69" fmla="*/ 135 h 308"/>
              <a:gd name="T70" fmla="*/ 126 w 459"/>
              <a:gd name="T71" fmla="*/ 126 h 308"/>
              <a:gd name="T72" fmla="*/ 151 w 459"/>
              <a:gd name="T73" fmla="*/ 121 h 308"/>
              <a:gd name="T74" fmla="*/ 173 w 459"/>
              <a:gd name="T75" fmla="*/ 120 h 308"/>
              <a:gd name="T76" fmla="*/ 177 w 459"/>
              <a:gd name="T77" fmla="*/ 102 h 308"/>
              <a:gd name="T78" fmla="*/ 154 w 459"/>
              <a:gd name="T79" fmla="*/ 109 h 308"/>
              <a:gd name="T80" fmla="*/ 144 w 459"/>
              <a:gd name="T81" fmla="*/ 94 h 308"/>
              <a:gd name="T82" fmla="*/ 149 w 459"/>
              <a:gd name="T83" fmla="*/ 69 h 308"/>
              <a:gd name="T84" fmla="*/ 164 w 459"/>
              <a:gd name="T85" fmla="*/ 61 h 308"/>
              <a:gd name="T86" fmla="*/ 177 w 459"/>
              <a:gd name="T87" fmla="*/ 44 h 308"/>
              <a:gd name="T88" fmla="*/ 202 w 459"/>
              <a:gd name="T89" fmla="*/ 51 h 308"/>
              <a:gd name="T90" fmla="*/ 230 w 459"/>
              <a:gd name="T91" fmla="*/ 36 h 308"/>
              <a:gd name="T92" fmla="*/ 257 w 459"/>
              <a:gd name="T93" fmla="*/ 29 h 308"/>
              <a:gd name="T94" fmla="*/ 272 w 459"/>
              <a:gd name="T95" fmla="*/ 12 h 308"/>
              <a:gd name="T96" fmla="*/ 304 w 459"/>
              <a:gd name="T97" fmla="*/ 6 h 308"/>
              <a:gd name="T98" fmla="*/ 342 w 459"/>
              <a:gd name="T99" fmla="*/ 16 h 308"/>
              <a:gd name="T100" fmla="*/ 382 w 459"/>
              <a:gd name="T101" fmla="*/ 14 h 308"/>
              <a:gd name="T102" fmla="*/ 422 w 459"/>
              <a:gd name="T103" fmla="*/ 1 h 30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59"/>
              <a:gd name="T157" fmla="*/ 0 h 308"/>
              <a:gd name="T158" fmla="*/ 459 w 459"/>
              <a:gd name="T159" fmla="*/ 308 h 308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59" h="308">
                <a:moveTo>
                  <a:pt x="439" y="2"/>
                </a:moveTo>
                <a:lnTo>
                  <a:pt x="438" y="2"/>
                </a:lnTo>
                <a:lnTo>
                  <a:pt x="434" y="6"/>
                </a:lnTo>
                <a:lnTo>
                  <a:pt x="429" y="18"/>
                </a:lnTo>
                <a:lnTo>
                  <a:pt x="429" y="23"/>
                </a:lnTo>
                <a:lnTo>
                  <a:pt x="429" y="27"/>
                </a:lnTo>
                <a:lnTo>
                  <a:pt x="428" y="32"/>
                </a:lnTo>
                <a:lnTo>
                  <a:pt x="428" y="38"/>
                </a:lnTo>
                <a:lnTo>
                  <a:pt x="429" y="39"/>
                </a:lnTo>
                <a:lnTo>
                  <a:pt x="430" y="45"/>
                </a:lnTo>
                <a:lnTo>
                  <a:pt x="431" y="50"/>
                </a:lnTo>
                <a:lnTo>
                  <a:pt x="431" y="53"/>
                </a:lnTo>
                <a:lnTo>
                  <a:pt x="431" y="60"/>
                </a:lnTo>
                <a:lnTo>
                  <a:pt x="432" y="65"/>
                </a:lnTo>
                <a:lnTo>
                  <a:pt x="432" y="71"/>
                </a:lnTo>
                <a:lnTo>
                  <a:pt x="432" y="77"/>
                </a:lnTo>
                <a:lnTo>
                  <a:pt x="432" y="86"/>
                </a:lnTo>
                <a:lnTo>
                  <a:pt x="433" y="95"/>
                </a:lnTo>
                <a:lnTo>
                  <a:pt x="436" y="105"/>
                </a:lnTo>
                <a:lnTo>
                  <a:pt x="441" y="117"/>
                </a:lnTo>
                <a:lnTo>
                  <a:pt x="443" y="128"/>
                </a:lnTo>
                <a:lnTo>
                  <a:pt x="448" y="137"/>
                </a:lnTo>
                <a:lnTo>
                  <a:pt x="452" y="147"/>
                </a:lnTo>
                <a:lnTo>
                  <a:pt x="459" y="156"/>
                </a:lnTo>
                <a:lnTo>
                  <a:pt x="456" y="158"/>
                </a:lnTo>
                <a:lnTo>
                  <a:pt x="452" y="162"/>
                </a:lnTo>
                <a:lnTo>
                  <a:pt x="443" y="162"/>
                </a:lnTo>
                <a:lnTo>
                  <a:pt x="438" y="164"/>
                </a:lnTo>
                <a:lnTo>
                  <a:pt x="431" y="162"/>
                </a:lnTo>
                <a:lnTo>
                  <a:pt x="426" y="161"/>
                </a:lnTo>
                <a:lnTo>
                  <a:pt x="422" y="161"/>
                </a:lnTo>
                <a:lnTo>
                  <a:pt x="418" y="160"/>
                </a:lnTo>
                <a:lnTo>
                  <a:pt x="417" y="160"/>
                </a:lnTo>
                <a:lnTo>
                  <a:pt x="417" y="159"/>
                </a:lnTo>
                <a:lnTo>
                  <a:pt x="412" y="155"/>
                </a:lnTo>
                <a:lnTo>
                  <a:pt x="409" y="149"/>
                </a:lnTo>
                <a:lnTo>
                  <a:pt x="398" y="147"/>
                </a:lnTo>
                <a:lnTo>
                  <a:pt x="392" y="145"/>
                </a:lnTo>
                <a:lnTo>
                  <a:pt x="384" y="136"/>
                </a:lnTo>
                <a:lnTo>
                  <a:pt x="379" y="134"/>
                </a:lnTo>
                <a:lnTo>
                  <a:pt x="373" y="129"/>
                </a:lnTo>
                <a:lnTo>
                  <a:pt x="369" y="126"/>
                </a:lnTo>
                <a:lnTo>
                  <a:pt x="354" y="121"/>
                </a:lnTo>
                <a:lnTo>
                  <a:pt x="344" y="121"/>
                </a:lnTo>
                <a:lnTo>
                  <a:pt x="334" y="128"/>
                </a:lnTo>
                <a:lnTo>
                  <a:pt x="326" y="126"/>
                </a:lnTo>
                <a:lnTo>
                  <a:pt x="322" y="122"/>
                </a:lnTo>
                <a:lnTo>
                  <a:pt x="310" y="122"/>
                </a:lnTo>
                <a:lnTo>
                  <a:pt x="306" y="130"/>
                </a:lnTo>
                <a:lnTo>
                  <a:pt x="298" y="134"/>
                </a:lnTo>
                <a:lnTo>
                  <a:pt x="295" y="143"/>
                </a:lnTo>
                <a:lnTo>
                  <a:pt x="291" y="147"/>
                </a:lnTo>
                <a:lnTo>
                  <a:pt x="285" y="145"/>
                </a:lnTo>
                <a:lnTo>
                  <a:pt x="278" y="147"/>
                </a:lnTo>
                <a:lnTo>
                  <a:pt x="266" y="151"/>
                </a:lnTo>
                <a:lnTo>
                  <a:pt x="260" y="154"/>
                </a:lnTo>
                <a:lnTo>
                  <a:pt x="255" y="156"/>
                </a:lnTo>
                <a:lnTo>
                  <a:pt x="252" y="157"/>
                </a:lnTo>
                <a:lnTo>
                  <a:pt x="248" y="153"/>
                </a:lnTo>
                <a:lnTo>
                  <a:pt x="244" y="153"/>
                </a:lnTo>
                <a:lnTo>
                  <a:pt x="238" y="153"/>
                </a:lnTo>
                <a:lnTo>
                  <a:pt x="236" y="156"/>
                </a:lnTo>
                <a:lnTo>
                  <a:pt x="234" y="157"/>
                </a:lnTo>
                <a:lnTo>
                  <a:pt x="228" y="158"/>
                </a:lnTo>
                <a:lnTo>
                  <a:pt x="217" y="163"/>
                </a:lnTo>
                <a:lnTo>
                  <a:pt x="213" y="163"/>
                </a:lnTo>
                <a:lnTo>
                  <a:pt x="209" y="164"/>
                </a:lnTo>
                <a:lnTo>
                  <a:pt x="202" y="164"/>
                </a:lnTo>
                <a:lnTo>
                  <a:pt x="198" y="163"/>
                </a:lnTo>
                <a:lnTo>
                  <a:pt x="194" y="161"/>
                </a:lnTo>
                <a:lnTo>
                  <a:pt x="185" y="163"/>
                </a:lnTo>
                <a:lnTo>
                  <a:pt x="183" y="166"/>
                </a:lnTo>
                <a:lnTo>
                  <a:pt x="178" y="170"/>
                </a:lnTo>
                <a:lnTo>
                  <a:pt x="183" y="175"/>
                </a:lnTo>
                <a:lnTo>
                  <a:pt x="188" y="179"/>
                </a:lnTo>
                <a:lnTo>
                  <a:pt x="194" y="188"/>
                </a:lnTo>
                <a:lnTo>
                  <a:pt x="197" y="193"/>
                </a:lnTo>
                <a:lnTo>
                  <a:pt x="196" y="206"/>
                </a:lnTo>
                <a:lnTo>
                  <a:pt x="190" y="210"/>
                </a:lnTo>
                <a:lnTo>
                  <a:pt x="186" y="213"/>
                </a:lnTo>
                <a:lnTo>
                  <a:pt x="177" y="225"/>
                </a:lnTo>
                <a:lnTo>
                  <a:pt x="174" y="230"/>
                </a:lnTo>
                <a:lnTo>
                  <a:pt x="169" y="235"/>
                </a:lnTo>
                <a:lnTo>
                  <a:pt x="164" y="237"/>
                </a:lnTo>
                <a:lnTo>
                  <a:pt x="159" y="240"/>
                </a:lnTo>
                <a:lnTo>
                  <a:pt x="153" y="241"/>
                </a:lnTo>
                <a:lnTo>
                  <a:pt x="150" y="242"/>
                </a:lnTo>
                <a:lnTo>
                  <a:pt x="148" y="246"/>
                </a:lnTo>
                <a:lnTo>
                  <a:pt x="148" y="252"/>
                </a:lnTo>
                <a:lnTo>
                  <a:pt x="152" y="254"/>
                </a:lnTo>
                <a:lnTo>
                  <a:pt x="159" y="257"/>
                </a:lnTo>
                <a:lnTo>
                  <a:pt x="166" y="258"/>
                </a:lnTo>
                <a:lnTo>
                  <a:pt x="171" y="261"/>
                </a:lnTo>
                <a:lnTo>
                  <a:pt x="177" y="262"/>
                </a:lnTo>
                <a:lnTo>
                  <a:pt x="182" y="263"/>
                </a:lnTo>
                <a:lnTo>
                  <a:pt x="186" y="268"/>
                </a:lnTo>
                <a:lnTo>
                  <a:pt x="187" y="275"/>
                </a:lnTo>
                <a:lnTo>
                  <a:pt x="185" y="278"/>
                </a:lnTo>
                <a:lnTo>
                  <a:pt x="180" y="281"/>
                </a:lnTo>
                <a:lnTo>
                  <a:pt x="175" y="282"/>
                </a:lnTo>
                <a:lnTo>
                  <a:pt x="169" y="281"/>
                </a:lnTo>
                <a:lnTo>
                  <a:pt x="164" y="279"/>
                </a:lnTo>
                <a:lnTo>
                  <a:pt x="158" y="278"/>
                </a:lnTo>
                <a:lnTo>
                  <a:pt x="153" y="275"/>
                </a:lnTo>
                <a:lnTo>
                  <a:pt x="150" y="272"/>
                </a:lnTo>
                <a:lnTo>
                  <a:pt x="145" y="267"/>
                </a:lnTo>
                <a:lnTo>
                  <a:pt x="141" y="264"/>
                </a:lnTo>
                <a:lnTo>
                  <a:pt x="137" y="261"/>
                </a:lnTo>
                <a:lnTo>
                  <a:pt x="135" y="260"/>
                </a:lnTo>
                <a:lnTo>
                  <a:pt x="132" y="262"/>
                </a:lnTo>
                <a:lnTo>
                  <a:pt x="132" y="267"/>
                </a:lnTo>
                <a:lnTo>
                  <a:pt x="134" y="271"/>
                </a:lnTo>
                <a:lnTo>
                  <a:pt x="133" y="275"/>
                </a:lnTo>
                <a:lnTo>
                  <a:pt x="130" y="281"/>
                </a:lnTo>
                <a:lnTo>
                  <a:pt x="128" y="287"/>
                </a:lnTo>
                <a:lnTo>
                  <a:pt x="128" y="292"/>
                </a:lnTo>
                <a:lnTo>
                  <a:pt x="126" y="298"/>
                </a:lnTo>
                <a:lnTo>
                  <a:pt x="125" y="303"/>
                </a:lnTo>
                <a:lnTo>
                  <a:pt x="120" y="307"/>
                </a:lnTo>
                <a:lnTo>
                  <a:pt x="115" y="308"/>
                </a:lnTo>
                <a:lnTo>
                  <a:pt x="107" y="308"/>
                </a:lnTo>
                <a:lnTo>
                  <a:pt x="103" y="307"/>
                </a:lnTo>
                <a:lnTo>
                  <a:pt x="97" y="303"/>
                </a:lnTo>
                <a:lnTo>
                  <a:pt x="95" y="298"/>
                </a:lnTo>
                <a:lnTo>
                  <a:pt x="93" y="294"/>
                </a:lnTo>
                <a:lnTo>
                  <a:pt x="90" y="291"/>
                </a:lnTo>
                <a:lnTo>
                  <a:pt x="82" y="292"/>
                </a:lnTo>
                <a:lnTo>
                  <a:pt x="76" y="295"/>
                </a:lnTo>
                <a:lnTo>
                  <a:pt x="70" y="298"/>
                </a:lnTo>
                <a:lnTo>
                  <a:pt x="68" y="300"/>
                </a:lnTo>
                <a:lnTo>
                  <a:pt x="67" y="298"/>
                </a:lnTo>
                <a:lnTo>
                  <a:pt x="64" y="296"/>
                </a:lnTo>
                <a:lnTo>
                  <a:pt x="57" y="288"/>
                </a:lnTo>
                <a:lnTo>
                  <a:pt x="56" y="286"/>
                </a:lnTo>
                <a:lnTo>
                  <a:pt x="52" y="283"/>
                </a:lnTo>
                <a:lnTo>
                  <a:pt x="50" y="280"/>
                </a:lnTo>
                <a:lnTo>
                  <a:pt x="48" y="274"/>
                </a:lnTo>
                <a:lnTo>
                  <a:pt x="47" y="268"/>
                </a:lnTo>
                <a:lnTo>
                  <a:pt x="43" y="266"/>
                </a:lnTo>
                <a:lnTo>
                  <a:pt x="38" y="261"/>
                </a:lnTo>
                <a:lnTo>
                  <a:pt x="33" y="257"/>
                </a:lnTo>
                <a:lnTo>
                  <a:pt x="28" y="254"/>
                </a:lnTo>
                <a:lnTo>
                  <a:pt x="24" y="250"/>
                </a:lnTo>
                <a:lnTo>
                  <a:pt x="23" y="250"/>
                </a:lnTo>
                <a:lnTo>
                  <a:pt x="25" y="245"/>
                </a:lnTo>
                <a:lnTo>
                  <a:pt x="25" y="241"/>
                </a:lnTo>
                <a:lnTo>
                  <a:pt x="25" y="236"/>
                </a:lnTo>
                <a:lnTo>
                  <a:pt x="27" y="230"/>
                </a:lnTo>
                <a:lnTo>
                  <a:pt x="28" y="223"/>
                </a:lnTo>
                <a:lnTo>
                  <a:pt x="31" y="216"/>
                </a:lnTo>
                <a:lnTo>
                  <a:pt x="32" y="210"/>
                </a:lnTo>
                <a:lnTo>
                  <a:pt x="28" y="207"/>
                </a:lnTo>
                <a:lnTo>
                  <a:pt x="21" y="202"/>
                </a:lnTo>
                <a:lnTo>
                  <a:pt x="13" y="199"/>
                </a:lnTo>
                <a:lnTo>
                  <a:pt x="6" y="198"/>
                </a:lnTo>
                <a:lnTo>
                  <a:pt x="0" y="194"/>
                </a:lnTo>
                <a:lnTo>
                  <a:pt x="0" y="187"/>
                </a:lnTo>
                <a:lnTo>
                  <a:pt x="0" y="184"/>
                </a:lnTo>
                <a:lnTo>
                  <a:pt x="4" y="180"/>
                </a:lnTo>
                <a:lnTo>
                  <a:pt x="8" y="176"/>
                </a:lnTo>
                <a:lnTo>
                  <a:pt x="12" y="173"/>
                </a:lnTo>
                <a:lnTo>
                  <a:pt x="17" y="173"/>
                </a:lnTo>
                <a:lnTo>
                  <a:pt x="22" y="171"/>
                </a:lnTo>
                <a:lnTo>
                  <a:pt x="25" y="171"/>
                </a:lnTo>
                <a:lnTo>
                  <a:pt x="34" y="168"/>
                </a:lnTo>
                <a:lnTo>
                  <a:pt x="42" y="164"/>
                </a:lnTo>
                <a:lnTo>
                  <a:pt x="50" y="162"/>
                </a:lnTo>
                <a:lnTo>
                  <a:pt x="57" y="157"/>
                </a:lnTo>
                <a:lnTo>
                  <a:pt x="63" y="155"/>
                </a:lnTo>
                <a:lnTo>
                  <a:pt x="71" y="153"/>
                </a:lnTo>
                <a:lnTo>
                  <a:pt x="79" y="150"/>
                </a:lnTo>
                <a:lnTo>
                  <a:pt x="83" y="148"/>
                </a:lnTo>
                <a:lnTo>
                  <a:pt x="86" y="145"/>
                </a:lnTo>
                <a:lnTo>
                  <a:pt x="95" y="139"/>
                </a:lnTo>
                <a:lnTo>
                  <a:pt x="98" y="135"/>
                </a:lnTo>
                <a:lnTo>
                  <a:pt x="104" y="132"/>
                </a:lnTo>
                <a:lnTo>
                  <a:pt x="107" y="128"/>
                </a:lnTo>
                <a:lnTo>
                  <a:pt x="111" y="125"/>
                </a:lnTo>
                <a:lnTo>
                  <a:pt x="117" y="125"/>
                </a:lnTo>
                <a:lnTo>
                  <a:pt x="126" y="126"/>
                </a:lnTo>
                <a:lnTo>
                  <a:pt x="132" y="126"/>
                </a:lnTo>
                <a:lnTo>
                  <a:pt x="138" y="127"/>
                </a:lnTo>
                <a:lnTo>
                  <a:pt x="147" y="125"/>
                </a:lnTo>
                <a:lnTo>
                  <a:pt x="149" y="123"/>
                </a:lnTo>
                <a:lnTo>
                  <a:pt x="151" y="121"/>
                </a:lnTo>
                <a:lnTo>
                  <a:pt x="152" y="121"/>
                </a:lnTo>
                <a:lnTo>
                  <a:pt x="158" y="121"/>
                </a:lnTo>
                <a:lnTo>
                  <a:pt x="163" y="121"/>
                </a:lnTo>
                <a:lnTo>
                  <a:pt x="166" y="120"/>
                </a:lnTo>
                <a:lnTo>
                  <a:pt x="173" y="120"/>
                </a:lnTo>
                <a:lnTo>
                  <a:pt x="176" y="116"/>
                </a:lnTo>
                <a:lnTo>
                  <a:pt x="177" y="111"/>
                </a:lnTo>
                <a:lnTo>
                  <a:pt x="179" y="108"/>
                </a:lnTo>
                <a:lnTo>
                  <a:pt x="178" y="104"/>
                </a:lnTo>
                <a:lnTo>
                  <a:pt x="177" y="102"/>
                </a:lnTo>
                <a:lnTo>
                  <a:pt x="174" y="101"/>
                </a:lnTo>
                <a:lnTo>
                  <a:pt x="167" y="100"/>
                </a:lnTo>
                <a:lnTo>
                  <a:pt x="162" y="103"/>
                </a:lnTo>
                <a:lnTo>
                  <a:pt x="157" y="107"/>
                </a:lnTo>
                <a:lnTo>
                  <a:pt x="154" y="109"/>
                </a:lnTo>
                <a:lnTo>
                  <a:pt x="149" y="109"/>
                </a:lnTo>
                <a:lnTo>
                  <a:pt x="147" y="105"/>
                </a:lnTo>
                <a:lnTo>
                  <a:pt x="145" y="101"/>
                </a:lnTo>
                <a:lnTo>
                  <a:pt x="144" y="98"/>
                </a:lnTo>
                <a:lnTo>
                  <a:pt x="144" y="94"/>
                </a:lnTo>
                <a:lnTo>
                  <a:pt x="144" y="89"/>
                </a:lnTo>
                <a:lnTo>
                  <a:pt x="143" y="83"/>
                </a:lnTo>
                <a:lnTo>
                  <a:pt x="143" y="76"/>
                </a:lnTo>
                <a:lnTo>
                  <a:pt x="145" y="70"/>
                </a:lnTo>
                <a:lnTo>
                  <a:pt x="149" y="69"/>
                </a:lnTo>
                <a:lnTo>
                  <a:pt x="152" y="69"/>
                </a:lnTo>
                <a:lnTo>
                  <a:pt x="158" y="69"/>
                </a:lnTo>
                <a:lnTo>
                  <a:pt x="163" y="66"/>
                </a:lnTo>
                <a:lnTo>
                  <a:pt x="164" y="64"/>
                </a:lnTo>
                <a:lnTo>
                  <a:pt x="164" y="61"/>
                </a:lnTo>
                <a:lnTo>
                  <a:pt x="165" y="57"/>
                </a:lnTo>
                <a:lnTo>
                  <a:pt x="168" y="54"/>
                </a:lnTo>
                <a:lnTo>
                  <a:pt x="171" y="50"/>
                </a:lnTo>
                <a:lnTo>
                  <a:pt x="174" y="45"/>
                </a:lnTo>
                <a:lnTo>
                  <a:pt x="177" y="44"/>
                </a:lnTo>
                <a:lnTo>
                  <a:pt x="181" y="45"/>
                </a:lnTo>
                <a:lnTo>
                  <a:pt x="187" y="47"/>
                </a:lnTo>
                <a:lnTo>
                  <a:pt x="192" y="49"/>
                </a:lnTo>
                <a:lnTo>
                  <a:pt x="196" y="49"/>
                </a:lnTo>
                <a:lnTo>
                  <a:pt x="202" y="51"/>
                </a:lnTo>
                <a:lnTo>
                  <a:pt x="207" y="51"/>
                </a:lnTo>
                <a:lnTo>
                  <a:pt x="212" y="47"/>
                </a:lnTo>
                <a:lnTo>
                  <a:pt x="216" y="41"/>
                </a:lnTo>
                <a:lnTo>
                  <a:pt x="225" y="38"/>
                </a:lnTo>
                <a:lnTo>
                  <a:pt x="230" y="36"/>
                </a:lnTo>
                <a:lnTo>
                  <a:pt x="236" y="35"/>
                </a:lnTo>
                <a:lnTo>
                  <a:pt x="240" y="32"/>
                </a:lnTo>
                <a:lnTo>
                  <a:pt x="248" y="32"/>
                </a:lnTo>
                <a:lnTo>
                  <a:pt x="253" y="32"/>
                </a:lnTo>
                <a:lnTo>
                  <a:pt x="257" y="29"/>
                </a:lnTo>
                <a:lnTo>
                  <a:pt x="262" y="24"/>
                </a:lnTo>
                <a:lnTo>
                  <a:pt x="265" y="18"/>
                </a:lnTo>
                <a:lnTo>
                  <a:pt x="270" y="13"/>
                </a:lnTo>
                <a:lnTo>
                  <a:pt x="272" y="13"/>
                </a:lnTo>
                <a:lnTo>
                  <a:pt x="272" y="12"/>
                </a:lnTo>
                <a:lnTo>
                  <a:pt x="273" y="12"/>
                </a:lnTo>
                <a:lnTo>
                  <a:pt x="280" y="9"/>
                </a:lnTo>
                <a:lnTo>
                  <a:pt x="291" y="5"/>
                </a:lnTo>
                <a:lnTo>
                  <a:pt x="299" y="5"/>
                </a:lnTo>
                <a:lnTo>
                  <a:pt x="304" y="6"/>
                </a:lnTo>
                <a:lnTo>
                  <a:pt x="313" y="10"/>
                </a:lnTo>
                <a:lnTo>
                  <a:pt x="323" y="7"/>
                </a:lnTo>
                <a:lnTo>
                  <a:pt x="332" y="7"/>
                </a:lnTo>
                <a:lnTo>
                  <a:pt x="338" y="11"/>
                </a:lnTo>
                <a:lnTo>
                  <a:pt x="342" y="16"/>
                </a:lnTo>
                <a:lnTo>
                  <a:pt x="350" y="14"/>
                </a:lnTo>
                <a:lnTo>
                  <a:pt x="357" y="16"/>
                </a:lnTo>
                <a:lnTo>
                  <a:pt x="364" y="14"/>
                </a:lnTo>
                <a:lnTo>
                  <a:pt x="375" y="13"/>
                </a:lnTo>
                <a:lnTo>
                  <a:pt x="382" y="14"/>
                </a:lnTo>
                <a:lnTo>
                  <a:pt x="392" y="7"/>
                </a:lnTo>
                <a:lnTo>
                  <a:pt x="396" y="4"/>
                </a:lnTo>
                <a:lnTo>
                  <a:pt x="409" y="0"/>
                </a:lnTo>
                <a:lnTo>
                  <a:pt x="413" y="0"/>
                </a:lnTo>
                <a:lnTo>
                  <a:pt x="422" y="1"/>
                </a:lnTo>
                <a:lnTo>
                  <a:pt x="430" y="1"/>
                </a:lnTo>
                <a:lnTo>
                  <a:pt x="433" y="0"/>
                </a:lnTo>
                <a:lnTo>
                  <a:pt x="439" y="2"/>
                </a:lnTo>
                <a:close/>
              </a:path>
            </a:pathLst>
          </a:custGeom>
          <a:solidFill>
            <a:srgbClr val="6BB388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783" name="Freeform 15"/>
          <p:cNvSpPr>
            <a:spLocks/>
          </p:cNvSpPr>
          <p:nvPr/>
        </p:nvSpPr>
        <p:spPr bwMode="auto">
          <a:xfrm>
            <a:off x="4679950" y="5697537"/>
            <a:ext cx="307975" cy="247650"/>
          </a:xfrm>
          <a:custGeom>
            <a:avLst/>
            <a:gdLst>
              <a:gd name="T0" fmla="*/ 234 w 236"/>
              <a:gd name="T1" fmla="*/ 5 h 189"/>
              <a:gd name="T2" fmla="*/ 225 w 236"/>
              <a:gd name="T3" fmla="*/ 18 h 189"/>
              <a:gd name="T4" fmla="*/ 215 w 236"/>
              <a:gd name="T5" fmla="*/ 44 h 189"/>
              <a:gd name="T6" fmla="*/ 213 w 236"/>
              <a:gd name="T7" fmla="*/ 73 h 189"/>
              <a:gd name="T8" fmla="*/ 212 w 236"/>
              <a:gd name="T9" fmla="*/ 109 h 189"/>
              <a:gd name="T10" fmla="*/ 207 w 236"/>
              <a:gd name="T11" fmla="*/ 137 h 189"/>
              <a:gd name="T12" fmla="*/ 197 w 236"/>
              <a:gd name="T13" fmla="*/ 137 h 189"/>
              <a:gd name="T14" fmla="*/ 189 w 236"/>
              <a:gd name="T15" fmla="*/ 136 h 189"/>
              <a:gd name="T16" fmla="*/ 187 w 236"/>
              <a:gd name="T17" fmla="*/ 135 h 189"/>
              <a:gd name="T18" fmla="*/ 185 w 236"/>
              <a:gd name="T19" fmla="*/ 129 h 189"/>
              <a:gd name="T20" fmla="*/ 177 w 236"/>
              <a:gd name="T21" fmla="*/ 126 h 189"/>
              <a:gd name="T22" fmla="*/ 168 w 236"/>
              <a:gd name="T23" fmla="*/ 126 h 189"/>
              <a:gd name="T24" fmla="*/ 160 w 236"/>
              <a:gd name="T25" fmla="*/ 128 h 189"/>
              <a:gd name="T26" fmla="*/ 153 w 236"/>
              <a:gd name="T27" fmla="*/ 132 h 189"/>
              <a:gd name="T28" fmla="*/ 144 w 236"/>
              <a:gd name="T29" fmla="*/ 136 h 189"/>
              <a:gd name="T30" fmla="*/ 137 w 236"/>
              <a:gd name="T31" fmla="*/ 145 h 189"/>
              <a:gd name="T32" fmla="*/ 130 w 236"/>
              <a:gd name="T33" fmla="*/ 148 h 189"/>
              <a:gd name="T34" fmla="*/ 128 w 236"/>
              <a:gd name="T35" fmla="*/ 153 h 189"/>
              <a:gd name="T36" fmla="*/ 136 w 236"/>
              <a:gd name="T37" fmla="*/ 159 h 189"/>
              <a:gd name="T38" fmla="*/ 136 w 236"/>
              <a:gd name="T39" fmla="*/ 170 h 189"/>
              <a:gd name="T40" fmla="*/ 125 w 236"/>
              <a:gd name="T41" fmla="*/ 174 h 189"/>
              <a:gd name="T42" fmla="*/ 119 w 236"/>
              <a:gd name="T43" fmla="*/ 179 h 189"/>
              <a:gd name="T44" fmla="*/ 109 w 236"/>
              <a:gd name="T45" fmla="*/ 186 h 189"/>
              <a:gd name="T46" fmla="*/ 99 w 236"/>
              <a:gd name="T47" fmla="*/ 189 h 189"/>
              <a:gd name="T48" fmla="*/ 93 w 236"/>
              <a:gd name="T49" fmla="*/ 186 h 189"/>
              <a:gd name="T50" fmla="*/ 64 w 236"/>
              <a:gd name="T51" fmla="*/ 174 h 189"/>
              <a:gd name="T52" fmla="*/ 46 w 236"/>
              <a:gd name="T53" fmla="*/ 163 h 189"/>
              <a:gd name="T54" fmla="*/ 37 w 236"/>
              <a:gd name="T55" fmla="*/ 154 h 189"/>
              <a:gd name="T56" fmla="*/ 29 w 236"/>
              <a:gd name="T57" fmla="*/ 147 h 189"/>
              <a:gd name="T58" fmla="*/ 28 w 236"/>
              <a:gd name="T59" fmla="*/ 139 h 189"/>
              <a:gd name="T60" fmla="*/ 20 w 236"/>
              <a:gd name="T61" fmla="*/ 133 h 189"/>
              <a:gd name="T62" fmla="*/ 12 w 236"/>
              <a:gd name="T63" fmla="*/ 126 h 189"/>
              <a:gd name="T64" fmla="*/ 4 w 236"/>
              <a:gd name="T65" fmla="*/ 123 h 189"/>
              <a:gd name="T66" fmla="*/ 3 w 236"/>
              <a:gd name="T67" fmla="*/ 114 h 189"/>
              <a:gd name="T68" fmla="*/ 4 w 236"/>
              <a:gd name="T69" fmla="*/ 102 h 189"/>
              <a:gd name="T70" fmla="*/ 0 w 236"/>
              <a:gd name="T71" fmla="*/ 93 h 189"/>
              <a:gd name="T72" fmla="*/ 1 w 236"/>
              <a:gd name="T73" fmla="*/ 88 h 189"/>
              <a:gd name="T74" fmla="*/ 1 w 236"/>
              <a:gd name="T75" fmla="*/ 68 h 189"/>
              <a:gd name="T76" fmla="*/ 4 w 236"/>
              <a:gd name="T77" fmla="*/ 51 h 189"/>
              <a:gd name="T78" fmla="*/ 4 w 236"/>
              <a:gd name="T79" fmla="*/ 36 h 189"/>
              <a:gd name="T80" fmla="*/ 5 w 236"/>
              <a:gd name="T81" fmla="*/ 23 h 189"/>
              <a:gd name="T82" fmla="*/ 4 w 236"/>
              <a:gd name="T83" fmla="*/ 0 h 189"/>
              <a:gd name="T84" fmla="*/ 26 w 236"/>
              <a:gd name="T85" fmla="*/ 7 h 189"/>
              <a:gd name="T86" fmla="*/ 47 w 236"/>
              <a:gd name="T87" fmla="*/ 15 h 189"/>
              <a:gd name="T88" fmla="*/ 87 w 236"/>
              <a:gd name="T89" fmla="*/ 25 h 189"/>
              <a:gd name="T90" fmla="*/ 122 w 236"/>
              <a:gd name="T91" fmla="*/ 30 h 189"/>
              <a:gd name="T92" fmla="*/ 154 w 236"/>
              <a:gd name="T93" fmla="*/ 28 h 189"/>
              <a:gd name="T94" fmla="*/ 194 w 236"/>
              <a:gd name="T95" fmla="*/ 17 h 189"/>
              <a:gd name="T96" fmla="*/ 236 w 236"/>
              <a:gd name="T97" fmla="*/ 1 h 18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36"/>
              <a:gd name="T148" fmla="*/ 0 h 189"/>
              <a:gd name="T149" fmla="*/ 236 w 236"/>
              <a:gd name="T150" fmla="*/ 189 h 189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36" h="189">
                <a:moveTo>
                  <a:pt x="236" y="1"/>
                </a:moveTo>
                <a:lnTo>
                  <a:pt x="235" y="2"/>
                </a:lnTo>
                <a:lnTo>
                  <a:pt x="234" y="5"/>
                </a:lnTo>
                <a:lnTo>
                  <a:pt x="231" y="8"/>
                </a:lnTo>
                <a:lnTo>
                  <a:pt x="229" y="11"/>
                </a:lnTo>
                <a:lnTo>
                  <a:pt x="225" y="18"/>
                </a:lnTo>
                <a:lnTo>
                  <a:pt x="220" y="25"/>
                </a:lnTo>
                <a:lnTo>
                  <a:pt x="217" y="35"/>
                </a:lnTo>
                <a:lnTo>
                  <a:pt x="215" y="44"/>
                </a:lnTo>
                <a:lnTo>
                  <a:pt x="215" y="46"/>
                </a:lnTo>
                <a:lnTo>
                  <a:pt x="213" y="59"/>
                </a:lnTo>
                <a:lnTo>
                  <a:pt x="213" y="73"/>
                </a:lnTo>
                <a:lnTo>
                  <a:pt x="213" y="76"/>
                </a:lnTo>
                <a:lnTo>
                  <a:pt x="213" y="87"/>
                </a:lnTo>
                <a:lnTo>
                  <a:pt x="212" y="109"/>
                </a:lnTo>
                <a:lnTo>
                  <a:pt x="212" y="132"/>
                </a:lnTo>
                <a:lnTo>
                  <a:pt x="212" y="136"/>
                </a:lnTo>
                <a:lnTo>
                  <a:pt x="207" y="137"/>
                </a:lnTo>
                <a:lnTo>
                  <a:pt x="203" y="137"/>
                </a:lnTo>
                <a:lnTo>
                  <a:pt x="200" y="137"/>
                </a:lnTo>
                <a:lnTo>
                  <a:pt x="197" y="137"/>
                </a:lnTo>
                <a:lnTo>
                  <a:pt x="195" y="137"/>
                </a:lnTo>
                <a:lnTo>
                  <a:pt x="192" y="136"/>
                </a:lnTo>
                <a:lnTo>
                  <a:pt x="189" y="136"/>
                </a:lnTo>
                <a:lnTo>
                  <a:pt x="188" y="135"/>
                </a:lnTo>
                <a:lnTo>
                  <a:pt x="187" y="135"/>
                </a:lnTo>
                <a:lnTo>
                  <a:pt x="185" y="131"/>
                </a:lnTo>
                <a:lnTo>
                  <a:pt x="185" y="129"/>
                </a:lnTo>
                <a:lnTo>
                  <a:pt x="183" y="127"/>
                </a:lnTo>
                <a:lnTo>
                  <a:pt x="180" y="126"/>
                </a:lnTo>
                <a:lnTo>
                  <a:pt x="177" y="126"/>
                </a:lnTo>
                <a:lnTo>
                  <a:pt x="175" y="125"/>
                </a:lnTo>
                <a:lnTo>
                  <a:pt x="171" y="125"/>
                </a:lnTo>
                <a:lnTo>
                  <a:pt x="168" y="126"/>
                </a:lnTo>
                <a:lnTo>
                  <a:pt x="166" y="126"/>
                </a:lnTo>
                <a:lnTo>
                  <a:pt x="162" y="127"/>
                </a:lnTo>
                <a:lnTo>
                  <a:pt x="160" y="128"/>
                </a:lnTo>
                <a:lnTo>
                  <a:pt x="158" y="129"/>
                </a:lnTo>
                <a:lnTo>
                  <a:pt x="156" y="130"/>
                </a:lnTo>
                <a:lnTo>
                  <a:pt x="153" y="132"/>
                </a:lnTo>
                <a:lnTo>
                  <a:pt x="150" y="133"/>
                </a:lnTo>
                <a:lnTo>
                  <a:pt x="148" y="135"/>
                </a:lnTo>
                <a:lnTo>
                  <a:pt x="144" y="136"/>
                </a:lnTo>
                <a:lnTo>
                  <a:pt x="142" y="139"/>
                </a:lnTo>
                <a:lnTo>
                  <a:pt x="139" y="142"/>
                </a:lnTo>
                <a:lnTo>
                  <a:pt x="137" y="145"/>
                </a:lnTo>
                <a:lnTo>
                  <a:pt x="135" y="145"/>
                </a:lnTo>
                <a:lnTo>
                  <a:pt x="132" y="147"/>
                </a:lnTo>
                <a:lnTo>
                  <a:pt x="130" y="148"/>
                </a:lnTo>
                <a:lnTo>
                  <a:pt x="130" y="149"/>
                </a:lnTo>
                <a:lnTo>
                  <a:pt x="129" y="151"/>
                </a:lnTo>
                <a:lnTo>
                  <a:pt x="128" y="153"/>
                </a:lnTo>
                <a:lnTo>
                  <a:pt x="130" y="154"/>
                </a:lnTo>
                <a:lnTo>
                  <a:pt x="134" y="155"/>
                </a:lnTo>
                <a:lnTo>
                  <a:pt x="136" y="159"/>
                </a:lnTo>
                <a:lnTo>
                  <a:pt x="137" y="161"/>
                </a:lnTo>
                <a:lnTo>
                  <a:pt x="138" y="166"/>
                </a:lnTo>
                <a:lnTo>
                  <a:pt x="136" y="170"/>
                </a:lnTo>
                <a:lnTo>
                  <a:pt x="134" y="172"/>
                </a:lnTo>
                <a:lnTo>
                  <a:pt x="131" y="174"/>
                </a:lnTo>
                <a:lnTo>
                  <a:pt x="125" y="174"/>
                </a:lnTo>
                <a:lnTo>
                  <a:pt x="120" y="174"/>
                </a:lnTo>
                <a:lnTo>
                  <a:pt x="120" y="177"/>
                </a:lnTo>
                <a:lnTo>
                  <a:pt x="119" y="179"/>
                </a:lnTo>
                <a:lnTo>
                  <a:pt x="117" y="180"/>
                </a:lnTo>
                <a:lnTo>
                  <a:pt x="111" y="184"/>
                </a:lnTo>
                <a:lnTo>
                  <a:pt x="109" y="186"/>
                </a:lnTo>
                <a:lnTo>
                  <a:pt x="106" y="187"/>
                </a:lnTo>
                <a:lnTo>
                  <a:pt x="103" y="188"/>
                </a:lnTo>
                <a:lnTo>
                  <a:pt x="99" y="189"/>
                </a:lnTo>
                <a:lnTo>
                  <a:pt x="97" y="189"/>
                </a:lnTo>
                <a:lnTo>
                  <a:pt x="95" y="186"/>
                </a:lnTo>
                <a:lnTo>
                  <a:pt x="93" y="186"/>
                </a:lnTo>
                <a:lnTo>
                  <a:pt x="90" y="182"/>
                </a:lnTo>
                <a:lnTo>
                  <a:pt x="81" y="178"/>
                </a:lnTo>
                <a:lnTo>
                  <a:pt x="64" y="174"/>
                </a:lnTo>
                <a:lnTo>
                  <a:pt x="55" y="172"/>
                </a:lnTo>
                <a:lnTo>
                  <a:pt x="50" y="169"/>
                </a:lnTo>
                <a:lnTo>
                  <a:pt x="46" y="163"/>
                </a:lnTo>
                <a:lnTo>
                  <a:pt x="44" y="161"/>
                </a:lnTo>
                <a:lnTo>
                  <a:pt x="42" y="157"/>
                </a:lnTo>
                <a:lnTo>
                  <a:pt x="37" y="154"/>
                </a:lnTo>
                <a:lnTo>
                  <a:pt x="36" y="151"/>
                </a:lnTo>
                <a:lnTo>
                  <a:pt x="34" y="148"/>
                </a:lnTo>
                <a:lnTo>
                  <a:pt x="29" y="147"/>
                </a:lnTo>
                <a:lnTo>
                  <a:pt x="28" y="145"/>
                </a:lnTo>
                <a:lnTo>
                  <a:pt x="28" y="142"/>
                </a:lnTo>
                <a:lnTo>
                  <a:pt x="28" y="139"/>
                </a:lnTo>
                <a:lnTo>
                  <a:pt x="25" y="137"/>
                </a:lnTo>
                <a:lnTo>
                  <a:pt x="22" y="135"/>
                </a:lnTo>
                <a:lnTo>
                  <a:pt x="20" y="133"/>
                </a:lnTo>
                <a:lnTo>
                  <a:pt x="18" y="130"/>
                </a:lnTo>
                <a:lnTo>
                  <a:pt x="16" y="129"/>
                </a:lnTo>
                <a:lnTo>
                  <a:pt x="12" y="126"/>
                </a:lnTo>
                <a:lnTo>
                  <a:pt x="10" y="125"/>
                </a:lnTo>
                <a:lnTo>
                  <a:pt x="8" y="124"/>
                </a:lnTo>
                <a:lnTo>
                  <a:pt x="4" y="123"/>
                </a:lnTo>
                <a:lnTo>
                  <a:pt x="4" y="120"/>
                </a:lnTo>
                <a:lnTo>
                  <a:pt x="3" y="116"/>
                </a:lnTo>
                <a:lnTo>
                  <a:pt x="3" y="114"/>
                </a:lnTo>
                <a:lnTo>
                  <a:pt x="4" y="110"/>
                </a:lnTo>
                <a:lnTo>
                  <a:pt x="4" y="105"/>
                </a:lnTo>
                <a:lnTo>
                  <a:pt x="4" y="102"/>
                </a:lnTo>
                <a:lnTo>
                  <a:pt x="1" y="98"/>
                </a:lnTo>
                <a:lnTo>
                  <a:pt x="0" y="96"/>
                </a:lnTo>
                <a:lnTo>
                  <a:pt x="0" y="93"/>
                </a:lnTo>
                <a:lnTo>
                  <a:pt x="1" y="90"/>
                </a:lnTo>
                <a:lnTo>
                  <a:pt x="0" y="88"/>
                </a:lnTo>
                <a:lnTo>
                  <a:pt x="1" y="88"/>
                </a:lnTo>
                <a:lnTo>
                  <a:pt x="2" y="82"/>
                </a:lnTo>
                <a:lnTo>
                  <a:pt x="1" y="78"/>
                </a:lnTo>
                <a:lnTo>
                  <a:pt x="1" y="68"/>
                </a:lnTo>
                <a:lnTo>
                  <a:pt x="3" y="62"/>
                </a:lnTo>
                <a:lnTo>
                  <a:pt x="4" y="57"/>
                </a:lnTo>
                <a:lnTo>
                  <a:pt x="4" y="51"/>
                </a:lnTo>
                <a:lnTo>
                  <a:pt x="4" y="46"/>
                </a:lnTo>
                <a:lnTo>
                  <a:pt x="4" y="41"/>
                </a:lnTo>
                <a:lnTo>
                  <a:pt x="4" y="36"/>
                </a:lnTo>
                <a:lnTo>
                  <a:pt x="4" y="33"/>
                </a:lnTo>
                <a:lnTo>
                  <a:pt x="4" y="29"/>
                </a:lnTo>
                <a:lnTo>
                  <a:pt x="5" y="23"/>
                </a:lnTo>
                <a:lnTo>
                  <a:pt x="4" y="15"/>
                </a:lnTo>
                <a:lnTo>
                  <a:pt x="4" y="7"/>
                </a:lnTo>
                <a:lnTo>
                  <a:pt x="4" y="0"/>
                </a:lnTo>
                <a:lnTo>
                  <a:pt x="10" y="3"/>
                </a:lnTo>
                <a:lnTo>
                  <a:pt x="17" y="6"/>
                </a:lnTo>
                <a:lnTo>
                  <a:pt x="26" y="7"/>
                </a:lnTo>
                <a:lnTo>
                  <a:pt x="33" y="9"/>
                </a:lnTo>
                <a:lnTo>
                  <a:pt x="39" y="12"/>
                </a:lnTo>
                <a:lnTo>
                  <a:pt x="47" y="15"/>
                </a:lnTo>
                <a:lnTo>
                  <a:pt x="57" y="16"/>
                </a:lnTo>
                <a:lnTo>
                  <a:pt x="70" y="20"/>
                </a:lnTo>
                <a:lnTo>
                  <a:pt x="87" y="25"/>
                </a:lnTo>
                <a:lnTo>
                  <a:pt x="97" y="23"/>
                </a:lnTo>
                <a:lnTo>
                  <a:pt x="106" y="27"/>
                </a:lnTo>
                <a:lnTo>
                  <a:pt x="122" y="30"/>
                </a:lnTo>
                <a:lnTo>
                  <a:pt x="134" y="28"/>
                </a:lnTo>
                <a:lnTo>
                  <a:pt x="145" y="29"/>
                </a:lnTo>
                <a:lnTo>
                  <a:pt x="154" y="28"/>
                </a:lnTo>
                <a:lnTo>
                  <a:pt x="161" y="24"/>
                </a:lnTo>
                <a:lnTo>
                  <a:pt x="177" y="18"/>
                </a:lnTo>
                <a:lnTo>
                  <a:pt x="194" y="17"/>
                </a:lnTo>
                <a:lnTo>
                  <a:pt x="208" y="9"/>
                </a:lnTo>
                <a:lnTo>
                  <a:pt x="219" y="7"/>
                </a:lnTo>
                <a:lnTo>
                  <a:pt x="236" y="1"/>
                </a:lnTo>
                <a:close/>
              </a:path>
            </a:pathLst>
          </a:custGeom>
          <a:solidFill>
            <a:srgbClr val="91D477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784" name="Freeform 16"/>
          <p:cNvSpPr>
            <a:spLocks/>
          </p:cNvSpPr>
          <p:nvPr/>
        </p:nvSpPr>
        <p:spPr bwMode="auto">
          <a:xfrm>
            <a:off x="1336675" y="4043362"/>
            <a:ext cx="509588" cy="406400"/>
          </a:xfrm>
          <a:custGeom>
            <a:avLst/>
            <a:gdLst>
              <a:gd name="T0" fmla="*/ 159 w 390"/>
              <a:gd name="T1" fmla="*/ 8 h 310"/>
              <a:gd name="T2" fmla="*/ 173 w 390"/>
              <a:gd name="T3" fmla="*/ 12 h 310"/>
              <a:gd name="T4" fmla="*/ 184 w 390"/>
              <a:gd name="T5" fmla="*/ 14 h 310"/>
              <a:gd name="T6" fmla="*/ 195 w 390"/>
              <a:gd name="T7" fmla="*/ 17 h 310"/>
              <a:gd name="T8" fmla="*/ 207 w 390"/>
              <a:gd name="T9" fmla="*/ 20 h 310"/>
              <a:gd name="T10" fmla="*/ 221 w 390"/>
              <a:gd name="T11" fmla="*/ 24 h 310"/>
              <a:gd name="T12" fmla="*/ 230 w 390"/>
              <a:gd name="T13" fmla="*/ 30 h 310"/>
              <a:gd name="T14" fmla="*/ 236 w 390"/>
              <a:gd name="T15" fmla="*/ 32 h 310"/>
              <a:gd name="T16" fmla="*/ 241 w 390"/>
              <a:gd name="T17" fmla="*/ 27 h 310"/>
              <a:gd name="T18" fmla="*/ 248 w 390"/>
              <a:gd name="T19" fmla="*/ 24 h 310"/>
              <a:gd name="T20" fmla="*/ 255 w 390"/>
              <a:gd name="T21" fmla="*/ 21 h 310"/>
              <a:gd name="T22" fmla="*/ 262 w 390"/>
              <a:gd name="T23" fmla="*/ 20 h 310"/>
              <a:gd name="T24" fmla="*/ 268 w 390"/>
              <a:gd name="T25" fmla="*/ 26 h 310"/>
              <a:gd name="T26" fmla="*/ 271 w 390"/>
              <a:gd name="T27" fmla="*/ 32 h 310"/>
              <a:gd name="T28" fmla="*/ 271 w 390"/>
              <a:gd name="T29" fmla="*/ 40 h 310"/>
              <a:gd name="T30" fmla="*/ 269 w 390"/>
              <a:gd name="T31" fmla="*/ 52 h 310"/>
              <a:gd name="T32" fmla="*/ 272 w 390"/>
              <a:gd name="T33" fmla="*/ 59 h 310"/>
              <a:gd name="T34" fmla="*/ 282 w 390"/>
              <a:gd name="T35" fmla="*/ 60 h 310"/>
              <a:gd name="T36" fmla="*/ 294 w 390"/>
              <a:gd name="T37" fmla="*/ 67 h 310"/>
              <a:gd name="T38" fmla="*/ 298 w 390"/>
              <a:gd name="T39" fmla="*/ 74 h 310"/>
              <a:gd name="T40" fmla="*/ 296 w 390"/>
              <a:gd name="T41" fmla="*/ 83 h 310"/>
              <a:gd name="T42" fmla="*/ 292 w 390"/>
              <a:gd name="T43" fmla="*/ 93 h 310"/>
              <a:gd name="T44" fmla="*/ 297 w 390"/>
              <a:gd name="T45" fmla="*/ 101 h 310"/>
              <a:gd name="T46" fmla="*/ 313 w 390"/>
              <a:gd name="T47" fmla="*/ 112 h 310"/>
              <a:gd name="T48" fmla="*/ 323 w 390"/>
              <a:gd name="T49" fmla="*/ 123 h 310"/>
              <a:gd name="T50" fmla="*/ 327 w 390"/>
              <a:gd name="T51" fmla="*/ 133 h 310"/>
              <a:gd name="T52" fmla="*/ 329 w 390"/>
              <a:gd name="T53" fmla="*/ 147 h 310"/>
              <a:gd name="T54" fmla="*/ 337 w 390"/>
              <a:gd name="T55" fmla="*/ 155 h 310"/>
              <a:gd name="T56" fmla="*/ 341 w 390"/>
              <a:gd name="T57" fmla="*/ 165 h 310"/>
              <a:gd name="T58" fmla="*/ 353 w 390"/>
              <a:gd name="T59" fmla="*/ 174 h 310"/>
              <a:gd name="T60" fmla="*/ 367 w 390"/>
              <a:gd name="T61" fmla="*/ 180 h 310"/>
              <a:gd name="T62" fmla="*/ 376 w 390"/>
              <a:gd name="T63" fmla="*/ 179 h 310"/>
              <a:gd name="T64" fmla="*/ 384 w 390"/>
              <a:gd name="T65" fmla="*/ 183 h 310"/>
              <a:gd name="T66" fmla="*/ 380 w 390"/>
              <a:gd name="T67" fmla="*/ 193 h 310"/>
              <a:gd name="T68" fmla="*/ 360 w 390"/>
              <a:gd name="T69" fmla="*/ 217 h 310"/>
              <a:gd name="T70" fmla="*/ 343 w 390"/>
              <a:gd name="T71" fmla="*/ 246 h 310"/>
              <a:gd name="T72" fmla="*/ 331 w 390"/>
              <a:gd name="T73" fmla="*/ 260 h 310"/>
              <a:gd name="T74" fmla="*/ 241 w 390"/>
              <a:gd name="T75" fmla="*/ 232 h 310"/>
              <a:gd name="T76" fmla="*/ 183 w 390"/>
              <a:gd name="T77" fmla="*/ 214 h 310"/>
              <a:gd name="T78" fmla="*/ 161 w 390"/>
              <a:gd name="T79" fmla="*/ 202 h 310"/>
              <a:gd name="T80" fmla="*/ 137 w 390"/>
              <a:gd name="T81" fmla="*/ 208 h 310"/>
              <a:gd name="T82" fmla="*/ 110 w 390"/>
              <a:gd name="T83" fmla="*/ 213 h 310"/>
              <a:gd name="T84" fmla="*/ 91 w 390"/>
              <a:gd name="T85" fmla="*/ 245 h 310"/>
              <a:gd name="T86" fmla="*/ 50 w 390"/>
              <a:gd name="T87" fmla="*/ 258 h 310"/>
              <a:gd name="T88" fmla="*/ 24 w 390"/>
              <a:gd name="T89" fmla="*/ 289 h 310"/>
              <a:gd name="T90" fmla="*/ 14 w 390"/>
              <a:gd name="T91" fmla="*/ 307 h 310"/>
              <a:gd name="T92" fmla="*/ 13 w 390"/>
              <a:gd name="T93" fmla="*/ 289 h 310"/>
              <a:gd name="T94" fmla="*/ 12 w 390"/>
              <a:gd name="T95" fmla="*/ 270 h 310"/>
              <a:gd name="T96" fmla="*/ 10 w 390"/>
              <a:gd name="T97" fmla="*/ 247 h 310"/>
              <a:gd name="T98" fmla="*/ 0 w 390"/>
              <a:gd name="T99" fmla="*/ 234 h 310"/>
              <a:gd name="T100" fmla="*/ 2 w 390"/>
              <a:gd name="T101" fmla="*/ 205 h 310"/>
              <a:gd name="T102" fmla="*/ 9 w 390"/>
              <a:gd name="T103" fmla="*/ 172 h 310"/>
              <a:gd name="T104" fmla="*/ 17 w 390"/>
              <a:gd name="T105" fmla="*/ 142 h 310"/>
              <a:gd name="T106" fmla="*/ 10 w 390"/>
              <a:gd name="T107" fmla="*/ 115 h 310"/>
              <a:gd name="T108" fmla="*/ 12 w 390"/>
              <a:gd name="T109" fmla="*/ 91 h 310"/>
              <a:gd name="T110" fmla="*/ 15 w 390"/>
              <a:gd name="T111" fmla="*/ 72 h 310"/>
              <a:gd name="T112" fmla="*/ 24 w 390"/>
              <a:gd name="T113" fmla="*/ 23 h 310"/>
              <a:gd name="T114" fmla="*/ 37 w 390"/>
              <a:gd name="T115" fmla="*/ 12 h 310"/>
              <a:gd name="T116" fmla="*/ 69 w 390"/>
              <a:gd name="T117" fmla="*/ 1 h 310"/>
              <a:gd name="T118" fmla="*/ 112 w 390"/>
              <a:gd name="T119" fmla="*/ 5 h 310"/>
              <a:gd name="T120" fmla="*/ 138 w 390"/>
              <a:gd name="T121" fmla="*/ 8 h 3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390"/>
              <a:gd name="T184" fmla="*/ 0 h 310"/>
              <a:gd name="T185" fmla="*/ 390 w 390"/>
              <a:gd name="T186" fmla="*/ 310 h 3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390" h="310">
                <a:moveTo>
                  <a:pt x="153" y="8"/>
                </a:moveTo>
                <a:lnTo>
                  <a:pt x="154" y="8"/>
                </a:lnTo>
                <a:lnTo>
                  <a:pt x="157" y="8"/>
                </a:lnTo>
                <a:lnTo>
                  <a:pt x="159" y="8"/>
                </a:lnTo>
                <a:lnTo>
                  <a:pt x="163" y="9"/>
                </a:lnTo>
                <a:lnTo>
                  <a:pt x="167" y="11"/>
                </a:lnTo>
                <a:lnTo>
                  <a:pt x="170" y="12"/>
                </a:lnTo>
                <a:lnTo>
                  <a:pt x="173" y="12"/>
                </a:lnTo>
                <a:lnTo>
                  <a:pt x="178" y="13"/>
                </a:lnTo>
                <a:lnTo>
                  <a:pt x="180" y="14"/>
                </a:lnTo>
                <a:lnTo>
                  <a:pt x="182" y="14"/>
                </a:lnTo>
                <a:lnTo>
                  <a:pt x="184" y="14"/>
                </a:lnTo>
                <a:lnTo>
                  <a:pt x="189" y="15"/>
                </a:lnTo>
                <a:lnTo>
                  <a:pt x="190" y="15"/>
                </a:lnTo>
                <a:lnTo>
                  <a:pt x="193" y="17"/>
                </a:lnTo>
                <a:lnTo>
                  <a:pt x="195" y="17"/>
                </a:lnTo>
                <a:lnTo>
                  <a:pt x="197" y="18"/>
                </a:lnTo>
                <a:lnTo>
                  <a:pt x="200" y="19"/>
                </a:lnTo>
                <a:lnTo>
                  <a:pt x="202" y="20"/>
                </a:lnTo>
                <a:lnTo>
                  <a:pt x="207" y="20"/>
                </a:lnTo>
                <a:lnTo>
                  <a:pt x="211" y="21"/>
                </a:lnTo>
                <a:lnTo>
                  <a:pt x="216" y="23"/>
                </a:lnTo>
                <a:lnTo>
                  <a:pt x="221" y="24"/>
                </a:lnTo>
                <a:lnTo>
                  <a:pt x="223" y="26"/>
                </a:lnTo>
                <a:lnTo>
                  <a:pt x="226" y="27"/>
                </a:lnTo>
                <a:lnTo>
                  <a:pt x="229" y="29"/>
                </a:lnTo>
                <a:lnTo>
                  <a:pt x="230" y="30"/>
                </a:lnTo>
                <a:lnTo>
                  <a:pt x="232" y="31"/>
                </a:lnTo>
                <a:lnTo>
                  <a:pt x="233" y="32"/>
                </a:lnTo>
                <a:lnTo>
                  <a:pt x="234" y="32"/>
                </a:lnTo>
                <a:lnTo>
                  <a:pt x="236" y="32"/>
                </a:lnTo>
                <a:lnTo>
                  <a:pt x="237" y="31"/>
                </a:lnTo>
                <a:lnTo>
                  <a:pt x="239" y="30"/>
                </a:lnTo>
                <a:lnTo>
                  <a:pt x="240" y="28"/>
                </a:lnTo>
                <a:lnTo>
                  <a:pt x="241" y="27"/>
                </a:lnTo>
                <a:lnTo>
                  <a:pt x="242" y="27"/>
                </a:lnTo>
                <a:lnTo>
                  <a:pt x="244" y="26"/>
                </a:lnTo>
                <a:lnTo>
                  <a:pt x="246" y="25"/>
                </a:lnTo>
                <a:lnTo>
                  <a:pt x="248" y="24"/>
                </a:lnTo>
                <a:lnTo>
                  <a:pt x="250" y="24"/>
                </a:lnTo>
                <a:lnTo>
                  <a:pt x="251" y="24"/>
                </a:lnTo>
                <a:lnTo>
                  <a:pt x="253" y="23"/>
                </a:lnTo>
                <a:lnTo>
                  <a:pt x="255" y="21"/>
                </a:lnTo>
                <a:lnTo>
                  <a:pt x="257" y="20"/>
                </a:lnTo>
                <a:lnTo>
                  <a:pt x="258" y="20"/>
                </a:lnTo>
                <a:lnTo>
                  <a:pt x="260" y="20"/>
                </a:lnTo>
                <a:lnTo>
                  <a:pt x="262" y="20"/>
                </a:lnTo>
                <a:lnTo>
                  <a:pt x="264" y="22"/>
                </a:lnTo>
                <a:lnTo>
                  <a:pt x="265" y="23"/>
                </a:lnTo>
                <a:lnTo>
                  <a:pt x="267" y="25"/>
                </a:lnTo>
                <a:lnTo>
                  <a:pt x="268" y="26"/>
                </a:lnTo>
                <a:lnTo>
                  <a:pt x="270" y="28"/>
                </a:lnTo>
                <a:lnTo>
                  <a:pt x="271" y="30"/>
                </a:lnTo>
                <a:lnTo>
                  <a:pt x="271" y="31"/>
                </a:lnTo>
                <a:lnTo>
                  <a:pt x="271" y="32"/>
                </a:lnTo>
                <a:lnTo>
                  <a:pt x="271" y="34"/>
                </a:lnTo>
                <a:lnTo>
                  <a:pt x="272" y="36"/>
                </a:lnTo>
                <a:lnTo>
                  <a:pt x="271" y="38"/>
                </a:lnTo>
                <a:lnTo>
                  <a:pt x="271" y="40"/>
                </a:lnTo>
                <a:lnTo>
                  <a:pt x="270" y="44"/>
                </a:lnTo>
                <a:lnTo>
                  <a:pt x="270" y="46"/>
                </a:lnTo>
                <a:lnTo>
                  <a:pt x="269" y="50"/>
                </a:lnTo>
                <a:lnTo>
                  <a:pt x="269" y="52"/>
                </a:lnTo>
                <a:lnTo>
                  <a:pt x="269" y="54"/>
                </a:lnTo>
                <a:lnTo>
                  <a:pt x="271" y="57"/>
                </a:lnTo>
                <a:lnTo>
                  <a:pt x="271" y="58"/>
                </a:lnTo>
                <a:lnTo>
                  <a:pt x="272" y="59"/>
                </a:lnTo>
                <a:lnTo>
                  <a:pt x="274" y="60"/>
                </a:lnTo>
                <a:lnTo>
                  <a:pt x="277" y="60"/>
                </a:lnTo>
                <a:lnTo>
                  <a:pt x="279" y="60"/>
                </a:lnTo>
                <a:lnTo>
                  <a:pt x="282" y="60"/>
                </a:lnTo>
                <a:lnTo>
                  <a:pt x="286" y="61"/>
                </a:lnTo>
                <a:lnTo>
                  <a:pt x="289" y="63"/>
                </a:lnTo>
                <a:lnTo>
                  <a:pt x="291" y="65"/>
                </a:lnTo>
                <a:lnTo>
                  <a:pt x="294" y="67"/>
                </a:lnTo>
                <a:lnTo>
                  <a:pt x="296" y="68"/>
                </a:lnTo>
                <a:lnTo>
                  <a:pt x="296" y="70"/>
                </a:lnTo>
                <a:lnTo>
                  <a:pt x="297" y="72"/>
                </a:lnTo>
                <a:lnTo>
                  <a:pt x="298" y="74"/>
                </a:lnTo>
                <a:lnTo>
                  <a:pt x="298" y="77"/>
                </a:lnTo>
                <a:lnTo>
                  <a:pt x="298" y="78"/>
                </a:lnTo>
                <a:lnTo>
                  <a:pt x="297" y="80"/>
                </a:lnTo>
                <a:lnTo>
                  <a:pt x="296" y="83"/>
                </a:lnTo>
                <a:lnTo>
                  <a:pt x="294" y="85"/>
                </a:lnTo>
                <a:lnTo>
                  <a:pt x="292" y="89"/>
                </a:lnTo>
                <a:lnTo>
                  <a:pt x="292" y="91"/>
                </a:lnTo>
                <a:lnTo>
                  <a:pt x="292" y="93"/>
                </a:lnTo>
                <a:lnTo>
                  <a:pt x="293" y="96"/>
                </a:lnTo>
                <a:lnTo>
                  <a:pt x="294" y="97"/>
                </a:lnTo>
                <a:lnTo>
                  <a:pt x="295" y="99"/>
                </a:lnTo>
                <a:lnTo>
                  <a:pt x="297" y="101"/>
                </a:lnTo>
                <a:lnTo>
                  <a:pt x="303" y="104"/>
                </a:lnTo>
                <a:lnTo>
                  <a:pt x="307" y="107"/>
                </a:lnTo>
                <a:lnTo>
                  <a:pt x="310" y="110"/>
                </a:lnTo>
                <a:lnTo>
                  <a:pt x="313" y="112"/>
                </a:lnTo>
                <a:lnTo>
                  <a:pt x="316" y="115"/>
                </a:lnTo>
                <a:lnTo>
                  <a:pt x="319" y="117"/>
                </a:lnTo>
                <a:lnTo>
                  <a:pt x="321" y="120"/>
                </a:lnTo>
                <a:lnTo>
                  <a:pt x="323" y="123"/>
                </a:lnTo>
                <a:lnTo>
                  <a:pt x="324" y="125"/>
                </a:lnTo>
                <a:lnTo>
                  <a:pt x="325" y="128"/>
                </a:lnTo>
                <a:lnTo>
                  <a:pt x="326" y="130"/>
                </a:lnTo>
                <a:lnTo>
                  <a:pt x="327" y="133"/>
                </a:lnTo>
                <a:lnTo>
                  <a:pt x="328" y="136"/>
                </a:lnTo>
                <a:lnTo>
                  <a:pt x="329" y="139"/>
                </a:lnTo>
                <a:lnTo>
                  <a:pt x="329" y="142"/>
                </a:lnTo>
                <a:lnTo>
                  <a:pt x="329" y="147"/>
                </a:lnTo>
                <a:lnTo>
                  <a:pt x="329" y="149"/>
                </a:lnTo>
                <a:lnTo>
                  <a:pt x="331" y="151"/>
                </a:lnTo>
                <a:lnTo>
                  <a:pt x="334" y="153"/>
                </a:lnTo>
                <a:lnTo>
                  <a:pt x="337" y="155"/>
                </a:lnTo>
                <a:lnTo>
                  <a:pt x="340" y="157"/>
                </a:lnTo>
                <a:lnTo>
                  <a:pt x="341" y="161"/>
                </a:lnTo>
                <a:lnTo>
                  <a:pt x="341" y="163"/>
                </a:lnTo>
                <a:lnTo>
                  <a:pt x="341" y="165"/>
                </a:lnTo>
                <a:lnTo>
                  <a:pt x="341" y="166"/>
                </a:lnTo>
                <a:lnTo>
                  <a:pt x="345" y="168"/>
                </a:lnTo>
                <a:lnTo>
                  <a:pt x="349" y="171"/>
                </a:lnTo>
                <a:lnTo>
                  <a:pt x="353" y="174"/>
                </a:lnTo>
                <a:lnTo>
                  <a:pt x="359" y="177"/>
                </a:lnTo>
                <a:lnTo>
                  <a:pt x="361" y="179"/>
                </a:lnTo>
                <a:lnTo>
                  <a:pt x="364" y="180"/>
                </a:lnTo>
                <a:lnTo>
                  <a:pt x="367" y="180"/>
                </a:lnTo>
                <a:lnTo>
                  <a:pt x="369" y="180"/>
                </a:lnTo>
                <a:lnTo>
                  <a:pt x="371" y="179"/>
                </a:lnTo>
                <a:lnTo>
                  <a:pt x="373" y="179"/>
                </a:lnTo>
                <a:lnTo>
                  <a:pt x="376" y="179"/>
                </a:lnTo>
                <a:lnTo>
                  <a:pt x="379" y="180"/>
                </a:lnTo>
                <a:lnTo>
                  <a:pt x="380" y="181"/>
                </a:lnTo>
                <a:lnTo>
                  <a:pt x="381" y="182"/>
                </a:lnTo>
                <a:lnTo>
                  <a:pt x="384" y="183"/>
                </a:lnTo>
                <a:lnTo>
                  <a:pt x="385" y="184"/>
                </a:lnTo>
                <a:lnTo>
                  <a:pt x="388" y="185"/>
                </a:lnTo>
                <a:lnTo>
                  <a:pt x="390" y="187"/>
                </a:lnTo>
                <a:lnTo>
                  <a:pt x="380" y="193"/>
                </a:lnTo>
                <a:lnTo>
                  <a:pt x="373" y="198"/>
                </a:lnTo>
                <a:lnTo>
                  <a:pt x="369" y="204"/>
                </a:lnTo>
                <a:lnTo>
                  <a:pt x="363" y="213"/>
                </a:lnTo>
                <a:lnTo>
                  <a:pt x="360" y="217"/>
                </a:lnTo>
                <a:lnTo>
                  <a:pt x="354" y="226"/>
                </a:lnTo>
                <a:lnTo>
                  <a:pt x="353" y="233"/>
                </a:lnTo>
                <a:lnTo>
                  <a:pt x="346" y="238"/>
                </a:lnTo>
                <a:lnTo>
                  <a:pt x="343" y="246"/>
                </a:lnTo>
                <a:lnTo>
                  <a:pt x="341" y="252"/>
                </a:lnTo>
                <a:lnTo>
                  <a:pt x="340" y="259"/>
                </a:lnTo>
                <a:lnTo>
                  <a:pt x="337" y="262"/>
                </a:lnTo>
                <a:lnTo>
                  <a:pt x="331" y="260"/>
                </a:lnTo>
                <a:lnTo>
                  <a:pt x="306" y="250"/>
                </a:lnTo>
                <a:lnTo>
                  <a:pt x="283" y="247"/>
                </a:lnTo>
                <a:lnTo>
                  <a:pt x="258" y="237"/>
                </a:lnTo>
                <a:lnTo>
                  <a:pt x="241" y="232"/>
                </a:lnTo>
                <a:lnTo>
                  <a:pt x="213" y="224"/>
                </a:lnTo>
                <a:lnTo>
                  <a:pt x="200" y="218"/>
                </a:lnTo>
                <a:lnTo>
                  <a:pt x="190" y="215"/>
                </a:lnTo>
                <a:lnTo>
                  <a:pt x="183" y="214"/>
                </a:lnTo>
                <a:lnTo>
                  <a:pt x="179" y="209"/>
                </a:lnTo>
                <a:lnTo>
                  <a:pt x="173" y="201"/>
                </a:lnTo>
                <a:lnTo>
                  <a:pt x="167" y="201"/>
                </a:lnTo>
                <a:lnTo>
                  <a:pt x="161" y="202"/>
                </a:lnTo>
                <a:lnTo>
                  <a:pt x="156" y="205"/>
                </a:lnTo>
                <a:lnTo>
                  <a:pt x="150" y="205"/>
                </a:lnTo>
                <a:lnTo>
                  <a:pt x="142" y="205"/>
                </a:lnTo>
                <a:lnTo>
                  <a:pt x="137" y="208"/>
                </a:lnTo>
                <a:lnTo>
                  <a:pt x="134" y="212"/>
                </a:lnTo>
                <a:lnTo>
                  <a:pt x="127" y="213"/>
                </a:lnTo>
                <a:lnTo>
                  <a:pt x="119" y="214"/>
                </a:lnTo>
                <a:lnTo>
                  <a:pt x="110" y="213"/>
                </a:lnTo>
                <a:lnTo>
                  <a:pt x="105" y="216"/>
                </a:lnTo>
                <a:lnTo>
                  <a:pt x="104" y="225"/>
                </a:lnTo>
                <a:lnTo>
                  <a:pt x="99" y="236"/>
                </a:lnTo>
                <a:lnTo>
                  <a:pt x="91" y="245"/>
                </a:lnTo>
                <a:lnTo>
                  <a:pt x="81" y="248"/>
                </a:lnTo>
                <a:lnTo>
                  <a:pt x="69" y="246"/>
                </a:lnTo>
                <a:lnTo>
                  <a:pt x="58" y="250"/>
                </a:lnTo>
                <a:lnTo>
                  <a:pt x="50" y="258"/>
                </a:lnTo>
                <a:lnTo>
                  <a:pt x="39" y="264"/>
                </a:lnTo>
                <a:lnTo>
                  <a:pt x="34" y="271"/>
                </a:lnTo>
                <a:lnTo>
                  <a:pt x="28" y="283"/>
                </a:lnTo>
                <a:lnTo>
                  <a:pt x="24" y="289"/>
                </a:lnTo>
                <a:lnTo>
                  <a:pt x="21" y="301"/>
                </a:lnTo>
                <a:lnTo>
                  <a:pt x="18" y="308"/>
                </a:lnTo>
                <a:lnTo>
                  <a:pt x="16" y="310"/>
                </a:lnTo>
                <a:lnTo>
                  <a:pt x="14" y="307"/>
                </a:lnTo>
                <a:lnTo>
                  <a:pt x="14" y="304"/>
                </a:lnTo>
                <a:lnTo>
                  <a:pt x="14" y="299"/>
                </a:lnTo>
                <a:lnTo>
                  <a:pt x="14" y="296"/>
                </a:lnTo>
                <a:lnTo>
                  <a:pt x="13" y="289"/>
                </a:lnTo>
                <a:lnTo>
                  <a:pt x="12" y="283"/>
                </a:lnTo>
                <a:lnTo>
                  <a:pt x="11" y="278"/>
                </a:lnTo>
                <a:lnTo>
                  <a:pt x="11" y="273"/>
                </a:lnTo>
                <a:lnTo>
                  <a:pt x="12" y="270"/>
                </a:lnTo>
                <a:lnTo>
                  <a:pt x="12" y="263"/>
                </a:lnTo>
                <a:lnTo>
                  <a:pt x="12" y="258"/>
                </a:lnTo>
                <a:lnTo>
                  <a:pt x="11" y="254"/>
                </a:lnTo>
                <a:lnTo>
                  <a:pt x="10" y="247"/>
                </a:lnTo>
                <a:lnTo>
                  <a:pt x="4" y="239"/>
                </a:lnTo>
                <a:lnTo>
                  <a:pt x="1" y="238"/>
                </a:lnTo>
                <a:lnTo>
                  <a:pt x="0" y="234"/>
                </a:lnTo>
                <a:lnTo>
                  <a:pt x="0" y="221"/>
                </a:lnTo>
                <a:lnTo>
                  <a:pt x="0" y="215"/>
                </a:lnTo>
                <a:lnTo>
                  <a:pt x="2" y="210"/>
                </a:lnTo>
                <a:lnTo>
                  <a:pt x="2" y="205"/>
                </a:lnTo>
                <a:lnTo>
                  <a:pt x="2" y="200"/>
                </a:lnTo>
                <a:lnTo>
                  <a:pt x="8" y="189"/>
                </a:lnTo>
                <a:lnTo>
                  <a:pt x="7" y="179"/>
                </a:lnTo>
                <a:lnTo>
                  <a:pt x="9" y="172"/>
                </a:lnTo>
                <a:lnTo>
                  <a:pt x="13" y="162"/>
                </a:lnTo>
                <a:lnTo>
                  <a:pt x="15" y="156"/>
                </a:lnTo>
                <a:lnTo>
                  <a:pt x="17" y="149"/>
                </a:lnTo>
                <a:lnTo>
                  <a:pt x="17" y="142"/>
                </a:lnTo>
                <a:lnTo>
                  <a:pt x="16" y="134"/>
                </a:lnTo>
                <a:lnTo>
                  <a:pt x="13" y="128"/>
                </a:lnTo>
                <a:lnTo>
                  <a:pt x="10" y="123"/>
                </a:lnTo>
                <a:lnTo>
                  <a:pt x="10" y="115"/>
                </a:lnTo>
                <a:lnTo>
                  <a:pt x="10" y="108"/>
                </a:lnTo>
                <a:lnTo>
                  <a:pt x="10" y="103"/>
                </a:lnTo>
                <a:lnTo>
                  <a:pt x="10" y="96"/>
                </a:lnTo>
                <a:lnTo>
                  <a:pt x="12" y="91"/>
                </a:lnTo>
                <a:lnTo>
                  <a:pt x="13" y="84"/>
                </a:lnTo>
                <a:lnTo>
                  <a:pt x="14" y="78"/>
                </a:lnTo>
                <a:lnTo>
                  <a:pt x="15" y="76"/>
                </a:lnTo>
                <a:lnTo>
                  <a:pt x="15" y="72"/>
                </a:lnTo>
                <a:lnTo>
                  <a:pt x="18" y="59"/>
                </a:lnTo>
                <a:lnTo>
                  <a:pt x="17" y="44"/>
                </a:lnTo>
                <a:lnTo>
                  <a:pt x="19" y="33"/>
                </a:lnTo>
                <a:lnTo>
                  <a:pt x="24" y="23"/>
                </a:lnTo>
                <a:lnTo>
                  <a:pt x="24" y="19"/>
                </a:lnTo>
                <a:lnTo>
                  <a:pt x="24" y="13"/>
                </a:lnTo>
                <a:lnTo>
                  <a:pt x="28" y="13"/>
                </a:lnTo>
                <a:lnTo>
                  <a:pt x="37" y="12"/>
                </a:lnTo>
                <a:lnTo>
                  <a:pt x="45" y="10"/>
                </a:lnTo>
                <a:lnTo>
                  <a:pt x="56" y="8"/>
                </a:lnTo>
                <a:lnTo>
                  <a:pt x="60" y="1"/>
                </a:lnTo>
                <a:lnTo>
                  <a:pt x="69" y="1"/>
                </a:lnTo>
                <a:lnTo>
                  <a:pt x="73" y="0"/>
                </a:lnTo>
                <a:lnTo>
                  <a:pt x="82" y="4"/>
                </a:lnTo>
                <a:lnTo>
                  <a:pt x="97" y="5"/>
                </a:lnTo>
                <a:lnTo>
                  <a:pt x="112" y="5"/>
                </a:lnTo>
                <a:lnTo>
                  <a:pt x="120" y="7"/>
                </a:lnTo>
                <a:lnTo>
                  <a:pt x="127" y="8"/>
                </a:lnTo>
                <a:lnTo>
                  <a:pt x="132" y="9"/>
                </a:lnTo>
                <a:lnTo>
                  <a:pt x="138" y="8"/>
                </a:lnTo>
                <a:lnTo>
                  <a:pt x="146" y="8"/>
                </a:lnTo>
                <a:lnTo>
                  <a:pt x="148" y="8"/>
                </a:lnTo>
                <a:lnTo>
                  <a:pt x="153" y="8"/>
                </a:lnTo>
                <a:close/>
              </a:path>
            </a:pathLst>
          </a:custGeom>
          <a:solidFill>
            <a:srgbClr val="B3D17B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785" name="Freeform 17"/>
          <p:cNvSpPr>
            <a:spLocks/>
          </p:cNvSpPr>
          <p:nvPr/>
        </p:nvSpPr>
        <p:spPr bwMode="auto">
          <a:xfrm>
            <a:off x="5159375" y="5351462"/>
            <a:ext cx="314325" cy="612775"/>
          </a:xfrm>
          <a:custGeom>
            <a:avLst/>
            <a:gdLst>
              <a:gd name="T0" fmla="*/ 209 w 240"/>
              <a:gd name="T1" fmla="*/ 466 h 468"/>
              <a:gd name="T2" fmla="*/ 170 w 240"/>
              <a:gd name="T3" fmla="*/ 457 h 468"/>
              <a:gd name="T4" fmla="*/ 135 w 240"/>
              <a:gd name="T5" fmla="*/ 456 h 468"/>
              <a:gd name="T6" fmla="*/ 116 w 240"/>
              <a:gd name="T7" fmla="*/ 441 h 468"/>
              <a:gd name="T8" fmla="*/ 95 w 240"/>
              <a:gd name="T9" fmla="*/ 435 h 468"/>
              <a:gd name="T10" fmla="*/ 93 w 240"/>
              <a:gd name="T11" fmla="*/ 419 h 468"/>
              <a:gd name="T12" fmla="*/ 100 w 240"/>
              <a:gd name="T13" fmla="*/ 399 h 468"/>
              <a:gd name="T14" fmla="*/ 108 w 240"/>
              <a:gd name="T15" fmla="*/ 374 h 468"/>
              <a:gd name="T16" fmla="*/ 111 w 240"/>
              <a:gd name="T17" fmla="*/ 342 h 468"/>
              <a:gd name="T18" fmla="*/ 112 w 240"/>
              <a:gd name="T19" fmla="*/ 310 h 468"/>
              <a:gd name="T20" fmla="*/ 101 w 240"/>
              <a:gd name="T21" fmla="*/ 272 h 468"/>
              <a:gd name="T22" fmla="*/ 77 w 240"/>
              <a:gd name="T23" fmla="*/ 241 h 468"/>
              <a:gd name="T24" fmla="*/ 56 w 240"/>
              <a:gd name="T25" fmla="*/ 226 h 468"/>
              <a:gd name="T26" fmla="*/ 43 w 240"/>
              <a:gd name="T27" fmla="*/ 191 h 468"/>
              <a:gd name="T28" fmla="*/ 43 w 240"/>
              <a:gd name="T29" fmla="*/ 156 h 468"/>
              <a:gd name="T30" fmla="*/ 24 w 240"/>
              <a:gd name="T31" fmla="*/ 137 h 468"/>
              <a:gd name="T32" fmla="*/ 22 w 240"/>
              <a:gd name="T33" fmla="*/ 108 h 468"/>
              <a:gd name="T34" fmla="*/ 6 w 240"/>
              <a:gd name="T35" fmla="*/ 82 h 468"/>
              <a:gd name="T36" fmla="*/ 3 w 240"/>
              <a:gd name="T37" fmla="*/ 68 h 468"/>
              <a:gd name="T38" fmla="*/ 16 w 240"/>
              <a:gd name="T39" fmla="*/ 58 h 468"/>
              <a:gd name="T40" fmla="*/ 42 w 240"/>
              <a:gd name="T41" fmla="*/ 36 h 468"/>
              <a:gd name="T42" fmla="*/ 64 w 240"/>
              <a:gd name="T43" fmla="*/ 23 h 468"/>
              <a:gd name="T44" fmla="*/ 84 w 240"/>
              <a:gd name="T45" fmla="*/ 16 h 468"/>
              <a:gd name="T46" fmla="*/ 128 w 240"/>
              <a:gd name="T47" fmla="*/ 1 h 468"/>
              <a:gd name="T48" fmla="*/ 128 w 240"/>
              <a:gd name="T49" fmla="*/ 13 h 468"/>
              <a:gd name="T50" fmla="*/ 132 w 240"/>
              <a:gd name="T51" fmla="*/ 30 h 468"/>
              <a:gd name="T52" fmla="*/ 144 w 240"/>
              <a:gd name="T53" fmla="*/ 47 h 468"/>
              <a:gd name="T54" fmla="*/ 160 w 240"/>
              <a:gd name="T55" fmla="*/ 57 h 468"/>
              <a:gd name="T56" fmla="*/ 177 w 240"/>
              <a:gd name="T57" fmla="*/ 72 h 468"/>
              <a:gd name="T58" fmla="*/ 176 w 240"/>
              <a:gd name="T59" fmla="*/ 86 h 468"/>
              <a:gd name="T60" fmla="*/ 176 w 240"/>
              <a:gd name="T61" fmla="*/ 98 h 468"/>
              <a:gd name="T62" fmla="*/ 153 w 240"/>
              <a:gd name="T63" fmla="*/ 111 h 468"/>
              <a:gd name="T64" fmla="*/ 156 w 240"/>
              <a:gd name="T65" fmla="*/ 134 h 468"/>
              <a:gd name="T66" fmla="*/ 151 w 240"/>
              <a:gd name="T67" fmla="*/ 150 h 468"/>
              <a:gd name="T68" fmla="*/ 163 w 240"/>
              <a:gd name="T69" fmla="*/ 157 h 468"/>
              <a:gd name="T70" fmla="*/ 167 w 240"/>
              <a:gd name="T71" fmla="*/ 179 h 468"/>
              <a:gd name="T72" fmla="*/ 165 w 240"/>
              <a:gd name="T73" fmla="*/ 191 h 468"/>
              <a:gd name="T74" fmla="*/ 144 w 240"/>
              <a:gd name="T75" fmla="*/ 199 h 468"/>
              <a:gd name="T76" fmla="*/ 138 w 240"/>
              <a:gd name="T77" fmla="*/ 218 h 468"/>
              <a:gd name="T78" fmla="*/ 162 w 240"/>
              <a:gd name="T79" fmla="*/ 263 h 468"/>
              <a:gd name="T80" fmla="*/ 178 w 240"/>
              <a:gd name="T81" fmla="*/ 271 h 468"/>
              <a:gd name="T82" fmla="*/ 181 w 240"/>
              <a:gd name="T83" fmla="*/ 297 h 468"/>
              <a:gd name="T84" fmla="*/ 203 w 240"/>
              <a:gd name="T85" fmla="*/ 315 h 468"/>
              <a:gd name="T86" fmla="*/ 210 w 240"/>
              <a:gd name="T87" fmla="*/ 330 h 468"/>
              <a:gd name="T88" fmla="*/ 204 w 240"/>
              <a:gd name="T89" fmla="*/ 347 h 468"/>
              <a:gd name="T90" fmla="*/ 202 w 240"/>
              <a:gd name="T91" fmla="*/ 371 h 468"/>
              <a:gd name="T92" fmla="*/ 189 w 240"/>
              <a:gd name="T93" fmla="*/ 378 h 468"/>
              <a:gd name="T94" fmla="*/ 187 w 240"/>
              <a:gd name="T95" fmla="*/ 393 h 468"/>
              <a:gd name="T96" fmla="*/ 199 w 240"/>
              <a:gd name="T97" fmla="*/ 405 h 468"/>
              <a:gd name="T98" fmla="*/ 201 w 240"/>
              <a:gd name="T99" fmla="*/ 421 h 468"/>
              <a:gd name="T100" fmla="*/ 226 w 240"/>
              <a:gd name="T101" fmla="*/ 427 h 468"/>
              <a:gd name="T102" fmla="*/ 238 w 240"/>
              <a:gd name="T103" fmla="*/ 440 h 468"/>
              <a:gd name="T104" fmla="*/ 239 w 240"/>
              <a:gd name="T105" fmla="*/ 458 h 468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240"/>
              <a:gd name="T160" fmla="*/ 0 h 468"/>
              <a:gd name="T161" fmla="*/ 240 w 240"/>
              <a:gd name="T162" fmla="*/ 468 h 468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240" h="468">
                <a:moveTo>
                  <a:pt x="240" y="464"/>
                </a:moveTo>
                <a:lnTo>
                  <a:pt x="229" y="468"/>
                </a:lnTo>
                <a:lnTo>
                  <a:pt x="220" y="468"/>
                </a:lnTo>
                <a:lnTo>
                  <a:pt x="209" y="466"/>
                </a:lnTo>
                <a:lnTo>
                  <a:pt x="200" y="464"/>
                </a:lnTo>
                <a:lnTo>
                  <a:pt x="191" y="463"/>
                </a:lnTo>
                <a:lnTo>
                  <a:pt x="182" y="461"/>
                </a:lnTo>
                <a:lnTo>
                  <a:pt x="170" y="457"/>
                </a:lnTo>
                <a:lnTo>
                  <a:pt x="163" y="457"/>
                </a:lnTo>
                <a:lnTo>
                  <a:pt x="152" y="457"/>
                </a:lnTo>
                <a:lnTo>
                  <a:pt x="142" y="457"/>
                </a:lnTo>
                <a:lnTo>
                  <a:pt x="135" y="456"/>
                </a:lnTo>
                <a:lnTo>
                  <a:pt x="128" y="449"/>
                </a:lnTo>
                <a:lnTo>
                  <a:pt x="125" y="445"/>
                </a:lnTo>
                <a:lnTo>
                  <a:pt x="119" y="443"/>
                </a:lnTo>
                <a:lnTo>
                  <a:pt x="116" y="441"/>
                </a:lnTo>
                <a:lnTo>
                  <a:pt x="110" y="438"/>
                </a:lnTo>
                <a:lnTo>
                  <a:pt x="108" y="438"/>
                </a:lnTo>
                <a:lnTo>
                  <a:pt x="102" y="437"/>
                </a:lnTo>
                <a:lnTo>
                  <a:pt x="95" y="435"/>
                </a:lnTo>
                <a:lnTo>
                  <a:pt x="88" y="431"/>
                </a:lnTo>
                <a:lnTo>
                  <a:pt x="89" y="429"/>
                </a:lnTo>
                <a:lnTo>
                  <a:pt x="91" y="425"/>
                </a:lnTo>
                <a:lnTo>
                  <a:pt x="93" y="419"/>
                </a:lnTo>
                <a:lnTo>
                  <a:pt x="94" y="414"/>
                </a:lnTo>
                <a:lnTo>
                  <a:pt x="95" y="410"/>
                </a:lnTo>
                <a:lnTo>
                  <a:pt x="98" y="406"/>
                </a:lnTo>
                <a:lnTo>
                  <a:pt x="100" y="399"/>
                </a:lnTo>
                <a:lnTo>
                  <a:pt x="103" y="391"/>
                </a:lnTo>
                <a:lnTo>
                  <a:pt x="105" y="386"/>
                </a:lnTo>
                <a:lnTo>
                  <a:pt x="107" y="380"/>
                </a:lnTo>
                <a:lnTo>
                  <a:pt x="108" y="374"/>
                </a:lnTo>
                <a:lnTo>
                  <a:pt x="109" y="368"/>
                </a:lnTo>
                <a:lnTo>
                  <a:pt x="110" y="360"/>
                </a:lnTo>
                <a:lnTo>
                  <a:pt x="110" y="349"/>
                </a:lnTo>
                <a:lnTo>
                  <a:pt x="111" y="342"/>
                </a:lnTo>
                <a:lnTo>
                  <a:pt x="113" y="332"/>
                </a:lnTo>
                <a:lnTo>
                  <a:pt x="113" y="322"/>
                </a:lnTo>
                <a:lnTo>
                  <a:pt x="111" y="316"/>
                </a:lnTo>
                <a:lnTo>
                  <a:pt x="112" y="310"/>
                </a:lnTo>
                <a:lnTo>
                  <a:pt x="109" y="300"/>
                </a:lnTo>
                <a:lnTo>
                  <a:pt x="106" y="289"/>
                </a:lnTo>
                <a:lnTo>
                  <a:pt x="104" y="281"/>
                </a:lnTo>
                <a:lnTo>
                  <a:pt x="101" y="272"/>
                </a:lnTo>
                <a:lnTo>
                  <a:pt x="99" y="260"/>
                </a:lnTo>
                <a:lnTo>
                  <a:pt x="95" y="249"/>
                </a:lnTo>
                <a:lnTo>
                  <a:pt x="85" y="242"/>
                </a:lnTo>
                <a:lnTo>
                  <a:pt x="77" y="241"/>
                </a:lnTo>
                <a:lnTo>
                  <a:pt x="68" y="239"/>
                </a:lnTo>
                <a:lnTo>
                  <a:pt x="60" y="236"/>
                </a:lnTo>
                <a:lnTo>
                  <a:pt x="58" y="230"/>
                </a:lnTo>
                <a:lnTo>
                  <a:pt x="56" y="226"/>
                </a:lnTo>
                <a:lnTo>
                  <a:pt x="57" y="217"/>
                </a:lnTo>
                <a:lnTo>
                  <a:pt x="53" y="210"/>
                </a:lnTo>
                <a:lnTo>
                  <a:pt x="48" y="201"/>
                </a:lnTo>
                <a:lnTo>
                  <a:pt x="43" y="191"/>
                </a:lnTo>
                <a:lnTo>
                  <a:pt x="43" y="183"/>
                </a:lnTo>
                <a:lnTo>
                  <a:pt x="43" y="175"/>
                </a:lnTo>
                <a:lnTo>
                  <a:pt x="46" y="165"/>
                </a:lnTo>
                <a:lnTo>
                  <a:pt x="43" y="156"/>
                </a:lnTo>
                <a:lnTo>
                  <a:pt x="37" y="150"/>
                </a:lnTo>
                <a:lnTo>
                  <a:pt x="30" y="148"/>
                </a:lnTo>
                <a:lnTo>
                  <a:pt x="26" y="142"/>
                </a:lnTo>
                <a:lnTo>
                  <a:pt x="24" y="137"/>
                </a:lnTo>
                <a:lnTo>
                  <a:pt x="22" y="127"/>
                </a:lnTo>
                <a:lnTo>
                  <a:pt x="22" y="122"/>
                </a:lnTo>
                <a:lnTo>
                  <a:pt x="21" y="115"/>
                </a:lnTo>
                <a:lnTo>
                  <a:pt x="22" y="108"/>
                </a:lnTo>
                <a:lnTo>
                  <a:pt x="19" y="102"/>
                </a:lnTo>
                <a:lnTo>
                  <a:pt x="14" y="97"/>
                </a:lnTo>
                <a:lnTo>
                  <a:pt x="10" y="89"/>
                </a:lnTo>
                <a:lnTo>
                  <a:pt x="6" y="82"/>
                </a:lnTo>
                <a:lnTo>
                  <a:pt x="4" y="77"/>
                </a:lnTo>
                <a:lnTo>
                  <a:pt x="2" y="73"/>
                </a:lnTo>
                <a:lnTo>
                  <a:pt x="0" y="68"/>
                </a:lnTo>
                <a:lnTo>
                  <a:pt x="3" y="68"/>
                </a:lnTo>
                <a:lnTo>
                  <a:pt x="5" y="67"/>
                </a:lnTo>
                <a:lnTo>
                  <a:pt x="8" y="64"/>
                </a:lnTo>
                <a:lnTo>
                  <a:pt x="11" y="60"/>
                </a:lnTo>
                <a:lnTo>
                  <a:pt x="16" y="58"/>
                </a:lnTo>
                <a:lnTo>
                  <a:pt x="18" y="56"/>
                </a:lnTo>
                <a:lnTo>
                  <a:pt x="30" y="46"/>
                </a:lnTo>
                <a:lnTo>
                  <a:pt x="32" y="44"/>
                </a:lnTo>
                <a:lnTo>
                  <a:pt x="42" y="36"/>
                </a:lnTo>
                <a:lnTo>
                  <a:pt x="49" y="32"/>
                </a:lnTo>
                <a:lnTo>
                  <a:pt x="53" y="30"/>
                </a:lnTo>
                <a:lnTo>
                  <a:pt x="56" y="28"/>
                </a:lnTo>
                <a:lnTo>
                  <a:pt x="64" y="23"/>
                </a:lnTo>
                <a:lnTo>
                  <a:pt x="69" y="21"/>
                </a:lnTo>
                <a:lnTo>
                  <a:pt x="75" y="19"/>
                </a:lnTo>
                <a:lnTo>
                  <a:pt x="81" y="17"/>
                </a:lnTo>
                <a:lnTo>
                  <a:pt x="84" y="16"/>
                </a:lnTo>
                <a:lnTo>
                  <a:pt x="98" y="12"/>
                </a:lnTo>
                <a:lnTo>
                  <a:pt x="108" y="8"/>
                </a:lnTo>
                <a:lnTo>
                  <a:pt x="118" y="3"/>
                </a:lnTo>
                <a:lnTo>
                  <a:pt x="128" y="1"/>
                </a:lnTo>
                <a:lnTo>
                  <a:pt x="130" y="0"/>
                </a:lnTo>
                <a:lnTo>
                  <a:pt x="129" y="5"/>
                </a:lnTo>
                <a:lnTo>
                  <a:pt x="129" y="9"/>
                </a:lnTo>
                <a:lnTo>
                  <a:pt x="128" y="13"/>
                </a:lnTo>
                <a:lnTo>
                  <a:pt x="129" y="17"/>
                </a:lnTo>
                <a:lnTo>
                  <a:pt x="128" y="20"/>
                </a:lnTo>
                <a:lnTo>
                  <a:pt x="130" y="25"/>
                </a:lnTo>
                <a:lnTo>
                  <a:pt x="132" y="30"/>
                </a:lnTo>
                <a:lnTo>
                  <a:pt x="135" y="35"/>
                </a:lnTo>
                <a:lnTo>
                  <a:pt x="138" y="41"/>
                </a:lnTo>
                <a:lnTo>
                  <a:pt x="142" y="45"/>
                </a:lnTo>
                <a:lnTo>
                  <a:pt x="144" y="47"/>
                </a:lnTo>
                <a:lnTo>
                  <a:pt x="151" y="52"/>
                </a:lnTo>
                <a:lnTo>
                  <a:pt x="156" y="55"/>
                </a:lnTo>
                <a:lnTo>
                  <a:pt x="158" y="56"/>
                </a:lnTo>
                <a:lnTo>
                  <a:pt x="160" y="57"/>
                </a:lnTo>
                <a:lnTo>
                  <a:pt x="163" y="61"/>
                </a:lnTo>
                <a:lnTo>
                  <a:pt x="169" y="66"/>
                </a:lnTo>
                <a:lnTo>
                  <a:pt x="174" y="69"/>
                </a:lnTo>
                <a:lnTo>
                  <a:pt x="177" y="72"/>
                </a:lnTo>
                <a:lnTo>
                  <a:pt x="177" y="74"/>
                </a:lnTo>
                <a:lnTo>
                  <a:pt x="177" y="78"/>
                </a:lnTo>
                <a:lnTo>
                  <a:pt x="174" y="82"/>
                </a:lnTo>
                <a:lnTo>
                  <a:pt x="176" y="86"/>
                </a:lnTo>
                <a:lnTo>
                  <a:pt x="176" y="92"/>
                </a:lnTo>
                <a:lnTo>
                  <a:pt x="176" y="95"/>
                </a:lnTo>
                <a:lnTo>
                  <a:pt x="176" y="98"/>
                </a:lnTo>
                <a:lnTo>
                  <a:pt x="170" y="98"/>
                </a:lnTo>
                <a:lnTo>
                  <a:pt x="163" y="100"/>
                </a:lnTo>
                <a:lnTo>
                  <a:pt x="156" y="104"/>
                </a:lnTo>
                <a:lnTo>
                  <a:pt x="153" y="111"/>
                </a:lnTo>
                <a:lnTo>
                  <a:pt x="156" y="121"/>
                </a:lnTo>
                <a:lnTo>
                  <a:pt x="157" y="129"/>
                </a:lnTo>
                <a:lnTo>
                  <a:pt x="157" y="133"/>
                </a:lnTo>
                <a:lnTo>
                  <a:pt x="156" y="134"/>
                </a:lnTo>
                <a:lnTo>
                  <a:pt x="153" y="137"/>
                </a:lnTo>
                <a:lnTo>
                  <a:pt x="150" y="141"/>
                </a:lnTo>
                <a:lnTo>
                  <a:pt x="149" y="146"/>
                </a:lnTo>
                <a:lnTo>
                  <a:pt x="151" y="150"/>
                </a:lnTo>
                <a:lnTo>
                  <a:pt x="154" y="155"/>
                </a:lnTo>
                <a:lnTo>
                  <a:pt x="158" y="154"/>
                </a:lnTo>
                <a:lnTo>
                  <a:pt x="161" y="156"/>
                </a:lnTo>
                <a:lnTo>
                  <a:pt x="163" y="157"/>
                </a:lnTo>
                <a:lnTo>
                  <a:pt x="164" y="163"/>
                </a:lnTo>
                <a:lnTo>
                  <a:pt x="166" y="169"/>
                </a:lnTo>
                <a:lnTo>
                  <a:pt x="167" y="172"/>
                </a:lnTo>
                <a:lnTo>
                  <a:pt x="167" y="179"/>
                </a:lnTo>
                <a:lnTo>
                  <a:pt x="166" y="180"/>
                </a:lnTo>
                <a:lnTo>
                  <a:pt x="165" y="183"/>
                </a:lnTo>
                <a:lnTo>
                  <a:pt x="165" y="188"/>
                </a:lnTo>
                <a:lnTo>
                  <a:pt x="165" y="191"/>
                </a:lnTo>
                <a:lnTo>
                  <a:pt x="162" y="195"/>
                </a:lnTo>
                <a:lnTo>
                  <a:pt x="151" y="195"/>
                </a:lnTo>
                <a:lnTo>
                  <a:pt x="149" y="196"/>
                </a:lnTo>
                <a:lnTo>
                  <a:pt x="144" y="199"/>
                </a:lnTo>
                <a:lnTo>
                  <a:pt x="142" y="203"/>
                </a:lnTo>
                <a:lnTo>
                  <a:pt x="140" y="208"/>
                </a:lnTo>
                <a:lnTo>
                  <a:pt x="139" y="213"/>
                </a:lnTo>
                <a:lnTo>
                  <a:pt x="138" y="218"/>
                </a:lnTo>
                <a:lnTo>
                  <a:pt x="137" y="222"/>
                </a:lnTo>
                <a:lnTo>
                  <a:pt x="147" y="239"/>
                </a:lnTo>
                <a:lnTo>
                  <a:pt x="157" y="255"/>
                </a:lnTo>
                <a:lnTo>
                  <a:pt x="162" y="263"/>
                </a:lnTo>
                <a:lnTo>
                  <a:pt x="165" y="265"/>
                </a:lnTo>
                <a:lnTo>
                  <a:pt x="169" y="264"/>
                </a:lnTo>
                <a:lnTo>
                  <a:pt x="175" y="265"/>
                </a:lnTo>
                <a:lnTo>
                  <a:pt x="178" y="271"/>
                </a:lnTo>
                <a:lnTo>
                  <a:pt x="178" y="278"/>
                </a:lnTo>
                <a:lnTo>
                  <a:pt x="177" y="284"/>
                </a:lnTo>
                <a:lnTo>
                  <a:pt x="177" y="290"/>
                </a:lnTo>
                <a:lnTo>
                  <a:pt x="181" y="297"/>
                </a:lnTo>
                <a:lnTo>
                  <a:pt x="183" y="303"/>
                </a:lnTo>
                <a:lnTo>
                  <a:pt x="190" y="310"/>
                </a:lnTo>
                <a:lnTo>
                  <a:pt x="201" y="313"/>
                </a:lnTo>
                <a:lnTo>
                  <a:pt x="203" y="315"/>
                </a:lnTo>
                <a:lnTo>
                  <a:pt x="203" y="318"/>
                </a:lnTo>
                <a:lnTo>
                  <a:pt x="204" y="322"/>
                </a:lnTo>
                <a:lnTo>
                  <a:pt x="208" y="326"/>
                </a:lnTo>
                <a:lnTo>
                  <a:pt x="210" y="330"/>
                </a:lnTo>
                <a:lnTo>
                  <a:pt x="212" y="333"/>
                </a:lnTo>
                <a:lnTo>
                  <a:pt x="207" y="340"/>
                </a:lnTo>
                <a:lnTo>
                  <a:pt x="205" y="343"/>
                </a:lnTo>
                <a:lnTo>
                  <a:pt x="204" y="347"/>
                </a:lnTo>
                <a:lnTo>
                  <a:pt x="203" y="353"/>
                </a:lnTo>
                <a:lnTo>
                  <a:pt x="205" y="359"/>
                </a:lnTo>
                <a:lnTo>
                  <a:pt x="207" y="365"/>
                </a:lnTo>
                <a:lnTo>
                  <a:pt x="202" y="371"/>
                </a:lnTo>
                <a:lnTo>
                  <a:pt x="201" y="376"/>
                </a:lnTo>
                <a:lnTo>
                  <a:pt x="199" y="380"/>
                </a:lnTo>
                <a:lnTo>
                  <a:pt x="195" y="381"/>
                </a:lnTo>
                <a:lnTo>
                  <a:pt x="189" y="378"/>
                </a:lnTo>
                <a:lnTo>
                  <a:pt x="184" y="381"/>
                </a:lnTo>
                <a:lnTo>
                  <a:pt x="182" y="386"/>
                </a:lnTo>
                <a:lnTo>
                  <a:pt x="182" y="389"/>
                </a:lnTo>
                <a:lnTo>
                  <a:pt x="187" y="393"/>
                </a:lnTo>
                <a:lnTo>
                  <a:pt x="192" y="396"/>
                </a:lnTo>
                <a:lnTo>
                  <a:pt x="195" y="395"/>
                </a:lnTo>
                <a:lnTo>
                  <a:pt x="198" y="401"/>
                </a:lnTo>
                <a:lnTo>
                  <a:pt x="199" y="405"/>
                </a:lnTo>
                <a:lnTo>
                  <a:pt x="196" y="410"/>
                </a:lnTo>
                <a:lnTo>
                  <a:pt x="195" y="413"/>
                </a:lnTo>
                <a:lnTo>
                  <a:pt x="198" y="418"/>
                </a:lnTo>
                <a:lnTo>
                  <a:pt x="201" y="421"/>
                </a:lnTo>
                <a:lnTo>
                  <a:pt x="212" y="424"/>
                </a:lnTo>
                <a:lnTo>
                  <a:pt x="218" y="426"/>
                </a:lnTo>
                <a:lnTo>
                  <a:pt x="222" y="427"/>
                </a:lnTo>
                <a:lnTo>
                  <a:pt x="226" y="427"/>
                </a:lnTo>
                <a:lnTo>
                  <a:pt x="228" y="429"/>
                </a:lnTo>
                <a:lnTo>
                  <a:pt x="233" y="433"/>
                </a:lnTo>
                <a:lnTo>
                  <a:pt x="235" y="438"/>
                </a:lnTo>
                <a:lnTo>
                  <a:pt x="238" y="440"/>
                </a:lnTo>
                <a:lnTo>
                  <a:pt x="240" y="443"/>
                </a:lnTo>
                <a:lnTo>
                  <a:pt x="240" y="449"/>
                </a:lnTo>
                <a:lnTo>
                  <a:pt x="239" y="455"/>
                </a:lnTo>
                <a:lnTo>
                  <a:pt x="239" y="458"/>
                </a:lnTo>
                <a:lnTo>
                  <a:pt x="240" y="464"/>
                </a:lnTo>
                <a:close/>
              </a:path>
            </a:pathLst>
          </a:custGeom>
          <a:solidFill>
            <a:srgbClr val="91D477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786" name="Freeform 18"/>
          <p:cNvSpPr>
            <a:spLocks/>
          </p:cNvSpPr>
          <p:nvPr/>
        </p:nvSpPr>
        <p:spPr bwMode="auto">
          <a:xfrm>
            <a:off x="1354138" y="4306887"/>
            <a:ext cx="423862" cy="334963"/>
          </a:xfrm>
          <a:custGeom>
            <a:avLst/>
            <a:gdLst>
              <a:gd name="T0" fmla="*/ 315 w 323"/>
              <a:gd name="T1" fmla="*/ 69 h 256"/>
              <a:gd name="T2" fmla="*/ 303 w 323"/>
              <a:gd name="T3" fmla="*/ 83 h 256"/>
              <a:gd name="T4" fmla="*/ 297 w 323"/>
              <a:gd name="T5" fmla="*/ 101 h 256"/>
              <a:gd name="T6" fmla="*/ 299 w 323"/>
              <a:gd name="T7" fmla="*/ 114 h 256"/>
              <a:gd name="T8" fmla="*/ 301 w 323"/>
              <a:gd name="T9" fmla="*/ 127 h 256"/>
              <a:gd name="T10" fmla="*/ 301 w 323"/>
              <a:gd name="T11" fmla="*/ 139 h 256"/>
              <a:gd name="T12" fmla="*/ 295 w 323"/>
              <a:gd name="T13" fmla="*/ 142 h 256"/>
              <a:gd name="T14" fmla="*/ 273 w 323"/>
              <a:gd name="T15" fmla="*/ 149 h 256"/>
              <a:gd name="T16" fmla="*/ 269 w 323"/>
              <a:gd name="T17" fmla="*/ 160 h 256"/>
              <a:gd name="T18" fmla="*/ 269 w 323"/>
              <a:gd name="T19" fmla="*/ 175 h 256"/>
              <a:gd name="T20" fmla="*/ 260 w 323"/>
              <a:gd name="T21" fmla="*/ 176 h 256"/>
              <a:gd name="T22" fmla="*/ 265 w 323"/>
              <a:gd name="T23" fmla="*/ 182 h 256"/>
              <a:gd name="T24" fmla="*/ 269 w 323"/>
              <a:gd name="T25" fmla="*/ 191 h 256"/>
              <a:gd name="T26" fmla="*/ 258 w 323"/>
              <a:gd name="T27" fmla="*/ 194 h 256"/>
              <a:gd name="T28" fmla="*/ 263 w 323"/>
              <a:gd name="T29" fmla="*/ 205 h 256"/>
              <a:gd name="T30" fmla="*/ 258 w 323"/>
              <a:gd name="T31" fmla="*/ 232 h 256"/>
              <a:gd name="T32" fmla="*/ 257 w 323"/>
              <a:gd name="T33" fmla="*/ 236 h 256"/>
              <a:gd name="T34" fmla="*/ 251 w 323"/>
              <a:gd name="T35" fmla="*/ 242 h 256"/>
              <a:gd name="T36" fmla="*/ 240 w 323"/>
              <a:gd name="T37" fmla="*/ 250 h 256"/>
              <a:gd name="T38" fmla="*/ 226 w 323"/>
              <a:gd name="T39" fmla="*/ 256 h 256"/>
              <a:gd name="T40" fmla="*/ 209 w 323"/>
              <a:gd name="T41" fmla="*/ 251 h 256"/>
              <a:gd name="T42" fmla="*/ 198 w 323"/>
              <a:gd name="T43" fmla="*/ 244 h 256"/>
              <a:gd name="T44" fmla="*/ 185 w 323"/>
              <a:gd name="T45" fmla="*/ 228 h 256"/>
              <a:gd name="T46" fmla="*/ 178 w 323"/>
              <a:gd name="T47" fmla="*/ 210 h 256"/>
              <a:gd name="T48" fmla="*/ 168 w 323"/>
              <a:gd name="T49" fmla="*/ 198 h 256"/>
              <a:gd name="T50" fmla="*/ 153 w 323"/>
              <a:gd name="T51" fmla="*/ 193 h 256"/>
              <a:gd name="T52" fmla="*/ 137 w 323"/>
              <a:gd name="T53" fmla="*/ 193 h 256"/>
              <a:gd name="T54" fmla="*/ 122 w 323"/>
              <a:gd name="T55" fmla="*/ 196 h 256"/>
              <a:gd name="T56" fmla="*/ 96 w 323"/>
              <a:gd name="T57" fmla="*/ 175 h 256"/>
              <a:gd name="T58" fmla="*/ 61 w 323"/>
              <a:gd name="T59" fmla="*/ 156 h 256"/>
              <a:gd name="T60" fmla="*/ 31 w 323"/>
              <a:gd name="T61" fmla="*/ 151 h 256"/>
              <a:gd name="T62" fmla="*/ 4 w 323"/>
              <a:gd name="T63" fmla="*/ 142 h 256"/>
              <a:gd name="T64" fmla="*/ 2 w 323"/>
              <a:gd name="T65" fmla="*/ 128 h 256"/>
              <a:gd name="T66" fmla="*/ 0 w 323"/>
              <a:gd name="T67" fmla="*/ 121 h 256"/>
              <a:gd name="T68" fmla="*/ 2 w 323"/>
              <a:gd name="T69" fmla="*/ 110 h 256"/>
              <a:gd name="T70" fmla="*/ 7 w 323"/>
              <a:gd name="T71" fmla="*/ 100 h 256"/>
              <a:gd name="T72" fmla="*/ 20 w 323"/>
              <a:gd name="T73" fmla="*/ 70 h 256"/>
              <a:gd name="T74" fmla="*/ 44 w 323"/>
              <a:gd name="T75" fmla="*/ 49 h 256"/>
              <a:gd name="T76" fmla="*/ 77 w 323"/>
              <a:gd name="T77" fmla="*/ 44 h 256"/>
              <a:gd name="T78" fmla="*/ 91 w 323"/>
              <a:gd name="T79" fmla="*/ 15 h 256"/>
              <a:gd name="T80" fmla="*/ 113 w 323"/>
              <a:gd name="T81" fmla="*/ 12 h 256"/>
              <a:gd name="T82" fmla="*/ 128 w 323"/>
              <a:gd name="T83" fmla="*/ 4 h 256"/>
              <a:gd name="T84" fmla="*/ 147 w 323"/>
              <a:gd name="T85" fmla="*/ 1 h 256"/>
              <a:gd name="T86" fmla="*/ 165 w 323"/>
              <a:gd name="T87" fmla="*/ 8 h 256"/>
              <a:gd name="T88" fmla="*/ 186 w 323"/>
              <a:gd name="T89" fmla="*/ 17 h 256"/>
              <a:gd name="T90" fmla="*/ 244 w 323"/>
              <a:gd name="T91" fmla="*/ 36 h 256"/>
              <a:gd name="T92" fmla="*/ 317 w 323"/>
              <a:gd name="T93" fmla="*/ 59 h 25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323"/>
              <a:gd name="T142" fmla="*/ 0 h 256"/>
              <a:gd name="T143" fmla="*/ 323 w 323"/>
              <a:gd name="T144" fmla="*/ 256 h 25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323" h="256">
                <a:moveTo>
                  <a:pt x="323" y="61"/>
                </a:moveTo>
                <a:lnTo>
                  <a:pt x="318" y="67"/>
                </a:lnTo>
                <a:lnTo>
                  <a:pt x="315" y="69"/>
                </a:lnTo>
                <a:lnTo>
                  <a:pt x="309" y="76"/>
                </a:lnTo>
                <a:lnTo>
                  <a:pt x="308" y="82"/>
                </a:lnTo>
                <a:lnTo>
                  <a:pt x="303" y="83"/>
                </a:lnTo>
                <a:lnTo>
                  <a:pt x="299" y="90"/>
                </a:lnTo>
                <a:lnTo>
                  <a:pt x="296" y="95"/>
                </a:lnTo>
                <a:lnTo>
                  <a:pt x="297" y="101"/>
                </a:lnTo>
                <a:lnTo>
                  <a:pt x="297" y="106"/>
                </a:lnTo>
                <a:lnTo>
                  <a:pt x="298" y="110"/>
                </a:lnTo>
                <a:lnTo>
                  <a:pt x="299" y="114"/>
                </a:lnTo>
                <a:lnTo>
                  <a:pt x="300" y="118"/>
                </a:lnTo>
                <a:lnTo>
                  <a:pt x="300" y="124"/>
                </a:lnTo>
                <a:lnTo>
                  <a:pt x="301" y="127"/>
                </a:lnTo>
                <a:lnTo>
                  <a:pt x="301" y="131"/>
                </a:lnTo>
                <a:lnTo>
                  <a:pt x="301" y="135"/>
                </a:lnTo>
                <a:lnTo>
                  <a:pt x="301" y="139"/>
                </a:lnTo>
                <a:lnTo>
                  <a:pt x="301" y="140"/>
                </a:lnTo>
                <a:lnTo>
                  <a:pt x="295" y="142"/>
                </a:lnTo>
                <a:lnTo>
                  <a:pt x="289" y="144"/>
                </a:lnTo>
                <a:lnTo>
                  <a:pt x="282" y="146"/>
                </a:lnTo>
                <a:lnTo>
                  <a:pt x="273" y="149"/>
                </a:lnTo>
                <a:lnTo>
                  <a:pt x="269" y="151"/>
                </a:lnTo>
                <a:lnTo>
                  <a:pt x="267" y="154"/>
                </a:lnTo>
                <a:lnTo>
                  <a:pt x="269" y="160"/>
                </a:lnTo>
                <a:lnTo>
                  <a:pt x="270" y="168"/>
                </a:lnTo>
                <a:lnTo>
                  <a:pt x="270" y="173"/>
                </a:lnTo>
                <a:lnTo>
                  <a:pt x="269" y="175"/>
                </a:lnTo>
                <a:lnTo>
                  <a:pt x="266" y="176"/>
                </a:lnTo>
                <a:lnTo>
                  <a:pt x="262" y="174"/>
                </a:lnTo>
                <a:lnTo>
                  <a:pt x="260" y="176"/>
                </a:lnTo>
                <a:lnTo>
                  <a:pt x="260" y="177"/>
                </a:lnTo>
                <a:lnTo>
                  <a:pt x="262" y="179"/>
                </a:lnTo>
                <a:lnTo>
                  <a:pt x="265" y="182"/>
                </a:lnTo>
                <a:lnTo>
                  <a:pt x="268" y="184"/>
                </a:lnTo>
                <a:lnTo>
                  <a:pt x="270" y="187"/>
                </a:lnTo>
                <a:lnTo>
                  <a:pt x="269" y="191"/>
                </a:lnTo>
                <a:lnTo>
                  <a:pt x="263" y="191"/>
                </a:lnTo>
                <a:lnTo>
                  <a:pt x="260" y="192"/>
                </a:lnTo>
                <a:lnTo>
                  <a:pt x="258" y="194"/>
                </a:lnTo>
                <a:lnTo>
                  <a:pt x="259" y="197"/>
                </a:lnTo>
                <a:lnTo>
                  <a:pt x="263" y="203"/>
                </a:lnTo>
                <a:lnTo>
                  <a:pt x="263" y="205"/>
                </a:lnTo>
                <a:lnTo>
                  <a:pt x="263" y="210"/>
                </a:lnTo>
                <a:lnTo>
                  <a:pt x="259" y="223"/>
                </a:lnTo>
                <a:lnTo>
                  <a:pt x="258" y="232"/>
                </a:lnTo>
                <a:lnTo>
                  <a:pt x="259" y="234"/>
                </a:lnTo>
                <a:lnTo>
                  <a:pt x="257" y="236"/>
                </a:lnTo>
                <a:lnTo>
                  <a:pt x="256" y="237"/>
                </a:lnTo>
                <a:lnTo>
                  <a:pt x="253" y="239"/>
                </a:lnTo>
                <a:lnTo>
                  <a:pt x="251" y="242"/>
                </a:lnTo>
                <a:lnTo>
                  <a:pt x="248" y="246"/>
                </a:lnTo>
                <a:lnTo>
                  <a:pt x="244" y="248"/>
                </a:lnTo>
                <a:lnTo>
                  <a:pt x="240" y="250"/>
                </a:lnTo>
                <a:lnTo>
                  <a:pt x="236" y="253"/>
                </a:lnTo>
                <a:lnTo>
                  <a:pt x="232" y="255"/>
                </a:lnTo>
                <a:lnTo>
                  <a:pt x="226" y="256"/>
                </a:lnTo>
                <a:lnTo>
                  <a:pt x="220" y="256"/>
                </a:lnTo>
                <a:lnTo>
                  <a:pt x="215" y="254"/>
                </a:lnTo>
                <a:lnTo>
                  <a:pt x="209" y="251"/>
                </a:lnTo>
                <a:lnTo>
                  <a:pt x="205" y="249"/>
                </a:lnTo>
                <a:lnTo>
                  <a:pt x="201" y="247"/>
                </a:lnTo>
                <a:lnTo>
                  <a:pt x="198" y="244"/>
                </a:lnTo>
                <a:lnTo>
                  <a:pt x="193" y="239"/>
                </a:lnTo>
                <a:lnTo>
                  <a:pt x="188" y="234"/>
                </a:lnTo>
                <a:lnTo>
                  <a:pt x="185" y="228"/>
                </a:lnTo>
                <a:lnTo>
                  <a:pt x="182" y="223"/>
                </a:lnTo>
                <a:lnTo>
                  <a:pt x="180" y="216"/>
                </a:lnTo>
                <a:lnTo>
                  <a:pt x="178" y="210"/>
                </a:lnTo>
                <a:lnTo>
                  <a:pt x="175" y="205"/>
                </a:lnTo>
                <a:lnTo>
                  <a:pt x="171" y="202"/>
                </a:lnTo>
                <a:lnTo>
                  <a:pt x="168" y="198"/>
                </a:lnTo>
                <a:lnTo>
                  <a:pt x="162" y="196"/>
                </a:lnTo>
                <a:lnTo>
                  <a:pt x="159" y="195"/>
                </a:lnTo>
                <a:lnTo>
                  <a:pt x="153" y="193"/>
                </a:lnTo>
                <a:lnTo>
                  <a:pt x="148" y="192"/>
                </a:lnTo>
                <a:lnTo>
                  <a:pt x="142" y="192"/>
                </a:lnTo>
                <a:lnTo>
                  <a:pt x="137" y="193"/>
                </a:lnTo>
                <a:lnTo>
                  <a:pt x="131" y="193"/>
                </a:lnTo>
                <a:lnTo>
                  <a:pt x="126" y="195"/>
                </a:lnTo>
                <a:lnTo>
                  <a:pt x="122" y="196"/>
                </a:lnTo>
                <a:lnTo>
                  <a:pt x="117" y="198"/>
                </a:lnTo>
                <a:lnTo>
                  <a:pt x="108" y="186"/>
                </a:lnTo>
                <a:lnTo>
                  <a:pt x="96" y="175"/>
                </a:lnTo>
                <a:lnTo>
                  <a:pt x="84" y="167"/>
                </a:lnTo>
                <a:lnTo>
                  <a:pt x="74" y="159"/>
                </a:lnTo>
                <a:lnTo>
                  <a:pt x="61" y="156"/>
                </a:lnTo>
                <a:lnTo>
                  <a:pt x="39" y="153"/>
                </a:lnTo>
                <a:lnTo>
                  <a:pt x="37" y="154"/>
                </a:lnTo>
                <a:lnTo>
                  <a:pt x="31" y="151"/>
                </a:lnTo>
                <a:lnTo>
                  <a:pt x="22" y="149"/>
                </a:lnTo>
                <a:lnTo>
                  <a:pt x="11" y="147"/>
                </a:lnTo>
                <a:lnTo>
                  <a:pt x="4" y="142"/>
                </a:lnTo>
                <a:lnTo>
                  <a:pt x="3" y="134"/>
                </a:lnTo>
                <a:lnTo>
                  <a:pt x="2" y="130"/>
                </a:lnTo>
                <a:lnTo>
                  <a:pt x="2" y="128"/>
                </a:lnTo>
                <a:lnTo>
                  <a:pt x="2" y="125"/>
                </a:lnTo>
                <a:lnTo>
                  <a:pt x="1" y="123"/>
                </a:lnTo>
                <a:lnTo>
                  <a:pt x="0" y="121"/>
                </a:lnTo>
                <a:lnTo>
                  <a:pt x="0" y="120"/>
                </a:lnTo>
                <a:lnTo>
                  <a:pt x="0" y="117"/>
                </a:lnTo>
                <a:lnTo>
                  <a:pt x="2" y="110"/>
                </a:lnTo>
                <a:lnTo>
                  <a:pt x="2" y="109"/>
                </a:lnTo>
                <a:lnTo>
                  <a:pt x="4" y="107"/>
                </a:lnTo>
                <a:lnTo>
                  <a:pt x="7" y="100"/>
                </a:lnTo>
                <a:lnTo>
                  <a:pt x="10" y="88"/>
                </a:lnTo>
                <a:lnTo>
                  <a:pt x="14" y="82"/>
                </a:lnTo>
                <a:lnTo>
                  <a:pt x="20" y="70"/>
                </a:lnTo>
                <a:lnTo>
                  <a:pt x="25" y="63"/>
                </a:lnTo>
                <a:lnTo>
                  <a:pt x="36" y="57"/>
                </a:lnTo>
                <a:lnTo>
                  <a:pt x="44" y="49"/>
                </a:lnTo>
                <a:lnTo>
                  <a:pt x="55" y="45"/>
                </a:lnTo>
                <a:lnTo>
                  <a:pt x="67" y="47"/>
                </a:lnTo>
                <a:lnTo>
                  <a:pt x="77" y="44"/>
                </a:lnTo>
                <a:lnTo>
                  <a:pt x="85" y="35"/>
                </a:lnTo>
                <a:lnTo>
                  <a:pt x="90" y="24"/>
                </a:lnTo>
                <a:lnTo>
                  <a:pt x="91" y="15"/>
                </a:lnTo>
                <a:lnTo>
                  <a:pt x="96" y="12"/>
                </a:lnTo>
                <a:lnTo>
                  <a:pt x="105" y="13"/>
                </a:lnTo>
                <a:lnTo>
                  <a:pt x="113" y="12"/>
                </a:lnTo>
                <a:lnTo>
                  <a:pt x="120" y="11"/>
                </a:lnTo>
                <a:lnTo>
                  <a:pt x="123" y="7"/>
                </a:lnTo>
                <a:lnTo>
                  <a:pt x="128" y="4"/>
                </a:lnTo>
                <a:lnTo>
                  <a:pt x="136" y="4"/>
                </a:lnTo>
                <a:lnTo>
                  <a:pt x="142" y="4"/>
                </a:lnTo>
                <a:lnTo>
                  <a:pt x="147" y="1"/>
                </a:lnTo>
                <a:lnTo>
                  <a:pt x="153" y="0"/>
                </a:lnTo>
                <a:lnTo>
                  <a:pt x="159" y="0"/>
                </a:lnTo>
                <a:lnTo>
                  <a:pt x="165" y="8"/>
                </a:lnTo>
                <a:lnTo>
                  <a:pt x="169" y="13"/>
                </a:lnTo>
                <a:lnTo>
                  <a:pt x="176" y="14"/>
                </a:lnTo>
                <a:lnTo>
                  <a:pt x="186" y="17"/>
                </a:lnTo>
                <a:lnTo>
                  <a:pt x="199" y="23"/>
                </a:lnTo>
                <a:lnTo>
                  <a:pt x="227" y="31"/>
                </a:lnTo>
                <a:lnTo>
                  <a:pt x="244" y="36"/>
                </a:lnTo>
                <a:lnTo>
                  <a:pt x="269" y="46"/>
                </a:lnTo>
                <a:lnTo>
                  <a:pt x="292" y="49"/>
                </a:lnTo>
                <a:lnTo>
                  <a:pt x="317" y="59"/>
                </a:lnTo>
                <a:lnTo>
                  <a:pt x="323" y="61"/>
                </a:lnTo>
                <a:close/>
              </a:path>
            </a:pathLst>
          </a:custGeom>
          <a:solidFill>
            <a:srgbClr val="B3D17B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787" name="Freeform 19"/>
          <p:cNvSpPr>
            <a:spLocks/>
          </p:cNvSpPr>
          <p:nvPr/>
        </p:nvSpPr>
        <p:spPr bwMode="auto">
          <a:xfrm>
            <a:off x="2851150" y="5432425"/>
            <a:ext cx="177800" cy="246062"/>
          </a:xfrm>
          <a:custGeom>
            <a:avLst/>
            <a:gdLst>
              <a:gd name="T0" fmla="*/ 29 w 135"/>
              <a:gd name="T1" fmla="*/ 5 h 188"/>
              <a:gd name="T2" fmla="*/ 37 w 135"/>
              <a:gd name="T3" fmla="*/ 12 h 188"/>
              <a:gd name="T4" fmla="*/ 45 w 135"/>
              <a:gd name="T5" fmla="*/ 21 h 188"/>
              <a:gd name="T6" fmla="*/ 49 w 135"/>
              <a:gd name="T7" fmla="*/ 30 h 188"/>
              <a:gd name="T8" fmla="*/ 54 w 135"/>
              <a:gd name="T9" fmla="*/ 45 h 188"/>
              <a:gd name="T10" fmla="*/ 59 w 135"/>
              <a:gd name="T11" fmla="*/ 60 h 188"/>
              <a:gd name="T12" fmla="*/ 63 w 135"/>
              <a:gd name="T13" fmla="*/ 74 h 188"/>
              <a:gd name="T14" fmla="*/ 70 w 135"/>
              <a:gd name="T15" fmla="*/ 85 h 188"/>
              <a:gd name="T16" fmla="*/ 72 w 135"/>
              <a:gd name="T17" fmla="*/ 92 h 188"/>
              <a:gd name="T18" fmla="*/ 73 w 135"/>
              <a:gd name="T19" fmla="*/ 96 h 188"/>
              <a:gd name="T20" fmla="*/ 77 w 135"/>
              <a:gd name="T21" fmla="*/ 102 h 188"/>
              <a:gd name="T22" fmla="*/ 85 w 135"/>
              <a:gd name="T23" fmla="*/ 106 h 188"/>
              <a:gd name="T24" fmla="*/ 89 w 135"/>
              <a:gd name="T25" fmla="*/ 108 h 188"/>
              <a:gd name="T26" fmla="*/ 91 w 135"/>
              <a:gd name="T27" fmla="*/ 114 h 188"/>
              <a:gd name="T28" fmla="*/ 89 w 135"/>
              <a:gd name="T29" fmla="*/ 123 h 188"/>
              <a:gd name="T30" fmla="*/ 89 w 135"/>
              <a:gd name="T31" fmla="*/ 135 h 188"/>
              <a:gd name="T32" fmla="*/ 94 w 135"/>
              <a:gd name="T33" fmla="*/ 138 h 188"/>
              <a:gd name="T34" fmla="*/ 107 w 135"/>
              <a:gd name="T35" fmla="*/ 146 h 188"/>
              <a:gd name="T36" fmla="*/ 117 w 135"/>
              <a:gd name="T37" fmla="*/ 153 h 188"/>
              <a:gd name="T38" fmla="*/ 127 w 135"/>
              <a:gd name="T39" fmla="*/ 162 h 188"/>
              <a:gd name="T40" fmla="*/ 135 w 135"/>
              <a:gd name="T41" fmla="*/ 170 h 188"/>
              <a:gd name="T42" fmla="*/ 107 w 135"/>
              <a:gd name="T43" fmla="*/ 166 h 188"/>
              <a:gd name="T44" fmla="*/ 70 w 135"/>
              <a:gd name="T45" fmla="*/ 176 h 188"/>
              <a:gd name="T46" fmla="*/ 44 w 135"/>
              <a:gd name="T47" fmla="*/ 184 h 188"/>
              <a:gd name="T48" fmla="*/ 20 w 135"/>
              <a:gd name="T49" fmla="*/ 187 h 188"/>
              <a:gd name="T50" fmla="*/ 13 w 135"/>
              <a:gd name="T51" fmla="*/ 172 h 188"/>
              <a:gd name="T52" fmla="*/ 10 w 135"/>
              <a:gd name="T53" fmla="*/ 151 h 188"/>
              <a:gd name="T54" fmla="*/ 6 w 135"/>
              <a:gd name="T55" fmla="*/ 132 h 188"/>
              <a:gd name="T56" fmla="*/ 4 w 135"/>
              <a:gd name="T57" fmla="*/ 121 h 188"/>
              <a:gd name="T58" fmla="*/ 4 w 135"/>
              <a:gd name="T59" fmla="*/ 114 h 188"/>
              <a:gd name="T60" fmla="*/ 4 w 135"/>
              <a:gd name="T61" fmla="*/ 110 h 188"/>
              <a:gd name="T62" fmla="*/ 4 w 135"/>
              <a:gd name="T63" fmla="*/ 104 h 188"/>
              <a:gd name="T64" fmla="*/ 6 w 135"/>
              <a:gd name="T65" fmla="*/ 93 h 188"/>
              <a:gd name="T66" fmla="*/ 7 w 135"/>
              <a:gd name="T67" fmla="*/ 86 h 188"/>
              <a:gd name="T68" fmla="*/ 8 w 135"/>
              <a:gd name="T69" fmla="*/ 81 h 188"/>
              <a:gd name="T70" fmla="*/ 9 w 135"/>
              <a:gd name="T71" fmla="*/ 75 h 188"/>
              <a:gd name="T72" fmla="*/ 2 w 135"/>
              <a:gd name="T73" fmla="*/ 62 h 188"/>
              <a:gd name="T74" fmla="*/ 1 w 135"/>
              <a:gd name="T75" fmla="*/ 54 h 188"/>
              <a:gd name="T76" fmla="*/ 3 w 135"/>
              <a:gd name="T77" fmla="*/ 44 h 188"/>
              <a:gd name="T78" fmla="*/ 4 w 135"/>
              <a:gd name="T79" fmla="*/ 31 h 188"/>
              <a:gd name="T80" fmla="*/ 6 w 135"/>
              <a:gd name="T81" fmla="*/ 20 h 188"/>
              <a:gd name="T82" fmla="*/ 8 w 135"/>
              <a:gd name="T83" fmla="*/ 0 h 18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35"/>
              <a:gd name="T127" fmla="*/ 0 h 188"/>
              <a:gd name="T128" fmla="*/ 135 w 135"/>
              <a:gd name="T129" fmla="*/ 188 h 188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35" h="188">
                <a:moveTo>
                  <a:pt x="25" y="1"/>
                </a:moveTo>
                <a:lnTo>
                  <a:pt x="29" y="5"/>
                </a:lnTo>
                <a:lnTo>
                  <a:pt x="32" y="9"/>
                </a:lnTo>
                <a:lnTo>
                  <a:pt x="37" y="12"/>
                </a:lnTo>
                <a:lnTo>
                  <a:pt x="42" y="18"/>
                </a:lnTo>
                <a:lnTo>
                  <a:pt x="45" y="21"/>
                </a:lnTo>
                <a:lnTo>
                  <a:pt x="48" y="28"/>
                </a:lnTo>
                <a:lnTo>
                  <a:pt x="49" y="30"/>
                </a:lnTo>
                <a:lnTo>
                  <a:pt x="51" y="38"/>
                </a:lnTo>
                <a:lnTo>
                  <a:pt x="54" y="45"/>
                </a:lnTo>
                <a:lnTo>
                  <a:pt x="57" y="53"/>
                </a:lnTo>
                <a:lnTo>
                  <a:pt x="59" y="60"/>
                </a:lnTo>
                <a:lnTo>
                  <a:pt x="61" y="66"/>
                </a:lnTo>
                <a:lnTo>
                  <a:pt x="63" y="74"/>
                </a:lnTo>
                <a:lnTo>
                  <a:pt x="65" y="77"/>
                </a:lnTo>
                <a:lnTo>
                  <a:pt x="70" y="85"/>
                </a:lnTo>
                <a:lnTo>
                  <a:pt x="70" y="89"/>
                </a:lnTo>
                <a:lnTo>
                  <a:pt x="72" y="92"/>
                </a:lnTo>
                <a:lnTo>
                  <a:pt x="72" y="94"/>
                </a:lnTo>
                <a:lnTo>
                  <a:pt x="73" y="96"/>
                </a:lnTo>
                <a:lnTo>
                  <a:pt x="76" y="100"/>
                </a:lnTo>
                <a:lnTo>
                  <a:pt x="77" y="102"/>
                </a:lnTo>
                <a:lnTo>
                  <a:pt x="81" y="105"/>
                </a:lnTo>
                <a:lnTo>
                  <a:pt x="85" y="106"/>
                </a:lnTo>
                <a:lnTo>
                  <a:pt x="88" y="107"/>
                </a:lnTo>
                <a:lnTo>
                  <a:pt x="89" y="108"/>
                </a:lnTo>
                <a:lnTo>
                  <a:pt x="90" y="110"/>
                </a:lnTo>
                <a:lnTo>
                  <a:pt x="91" y="114"/>
                </a:lnTo>
                <a:lnTo>
                  <a:pt x="89" y="119"/>
                </a:lnTo>
                <a:lnTo>
                  <a:pt x="89" y="123"/>
                </a:lnTo>
                <a:lnTo>
                  <a:pt x="89" y="129"/>
                </a:lnTo>
                <a:lnTo>
                  <a:pt x="89" y="135"/>
                </a:lnTo>
                <a:lnTo>
                  <a:pt x="94" y="138"/>
                </a:lnTo>
                <a:lnTo>
                  <a:pt x="103" y="144"/>
                </a:lnTo>
                <a:lnTo>
                  <a:pt x="107" y="146"/>
                </a:lnTo>
                <a:lnTo>
                  <a:pt x="114" y="152"/>
                </a:lnTo>
                <a:lnTo>
                  <a:pt x="117" y="153"/>
                </a:lnTo>
                <a:lnTo>
                  <a:pt x="120" y="157"/>
                </a:lnTo>
                <a:lnTo>
                  <a:pt x="127" y="162"/>
                </a:lnTo>
                <a:lnTo>
                  <a:pt x="129" y="164"/>
                </a:lnTo>
                <a:lnTo>
                  <a:pt x="135" y="170"/>
                </a:lnTo>
                <a:lnTo>
                  <a:pt x="134" y="170"/>
                </a:lnTo>
                <a:lnTo>
                  <a:pt x="107" y="166"/>
                </a:lnTo>
                <a:lnTo>
                  <a:pt x="87" y="169"/>
                </a:lnTo>
                <a:lnTo>
                  <a:pt x="70" y="176"/>
                </a:lnTo>
                <a:lnTo>
                  <a:pt x="58" y="184"/>
                </a:lnTo>
                <a:lnTo>
                  <a:pt x="44" y="184"/>
                </a:lnTo>
                <a:lnTo>
                  <a:pt x="34" y="188"/>
                </a:lnTo>
                <a:lnTo>
                  <a:pt x="20" y="187"/>
                </a:lnTo>
                <a:lnTo>
                  <a:pt x="16" y="183"/>
                </a:lnTo>
                <a:lnTo>
                  <a:pt x="13" y="172"/>
                </a:lnTo>
                <a:lnTo>
                  <a:pt x="12" y="158"/>
                </a:lnTo>
                <a:lnTo>
                  <a:pt x="10" y="151"/>
                </a:lnTo>
                <a:lnTo>
                  <a:pt x="6" y="141"/>
                </a:lnTo>
                <a:lnTo>
                  <a:pt x="6" y="132"/>
                </a:lnTo>
                <a:lnTo>
                  <a:pt x="5" y="132"/>
                </a:lnTo>
                <a:lnTo>
                  <a:pt x="4" y="121"/>
                </a:lnTo>
                <a:lnTo>
                  <a:pt x="4" y="119"/>
                </a:lnTo>
                <a:lnTo>
                  <a:pt x="4" y="114"/>
                </a:lnTo>
                <a:lnTo>
                  <a:pt x="4" y="113"/>
                </a:lnTo>
                <a:lnTo>
                  <a:pt x="4" y="110"/>
                </a:lnTo>
                <a:lnTo>
                  <a:pt x="4" y="108"/>
                </a:lnTo>
                <a:lnTo>
                  <a:pt x="4" y="104"/>
                </a:lnTo>
                <a:lnTo>
                  <a:pt x="5" y="98"/>
                </a:lnTo>
                <a:lnTo>
                  <a:pt x="6" y="93"/>
                </a:lnTo>
                <a:lnTo>
                  <a:pt x="6" y="89"/>
                </a:lnTo>
                <a:lnTo>
                  <a:pt x="7" y="86"/>
                </a:lnTo>
                <a:lnTo>
                  <a:pt x="7" y="82"/>
                </a:lnTo>
                <a:lnTo>
                  <a:pt x="8" y="81"/>
                </a:lnTo>
                <a:lnTo>
                  <a:pt x="9" y="79"/>
                </a:lnTo>
                <a:lnTo>
                  <a:pt x="9" y="75"/>
                </a:lnTo>
                <a:lnTo>
                  <a:pt x="7" y="68"/>
                </a:lnTo>
                <a:lnTo>
                  <a:pt x="2" y="62"/>
                </a:lnTo>
                <a:lnTo>
                  <a:pt x="0" y="58"/>
                </a:lnTo>
                <a:lnTo>
                  <a:pt x="1" y="54"/>
                </a:lnTo>
                <a:lnTo>
                  <a:pt x="3" y="47"/>
                </a:lnTo>
                <a:lnTo>
                  <a:pt x="3" y="44"/>
                </a:lnTo>
                <a:lnTo>
                  <a:pt x="4" y="36"/>
                </a:lnTo>
                <a:lnTo>
                  <a:pt x="4" y="31"/>
                </a:lnTo>
                <a:lnTo>
                  <a:pt x="5" y="29"/>
                </a:lnTo>
                <a:lnTo>
                  <a:pt x="6" y="20"/>
                </a:lnTo>
                <a:lnTo>
                  <a:pt x="7" y="10"/>
                </a:lnTo>
                <a:lnTo>
                  <a:pt x="8" y="0"/>
                </a:lnTo>
                <a:lnTo>
                  <a:pt x="25" y="1"/>
                </a:lnTo>
                <a:close/>
              </a:path>
            </a:pathLst>
          </a:custGeom>
          <a:solidFill>
            <a:srgbClr val="64B367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788" name="Freeform 20"/>
          <p:cNvSpPr>
            <a:spLocks/>
          </p:cNvSpPr>
          <p:nvPr/>
        </p:nvSpPr>
        <p:spPr bwMode="auto">
          <a:xfrm>
            <a:off x="2935288" y="3448050"/>
            <a:ext cx="515937" cy="563562"/>
          </a:xfrm>
          <a:custGeom>
            <a:avLst/>
            <a:gdLst>
              <a:gd name="T0" fmla="*/ 234 w 393"/>
              <a:gd name="T1" fmla="*/ 413 h 430"/>
              <a:gd name="T2" fmla="*/ 188 w 393"/>
              <a:gd name="T3" fmla="*/ 419 h 430"/>
              <a:gd name="T4" fmla="*/ 141 w 393"/>
              <a:gd name="T5" fmla="*/ 418 h 430"/>
              <a:gd name="T6" fmla="*/ 76 w 393"/>
              <a:gd name="T7" fmla="*/ 420 h 430"/>
              <a:gd name="T8" fmla="*/ 13 w 393"/>
              <a:gd name="T9" fmla="*/ 420 h 430"/>
              <a:gd name="T10" fmla="*/ 2 w 393"/>
              <a:gd name="T11" fmla="*/ 389 h 430"/>
              <a:gd name="T12" fmla="*/ 21 w 393"/>
              <a:gd name="T13" fmla="*/ 363 h 430"/>
              <a:gd name="T14" fmla="*/ 23 w 393"/>
              <a:gd name="T15" fmla="*/ 351 h 430"/>
              <a:gd name="T16" fmla="*/ 30 w 393"/>
              <a:gd name="T17" fmla="*/ 335 h 430"/>
              <a:gd name="T18" fmla="*/ 40 w 393"/>
              <a:gd name="T19" fmla="*/ 323 h 430"/>
              <a:gd name="T20" fmla="*/ 53 w 393"/>
              <a:gd name="T21" fmla="*/ 334 h 430"/>
              <a:gd name="T22" fmla="*/ 58 w 393"/>
              <a:gd name="T23" fmla="*/ 322 h 430"/>
              <a:gd name="T24" fmla="*/ 63 w 393"/>
              <a:gd name="T25" fmla="*/ 303 h 430"/>
              <a:gd name="T26" fmla="*/ 82 w 393"/>
              <a:gd name="T27" fmla="*/ 297 h 430"/>
              <a:gd name="T28" fmla="*/ 81 w 393"/>
              <a:gd name="T29" fmla="*/ 263 h 430"/>
              <a:gd name="T30" fmla="*/ 69 w 393"/>
              <a:gd name="T31" fmla="*/ 230 h 430"/>
              <a:gd name="T32" fmla="*/ 79 w 393"/>
              <a:gd name="T33" fmla="*/ 195 h 430"/>
              <a:gd name="T34" fmla="*/ 77 w 393"/>
              <a:gd name="T35" fmla="*/ 167 h 430"/>
              <a:gd name="T36" fmla="*/ 68 w 393"/>
              <a:gd name="T37" fmla="*/ 147 h 430"/>
              <a:gd name="T38" fmla="*/ 63 w 393"/>
              <a:gd name="T39" fmla="*/ 135 h 430"/>
              <a:gd name="T40" fmla="*/ 71 w 393"/>
              <a:gd name="T41" fmla="*/ 125 h 430"/>
              <a:gd name="T42" fmla="*/ 72 w 393"/>
              <a:gd name="T43" fmla="*/ 115 h 430"/>
              <a:gd name="T44" fmla="*/ 75 w 393"/>
              <a:gd name="T45" fmla="*/ 102 h 430"/>
              <a:gd name="T46" fmla="*/ 82 w 393"/>
              <a:gd name="T47" fmla="*/ 90 h 430"/>
              <a:gd name="T48" fmla="*/ 84 w 393"/>
              <a:gd name="T49" fmla="*/ 72 h 430"/>
              <a:gd name="T50" fmla="*/ 89 w 393"/>
              <a:gd name="T51" fmla="*/ 62 h 430"/>
              <a:gd name="T52" fmla="*/ 94 w 393"/>
              <a:gd name="T53" fmla="*/ 52 h 430"/>
              <a:gd name="T54" fmla="*/ 97 w 393"/>
              <a:gd name="T55" fmla="*/ 45 h 430"/>
              <a:gd name="T56" fmla="*/ 101 w 393"/>
              <a:gd name="T57" fmla="*/ 37 h 430"/>
              <a:gd name="T58" fmla="*/ 108 w 393"/>
              <a:gd name="T59" fmla="*/ 44 h 430"/>
              <a:gd name="T60" fmla="*/ 113 w 393"/>
              <a:gd name="T61" fmla="*/ 34 h 430"/>
              <a:gd name="T62" fmla="*/ 122 w 393"/>
              <a:gd name="T63" fmla="*/ 29 h 430"/>
              <a:gd name="T64" fmla="*/ 132 w 393"/>
              <a:gd name="T65" fmla="*/ 30 h 430"/>
              <a:gd name="T66" fmla="*/ 142 w 393"/>
              <a:gd name="T67" fmla="*/ 23 h 430"/>
              <a:gd name="T68" fmla="*/ 158 w 393"/>
              <a:gd name="T69" fmla="*/ 18 h 430"/>
              <a:gd name="T70" fmla="*/ 164 w 393"/>
              <a:gd name="T71" fmla="*/ 0 h 430"/>
              <a:gd name="T72" fmla="*/ 168 w 393"/>
              <a:gd name="T73" fmla="*/ 15 h 430"/>
              <a:gd name="T74" fmla="*/ 179 w 393"/>
              <a:gd name="T75" fmla="*/ 35 h 430"/>
              <a:gd name="T76" fmla="*/ 183 w 393"/>
              <a:gd name="T77" fmla="*/ 53 h 430"/>
              <a:gd name="T78" fmla="*/ 188 w 393"/>
              <a:gd name="T79" fmla="*/ 73 h 430"/>
              <a:gd name="T80" fmla="*/ 208 w 393"/>
              <a:gd name="T81" fmla="*/ 84 h 430"/>
              <a:gd name="T82" fmla="*/ 224 w 393"/>
              <a:gd name="T83" fmla="*/ 96 h 430"/>
              <a:gd name="T84" fmla="*/ 243 w 393"/>
              <a:gd name="T85" fmla="*/ 106 h 430"/>
              <a:gd name="T86" fmla="*/ 259 w 393"/>
              <a:gd name="T87" fmla="*/ 116 h 430"/>
              <a:gd name="T88" fmla="*/ 263 w 393"/>
              <a:gd name="T89" fmla="*/ 133 h 430"/>
              <a:gd name="T90" fmla="*/ 265 w 393"/>
              <a:gd name="T91" fmla="*/ 150 h 430"/>
              <a:gd name="T92" fmla="*/ 279 w 393"/>
              <a:gd name="T93" fmla="*/ 148 h 430"/>
              <a:gd name="T94" fmla="*/ 291 w 393"/>
              <a:gd name="T95" fmla="*/ 161 h 430"/>
              <a:gd name="T96" fmla="*/ 302 w 393"/>
              <a:gd name="T97" fmla="*/ 184 h 430"/>
              <a:gd name="T98" fmla="*/ 332 w 393"/>
              <a:gd name="T99" fmla="*/ 203 h 430"/>
              <a:gd name="T100" fmla="*/ 363 w 393"/>
              <a:gd name="T101" fmla="*/ 201 h 430"/>
              <a:gd name="T102" fmla="*/ 391 w 393"/>
              <a:gd name="T103" fmla="*/ 228 h 430"/>
              <a:gd name="T104" fmla="*/ 393 w 393"/>
              <a:gd name="T105" fmla="*/ 251 h 430"/>
              <a:gd name="T106" fmla="*/ 389 w 393"/>
              <a:gd name="T107" fmla="*/ 281 h 430"/>
              <a:gd name="T108" fmla="*/ 372 w 393"/>
              <a:gd name="T109" fmla="*/ 318 h 430"/>
              <a:gd name="T110" fmla="*/ 342 w 393"/>
              <a:gd name="T111" fmla="*/ 339 h 430"/>
              <a:gd name="T112" fmla="*/ 316 w 393"/>
              <a:gd name="T113" fmla="*/ 354 h 430"/>
              <a:gd name="T114" fmla="*/ 289 w 393"/>
              <a:gd name="T115" fmla="*/ 370 h 430"/>
              <a:gd name="T116" fmla="*/ 285 w 393"/>
              <a:gd name="T117" fmla="*/ 390 h 430"/>
              <a:gd name="T118" fmla="*/ 259 w 393"/>
              <a:gd name="T119" fmla="*/ 399 h 43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393"/>
              <a:gd name="T181" fmla="*/ 0 h 430"/>
              <a:gd name="T182" fmla="*/ 393 w 393"/>
              <a:gd name="T183" fmla="*/ 430 h 430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393" h="430">
                <a:moveTo>
                  <a:pt x="250" y="415"/>
                </a:moveTo>
                <a:lnTo>
                  <a:pt x="248" y="414"/>
                </a:lnTo>
                <a:lnTo>
                  <a:pt x="234" y="413"/>
                </a:lnTo>
                <a:lnTo>
                  <a:pt x="218" y="410"/>
                </a:lnTo>
                <a:lnTo>
                  <a:pt x="200" y="410"/>
                </a:lnTo>
                <a:lnTo>
                  <a:pt x="188" y="419"/>
                </a:lnTo>
                <a:lnTo>
                  <a:pt x="178" y="422"/>
                </a:lnTo>
                <a:lnTo>
                  <a:pt x="164" y="421"/>
                </a:lnTo>
                <a:lnTo>
                  <a:pt x="141" y="418"/>
                </a:lnTo>
                <a:lnTo>
                  <a:pt x="119" y="422"/>
                </a:lnTo>
                <a:lnTo>
                  <a:pt x="88" y="420"/>
                </a:lnTo>
                <a:lnTo>
                  <a:pt x="76" y="420"/>
                </a:lnTo>
                <a:lnTo>
                  <a:pt x="29" y="430"/>
                </a:lnTo>
                <a:lnTo>
                  <a:pt x="18" y="424"/>
                </a:lnTo>
                <a:lnTo>
                  <a:pt x="13" y="420"/>
                </a:lnTo>
                <a:lnTo>
                  <a:pt x="11" y="417"/>
                </a:lnTo>
                <a:lnTo>
                  <a:pt x="0" y="398"/>
                </a:lnTo>
                <a:lnTo>
                  <a:pt x="2" y="389"/>
                </a:lnTo>
                <a:lnTo>
                  <a:pt x="18" y="389"/>
                </a:lnTo>
                <a:lnTo>
                  <a:pt x="20" y="377"/>
                </a:lnTo>
                <a:lnTo>
                  <a:pt x="21" y="363"/>
                </a:lnTo>
                <a:lnTo>
                  <a:pt x="21" y="358"/>
                </a:lnTo>
                <a:lnTo>
                  <a:pt x="22" y="355"/>
                </a:lnTo>
                <a:lnTo>
                  <a:pt x="23" y="351"/>
                </a:lnTo>
                <a:lnTo>
                  <a:pt x="27" y="343"/>
                </a:lnTo>
                <a:lnTo>
                  <a:pt x="29" y="339"/>
                </a:lnTo>
                <a:lnTo>
                  <a:pt x="30" y="335"/>
                </a:lnTo>
                <a:lnTo>
                  <a:pt x="34" y="331"/>
                </a:lnTo>
                <a:lnTo>
                  <a:pt x="34" y="325"/>
                </a:lnTo>
                <a:lnTo>
                  <a:pt x="40" y="323"/>
                </a:lnTo>
                <a:lnTo>
                  <a:pt x="45" y="325"/>
                </a:lnTo>
                <a:lnTo>
                  <a:pt x="50" y="329"/>
                </a:lnTo>
                <a:lnTo>
                  <a:pt x="53" y="334"/>
                </a:lnTo>
                <a:lnTo>
                  <a:pt x="56" y="337"/>
                </a:lnTo>
                <a:lnTo>
                  <a:pt x="58" y="330"/>
                </a:lnTo>
                <a:lnTo>
                  <a:pt x="58" y="322"/>
                </a:lnTo>
                <a:lnTo>
                  <a:pt x="60" y="314"/>
                </a:lnTo>
                <a:lnTo>
                  <a:pt x="61" y="308"/>
                </a:lnTo>
                <a:lnTo>
                  <a:pt x="63" y="303"/>
                </a:lnTo>
                <a:lnTo>
                  <a:pt x="70" y="302"/>
                </a:lnTo>
                <a:lnTo>
                  <a:pt x="77" y="302"/>
                </a:lnTo>
                <a:lnTo>
                  <a:pt x="82" y="297"/>
                </a:lnTo>
                <a:lnTo>
                  <a:pt x="86" y="288"/>
                </a:lnTo>
                <a:lnTo>
                  <a:pt x="87" y="276"/>
                </a:lnTo>
                <a:lnTo>
                  <a:pt x="81" y="263"/>
                </a:lnTo>
                <a:lnTo>
                  <a:pt x="75" y="253"/>
                </a:lnTo>
                <a:lnTo>
                  <a:pt x="75" y="244"/>
                </a:lnTo>
                <a:lnTo>
                  <a:pt x="69" y="230"/>
                </a:lnTo>
                <a:lnTo>
                  <a:pt x="75" y="223"/>
                </a:lnTo>
                <a:lnTo>
                  <a:pt x="81" y="218"/>
                </a:lnTo>
                <a:lnTo>
                  <a:pt x="79" y="195"/>
                </a:lnTo>
                <a:lnTo>
                  <a:pt x="79" y="184"/>
                </a:lnTo>
                <a:lnTo>
                  <a:pt x="75" y="180"/>
                </a:lnTo>
                <a:lnTo>
                  <a:pt x="77" y="167"/>
                </a:lnTo>
                <a:lnTo>
                  <a:pt x="75" y="157"/>
                </a:lnTo>
                <a:lnTo>
                  <a:pt x="67" y="151"/>
                </a:lnTo>
                <a:lnTo>
                  <a:pt x="68" y="147"/>
                </a:lnTo>
                <a:lnTo>
                  <a:pt x="63" y="147"/>
                </a:lnTo>
                <a:lnTo>
                  <a:pt x="61" y="139"/>
                </a:lnTo>
                <a:lnTo>
                  <a:pt x="63" y="135"/>
                </a:lnTo>
                <a:lnTo>
                  <a:pt x="65" y="130"/>
                </a:lnTo>
                <a:lnTo>
                  <a:pt x="67" y="125"/>
                </a:lnTo>
                <a:lnTo>
                  <a:pt x="71" y="125"/>
                </a:lnTo>
                <a:lnTo>
                  <a:pt x="71" y="122"/>
                </a:lnTo>
                <a:lnTo>
                  <a:pt x="69" y="118"/>
                </a:lnTo>
                <a:lnTo>
                  <a:pt x="72" y="115"/>
                </a:lnTo>
                <a:lnTo>
                  <a:pt x="72" y="109"/>
                </a:lnTo>
                <a:lnTo>
                  <a:pt x="73" y="106"/>
                </a:lnTo>
                <a:lnTo>
                  <a:pt x="75" y="102"/>
                </a:lnTo>
                <a:lnTo>
                  <a:pt x="77" y="94"/>
                </a:lnTo>
                <a:lnTo>
                  <a:pt x="80" y="92"/>
                </a:lnTo>
                <a:lnTo>
                  <a:pt x="82" y="90"/>
                </a:lnTo>
                <a:lnTo>
                  <a:pt x="82" y="80"/>
                </a:lnTo>
                <a:lnTo>
                  <a:pt x="83" y="76"/>
                </a:lnTo>
                <a:lnTo>
                  <a:pt x="84" y="72"/>
                </a:lnTo>
                <a:lnTo>
                  <a:pt x="84" y="70"/>
                </a:lnTo>
                <a:lnTo>
                  <a:pt x="85" y="66"/>
                </a:lnTo>
                <a:lnTo>
                  <a:pt x="89" y="62"/>
                </a:lnTo>
                <a:lnTo>
                  <a:pt x="93" y="59"/>
                </a:lnTo>
                <a:lnTo>
                  <a:pt x="94" y="55"/>
                </a:lnTo>
                <a:lnTo>
                  <a:pt x="94" y="52"/>
                </a:lnTo>
                <a:lnTo>
                  <a:pt x="95" y="49"/>
                </a:lnTo>
                <a:lnTo>
                  <a:pt x="96" y="47"/>
                </a:lnTo>
                <a:lnTo>
                  <a:pt x="97" y="45"/>
                </a:lnTo>
                <a:lnTo>
                  <a:pt x="97" y="40"/>
                </a:lnTo>
                <a:lnTo>
                  <a:pt x="99" y="38"/>
                </a:lnTo>
                <a:lnTo>
                  <a:pt x="101" y="37"/>
                </a:lnTo>
                <a:lnTo>
                  <a:pt x="104" y="38"/>
                </a:lnTo>
                <a:lnTo>
                  <a:pt x="106" y="42"/>
                </a:lnTo>
                <a:lnTo>
                  <a:pt x="108" y="44"/>
                </a:lnTo>
                <a:lnTo>
                  <a:pt x="113" y="42"/>
                </a:lnTo>
                <a:lnTo>
                  <a:pt x="113" y="39"/>
                </a:lnTo>
                <a:lnTo>
                  <a:pt x="113" y="34"/>
                </a:lnTo>
                <a:lnTo>
                  <a:pt x="116" y="31"/>
                </a:lnTo>
                <a:lnTo>
                  <a:pt x="121" y="35"/>
                </a:lnTo>
                <a:lnTo>
                  <a:pt x="122" y="29"/>
                </a:lnTo>
                <a:lnTo>
                  <a:pt x="125" y="29"/>
                </a:lnTo>
                <a:lnTo>
                  <a:pt x="128" y="31"/>
                </a:lnTo>
                <a:lnTo>
                  <a:pt x="132" y="30"/>
                </a:lnTo>
                <a:lnTo>
                  <a:pt x="131" y="25"/>
                </a:lnTo>
                <a:lnTo>
                  <a:pt x="137" y="27"/>
                </a:lnTo>
                <a:lnTo>
                  <a:pt x="142" y="23"/>
                </a:lnTo>
                <a:lnTo>
                  <a:pt x="148" y="22"/>
                </a:lnTo>
                <a:lnTo>
                  <a:pt x="157" y="24"/>
                </a:lnTo>
                <a:lnTo>
                  <a:pt x="158" y="18"/>
                </a:lnTo>
                <a:lnTo>
                  <a:pt x="159" y="8"/>
                </a:lnTo>
                <a:lnTo>
                  <a:pt x="164" y="1"/>
                </a:lnTo>
                <a:lnTo>
                  <a:pt x="164" y="0"/>
                </a:lnTo>
                <a:lnTo>
                  <a:pt x="167" y="3"/>
                </a:lnTo>
                <a:lnTo>
                  <a:pt x="168" y="9"/>
                </a:lnTo>
                <a:lnTo>
                  <a:pt x="168" y="15"/>
                </a:lnTo>
                <a:lnTo>
                  <a:pt x="170" y="21"/>
                </a:lnTo>
                <a:lnTo>
                  <a:pt x="174" y="29"/>
                </a:lnTo>
                <a:lnTo>
                  <a:pt x="179" y="35"/>
                </a:lnTo>
                <a:lnTo>
                  <a:pt x="185" y="45"/>
                </a:lnTo>
                <a:lnTo>
                  <a:pt x="183" y="49"/>
                </a:lnTo>
                <a:lnTo>
                  <a:pt x="183" y="53"/>
                </a:lnTo>
                <a:lnTo>
                  <a:pt x="182" y="60"/>
                </a:lnTo>
                <a:lnTo>
                  <a:pt x="184" y="68"/>
                </a:lnTo>
                <a:lnTo>
                  <a:pt x="188" y="73"/>
                </a:lnTo>
                <a:lnTo>
                  <a:pt x="194" y="78"/>
                </a:lnTo>
                <a:lnTo>
                  <a:pt x="202" y="81"/>
                </a:lnTo>
                <a:lnTo>
                  <a:pt x="208" y="84"/>
                </a:lnTo>
                <a:lnTo>
                  <a:pt x="216" y="85"/>
                </a:lnTo>
                <a:lnTo>
                  <a:pt x="225" y="90"/>
                </a:lnTo>
                <a:lnTo>
                  <a:pt x="224" y="96"/>
                </a:lnTo>
                <a:lnTo>
                  <a:pt x="225" y="102"/>
                </a:lnTo>
                <a:lnTo>
                  <a:pt x="237" y="106"/>
                </a:lnTo>
                <a:lnTo>
                  <a:pt x="243" y="106"/>
                </a:lnTo>
                <a:lnTo>
                  <a:pt x="247" y="110"/>
                </a:lnTo>
                <a:lnTo>
                  <a:pt x="252" y="110"/>
                </a:lnTo>
                <a:lnTo>
                  <a:pt x="259" y="116"/>
                </a:lnTo>
                <a:lnTo>
                  <a:pt x="264" y="120"/>
                </a:lnTo>
                <a:lnTo>
                  <a:pt x="264" y="127"/>
                </a:lnTo>
                <a:lnTo>
                  <a:pt x="263" y="133"/>
                </a:lnTo>
                <a:lnTo>
                  <a:pt x="262" y="140"/>
                </a:lnTo>
                <a:lnTo>
                  <a:pt x="262" y="145"/>
                </a:lnTo>
                <a:lnTo>
                  <a:pt x="265" y="150"/>
                </a:lnTo>
                <a:lnTo>
                  <a:pt x="272" y="154"/>
                </a:lnTo>
                <a:lnTo>
                  <a:pt x="274" y="149"/>
                </a:lnTo>
                <a:lnTo>
                  <a:pt x="279" y="148"/>
                </a:lnTo>
                <a:lnTo>
                  <a:pt x="283" y="153"/>
                </a:lnTo>
                <a:lnTo>
                  <a:pt x="286" y="156"/>
                </a:lnTo>
                <a:lnTo>
                  <a:pt x="291" y="161"/>
                </a:lnTo>
                <a:lnTo>
                  <a:pt x="293" y="168"/>
                </a:lnTo>
                <a:lnTo>
                  <a:pt x="295" y="177"/>
                </a:lnTo>
                <a:lnTo>
                  <a:pt x="302" y="184"/>
                </a:lnTo>
                <a:lnTo>
                  <a:pt x="312" y="190"/>
                </a:lnTo>
                <a:lnTo>
                  <a:pt x="318" y="196"/>
                </a:lnTo>
                <a:lnTo>
                  <a:pt x="332" y="203"/>
                </a:lnTo>
                <a:lnTo>
                  <a:pt x="345" y="196"/>
                </a:lnTo>
                <a:lnTo>
                  <a:pt x="355" y="196"/>
                </a:lnTo>
                <a:lnTo>
                  <a:pt x="363" y="201"/>
                </a:lnTo>
                <a:lnTo>
                  <a:pt x="373" y="208"/>
                </a:lnTo>
                <a:lnTo>
                  <a:pt x="392" y="217"/>
                </a:lnTo>
                <a:lnTo>
                  <a:pt x="391" y="228"/>
                </a:lnTo>
                <a:lnTo>
                  <a:pt x="389" y="236"/>
                </a:lnTo>
                <a:lnTo>
                  <a:pt x="392" y="244"/>
                </a:lnTo>
                <a:lnTo>
                  <a:pt x="393" y="251"/>
                </a:lnTo>
                <a:lnTo>
                  <a:pt x="392" y="262"/>
                </a:lnTo>
                <a:lnTo>
                  <a:pt x="389" y="275"/>
                </a:lnTo>
                <a:lnTo>
                  <a:pt x="389" y="281"/>
                </a:lnTo>
                <a:lnTo>
                  <a:pt x="381" y="295"/>
                </a:lnTo>
                <a:lnTo>
                  <a:pt x="378" y="312"/>
                </a:lnTo>
                <a:lnTo>
                  <a:pt x="372" y="318"/>
                </a:lnTo>
                <a:lnTo>
                  <a:pt x="367" y="323"/>
                </a:lnTo>
                <a:lnTo>
                  <a:pt x="353" y="335"/>
                </a:lnTo>
                <a:lnTo>
                  <a:pt x="342" y="339"/>
                </a:lnTo>
                <a:lnTo>
                  <a:pt x="332" y="338"/>
                </a:lnTo>
                <a:lnTo>
                  <a:pt x="321" y="342"/>
                </a:lnTo>
                <a:lnTo>
                  <a:pt x="316" y="354"/>
                </a:lnTo>
                <a:lnTo>
                  <a:pt x="305" y="359"/>
                </a:lnTo>
                <a:lnTo>
                  <a:pt x="293" y="366"/>
                </a:lnTo>
                <a:lnTo>
                  <a:pt x="289" y="370"/>
                </a:lnTo>
                <a:lnTo>
                  <a:pt x="291" y="380"/>
                </a:lnTo>
                <a:lnTo>
                  <a:pt x="292" y="389"/>
                </a:lnTo>
                <a:lnTo>
                  <a:pt x="285" y="390"/>
                </a:lnTo>
                <a:lnTo>
                  <a:pt x="272" y="390"/>
                </a:lnTo>
                <a:lnTo>
                  <a:pt x="265" y="392"/>
                </a:lnTo>
                <a:lnTo>
                  <a:pt x="259" y="399"/>
                </a:lnTo>
                <a:lnTo>
                  <a:pt x="254" y="410"/>
                </a:lnTo>
                <a:lnTo>
                  <a:pt x="250" y="415"/>
                </a:lnTo>
                <a:close/>
              </a:path>
            </a:pathLst>
          </a:custGeom>
          <a:solidFill>
            <a:srgbClr val="BDBF8F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789" name="Freeform 21"/>
          <p:cNvSpPr>
            <a:spLocks/>
          </p:cNvSpPr>
          <p:nvPr/>
        </p:nvSpPr>
        <p:spPr bwMode="auto">
          <a:xfrm>
            <a:off x="2760663" y="4860925"/>
            <a:ext cx="225425" cy="244475"/>
          </a:xfrm>
          <a:custGeom>
            <a:avLst/>
            <a:gdLst>
              <a:gd name="T0" fmla="*/ 123 w 172"/>
              <a:gd name="T1" fmla="*/ 60 h 186"/>
              <a:gd name="T2" fmla="*/ 146 w 172"/>
              <a:gd name="T3" fmla="*/ 66 h 186"/>
              <a:gd name="T4" fmla="*/ 172 w 172"/>
              <a:gd name="T5" fmla="*/ 73 h 186"/>
              <a:gd name="T6" fmla="*/ 172 w 172"/>
              <a:gd name="T7" fmla="*/ 82 h 186"/>
              <a:gd name="T8" fmla="*/ 170 w 172"/>
              <a:gd name="T9" fmla="*/ 101 h 186"/>
              <a:gd name="T10" fmla="*/ 170 w 172"/>
              <a:gd name="T11" fmla="*/ 113 h 186"/>
              <a:gd name="T12" fmla="*/ 168 w 172"/>
              <a:gd name="T13" fmla="*/ 129 h 186"/>
              <a:gd name="T14" fmla="*/ 164 w 172"/>
              <a:gd name="T15" fmla="*/ 151 h 186"/>
              <a:gd name="T16" fmla="*/ 159 w 172"/>
              <a:gd name="T17" fmla="*/ 157 h 186"/>
              <a:gd name="T18" fmla="*/ 137 w 172"/>
              <a:gd name="T19" fmla="*/ 168 h 186"/>
              <a:gd name="T20" fmla="*/ 124 w 172"/>
              <a:gd name="T21" fmla="*/ 174 h 186"/>
              <a:gd name="T22" fmla="*/ 109 w 172"/>
              <a:gd name="T23" fmla="*/ 178 h 186"/>
              <a:gd name="T24" fmla="*/ 98 w 172"/>
              <a:gd name="T25" fmla="*/ 182 h 186"/>
              <a:gd name="T26" fmla="*/ 82 w 172"/>
              <a:gd name="T27" fmla="*/ 186 h 186"/>
              <a:gd name="T28" fmla="*/ 64 w 172"/>
              <a:gd name="T29" fmla="*/ 185 h 186"/>
              <a:gd name="T30" fmla="*/ 60 w 172"/>
              <a:gd name="T31" fmla="*/ 184 h 186"/>
              <a:gd name="T32" fmla="*/ 56 w 172"/>
              <a:gd name="T33" fmla="*/ 174 h 186"/>
              <a:gd name="T34" fmla="*/ 51 w 172"/>
              <a:gd name="T35" fmla="*/ 167 h 186"/>
              <a:gd name="T36" fmla="*/ 42 w 172"/>
              <a:gd name="T37" fmla="*/ 159 h 186"/>
              <a:gd name="T38" fmla="*/ 17 w 172"/>
              <a:gd name="T39" fmla="*/ 133 h 186"/>
              <a:gd name="T40" fmla="*/ 7 w 172"/>
              <a:gd name="T41" fmla="*/ 117 h 186"/>
              <a:gd name="T42" fmla="*/ 0 w 172"/>
              <a:gd name="T43" fmla="*/ 82 h 186"/>
              <a:gd name="T44" fmla="*/ 2 w 172"/>
              <a:gd name="T45" fmla="*/ 43 h 186"/>
              <a:gd name="T46" fmla="*/ 11 w 172"/>
              <a:gd name="T47" fmla="*/ 3 h 186"/>
              <a:gd name="T48" fmla="*/ 12 w 172"/>
              <a:gd name="T49" fmla="*/ 3 h 186"/>
              <a:gd name="T50" fmla="*/ 37 w 172"/>
              <a:gd name="T51" fmla="*/ 10 h 186"/>
              <a:gd name="T52" fmla="*/ 63 w 172"/>
              <a:gd name="T53" fmla="*/ 24 h 186"/>
              <a:gd name="T54" fmla="*/ 68 w 172"/>
              <a:gd name="T55" fmla="*/ 26 h 186"/>
              <a:gd name="T56" fmla="*/ 79 w 172"/>
              <a:gd name="T57" fmla="*/ 38 h 186"/>
              <a:gd name="T58" fmla="*/ 85 w 172"/>
              <a:gd name="T59" fmla="*/ 42 h 186"/>
              <a:gd name="T60" fmla="*/ 101 w 172"/>
              <a:gd name="T61" fmla="*/ 51 h 186"/>
              <a:gd name="T62" fmla="*/ 120 w 172"/>
              <a:gd name="T63" fmla="*/ 59 h 18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72"/>
              <a:gd name="T97" fmla="*/ 0 h 186"/>
              <a:gd name="T98" fmla="*/ 172 w 172"/>
              <a:gd name="T99" fmla="*/ 186 h 18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72" h="186">
                <a:moveTo>
                  <a:pt x="120" y="59"/>
                </a:moveTo>
                <a:lnTo>
                  <a:pt x="123" y="60"/>
                </a:lnTo>
                <a:lnTo>
                  <a:pt x="132" y="62"/>
                </a:lnTo>
                <a:lnTo>
                  <a:pt x="146" y="66"/>
                </a:lnTo>
                <a:lnTo>
                  <a:pt x="157" y="69"/>
                </a:lnTo>
                <a:lnTo>
                  <a:pt x="172" y="73"/>
                </a:lnTo>
                <a:lnTo>
                  <a:pt x="172" y="82"/>
                </a:lnTo>
                <a:lnTo>
                  <a:pt x="171" y="93"/>
                </a:lnTo>
                <a:lnTo>
                  <a:pt x="170" y="101"/>
                </a:lnTo>
                <a:lnTo>
                  <a:pt x="170" y="102"/>
                </a:lnTo>
                <a:lnTo>
                  <a:pt x="170" y="113"/>
                </a:lnTo>
                <a:lnTo>
                  <a:pt x="169" y="121"/>
                </a:lnTo>
                <a:lnTo>
                  <a:pt x="168" y="129"/>
                </a:lnTo>
                <a:lnTo>
                  <a:pt x="165" y="139"/>
                </a:lnTo>
                <a:lnTo>
                  <a:pt x="164" y="151"/>
                </a:lnTo>
                <a:lnTo>
                  <a:pt x="159" y="156"/>
                </a:lnTo>
                <a:lnTo>
                  <a:pt x="159" y="157"/>
                </a:lnTo>
                <a:lnTo>
                  <a:pt x="148" y="162"/>
                </a:lnTo>
                <a:lnTo>
                  <a:pt x="137" y="168"/>
                </a:lnTo>
                <a:lnTo>
                  <a:pt x="130" y="171"/>
                </a:lnTo>
                <a:lnTo>
                  <a:pt x="124" y="174"/>
                </a:lnTo>
                <a:lnTo>
                  <a:pt x="114" y="178"/>
                </a:lnTo>
                <a:lnTo>
                  <a:pt x="109" y="178"/>
                </a:lnTo>
                <a:lnTo>
                  <a:pt x="102" y="181"/>
                </a:lnTo>
                <a:lnTo>
                  <a:pt x="98" y="182"/>
                </a:lnTo>
                <a:lnTo>
                  <a:pt x="90" y="184"/>
                </a:lnTo>
                <a:lnTo>
                  <a:pt x="82" y="186"/>
                </a:lnTo>
                <a:lnTo>
                  <a:pt x="72" y="186"/>
                </a:lnTo>
                <a:lnTo>
                  <a:pt x="64" y="185"/>
                </a:lnTo>
                <a:lnTo>
                  <a:pt x="60" y="184"/>
                </a:lnTo>
                <a:lnTo>
                  <a:pt x="58" y="181"/>
                </a:lnTo>
                <a:lnTo>
                  <a:pt x="56" y="174"/>
                </a:lnTo>
                <a:lnTo>
                  <a:pt x="52" y="168"/>
                </a:lnTo>
                <a:lnTo>
                  <a:pt x="51" y="167"/>
                </a:lnTo>
                <a:lnTo>
                  <a:pt x="42" y="159"/>
                </a:lnTo>
                <a:lnTo>
                  <a:pt x="26" y="146"/>
                </a:lnTo>
                <a:lnTo>
                  <a:pt x="17" y="133"/>
                </a:lnTo>
                <a:lnTo>
                  <a:pt x="10" y="122"/>
                </a:lnTo>
                <a:lnTo>
                  <a:pt x="7" y="117"/>
                </a:lnTo>
                <a:lnTo>
                  <a:pt x="1" y="98"/>
                </a:lnTo>
                <a:lnTo>
                  <a:pt x="0" y="82"/>
                </a:lnTo>
                <a:lnTo>
                  <a:pt x="0" y="65"/>
                </a:lnTo>
                <a:lnTo>
                  <a:pt x="2" y="43"/>
                </a:lnTo>
                <a:lnTo>
                  <a:pt x="7" y="16"/>
                </a:lnTo>
                <a:lnTo>
                  <a:pt x="11" y="3"/>
                </a:lnTo>
                <a:lnTo>
                  <a:pt x="12" y="3"/>
                </a:lnTo>
                <a:lnTo>
                  <a:pt x="25" y="0"/>
                </a:lnTo>
                <a:lnTo>
                  <a:pt x="37" y="10"/>
                </a:lnTo>
                <a:lnTo>
                  <a:pt x="51" y="19"/>
                </a:lnTo>
                <a:lnTo>
                  <a:pt x="63" y="24"/>
                </a:lnTo>
                <a:lnTo>
                  <a:pt x="63" y="25"/>
                </a:lnTo>
                <a:lnTo>
                  <a:pt x="68" y="26"/>
                </a:lnTo>
                <a:lnTo>
                  <a:pt x="75" y="32"/>
                </a:lnTo>
                <a:lnTo>
                  <a:pt x="79" y="38"/>
                </a:lnTo>
                <a:lnTo>
                  <a:pt x="82" y="40"/>
                </a:lnTo>
                <a:lnTo>
                  <a:pt x="85" y="42"/>
                </a:lnTo>
                <a:lnTo>
                  <a:pt x="91" y="50"/>
                </a:lnTo>
                <a:lnTo>
                  <a:pt x="101" y="51"/>
                </a:lnTo>
                <a:lnTo>
                  <a:pt x="109" y="55"/>
                </a:lnTo>
                <a:lnTo>
                  <a:pt x="120" y="59"/>
                </a:lnTo>
                <a:close/>
              </a:path>
            </a:pathLst>
          </a:custGeom>
          <a:solidFill>
            <a:srgbClr val="64B367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790" name="Freeform 22"/>
          <p:cNvSpPr>
            <a:spLocks/>
          </p:cNvSpPr>
          <p:nvPr/>
        </p:nvSpPr>
        <p:spPr bwMode="auto">
          <a:xfrm>
            <a:off x="1801813" y="6076950"/>
            <a:ext cx="177800" cy="306387"/>
          </a:xfrm>
          <a:custGeom>
            <a:avLst/>
            <a:gdLst>
              <a:gd name="T0" fmla="*/ 82 w 136"/>
              <a:gd name="T1" fmla="*/ 14 h 234"/>
              <a:gd name="T2" fmla="*/ 87 w 136"/>
              <a:gd name="T3" fmla="*/ 18 h 234"/>
              <a:gd name="T4" fmla="*/ 94 w 136"/>
              <a:gd name="T5" fmla="*/ 25 h 234"/>
              <a:gd name="T6" fmla="*/ 99 w 136"/>
              <a:gd name="T7" fmla="*/ 32 h 234"/>
              <a:gd name="T8" fmla="*/ 102 w 136"/>
              <a:gd name="T9" fmla="*/ 40 h 234"/>
              <a:gd name="T10" fmla="*/ 107 w 136"/>
              <a:gd name="T11" fmla="*/ 61 h 234"/>
              <a:gd name="T12" fmla="*/ 115 w 136"/>
              <a:gd name="T13" fmla="*/ 85 h 234"/>
              <a:gd name="T14" fmla="*/ 119 w 136"/>
              <a:gd name="T15" fmla="*/ 114 h 234"/>
              <a:gd name="T16" fmla="*/ 125 w 136"/>
              <a:gd name="T17" fmla="*/ 140 h 234"/>
              <a:gd name="T18" fmla="*/ 127 w 136"/>
              <a:gd name="T19" fmla="*/ 159 h 234"/>
              <a:gd name="T20" fmla="*/ 128 w 136"/>
              <a:gd name="T21" fmla="*/ 174 h 234"/>
              <a:gd name="T22" fmla="*/ 128 w 136"/>
              <a:gd name="T23" fmla="*/ 201 h 234"/>
              <a:gd name="T24" fmla="*/ 134 w 136"/>
              <a:gd name="T25" fmla="*/ 224 h 234"/>
              <a:gd name="T26" fmla="*/ 131 w 136"/>
              <a:gd name="T27" fmla="*/ 231 h 234"/>
              <a:gd name="T28" fmla="*/ 123 w 136"/>
              <a:gd name="T29" fmla="*/ 227 h 234"/>
              <a:gd name="T30" fmla="*/ 115 w 136"/>
              <a:gd name="T31" fmla="*/ 221 h 234"/>
              <a:gd name="T32" fmla="*/ 106 w 136"/>
              <a:gd name="T33" fmla="*/ 215 h 234"/>
              <a:gd name="T34" fmla="*/ 98 w 136"/>
              <a:gd name="T35" fmla="*/ 210 h 234"/>
              <a:gd name="T36" fmla="*/ 91 w 136"/>
              <a:gd name="T37" fmla="*/ 206 h 234"/>
              <a:gd name="T38" fmla="*/ 85 w 136"/>
              <a:gd name="T39" fmla="*/ 202 h 234"/>
              <a:gd name="T40" fmla="*/ 78 w 136"/>
              <a:gd name="T41" fmla="*/ 200 h 234"/>
              <a:gd name="T42" fmla="*/ 74 w 136"/>
              <a:gd name="T43" fmla="*/ 203 h 234"/>
              <a:gd name="T44" fmla="*/ 66 w 136"/>
              <a:gd name="T45" fmla="*/ 197 h 234"/>
              <a:gd name="T46" fmla="*/ 58 w 136"/>
              <a:gd name="T47" fmla="*/ 194 h 234"/>
              <a:gd name="T48" fmla="*/ 43 w 136"/>
              <a:gd name="T49" fmla="*/ 191 h 234"/>
              <a:gd name="T50" fmla="*/ 34 w 136"/>
              <a:gd name="T51" fmla="*/ 189 h 234"/>
              <a:gd name="T52" fmla="*/ 20 w 136"/>
              <a:gd name="T53" fmla="*/ 184 h 234"/>
              <a:gd name="T54" fmla="*/ 20 w 136"/>
              <a:gd name="T55" fmla="*/ 173 h 234"/>
              <a:gd name="T56" fmla="*/ 17 w 136"/>
              <a:gd name="T57" fmla="*/ 153 h 234"/>
              <a:gd name="T58" fmla="*/ 17 w 136"/>
              <a:gd name="T59" fmla="*/ 133 h 234"/>
              <a:gd name="T60" fmla="*/ 16 w 136"/>
              <a:gd name="T61" fmla="*/ 118 h 234"/>
              <a:gd name="T62" fmla="*/ 14 w 136"/>
              <a:gd name="T63" fmla="*/ 110 h 234"/>
              <a:gd name="T64" fmla="*/ 12 w 136"/>
              <a:gd name="T65" fmla="*/ 101 h 234"/>
              <a:gd name="T66" fmla="*/ 9 w 136"/>
              <a:gd name="T67" fmla="*/ 80 h 234"/>
              <a:gd name="T68" fmla="*/ 9 w 136"/>
              <a:gd name="T69" fmla="*/ 73 h 234"/>
              <a:gd name="T70" fmla="*/ 9 w 136"/>
              <a:gd name="T71" fmla="*/ 66 h 234"/>
              <a:gd name="T72" fmla="*/ 5 w 136"/>
              <a:gd name="T73" fmla="*/ 50 h 234"/>
              <a:gd name="T74" fmla="*/ 5 w 136"/>
              <a:gd name="T75" fmla="*/ 35 h 234"/>
              <a:gd name="T76" fmla="*/ 2 w 136"/>
              <a:gd name="T77" fmla="*/ 28 h 234"/>
              <a:gd name="T78" fmla="*/ 2 w 136"/>
              <a:gd name="T79" fmla="*/ 12 h 234"/>
              <a:gd name="T80" fmla="*/ 0 w 136"/>
              <a:gd name="T81" fmla="*/ 0 h 234"/>
              <a:gd name="T82" fmla="*/ 35 w 136"/>
              <a:gd name="T83" fmla="*/ 1 h 234"/>
              <a:gd name="T84" fmla="*/ 57 w 136"/>
              <a:gd name="T85" fmla="*/ 5 h 234"/>
              <a:gd name="T86" fmla="*/ 81 w 136"/>
              <a:gd name="T87" fmla="*/ 12 h 23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6"/>
              <a:gd name="T133" fmla="*/ 0 h 234"/>
              <a:gd name="T134" fmla="*/ 136 w 136"/>
              <a:gd name="T135" fmla="*/ 234 h 234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6" h="234">
                <a:moveTo>
                  <a:pt x="81" y="12"/>
                </a:moveTo>
                <a:lnTo>
                  <a:pt x="82" y="14"/>
                </a:lnTo>
                <a:lnTo>
                  <a:pt x="86" y="17"/>
                </a:lnTo>
                <a:lnTo>
                  <a:pt x="87" y="18"/>
                </a:lnTo>
                <a:lnTo>
                  <a:pt x="94" y="25"/>
                </a:lnTo>
                <a:lnTo>
                  <a:pt x="99" y="32"/>
                </a:lnTo>
                <a:lnTo>
                  <a:pt x="100" y="34"/>
                </a:lnTo>
                <a:lnTo>
                  <a:pt x="102" y="40"/>
                </a:lnTo>
                <a:lnTo>
                  <a:pt x="105" y="52"/>
                </a:lnTo>
                <a:lnTo>
                  <a:pt x="107" y="61"/>
                </a:lnTo>
                <a:lnTo>
                  <a:pt x="111" y="71"/>
                </a:lnTo>
                <a:lnTo>
                  <a:pt x="115" y="85"/>
                </a:lnTo>
                <a:lnTo>
                  <a:pt x="119" y="100"/>
                </a:lnTo>
                <a:lnTo>
                  <a:pt x="119" y="114"/>
                </a:lnTo>
                <a:lnTo>
                  <a:pt x="122" y="126"/>
                </a:lnTo>
                <a:lnTo>
                  <a:pt x="125" y="140"/>
                </a:lnTo>
                <a:lnTo>
                  <a:pt x="125" y="150"/>
                </a:lnTo>
                <a:lnTo>
                  <a:pt x="127" y="159"/>
                </a:lnTo>
                <a:lnTo>
                  <a:pt x="128" y="166"/>
                </a:lnTo>
                <a:lnTo>
                  <a:pt x="128" y="174"/>
                </a:lnTo>
                <a:lnTo>
                  <a:pt x="128" y="189"/>
                </a:lnTo>
                <a:lnTo>
                  <a:pt x="128" y="201"/>
                </a:lnTo>
                <a:lnTo>
                  <a:pt x="130" y="211"/>
                </a:lnTo>
                <a:lnTo>
                  <a:pt x="134" y="224"/>
                </a:lnTo>
                <a:lnTo>
                  <a:pt x="136" y="234"/>
                </a:lnTo>
                <a:lnTo>
                  <a:pt x="131" y="231"/>
                </a:lnTo>
                <a:lnTo>
                  <a:pt x="126" y="229"/>
                </a:lnTo>
                <a:lnTo>
                  <a:pt x="123" y="227"/>
                </a:lnTo>
                <a:lnTo>
                  <a:pt x="119" y="224"/>
                </a:lnTo>
                <a:lnTo>
                  <a:pt x="115" y="221"/>
                </a:lnTo>
                <a:lnTo>
                  <a:pt x="112" y="218"/>
                </a:lnTo>
                <a:lnTo>
                  <a:pt x="106" y="215"/>
                </a:lnTo>
                <a:lnTo>
                  <a:pt x="102" y="211"/>
                </a:lnTo>
                <a:lnTo>
                  <a:pt x="98" y="210"/>
                </a:lnTo>
                <a:lnTo>
                  <a:pt x="94" y="208"/>
                </a:lnTo>
                <a:lnTo>
                  <a:pt x="91" y="206"/>
                </a:lnTo>
                <a:lnTo>
                  <a:pt x="87" y="204"/>
                </a:lnTo>
                <a:lnTo>
                  <a:pt x="85" y="202"/>
                </a:lnTo>
                <a:lnTo>
                  <a:pt x="81" y="200"/>
                </a:lnTo>
                <a:lnTo>
                  <a:pt x="78" y="200"/>
                </a:lnTo>
                <a:lnTo>
                  <a:pt x="76" y="202"/>
                </a:lnTo>
                <a:lnTo>
                  <a:pt x="74" y="203"/>
                </a:lnTo>
                <a:lnTo>
                  <a:pt x="70" y="200"/>
                </a:lnTo>
                <a:lnTo>
                  <a:pt x="66" y="197"/>
                </a:lnTo>
                <a:lnTo>
                  <a:pt x="62" y="195"/>
                </a:lnTo>
                <a:lnTo>
                  <a:pt x="58" y="194"/>
                </a:lnTo>
                <a:lnTo>
                  <a:pt x="51" y="192"/>
                </a:lnTo>
                <a:lnTo>
                  <a:pt x="43" y="191"/>
                </a:lnTo>
                <a:lnTo>
                  <a:pt x="38" y="190"/>
                </a:lnTo>
                <a:lnTo>
                  <a:pt x="34" y="189"/>
                </a:lnTo>
                <a:lnTo>
                  <a:pt x="29" y="188"/>
                </a:lnTo>
                <a:lnTo>
                  <a:pt x="20" y="184"/>
                </a:lnTo>
                <a:lnTo>
                  <a:pt x="20" y="182"/>
                </a:lnTo>
                <a:lnTo>
                  <a:pt x="20" y="173"/>
                </a:lnTo>
                <a:lnTo>
                  <a:pt x="20" y="161"/>
                </a:lnTo>
                <a:lnTo>
                  <a:pt x="17" y="153"/>
                </a:lnTo>
                <a:lnTo>
                  <a:pt x="17" y="141"/>
                </a:lnTo>
                <a:lnTo>
                  <a:pt x="17" y="133"/>
                </a:lnTo>
                <a:lnTo>
                  <a:pt x="17" y="127"/>
                </a:lnTo>
                <a:lnTo>
                  <a:pt x="16" y="118"/>
                </a:lnTo>
                <a:lnTo>
                  <a:pt x="16" y="116"/>
                </a:lnTo>
                <a:lnTo>
                  <a:pt x="14" y="110"/>
                </a:lnTo>
                <a:lnTo>
                  <a:pt x="13" y="106"/>
                </a:lnTo>
                <a:lnTo>
                  <a:pt x="12" y="101"/>
                </a:lnTo>
                <a:lnTo>
                  <a:pt x="10" y="92"/>
                </a:lnTo>
                <a:lnTo>
                  <a:pt x="9" y="80"/>
                </a:lnTo>
                <a:lnTo>
                  <a:pt x="9" y="79"/>
                </a:lnTo>
                <a:lnTo>
                  <a:pt x="9" y="73"/>
                </a:lnTo>
                <a:lnTo>
                  <a:pt x="9" y="72"/>
                </a:lnTo>
                <a:lnTo>
                  <a:pt x="9" y="66"/>
                </a:lnTo>
                <a:lnTo>
                  <a:pt x="7" y="58"/>
                </a:lnTo>
                <a:lnTo>
                  <a:pt x="5" y="50"/>
                </a:lnTo>
                <a:lnTo>
                  <a:pt x="5" y="44"/>
                </a:lnTo>
                <a:lnTo>
                  <a:pt x="5" y="35"/>
                </a:lnTo>
                <a:lnTo>
                  <a:pt x="2" y="34"/>
                </a:lnTo>
                <a:lnTo>
                  <a:pt x="2" y="28"/>
                </a:lnTo>
                <a:lnTo>
                  <a:pt x="2" y="19"/>
                </a:lnTo>
                <a:lnTo>
                  <a:pt x="2" y="12"/>
                </a:lnTo>
                <a:lnTo>
                  <a:pt x="1" y="4"/>
                </a:lnTo>
                <a:lnTo>
                  <a:pt x="0" y="0"/>
                </a:lnTo>
                <a:lnTo>
                  <a:pt x="3" y="2"/>
                </a:lnTo>
                <a:lnTo>
                  <a:pt x="35" y="1"/>
                </a:lnTo>
                <a:lnTo>
                  <a:pt x="44" y="4"/>
                </a:lnTo>
                <a:lnTo>
                  <a:pt x="57" y="5"/>
                </a:lnTo>
                <a:lnTo>
                  <a:pt x="71" y="12"/>
                </a:lnTo>
                <a:lnTo>
                  <a:pt x="81" y="12"/>
                </a:lnTo>
                <a:close/>
              </a:path>
            </a:pathLst>
          </a:custGeom>
          <a:solidFill>
            <a:srgbClr val="A2DBD7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791" name="Freeform 23"/>
          <p:cNvSpPr>
            <a:spLocks/>
          </p:cNvSpPr>
          <p:nvPr/>
        </p:nvSpPr>
        <p:spPr bwMode="auto">
          <a:xfrm>
            <a:off x="3068638" y="4691062"/>
            <a:ext cx="330200" cy="177800"/>
          </a:xfrm>
          <a:custGeom>
            <a:avLst/>
            <a:gdLst>
              <a:gd name="T0" fmla="*/ 245 w 253"/>
              <a:gd name="T1" fmla="*/ 32 h 136"/>
              <a:gd name="T2" fmla="*/ 237 w 253"/>
              <a:gd name="T3" fmla="*/ 36 h 136"/>
              <a:gd name="T4" fmla="*/ 228 w 253"/>
              <a:gd name="T5" fmla="*/ 42 h 136"/>
              <a:gd name="T6" fmla="*/ 221 w 253"/>
              <a:gd name="T7" fmla="*/ 45 h 136"/>
              <a:gd name="T8" fmla="*/ 214 w 253"/>
              <a:gd name="T9" fmla="*/ 51 h 136"/>
              <a:gd name="T10" fmla="*/ 205 w 253"/>
              <a:gd name="T11" fmla="*/ 58 h 136"/>
              <a:gd name="T12" fmla="*/ 196 w 253"/>
              <a:gd name="T13" fmla="*/ 67 h 136"/>
              <a:gd name="T14" fmla="*/ 184 w 253"/>
              <a:gd name="T15" fmla="*/ 84 h 136"/>
              <a:gd name="T16" fmla="*/ 179 w 253"/>
              <a:gd name="T17" fmla="*/ 93 h 136"/>
              <a:gd name="T18" fmla="*/ 175 w 253"/>
              <a:gd name="T19" fmla="*/ 106 h 136"/>
              <a:gd name="T20" fmla="*/ 174 w 253"/>
              <a:gd name="T21" fmla="*/ 121 h 136"/>
              <a:gd name="T22" fmla="*/ 174 w 253"/>
              <a:gd name="T23" fmla="*/ 136 h 136"/>
              <a:gd name="T24" fmla="*/ 131 w 253"/>
              <a:gd name="T25" fmla="*/ 114 h 136"/>
              <a:gd name="T26" fmla="*/ 105 w 253"/>
              <a:gd name="T27" fmla="*/ 99 h 136"/>
              <a:gd name="T28" fmla="*/ 88 w 253"/>
              <a:gd name="T29" fmla="*/ 91 h 136"/>
              <a:gd name="T30" fmla="*/ 71 w 253"/>
              <a:gd name="T31" fmla="*/ 85 h 136"/>
              <a:gd name="T32" fmla="*/ 46 w 253"/>
              <a:gd name="T33" fmla="*/ 73 h 136"/>
              <a:gd name="T34" fmla="*/ 17 w 253"/>
              <a:gd name="T35" fmla="*/ 67 h 136"/>
              <a:gd name="T36" fmla="*/ 0 w 253"/>
              <a:gd name="T37" fmla="*/ 60 h 136"/>
              <a:gd name="T38" fmla="*/ 4 w 253"/>
              <a:gd name="T39" fmla="*/ 53 h 136"/>
              <a:gd name="T40" fmla="*/ 8 w 253"/>
              <a:gd name="T41" fmla="*/ 48 h 136"/>
              <a:gd name="T42" fmla="*/ 14 w 253"/>
              <a:gd name="T43" fmla="*/ 42 h 136"/>
              <a:gd name="T44" fmla="*/ 19 w 253"/>
              <a:gd name="T45" fmla="*/ 39 h 136"/>
              <a:gd name="T46" fmla="*/ 21 w 253"/>
              <a:gd name="T47" fmla="*/ 35 h 136"/>
              <a:gd name="T48" fmla="*/ 22 w 253"/>
              <a:gd name="T49" fmla="*/ 28 h 136"/>
              <a:gd name="T50" fmla="*/ 28 w 253"/>
              <a:gd name="T51" fmla="*/ 25 h 136"/>
              <a:gd name="T52" fmla="*/ 35 w 253"/>
              <a:gd name="T53" fmla="*/ 23 h 136"/>
              <a:gd name="T54" fmla="*/ 39 w 253"/>
              <a:gd name="T55" fmla="*/ 15 h 136"/>
              <a:gd name="T56" fmla="*/ 44 w 253"/>
              <a:gd name="T57" fmla="*/ 9 h 136"/>
              <a:gd name="T58" fmla="*/ 50 w 253"/>
              <a:gd name="T59" fmla="*/ 5 h 136"/>
              <a:gd name="T60" fmla="*/ 55 w 253"/>
              <a:gd name="T61" fmla="*/ 0 h 136"/>
              <a:gd name="T62" fmla="*/ 58 w 253"/>
              <a:gd name="T63" fmla="*/ 8 h 136"/>
              <a:gd name="T64" fmla="*/ 63 w 253"/>
              <a:gd name="T65" fmla="*/ 16 h 136"/>
              <a:gd name="T66" fmla="*/ 68 w 253"/>
              <a:gd name="T67" fmla="*/ 21 h 136"/>
              <a:gd name="T68" fmla="*/ 74 w 253"/>
              <a:gd name="T69" fmla="*/ 23 h 136"/>
              <a:gd name="T70" fmla="*/ 80 w 253"/>
              <a:gd name="T71" fmla="*/ 23 h 136"/>
              <a:gd name="T72" fmla="*/ 86 w 253"/>
              <a:gd name="T73" fmla="*/ 23 h 136"/>
              <a:gd name="T74" fmla="*/ 92 w 253"/>
              <a:gd name="T75" fmla="*/ 23 h 136"/>
              <a:gd name="T76" fmla="*/ 99 w 253"/>
              <a:gd name="T77" fmla="*/ 23 h 136"/>
              <a:gd name="T78" fmla="*/ 105 w 253"/>
              <a:gd name="T79" fmla="*/ 23 h 136"/>
              <a:gd name="T80" fmla="*/ 111 w 253"/>
              <a:gd name="T81" fmla="*/ 23 h 136"/>
              <a:gd name="T82" fmla="*/ 118 w 253"/>
              <a:gd name="T83" fmla="*/ 23 h 136"/>
              <a:gd name="T84" fmla="*/ 126 w 253"/>
              <a:gd name="T85" fmla="*/ 23 h 136"/>
              <a:gd name="T86" fmla="*/ 134 w 253"/>
              <a:gd name="T87" fmla="*/ 23 h 136"/>
              <a:gd name="T88" fmla="*/ 142 w 253"/>
              <a:gd name="T89" fmla="*/ 23 h 136"/>
              <a:gd name="T90" fmla="*/ 152 w 253"/>
              <a:gd name="T91" fmla="*/ 21 h 136"/>
              <a:gd name="T92" fmla="*/ 159 w 253"/>
              <a:gd name="T93" fmla="*/ 20 h 136"/>
              <a:gd name="T94" fmla="*/ 168 w 253"/>
              <a:gd name="T95" fmla="*/ 20 h 136"/>
              <a:gd name="T96" fmla="*/ 180 w 253"/>
              <a:gd name="T97" fmla="*/ 20 h 136"/>
              <a:gd name="T98" fmla="*/ 195 w 253"/>
              <a:gd name="T99" fmla="*/ 21 h 136"/>
              <a:gd name="T100" fmla="*/ 208 w 253"/>
              <a:gd name="T101" fmla="*/ 22 h 136"/>
              <a:gd name="T102" fmla="*/ 227 w 253"/>
              <a:gd name="T103" fmla="*/ 22 h 136"/>
              <a:gd name="T104" fmla="*/ 253 w 253"/>
              <a:gd name="T105" fmla="*/ 20 h 1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253"/>
              <a:gd name="T160" fmla="*/ 0 h 136"/>
              <a:gd name="T161" fmla="*/ 253 w 253"/>
              <a:gd name="T162" fmla="*/ 136 h 1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253" h="136">
                <a:moveTo>
                  <a:pt x="253" y="20"/>
                </a:moveTo>
                <a:lnTo>
                  <a:pt x="245" y="32"/>
                </a:lnTo>
                <a:lnTo>
                  <a:pt x="242" y="33"/>
                </a:lnTo>
                <a:lnTo>
                  <a:pt x="237" y="36"/>
                </a:lnTo>
                <a:lnTo>
                  <a:pt x="231" y="40"/>
                </a:lnTo>
                <a:lnTo>
                  <a:pt x="228" y="42"/>
                </a:lnTo>
                <a:lnTo>
                  <a:pt x="224" y="44"/>
                </a:lnTo>
                <a:lnTo>
                  <a:pt x="221" y="45"/>
                </a:lnTo>
                <a:lnTo>
                  <a:pt x="216" y="49"/>
                </a:lnTo>
                <a:lnTo>
                  <a:pt x="214" y="51"/>
                </a:lnTo>
                <a:lnTo>
                  <a:pt x="208" y="56"/>
                </a:lnTo>
                <a:lnTo>
                  <a:pt x="205" y="58"/>
                </a:lnTo>
                <a:lnTo>
                  <a:pt x="201" y="63"/>
                </a:lnTo>
                <a:lnTo>
                  <a:pt x="196" y="67"/>
                </a:lnTo>
                <a:lnTo>
                  <a:pt x="189" y="77"/>
                </a:lnTo>
                <a:lnTo>
                  <a:pt x="184" y="84"/>
                </a:lnTo>
                <a:lnTo>
                  <a:pt x="181" y="89"/>
                </a:lnTo>
                <a:lnTo>
                  <a:pt x="179" y="93"/>
                </a:lnTo>
                <a:lnTo>
                  <a:pt x="177" y="100"/>
                </a:lnTo>
                <a:lnTo>
                  <a:pt x="175" y="106"/>
                </a:lnTo>
                <a:lnTo>
                  <a:pt x="174" y="108"/>
                </a:lnTo>
                <a:lnTo>
                  <a:pt x="174" y="121"/>
                </a:lnTo>
                <a:lnTo>
                  <a:pt x="176" y="132"/>
                </a:lnTo>
                <a:lnTo>
                  <a:pt x="174" y="136"/>
                </a:lnTo>
                <a:lnTo>
                  <a:pt x="158" y="126"/>
                </a:lnTo>
                <a:lnTo>
                  <a:pt x="131" y="114"/>
                </a:lnTo>
                <a:lnTo>
                  <a:pt x="112" y="103"/>
                </a:lnTo>
                <a:lnTo>
                  <a:pt x="105" y="99"/>
                </a:lnTo>
                <a:lnTo>
                  <a:pt x="87" y="92"/>
                </a:lnTo>
                <a:lnTo>
                  <a:pt x="88" y="91"/>
                </a:lnTo>
                <a:lnTo>
                  <a:pt x="80" y="90"/>
                </a:lnTo>
                <a:lnTo>
                  <a:pt x="71" y="85"/>
                </a:lnTo>
                <a:lnTo>
                  <a:pt x="56" y="77"/>
                </a:lnTo>
                <a:lnTo>
                  <a:pt x="46" y="73"/>
                </a:lnTo>
                <a:lnTo>
                  <a:pt x="31" y="69"/>
                </a:lnTo>
                <a:lnTo>
                  <a:pt x="17" y="67"/>
                </a:lnTo>
                <a:lnTo>
                  <a:pt x="7" y="63"/>
                </a:lnTo>
                <a:lnTo>
                  <a:pt x="0" y="60"/>
                </a:lnTo>
                <a:lnTo>
                  <a:pt x="1" y="58"/>
                </a:lnTo>
                <a:lnTo>
                  <a:pt x="4" y="53"/>
                </a:lnTo>
                <a:lnTo>
                  <a:pt x="6" y="51"/>
                </a:lnTo>
                <a:lnTo>
                  <a:pt x="8" y="48"/>
                </a:lnTo>
                <a:lnTo>
                  <a:pt x="12" y="45"/>
                </a:lnTo>
                <a:lnTo>
                  <a:pt x="14" y="42"/>
                </a:lnTo>
                <a:lnTo>
                  <a:pt x="17" y="40"/>
                </a:lnTo>
                <a:lnTo>
                  <a:pt x="19" y="39"/>
                </a:lnTo>
                <a:lnTo>
                  <a:pt x="20" y="37"/>
                </a:lnTo>
                <a:lnTo>
                  <a:pt x="21" y="35"/>
                </a:lnTo>
                <a:lnTo>
                  <a:pt x="22" y="32"/>
                </a:lnTo>
                <a:lnTo>
                  <a:pt x="22" y="28"/>
                </a:lnTo>
                <a:lnTo>
                  <a:pt x="24" y="25"/>
                </a:lnTo>
                <a:lnTo>
                  <a:pt x="28" y="25"/>
                </a:lnTo>
                <a:lnTo>
                  <a:pt x="31" y="24"/>
                </a:lnTo>
                <a:lnTo>
                  <a:pt x="35" y="23"/>
                </a:lnTo>
                <a:lnTo>
                  <a:pt x="38" y="20"/>
                </a:lnTo>
                <a:lnTo>
                  <a:pt x="39" y="15"/>
                </a:lnTo>
                <a:lnTo>
                  <a:pt x="42" y="13"/>
                </a:lnTo>
                <a:lnTo>
                  <a:pt x="44" y="9"/>
                </a:lnTo>
                <a:lnTo>
                  <a:pt x="47" y="7"/>
                </a:lnTo>
                <a:lnTo>
                  <a:pt x="50" y="5"/>
                </a:lnTo>
                <a:lnTo>
                  <a:pt x="52" y="2"/>
                </a:lnTo>
                <a:lnTo>
                  <a:pt x="55" y="0"/>
                </a:lnTo>
                <a:lnTo>
                  <a:pt x="57" y="5"/>
                </a:lnTo>
                <a:lnTo>
                  <a:pt x="58" y="8"/>
                </a:lnTo>
                <a:lnTo>
                  <a:pt x="60" y="13"/>
                </a:lnTo>
                <a:lnTo>
                  <a:pt x="63" y="16"/>
                </a:lnTo>
                <a:lnTo>
                  <a:pt x="66" y="20"/>
                </a:lnTo>
                <a:lnTo>
                  <a:pt x="68" y="21"/>
                </a:lnTo>
                <a:lnTo>
                  <a:pt x="70" y="22"/>
                </a:lnTo>
                <a:lnTo>
                  <a:pt x="74" y="23"/>
                </a:lnTo>
                <a:lnTo>
                  <a:pt x="77" y="23"/>
                </a:lnTo>
                <a:lnTo>
                  <a:pt x="80" y="23"/>
                </a:lnTo>
                <a:lnTo>
                  <a:pt x="82" y="23"/>
                </a:lnTo>
                <a:lnTo>
                  <a:pt x="86" y="23"/>
                </a:lnTo>
                <a:lnTo>
                  <a:pt x="89" y="23"/>
                </a:lnTo>
                <a:lnTo>
                  <a:pt x="92" y="23"/>
                </a:lnTo>
                <a:lnTo>
                  <a:pt x="96" y="23"/>
                </a:lnTo>
                <a:lnTo>
                  <a:pt x="99" y="23"/>
                </a:lnTo>
                <a:lnTo>
                  <a:pt x="102" y="23"/>
                </a:lnTo>
                <a:lnTo>
                  <a:pt x="105" y="23"/>
                </a:lnTo>
                <a:lnTo>
                  <a:pt x="108" y="23"/>
                </a:lnTo>
                <a:lnTo>
                  <a:pt x="111" y="23"/>
                </a:lnTo>
                <a:lnTo>
                  <a:pt x="114" y="23"/>
                </a:lnTo>
                <a:lnTo>
                  <a:pt x="118" y="23"/>
                </a:lnTo>
                <a:lnTo>
                  <a:pt x="121" y="23"/>
                </a:lnTo>
                <a:lnTo>
                  <a:pt x="126" y="23"/>
                </a:lnTo>
                <a:lnTo>
                  <a:pt x="131" y="23"/>
                </a:lnTo>
                <a:lnTo>
                  <a:pt x="134" y="23"/>
                </a:lnTo>
                <a:lnTo>
                  <a:pt x="138" y="23"/>
                </a:lnTo>
                <a:lnTo>
                  <a:pt x="142" y="23"/>
                </a:lnTo>
                <a:lnTo>
                  <a:pt x="148" y="23"/>
                </a:lnTo>
                <a:lnTo>
                  <a:pt x="152" y="21"/>
                </a:lnTo>
                <a:lnTo>
                  <a:pt x="157" y="20"/>
                </a:lnTo>
                <a:lnTo>
                  <a:pt x="159" y="20"/>
                </a:lnTo>
                <a:lnTo>
                  <a:pt x="164" y="20"/>
                </a:lnTo>
                <a:lnTo>
                  <a:pt x="168" y="20"/>
                </a:lnTo>
                <a:lnTo>
                  <a:pt x="173" y="20"/>
                </a:lnTo>
                <a:lnTo>
                  <a:pt x="180" y="20"/>
                </a:lnTo>
                <a:lnTo>
                  <a:pt x="188" y="20"/>
                </a:lnTo>
                <a:lnTo>
                  <a:pt x="195" y="21"/>
                </a:lnTo>
                <a:lnTo>
                  <a:pt x="202" y="22"/>
                </a:lnTo>
                <a:lnTo>
                  <a:pt x="208" y="22"/>
                </a:lnTo>
                <a:lnTo>
                  <a:pt x="221" y="22"/>
                </a:lnTo>
                <a:lnTo>
                  <a:pt x="227" y="22"/>
                </a:lnTo>
                <a:lnTo>
                  <a:pt x="238" y="21"/>
                </a:lnTo>
                <a:lnTo>
                  <a:pt x="253" y="20"/>
                </a:lnTo>
                <a:close/>
              </a:path>
            </a:pathLst>
          </a:custGeom>
          <a:solidFill>
            <a:srgbClr val="91B57D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792" name="Freeform 24"/>
          <p:cNvSpPr>
            <a:spLocks/>
          </p:cNvSpPr>
          <p:nvPr/>
        </p:nvSpPr>
        <p:spPr bwMode="auto">
          <a:xfrm>
            <a:off x="2840038" y="5065712"/>
            <a:ext cx="134937" cy="263525"/>
          </a:xfrm>
          <a:custGeom>
            <a:avLst/>
            <a:gdLst>
              <a:gd name="T0" fmla="*/ 84 w 103"/>
              <a:gd name="T1" fmla="*/ 101 h 202"/>
              <a:gd name="T2" fmla="*/ 79 w 103"/>
              <a:gd name="T3" fmla="*/ 110 h 202"/>
              <a:gd name="T4" fmla="*/ 75 w 103"/>
              <a:gd name="T5" fmla="*/ 119 h 202"/>
              <a:gd name="T6" fmla="*/ 76 w 103"/>
              <a:gd name="T7" fmla="*/ 127 h 202"/>
              <a:gd name="T8" fmla="*/ 75 w 103"/>
              <a:gd name="T9" fmla="*/ 137 h 202"/>
              <a:gd name="T10" fmla="*/ 73 w 103"/>
              <a:gd name="T11" fmla="*/ 148 h 202"/>
              <a:gd name="T12" fmla="*/ 73 w 103"/>
              <a:gd name="T13" fmla="*/ 156 h 202"/>
              <a:gd name="T14" fmla="*/ 75 w 103"/>
              <a:gd name="T15" fmla="*/ 170 h 202"/>
              <a:gd name="T16" fmla="*/ 77 w 103"/>
              <a:gd name="T17" fmla="*/ 179 h 202"/>
              <a:gd name="T18" fmla="*/ 79 w 103"/>
              <a:gd name="T19" fmla="*/ 187 h 202"/>
              <a:gd name="T20" fmla="*/ 68 w 103"/>
              <a:gd name="T21" fmla="*/ 190 h 202"/>
              <a:gd name="T22" fmla="*/ 52 w 103"/>
              <a:gd name="T23" fmla="*/ 196 h 202"/>
              <a:gd name="T24" fmla="*/ 36 w 103"/>
              <a:gd name="T25" fmla="*/ 201 h 202"/>
              <a:gd name="T26" fmla="*/ 35 w 103"/>
              <a:gd name="T27" fmla="*/ 201 h 202"/>
              <a:gd name="T28" fmla="*/ 37 w 103"/>
              <a:gd name="T29" fmla="*/ 185 h 202"/>
              <a:gd name="T30" fmla="*/ 36 w 103"/>
              <a:gd name="T31" fmla="*/ 175 h 202"/>
              <a:gd name="T32" fmla="*/ 35 w 103"/>
              <a:gd name="T33" fmla="*/ 163 h 202"/>
              <a:gd name="T34" fmla="*/ 29 w 103"/>
              <a:gd name="T35" fmla="*/ 155 h 202"/>
              <a:gd name="T36" fmla="*/ 27 w 103"/>
              <a:gd name="T37" fmla="*/ 150 h 202"/>
              <a:gd name="T38" fmla="*/ 26 w 103"/>
              <a:gd name="T39" fmla="*/ 140 h 202"/>
              <a:gd name="T40" fmla="*/ 26 w 103"/>
              <a:gd name="T41" fmla="*/ 128 h 202"/>
              <a:gd name="T42" fmla="*/ 24 w 103"/>
              <a:gd name="T43" fmla="*/ 115 h 202"/>
              <a:gd name="T44" fmla="*/ 24 w 103"/>
              <a:gd name="T45" fmla="*/ 93 h 202"/>
              <a:gd name="T46" fmla="*/ 22 w 103"/>
              <a:gd name="T47" fmla="*/ 79 h 202"/>
              <a:gd name="T48" fmla="*/ 18 w 103"/>
              <a:gd name="T49" fmla="*/ 58 h 202"/>
              <a:gd name="T50" fmla="*/ 16 w 103"/>
              <a:gd name="T51" fmla="*/ 46 h 202"/>
              <a:gd name="T52" fmla="*/ 14 w 103"/>
              <a:gd name="T53" fmla="*/ 39 h 202"/>
              <a:gd name="T54" fmla="*/ 4 w 103"/>
              <a:gd name="T55" fmla="*/ 34 h 202"/>
              <a:gd name="T56" fmla="*/ 4 w 103"/>
              <a:gd name="T57" fmla="*/ 29 h 202"/>
              <a:gd name="T58" fmla="*/ 22 w 103"/>
              <a:gd name="T59" fmla="*/ 30 h 202"/>
              <a:gd name="T60" fmla="*/ 38 w 103"/>
              <a:gd name="T61" fmla="*/ 26 h 202"/>
              <a:gd name="T62" fmla="*/ 49 w 103"/>
              <a:gd name="T63" fmla="*/ 22 h 202"/>
              <a:gd name="T64" fmla="*/ 64 w 103"/>
              <a:gd name="T65" fmla="*/ 18 h 202"/>
              <a:gd name="T66" fmla="*/ 77 w 103"/>
              <a:gd name="T67" fmla="*/ 12 h 202"/>
              <a:gd name="T68" fmla="*/ 99 w 103"/>
              <a:gd name="T69" fmla="*/ 1 h 202"/>
              <a:gd name="T70" fmla="*/ 99 w 103"/>
              <a:gd name="T71" fmla="*/ 1 h 202"/>
              <a:gd name="T72" fmla="*/ 101 w 103"/>
              <a:gd name="T73" fmla="*/ 9 h 202"/>
              <a:gd name="T74" fmla="*/ 103 w 103"/>
              <a:gd name="T75" fmla="*/ 19 h 202"/>
              <a:gd name="T76" fmla="*/ 101 w 103"/>
              <a:gd name="T77" fmla="*/ 28 h 202"/>
              <a:gd name="T78" fmla="*/ 100 w 103"/>
              <a:gd name="T79" fmla="*/ 38 h 202"/>
              <a:gd name="T80" fmla="*/ 99 w 103"/>
              <a:gd name="T81" fmla="*/ 46 h 202"/>
              <a:gd name="T82" fmla="*/ 97 w 103"/>
              <a:gd name="T83" fmla="*/ 57 h 202"/>
              <a:gd name="T84" fmla="*/ 94 w 103"/>
              <a:gd name="T85" fmla="*/ 67 h 202"/>
              <a:gd name="T86" fmla="*/ 90 w 103"/>
              <a:gd name="T87" fmla="*/ 84 h 202"/>
              <a:gd name="T88" fmla="*/ 86 w 103"/>
              <a:gd name="T89" fmla="*/ 95 h 20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3"/>
              <a:gd name="T136" fmla="*/ 0 h 202"/>
              <a:gd name="T137" fmla="*/ 103 w 103"/>
              <a:gd name="T138" fmla="*/ 202 h 202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3" h="202">
                <a:moveTo>
                  <a:pt x="85" y="96"/>
                </a:moveTo>
                <a:lnTo>
                  <a:pt x="84" y="101"/>
                </a:lnTo>
                <a:lnTo>
                  <a:pt x="82" y="105"/>
                </a:lnTo>
                <a:lnTo>
                  <a:pt x="79" y="110"/>
                </a:lnTo>
                <a:lnTo>
                  <a:pt x="77" y="116"/>
                </a:lnTo>
                <a:lnTo>
                  <a:pt x="75" y="119"/>
                </a:lnTo>
                <a:lnTo>
                  <a:pt x="77" y="124"/>
                </a:lnTo>
                <a:lnTo>
                  <a:pt x="76" y="127"/>
                </a:lnTo>
                <a:lnTo>
                  <a:pt x="74" y="132"/>
                </a:lnTo>
                <a:lnTo>
                  <a:pt x="75" y="137"/>
                </a:lnTo>
                <a:lnTo>
                  <a:pt x="74" y="143"/>
                </a:lnTo>
                <a:lnTo>
                  <a:pt x="73" y="148"/>
                </a:lnTo>
                <a:lnTo>
                  <a:pt x="72" y="152"/>
                </a:lnTo>
                <a:lnTo>
                  <a:pt x="73" y="156"/>
                </a:lnTo>
                <a:lnTo>
                  <a:pt x="74" y="164"/>
                </a:lnTo>
                <a:lnTo>
                  <a:pt x="75" y="170"/>
                </a:lnTo>
                <a:lnTo>
                  <a:pt x="76" y="175"/>
                </a:lnTo>
                <a:lnTo>
                  <a:pt x="77" y="179"/>
                </a:lnTo>
                <a:lnTo>
                  <a:pt x="78" y="183"/>
                </a:lnTo>
                <a:lnTo>
                  <a:pt x="79" y="187"/>
                </a:lnTo>
                <a:lnTo>
                  <a:pt x="74" y="189"/>
                </a:lnTo>
                <a:lnTo>
                  <a:pt x="68" y="190"/>
                </a:lnTo>
                <a:lnTo>
                  <a:pt x="59" y="193"/>
                </a:lnTo>
                <a:lnTo>
                  <a:pt x="52" y="196"/>
                </a:lnTo>
                <a:lnTo>
                  <a:pt x="44" y="199"/>
                </a:lnTo>
                <a:lnTo>
                  <a:pt x="36" y="201"/>
                </a:lnTo>
                <a:lnTo>
                  <a:pt x="35" y="202"/>
                </a:lnTo>
                <a:lnTo>
                  <a:pt x="35" y="201"/>
                </a:lnTo>
                <a:lnTo>
                  <a:pt x="36" y="192"/>
                </a:lnTo>
                <a:lnTo>
                  <a:pt x="37" y="185"/>
                </a:lnTo>
                <a:lnTo>
                  <a:pt x="36" y="181"/>
                </a:lnTo>
                <a:lnTo>
                  <a:pt x="36" y="175"/>
                </a:lnTo>
                <a:lnTo>
                  <a:pt x="35" y="168"/>
                </a:lnTo>
                <a:lnTo>
                  <a:pt x="35" y="163"/>
                </a:lnTo>
                <a:lnTo>
                  <a:pt x="32" y="160"/>
                </a:lnTo>
                <a:lnTo>
                  <a:pt x="29" y="155"/>
                </a:lnTo>
                <a:lnTo>
                  <a:pt x="28" y="152"/>
                </a:lnTo>
                <a:lnTo>
                  <a:pt x="27" y="150"/>
                </a:lnTo>
                <a:lnTo>
                  <a:pt x="27" y="143"/>
                </a:lnTo>
                <a:lnTo>
                  <a:pt x="26" y="140"/>
                </a:lnTo>
                <a:lnTo>
                  <a:pt x="26" y="134"/>
                </a:lnTo>
                <a:lnTo>
                  <a:pt x="26" y="128"/>
                </a:lnTo>
                <a:lnTo>
                  <a:pt x="25" y="122"/>
                </a:lnTo>
                <a:lnTo>
                  <a:pt x="24" y="115"/>
                </a:lnTo>
                <a:lnTo>
                  <a:pt x="24" y="108"/>
                </a:lnTo>
                <a:lnTo>
                  <a:pt x="24" y="93"/>
                </a:lnTo>
                <a:lnTo>
                  <a:pt x="22" y="87"/>
                </a:lnTo>
                <a:lnTo>
                  <a:pt x="22" y="79"/>
                </a:lnTo>
                <a:lnTo>
                  <a:pt x="21" y="74"/>
                </a:lnTo>
                <a:lnTo>
                  <a:pt x="18" y="58"/>
                </a:lnTo>
                <a:lnTo>
                  <a:pt x="17" y="49"/>
                </a:lnTo>
                <a:lnTo>
                  <a:pt x="16" y="46"/>
                </a:lnTo>
                <a:lnTo>
                  <a:pt x="16" y="42"/>
                </a:lnTo>
                <a:lnTo>
                  <a:pt x="14" y="39"/>
                </a:lnTo>
                <a:lnTo>
                  <a:pt x="9" y="37"/>
                </a:lnTo>
                <a:lnTo>
                  <a:pt x="4" y="34"/>
                </a:lnTo>
                <a:lnTo>
                  <a:pt x="0" y="28"/>
                </a:lnTo>
                <a:lnTo>
                  <a:pt x="4" y="29"/>
                </a:lnTo>
                <a:lnTo>
                  <a:pt x="12" y="30"/>
                </a:lnTo>
                <a:lnTo>
                  <a:pt x="22" y="30"/>
                </a:lnTo>
                <a:lnTo>
                  <a:pt x="30" y="28"/>
                </a:lnTo>
                <a:lnTo>
                  <a:pt x="38" y="26"/>
                </a:lnTo>
                <a:lnTo>
                  <a:pt x="42" y="25"/>
                </a:lnTo>
                <a:lnTo>
                  <a:pt x="49" y="22"/>
                </a:lnTo>
                <a:lnTo>
                  <a:pt x="54" y="22"/>
                </a:lnTo>
                <a:lnTo>
                  <a:pt x="64" y="18"/>
                </a:lnTo>
                <a:lnTo>
                  <a:pt x="70" y="15"/>
                </a:lnTo>
                <a:lnTo>
                  <a:pt x="77" y="12"/>
                </a:lnTo>
                <a:lnTo>
                  <a:pt x="88" y="6"/>
                </a:lnTo>
                <a:lnTo>
                  <a:pt x="99" y="1"/>
                </a:lnTo>
                <a:lnTo>
                  <a:pt x="99" y="0"/>
                </a:lnTo>
                <a:lnTo>
                  <a:pt x="99" y="1"/>
                </a:lnTo>
                <a:lnTo>
                  <a:pt x="100" y="7"/>
                </a:lnTo>
                <a:lnTo>
                  <a:pt x="101" y="9"/>
                </a:lnTo>
                <a:lnTo>
                  <a:pt x="101" y="13"/>
                </a:lnTo>
                <a:lnTo>
                  <a:pt x="103" y="19"/>
                </a:lnTo>
                <a:lnTo>
                  <a:pt x="102" y="23"/>
                </a:lnTo>
                <a:lnTo>
                  <a:pt x="101" y="28"/>
                </a:lnTo>
                <a:lnTo>
                  <a:pt x="101" y="32"/>
                </a:lnTo>
                <a:lnTo>
                  <a:pt x="100" y="38"/>
                </a:lnTo>
                <a:lnTo>
                  <a:pt x="99" y="46"/>
                </a:lnTo>
                <a:lnTo>
                  <a:pt x="98" y="51"/>
                </a:lnTo>
                <a:lnTo>
                  <a:pt x="97" y="57"/>
                </a:lnTo>
                <a:lnTo>
                  <a:pt x="96" y="62"/>
                </a:lnTo>
                <a:lnTo>
                  <a:pt x="94" y="67"/>
                </a:lnTo>
                <a:lnTo>
                  <a:pt x="92" y="76"/>
                </a:lnTo>
                <a:lnTo>
                  <a:pt x="90" y="84"/>
                </a:lnTo>
                <a:lnTo>
                  <a:pt x="88" y="89"/>
                </a:lnTo>
                <a:lnTo>
                  <a:pt x="86" y="95"/>
                </a:lnTo>
                <a:lnTo>
                  <a:pt x="85" y="96"/>
                </a:lnTo>
                <a:close/>
              </a:path>
            </a:pathLst>
          </a:custGeom>
          <a:solidFill>
            <a:srgbClr val="64B367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793" name="Freeform 25"/>
          <p:cNvSpPr>
            <a:spLocks/>
          </p:cNvSpPr>
          <p:nvPr/>
        </p:nvSpPr>
        <p:spPr bwMode="auto">
          <a:xfrm>
            <a:off x="2363788" y="5407025"/>
            <a:ext cx="322262" cy="198437"/>
          </a:xfrm>
          <a:custGeom>
            <a:avLst/>
            <a:gdLst>
              <a:gd name="T0" fmla="*/ 186 w 247"/>
              <a:gd name="T1" fmla="*/ 41 h 151"/>
              <a:gd name="T2" fmla="*/ 190 w 247"/>
              <a:gd name="T3" fmla="*/ 49 h 151"/>
              <a:gd name="T4" fmla="*/ 193 w 247"/>
              <a:gd name="T5" fmla="*/ 59 h 151"/>
              <a:gd name="T6" fmla="*/ 195 w 247"/>
              <a:gd name="T7" fmla="*/ 68 h 151"/>
              <a:gd name="T8" fmla="*/ 197 w 247"/>
              <a:gd name="T9" fmla="*/ 77 h 151"/>
              <a:gd name="T10" fmla="*/ 202 w 247"/>
              <a:gd name="T11" fmla="*/ 85 h 151"/>
              <a:gd name="T12" fmla="*/ 205 w 247"/>
              <a:gd name="T13" fmla="*/ 91 h 151"/>
              <a:gd name="T14" fmla="*/ 212 w 247"/>
              <a:gd name="T15" fmla="*/ 95 h 151"/>
              <a:gd name="T16" fmla="*/ 218 w 247"/>
              <a:gd name="T17" fmla="*/ 96 h 151"/>
              <a:gd name="T18" fmla="*/ 224 w 247"/>
              <a:gd name="T19" fmla="*/ 97 h 151"/>
              <a:gd name="T20" fmla="*/ 233 w 247"/>
              <a:gd name="T21" fmla="*/ 97 h 151"/>
              <a:gd name="T22" fmla="*/ 242 w 247"/>
              <a:gd name="T23" fmla="*/ 99 h 151"/>
              <a:gd name="T24" fmla="*/ 245 w 247"/>
              <a:gd name="T25" fmla="*/ 105 h 151"/>
              <a:gd name="T26" fmla="*/ 240 w 247"/>
              <a:gd name="T27" fmla="*/ 116 h 151"/>
              <a:gd name="T28" fmla="*/ 238 w 247"/>
              <a:gd name="T29" fmla="*/ 124 h 151"/>
              <a:gd name="T30" fmla="*/ 233 w 247"/>
              <a:gd name="T31" fmla="*/ 133 h 151"/>
              <a:gd name="T32" fmla="*/ 232 w 247"/>
              <a:gd name="T33" fmla="*/ 141 h 151"/>
              <a:gd name="T34" fmla="*/ 224 w 247"/>
              <a:gd name="T35" fmla="*/ 146 h 151"/>
              <a:gd name="T36" fmla="*/ 218 w 247"/>
              <a:gd name="T37" fmla="*/ 148 h 151"/>
              <a:gd name="T38" fmla="*/ 197 w 247"/>
              <a:gd name="T39" fmla="*/ 144 h 151"/>
              <a:gd name="T40" fmla="*/ 171 w 247"/>
              <a:gd name="T41" fmla="*/ 150 h 151"/>
              <a:gd name="T42" fmla="*/ 153 w 247"/>
              <a:gd name="T43" fmla="*/ 151 h 151"/>
              <a:gd name="T44" fmla="*/ 138 w 247"/>
              <a:gd name="T45" fmla="*/ 149 h 151"/>
              <a:gd name="T46" fmla="*/ 126 w 247"/>
              <a:gd name="T47" fmla="*/ 108 h 151"/>
              <a:gd name="T48" fmla="*/ 92 w 247"/>
              <a:gd name="T49" fmla="*/ 76 h 151"/>
              <a:gd name="T50" fmla="*/ 56 w 247"/>
              <a:gd name="T51" fmla="*/ 58 h 151"/>
              <a:gd name="T52" fmla="*/ 21 w 247"/>
              <a:gd name="T53" fmla="*/ 37 h 151"/>
              <a:gd name="T54" fmla="*/ 12 w 247"/>
              <a:gd name="T55" fmla="*/ 15 h 151"/>
              <a:gd name="T56" fmla="*/ 49 w 247"/>
              <a:gd name="T57" fmla="*/ 10 h 151"/>
              <a:gd name="T58" fmla="*/ 78 w 247"/>
              <a:gd name="T59" fmla="*/ 15 h 151"/>
              <a:gd name="T60" fmla="*/ 94 w 247"/>
              <a:gd name="T61" fmla="*/ 13 h 151"/>
              <a:gd name="T62" fmla="*/ 115 w 247"/>
              <a:gd name="T63" fmla="*/ 10 h 151"/>
              <a:gd name="T64" fmla="*/ 136 w 247"/>
              <a:gd name="T65" fmla="*/ 4 h 151"/>
              <a:gd name="T66" fmla="*/ 148 w 247"/>
              <a:gd name="T67" fmla="*/ 1 h 151"/>
              <a:gd name="T68" fmla="*/ 153 w 247"/>
              <a:gd name="T69" fmla="*/ 6 h 151"/>
              <a:gd name="T70" fmla="*/ 159 w 247"/>
              <a:gd name="T71" fmla="*/ 10 h 151"/>
              <a:gd name="T72" fmla="*/ 169 w 247"/>
              <a:gd name="T73" fmla="*/ 16 h 151"/>
              <a:gd name="T74" fmla="*/ 177 w 247"/>
              <a:gd name="T75" fmla="*/ 19 h 151"/>
              <a:gd name="T76" fmla="*/ 180 w 247"/>
              <a:gd name="T77" fmla="*/ 28 h 151"/>
              <a:gd name="T78" fmla="*/ 183 w 247"/>
              <a:gd name="T79" fmla="*/ 36 h 15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47"/>
              <a:gd name="T121" fmla="*/ 0 h 151"/>
              <a:gd name="T122" fmla="*/ 247 w 247"/>
              <a:gd name="T123" fmla="*/ 151 h 15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47" h="151">
                <a:moveTo>
                  <a:pt x="184" y="37"/>
                </a:moveTo>
                <a:lnTo>
                  <a:pt x="186" y="41"/>
                </a:lnTo>
                <a:lnTo>
                  <a:pt x="187" y="44"/>
                </a:lnTo>
                <a:lnTo>
                  <a:pt x="190" y="49"/>
                </a:lnTo>
                <a:lnTo>
                  <a:pt x="192" y="54"/>
                </a:lnTo>
                <a:lnTo>
                  <a:pt x="193" y="59"/>
                </a:lnTo>
                <a:lnTo>
                  <a:pt x="194" y="63"/>
                </a:lnTo>
                <a:lnTo>
                  <a:pt x="195" y="68"/>
                </a:lnTo>
                <a:lnTo>
                  <a:pt x="196" y="74"/>
                </a:lnTo>
                <a:lnTo>
                  <a:pt x="197" y="77"/>
                </a:lnTo>
                <a:lnTo>
                  <a:pt x="200" y="81"/>
                </a:lnTo>
                <a:lnTo>
                  <a:pt x="202" y="85"/>
                </a:lnTo>
                <a:lnTo>
                  <a:pt x="203" y="87"/>
                </a:lnTo>
                <a:lnTo>
                  <a:pt x="205" y="91"/>
                </a:lnTo>
                <a:lnTo>
                  <a:pt x="208" y="94"/>
                </a:lnTo>
                <a:lnTo>
                  <a:pt x="212" y="95"/>
                </a:lnTo>
                <a:lnTo>
                  <a:pt x="215" y="96"/>
                </a:lnTo>
                <a:lnTo>
                  <a:pt x="218" y="96"/>
                </a:lnTo>
                <a:lnTo>
                  <a:pt x="220" y="96"/>
                </a:lnTo>
                <a:lnTo>
                  <a:pt x="224" y="97"/>
                </a:lnTo>
                <a:lnTo>
                  <a:pt x="228" y="97"/>
                </a:lnTo>
                <a:lnTo>
                  <a:pt x="233" y="97"/>
                </a:lnTo>
                <a:lnTo>
                  <a:pt x="238" y="97"/>
                </a:lnTo>
                <a:lnTo>
                  <a:pt x="242" y="99"/>
                </a:lnTo>
                <a:lnTo>
                  <a:pt x="247" y="98"/>
                </a:lnTo>
                <a:lnTo>
                  <a:pt x="245" y="105"/>
                </a:lnTo>
                <a:lnTo>
                  <a:pt x="243" y="109"/>
                </a:lnTo>
                <a:lnTo>
                  <a:pt x="240" y="116"/>
                </a:lnTo>
                <a:lnTo>
                  <a:pt x="240" y="119"/>
                </a:lnTo>
                <a:lnTo>
                  <a:pt x="238" y="124"/>
                </a:lnTo>
                <a:lnTo>
                  <a:pt x="234" y="131"/>
                </a:lnTo>
                <a:lnTo>
                  <a:pt x="233" y="133"/>
                </a:lnTo>
                <a:lnTo>
                  <a:pt x="232" y="139"/>
                </a:lnTo>
                <a:lnTo>
                  <a:pt x="232" y="141"/>
                </a:lnTo>
                <a:lnTo>
                  <a:pt x="232" y="145"/>
                </a:lnTo>
                <a:lnTo>
                  <a:pt x="224" y="146"/>
                </a:lnTo>
                <a:lnTo>
                  <a:pt x="221" y="146"/>
                </a:lnTo>
                <a:lnTo>
                  <a:pt x="218" y="148"/>
                </a:lnTo>
                <a:lnTo>
                  <a:pt x="205" y="145"/>
                </a:lnTo>
                <a:lnTo>
                  <a:pt x="197" y="144"/>
                </a:lnTo>
                <a:lnTo>
                  <a:pt x="190" y="145"/>
                </a:lnTo>
                <a:lnTo>
                  <a:pt x="171" y="150"/>
                </a:lnTo>
                <a:lnTo>
                  <a:pt x="161" y="150"/>
                </a:lnTo>
                <a:lnTo>
                  <a:pt x="153" y="151"/>
                </a:lnTo>
                <a:lnTo>
                  <a:pt x="147" y="150"/>
                </a:lnTo>
                <a:lnTo>
                  <a:pt x="138" y="149"/>
                </a:lnTo>
                <a:lnTo>
                  <a:pt x="133" y="127"/>
                </a:lnTo>
                <a:lnTo>
                  <a:pt x="126" y="108"/>
                </a:lnTo>
                <a:lnTo>
                  <a:pt x="116" y="94"/>
                </a:lnTo>
                <a:lnTo>
                  <a:pt x="92" y="76"/>
                </a:lnTo>
                <a:lnTo>
                  <a:pt x="76" y="66"/>
                </a:lnTo>
                <a:lnTo>
                  <a:pt x="56" y="58"/>
                </a:lnTo>
                <a:lnTo>
                  <a:pt x="41" y="49"/>
                </a:lnTo>
                <a:lnTo>
                  <a:pt x="21" y="37"/>
                </a:lnTo>
                <a:lnTo>
                  <a:pt x="0" y="19"/>
                </a:lnTo>
                <a:lnTo>
                  <a:pt x="12" y="15"/>
                </a:lnTo>
                <a:lnTo>
                  <a:pt x="33" y="11"/>
                </a:lnTo>
                <a:lnTo>
                  <a:pt x="49" y="10"/>
                </a:lnTo>
                <a:lnTo>
                  <a:pt x="69" y="12"/>
                </a:lnTo>
                <a:lnTo>
                  <a:pt x="78" y="15"/>
                </a:lnTo>
                <a:lnTo>
                  <a:pt x="82" y="16"/>
                </a:lnTo>
                <a:lnTo>
                  <a:pt x="94" y="13"/>
                </a:lnTo>
                <a:lnTo>
                  <a:pt x="106" y="10"/>
                </a:lnTo>
                <a:lnTo>
                  <a:pt x="115" y="10"/>
                </a:lnTo>
                <a:lnTo>
                  <a:pt x="120" y="8"/>
                </a:lnTo>
                <a:lnTo>
                  <a:pt x="136" y="4"/>
                </a:lnTo>
                <a:lnTo>
                  <a:pt x="147" y="0"/>
                </a:lnTo>
                <a:lnTo>
                  <a:pt x="148" y="1"/>
                </a:lnTo>
                <a:lnTo>
                  <a:pt x="151" y="4"/>
                </a:lnTo>
                <a:lnTo>
                  <a:pt x="153" y="6"/>
                </a:lnTo>
                <a:lnTo>
                  <a:pt x="156" y="8"/>
                </a:lnTo>
                <a:lnTo>
                  <a:pt x="159" y="10"/>
                </a:lnTo>
                <a:lnTo>
                  <a:pt x="165" y="14"/>
                </a:lnTo>
                <a:lnTo>
                  <a:pt x="169" y="16"/>
                </a:lnTo>
                <a:lnTo>
                  <a:pt x="174" y="17"/>
                </a:lnTo>
                <a:lnTo>
                  <a:pt x="177" y="19"/>
                </a:lnTo>
                <a:lnTo>
                  <a:pt x="179" y="23"/>
                </a:lnTo>
                <a:lnTo>
                  <a:pt x="180" y="28"/>
                </a:lnTo>
                <a:lnTo>
                  <a:pt x="181" y="31"/>
                </a:lnTo>
                <a:lnTo>
                  <a:pt x="183" y="36"/>
                </a:lnTo>
                <a:lnTo>
                  <a:pt x="184" y="37"/>
                </a:lnTo>
                <a:close/>
              </a:path>
            </a:pathLst>
          </a:custGeom>
          <a:solidFill>
            <a:srgbClr val="6A9956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794" name="Freeform 26"/>
          <p:cNvSpPr>
            <a:spLocks/>
          </p:cNvSpPr>
          <p:nvPr/>
        </p:nvSpPr>
        <p:spPr bwMode="auto">
          <a:xfrm>
            <a:off x="3460750" y="4662487"/>
            <a:ext cx="484188" cy="279400"/>
          </a:xfrm>
          <a:custGeom>
            <a:avLst/>
            <a:gdLst>
              <a:gd name="T0" fmla="*/ 356 w 369"/>
              <a:gd name="T1" fmla="*/ 53 h 214"/>
              <a:gd name="T2" fmla="*/ 308 w 369"/>
              <a:gd name="T3" fmla="*/ 86 h 214"/>
              <a:gd name="T4" fmla="*/ 276 w 369"/>
              <a:gd name="T5" fmla="*/ 102 h 214"/>
              <a:gd name="T6" fmla="*/ 245 w 369"/>
              <a:gd name="T7" fmla="*/ 123 h 214"/>
              <a:gd name="T8" fmla="*/ 222 w 369"/>
              <a:gd name="T9" fmla="*/ 144 h 214"/>
              <a:gd name="T10" fmla="*/ 200 w 369"/>
              <a:gd name="T11" fmla="*/ 171 h 214"/>
              <a:gd name="T12" fmla="*/ 187 w 369"/>
              <a:gd name="T13" fmla="*/ 198 h 214"/>
              <a:gd name="T14" fmla="*/ 174 w 369"/>
              <a:gd name="T15" fmla="*/ 208 h 214"/>
              <a:gd name="T16" fmla="*/ 159 w 369"/>
              <a:gd name="T17" fmla="*/ 209 h 214"/>
              <a:gd name="T18" fmla="*/ 149 w 369"/>
              <a:gd name="T19" fmla="*/ 210 h 214"/>
              <a:gd name="T20" fmla="*/ 138 w 369"/>
              <a:gd name="T21" fmla="*/ 212 h 214"/>
              <a:gd name="T22" fmla="*/ 131 w 369"/>
              <a:gd name="T23" fmla="*/ 213 h 214"/>
              <a:gd name="T24" fmla="*/ 122 w 369"/>
              <a:gd name="T25" fmla="*/ 213 h 214"/>
              <a:gd name="T26" fmla="*/ 110 w 369"/>
              <a:gd name="T27" fmla="*/ 214 h 214"/>
              <a:gd name="T28" fmla="*/ 92 w 369"/>
              <a:gd name="T29" fmla="*/ 213 h 214"/>
              <a:gd name="T30" fmla="*/ 73 w 369"/>
              <a:gd name="T31" fmla="*/ 213 h 214"/>
              <a:gd name="T32" fmla="*/ 56 w 369"/>
              <a:gd name="T33" fmla="*/ 214 h 214"/>
              <a:gd name="T34" fmla="*/ 46 w 369"/>
              <a:gd name="T35" fmla="*/ 213 h 214"/>
              <a:gd name="T36" fmla="*/ 26 w 369"/>
              <a:gd name="T37" fmla="*/ 214 h 214"/>
              <a:gd name="T38" fmla="*/ 19 w 369"/>
              <a:gd name="T39" fmla="*/ 211 h 214"/>
              <a:gd name="T40" fmla="*/ 7 w 369"/>
              <a:gd name="T41" fmla="*/ 200 h 214"/>
              <a:gd name="T42" fmla="*/ 0 w 369"/>
              <a:gd name="T43" fmla="*/ 185 h 214"/>
              <a:gd name="T44" fmla="*/ 1 w 369"/>
              <a:gd name="T45" fmla="*/ 175 h 214"/>
              <a:gd name="T46" fmla="*/ 6 w 369"/>
              <a:gd name="T47" fmla="*/ 150 h 214"/>
              <a:gd name="T48" fmla="*/ 13 w 369"/>
              <a:gd name="T49" fmla="*/ 127 h 214"/>
              <a:gd name="T50" fmla="*/ 20 w 369"/>
              <a:gd name="T51" fmla="*/ 113 h 214"/>
              <a:gd name="T52" fmla="*/ 23 w 369"/>
              <a:gd name="T53" fmla="*/ 108 h 214"/>
              <a:gd name="T54" fmla="*/ 34 w 369"/>
              <a:gd name="T55" fmla="*/ 93 h 214"/>
              <a:gd name="T56" fmla="*/ 45 w 369"/>
              <a:gd name="T57" fmla="*/ 78 h 214"/>
              <a:gd name="T58" fmla="*/ 61 w 369"/>
              <a:gd name="T59" fmla="*/ 60 h 214"/>
              <a:gd name="T60" fmla="*/ 75 w 369"/>
              <a:gd name="T61" fmla="*/ 45 h 214"/>
              <a:gd name="T62" fmla="*/ 195 w 369"/>
              <a:gd name="T63" fmla="*/ 28 h 214"/>
              <a:gd name="T64" fmla="*/ 217 w 369"/>
              <a:gd name="T65" fmla="*/ 29 h 214"/>
              <a:gd name="T66" fmla="*/ 230 w 369"/>
              <a:gd name="T67" fmla="*/ 26 h 214"/>
              <a:gd name="T68" fmla="*/ 250 w 369"/>
              <a:gd name="T69" fmla="*/ 17 h 214"/>
              <a:gd name="T70" fmla="*/ 264 w 369"/>
              <a:gd name="T71" fmla="*/ 13 h 214"/>
              <a:gd name="T72" fmla="*/ 280 w 369"/>
              <a:gd name="T73" fmla="*/ 7 h 214"/>
              <a:gd name="T74" fmla="*/ 289 w 369"/>
              <a:gd name="T75" fmla="*/ 2 h 214"/>
              <a:gd name="T76" fmla="*/ 307 w 369"/>
              <a:gd name="T77" fmla="*/ 3 h 214"/>
              <a:gd name="T78" fmla="*/ 331 w 369"/>
              <a:gd name="T79" fmla="*/ 14 h 214"/>
              <a:gd name="T80" fmla="*/ 349 w 369"/>
              <a:gd name="T81" fmla="*/ 21 h 214"/>
              <a:gd name="T82" fmla="*/ 366 w 369"/>
              <a:gd name="T83" fmla="*/ 30 h 21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69"/>
              <a:gd name="T127" fmla="*/ 0 h 214"/>
              <a:gd name="T128" fmla="*/ 369 w 369"/>
              <a:gd name="T129" fmla="*/ 214 h 21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69" h="214">
                <a:moveTo>
                  <a:pt x="369" y="41"/>
                </a:moveTo>
                <a:lnTo>
                  <a:pt x="356" y="53"/>
                </a:lnTo>
                <a:lnTo>
                  <a:pt x="330" y="72"/>
                </a:lnTo>
                <a:lnTo>
                  <a:pt x="308" y="86"/>
                </a:lnTo>
                <a:lnTo>
                  <a:pt x="288" y="95"/>
                </a:lnTo>
                <a:lnTo>
                  <a:pt x="276" y="102"/>
                </a:lnTo>
                <a:lnTo>
                  <a:pt x="257" y="112"/>
                </a:lnTo>
                <a:lnTo>
                  <a:pt x="245" y="123"/>
                </a:lnTo>
                <a:lnTo>
                  <a:pt x="235" y="131"/>
                </a:lnTo>
                <a:lnTo>
                  <a:pt x="222" y="144"/>
                </a:lnTo>
                <a:lnTo>
                  <a:pt x="211" y="154"/>
                </a:lnTo>
                <a:lnTo>
                  <a:pt x="200" y="171"/>
                </a:lnTo>
                <a:lnTo>
                  <a:pt x="193" y="184"/>
                </a:lnTo>
                <a:lnTo>
                  <a:pt x="187" y="198"/>
                </a:lnTo>
                <a:lnTo>
                  <a:pt x="184" y="208"/>
                </a:lnTo>
                <a:lnTo>
                  <a:pt x="174" y="208"/>
                </a:lnTo>
                <a:lnTo>
                  <a:pt x="163" y="209"/>
                </a:lnTo>
                <a:lnTo>
                  <a:pt x="159" y="209"/>
                </a:lnTo>
                <a:lnTo>
                  <a:pt x="152" y="210"/>
                </a:lnTo>
                <a:lnTo>
                  <a:pt x="149" y="210"/>
                </a:lnTo>
                <a:lnTo>
                  <a:pt x="142" y="211"/>
                </a:lnTo>
                <a:lnTo>
                  <a:pt x="138" y="212"/>
                </a:lnTo>
                <a:lnTo>
                  <a:pt x="133" y="213"/>
                </a:lnTo>
                <a:lnTo>
                  <a:pt x="131" y="213"/>
                </a:lnTo>
                <a:lnTo>
                  <a:pt x="124" y="214"/>
                </a:lnTo>
                <a:lnTo>
                  <a:pt x="122" y="213"/>
                </a:lnTo>
                <a:lnTo>
                  <a:pt x="117" y="214"/>
                </a:lnTo>
                <a:lnTo>
                  <a:pt x="110" y="214"/>
                </a:lnTo>
                <a:lnTo>
                  <a:pt x="98" y="213"/>
                </a:lnTo>
                <a:lnTo>
                  <a:pt x="92" y="213"/>
                </a:lnTo>
                <a:lnTo>
                  <a:pt x="83" y="214"/>
                </a:lnTo>
                <a:lnTo>
                  <a:pt x="73" y="213"/>
                </a:lnTo>
                <a:lnTo>
                  <a:pt x="64" y="214"/>
                </a:lnTo>
                <a:lnTo>
                  <a:pt x="56" y="214"/>
                </a:lnTo>
                <a:lnTo>
                  <a:pt x="48" y="213"/>
                </a:lnTo>
                <a:lnTo>
                  <a:pt x="46" y="213"/>
                </a:lnTo>
                <a:lnTo>
                  <a:pt x="29" y="214"/>
                </a:lnTo>
                <a:lnTo>
                  <a:pt x="26" y="214"/>
                </a:lnTo>
                <a:lnTo>
                  <a:pt x="21" y="212"/>
                </a:lnTo>
                <a:lnTo>
                  <a:pt x="19" y="211"/>
                </a:lnTo>
                <a:lnTo>
                  <a:pt x="10" y="203"/>
                </a:lnTo>
                <a:lnTo>
                  <a:pt x="7" y="200"/>
                </a:lnTo>
                <a:lnTo>
                  <a:pt x="2" y="192"/>
                </a:lnTo>
                <a:lnTo>
                  <a:pt x="0" y="185"/>
                </a:lnTo>
                <a:lnTo>
                  <a:pt x="0" y="179"/>
                </a:lnTo>
                <a:lnTo>
                  <a:pt x="1" y="175"/>
                </a:lnTo>
                <a:lnTo>
                  <a:pt x="3" y="165"/>
                </a:lnTo>
                <a:lnTo>
                  <a:pt x="6" y="150"/>
                </a:lnTo>
                <a:lnTo>
                  <a:pt x="10" y="138"/>
                </a:lnTo>
                <a:lnTo>
                  <a:pt x="13" y="127"/>
                </a:lnTo>
                <a:lnTo>
                  <a:pt x="15" y="123"/>
                </a:lnTo>
                <a:lnTo>
                  <a:pt x="20" y="113"/>
                </a:lnTo>
                <a:lnTo>
                  <a:pt x="22" y="111"/>
                </a:lnTo>
                <a:lnTo>
                  <a:pt x="23" y="108"/>
                </a:lnTo>
                <a:lnTo>
                  <a:pt x="29" y="98"/>
                </a:lnTo>
                <a:lnTo>
                  <a:pt x="34" y="93"/>
                </a:lnTo>
                <a:lnTo>
                  <a:pt x="41" y="82"/>
                </a:lnTo>
                <a:lnTo>
                  <a:pt x="45" y="78"/>
                </a:lnTo>
                <a:lnTo>
                  <a:pt x="56" y="66"/>
                </a:lnTo>
                <a:lnTo>
                  <a:pt x="61" y="60"/>
                </a:lnTo>
                <a:lnTo>
                  <a:pt x="75" y="45"/>
                </a:lnTo>
                <a:lnTo>
                  <a:pt x="97" y="25"/>
                </a:lnTo>
                <a:lnTo>
                  <a:pt x="195" y="28"/>
                </a:lnTo>
                <a:lnTo>
                  <a:pt x="212" y="28"/>
                </a:lnTo>
                <a:lnTo>
                  <a:pt x="217" y="29"/>
                </a:lnTo>
                <a:lnTo>
                  <a:pt x="222" y="29"/>
                </a:lnTo>
                <a:lnTo>
                  <a:pt x="230" y="26"/>
                </a:lnTo>
                <a:lnTo>
                  <a:pt x="244" y="20"/>
                </a:lnTo>
                <a:lnTo>
                  <a:pt x="250" y="17"/>
                </a:lnTo>
                <a:lnTo>
                  <a:pt x="254" y="16"/>
                </a:lnTo>
                <a:lnTo>
                  <a:pt x="264" y="13"/>
                </a:lnTo>
                <a:lnTo>
                  <a:pt x="268" y="11"/>
                </a:lnTo>
                <a:lnTo>
                  <a:pt x="280" y="7"/>
                </a:lnTo>
                <a:lnTo>
                  <a:pt x="284" y="4"/>
                </a:lnTo>
                <a:lnTo>
                  <a:pt x="289" y="2"/>
                </a:lnTo>
                <a:lnTo>
                  <a:pt x="292" y="0"/>
                </a:lnTo>
                <a:lnTo>
                  <a:pt x="307" y="3"/>
                </a:lnTo>
                <a:lnTo>
                  <a:pt x="323" y="9"/>
                </a:lnTo>
                <a:lnTo>
                  <a:pt x="331" y="14"/>
                </a:lnTo>
                <a:lnTo>
                  <a:pt x="339" y="16"/>
                </a:lnTo>
                <a:lnTo>
                  <a:pt x="349" y="21"/>
                </a:lnTo>
                <a:lnTo>
                  <a:pt x="360" y="23"/>
                </a:lnTo>
                <a:lnTo>
                  <a:pt x="366" y="30"/>
                </a:lnTo>
                <a:lnTo>
                  <a:pt x="369" y="41"/>
                </a:lnTo>
                <a:close/>
              </a:path>
            </a:pathLst>
          </a:custGeom>
          <a:solidFill>
            <a:srgbClr val="94E39F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795" name="Freeform 27"/>
          <p:cNvSpPr>
            <a:spLocks/>
          </p:cNvSpPr>
          <p:nvPr/>
        </p:nvSpPr>
        <p:spPr bwMode="auto">
          <a:xfrm>
            <a:off x="4560888" y="5294312"/>
            <a:ext cx="473075" cy="441325"/>
          </a:xfrm>
          <a:custGeom>
            <a:avLst/>
            <a:gdLst>
              <a:gd name="T0" fmla="*/ 357 w 360"/>
              <a:gd name="T1" fmla="*/ 150 h 337"/>
              <a:gd name="T2" fmla="*/ 349 w 360"/>
              <a:gd name="T3" fmla="*/ 182 h 337"/>
              <a:gd name="T4" fmla="*/ 338 w 360"/>
              <a:gd name="T5" fmla="*/ 231 h 337"/>
              <a:gd name="T6" fmla="*/ 333 w 360"/>
              <a:gd name="T7" fmla="*/ 256 h 337"/>
              <a:gd name="T8" fmla="*/ 332 w 360"/>
              <a:gd name="T9" fmla="*/ 266 h 337"/>
              <a:gd name="T10" fmla="*/ 328 w 360"/>
              <a:gd name="T11" fmla="*/ 302 h 337"/>
              <a:gd name="T12" fmla="*/ 298 w 360"/>
              <a:gd name="T13" fmla="*/ 316 h 337"/>
              <a:gd name="T14" fmla="*/ 251 w 360"/>
              <a:gd name="T15" fmla="*/ 331 h 337"/>
              <a:gd name="T16" fmla="*/ 224 w 360"/>
              <a:gd name="T17" fmla="*/ 335 h 337"/>
              <a:gd name="T18" fmla="*/ 187 w 360"/>
              <a:gd name="T19" fmla="*/ 330 h 337"/>
              <a:gd name="T20" fmla="*/ 147 w 360"/>
              <a:gd name="T21" fmla="*/ 323 h 337"/>
              <a:gd name="T22" fmla="*/ 123 w 360"/>
              <a:gd name="T23" fmla="*/ 316 h 337"/>
              <a:gd name="T24" fmla="*/ 100 w 360"/>
              <a:gd name="T25" fmla="*/ 310 h 337"/>
              <a:gd name="T26" fmla="*/ 97 w 360"/>
              <a:gd name="T27" fmla="*/ 294 h 337"/>
              <a:gd name="T28" fmla="*/ 92 w 360"/>
              <a:gd name="T29" fmla="*/ 268 h 337"/>
              <a:gd name="T30" fmla="*/ 88 w 360"/>
              <a:gd name="T31" fmla="*/ 244 h 337"/>
              <a:gd name="T32" fmla="*/ 85 w 360"/>
              <a:gd name="T33" fmla="*/ 225 h 337"/>
              <a:gd name="T34" fmla="*/ 75 w 360"/>
              <a:gd name="T35" fmla="*/ 217 h 337"/>
              <a:gd name="T36" fmla="*/ 60 w 360"/>
              <a:gd name="T37" fmla="*/ 202 h 337"/>
              <a:gd name="T38" fmla="*/ 43 w 360"/>
              <a:gd name="T39" fmla="*/ 173 h 337"/>
              <a:gd name="T40" fmla="*/ 37 w 360"/>
              <a:gd name="T41" fmla="*/ 154 h 337"/>
              <a:gd name="T42" fmla="*/ 17 w 360"/>
              <a:gd name="T43" fmla="*/ 148 h 337"/>
              <a:gd name="T44" fmla="*/ 6 w 360"/>
              <a:gd name="T45" fmla="*/ 139 h 337"/>
              <a:gd name="T46" fmla="*/ 2 w 360"/>
              <a:gd name="T47" fmla="*/ 128 h 337"/>
              <a:gd name="T48" fmla="*/ 10 w 360"/>
              <a:gd name="T49" fmla="*/ 81 h 337"/>
              <a:gd name="T50" fmla="*/ 7 w 360"/>
              <a:gd name="T51" fmla="*/ 37 h 337"/>
              <a:gd name="T52" fmla="*/ 12 w 360"/>
              <a:gd name="T53" fmla="*/ 24 h 337"/>
              <a:gd name="T54" fmla="*/ 32 w 360"/>
              <a:gd name="T55" fmla="*/ 16 h 337"/>
              <a:gd name="T56" fmla="*/ 56 w 360"/>
              <a:gd name="T57" fmla="*/ 12 h 337"/>
              <a:gd name="T58" fmla="*/ 85 w 360"/>
              <a:gd name="T59" fmla="*/ 4 h 337"/>
              <a:gd name="T60" fmla="*/ 108 w 360"/>
              <a:gd name="T61" fmla="*/ 2 h 337"/>
              <a:gd name="T62" fmla="*/ 113 w 360"/>
              <a:gd name="T63" fmla="*/ 18 h 337"/>
              <a:gd name="T64" fmla="*/ 108 w 360"/>
              <a:gd name="T65" fmla="*/ 44 h 337"/>
              <a:gd name="T66" fmla="*/ 100 w 360"/>
              <a:gd name="T67" fmla="*/ 72 h 337"/>
              <a:gd name="T68" fmla="*/ 102 w 360"/>
              <a:gd name="T69" fmla="*/ 104 h 337"/>
              <a:gd name="T70" fmla="*/ 107 w 360"/>
              <a:gd name="T71" fmla="*/ 118 h 337"/>
              <a:gd name="T72" fmla="*/ 114 w 360"/>
              <a:gd name="T73" fmla="*/ 135 h 337"/>
              <a:gd name="T74" fmla="*/ 126 w 360"/>
              <a:gd name="T75" fmla="*/ 141 h 337"/>
              <a:gd name="T76" fmla="*/ 143 w 360"/>
              <a:gd name="T77" fmla="*/ 144 h 337"/>
              <a:gd name="T78" fmla="*/ 170 w 360"/>
              <a:gd name="T79" fmla="*/ 148 h 337"/>
              <a:gd name="T80" fmla="*/ 204 w 360"/>
              <a:gd name="T81" fmla="*/ 150 h 337"/>
              <a:gd name="T82" fmla="*/ 233 w 360"/>
              <a:gd name="T83" fmla="*/ 148 h 337"/>
              <a:gd name="T84" fmla="*/ 266 w 360"/>
              <a:gd name="T85" fmla="*/ 147 h 337"/>
              <a:gd name="T86" fmla="*/ 289 w 360"/>
              <a:gd name="T87" fmla="*/ 142 h 337"/>
              <a:gd name="T88" fmla="*/ 309 w 360"/>
              <a:gd name="T89" fmla="*/ 138 h 337"/>
              <a:gd name="T90" fmla="*/ 325 w 360"/>
              <a:gd name="T91" fmla="*/ 129 h 337"/>
              <a:gd name="T92" fmla="*/ 338 w 360"/>
              <a:gd name="T93" fmla="*/ 123 h 337"/>
              <a:gd name="T94" fmla="*/ 353 w 360"/>
              <a:gd name="T95" fmla="*/ 125 h 337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360"/>
              <a:gd name="T145" fmla="*/ 0 h 337"/>
              <a:gd name="T146" fmla="*/ 360 w 360"/>
              <a:gd name="T147" fmla="*/ 337 h 337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360" h="337">
                <a:moveTo>
                  <a:pt x="360" y="132"/>
                </a:moveTo>
                <a:lnTo>
                  <a:pt x="360" y="139"/>
                </a:lnTo>
                <a:lnTo>
                  <a:pt x="357" y="150"/>
                </a:lnTo>
                <a:lnTo>
                  <a:pt x="354" y="163"/>
                </a:lnTo>
                <a:lnTo>
                  <a:pt x="353" y="167"/>
                </a:lnTo>
                <a:lnTo>
                  <a:pt x="349" y="182"/>
                </a:lnTo>
                <a:lnTo>
                  <a:pt x="344" y="203"/>
                </a:lnTo>
                <a:lnTo>
                  <a:pt x="343" y="206"/>
                </a:lnTo>
                <a:lnTo>
                  <a:pt x="338" y="231"/>
                </a:lnTo>
                <a:lnTo>
                  <a:pt x="337" y="234"/>
                </a:lnTo>
                <a:lnTo>
                  <a:pt x="334" y="244"/>
                </a:lnTo>
                <a:lnTo>
                  <a:pt x="333" y="256"/>
                </a:lnTo>
                <a:lnTo>
                  <a:pt x="332" y="261"/>
                </a:lnTo>
                <a:lnTo>
                  <a:pt x="332" y="263"/>
                </a:lnTo>
                <a:lnTo>
                  <a:pt x="332" y="266"/>
                </a:lnTo>
                <a:lnTo>
                  <a:pt x="331" y="279"/>
                </a:lnTo>
                <a:lnTo>
                  <a:pt x="330" y="292"/>
                </a:lnTo>
                <a:lnTo>
                  <a:pt x="328" y="302"/>
                </a:lnTo>
                <a:lnTo>
                  <a:pt x="326" y="308"/>
                </a:lnTo>
                <a:lnTo>
                  <a:pt x="309" y="314"/>
                </a:lnTo>
                <a:lnTo>
                  <a:pt x="298" y="316"/>
                </a:lnTo>
                <a:lnTo>
                  <a:pt x="284" y="324"/>
                </a:lnTo>
                <a:lnTo>
                  <a:pt x="267" y="325"/>
                </a:lnTo>
                <a:lnTo>
                  <a:pt x="251" y="331"/>
                </a:lnTo>
                <a:lnTo>
                  <a:pt x="244" y="335"/>
                </a:lnTo>
                <a:lnTo>
                  <a:pt x="235" y="336"/>
                </a:lnTo>
                <a:lnTo>
                  <a:pt x="224" y="335"/>
                </a:lnTo>
                <a:lnTo>
                  <a:pt x="212" y="337"/>
                </a:lnTo>
                <a:lnTo>
                  <a:pt x="196" y="334"/>
                </a:lnTo>
                <a:lnTo>
                  <a:pt x="187" y="330"/>
                </a:lnTo>
                <a:lnTo>
                  <a:pt x="177" y="332"/>
                </a:lnTo>
                <a:lnTo>
                  <a:pt x="160" y="327"/>
                </a:lnTo>
                <a:lnTo>
                  <a:pt x="147" y="323"/>
                </a:lnTo>
                <a:lnTo>
                  <a:pt x="137" y="322"/>
                </a:lnTo>
                <a:lnTo>
                  <a:pt x="129" y="319"/>
                </a:lnTo>
                <a:lnTo>
                  <a:pt x="123" y="316"/>
                </a:lnTo>
                <a:lnTo>
                  <a:pt x="116" y="314"/>
                </a:lnTo>
                <a:lnTo>
                  <a:pt x="107" y="313"/>
                </a:lnTo>
                <a:lnTo>
                  <a:pt x="100" y="310"/>
                </a:lnTo>
                <a:lnTo>
                  <a:pt x="94" y="307"/>
                </a:lnTo>
                <a:lnTo>
                  <a:pt x="95" y="303"/>
                </a:lnTo>
                <a:lnTo>
                  <a:pt x="97" y="294"/>
                </a:lnTo>
                <a:lnTo>
                  <a:pt x="94" y="287"/>
                </a:lnTo>
                <a:lnTo>
                  <a:pt x="92" y="277"/>
                </a:lnTo>
                <a:lnTo>
                  <a:pt x="92" y="268"/>
                </a:lnTo>
                <a:lnTo>
                  <a:pt x="92" y="257"/>
                </a:lnTo>
                <a:lnTo>
                  <a:pt x="88" y="251"/>
                </a:lnTo>
                <a:lnTo>
                  <a:pt x="88" y="244"/>
                </a:lnTo>
                <a:lnTo>
                  <a:pt x="88" y="237"/>
                </a:lnTo>
                <a:lnTo>
                  <a:pt x="86" y="231"/>
                </a:lnTo>
                <a:lnTo>
                  <a:pt x="85" y="225"/>
                </a:lnTo>
                <a:lnTo>
                  <a:pt x="79" y="220"/>
                </a:lnTo>
                <a:lnTo>
                  <a:pt x="75" y="219"/>
                </a:lnTo>
                <a:lnTo>
                  <a:pt x="75" y="217"/>
                </a:lnTo>
                <a:lnTo>
                  <a:pt x="69" y="212"/>
                </a:lnTo>
                <a:lnTo>
                  <a:pt x="65" y="210"/>
                </a:lnTo>
                <a:lnTo>
                  <a:pt x="60" y="202"/>
                </a:lnTo>
                <a:lnTo>
                  <a:pt x="54" y="192"/>
                </a:lnTo>
                <a:lnTo>
                  <a:pt x="50" y="186"/>
                </a:lnTo>
                <a:lnTo>
                  <a:pt x="43" y="173"/>
                </a:lnTo>
                <a:lnTo>
                  <a:pt x="42" y="167"/>
                </a:lnTo>
                <a:lnTo>
                  <a:pt x="40" y="160"/>
                </a:lnTo>
                <a:lnTo>
                  <a:pt x="37" y="154"/>
                </a:lnTo>
                <a:lnTo>
                  <a:pt x="30" y="149"/>
                </a:lnTo>
                <a:lnTo>
                  <a:pt x="24" y="149"/>
                </a:lnTo>
                <a:lnTo>
                  <a:pt x="17" y="148"/>
                </a:lnTo>
                <a:lnTo>
                  <a:pt x="14" y="148"/>
                </a:lnTo>
                <a:lnTo>
                  <a:pt x="9" y="142"/>
                </a:lnTo>
                <a:lnTo>
                  <a:pt x="6" y="139"/>
                </a:lnTo>
                <a:lnTo>
                  <a:pt x="3" y="135"/>
                </a:lnTo>
                <a:lnTo>
                  <a:pt x="0" y="135"/>
                </a:lnTo>
                <a:lnTo>
                  <a:pt x="2" y="128"/>
                </a:lnTo>
                <a:lnTo>
                  <a:pt x="7" y="112"/>
                </a:lnTo>
                <a:lnTo>
                  <a:pt x="10" y="103"/>
                </a:lnTo>
                <a:lnTo>
                  <a:pt x="10" y="81"/>
                </a:lnTo>
                <a:lnTo>
                  <a:pt x="10" y="77"/>
                </a:lnTo>
                <a:lnTo>
                  <a:pt x="8" y="49"/>
                </a:lnTo>
                <a:lnTo>
                  <a:pt x="7" y="37"/>
                </a:lnTo>
                <a:lnTo>
                  <a:pt x="7" y="32"/>
                </a:lnTo>
                <a:lnTo>
                  <a:pt x="7" y="26"/>
                </a:lnTo>
                <a:lnTo>
                  <a:pt x="12" y="24"/>
                </a:lnTo>
                <a:lnTo>
                  <a:pt x="21" y="20"/>
                </a:lnTo>
                <a:lnTo>
                  <a:pt x="23" y="19"/>
                </a:lnTo>
                <a:lnTo>
                  <a:pt x="32" y="16"/>
                </a:lnTo>
                <a:lnTo>
                  <a:pt x="38" y="13"/>
                </a:lnTo>
                <a:lnTo>
                  <a:pt x="46" y="13"/>
                </a:lnTo>
                <a:lnTo>
                  <a:pt x="56" y="12"/>
                </a:lnTo>
                <a:lnTo>
                  <a:pt x="64" y="11"/>
                </a:lnTo>
                <a:lnTo>
                  <a:pt x="75" y="7"/>
                </a:lnTo>
                <a:lnTo>
                  <a:pt x="85" y="4"/>
                </a:lnTo>
                <a:lnTo>
                  <a:pt x="93" y="1"/>
                </a:lnTo>
                <a:lnTo>
                  <a:pt x="100" y="0"/>
                </a:lnTo>
                <a:lnTo>
                  <a:pt x="108" y="2"/>
                </a:lnTo>
                <a:lnTo>
                  <a:pt x="112" y="7"/>
                </a:lnTo>
                <a:lnTo>
                  <a:pt x="113" y="14"/>
                </a:lnTo>
                <a:lnTo>
                  <a:pt x="113" y="18"/>
                </a:lnTo>
                <a:lnTo>
                  <a:pt x="113" y="27"/>
                </a:lnTo>
                <a:lnTo>
                  <a:pt x="111" y="36"/>
                </a:lnTo>
                <a:lnTo>
                  <a:pt x="108" y="44"/>
                </a:lnTo>
                <a:lnTo>
                  <a:pt x="107" y="52"/>
                </a:lnTo>
                <a:lnTo>
                  <a:pt x="102" y="66"/>
                </a:lnTo>
                <a:lnTo>
                  <a:pt x="100" y="72"/>
                </a:lnTo>
                <a:lnTo>
                  <a:pt x="98" y="85"/>
                </a:lnTo>
                <a:lnTo>
                  <a:pt x="100" y="98"/>
                </a:lnTo>
                <a:lnTo>
                  <a:pt x="102" y="104"/>
                </a:lnTo>
                <a:lnTo>
                  <a:pt x="102" y="108"/>
                </a:lnTo>
                <a:lnTo>
                  <a:pt x="106" y="116"/>
                </a:lnTo>
                <a:lnTo>
                  <a:pt x="107" y="118"/>
                </a:lnTo>
                <a:lnTo>
                  <a:pt x="109" y="126"/>
                </a:lnTo>
                <a:lnTo>
                  <a:pt x="112" y="129"/>
                </a:lnTo>
                <a:lnTo>
                  <a:pt x="114" y="135"/>
                </a:lnTo>
                <a:lnTo>
                  <a:pt x="118" y="137"/>
                </a:lnTo>
                <a:lnTo>
                  <a:pt x="121" y="140"/>
                </a:lnTo>
                <a:lnTo>
                  <a:pt x="126" y="141"/>
                </a:lnTo>
                <a:lnTo>
                  <a:pt x="129" y="142"/>
                </a:lnTo>
                <a:lnTo>
                  <a:pt x="138" y="143"/>
                </a:lnTo>
                <a:lnTo>
                  <a:pt x="143" y="144"/>
                </a:lnTo>
                <a:lnTo>
                  <a:pt x="153" y="146"/>
                </a:lnTo>
                <a:lnTo>
                  <a:pt x="158" y="146"/>
                </a:lnTo>
                <a:lnTo>
                  <a:pt x="170" y="148"/>
                </a:lnTo>
                <a:lnTo>
                  <a:pt x="182" y="149"/>
                </a:lnTo>
                <a:lnTo>
                  <a:pt x="190" y="149"/>
                </a:lnTo>
                <a:lnTo>
                  <a:pt x="204" y="150"/>
                </a:lnTo>
                <a:lnTo>
                  <a:pt x="216" y="149"/>
                </a:lnTo>
                <a:lnTo>
                  <a:pt x="231" y="148"/>
                </a:lnTo>
                <a:lnTo>
                  <a:pt x="233" y="148"/>
                </a:lnTo>
                <a:lnTo>
                  <a:pt x="252" y="148"/>
                </a:lnTo>
                <a:lnTo>
                  <a:pt x="253" y="147"/>
                </a:lnTo>
                <a:lnTo>
                  <a:pt x="266" y="147"/>
                </a:lnTo>
                <a:lnTo>
                  <a:pt x="270" y="147"/>
                </a:lnTo>
                <a:lnTo>
                  <a:pt x="278" y="145"/>
                </a:lnTo>
                <a:lnTo>
                  <a:pt x="289" y="142"/>
                </a:lnTo>
                <a:lnTo>
                  <a:pt x="297" y="141"/>
                </a:lnTo>
                <a:lnTo>
                  <a:pt x="303" y="141"/>
                </a:lnTo>
                <a:lnTo>
                  <a:pt x="309" y="138"/>
                </a:lnTo>
                <a:lnTo>
                  <a:pt x="311" y="137"/>
                </a:lnTo>
                <a:lnTo>
                  <a:pt x="319" y="135"/>
                </a:lnTo>
                <a:lnTo>
                  <a:pt x="325" y="129"/>
                </a:lnTo>
                <a:lnTo>
                  <a:pt x="328" y="127"/>
                </a:lnTo>
                <a:lnTo>
                  <a:pt x="332" y="125"/>
                </a:lnTo>
                <a:lnTo>
                  <a:pt x="338" y="123"/>
                </a:lnTo>
                <a:lnTo>
                  <a:pt x="343" y="122"/>
                </a:lnTo>
                <a:lnTo>
                  <a:pt x="349" y="122"/>
                </a:lnTo>
                <a:lnTo>
                  <a:pt x="353" y="125"/>
                </a:lnTo>
                <a:lnTo>
                  <a:pt x="356" y="128"/>
                </a:lnTo>
                <a:lnTo>
                  <a:pt x="360" y="132"/>
                </a:lnTo>
                <a:close/>
              </a:path>
            </a:pathLst>
          </a:custGeom>
          <a:solidFill>
            <a:srgbClr val="91D477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796" name="Freeform 28"/>
          <p:cNvSpPr>
            <a:spLocks/>
          </p:cNvSpPr>
          <p:nvPr/>
        </p:nvSpPr>
        <p:spPr bwMode="auto">
          <a:xfrm>
            <a:off x="3084513" y="4256087"/>
            <a:ext cx="284162" cy="290513"/>
          </a:xfrm>
          <a:custGeom>
            <a:avLst/>
            <a:gdLst>
              <a:gd name="T0" fmla="*/ 214 w 216"/>
              <a:gd name="T1" fmla="*/ 190 h 222"/>
              <a:gd name="T2" fmla="*/ 211 w 216"/>
              <a:gd name="T3" fmla="*/ 196 h 222"/>
              <a:gd name="T4" fmla="*/ 208 w 216"/>
              <a:gd name="T5" fmla="*/ 202 h 222"/>
              <a:gd name="T6" fmla="*/ 204 w 216"/>
              <a:gd name="T7" fmla="*/ 207 h 222"/>
              <a:gd name="T8" fmla="*/ 198 w 216"/>
              <a:gd name="T9" fmla="*/ 212 h 222"/>
              <a:gd name="T10" fmla="*/ 191 w 216"/>
              <a:gd name="T11" fmla="*/ 217 h 222"/>
              <a:gd name="T12" fmla="*/ 183 w 216"/>
              <a:gd name="T13" fmla="*/ 217 h 222"/>
              <a:gd name="T14" fmla="*/ 176 w 216"/>
              <a:gd name="T15" fmla="*/ 216 h 222"/>
              <a:gd name="T16" fmla="*/ 171 w 216"/>
              <a:gd name="T17" fmla="*/ 222 h 222"/>
              <a:gd name="T18" fmla="*/ 150 w 216"/>
              <a:gd name="T19" fmla="*/ 217 h 222"/>
              <a:gd name="T20" fmla="*/ 135 w 216"/>
              <a:gd name="T21" fmla="*/ 209 h 222"/>
              <a:gd name="T22" fmla="*/ 111 w 216"/>
              <a:gd name="T23" fmla="*/ 189 h 222"/>
              <a:gd name="T24" fmla="*/ 102 w 216"/>
              <a:gd name="T25" fmla="*/ 183 h 222"/>
              <a:gd name="T26" fmla="*/ 88 w 216"/>
              <a:gd name="T27" fmla="*/ 187 h 222"/>
              <a:gd name="T28" fmla="*/ 65 w 216"/>
              <a:gd name="T29" fmla="*/ 197 h 222"/>
              <a:gd name="T30" fmla="*/ 49 w 216"/>
              <a:gd name="T31" fmla="*/ 202 h 222"/>
              <a:gd name="T32" fmla="*/ 32 w 216"/>
              <a:gd name="T33" fmla="*/ 204 h 222"/>
              <a:gd name="T34" fmla="*/ 15 w 216"/>
              <a:gd name="T35" fmla="*/ 203 h 222"/>
              <a:gd name="T36" fmla="*/ 3 w 216"/>
              <a:gd name="T37" fmla="*/ 195 h 222"/>
              <a:gd name="T38" fmla="*/ 4 w 216"/>
              <a:gd name="T39" fmla="*/ 184 h 222"/>
              <a:gd name="T40" fmla="*/ 7 w 216"/>
              <a:gd name="T41" fmla="*/ 171 h 222"/>
              <a:gd name="T42" fmla="*/ 11 w 216"/>
              <a:gd name="T43" fmla="*/ 158 h 222"/>
              <a:gd name="T44" fmla="*/ 13 w 216"/>
              <a:gd name="T45" fmla="*/ 144 h 222"/>
              <a:gd name="T46" fmla="*/ 16 w 216"/>
              <a:gd name="T47" fmla="*/ 130 h 222"/>
              <a:gd name="T48" fmla="*/ 18 w 216"/>
              <a:gd name="T49" fmla="*/ 119 h 222"/>
              <a:gd name="T50" fmla="*/ 22 w 216"/>
              <a:gd name="T51" fmla="*/ 102 h 222"/>
              <a:gd name="T52" fmla="*/ 25 w 216"/>
              <a:gd name="T53" fmla="*/ 92 h 222"/>
              <a:gd name="T54" fmla="*/ 27 w 216"/>
              <a:gd name="T55" fmla="*/ 81 h 222"/>
              <a:gd name="T56" fmla="*/ 31 w 216"/>
              <a:gd name="T57" fmla="*/ 66 h 222"/>
              <a:gd name="T58" fmla="*/ 34 w 216"/>
              <a:gd name="T59" fmla="*/ 54 h 222"/>
              <a:gd name="T60" fmla="*/ 37 w 216"/>
              <a:gd name="T61" fmla="*/ 41 h 222"/>
              <a:gd name="T62" fmla="*/ 42 w 216"/>
              <a:gd name="T63" fmla="*/ 29 h 222"/>
              <a:gd name="T64" fmla="*/ 46 w 216"/>
              <a:gd name="T65" fmla="*/ 21 h 222"/>
              <a:gd name="T66" fmla="*/ 56 w 216"/>
              <a:gd name="T67" fmla="*/ 13 h 222"/>
              <a:gd name="T68" fmla="*/ 60 w 216"/>
              <a:gd name="T69" fmla="*/ 12 h 222"/>
              <a:gd name="T70" fmla="*/ 66 w 216"/>
              <a:gd name="T71" fmla="*/ 8 h 222"/>
              <a:gd name="T72" fmla="*/ 70 w 216"/>
              <a:gd name="T73" fmla="*/ 3 h 222"/>
              <a:gd name="T74" fmla="*/ 75 w 216"/>
              <a:gd name="T75" fmla="*/ 4 h 222"/>
              <a:gd name="T76" fmla="*/ 85 w 216"/>
              <a:gd name="T77" fmla="*/ 11 h 222"/>
              <a:gd name="T78" fmla="*/ 95 w 216"/>
              <a:gd name="T79" fmla="*/ 19 h 222"/>
              <a:gd name="T80" fmla="*/ 107 w 216"/>
              <a:gd name="T81" fmla="*/ 31 h 222"/>
              <a:gd name="T82" fmla="*/ 116 w 216"/>
              <a:gd name="T83" fmla="*/ 42 h 222"/>
              <a:gd name="T84" fmla="*/ 124 w 216"/>
              <a:gd name="T85" fmla="*/ 57 h 222"/>
              <a:gd name="T86" fmla="*/ 127 w 216"/>
              <a:gd name="T87" fmla="*/ 69 h 222"/>
              <a:gd name="T88" fmla="*/ 130 w 216"/>
              <a:gd name="T89" fmla="*/ 81 h 222"/>
              <a:gd name="T90" fmla="*/ 133 w 216"/>
              <a:gd name="T91" fmla="*/ 95 h 222"/>
              <a:gd name="T92" fmla="*/ 135 w 216"/>
              <a:gd name="T93" fmla="*/ 113 h 222"/>
              <a:gd name="T94" fmla="*/ 145 w 216"/>
              <a:gd name="T95" fmla="*/ 125 h 222"/>
              <a:gd name="T96" fmla="*/ 160 w 216"/>
              <a:gd name="T97" fmla="*/ 128 h 222"/>
              <a:gd name="T98" fmla="*/ 177 w 216"/>
              <a:gd name="T99" fmla="*/ 133 h 222"/>
              <a:gd name="T100" fmla="*/ 190 w 216"/>
              <a:gd name="T101" fmla="*/ 137 h 222"/>
              <a:gd name="T102" fmla="*/ 201 w 216"/>
              <a:gd name="T103" fmla="*/ 148 h 222"/>
              <a:gd name="T104" fmla="*/ 204 w 216"/>
              <a:gd name="T105" fmla="*/ 158 h 222"/>
              <a:gd name="T106" fmla="*/ 208 w 216"/>
              <a:gd name="T107" fmla="*/ 171 h 222"/>
              <a:gd name="T108" fmla="*/ 213 w 216"/>
              <a:gd name="T109" fmla="*/ 179 h 222"/>
              <a:gd name="T110" fmla="*/ 216 w 216"/>
              <a:gd name="T111" fmla="*/ 188 h 22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16"/>
              <a:gd name="T169" fmla="*/ 0 h 222"/>
              <a:gd name="T170" fmla="*/ 216 w 216"/>
              <a:gd name="T171" fmla="*/ 222 h 22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16" h="222">
                <a:moveTo>
                  <a:pt x="216" y="188"/>
                </a:moveTo>
                <a:lnTo>
                  <a:pt x="214" y="190"/>
                </a:lnTo>
                <a:lnTo>
                  <a:pt x="212" y="191"/>
                </a:lnTo>
                <a:lnTo>
                  <a:pt x="211" y="196"/>
                </a:lnTo>
                <a:lnTo>
                  <a:pt x="210" y="198"/>
                </a:lnTo>
                <a:lnTo>
                  <a:pt x="208" y="202"/>
                </a:lnTo>
                <a:lnTo>
                  <a:pt x="206" y="204"/>
                </a:lnTo>
                <a:lnTo>
                  <a:pt x="204" y="207"/>
                </a:lnTo>
                <a:lnTo>
                  <a:pt x="202" y="210"/>
                </a:lnTo>
                <a:lnTo>
                  <a:pt x="198" y="212"/>
                </a:lnTo>
                <a:lnTo>
                  <a:pt x="196" y="216"/>
                </a:lnTo>
                <a:lnTo>
                  <a:pt x="191" y="217"/>
                </a:lnTo>
                <a:lnTo>
                  <a:pt x="188" y="217"/>
                </a:lnTo>
                <a:lnTo>
                  <a:pt x="183" y="217"/>
                </a:lnTo>
                <a:lnTo>
                  <a:pt x="179" y="215"/>
                </a:lnTo>
                <a:lnTo>
                  <a:pt x="176" y="216"/>
                </a:lnTo>
                <a:lnTo>
                  <a:pt x="172" y="218"/>
                </a:lnTo>
                <a:lnTo>
                  <a:pt x="171" y="222"/>
                </a:lnTo>
                <a:lnTo>
                  <a:pt x="159" y="221"/>
                </a:lnTo>
                <a:lnTo>
                  <a:pt x="150" y="217"/>
                </a:lnTo>
                <a:lnTo>
                  <a:pt x="138" y="211"/>
                </a:lnTo>
                <a:lnTo>
                  <a:pt x="135" y="209"/>
                </a:lnTo>
                <a:lnTo>
                  <a:pt x="123" y="198"/>
                </a:lnTo>
                <a:lnTo>
                  <a:pt x="111" y="189"/>
                </a:lnTo>
                <a:lnTo>
                  <a:pt x="108" y="187"/>
                </a:lnTo>
                <a:lnTo>
                  <a:pt x="102" y="183"/>
                </a:lnTo>
                <a:lnTo>
                  <a:pt x="95" y="183"/>
                </a:lnTo>
                <a:lnTo>
                  <a:pt x="88" y="187"/>
                </a:lnTo>
                <a:lnTo>
                  <a:pt x="75" y="193"/>
                </a:lnTo>
                <a:lnTo>
                  <a:pt x="65" y="197"/>
                </a:lnTo>
                <a:lnTo>
                  <a:pt x="56" y="199"/>
                </a:lnTo>
                <a:lnTo>
                  <a:pt x="49" y="202"/>
                </a:lnTo>
                <a:lnTo>
                  <a:pt x="39" y="203"/>
                </a:lnTo>
                <a:lnTo>
                  <a:pt x="32" y="204"/>
                </a:lnTo>
                <a:lnTo>
                  <a:pt x="24" y="204"/>
                </a:lnTo>
                <a:lnTo>
                  <a:pt x="15" y="203"/>
                </a:lnTo>
                <a:lnTo>
                  <a:pt x="9" y="200"/>
                </a:lnTo>
                <a:lnTo>
                  <a:pt x="3" y="195"/>
                </a:lnTo>
                <a:lnTo>
                  <a:pt x="0" y="191"/>
                </a:lnTo>
                <a:lnTo>
                  <a:pt x="4" y="184"/>
                </a:lnTo>
                <a:lnTo>
                  <a:pt x="6" y="177"/>
                </a:lnTo>
                <a:lnTo>
                  <a:pt x="7" y="171"/>
                </a:lnTo>
                <a:lnTo>
                  <a:pt x="8" y="166"/>
                </a:lnTo>
                <a:lnTo>
                  <a:pt x="11" y="158"/>
                </a:lnTo>
                <a:lnTo>
                  <a:pt x="12" y="151"/>
                </a:lnTo>
                <a:lnTo>
                  <a:pt x="13" y="144"/>
                </a:lnTo>
                <a:lnTo>
                  <a:pt x="15" y="138"/>
                </a:lnTo>
                <a:lnTo>
                  <a:pt x="16" y="130"/>
                </a:lnTo>
                <a:lnTo>
                  <a:pt x="18" y="124"/>
                </a:lnTo>
                <a:lnTo>
                  <a:pt x="18" y="119"/>
                </a:lnTo>
                <a:lnTo>
                  <a:pt x="20" y="111"/>
                </a:lnTo>
                <a:lnTo>
                  <a:pt x="22" y="102"/>
                </a:lnTo>
                <a:lnTo>
                  <a:pt x="24" y="97"/>
                </a:lnTo>
                <a:lnTo>
                  <a:pt x="25" y="92"/>
                </a:lnTo>
                <a:lnTo>
                  <a:pt x="26" y="87"/>
                </a:lnTo>
                <a:lnTo>
                  <a:pt x="27" y="81"/>
                </a:lnTo>
                <a:lnTo>
                  <a:pt x="30" y="73"/>
                </a:lnTo>
                <a:lnTo>
                  <a:pt x="31" y="66"/>
                </a:lnTo>
                <a:lnTo>
                  <a:pt x="33" y="58"/>
                </a:lnTo>
                <a:lnTo>
                  <a:pt x="34" y="54"/>
                </a:lnTo>
                <a:lnTo>
                  <a:pt x="37" y="46"/>
                </a:lnTo>
                <a:lnTo>
                  <a:pt x="37" y="41"/>
                </a:lnTo>
                <a:lnTo>
                  <a:pt x="39" y="33"/>
                </a:lnTo>
                <a:lnTo>
                  <a:pt x="42" y="29"/>
                </a:lnTo>
                <a:lnTo>
                  <a:pt x="44" y="24"/>
                </a:lnTo>
                <a:lnTo>
                  <a:pt x="46" y="21"/>
                </a:lnTo>
                <a:lnTo>
                  <a:pt x="51" y="15"/>
                </a:lnTo>
                <a:lnTo>
                  <a:pt x="56" y="13"/>
                </a:lnTo>
                <a:lnTo>
                  <a:pt x="58" y="12"/>
                </a:lnTo>
                <a:lnTo>
                  <a:pt x="60" y="12"/>
                </a:lnTo>
                <a:lnTo>
                  <a:pt x="63" y="10"/>
                </a:lnTo>
                <a:lnTo>
                  <a:pt x="66" y="8"/>
                </a:lnTo>
                <a:lnTo>
                  <a:pt x="69" y="5"/>
                </a:lnTo>
                <a:lnTo>
                  <a:pt x="70" y="3"/>
                </a:lnTo>
                <a:lnTo>
                  <a:pt x="72" y="0"/>
                </a:lnTo>
                <a:lnTo>
                  <a:pt x="75" y="4"/>
                </a:lnTo>
                <a:lnTo>
                  <a:pt x="79" y="7"/>
                </a:lnTo>
                <a:lnTo>
                  <a:pt x="85" y="11"/>
                </a:lnTo>
                <a:lnTo>
                  <a:pt x="90" y="14"/>
                </a:lnTo>
                <a:lnTo>
                  <a:pt x="95" y="19"/>
                </a:lnTo>
                <a:lnTo>
                  <a:pt x="102" y="25"/>
                </a:lnTo>
                <a:lnTo>
                  <a:pt x="107" y="31"/>
                </a:lnTo>
                <a:lnTo>
                  <a:pt x="112" y="37"/>
                </a:lnTo>
                <a:lnTo>
                  <a:pt x="116" y="42"/>
                </a:lnTo>
                <a:lnTo>
                  <a:pt x="121" y="49"/>
                </a:lnTo>
                <a:lnTo>
                  <a:pt x="124" y="57"/>
                </a:lnTo>
                <a:lnTo>
                  <a:pt x="126" y="63"/>
                </a:lnTo>
                <a:lnTo>
                  <a:pt x="127" y="69"/>
                </a:lnTo>
                <a:lnTo>
                  <a:pt x="128" y="76"/>
                </a:lnTo>
                <a:lnTo>
                  <a:pt x="130" y="81"/>
                </a:lnTo>
                <a:lnTo>
                  <a:pt x="131" y="87"/>
                </a:lnTo>
                <a:lnTo>
                  <a:pt x="133" y="95"/>
                </a:lnTo>
                <a:lnTo>
                  <a:pt x="135" y="104"/>
                </a:lnTo>
                <a:lnTo>
                  <a:pt x="135" y="113"/>
                </a:lnTo>
                <a:lnTo>
                  <a:pt x="139" y="121"/>
                </a:lnTo>
                <a:lnTo>
                  <a:pt x="145" y="125"/>
                </a:lnTo>
                <a:lnTo>
                  <a:pt x="149" y="126"/>
                </a:lnTo>
                <a:lnTo>
                  <a:pt x="160" y="128"/>
                </a:lnTo>
                <a:lnTo>
                  <a:pt x="168" y="130"/>
                </a:lnTo>
                <a:lnTo>
                  <a:pt x="177" y="133"/>
                </a:lnTo>
                <a:lnTo>
                  <a:pt x="184" y="135"/>
                </a:lnTo>
                <a:lnTo>
                  <a:pt x="190" y="137"/>
                </a:lnTo>
                <a:lnTo>
                  <a:pt x="196" y="140"/>
                </a:lnTo>
                <a:lnTo>
                  <a:pt x="201" y="148"/>
                </a:lnTo>
                <a:lnTo>
                  <a:pt x="202" y="153"/>
                </a:lnTo>
                <a:lnTo>
                  <a:pt x="204" y="158"/>
                </a:lnTo>
                <a:lnTo>
                  <a:pt x="206" y="163"/>
                </a:lnTo>
                <a:lnTo>
                  <a:pt x="208" y="171"/>
                </a:lnTo>
                <a:lnTo>
                  <a:pt x="211" y="176"/>
                </a:lnTo>
                <a:lnTo>
                  <a:pt x="213" y="179"/>
                </a:lnTo>
                <a:lnTo>
                  <a:pt x="214" y="182"/>
                </a:lnTo>
                <a:lnTo>
                  <a:pt x="216" y="188"/>
                </a:lnTo>
                <a:close/>
              </a:path>
            </a:pathLst>
          </a:custGeom>
          <a:solidFill>
            <a:srgbClr val="91B57D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797" name="Freeform 29"/>
          <p:cNvSpPr>
            <a:spLocks/>
          </p:cNvSpPr>
          <p:nvPr/>
        </p:nvSpPr>
        <p:spPr bwMode="auto">
          <a:xfrm>
            <a:off x="1171575" y="6100762"/>
            <a:ext cx="173038" cy="182563"/>
          </a:xfrm>
          <a:custGeom>
            <a:avLst/>
            <a:gdLst>
              <a:gd name="T0" fmla="*/ 130 w 132"/>
              <a:gd name="T1" fmla="*/ 119 h 140"/>
              <a:gd name="T2" fmla="*/ 132 w 132"/>
              <a:gd name="T3" fmla="*/ 132 h 140"/>
              <a:gd name="T4" fmla="*/ 126 w 132"/>
              <a:gd name="T5" fmla="*/ 132 h 140"/>
              <a:gd name="T6" fmla="*/ 117 w 132"/>
              <a:gd name="T7" fmla="*/ 132 h 140"/>
              <a:gd name="T8" fmla="*/ 102 w 132"/>
              <a:gd name="T9" fmla="*/ 138 h 140"/>
              <a:gd name="T10" fmla="*/ 94 w 132"/>
              <a:gd name="T11" fmla="*/ 140 h 140"/>
              <a:gd name="T12" fmla="*/ 80 w 132"/>
              <a:gd name="T13" fmla="*/ 134 h 140"/>
              <a:gd name="T14" fmla="*/ 67 w 132"/>
              <a:gd name="T15" fmla="*/ 135 h 140"/>
              <a:gd name="T16" fmla="*/ 61 w 132"/>
              <a:gd name="T17" fmla="*/ 132 h 140"/>
              <a:gd name="T18" fmla="*/ 60 w 132"/>
              <a:gd name="T19" fmla="*/ 126 h 140"/>
              <a:gd name="T20" fmla="*/ 58 w 132"/>
              <a:gd name="T21" fmla="*/ 119 h 140"/>
              <a:gd name="T22" fmla="*/ 55 w 132"/>
              <a:gd name="T23" fmla="*/ 113 h 140"/>
              <a:gd name="T24" fmla="*/ 54 w 132"/>
              <a:gd name="T25" fmla="*/ 106 h 140"/>
              <a:gd name="T26" fmla="*/ 49 w 132"/>
              <a:gd name="T27" fmla="*/ 99 h 140"/>
              <a:gd name="T28" fmla="*/ 47 w 132"/>
              <a:gd name="T29" fmla="*/ 93 h 140"/>
              <a:gd name="T30" fmla="*/ 41 w 132"/>
              <a:gd name="T31" fmla="*/ 86 h 140"/>
              <a:gd name="T32" fmla="*/ 35 w 132"/>
              <a:gd name="T33" fmla="*/ 79 h 140"/>
              <a:gd name="T34" fmla="*/ 20 w 132"/>
              <a:gd name="T35" fmla="*/ 69 h 140"/>
              <a:gd name="T36" fmla="*/ 10 w 132"/>
              <a:gd name="T37" fmla="*/ 63 h 140"/>
              <a:gd name="T38" fmla="*/ 0 w 132"/>
              <a:gd name="T39" fmla="*/ 55 h 140"/>
              <a:gd name="T40" fmla="*/ 15 w 132"/>
              <a:gd name="T41" fmla="*/ 47 h 140"/>
              <a:gd name="T42" fmla="*/ 25 w 132"/>
              <a:gd name="T43" fmla="*/ 35 h 140"/>
              <a:gd name="T44" fmla="*/ 29 w 132"/>
              <a:gd name="T45" fmla="*/ 29 h 140"/>
              <a:gd name="T46" fmla="*/ 36 w 132"/>
              <a:gd name="T47" fmla="*/ 19 h 140"/>
              <a:gd name="T48" fmla="*/ 41 w 132"/>
              <a:gd name="T49" fmla="*/ 12 h 140"/>
              <a:gd name="T50" fmla="*/ 46 w 132"/>
              <a:gd name="T51" fmla="*/ 5 h 140"/>
              <a:gd name="T52" fmla="*/ 47 w 132"/>
              <a:gd name="T53" fmla="*/ 2 h 140"/>
              <a:gd name="T54" fmla="*/ 60 w 132"/>
              <a:gd name="T55" fmla="*/ 1 h 140"/>
              <a:gd name="T56" fmla="*/ 67 w 132"/>
              <a:gd name="T57" fmla="*/ 7 h 140"/>
              <a:gd name="T58" fmla="*/ 72 w 132"/>
              <a:gd name="T59" fmla="*/ 17 h 140"/>
              <a:gd name="T60" fmla="*/ 73 w 132"/>
              <a:gd name="T61" fmla="*/ 22 h 140"/>
              <a:gd name="T62" fmla="*/ 74 w 132"/>
              <a:gd name="T63" fmla="*/ 32 h 140"/>
              <a:gd name="T64" fmla="*/ 79 w 132"/>
              <a:gd name="T65" fmla="*/ 38 h 140"/>
              <a:gd name="T66" fmla="*/ 79 w 132"/>
              <a:gd name="T67" fmla="*/ 51 h 140"/>
              <a:gd name="T68" fmla="*/ 83 w 132"/>
              <a:gd name="T69" fmla="*/ 63 h 140"/>
              <a:gd name="T70" fmla="*/ 91 w 132"/>
              <a:gd name="T71" fmla="*/ 72 h 140"/>
              <a:gd name="T72" fmla="*/ 97 w 132"/>
              <a:gd name="T73" fmla="*/ 80 h 140"/>
              <a:gd name="T74" fmla="*/ 105 w 132"/>
              <a:gd name="T75" fmla="*/ 90 h 140"/>
              <a:gd name="T76" fmla="*/ 118 w 132"/>
              <a:gd name="T77" fmla="*/ 99 h 140"/>
              <a:gd name="T78" fmla="*/ 124 w 132"/>
              <a:gd name="T79" fmla="*/ 105 h 140"/>
              <a:gd name="T80" fmla="*/ 129 w 132"/>
              <a:gd name="T81" fmla="*/ 116 h 14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32"/>
              <a:gd name="T124" fmla="*/ 0 h 140"/>
              <a:gd name="T125" fmla="*/ 132 w 132"/>
              <a:gd name="T126" fmla="*/ 140 h 14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32" h="140">
                <a:moveTo>
                  <a:pt x="130" y="119"/>
                </a:moveTo>
                <a:lnTo>
                  <a:pt x="130" y="119"/>
                </a:lnTo>
                <a:lnTo>
                  <a:pt x="132" y="125"/>
                </a:lnTo>
                <a:lnTo>
                  <a:pt x="132" y="132"/>
                </a:lnTo>
                <a:lnTo>
                  <a:pt x="129" y="132"/>
                </a:lnTo>
                <a:lnTo>
                  <a:pt x="126" y="132"/>
                </a:lnTo>
                <a:lnTo>
                  <a:pt x="124" y="132"/>
                </a:lnTo>
                <a:lnTo>
                  <a:pt x="117" y="132"/>
                </a:lnTo>
                <a:lnTo>
                  <a:pt x="109" y="132"/>
                </a:lnTo>
                <a:lnTo>
                  <a:pt x="102" y="138"/>
                </a:lnTo>
                <a:lnTo>
                  <a:pt x="100" y="140"/>
                </a:lnTo>
                <a:lnTo>
                  <a:pt x="94" y="140"/>
                </a:lnTo>
                <a:lnTo>
                  <a:pt x="89" y="134"/>
                </a:lnTo>
                <a:lnTo>
                  <a:pt x="80" y="134"/>
                </a:lnTo>
                <a:lnTo>
                  <a:pt x="73" y="135"/>
                </a:lnTo>
                <a:lnTo>
                  <a:pt x="67" y="135"/>
                </a:lnTo>
                <a:lnTo>
                  <a:pt x="61" y="136"/>
                </a:lnTo>
                <a:lnTo>
                  <a:pt x="61" y="132"/>
                </a:lnTo>
                <a:lnTo>
                  <a:pt x="60" y="129"/>
                </a:lnTo>
                <a:lnTo>
                  <a:pt x="60" y="126"/>
                </a:lnTo>
                <a:lnTo>
                  <a:pt x="59" y="122"/>
                </a:lnTo>
                <a:lnTo>
                  <a:pt x="58" y="119"/>
                </a:lnTo>
                <a:lnTo>
                  <a:pt x="56" y="115"/>
                </a:lnTo>
                <a:lnTo>
                  <a:pt x="55" y="113"/>
                </a:lnTo>
                <a:lnTo>
                  <a:pt x="54" y="111"/>
                </a:lnTo>
                <a:lnTo>
                  <a:pt x="54" y="106"/>
                </a:lnTo>
                <a:lnTo>
                  <a:pt x="51" y="103"/>
                </a:lnTo>
                <a:lnTo>
                  <a:pt x="49" y="99"/>
                </a:lnTo>
                <a:lnTo>
                  <a:pt x="48" y="97"/>
                </a:lnTo>
                <a:lnTo>
                  <a:pt x="47" y="93"/>
                </a:lnTo>
                <a:lnTo>
                  <a:pt x="43" y="89"/>
                </a:lnTo>
                <a:lnTo>
                  <a:pt x="41" y="86"/>
                </a:lnTo>
                <a:lnTo>
                  <a:pt x="38" y="83"/>
                </a:lnTo>
                <a:lnTo>
                  <a:pt x="35" y="79"/>
                </a:lnTo>
                <a:lnTo>
                  <a:pt x="32" y="76"/>
                </a:lnTo>
                <a:lnTo>
                  <a:pt x="20" y="69"/>
                </a:lnTo>
                <a:lnTo>
                  <a:pt x="16" y="65"/>
                </a:lnTo>
                <a:lnTo>
                  <a:pt x="10" y="63"/>
                </a:lnTo>
                <a:lnTo>
                  <a:pt x="5" y="59"/>
                </a:lnTo>
                <a:lnTo>
                  <a:pt x="0" y="55"/>
                </a:lnTo>
                <a:lnTo>
                  <a:pt x="15" y="47"/>
                </a:lnTo>
                <a:lnTo>
                  <a:pt x="20" y="42"/>
                </a:lnTo>
                <a:lnTo>
                  <a:pt x="25" y="35"/>
                </a:lnTo>
                <a:lnTo>
                  <a:pt x="28" y="32"/>
                </a:lnTo>
                <a:lnTo>
                  <a:pt x="29" y="29"/>
                </a:lnTo>
                <a:lnTo>
                  <a:pt x="35" y="23"/>
                </a:lnTo>
                <a:lnTo>
                  <a:pt x="36" y="19"/>
                </a:lnTo>
                <a:lnTo>
                  <a:pt x="39" y="14"/>
                </a:lnTo>
                <a:lnTo>
                  <a:pt x="41" y="12"/>
                </a:lnTo>
                <a:lnTo>
                  <a:pt x="44" y="7"/>
                </a:lnTo>
                <a:lnTo>
                  <a:pt x="46" y="5"/>
                </a:lnTo>
                <a:lnTo>
                  <a:pt x="47" y="3"/>
                </a:lnTo>
                <a:lnTo>
                  <a:pt x="47" y="2"/>
                </a:lnTo>
                <a:lnTo>
                  <a:pt x="54" y="0"/>
                </a:lnTo>
                <a:lnTo>
                  <a:pt x="60" y="1"/>
                </a:lnTo>
                <a:lnTo>
                  <a:pt x="65" y="5"/>
                </a:lnTo>
                <a:lnTo>
                  <a:pt x="67" y="7"/>
                </a:lnTo>
                <a:lnTo>
                  <a:pt x="69" y="9"/>
                </a:lnTo>
                <a:lnTo>
                  <a:pt x="72" y="17"/>
                </a:lnTo>
                <a:lnTo>
                  <a:pt x="73" y="19"/>
                </a:lnTo>
                <a:lnTo>
                  <a:pt x="73" y="22"/>
                </a:lnTo>
                <a:lnTo>
                  <a:pt x="74" y="27"/>
                </a:lnTo>
                <a:lnTo>
                  <a:pt x="74" y="32"/>
                </a:lnTo>
                <a:lnTo>
                  <a:pt x="77" y="35"/>
                </a:lnTo>
                <a:lnTo>
                  <a:pt x="79" y="38"/>
                </a:lnTo>
                <a:lnTo>
                  <a:pt x="79" y="44"/>
                </a:lnTo>
                <a:lnTo>
                  <a:pt x="79" y="51"/>
                </a:lnTo>
                <a:lnTo>
                  <a:pt x="82" y="60"/>
                </a:lnTo>
                <a:lnTo>
                  <a:pt x="83" y="63"/>
                </a:lnTo>
                <a:lnTo>
                  <a:pt x="86" y="67"/>
                </a:lnTo>
                <a:lnTo>
                  <a:pt x="91" y="72"/>
                </a:lnTo>
                <a:lnTo>
                  <a:pt x="95" y="76"/>
                </a:lnTo>
                <a:lnTo>
                  <a:pt x="97" y="80"/>
                </a:lnTo>
                <a:lnTo>
                  <a:pt x="99" y="85"/>
                </a:lnTo>
                <a:lnTo>
                  <a:pt x="105" y="90"/>
                </a:lnTo>
                <a:lnTo>
                  <a:pt x="113" y="95"/>
                </a:lnTo>
                <a:lnTo>
                  <a:pt x="118" y="99"/>
                </a:lnTo>
                <a:lnTo>
                  <a:pt x="122" y="103"/>
                </a:lnTo>
                <a:lnTo>
                  <a:pt x="124" y="105"/>
                </a:lnTo>
                <a:lnTo>
                  <a:pt x="127" y="113"/>
                </a:lnTo>
                <a:lnTo>
                  <a:pt x="129" y="116"/>
                </a:lnTo>
                <a:lnTo>
                  <a:pt x="130" y="119"/>
                </a:lnTo>
                <a:close/>
              </a:path>
            </a:pathLst>
          </a:custGeom>
          <a:solidFill>
            <a:srgbClr val="6D997B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798" name="Freeform 30"/>
          <p:cNvSpPr>
            <a:spLocks/>
          </p:cNvSpPr>
          <p:nvPr/>
        </p:nvSpPr>
        <p:spPr bwMode="auto">
          <a:xfrm>
            <a:off x="1679575" y="4216400"/>
            <a:ext cx="438150" cy="576262"/>
          </a:xfrm>
          <a:custGeom>
            <a:avLst/>
            <a:gdLst>
              <a:gd name="T0" fmla="*/ 322 w 335"/>
              <a:gd name="T1" fmla="*/ 117 h 440"/>
              <a:gd name="T2" fmla="*/ 320 w 335"/>
              <a:gd name="T3" fmla="*/ 138 h 440"/>
              <a:gd name="T4" fmla="*/ 320 w 335"/>
              <a:gd name="T5" fmla="*/ 151 h 440"/>
              <a:gd name="T6" fmla="*/ 332 w 335"/>
              <a:gd name="T7" fmla="*/ 157 h 440"/>
              <a:gd name="T8" fmla="*/ 329 w 335"/>
              <a:gd name="T9" fmla="*/ 169 h 440"/>
              <a:gd name="T10" fmla="*/ 294 w 335"/>
              <a:gd name="T11" fmla="*/ 178 h 440"/>
              <a:gd name="T12" fmla="*/ 273 w 335"/>
              <a:gd name="T13" fmla="*/ 189 h 440"/>
              <a:gd name="T14" fmla="*/ 272 w 335"/>
              <a:gd name="T15" fmla="*/ 201 h 440"/>
              <a:gd name="T16" fmla="*/ 283 w 335"/>
              <a:gd name="T17" fmla="*/ 221 h 440"/>
              <a:gd name="T18" fmla="*/ 296 w 335"/>
              <a:gd name="T19" fmla="*/ 243 h 440"/>
              <a:gd name="T20" fmla="*/ 306 w 335"/>
              <a:gd name="T21" fmla="*/ 263 h 440"/>
              <a:gd name="T22" fmla="*/ 319 w 335"/>
              <a:gd name="T23" fmla="*/ 279 h 440"/>
              <a:gd name="T24" fmla="*/ 329 w 335"/>
              <a:gd name="T25" fmla="*/ 288 h 440"/>
              <a:gd name="T26" fmla="*/ 315 w 335"/>
              <a:gd name="T27" fmla="*/ 308 h 440"/>
              <a:gd name="T28" fmla="*/ 297 w 335"/>
              <a:gd name="T29" fmla="*/ 324 h 440"/>
              <a:gd name="T30" fmla="*/ 248 w 335"/>
              <a:gd name="T31" fmla="*/ 350 h 440"/>
              <a:gd name="T32" fmla="*/ 205 w 335"/>
              <a:gd name="T33" fmla="*/ 362 h 440"/>
              <a:gd name="T34" fmla="*/ 148 w 335"/>
              <a:gd name="T35" fmla="*/ 374 h 440"/>
              <a:gd name="T36" fmla="*/ 114 w 335"/>
              <a:gd name="T37" fmla="*/ 421 h 440"/>
              <a:gd name="T38" fmla="*/ 81 w 335"/>
              <a:gd name="T39" fmla="*/ 439 h 440"/>
              <a:gd name="T40" fmla="*/ 50 w 335"/>
              <a:gd name="T41" fmla="*/ 440 h 440"/>
              <a:gd name="T42" fmla="*/ 27 w 335"/>
              <a:gd name="T43" fmla="*/ 434 h 440"/>
              <a:gd name="T44" fmla="*/ 13 w 335"/>
              <a:gd name="T45" fmla="*/ 420 h 440"/>
              <a:gd name="T46" fmla="*/ 11 w 335"/>
              <a:gd name="T47" fmla="*/ 404 h 440"/>
              <a:gd name="T48" fmla="*/ 15 w 335"/>
              <a:gd name="T49" fmla="*/ 377 h 440"/>
              <a:gd name="T50" fmla="*/ 15 w 335"/>
              <a:gd name="T51" fmla="*/ 349 h 440"/>
              <a:gd name="T52" fmla="*/ 6 w 335"/>
              <a:gd name="T53" fmla="*/ 323 h 440"/>
              <a:gd name="T54" fmla="*/ 8 w 335"/>
              <a:gd name="T55" fmla="*/ 306 h 440"/>
              <a:gd name="T56" fmla="*/ 10 w 335"/>
              <a:gd name="T57" fmla="*/ 301 h 440"/>
              <a:gd name="T58" fmla="*/ 15 w 335"/>
              <a:gd name="T59" fmla="*/ 272 h 440"/>
              <a:gd name="T60" fmla="*/ 15 w 335"/>
              <a:gd name="T61" fmla="*/ 260 h 440"/>
              <a:gd name="T62" fmla="*/ 17 w 335"/>
              <a:gd name="T63" fmla="*/ 251 h 440"/>
              <a:gd name="T64" fmla="*/ 14 w 335"/>
              <a:gd name="T65" fmla="*/ 243 h 440"/>
              <a:gd name="T66" fmla="*/ 22 w 335"/>
              <a:gd name="T67" fmla="*/ 237 h 440"/>
              <a:gd name="T68" fmla="*/ 25 w 335"/>
              <a:gd name="T69" fmla="*/ 218 h 440"/>
              <a:gd name="T70" fmla="*/ 53 w 335"/>
              <a:gd name="T71" fmla="*/ 209 h 440"/>
              <a:gd name="T72" fmla="*/ 53 w 335"/>
              <a:gd name="T73" fmla="*/ 200 h 440"/>
              <a:gd name="T74" fmla="*/ 51 w 335"/>
              <a:gd name="T75" fmla="*/ 183 h 440"/>
              <a:gd name="T76" fmla="*/ 48 w 335"/>
              <a:gd name="T77" fmla="*/ 164 h 440"/>
              <a:gd name="T78" fmla="*/ 61 w 335"/>
              <a:gd name="T79" fmla="*/ 145 h 440"/>
              <a:gd name="T80" fmla="*/ 78 w 335"/>
              <a:gd name="T81" fmla="*/ 127 h 440"/>
              <a:gd name="T82" fmla="*/ 91 w 335"/>
              <a:gd name="T83" fmla="*/ 101 h 440"/>
              <a:gd name="T84" fmla="*/ 107 w 335"/>
              <a:gd name="T85" fmla="*/ 72 h 440"/>
              <a:gd name="T86" fmla="*/ 129 w 335"/>
              <a:gd name="T87" fmla="*/ 54 h 440"/>
              <a:gd name="T88" fmla="*/ 144 w 335"/>
              <a:gd name="T89" fmla="*/ 41 h 440"/>
              <a:gd name="T90" fmla="*/ 155 w 335"/>
              <a:gd name="T91" fmla="*/ 29 h 440"/>
              <a:gd name="T92" fmla="*/ 166 w 335"/>
              <a:gd name="T93" fmla="*/ 24 h 440"/>
              <a:gd name="T94" fmla="*/ 179 w 335"/>
              <a:gd name="T95" fmla="*/ 29 h 440"/>
              <a:gd name="T96" fmla="*/ 188 w 335"/>
              <a:gd name="T97" fmla="*/ 25 h 440"/>
              <a:gd name="T98" fmla="*/ 186 w 335"/>
              <a:gd name="T99" fmla="*/ 4 h 440"/>
              <a:gd name="T100" fmla="*/ 214 w 335"/>
              <a:gd name="T101" fmla="*/ 1 h 440"/>
              <a:gd name="T102" fmla="*/ 239 w 335"/>
              <a:gd name="T103" fmla="*/ 4 h 440"/>
              <a:gd name="T104" fmla="*/ 250 w 335"/>
              <a:gd name="T105" fmla="*/ 8 h 440"/>
              <a:gd name="T106" fmla="*/ 258 w 335"/>
              <a:gd name="T107" fmla="*/ 28 h 440"/>
              <a:gd name="T108" fmla="*/ 263 w 335"/>
              <a:gd name="T109" fmla="*/ 42 h 440"/>
              <a:gd name="T110" fmla="*/ 271 w 335"/>
              <a:gd name="T111" fmla="*/ 47 h 440"/>
              <a:gd name="T112" fmla="*/ 285 w 335"/>
              <a:gd name="T113" fmla="*/ 43 h 440"/>
              <a:gd name="T114" fmla="*/ 294 w 335"/>
              <a:gd name="T115" fmla="*/ 42 h 440"/>
              <a:gd name="T116" fmla="*/ 305 w 335"/>
              <a:gd name="T117" fmla="*/ 58 h 440"/>
              <a:gd name="T118" fmla="*/ 307 w 335"/>
              <a:gd name="T119" fmla="*/ 75 h 440"/>
              <a:gd name="T120" fmla="*/ 301 w 335"/>
              <a:gd name="T121" fmla="*/ 89 h 440"/>
              <a:gd name="T122" fmla="*/ 302 w 335"/>
              <a:gd name="T123" fmla="*/ 98 h 440"/>
              <a:gd name="T124" fmla="*/ 314 w 335"/>
              <a:gd name="T125" fmla="*/ 102 h 44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335"/>
              <a:gd name="T190" fmla="*/ 0 h 440"/>
              <a:gd name="T191" fmla="*/ 335 w 335"/>
              <a:gd name="T192" fmla="*/ 440 h 440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335" h="440">
                <a:moveTo>
                  <a:pt x="321" y="105"/>
                </a:moveTo>
                <a:lnTo>
                  <a:pt x="322" y="107"/>
                </a:lnTo>
                <a:lnTo>
                  <a:pt x="323" y="112"/>
                </a:lnTo>
                <a:lnTo>
                  <a:pt x="322" y="117"/>
                </a:lnTo>
                <a:lnTo>
                  <a:pt x="320" y="122"/>
                </a:lnTo>
                <a:lnTo>
                  <a:pt x="320" y="128"/>
                </a:lnTo>
                <a:lnTo>
                  <a:pt x="320" y="133"/>
                </a:lnTo>
                <a:lnTo>
                  <a:pt x="320" y="138"/>
                </a:lnTo>
                <a:lnTo>
                  <a:pt x="319" y="141"/>
                </a:lnTo>
                <a:lnTo>
                  <a:pt x="319" y="145"/>
                </a:lnTo>
                <a:lnTo>
                  <a:pt x="319" y="149"/>
                </a:lnTo>
                <a:lnTo>
                  <a:pt x="320" y="151"/>
                </a:lnTo>
                <a:lnTo>
                  <a:pt x="320" y="152"/>
                </a:lnTo>
                <a:lnTo>
                  <a:pt x="326" y="153"/>
                </a:lnTo>
                <a:lnTo>
                  <a:pt x="328" y="156"/>
                </a:lnTo>
                <a:lnTo>
                  <a:pt x="332" y="157"/>
                </a:lnTo>
                <a:lnTo>
                  <a:pt x="334" y="160"/>
                </a:lnTo>
                <a:lnTo>
                  <a:pt x="335" y="163"/>
                </a:lnTo>
                <a:lnTo>
                  <a:pt x="334" y="167"/>
                </a:lnTo>
                <a:lnTo>
                  <a:pt x="329" y="169"/>
                </a:lnTo>
                <a:lnTo>
                  <a:pt x="321" y="172"/>
                </a:lnTo>
                <a:lnTo>
                  <a:pt x="312" y="175"/>
                </a:lnTo>
                <a:lnTo>
                  <a:pt x="303" y="176"/>
                </a:lnTo>
                <a:lnTo>
                  <a:pt x="294" y="178"/>
                </a:lnTo>
                <a:lnTo>
                  <a:pt x="289" y="181"/>
                </a:lnTo>
                <a:lnTo>
                  <a:pt x="281" y="185"/>
                </a:lnTo>
                <a:lnTo>
                  <a:pt x="275" y="188"/>
                </a:lnTo>
                <a:lnTo>
                  <a:pt x="273" y="189"/>
                </a:lnTo>
                <a:lnTo>
                  <a:pt x="270" y="193"/>
                </a:lnTo>
                <a:lnTo>
                  <a:pt x="270" y="195"/>
                </a:lnTo>
                <a:lnTo>
                  <a:pt x="271" y="200"/>
                </a:lnTo>
                <a:lnTo>
                  <a:pt x="272" y="201"/>
                </a:lnTo>
                <a:lnTo>
                  <a:pt x="275" y="206"/>
                </a:lnTo>
                <a:lnTo>
                  <a:pt x="278" y="212"/>
                </a:lnTo>
                <a:lnTo>
                  <a:pt x="280" y="216"/>
                </a:lnTo>
                <a:lnTo>
                  <a:pt x="283" y="221"/>
                </a:lnTo>
                <a:lnTo>
                  <a:pt x="287" y="227"/>
                </a:lnTo>
                <a:lnTo>
                  <a:pt x="289" y="233"/>
                </a:lnTo>
                <a:lnTo>
                  <a:pt x="293" y="238"/>
                </a:lnTo>
                <a:lnTo>
                  <a:pt x="296" y="243"/>
                </a:lnTo>
                <a:lnTo>
                  <a:pt x="298" y="247"/>
                </a:lnTo>
                <a:lnTo>
                  <a:pt x="300" y="253"/>
                </a:lnTo>
                <a:lnTo>
                  <a:pt x="303" y="258"/>
                </a:lnTo>
                <a:lnTo>
                  <a:pt x="306" y="263"/>
                </a:lnTo>
                <a:lnTo>
                  <a:pt x="308" y="269"/>
                </a:lnTo>
                <a:lnTo>
                  <a:pt x="312" y="273"/>
                </a:lnTo>
                <a:lnTo>
                  <a:pt x="315" y="277"/>
                </a:lnTo>
                <a:lnTo>
                  <a:pt x="319" y="279"/>
                </a:lnTo>
                <a:lnTo>
                  <a:pt x="323" y="281"/>
                </a:lnTo>
                <a:lnTo>
                  <a:pt x="326" y="283"/>
                </a:lnTo>
                <a:lnTo>
                  <a:pt x="331" y="285"/>
                </a:lnTo>
                <a:lnTo>
                  <a:pt x="329" y="288"/>
                </a:lnTo>
                <a:lnTo>
                  <a:pt x="328" y="291"/>
                </a:lnTo>
                <a:lnTo>
                  <a:pt x="325" y="296"/>
                </a:lnTo>
                <a:lnTo>
                  <a:pt x="320" y="302"/>
                </a:lnTo>
                <a:lnTo>
                  <a:pt x="315" y="308"/>
                </a:lnTo>
                <a:lnTo>
                  <a:pt x="313" y="312"/>
                </a:lnTo>
                <a:lnTo>
                  <a:pt x="311" y="313"/>
                </a:lnTo>
                <a:lnTo>
                  <a:pt x="302" y="318"/>
                </a:lnTo>
                <a:lnTo>
                  <a:pt x="297" y="324"/>
                </a:lnTo>
                <a:lnTo>
                  <a:pt x="290" y="328"/>
                </a:lnTo>
                <a:lnTo>
                  <a:pt x="281" y="331"/>
                </a:lnTo>
                <a:lnTo>
                  <a:pt x="271" y="337"/>
                </a:lnTo>
                <a:lnTo>
                  <a:pt x="248" y="350"/>
                </a:lnTo>
                <a:lnTo>
                  <a:pt x="240" y="353"/>
                </a:lnTo>
                <a:lnTo>
                  <a:pt x="229" y="356"/>
                </a:lnTo>
                <a:lnTo>
                  <a:pt x="215" y="359"/>
                </a:lnTo>
                <a:lnTo>
                  <a:pt x="205" y="362"/>
                </a:lnTo>
                <a:lnTo>
                  <a:pt x="172" y="363"/>
                </a:lnTo>
                <a:lnTo>
                  <a:pt x="157" y="367"/>
                </a:lnTo>
                <a:lnTo>
                  <a:pt x="150" y="370"/>
                </a:lnTo>
                <a:lnTo>
                  <a:pt x="148" y="374"/>
                </a:lnTo>
                <a:lnTo>
                  <a:pt x="142" y="388"/>
                </a:lnTo>
                <a:lnTo>
                  <a:pt x="133" y="401"/>
                </a:lnTo>
                <a:lnTo>
                  <a:pt x="122" y="414"/>
                </a:lnTo>
                <a:lnTo>
                  <a:pt x="114" y="421"/>
                </a:lnTo>
                <a:lnTo>
                  <a:pt x="106" y="427"/>
                </a:lnTo>
                <a:lnTo>
                  <a:pt x="94" y="433"/>
                </a:lnTo>
                <a:lnTo>
                  <a:pt x="87" y="437"/>
                </a:lnTo>
                <a:lnTo>
                  <a:pt x="81" y="439"/>
                </a:lnTo>
                <a:lnTo>
                  <a:pt x="78" y="439"/>
                </a:lnTo>
                <a:lnTo>
                  <a:pt x="72" y="440"/>
                </a:lnTo>
                <a:lnTo>
                  <a:pt x="60" y="440"/>
                </a:lnTo>
                <a:lnTo>
                  <a:pt x="50" y="440"/>
                </a:lnTo>
                <a:lnTo>
                  <a:pt x="47" y="440"/>
                </a:lnTo>
                <a:lnTo>
                  <a:pt x="39" y="439"/>
                </a:lnTo>
                <a:lnTo>
                  <a:pt x="36" y="439"/>
                </a:lnTo>
                <a:lnTo>
                  <a:pt x="27" y="434"/>
                </a:lnTo>
                <a:lnTo>
                  <a:pt x="23" y="433"/>
                </a:lnTo>
                <a:lnTo>
                  <a:pt x="20" y="429"/>
                </a:lnTo>
                <a:lnTo>
                  <a:pt x="15" y="426"/>
                </a:lnTo>
                <a:lnTo>
                  <a:pt x="13" y="420"/>
                </a:lnTo>
                <a:lnTo>
                  <a:pt x="11" y="419"/>
                </a:lnTo>
                <a:lnTo>
                  <a:pt x="11" y="413"/>
                </a:lnTo>
                <a:lnTo>
                  <a:pt x="11" y="407"/>
                </a:lnTo>
                <a:lnTo>
                  <a:pt x="11" y="404"/>
                </a:lnTo>
                <a:lnTo>
                  <a:pt x="12" y="394"/>
                </a:lnTo>
                <a:lnTo>
                  <a:pt x="13" y="388"/>
                </a:lnTo>
                <a:lnTo>
                  <a:pt x="15" y="380"/>
                </a:lnTo>
                <a:lnTo>
                  <a:pt x="15" y="377"/>
                </a:lnTo>
                <a:lnTo>
                  <a:pt x="17" y="369"/>
                </a:lnTo>
                <a:lnTo>
                  <a:pt x="17" y="362"/>
                </a:lnTo>
                <a:lnTo>
                  <a:pt x="17" y="356"/>
                </a:lnTo>
                <a:lnTo>
                  <a:pt x="15" y="349"/>
                </a:lnTo>
                <a:lnTo>
                  <a:pt x="13" y="341"/>
                </a:lnTo>
                <a:lnTo>
                  <a:pt x="11" y="337"/>
                </a:lnTo>
                <a:lnTo>
                  <a:pt x="8" y="328"/>
                </a:lnTo>
                <a:lnTo>
                  <a:pt x="6" y="323"/>
                </a:lnTo>
                <a:lnTo>
                  <a:pt x="0" y="315"/>
                </a:lnTo>
                <a:lnTo>
                  <a:pt x="3" y="311"/>
                </a:lnTo>
                <a:lnTo>
                  <a:pt x="5" y="308"/>
                </a:lnTo>
                <a:lnTo>
                  <a:pt x="8" y="306"/>
                </a:lnTo>
                <a:lnTo>
                  <a:pt x="9" y="305"/>
                </a:lnTo>
                <a:lnTo>
                  <a:pt x="11" y="303"/>
                </a:lnTo>
                <a:lnTo>
                  <a:pt x="10" y="301"/>
                </a:lnTo>
                <a:lnTo>
                  <a:pt x="11" y="292"/>
                </a:lnTo>
                <a:lnTo>
                  <a:pt x="15" y="279"/>
                </a:lnTo>
                <a:lnTo>
                  <a:pt x="15" y="274"/>
                </a:lnTo>
                <a:lnTo>
                  <a:pt x="15" y="272"/>
                </a:lnTo>
                <a:lnTo>
                  <a:pt x="11" y="266"/>
                </a:lnTo>
                <a:lnTo>
                  <a:pt x="10" y="263"/>
                </a:lnTo>
                <a:lnTo>
                  <a:pt x="12" y="261"/>
                </a:lnTo>
                <a:lnTo>
                  <a:pt x="15" y="260"/>
                </a:lnTo>
                <a:lnTo>
                  <a:pt x="21" y="260"/>
                </a:lnTo>
                <a:lnTo>
                  <a:pt x="22" y="256"/>
                </a:lnTo>
                <a:lnTo>
                  <a:pt x="20" y="253"/>
                </a:lnTo>
                <a:lnTo>
                  <a:pt x="17" y="251"/>
                </a:lnTo>
                <a:lnTo>
                  <a:pt x="14" y="248"/>
                </a:lnTo>
                <a:lnTo>
                  <a:pt x="12" y="246"/>
                </a:lnTo>
                <a:lnTo>
                  <a:pt x="12" y="245"/>
                </a:lnTo>
                <a:lnTo>
                  <a:pt x="14" y="243"/>
                </a:lnTo>
                <a:lnTo>
                  <a:pt x="18" y="245"/>
                </a:lnTo>
                <a:lnTo>
                  <a:pt x="21" y="244"/>
                </a:lnTo>
                <a:lnTo>
                  <a:pt x="22" y="242"/>
                </a:lnTo>
                <a:lnTo>
                  <a:pt x="22" y="237"/>
                </a:lnTo>
                <a:lnTo>
                  <a:pt x="21" y="229"/>
                </a:lnTo>
                <a:lnTo>
                  <a:pt x="19" y="223"/>
                </a:lnTo>
                <a:lnTo>
                  <a:pt x="21" y="220"/>
                </a:lnTo>
                <a:lnTo>
                  <a:pt x="25" y="218"/>
                </a:lnTo>
                <a:lnTo>
                  <a:pt x="34" y="215"/>
                </a:lnTo>
                <a:lnTo>
                  <a:pt x="41" y="213"/>
                </a:lnTo>
                <a:lnTo>
                  <a:pt x="47" y="211"/>
                </a:lnTo>
                <a:lnTo>
                  <a:pt x="53" y="209"/>
                </a:lnTo>
                <a:lnTo>
                  <a:pt x="53" y="208"/>
                </a:lnTo>
                <a:lnTo>
                  <a:pt x="53" y="204"/>
                </a:lnTo>
                <a:lnTo>
                  <a:pt x="53" y="200"/>
                </a:lnTo>
                <a:lnTo>
                  <a:pt x="53" y="196"/>
                </a:lnTo>
                <a:lnTo>
                  <a:pt x="52" y="193"/>
                </a:lnTo>
                <a:lnTo>
                  <a:pt x="52" y="187"/>
                </a:lnTo>
                <a:lnTo>
                  <a:pt x="51" y="183"/>
                </a:lnTo>
                <a:lnTo>
                  <a:pt x="50" y="179"/>
                </a:lnTo>
                <a:lnTo>
                  <a:pt x="49" y="175"/>
                </a:lnTo>
                <a:lnTo>
                  <a:pt x="49" y="170"/>
                </a:lnTo>
                <a:lnTo>
                  <a:pt x="48" y="164"/>
                </a:lnTo>
                <a:lnTo>
                  <a:pt x="51" y="159"/>
                </a:lnTo>
                <a:lnTo>
                  <a:pt x="55" y="152"/>
                </a:lnTo>
                <a:lnTo>
                  <a:pt x="60" y="151"/>
                </a:lnTo>
                <a:lnTo>
                  <a:pt x="61" y="145"/>
                </a:lnTo>
                <a:lnTo>
                  <a:pt x="67" y="138"/>
                </a:lnTo>
                <a:lnTo>
                  <a:pt x="70" y="136"/>
                </a:lnTo>
                <a:lnTo>
                  <a:pt x="75" y="130"/>
                </a:lnTo>
                <a:lnTo>
                  <a:pt x="78" y="127"/>
                </a:lnTo>
                <a:lnTo>
                  <a:pt x="79" y="120"/>
                </a:lnTo>
                <a:lnTo>
                  <a:pt x="81" y="114"/>
                </a:lnTo>
                <a:lnTo>
                  <a:pt x="84" y="106"/>
                </a:lnTo>
                <a:lnTo>
                  <a:pt x="91" y="101"/>
                </a:lnTo>
                <a:lnTo>
                  <a:pt x="92" y="94"/>
                </a:lnTo>
                <a:lnTo>
                  <a:pt x="98" y="85"/>
                </a:lnTo>
                <a:lnTo>
                  <a:pt x="101" y="81"/>
                </a:lnTo>
                <a:lnTo>
                  <a:pt x="107" y="72"/>
                </a:lnTo>
                <a:lnTo>
                  <a:pt x="111" y="66"/>
                </a:lnTo>
                <a:lnTo>
                  <a:pt x="118" y="61"/>
                </a:lnTo>
                <a:lnTo>
                  <a:pt x="128" y="55"/>
                </a:lnTo>
                <a:lnTo>
                  <a:pt x="129" y="54"/>
                </a:lnTo>
                <a:lnTo>
                  <a:pt x="132" y="52"/>
                </a:lnTo>
                <a:lnTo>
                  <a:pt x="136" y="49"/>
                </a:lnTo>
                <a:lnTo>
                  <a:pt x="139" y="47"/>
                </a:lnTo>
                <a:lnTo>
                  <a:pt x="144" y="41"/>
                </a:lnTo>
                <a:lnTo>
                  <a:pt x="147" y="39"/>
                </a:lnTo>
                <a:lnTo>
                  <a:pt x="150" y="34"/>
                </a:lnTo>
                <a:lnTo>
                  <a:pt x="152" y="32"/>
                </a:lnTo>
                <a:lnTo>
                  <a:pt x="155" y="29"/>
                </a:lnTo>
                <a:lnTo>
                  <a:pt x="156" y="23"/>
                </a:lnTo>
                <a:lnTo>
                  <a:pt x="160" y="20"/>
                </a:lnTo>
                <a:lnTo>
                  <a:pt x="162" y="22"/>
                </a:lnTo>
                <a:lnTo>
                  <a:pt x="166" y="24"/>
                </a:lnTo>
                <a:lnTo>
                  <a:pt x="169" y="27"/>
                </a:lnTo>
                <a:lnTo>
                  <a:pt x="173" y="29"/>
                </a:lnTo>
                <a:lnTo>
                  <a:pt x="174" y="29"/>
                </a:lnTo>
                <a:lnTo>
                  <a:pt x="179" y="29"/>
                </a:lnTo>
                <a:lnTo>
                  <a:pt x="180" y="29"/>
                </a:lnTo>
                <a:lnTo>
                  <a:pt x="184" y="28"/>
                </a:lnTo>
                <a:lnTo>
                  <a:pt x="188" y="25"/>
                </a:lnTo>
                <a:lnTo>
                  <a:pt x="189" y="22"/>
                </a:lnTo>
                <a:lnTo>
                  <a:pt x="186" y="16"/>
                </a:lnTo>
                <a:lnTo>
                  <a:pt x="185" y="10"/>
                </a:lnTo>
                <a:lnTo>
                  <a:pt x="186" y="4"/>
                </a:lnTo>
                <a:lnTo>
                  <a:pt x="190" y="4"/>
                </a:lnTo>
                <a:lnTo>
                  <a:pt x="199" y="2"/>
                </a:lnTo>
                <a:lnTo>
                  <a:pt x="204" y="0"/>
                </a:lnTo>
                <a:lnTo>
                  <a:pt x="214" y="1"/>
                </a:lnTo>
                <a:lnTo>
                  <a:pt x="221" y="3"/>
                </a:lnTo>
                <a:lnTo>
                  <a:pt x="231" y="4"/>
                </a:lnTo>
                <a:lnTo>
                  <a:pt x="234" y="4"/>
                </a:lnTo>
                <a:lnTo>
                  <a:pt x="239" y="4"/>
                </a:lnTo>
                <a:lnTo>
                  <a:pt x="242" y="4"/>
                </a:lnTo>
                <a:lnTo>
                  <a:pt x="247" y="6"/>
                </a:lnTo>
                <a:lnTo>
                  <a:pt x="250" y="8"/>
                </a:lnTo>
                <a:lnTo>
                  <a:pt x="252" y="11"/>
                </a:lnTo>
                <a:lnTo>
                  <a:pt x="255" y="16"/>
                </a:lnTo>
                <a:lnTo>
                  <a:pt x="256" y="23"/>
                </a:lnTo>
                <a:lnTo>
                  <a:pt x="258" y="28"/>
                </a:lnTo>
                <a:lnTo>
                  <a:pt x="261" y="32"/>
                </a:lnTo>
                <a:lnTo>
                  <a:pt x="262" y="37"/>
                </a:lnTo>
                <a:lnTo>
                  <a:pt x="263" y="42"/>
                </a:lnTo>
                <a:lnTo>
                  <a:pt x="263" y="43"/>
                </a:lnTo>
                <a:lnTo>
                  <a:pt x="265" y="45"/>
                </a:lnTo>
                <a:lnTo>
                  <a:pt x="268" y="46"/>
                </a:lnTo>
                <a:lnTo>
                  <a:pt x="271" y="47"/>
                </a:lnTo>
                <a:lnTo>
                  <a:pt x="276" y="46"/>
                </a:lnTo>
                <a:lnTo>
                  <a:pt x="281" y="45"/>
                </a:lnTo>
                <a:lnTo>
                  <a:pt x="282" y="44"/>
                </a:lnTo>
                <a:lnTo>
                  <a:pt x="285" y="43"/>
                </a:lnTo>
                <a:lnTo>
                  <a:pt x="288" y="42"/>
                </a:lnTo>
                <a:lnTo>
                  <a:pt x="291" y="42"/>
                </a:lnTo>
                <a:lnTo>
                  <a:pt x="294" y="42"/>
                </a:lnTo>
                <a:lnTo>
                  <a:pt x="299" y="44"/>
                </a:lnTo>
                <a:lnTo>
                  <a:pt x="301" y="49"/>
                </a:lnTo>
                <a:lnTo>
                  <a:pt x="303" y="53"/>
                </a:lnTo>
                <a:lnTo>
                  <a:pt x="305" y="58"/>
                </a:lnTo>
                <a:lnTo>
                  <a:pt x="305" y="63"/>
                </a:lnTo>
                <a:lnTo>
                  <a:pt x="306" y="67"/>
                </a:lnTo>
                <a:lnTo>
                  <a:pt x="307" y="71"/>
                </a:lnTo>
                <a:lnTo>
                  <a:pt x="307" y="75"/>
                </a:lnTo>
                <a:lnTo>
                  <a:pt x="306" y="80"/>
                </a:lnTo>
                <a:lnTo>
                  <a:pt x="304" y="83"/>
                </a:lnTo>
                <a:lnTo>
                  <a:pt x="302" y="86"/>
                </a:lnTo>
                <a:lnTo>
                  <a:pt x="301" y="89"/>
                </a:lnTo>
                <a:lnTo>
                  <a:pt x="300" y="93"/>
                </a:lnTo>
                <a:lnTo>
                  <a:pt x="301" y="94"/>
                </a:lnTo>
                <a:lnTo>
                  <a:pt x="301" y="95"/>
                </a:lnTo>
                <a:lnTo>
                  <a:pt x="302" y="98"/>
                </a:lnTo>
                <a:lnTo>
                  <a:pt x="305" y="100"/>
                </a:lnTo>
                <a:lnTo>
                  <a:pt x="308" y="101"/>
                </a:lnTo>
                <a:lnTo>
                  <a:pt x="314" y="102"/>
                </a:lnTo>
                <a:lnTo>
                  <a:pt x="321" y="105"/>
                </a:lnTo>
                <a:close/>
              </a:path>
            </a:pathLst>
          </a:custGeom>
          <a:solidFill>
            <a:srgbClr val="6A9956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799" name="Freeform 31"/>
          <p:cNvSpPr>
            <a:spLocks/>
          </p:cNvSpPr>
          <p:nvPr/>
        </p:nvSpPr>
        <p:spPr bwMode="auto">
          <a:xfrm>
            <a:off x="2220913" y="4410075"/>
            <a:ext cx="293687" cy="511175"/>
          </a:xfrm>
          <a:custGeom>
            <a:avLst/>
            <a:gdLst>
              <a:gd name="T0" fmla="*/ 218 w 223"/>
              <a:gd name="T1" fmla="*/ 225 h 390"/>
              <a:gd name="T2" fmla="*/ 220 w 223"/>
              <a:gd name="T3" fmla="*/ 270 h 390"/>
              <a:gd name="T4" fmla="*/ 221 w 223"/>
              <a:gd name="T5" fmla="*/ 304 h 390"/>
              <a:gd name="T6" fmla="*/ 203 w 223"/>
              <a:gd name="T7" fmla="*/ 331 h 390"/>
              <a:gd name="T8" fmla="*/ 172 w 223"/>
              <a:gd name="T9" fmla="*/ 331 h 390"/>
              <a:gd name="T10" fmla="*/ 149 w 223"/>
              <a:gd name="T11" fmla="*/ 331 h 390"/>
              <a:gd name="T12" fmla="*/ 130 w 223"/>
              <a:gd name="T13" fmla="*/ 336 h 390"/>
              <a:gd name="T14" fmla="*/ 120 w 223"/>
              <a:gd name="T15" fmla="*/ 350 h 390"/>
              <a:gd name="T16" fmla="*/ 114 w 223"/>
              <a:gd name="T17" fmla="*/ 362 h 390"/>
              <a:gd name="T18" fmla="*/ 109 w 223"/>
              <a:gd name="T19" fmla="*/ 373 h 390"/>
              <a:gd name="T20" fmla="*/ 106 w 223"/>
              <a:gd name="T21" fmla="*/ 383 h 390"/>
              <a:gd name="T22" fmla="*/ 101 w 223"/>
              <a:gd name="T23" fmla="*/ 386 h 390"/>
              <a:gd name="T24" fmla="*/ 96 w 223"/>
              <a:gd name="T25" fmla="*/ 369 h 390"/>
              <a:gd name="T26" fmla="*/ 96 w 223"/>
              <a:gd name="T27" fmla="*/ 359 h 390"/>
              <a:gd name="T28" fmla="*/ 92 w 223"/>
              <a:gd name="T29" fmla="*/ 345 h 390"/>
              <a:gd name="T30" fmla="*/ 80 w 223"/>
              <a:gd name="T31" fmla="*/ 334 h 390"/>
              <a:gd name="T32" fmla="*/ 56 w 223"/>
              <a:gd name="T33" fmla="*/ 332 h 390"/>
              <a:gd name="T34" fmla="*/ 47 w 223"/>
              <a:gd name="T35" fmla="*/ 333 h 390"/>
              <a:gd name="T36" fmla="*/ 26 w 223"/>
              <a:gd name="T37" fmla="*/ 333 h 390"/>
              <a:gd name="T38" fmla="*/ 14 w 223"/>
              <a:gd name="T39" fmla="*/ 325 h 390"/>
              <a:gd name="T40" fmla="*/ 13 w 223"/>
              <a:gd name="T41" fmla="*/ 306 h 390"/>
              <a:gd name="T42" fmla="*/ 14 w 223"/>
              <a:gd name="T43" fmla="*/ 292 h 390"/>
              <a:gd name="T44" fmla="*/ 17 w 223"/>
              <a:gd name="T45" fmla="*/ 273 h 390"/>
              <a:gd name="T46" fmla="*/ 23 w 223"/>
              <a:gd name="T47" fmla="*/ 259 h 390"/>
              <a:gd name="T48" fmla="*/ 25 w 223"/>
              <a:gd name="T49" fmla="*/ 241 h 390"/>
              <a:gd name="T50" fmla="*/ 24 w 223"/>
              <a:gd name="T51" fmla="*/ 228 h 390"/>
              <a:gd name="T52" fmla="*/ 19 w 223"/>
              <a:gd name="T53" fmla="*/ 215 h 390"/>
              <a:gd name="T54" fmla="*/ 12 w 223"/>
              <a:gd name="T55" fmla="*/ 206 h 390"/>
              <a:gd name="T56" fmla="*/ 0 w 223"/>
              <a:gd name="T57" fmla="*/ 202 h 390"/>
              <a:gd name="T58" fmla="*/ 4 w 223"/>
              <a:gd name="T59" fmla="*/ 182 h 390"/>
              <a:gd name="T60" fmla="*/ 15 w 223"/>
              <a:gd name="T61" fmla="*/ 179 h 390"/>
              <a:gd name="T62" fmla="*/ 28 w 223"/>
              <a:gd name="T63" fmla="*/ 174 h 390"/>
              <a:gd name="T64" fmla="*/ 45 w 223"/>
              <a:gd name="T65" fmla="*/ 181 h 390"/>
              <a:gd name="T66" fmla="*/ 47 w 223"/>
              <a:gd name="T67" fmla="*/ 159 h 390"/>
              <a:gd name="T68" fmla="*/ 47 w 223"/>
              <a:gd name="T69" fmla="*/ 135 h 390"/>
              <a:gd name="T70" fmla="*/ 59 w 223"/>
              <a:gd name="T71" fmla="*/ 122 h 390"/>
              <a:gd name="T72" fmla="*/ 67 w 223"/>
              <a:gd name="T73" fmla="*/ 113 h 390"/>
              <a:gd name="T74" fmla="*/ 71 w 223"/>
              <a:gd name="T75" fmla="*/ 101 h 390"/>
              <a:gd name="T76" fmla="*/ 68 w 223"/>
              <a:gd name="T77" fmla="*/ 89 h 390"/>
              <a:gd name="T78" fmla="*/ 78 w 223"/>
              <a:gd name="T79" fmla="*/ 79 h 390"/>
              <a:gd name="T80" fmla="*/ 90 w 223"/>
              <a:gd name="T81" fmla="*/ 59 h 390"/>
              <a:gd name="T82" fmla="*/ 89 w 223"/>
              <a:gd name="T83" fmla="*/ 43 h 390"/>
              <a:gd name="T84" fmla="*/ 90 w 223"/>
              <a:gd name="T85" fmla="*/ 31 h 390"/>
              <a:gd name="T86" fmla="*/ 82 w 223"/>
              <a:gd name="T87" fmla="*/ 19 h 390"/>
              <a:gd name="T88" fmla="*/ 89 w 223"/>
              <a:gd name="T89" fmla="*/ 3 h 390"/>
              <a:gd name="T90" fmla="*/ 97 w 223"/>
              <a:gd name="T91" fmla="*/ 11 h 390"/>
              <a:gd name="T92" fmla="*/ 125 w 223"/>
              <a:gd name="T93" fmla="*/ 41 h 390"/>
              <a:gd name="T94" fmla="*/ 146 w 223"/>
              <a:gd name="T95" fmla="*/ 86 h 390"/>
              <a:gd name="T96" fmla="*/ 152 w 223"/>
              <a:gd name="T97" fmla="*/ 175 h 390"/>
              <a:gd name="T98" fmla="*/ 195 w 223"/>
              <a:gd name="T99" fmla="*/ 212 h 390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223"/>
              <a:gd name="T151" fmla="*/ 0 h 390"/>
              <a:gd name="T152" fmla="*/ 223 w 223"/>
              <a:gd name="T153" fmla="*/ 390 h 390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223" h="390">
                <a:moveTo>
                  <a:pt x="218" y="211"/>
                </a:moveTo>
                <a:lnTo>
                  <a:pt x="218" y="211"/>
                </a:lnTo>
                <a:lnTo>
                  <a:pt x="218" y="225"/>
                </a:lnTo>
                <a:lnTo>
                  <a:pt x="218" y="232"/>
                </a:lnTo>
                <a:lnTo>
                  <a:pt x="219" y="257"/>
                </a:lnTo>
                <a:lnTo>
                  <a:pt x="220" y="270"/>
                </a:lnTo>
                <a:lnTo>
                  <a:pt x="220" y="272"/>
                </a:lnTo>
                <a:lnTo>
                  <a:pt x="220" y="289"/>
                </a:lnTo>
                <a:lnTo>
                  <a:pt x="221" y="302"/>
                </a:lnTo>
                <a:lnTo>
                  <a:pt x="221" y="304"/>
                </a:lnTo>
                <a:lnTo>
                  <a:pt x="222" y="323"/>
                </a:lnTo>
                <a:lnTo>
                  <a:pt x="223" y="331"/>
                </a:lnTo>
                <a:lnTo>
                  <a:pt x="215" y="331"/>
                </a:lnTo>
                <a:lnTo>
                  <a:pt x="203" y="331"/>
                </a:lnTo>
                <a:lnTo>
                  <a:pt x="202" y="333"/>
                </a:lnTo>
                <a:lnTo>
                  <a:pt x="190" y="335"/>
                </a:lnTo>
                <a:lnTo>
                  <a:pt x="183" y="332"/>
                </a:lnTo>
                <a:lnTo>
                  <a:pt x="172" y="331"/>
                </a:lnTo>
                <a:lnTo>
                  <a:pt x="170" y="332"/>
                </a:lnTo>
                <a:lnTo>
                  <a:pt x="161" y="334"/>
                </a:lnTo>
                <a:lnTo>
                  <a:pt x="153" y="332"/>
                </a:lnTo>
                <a:lnTo>
                  <a:pt x="149" y="331"/>
                </a:lnTo>
                <a:lnTo>
                  <a:pt x="146" y="331"/>
                </a:lnTo>
                <a:lnTo>
                  <a:pt x="139" y="330"/>
                </a:lnTo>
                <a:lnTo>
                  <a:pt x="133" y="334"/>
                </a:lnTo>
                <a:lnTo>
                  <a:pt x="130" y="336"/>
                </a:lnTo>
                <a:lnTo>
                  <a:pt x="128" y="338"/>
                </a:lnTo>
                <a:lnTo>
                  <a:pt x="126" y="342"/>
                </a:lnTo>
                <a:lnTo>
                  <a:pt x="121" y="346"/>
                </a:lnTo>
                <a:lnTo>
                  <a:pt x="120" y="350"/>
                </a:lnTo>
                <a:lnTo>
                  <a:pt x="117" y="354"/>
                </a:lnTo>
                <a:lnTo>
                  <a:pt x="115" y="357"/>
                </a:lnTo>
                <a:lnTo>
                  <a:pt x="115" y="360"/>
                </a:lnTo>
                <a:lnTo>
                  <a:pt x="114" y="362"/>
                </a:lnTo>
                <a:lnTo>
                  <a:pt x="114" y="366"/>
                </a:lnTo>
                <a:lnTo>
                  <a:pt x="112" y="368"/>
                </a:lnTo>
                <a:lnTo>
                  <a:pt x="110" y="370"/>
                </a:lnTo>
                <a:lnTo>
                  <a:pt x="109" y="373"/>
                </a:lnTo>
                <a:lnTo>
                  <a:pt x="108" y="375"/>
                </a:lnTo>
                <a:lnTo>
                  <a:pt x="108" y="378"/>
                </a:lnTo>
                <a:lnTo>
                  <a:pt x="107" y="380"/>
                </a:lnTo>
                <a:lnTo>
                  <a:pt x="106" y="383"/>
                </a:lnTo>
                <a:lnTo>
                  <a:pt x="104" y="386"/>
                </a:lnTo>
                <a:lnTo>
                  <a:pt x="102" y="388"/>
                </a:lnTo>
                <a:lnTo>
                  <a:pt x="101" y="390"/>
                </a:lnTo>
                <a:lnTo>
                  <a:pt x="101" y="386"/>
                </a:lnTo>
                <a:lnTo>
                  <a:pt x="101" y="382"/>
                </a:lnTo>
                <a:lnTo>
                  <a:pt x="100" y="378"/>
                </a:lnTo>
                <a:lnTo>
                  <a:pt x="99" y="374"/>
                </a:lnTo>
                <a:lnTo>
                  <a:pt x="96" y="369"/>
                </a:lnTo>
                <a:lnTo>
                  <a:pt x="95" y="365"/>
                </a:lnTo>
                <a:lnTo>
                  <a:pt x="95" y="362"/>
                </a:lnTo>
                <a:lnTo>
                  <a:pt x="95" y="360"/>
                </a:lnTo>
                <a:lnTo>
                  <a:pt x="96" y="359"/>
                </a:lnTo>
                <a:lnTo>
                  <a:pt x="96" y="355"/>
                </a:lnTo>
                <a:lnTo>
                  <a:pt x="95" y="349"/>
                </a:lnTo>
                <a:lnTo>
                  <a:pt x="92" y="345"/>
                </a:lnTo>
                <a:lnTo>
                  <a:pt x="90" y="341"/>
                </a:lnTo>
                <a:lnTo>
                  <a:pt x="88" y="339"/>
                </a:lnTo>
                <a:lnTo>
                  <a:pt x="85" y="336"/>
                </a:lnTo>
                <a:lnTo>
                  <a:pt x="80" y="334"/>
                </a:lnTo>
                <a:lnTo>
                  <a:pt x="74" y="332"/>
                </a:lnTo>
                <a:lnTo>
                  <a:pt x="70" y="332"/>
                </a:lnTo>
                <a:lnTo>
                  <a:pt x="63" y="332"/>
                </a:lnTo>
                <a:lnTo>
                  <a:pt x="56" y="332"/>
                </a:lnTo>
                <a:lnTo>
                  <a:pt x="54" y="333"/>
                </a:lnTo>
                <a:lnTo>
                  <a:pt x="51" y="333"/>
                </a:lnTo>
                <a:lnTo>
                  <a:pt x="47" y="333"/>
                </a:lnTo>
                <a:lnTo>
                  <a:pt x="42" y="334"/>
                </a:lnTo>
                <a:lnTo>
                  <a:pt x="37" y="333"/>
                </a:lnTo>
                <a:lnTo>
                  <a:pt x="32" y="333"/>
                </a:lnTo>
                <a:lnTo>
                  <a:pt x="26" y="333"/>
                </a:lnTo>
                <a:lnTo>
                  <a:pt x="21" y="333"/>
                </a:lnTo>
                <a:lnTo>
                  <a:pt x="18" y="330"/>
                </a:lnTo>
                <a:lnTo>
                  <a:pt x="15" y="328"/>
                </a:lnTo>
                <a:lnTo>
                  <a:pt x="14" y="325"/>
                </a:lnTo>
                <a:lnTo>
                  <a:pt x="13" y="323"/>
                </a:lnTo>
                <a:lnTo>
                  <a:pt x="13" y="318"/>
                </a:lnTo>
                <a:lnTo>
                  <a:pt x="13" y="313"/>
                </a:lnTo>
                <a:lnTo>
                  <a:pt x="13" y="306"/>
                </a:lnTo>
                <a:lnTo>
                  <a:pt x="14" y="302"/>
                </a:lnTo>
                <a:lnTo>
                  <a:pt x="13" y="298"/>
                </a:lnTo>
                <a:lnTo>
                  <a:pt x="14" y="295"/>
                </a:lnTo>
                <a:lnTo>
                  <a:pt x="14" y="292"/>
                </a:lnTo>
                <a:lnTo>
                  <a:pt x="13" y="288"/>
                </a:lnTo>
                <a:lnTo>
                  <a:pt x="14" y="284"/>
                </a:lnTo>
                <a:lnTo>
                  <a:pt x="15" y="278"/>
                </a:lnTo>
                <a:lnTo>
                  <a:pt x="17" y="273"/>
                </a:lnTo>
                <a:lnTo>
                  <a:pt x="18" y="270"/>
                </a:lnTo>
                <a:lnTo>
                  <a:pt x="19" y="265"/>
                </a:lnTo>
                <a:lnTo>
                  <a:pt x="20" y="262"/>
                </a:lnTo>
                <a:lnTo>
                  <a:pt x="23" y="259"/>
                </a:lnTo>
                <a:lnTo>
                  <a:pt x="23" y="254"/>
                </a:lnTo>
                <a:lnTo>
                  <a:pt x="24" y="249"/>
                </a:lnTo>
                <a:lnTo>
                  <a:pt x="25" y="246"/>
                </a:lnTo>
                <a:lnTo>
                  <a:pt x="25" y="241"/>
                </a:lnTo>
                <a:lnTo>
                  <a:pt x="25" y="239"/>
                </a:lnTo>
                <a:lnTo>
                  <a:pt x="25" y="235"/>
                </a:lnTo>
                <a:lnTo>
                  <a:pt x="25" y="233"/>
                </a:lnTo>
                <a:lnTo>
                  <a:pt x="24" y="228"/>
                </a:lnTo>
                <a:lnTo>
                  <a:pt x="22" y="222"/>
                </a:lnTo>
                <a:lnTo>
                  <a:pt x="20" y="220"/>
                </a:lnTo>
                <a:lnTo>
                  <a:pt x="19" y="217"/>
                </a:lnTo>
                <a:lnTo>
                  <a:pt x="19" y="215"/>
                </a:lnTo>
                <a:lnTo>
                  <a:pt x="17" y="212"/>
                </a:lnTo>
                <a:lnTo>
                  <a:pt x="16" y="209"/>
                </a:lnTo>
                <a:lnTo>
                  <a:pt x="14" y="208"/>
                </a:lnTo>
                <a:lnTo>
                  <a:pt x="12" y="206"/>
                </a:lnTo>
                <a:lnTo>
                  <a:pt x="7" y="203"/>
                </a:lnTo>
                <a:lnTo>
                  <a:pt x="6" y="202"/>
                </a:lnTo>
                <a:lnTo>
                  <a:pt x="4" y="202"/>
                </a:lnTo>
                <a:lnTo>
                  <a:pt x="0" y="202"/>
                </a:lnTo>
                <a:lnTo>
                  <a:pt x="1" y="195"/>
                </a:lnTo>
                <a:lnTo>
                  <a:pt x="1" y="189"/>
                </a:lnTo>
                <a:lnTo>
                  <a:pt x="3" y="185"/>
                </a:lnTo>
                <a:lnTo>
                  <a:pt x="4" y="182"/>
                </a:lnTo>
                <a:lnTo>
                  <a:pt x="6" y="180"/>
                </a:lnTo>
                <a:lnTo>
                  <a:pt x="9" y="180"/>
                </a:lnTo>
                <a:lnTo>
                  <a:pt x="13" y="180"/>
                </a:lnTo>
                <a:lnTo>
                  <a:pt x="15" y="179"/>
                </a:lnTo>
                <a:lnTo>
                  <a:pt x="17" y="176"/>
                </a:lnTo>
                <a:lnTo>
                  <a:pt x="20" y="173"/>
                </a:lnTo>
                <a:lnTo>
                  <a:pt x="25" y="173"/>
                </a:lnTo>
                <a:lnTo>
                  <a:pt x="28" y="174"/>
                </a:lnTo>
                <a:lnTo>
                  <a:pt x="34" y="176"/>
                </a:lnTo>
                <a:lnTo>
                  <a:pt x="40" y="179"/>
                </a:lnTo>
                <a:lnTo>
                  <a:pt x="44" y="181"/>
                </a:lnTo>
                <a:lnTo>
                  <a:pt x="45" y="181"/>
                </a:lnTo>
                <a:lnTo>
                  <a:pt x="47" y="177"/>
                </a:lnTo>
                <a:lnTo>
                  <a:pt x="47" y="173"/>
                </a:lnTo>
                <a:lnTo>
                  <a:pt x="46" y="169"/>
                </a:lnTo>
                <a:lnTo>
                  <a:pt x="47" y="159"/>
                </a:lnTo>
                <a:lnTo>
                  <a:pt x="46" y="152"/>
                </a:lnTo>
                <a:lnTo>
                  <a:pt x="45" y="147"/>
                </a:lnTo>
                <a:lnTo>
                  <a:pt x="45" y="142"/>
                </a:lnTo>
                <a:lnTo>
                  <a:pt x="47" y="135"/>
                </a:lnTo>
                <a:lnTo>
                  <a:pt x="49" y="130"/>
                </a:lnTo>
                <a:lnTo>
                  <a:pt x="52" y="126"/>
                </a:lnTo>
                <a:lnTo>
                  <a:pt x="56" y="124"/>
                </a:lnTo>
                <a:lnTo>
                  <a:pt x="59" y="122"/>
                </a:lnTo>
                <a:lnTo>
                  <a:pt x="63" y="122"/>
                </a:lnTo>
                <a:lnTo>
                  <a:pt x="66" y="121"/>
                </a:lnTo>
                <a:lnTo>
                  <a:pt x="67" y="117"/>
                </a:lnTo>
                <a:lnTo>
                  <a:pt x="67" y="113"/>
                </a:lnTo>
                <a:lnTo>
                  <a:pt x="67" y="111"/>
                </a:lnTo>
                <a:lnTo>
                  <a:pt x="67" y="107"/>
                </a:lnTo>
                <a:lnTo>
                  <a:pt x="70" y="104"/>
                </a:lnTo>
                <a:lnTo>
                  <a:pt x="71" y="101"/>
                </a:lnTo>
                <a:lnTo>
                  <a:pt x="71" y="99"/>
                </a:lnTo>
                <a:lnTo>
                  <a:pt x="69" y="95"/>
                </a:lnTo>
                <a:lnTo>
                  <a:pt x="68" y="93"/>
                </a:lnTo>
                <a:lnTo>
                  <a:pt x="68" y="89"/>
                </a:lnTo>
                <a:lnTo>
                  <a:pt x="69" y="86"/>
                </a:lnTo>
                <a:lnTo>
                  <a:pt x="71" y="84"/>
                </a:lnTo>
                <a:lnTo>
                  <a:pt x="74" y="81"/>
                </a:lnTo>
                <a:lnTo>
                  <a:pt x="78" y="79"/>
                </a:lnTo>
                <a:lnTo>
                  <a:pt x="81" y="74"/>
                </a:lnTo>
                <a:lnTo>
                  <a:pt x="85" y="69"/>
                </a:lnTo>
                <a:lnTo>
                  <a:pt x="89" y="64"/>
                </a:lnTo>
                <a:lnTo>
                  <a:pt x="90" y="59"/>
                </a:lnTo>
                <a:lnTo>
                  <a:pt x="90" y="54"/>
                </a:lnTo>
                <a:lnTo>
                  <a:pt x="89" y="50"/>
                </a:lnTo>
                <a:lnTo>
                  <a:pt x="89" y="46"/>
                </a:lnTo>
                <a:lnTo>
                  <a:pt x="89" y="43"/>
                </a:lnTo>
                <a:lnTo>
                  <a:pt x="91" y="40"/>
                </a:lnTo>
                <a:lnTo>
                  <a:pt x="93" y="35"/>
                </a:lnTo>
                <a:lnTo>
                  <a:pt x="92" y="34"/>
                </a:lnTo>
                <a:lnTo>
                  <a:pt x="90" y="31"/>
                </a:lnTo>
                <a:lnTo>
                  <a:pt x="86" y="29"/>
                </a:lnTo>
                <a:lnTo>
                  <a:pt x="82" y="26"/>
                </a:lnTo>
                <a:lnTo>
                  <a:pt x="81" y="22"/>
                </a:lnTo>
                <a:lnTo>
                  <a:pt x="82" y="19"/>
                </a:lnTo>
                <a:lnTo>
                  <a:pt x="82" y="16"/>
                </a:lnTo>
                <a:lnTo>
                  <a:pt x="85" y="11"/>
                </a:lnTo>
                <a:lnTo>
                  <a:pt x="88" y="7"/>
                </a:lnTo>
                <a:lnTo>
                  <a:pt x="89" y="3"/>
                </a:lnTo>
                <a:lnTo>
                  <a:pt x="89" y="0"/>
                </a:lnTo>
                <a:lnTo>
                  <a:pt x="93" y="6"/>
                </a:lnTo>
                <a:lnTo>
                  <a:pt x="95" y="8"/>
                </a:lnTo>
                <a:lnTo>
                  <a:pt x="97" y="11"/>
                </a:lnTo>
                <a:lnTo>
                  <a:pt x="107" y="22"/>
                </a:lnTo>
                <a:lnTo>
                  <a:pt x="117" y="32"/>
                </a:lnTo>
                <a:lnTo>
                  <a:pt x="121" y="37"/>
                </a:lnTo>
                <a:lnTo>
                  <a:pt x="125" y="41"/>
                </a:lnTo>
                <a:lnTo>
                  <a:pt x="133" y="54"/>
                </a:lnTo>
                <a:lnTo>
                  <a:pt x="143" y="67"/>
                </a:lnTo>
                <a:lnTo>
                  <a:pt x="146" y="74"/>
                </a:lnTo>
                <a:lnTo>
                  <a:pt x="146" y="86"/>
                </a:lnTo>
                <a:lnTo>
                  <a:pt x="143" y="102"/>
                </a:lnTo>
                <a:lnTo>
                  <a:pt x="147" y="131"/>
                </a:lnTo>
                <a:lnTo>
                  <a:pt x="150" y="153"/>
                </a:lnTo>
                <a:lnTo>
                  <a:pt x="152" y="175"/>
                </a:lnTo>
                <a:lnTo>
                  <a:pt x="158" y="200"/>
                </a:lnTo>
                <a:lnTo>
                  <a:pt x="163" y="208"/>
                </a:lnTo>
                <a:lnTo>
                  <a:pt x="177" y="210"/>
                </a:lnTo>
                <a:lnTo>
                  <a:pt x="195" y="212"/>
                </a:lnTo>
                <a:lnTo>
                  <a:pt x="211" y="211"/>
                </a:lnTo>
                <a:lnTo>
                  <a:pt x="218" y="211"/>
                </a:lnTo>
                <a:close/>
              </a:path>
            </a:pathLst>
          </a:custGeom>
          <a:solidFill>
            <a:srgbClr val="7EDEC8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00" name="Freeform 32"/>
          <p:cNvSpPr>
            <a:spLocks/>
          </p:cNvSpPr>
          <p:nvPr/>
        </p:nvSpPr>
        <p:spPr bwMode="auto">
          <a:xfrm>
            <a:off x="138113" y="3667125"/>
            <a:ext cx="989012" cy="661987"/>
          </a:xfrm>
          <a:custGeom>
            <a:avLst/>
            <a:gdLst>
              <a:gd name="T0" fmla="*/ 179 w 755"/>
              <a:gd name="T1" fmla="*/ 14 h 505"/>
              <a:gd name="T2" fmla="*/ 185 w 755"/>
              <a:gd name="T3" fmla="*/ 41 h 505"/>
              <a:gd name="T4" fmla="*/ 192 w 755"/>
              <a:gd name="T5" fmla="*/ 69 h 505"/>
              <a:gd name="T6" fmla="*/ 198 w 755"/>
              <a:gd name="T7" fmla="*/ 96 h 505"/>
              <a:gd name="T8" fmla="*/ 201 w 755"/>
              <a:gd name="T9" fmla="*/ 124 h 505"/>
              <a:gd name="T10" fmla="*/ 223 w 755"/>
              <a:gd name="T11" fmla="*/ 135 h 505"/>
              <a:gd name="T12" fmla="*/ 248 w 755"/>
              <a:gd name="T13" fmla="*/ 141 h 505"/>
              <a:gd name="T14" fmla="*/ 267 w 755"/>
              <a:gd name="T15" fmla="*/ 135 h 505"/>
              <a:gd name="T16" fmla="*/ 290 w 755"/>
              <a:gd name="T17" fmla="*/ 132 h 505"/>
              <a:gd name="T18" fmla="*/ 307 w 755"/>
              <a:gd name="T19" fmla="*/ 119 h 505"/>
              <a:gd name="T20" fmla="*/ 331 w 755"/>
              <a:gd name="T21" fmla="*/ 101 h 505"/>
              <a:gd name="T22" fmla="*/ 358 w 755"/>
              <a:gd name="T23" fmla="*/ 93 h 505"/>
              <a:gd name="T24" fmla="*/ 390 w 755"/>
              <a:gd name="T25" fmla="*/ 99 h 505"/>
              <a:gd name="T26" fmla="*/ 432 w 755"/>
              <a:gd name="T27" fmla="*/ 130 h 505"/>
              <a:gd name="T28" fmla="*/ 451 w 755"/>
              <a:gd name="T29" fmla="*/ 156 h 505"/>
              <a:gd name="T30" fmla="*/ 481 w 755"/>
              <a:gd name="T31" fmla="*/ 175 h 505"/>
              <a:gd name="T32" fmla="*/ 508 w 755"/>
              <a:gd name="T33" fmla="*/ 167 h 505"/>
              <a:gd name="T34" fmla="*/ 529 w 755"/>
              <a:gd name="T35" fmla="*/ 154 h 505"/>
              <a:gd name="T36" fmla="*/ 559 w 755"/>
              <a:gd name="T37" fmla="*/ 151 h 505"/>
              <a:gd name="T38" fmla="*/ 591 w 755"/>
              <a:gd name="T39" fmla="*/ 140 h 505"/>
              <a:gd name="T40" fmla="*/ 621 w 755"/>
              <a:gd name="T41" fmla="*/ 122 h 505"/>
              <a:gd name="T42" fmla="*/ 642 w 755"/>
              <a:gd name="T43" fmla="*/ 142 h 505"/>
              <a:gd name="T44" fmla="*/ 654 w 755"/>
              <a:gd name="T45" fmla="*/ 170 h 505"/>
              <a:gd name="T46" fmla="*/ 665 w 755"/>
              <a:gd name="T47" fmla="*/ 198 h 505"/>
              <a:gd name="T48" fmla="*/ 665 w 755"/>
              <a:gd name="T49" fmla="*/ 227 h 505"/>
              <a:gd name="T50" fmla="*/ 679 w 755"/>
              <a:gd name="T51" fmla="*/ 257 h 505"/>
              <a:gd name="T52" fmla="*/ 712 w 755"/>
              <a:gd name="T53" fmla="*/ 265 h 505"/>
              <a:gd name="T54" fmla="*/ 755 w 755"/>
              <a:gd name="T55" fmla="*/ 281 h 505"/>
              <a:gd name="T56" fmla="*/ 729 w 755"/>
              <a:gd name="T57" fmla="*/ 295 h 505"/>
              <a:gd name="T58" fmla="*/ 691 w 755"/>
              <a:gd name="T59" fmla="*/ 313 h 505"/>
              <a:gd name="T60" fmla="*/ 654 w 755"/>
              <a:gd name="T61" fmla="*/ 337 h 505"/>
              <a:gd name="T62" fmla="*/ 618 w 755"/>
              <a:gd name="T63" fmla="*/ 351 h 505"/>
              <a:gd name="T64" fmla="*/ 579 w 755"/>
              <a:gd name="T65" fmla="*/ 352 h 505"/>
              <a:gd name="T66" fmla="*/ 540 w 755"/>
              <a:gd name="T67" fmla="*/ 359 h 505"/>
              <a:gd name="T68" fmla="*/ 506 w 755"/>
              <a:gd name="T69" fmla="*/ 365 h 505"/>
              <a:gd name="T70" fmla="*/ 476 w 755"/>
              <a:gd name="T71" fmla="*/ 380 h 505"/>
              <a:gd name="T72" fmla="*/ 444 w 755"/>
              <a:gd name="T73" fmla="*/ 386 h 505"/>
              <a:gd name="T74" fmla="*/ 422 w 755"/>
              <a:gd name="T75" fmla="*/ 397 h 505"/>
              <a:gd name="T76" fmla="*/ 394 w 755"/>
              <a:gd name="T77" fmla="*/ 419 h 505"/>
              <a:gd name="T78" fmla="*/ 369 w 755"/>
              <a:gd name="T79" fmla="*/ 441 h 505"/>
              <a:gd name="T80" fmla="*/ 344 w 755"/>
              <a:gd name="T81" fmla="*/ 461 h 505"/>
              <a:gd name="T82" fmla="*/ 289 w 755"/>
              <a:gd name="T83" fmla="*/ 480 h 505"/>
              <a:gd name="T84" fmla="*/ 254 w 755"/>
              <a:gd name="T85" fmla="*/ 488 h 505"/>
              <a:gd name="T86" fmla="*/ 214 w 755"/>
              <a:gd name="T87" fmla="*/ 496 h 505"/>
              <a:gd name="T88" fmla="*/ 178 w 755"/>
              <a:gd name="T89" fmla="*/ 502 h 505"/>
              <a:gd name="T90" fmla="*/ 106 w 755"/>
              <a:gd name="T91" fmla="*/ 498 h 505"/>
              <a:gd name="T92" fmla="*/ 71 w 755"/>
              <a:gd name="T93" fmla="*/ 443 h 505"/>
              <a:gd name="T94" fmla="*/ 54 w 755"/>
              <a:gd name="T95" fmla="*/ 391 h 505"/>
              <a:gd name="T96" fmla="*/ 51 w 755"/>
              <a:gd name="T97" fmla="*/ 348 h 505"/>
              <a:gd name="T98" fmla="*/ 40 w 755"/>
              <a:gd name="T99" fmla="*/ 301 h 505"/>
              <a:gd name="T100" fmla="*/ 34 w 755"/>
              <a:gd name="T101" fmla="*/ 265 h 505"/>
              <a:gd name="T102" fmla="*/ 32 w 755"/>
              <a:gd name="T103" fmla="*/ 230 h 505"/>
              <a:gd name="T104" fmla="*/ 16 w 755"/>
              <a:gd name="T105" fmla="*/ 191 h 505"/>
              <a:gd name="T106" fmla="*/ 5 w 755"/>
              <a:gd name="T107" fmla="*/ 127 h 505"/>
              <a:gd name="T108" fmla="*/ 0 w 755"/>
              <a:gd name="T109" fmla="*/ 92 h 505"/>
              <a:gd name="T110" fmla="*/ 13 w 755"/>
              <a:gd name="T111" fmla="*/ 74 h 505"/>
              <a:gd name="T112" fmla="*/ 34 w 755"/>
              <a:gd name="T113" fmla="*/ 62 h 505"/>
              <a:gd name="T114" fmla="*/ 42 w 755"/>
              <a:gd name="T115" fmla="*/ 33 h 505"/>
              <a:gd name="T116" fmla="*/ 54 w 755"/>
              <a:gd name="T117" fmla="*/ 16 h 505"/>
              <a:gd name="T118" fmla="*/ 86 w 755"/>
              <a:gd name="T119" fmla="*/ 8 h 505"/>
              <a:gd name="T120" fmla="*/ 122 w 755"/>
              <a:gd name="T121" fmla="*/ 3 h 505"/>
              <a:gd name="T122" fmla="*/ 160 w 755"/>
              <a:gd name="T123" fmla="*/ 1 h 505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55"/>
              <a:gd name="T187" fmla="*/ 0 h 505"/>
              <a:gd name="T188" fmla="*/ 755 w 755"/>
              <a:gd name="T189" fmla="*/ 505 h 505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55" h="505">
                <a:moveTo>
                  <a:pt x="176" y="4"/>
                </a:moveTo>
                <a:lnTo>
                  <a:pt x="175" y="6"/>
                </a:lnTo>
                <a:lnTo>
                  <a:pt x="177" y="9"/>
                </a:lnTo>
                <a:lnTo>
                  <a:pt x="178" y="12"/>
                </a:lnTo>
                <a:lnTo>
                  <a:pt x="179" y="14"/>
                </a:lnTo>
                <a:lnTo>
                  <a:pt x="179" y="19"/>
                </a:lnTo>
                <a:lnTo>
                  <a:pt x="180" y="23"/>
                </a:lnTo>
                <a:lnTo>
                  <a:pt x="184" y="29"/>
                </a:lnTo>
                <a:lnTo>
                  <a:pt x="185" y="34"/>
                </a:lnTo>
                <a:lnTo>
                  <a:pt x="185" y="41"/>
                </a:lnTo>
                <a:lnTo>
                  <a:pt x="187" y="48"/>
                </a:lnTo>
                <a:lnTo>
                  <a:pt x="190" y="53"/>
                </a:lnTo>
                <a:lnTo>
                  <a:pt x="191" y="58"/>
                </a:lnTo>
                <a:lnTo>
                  <a:pt x="192" y="64"/>
                </a:lnTo>
                <a:lnTo>
                  <a:pt x="192" y="69"/>
                </a:lnTo>
                <a:lnTo>
                  <a:pt x="193" y="75"/>
                </a:lnTo>
                <a:lnTo>
                  <a:pt x="195" y="79"/>
                </a:lnTo>
                <a:lnTo>
                  <a:pt x="197" y="84"/>
                </a:lnTo>
                <a:lnTo>
                  <a:pt x="198" y="90"/>
                </a:lnTo>
                <a:lnTo>
                  <a:pt x="198" y="96"/>
                </a:lnTo>
                <a:lnTo>
                  <a:pt x="198" y="100"/>
                </a:lnTo>
                <a:lnTo>
                  <a:pt x="198" y="104"/>
                </a:lnTo>
                <a:lnTo>
                  <a:pt x="200" y="112"/>
                </a:lnTo>
                <a:lnTo>
                  <a:pt x="202" y="118"/>
                </a:lnTo>
                <a:lnTo>
                  <a:pt x="201" y="124"/>
                </a:lnTo>
                <a:lnTo>
                  <a:pt x="204" y="128"/>
                </a:lnTo>
                <a:lnTo>
                  <a:pt x="210" y="129"/>
                </a:lnTo>
                <a:lnTo>
                  <a:pt x="215" y="131"/>
                </a:lnTo>
                <a:lnTo>
                  <a:pt x="219" y="133"/>
                </a:lnTo>
                <a:lnTo>
                  <a:pt x="223" y="135"/>
                </a:lnTo>
                <a:lnTo>
                  <a:pt x="230" y="138"/>
                </a:lnTo>
                <a:lnTo>
                  <a:pt x="236" y="139"/>
                </a:lnTo>
                <a:lnTo>
                  <a:pt x="240" y="139"/>
                </a:lnTo>
                <a:lnTo>
                  <a:pt x="243" y="140"/>
                </a:lnTo>
                <a:lnTo>
                  <a:pt x="248" y="141"/>
                </a:lnTo>
                <a:lnTo>
                  <a:pt x="252" y="140"/>
                </a:lnTo>
                <a:lnTo>
                  <a:pt x="256" y="140"/>
                </a:lnTo>
                <a:lnTo>
                  <a:pt x="261" y="138"/>
                </a:lnTo>
                <a:lnTo>
                  <a:pt x="264" y="136"/>
                </a:lnTo>
                <a:lnTo>
                  <a:pt x="267" y="135"/>
                </a:lnTo>
                <a:lnTo>
                  <a:pt x="270" y="134"/>
                </a:lnTo>
                <a:lnTo>
                  <a:pt x="275" y="134"/>
                </a:lnTo>
                <a:lnTo>
                  <a:pt x="280" y="135"/>
                </a:lnTo>
                <a:lnTo>
                  <a:pt x="286" y="135"/>
                </a:lnTo>
                <a:lnTo>
                  <a:pt x="290" y="132"/>
                </a:lnTo>
                <a:lnTo>
                  <a:pt x="292" y="131"/>
                </a:lnTo>
                <a:lnTo>
                  <a:pt x="297" y="128"/>
                </a:lnTo>
                <a:lnTo>
                  <a:pt x="301" y="125"/>
                </a:lnTo>
                <a:lnTo>
                  <a:pt x="304" y="122"/>
                </a:lnTo>
                <a:lnTo>
                  <a:pt x="307" y="119"/>
                </a:lnTo>
                <a:lnTo>
                  <a:pt x="312" y="115"/>
                </a:lnTo>
                <a:lnTo>
                  <a:pt x="317" y="110"/>
                </a:lnTo>
                <a:lnTo>
                  <a:pt x="321" y="108"/>
                </a:lnTo>
                <a:lnTo>
                  <a:pt x="327" y="104"/>
                </a:lnTo>
                <a:lnTo>
                  <a:pt x="331" y="101"/>
                </a:lnTo>
                <a:lnTo>
                  <a:pt x="337" y="99"/>
                </a:lnTo>
                <a:lnTo>
                  <a:pt x="343" y="100"/>
                </a:lnTo>
                <a:lnTo>
                  <a:pt x="349" y="97"/>
                </a:lnTo>
                <a:lnTo>
                  <a:pt x="353" y="95"/>
                </a:lnTo>
                <a:lnTo>
                  <a:pt x="358" y="93"/>
                </a:lnTo>
                <a:lnTo>
                  <a:pt x="364" y="93"/>
                </a:lnTo>
                <a:lnTo>
                  <a:pt x="367" y="93"/>
                </a:lnTo>
                <a:lnTo>
                  <a:pt x="375" y="97"/>
                </a:lnTo>
                <a:lnTo>
                  <a:pt x="383" y="97"/>
                </a:lnTo>
                <a:lnTo>
                  <a:pt x="390" y="99"/>
                </a:lnTo>
                <a:lnTo>
                  <a:pt x="397" y="101"/>
                </a:lnTo>
                <a:lnTo>
                  <a:pt x="409" y="109"/>
                </a:lnTo>
                <a:lnTo>
                  <a:pt x="420" y="115"/>
                </a:lnTo>
                <a:lnTo>
                  <a:pt x="431" y="128"/>
                </a:lnTo>
                <a:lnTo>
                  <a:pt x="432" y="130"/>
                </a:lnTo>
                <a:lnTo>
                  <a:pt x="435" y="135"/>
                </a:lnTo>
                <a:lnTo>
                  <a:pt x="439" y="141"/>
                </a:lnTo>
                <a:lnTo>
                  <a:pt x="443" y="147"/>
                </a:lnTo>
                <a:lnTo>
                  <a:pt x="447" y="150"/>
                </a:lnTo>
                <a:lnTo>
                  <a:pt x="451" y="156"/>
                </a:lnTo>
                <a:lnTo>
                  <a:pt x="456" y="162"/>
                </a:lnTo>
                <a:lnTo>
                  <a:pt x="464" y="166"/>
                </a:lnTo>
                <a:lnTo>
                  <a:pt x="468" y="168"/>
                </a:lnTo>
                <a:lnTo>
                  <a:pt x="474" y="173"/>
                </a:lnTo>
                <a:lnTo>
                  <a:pt x="481" y="175"/>
                </a:lnTo>
                <a:lnTo>
                  <a:pt x="488" y="173"/>
                </a:lnTo>
                <a:lnTo>
                  <a:pt x="495" y="173"/>
                </a:lnTo>
                <a:lnTo>
                  <a:pt x="498" y="172"/>
                </a:lnTo>
                <a:lnTo>
                  <a:pt x="504" y="169"/>
                </a:lnTo>
                <a:lnTo>
                  <a:pt x="508" y="167"/>
                </a:lnTo>
                <a:lnTo>
                  <a:pt x="511" y="165"/>
                </a:lnTo>
                <a:lnTo>
                  <a:pt x="515" y="161"/>
                </a:lnTo>
                <a:lnTo>
                  <a:pt x="520" y="162"/>
                </a:lnTo>
                <a:lnTo>
                  <a:pt x="525" y="157"/>
                </a:lnTo>
                <a:lnTo>
                  <a:pt x="529" y="154"/>
                </a:lnTo>
                <a:lnTo>
                  <a:pt x="533" y="149"/>
                </a:lnTo>
                <a:lnTo>
                  <a:pt x="540" y="147"/>
                </a:lnTo>
                <a:lnTo>
                  <a:pt x="547" y="151"/>
                </a:lnTo>
                <a:lnTo>
                  <a:pt x="555" y="152"/>
                </a:lnTo>
                <a:lnTo>
                  <a:pt x="559" y="151"/>
                </a:lnTo>
                <a:lnTo>
                  <a:pt x="562" y="151"/>
                </a:lnTo>
                <a:lnTo>
                  <a:pt x="566" y="150"/>
                </a:lnTo>
                <a:lnTo>
                  <a:pt x="573" y="147"/>
                </a:lnTo>
                <a:lnTo>
                  <a:pt x="581" y="145"/>
                </a:lnTo>
                <a:lnTo>
                  <a:pt x="591" y="140"/>
                </a:lnTo>
                <a:lnTo>
                  <a:pt x="597" y="139"/>
                </a:lnTo>
                <a:lnTo>
                  <a:pt x="603" y="139"/>
                </a:lnTo>
                <a:lnTo>
                  <a:pt x="609" y="134"/>
                </a:lnTo>
                <a:lnTo>
                  <a:pt x="612" y="127"/>
                </a:lnTo>
                <a:lnTo>
                  <a:pt x="621" y="122"/>
                </a:lnTo>
                <a:lnTo>
                  <a:pt x="627" y="122"/>
                </a:lnTo>
                <a:lnTo>
                  <a:pt x="632" y="123"/>
                </a:lnTo>
                <a:lnTo>
                  <a:pt x="636" y="132"/>
                </a:lnTo>
                <a:lnTo>
                  <a:pt x="641" y="136"/>
                </a:lnTo>
                <a:lnTo>
                  <a:pt x="642" y="142"/>
                </a:lnTo>
                <a:lnTo>
                  <a:pt x="644" y="146"/>
                </a:lnTo>
                <a:lnTo>
                  <a:pt x="647" y="151"/>
                </a:lnTo>
                <a:lnTo>
                  <a:pt x="650" y="156"/>
                </a:lnTo>
                <a:lnTo>
                  <a:pt x="654" y="162"/>
                </a:lnTo>
                <a:lnTo>
                  <a:pt x="654" y="170"/>
                </a:lnTo>
                <a:lnTo>
                  <a:pt x="654" y="178"/>
                </a:lnTo>
                <a:lnTo>
                  <a:pt x="657" y="181"/>
                </a:lnTo>
                <a:lnTo>
                  <a:pt x="661" y="185"/>
                </a:lnTo>
                <a:lnTo>
                  <a:pt x="671" y="190"/>
                </a:lnTo>
                <a:lnTo>
                  <a:pt x="665" y="198"/>
                </a:lnTo>
                <a:lnTo>
                  <a:pt x="664" y="206"/>
                </a:lnTo>
                <a:lnTo>
                  <a:pt x="661" y="214"/>
                </a:lnTo>
                <a:lnTo>
                  <a:pt x="662" y="217"/>
                </a:lnTo>
                <a:lnTo>
                  <a:pt x="662" y="219"/>
                </a:lnTo>
                <a:lnTo>
                  <a:pt x="665" y="227"/>
                </a:lnTo>
                <a:lnTo>
                  <a:pt x="676" y="237"/>
                </a:lnTo>
                <a:lnTo>
                  <a:pt x="676" y="242"/>
                </a:lnTo>
                <a:lnTo>
                  <a:pt x="675" y="252"/>
                </a:lnTo>
                <a:lnTo>
                  <a:pt x="677" y="255"/>
                </a:lnTo>
                <a:lnTo>
                  <a:pt x="679" y="257"/>
                </a:lnTo>
                <a:lnTo>
                  <a:pt x="683" y="257"/>
                </a:lnTo>
                <a:lnTo>
                  <a:pt x="692" y="259"/>
                </a:lnTo>
                <a:lnTo>
                  <a:pt x="698" y="261"/>
                </a:lnTo>
                <a:lnTo>
                  <a:pt x="704" y="263"/>
                </a:lnTo>
                <a:lnTo>
                  <a:pt x="712" y="265"/>
                </a:lnTo>
                <a:lnTo>
                  <a:pt x="723" y="268"/>
                </a:lnTo>
                <a:lnTo>
                  <a:pt x="732" y="274"/>
                </a:lnTo>
                <a:lnTo>
                  <a:pt x="745" y="281"/>
                </a:lnTo>
                <a:lnTo>
                  <a:pt x="748" y="281"/>
                </a:lnTo>
                <a:lnTo>
                  <a:pt x="755" y="281"/>
                </a:lnTo>
                <a:lnTo>
                  <a:pt x="751" y="284"/>
                </a:lnTo>
                <a:lnTo>
                  <a:pt x="744" y="287"/>
                </a:lnTo>
                <a:lnTo>
                  <a:pt x="742" y="288"/>
                </a:lnTo>
                <a:lnTo>
                  <a:pt x="737" y="290"/>
                </a:lnTo>
                <a:lnTo>
                  <a:pt x="729" y="295"/>
                </a:lnTo>
                <a:lnTo>
                  <a:pt x="725" y="297"/>
                </a:lnTo>
                <a:lnTo>
                  <a:pt x="711" y="305"/>
                </a:lnTo>
                <a:lnTo>
                  <a:pt x="708" y="307"/>
                </a:lnTo>
                <a:lnTo>
                  <a:pt x="698" y="310"/>
                </a:lnTo>
                <a:lnTo>
                  <a:pt x="691" y="313"/>
                </a:lnTo>
                <a:lnTo>
                  <a:pt x="689" y="314"/>
                </a:lnTo>
                <a:lnTo>
                  <a:pt x="686" y="316"/>
                </a:lnTo>
                <a:lnTo>
                  <a:pt x="676" y="321"/>
                </a:lnTo>
                <a:lnTo>
                  <a:pt x="666" y="327"/>
                </a:lnTo>
                <a:lnTo>
                  <a:pt x="654" y="337"/>
                </a:lnTo>
                <a:lnTo>
                  <a:pt x="644" y="346"/>
                </a:lnTo>
                <a:lnTo>
                  <a:pt x="636" y="354"/>
                </a:lnTo>
                <a:lnTo>
                  <a:pt x="634" y="358"/>
                </a:lnTo>
                <a:lnTo>
                  <a:pt x="628" y="355"/>
                </a:lnTo>
                <a:lnTo>
                  <a:pt x="618" y="351"/>
                </a:lnTo>
                <a:lnTo>
                  <a:pt x="605" y="351"/>
                </a:lnTo>
                <a:lnTo>
                  <a:pt x="596" y="351"/>
                </a:lnTo>
                <a:lnTo>
                  <a:pt x="588" y="351"/>
                </a:lnTo>
                <a:lnTo>
                  <a:pt x="579" y="352"/>
                </a:lnTo>
                <a:lnTo>
                  <a:pt x="571" y="352"/>
                </a:lnTo>
                <a:lnTo>
                  <a:pt x="567" y="352"/>
                </a:lnTo>
                <a:lnTo>
                  <a:pt x="556" y="355"/>
                </a:lnTo>
                <a:lnTo>
                  <a:pt x="553" y="356"/>
                </a:lnTo>
                <a:lnTo>
                  <a:pt x="540" y="359"/>
                </a:lnTo>
                <a:lnTo>
                  <a:pt x="533" y="359"/>
                </a:lnTo>
                <a:lnTo>
                  <a:pt x="526" y="358"/>
                </a:lnTo>
                <a:lnTo>
                  <a:pt x="521" y="360"/>
                </a:lnTo>
                <a:lnTo>
                  <a:pt x="514" y="363"/>
                </a:lnTo>
                <a:lnTo>
                  <a:pt x="506" y="365"/>
                </a:lnTo>
                <a:lnTo>
                  <a:pt x="498" y="368"/>
                </a:lnTo>
                <a:lnTo>
                  <a:pt x="495" y="369"/>
                </a:lnTo>
                <a:lnTo>
                  <a:pt x="489" y="371"/>
                </a:lnTo>
                <a:lnTo>
                  <a:pt x="483" y="376"/>
                </a:lnTo>
                <a:lnTo>
                  <a:pt x="476" y="380"/>
                </a:lnTo>
                <a:lnTo>
                  <a:pt x="470" y="380"/>
                </a:lnTo>
                <a:lnTo>
                  <a:pt x="457" y="382"/>
                </a:lnTo>
                <a:lnTo>
                  <a:pt x="454" y="383"/>
                </a:lnTo>
                <a:lnTo>
                  <a:pt x="451" y="384"/>
                </a:lnTo>
                <a:lnTo>
                  <a:pt x="444" y="386"/>
                </a:lnTo>
                <a:lnTo>
                  <a:pt x="436" y="391"/>
                </a:lnTo>
                <a:lnTo>
                  <a:pt x="432" y="392"/>
                </a:lnTo>
                <a:lnTo>
                  <a:pt x="431" y="392"/>
                </a:lnTo>
                <a:lnTo>
                  <a:pt x="426" y="395"/>
                </a:lnTo>
                <a:lnTo>
                  <a:pt x="422" y="397"/>
                </a:lnTo>
                <a:lnTo>
                  <a:pt x="417" y="401"/>
                </a:lnTo>
                <a:lnTo>
                  <a:pt x="412" y="404"/>
                </a:lnTo>
                <a:lnTo>
                  <a:pt x="404" y="408"/>
                </a:lnTo>
                <a:lnTo>
                  <a:pt x="399" y="413"/>
                </a:lnTo>
                <a:lnTo>
                  <a:pt x="394" y="419"/>
                </a:lnTo>
                <a:lnTo>
                  <a:pt x="388" y="423"/>
                </a:lnTo>
                <a:lnTo>
                  <a:pt x="388" y="425"/>
                </a:lnTo>
                <a:lnTo>
                  <a:pt x="381" y="431"/>
                </a:lnTo>
                <a:lnTo>
                  <a:pt x="375" y="436"/>
                </a:lnTo>
                <a:lnTo>
                  <a:pt x="369" y="441"/>
                </a:lnTo>
                <a:lnTo>
                  <a:pt x="367" y="442"/>
                </a:lnTo>
                <a:lnTo>
                  <a:pt x="364" y="444"/>
                </a:lnTo>
                <a:lnTo>
                  <a:pt x="362" y="446"/>
                </a:lnTo>
                <a:lnTo>
                  <a:pt x="352" y="453"/>
                </a:lnTo>
                <a:lnTo>
                  <a:pt x="344" y="461"/>
                </a:lnTo>
                <a:lnTo>
                  <a:pt x="331" y="464"/>
                </a:lnTo>
                <a:lnTo>
                  <a:pt x="325" y="466"/>
                </a:lnTo>
                <a:lnTo>
                  <a:pt x="305" y="474"/>
                </a:lnTo>
                <a:lnTo>
                  <a:pt x="302" y="474"/>
                </a:lnTo>
                <a:lnTo>
                  <a:pt x="289" y="480"/>
                </a:lnTo>
                <a:lnTo>
                  <a:pt x="280" y="483"/>
                </a:lnTo>
                <a:lnTo>
                  <a:pt x="273" y="485"/>
                </a:lnTo>
                <a:lnTo>
                  <a:pt x="261" y="487"/>
                </a:lnTo>
                <a:lnTo>
                  <a:pt x="256" y="488"/>
                </a:lnTo>
                <a:lnTo>
                  <a:pt x="254" y="488"/>
                </a:lnTo>
                <a:lnTo>
                  <a:pt x="244" y="490"/>
                </a:lnTo>
                <a:lnTo>
                  <a:pt x="238" y="492"/>
                </a:lnTo>
                <a:lnTo>
                  <a:pt x="231" y="493"/>
                </a:lnTo>
                <a:lnTo>
                  <a:pt x="222" y="494"/>
                </a:lnTo>
                <a:lnTo>
                  <a:pt x="214" y="496"/>
                </a:lnTo>
                <a:lnTo>
                  <a:pt x="209" y="497"/>
                </a:lnTo>
                <a:lnTo>
                  <a:pt x="200" y="499"/>
                </a:lnTo>
                <a:lnTo>
                  <a:pt x="193" y="500"/>
                </a:lnTo>
                <a:lnTo>
                  <a:pt x="185" y="500"/>
                </a:lnTo>
                <a:lnTo>
                  <a:pt x="178" y="502"/>
                </a:lnTo>
                <a:lnTo>
                  <a:pt x="166" y="504"/>
                </a:lnTo>
                <a:lnTo>
                  <a:pt x="158" y="504"/>
                </a:lnTo>
                <a:lnTo>
                  <a:pt x="127" y="505"/>
                </a:lnTo>
                <a:lnTo>
                  <a:pt x="115" y="501"/>
                </a:lnTo>
                <a:lnTo>
                  <a:pt x="106" y="498"/>
                </a:lnTo>
                <a:lnTo>
                  <a:pt x="98" y="492"/>
                </a:lnTo>
                <a:lnTo>
                  <a:pt x="90" y="480"/>
                </a:lnTo>
                <a:lnTo>
                  <a:pt x="83" y="468"/>
                </a:lnTo>
                <a:lnTo>
                  <a:pt x="78" y="457"/>
                </a:lnTo>
                <a:lnTo>
                  <a:pt x="71" y="443"/>
                </a:lnTo>
                <a:lnTo>
                  <a:pt x="67" y="432"/>
                </a:lnTo>
                <a:lnTo>
                  <a:pt x="64" y="422"/>
                </a:lnTo>
                <a:lnTo>
                  <a:pt x="59" y="409"/>
                </a:lnTo>
                <a:lnTo>
                  <a:pt x="56" y="399"/>
                </a:lnTo>
                <a:lnTo>
                  <a:pt x="54" y="391"/>
                </a:lnTo>
                <a:lnTo>
                  <a:pt x="51" y="384"/>
                </a:lnTo>
                <a:lnTo>
                  <a:pt x="49" y="376"/>
                </a:lnTo>
                <a:lnTo>
                  <a:pt x="53" y="364"/>
                </a:lnTo>
                <a:lnTo>
                  <a:pt x="56" y="355"/>
                </a:lnTo>
                <a:lnTo>
                  <a:pt x="51" y="348"/>
                </a:lnTo>
                <a:lnTo>
                  <a:pt x="45" y="341"/>
                </a:lnTo>
                <a:lnTo>
                  <a:pt x="42" y="333"/>
                </a:lnTo>
                <a:lnTo>
                  <a:pt x="42" y="326"/>
                </a:lnTo>
                <a:lnTo>
                  <a:pt x="44" y="309"/>
                </a:lnTo>
                <a:lnTo>
                  <a:pt x="40" y="301"/>
                </a:lnTo>
                <a:lnTo>
                  <a:pt x="39" y="293"/>
                </a:lnTo>
                <a:lnTo>
                  <a:pt x="38" y="284"/>
                </a:lnTo>
                <a:lnTo>
                  <a:pt x="37" y="277"/>
                </a:lnTo>
                <a:lnTo>
                  <a:pt x="36" y="271"/>
                </a:lnTo>
                <a:lnTo>
                  <a:pt x="34" y="265"/>
                </a:lnTo>
                <a:lnTo>
                  <a:pt x="34" y="259"/>
                </a:lnTo>
                <a:lnTo>
                  <a:pt x="34" y="252"/>
                </a:lnTo>
                <a:lnTo>
                  <a:pt x="34" y="246"/>
                </a:lnTo>
                <a:lnTo>
                  <a:pt x="34" y="238"/>
                </a:lnTo>
                <a:lnTo>
                  <a:pt x="32" y="230"/>
                </a:lnTo>
                <a:lnTo>
                  <a:pt x="31" y="221"/>
                </a:lnTo>
                <a:lnTo>
                  <a:pt x="29" y="214"/>
                </a:lnTo>
                <a:lnTo>
                  <a:pt x="25" y="208"/>
                </a:lnTo>
                <a:lnTo>
                  <a:pt x="23" y="197"/>
                </a:lnTo>
                <a:lnTo>
                  <a:pt x="16" y="191"/>
                </a:lnTo>
                <a:lnTo>
                  <a:pt x="14" y="179"/>
                </a:lnTo>
                <a:lnTo>
                  <a:pt x="13" y="160"/>
                </a:lnTo>
                <a:lnTo>
                  <a:pt x="11" y="147"/>
                </a:lnTo>
                <a:lnTo>
                  <a:pt x="8" y="136"/>
                </a:lnTo>
                <a:lnTo>
                  <a:pt x="5" y="127"/>
                </a:lnTo>
                <a:lnTo>
                  <a:pt x="2" y="115"/>
                </a:lnTo>
                <a:lnTo>
                  <a:pt x="0" y="109"/>
                </a:lnTo>
                <a:lnTo>
                  <a:pt x="0" y="103"/>
                </a:lnTo>
                <a:lnTo>
                  <a:pt x="1" y="98"/>
                </a:lnTo>
                <a:lnTo>
                  <a:pt x="0" y="92"/>
                </a:lnTo>
                <a:lnTo>
                  <a:pt x="1" y="87"/>
                </a:lnTo>
                <a:lnTo>
                  <a:pt x="3" y="83"/>
                </a:lnTo>
                <a:lnTo>
                  <a:pt x="6" y="80"/>
                </a:lnTo>
                <a:lnTo>
                  <a:pt x="8" y="77"/>
                </a:lnTo>
                <a:lnTo>
                  <a:pt x="13" y="74"/>
                </a:lnTo>
                <a:lnTo>
                  <a:pt x="16" y="73"/>
                </a:lnTo>
                <a:lnTo>
                  <a:pt x="21" y="71"/>
                </a:lnTo>
                <a:lnTo>
                  <a:pt x="24" y="69"/>
                </a:lnTo>
                <a:lnTo>
                  <a:pt x="28" y="67"/>
                </a:lnTo>
                <a:lnTo>
                  <a:pt x="34" y="62"/>
                </a:lnTo>
                <a:lnTo>
                  <a:pt x="40" y="56"/>
                </a:lnTo>
                <a:lnTo>
                  <a:pt x="40" y="51"/>
                </a:lnTo>
                <a:lnTo>
                  <a:pt x="40" y="45"/>
                </a:lnTo>
                <a:lnTo>
                  <a:pt x="39" y="39"/>
                </a:lnTo>
                <a:lnTo>
                  <a:pt x="42" y="33"/>
                </a:lnTo>
                <a:lnTo>
                  <a:pt x="43" y="28"/>
                </a:lnTo>
                <a:lnTo>
                  <a:pt x="45" y="20"/>
                </a:lnTo>
                <a:lnTo>
                  <a:pt x="45" y="19"/>
                </a:lnTo>
                <a:lnTo>
                  <a:pt x="49" y="20"/>
                </a:lnTo>
                <a:lnTo>
                  <a:pt x="54" y="16"/>
                </a:lnTo>
                <a:lnTo>
                  <a:pt x="56" y="13"/>
                </a:lnTo>
                <a:lnTo>
                  <a:pt x="65" y="9"/>
                </a:lnTo>
                <a:lnTo>
                  <a:pt x="71" y="13"/>
                </a:lnTo>
                <a:lnTo>
                  <a:pt x="84" y="13"/>
                </a:lnTo>
                <a:lnTo>
                  <a:pt x="86" y="8"/>
                </a:lnTo>
                <a:lnTo>
                  <a:pt x="96" y="5"/>
                </a:lnTo>
                <a:lnTo>
                  <a:pt x="105" y="3"/>
                </a:lnTo>
                <a:lnTo>
                  <a:pt x="109" y="3"/>
                </a:lnTo>
                <a:lnTo>
                  <a:pt x="116" y="3"/>
                </a:lnTo>
                <a:lnTo>
                  <a:pt x="122" y="3"/>
                </a:lnTo>
                <a:lnTo>
                  <a:pt x="127" y="5"/>
                </a:lnTo>
                <a:lnTo>
                  <a:pt x="136" y="5"/>
                </a:lnTo>
                <a:lnTo>
                  <a:pt x="141" y="0"/>
                </a:lnTo>
                <a:lnTo>
                  <a:pt x="153" y="1"/>
                </a:lnTo>
                <a:lnTo>
                  <a:pt x="160" y="1"/>
                </a:lnTo>
                <a:lnTo>
                  <a:pt x="169" y="3"/>
                </a:lnTo>
                <a:lnTo>
                  <a:pt x="176" y="4"/>
                </a:lnTo>
                <a:close/>
              </a:path>
            </a:pathLst>
          </a:custGeom>
          <a:solidFill>
            <a:srgbClr val="B3D17B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01" name="Freeform 33"/>
          <p:cNvSpPr>
            <a:spLocks/>
          </p:cNvSpPr>
          <p:nvPr/>
        </p:nvSpPr>
        <p:spPr bwMode="auto">
          <a:xfrm>
            <a:off x="73025" y="3074987"/>
            <a:ext cx="768350" cy="619125"/>
          </a:xfrm>
          <a:custGeom>
            <a:avLst/>
            <a:gdLst>
              <a:gd name="T0" fmla="*/ 541 w 587"/>
              <a:gd name="T1" fmla="*/ 286 h 472"/>
              <a:gd name="T2" fmla="*/ 508 w 587"/>
              <a:gd name="T3" fmla="*/ 294 h 472"/>
              <a:gd name="T4" fmla="*/ 480 w 587"/>
              <a:gd name="T5" fmla="*/ 294 h 472"/>
              <a:gd name="T6" fmla="*/ 453 w 587"/>
              <a:gd name="T7" fmla="*/ 299 h 472"/>
              <a:gd name="T8" fmla="*/ 427 w 587"/>
              <a:gd name="T9" fmla="*/ 313 h 472"/>
              <a:gd name="T10" fmla="*/ 400 w 587"/>
              <a:gd name="T11" fmla="*/ 324 h 472"/>
              <a:gd name="T12" fmla="*/ 370 w 587"/>
              <a:gd name="T13" fmla="*/ 350 h 472"/>
              <a:gd name="T14" fmla="*/ 349 w 587"/>
              <a:gd name="T15" fmla="*/ 366 h 472"/>
              <a:gd name="T16" fmla="*/ 320 w 587"/>
              <a:gd name="T17" fmla="*/ 376 h 472"/>
              <a:gd name="T18" fmla="*/ 289 w 587"/>
              <a:gd name="T19" fmla="*/ 400 h 472"/>
              <a:gd name="T20" fmla="*/ 268 w 587"/>
              <a:gd name="T21" fmla="*/ 422 h 472"/>
              <a:gd name="T22" fmla="*/ 237 w 587"/>
              <a:gd name="T23" fmla="*/ 437 h 472"/>
              <a:gd name="T24" fmla="*/ 226 w 587"/>
              <a:gd name="T25" fmla="*/ 456 h 472"/>
              <a:gd name="T26" fmla="*/ 186 w 587"/>
              <a:gd name="T27" fmla="*/ 457 h 472"/>
              <a:gd name="T28" fmla="*/ 155 w 587"/>
              <a:gd name="T29" fmla="*/ 455 h 472"/>
              <a:gd name="T30" fmla="*/ 115 w 587"/>
              <a:gd name="T31" fmla="*/ 461 h 472"/>
              <a:gd name="T32" fmla="*/ 95 w 587"/>
              <a:gd name="T33" fmla="*/ 465 h 472"/>
              <a:gd name="T34" fmla="*/ 78 w 587"/>
              <a:gd name="T35" fmla="*/ 427 h 472"/>
              <a:gd name="T36" fmla="*/ 54 w 587"/>
              <a:gd name="T37" fmla="*/ 393 h 472"/>
              <a:gd name="T38" fmla="*/ 40 w 587"/>
              <a:gd name="T39" fmla="*/ 357 h 472"/>
              <a:gd name="T40" fmla="*/ 23 w 587"/>
              <a:gd name="T41" fmla="*/ 335 h 472"/>
              <a:gd name="T42" fmla="*/ 2 w 587"/>
              <a:gd name="T43" fmla="*/ 286 h 472"/>
              <a:gd name="T44" fmla="*/ 4 w 587"/>
              <a:gd name="T45" fmla="*/ 252 h 472"/>
              <a:gd name="T46" fmla="*/ 18 w 587"/>
              <a:gd name="T47" fmla="*/ 228 h 472"/>
              <a:gd name="T48" fmla="*/ 26 w 587"/>
              <a:gd name="T49" fmla="*/ 197 h 472"/>
              <a:gd name="T50" fmla="*/ 39 w 587"/>
              <a:gd name="T51" fmla="*/ 151 h 472"/>
              <a:gd name="T52" fmla="*/ 52 w 587"/>
              <a:gd name="T53" fmla="*/ 122 h 472"/>
              <a:gd name="T54" fmla="*/ 63 w 587"/>
              <a:gd name="T55" fmla="*/ 87 h 472"/>
              <a:gd name="T56" fmla="*/ 94 w 587"/>
              <a:gd name="T57" fmla="*/ 66 h 472"/>
              <a:gd name="T58" fmla="*/ 155 w 587"/>
              <a:gd name="T59" fmla="*/ 36 h 472"/>
              <a:gd name="T60" fmla="*/ 216 w 587"/>
              <a:gd name="T61" fmla="*/ 26 h 472"/>
              <a:gd name="T62" fmla="*/ 300 w 587"/>
              <a:gd name="T63" fmla="*/ 4 h 472"/>
              <a:gd name="T64" fmla="*/ 345 w 587"/>
              <a:gd name="T65" fmla="*/ 6 h 472"/>
              <a:gd name="T66" fmla="*/ 369 w 587"/>
              <a:gd name="T67" fmla="*/ 11 h 472"/>
              <a:gd name="T68" fmla="*/ 386 w 587"/>
              <a:gd name="T69" fmla="*/ 4 h 472"/>
              <a:gd name="T70" fmla="*/ 405 w 587"/>
              <a:gd name="T71" fmla="*/ 0 h 472"/>
              <a:gd name="T72" fmla="*/ 412 w 587"/>
              <a:gd name="T73" fmla="*/ 21 h 472"/>
              <a:gd name="T74" fmla="*/ 400 w 587"/>
              <a:gd name="T75" fmla="*/ 49 h 472"/>
              <a:gd name="T76" fmla="*/ 421 w 587"/>
              <a:gd name="T77" fmla="*/ 54 h 472"/>
              <a:gd name="T78" fmla="*/ 446 w 587"/>
              <a:gd name="T79" fmla="*/ 48 h 472"/>
              <a:gd name="T80" fmla="*/ 455 w 587"/>
              <a:gd name="T81" fmla="*/ 66 h 472"/>
              <a:gd name="T82" fmla="*/ 462 w 587"/>
              <a:gd name="T83" fmla="*/ 77 h 472"/>
              <a:gd name="T84" fmla="*/ 476 w 587"/>
              <a:gd name="T85" fmla="*/ 66 h 472"/>
              <a:gd name="T86" fmla="*/ 486 w 587"/>
              <a:gd name="T87" fmla="*/ 82 h 472"/>
              <a:gd name="T88" fmla="*/ 484 w 587"/>
              <a:gd name="T89" fmla="*/ 99 h 472"/>
              <a:gd name="T90" fmla="*/ 508 w 587"/>
              <a:gd name="T91" fmla="*/ 102 h 472"/>
              <a:gd name="T92" fmla="*/ 512 w 587"/>
              <a:gd name="T93" fmla="*/ 123 h 472"/>
              <a:gd name="T94" fmla="*/ 528 w 587"/>
              <a:gd name="T95" fmla="*/ 132 h 472"/>
              <a:gd name="T96" fmla="*/ 550 w 587"/>
              <a:gd name="T97" fmla="*/ 119 h 472"/>
              <a:gd name="T98" fmla="*/ 571 w 587"/>
              <a:gd name="T99" fmla="*/ 131 h 472"/>
              <a:gd name="T100" fmla="*/ 570 w 587"/>
              <a:gd name="T101" fmla="*/ 158 h 472"/>
              <a:gd name="T102" fmla="*/ 575 w 587"/>
              <a:gd name="T103" fmla="*/ 181 h 472"/>
              <a:gd name="T104" fmla="*/ 564 w 587"/>
              <a:gd name="T105" fmla="*/ 197 h 472"/>
              <a:gd name="T106" fmla="*/ 574 w 587"/>
              <a:gd name="T107" fmla="*/ 230 h 472"/>
              <a:gd name="T108" fmla="*/ 587 w 587"/>
              <a:gd name="T109" fmla="*/ 260 h 4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587"/>
              <a:gd name="T166" fmla="*/ 0 h 472"/>
              <a:gd name="T167" fmla="*/ 587 w 587"/>
              <a:gd name="T168" fmla="*/ 472 h 4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587" h="472">
                <a:moveTo>
                  <a:pt x="587" y="260"/>
                </a:moveTo>
                <a:lnTo>
                  <a:pt x="577" y="264"/>
                </a:lnTo>
                <a:lnTo>
                  <a:pt x="564" y="265"/>
                </a:lnTo>
                <a:lnTo>
                  <a:pt x="550" y="276"/>
                </a:lnTo>
                <a:lnTo>
                  <a:pt x="541" y="286"/>
                </a:lnTo>
                <a:lnTo>
                  <a:pt x="533" y="293"/>
                </a:lnTo>
                <a:lnTo>
                  <a:pt x="528" y="295"/>
                </a:lnTo>
                <a:lnTo>
                  <a:pt x="522" y="296"/>
                </a:lnTo>
                <a:lnTo>
                  <a:pt x="515" y="296"/>
                </a:lnTo>
                <a:lnTo>
                  <a:pt x="508" y="294"/>
                </a:lnTo>
                <a:lnTo>
                  <a:pt x="502" y="293"/>
                </a:lnTo>
                <a:lnTo>
                  <a:pt x="497" y="292"/>
                </a:lnTo>
                <a:lnTo>
                  <a:pt x="495" y="292"/>
                </a:lnTo>
                <a:lnTo>
                  <a:pt x="489" y="292"/>
                </a:lnTo>
                <a:lnTo>
                  <a:pt x="480" y="294"/>
                </a:lnTo>
                <a:lnTo>
                  <a:pt x="476" y="293"/>
                </a:lnTo>
                <a:lnTo>
                  <a:pt x="468" y="292"/>
                </a:lnTo>
                <a:lnTo>
                  <a:pt x="460" y="294"/>
                </a:lnTo>
                <a:lnTo>
                  <a:pt x="457" y="297"/>
                </a:lnTo>
                <a:lnTo>
                  <a:pt x="453" y="299"/>
                </a:lnTo>
                <a:lnTo>
                  <a:pt x="448" y="302"/>
                </a:lnTo>
                <a:lnTo>
                  <a:pt x="441" y="305"/>
                </a:lnTo>
                <a:lnTo>
                  <a:pt x="437" y="308"/>
                </a:lnTo>
                <a:lnTo>
                  <a:pt x="431" y="311"/>
                </a:lnTo>
                <a:lnTo>
                  <a:pt x="427" y="313"/>
                </a:lnTo>
                <a:lnTo>
                  <a:pt x="420" y="316"/>
                </a:lnTo>
                <a:lnTo>
                  <a:pt x="419" y="316"/>
                </a:lnTo>
                <a:lnTo>
                  <a:pt x="413" y="318"/>
                </a:lnTo>
                <a:lnTo>
                  <a:pt x="407" y="318"/>
                </a:lnTo>
                <a:lnTo>
                  <a:pt x="400" y="324"/>
                </a:lnTo>
                <a:lnTo>
                  <a:pt x="389" y="327"/>
                </a:lnTo>
                <a:lnTo>
                  <a:pt x="382" y="332"/>
                </a:lnTo>
                <a:lnTo>
                  <a:pt x="379" y="338"/>
                </a:lnTo>
                <a:lnTo>
                  <a:pt x="374" y="344"/>
                </a:lnTo>
                <a:lnTo>
                  <a:pt x="370" y="350"/>
                </a:lnTo>
                <a:lnTo>
                  <a:pt x="365" y="355"/>
                </a:lnTo>
                <a:lnTo>
                  <a:pt x="364" y="359"/>
                </a:lnTo>
                <a:lnTo>
                  <a:pt x="358" y="361"/>
                </a:lnTo>
                <a:lnTo>
                  <a:pt x="352" y="362"/>
                </a:lnTo>
                <a:lnTo>
                  <a:pt x="349" y="366"/>
                </a:lnTo>
                <a:lnTo>
                  <a:pt x="347" y="368"/>
                </a:lnTo>
                <a:lnTo>
                  <a:pt x="344" y="369"/>
                </a:lnTo>
                <a:lnTo>
                  <a:pt x="337" y="369"/>
                </a:lnTo>
                <a:lnTo>
                  <a:pt x="327" y="372"/>
                </a:lnTo>
                <a:lnTo>
                  <a:pt x="320" y="376"/>
                </a:lnTo>
                <a:lnTo>
                  <a:pt x="315" y="380"/>
                </a:lnTo>
                <a:lnTo>
                  <a:pt x="312" y="382"/>
                </a:lnTo>
                <a:lnTo>
                  <a:pt x="305" y="387"/>
                </a:lnTo>
                <a:lnTo>
                  <a:pt x="296" y="392"/>
                </a:lnTo>
                <a:lnTo>
                  <a:pt x="289" y="400"/>
                </a:lnTo>
                <a:lnTo>
                  <a:pt x="281" y="406"/>
                </a:lnTo>
                <a:lnTo>
                  <a:pt x="279" y="408"/>
                </a:lnTo>
                <a:lnTo>
                  <a:pt x="278" y="411"/>
                </a:lnTo>
                <a:lnTo>
                  <a:pt x="275" y="415"/>
                </a:lnTo>
                <a:lnTo>
                  <a:pt x="268" y="422"/>
                </a:lnTo>
                <a:lnTo>
                  <a:pt x="260" y="426"/>
                </a:lnTo>
                <a:lnTo>
                  <a:pt x="254" y="429"/>
                </a:lnTo>
                <a:lnTo>
                  <a:pt x="248" y="432"/>
                </a:lnTo>
                <a:lnTo>
                  <a:pt x="243" y="434"/>
                </a:lnTo>
                <a:lnTo>
                  <a:pt x="237" y="437"/>
                </a:lnTo>
                <a:lnTo>
                  <a:pt x="235" y="440"/>
                </a:lnTo>
                <a:lnTo>
                  <a:pt x="232" y="448"/>
                </a:lnTo>
                <a:lnTo>
                  <a:pt x="229" y="451"/>
                </a:lnTo>
                <a:lnTo>
                  <a:pt x="227" y="455"/>
                </a:lnTo>
                <a:lnTo>
                  <a:pt x="226" y="456"/>
                </a:lnTo>
                <a:lnTo>
                  <a:pt x="219" y="455"/>
                </a:lnTo>
                <a:lnTo>
                  <a:pt x="210" y="453"/>
                </a:lnTo>
                <a:lnTo>
                  <a:pt x="203" y="453"/>
                </a:lnTo>
                <a:lnTo>
                  <a:pt x="191" y="452"/>
                </a:lnTo>
                <a:lnTo>
                  <a:pt x="186" y="457"/>
                </a:lnTo>
                <a:lnTo>
                  <a:pt x="177" y="457"/>
                </a:lnTo>
                <a:lnTo>
                  <a:pt x="172" y="455"/>
                </a:lnTo>
                <a:lnTo>
                  <a:pt x="166" y="455"/>
                </a:lnTo>
                <a:lnTo>
                  <a:pt x="159" y="455"/>
                </a:lnTo>
                <a:lnTo>
                  <a:pt x="155" y="455"/>
                </a:lnTo>
                <a:lnTo>
                  <a:pt x="146" y="457"/>
                </a:lnTo>
                <a:lnTo>
                  <a:pt x="136" y="460"/>
                </a:lnTo>
                <a:lnTo>
                  <a:pt x="134" y="465"/>
                </a:lnTo>
                <a:lnTo>
                  <a:pt x="121" y="465"/>
                </a:lnTo>
                <a:lnTo>
                  <a:pt x="115" y="461"/>
                </a:lnTo>
                <a:lnTo>
                  <a:pt x="106" y="465"/>
                </a:lnTo>
                <a:lnTo>
                  <a:pt x="104" y="468"/>
                </a:lnTo>
                <a:lnTo>
                  <a:pt x="99" y="472"/>
                </a:lnTo>
                <a:lnTo>
                  <a:pt x="95" y="471"/>
                </a:lnTo>
                <a:lnTo>
                  <a:pt x="95" y="465"/>
                </a:lnTo>
                <a:lnTo>
                  <a:pt x="93" y="458"/>
                </a:lnTo>
                <a:lnTo>
                  <a:pt x="89" y="450"/>
                </a:lnTo>
                <a:lnTo>
                  <a:pt x="85" y="440"/>
                </a:lnTo>
                <a:lnTo>
                  <a:pt x="78" y="434"/>
                </a:lnTo>
                <a:lnTo>
                  <a:pt x="78" y="427"/>
                </a:lnTo>
                <a:lnTo>
                  <a:pt x="74" y="421"/>
                </a:lnTo>
                <a:lnTo>
                  <a:pt x="69" y="414"/>
                </a:lnTo>
                <a:lnTo>
                  <a:pt x="62" y="407"/>
                </a:lnTo>
                <a:lnTo>
                  <a:pt x="58" y="398"/>
                </a:lnTo>
                <a:lnTo>
                  <a:pt x="54" y="393"/>
                </a:lnTo>
                <a:lnTo>
                  <a:pt x="55" y="388"/>
                </a:lnTo>
                <a:lnTo>
                  <a:pt x="53" y="380"/>
                </a:lnTo>
                <a:lnTo>
                  <a:pt x="50" y="375"/>
                </a:lnTo>
                <a:lnTo>
                  <a:pt x="43" y="362"/>
                </a:lnTo>
                <a:lnTo>
                  <a:pt x="40" y="357"/>
                </a:lnTo>
                <a:lnTo>
                  <a:pt x="37" y="354"/>
                </a:lnTo>
                <a:lnTo>
                  <a:pt x="35" y="351"/>
                </a:lnTo>
                <a:lnTo>
                  <a:pt x="33" y="348"/>
                </a:lnTo>
                <a:lnTo>
                  <a:pt x="26" y="340"/>
                </a:lnTo>
                <a:lnTo>
                  <a:pt x="23" y="335"/>
                </a:lnTo>
                <a:lnTo>
                  <a:pt x="20" y="326"/>
                </a:lnTo>
                <a:lnTo>
                  <a:pt x="16" y="317"/>
                </a:lnTo>
                <a:lnTo>
                  <a:pt x="10" y="305"/>
                </a:lnTo>
                <a:lnTo>
                  <a:pt x="6" y="293"/>
                </a:lnTo>
                <a:lnTo>
                  <a:pt x="2" y="286"/>
                </a:lnTo>
                <a:lnTo>
                  <a:pt x="2" y="281"/>
                </a:lnTo>
                <a:lnTo>
                  <a:pt x="1" y="273"/>
                </a:lnTo>
                <a:lnTo>
                  <a:pt x="0" y="266"/>
                </a:lnTo>
                <a:lnTo>
                  <a:pt x="1" y="255"/>
                </a:lnTo>
                <a:lnTo>
                  <a:pt x="4" y="252"/>
                </a:lnTo>
                <a:lnTo>
                  <a:pt x="11" y="241"/>
                </a:lnTo>
                <a:lnTo>
                  <a:pt x="13" y="237"/>
                </a:lnTo>
                <a:lnTo>
                  <a:pt x="15" y="236"/>
                </a:lnTo>
                <a:lnTo>
                  <a:pt x="16" y="233"/>
                </a:lnTo>
                <a:lnTo>
                  <a:pt x="18" y="228"/>
                </a:lnTo>
                <a:lnTo>
                  <a:pt x="17" y="218"/>
                </a:lnTo>
                <a:lnTo>
                  <a:pt x="18" y="214"/>
                </a:lnTo>
                <a:lnTo>
                  <a:pt x="23" y="207"/>
                </a:lnTo>
                <a:lnTo>
                  <a:pt x="24" y="200"/>
                </a:lnTo>
                <a:lnTo>
                  <a:pt x="26" y="197"/>
                </a:lnTo>
                <a:lnTo>
                  <a:pt x="27" y="193"/>
                </a:lnTo>
                <a:lnTo>
                  <a:pt x="27" y="172"/>
                </a:lnTo>
                <a:lnTo>
                  <a:pt x="33" y="162"/>
                </a:lnTo>
                <a:lnTo>
                  <a:pt x="37" y="155"/>
                </a:lnTo>
                <a:lnTo>
                  <a:pt x="39" y="151"/>
                </a:lnTo>
                <a:lnTo>
                  <a:pt x="40" y="148"/>
                </a:lnTo>
                <a:lnTo>
                  <a:pt x="44" y="139"/>
                </a:lnTo>
                <a:lnTo>
                  <a:pt x="46" y="132"/>
                </a:lnTo>
                <a:lnTo>
                  <a:pt x="50" y="126"/>
                </a:lnTo>
                <a:lnTo>
                  <a:pt x="52" y="122"/>
                </a:lnTo>
                <a:lnTo>
                  <a:pt x="55" y="115"/>
                </a:lnTo>
                <a:lnTo>
                  <a:pt x="60" y="103"/>
                </a:lnTo>
                <a:lnTo>
                  <a:pt x="58" y="96"/>
                </a:lnTo>
                <a:lnTo>
                  <a:pt x="61" y="89"/>
                </a:lnTo>
                <a:lnTo>
                  <a:pt x="63" y="87"/>
                </a:lnTo>
                <a:lnTo>
                  <a:pt x="64" y="81"/>
                </a:lnTo>
                <a:lnTo>
                  <a:pt x="71" y="77"/>
                </a:lnTo>
                <a:lnTo>
                  <a:pt x="75" y="75"/>
                </a:lnTo>
                <a:lnTo>
                  <a:pt x="84" y="71"/>
                </a:lnTo>
                <a:lnTo>
                  <a:pt x="94" y="66"/>
                </a:lnTo>
                <a:lnTo>
                  <a:pt x="108" y="61"/>
                </a:lnTo>
                <a:lnTo>
                  <a:pt x="131" y="54"/>
                </a:lnTo>
                <a:lnTo>
                  <a:pt x="133" y="53"/>
                </a:lnTo>
                <a:lnTo>
                  <a:pt x="147" y="43"/>
                </a:lnTo>
                <a:lnTo>
                  <a:pt x="155" y="36"/>
                </a:lnTo>
                <a:lnTo>
                  <a:pt x="166" y="33"/>
                </a:lnTo>
                <a:lnTo>
                  <a:pt x="173" y="35"/>
                </a:lnTo>
                <a:lnTo>
                  <a:pt x="179" y="35"/>
                </a:lnTo>
                <a:lnTo>
                  <a:pt x="195" y="33"/>
                </a:lnTo>
                <a:lnTo>
                  <a:pt x="216" y="26"/>
                </a:lnTo>
                <a:lnTo>
                  <a:pt x="230" y="19"/>
                </a:lnTo>
                <a:lnTo>
                  <a:pt x="239" y="13"/>
                </a:lnTo>
                <a:lnTo>
                  <a:pt x="259" y="10"/>
                </a:lnTo>
                <a:lnTo>
                  <a:pt x="272" y="8"/>
                </a:lnTo>
                <a:lnTo>
                  <a:pt x="300" y="4"/>
                </a:lnTo>
                <a:lnTo>
                  <a:pt x="312" y="3"/>
                </a:lnTo>
                <a:lnTo>
                  <a:pt x="324" y="3"/>
                </a:lnTo>
                <a:lnTo>
                  <a:pt x="332" y="4"/>
                </a:lnTo>
                <a:lnTo>
                  <a:pt x="340" y="4"/>
                </a:lnTo>
                <a:lnTo>
                  <a:pt x="345" y="6"/>
                </a:lnTo>
                <a:lnTo>
                  <a:pt x="352" y="8"/>
                </a:lnTo>
                <a:lnTo>
                  <a:pt x="356" y="10"/>
                </a:lnTo>
                <a:lnTo>
                  <a:pt x="362" y="10"/>
                </a:lnTo>
                <a:lnTo>
                  <a:pt x="366" y="10"/>
                </a:lnTo>
                <a:lnTo>
                  <a:pt x="369" y="11"/>
                </a:lnTo>
                <a:lnTo>
                  <a:pt x="373" y="11"/>
                </a:lnTo>
                <a:lnTo>
                  <a:pt x="377" y="11"/>
                </a:lnTo>
                <a:lnTo>
                  <a:pt x="381" y="10"/>
                </a:lnTo>
                <a:lnTo>
                  <a:pt x="384" y="9"/>
                </a:lnTo>
                <a:lnTo>
                  <a:pt x="386" y="4"/>
                </a:lnTo>
                <a:lnTo>
                  <a:pt x="387" y="5"/>
                </a:lnTo>
                <a:lnTo>
                  <a:pt x="391" y="6"/>
                </a:lnTo>
                <a:lnTo>
                  <a:pt x="394" y="4"/>
                </a:lnTo>
                <a:lnTo>
                  <a:pt x="399" y="2"/>
                </a:lnTo>
                <a:lnTo>
                  <a:pt x="405" y="0"/>
                </a:lnTo>
                <a:lnTo>
                  <a:pt x="409" y="2"/>
                </a:lnTo>
                <a:lnTo>
                  <a:pt x="412" y="6"/>
                </a:lnTo>
                <a:lnTo>
                  <a:pt x="413" y="12"/>
                </a:lnTo>
                <a:lnTo>
                  <a:pt x="414" y="18"/>
                </a:lnTo>
                <a:lnTo>
                  <a:pt x="412" y="21"/>
                </a:lnTo>
                <a:lnTo>
                  <a:pt x="412" y="26"/>
                </a:lnTo>
                <a:lnTo>
                  <a:pt x="412" y="33"/>
                </a:lnTo>
                <a:lnTo>
                  <a:pt x="408" y="37"/>
                </a:lnTo>
                <a:lnTo>
                  <a:pt x="404" y="44"/>
                </a:lnTo>
                <a:lnTo>
                  <a:pt x="400" y="49"/>
                </a:lnTo>
                <a:lnTo>
                  <a:pt x="402" y="55"/>
                </a:lnTo>
                <a:lnTo>
                  <a:pt x="405" y="59"/>
                </a:lnTo>
                <a:lnTo>
                  <a:pt x="409" y="58"/>
                </a:lnTo>
                <a:lnTo>
                  <a:pt x="414" y="57"/>
                </a:lnTo>
                <a:lnTo>
                  <a:pt x="421" y="54"/>
                </a:lnTo>
                <a:lnTo>
                  <a:pt x="425" y="49"/>
                </a:lnTo>
                <a:lnTo>
                  <a:pt x="431" y="45"/>
                </a:lnTo>
                <a:lnTo>
                  <a:pt x="435" y="43"/>
                </a:lnTo>
                <a:lnTo>
                  <a:pt x="441" y="45"/>
                </a:lnTo>
                <a:lnTo>
                  <a:pt x="446" y="48"/>
                </a:lnTo>
                <a:lnTo>
                  <a:pt x="448" y="51"/>
                </a:lnTo>
                <a:lnTo>
                  <a:pt x="451" y="54"/>
                </a:lnTo>
                <a:lnTo>
                  <a:pt x="456" y="56"/>
                </a:lnTo>
                <a:lnTo>
                  <a:pt x="457" y="61"/>
                </a:lnTo>
                <a:lnTo>
                  <a:pt x="455" y="66"/>
                </a:lnTo>
                <a:lnTo>
                  <a:pt x="452" y="68"/>
                </a:lnTo>
                <a:lnTo>
                  <a:pt x="453" y="73"/>
                </a:lnTo>
                <a:lnTo>
                  <a:pt x="454" y="77"/>
                </a:lnTo>
                <a:lnTo>
                  <a:pt x="458" y="79"/>
                </a:lnTo>
                <a:lnTo>
                  <a:pt x="462" y="77"/>
                </a:lnTo>
                <a:lnTo>
                  <a:pt x="464" y="73"/>
                </a:lnTo>
                <a:lnTo>
                  <a:pt x="466" y="68"/>
                </a:lnTo>
                <a:lnTo>
                  <a:pt x="469" y="66"/>
                </a:lnTo>
                <a:lnTo>
                  <a:pt x="474" y="65"/>
                </a:lnTo>
                <a:lnTo>
                  <a:pt x="476" y="66"/>
                </a:lnTo>
                <a:lnTo>
                  <a:pt x="477" y="68"/>
                </a:lnTo>
                <a:lnTo>
                  <a:pt x="478" y="72"/>
                </a:lnTo>
                <a:lnTo>
                  <a:pt x="478" y="77"/>
                </a:lnTo>
                <a:lnTo>
                  <a:pt x="482" y="81"/>
                </a:lnTo>
                <a:lnTo>
                  <a:pt x="486" y="82"/>
                </a:lnTo>
                <a:lnTo>
                  <a:pt x="488" y="85"/>
                </a:lnTo>
                <a:lnTo>
                  <a:pt x="487" y="88"/>
                </a:lnTo>
                <a:lnTo>
                  <a:pt x="485" y="93"/>
                </a:lnTo>
                <a:lnTo>
                  <a:pt x="485" y="95"/>
                </a:lnTo>
                <a:lnTo>
                  <a:pt x="484" y="99"/>
                </a:lnTo>
                <a:lnTo>
                  <a:pt x="488" y="100"/>
                </a:lnTo>
                <a:lnTo>
                  <a:pt x="493" y="101"/>
                </a:lnTo>
                <a:lnTo>
                  <a:pt x="499" y="100"/>
                </a:lnTo>
                <a:lnTo>
                  <a:pt x="504" y="100"/>
                </a:lnTo>
                <a:lnTo>
                  <a:pt x="508" y="102"/>
                </a:lnTo>
                <a:lnTo>
                  <a:pt x="509" y="103"/>
                </a:lnTo>
                <a:lnTo>
                  <a:pt x="511" y="108"/>
                </a:lnTo>
                <a:lnTo>
                  <a:pt x="511" y="112"/>
                </a:lnTo>
                <a:lnTo>
                  <a:pt x="512" y="118"/>
                </a:lnTo>
                <a:lnTo>
                  <a:pt x="512" y="123"/>
                </a:lnTo>
                <a:lnTo>
                  <a:pt x="514" y="127"/>
                </a:lnTo>
                <a:lnTo>
                  <a:pt x="514" y="132"/>
                </a:lnTo>
                <a:lnTo>
                  <a:pt x="517" y="132"/>
                </a:lnTo>
                <a:lnTo>
                  <a:pt x="522" y="134"/>
                </a:lnTo>
                <a:lnTo>
                  <a:pt x="528" y="132"/>
                </a:lnTo>
                <a:lnTo>
                  <a:pt x="532" y="129"/>
                </a:lnTo>
                <a:lnTo>
                  <a:pt x="539" y="125"/>
                </a:lnTo>
                <a:lnTo>
                  <a:pt x="541" y="121"/>
                </a:lnTo>
                <a:lnTo>
                  <a:pt x="545" y="119"/>
                </a:lnTo>
                <a:lnTo>
                  <a:pt x="550" y="119"/>
                </a:lnTo>
                <a:lnTo>
                  <a:pt x="557" y="119"/>
                </a:lnTo>
                <a:lnTo>
                  <a:pt x="561" y="118"/>
                </a:lnTo>
                <a:lnTo>
                  <a:pt x="566" y="120"/>
                </a:lnTo>
                <a:lnTo>
                  <a:pt x="569" y="126"/>
                </a:lnTo>
                <a:lnTo>
                  <a:pt x="571" y="131"/>
                </a:lnTo>
                <a:lnTo>
                  <a:pt x="571" y="139"/>
                </a:lnTo>
                <a:lnTo>
                  <a:pt x="570" y="145"/>
                </a:lnTo>
                <a:lnTo>
                  <a:pt x="570" y="151"/>
                </a:lnTo>
                <a:lnTo>
                  <a:pt x="570" y="153"/>
                </a:lnTo>
                <a:lnTo>
                  <a:pt x="570" y="158"/>
                </a:lnTo>
                <a:lnTo>
                  <a:pt x="571" y="162"/>
                </a:lnTo>
                <a:lnTo>
                  <a:pt x="573" y="165"/>
                </a:lnTo>
                <a:lnTo>
                  <a:pt x="575" y="170"/>
                </a:lnTo>
                <a:lnTo>
                  <a:pt x="575" y="175"/>
                </a:lnTo>
                <a:lnTo>
                  <a:pt x="575" y="181"/>
                </a:lnTo>
                <a:lnTo>
                  <a:pt x="573" y="184"/>
                </a:lnTo>
                <a:lnTo>
                  <a:pt x="571" y="188"/>
                </a:lnTo>
                <a:lnTo>
                  <a:pt x="567" y="190"/>
                </a:lnTo>
                <a:lnTo>
                  <a:pt x="565" y="194"/>
                </a:lnTo>
                <a:lnTo>
                  <a:pt x="564" y="197"/>
                </a:lnTo>
                <a:lnTo>
                  <a:pt x="565" y="202"/>
                </a:lnTo>
                <a:lnTo>
                  <a:pt x="569" y="205"/>
                </a:lnTo>
                <a:lnTo>
                  <a:pt x="571" y="210"/>
                </a:lnTo>
                <a:lnTo>
                  <a:pt x="574" y="216"/>
                </a:lnTo>
                <a:lnTo>
                  <a:pt x="574" y="230"/>
                </a:lnTo>
                <a:lnTo>
                  <a:pt x="576" y="236"/>
                </a:lnTo>
                <a:lnTo>
                  <a:pt x="579" y="243"/>
                </a:lnTo>
                <a:lnTo>
                  <a:pt x="581" y="246"/>
                </a:lnTo>
                <a:lnTo>
                  <a:pt x="585" y="253"/>
                </a:lnTo>
                <a:lnTo>
                  <a:pt x="587" y="260"/>
                </a:lnTo>
                <a:close/>
              </a:path>
            </a:pathLst>
          </a:custGeom>
          <a:solidFill>
            <a:srgbClr val="B3D17B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02" name="Freeform 34"/>
          <p:cNvSpPr>
            <a:spLocks/>
          </p:cNvSpPr>
          <p:nvPr/>
        </p:nvSpPr>
        <p:spPr bwMode="auto">
          <a:xfrm>
            <a:off x="2227263" y="5943600"/>
            <a:ext cx="300037" cy="225425"/>
          </a:xfrm>
          <a:custGeom>
            <a:avLst/>
            <a:gdLst>
              <a:gd name="T0" fmla="*/ 225 w 229"/>
              <a:gd name="T1" fmla="*/ 89 h 173"/>
              <a:gd name="T2" fmla="*/ 221 w 229"/>
              <a:gd name="T3" fmla="*/ 101 h 173"/>
              <a:gd name="T4" fmla="*/ 211 w 229"/>
              <a:gd name="T5" fmla="*/ 113 h 173"/>
              <a:gd name="T6" fmla="*/ 203 w 229"/>
              <a:gd name="T7" fmla="*/ 124 h 173"/>
              <a:gd name="T8" fmla="*/ 192 w 229"/>
              <a:gd name="T9" fmla="*/ 138 h 173"/>
              <a:gd name="T10" fmla="*/ 182 w 229"/>
              <a:gd name="T11" fmla="*/ 154 h 173"/>
              <a:gd name="T12" fmla="*/ 166 w 229"/>
              <a:gd name="T13" fmla="*/ 158 h 173"/>
              <a:gd name="T14" fmla="*/ 154 w 229"/>
              <a:gd name="T15" fmla="*/ 160 h 173"/>
              <a:gd name="T16" fmla="*/ 142 w 229"/>
              <a:gd name="T17" fmla="*/ 162 h 173"/>
              <a:gd name="T18" fmla="*/ 134 w 229"/>
              <a:gd name="T19" fmla="*/ 165 h 173"/>
              <a:gd name="T20" fmla="*/ 120 w 229"/>
              <a:gd name="T21" fmla="*/ 167 h 173"/>
              <a:gd name="T22" fmla="*/ 109 w 229"/>
              <a:gd name="T23" fmla="*/ 171 h 173"/>
              <a:gd name="T24" fmla="*/ 95 w 229"/>
              <a:gd name="T25" fmla="*/ 172 h 173"/>
              <a:gd name="T26" fmla="*/ 86 w 229"/>
              <a:gd name="T27" fmla="*/ 165 h 173"/>
              <a:gd name="T28" fmla="*/ 77 w 229"/>
              <a:gd name="T29" fmla="*/ 154 h 173"/>
              <a:gd name="T30" fmla="*/ 66 w 229"/>
              <a:gd name="T31" fmla="*/ 143 h 173"/>
              <a:gd name="T32" fmla="*/ 54 w 229"/>
              <a:gd name="T33" fmla="*/ 130 h 173"/>
              <a:gd name="T34" fmla="*/ 46 w 229"/>
              <a:gd name="T35" fmla="*/ 118 h 173"/>
              <a:gd name="T36" fmla="*/ 49 w 229"/>
              <a:gd name="T37" fmla="*/ 109 h 173"/>
              <a:gd name="T38" fmla="*/ 58 w 229"/>
              <a:gd name="T39" fmla="*/ 100 h 173"/>
              <a:gd name="T40" fmla="*/ 56 w 229"/>
              <a:gd name="T41" fmla="*/ 90 h 173"/>
              <a:gd name="T42" fmla="*/ 42 w 229"/>
              <a:gd name="T43" fmla="*/ 83 h 173"/>
              <a:gd name="T44" fmla="*/ 28 w 229"/>
              <a:gd name="T45" fmla="*/ 77 h 173"/>
              <a:gd name="T46" fmla="*/ 15 w 229"/>
              <a:gd name="T47" fmla="*/ 69 h 173"/>
              <a:gd name="T48" fmla="*/ 3 w 229"/>
              <a:gd name="T49" fmla="*/ 62 h 173"/>
              <a:gd name="T50" fmla="*/ 3 w 229"/>
              <a:gd name="T51" fmla="*/ 52 h 173"/>
              <a:gd name="T52" fmla="*/ 6 w 229"/>
              <a:gd name="T53" fmla="*/ 44 h 173"/>
              <a:gd name="T54" fmla="*/ 11 w 229"/>
              <a:gd name="T55" fmla="*/ 30 h 173"/>
              <a:gd name="T56" fmla="*/ 16 w 229"/>
              <a:gd name="T57" fmla="*/ 18 h 173"/>
              <a:gd name="T58" fmla="*/ 21 w 229"/>
              <a:gd name="T59" fmla="*/ 15 h 173"/>
              <a:gd name="T60" fmla="*/ 25 w 229"/>
              <a:gd name="T61" fmla="*/ 19 h 173"/>
              <a:gd name="T62" fmla="*/ 24 w 229"/>
              <a:gd name="T63" fmla="*/ 24 h 173"/>
              <a:gd name="T64" fmla="*/ 22 w 229"/>
              <a:gd name="T65" fmla="*/ 27 h 173"/>
              <a:gd name="T66" fmla="*/ 22 w 229"/>
              <a:gd name="T67" fmla="*/ 32 h 173"/>
              <a:gd name="T68" fmla="*/ 31 w 229"/>
              <a:gd name="T69" fmla="*/ 35 h 173"/>
              <a:gd name="T70" fmla="*/ 39 w 229"/>
              <a:gd name="T71" fmla="*/ 37 h 173"/>
              <a:gd name="T72" fmla="*/ 33 w 229"/>
              <a:gd name="T73" fmla="*/ 40 h 173"/>
              <a:gd name="T74" fmla="*/ 35 w 229"/>
              <a:gd name="T75" fmla="*/ 46 h 173"/>
              <a:gd name="T76" fmla="*/ 47 w 229"/>
              <a:gd name="T77" fmla="*/ 53 h 173"/>
              <a:gd name="T78" fmla="*/ 66 w 229"/>
              <a:gd name="T79" fmla="*/ 50 h 173"/>
              <a:gd name="T80" fmla="*/ 68 w 229"/>
              <a:gd name="T81" fmla="*/ 40 h 173"/>
              <a:gd name="T82" fmla="*/ 74 w 229"/>
              <a:gd name="T83" fmla="*/ 30 h 173"/>
              <a:gd name="T84" fmla="*/ 82 w 229"/>
              <a:gd name="T85" fmla="*/ 19 h 173"/>
              <a:gd name="T86" fmla="*/ 89 w 229"/>
              <a:gd name="T87" fmla="*/ 9 h 173"/>
              <a:gd name="T88" fmla="*/ 96 w 229"/>
              <a:gd name="T89" fmla="*/ 0 h 173"/>
              <a:gd name="T90" fmla="*/ 110 w 229"/>
              <a:gd name="T91" fmla="*/ 5 h 173"/>
              <a:gd name="T92" fmla="*/ 124 w 229"/>
              <a:gd name="T93" fmla="*/ 11 h 173"/>
              <a:gd name="T94" fmla="*/ 144 w 229"/>
              <a:gd name="T95" fmla="*/ 24 h 173"/>
              <a:gd name="T96" fmla="*/ 153 w 229"/>
              <a:gd name="T97" fmla="*/ 40 h 173"/>
              <a:gd name="T98" fmla="*/ 161 w 229"/>
              <a:gd name="T99" fmla="*/ 52 h 173"/>
              <a:gd name="T100" fmla="*/ 176 w 229"/>
              <a:gd name="T101" fmla="*/ 52 h 173"/>
              <a:gd name="T102" fmla="*/ 190 w 229"/>
              <a:gd name="T103" fmla="*/ 43 h 173"/>
              <a:gd name="T104" fmla="*/ 198 w 229"/>
              <a:gd name="T105" fmla="*/ 33 h 173"/>
              <a:gd name="T106" fmla="*/ 213 w 229"/>
              <a:gd name="T107" fmla="*/ 37 h 173"/>
              <a:gd name="T108" fmla="*/ 214 w 229"/>
              <a:gd name="T109" fmla="*/ 50 h 173"/>
              <a:gd name="T110" fmla="*/ 204 w 229"/>
              <a:gd name="T111" fmla="*/ 56 h 173"/>
              <a:gd name="T112" fmla="*/ 195 w 229"/>
              <a:gd name="T113" fmla="*/ 62 h 173"/>
              <a:gd name="T114" fmla="*/ 199 w 229"/>
              <a:gd name="T115" fmla="*/ 78 h 173"/>
              <a:gd name="T116" fmla="*/ 211 w 229"/>
              <a:gd name="T117" fmla="*/ 85 h 173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29"/>
              <a:gd name="T178" fmla="*/ 0 h 173"/>
              <a:gd name="T179" fmla="*/ 229 w 229"/>
              <a:gd name="T180" fmla="*/ 173 h 173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29" h="173">
                <a:moveTo>
                  <a:pt x="216" y="83"/>
                </a:moveTo>
                <a:lnTo>
                  <a:pt x="218" y="85"/>
                </a:lnTo>
                <a:lnTo>
                  <a:pt x="221" y="87"/>
                </a:lnTo>
                <a:lnTo>
                  <a:pt x="225" y="89"/>
                </a:lnTo>
                <a:lnTo>
                  <a:pt x="229" y="91"/>
                </a:lnTo>
                <a:lnTo>
                  <a:pt x="228" y="93"/>
                </a:lnTo>
                <a:lnTo>
                  <a:pt x="224" y="97"/>
                </a:lnTo>
                <a:lnTo>
                  <a:pt x="221" y="101"/>
                </a:lnTo>
                <a:lnTo>
                  <a:pt x="219" y="104"/>
                </a:lnTo>
                <a:lnTo>
                  <a:pt x="216" y="107"/>
                </a:lnTo>
                <a:lnTo>
                  <a:pt x="213" y="110"/>
                </a:lnTo>
                <a:lnTo>
                  <a:pt x="211" y="113"/>
                </a:lnTo>
                <a:lnTo>
                  <a:pt x="209" y="117"/>
                </a:lnTo>
                <a:lnTo>
                  <a:pt x="206" y="120"/>
                </a:lnTo>
                <a:lnTo>
                  <a:pt x="205" y="122"/>
                </a:lnTo>
                <a:lnTo>
                  <a:pt x="203" y="124"/>
                </a:lnTo>
                <a:lnTo>
                  <a:pt x="201" y="126"/>
                </a:lnTo>
                <a:lnTo>
                  <a:pt x="199" y="128"/>
                </a:lnTo>
                <a:lnTo>
                  <a:pt x="195" y="132"/>
                </a:lnTo>
                <a:lnTo>
                  <a:pt x="192" y="138"/>
                </a:lnTo>
                <a:lnTo>
                  <a:pt x="188" y="144"/>
                </a:lnTo>
                <a:lnTo>
                  <a:pt x="186" y="147"/>
                </a:lnTo>
                <a:lnTo>
                  <a:pt x="184" y="151"/>
                </a:lnTo>
                <a:lnTo>
                  <a:pt x="182" y="154"/>
                </a:lnTo>
                <a:lnTo>
                  <a:pt x="178" y="155"/>
                </a:lnTo>
                <a:lnTo>
                  <a:pt x="173" y="156"/>
                </a:lnTo>
                <a:lnTo>
                  <a:pt x="169" y="157"/>
                </a:lnTo>
                <a:lnTo>
                  <a:pt x="166" y="158"/>
                </a:lnTo>
                <a:lnTo>
                  <a:pt x="162" y="158"/>
                </a:lnTo>
                <a:lnTo>
                  <a:pt x="159" y="159"/>
                </a:lnTo>
                <a:lnTo>
                  <a:pt x="156" y="159"/>
                </a:lnTo>
                <a:lnTo>
                  <a:pt x="154" y="160"/>
                </a:lnTo>
                <a:lnTo>
                  <a:pt x="151" y="161"/>
                </a:lnTo>
                <a:lnTo>
                  <a:pt x="147" y="161"/>
                </a:lnTo>
                <a:lnTo>
                  <a:pt x="144" y="162"/>
                </a:lnTo>
                <a:lnTo>
                  <a:pt x="142" y="162"/>
                </a:lnTo>
                <a:lnTo>
                  <a:pt x="142" y="163"/>
                </a:lnTo>
                <a:lnTo>
                  <a:pt x="139" y="164"/>
                </a:lnTo>
                <a:lnTo>
                  <a:pt x="137" y="164"/>
                </a:lnTo>
                <a:lnTo>
                  <a:pt x="134" y="165"/>
                </a:lnTo>
                <a:lnTo>
                  <a:pt x="131" y="165"/>
                </a:lnTo>
                <a:lnTo>
                  <a:pt x="128" y="165"/>
                </a:lnTo>
                <a:lnTo>
                  <a:pt x="123" y="167"/>
                </a:lnTo>
                <a:lnTo>
                  <a:pt x="120" y="167"/>
                </a:lnTo>
                <a:lnTo>
                  <a:pt x="117" y="168"/>
                </a:lnTo>
                <a:lnTo>
                  <a:pt x="114" y="170"/>
                </a:lnTo>
                <a:lnTo>
                  <a:pt x="111" y="171"/>
                </a:lnTo>
                <a:lnTo>
                  <a:pt x="109" y="171"/>
                </a:lnTo>
                <a:lnTo>
                  <a:pt x="105" y="171"/>
                </a:lnTo>
                <a:lnTo>
                  <a:pt x="102" y="171"/>
                </a:lnTo>
                <a:lnTo>
                  <a:pt x="98" y="172"/>
                </a:lnTo>
                <a:lnTo>
                  <a:pt x="95" y="172"/>
                </a:lnTo>
                <a:lnTo>
                  <a:pt x="91" y="173"/>
                </a:lnTo>
                <a:lnTo>
                  <a:pt x="89" y="171"/>
                </a:lnTo>
                <a:lnTo>
                  <a:pt x="88" y="168"/>
                </a:lnTo>
                <a:lnTo>
                  <a:pt x="86" y="165"/>
                </a:lnTo>
                <a:lnTo>
                  <a:pt x="84" y="163"/>
                </a:lnTo>
                <a:lnTo>
                  <a:pt x="82" y="160"/>
                </a:lnTo>
                <a:lnTo>
                  <a:pt x="79" y="158"/>
                </a:lnTo>
                <a:lnTo>
                  <a:pt x="77" y="154"/>
                </a:lnTo>
                <a:lnTo>
                  <a:pt x="74" y="152"/>
                </a:lnTo>
                <a:lnTo>
                  <a:pt x="72" y="149"/>
                </a:lnTo>
                <a:lnTo>
                  <a:pt x="69" y="146"/>
                </a:lnTo>
                <a:lnTo>
                  <a:pt x="66" y="143"/>
                </a:lnTo>
                <a:lnTo>
                  <a:pt x="64" y="140"/>
                </a:lnTo>
                <a:lnTo>
                  <a:pt x="60" y="137"/>
                </a:lnTo>
                <a:lnTo>
                  <a:pt x="58" y="133"/>
                </a:lnTo>
                <a:lnTo>
                  <a:pt x="54" y="130"/>
                </a:lnTo>
                <a:lnTo>
                  <a:pt x="52" y="127"/>
                </a:lnTo>
                <a:lnTo>
                  <a:pt x="49" y="123"/>
                </a:lnTo>
                <a:lnTo>
                  <a:pt x="47" y="120"/>
                </a:lnTo>
                <a:lnTo>
                  <a:pt x="46" y="118"/>
                </a:lnTo>
                <a:lnTo>
                  <a:pt x="45" y="115"/>
                </a:lnTo>
                <a:lnTo>
                  <a:pt x="47" y="114"/>
                </a:lnTo>
                <a:lnTo>
                  <a:pt x="47" y="112"/>
                </a:lnTo>
                <a:lnTo>
                  <a:pt x="49" y="109"/>
                </a:lnTo>
                <a:lnTo>
                  <a:pt x="52" y="107"/>
                </a:lnTo>
                <a:lnTo>
                  <a:pt x="53" y="105"/>
                </a:lnTo>
                <a:lnTo>
                  <a:pt x="55" y="103"/>
                </a:lnTo>
                <a:lnTo>
                  <a:pt x="58" y="100"/>
                </a:lnTo>
                <a:lnTo>
                  <a:pt x="59" y="97"/>
                </a:lnTo>
                <a:lnTo>
                  <a:pt x="62" y="94"/>
                </a:lnTo>
                <a:lnTo>
                  <a:pt x="59" y="92"/>
                </a:lnTo>
                <a:lnTo>
                  <a:pt x="56" y="90"/>
                </a:lnTo>
                <a:lnTo>
                  <a:pt x="53" y="89"/>
                </a:lnTo>
                <a:lnTo>
                  <a:pt x="50" y="88"/>
                </a:lnTo>
                <a:lnTo>
                  <a:pt x="46" y="86"/>
                </a:lnTo>
                <a:lnTo>
                  <a:pt x="42" y="83"/>
                </a:lnTo>
                <a:lnTo>
                  <a:pt x="38" y="82"/>
                </a:lnTo>
                <a:lnTo>
                  <a:pt x="34" y="80"/>
                </a:lnTo>
                <a:lnTo>
                  <a:pt x="32" y="78"/>
                </a:lnTo>
                <a:lnTo>
                  <a:pt x="28" y="77"/>
                </a:lnTo>
                <a:lnTo>
                  <a:pt x="26" y="75"/>
                </a:lnTo>
                <a:lnTo>
                  <a:pt x="23" y="73"/>
                </a:lnTo>
                <a:lnTo>
                  <a:pt x="19" y="71"/>
                </a:lnTo>
                <a:lnTo>
                  <a:pt x="15" y="69"/>
                </a:lnTo>
                <a:lnTo>
                  <a:pt x="12" y="68"/>
                </a:lnTo>
                <a:lnTo>
                  <a:pt x="10" y="66"/>
                </a:lnTo>
                <a:lnTo>
                  <a:pt x="7" y="64"/>
                </a:lnTo>
                <a:lnTo>
                  <a:pt x="3" y="62"/>
                </a:lnTo>
                <a:lnTo>
                  <a:pt x="0" y="58"/>
                </a:lnTo>
                <a:lnTo>
                  <a:pt x="1" y="56"/>
                </a:lnTo>
                <a:lnTo>
                  <a:pt x="1" y="55"/>
                </a:lnTo>
                <a:lnTo>
                  <a:pt x="3" y="52"/>
                </a:lnTo>
                <a:lnTo>
                  <a:pt x="3" y="51"/>
                </a:lnTo>
                <a:lnTo>
                  <a:pt x="4" y="49"/>
                </a:lnTo>
                <a:lnTo>
                  <a:pt x="4" y="47"/>
                </a:lnTo>
                <a:lnTo>
                  <a:pt x="6" y="44"/>
                </a:lnTo>
                <a:lnTo>
                  <a:pt x="7" y="43"/>
                </a:lnTo>
                <a:lnTo>
                  <a:pt x="8" y="40"/>
                </a:lnTo>
                <a:lnTo>
                  <a:pt x="10" y="34"/>
                </a:lnTo>
                <a:lnTo>
                  <a:pt x="11" y="30"/>
                </a:lnTo>
                <a:lnTo>
                  <a:pt x="11" y="28"/>
                </a:lnTo>
                <a:lnTo>
                  <a:pt x="12" y="24"/>
                </a:lnTo>
                <a:lnTo>
                  <a:pt x="15" y="20"/>
                </a:lnTo>
                <a:lnTo>
                  <a:pt x="16" y="18"/>
                </a:lnTo>
                <a:lnTo>
                  <a:pt x="17" y="15"/>
                </a:lnTo>
                <a:lnTo>
                  <a:pt x="20" y="14"/>
                </a:lnTo>
                <a:lnTo>
                  <a:pt x="21" y="15"/>
                </a:lnTo>
                <a:lnTo>
                  <a:pt x="22" y="16"/>
                </a:lnTo>
                <a:lnTo>
                  <a:pt x="23" y="17"/>
                </a:lnTo>
                <a:lnTo>
                  <a:pt x="24" y="18"/>
                </a:lnTo>
                <a:lnTo>
                  <a:pt x="25" y="19"/>
                </a:lnTo>
                <a:lnTo>
                  <a:pt x="25" y="20"/>
                </a:lnTo>
                <a:lnTo>
                  <a:pt x="25" y="22"/>
                </a:lnTo>
                <a:lnTo>
                  <a:pt x="25" y="24"/>
                </a:lnTo>
                <a:lnTo>
                  <a:pt x="24" y="24"/>
                </a:lnTo>
                <a:lnTo>
                  <a:pt x="23" y="24"/>
                </a:lnTo>
                <a:lnTo>
                  <a:pt x="23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2" y="30"/>
                </a:lnTo>
                <a:lnTo>
                  <a:pt x="22" y="32"/>
                </a:lnTo>
                <a:lnTo>
                  <a:pt x="24" y="35"/>
                </a:lnTo>
                <a:lnTo>
                  <a:pt x="26" y="36"/>
                </a:lnTo>
                <a:lnTo>
                  <a:pt x="29" y="35"/>
                </a:lnTo>
                <a:lnTo>
                  <a:pt x="31" y="35"/>
                </a:lnTo>
                <a:lnTo>
                  <a:pt x="34" y="35"/>
                </a:lnTo>
                <a:lnTo>
                  <a:pt x="35" y="35"/>
                </a:lnTo>
                <a:lnTo>
                  <a:pt x="37" y="36"/>
                </a:lnTo>
                <a:lnTo>
                  <a:pt x="39" y="37"/>
                </a:lnTo>
                <a:lnTo>
                  <a:pt x="38" y="39"/>
                </a:lnTo>
                <a:lnTo>
                  <a:pt x="37" y="40"/>
                </a:lnTo>
                <a:lnTo>
                  <a:pt x="35" y="39"/>
                </a:lnTo>
                <a:lnTo>
                  <a:pt x="33" y="40"/>
                </a:lnTo>
                <a:lnTo>
                  <a:pt x="33" y="42"/>
                </a:lnTo>
                <a:lnTo>
                  <a:pt x="34" y="43"/>
                </a:lnTo>
                <a:lnTo>
                  <a:pt x="34" y="45"/>
                </a:lnTo>
                <a:lnTo>
                  <a:pt x="35" y="46"/>
                </a:lnTo>
                <a:lnTo>
                  <a:pt x="38" y="48"/>
                </a:lnTo>
                <a:lnTo>
                  <a:pt x="41" y="50"/>
                </a:lnTo>
                <a:lnTo>
                  <a:pt x="42" y="51"/>
                </a:lnTo>
                <a:lnTo>
                  <a:pt x="47" y="53"/>
                </a:lnTo>
                <a:lnTo>
                  <a:pt x="53" y="54"/>
                </a:lnTo>
                <a:lnTo>
                  <a:pt x="57" y="53"/>
                </a:lnTo>
                <a:lnTo>
                  <a:pt x="61" y="51"/>
                </a:lnTo>
                <a:lnTo>
                  <a:pt x="66" y="50"/>
                </a:lnTo>
                <a:lnTo>
                  <a:pt x="66" y="48"/>
                </a:lnTo>
                <a:lnTo>
                  <a:pt x="66" y="44"/>
                </a:lnTo>
                <a:lnTo>
                  <a:pt x="67" y="43"/>
                </a:lnTo>
                <a:lnTo>
                  <a:pt x="68" y="40"/>
                </a:lnTo>
                <a:lnTo>
                  <a:pt x="69" y="37"/>
                </a:lnTo>
                <a:lnTo>
                  <a:pt x="71" y="35"/>
                </a:lnTo>
                <a:lnTo>
                  <a:pt x="72" y="32"/>
                </a:lnTo>
                <a:lnTo>
                  <a:pt x="74" y="30"/>
                </a:lnTo>
                <a:lnTo>
                  <a:pt x="76" y="27"/>
                </a:lnTo>
                <a:lnTo>
                  <a:pt x="78" y="24"/>
                </a:lnTo>
                <a:lnTo>
                  <a:pt x="80" y="21"/>
                </a:lnTo>
                <a:lnTo>
                  <a:pt x="82" y="19"/>
                </a:lnTo>
                <a:lnTo>
                  <a:pt x="84" y="17"/>
                </a:lnTo>
                <a:lnTo>
                  <a:pt x="85" y="14"/>
                </a:lnTo>
                <a:lnTo>
                  <a:pt x="87" y="11"/>
                </a:lnTo>
                <a:lnTo>
                  <a:pt x="89" y="9"/>
                </a:lnTo>
                <a:lnTo>
                  <a:pt x="91" y="6"/>
                </a:lnTo>
                <a:lnTo>
                  <a:pt x="92" y="4"/>
                </a:lnTo>
                <a:lnTo>
                  <a:pt x="95" y="0"/>
                </a:lnTo>
                <a:lnTo>
                  <a:pt x="96" y="0"/>
                </a:lnTo>
                <a:lnTo>
                  <a:pt x="101" y="2"/>
                </a:lnTo>
                <a:lnTo>
                  <a:pt x="104" y="3"/>
                </a:lnTo>
                <a:lnTo>
                  <a:pt x="106" y="5"/>
                </a:lnTo>
                <a:lnTo>
                  <a:pt x="110" y="5"/>
                </a:lnTo>
                <a:lnTo>
                  <a:pt x="114" y="7"/>
                </a:lnTo>
                <a:lnTo>
                  <a:pt x="117" y="9"/>
                </a:lnTo>
                <a:lnTo>
                  <a:pt x="121" y="10"/>
                </a:lnTo>
                <a:lnTo>
                  <a:pt x="124" y="11"/>
                </a:lnTo>
                <a:lnTo>
                  <a:pt x="129" y="14"/>
                </a:lnTo>
                <a:lnTo>
                  <a:pt x="134" y="18"/>
                </a:lnTo>
                <a:lnTo>
                  <a:pt x="140" y="22"/>
                </a:lnTo>
                <a:lnTo>
                  <a:pt x="144" y="24"/>
                </a:lnTo>
                <a:lnTo>
                  <a:pt x="148" y="28"/>
                </a:lnTo>
                <a:lnTo>
                  <a:pt x="150" y="32"/>
                </a:lnTo>
                <a:lnTo>
                  <a:pt x="151" y="36"/>
                </a:lnTo>
                <a:lnTo>
                  <a:pt x="153" y="40"/>
                </a:lnTo>
                <a:lnTo>
                  <a:pt x="154" y="42"/>
                </a:lnTo>
                <a:lnTo>
                  <a:pt x="156" y="46"/>
                </a:lnTo>
                <a:lnTo>
                  <a:pt x="158" y="50"/>
                </a:lnTo>
                <a:lnTo>
                  <a:pt x="161" y="52"/>
                </a:lnTo>
                <a:lnTo>
                  <a:pt x="164" y="52"/>
                </a:lnTo>
                <a:lnTo>
                  <a:pt x="169" y="53"/>
                </a:lnTo>
                <a:lnTo>
                  <a:pt x="173" y="53"/>
                </a:lnTo>
                <a:lnTo>
                  <a:pt x="176" y="52"/>
                </a:lnTo>
                <a:lnTo>
                  <a:pt x="179" y="51"/>
                </a:lnTo>
                <a:lnTo>
                  <a:pt x="183" y="50"/>
                </a:lnTo>
                <a:lnTo>
                  <a:pt x="187" y="48"/>
                </a:lnTo>
                <a:lnTo>
                  <a:pt x="190" y="43"/>
                </a:lnTo>
                <a:lnTo>
                  <a:pt x="192" y="39"/>
                </a:lnTo>
                <a:lnTo>
                  <a:pt x="192" y="37"/>
                </a:lnTo>
                <a:lnTo>
                  <a:pt x="195" y="34"/>
                </a:lnTo>
                <a:lnTo>
                  <a:pt x="198" y="33"/>
                </a:lnTo>
                <a:lnTo>
                  <a:pt x="202" y="33"/>
                </a:lnTo>
                <a:lnTo>
                  <a:pt x="206" y="33"/>
                </a:lnTo>
                <a:lnTo>
                  <a:pt x="210" y="36"/>
                </a:lnTo>
                <a:lnTo>
                  <a:pt x="213" y="37"/>
                </a:lnTo>
                <a:lnTo>
                  <a:pt x="214" y="40"/>
                </a:lnTo>
                <a:lnTo>
                  <a:pt x="215" y="43"/>
                </a:lnTo>
                <a:lnTo>
                  <a:pt x="214" y="47"/>
                </a:lnTo>
                <a:lnTo>
                  <a:pt x="214" y="50"/>
                </a:lnTo>
                <a:lnTo>
                  <a:pt x="211" y="51"/>
                </a:lnTo>
                <a:lnTo>
                  <a:pt x="209" y="53"/>
                </a:lnTo>
                <a:lnTo>
                  <a:pt x="206" y="54"/>
                </a:lnTo>
                <a:lnTo>
                  <a:pt x="204" y="56"/>
                </a:lnTo>
                <a:lnTo>
                  <a:pt x="201" y="56"/>
                </a:lnTo>
                <a:lnTo>
                  <a:pt x="199" y="58"/>
                </a:lnTo>
                <a:lnTo>
                  <a:pt x="197" y="61"/>
                </a:lnTo>
                <a:lnTo>
                  <a:pt x="195" y="62"/>
                </a:lnTo>
                <a:lnTo>
                  <a:pt x="194" y="67"/>
                </a:lnTo>
                <a:lnTo>
                  <a:pt x="194" y="71"/>
                </a:lnTo>
                <a:lnTo>
                  <a:pt x="195" y="75"/>
                </a:lnTo>
                <a:lnTo>
                  <a:pt x="199" y="78"/>
                </a:lnTo>
                <a:lnTo>
                  <a:pt x="200" y="82"/>
                </a:lnTo>
                <a:lnTo>
                  <a:pt x="204" y="83"/>
                </a:lnTo>
                <a:lnTo>
                  <a:pt x="208" y="85"/>
                </a:lnTo>
                <a:lnTo>
                  <a:pt x="211" y="85"/>
                </a:lnTo>
                <a:lnTo>
                  <a:pt x="216" y="83"/>
                </a:lnTo>
                <a:close/>
              </a:path>
            </a:pathLst>
          </a:custGeom>
          <a:solidFill>
            <a:srgbClr val="BFE3A6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03" name="Freeform 35"/>
          <p:cNvSpPr>
            <a:spLocks/>
          </p:cNvSpPr>
          <p:nvPr/>
        </p:nvSpPr>
        <p:spPr bwMode="auto">
          <a:xfrm>
            <a:off x="2647950" y="5113337"/>
            <a:ext cx="142875" cy="365125"/>
          </a:xfrm>
          <a:custGeom>
            <a:avLst/>
            <a:gdLst>
              <a:gd name="T0" fmla="*/ 99 w 109"/>
              <a:gd name="T1" fmla="*/ 29 h 278"/>
              <a:gd name="T2" fmla="*/ 96 w 109"/>
              <a:gd name="T3" fmla="*/ 42 h 278"/>
              <a:gd name="T4" fmla="*/ 97 w 109"/>
              <a:gd name="T5" fmla="*/ 54 h 278"/>
              <a:gd name="T6" fmla="*/ 97 w 109"/>
              <a:gd name="T7" fmla="*/ 69 h 278"/>
              <a:gd name="T8" fmla="*/ 95 w 109"/>
              <a:gd name="T9" fmla="*/ 75 h 278"/>
              <a:gd name="T10" fmla="*/ 93 w 109"/>
              <a:gd name="T11" fmla="*/ 89 h 278"/>
              <a:gd name="T12" fmla="*/ 92 w 109"/>
              <a:gd name="T13" fmla="*/ 100 h 278"/>
              <a:gd name="T14" fmla="*/ 92 w 109"/>
              <a:gd name="T15" fmla="*/ 115 h 278"/>
              <a:gd name="T16" fmla="*/ 96 w 109"/>
              <a:gd name="T17" fmla="*/ 127 h 278"/>
              <a:gd name="T18" fmla="*/ 99 w 109"/>
              <a:gd name="T19" fmla="*/ 138 h 278"/>
              <a:gd name="T20" fmla="*/ 98 w 109"/>
              <a:gd name="T21" fmla="*/ 151 h 278"/>
              <a:gd name="T22" fmla="*/ 99 w 109"/>
              <a:gd name="T23" fmla="*/ 162 h 278"/>
              <a:gd name="T24" fmla="*/ 100 w 109"/>
              <a:gd name="T25" fmla="*/ 170 h 278"/>
              <a:gd name="T26" fmla="*/ 107 w 109"/>
              <a:gd name="T27" fmla="*/ 185 h 278"/>
              <a:gd name="T28" fmla="*/ 108 w 109"/>
              <a:gd name="T29" fmla="*/ 203 h 278"/>
              <a:gd name="T30" fmla="*/ 109 w 109"/>
              <a:gd name="T31" fmla="*/ 215 h 278"/>
              <a:gd name="T32" fmla="*/ 109 w 109"/>
              <a:gd name="T33" fmla="*/ 228 h 278"/>
              <a:gd name="T34" fmla="*/ 100 w 109"/>
              <a:gd name="T35" fmla="*/ 244 h 278"/>
              <a:gd name="T36" fmla="*/ 89 w 109"/>
              <a:gd name="T37" fmla="*/ 262 h 278"/>
              <a:gd name="T38" fmla="*/ 83 w 109"/>
              <a:gd name="T39" fmla="*/ 269 h 278"/>
              <a:gd name="T40" fmla="*/ 74 w 109"/>
              <a:gd name="T41" fmla="*/ 278 h 278"/>
              <a:gd name="T42" fmla="*/ 73 w 109"/>
              <a:gd name="T43" fmla="*/ 269 h 278"/>
              <a:gd name="T44" fmla="*/ 72 w 109"/>
              <a:gd name="T45" fmla="*/ 258 h 278"/>
              <a:gd name="T46" fmla="*/ 68 w 109"/>
              <a:gd name="T47" fmla="*/ 245 h 278"/>
              <a:gd name="T48" fmla="*/ 63 w 109"/>
              <a:gd name="T49" fmla="*/ 233 h 278"/>
              <a:gd name="T50" fmla="*/ 56 w 109"/>
              <a:gd name="T51" fmla="*/ 212 h 278"/>
              <a:gd name="T52" fmla="*/ 51 w 109"/>
              <a:gd name="T53" fmla="*/ 196 h 278"/>
              <a:gd name="T54" fmla="*/ 38 w 109"/>
              <a:gd name="T55" fmla="*/ 170 h 278"/>
              <a:gd name="T56" fmla="*/ 33 w 109"/>
              <a:gd name="T57" fmla="*/ 162 h 278"/>
              <a:gd name="T58" fmla="*/ 24 w 109"/>
              <a:gd name="T59" fmla="*/ 132 h 278"/>
              <a:gd name="T60" fmla="*/ 9 w 109"/>
              <a:gd name="T61" fmla="*/ 94 h 278"/>
              <a:gd name="T62" fmla="*/ 2 w 109"/>
              <a:gd name="T63" fmla="*/ 70 h 278"/>
              <a:gd name="T64" fmla="*/ 12 w 109"/>
              <a:gd name="T65" fmla="*/ 47 h 278"/>
              <a:gd name="T66" fmla="*/ 16 w 109"/>
              <a:gd name="T67" fmla="*/ 27 h 278"/>
              <a:gd name="T68" fmla="*/ 5 w 109"/>
              <a:gd name="T69" fmla="*/ 19 h 278"/>
              <a:gd name="T70" fmla="*/ 27 w 109"/>
              <a:gd name="T71" fmla="*/ 3 h 278"/>
              <a:gd name="T72" fmla="*/ 33 w 109"/>
              <a:gd name="T73" fmla="*/ 0 h 278"/>
              <a:gd name="T74" fmla="*/ 53 w 109"/>
              <a:gd name="T75" fmla="*/ 5 h 278"/>
              <a:gd name="T76" fmla="*/ 68 w 109"/>
              <a:gd name="T77" fmla="*/ 11 h 278"/>
              <a:gd name="T78" fmla="*/ 76 w 109"/>
              <a:gd name="T79" fmla="*/ 15 h 278"/>
              <a:gd name="T80" fmla="*/ 95 w 109"/>
              <a:gd name="T81" fmla="*/ 24 h 27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9"/>
              <a:gd name="T124" fmla="*/ 0 h 278"/>
              <a:gd name="T125" fmla="*/ 109 w 109"/>
              <a:gd name="T126" fmla="*/ 278 h 278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9" h="278">
                <a:moveTo>
                  <a:pt x="99" y="26"/>
                </a:moveTo>
                <a:lnTo>
                  <a:pt x="99" y="29"/>
                </a:lnTo>
                <a:lnTo>
                  <a:pt x="98" y="35"/>
                </a:lnTo>
                <a:lnTo>
                  <a:pt x="96" y="42"/>
                </a:lnTo>
                <a:lnTo>
                  <a:pt x="95" y="46"/>
                </a:lnTo>
                <a:lnTo>
                  <a:pt x="97" y="54"/>
                </a:lnTo>
                <a:lnTo>
                  <a:pt x="98" y="62"/>
                </a:lnTo>
                <a:lnTo>
                  <a:pt x="97" y="69"/>
                </a:lnTo>
                <a:lnTo>
                  <a:pt x="96" y="74"/>
                </a:lnTo>
                <a:lnTo>
                  <a:pt x="95" y="75"/>
                </a:lnTo>
                <a:lnTo>
                  <a:pt x="93" y="82"/>
                </a:lnTo>
                <a:lnTo>
                  <a:pt x="93" y="89"/>
                </a:lnTo>
                <a:lnTo>
                  <a:pt x="93" y="94"/>
                </a:lnTo>
                <a:lnTo>
                  <a:pt x="92" y="100"/>
                </a:lnTo>
                <a:lnTo>
                  <a:pt x="92" y="106"/>
                </a:lnTo>
                <a:lnTo>
                  <a:pt x="92" y="115"/>
                </a:lnTo>
                <a:lnTo>
                  <a:pt x="93" y="120"/>
                </a:lnTo>
                <a:lnTo>
                  <a:pt x="96" y="127"/>
                </a:lnTo>
                <a:lnTo>
                  <a:pt x="98" y="132"/>
                </a:lnTo>
                <a:lnTo>
                  <a:pt x="99" y="138"/>
                </a:lnTo>
                <a:lnTo>
                  <a:pt x="99" y="145"/>
                </a:lnTo>
                <a:lnTo>
                  <a:pt x="98" y="151"/>
                </a:lnTo>
                <a:lnTo>
                  <a:pt x="98" y="157"/>
                </a:lnTo>
                <a:lnTo>
                  <a:pt x="99" y="162"/>
                </a:lnTo>
                <a:lnTo>
                  <a:pt x="99" y="167"/>
                </a:lnTo>
                <a:lnTo>
                  <a:pt x="100" y="170"/>
                </a:lnTo>
                <a:lnTo>
                  <a:pt x="103" y="177"/>
                </a:lnTo>
                <a:lnTo>
                  <a:pt x="107" y="185"/>
                </a:lnTo>
                <a:lnTo>
                  <a:pt x="107" y="196"/>
                </a:lnTo>
                <a:lnTo>
                  <a:pt x="108" y="203"/>
                </a:lnTo>
                <a:lnTo>
                  <a:pt x="108" y="209"/>
                </a:lnTo>
                <a:lnTo>
                  <a:pt x="109" y="215"/>
                </a:lnTo>
                <a:lnTo>
                  <a:pt x="109" y="221"/>
                </a:lnTo>
                <a:lnTo>
                  <a:pt x="109" y="228"/>
                </a:lnTo>
                <a:lnTo>
                  <a:pt x="105" y="236"/>
                </a:lnTo>
                <a:lnTo>
                  <a:pt x="100" y="244"/>
                </a:lnTo>
                <a:lnTo>
                  <a:pt x="94" y="254"/>
                </a:lnTo>
                <a:lnTo>
                  <a:pt x="89" y="262"/>
                </a:lnTo>
                <a:lnTo>
                  <a:pt x="87" y="265"/>
                </a:lnTo>
                <a:lnTo>
                  <a:pt x="83" y="269"/>
                </a:lnTo>
                <a:lnTo>
                  <a:pt x="79" y="273"/>
                </a:lnTo>
                <a:lnTo>
                  <a:pt x="74" y="278"/>
                </a:lnTo>
                <a:lnTo>
                  <a:pt x="74" y="274"/>
                </a:lnTo>
                <a:lnTo>
                  <a:pt x="73" y="269"/>
                </a:lnTo>
                <a:lnTo>
                  <a:pt x="73" y="263"/>
                </a:lnTo>
                <a:lnTo>
                  <a:pt x="72" y="258"/>
                </a:lnTo>
                <a:lnTo>
                  <a:pt x="70" y="252"/>
                </a:lnTo>
                <a:lnTo>
                  <a:pt x="68" y="245"/>
                </a:lnTo>
                <a:lnTo>
                  <a:pt x="65" y="238"/>
                </a:lnTo>
                <a:lnTo>
                  <a:pt x="63" y="233"/>
                </a:lnTo>
                <a:lnTo>
                  <a:pt x="60" y="222"/>
                </a:lnTo>
                <a:lnTo>
                  <a:pt x="56" y="212"/>
                </a:lnTo>
                <a:lnTo>
                  <a:pt x="55" y="209"/>
                </a:lnTo>
                <a:lnTo>
                  <a:pt x="51" y="196"/>
                </a:lnTo>
                <a:lnTo>
                  <a:pt x="46" y="182"/>
                </a:lnTo>
                <a:lnTo>
                  <a:pt x="38" y="170"/>
                </a:lnTo>
                <a:lnTo>
                  <a:pt x="34" y="164"/>
                </a:lnTo>
                <a:lnTo>
                  <a:pt x="33" y="162"/>
                </a:lnTo>
                <a:lnTo>
                  <a:pt x="28" y="147"/>
                </a:lnTo>
                <a:lnTo>
                  <a:pt x="24" y="132"/>
                </a:lnTo>
                <a:lnTo>
                  <a:pt x="15" y="106"/>
                </a:lnTo>
                <a:lnTo>
                  <a:pt x="9" y="94"/>
                </a:lnTo>
                <a:lnTo>
                  <a:pt x="0" y="78"/>
                </a:lnTo>
                <a:lnTo>
                  <a:pt x="2" y="70"/>
                </a:lnTo>
                <a:lnTo>
                  <a:pt x="7" y="59"/>
                </a:lnTo>
                <a:lnTo>
                  <a:pt x="12" y="47"/>
                </a:lnTo>
                <a:lnTo>
                  <a:pt x="14" y="36"/>
                </a:lnTo>
                <a:lnTo>
                  <a:pt x="16" y="27"/>
                </a:lnTo>
                <a:lnTo>
                  <a:pt x="11" y="23"/>
                </a:lnTo>
                <a:lnTo>
                  <a:pt x="5" y="19"/>
                </a:lnTo>
                <a:lnTo>
                  <a:pt x="22" y="8"/>
                </a:lnTo>
                <a:lnTo>
                  <a:pt x="27" y="3"/>
                </a:lnTo>
                <a:lnTo>
                  <a:pt x="30" y="0"/>
                </a:lnTo>
                <a:lnTo>
                  <a:pt x="33" y="0"/>
                </a:lnTo>
                <a:lnTo>
                  <a:pt x="41" y="0"/>
                </a:lnTo>
                <a:lnTo>
                  <a:pt x="53" y="5"/>
                </a:lnTo>
                <a:lnTo>
                  <a:pt x="59" y="8"/>
                </a:lnTo>
                <a:lnTo>
                  <a:pt x="68" y="11"/>
                </a:lnTo>
                <a:lnTo>
                  <a:pt x="71" y="12"/>
                </a:lnTo>
                <a:lnTo>
                  <a:pt x="76" y="15"/>
                </a:lnTo>
                <a:lnTo>
                  <a:pt x="89" y="20"/>
                </a:lnTo>
                <a:lnTo>
                  <a:pt x="95" y="24"/>
                </a:lnTo>
                <a:lnTo>
                  <a:pt x="99" y="26"/>
                </a:lnTo>
                <a:close/>
              </a:path>
            </a:pathLst>
          </a:custGeom>
          <a:solidFill>
            <a:srgbClr val="7EDEC8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04" name="Freeform 36"/>
          <p:cNvSpPr>
            <a:spLocks/>
          </p:cNvSpPr>
          <p:nvPr/>
        </p:nvSpPr>
        <p:spPr bwMode="auto">
          <a:xfrm>
            <a:off x="2508250" y="5181600"/>
            <a:ext cx="125413" cy="274637"/>
          </a:xfrm>
          <a:custGeom>
            <a:avLst/>
            <a:gdLst>
              <a:gd name="T0" fmla="*/ 72 w 95"/>
              <a:gd name="T1" fmla="*/ 208 h 209"/>
              <a:gd name="T2" fmla="*/ 69 w 95"/>
              <a:gd name="T3" fmla="*/ 200 h 209"/>
              <a:gd name="T4" fmla="*/ 66 w 95"/>
              <a:gd name="T5" fmla="*/ 191 h 209"/>
              <a:gd name="T6" fmla="*/ 58 w 95"/>
              <a:gd name="T7" fmla="*/ 188 h 209"/>
              <a:gd name="T8" fmla="*/ 48 w 95"/>
              <a:gd name="T9" fmla="*/ 182 h 209"/>
              <a:gd name="T10" fmla="*/ 42 w 95"/>
              <a:gd name="T11" fmla="*/ 178 h 209"/>
              <a:gd name="T12" fmla="*/ 37 w 95"/>
              <a:gd name="T13" fmla="*/ 173 h 209"/>
              <a:gd name="T14" fmla="*/ 36 w 95"/>
              <a:gd name="T15" fmla="*/ 171 h 209"/>
              <a:gd name="T16" fmla="*/ 34 w 95"/>
              <a:gd name="T17" fmla="*/ 164 h 209"/>
              <a:gd name="T18" fmla="*/ 33 w 95"/>
              <a:gd name="T19" fmla="*/ 159 h 209"/>
              <a:gd name="T20" fmla="*/ 32 w 95"/>
              <a:gd name="T21" fmla="*/ 154 h 209"/>
              <a:gd name="T22" fmla="*/ 32 w 95"/>
              <a:gd name="T23" fmla="*/ 144 h 209"/>
              <a:gd name="T24" fmla="*/ 30 w 95"/>
              <a:gd name="T25" fmla="*/ 134 h 209"/>
              <a:gd name="T26" fmla="*/ 26 w 95"/>
              <a:gd name="T27" fmla="*/ 126 h 209"/>
              <a:gd name="T28" fmla="*/ 19 w 95"/>
              <a:gd name="T29" fmla="*/ 118 h 209"/>
              <a:gd name="T30" fmla="*/ 9 w 95"/>
              <a:gd name="T31" fmla="*/ 109 h 209"/>
              <a:gd name="T32" fmla="*/ 5 w 95"/>
              <a:gd name="T33" fmla="*/ 104 h 209"/>
              <a:gd name="T34" fmla="*/ 3 w 95"/>
              <a:gd name="T35" fmla="*/ 99 h 209"/>
              <a:gd name="T36" fmla="*/ 2 w 95"/>
              <a:gd name="T37" fmla="*/ 92 h 209"/>
              <a:gd name="T38" fmla="*/ 0 w 95"/>
              <a:gd name="T39" fmla="*/ 85 h 209"/>
              <a:gd name="T40" fmla="*/ 0 w 95"/>
              <a:gd name="T41" fmla="*/ 79 h 209"/>
              <a:gd name="T42" fmla="*/ 0 w 95"/>
              <a:gd name="T43" fmla="*/ 74 h 209"/>
              <a:gd name="T44" fmla="*/ 0 w 95"/>
              <a:gd name="T45" fmla="*/ 69 h 209"/>
              <a:gd name="T46" fmla="*/ 1 w 95"/>
              <a:gd name="T47" fmla="*/ 62 h 209"/>
              <a:gd name="T48" fmla="*/ 4 w 95"/>
              <a:gd name="T49" fmla="*/ 53 h 209"/>
              <a:gd name="T50" fmla="*/ 9 w 95"/>
              <a:gd name="T51" fmla="*/ 46 h 209"/>
              <a:gd name="T52" fmla="*/ 15 w 95"/>
              <a:gd name="T53" fmla="*/ 40 h 209"/>
              <a:gd name="T54" fmla="*/ 21 w 95"/>
              <a:gd name="T55" fmla="*/ 35 h 209"/>
              <a:gd name="T56" fmla="*/ 27 w 95"/>
              <a:gd name="T57" fmla="*/ 31 h 209"/>
              <a:gd name="T58" fmla="*/ 44 w 95"/>
              <a:gd name="T59" fmla="*/ 26 h 209"/>
              <a:gd name="T60" fmla="*/ 56 w 95"/>
              <a:gd name="T61" fmla="*/ 20 h 209"/>
              <a:gd name="T62" fmla="*/ 65 w 95"/>
              <a:gd name="T63" fmla="*/ 10 h 209"/>
              <a:gd name="T64" fmla="*/ 67 w 95"/>
              <a:gd name="T65" fmla="*/ 4 h 209"/>
              <a:gd name="T66" fmla="*/ 72 w 95"/>
              <a:gd name="T67" fmla="*/ 5 h 209"/>
              <a:gd name="T68" fmla="*/ 72 w 95"/>
              <a:gd name="T69" fmla="*/ 11 h 209"/>
              <a:gd name="T70" fmla="*/ 72 w 95"/>
              <a:gd name="T71" fmla="*/ 18 h 209"/>
              <a:gd name="T72" fmla="*/ 74 w 95"/>
              <a:gd name="T73" fmla="*/ 27 h 209"/>
              <a:gd name="T74" fmla="*/ 77 w 95"/>
              <a:gd name="T75" fmla="*/ 34 h 209"/>
              <a:gd name="T76" fmla="*/ 78 w 95"/>
              <a:gd name="T77" fmla="*/ 39 h 209"/>
              <a:gd name="T78" fmla="*/ 81 w 95"/>
              <a:gd name="T79" fmla="*/ 48 h 209"/>
              <a:gd name="T80" fmla="*/ 85 w 95"/>
              <a:gd name="T81" fmla="*/ 56 h 209"/>
              <a:gd name="T82" fmla="*/ 85 w 95"/>
              <a:gd name="T83" fmla="*/ 65 h 209"/>
              <a:gd name="T84" fmla="*/ 88 w 95"/>
              <a:gd name="T85" fmla="*/ 78 h 209"/>
              <a:gd name="T86" fmla="*/ 90 w 95"/>
              <a:gd name="T87" fmla="*/ 88 h 209"/>
              <a:gd name="T88" fmla="*/ 91 w 95"/>
              <a:gd name="T89" fmla="*/ 98 h 209"/>
              <a:gd name="T90" fmla="*/ 91 w 95"/>
              <a:gd name="T91" fmla="*/ 109 h 209"/>
              <a:gd name="T92" fmla="*/ 92 w 95"/>
              <a:gd name="T93" fmla="*/ 127 h 209"/>
              <a:gd name="T94" fmla="*/ 94 w 95"/>
              <a:gd name="T95" fmla="*/ 138 h 209"/>
              <a:gd name="T96" fmla="*/ 94 w 95"/>
              <a:gd name="T97" fmla="*/ 150 h 209"/>
              <a:gd name="T98" fmla="*/ 95 w 95"/>
              <a:gd name="T99" fmla="*/ 163 h 209"/>
              <a:gd name="T100" fmla="*/ 91 w 95"/>
              <a:gd name="T101" fmla="*/ 179 h 209"/>
              <a:gd name="T102" fmla="*/ 85 w 95"/>
              <a:gd name="T103" fmla="*/ 193 h 209"/>
              <a:gd name="T104" fmla="*/ 77 w 95"/>
              <a:gd name="T105" fmla="*/ 205 h 209"/>
              <a:gd name="T106" fmla="*/ 73 w 95"/>
              <a:gd name="T107" fmla="*/ 209 h 20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5"/>
              <a:gd name="T163" fmla="*/ 0 h 209"/>
              <a:gd name="T164" fmla="*/ 95 w 95"/>
              <a:gd name="T165" fmla="*/ 209 h 20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5" h="209">
                <a:moveTo>
                  <a:pt x="73" y="209"/>
                </a:moveTo>
                <a:lnTo>
                  <a:pt x="72" y="208"/>
                </a:lnTo>
                <a:lnTo>
                  <a:pt x="70" y="203"/>
                </a:lnTo>
                <a:lnTo>
                  <a:pt x="69" y="200"/>
                </a:lnTo>
                <a:lnTo>
                  <a:pt x="68" y="195"/>
                </a:lnTo>
                <a:lnTo>
                  <a:pt x="66" y="191"/>
                </a:lnTo>
                <a:lnTo>
                  <a:pt x="63" y="189"/>
                </a:lnTo>
                <a:lnTo>
                  <a:pt x="58" y="188"/>
                </a:lnTo>
                <a:lnTo>
                  <a:pt x="54" y="186"/>
                </a:lnTo>
                <a:lnTo>
                  <a:pt x="48" y="182"/>
                </a:lnTo>
                <a:lnTo>
                  <a:pt x="45" y="180"/>
                </a:lnTo>
                <a:lnTo>
                  <a:pt x="42" y="178"/>
                </a:lnTo>
                <a:lnTo>
                  <a:pt x="40" y="176"/>
                </a:lnTo>
                <a:lnTo>
                  <a:pt x="37" y="173"/>
                </a:lnTo>
                <a:lnTo>
                  <a:pt x="36" y="172"/>
                </a:lnTo>
                <a:lnTo>
                  <a:pt x="36" y="171"/>
                </a:lnTo>
                <a:lnTo>
                  <a:pt x="34" y="169"/>
                </a:lnTo>
                <a:lnTo>
                  <a:pt x="34" y="164"/>
                </a:lnTo>
                <a:lnTo>
                  <a:pt x="34" y="163"/>
                </a:lnTo>
                <a:lnTo>
                  <a:pt x="33" y="159"/>
                </a:lnTo>
                <a:lnTo>
                  <a:pt x="32" y="157"/>
                </a:lnTo>
                <a:lnTo>
                  <a:pt x="32" y="154"/>
                </a:lnTo>
                <a:lnTo>
                  <a:pt x="32" y="150"/>
                </a:lnTo>
                <a:lnTo>
                  <a:pt x="32" y="144"/>
                </a:lnTo>
                <a:lnTo>
                  <a:pt x="31" y="139"/>
                </a:lnTo>
                <a:lnTo>
                  <a:pt x="30" y="134"/>
                </a:lnTo>
                <a:lnTo>
                  <a:pt x="28" y="130"/>
                </a:lnTo>
                <a:lnTo>
                  <a:pt x="26" y="126"/>
                </a:lnTo>
                <a:lnTo>
                  <a:pt x="22" y="122"/>
                </a:lnTo>
                <a:lnTo>
                  <a:pt x="19" y="118"/>
                </a:lnTo>
                <a:lnTo>
                  <a:pt x="15" y="114"/>
                </a:lnTo>
                <a:lnTo>
                  <a:pt x="9" y="109"/>
                </a:lnTo>
                <a:lnTo>
                  <a:pt x="7" y="106"/>
                </a:lnTo>
                <a:lnTo>
                  <a:pt x="5" y="104"/>
                </a:lnTo>
                <a:lnTo>
                  <a:pt x="4" y="101"/>
                </a:lnTo>
                <a:lnTo>
                  <a:pt x="3" y="99"/>
                </a:lnTo>
                <a:lnTo>
                  <a:pt x="2" y="95"/>
                </a:lnTo>
                <a:lnTo>
                  <a:pt x="2" y="92"/>
                </a:lnTo>
                <a:lnTo>
                  <a:pt x="0" y="87"/>
                </a:lnTo>
                <a:lnTo>
                  <a:pt x="0" y="85"/>
                </a:lnTo>
                <a:lnTo>
                  <a:pt x="0" y="82"/>
                </a:lnTo>
                <a:lnTo>
                  <a:pt x="0" y="79"/>
                </a:lnTo>
                <a:lnTo>
                  <a:pt x="0" y="76"/>
                </a:lnTo>
                <a:lnTo>
                  <a:pt x="0" y="74"/>
                </a:lnTo>
                <a:lnTo>
                  <a:pt x="0" y="69"/>
                </a:lnTo>
                <a:lnTo>
                  <a:pt x="0" y="66"/>
                </a:lnTo>
                <a:lnTo>
                  <a:pt x="1" y="62"/>
                </a:lnTo>
                <a:lnTo>
                  <a:pt x="2" y="57"/>
                </a:lnTo>
                <a:lnTo>
                  <a:pt x="4" y="53"/>
                </a:lnTo>
                <a:lnTo>
                  <a:pt x="6" y="48"/>
                </a:lnTo>
                <a:lnTo>
                  <a:pt x="9" y="46"/>
                </a:lnTo>
                <a:lnTo>
                  <a:pt x="11" y="43"/>
                </a:lnTo>
                <a:lnTo>
                  <a:pt x="15" y="40"/>
                </a:lnTo>
                <a:lnTo>
                  <a:pt x="15" y="38"/>
                </a:lnTo>
                <a:lnTo>
                  <a:pt x="21" y="35"/>
                </a:lnTo>
                <a:lnTo>
                  <a:pt x="22" y="33"/>
                </a:lnTo>
                <a:lnTo>
                  <a:pt x="27" y="31"/>
                </a:lnTo>
                <a:lnTo>
                  <a:pt x="39" y="28"/>
                </a:lnTo>
                <a:lnTo>
                  <a:pt x="44" y="26"/>
                </a:lnTo>
                <a:lnTo>
                  <a:pt x="50" y="23"/>
                </a:lnTo>
                <a:lnTo>
                  <a:pt x="56" y="20"/>
                </a:lnTo>
                <a:lnTo>
                  <a:pt x="60" y="14"/>
                </a:lnTo>
                <a:lnTo>
                  <a:pt x="65" y="10"/>
                </a:lnTo>
                <a:lnTo>
                  <a:pt x="66" y="7"/>
                </a:lnTo>
                <a:lnTo>
                  <a:pt x="67" y="4"/>
                </a:lnTo>
                <a:lnTo>
                  <a:pt x="68" y="0"/>
                </a:lnTo>
                <a:lnTo>
                  <a:pt x="72" y="5"/>
                </a:lnTo>
                <a:lnTo>
                  <a:pt x="72" y="8"/>
                </a:lnTo>
                <a:lnTo>
                  <a:pt x="72" y="11"/>
                </a:lnTo>
                <a:lnTo>
                  <a:pt x="72" y="15"/>
                </a:lnTo>
                <a:lnTo>
                  <a:pt x="72" y="18"/>
                </a:lnTo>
                <a:lnTo>
                  <a:pt x="72" y="20"/>
                </a:lnTo>
                <a:lnTo>
                  <a:pt x="74" y="27"/>
                </a:lnTo>
                <a:lnTo>
                  <a:pt x="76" y="29"/>
                </a:lnTo>
                <a:lnTo>
                  <a:pt x="77" y="34"/>
                </a:lnTo>
                <a:lnTo>
                  <a:pt x="78" y="35"/>
                </a:lnTo>
                <a:lnTo>
                  <a:pt x="78" y="39"/>
                </a:lnTo>
                <a:lnTo>
                  <a:pt x="79" y="42"/>
                </a:lnTo>
                <a:lnTo>
                  <a:pt x="81" y="48"/>
                </a:lnTo>
                <a:lnTo>
                  <a:pt x="82" y="52"/>
                </a:lnTo>
                <a:lnTo>
                  <a:pt x="85" y="56"/>
                </a:lnTo>
                <a:lnTo>
                  <a:pt x="85" y="61"/>
                </a:lnTo>
                <a:lnTo>
                  <a:pt x="85" y="65"/>
                </a:lnTo>
                <a:lnTo>
                  <a:pt x="85" y="69"/>
                </a:lnTo>
                <a:lnTo>
                  <a:pt x="88" y="78"/>
                </a:lnTo>
                <a:lnTo>
                  <a:pt x="88" y="83"/>
                </a:lnTo>
                <a:lnTo>
                  <a:pt x="90" y="88"/>
                </a:lnTo>
                <a:lnTo>
                  <a:pt x="91" y="93"/>
                </a:lnTo>
                <a:lnTo>
                  <a:pt x="91" y="98"/>
                </a:lnTo>
                <a:lnTo>
                  <a:pt x="91" y="105"/>
                </a:lnTo>
                <a:lnTo>
                  <a:pt x="91" y="109"/>
                </a:lnTo>
                <a:lnTo>
                  <a:pt x="91" y="118"/>
                </a:lnTo>
                <a:lnTo>
                  <a:pt x="92" y="127"/>
                </a:lnTo>
                <a:lnTo>
                  <a:pt x="94" y="133"/>
                </a:lnTo>
                <a:lnTo>
                  <a:pt x="94" y="138"/>
                </a:lnTo>
                <a:lnTo>
                  <a:pt x="94" y="144"/>
                </a:lnTo>
                <a:lnTo>
                  <a:pt x="94" y="150"/>
                </a:lnTo>
                <a:lnTo>
                  <a:pt x="94" y="156"/>
                </a:lnTo>
                <a:lnTo>
                  <a:pt x="95" y="163"/>
                </a:lnTo>
                <a:lnTo>
                  <a:pt x="94" y="169"/>
                </a:lnTo>
                <a:lnTo>
                  <a:pt x="91" y="179"/>
                </a:lnTo>
                <a:lnTo>
                  <a:pt x="87" y="188"/>
                </a:lnTo>
                <a:lnTo>
                  <a:pt x="85" y="193"/>
                </a:lnTo>
                <a:lnTo>
                  <a:pt x="81" y="200"/>
                </a:lnTo>
                <a:lnTo>
                  <a:pt x="77" y="205"/>
                </a:lnTo>
                <a:lnTo>
                  <a:pt x="75" y="207"/>
                </a:lnTo>
                <a:lnTo>
                  <a:pt x="73" y="209"/>
                </a:lnTo>
                <a:close/>
              </a:path>
            </a:pathLst>
          </a:custGeom>
          <a:solidFill>
            <a:srgbClr val="7EDEC8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05" name="Freeform 37"/>
          <p:cNvSpPr>
            <a:spLocks/>
          </p:cNvSpPr>
          <p:nvPr/>
        </p:nvSpPr>
        <p:spPr bwMode="auto">
          <a:xfrm>
            <a:off x="2414588" y="5472112"/>
            <a:ext cx="331787" cy="279400"/>
          </a:xfrm>
          <a:custGeom>
            <a:avLst/>
            <a:gdLst>
              <a:gd name="T0" fmla="*/ 215 w 254"/>
              <a:gd name="T1" fmla="*/ 51 h 214"/>
              <a:gd name="T2" fmla="*/ 222 w 254"/>
              <a:gd name="T3" fmla="*/ 54 h 214"/>
              <a:gd name="T4" fmla="*/ 228 w 254"/>
              <a:gd name="T5" fmla="*/ 58 h 214"/>
              <a:gd name="T6" fmla="*/ 233 w 254"/>
              <a:gd name="T7" fmla="*/ 69 h 214"/>
              <a:gd name="T8" fmla="*/ 233 w 254"/>
              <a:gd name="T9" fmla="*/ 77 h 214"/>
              <a:gd name="T10" fmla="*/ 229 w 254"/>
              <a:gd name="T11" fmla="*/ 82 h 214"/>
              <a:gd name="T12" fmla="*/ 222 w 254"/>
              <a:gd name="T13" fmla="*/ 87 h 214"/>
              <a:gd name="T14" fmla="*/ 214 w 254"/>
              <a:gd name="T15" fmla="*/ 91 h 214"/>
              <a:gd name="T16" fmla="*/ 213 w 254"/>
              <a:gd name="T17" fmla="*/ 94 h 214"/>
              <a:gd name="T18" fmla="*/ 213 w 254"/>
              <a:gd name="T19" fmla="*/ 99 h 214"/>
              <a:gd name="T20" fmla="*/ 220 w 254"/>
              <a:gd name="T21" fmla="*/ 102 h 214"/>
              <a:gd name="T22" fmla="*/ 231 w 254"/>
              <a:gd name="T23" fmla="*/ 102 h 214"/>
              <a:gd name="T24" fmla="*/ 240 w 254"/>
              <a:gd name="T25" fmla="*/ 100 h 214"/>
              <a:gd name="T26" fmla="*/ 248 w 254"/>
              <a:gd name="T27" fmla="*/ 101 h 214"/>
              <a:gd name="T28" fmla="*/ 252 w 254"/>
              <a:gd name="T29" fmla="*/ 106 h 214"/>
              <a:gd name="T30" fmla="*/ 254 w 254"/>
              <a:gd name="T31" fmla="*/ 115 h 214"/>
              <a:gd name="T32" fmla="*/ 252 w 254"/>
              <a:gd name="T33" fmla="*/ 122 h 214"/>
              <a:gd name="T34" fmla="*/ 244 w 254"/>
              <a:gd name="T35" fmla="*/ 123 h 214"/>
              <a:gd name="T36" fmla="*/ 237 w 254"/>
              <a:gd name="T37" fmla="*/ 132 h 214"/>
              <a:gd name="T38" fmla="*/ 222 w 254"/>
              <a:gd name="T39" fmla="*/ 143 h 214"/>
              <a:gd name="T40" fmla="*/ 214 w 254"/>
              <a:gd name="T41" fmla="*/ 158 h 214"/>
              <a:gd name="T42" fmla="*/ 208 w 254"/>
              <a:gd name="T43" fmla="*/ 173 h 214"/>
              <a:gd name="T44" fmla="*/ 201 w 254"/>
              <a:gd name="T45" fmla="*/ 185 h 214"/>
              <a:gd name="T46" fmla="*/ 189 w 254"/>
              <a:gd name="T47" fmla="*/ 199 h 214"/>
              <a:gd name="T48" fmla="*/ 178 w 254"/>
              <a:gd name="T49" fmla="*/ 212 h 214"/>
              <a:gd name="T50" fmla="*/ 163 w 254"/>
              <a:gd name="T51" fmla="*/ 213 h 214"/>
              <a:gd name="T52" fmla="*/ 145 w 254"/>
              <a:gd name="T53" fmla="*/ 211 h 214"/>
              <a:gd name="T54" fmla="*/ 132 w 254"/>
              <a:gd name="T55" fmla="*/ 206 h 214"/>
              <a:gd name="T56" fmla="*/ 113 w 254"/>
              <a:gd name="T57" fmla="*/ 202 h 214"/>
              <a:gd name="T58" fmla="*/ 99 w 254"/>
              <a:gd name="T59" fmla="*/ 197 h 214"/>
              <a:gd name="T60" fmla="*/ 76 w 254"/>
              <a:gd name="T61" fmla="*/ 185 h 214"/>
              <a:gd name="T62" fmla="*/ 61 w 254"/>
              <a:gd name="T63" fmla="*/ 181 h 214"/>
              <a:gd name="T64" fmla="*/ 52 w 254"/>
              <a:gd name="T65" fmla="*/ 183 h 214"/>
              <a:gd name="T66" fmla="*/ 37 w 254"/>
              <a:gd name="T67" fmla="*/ 174 h 214"/>
              <a:gd name="T68" fmla="*/ 33 w 254"/>
              <a:gd name="T69" fmla="*/ 164 h 214"/>
              <a:gd name="T70" fmla="*/ 23 w 254"/>
              <a:gd name="T71" fmla="*/ 150 h 214"/>
              <a:gd name="T72" fmla="*/ 26 w 254"/>
              <a:gd name="T73" fmla="*/ 125 h 214"/>
              <a:gd name="T74" fmla="*/ 21 w 254"/>
              <a:gd name="T75" fmla="*/ 112 h 214"/>
              <a:gd name="T76" fmla="*/ 15 w 254"/>
              <a:gd name="T77" fmla="*/ 96 h 214"/>
              <a:gd name="T78" fmla="*/ 8 w 254"/>
              <a:gd name="T79" fmla="*/ 77 h 214"/>
              <a:gd name="T80" fmla="*/ 0 w 254"/>
              <a:gd name="T81" fmla="*/ 25 h 214"/>
              <a:gd name="T82" fmla="*/ 17 w 254"/>
              <a:gd name="T83" fmla="*/ 9 h 214"/>
              <a:gd name="T84" fmla="*/ 77 w 254"/>
              <a:gd name="T85" fmla="*/ 45 h 214"/>
              <a:gd name="T86" fmla="*/ 99 w 254"/>
              <a:gd name="T87" fmla="*/ 100 h 214"/>
              <a:gd name="T88" fmla="*/ 122 w 254"/>
              <a:gd name="T89" fmla="*/ 101 h 214"/>
              <a:gd name="T90" fmla="*/ 158 w 254"/>
              <a:gd name="T91" fmla="*/ 95 h 214"/>
              <a:gd name="T92" fmla="*/ 182 w 254"/>
              <a:gd name="T93" fmla="*/ 97 h 214"/>
              <a:gd name="T94" fmla="*/ 193 w 254"/>
              <a:gd name="T95" fmla="*/ 92 h 214"/>
              <a:gd name="T96" fmla="*/ 195 w 254"/>
              <a:gd name="T97" fmla="*/ 82 h 214"/>
              <a:gd name="T98" fmla="*/ 201 w 254"/>
              <a:gd name="T99" fmla="*/ 67 h 214"/>
              <a:gd name="T100" fmla="*/ 208 w 254"/>
              <a:gd name="T101" fmla="*/ 49 h 21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254"/>
              <a:gd name="T154" fmla="*/ 0 h 214"/>
              <a:gd name="T155" fmla="*/ 254 w 254"/>
              <a:gd name="T156" fmla="*/ 214 h 21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254" h="214">
                <a:moveTo>
                  <a:pt x="208" y="49"/>
                </a:moveTo>
                <a:lnTo>
                  <a:pt x="212" y="50"/>
                </a:lnTo>
                <a:lnTo>
                  <a:pt x="215" y="51"/>
                </a:lnTo>
                <a:lnTo>
                  <a:pt x="219" y="52"/>
                </a:lnTo>
                <a:lnTo>
                  <a:pt x="220" y="53"/>
                </a:lnTo>
                <a:lnTo>
                  <a:pt x="222" y="54"/>
                </a:lnTo>
                <a:lnTo>
                  <a:pt x="224" y="54"/>
                </a:lnTo>
                <a:lnTo>
                  <a:pt x="226" y="55"/>
                </a:lnTo>
                <a:lnTo>
                  <a:pt x="228" y="58"/>
                </a:lnTo>
                <a:lnTo>
                  <a:pt x="231" y="63"/>
                </a:lnTo>
                <a:lnTo>
                  <a:pt x="233" y="66"/>
                </a:lnTo>
                <a:lnTo>
                  <a:pt x="233" y="69"/>
                </a:lnTo>
                <a:lnTo>
                  <a:pt x="233" y="70"/>
                </a:lnTo>
                <a:lnTo>
                  <a:pt x="233" y="74"/>
                </a:lnTo>
                <a:lnTo>
                  <a:pt x="233" y="77"/>
                </a:lnTo>
                <a:lnTo>
                  <a:pt x="232" y="78"/>
                </a:lnTo>
                <a:lnTo>
                  <a:pt x="231" y="81"/>
                </a:lnTo>
                <a:lnTo>
                  <a:pt x="229" y="82"/>
                </a:lnTo>
                <a:lnTo>
                  <a:pt x="227" y="84"/>
                </a:lnTo>
                <a:lnTo>
                  <a:pt x="223" y="86"/>
                </a:lnTo>
                <a:lnTo>
                  <a:pt x="222" y="87"/>
                </a:lnTo>
                <a:lnTo>
                  <a:pt x="219" y="89"/>
                </a:lnTo>
                <a:lnTo>
                  <a:pt x="216" y="90"/>
                </a:lnTo>
                <a:lnTo>
                  <a:pt x="214" y="91"/>
                </a:lnTo>
                <a:lnTo>
                  <a:pt x="214" y="92"/>
                </a:lnTo>
                <a:lnTo>
                  <a:pt x="213" y="93"/>
                </a:lnTo>
                <a:lnTo>
                  <a:pt x="213" y="94"/>
                </a:lnTo>
                <a:lnTo>
                  <a:pt x="212" y="96"/>
                </a:lnTo>
                <a:lnTo>
                  <a:pt x="212" y="97"/>
                </a:lnTo>
                <a:lnTo>
                  <a:pt x="213" y="99"/>
                </a:lnTo>
                <a:lnTo>
                  <a:pt x="214" y="101"/>
                </a:lnTo>
                <a:lnTo>
                  <a:pt x="217" y="102"/>
                </a:lnTo>
                <a:lnTo>
                  <a:pt x="220" y="102"/>
                </a:lnTo>
                <a:lnTo>
                  <a:pt x="224" y="102"/>
                </a:lnTo>
                <a:lnTo>
                  <a:pt x="227" y="102"/>
                </a:lnTo>
                <a:lnTo>
                  <a:pt x="231" y="102"/>
                </a:lnTo>
                <a:lnTo>
                  <a:pt x="233" y="102"/>
                </a:lnTo>
                <a:lnTo>
                  <a:pt x="237" y="101"/>
                </a:lnTo>
                <a:lnTo>
                  <a:pt x="240" y="100"/>
                </a:lnTo>
                <a:lnTo>
                  <a:pt x="243" y="100"/>
                </a:lnTo>
                <a:lnTo>
                  <a:pt x="246" y="100"/>
                </a:lnTo>
                <a:lnTo>
                  <a:pt x="248" y="101"/>
                </a:lnTo>
                <a:lnTo>
                  <a:pt x="249" y="102"/>
                </a:lnTo>
                <a:lnTo>
                  <a:pt x="252" y="103"/>
                </a:lnTo>
                <a:lnTo>
                  <a:pt x="252" y="106"/>
                </a:lnTo>
                <a:lnTo>
                  <a:pt x="253" y="109"/>
                </a:lnTo>
                <a:lnTo>
                  <a:pt x="254" y="112"/>
                </a:lnTo>
                <a:lnTo>
                  <a:pt x="254" y="115"/>
                </a:lnTo>
                <a:lnTo>
                  <a:pt x="253" y="117"/>
                </a:lnTo>
                <a:lnTo>
                  <a:pt x="253" y="120"/>
                </a:lnTo>
                <a:lnTo>
                  <a:pt x="252" y="122"/>
                </a:lnTo>
                <a:lnTo>
                  <a:pt x="248" y="123"/>
                </a:lnTo>
                <a:lnTo>
                  <a:pt x="245" y="123"/>
                </a:lnTo>
                <a:lnTo>
                  <a:pt x="244" y="123"/>
                </a:lnTo>
                <a:lnTo>
                  <a:pt x="240" y="126"/>
                </a:lnTo>
                <a:lnTo>
                  <a:pt x="237" y="128"/>
                </a:lnTo>
                <a:lnTo>
                  <a:pt x="237" y="132"/>
                </a:lnTo>
                <a:lnTo>
                  <a:pt x="237" y="135"/>
                </a:lnTo>
                <a:lnTo>
                  <a:pt x="229" y="139"/>
                </a:lnTo>
                <a:lnTo>
                  <a:pt x="222" y="143"/>
                </a:lnTo>
                <a:lnTo>
                  <a:pt x="219" y="148"/>
                </a:lnTo>
                <a:lnTo>
                  <a:pt x="216" y="154"/>
                </a:lnTo>
                <a:lnTo>
                  <a:pt x="214" y="158"/>
                </a:lnTo>
                <a:lnTo>
                  <a:pt x="211" y="164"/>
                </a:lnTo>
                <a:lnTo>
                  <a:pt x="208" y="170"/>
                </a:lnTo>
                <a:lnTo>
                  <a:pt x="208" y="173"/>
                </a:lnTo>
                <a:lnTo>
                  <a:pt x="205" y="178"/>
                </a:lnTo>
                <a:lnTo>
                  <a:pt x="203" y="182"/>
                </a:lnTo>
                <a:lnTo>
                  <a:pt x="201" y="185"/>
                </a:lnTo>
                <a:lnTo>
                  <a:pt x="197" y="189"/>
                </a:lnTo>
                <a:lnTo>
                  <a:pt x="193" y="194"/>
                </a:lnTo>
                <a:lnTo>
                  <a:pt x="189" y="199"/>
                </a:lnTo>
                <a:lnTo>
                  <a:pt x="184" y="205"/>
                </a:lnTo>
                <a:lnTo>
                  <a:pt x="181" y="210"/>
                </a:lnTo>
                <a:lnTo>
                  <a:pt x="178" y="212"/>
                </a:lnTo>
                <a:lnTo>
                  <a:pt x="174" y="213"/>
                </a:lnTo>
                <a:lnTo>
                  <a:pt x="169" y="214"/>
                </a:lnTo>
                <a:lnTo>
                  <a:pt x="163" y="213"/>
                </a:lnTo>
                <a:lnTo>
                  <a:pt x="160" y="213"/>
                </a:lnTo>
                <a:lnTo>
                  <a:pt x="151" y="211"/>
                </a:lnTo>
                <a:lnTo>
                  <a:pt x="145" y="211"/>
                </a:lnTo>
                <a:lnTo>
                  <a:pt x="140" y="209"/>
                </a:lnTo>
                <a:lnTo>
                  <a:pt x="137" y="208"/>
                </a:lnTo>
                <a:lnTo>
                  <a:pt x="132" y="206"/>
                </a:lnTo>
                <a:lnTo>
                  <a:pt x="125" y="205"/>
                </a:lnTo>
                <a:lnTo>
                  <a:pt x="118" y="203"/>
                </a:lnTo>
                <a:lnTo>
                  <a:pt x="113" y="202"/>
                </a:lnTo>
                <a:lnTo>
                  <a:pt x="109" y="202"/>
                </a:lnTo>
                <a:lnTo>
                  <a:pt x="105" y="198"/>
                </a:lnTo>
                <a:lnTo>
                  <a:pt x="99" y="197"/>
                </a:lnTo>
                <a:lnTo>
                  <a:pt x="90" y="192"/>
                </a:lnTo>
                <a:lnTo>
                  <a:pt x="82" y="188"/>
                </a:lnTo>
                <a:lnTo>
                  <a:pt x="76" y="185"/>
                </a:lnTo>
                <a:lnTo>
                  <a:pt x="69" y="180"/>
                </a:lnTo>
                <a:lnTo>
                  <a:pt x="65" y="179"/>
                </a:lnTo>
                <a:lnTo>
                  <a:pt x="61" y="181"/>
                </a:lnTo>
                <a:lnTo>
                  <a:pt x="60" y="184"/>
                </a:lnTo>
                <a:lnTo>
                  <a:pt x="56" y="185"/>
                </a:lnTo>
                <a:lnTo>
                  <a:pt x="52" y="183"/>
                </a:lnTo>
                <a:lnTo>
                  <a:pt x="46" y="181"/>
                </a:lnTo>
                <a:lnTo>
                  <a:pt x="40" y="177"/>
                </a:lnTo>
                <a:lnTo>
                  <a:pt x="37" y="174"/>
                </a:lnTo>
                <a:lnTo>
                  <a:pt x="37" y="172"/>
                </a:lnTo>
                <a:lnTo>
                  <a:pt x="36" y="168"/>
                </a:lnTo>
                <a:lnTo>
                  <a:pt x="33" y="164"/>
                </a:lnTo>
                <a:lnTo>
                  <a:pt x="30" y="156"/>
                </a:lnTo>
                <a:lnTo>
                  <a:pt x="25" y="153"/>
                </a:lnTo>
                <a:lnTo>
                  <a:pt x="23" y="150"/>
                </a:lnTo>
                <a:lnTo>
                  <a:pt x="23" y="147"/>
                </a:lnTo>
                <a:lnTo>
                  <a:pt x="26" y="134"/>
                </a:lnTo>
                <a:lnTo>
                  <a:pt x="26" y="125"/>
                </a:lnTo>
                <a:lnTo>
                  <a:pt x="24" y="120"/>
                </a:lnTo>
                <a:lnTo>
                  <a:pt x="22" y="116"/>
                </a:lnTo>
                <a:lnTo>
                  <a:pt x="21" y="112"/>
                </a:lnTo>
                <a:lnTo>
                  <a:pt x="19" y="106"/>
                </a:lnTo>
                <a:lnTo>
                  <a:pt x="18" y="102"/>
                </a:lnTo>
                <a:lnTo>
                  <a:pt x="15" y="96"/>
                </a:lnTo>
                <a:lnTo>
                  <a:pt x="13" y="97"/>
                </a:lnTo>
                <a:lnTo>
                  <a:pt x="10" y="86"/>
                </a:lnTo>
                <a:lnTo>
                  <a:pt x="8" y="77"/>
                </a:lnTo>
                <a:lnTo>
                  <a:pt x="1" y="57"/>
                </a:lnTo>
                <a:lnTo>
                  <a:pt x="5" y="44"/>
                </a:lnTo>
                <a:lnTo>
                  <a:pt x="0" y="25"/>
                </a:lnTo>
                <a:lnTo>
                  <a:pt x="2" y="15"/>
                </a:lnTo>
                <a:lnTo>
                  <a:pt x="2" y="0"/>
                </a:lnTo>
                <a:lnTo>
                  <a:pt x="17" y="9"/>
                </a:lnTo>
                <a:lnTo>
                  <a:pt x="37" y="17"/>
                </a:lnTo>
                <a:lnTo>
                  <a:pt x="53" y="27"/>
                </a:lnTo>
                <a:lnTo>
                  <a:pt x="77" y="45"/>
                </a:lnTo>
                <a:lnTo>
                  <a:pt x="87" y="59"/>
                </a:lnTo>
                <a:lnTo>
                  <a:pt x="94" y="78"/>
                </a:lnTo>
                <a:lnTo>
                  <a:pt x="99" y="100"/>
                </a:lnTo>
                <a:lnTo>
                  <a:pt x="108" y="101"/>
                </a:lnTo>
                <a:lnTo>
                  <a:pt x="114" y="102"/>
                </a:lnTo>
                <a:lnTo>
                  <a:pt x="122" y="101"/>
                </a:lnTo>
                <a:lnTo>
                  <a:pt x="132" y="101"/>
                </a:lnTo>
                <a:lnTo>
                  <a:pt x="151" y="96"/>
                </a:lnTo>
                <a:lnTo>
                  <a:pt x="158" y="95"/>
                </a:lnTo>
                <a:lnTo>
                  <a:pt x="166" y="96"/>
                </a:lnTo>
                <a:lnTo>
                  <a:pt x="179" y="99"/>
                </a:lnTo>
                <a:lnTo>
                  <a:pt x="182" y="97"/>
                </a:lnTo>
                <a:lnTo>
                  <a:pt x="185" y="97"/>
                </a:lnTo>
                <a:lnTo>
                  <a:pt x="193" y="96"/>
                </a:lnTo>
                <a:lnTo>
                  <a:pt x="193" y="92"/>
                </a:lnTo>
                <a:lnTo>
                  <a:pt x="193" y="90"/>
                </a:lnTo>
                <a:lnTo>
                  <a:pt x="194" y="84"/>
                </a:lnTo>
                <a:lnTo>
                  <a:pt x="195" y="82"/>
                </a:lnTo>
                <a:lnTo>
                  <a:pt x="199" y="75"/>
                </a:lnTo>
                <a:lnTo>
                  <a:pt x="201" y="70"/>
                </a:lnTo>
                <a:lnTo>
                  <a:pt x="201" y="67"/>
                </a:lnTo>
                <a:lnTo>
                  <a:pt x="204" y="60"/>
                </a:lnTo>
                <a:lnTo>
                  <a:pt x="206" y="56"/>
                </a:lnTo>
                <a:lnTo>
                  <a:pt x="208" y="49"/>
                </a:lnTo>
                <a:close/>
              </a:path>
            </a:pathLst>
          </a:custGeom>
          <a:solidFill>
            <a:srgbClr val="BFE3A6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06" name="Freeform 38"/>
          <p:cNvSpPr>
            <a:spLocks/>
          </p:cNvSpPr>
          <p:nvPr/>
        </p:nvSpPr>
        <p:spPr bwMode="auto">
          <a:xfrm>
            <a:off x="2679700" y="5783262"/>
            <a:ext cx="423863" cy="393700"/>
          </a:xfrm>
          <a:custGeom>
            <a:avLst/>
            <a:gdLst>
              <a:gd name="T0" fmla="*/ 88 w 324"/>
              <a:gd name="T1" fmla="*/ 6 h 300"/>
              <a:gd name="T2" fmla="*/ 99 w 324"/>
              <a:gd name="T3" fmla="*/ 11 h 300"/>
              <a:gd name="T4" fmla="*/ 117 w 324"/>
              <a:gd name="T5" fmla="*/ 23 h 300"/>
              <a:gd name="T6" fmla="*/ 120 w 324"/>
              <a:gd name="T7" fmla="*/ 39 h 300"/>
              <a:gd name="T8" fmla="*/ 124 w 324"/>
              <a:gd name="T9" fmla="*/ 48 h 300"/>
              <a:gd name="T10" fmla="*/ 143 w 324"/>
              <a:gd name="T11" fmla="*/ 62 h 300"/>
              <a:gd name="T12" fmla="*/ 160 w 324"/>
              <a:gd name="T13" fmla="*/ 80 h 300"/>
              <a:gd name="T14" fmla="*/ 175 w 324"/>
              <a:gd name="T15" fmla="*/ 92 h 300"/>
              <a:gd name="T16" fmla="*/ 189 w 324"/>
              <a:gd name="T17" fmla="*/ 104 h 300"/>
              <a:gd name="T18" fmla="*/ 196 w 324"/>
              <a:gd name="T19" fmla="*/ 113 h 300"/>
              <a:gd name="T20" fmla="*/ 205 w 324"/>
              <a:gd name="T21" fmla="*/ 121 h 300"/>
              <a:gd name="T22" fmla="*/ 213 w 324"/>
              <a:gd name="T23" fmla="*/ 129 h 300"/>
              <a:gd name="T24" fmla="*/ 231 w 324"/>
              <a:gd name="T25" fmla="*/ 134 h 300"/>
              <a:gd name="T26" fmla="*/ 250 w 324"/>
              <a:gd name="T27" fmla="*/ 137 h 300"/>
              <a:gd name="T28" fmla="*/ 265 w 324"/>
              <a:gd name="T29" fmla="*/ 145 h 300"/>
              <a:gd name="T30" fmla="*/ 272 w 324"/>
              <a:gd name="T31" fmla="*/ 158 h 300"/>
              <a:gd name="T32" fmla="*/ 273 w 324"/>
              <a:gd name="T33" fmla="*/ 179 h 300"/>
              <a:gd name="T34" fmla="*/ 290 w 324"/>
              <a:gd name="T35" fmla="*/ 197 h 300"/>
              <a:gd name="T36" fmla="*/ 310 w 324"/>
              <a:gd name="T37" fmla="*/ 212 h 300"/>
              <a:gd name="T38" fmla="*/ 321 w 324"/>
              <a:gd name="T39" fmla="*/ 232 h 300"/>
              <a:gd name="T40" fmla="*/ 310 w 324"/>
              <a:gd name="T41" fmla="*/ 245 h 300"/>
              <a:gd name="T42" fmla="*/ 257 w 324"/>
              <a:gd name="T43" fmla="*/ 257 h 300"/>
              <a:gd name="T44" fmla="*/ 214 w 324"/>
              <a:gd name="T45" fmla="*/ 273 h 300"/>
              <a:gd name="T46" fmla="*/ 146 w 324"/>
              <a:gd name="T47" fmla="*/ 292 h 300"/>
              <a:gd name="T48" fmla="*/ 110 w 324"/>
              <a:gd name="T49" fmla="*/ 298 h 300"/>
              <a:gd name="T50" fmla="*/ 102 w 324"/>
              <a:gd name="T51" fmla="*/ 298 h 300"/>
              <a:gd name="T52" fmla="*/ 95 w 324"/>
              <a:gd name="T53" fmla="*/ 299 h 300"/>
              <a:gd name="T54" fmla="*/ 86 w 324"/>
              <a:gd name="T55" fmla="*/ 292 h 300"/>
              <a:gd name="T56" fmla="*/ 75 w 324"/>
              <a:gd name="T57" fmla="*/ 274 h 300"/>
              <a:gd name="T58" fmla="*/ 81 w 324"/>
              <a:gd name="T59" fmla="*/ 261 h 300"/>
              <a:gd name="T60" fmla="*/ 71 w 324"/>
              <a:gd name="T61" fmla="*/ 254 h 300"/>
              <a:gd name="T62" fmla="*/ 71 w 324"/>
              <a:gd name="T63" fmla="*/ 242 h 300"/>
              <a:gd name="T64" fmla="*/ 75 w 324"/>
              <a:gd name="T65" fmla="*/ 232 h 300"/>
              <a:gd name="T66" fmla="*/ 59 w 324"/>
              <a:gd name="T67" fmla="*/ 226 h 300"/>
              <a:gd name="T68" fmla="*/ 54 w 324"/>
              <a:gd name="T69" fmla="*/ 208 h 300"/>
              <a:gd name="T70" fmla="*/ 56 w 324"/>
              <a:gd name="T71" fmla="*/ 195 h 300"/>
              <a:gd name="T72" fmla="*/ 57 w 324"/>
              <a:gd name="T73" fmla="*/ 181 h 300"/>
              <a:gd name="T74" fmla="*/ 67 w 324"/>
              <a:gd name="T75" fmla="*/ 155 h 300"/>
              <a:gd name="T76" fmla="*/ 86 w 324"/>
              <a:gd name="T77" fmla="*/ 126 h 300"/>
              <a:gd name="T78" fmla="*/ 94 w 324"/>
              <a:gd name="T79" fmla="*/ 98 h 300"/>
              <a:gd name="T80" fmla="*/ 80 w 324"/>
              <a:gd name="T81" fmla="*/ 79 h 300"/>
              <a:gd name="T82" fmla="*/ 63 w 324"/>
              <a:gd name="T83" fmla="*/ 56 h 300"/>
              <a:gd name="T84" fmla="*/ 37 w 324"/>
              <a:gd name="T85" fmla="*/ 42 h 300"/>
              <a:gd name="T86" fmla="*/ 18 w 324"/>
              <a:gd name="T87" fmla="*/ 43 h 300"/>
              <a:gd name="T88" fmla="*/ 4 w 324"/>
              <a:gd name="T89" fmla="*/ 33 h 300"/>
              <a:gd name="T90" fmla="*/ 1 w 324"/>
              <a:gd name="T91" fmla="*/ 15 h 300"/>
              <a:gd name="T92" fmla="*/ 17 w 324"/>
              <a:gd name="T93" fmla="*/ 4 h 300"/>
              <a:gd name="T94" fmla="*/ 33 w 324"/>
              <a:gd name="T95" fmla="*/ 5 h 300"/>
              <a:gd name="T96" fmla="*/ 48 w 324"/>
              <a:gd name="T97" fmla="*/ 4 h 300"/>
              <a:gd name="T98" fmla="*/ 66 w 324"/>
              <a:gd name="T99" fmla="*/ 2 h 300"/>
              <a:gd name="T100" fmla="*/ 82 w 324"/>
              <a:gd name="T101" fmla="*/ 3 h 30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24"/>
              <a:gd name="T154" fmla="*/ 0 h 300"/>
              <a:gd name="T155" fmla="*/ 324 w 324"/>
              <a:gd name="T156" fmla="*/ 300 h 30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24" h="300">
                <a:moveTo>
                  <a:pt x="83" y="2"/>
                </a:moveTo>
                <a:lnTo>
                  <a:pt x="85" y="4"/>
                </a:lnTo>
                <a:lnTo>
                  <a:pt x="86" y="5"/>
                </a:lnTo>
                <a:lnTo>
                  <a:pt x="88" y="6"/>
                </a:lnTo>
                <a:lnTo>
                  <a:pt x="91" y="7"/>
                </a:lnTo>
                <a:lnTo>
                  <a:pt x="93" y="8"/>
                </a:lnTo>
                <a:lnTo>
                  <a:pt x="94" y="9"/>
                </a:lnTo>
                <a:lnTo>
                  <a:pt x="99" y="11"/>
                </a:lnTo>
                <a:lnTo>
                  <a:pt x="104" y="12"/>
                </a:lnTo>
                <a:lnTo>
                  <a:pt x="109" y="14"/>
                </a:lnTo>
                <a:lnTo>
                  <a:pt x="114" y="18"/>
                </a:lnTo>
                <a:lnTo>
                  <a:pt x="117" y="23"/>
                </a:lnTo>
                <a:lnTo>
                  <a:pt x="119" y="26"/>
                </a:lnTo>
                <a:lnTo>
                  <a:pt x="120" y="31"/>
                </a:lnTo>
                <a:lnTo>
                  <a:pt x="120" y="36"/>
                </a:lnTo>
                <a:lnTo>
                  <a:pt x="120" y="39"/>
                </a:lnTo>
                <a:lnTo>
                  <a:pt x="120" y="43"/>
                </a:lnTo>
                <a:lnTo>
                  <a:pt x="120" y="44"/>
                </a:lnTo>
                <a:lnTo>
                  <a:pt x="121" y="45"/>
                </a:lnTo>
                <a:lnTo>
                  <a:pt x="124" y="48"/>
                </a:lnTo>
                <a:lnTo>
                  <a:pt x="127" y="50"/>
                </a:lnTo>
                <a:lnTo>
                  <a:pt x="132" y="54"/>
                </a:lnTo>
                <a:lnTo>
                  <a:pt x="139" y="58"/>
                </a:lnTo>
                <a:lnTo>
                  <a:pt x="143" y="62"/>
                </a:lnTo>
                <a:lnTo>
                  <a:pt x="148" y="68"/>
                </a:lnTo>
                <a:lnTo>
                  <a:pt x="153" y="73"/>
                </a:lnTo>
                <a:lnTo>
                  <a:pt x="158" y="78"/>
                </a:lnTo>
                <a:lnTo>
                  <a:pt x="160" y="80"/>
                </a:lnTo>
                <a:lnTo>
                  <a:pt x="162" y="83"/>
                </a:lnTo>
                <a:lnTo>
                  <a:pt x="165" y="86"/>
                </a:lnTo>
                <a:lnTo>
                  <a:pt x="169" y="88"/>
                </a:lnTo>
                <a:lnTo>
                  <a:pt x="175" y="92"/>
                </a:lnTo>
                <a:lnTo>
                  <a:pt x="177" y="94"/>
                </a:lnTo>
                <a:lnTo>
                  <a:pt x="179" y="95"/>
                </a:lnTo>
                <a:lnTo>
                  <a:pt x="183" y="100"/>
                </a:lnTo>
                <a:lnTo>
                  <a:pt x="189" y="104"/>
                </a:lnTo>
                <a:lnTo>
                  <a:pt x="192" y="108"/>
                </a:lnTo>
                <a:lnTo>
                  <a:pt x="193" y="109"/>
                </a:lnTo>
                <a:lnTo>
                  <a:pt x="195" y="110"/>
                </a:lnTo>
                <a:lnTo>
                  <a:pt x="196" y="113"/>
                </a:lnTo>
                <a:lnTo>
                  <a:pt x="196" y="112"/>
                </a:lnTo>
                <a:lnTo>
                  <a:pt x="199" y="114"/>
                </a:lnTo>
                <a:lnTo>
                  <a:pt x="202" y="118"/>
                </a:lnTo>
                <a:lnTo>
                  <a:pt x="205" y="121"/>
                </a:lnTo>
                <a:lnTo>
                  <a:pt x="207" y="124"/>
                </a:lnTo>
                <a:lnTo>
                  <a:pt x="208" y="126"/>
                </a:lnTo>
                <a:lnTo>
                  <a:pt x="210" y="127"/>
                </a:lnTo>
                <a:lnTo>
                  <a:pt x="213" y="129"/>
                </a:lnTo>
                <a:lnTo>
                  <a:pt x="219" y="132"/>
                </a:lnTo>
                <a:lnTo>
                  <a:pt x="223" y="133"/>
                </a:lnTo>
                <a:lnTo>
                  <a:pt x="226" y="133"/>
                </a:lnTo>
                <a:lnTo>
                  <a:pt x="231" y="134"/>
                </a:lnTo>
                <a:lnTo>
                  <a:pt x="236" y="135"/>
                </a:lnTo>
                <a:lnTo>
                  <a:pt x="240" y="136"/>
                </a:lnTo>
                <a:lnTo>
                  <a:pt x="246" y="137"/>
                </a:lnTo>
                <a:lnTo>
                  <a:pt x="250" y="137"/>
                </a:lnTo>
                <a:lnTo>
                  <a:pt x="252" y="139"/>
                </a:lnTo>
                <a:lnTo>
                  <a:pt x="259" y="141"/>
                </a:lnTo>
                <a:lnTo>
                  <a:pt x="260" y="142"/>
                </a:lnTo>
                <a:lnTo>
                  <a:pt x="265" y="145"/>
                </a:lnTo>
                <a:lnTo>
                  <a:pt x="268" y="148"/>
                </a:lnTo>
                <a:lnTo>
                  <a:pt x="269" y="149"/>
                </a:lnTo>
                <a:lnTo>
                  <a:pt x="271" y="152"/>
                </a:lnTo>
                <a:lnTo>
                  <a:pt x="272" y="158"/>
                </a:lnTo>
                <a:lnTo>
                  <a:pt x="274" y="164"/>
                </a:lnTo>
                <a:lnTo>
                  <a:pt x="274" y="168"/>
                </a:lnTo>
                <a:lnTo>
                  <a:pt x="273" y="174"/>
                </a:lnTo>
                <a:lnTo>
                  <a:pt x="273" y="179"/>
                </a:lnTo>
                <a:lnTo>
                  <a:pt x="277" y="184"/>
                </a:lnTo>
                <a:lnTo>
                  <a:pt x="281" y="188"/>
                </a:lnTo>
                <a:lnTo>
                  <a:pt x="284" y="191"/>
                </a:lnTo>
                <a:lnTo>
                  <a:pt x="290" y="197"/>
                </a:lnTo>
                <a:lnTo>
                  <a:pt x="297" y="201"/>
                </a:lnTo>
                <a:lnTo>
                  <a:pt x="305" y="204"/>
                </a:lnTo>
                <a:lnTo>
                  <a:pt x="310" y="207"/>
                </a:lnTo>
                <a:lnTo>
                  <a:pt x="310" y="212"/>
                </a:lnTo>
                <a:lnTo>
                  <a:pt x="311" y="218"/>
                </a:lnTo>
                <a:lnTo>
                  <a:pt x="315" y="224"/>
                </a:lnTo>
                <a:lnTo>
                  <a:pt x="318" y="230"/>
                </a:lnTo>
                <a:lnTo>
                  <a:pt x="321" y="232"/>
                </a:lnTo>
                <a:lnTo>
                  <a:pt x="323" y="236"/>
                </a:lnTo>
                <a:lnTo>
                  <a:pt x="324" y="238"/>
                </a:lnTo>
                <a:lnTo>
                  <a:pt x="318" y="241"/>
                </a:lnTo>
                <a:lnTo>
                  <a:pt x="310" y="245"/>
                </a:lnTo>
                <a:lnTo>
                  <a:pt x="288" y="249"/>
                </a:lnTo>
                <a:lnTo>
                  <a:pt x="274" y="252"/>
                </a:lnTo>
                <a:lnTo>
                  <a:pt x="264" y="255"/>
                </a:lnTo>
                <a:lnTo>
                  <a:pt x="257" y="257"/>
                </a:lnTo>
                <a:lnTo>
                  <a:pt x="241" y="261"/>
                </a:lnTo>
                <a:lnTo>
                  <a:pt x="236" y="263"/>
                </a:lnTo>
                <a:lnTo>
                  <a:pt x="227" y="268"/>
                </a:lnTo>
                <a:lnTo>
                  <a:pt x="214" y="273"/>
                </a:lnTo>
                <a:lnTo>
                  <a:pt x="192" y="282"/>
                </a:lnTo>
                <a:lnTo>
                  <a:pt x="174" y="287"/>
                </a:lnTo>
                <a:lnTo>
                  <a:pt x="159" y="288"/>
                </a:lnTo>
                <a:lnTo>
                  <a:pt x="146" y="292"/>
                </a:lnTo>
                <a:lnTo>
                  <a:pt x="130" y="295"/>
                </a:lnTo>
                <a:lnTo>
                  <a:pt x="114" y="300"/>
                </a:lnTo>
                <a:lnTo>
                  <a:pt x="111" y="299"/>
                </a:lnTo>
                <a:lnTo>
                  <a:pt x="110" y="298"/>
                </a:lnTo>
                <a:lnTo>
                  <a:pt x="109" y="296"/>
                </a:lnTo>
                <a:lnTo>
                  <a:pt x="107" y="296"/>
                </a:lnTo>
                <a:lnTo>
                  <a:pt x="103" y="296"/>
                </a:lnTo>
                <a:lnTo>
                  <a:pt x="102" y="298"/>
                </a:lnTo>
                <a:lnTo>
                  <a:pt x="101" y="299"/>
                </a:lnTo>
                <a:lnTo>
                  <a:pt x="100" y="299"/>
                </a:lnTo>
                <a:lnTo>
                  <a:pt x="98" y="299"/>
                </a:lnTo>
                <a:lnTo>
                  <a:pt x="95" y="299"/>
                </a:lnTo>
                <a:lnTo>
                  <a:pt x="94" y="300"/>
                </a:lnTo>
                <a:lnTo>
                  <a:pt x="92" y="298"/>
                </a:lnTo>
                <a:lnTo>
                  <a:pt x="88" y="294"/>
                </a:lnTo>
                <a:lnTo>
                  <a:pt x="86" y="292"/>
                </a:lnTo>
                <a:lnTo>
                  <a:pt x="82" y="288"/>
                </a:lnTo>
                <a:lnTo>
                  <a:pt x="79" y="284"/>
                </a:lnTo>
                <a:lnTo>
                  <a:pt x="77" y="279"/>
                </a:lnTo>
                <a:lnTo>
                  <a:pt x="75" y="274"/>
                </a:lnTo>
                <a:lnTo>
                  <a:pt x="74" y="271"/>
                </a:lnTo>
                <a:lnTo>
                  <a:pt x="75" y="268"/>
                </a:lnTo>
                <a:lnTo>
                  <a:pt x="76" y="266"/>
                </a:lnTo>
                <a:lnTo>
                  <a:pt x="81" y="261"/>
                </a:lnTo>
                <a:lnTo>
                  <a:pt x="82" y="259"/>
                </a:lnTo>
                <a:lnTo>
                  <a:pt x="80" y="255"/>
                </a:lnTo>
                <a:lnTo>
                  <a:pt x="76" y="255"/>
                </a:lnTo>
                <a:lnTo>
                  <a:pt x="71" y="254"/>
                </a:lnTo>
                <a:lnTo>
                  <a:pt x="69" y="250"/>
                </a:lnTo>
                <a:lnTo>
                  <a:pt x="70" y="248"/>
                </a:lnTo>
                <a:lnTo>
                  <a:pt x="71" y="244"/>
                </a:lnTo>
                <a:lnTo>
                  <a:pt x="71" y="242"/>
                </a:lnTo>
                <a:lnTo>
                  <a:pt x="72" y="240"/>
                </a:lnTo>
                <a:lnTo>
                  <a:pt x="74" y="236"/>
                </a:lnTo>
                <a:lnTo>
                  <a:pt x="75" y="235"/>
                </a:lnTo>
                <a:lnTo>
                  <a:pt x="75" y="232"/>
                </a:lnTo>
                <a:lnTo>
                  <a:pt x="71" y="229"/>
                </a:lnTo>
                <a:lnTo>
                  <a:pt x="66" y="229"/>
                </a:lnTo>
                <a:lnTo>
                  <a:pt x="63" y="229"/>
                </a:lnTo>
                <a:lnTo>
                  <a:pt x="59" y="226"/>
                </a:lnTo>
                <a:lnTo>
                  <a:pt x="58" y="222"/>
                </a:lnTo>
                <a:lnTo>
                  <a:pt x="56" y="217"/>
                </a:lnTo>
                <a:lnTo>
                  <a:pt x="55" y="213"/>
                </a:lnTo>
                <a:lnTo>
                  <a:pt x="54" y="208"/>
                </a:lnTo>
                <a:lnTo>
                  <a:pt x="54" y="203"/>
                </a:lnTo>
                <a:lnTo>
                  <a:pt x="55" y="199"/>
                </a:lnTo>
                <a:lnTo>
                  <a:pt x="56" y="197"/>
                </a:lnTo>
                <a:lnTo>
                  <a:pt x="56" y="195"/>
                </a:lnTo>
                <a:lnTo>
                  <a:pt x="57" y="192"/>
                </a:lnTo>
                <a:lnTo>
                  <a:pt x="57" y="187"/>
                </a:lnTo>
                <a:lnTo>
                  <a:pt x="57" y="181"/>
                </a:lnTo>
                <a:lnTo>
                  <a:pt x="56" y="176"/>
                </a:lnTo>
                <a:lnTo>
                  <a:pt x="55" y="171"/>
                </a:lnTo>
                <a:lnTo>
                  <a:pt x="60" y="165"/>
                </a:lnTo>
                <a:lnTo>
                  <a:pt x="67" y="155"/>
                </a:lnTo>
                <a:lnTo>
                  <a:pt x="73" y="147"/>
                </a:lnTo>
                <a:lnTo>
                  <a:pt x="78" y="139"/>
                </a:lnTo>
                <a:lnTo>
                  <a:pt x="83" y="132"/>
                </a:lnTo>
                <a:lnTo>
                  <a:pt x="86" y="126"/>
                </a:lnTo>
                <a:lnTo>
                  <a:pt x="89" y="118"/>
                </a:lnTo>
                <a:lnTo>
                  <a:pt x="92" y="111"/>
                </a:lnTo>
                <a:lnTo>
                  <a:pt x="94" y="102"/>
                </a:lnTo>
                <a:lnTo>
                  <a:pt x="94" y="98"/>
                </a:lnTo>
                <a:lnTo>
                  <a:pt x="94" y="94"/>
                </a:lnTo>
                <a:lnTo>
                  <a:pt x="87" y="87"/>
                </a:lnTo>
                <a:lnTo>
                  <a:pt x="84" y="83"/>
                </a:lnTo>
                <a:lnTo>
                  <a:pt x="80" y="79"/>
                </a:lnTo>
                <a:lnTo>
                  <a:pt x="76" y="75"/>
                </a:lnTo>
                <a:lnTo>
                  <a:pt x="71" y="69"/>
                </a:lnTo>
                <a:lnTo>
                  <a:pt x="68" y="63"/>
                </a:lnTo>
                <a:lnTo>
                  <a:pt x="63" y="56"/>
                </a:lnTo>
                <a:lnTo>
                  <a:pt x="57" y="50"/>
                </a:lnTo>
                <a:lnTo>
                  <a:pt x="50" y="45"/>
                </a:lnTo>
                <a:lnTo>
                  <a:pt x="45" y="43"/>
                </a:lnTo>
                <a:lnTo>
                  <a:pt x="37" y="42"/>
                </a:lnTo>
                <a:lnTo>
                  <a:pt x="33" y="42"/>
                </a:lnTo>
                <a:lnTo>
                  <a:pt x="29" y="41"/>
                </a:lnTo>
                <a:lnTo>
                  <a:pt x="26" y="41"/>
                </a:lnTo>
                <a:lnTo>
                  <a:pt x="18" y="43"/>
                </a:lnTo>
                <a:lnTo>
                  <a:pt x="13" y="40"/>
                </a:lnTo>
                <a:lnTo>
                  <a:pt x="10" y="38"/>
                </a:lnTo>
                <a:lnTo>
                  <a:pt x="6" y="36"/>
                </a:lnTo>
                <a:lnTo>
                  <a:pt x="4" y="33"/>
                </a:lnTo>
                <a:lnTo>
                  <a:pt x="1" y="29"/>
                </a:lnTo>
                <a:lnTo>
                  <a:pt x="0" y="24"/>
                </a:lnTo>
                <a:lnTo>
                  <a:pt x="0" y="20"/>
                </a:lnTo>
                <a:lnTo>
                  <a:pt x="1" y="15"/>
                </a:lnTo>
                <a:lnTo>
                  <a:pt x="3" y="10"/>
                </a:lnTo>
                <a:lnTo>
                  <a:pt x="7" y="5"/>
                </a:lnTo>
                <a:lnTo>
                  <a:pt x="12" y="4"/>
                </a:lnTo>
                <a:lnTo>
                  <a:pt x="17" y="4"/>
                </a:lnTo>
                <a:lnTo>
                  <a:pt x="18" y="4"/>
                </a:lnTo>
                <a:lnTo>
                  <a:pt x="22" y="4"/>
                </a:lnTo>
                <a:lnTo>
                  <a:pt x="28" y="5"/>
                </a:lnTo>
                <a:lnTo>
                  <a:pt x="33" y="5"/>
                </a:lnTo>
                <a:lnTo>
                  <a:pt x="37" y="5"/>
                </a:lnTo>
                <a:lnTo>
                  <a:pt x="41" y="5"/>
                </a:lnTo>
                <a:lnTo>
                  <a:pt x="44" y="5"/>
                </a:lnTo>
                <a:lnTo>
                  <a:pt x="48" y="4"/>
                </a:lnTo>
                <a:lnTo>
                  <a:pt x="51" y="2"/>
                </a:lnTo>
                <a:lnTo>
                  <a:pt x="56" y="1"/>
                </a:lnTo>
                <a:lnTo>
                  <a:pt x="61" y="0"/>
                </a:lnTo>
                <a:lnTo>
                  <a:pt x="66" y="2"/>
                </a:lnTo>
                <a:lnTo>
                  <a:pt x="69" y="5"/>
                </a:lnTo>
                <a:lnTo>
                  <a:pt x="76" y="5"/>
                </a:lnTo>
                <a:lnTo>
                  <a:pt x="79" y="4"/>
                </a:lnTo>
                <a:lnTo>
                  <a:pt x="82" y="3"/>
                </a:lnTo>
                <a:lnTo>
                  <a:pt x="83" y="2"/>
                </a:lnTo>
                <a:close/>
              </a:path>
            </a:pathLst>
          </a:custGeom>
          <a:solidFill>
            <a:srgbClr val="7EDEC8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07" name="Freeform 39"/>
          <p:cNvSpPr>
            <a:spLocks/>
          </p:cNvSpPr>
          <p:nvPr/>
        </p:nvSpPr>
        <p:spPr bwMode="auto">
          <a:xfrm>
            <a:off x="2206625" y="3427412"/>
            <a:ext cx="396875" cy="382588"/>
          </a:xfrm>
          <a:custGeom>
            <a:avLst/>
            <a:gdLst>
              <a:gd name="T0" fmla="*/ 297 w 302"/>
              <a:gd name="T1" fmla="*/ 227 h 292"/>
              <a:gd name="T2" fmla="*/ 302 w 302"/>
              <a:gd name="T3" fmla="*/ 248 h 292"/>
              <a:gd name="T4" fmla="*/ 291 w 302"/>
              <a:gd name="T5" fmla="*/ 256 h 292"/>
              <a:gd name="T6" fmla="*/ 268 w 302"/>
              <a:gd name="T7" fmla="*/ 259 h 292"/>
              <a:gd name="T8" fmla="*/ 240 w 302"/>
              <a:gd name="T9" fmla="*/ 262 h 292"/>
              <a:gd name="T10" fmla="*/ 209 w 302"/>
              <a:gd name="T11" fmla="*/ 266 h 292"/>
              <a:gd name="T12" fmla="*/ 190 w 302"/>
              <a:gd name="T13" fmla="*/ 272 h 292"/>
              <a:gd name="T14" fmla="*/ 180 w 302"/>
              <a:gd name="T15" fmla="*/ 279 h 292"/>
              <a:gd name="T16" fmla="*/ 165 w 302"/>
              <a:gd name="T17" fmla="*/ 281 h 292"/>
              <a:gd name="T18" fmla="*/ 147 w 302"/>
              <a:gd name="T19" fmla="*/ 277 h 292"/>
              <a:gd name="T20" fmla="*/ 113 w 302"/>
              <a:gd name="T21" fmla="*/ 273 h 292"/>
              <a:gd name="T22" fmla="*/ 92 w 302"/>
              <a:gd name="T23" fmla="*/ 278 h 292"/>
              <a:gd name="T24" fmla="*/ 81 w 302"/>
              <a:gd name="T25" fmla="*/ 282 h 292"/>
              <a:gd name="T26" fmla="*/ 64 w 302"/>
              <a:gd name="T27" fmla="*/ 292 h 292"/>
              <a:gd name="T28" fmla="*/ 43 w 302"/>
              <a:gd name="T29" fmla="*/ 286 h 292"/>
              <a:gd name="T30" fmla="*/ 39 w 302"/>
              <a:gd name="T31" fmla="*/ 284 h 292"/>
              <a:gd name="T32" fmla="*/ 30 w 302"/>
              <a:gd name="T33" fmla="*/ 273 h 292"/>
              <a:gd name="T34" fmla="*/ 14 w 302"/>
              <a:gd name="T35" fmla="*/ 256 h 292"/>
              <a:gd name="T36" fmla="*/ 11 w 302"/>
              <a:gd name="T37" fmla="*/ 243 h 292"/>
              <a:gd name="T38" fmla="*/ 2 w 302"/>
              <a:gd name="T39" fmla="*/ 187 h 292"/>
              <a:gd name="T40" fmla="*/ 0 w 302"/>
              <a:gd name="T41" fmla="*/ 164 h 292"/>
              <a:gd name="T42" fmla="*/ 2 w 302"/>
              <a:gd name="T43" fmla="*/ 138 h 292"/>
              <a:gd name="T44" fmla="*/ 8 w 302"/>
              <a:gd name="T45" fmla="*/ 120 h 292"/>
              <a:gd name="T46" fmla="*/ 11 w 302"/>
              <a:gd name="T47" fmla="*/ 104 h 292"/>
              <a:gd name="T48" fmla="*/ 18 w 302"/>
              <a:gd name="T49" fmla="*/ 88 h 292"/>
              <a:gd name="T50" fmla="*/ 24 w 302"/>
              <a:gd name="T51" fmla="*/ 78 h 292"/>
              <a:gd name="T52" fmla="*/ 36 w 302"/>
              <a:gd name="T53" fmla="*/ 58 h 292"/>
              <a:gd name="T54" fmla="*/ 65 w 302"/>
              <a:gd name="T55" fmla="*/ 31 h 292"/>
              <a:gd name="T56" fmla="*/ 102 w 302"/>
              <a:gd name="T57" fmla="*/ 6 h 292"/>
              <a:gd name="T58" fmla="*/ 122 w 302"/>
              <a:gd name="T59" fmla="*/ 4 h 292"/>
              <a:gd name="T60" fmla="*/ 131 w 302"/>
              <a:gd name="T61" fmla="*/ 6 h 292"/>
              <a:gd name="T62" fmla="*/ 133 w 302"/>
              <a:gd name="T63" fmla="*/ 16 h 292"/>
              <a:gd name="T64" fmla="*/ 138 w 302"/>
              <a:gd name="T65" fmla="*/ 29 h 292"/>
              <a:gd name="T66" fmla="*/ 143 w 302"/>
              <a:gd name="T67" fmla="*/ 38 h 292"/>
              <a:gd name="T68" fmla="*/ 146 w 302"/>
              <a:gd name="T69" fmla="*/ 54 h 292"/>
              <a:gd name="T70" fmla="*/ 157 w 302"/>
              <a:gd name="T71" fmla="*/ 66 h 292"/>
              <a:gd name="T72" fmla="*/ 169 w 302"/>
              <a:gd name="T73" fmla="*/ 70 h 292"/>
              <a:gd name="T74" fmla="*/ 174 w 302"/>
              <a:gd name="T75" fmla="*/ 85 h 292"/>
              <a:gd name="T76" fmla="*/ 184 w 302"/>
              <a:gd name="T77" fmla="*/ 100 h 292"/>
              <a:gd name="T78" fmla="*/ 197 w 302"/>
              <a:gd name="T79" fmla="*/ 114 h 292"/>
              <a:gd name="T80" fmla="*/ 212 w 302"/>
              <a:gd name="T81" fmla="*/ 128 h 292"/>
              <a:gd name="T82" fmla="*/ 222 w 302"/>
              <a:gd name="T83" fmla="*/ 140 h 292"/>
              <a:gd name="T84" fmla="*/ 227 w 302"/>
              <a:gd name="T85" fmla="*/ 152 h 292"/>
              <a:gd name="T86" fmla="*/ 229 w 302"/>
              <a:gd name="T87" fmla="*/ 164 h 292"/>
              <a:gd name="T88" fmla="*/ 245 w 302"/>
              <a:gd name="T89" fmla="*/ 173 h 292"/>
              <a:gd name="T90" fmla="*/ 246 w 302"/>
              <a:gd name="T91" fmla="*/ 183 h 292"/>
              <a:gd name="T92" fmla="*/ 250 w 302"/>
              <a:gd name="T93" fmla="*/ 192 h 292"/>
              <a:gd name="T94" fmla="*/ 258 w 302"/>
              <a:gd name="T95" fmla="*/ 202 h 292"/>
              <a:gd name="T96" fmla="*/ 273 w 302"/>
              <a:gd name="T97" fmla="*/ 209 h 292"/>
              <a:gd name="T98" fmla="*/ 283 w 302"/>
              <a:gd name="T99" fmla="*/ 219 h 292"/>
              <a:gd name="T100" fmla="*/ 297 w 302"/>
              <a:gd name="T101" fmla="*/ 227 h 29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02"/>
              <a:gd name="T154" fmla="*/ 0 h 292"/>
              <a:gd name="T155" fmla="*/ 302 w 302"/>
              <a:gd name="T156" fmla="*/ 292 h 292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02" h="292">
                <a:moveTo>
                  <a:pt x="297" y="227"/>
                </a:moveTo>
                <a:lnTo>
                  <a:pt x="297" y="227"/>
                </a:lnTo>
                <a:lnTo>
                  <a:pt x="298" y="235"/>
                </a:lnTo>
                <a:lnTo>
                  <a:pt x="302" y="248"/>
                </a:lnTo>
                <a:lnTo>
                  <a:pt x="302" y="258"/>
                </a:lnTo>
                <a:lnTo>
                  <a:pt x="291" y="256"/>
                </a:lnTo>
                <a:lnTo>
                  <a:pt x="278" y="258"/>
                </a:lnTo>
                <a:lnTo>
                  <a:pt x="268" y="259"/>
                </a:lnTo>
                <a:lnTo>
                  <a:pt x="258" y="260"/>
                </a:lnTo>
                <a:lnTo>
                  <a:pt x="240" y="262"/>
                </a:lnTo>
                <a:lnTo>
                  <a:pt x="219" y="265"/>
                </a:lnTo>
                <a:lnTo>
                  <a:pt x="209" y="266"/>
                </a:lnTo>
                <a:lnTo>
                  <a:pt x="196" y="270"/>
                </a:lnTo>
                <a:lnTo>
                  <a:pt x="190" y="272"/>
                </a:lnTo>
                <a:lnTo>
                  <a:pt x="180" y="278"/>
                </a:lnTo>
                <a:lnTo>
                  <a:pt x="180" y="279"/>
                </a:lnTo>
                <a:lnTo>
                  <a:pt x="174" y="280"/>
                </a:lnTo>
                <a:lnTo>
                  <a:pt x="165" y="281"/>
                </a:lnTo>
                <a:lnTo>
                  <a:pt x="157" y="279"/>
                </a:lnTo>
                <a:lnTo>
                  <a:pt x="147" y="277"/>
                </a:lnTo>
                <a:lnTo>
                  <a:pt x="131" y="274"/>
                </a:lnTo>
                <a:lnTo>
                  <a:pt x="113" y="273"/>
                </a:lnTo>
                <a:lnTo>
                  <a:pt x="98" y="274"/>
                </a:lnTo>
                <a:lnTo>
                  <a:pt x="92" y="278"/>
                </a:lnTo>
                <a:lnTo>
                  <a:pt x="87" y="279"/>
                </a:lnTo>
                <a:lnTo>
                  <a:pt x="81" y="282"/>
                </a:lnTo>
                <a:lnTo>
                  <a:pt x="75" y="286"/>
                </a:lnTo>
                <a:lnTo>
                  <a:pt x="64" y="292"/>
                </a:lnTo>
                <a:lnTo>
                  <a:pt x="49" y="288"/>
                </a:lnTo>
                <a:lnTo>
                  <a:pt x="43" y="286"/>
                </a:lnTo>
                <a:lnTo>
                  <a:pt x="39" y="284"/>
                </a:lnTo>
                <a:lnTo>
                  <a:pt x="34" y="277"/>
                </a:lnTo>
                <a:lnTo>
                  <a:pt x="30" y="273"/>
                </a:lnTo>
                <a:lnTo>
                  <a:pt x="21" y="263"/>
                </a:lnTo>
                <a:lnTo>
                  <a:pt x="14" y="256"/>
                </a:lnTo>
                <a:lnTo>
                  <a:pt x="11" y="247"/>
                </a:lnTo>
                <a:lnTo>
                  <a:pt x="11" y="243"/>
                </a:lnTo>
                <a:lnTo>
                  <a:pt x="7" y="214"/>
                </a:lnTo>
                <a:lnTo>
                  <a:pt x="2" y="187"/>
                </a:lnTo>
                <a:lnTo>
                  <a:pt x="2" y="182"/>
                </a:lnTo>
                <a:lnTo>
                  <a:pt x="0" y="164"/>
                </a:lnTo>
                <a:lnTo>
                  <a:pt x="1" y="150"/>
                </a:lnTo>
                <a:lnTo>
                  <a:pt x="2" y="138"/>
                </a:lnTo>
                <a:lnTo>
                  <a:pt x="2" y="131"/>
                </a:lnTo>
                <a:lnTo>
                  <a:pt x="8" y="120"/>
                </a:lnTo>
                <a:lnTo>
                  <a:pt x="8" y="113"/>
                </a:lnTo>
                <a:lnTo>
                  <a:pt x="11" y="104"/>
                </a:lnTo>
                <a:lnTo>
                  <a:pt x="15" y="94"/>
                </a:lnTo>
                <a:lnTo>
                  <a:pt x="18" y="88"/>
                </a:lnTo>
                <a:lnTo>
                  <a:pt x="22" y="81"/>
                </a:lnTo>
                <a:lnTo>
                  <a:pt x="24" y="78"/>
                </a:lnTo>
                <a:lnTo>
                  <a:pt x="33" y="67"/>
                </a:lnTo>
                <a:lnTo>
                  <a:pt x="36" y="58"/>
                </a:lnTo>
                <a:lnTo>
                  <a:pt x="47" y="47"/>
                </a:lnTo>
                <a:lnTo>
                  <a:pt x="65" y="31"/>
                </a:lnTo>
                <a:lnTo>
                  <a:pt x="81" y="20"/>
                </a:lnTo>
                <a:lnTo>
                  <a:pt x="102" y="6"/>
                </a:lnTo>
                <a:lnTo>
                  <a:pt x="112" y="5"/>
                </a:lnTo>
                <a:lnTo>
                  <a:pt x="122" y="4"/>
                </a:lnTo>
                <a:lnTo>
                  <a:pt x="127" y="0"/>
                </a:lnTo>
                <a:lnTo>
                  <a:pt x="131" y="6"/>
                </a:lnTo>
                <a:lnTo>
                  <a:pt x="132" y="10"/>
                </a:lnTo>
                <a:lnTo>
                  <a:pt x="133" y="16"/>
                </a:lnTo>
                <a:lnTo>
                  <a:pt x="133" y="21"/>
                </a:lnTo>
                <a:lnTo>
                  <a:pt x="138" y="29"/>
                </a:lnTo>
                <a:lnTo>
                  <a:pt x="141" y="34"/>
                </a:lnTo>
                <a:lnTo>
                  <a:pt x="143" y="38"/>
                </a:lnTo>
                <a:lnTo>
                  <a:pt x="144" y="45"/>
                </a:lnTo>
                <a:lnTo>
                  <a:pt x="146" y="54"/>
                </a:lnTo>
                <a:lnTo>
                  <a:pt x="152" y="61"/>
                </a:lnTo>
                <a:lnTo>
                  <a:pt x="157" y="66"/>
                </a:lnTo>
                <a:lnTo>
                  <a:pt x="163" y="68"/>
                </a:lnTo>
                <a:lnTo>
                  <a:pt x="169" y="70"/>
                </a:lnTo>
                <a:lnTo>
                  <a:pt x="174" y="77"/>
                </a:lnTo>
                <a:lnTo>
                  <a:pt x="174" y="85"/>
                </a:lnTo>
                <a:lnTo>
                  <a:pt x="180" y="92"/>
                </a:lnTo>
                <a:lnTo>
                  <a:pt x="184" y="100"/>
                </a:lnTo>
                <a:lnTo>
                  <a:pt x="193" y="106"/>
                </a:lnTo>
                <a:lnTo>
                  <a:pt x="197" y="114"/>
                </a:lnTo>
                <a:lnTo>
                  <a:pt x="204" y="121"/>
                </a:lnTo>
                <a:lnTo>
                  <a:pt x="212" y="128"/>
                </a:lnTo>
                <a:lnTo>
                  <a:pt x="217" y="136"/>
                </a:lnTo>
                <a:lnTo>
                  <a:pt x="222" y="140"/>
                </a:lnTo>
                <a:lnTo>
                  <a:pt x="226" y="143"/>
                </a:lnTo>
                <a:lnTo>
                  <a:pt x="227" y="152"/>
                </a:lnTo>
                <a:lnTo>
                  <a:pt x="227" y="159"/>
                </a:lnTo>
                <a:lnTo>
                  <a:pt x="229" y="164"/>
                </a:lnTo>
                <a:lnTo>
                  <a:pt x="234" y="167"/>
                </a:lnTo>
                <a:lnTo>
                  <a:pt x="245" y="173"/>
                </a:lnTo>
                <a:lnTo>
                  <a:pt x="246" y="177"/>
                </a:lnTo>
                <a:lnTo>
                  <a:pt x="246" y="183"/>
                </a:lnTo>
                <a:lnTo>
                  <a:pt x="250" y="189"/>
                </a:lnTo>
                <a:lnTo>
                  <a:pt x="250" y="192"/>
                </a:lnTo>
                <a:lnTo>
                  <a:pt x="252" y="199"/>
                </a:lnTo>
                <a:lnTo>
                  <a:pt x="258" y="202"/>
                </a:lnTo>
                <a:lnTo>
                  <a:pt x="265" y="204"/>
                </a:lnTo>
                <a:lnTo>
                  <a:pt x="273" y="209"/>
                </a:lnTo>
                <a:lnTo>
                  <a:pt x="277" y="214"/>
                </a:lnTo>
                <a:lnTo>
                  <a:pt x="283" y="219"/>
                </a:lnTo>
                <a:lnTo>
                  <a:pt x="294" y="225"/>
                </a:lnTo>
                <a:lnTo>
                  <a:pt x="297" y="227"/>
                </a:lnTo>
                <a:close/>
              </a:path>
            </a:pathLst>
          </a:custGeom>
          <a:solidFill>
            <a:srgbClr val="8F9971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08" name="Freeform 40"/>
          <p:cNvSpPr>
            <a:spLocks/>
          </p:cNvSpPr>
          <p:nvPr/>
        </p:nvSpPr>
        <p:spPr bwMode="auto">
          <a:xfrm>
            <a:off x="2900363" y="5438775"/>
            <a:ext cx="246062" cy="169862"/>
          </a:xfrm>
          <a:custGeom>
            <a:avLst/>
            <a:gdLst>
              <a:gd name="T0" fmla="*/ 159 w 188"/>
              <a:gd name="T1" fmla="*/ 9 h 130"/>
              <a:gd name="T2" fmla="*/ 159 w 188"/>
              <a:gd name="T3" fmla="*/ 10 h 130"/>
              <a:gd name="T4" fmla="*/ 182 w 188"/>
              <a:gd name="T5" fmla="*/ 26 h 130"/>
              <a:gd name="T6" fmla="*/ 185 w 188"/>
              <a:gd name="T7" fmla="*/ 38 h 130"/>
              <a:gd name="T8" fmla="*/ 186 w 188"/>
              <a:gd name="T9" fmla="*/ 44 h 130"/>
              <a:gd name="T10" fmla="*/ 187 w 188"/>
              <a:gd name="T11" fmla="*/ 56 h 130"/>
              <a:gd name="T12" fmla="*/ 183 w 188"/>
              <a:gd name="T13" fmla="*/ 62 h 130"/>
              <a:gd name="T14" fmla="*/ 175 w 188"/>
              <a:gd name="T15" fmla="*/ 70 h 130"/>
              <a:gd name="T16" fmla="*/ 168 w 188"/>
              <a:gd name="T17" fmla="*/ 74 h 130"/>
              <a:gd name="T18" fmla="*/ 154 w 188"/>
              <a:gd name="T19" fmla="*/ 78 h 130"/>
              <a:gd name="T20" fmla="*/ 149 w 188"/>
              <a:gd name="T21" fmla="*/ 79 h 130"/>
              <a:gd name="T22" fmla="*/ 140 w 188"/>
              <a:gd name="T23" fmla="*/ 81 h 130"/>
              <a:gd name="T24" fmla="*/ 137 w 188"/>
              <a:gd name="T25" fmla="*/ 82 h 130"/>
              <a:gd name="T26" fmla="*/ 134 w 188"/>
              <a:gd name="T27" fmla="*/ 85 h 130"/>
              <a:gd name="T28" fmla="*/ 133 w 188"/>
              <a:gd name="T29" fmla="*/ 86 h 130"/>
              <a:gd name="T30" fmla="*/ 109 w 188"/>
              <a:gd name="T31" fmla="*/ 90 h 130"/>
              <a:gd name="T32" fmla="*/ 100 w 188"/>
              <a:gd name="T33" fmla="*/ 97 h 130"/>
              <a:gd name="T34" fmla="*/ 83 w 188"/>
              <a:gd name="T35" fmla="*/ 116 h 130"/>
              <a:gd name="T36" fmla="*/ 60 w 188"/>
              <a:gd name="T37" fmla="*/ 125 h 130"/>
              <a:gd name="T38" fmla="*/ 52 w 188"/>
              <a:gd name="T39" fmla="*/ 130 h 130"/>
              <a:gd name="T40" fmla="*/ 52 w 188"/>
              <a:gd name="T41" fmla="*/ 118 h 130"/>
              <a:gd name="T42" fmla="*/ 54 w 188"/>
              <a:gd name="T43" fmla="*/ 109 h 130"/>
              <a:gd name="T44" fmla="*/ 52 w 188"/>
              <a:gd name="T45" fmla="*/ 103 h 130"/>
              <a:gd name="T46" fmla="*/ 48 w 188"/>
              <a:gd name="T47" fmla="*/ 101 h 130"/>
              <a:gd name="T48" fmla="*/ 40 w 188"/>
              <a:gd name="T49" fmla="*/ 97 h 130"/>
              <a:gd name="T50" fmla="*/ 36 w 188"/>
              <a:gd name="T51" fmla="*/ 91 h 130"/>
              <a:gd name="T52" fmla="*/ 35 w 188"/>
              <a:gd name="T53" fmla="*/ 87 h 130"/>
              <a:gd name="T54" fmla="*/ 33 w 188"/>
              <a:gd name="T55" fmla="*/ 80 h 130"/>
              <a:gd name="T56" fmla="*/ 26 w 188"/>
              <a:gd name="T57" fmla="*/ 69 h 130"/>
              <a:gd name="T58" fmla="*/ 22 w 188"/>
              <a:gd name="T59" fmla="*/ 55 h 130"/>
              <a:gd name="T60" fmla="*/ 17 w 188"/>
              <a:gd name="T61" fmla="*/ 40 h 130"/>
              <a:gd name="T62" fmla="*/ 12 w 188"/>
              <a:gd name="T63" fmla="*/ 25 h 130"/>
              <a:gd name="T64" fmla="*/ 8 w 188"/>
              <a:gd name="T65" fmla="*/ 16 h 130"/>
              <a:gd name="T66" fmla="*/ 0 w 188"/>
              <a:gd name="T67" fmla="*/ 7 h 130"/>
              <a:gd name="T68" fmla="*/ 14 w 188"/>
              <a:gd name="T69" fmla="*/ 6 h 130"/>
              <a:gd name="T70" fmla="*/ 27 w 188"/>
              <a:gd name="T71" fmla="*/ 5 h 130"/>
              <a:gd name="T72" fmla="*/ 39 w 188"/>
              <a:gd name="T73" fmla="*/ 4 h 130"/>
              <a:gd name="T74" fmla="*/ 51 w 188"/>
              <a:gd name="T75" fmla="*/ 2 h 130"/>
              <a:gd name="T76" fmla="*/ 63 w 188"/>
              <a:gd name="T77" fmla="*/ 1 h 130"/>
              <a:gd name="T78" fmla="*/ 73 w 188"/>
              <a:gd name="T79" fmla="*/ 0 h 130"/>
              <a:gd name="T80" fmla="*/ 83 w 188"/>
              <a:gd name="T81" fmla="*/ 0 h 130"/>
              <a:gd name="T82" fmla="*/ 96 w 188"/>
              <a:gd name="T83" fmla="*/ 0 h 130"/>
              <a:gd name="T84" fmla="*/ 102 w 188"/>
              <a:gd name="T85" fmla="*/ 0 h 130"/>
              <a:gd name="T86" fmla="*/ 110 w 188"/>
              <a:gd name="T87" fmla="*/ 1 h 130"/>
              <a:gd name="T88" fmla="*/ 116 w 188"/>
              <a:gd name="T89" fmla="*/ 1 h 130"/>
              <a:gd name="T90" fmla="*/ 128 w 188"/>
              <a:gd name="T91" fmla="*/ 3 h 130"/>
              <a:gd name="T92" fmla="*/ 135 w 188"/>
              <a:gd name="T93" fmla="*/ 5 h 130"/>
              <a:gd name="T94" fmla="*/ 144 w 188"/>
              <a:gd name="T95" fmla="*/ 6 h 130"/>
              <a:gd name="T96" fmla="*/ 154 w 188"/>
              <a:gd name="T97" fmla="*/ 8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88"/>
              <a:gd name="T148" fmla="*/ 0 h 130"/>
              <a:gd name="T149" fmla="*/ 188 w 188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88" h="130">
                <a:moveTo>
                  <a:pt x="158" y="9"/>
                </a:moveTo>
                <a:lnTo>
                  <a:pt x="159" y="9"/>
                </a:lnTo>
                <a:lnTo>
                  <a:pt x="159" y="10"/>
                </a:lnTo>
                <a:lnTo>
                  <a:pt x="169" y="22"/>
                </a:lnTo>
                <a:lnTo>
                  <a:pt x="182" y="26"/>
                </a:lnTo>
                <a:lnTo>
                  <a:pt x="185" y="31"/>
                </a:lnTo>
                <a:lnTo>
                  <a:pt x="185" y="38"/>
                </a:lnTo>
                <a:lnTo>
                  <a:pt x="186" y="41"/>
                </a:lnTo>
                <a:lnTo>
                  <a:pt x="186" y="44"/>
                </a:lnTo>
                <a:lnTo>
                  <a:pt x="188" y="51"/>
                </a:lnTo>
                <a:lnTo>
                  <a:pt x="187" y="56"/>
                </a:lnTo>
                <a:lnTo>
                  <a:pt x="185" y="59"/>
                </a:lnTo>
                <a:lnTo>
                  <a:pt x="183" y="62"/>
                </a:lnTo>
                <a:lnTo>
                  <a:pt x="178" y="66"/>
                </a:lnTo>
                <a:lnTo>
                  <a:pt x="175" y="70"/>
                </a:lnTo>
                <a:lnTo>
                  <a:pt x="172" y="71"/>
                </a:lnTo>
                <a:lnTo>
                  <a:pt x="168" y="74"/>
                </a:lnTo>
                <a:lnTo>
                  <a:pt x="161" y="77"/>
                </a:lnTo>
                <a:lnTo>
                  <a:pt x="154" y="78"/>
                </a:lnTo>
                <a:lnTo>
                  <a:pt x="153" y="79"/>
                </a:lnTo>
                <a:lnTo>
                  <a:pt x="149" y="79"/>
                </a:lnTo>
                <a:lnTo>
                  <a:pt x="144" y="79"/>
                </a:lnTo>
                <a:lnTo>
                  <a:pt x="140" y="81"/>
                </a:lnTo>
                <a:lnTo>
                  <a:pt x="139" y="82"/>
                </a:lnTo>
                <a:lnTo>
                  <a:pt x="137" y="82"/>
                </a:lnTo>
                <a:lnTo>
                  <a:pt x="134" y="84"/>
                </a:lnTo>
                <a:lnTo>
                  <a:pt x="134" y="85"/>
                </a:lnTo>
                <a:lnTo>
                  <a:pt x="133" y="86"/>
                </a:lnTo>
                <a:lnTo>
                  <a:pt x="121" y="87"/>
                </a:lnTo>
                <a:lnTo>
                  <a:pt x="109" y="90"/>
                </a:lnTo>
                <a:lnTo>
                  <a:pt x="105" y="91"/>
                </a:lnTo>
                <a:lnTo>
                  <a:pt x="100" y="97"/>
                </a:lnTo>
                <a:lnTo>
                  <a:pt x="90" y="110"/>
                </a:lnTo>
                <a:lnTo>
                  <a:pt x="83" y="116"/>
                </a:lnTo>
                <a:lnTo>
                  <a:pt x="71" y="121"/>
                </a:lnTo>
                <a:lnTo>
                  <a:pt x="60" y="125"/>
                </a:lnTo>
                <a:lnTo>
                  <a:pt x="52" y="130"/>
                </a:lnTo>
                <a:lnTo>
                  <a:pt x="52" y="124"/>
                </a:lnTo>
                <a:lnTo>
                  <a:pt x="52" y="118"/>
                </a:lnTo>
                <a:lnTo>
                  <a:pt x="52" y="114"/>
                </a:lnTo>
                <a:lnTo>
                  <a:pt x="54" y="109"/>
                </a:lnTo>
                <a:lnTo>
                  <a:pt x="53" y="105"/>
                </a:lnTo>
                <a:lnTo>
                  <a:pt x="52" y="103"/>
                </a:lnTo>
                <a:lnTo>
                  <a:pt x="51" y="102"/>
                </a:lnTo>
                <a:lnTo>
                  <a:pt x="48" y="101"/>
                </a:lnTo>
                <a:lnTo>
                  <a:pt x="44" y="100"/>
                </a:lnTo>
                <a:lnTo>
                  <a:pt x="40" y="97"/>
                </a:lnTo>
                <a:lnTo>
                  <a:pt x="39" y="95"/>
                </a:lnTo>
                <a:lnTo>
                  <a:pt x="36" y="91"/>
                </a:lnTo>
                <a:lnTo>
                  <a:pt x="35" y="89"/>
                </a:lnTo>
                <a:lnTo>
                  <a:pt x="35" y="87"/>
                </a:lnTo>
                <a:lnTo>
                  <a:pt x="33" y="84"/>
                </a:lnTo>
                <a:lnTo>
                  <a:pt x="33" y="80"/>
                </a:lnTo>
                <a:lnTo>
                  <a:pt x="28" y="72"/>
                </a:lnTo>
                <a:lnTo>
                  <a:pt x="26" y="69"/>
                </a:lnTo>
                <a:lnTo>
                  <a:pt x="24" y="61"/>
                </a:lnTo>
                <a:lnTo>
                  <a:pt x="22" y="55"/>
                </a:lnTo>
                <a:lnTo>
                  <a:pt x="20" y="48"/>
                </a:lnTo>
                <a:lnTo>
                  <a:pt x="17" y="40"/>
                </a:lnTo>
                <a:lnTo>
                  <a:pt x="14" y="33"/>
                </a:lnTo>
                <a:lnTo>
                  <a:pt x="12" y="25"/>
                </a:lnTo>
                <a:lnTo>
                  <a:pt x="11" y="23"/>
                </a:lnTo>
                <a:lnTo>
                  <a:pt x="8" y="16"/>
                </a:lnTo>
                <a:lnTo>
                  <a:pt x="5" y="13"/>
                </a:lnTo>
                <a:lnTo>
                  <a:pt x="0" y="7"/>
                </a:lnTo>
                <a:lnTo>
                  <a:pt x="8" y="6"/>
                </a:lnTo>
                <a:lnTo>
                  <a:pt x="14" y="6"/>
                </a:lnTo>
                <a:lnTo>
                  <a:pt x="20" y="5"/>
                </a:lnTo>
                <a:lnTo>
                  <a:pt x="27" y="5"/>
                </a:lnTo>
                <a:lnTo>
                  <a:pt x="32" y="5"/>
                </a:lnTo>
                <a:lnTo>
                  <a:pt x="39" y="4"/>
                </a:lnTo>
                <a:lnTo>
                  <a:pt x="47" y="2"/>
                </a:lnTo>
                <a:lnTo>
                  <a:pt x="51" y="2"/>
                </a:lnTo>
                <a:lnTo>
                  <a:pt x="57" y="1"/>
                </a:lnTo>
                <a:lnTo>
                  <a:pt x="63" y="1"/>
                </a:lnTo>
                <a:lnTo>
                  <a:pt x="67" y="0"/>
                </a:lnTo>
                <a:lnTo>
                  <a:pt x="73" y="0"/>
                </a:lnTo>
                <a:lnTo>
                  <a:pt x="78" y="0"/>
                </a:lnTo>
                <a:lnTo>
                  <a:pt x="83" y="0"/>
                </a:lnTo>
                <a:lnTo>
                  <a:pt x="88" y="0"/>
                </a:lnTo>
                <a:lnTo>
                  <a:pt x="96" y="0"/>
                </a:lnTo>
                <a:lnTo>
                  <a:pt x="97" y="0"/>
                </a:lnTo>
                <a:lnTo>
                  <a:pt x="102" y="0"/>
                </a:lnTo>
                <a:lnTo>
                  <a:pt x="107" y="1"/>
                </a:lnTo>
                <a:lnTo>
                  <a:pt x="110" y="1"/>
                </a:lnTo>
                <a:lnTo>
                  <a:pt x="115" y="1"/>
                </a:lnTo>
                <a:lnTo>
                  <a:pt x="116" y="1"/>
                </a:lnTo>
                <a:lnTo>
                  <a:pt x="122" y="2"/>
                </a:lnTo>
                <a:lnTo>
                  <a:pt x="128" y="3"/>
                </a:lnTo>
                <a:lnTo>
                  <a:pt x="131" y="4"/>
                </a:lnTo>
                <a:lnTo>
                  <a:pt x="135" y="5"/>
                </a:lnTo>
                <a:lnTo>
                  <a:pt x="139" y="5"/>
                </a:lnTo>
                <a:lnTo>
                  <a:pt x="144" y="6"/>
                </a:lnTo>
                <a:lnTo>
                  <a:pt x="149" y="6"/>
                </a:lnTo>
                <a:lnTo>
                  <a:pt x="154" y="8"/>
                </a:lnTo>
                <a:lnTo>
                  <a:pt x="158" y="9"/>
                </a:lnTo>
                <a:close/>
              </a:path>
            </a:pathLst>
          </a:custGeom>
          <a:solidFill>
            <a:srgbClr val="64B367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09" name="Freeform 41"/>
          <p:cNvSpPr>
            <a:spLocks/>
          </p:cNvSpPr>
          <p:nvPr/>
        </p:nvSpPr>
        <p:spPr bwMode="auto">
          <a:xfrm>
            <a:off x="2968625" y="5541962"/>
            <a:ext cx="492125" cy="352425"/>
          </a:xfrm>
          <a:custGeom>
            <a:avLst/>
            <a:gdLst>
              <a:gd name="T0" fmla="*/ 375 w 376"/>
              <a:gd name="T1" fmla="*/ 228 h 269"/>
              <a:gd name="T2" fmla="*/ 358 w 376"/>
              <a:gd name="T3" fmla="*/ 234 h 269"/>
              <a:gd name="T4" fmla="*/ 348 w 376"/>
              <a:gd name="T5" fmla="*/ 238 h 269"/>
              <a:gd name="T6" fmla="*/ 331 w 376"/>
              <a:gd name="T7" fmla="*/ 245 h 269"/>
              <a:gd name="T8" fmla="*/ 315 w 376"/>
              <a:gd name="T9" fmla="*/ 252 h 269"/>
              <a:gd name="T10" fmla="*/ 296 w 376"/>
              <a:gd name="T11" fmla="*/ 262 h 269"/>
              <a:gd name="T12" fmla="*/ 283 w 376"/>
              <a:gd name="T13" fmla="*/ 266 h 269"/>
              <a:gd name="T14" fmla="*/ 273 w 376"/>
              <a:gd name="T15" fmla="*/ 255 h 269"/>
              <a:gd name="T16" fmla="*/ 259 w 376"/>
              <a:gd name="T17" fmla="*/ 237 h 269"/>
              <a:gd name="T18" fmla="*/ 241 w 376"/>
              <a:gd name="T19" fmla="*/ 227 h 269"/>
              <a:gd name="T20" fmla="*/ 225 w 376"/>
              <a:gd name="T21" fmla="*/ 209 h 269"/>
              <a:gd name="T22" fmla="*/ 215 w 376"/>
              <a:gd name="T23" fmla="*/ 205 h 269"/>
              <a:gd name="T24" fmla="*/ 190 w 376"/>
              <a:gd name="T25" fmla="*/ 201 h 269"/>
              <a:gd name="T26" fmla="*/ 175 w 376"/>
              <a:gd name="T27" fmla="*/ 189 h 269"/>
              <a:gd name="T28" fmla="*/ 172 w 376"/>
              <a:gd name="T29" fmla="*/ 177 h 269"/>
              <a:gd name="T30" fmla="*/ 163 w 376"/>
              <a:gd name="T31" fmla="*/ 161 h 269"/>
              <a:gd name="T32" fmla="*/ 148 w 376"/>
              <a:gd name="T33" fmla="*/ 156 h 269"/>
              <a:gd name="T34" fmla="*/ 133 w 376"/>
              <a:gd name="T35" fmla="*/ 149 h 269"/>
              <a:gd name="T36" fmla="*/ 105 w 376"/>
              <a:gd name="T37" fmla="*/ 132 h 269"/>
              <a:gd name="T38" fmla="*/ 85 w 376"/>
              <a:gd name="T39" fmla="*/ 121 h 269"/>
              <a:gd name="T40" fmla="*/ 79 w 376"/>
              <a:gd name="T41" fmla="*/ 117 h 269"/>
              <a:gd name="T42" fmla="*/ 67 w 376"/>
              <a:gd name="T43" fmla="*/ 105 h 269"/>
              <a:gd name="T44" fmla="*/ 49 w 376"/>
              <a:gd name="T45" fmla="*/ 87 h 269"/>
              <a:gd name="T46" fmla="*/ 46 w 376"/>
              <a:gd name="T47" fmla="*/ 86 h 269"/>
              <a:gd name="T48" fmla="*/ 38 w 376"/>
              <a:gd name="T49" fmla="*/ 78 h 269"/>
              <a:gd name="T50" fmla="*/ 28 w 376"/>
              <a:gd name="T51" fmla="*/ 69 h 269"/>
              <a:gd name="T52" fmla="*/ 18 w 376"/>
              <a:gd name="T53" fmla="*/ 62 h 269"/>
              <a:gd name="T54" fmla="*/ 5 w 376"/>
              <a:gd name="T55" fmla="*/ 54 h 269"/>
              <a:gd name="T56" fmla="*/ 8 w 376"/>
              <a:gd name="T57" fmla="*/ 46 h 269"/>
              <a:gd name="T58" fmla="*/ 31 w 376"/>
              <a:gd name="T59" fmla="*/ 37 h 269"/>
              <a:gd name="T60" fmla="*/ 48 w 376"/>
              <a:gd name="T61" fmla="*/ 18 h 269"/>
              <a:gd name="T62" fmla="*/ 57 w 376"/>
              <a:gd name="T63" fmla="*/ 11 h 269"/>
              <a:gd name="T64" fmla="*/ 81 w 376"/>
              <a:gd name="T65" fmla="*/ 7 h 269"/>
              <a:gd name="T66" fmla="*/ 82 w 376"/>
              <a:gd name="T67" fmla="*/ 6 h 269"/>
              <a:gd name="T68" fmla="*/ 85 w 376"/>
              <a:gd name="T69" fmla="*/ 3 h 269"/>
              <a:gd name="T70" fmla="*/ 88 w 376"/>
              <a:gd name="T71" fmla="*/ 2 h 269"/>
              <a:gd name="T72" fmla="*/ 97 w 376"/>
              <a:gd name="T73" fmla="*/ 0 h 269"/>
              <a:gd name="T74" fmla="*/ 112 w 376"/>
              <a:gd name="T75" fmla="*/ 3 h 269"/>
              <a:gd name="T76" fmla="*/ 129 w 376"/>
              <a:gd name="T77" fmla="*/ 14 h 269"/>
              <a:gd name="T78" fmla="*/ 148 w 376"/>
              <a:gd name="T79" fmla="*/ 20 h 269"/>
              <a:gd name="T80" fmla="*/ 165 w 376"/>
              <a:gd name="T81" fmla="*/ 23 h 269"/>
              <a:gd name="T82" fmla="*/ 177 w 376"/>
              <a:gd name="T83" fmla="*/ 28 h 269"/>
              <a:gd name="T84" fmla="*/ 197 w 376"/>
              <a:gd name="T85" fmla="*/ 28 h 269"/>
              <a:gd name="T86" fmla="*/ 203 w 376"/>
              <a:gd name="T87" fmla="*/ 37 h 269"/>
              <a:gd name="T88" fmla="*/ 217 w 376"/>
              <a:gd name="T89" fmla="*/ 45 h 269"/>
              <a:gd name="T90" fmla="*/ 238 w 376"/>
              <a:gd name="T91" fmla="*/ 54 h 269"/>
              <a:gd name="T92" fmla="*/ 241 w 376"/>
              <a:gd name="T93" fmla="*/ 63 h 269"/>
              <a:gd name="T94" fmla="*/ 246 w 376"/>
              <a:gd name="T95" fmla="*/ 75 h 269"/>
              <a:gd name="T96" fmla="*/ 250 w 376"/>
              <a:gd name="T97" fmla="*/ 87 h 269"/>
              <a:gd name="T98" fmla="*/ 253 w 376"/>
              <a:gd name="T99" fmla="*/ 96 h 269"/>
              <a:gd name="T100" fmla="*/ 254 w 376"/>
              <a:gd name="T101" fmla="*/ 100 h 269"/>
              <a:gd name="T102" fmla="*/ 255 w 376"/>
              <a:gd name="T103" fmla="*/ 108 h 269"/>
              <a:gd name="T104" fmla="*/ 260 w 376"/>
              <a:gd name="T105" fmla="*/ 114 h 269"/>
              <a:gd name="T106" fmla="*/ 273 w 376"/>
              <a:gd name="T107" fmla="*/ 125 h 269"/>
              <a:gd name="T108" fmla="*/ 283 w 376"/>
              <a:gd name="T109" fmla="*/ 123 h 269"/>
              <a:gd name="T110" fmla="*/ 298 w 376"/>
              <a:gd name="T111" fmla="*/ 125 h 269"/>
              <a:gd name="T112" fmla="*/ 313 w 376"/>
              <a:gd name="T113" fmla="*/ 141 h 269"/>
              <a:gd name="T114" fmla="*/ 338 w 376"/>
              <a:gd name="T115" fmla="*/ 169 h 269"/>
              <a:gd name="T116" fmla="*/ 356 w 376"/>
              <a:gd name="T117" fmla="*/ 189 h 269"/>
              <a:gd name="T118" fmla="*/ 361 w 376"/>
              <a:gd name="T119" fmla="*/ 202 h 269"/>
              <a:gd name="T120" fmla="*/ 363 w 376"/>
              <a:gd name="T121" fmla="*/ 215 h 269"/>
              <a:gd name="T122" fmla="*/ 376 w 376"/>
              <a:gd name="T123" fmla="*/ 228 h 269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376"/>
              <a:gd name="T187" fmla="*/ 0 h 269"/>
              <a:gd name="T188" fmla="*/ 376 w 376"/>
              <a:gd name="T189" fmla="*/ 269 h 269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376" h="269">
                <a:moveTo>
                  <a:pt x="376" y="228"/>
                </a:moveTo>
                <a:lnTo>
                  <a:pt x="375" y="228"/>
                </a:lnTo>
                <a:lnTo>
                  <a:pt x="365" y="232"/>
                </a:lnTo>
                <a:lnTo>
                  <a:pt x="358" y="234"/>
                </a:lnTo>
                <a:lnTo>
                  <a:pt x="352" y="236"/>
                </a:lnTo>
                <a:lnTo>
                  <a:pt x="348" y="238"/>
                </a:lnTo>
                <a:lnTo>
                  <a:pt x="342" y="240"/>
                </a:lnTo>
                <a:lnTo>
                  <a:pt x="331" y="245"/>
                </a:lnTo>
                <a:lnTo>
                  <a:pt x="323" y="249"/>
                </a:lnTo>
                <a:lnTo>
                  <a:pt x="315" y="252"/>
                </a:lnTo>
                <a:lnTo>
                  <a:pt x="302" y="260"/>
                </a:lnTo>
                <a:lnTo>
                  <a:pt x="296" y="262"/>
                </a:lnTo>
                <a:lnTo>
                  <a:pt x="290" y="264"/>
                </a:lnTo>
                <a:lnTo>
                  <a:pt x="283" y="266"/>
                </a:lnTo>
                <a:lnTo>
                  <a:pt x="279" y="269"/>
                </a:lnTo>
                <a:lnTo>
                  <a:pt x="273" y="255"/>
                </a:lnTo>
                <a:lnTo>
                  <a:pt x="267" y="244"/>
                </a:lnTo>
                <a:lnTo>
                  <a:pt x="259" y="237"/>
                </a:lnTo>
                <a:lnTo>
                  <a:pt x="249" y="232"/>
                </a:lnTo>
                <a:lnTo>
                  <a:pt x="241" y="227"/>
                </a:lnTo>
                <a:lnTo>
                  <a:pt x="236" y="217"/>
                </a:lnTo>
                <a:lnTo>
                  <a:pt x="225" y="209"/>
                </a:lnTo>
                <a:lnTo>
                  <a:pt x="225" y="208"/>
                </a:lnTo>
                <a:lnTo>
                  <a:pt x="215" y="205"/>
                </a:lnTo>
                <a:lnTo>
                  <a:pt x="206" y="202"/>
                </a:lnTo>
                <a:lnTo>
                  <a:pt x="190" y="201"/>
                </a:lnTo>
                <a:lnTo>
                  <a:pt x="178" y="192"/>
                </a:lnTo>
                <a:lnTo>
                  <a:pt x="175" y="189"/>
                </a:lnTo>
                <a:lnTo>
                  <a:pt x="173" y="185"/>
                </a:lnTo>
                <a:lnTo>
                  <a:pt x="172" y="177"/>
                </a:lnTo>
                <a:lnTo>
                  <a:pt x="173" y="170"/>
                </a:lnTo>
                <a:lnTo>
                  <a:pt x="163" y="161"/>
                </a:lnTo>
                <a:lnTo>
                  <a:pt x="148" y="156"/>
                </a:lnTo>
                <a:lnTo>
                  <a:pt x="139" y="151"/>
                </a:lnTo>
                <a:lnTo>
                  <a:pt x="133" y="149"/>
                </a:lnTo>
                <a:lnTo>
                  <a:pt x="121" y="141"/>
                </a:lnTo>
                <a:lnTo>
                  <a:pt x="105" y="132"/>
                </a:lnTo>
                <a:lnTo>
                  <a:pt x="93" y="125"/>
                </a:lnTo>
                <a:lnTo>
                  <a:pt x="85" y="121"/>
                </a:lnTo>
                <a:lnTo>
                  <a:pt x="81" y="118"/>
                </a:lnTo>
                <a:lnTo>
                  <a:pt x="79" y="117"/>
                </a:lnTo>
                <a:lnTo>
                  <a:pt x="71" y="112"/>
                </a:lnTo>
                <a:lnTo>
                  <a:pt x="67" y="105"/>
                </a:lnTo>
                <a:lnTo>
                  <a:pt x="58" y="96"/>
                </a:lnTo>
                <a:lnTo>
                  <a:pt x="49" y="87"/>
                </a:lnTo>
                <a:lnTo>
                  <a:pt x="45" y="86"/>
                </a:lnTo>
                <a:lnTo>
                  <a:pt x="46" y="86"/>
                </a:lnTo>
                <a:lnTo>
                  <a:pt x="40" y="80"/>
                </a:lnTo>
                <a:lnTo>
                  <a:pt x="38" y="78"/>
                </a:lnTo>
                <a:lnTo>
                  <a:pt x="31" y="73"/>
                </a:lnTo>
                <a:lnTo>
                  <a:pt x="28" y="69"/>
                </a:lnTo>
                <a:lnTo>
                  <a:pt x="25" y="68"/>
                </a:lnTo>
                <a:lnTo>
                  <a:pt x="18" y="62"/>
                </a:lnTo>
                <a:lnTo>
                  <a:pt x="14" y="60"/>
                </a:lnTo>
                <a:lnTo>
                  <a:pt x="5" y="54"/>
                </a:lnTo>
                <a:lnTo>
                  <a:pt x="0" y="51"/>
                </a:lnTo>
                <a:lnTo>
                  <a:pt x="8" y="46"/>
                </a:lnTo>
                <a:lnTo>
                  <a:pt x="19" y="42"/>
                </a:lnTo>
                <a:lnTo>
                  <a:pt x="31" y="37"/>
                </a:lnTo>
                <a:lnTo>
                  <a:pt x="38" y="31"/>
                </a:lnTo>
                <a:lnTo>
                  <a:pt x="48" y="18"/>
                </a:lnTo>
                <a:lnTo>
                  <a:pt x="53" y="12"/>
                </a:lnTo>
                <a:lnTo>
                  <a:pt x="57" y="11"/>
                </a:lnTo>
                <a:lnTo>
                  <a:pt x="69" y="8"/>
                </a:lnTo>
                <a:lnTo>
                  <a:pt x="81" y="7"/>
                </a:lnTo>
                <a:lnTo>
                  <a:pt x="82" y="6"/>
                </a:lnTo>
                <a:lnTo>
                  <a:pt x="82" y="5"/>
                </a:lnTo>
                <a:lnTo>
                  <a:pt x="85" y="3"/>
                </a:lnTo>
                <a:lnTo>
                  <a:pt x="87" y="3"/>
                </a:lnTo>
                <a:lnTo>
                  <a:pt x="88" y="2"/>
                </a:lnTo>
                <a:lnTo>
                  <a:pt x="92" y="0"/>
                </a:lnTo>
                <a:lnTo>
                  <a:pt x="97" y="0"/>
                </a:lnTo>
                <a:lnTo>
                  <a:pt x="101" y="0"/>
                </a:lnTo>
                <a:lnTo>
                  <a:pt x="112" y="3"/>
                </a:lnTo>
                <a:lnTo>
                  <a:pt x="120" y="9"/>
                </a:lnTo>
                <a:lnTo>
                  <a:pt x="129" y="14"/>
                </a:lnTo>
                <a:lnTo>
                  <a:pt x="138" y="19"/>
                </a:lnTo>
                <a:lnTo>
                  <a:pt x="148" y="20"/>
                </a:lnTo>
                <a:lnTo>
                  <a:pt x="156" y="23"/>
                </a:lnTo>
                <a:lnTo>
                  <a:pt x="165" y="23"/>
                </a:lnTo>
                <a:lnTo>
                  <a:pt x="171" y="23"/>
                </a:lnTo>
                <a:lnTo>
                  <a:pt x="177" y="28"/>
                </a:lnTo>
                <a:lnTo>
                  <a:pt x="191" y="28"/>
                </a:lnTo>
                <a:lnTo>
                  <a:pt x="197" y="28"/>
                </a:lnTo>
                <a:lnTo>
                  <a:pt x="201" y="32"/>
                </a:lnTo>
                <a:lnTo>
                  <a:pt x="203" y="37"/>
                </a:lnTo>
                <a:lnTo>
                  <a:pt x="209" y="42"/>
                </a:lnTo>
                <a:lnTo>
                  <a:pt x="217" y="45"/>
                </a:lnTo>
                <a:lnTo>
                  <a:pt x="223" y="48"/>
                </a:lnTo>
                <a:lnTo>
                  <a:pt x="238" y="54"/>
                </a:lnTo>
                <a:lnTo>
                  <a:pt x="239" y="56"/>
                </a:lnTo>
                <a:lnTo>
                  <a:pt x="241" y="63"/>
                </a:lnTo>
                <a:lnTo>
                  <a:pt x="244" y="69"/>
                </a:lnTo>
                <a:lnTo>
                  <a:pt x="246" y="75"/>
                </a:lnTo>
                <a:lnTo>
                  <a:pt x="247" y="80"/>
                </a:lnTo>
                <a:lnTo>
                  <a:pt x="250" y="87"/>
                </a:lnTo>
                <a:lnTo>
                  <a:pt x="252" y="92"/>
                </a:lnTo>
                <a:lnTo>
                  <a:pt x="253" y="96"/>
                </a:lnTo>
                <a:lnTo>
                  <a:pt x="253" y="97"/>
                </a:lnTo>
                <a:lnTo>
                  <a:pt x="254" y="100"/>
                </a:lnTo>
                <a:lnTo>
                  <a:pt x="255" y="106"/>
                </a:lnTo>
                <a:lnTo>
                  <a:pt x="255" y="108"/>
                </a:lnTo>
                <a:lnTo>
                  <a:pt x="255" y="110"/>
                </a:lnTo>
                <a:lnTo>
                  <a:pt x="260" y="114"/>
                </a:lnTo>
                <a:lnTo>
                  <a:pt x="267" y="119"/>
                </a:lnTo>
                <a:lnTo>
                  <a:pt x="273" y="125"/>
                </a:lnTo>
                <a:lnTo>
                  <a:pt x="277" y="126"/>
                </a:lnTo>
                <a:lnTo>
                  <a:pt x="283" y="123"/>
                </a:lnTo>
                <a:lnTo>
                  <a:pt x="293" y="122"/>
                </a:lnTo>
                <a:lnTo>
                  <a:pt x="298" y="125"/>
                </a:lnTo>
                <a:lnTo>
                  <a:pt x="304" y="131"/>
                </a:lnTo>
                <a:lnTo>
                  <a:pt x="313" y="141"/>
                </a:lnTo>
                <a:lnTo>
                  <a:pt x="326" y="151"/>
                </a:lnTo>
                <a:lnTo>
                  <a:pt x="338" y="169"/>
                </a:lnTo>
                <a:lnTo>
                  <a:pt x="348" y="179"/>
                </a:lnTo>
                <a:lnTo>
                  <a:pt x="356" y="189"/>
                </a:lnTo>
                <a:lnTo>
                  <a:pt x="361" y="197"/>
                </a:lnTo>
                <a:lnTo>
                  <a:pt x="361" y="202"/>
                </a:lnTo>
                <a:lnTo>
                  <a:pt x="361" y="209"/>
                </a:lnTo>
                <a:lnTo>
                  <a:pt x="363" y="215"/>
                </a:lnTo>
                <a:lnTo>
                  <a:pt x="368" y="221"/>
                </a:lnTo>
                <a:lnTo>
                  <a:pt x="376" y="228"/>
                </a:lnTo>
                <a:close/>
              </a:path>
            </a:pathLst>
          </a:custGeom>
          <a:solidFill>
            <a:srgbClr val="64B367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10" name="Freeform 42"/>
          <p:cNvSpPr>
            <a:spLocks/>
          </p:cNvSpPr>
          <p:nvPr/>
        </p:nvSpPr>
        <p:spPr bwMode="auto">
          <a:xfrm>
            <a:off x="3641725" y="5075237"/>
            <a:ext cx="250825" cy="266700"/>
          </a:xfrm>
          <a:custGeom>
            <a:avLst/>
            <a:gdLst>
              <a:gd name="T0" fmla="*/ 133 w 191"/>
              <a:gd name="T1" fmla="*/ 39 h 203"/>
              <a:gd name="T2" fmla="*/ 138 w 191"/>
              <a:gd name="T3" fmla="*/ 47 h 203"/>
              <a:gd name="T4" fmla="*/ 144 w 191"/>
              <a:gd name="T5" fmla="*/ 55 h 203"/>
              <a:gd name="T6" fmla="*/ 154 w 191"/>
              <a:gd name="T7" fmla="*/ 64 h 203"/>
              <a:gd name="T8" fmla="*/ 167 w 191"/>
              <a:gd name="T9" fmla="*/ 65 h 203"/>
              <a:gd name="T10" fmla="*/ 176 w 191"/>
              <a:gd name="T11" fmla="*/ 60 h 203"/>
              <a:gd name="T12" fmla="*/ 191 w 191"/>
              <a:gd name="T13" fmla="*/ 65 h 203"/>
              <a:gd name="T14" fmla="*/ 188 w 191"/>
              <a:gd name="T15" fmla="*/ 75 h 203"/>
              <a:gd name="T16" fmla="*/ 183 w 191"/>
              <a:gd name="T17" fmla="*/ 84 h 203"/>
              <a:gd name="T18" fmla="*/ 177 w 191"/>
              <a:gd name="T19" fmla="*/ 95 h 203"/>
              <a:gd name="T20" fmla="*/ 166 w 191"/>
              <a:gd name="T21" fmla="*/ 100 h 203"/>
              <a:gd name="T22" fmla="*/ 162 w 191"/>
              <a:gd name="T23" fmla="*/ 104 h 203"/>
              <a:gd name="T24" fmla="*/ 161 w 191"/>
              <a:gd name="T25" fmla="*/ 116 h 203"/>
              <a:gd name="T26" fmla="*/ 161 w 191"/>
              <a:gd name="T27" fmla="*/ 123 h 203"/>
              <a:gd name="T28" fmla="*/ 158 w 191"/>
              <a:gd name="T29" fmla="*/ 132 h 203"/>
              <a:gd name="T30" fmla="*/ 155 w 191"/>
              <a:gd name="T31" fmla="*/ 140 h 203"/>
              <a:gd name="T32" fmla="*/ 157 w 191"/>
              <a:gd name="T33" fmla="*/ 148 h 203"/>
              <a:gd name="T34" fmla="*/ 162 w 191"/>
              <a:gd name="T35" fmla="*/ 156 h 203"/>
              <a:gd name="T36" fmla="*/ 163 w 191"/>
              <a:gd name="T37" fmla="*/ 164 h 203"/>
              <a:gd name="T38" fmla="*/ 163 w 191"/>
              <a:gd name="T39" fmla="*/ 169 h 203"/>
              <a:gd name="T40" fmla="*/ 154 w 191"/>
              <a:gd name="T41" fmla="*/ 173 h 203"/>
              <a:gd name="T42" fmla="*/ 152 w 191"/>
              <a:gd name="T43" fmla="*/ 177 h 203"/>
              <a:gd name="T44" fmla="*/ 155 w 191"/>
              <a:gd name="T45" fmla="*/ 178 h 203"/>
              <a:gd name="T46" fmla="*/ 160 w 191"/>
              <a:gd name="T47" fmla="*/ 180 h 203"/>
              <a:gd name="T48" fmla="*/ 157 w 191"/>
              <a:gd name="T49" fmla="*/ 185 h 203"/>
              <a:gd name="T50" fmla="*/ 148 w 191"/>
              <a:gd name="T51" fmla="*/ 184 h 203"/>
              <a:gd name="T52" fmla="*/ 142 w 191"/>
              <a:gd name="T53" fmla="*/ 186 h 203"/>
              <a:gd name="T54" fmla="*/ 133 w 191"/>
              <a:gd name="T55" fmla="*/ 189 h 203"/>
              <a:gd name="T56" fmla="*/ 125 w 191"/>
              <a:gd name="T57" fmla="*/ 193 h 203"/>
              <a:gd name="T58" fmla="*/ 119 w 191"/>
              <a:gd name="T59" fmla="*/ 198 h 203"/>
              <a:gd name="T60" fmla="*/ 115 w 191"/>
              <a:gd name="T61" fmla="*/ 203 h 203"/>
              <a:gd name="T62" fmla="*/ 109 w 191"/>
              <a:gd name="T63" fmla="*/ 194 h 203"/>
              <a:gd name="T64" fmla="*/ 93 w 191"/>
              <a:gd name="T65" fmla="*/ 178 h 203"/>
              <a:gd name="T66" fmla="*/ 77 w 191"/>
              <a:gd name="T67" fmla="*/ 149 h 203"/>
              <a:gd name="T68" fmla="*/ 43 w 191"/>
              <a:gd name="T69" fmla="*/ 137 h 203"/>
              <a:gd name="T70" fmla="*/ 19 w 191"/>
              <a:gd name="T71" fmla="*/ 125 h 203"/>
              <a:gd name="T72" fmla="*/ 15 w 191"/>
              <a:gd name="T73" fmla="*/ 111 h 203"/>
              <a:gd name="T74" fmla="*/ 6 w 191"/>
              <a:gd name="T75" fmla="*/ 94 h 203"/>
              <a:gd name="T76" fmla="*/ 3 w 191"/>
              <a:gd name="T77" fmla="*/ 74 h 203"/>
              <a:gd name="T78" fmla="*/ 15 w 191"/>
              <a:gd name="T79" fmla="*/ 56 h 203"/>
              <a:gd name="T80" fmla="*/ 21 w 191"/>
              <a:gd name="T81" fmla="*/ 39 h 203"/>
              <a:gd name="T82" fmla="*/ 31 w 191"/>
              <a:gd name="T83" fmla="*/ 4 h 203"/>
              <a:gd name="T84" fmla="*/ 42 w 191"/>
              <a:gd name="T85" fmla="*/ 3 h 203"/>
              <a:gd name="T86" fmla="*/ 55 w 191"/>
              <a:gd name="T87" fmla="*/ 7 h 203"/>
              <a:gd name="T88" fmla="*/ 69 w 191"/>
              <a:gd name="T89" fmla="*/ 14 h 203"/>
              <a:gd name="T90" fmla="*/ 83 w 191"/>
              <a:gd name="T91" fmla="*/ 17 h 203"/>
              <a:gd name="T92" fmla="*/ 106 w 191"/>
              <a:gd name="T93" fmla="*/ 27 h 203"/>
              <a:gd name="T94" fmla="*/ 132 w 191"/>
              <a:gd name="T95" fmla="*/ 34 h 203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91"/>
              <a:gd name="T145" fmla="*/ 0 h 203"/>
              <a:gd name="T146" fmla="*/ 191 w 191"/>
              <a:gd name="T147" fmla="*/ 203 h 203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91" h="203">
                <a:moveTo>
                  <a:pt x="132" y="34"/>
                </a:moveTo>
                <a:lnTo>
                  <a:pt x="133" y="37"/>
                </a:lnTo>
                <a:lnTo>
                  <a:pt x="133" y="39"/>
                </a:lnTo>
                <a:lnTo>
                  <a:pt x="133" y="42"/>
                </a:lnTo>
                <a:lnTo>
                  <a:pt x="135" y="45"/>
                </a:lnTo>
                <a:lnTo>
                  <a:pt x="138" y="47"/>
                </a:lnTo>
                <a:lnTo>
                  <a:pt x="140" y="50"/>
                </a:lnTo>
                <a:lnTo>
                  <a:pt x="143" y="53"/>
                </a:lnTo>
                <a:lnTo>
                  <a:pt x="144" y="55"/>
                </a:lnTo>
                <a:lnTo>
                  <a:pt x="147" y="59"/>
                </a:lnTo>
                <a:lnTo>
                  <a:pt x="151" y="62"/>
                </a:lnTo>
                <a:lnTo>
                  <a:pt x="154" y="64"/>
                </a:lnTo>
                <a:lnTo>
                  <a:pt x="157" y="65"/>
                </a:lnTo>
                <a:lnTo>
                  <a:pt x="162" y="65"/>
                </a:lnTo>
                <a:lnTo>
                  <a:pt x="167" y="65"/>
                </a:lnTo>
                <a:lnTo>
                  <a:pt x="170" y="65"/>
                </a:lnTo>
                <a:lnTo>
                  <a:pt x="174" y="63"/>
                </a:lnTo>
                <a:lnTo>
                  <a:pt x="176" y="60"/>
                </a:lnTo>
                <a:lnTo>
                  <a:pt x="182" y="59"/>
                </a:lnTo>
                <a:lnTo>
                  <a:pt x="186" y="64"/>
                </a:lnTo>
                <a:lnTo>
                  <a:pt x="191" y="65"/>
                </a:lnTo>
                <a:lnTo>
                  <a:pt x="189" y="67"/>
                </a:lnTo>
                <a:lnTo>
                  <a:pt x="188" y="71"/>
                </a:lnTo>
                <a:lnTo>
                  <a:pt x="188" y="75"/>
                </a:lnTo>
                <a:lnTo>
                  <a:pt x="187" y="79"/>
                </a:lnTo>
                <a:lnTo>
                  <a:pt x="185" y="81"/>
                </a:lnTo>
                <a:lnTo>
                  <a:pt x="183" y="84"/>
                </a:lnTo>
                <a:lnTo>
                  <a:pt x="182" y="89"/>
                </a:lnTo>
                <a:lnTo>
                  <a:pt x="180" y="93"/>
                </a:lnTo>
                <a:lnTo>
                  <a:pt x="177" y="95"/>
                </a:lnTo>
                <a:lnTo>
                  <a:pt x="174" y="97"/>
                </a:lnTo>
                <a:lnTo>
                  <a:pt x="170" y="98"/>
                </a:lnTo>
                <a:lnTo>
                  <a:pt x="166" y="100"/>
                </a:lnTo>
                <a:lnTo>
                  <a:pt x="164" y="100"/>
                </a:lnTo>
                <a:lnTo>
                  <a:pt x="163" y="102"/>
                </a:lnTo>
                <a:lnTo>
                  <a:pt x="162" y="104"/>
                </a:lnTo>
                <a:lnTo>
                  <a:pt x="162" y="107"/>
                </a:lnTo>
                <a:lnTo>
                  <a:pt x="162" y="112"/>
                </a:lnTo>
                <a:lnTo>
                  <a:pt x="161" y="116"/>
                </a:lnTo>
                <a:lnTo>
                  <a:pt x="160" y="118"/>
                </a:lnTo>
                <a:lnTo>
                  <a:pt x="160" y="122"/>
                </a:lnTo>
                <a:lnTo>
                  <a:pt x="161" y="123"/>
                </a:lnTo>
                <a:lnTo>
                  <a:pt x="160" y="128"/>
                </a:lnTo>
                <a:lnTo>
                  <a:pt x="160" y="130"/>
                </a:lnTo>
                <a:lnTo>
                  <a:pt x="158" y="132"/>
                </a:lnTo>
                <a:lnTo>
                  <a:pt x="157" y="134"/>
                </a:lnTo>
                <a:lnTo>
                  <a:pt x="155" y="137"/>
                </a:lnTo>
                <a:lnTo>
                  <a:pt x="155" y="140"/>
                </a:lnTo>
                <a:lnTo>
                  <a:pt x="156" y="142"/>
                </a:lnTo>
                <a:lnTo>
                  <a:pt x="157" y="146"/>
                </a:lnTo>
                <a:lnTo>
                  <a:pt x="157" y="148"/>
                </a:lnTo>
                <a:lnTo>
                  <a:pt x="158" y="152"/>
                </a:lnTo>
                <a:lnTo>
                  <a:pt x="160" y="154"/>
                </a:lnTo>
                <a:lnTo>
                  <a:pt x="162" y="156"/>
                </a:lnTo>
                <a:lnTo>
                  <a:pt x="162" y="160"/>
                </a:lnTo>
                <a:lnTo>
                  <a:pt x="163" y="163"/>
                </a:lnTo>
                <a:lnTo>
                  <a:pt x="163" y="164"/>
                </a:lnTo>
                <a:lnTo>
                  <a:pt x="162" y="165"/>
                </a:lnTo>
                <a:lnTo>
                  <a:pt x="162" y="167"/>
                </a:lnTo>
                <a:lnTo>
                  <a:pt x="163" y="169"/>
                </a:lnTo>
                <a:lnTo>
                  <a:pt x="160" y="173"/>
                </a:lnTo>
                <a:lnTo>
                  <a:pt x="157" y="174"/>
                </a:lnTo>
                <a:lnTo>
                  <a:pt x="154" y="173"/>
                </a:lnTo>
                <a:lnTo>
                  <a:pt x="152" y="174"/>
                </a:lnTo>
                <a:lnTo>
                  <a:pt x="151" y="175"/>
                </a:lnTo>
                <a:lnTo>
                  <a:pt x="152" y="177"/>
                </a:lnTo>
                <a:lnTo>
                  <a:pt x="154" y="178"/>
                </a:lnTo>
                <a:lnTo>
                  <a:pt x="155" y="178"/>
                </a:lnTo>
                <a:lnTo>
                  <a:pt x="157" y="179"/>
                </a:lnTo>
                <a:lnTo>
                  <a:pt x="159" y="180"/>
                </a:lnTo>
                <a:lnTo>
                  <a:pt x="160" y="180"/>
                </a:lnTo>
                <a:lnTo>
                  <a:pt x="159" y="183"/>
                </a:lnTo>
                <a:lnTo>
                  <a:pt x="159" y="185"/>
                </a:lnTo>
                <a:lnTo>
                  <a:pt x="157" y="185"/>
                </a:lnTo>
                <a:lnTo>
                  <a:pt x="155" y="186"/>
                </a:lnTo>
                <a:lnTo>
                  <a:pt x="152" y="185"/>
                </a:lnTo>
                <a:lnTo>
                  <a:pt x="148" y="184"/>
                </a:lnTo>
                <a:lnTo>
                  <a:pt x="147" y="184"/>
                </a:lnTo>
                <a:lnTo>
                  <a:pt x="144" y="185"/>
                </a:lnTo>
                <a:lnTo>
                  <a:pt x="142" y="186"/>
                </a:lnTo>
                <a:lnTo>
                  <a:pt x="139" y="187"/>
                </a:lnTo>
                <a:lnTo>
                  <a:pt x="136" y="187"/>
                </a:lnTo>
                <a:lnTo>
                  <a:pt x="133" y="189"/>
                </a:lnTo>
                <a:lnTo>
                  <a:pt x="131" y="190"/>
                </a:lnTo>
                <a:lnTo>
                  <a:pt x="128" y="191"/>
                </a:lnTo>
                <a:lnTo>
                  <a:pt x="125" y="193"/>
                </a:lnTo>
                <a:lnTo>
                  <a:pt x="123" y="194"/>
                </a:lnTo>
                <a:lnTo>
                  <a:pt x="121" y="196"/>
                </a:lnTo>
                <a:lnTo>
                  <a:pt x="119" y="198"/>
                </a:lnTo>
                <a:lnTo>
                  <a:pt x="118" y="200"/>
                </a:lnTo>
                <a:lnTo>
                  <a:pt x="115" y="202"/>
                </a:lnTo>
                <a:lnTo>
                  <a:pt x="115" y="203"/>
                </a:lnTo>
                <a:lnTo>
                  <a:pt x="113" y="200"/>
                </a:lnTo>
                <a:lnTo>
                  <a:pt x="112" y="197"/>
                </a:lnTo>
                <a:lnTo>
                  <a:pt x="109" y="194"/>
                </a:lnTo>
                <a:lnTo>
                  <a:pt x="106" y="190"/>
                </a:lnTo>
                <a:lnTo>
                  <a:pt x="101" y="187"/>
                </a:lnTo>
                <a:lnTo>
                  <a:pt x="93" y="178"/>
                </a:lnTo>
                <a:lnTo>
                  <a:pt x="90" y="171"/>
                </a:lnTo>
                <a:lnTo>
                  <a:pt x="87" y="158"/>
                </a:lnTo>
                <a:lnTo>
                  <a:pt x="77" y="149"/>
                </a:lnTo>
                <a:lnTo>
                  <a:pt x="55" y="145"/>
                </a:lnTo>
                <a:lnTo>
                  <a:pt x="49" y="142"/>
                </a:lnTo>
                <a:lnTo>
                  <a:pt x="43" y="137"/>
                </a:lnTo>
                <a:lnTo>
                  <a:pt x="35" y="134"/>
                </a:lnTo>
                <a:lnTo>
                  <a:pt x="25" y="128"/>
                </a:lnTo>
                <a:lnTo>
                  <a:pt x="19" y="125"/>
                </a:lnTo>
                <a:lnTo>
                  <a:pt x="19" y="123"/>
                </a:lnTo>
                <a:lnTo>
                  <a:pt x="17" y="116"/>
                </a:lnTo>
                <a:lnTo>
                  <a:pt x="15" y="111"/>
                </a:lnTo>
                <a:lnTo>
                  <a:pt x="11" y="104"/>
                </a:lnTo>
                <a:lnTo>
                  <a:pt x="9" y="100"/>
                </a:lnTo>
                <a:lnTo>
                  <a:pt x="6" y="94"/>
                </a:lnTo>
                <a:lnTo>
                  <a:pt x="1" y="86"/>
                </a:lnTo>
                <a:lnTo>
                  <a:pt x="0" y="78"/>
                </a:lnTo>
                <a:lnTo>
                  <a:pt x="3" y="74"/>
                </a:lnTo>
                <a:lnTo>
                  <a:pt x="7" y="67"/>
                </a:lnTo>
                <a:lnTo>
                  <a:pt x="10" y="65"/>
                </a:lnTo>
                <a:lnTo>
                  <a:pt x="15" y="56"/>
                </a:lnTo>
                <a:lnTo>
                  <a:pt x="17" y="50"/>
                </a:lnTo>
                <a:lnTo>
                  <a:pt x="20" y="44"/>
                </a:lnTo>
                <a:lnTo>
                  <a:pt x="21" y="39"/>
                </a:lnTo>
                <a:lnTo>
                  <a:pt x="25" y="27"/>
                </a:lnTo>
                <a:lnTo>
                  <a:pt x="30" y="14"/>
                </a:lnTo>
                <a:lnTo>
                  <a:pt x="31" y="4"/>
                </a:lnTo>
                <a:lnTo>
                  <a:pt x="33" y="0"/>
                </a:lnTo>
                <a:lnTo>
                  <a:pt x="39" y="2"/>
                </a:lnTo>
                <a:lnTo>
                  <a:pt x="42" y="3"/>
                </a:lnTo>
                <a:lnTo>
                  <a:pt x="48" y="4"/>
                </a:lnTo>
                <a:lnTo>
                  <a:pt x="52" y="6"/>
                </a:lnTo>
                <a:lnTo>
                  <a:pt x="55" y="7"/>
                </a:lnTo>
                <a:lnTo>
                  <a:pt x="58" y="7"/>
                </a:lnTo>
                <a:lnTo>
                  <a:pt x="60" y="9"/>
                </a:lnTo>
                <a:lnTo>
                  <a:pt x="69" y="14"/>
                </a:lnTo>
                <a:lnTo>
                  <a:pt x="71" y="14"/>
                </a:lnTo>
                <a:lnTo>
                  <a:pt x="78" y="14"/>
                </a:lnTo>
                <a:lnTo>
                  <a:pt x="83" y="17"/>
                </a:lnTo>
                <a:lnTo>
                  <a:pt x="97" y="21"/>
                </a:lnTo>
                <a:lnTo>
                  <a:pt x="101" y="23"/>
                </a:lnTo>
                <a:lnTo>
                  <a:pt x="106" y="27"/>
                </a:lnTo>
                <a:lnTo>
                  <a:pt x="113" y="28"/>
                </a:lnTo>
                <a:lnTo>
                  <a:pt x="120" y="29"/>
                </a:lnTo>
                <a:lnTo>
                  <a:pt x="132" y="34"/>
                </a:lnTo>
                <a:close/>
              </a:path>
            </a:pathLst>
          </a:custGeom>
          <a:solidFill>
            <a:srgbClr val="94E39F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11" name="Freeform 43"/>
          <p:cNvSpPr>
            <a:spLocks/>
          </p:cNvSpPr>
          <p:nvPr/>
        </p:nvSpPr>
        <p:spPr bwMode="auto">
          <a:xfrm>
            <a:off x="2814638" y="4535487"/>
            <a:ext cx="276225" cy="149225"/>
          </a:xfrm>
          <a:custGeom>
            <a:avLst/>
            <a:gdLst>
              <a:gd name="T0" fmla="*/ 187 w 210"/>
              <a:gd name="T1" fmla="*/ 6 h 114"/>
              <a:gd name="T2" fmla="*/ 187 w 210"/>
              <a:gd name="T3" fmla="*/ 18 h 114"/>
              <a:gd name="T4" fmla="*/ 189 w 210"/>
              <a:gd name="T5" fmla="*/ 26 h 114"/>
              <a:gd name="T6" fmla="*/ 190 w 210"/>
              <a:gd name="T7" fmla="*/ 30 h 114"/>
              <a:gd name="T8" fmla="*/ 193 w 210"/>
              <a:gd name="T9" fmla="*/ 37 h 114"/>
              <a:gd name="T10" fmla="*/ 197 w 210"/>
              <a:gd name="T11" fmla="*/ 47 h 114"/>
              <a:gd name="T12" fmla="*/ 206 w 210"/>
              <a:gd name="T13" fmla="*/ 67 h 114"/>
              <a:gd name="T14" fmla="*/ 205 w 210"/>
              <a:gd name="T15" fmla="*/ 79 h 114"/>
              <a:gd name="T16" fmla="*/ 196 w 210"/>
              <a:gd name="T17" fmla="*/ 86 h 114"/>
              <a:gd name="T18" fmla="*/ 188 w 210"/>
              <a:gd name="T19" fmla="*/ 94 h 114"/>
              <a:gd name="T20" fmla="*/ 182 w 210"/>
              <a:gd name="T21" fmla="*/ 98 h 114"/>
              <a:gd name="T22" fmla="*/ 173 w 210"/>
              <a:gd name="T23" fmla="*/ 103 h 114"/>
              <a:gd name="T24" fmla="*/ 164 w 210"/>
              <a:gd name="T25" fmla="*/ 107 h 114"/>
              <a:gd name="T26" fmla="*/ 155 w 210"/>
              <a:gd name="T27" fmla="*/ 110 h 114"/>
              <a:gd name="T28" fmla="*/ 148 w 210"/>
              <a:gd name="T29" fmla="*/ 113 h 114"/>
              <a:gd name="T30" fmla="*/ 140 w 210"/>
              <a:gd name="T31" fmla="*/ 113 h 114"/>
              <a:gd name="T32" fmla="*/ 135 w 210"/>
              <a:gd name="T33" fmla="*/ 110 h 114"/>
              <a:gd name="T34" fmla="*/ 135 w 210"/>
              <a:gd name="T35" fmla="*/ 104 h 114"/>
              <a:gd name="T36" fmla="*/ 141 w 210"/>
              <a:gd name="T37" fmla="*/ 100 h 114"/>
              <a:gd name="T38" fmla="*/ 141 w 210"/>
              <a:gd name="T39" fmla="*/ 95 h 114"/>
              <a:gd name="T40" fmla="*/ 136 w 210"/>
              <a:gd name="T41" fmla="*/ 90 h 114"/>
              <a:gd name="T42" fmla="*/ 132 w 210"/>
              <a:gd name="T43" fmla="*/ 85 h 114"/>
              <a:gd name="T44" fmla="*/ 116 w 210"/>
              <a:gd name="T45" fmla="*/ 80 h 114"/>
              <a:gd name="T46" fmla="*/ 91 w 210"/>
              <a:gd name="T47" fmla="*/ 79 h 114"/>
              <a:gd name="T48" fmla="*/ 73 w 210"/>
              <a:gd name="T49" fmla="*/ 82 h 114"/>
              <a:gd name="T50" fmla="*/ 53 w 210"/>
              <a:gd name="T51" fmla="*/ 87 h 114"/>
              <a:gd name="T52" fmla="*/ 33 w 210"/>
              <a:gd name="T53" fmla="*/ 68 h 114"/>
              <a:gd name="T54" fmla="*/ 24 w 210"/>
              <a:gd name="T55" fmla="*/ 55 h 114"/>
              <a:gd name="T56" fmla="*/ 24 w 210"/>
              <a:gd name="T57" fmla="*/ 38 h 114"/>
              <a:gd name="T58" fmla="*/ 0 w 210"/>
              <a:gd name="T59" fmla="*/ 23 h 114"/>
              <a:gd name="T60" fmla="*/ 36 w 210"/>
              <a:gd name="T61" fmla="*/ 17 h 114"/>
              <a:gd name="T62" fmla="*/ 66 w 210"/>
              <a:gd name="T63" fmla="*/ 11 h 114"/>
              <a:gd name="T64" fmla="*/ 91 w 210"/>
              <a:gd name="T65" fmla="*/ 8 h 114"/>
              <a:gd name="T66" fmla="*/ 98 w 210"/>
              <a:gd name="T67" fmla="*/ 10 h 114"/>
              <a:gd name="T68" fmla="*/ 114 w 210"/>
              <a:gd name="T69" fmla="*/ 15 h 114"/>
              <a:gd name="T70" fmla="*/ 130 w 210"/>
              <a:gd name="T71" fmla="*/ 17 h 114"/>
              <a:gd name="T72" fmla="*/ 146 w 210"/>
              <a:gd name="T73" fmla="*/ 15 h 114"/>
              <a:gd name="T74" fmla="*/ 156 w 210"/>
              <a:gd name="T75" fmla="*/ 12 h 114"/>
              <a:gd name="T76" fmla="*/ 161 w 210"/>
              <a:gd name="T77" fmla="*/ 8 h 114"/>
              <a:gd name="T78" fmla="*/ 167 w 210"/>
              <a:gd name="T79" fmla="*/ 4 h 114"/>
              <a:gd name="T80" fmla="*/ 175 w 210"/>
              <a:gd name="T81" fmla="*/ 0 h 11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10"/>
              <a:gd name="T124" fmla="*/ 0 h 114"/>
              <a:gd name="T125" fmla="*/ 210 w 210"/>
              <a:gd name="T126" fmla="*/ 114 h 11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10" h="114">
                <a:moveTo>
                  <a:pt x="187" y="1"/>
                </a:moveTo>
                <a:lnTo>
                  <a:pt x="187" y="6"/>
                </a:lnTo>
                <a:lnTo>
                  <a:pt x="186" y="11"/>
                </a:lnTo>
                <a:lnTo>
                  <a:pt x="187" y="18"/>
                </a:lnTo>
                <a:lnTo>
                  <a:pt x="188" y="22"/>
                </a:lnTo>
                <a:lnTo>
                  <a:pt x="189" y="26"/>
                </a:lnTo>
                <a:lnTo>
                  <a:pt x="189" y="29"/>
                </a:lnTo>
                <a:lnTo>
                  <a:pt x="190" y="30"/>
                </a:lnTo>
                <a:lnTo>
                  <a:pt x="191" y="34"/>
                </a:lnTo>
                <a:lnTo>
                  <a:pt x="193" y="37"/>
                </a:lnTo>
                <a:lnTo>
                  <a:pt x="194" y="42"/>
                </a:lnTo>
                <a:lnTo>
                  <a:pt x="197" y="47"/>
                </a:lnTo>
                <a:lnTo>
                  <a:pt x="201" y="55"/>
                </a:lnTo>
                <a:lnTo>
                  <a:pt x="206" y="67"/>
                </a:lnTo>
                <a:lnTo>
                  <a:pt x="210" y="75"/>
                </a:lnTo>
                <a:lnTo>
                  <a:pt x="205" y="79"/>
                </a:lnTo>
                <a:lnTo>
                  <a:pt x="200" y="82"/>
                </a:lnTo>
                <a:lnTo>
                  <a:pt x="196" y="86"/>
                </a:lnTo>
                <a:lnTo>
                  <a:pt x="193" y="89"/>
                </a:lnTo>
                <a:lnTo>
                  <a:pt x="188" y="94"/>
                </a:lnTo>
                <a:lnTo>
                  <a:pt x="185" y="96"/>
                </a:lnTo>
                <a:lnTo>
                  <a:pt x="182" y="98"/>
                </a:lnTo>
                <a:lnTo>
                  <a:pt x="179" y="100"/>
                </a:lnTo>
                <a:lnTo>
                  <a:pt x="173" y="103"/>
                </a:lnTo>
                <a:lnTo>
                  <a:pt x="167" y="107"/>
                </a:lnTo>
                <a:lnTo>
                  <a:pt x="164" y="107"/>
                </a:lnTo>
                <a:lnTo>
                  <a:pt x="159" y="110"/>
                </a:lnTo>
                <a:lnTo>
                  <a:pt x="155" y="110"/>
                </a:lnTo>
                <a:lnTo>
                  <a:pt x="150" y="111"/>
                </a:lnTo>
                <a:lnTo>
                  <a:pt x="148" y="113"/>
                </a:lnTo>
                <a:lnTo>
                  <a:pt x="144" y="114"/>
                </a:lnTo>
                <a:lnTo>
                  <a:pt x="140" y="113"/>
                </a:lnTo>
                <a:lnTo>
                  <a:pt x="136" y="113"/>
                </a:lnTo>
                <a:lnTo>
                  <a:pt x="135" y="110"/>
                </a:lnTo>
                <a:lnTo>
                  <a:pt x="134" y="107"/>
                </a:lnTo>
                <a:lnTo>
                  <a:pt x="135" y="104"/>
                </a:lnTo>
                <a:lnTo>
                  <a:pt x="137" y="101"/>
                </a:lnTo>
                <a:lnTo>
                  <a:pt x="141" y="100"/>
                </a:lnTo>
                <a:lnTo>
                  <a:pt x="142" y="97"/>
                </a:lnTo>
                <a:lnTo>
                  <a:pt x="141" y="95"/>
                </a:lnTo>
                <a:lnTo>
                  <a:pt x="139" y="92"/>
                </a:lnTo>
                <a:lnTo>
                  <a:pt x="136" y="90"/>
                </a:lnTo>
                <a:lnTo>
                  <a:pt x="135" y="89"/>
                </a:lnTo>
                <a:lnTo>
                  <a:pt x="132" y="85"/>
                </a:lnTo>
                <a:lnTo>
                  <a:pt x="127" y="80"/>
                </a:lnTo>
                <a:lnTo>
                  <a:pt x="116" y="80"/>
                </a:lnTo>
                <a:lnTo>
                  <a:pt x="105" y="76"/>
                </a:lnTo>
                <a:lnTo>
                  <a:pt x="91" y="79"/>
                </a:lnTo>
                <a:lnTo>
                  <a:pt x="82" y="80"/>
                </a:lnTo>
                <a:lnTo>
                  <a:pt x="73" y="82"/>
                </a:lnTo>
                <a:lnTo>
                  <a:pt x="65" y="89"/>
                </a:lnTo>
                <a:lnTo>
                  <a:pt x="53" y="87"/>
                </a:lnTo>
                <a:lnTo>
                  <a:pt x="46" y="82"/>
                </a:lnTo>
                <a:lnTo>
                  <a:pt x="33" y="68"/>
                </a:lnTo>
                <a:lnTo>
                  <a:pt x="24" y="61"/>
                </a:lnTo>
                <a:lnTo>
                  <a:pt x="24" y="55"/>
                </a:lnTo>
                <a:lnTo>
                  <a:pt x="22" y="48"/>
                </a:lnTo>
                <a:lnTo>
                  <a:pt x="24" y="38"/>
                </a:lnTo>
                <a:lnTo>
                  <a:pt x="7" y="29"/>
                </a:lnTo>
                <a:lnTo>
                  <a:pt x="0" y="23"/>
                </a:lnTo>
                <a:lnTo>
                  <a:pt x="17" y="20"/>
                </a:lnTo>
                <a:lnTo>
                  <a:pt x="36" y="17"/>
                </a:lnTo>
                <a:lnTo>
                  <a:pt x="40" y="16"/>
                </a:lnTo>
                <a:lnTo>
                  <a:pt x="66" y="11"/>
                </a:lnTo>
                <a:lnTo>
                  <a:pt x="91" y="10"/>
                </a:lnTo>
                <a:lnTo>
                  <a:pt x="91" y="8"/>
                </a:lnTo>
                <a:lnTo>
                  <a:pt x="92" y="8"/>
                </a:lnTo>
                <a:lnTo>
                  <a:pt x="98" y="10"/>
                </a:lnTo>
                <a:lnTo>
                  <a:pt x="107" y="12"/>
                </a:lnTo>
                <a:lnTo>
                  <a:pt x="114" y="15"/>
                </a:lnTo>
                <a:lnTo>
                  <a:pt x="123" y="17"/>
                </a:lnTo>
                <a:lnTo>
                  <a:pt x="130" y="17"/>
                </a:lnTo>
                <a:lnTo>
                  <a:pt x="138" y="17"/>
                </a:lnTo>
                <a:lnTo>
                  <a:pt x="146" y="15"/>
                </a:lnTo>
                <a:lnTo>
                  <a:pt x="151" y="14"/>
                </a:lnTo>
                <a:lnTo>
                  <a:pt x="156" y="12"/>
                </a:lnTo>
                <a:lnTo>
                  <a:pt x="159" y="10"/>
                </a:lnTo>
                <a:lnTo>
                  <a:pt x="161" y="8"/>
                </a:lnTo>
                <a:lnTo>
                  <a:pt x="165" y="6"/>
                </a:lnTo>
                <a:lnTo>
                  <a:pt x="167" y="4"/>
                </a:lnTo>
                <a:lnTo>
                  <a:pt x="171" y="4"/>
                </a:lnTo>
                <a:lnTo>
                  <a:pt x="175" y="0"/>
                </a:lnTo>
                <a:lnTo>
                  <a:pt x="187" y="1"/>
                </a:lnTo>
                <a:close/>
              </a:path>
            </a:pathLst>
          </a:custGeom>
          <a:solidFill>
            <a:srgbClr val="91B57D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12" name="Freeform 44"/>
          <p:cNvSpPr>
            <a:spLocks/>
          </p:cNvSpPr>
          <p:nvPr/>
        </p:nvSpPr>
        <p:spPr bwMode="auto">
          <a:xfrm>
            <a:off x="3084513" y="5303837"/>
            <a:ext cx="114300" cy="176213"/>
          </a:xfrm>
          <a:custGeom>
            <a:avLst/>
            <a:gdLst>
              <a:gd name="T0" fmla="*/ 69 w 87"/>
              <a:gd name="T1" fmla="*/ 23 h 134"/>
              <a:gd name="T2" fmla="*/ 70 w 87"/>
              <a:gd name="T3" fmla="*/ 34 h 134"/>
              <a:gd name="T4" fmla="*/ 71 w 87"/>
              <a:gd name="T5" fmla="*/ 45 h 134"/>
              <a:gd name="T6" fmla="*/ 73 w 87"/>
              <a:gd name="T7" fmla="*/ 57 h 134"/>
              <a:gd name="T8" fmla="*/ 75 w 87"/>
              <a:gd name="T9" fmla="*/ 67 h 134"/>
              <a:gd name="T10" fmla="*/ 75 w 87"/>
              <a:gd name="T11" fmla="*/ 73 h 134"/>
              <a:gd name="T12" fmla="*/ 81 w 87"/>
              <a:gd name="T13" fmla="*/ 82 h 134"/>
              <a:gd name="T14" fmla="*/ 82 w 87"/>
              <a:gd name="T15" fmla="*/ 90 h 134"/>
              <a:gd name="T16" fmla="*/ 86 w 87"/>
              <a:gd name="T17" fmla="*/ 96 h 134"/>
              <a:gd name="T18" fmla="*/ 87 w 87"/>
              <a:gd name="T19" fmla="*/ 102 h 134"/>
              <a:gd name="T20" fmla="*/ 84 w 87"/>
              <a:gd name="T21" fmla="*/ 112 h 134"/>
              <a:gd name="T22" fmla="*/ 82 w 87"/>
              <a:gd name="T23" fmla="*/ 122 h 134"/>
              <a:gd name="T24" fmla="*/ 82 w 87"/>
              <a:gd name="T25" fmla="*/ 124 h 134"/>
              <a:gd name="T26" fmla="*/ 78 w 87"/>
              <a:gd name="T27" fmla="*/ 124 h 134"/>
              <a:gd name="T28" fmla="*/ 78 w 87"/>
              <a:gd name="T29" fmla="*/ 127 h 134"/>
              <a:gd name="T30" fmla="*/ 67 w 87"/>
              <a:gd name="T31" fmla="*/ 132 h 134"/>
              <a:gd name="T32" fmla="*/ 55 w 87"/>
              <a:gd name="T33" fmla="*/ 134 h 134"/>
              <a:gd name="T34" fmla="*/ 41 w 87"/>
              <a:gd name="T35" fmla="*/ 129 h 134"/>
              <a:gd name="T36" fmla="*/ 28 w 87"/>
              <a:gd name="T37" fmla="*/ 125 h 134"/>
              <a:gd name="T38" fmla="*/ 18 w 87"/>
              <a:gd name="T39" fmla="*/ 113 h 134"/>
              <a:gd name="T40" fmla="*/ 18 w 87"/>
              <a:gd name="T41" fmla="*/ 112 h 134"/>
              <a:gd name="T42" fmla="*/ 18 w 87"/>
              <a:gd name="T43" fmla="*/ 112 h 134"/>
              <a:gd name="T44" fmla="*/ 17 w 87"/>
              <a:gd name="T45" fmla="*/ 112 h 134"/>
              <a:gd name="T46" fmla="*/ 14 w 87"/>
              <a:gd name="T47" fmla="*/ 105 h 134"/>
              <a:gd name="T48" fmla="*/ 14 w 87"/>
              <a:gd name="T49" fmla="*/ 98 h 134"/>
              <a:gd name="T50" fmla="*/ 12 w 87"/>
              <a:gd name="T51" fmla="*/ 89 h 134"/>
              <a:gd name="T52" fmla="*/ 10 w 87"/>
              <a:gd name="T53" fmla="*/ 81 h 134"/>
              <a:gd name="T54" fmla="*/ 10 w 87"/>
              <a:gd name="T55" fmla="*/ 74 h 134"/>
              <a:gd name="T56" fmla="*/ 11 w 87"/>
              <a:gd name="T57" fmla="*/ 68 h 134"/>
              <a:gd name="T58" fmla="*/ 7 w 87"/>
              <a:gd name="T59" fmla="*/ 59 h 134"/>
              <a:gd name="T60" fmla="*/ 8 w 87"/>
              <a:gd name="T61" fmla="*/ 50 h 134"/>
              <a:gd name="T62" fmla="*/ 6 w 87"/>
              <a:gd name="T63" fmla="*/ 45 h 134"/>
              <a:gd name="T64" fmla="*/ 6 w 87"/>
              <a:gd name="T65" fmla="*/ 45 h 134"/>
              <a:gd name="T66" fmla="*/ 7 w 87"/>
              <a:gd name="T67" fmla="*/ 45 h 134"/>
              <a:gd name="T68" fmla="*/ 7 w 87"/>
              <a:gd name="T69" fmla="*/ 45 h 134"/>
              <a:gd name="T70" fmla="*/ 2 w 87"/>
              <a:gd name="T71" fmla="*/ 32 h 134"/>
              <a:gd name="T72" fmla="*/ 0 w 87"/>
              <a:gd name="T73" fmla="*/ 10 h 134"/>
              <a:gd name="T74" fmla="*/ 4 w 87"/>
              <a:gd name="T75" fmla="*/ 0 h 134"/>
              <a:gd name="T76" fmla="*/ 9 w 87"/>
              <a:gd name="T77" fmla="*/ 2 h 134"/>
              <a:gd name="T78" fmla="*/ 17 w 87"/>
              <a:gd name="T79" fmla="*/ 6 h 134"/>
              <a:gd name="T80" fmla="*/ 25 w 87"/>
              <a:gd name="T81" fmla="*/ 10 h 134"/>
              <a:gd name="T82" fmla="*/ 32 w 87"/>
              <a:gd name="T83" fmla="*/ 12 h 134"/>
              <a:gd name="T84" fmla="*/ 40 w 87"/>
              <a:gd name="T85" fmla="*/ 16 h 134"/>
              <a:gd name="T86" fmla="*/ 47 w 87"/>
              <a:gd name="T87" fmla="*/ 18 h 134"/>
              <a:gd name="T88" fmla="*/ 54 w 87"/>
              <a:gd name="T89" fmla="*/ 21 h 134"/>
              <a:gd name="T90" fmla="*/ 61 w 87"/>
              <a:gd name="T91" fmla="*/ 23 h 134"/>
              <a:gd name="T92" fmla="*/ 66 w 87"/>
              <a:gd name="T93" fmla="*/ 24 h 134"/>
              <a:gd name="T94" fmla="*/ 69 w 87"/>
              <a:gd name="T95" fmla="*/ 23 h 13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87"/>
              <a:gd name="T145" fmla="*/ 0 h 134"/>
              <a:gd name="T146" fmla="*/ 87 w 87"/>
              <a:gd name="T147" fmla="*/ 134 h 134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87" h="134">
                <a:moveTo>
                  <a:pt x="69" y="23"/>
                </a:moveTo>
                <a:lnTo>
                  <a:pt x="70" y="34"/>
                </a:lnTo>
                <a:lnTo>
                  <a:pt x="71" y="45"/>
                </a:lnTo>
                <a:lnTo>
                  <a:pt x="73" y="57"/>
                </a:lnTo>
                <a:lnTo>
                  <a:pt x="75" y="67"/>
                </a:lnTo>
                <a:lnTo>
                  <a:pt x="75" y="73"/>
                </a:lnTo>
                <a:lnTo>
                  <a:pt x="81" y="82"/>
                </a:lnTo>
                <a:lnTo>
                  <a:pt x="82" y="90"/>
                </a:lnTo>
                <a:lnTo>
                  <a:pt x="86" y="96"/>
                </a:lnTo>
                <a:lnTo>
                  <a:pt x="87" y="102"/>
                </a:lnTo>
                <a:lnTo>
                  <a:pt x="84" y="112"/>
                </a:lnTo>
                <a:lnTo>
                  <a:pt x="82" y="122"/>
                </a:lnTo>
                <a:lnTo>
                  <a:pt x="82" y="124"/>
                </a:lnTo>
                <a:lnTo>
                  <a:pt x="78" y="124"/>
                </a:lnTo>
                <a:lnTo>
                  <a:pt x="78" y="127"/>
                </a:lnTo>
                <a:lnTo>
                  <a:pt x="67" y="132"/>
                </a:lnTo>
                <a:lnTo>
                  <a:pt x="55" y="134"/>
                </a:lnTo>
                <a:lnTo>
                  <a:pt x="41" y="129"/>
                </a:lnTo>
                <a:lnTo>
                  <a:pt x="28" y="125"/>
                </a:lnTo>
                <a:lnTo>
                  <a:pt x="18" y="113"/>
                </a:lnTo>
                <a:lnTo>
                  <a:pt x="18" y="112"/>
                </a:lnTo>
                <a:lnTo>
                  <a:pt x="17" y="112"/>
                </a:lnTo>
                <a:lnTo>
                  <a:pt x="14" y="105"/>
                </a:lnTo>
                <a:lnTo>
                  <a:pt x="14" y="98"/>
                </a:lnTo>
                <a:lnTo>
                  <a:pt x="12" y="89"/>
                </a:lnTo>
                <a:lnTo>
                  <a:pt x="10" y="81"/>
                </a:lnTo>
                <a:lnTo>
                  <a:pt x="10" y="74"/>
                </a:lnTo>
                <a:lnTo>
                  <a:pt x="11" y="68"/>
                </a:lnTo>
                <a:lnTo>
                  <a:pt x="7" y="59"/>
                </a:lnTo>
                <a:lnTo>
                  <a:pt x="8" y="50"/>
                </a:lnTo>
                <a:lnTo>
                  <a:pt x="6" y="45"/>
                </a:lnTo>
                <a:lnTo>
                  <a:pt x="7" y="45"/>
                </a:lnTo>
                <a:lnTo>
                  <a:pt x="2" y="32"/>
                </a:lnTo>
                <a:lnTo>
                  <a:pt x="0" y="10"/>
                </a:lnTo>
                <a:lnTo>
                  <a:pt x="4" y="0"/>
                </a:lnTo>
                <a:lnTo>
                  <a:pt x="9" y="2"/>
                </a:lnTo>
                <a:lnTo>
                  <a:pt x="17" y="6"/>
                </a:lnTo>
                <a:lnTo>
                  <a:pt x="25" y="10"/>
                </a:lnTo>
                <a:lnTo>
                  <a:pt x="32" y="12"/>
                </a:lnTo>
                <a:lnTo>
                  <a:pt x="40" y="16"/>
                </a:lnTo>
                <a:lnTo>
                  <a:pt x="47" y="18"/>
                </a:lnTo>
                <a:lnTo>
                  <a:pt x="54" y="21"/>
                </a:lnTo>
                <a:lnTo>
                  <a:pt x="61" y="23"/>
                </a:lnTo>
                <a:lnTo>
                  <a:pt x="66" y="24"/>
                </a:lnTo>
                <a:lnTo>
                  <a:pt x="69" y="23"/>
                </a:lnTo>
                <a:close/>
              </a:path>
            </a:pathLst>
          </a:custGeom>
          <a:solidFill>
            <a:srgbClr val="64B367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13" name="Freeform 45"/>
          <p:cNvSpPr>
            <a:spLocks/>
          </p:cNvSpPr>
          <p:nvPr/>
        </p:nvSpPr>
        <p:spPr bwMode="auto">
          <a:xfrm>
            <a:off x="1809750" y="3889375"/>
            <a:ext cx="479425" cy="465137"/>
          </a:xfrm>
          <a:custGeom>
            <a:avLst/>
            <a:gdLst>
              <a:gd name="T0" fmla="*/ 282 w 365"/>
              <a:gd name="T1" fmla="*/ 104 h 355"/>
              <a:gd name="T2" fmla="*/ 269 w 365"/>
              <a:gd name="T3" fmla="*/ 191 h 355"/>
              <a:gd name="T4" fmla="*/ 296 w 365"/>
              <a:gd name="T5" fmla="*/ 232 h 355"/>
              <a:gd name="T6" fmla="*/ 326 w 365"/>
              <a:gd name="T7" fmla="*/ 278 h 355"/>
              <a:gd name="T8" fmla="*/ 361 w 365"/>
              <a:gd name="T9" fmla="*/ 322 h 355"/>
              <a:gd name="T10" fmla="*/ 318 w 365"/>
              <a:gd name="T11" fmla="*/ 344 h 355"/>
              <a:gd name="T12" fmla="*/ 235 w 365"/>
              <a:gd name="T13" fmla="*/ 355 h 355"/>
              <a:gd name="T14" fmla="*/ 202 w 365"/>
              <a:gd name="T15" fmla="*/ 347 h 355"/>
              <a:gd name="T16" fmla="*/ 204 w 365"/>
              <a:gd name="T17" fmla="*/ 332 h 355"/>
              <a:gd name="T18" fmla="*/ 205 w 365"/>
              <a:gd name="T19" fmla="*/ 307 h 355"/>
              <a:gd name="T20" fmla="*/ 188 w 365"/>
              <a:gd name="T21" fmla="*/ 291 h 355"/>
              <a:gd name="T22" fmla="*/ 171 w 365"/>
              <a:gd name="T23" fmla="*/ 296 h 355"/>
              <a:gd name="T24" fmla="*/ 162 w 365"/>
              <a:gd name="T25" fmla="*/ 286 h 355"/>
              <a:gd name="T26" fmla="*/ 150 w 365"/>
              <a:gd name="T27" fmla="*/ 257 h 355"/>
              <a:gd name="T28" fmla="*/ 131 w 365"/>
              <a:gd name="T29" fmla="*/ 253 h 355"/>
              <a:gd name="T30" fmla="*/ 86 w 365"/>
              <a:gd name="T31" fmla="*/ 253 h 355"/>
              <a:gd name="T32" fmla="*/ 80 w 365"/>
              <a:gd name="T33" fmla="*/ 278 h 355"/>
              <a:gd name="T34" fmla="*/ 66 w 365"/>
              <a:gd name="T35" fmla="*/ 273 h 355"/>
              <a:gd name="T36" fmla="*/ 50 w 365"/>
              <a:gd name="T37" fmla="*/ 262 h 355"/>
              <a:gd name="T38" fmla="*/ 35 w 365"/>
              <a:gd name="T39" fmla="*/ 247 h 355"/>
              <a:gd name="T40" fmla="*/ 23 w 365"/>
              <a:gd name="T41" fmla="*/ 228 h 355"/>
              <a:gd name="T42" fmla="*/ 3 w 365"/>
              <a:gd name="T43" fmla="*/ 214 h 355"/>
              <a:gd name="T44" fmla="*/ 1 w 365"/>
              <a:gd name="T45" fmla="*/ 183 h 355"/>
              <a:gd name="T46" fmla="*/ 9 w 365"/>
              <a:gd name="T47" fmla="*/ 163 h 355"/>
              <a:gd name="T48" fmla="*/ 32 w 365"/>
              <a:gd name="T49" fmla="*/ 149 h 355"/>
              <a:gd name="T50" fmla="*/ 23 w 365"/>
              <a:gd name="T51" fmla="*/ 132 h 355"/>
              <a:gd name="T52" fmla="*/ 37 w 365"/>
              <a:gd name="T53" fmla="*/ 117 h 355"/>
              <a:gd name="T54" fmla="*/ 45 w 365"/>
              <a:gd name="T55" fmla="*/ 98 h 355"/>
              <a:gd name="T56" fmla="*/ 48 w 365"/>
              <a:gd name="T57" fmla="*/ 88 h 355"/>
              <a:gd name="T58" fmla="*/ 60 w 365"/>
              <a:gd name="T59" fmla="*/ 86 h 355"/>
              <a:gd name="T60" fmla="*/ 71 w 365"/>
              <a:gd name="T61" fmla="*/ 83 h 355"/>
              <a:gd name="T62" fmla="*/ 80 w 365"/>
              <a:gd name="T63" fmla="*/ 94 h 355"/>
              <a:gd name="T64" fmla="*/ 93 w 365"/>
              <a:gd name="T65" fmla="*/ 92 h 355"/>
              <a:gd name="T66" fmla="*/ 99 w 365"/>
              <a:gd name="T67" fmla="*/ 111 h 355"/>
              <a:gd name="T68" fmla="*/ 116 w 365"/>
              <a:gd name="T69" fmla="*/ 118 h 355"/>
              <a:gd name="T70" fmla="*/ 125 w 365"/>
              <a:gd name="T71" fmla="*/ 130 h 355"/>
              <a:gd name="T72" fmla="*/ 144 w 365"/>
              <a:gd name="T73" fmla="*/ 125 h 355"/>
              <a:gd name="T74" fmla="*/ 164 w 365"/>
              <a:gd name="T75" fmla="*/ 122 h 355"/>
              <a:gd name="T76" fmla="*/ 177 w 365"/>
              <a:gd name="T77" fmla="*/ 114 h 355"/>
              <a:gd name="T78" fmla="*/ 164 w 365"/>
              <a:gd name="T79" fmla="*/ 102 h 355"/>
              <a:gd name="T80" fmla="*/ 157 w 365"/>
              <a:gd name="T81" fmla="*/ 90 h 355"/>
              <a:gd name="T82" fmla="*/ 173 w 365"/>
              <a:gd name="T83" fmla="*/ 89 h 355"/>
              <a:gd name="T84" fmla="*/ 188 w 365"/>
              <a:gd name="T85" fmla="*/ 86 h 355"/>
              <a:gd name="T86" fmla="*/ 188 w 365"/>
              <a:gd name="T87" fmla="*/ 73 h 355"/>
              <a:gd name="T88" fmla="*/ 181 w 365"/>
              <a:gd name="T89" fmla="*/ 63 h 355"/>
              <a:gd name="T90" fmla="*/ 180 w 365"/>
              <a:gd name="T91" fmla="*/ 50 h 355"/>
              <a:gd name="T92" fmla="*/ 176 w 365"/>
              <a:gd name="T93" fmla="*/ 34 h 355"/>
              <a:gd name="T94" fmla="*/ 192 w 365"/>
              <a:gd name="T95" fmla="*/ 26 h 355"/>
              <a:gd name="T96" fmla="*/ 205 w 365"/>
              <a:gd name="T97" fmla="*/ 14 h 355"/>
              <a:gd name="T98" fmla="*/ 216 w 365"/>
              <a:gd name="T99" fmla="*/ 5 h 355"/>
              <a:gd name="T100" fmla="*/ 233 w 365"/>
              <a:gd name="T101" fmla="*/ 2 h 355"/>
              <a:gd name="T102" fmla="*/ 251 w 365"/>
              <a:gd name="T103" fmla="*/ 7 h 355"/>
              <a:gd name="T104" fmla="*/ 259 w 365"/>
              <a:gd name="T105" fmla="*/ 12 h 355"/>
              <a:gd name="T106" fmla="*/ 275 w 365"/>
              <a:gd name="T107" fmla="*/ 11 h 355"/>
              <a:gd name="T108" fmla="*/ 280 w 365"/>
              <a:gd name="T109" fmla="*/ 24 h 355"/>
              <a:gd name="T110" fmla="*/ 286 w 365"/>
              <a:gd name="T111" fmla="*/ 37 h 355"/>
              <a:gd name="T112" fmla="*/ 293 w 365"/>
              <a:gd name="T113" fmla="*/ 46 h 355"/>
              <a:gd name="T114" fmla="*/ 302 w 365"/>
              <a:gd name="T115" fmla="*/ 48 h 355"/>
              <a:gd name="T116" fmla="*/ 303 w 365"/>
              <a:gd name="T117" fmla="*/ 54 h 355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365"/>
              <a:gd name="T178" fmla="*/ 0 h 355"/>
              <a:gd name="T179" fmla="*/ 365 w 365"/>
              <a:gd name="T180" fmla="*/ 355 h 355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365" h="355">
                <a:moveTo>
                  <a:pt x="305" y="53"/>
                </a:moveTo>
                <a:lnTo>
                  <a:pt x="305" y="54"/>
                </a:lnTo>
                <a:lnTo>
                  <a:pt x="297" y="72"/>
                </a:lnTo>
                <a:lnTo>
                  <a:pt x="293" y="78"/>
                </a:lnTo>
                <a:lnTo>
                  <a:pt x="288" y="86"/>
                </a:lnTo>
                <a:lnTo>
                  <a:pt x="282" y="104"/>
                </a:lnTo>
                <a:lnTo>
                  <a:pt x="273" y="126"/>
                </a:lnTo>
                <a:lnTo>
                  <a:pt x="270" y="133"/>
                </a:lnTo>
                <a:lnTo>
                  <a:pt x="267" y="152"/>
                </a:lnTo>
                <a:lnTo>
                  <a:pt x="267" y="166"/>
                </a:lnTo>
                <a:lnTo>
                  <a:pt x="268" y="180"/>
                </a:lnTo>
                <a:lnTo>
                  <a:pt x="269" y="191"/>
                </a:lnTo>
                <a:lnTo>
                  <a:pt x="270" y="199"/>
                </a:lnTo>
                <a:lnTo>
                  <a:pt x="272" y="202"/>
                </a:lnTo>
                <a:lnTo>
                  <a:pt x="278" y="221"/>
                </a:lnTo>
                <a:lnTo>
                  <a:pt x="280" y="228"/>
                </a:lnTo>
                <a:lnTo>
                  <a:pt x="292" y="229"/>
                </a:lnTo>
                <a:lnTo>
                  <a:pt x="296" y="232"/>
                </a:lnTo>
                <a:lnTo>
                  <a:pt x="312" y="244"/>
                </a:lnTo>
                <a:lnTo>
                  <a:pt x="312" y="247"/>
                </a:lnTo>
                <a:lnTo>
                  <a:pt x="312" y="263"/>
                </a:lnTo>
                <a:lnTo>
                  <a:pt x="316" y="270"/>
                </a:lnTo>
                <a:lnTo>
                  <a:pt x="318" y="272"/>
                </a:lnTo>
                <a:lnTo>
                  <a:pt x="326" y="278"/>
                </a:lnTo>
                <a:lnTo>
                  <a:pt x="333" y="284"/>
                </a:lnTo>
                <a:lnTo>
                  <a:pt x="340" y="291"/>
                </a:lnTo>
                <a:lnTo>
                  <a:pt x="345" y="298"/>
                </a:lnTo>
                <a:lnTo>
                  <a:pt x="347" y="302"/>
                </a:lnTo>
                <a:lnTo>
                  <a:pt x="356" y="313"/>
                </a:lnTo>
                <a:lnTo>
                  <a:pt x="361" y="322"/>
                </a:lnTo>
                <a:lnTo>
                  <a:pt x="365" y="332"/>
                </a:lnTo>
                <a:lnTo>
                  <a:pt x="365" y="335"/>
                </a:lnTo>
                <a:lnTo>
                  <a:pt x="364" y="336"/>
                </a:lnTo>
                <a:lnTo>
                  <a:pt x="354" y="338"/>
                </a:lnTo>
                <a:lnTo>
                  <a:pt x="337" y="339"/>
                </a:lnTo>
                <a:lnTo>
                  <a:pt x="318" y="344"/>
                </a:lnTo>
                <a:lnTo>
                  <a:pt x="309" y="347"/>
                </a:lnTo>
                <a:lnTo>
                  <a:pt x="287" y="347"/>
                </a:lnTo>
                <a:lnTo>
                  <a:pt x="283" y="349"/>
                </a:lnTo>
                <a:lnTo>
                  <a:pt x="256" y="349"/>
                </a:lnTo>
                <a:lnTo>
                  <a:pt x="240" y="355"/>
                </a:lnTo>
                <a:lnTo>
                  <a:pt x="235" y="355"/>
                </a:lnTo>
                <a:lnTo>
                  <a:pt x="221" y="354"/>
                </a:lnTo>
                <a:lnTo>
                  <a:pt x="214" y="351"/>
                </a:lnTo>
                <a:lnTo>
                  <a:pt x="208" y="350"/>
                </a:lnTo>
                <a:lnTo>
                  <a:pt x="205" y="349"/>
                </a:lnTo>
                <a:lnTo>
                  <a:pt x="202" y="347"/>
                </a:lnTo>
                <a:lnTo>
                  <a:pt x="201" y="344"/>
                </a:lnTo>
                <a:lnTo>
                  <a:pt x="201" y="343"/>
                </a:lnTo>
                <a:lnTo>
                  <a:pt x="200" y="342"/>
                </a:lnTo>
                <a:lnTo>
                  <a:pt x="201" y="338"/>
                </a:lnTo>
                <a:lnTo>
                  <a:pt x="202" y="335"/>
                </a:lnTo>
                <a:lnTo>
                  <a:pt x="204" y="332"/>
                </a:lnTo>
                <a:lnTo>
                  <a:pt x="206" y="329"/>
                </a:lnTo>
                <a:lnTo>
                  <a:pt x="207" y="324"/>
                </a:lnTo>
                <a:lnTo>
                  <a:pt x="207" y="320"/>
                </a:lnTo>
                <a:lnTo>
                  <a:pt x="206" y="316"/>
                </a:lnTo>
                <a:lnTo>
                  <a:pt x="205" y="312"/>
                </a:lnTo>
                <a:lnTo>
                  <a:pt x="205" y="307"/>
                </a:lnTo>
                <a:lnTo>
                  <a:pt x="203" y="302"/>
                </a:lnTo>
                <a:lnTo>
                  <a:pt x="201" y="298"/>
                </a:lnTo>
                <a:lnTo>
                  <a:pt x="199" y="293"/>
                </a:lnTo>
                <a:lnTo>
                  <a:pt x="194" y="291"/>
                </a:lnTo>
                <a:lnTo>
                  <a:pt x="191" y="291"/>
                </a:lnTo>
                <a:lnTo>
                  <a:pt x="188" y="291"/>
                </a:lnTo>
                <a:lnTo>
                  <a:pt x="185" y="292"/>
                </a:lnTo>
                <a:lnTo>
                  <a:pt x="182" y="293"/>
                </a:lnTo>
                <a:lnTo>
                  <a:pt x="181" y="294"/>
                </a:lnTo>
                <a:lnTo>
                  <a:pt x="176" y="295"/>
                </a:lnTo>
                <a:lnTo>
                  <a:pt x="171" y="296"/>
                </a:lnTo>
                <a:lnTo>
                  <a:pt x="168" y="295"/>
                </a:lnTo>
                <a:lnTo>
                  <a:pt x="165" y="294"/>
                </a:lnTo>
                <a:lnTo>
                  <a:pt x="163" y="292"/>
                </a:lnTo>
                <a:lnTo>
                  <a:pt x="163" y="291"/>
                </a:lnTo>
                <a:lnTo>
                  <a:pt x="162" y="286"/>
                </a:lnTo>
                <a:lnTo>
                  <a:pt x="161" y="281"/>
                </a:lnTo>
                <a:lnTo>
                  <a:pt x="158" y="277"/>
                </a:lnTo>
                <a:lnTo>
                  <a:pt x="156" y="272"/>
                </a:lnTo>
                <a:lnTo>
                  <a:pt x="155" y="265"/>
                </a:lnTo>
                <a:lnTo>
                  <a:pt x="152" y="260"/>
                </a:lnTo>
                <a:lnTo>
                  <a:pt x="150" y="257"/>
                </a:lnTo>
                <a:lnTo>
                  <a:pt x="147" y="255"/>
                </a:lnTo>
                <a:lnTo>
                  <a:pt x="142" y="253"/>
                </a:lnTo>
                <a:lnTo>
                  <a:pt x="139" y="253"/>
                </a:lnTo>
                <a:lnTo>
                  <a:pt x="134" y="253"/>
                </a:lnTo>
                <a:lnTo>
                  <a:pt x="131" y="253"/>
                </a:lnTo>
                <a:lnTo>
                  <a:pt x="121" y="252"/>
                </a:lnTo>
                <a:lnTo>
                  <a:pt x="114" y="250"/>
                </a:lnTo>
                <a:lnTo>
                  <a:pt x="104" y="249"/>
                </a:lnTo>
                <a:lnTo>
                  <a:pt x="99" y="251"/>
                </a:lnTo>
                <a:lnTo>
                  <a:pt x="90" y="253"/>
                </a:lnTo>
                <a:lnTo>
                  <a:pt x="86" y="253"/>
                </a:lnTo>
                <a:lnTo>
                  <a:pt x="85" y="259"/>
                </a:lnTo>
                <a:lnTo>
                  <a:pt x="86" y="265"/>
                </a:lnTo>
                <a:lnTo>
                  <a:pt x="89" y="271"/>
                </a:lnTo>
                <a:lnTo>
                  <a:pt x="88" y="274"/>
                </a:lnTo>
                <a:lnTo>
                  <a:pt x="84" y="277"/>
                </a:lnTo>
                <a:lnTo>
                  <a:pt x="80" y="278"/>
                </a:lnTo>
                <a:lnTo>
                  <a:pt x="79" y="278"/>
                </a:lnTo>
                <a:lnTo>
                  <a:pt x="74" y="278"/>
                </a:lnTo>
                <a:lnTo>
                  <a:pt x="73" y="278"/>
                </a:lnTo>
                <a:lnTo>
                  <a:pt x="69" y="276"/>
                </a:lnTo>
                <a:lnTo>
                  <a:pt x="66" y="273"/>
                </a:lnTo>
                <a:lnTo>
                  <a:pt x="62" y="271"/>
                </a:lnTo>
                <a:lnTo>
                  <a:pt x="60" y="269"/>
                </a:lnTo>
                <a:lnTo>
                  <a:pt x="59" y="268"/>
                </a:lnTo>
                <a:lnTo>
                  <a:pt x="55" y="266"/>
                </a:lnTo>
                <a:lnTo>
                  <a:pt x="52" y="264"/>
                </a:lnTo>
                <a:lnTo>
                  <a:pt x="50" y="262"/>
                </a:lnTo>
                <a:lnTo>
                  <a:pt x="46" y="259"/>
                </a:lnTo>
                <a:lnTo>
                  <a:pt x="44" y="257"/>
                </a:lnTo>
                <a:lnTo>
                  <a:pt x="42" y="255"/>
                </a:lnTo>
                <a:lnTo>
                  <a:pt x="40" y="253"/>
                </a:lnTo>
                <a:lnTo>
                  <a:pt x="38" y="251"/>
                </a:lnTo>
                <a:lnTo>
                  <a:pt x="35" y="247"/>
                </a:lnTo>
                <a:lnTo>
                  <a:pt x="33" y="245"/>
                </a:lnTo>
                <a:lnTo>
                  <a:pt x="31" y="242"/>
                </a:lnTo>
                <a:lnTo>
                  <a:pt x="30" y="240"/>
                </a:lnTo>
                <a:lnTo>
                  <a:pt x="27" y="236"/>
                </a:lnTo>
                <a:lnTo>
                  <a:pt x="25" y="233"/>
                </a:lnTo>
                <a:lnTo>
                  <a:pt x="23" y="228"/>
                </a:lnTo>
                <a:lnTo>
                  <a:pt x="19" y="225"/>
                </a:lnTo>
                <a:lnTo>
                  <a:pt x="15" y="221"/>
                </a:lnTo>
                <a:lnTo>
                  <a:pt x="10" y="220"/>
                </a:lnTo>
                <a:lnTo>
                  <a:pt x="6" y="219"/>
                </a:lnTo>
                <a:lnTo>
                  <a:pt x="4" y="218"/>
                </a:lnTo>
                <a:lnTo>
                  <a:pt x="3" y="214"/>
                </a:lnTo>
                <a:lnTo>
                  <a:pt x="2" y="211"/>
                </a:lnTo>
                <a:lnTo>
                  <a:pt x="0" y="206"/>
                </a:lnTo>
                <a:lnTo>
                  <a:pt x="0" y="198"/>
                </a:lnTo>
                <a:lnTo>
                  <a:pt x="0" y="194"/>
                </a:lnTo>
                <a:lnTo>
                  <a:pt x="0" y="190"/>
                </a:lnTo>
                <a:lnTo>
                  <a:pt x="1" y="183"/>
                </a:lnTo>
                <a:lnTo>
                  <a:pt x="2" y="178"/>
                </a:lnTo>
                <a:lnTo>
                  <a:pt x="3" y="175"/>
                </a:lnTo>
                <a:lnTo>
                  <a:pt x="4" y="171"/>
                </a:lnTo>
                <a:lnTo>
                  <a:pt x="5" y="169"/>
                </a:lnTo>
                <a:lnTo>
                  <a:pt x="7" y="166"/>
                </a:lnTo>
                <a:lnTo>
                  <a:pt x="9" y="163"/>
                </a:lnTo>
                <a:lnTo>
                  <a:pt x="12" y="159"/>
                </a:lnTo>
                <a:lnTo>
                  <a:pt x="17" y="157"/>
                </a:lnTo>
                <a:lnTo>
                  <a:pt x="23" y="156"/>
                </a:lnTo>
                <a:lnTo>
                  <a:pt x="29" y="154"/>
                </a:lnTo>
                <a:lnTo>
                  <a:pt x="31" y="152"/>
                </a:lnTo>
                <a:lnTo>
                  <a:pt x="32" y="149"/>
                </a:lnTo>
                <a:lnTo>
                  <a:pt x="32" y="146"/>
                </a:lnTo>
                <a:lnTo>
                  <a:pt x="29" y="143"/>
                </a:lnTo>
                <a:lnTo>
                  <a:pt x="25" y="140"/>
                </a:lnTo>
                <a:lnTo>
                  <a:pt x="23" y="137"/>
                </a:lnTo>
                <a:lnTo>
                  <a:pt x="23" y="136"/>
                </a:lnTo>
                <a:lnTo>
                  <a:pt x="23" y="132"/>
                </a:lnTo>
                <a:lnTo>
                  <a:pt x="25" y="129"/>
                </a:lnTo>
                <a:lnTo>
                  <a:pt x="27" y="126"/>
                </a:lnTo>
                <a:lnTo>
                  <a:pt x="29" y="124"/>
                </a:lnTo>
                <a:lnTo>
                  <a:pt x="32" y="122"/>
                </a:lnTo>
                <a:lnTo>
                  <a:pt x="35" y="119"/>
                </a:lnTo>
                <a:lnTo>
                  <a:pt x="37" y="117"/>
                </a:lnTo>
                <a:lnTo>
                  <a:pt x="38" y="114"/>
                </a:lnTo>
                <a:lnTo>
                  <a:pt x="41" y="110"/>
                </a:lnTo>
                <a:lnTo>
                  <a:pt x="42" y="107"/>
                </a:lnTo>
                <a:lnTo>
                  <a:pt x="43" y="104"/>
                </a:lnTo>
                <a:lnTo>
                  <a:pt x="45" y="101"/>
                </a:lnTo>
                <a:lnTo>
                  <a:pt x="45" y="98"/>
                </a:lnTo>
                <a:lnTo>
                  <a:pt x="43" y="93"/>
                </a:lnTo>
                <a:lnTo>
                  <a:pt x="42" y="90"/>
                </a:lnTo>
                <a:lnTo>
                  <a:pt x="38" y="88"/>
                </a:lnTo>
                <a:lnTo>
                  <a:pt x="43" y="89"/>
                </a:lnTo>
                <a:lnTo>
                  <a:pt x="45" y="89"/>
                </a:lnTo>
                <a:lnTo>
                  <a:pt x="48" y="88"/>
                </a:lnTo>
                <a:lnTo>
                  <a:pt x="52" y="88"/>
                </a:lnTo>
                <a:lnTo>
                  <a:pt x="54" y="89"/>
                </a:lnTo>
                <a:lnTo>
                  <a:pt x="55" y="88"/>
                </a:lnTo>
                <a:lnTo>
                  <a:pt x="57" y="88"/>
                </a:lnTo>
                <a:lnTo>
                  <a:pt x="59" y="87"/>
                </a:lnTo>
                <a:lnTo>
                  <a:pt x="60" y="86"/>
                </a:lnTo>
                <a:lnTo>
                  <a:pt x="61" y="79"/>
                </a:lnTo>
                <a:lnTo>
                  <a:pt x="63" y="78"/>
                </a:lnTo>
                <a:lnTo>
                  <a:pt x="65" y="78"/>
                </a:lnTo>
                <a:lnTo>
                  <a:pt x="67" y="80"/>
                </a:lnTo>
                <a:lnTo>
                  <a:pt x="68" y="80"/>
                </a:lnTo>
                <a:lnTo>
                  <a:pt x="71" y="83"/>
                </a:lnTo>
                <a:lnTo>
                  <a:pt x="73" y="86"/>
                </a:lnTo>
                <a:lnTo>
                  <a:pt x="74" y="86"/>
                </a:lnTo>
                <a:lnTo>
                  <a:pt x="75" y="88"/>
                </a:lnTo>
                <a:lnTo>
                  <a:pt x="77" y="89"/>
                </a:lnTo>
                <a:lnTo>
                  <a:pt x="79" y="94"/>
                </a:lnTo>
                <a:lnTo>
                  <a:pt x="80" y="94"/>
                </a:lnTo>
                <a:lnTo>
                  <a:pt x="82" y="93"/>
                </a:lnTo>
                <a:lnTo>
                  <a:pt x="84" y="90"/>
                </a:lnTo>
                <a:lnTo>
                  <a:pt x="86" y="87"/>
                </a:lnTo>
                <a:lnTo>
                  <a:pt x="88" y="88"/>
                </a:lnTo>
                <a:lnTo>
                  <a:pt x="90" y="88"/>
                </a:lnTo>
                <a:lnTo>
                  <a:pt x="93" y="92"/>
                </a:lnTo>
                <a:lnTo>
                  <a:pt x="96" y="94"/>
                </a:lnTo>
                <a:lnTo>
                  <a:pt x="96" y="98"/>
                </a:lnTo>
                <a:lnTo>
                  <a:pt x="97" y="100"/>
                </a:lnTo>
                <a:lnTo>
                  <a:pt x="94" y="105"/>
                </a:lnTo>
                <a:lnTo>
                  <a:pt x="96" y="108"/>
                </a:lnTo>
                <a:lnTo>
                  <a:pt x="99" y="111"/>
                </a:lnTo>
                <a:lnTo>
                  <a:pt x="101" y="112"/>
                </a:lnTo>
                <a:lnTo>
                  <a:pt x="103" y="113"/>
                </a:lnTo>
                <a:lnTo>
                  <a:pt x="105" y="115"/>
                </a:lnTo>
                <a:lnTo>
                  <a:pt x="110" y="116"/>
                </a:lnTo>
                <a:lnTo>
                  <a:pt x="113" y="117"/>
                </a:lnTo>
                <a:lnTo>
                  <a:pt x="116" y="118"/>
                </a:lnTo>
                <a:lnTo>
                  <a:pt x="118" y="118"/>
                </a:lnTo>
                <a:lnTo>
                  <a:pt x="120" y="119"/>
                </a:lnTo>
                <a:lnTo>
                  <a:pt x="123" y="121"/>
                </a:lnTo>
                <a:lnTo>
                  <a:pt x="124" y="125"/>
                </a:lnTo>
                <a:lnTo>
                  <a:pt x="124" y="128"/>
                </a:lnTo>
                <a:lnTo>
                  <a:pt x="125" y="130"/>
                </a:lnTo>
                <a:lnTo>
                  <a:pt x="128" y="131"/>
                </a:lnTo>
                <a:lnTo>
                  <a:pt x="131" y="130"/>
                </a:lnTo>
                <a:lnTo>
                  <a:pt x="134" y="128"/>
                </a:lnTo>
                <a:lnTo>
                  <a:pt x="137" y="126"/>
                </a:lnTo>
                <a:lnTo>
                  <a:pt x="142" y="125"/>
                </a:lnTo>
                <a:lnTo>
                  <a:pt x="144" y="125"/>
                </a:lnTo>
                <a:lnTo>
                  <a:pt x="148" y="125"/>
                </a:lnTo>
                <a:lnTo>
                  <a:pt x="151" y="125"/>
                </a:lnTo>
                <a:lnTo>
                  <a:pt x="155" y="124"/>
                </a:lnTo>
                <a:lnTo>
                  <a:pt x="157" y="123"/>
                </a:lnTo>
                <a:lnTo>
                  <a:pt x="162" y="122"/>
                </a:lnTo>
                <a:lnTo>
                  <a:pt x="164" y="122"/>
                </a:lnTo>
                <a:lnTo>
                  <a:pt x="167" y="123"/>
                </a:lnTo>
                <a:lnTo>
                  <a:pt x="169" y="125"/>
                </a:lnTo>
                <a:lnTo>
                  <a:pt x="172" y="125"/>
                </a:lnTo>
                <a:lnTo>
                  <a:pt x="175" y="123"/>
                </a:lnTo>
                <a:lnTo>
                  <a:pt x="177" y="118"/>
                </a:lnTo>
                <a:lnTo>
                  <a:pt x="177" y="114"/>
                </a:lnTo>
                <a:lnTo>
                  <a:pt x="175" y="111"/>
                </a:lnTo>
                <a:lnTo>
                  <a:pt x="174" y="109"/>
                </a:lnTo>
                <a:lnTo>
                  <a:pt x="171" y="107"/>
                </a:lnTo>
                <a:lnTo>
                  <a:pt x="169" y="105"/>
                </a:lnTo>
                <a:lnTo>
                  <a:pt x="167" y="104"/>
                </a:lnTo>
                <a:lnTo>
                  <a:pt x="164" y="102"/>
                </a:lnTo>
                <a:lnTo>
                  <a:pt x="162" y="99"/>
                </a:lnTo>
                <a:lnTo>
                  <a:pt x="160" y="99"/>
                </a:lnTo>
                <a:lnTo>
                  <a:pt x="158" y="97"/>
                </a:lnTo>
                <a:lnTo>
                  <a:pt x="157" y="95"/>
                </a:lnTo>
                <a:lnTo>
                  <a:pt x="157" y="93"/>
                </a:lnTo>
                <a:lnTo>
                  <a:pt x="157" y="90"/>
                </a:lnTo>
                <a:lnTo>
                  <a:pt x="159" y="89"/>
                </a:lnTo>
                <a:lnTo>
                  <a:pt x="162" y="89"/>
                </a:lnTo>
                <a:lnTo>
                  <a:pt x="165" y="89"/>
                </a:lnTo>
                <a:lnTo>
                  <a:pt x="167" y="89"/>
                </a:lnTo>
                <a:lnTo>
                  <a:pt x="170" y="90"/>
                </a:lnTo>
                <a:lnTo>
                  <a:pt x="173" y="89"/>
                </a:lnTo>
                <a:lnTo>
                  <a:pt x="175" y="90"/>
                </a:lnTo>
                <a:lnTo>
                  <a:pt x="178" y="90"/>
                </a:lnTo>
                <a:lnTo>
                  <a:pt x="180" y="89"/>
                </a:lnTo>
                <a:lnTo>
                  <a:pt x="184" y="89"/>
                </a:lnTo>
                <a:lnTo>
                  <a:pt x="185" y="88"/>
                </a:lnTo>
                <a:lnTo>
                  <a:pt x="188" y="86"/>
                </a:lnTo>
                <a:lnTo>
                  <a:pt x="189" y="84"/>
                </a:lnTo>
                <a:lnTo>
                  <a:pt x="189" y="82"/>
                </a:lnTo>
                <a:lnTo>
                  <a:pt x="190" y="80"/>
                </a:lnTo>
                <a:lnTo>
                  <a:pt x="190" y="77"/>
                </a:lnTo>
                <a:lnTo>
                  <a:pt x="189" y="76"/>
                </a:lnTo>
                <a:lnTo>
                  <a:pt x="188" y="73"/>
                </a:lnTo>
                <a:lnTo>
                  <a:pt x="187" y="72"/>
                </a:lnTo>
                <a:lnTo>
                  <a:pt x="186" y="70"/>
                </a:lnTo>
                <a:lnTo>
                  <a:pt x="184" y="68"/>
                </a:lnTo>
                <a:lnTo>
                  <a:pt x="183" y="67"/>
                </a:lnTo>
                <a:lnTo>
                  <a:pt x="181" y="66"/>
                </a:lnTo>
                <a:lnTo>
                  <a:pt x="181" y="63"/>
                </a:lnTo>
                <a:lnTo>
                  <a:pt x="181" y="61"/>
                </a:lnTo>
                <a:lnTo>
                  <a:pt x="181" y="59"/>
                </a:lnTo>
                <a:lnTo>
                  <a:pt x="181" y="56"/>
                </a:lnTo>
                <a:lnTo>
                  <a:pt x="181" y="55"/>
                </a:lnTo>
                <a:lnTo>
                  <a:pt x="181" y="52"/>
                </a:lnTo>
                <a:lnTo>
                  <a:pt x="180" y="50"/>
                </a:lnTo>
                <a:lnTo>
                  <a:pt x="179" y="48"/>
                </a:lnTo>
                <a:lnTo>
                  <a:pt x="176" y="47"/>
                </a:lnTo>
                <a:lnTo>
                  <a:pt x="176" y="45"/>
                </a:lnTo>
                <a:lnTo>
                  <a:pt x="175" y="41"/>
                </a:lnTo>
                <a:lnTo>
                  <a:pt x="175" y="39"/>
                </a:lnTo>
                <a:lnTo>
                  <a:pt x="176" y="34"/>
                </a:lnTo>
                <a:lnTo>
                  <a:pt x="179" y="32"/>
                </a:lnTo>
                <a:lnTo>
                  <a:pt x="182" y="32"/>
                </a:lnTo>
                <a:lnTo>
                  <a:pt x="185" y="30"/>
                </a:lnTo>
                <a:lnTo>
                  <a:pt x="188" y="29"/>
                </a:lnTo>
                <a:lnTo>
                  <a:pt x="191" y="28"/>
                </a:lnTo>
                <a:lnTo>
                  <a:pt x="192" y="26"/>
                </a:lnTo>
                <a:lnTo>
                  <a:pt x="194" y="24"/>
                </a:lnTo>
                <a:lnTo>
                  <a:pt x="195" y="22"/>
                </a:lnTo>
                <a:lnTo>
                  <a:pt x="197" y="21"/>
                </a:lnTo>
                <a:lnTo>
                  <a:pt x="199" y="18"/>
                </a:lnTo>
                <a:lnTo>
                  <a:pt x="202" y="16"/>
                </a:lnTo>
                <a:lnTo>
                  <a:pt x="205" y="14"/>
                </a:lnTo>
                <a:lnTo>
                  <a:pt x="207" y="11"/>
                </a:lnTo>
                <a:lnTo>
                  <a:pt x="207" y="9"/>
                </a:lnTo>
                <a:lnTo>
                  <a:pt x="210" y="9"/>
                </a:lnTo>
                <a:lnTo>
                  <a:pt x="213" y="9"/>
                </a:lnTo>
                <a:lnTo>
                  <a:pt x="216" y="5"/>
                </a:lnTo>
                <a:lnTo>
                  <a:pt x="217" y="2"/>
                </a:lnTo>
                <a:lnTo>
                  <a:pt x="220" y="1"/>
                </a:lnTo>
                <a:lnTo>
                  <a:pt x="226" y="2"/>
                </a:lnTo>
                <a:lnTo>
                  <a:pt x="228" y="2"/>
                </a:lnTo>
                <a:lnTo>
                  <a:pt x="233" y="2"/>
                </a:lnTo>
                <a:lnTo>
                  <a:pt x="237" y="1"/>
                </a:lnTo>
                <a:lnTo>
                  <a:pt x="240" y="0"/>
                </a:lnTo>
                <a:lnTo>
                  <a:pt x="245" y="3"/>
                </a:lnTo>
                <a:lnTo>
                  <a:pt x="247" y="4"/>
                </a:lnTo>
                <a:lnTo>
                  <a:pt x="249" y="5"/>
                </a:lnTo>
                <a:lnTo>
                  <a:pt x="251" y="7"/>
                </a:lnTo>
                <a:lnTo>
                  <a:pt x="251" y="9"/>
                </a:lnTo>
                <a:lnTo>
                  <a:pt x="252" y="9"/>
                </a:lnTo>
                <a:lnTo>
                  <a:pt x="253" y="12"/>
                </a:lnTo>
                <a:lnTo>
                  <a:pt x="257" y="12"/>
                </a:lnTo>
                <a:lnTo>
                  <a:pt x="259" y="12"/>
                </a:lnTo>
                <a:lnTo>
                  <a:pt x="264" y="11"/>
                </a:lnTo>
                <a:lnTo>
                  <a:pt x="264" y="12"/>
                </a:lnTo>
                <a:lnTo>
                  <a:pt x="267" y="11"/>
                </a:lnTo>
                <a:lnTo>
                  <a:pt x="269" y="11"/>
                </a:lnTo>
                <a:lnTo>
                  <a:pt x="271" y="11"/>
                </a:lnTo>
                <a:lnTo>
                  <a:pt x="275" y="11"/>
                </a:lnTo>
                <a:lnTo>
                  <a:pt x="276" y="14"/>
                </a:lnTo>
                <a:lnTo>
                  <a:pt x="277" y="16"/>
                </a:lnTo>
                <a:lnTo>
                  <a:pt x="278" y="19"/>
                </a:lnTo>
                <a:lnTo>
                  <a:pt x="279" y="21"/>
                </a:lnTo>
                <a:lnTo>
                  <a:pt x="280" y="22"/>
                </a:lnTo>
                <a:lnTo>
                  <a:pt x="280" y="24"/>
                </a:lnTo>
                <a:lnTo>
                  <a:pt x="281" y="27"/>
                </a:lnTo>
                <a:lnTo>
                  <a:pt x="281" y="30"/>
                </a:lnTo>
                <a:lnTo>
                  <a:pt x="281" y="33"/>
                </a:lnTo>
                <a:lnTo>
                  <a:pt x="283" y="35"/>
                </a:lnTo>
                <a:lnTo>
                  <a:pt x="284" y="36"/>
                </a:lnTo>
                <a:lnTo>
                  <a:pt x="286" y="37"/>
                </a:lnTo>
                <a:lnTo>
                  <a:pt x="287" y="39"/>
                </a:lnTo>
                <a:lnTo>
                  <a:pt x="289" y="40"/>
                </a:lnTo>
                <a:lnTo>
                  <a:pt x="290" y="42"/>
                </a:lnTo>
                <a:lnTo>
                  <a:pt x="291" y="43"/>
                </a:lnTo>
                <a:lnTo>
                  <a:pt x="293" y="46"/>
                </a:lnTo>
                <a:lnTo>
                  <a:pt x="297" y="44"/>
                </a:lnTo>
                <a:lnTo>
                  <a:pt x="297" y="41"/>
                </a:lnTo>
                <a:lnTo>
                  <a:pt x="300" y="41"/>
                </a:lnTo>
                <a:lnTo>
                  <a:pt x="303" y="42"/>
                </a:lnTo>
                <a:lnTo>
                  <a:pt x="302" y="45"/>
                </a:lnTo>
                <a:lnTo>
                  <a:pt x="302" y="48"/>
                </a:lnTo>
                <a:lnTo>
                  <a:pt x="302" y="49"/>
                </a:lnTo>
                <a:lnTo>
                  <a:pt x="299" y="50"/>
                </a:lnTo>
                <a:lnTo>
                  <a:pt x="299" y="52"/>
                </a:lnTo>
                <a:lnTo>
                  <a:pt x="300" y="54"/>
                </a:lnTo>
                <a:lnTo>
                  <a:pt x="302" y="54"/>
                </a:lnTo>
                <a:lnTo>
                  <a:pt x="303" y="54"/>
                </a:lnTo>
                <a:lnTo>
                  <a:pt x="305" y="53"/>
                </a:lnTo>
                <a:close/>
              </a:path>
            </a:pathLst>
          </a:custGeom>
          <a:solidFill>
            <a:srgbClr val="8F9971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14" name="Freeform 46"/>
          <p:cNvSpPr>
            <a:spLocks/>
          </p:cNvSpPr>
          <p:nvPr/>
        </p:nvSpPr>
        <p:spPr bwMode="auto">
          <a:xfrm>
            <a:off x="2970213" y="4768850"/>
            <a:ext cx="212725" cy="342900"/>
          </a:xfrm>
          <a:custGeom>
            <a:avLst/>
            <a:gdLst>
              <a:gd name="T0" fmla="*/ 154 w 163"/>
              <a:gd name="T1" fmla="*/ 44 h 261"/>
              <a:gd name="T2" fmla="*/ 147 w 163"/>
              <a:gd name="T3" fmla="*/ 57 h 261"/>
              <a:gd name="T4" fmla="*/ 133 w 163"/>
              <a:gd name="T5" fmla="*/ 103 h 261"/>
              <a:gd name="T6" fmla="*/ 115 w 163"/>
              <a:gd name="T7" fmla="*/ 141 h 261"/>
              <a:gd name="T8" fmla="*/ 104 w 163"/>
              <a:gd name="T9" fmla="*/ 164 h 261"/>
              <a:gd name="T10" fmla="*/ 100 w 163"/>
              <a:gd name="T11" fmla="*/ 176 h 261"/>
              <a:gd name="T12" fmla="*/ 105 w 163"/>
              <a:gd name="T13" fmla="*/ 190 h 261"/>
              <a:gd name="T14" fmla="*/ 118 w 163"/>
              <a:gd name="T15" fmla="*/ 217 h 261"/>
              <a:gd name="T16" fmla="*/ 115 w 163"/>
              <a:gd name="T17" fmla="*/ 231 h 261"/>
              <a:gd name="T18" fmla="*/ 107 w 163"/>
              <a:gd name="T19" fmla="*/ 243 h 261"/>
              <a:gd name="T20" fmla="*/ 91 w 163"/>
              <a:gd name="T21" fmla="*/ 239 h 261"/>
              <a:gd name="T22" fmla="*/ 77 w 163"/>
              <a:gd name="T23" fmla="*/ 234 h 261"/>
              <a:gd name="T24" fmla="*/ 78 w 163"/>
              <a:gd name="T25" fmla="*/ 249 h 261"/>
              <a:gd name="T26" fmla="*/ 77 w 163"/>
              <a:gd name="T27" fmla="*/ 261 h 261"/>
              <a:gd name="T28" fmla="*/ 62 w 163"/>
              <a:gd name="T29" fmla="*/ 255 h 261"/>
              <a:gd name="T30" fmla="*/ 45 w 163"/>
              <a:gd name="T31" fmla="*/ 251 h 261"/>
              <a:gd name="T32" fmla="*/ 31 w 163"/>
              <a:gd name="T33" fmla="*/ 245 h 261"/>
              <a:gd name="T34" fmla="*/ 21 w 163"/>
              <a:gd name="T35" fmla="*/ 233 h 261"/>
              <a:gd name="T36" fmla="*/ 10 w 163"/>
              <a:gd name="T37" fmla="*/ 227 h 261"/>
              <a:gd name="T38" fmla="*/ 0 w 163"/>
              <a:gd name="T39" fmla="*/ 226 h 261"/>
              <a:gd name="T40" fmla="*/ 9 w 163"/>
              <a:gd name="T41" fmla="*/ 199 h 261"/>
              <a:gd name="T42" fmla="*/ 11 w 163"/>
              <a:gd name="T43" fmla="*/ 172 h 261"/>
              <a:gd name="T44" fmla="*/ 13 w 163"/>
              <a:gd name="T45" fmla="*/ 152 h 261"/>
              <a:gd name="T46" fmla="*/ 10 w 163"/>
              <a:gd name="T47" fmla="*/ 127 h 261"/>
              <a:gd name="T48" fmla="*/ 12 w 163"/>
              <a:gd name="T49" fmla="*/ 114 h 261"/>
              <a:gd name="T50" fmla="*/ 9 w 163"/>
              <a:gd name="T51" fmla="*/ 107 h 261"/>
              <a:gd name="T52" fmla="*/ 11 w 163"/>
              <a:gd name="T53" fmla="*/ 100 h 261"/>
              <a:gd name="T54" fmla="*/ 17 w 163"/>
              <a:gd name="T55" fmla="*/ 98 h 261"/>
              <a:gd name="T56" fmla="*/ 22 w 163"/>
              <a:gd name="T57" fmla="*/ 94 h 261"/>
              <a:gd name="T58" fmla="*/ 24 w 163"/>
              <a:gd name="T59" fmla="*/ 90 h 261"/>
              <a:gd name="T60" fmla="*/ 26 w 163"/>
              <a:gd name="T61" fmla="*/ 85 h 261"/>
              <a:gd name="T62" fmla="*/ 30 w 163"/>
              <a:gd name="T63" fmla="*/ 81 h 261"/>
              <a:gd name="T64" fmla="*/ 35 w 163"/>
              <a:gd name="T65" fmla="*/ 74 h 261"/>
              <a:gd name="T66" fmla="*/ 32 w 163"/>
              <a:gd name="T67" fmla="*/ 65 h 261"/>
              <a:gd name="T68" fmla="*/ 32 w 163"/>
              <a:gd name="T69" fmla="*/ 57 h 261"/>
              <a:gd name="T70" fmla="*/ 40 w 163"/>
              <a:gd name="T71" fmla="*/ 52 h 261"/>
              <a:gd name="T72" fmla="*/ 45 w 163"/>
              <a:gd name="T73" fmla="*/ 48 h 261"/>
              <a:gd name="T74" fmla="*/ 50 w 163"/>
              <a:gd name="T75" fmla="*/ 39 h 261"/>
              <a:gd name="T76" fmla="*/ 62 w 163"/>
              <a:gd name="T77" fmla="*/ 37 h 261"/>
              <a:gd name="T78" fmla="*/ 68 w 163"/>
              <a:gd name="T79" fmla="*/ 35 h 261"/>
              <a:gd name="T80" fmla="*/ 70 w 163"/>
              <a:gd name="T81" fmla="*/ 25 h 261"/>
              <a:gd name="T82" fmla="*/ 71 w 163"/>
              <a:gd name="T83" fmla="*/ 17 h 261"/>
              <a:gd name="T84" fmla="*/ 74 w 163"/>
              <a:gd name="T85" fmla="*/ 5 h 261"/>
              <a:gd name="T86" fmla="*/ 82 w 163"/>
              <a:gd name="T87" fmla="*/ 3 h 261"/>
              <a:gd name="T88" fmla="*/ 121 w 163"/>
              <a:gd name="T89" fmla="*/ 13 h 261"/>
              <a:gd name="T90" fmla="*/ 155 w 163"/>
              <a:gd name="T91" fmla="*/ 30 h 26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63"/>
              <a:gd name="T139" fmla="*/ 0 h 261"/>
              <a:gd name="T140" fmla="*/ 163 w 163"/>
              <a:gd name="T141" fmla="*/ 261 h 261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63" h="261">
                <a:moveTo>
                  <a:pt x="162" y="32"/>
                </a:moveTo>
                <a:lnTo>
                  <a:pt x="158" y="37"/>
                </a:lnTo>
                <a:lnTo>
                  <a:pt x="154" y="44"/>
                </a:lnTo>
                <a:lnTo>
                  <a:pt x="151" y="49"/>
                </a:lnTo>
                <a:lnTo>
                  <a:pt x="149" y="55"/>
                </a:lnTo>
                <a:lnTo>
                  <a:pt x="147" y="57"/>
                </a:lnTo>
                <a:lnTo>
                  <a:pt x="144" y="63"/>
                </a:lnTo>
                <a:lnTo>
                  <a:pt x="138" y="88"/>
                </a:lnTo>
                <a:lnTo>
                  <a:pt x="133" y="103"/>
                </a:lnTo>
                <a:lnTo>
                  <a:pt x="125" y="121"/>
                </a:lnTo>
                <a:lnTo>
                  <a:pt x="117" y="138"/>
                </a:lnTo>
                <a:lnTo>
                  <a:pt x="115" y="141"/>
                </a:lnTo>
                <a:lnTo>
                  <a:pt x="110" y="151"/>
                </a:lnTo>
                <a:lnTo>
                  <a:pt x="105" y="162"/>
                </a:lnTo>
                <a:lnTo>
                  <a:pt x="104" y="164"/>
                </a:lnTo>
                <a:lnTo>
                  <a:pt x="102" y="170"/>
                </a:lnTo>
                <a:lnTo>
                  <a:pt x="101" y="172"/>
                </a:lnTo>
                <a:lnTo>
                  <a:pt x="100" y="176"/>
                </a:lnTo>
                <a:lnTo>
                  <a:pt x="101" y="178"/>
                </a:lnTo>
                <a:lnTo>
                  <a:pt x="101" y="182"/>
                </a:lnTo>
                <a:lnTo>
                  <a:pt x="105" y="190"/>
                </a:lnTo>
                <a:lnTo>
                  <a:pt x="112" y="199"/>
                </a:lnTo>
                <a:lnTo>
                  <a:pt x="118" y="210"/>
                </a:lnTo>
                <a:lnTo>
                  <a:pt x="118" y="217"/>
                </a:lnTo>
                <a:lnTo>
                  <a:pt x="119" y="221"/>
                </a:lnTo>
                <a:lnTo>
                  <a:pt x="117" y="226"/>
                </a:lnTo>
                <a:lnTo>
                  <a:pt x="115" y="231"/>
                </a:lnTo>
                <a:lnTo>
                  <a:pt x="113" y="236"/>
                </a:lnTo>
                <a:lnTo>
                  <a:pt x="111" y="243"/>
                </a:lnTo>
                <a:lnTo>
                  <a:pt x="107" y="243"/>
                </a:lnTo>
                <a:lnTo>
                  <a:pt x="104" y="242"/>
                </a:lnTo>
                <a:lnTo>
                  <a:pt x="98" y="241"/>
                </a:lnTo>
                <a:lnTo>
                  <a:pt x="91" y="239"/>
                </a:lnTo>
                <a:lnTo>
                  <a:pt x="87" y="237"/>
                </a:lnTo>
                <a:lnTo>
                  <a:pt x="82" y="235"/>
                </a:lnTo>
                <a:lnTo>
                  <a:pt x="77" y="234"/>
                </a:lnTo>
                <a:lnTo>
                  <a:pt x="77" y="241"/>
                </a:lnTo>
                <a:lnTo>
                  <a:pt x="77" y="245"/>
                </a:lnTo>
                <a:lnTo>
                  <a:pt x="78" y="249"/>
                </a:lnTo>
                <a:lnTo>
                  <a:pt x="77" y="255"/>
                </a:lnTo>
                <a:lnTo>
                  <a:pt x="77" y="261"/>
                </a:lnTo>
                <a:lnTo>
                  <a:pt x="73" y="259"/>
                </a:lnTo>
                <a:lnTo>
                  <a:pt x="68" y="256"/>
                </a:lnTo>
                <a:lnTo>
                  <a:pt x="62" y="255"/>
                </a:lnTo>
                <a:lnTo>
                  <a:pt x="56" y="254"/>
                </a:lnTo>
                <a:lnTo>
                  <a:pt x="51" y="253"/>
                </a:lnTo>
                <a:lnTo>
                  <a:pt x="45" y="251"/>
                </a:lnTo>
                <a:lnTo>
                  <a:pt x="39" y="249"/>
                </a:lnTo>
                <a:lnTo>
                  <a:pt x="35" y="248"/>
                </a:lnTo>
                <a:lnTo>
                  <a:pt x="31" y="245"/>
                </a:lnTo>
                <a:lnTo>
                  <a:pt x="30" y="242"/>
                </a:lnTo>
                <a:lnTo>
                  <a:pt x="25" y="238"/>
                </a:lnTo>
                <a:lnTo>
                  <a:pt x="21" y="233"/>
                </a:lnTo>
                <a:lnTo>
                  <a:pt x="18" y="231"/>
                </a:lnTo>
                <a:lnTo>
                  <a:pt x="15" y="229"/>
                </a:lnTo>
                <a:lnTo>
                  <a:pt x="10" y="227"/>
                </a:lnTo>
                <a:lnTo>
                  <a:pt x="4" y="228"/>
                </a:lnTo>
                <a:lnTo>
                  <a:pt x="1" y="227"/>
                </a:lnTo>
                <a:lnTo>
                  <a:pt x="0" y="226"/>
                </a:lnTo>
                <a:lnTo>
                  <a:pt x="5" y="221"/>
                </a:lnTo>
                <a:lnTo>
                  <a:pt x="6" y="209"/>
                </a:lnTo>
                <a:lnTo>
                  <a:pt x="9" y="199"/>
                </a:lnTo>
                <a:lnTo>
                  <a:pt x="10" y="191"/>
                </a:lnTo>
                <a:lnTo>
                  <a:pt x="11" y="183"/>
                </a:lnTo>
                <a:lnTo>
                  <a:pt x="11" y="172"/>
                </a:lnTo>
                <a:lnTo>
                  <a:pt x="11" y="171"/>
                </a:lnTo>
                <a:lnTo>
                  <a:pt x="12" y="163"/>
                </a:lnTo>
                <a:lnTo>
                  <a:pt x="13" y="152"/>
                </a:lnTo>
                <a:lnTo>
                  <a:pt x="13" y="143"/>
                </a:lnTo>
                <a:lnTo>
                  <a:pt x="13" y="139"/>
                </a:lnTo>
                <a:lnTo>
                  <a:pt x="10" y="127"/>
                </a:lnTo>
                <a:lnTo>
                  <a:pt x="7" y="121"/>
                </a:lnTo>
                <a:lnTo>
                  <a:pt x="10" y="118"/>
                </a:lnTo>
                <a:lnTo>
                  <a:pt x="12" y="114"/>
                </a:lnTo>
                <a:lnTo>
                  <a:pt x="11" y="112"/>
                </a:lnTo>
                <a:lnTo>
                  <a:pt x="10" y="109"/>
                </a:lnTo>
                <a:lnTo>
                  <a:pt x="9" y="107"/>
                </a:lnTo>
                <a:lnTo>
                  <a:pt x="9" y="105"/>
                </a:lnTo>
                <a:lnTo>
                  <a:pt x="10" y="103"/>
                </a:lnTo>
                <a:lnTo>
                  <a:pt x="11" y="100"/>
                </a:lnTo>
                <a:lnTo>
                  <a:pt x="13" y="100"/>
                </a:lnTo>
                <a:lnTo>
                  <a:pt x="15" y="99"/>
                </a:lnTo>
                <a:lnTo>
                  <a:pt x="17" y="98"/>
                </a:lnTo>
                <a:lnTo>
                  <a:pt x="18" y="97"/>
                </a:lnTo>
                <a:lnTo>
                  <a:pt x="20" y="96"/>
                </a:lnTo>
                <a:lnTo>
                  <a:pt x="22" y="94"/>
                </a:lnTo>
                <a:lnTo>
                  <a:pt x="24" y="94"/>
                </a:lnTo>
                <a:lnTo>
                  <a:pt x="24" y="92"/>
                </a:lnTo>
                <a:lnTo>
                  <a:pt x="24" y="90"/>
                </a:lnTo>
                <a:lnTo>
                  <a:pt x="25" y="88"/>
                </a:lnTo>
                <a:lnTo>
                  <a:pt x="25" y="87"/>
                </a:lnTo>
                <a:lnTo>
                  <a:pt x="26" y="85"/>
                </a:lnTo>
                <a:lnTo>
                  <a:pt x="27" y="83"/>
                </a:lnTo>
                <a:lnTo>
                  <a:pt x="29" y="81"/>
                </a:lnTo>
                <a:lnTo>
                  <a:pt x="30" y="81"/>
                </a:lnTo>
                <a:lnTo>
                  <a:pt x="31" y="78"/>
                </a:lnTo>
                <a:lnTo>
                  <a:pt x="33" y="76"/>
                </a:lnTo>
                <a:lnTo>
                  <a:pt x="35" y="74"/>
                </a:lnTo>
                <a:lnTo>
                  <a:pt x="35" y="70"/>
                </a:lnTo>
                <a:lnTo>
                  <a:pt x="34" y="68"/>
                </a:lnTo>
                <a:lnTo>
                  <a:pt x="32" y="65"/>
                </a:lnTo>
                <a:lnTo>
                  <a:pt x="31" y="63"/>
                </a:lnTo>
                <a:lnTo>
                  <a:pt x="31" y="60"/>
                </a:lnTo>
                <a:lnTo>
                  <a:pt x="32" y="57"/>
                </a:lnTo>
                <a:lnTo>
                  <a:pt x="35" y="56"/>
                </a:lnTo>
                <a:lnTo>
                  <a:pt x="37" y="55"/>
                </a:lnTo>
                <a:lnTo>
                  <a:pt x="40" y="52"/>
                </a:lnTo>
                <a:lnTo>
                  <a:pt x="42" y="50"/>
                </a:lnTo>
                <a:lnTo>
                  <a:pt x="43" y="49"/>
                </a:lnTo>
                <a:lnTo>
                  <a:pt x="45" y="48"/>
                </a:lnTo>
                <a:lnTo>
                  <a:pt x="47" y="44"/>
                </a:lnTo>
                <a:lnTo>
                  <a:pt x="49" y="41"/>
                </a:lnTo>
                <a:lnTo>
                  <a:pt x="50" y="39"/>
                </a:lnTo>
                <a:lnTo>
                  <a:pt x="53" y="38"/>
                </a:lnTo>
                <a:lnTo>
                  <a:pt x="57" y="38"/>
                </a:lnTo>
                <a:lnTo>
                  <a:pt x="62" y="37"/>
                </a:lnTo>
                <a:lnTo>
                  <a:pt x="64" y="37"/>
                </a:lnTo>
                <a:lnTo>
                  <a:pt x="67" y="36"/>
                </a:lnTo>
                <a:lnTo>
                  <a:pt x="68" y="35"/>
                </a:lnTo>
                <a:lnTo>
                  <a:pt x="69" y="32"/>
                </a:lnTo>
                <a:lnTo>
                  <a:pt x="70" y="30"/>
                </a:lnTo>
                <a:lnTo>
                  <a:pt x="70" y="25"/>
                </a:lnTo>
                <a:lnTo>
                  <a:pt x="70" y="23"/>
                </a:lnTo>
                <a:lnTo>
                  <a:pt x="71" y="20"/>
                </a:lnTo>
                <a:lnTo>
                  <a:pt x="71" y="17"/>
                </a:lnTo>
                <a:lnTo>
                  <a:pt x="71" y="14"/>
                </a:lnTo>
                <a:lnTo>
                  <a:pt x="73" y="10"/>
                </a:lnTo>
                <a:lnTo>
                  <a:pt x="74" y="5"/>
                </a:lnTo>
                <a:lnTo>
                  <a:pt x="75" y="1"/>
                </a:lnTo>
                <a:lnTo>
                  <a:pt x="75" y="0"/>
                </a:lnTo>
                <a:lnTo>
                  <a:pt x="82" y="3"/>
                </a:lnTo>
                <a:lnTo>
                  <a:pt x="92" y="7"/>
                </a:lnTo>
                <a:lnTo>
                  <a:pt x="106" y="9"/>
                </a:lnTo>
                <a:lnTo>
                  <a:pt x="121" y="13"/>
                </a:lnTo>
                <a:lnTo>
                  <a:pt x="131" y="17"/>
                </a:lnTo>
                <a:lnTo>
                  <a:pt x="146" y="25"/>
                </a:lnTo>
                <a:lnTo>
                  <a:pt x="155" y="30"/>
                </a:lnTo>
                <a:lnTo>
                  <a:pt x="163" y="31"/>
                </a:lnTo>
                <a:lnTo>
                  <a:pt x="162" y="32"/>
                </a:lnTo>
                <a:close/>
              </a:path>
            </a:pathLst>
          </a:custGeom>
          <a:solidFill>
            <a:srgbClr val="91B57D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15" name="Freeform 47"/>
          <p:cNvSpPr>
            <a:spLocks/>
          </p:cNvSpPr>
          <p:nvPr/>
        </p:nvSpPr>
        <p:spPr bwMode="auto">
          <a:xfrm>
            <a:off x="3814763" y="4721225"/>
            <a:ext cx="409575" cy="584200"/>
          </a:xfrm>
          <a:custGeom>
            <a:avLst/>
            <a:gdLst>
              <a:gd name="T0" fmla="*/ 313 w 313"/>
              <a:gd name="T1" fmla="*/ 317 h 446"/>
              <a:gd name="T2" fmla="*/ 307 w 313"/>
              <a:gd name="T3" fmla="*/ 386 h 446"/>
              <a:gd name="T4" fmla="*/ 290 w 313"/>
              <a:gd name="T5" fmla="*/ 405 h 446"/>
              <a:gd name="T6" fmla="*/ 284 w 313"/>
              <a:gd name="T7" fmla="*/ 395 h 446"/>
              <a:gd name="T8" fmla="*/ 283 w 313"/>
              <a:gd name="T9" fmla="*/ 387 h 446"/>
              <a:gd name="T10" fmla="*/ 274 w 313"/>
              <a:gd name="T11" fmla="*/ 397 h 446"/>
              <a:gd name="T12" fmla="*/ 259 w 313"/>
              <a:gd name="T13" fmla="*/ 405 h 446"/>
              <a:gd name="T14" fmla="*/ 255 w 313"/>
              <a:gd name="T15" fmla="*/ 425 h 446"/>
              <a:gd name="T16" fmla="*/ 243 w 313"/>
              <a:gd name="T17" fmla="*/ 433 h 446"/>
              <a:gd name="T18" fmla="*/ 233 w 313"/>
              <a:gd name="T19" fmla="*/ 429 h 446"/>
              <a:gd name="T20" fmla="*/ 223 w 313"/>
              <a:gd name="T21" fmla="*/ 426 h 446"/>
              <a:gd name="T22" fmla="*/ 218 w 313"/>
              <a:gd name="T23" fmla="*/ 432 h 446"/>
              <a:gd name="T24" fmla="*/ 215 w 313"/>
              <a:gd name="T25" fmla="*/ 441 h 446"/>
              <a:gd name="T26" fmla="*/ 206 w 313"/>
              <a:gd name="T27" fmla="*/ 445 h 446"/>
              <a:gd name="T28" fmla="*/ 202 w 313"/>
              <a:gd name="T29" fmla="*/ 438 h 446"/>
              <a:gd name="T30" fmla="*/ 194 w 313"/>
              <a:gd name="T31" fmla="*/ 430 h 446"/>
              <a:gd name="T32" fmla="*/ 172 w 313"/>
              <a:gd name="T33" fmla="*/ 426 h 446"/>
              <a:gd name="T34" fmla="*/ 159 w 313"/>
              <a:gd name="T35" fmla="*/ 426 h 446"/>
              <a:gd name="T36" fmla="*/ 151 w 313"/>
              <a:gd name="T37" fmla="*/ 426 h 446"/>
              <a:gd name="T38" fmla="*/ 151 w 313"/>
              <a:gd name="T39" fmla="*/ 431 h 446"/>
              <a:gd name="T40" fmla="*/ 140 w 313"/>
              <a:gd name="T41" fmla="*/ 432 h 446"/>
              <a:gd name="T42" fmla="*/ 131 w 313"/>
              <a:gd name="T43" fmla="*/ 430 h 446"/>
              <a:gd name="T44" fmla="*/ 126 w 313"/>
              <a:gd name="T45" fmla="*/ 438 h 446"/>
              <a:gd name="T46" fmla="*/ 120 w 313"/>
              <a:gd name="T47" fmla="*/ 441 h 446"/>
              <a:gd name="T48" fmla="*/ 108 w 313"/>
              <a:gd name="T49" fmla="*/ 432 h 446"/>
              <a:gd name="T50" fmla="*/ 98 w 313"/>
              <a:gd name="T51" fmla="*/ 433 h 446"/>
              <a:gd name="T52" fmla="*/ 88 w 313"/>
              <a:gd name="T53" fmla="*/ 426 h 446"/>
              <a:gd name="T54" fmla="*/ 82 w 313"/>
              <a:gd name="T55" fmla="*/ 434 h 446"/>
              <a:gd name="T56" fmla="*/ 76 w 313"/>
              <a:gd name="T57" fmla="*/ 439 h 446"/>
              <a:gd name="T58" fmla="*/ 66 w 313"/>
              <a:gd name="T59" fmla="*/ 436 h 446"/>
              <a:gd name="T60" fmla="*/ 63 w 313"/>
              <a:gd name="T61" fmla="*/ 442 h 446"/>
              <a:gd name="T62" fmla="*/ 51 w 313"/>
              <a:gd name="T63" fmla="*/ 437 h 446"/>
              <a:gd name="T64" fmla="*/ 40 w 313"/>
              <a:gd name="T65" fmla="*/ 430 h 446"/>
              <a:gd name="T66" fmla="*/ 35 w 313"/>
              <a:gd name="T67" fmla="*/ 434 h 446"/>
              <a:gd name="T68" fmla="*/ 30 w 313"/>
              <a:gd name="T69" fmla="*/ 427 h 446"/>
              <a:gd name="T70" fmla="*/ 23 w 313"/>
              <a:gd name="T71" fmla="*/ 411 h 446"/>
              <a:gd name="T72" fmla="*/ 29 w 313"/>
              <a:gd name="T73" fmla="*/ 394 h 446"/>
              <a:gd name="T74" fmla="*/ 30 w 313"/>
              <a:gd name="T75" fmla="*/ 375 h 446"/>
              <a:gd name="T76" fmla="*/ 45 w 313"/>
              <a:gd name="T77" fmla="*/ 366 h 446"/>
              <a:gd name="T78" fmla="*/ 56 w 313"/>
              <a:gd name="T79" fmla="*/ 346 h 446"/>
              <a:gd name="T80" fmla="*/ 44 w 313"/>
              <a:gd name="T81" fmla="*/ 331 h 446"/>
              <a:gd name="T82" fmla="*/ 22 w 313"/>
              <a:gd name="T83" fmla="*/ 335 h 446"/>
              <a:gd name="T84" fmla="*/ 6 w 313"/>
              <a:gd name="T85" fmla="*/ 318 h 446"/>
              <a:gd name="T86" fmla="*/ 0 w 313"/>
              <a:gd name="T87" fmla="*/ 303 h 446"/>
              <a:gd name="T88" fmla="*/ 17 w 313"/>
              <a:gd name="T89" fmla="*/ 288 h 446"/>
              <a:gd name="T90" fmla="*/ 28 w 313"/>
              <a:gd name="T91" fmla="*/ 262 h 446"/>
              <a:gd name="T92" fmla="*/ 36 w 313"/>
              <a:gd name="T93" fmla="*/ 235 h 446"/>
              <a:gd name="T94" fmla="*/ 38 w 313"/>
              <a:gd name="T95" fmla="*/ 212 h 446"/>
              <a:gd name="T96" fmla="*/ 56 w 313"/>
              <a:gd name="T97" fmla="*/ 195 h 446"/>
              <a:gd name="T98" fmla="*/ 71 w 313"/>
              <a:gd name="T99" fmla="*/ 151 h 446"/>
              <a:gd name="T100" fmla="*/ 97 w 313"/>
              <a:gd name="T101" fmla="*/ 126 h 446"/>
              <a:gd name="T102" fmla="*/ 125 w 313"/>
              <a:gd name="T103" fmla="*/ 104 h 446"/>
              <a:gd name="T104" fmla="*/ 148 w 313"/>
              <a:gd name="T105" fmla="*/ 85 h 446"/>
              <a:gd name="T106" fmla="*/ 167 w 313"/>
              <a:gd name="T107" fmla="*/ 66 h 446"/>
              <a:gd name="T108" fmla="*/ 174 w 313"/>
              <a:gd name="T109" fmla="*/ 47 h 446"/>
              <a:gd name="T110" fmla="*/ 183 w 313"/>
              <a:gd name="T111" fmla="*/ 29 h 446"/>
              <a:gd name="T112" fmla="*/ 202 w 313"/>
              <a:gd name="T113" fmla="*/ 0 h 446"/>
              <a:gd name="T114" fmla="*/ 251 w 313"/>
              <a:gd name="T115" fmla="*/ 53 h 446"/>
              <a:gd name="T116" fmla="*/ 289 w 313"/>
              <a:gd name="T117" fmla="*/ 124 h 446"/>
              <a:gd name="T118" fmla="*/ 303 w 313"/>
              <a:gd name="T119" fmla="*/ 199 h 44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313"/>
              <a:gd name="T181" fmla="*/ 0 h 446"/>
              <a:gd name="T182" fmla="*/ 313 w 313"/>
              <a:gd name="T183" fmla="*/ 446 h 44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313" h="446">
                <a:moveTo>
                  <a:pt x="306" y="229"/>
                </a:moveTo>
                <a:lnTo>
                  <a:pt x="306" y="233"/>
                </a:lnTo>
                <a:lnTo>
                  <a:pt x="309" y="252"/>
                </a:lnTo>
                <a:lnTo>
                  <a:pt x="309" y="264"/>
                </a:lnTo>
                <a:lnTo>
                  <a:pt x="312" y="293"/>
                </a:lnTo>
                <a:lnTo>
                  <a:pt x="313" y="317"/>
                </a:lnTo>
                <a:lnTo>
                  <a:pt x="313" y="324"/>
                </a:lnTo>
                <a:lnTo>
                  <a:pt x="312" y="330"/>
                </a:lnTo>
                <a:lnTo>
                  <a:pt x="311" y="348"/>
                </a:lnTo>
                <a:lnTo>
                  <a:pt x="311" y="355"/>
                </a:lnTo>
                <a:lnTo>
                  <a:pt x="308" y="377"/>
                </a:lnTo>
                <a:lnTo>
                  <a:pt x="307" y="386"/>
                </a:lnTo>
                <a:lnTo>
                  <a:pt x="302" y="405"/>
                </a:lnTo>
                <a:lnTo>
                  <a:pt x="300" y="405"/>
                </a:lnTo>
                <a:lnTo>
                  <a:pt x="298" y="405"/>
                </a:lnTo>
                <a:lnTo>
                  <a:pt x="295" y="404"/>
                </a:lnTo>
                <a:lnTo>
                  <a:pt x="292" y="405"/>
                </a:lnTo>
                <a:lnTo>
                  <a:pt x="290" y="405"/>
                </a:lnTo>
                <a:lnTo>
                  <a:pt x="287" y="405"/>
                </a:lnTo>
                <a:lnTo>
                  <a:pt x="284" y="404"/>
                </a:lnTo>
                <a:lnTo>
                  <a:pt x="282" y="403"/>
                </a:lnTo>
                <a:lnTo>
                  <a:pt x="282" y="400"/>
                </a:lnTo>
                <a:lnTo>
                  <a:pt x="282" y="398"/>
                </a:lnTo>
                <a:lnTo>
                  <a:pt x="284" y="395"/>
                </a:lnTo>
                <a:lnTo>
                  <a:pt x="284" y="394"/>
                </a:lnTo>
                <a:lnTo>
                  <a:pt x="286" y="392"/>
                </a:lnTo>
                <a:lnTo>
                  <a:pt x="288" y="390"/>
                </a:lnTo>
                <a:lnTo>
                  <a:pt x="287" y="387"/>
                </a:lnTo>
                <a:lnTo>
                  <a:pt x="285" y="386"/>
                </a:lnTo>
                <a:lnTo>
                  <a:pt x="283" y="387"/>
                </a:lnTo>
                <a:lnTo>
                  <a:pt x="282" y="387"/>
                </a:lnTo>
                <a:lnTo>
                  <a:pt x="280" y="389"/>
                </a:lnTo>
                <a:lnTo>
                  <a:pt x="279" y="390"/>
                </a:lnTo>
                <a:lnTo>
                  <a:pt x="278" y="393"/>
                </a:lnTo>
                <a:lnTo>
                  <a:pt x="277" y="394"/>
                </a:lnTo>
                <a:lnTo>
                  <a:pt x="274" y="397"/>
                </a:lnTo>
                <a:lnTo>
                  <a:pt x="271" y="400"/>
                </a:lnTo>
                <a:lnTo>
                  <a:pt x="271" y="401"/>
                </a:lnTo>
                <a:lnTo>
                  <a:pt x="269" y="402"/>
                </a:lnTo>
                <a:lnTo>
                  <a:pt x="265" y="402"/>
                </a:lnTo>
                <a:lnTo>
                  <a:pt x="262" y="403"/>
                </a:lnTo>
                <a:lnTo>
                  <a:pt x="259" y="405"/>
                </a:lnTo>
                <a:lnTo>
                  <a:pt x="258" y="406"/>
                </a:lnTo>
                <a:lnTo>
                  <a:pt x="256" y="410"/>
                </a:lnTo>
                <a:lnTo>
                  <a:pt x="255" y="414"/>
                </a:lnTo>
                <a:lnTo>
                  <a:pt x="256" y="419"/>
                </a:lnTo>
                <a:lnTo>
                  <a:pt x="256" y="422"/>
                </a:lnTo>
                <a:lnTo>
                  <a:pt x="255" y="425"/>
                </a:lnTo>
                <a:lnTo>
                  <a:pt x="253" y="427"/>
                </a:lnTo>
                <a:lnTo>
                  <a:pt x="251" y="428"/>
                </a:lnTo>
                <a:lnTo>
                  <a:pt x="249" y="430"/>
                </a:lnTo>
                <a:lnTo>
                  <a:pt x="248" y="431"/>
                </a:lnTo>
                <a:lnTo>
                  <a:pt x="246" y="432"/>
                </a:lnTo>
                <a:lnTo>
                  <a:pt x="243" y="433"/>
                </a:lnTo>
                <a:lnTo>
                  <a:pt x="240" y="434"/>
                </a:lnTo>
                <a:lnTo>
                  <a:pt x="236" y="433"/>
                </a:lnTo>
                <a:lnTo>
                  <a:pt x="234" y="431"/>
                </a:lnTo>
                <a:lnTo>
                  <a:pt x="233" y="429"/>
                </a:lnTo>
                <a:lnTo>
                  <a:pt x="231" y="428"/>
                </a:lnTo>
                <a:lnTo>
                  <a:pt x="230" y="427"/>
                </a:lnTo>
                <a:lnTo>
                  <a:pt x="228" y="426"/>
                </a:lnTo>
                <a:lnTo>
                  <a:pt x="227" y="426"/>
                </a:lnTo>
                <a:lnTo>
                  <a:pt x="225" y="426"/>
                </a:lnTo>
                <a:lnTo>
                  <a:pt x="223" y="426"/>
                </a:lnTo>
                <a:lnTo>
                  <a:pt x="222" y="426"/>
                </a:lnTo>
                <a:lnTo>
                  <a:pt x="221" y="427"/>
                </a:lnTo>
                <a:lnTo>
                  <a:pt x="220" y="428"/>
                </a:lnTo>
                <a:lnTo>
                  <a:pt x="219" y="429"/>
                </a:lnTo>
                <a:lnTo>
                  <a:pt x="218" y="431"/>
                </a:lnTo>
                <a:lnTo>
                  <a:pt x="218" y="432"/>
                </a:lnTo>
                <a:lnTo>
                  <a:pt x="216" y="434"/>
                </a:lnTo>
                <a:lnTo>
                  <a:pt x="216" y="435"/>
                </a:lnTo>
                <a:lnTo>
                  <a:pt x="215" y="437"/>
                </a:lnTo>
                <a:lnTo>
                  <a:pt x="215" y="438"/>
                </a:lnTo>
                <a:lnTo>
                  <a:pt x="215" y="439"/>
                </a:lnTo>
                <a:lnTo>
                  <a:pt x="215" y="441"/>
                </a:lnTo>
                <a:lnTo>
                  <a:pt x="214" y="443"/>
                </a:lnTo>
                <a:lnTo>
                  <a:pt x="213" y="445"/>
                </a:lnTo>
                <a:lnTo>
                  <a:pt x="211" y="446"/>
                </a:lnTo>
                <a:lnTo>
                  <a:pt x="208" y="446"/>
                </a:lnTo>
                <a:lnTo>
                  <a:pt x="206" y="445"/>
                </a:lnTo>
                <a:lnTo>
                  <a:pt x="204" y="445"/>
                </a:lnTo>
                <a:lnTo>
                  <a:pt x="203" y="444"/>
                </a:lnTo>
                <a:lnTo>
                  <a:pt x="203" y="441"/>
                </a:lnTo>
                <a:lnTo>
                  <a:pt x="203" y="439"/>
                </a:lnTo>
                <a:lnTo>
                  <a:pt x="202" y="438"/>
                </a:lnTo>
                <a:lnTo>
                  <a:pt x="202" y="436"/>
                </a:lnTo>
                <a:lnTo>
                  <a:pt x="201" y="434"/>
                </a:lnTo>
                <a:lnTo>
                  <a:pt x="198" y="432"/>
                </a:lnTo>
                <a:lnTo>
                  <a:pt x="196" y="431"/>
                </a:lnTo>
                <a:lnTo>
                  <a:pt x="194" y="430"/>
                </a:lnTo>
                <a:lnTo>
                  <a:pt x="190" y="428"/>
                </a:lnTo>
                <a:lnTo>
                  <a:pt x="186" y="426"/>
                </a:lnTo>
                <a:lnTo>
                  <a:pt x="181" y="425"/>
                </a:lnTo>
                <a:lnTo>
                  <a:pt x="177" y="424"/>
                </a:lnTo>
                <a:lnTo>
                  <a:pt x="175" y="425"/>
                </a:lnTo>
                <a:lnTo>
                  <a:pt x="172" y="426"/>
                </a:lnTo>
                <a:lnTo>
                  <a:pt x="171" y="426"/>
                </a:lnTo>
                <a:lnTo>
                  <a:pt x="169" y="426"/>
                </a:lnTo>
                <a:lnTo>
                  <a:pt x="167" y="427"/>
                </a:lnTo>
                <a:lnTo>
                  <a:pt x="164" y="427"/>
                </a:lnTo>
                <a:lnTo>
                  <a:pt x="161" y="427"/>
                </a:lnTo>
                <a:lnTo>
                  <a:pt x="159" y="426"/>
                </a:lnTo>
                <a:lnTo>
                  <a:pt x="158" y="426"/>
                </a:lnTo>
                <a:lnTo>
                  <a:pt x="157" y="425"/>
                </a:lnTo>
                <a:lnTo>
                  <a:pt x="155" y="425"/>
                </a:lnTo>
                <a:lnTo>
                  <a:pt x="153" y="425"/>
                </a:lnTo>
                <a:lnTo>
                  <a:pt x="151" y="426"/>
                </a:lnTo>
                <a:lnTo>
                  <a:pt x="151" y="427"/>
                </a:lnTo>
                <a:lnTo>
                  <a:pt x="151" y="429"/>
                </a:lnTo>
                <a:lnTo>
                  <a:pt x="151" y="430"/>
                </a:lnTo>
                <a:lnTo>
                  <a:pt x="151" y="431"/>
                </a:lnTo>
                <a:lnTo>
                  <a:pt x="150" y="432"/>
                </a:lnTo>
                <a:lnTo>
                  <a:pt x="147" y="433"/>
                </a:lnTo>
                <a:lnTo>
                  <a:pt x="145" y="433"/>
                </a:lnTo>
                <a:lnTo>
                  <a:pt x="144" y="432"/>
                </a:lnTo>
                <a:lnTo>
                  <a:pt x="142" y="432"/>
                </a:lnTo>
                <a:lnTo>
                  <a:pt x="140" y="432"/>
                </a:lnTo>
                <a:lnTo>
                  <a:pt x="139" y="431"/>
                </a:lnTo>
                <a:lnTo>
                  <a:pt x="138" y="431"/>
                </a:lnTo>
                <a:lnTo>
                  <a:pt x="136" y="430"/>
                </a:lnTo>
                <a:lnTo>
                  <a:pt x="134" y="430"/>
                </a:lnTo>
                <a:lnTo>
                  <a:pt x="132" y="430"/>
                </a:lnTo>
                <a:lnTo>
                  <a:pt x="131" y="430"/>
                </a:lnTo>
                <a:lnTo>
                  <a:pt x="129" y="431"/>
                </a:lnTo>
                <a:lnTo>
                  <a:pt x="128" y="432"/>
                </a:lnTo>
                <a:lnTo>
                  <a:pt x="128" y="434"/>
                </a:lnTo>
                <a:lnTo>
                  <a:pt x="127" y="435"/>
                </a:lnTo>
                <a:lnTo>
                  <a:pt x="126" y="437"/>
                </a:lnTo>
                <a:lnTo>
                  <a:pt x="126" y="438"/>
                </a:lnTo>
                <a:lnTo>
                  <a:pt x="126" y="439"/>
                </a:lnTo>
                <a:lnTo>
                  <a:pt x="126" y="440"/>
                </a:lnTo>
                <a:lnTo>
                  <a:pt x="125" y="442"/>
                </a:lnTo>
                <a:lnTo>
                  <a:pt x="123" y="442"/>
                </a:lnTo>
                <a:lnTo>
                  <a:pt x="121" y="441"/>
                </a:lnTo>
                <a:lnTo>
                  <a:pt x="120" y="441"/>
                </a:lnTo>
                <a:lnTo>
                  <a:pt x="118" y="439"/>
                </a:lnTo>
                <a:lnTo>
                  <a:pt x="116" y="438"/>
                </a:lnTo>
                <a:lnTo>
                  <a:pt x="115" y="437"/>
                </a:lnTo>
                <a:lnTo>
                  <a:pt x="113" y="434"/>
                </a:lnTo>
                <a:lnTo>
                  <a:pt x="111" y="433"/>
                </a:lnTo>
                <a:lnTo>
                  <a:pt x="108" y="432"/>
                </a:lnTo>
                <a:lnTo>
                  <a:pt x="107" y="432"/>
                </a:lnTo>
                <a:lnTo>
                  <a:pt x="105" y="432"/>
                </a:lnTo>
                <a:lnTo>
                  <a:pt x="103" y="432"/>
                </a:lnTo>
                <a:lnTo>
                  <a:pt x="101" y="433"/>
                </a:lnTo>
                <a:lnTo>
                  <a:pt x="100" y="433"/>
                </a:lnTo>
                <a:lnTo>
                  <a:pt x="98" y="433"/>
                </a:lnTo>
                <a:lnTo>
                  <a:pt x="96" y="432"/>
                </a:lnTo>
                <a:lnTo>
                  <a:pt x="94" y="431"/>
                </a:lnTo>
                <a:lnTo>
                  <a:pt x="94" y="429"/>
                </a:lnTo>
                <a:lnTo>
                  <a:pt x="93" y="427"/>
                </a:lnTo>
                <a:lnTo>
                  <a:pt x="91" y="426"/>
                </a:lnTo>
                <a:lnTo>
                  <a:pt x="88" y="426"/>
                </a:lnTo>
                <a:lnTo>
                  <a:pt x="86" y="426"/>
                </a:lnTo>
                <a:lnTo>
                  <a:pt x="85" y="428"/>
                </a:lnTo>
                <a:lnTo>
                  <a:pt x="84" y="430"/>
                </a:lnTo>
                <a:lnTo>
                  <a:pt x="83" y="432"/>
                </a:lnTo>
                <a:lnTo>
                  <a:pt x="82" y="434"/>
                </a:lnTo>
                <a:lnTo>
                  <a:pt x="82" y="436"/>
                </a:lnTo>
                <a:lnTo>
                  <a:pt x="82" y="437"/>
                </a:lnTo>
                <a:lnTo>
                  <a:pt x="81" y="439"/>
                </a:lnTo>
                <a:lnTo>
                  <a:pt x="79" y="439"/>
                </a:lnTo>
                <a:lnTo>
                  <a:pt x="76" y="439"/>
                </a:lnTo>
                <a:lnTo>
                  <a:pt x="74" y="438"/>
                </a:lnTo>
                <a:lnTo>
                  <a:pt x="72" y="438"/>
                </a:lnTo>
                <a:lnTo>
                  <a:pt x="69" y="438"/>
                </a:lnTo>
                <a:lnTo>
                  <a:pt x="68" y="437"/>
                </a:lnTo>
                <a:lnTo>
                  <a:pt x="66" y="436"/>
                </a:lnTo>
                <a:lnTo>
                  <a:pt x="65" y="436"/>
                </a:lnTo>
                <a:lnTo>
                  <a:pt x="64" y="437"/>
                </a:lnTo>
                <a:lnTo>
                  <a:pt x="63" y="439"/>
                </a:lnTo>
                <a:lnTo>
                  <a:pt x="63" y="440"/>
                </a:lnTo>
                <a:lnTo>
                  <a:pt x="63" y="442"/>
                </a:lnTo>
                <a:lnTo>
                  <a:pt x="61" y="444"/>
                </a:lnTo>
                <a:lnTo>
                  <a:pt x="58" y="444"/>
                </a:lnTo>
                <a:lnTo>
                  <a:pt x="56" y="443"/>
                </a:lnTo>
                <a:lnTo>
                  <a:pt x="54" y="441"/>
                </a:lnTo>
                <a:lnTo>
                  <a:pt x="53" y="439"/>
                </a:lnTo>
                <a:lnTo>
                  <a:pt x="51" y="437"/>
                </a:lnTo>
                <a:lnTo>
                  <a:pt x="50" y="435"/>
                </a:lnTo>
                <a:lnTo>
                  <a:pt x="50" y="433"/>
                </a:lnTo>
                <a:lnTo>
                  <a:pt x="47" y="432"/>
                </a:lnTo>
                <a:lnTo>
                  <a:pt x="45" y="431"/>
                </a:lnTo>
                <a:lnTo>
                  <a:pt x="43" y="430"/>
                </a:lnTo>
                <a:lnTo>
                  <a:pt x="40" y="430"/>
                </a:lnTo>
                <a:lnTo>
                  <a:pt x="38" y="431"/>
                </a:lnTo>
                <a:lnTo>
                  <a:pt x="37" y="431"/>
                </a:lnTo>
                <a:lnTo>
                  <a:pt x="35" y="432"/>
                </a:lnTo>
                <a:lnTo>
                  <a:pt x="35" y="434"/>
                </a:lnTo>
                <a:lnTo>
                  <a:pt x="34" y="435"/>
                </a:lnTo>
                <a:lnTo>
                  <a:pt x="33" y="435"/>
                </a:lnTo>
                <a:lnTo>
                  <a:pt x="31" y="435"/>
                </a:lnTo>
                <a:lnTo>
                  <a:pt x="31" y="434"/>
                </a:lnTo>
                <a:lnTo>
                  <a:pt x="30" y="431"/>
                </a:lnTo>
                <a:lnTo>
                  <a:pt x="30" y="427"/>
                </a:lnTo>
                <a:lnTo>
                  <a:pt x="28" y="425"/>
                </a:lnTo>
                <a:lnTo>
                  <a:pt x="26" y="423"/>
                </a:lnTo>
                <a:lnTo>
                  <a:pt x="25" y="419"/>
                </a:lnTo>
                <a:lnTo>
                  <a:pt x="25" y="417"/>
                </a:lnTo>
                <a:lnTo>
                  <a:pt x="24" y="413"/>
                </a:lnTo>
                <a:lnTo>
                  <a:pt x="23" y="411"/>
                </a:lnTo>
                <a:lnTo>
                  <a:pt x="23" y="408"/>
                </a:lnTo>
                <a:lnTo>
                  <a:pt x="25" y="405"/>
                </a:lnTo>
                <a:lnTo>
                  <a:pt x="26" y="403"/>
                </a:lnTo>
                <a:lnTo>
                  <a:pt x="28" y="401"/>
                </a:lnTo>
                <a:lnTo>
                  <a:pt x="28" y="399"/>
                </a:lnTo>
                <a:lnTo>
                  <a:pt x="29" y="394"/>
                </a:lnTo>
                <a:lnTo>
                  <a:pt x="28" y="393"/>
                </a:lnTo>
                <a:lnTo>
                  <a:pt x="28" y="389"/>
                </a:lnTo>
                <a:lnTo>
                  <a:pt x="29" y="387"/>
                </a:lnTo>
                <a:lnTo>
                  <a:pt x="30" y="383"/>
                </a:lnTo>
                <a:lnTo>
                  <a:pt x="30" y="378"/>
                </a:lnTo>
                <a:lnTo>
                  <a:pt x="30" y="375"/>
                </a:lnTo>
                <a:lnTo>
                  <a:pt x="31" y="373"/>
                </a:lnTo>
                <a:lnTo>
                  <a:pt x="32" y="371"/>
                </a:lnTo>
                <a:lnTo>
                  <a:pt x="34" y="371"/>
                </a:lnTo>
                <a:lnTo>
                  <a:pt x="38" y="369"/>
                </a:lnTo>
                <a:lnTo>
                  <a:pt x="42" y="368"/>
                </a:lnTo>
                <a:lnTo>
                  <a:pt x="45" y="366"/>
                </a:lnTo>
                <a:lnTo>
                  <a:pt x="48" y="364"/>
                </a:lnTo>
                <a:lnTo>
                  <a:pt x="50" y="360"/>
                </a:lnTo>
                <a:lnTo>
                  <a:pt x="51" y="355"/>
                </a:lnTo>
                <a:lnTo>
                  <a:pt x="53" y="352"/>
                </a:lnTo>
                <a:lnTo>
                  <a:pt x="55" y="350"/>
                </a:lnTo>
                <a:lnTo>
                  <a:pt x="56" y="346"/>
                </a:lnTo>
                <a:lnTo>
                  <a:pt x="56" y="342"/>
                </a:lnTo>
                <a:lnTo>
                  <a:pt x="57" y="338"/>
                </a:lnTo>
                <a:lnTo>
                  <a:pt x="59" y="336"/>
                </a:lnTo>
                <a:lnTo>
                  <a:pt x="54" y="335"/>
                </a:lnTo>
                <a:lnTo>
                  <a:pt x="50" y="330"/>
                </a:lnTo>
                <a:lnTo>
                  <a:pt x="44" y="331"/>
                </a:lnTo>
                <a:lnTo>
                  <a:pt x="42" y="334"/>
                </a:lnTo>
                <a:lnTo>
                  <a:pt x="38" y="336"/>
                </a:lnTo>
                <a:lnTo>
                  <a:pt x="35" y="336"/>
                </a:lnTo>
                <a:lnTo>
                  <a:pt x="30" y="336"/>
                </a:lnTo>
                <a:lnTo>
                  <a:pt x="25" y="336"/>
                </a:lnTo>
                <a:lnTo>
                  <a:pt x="22" y="335"/>
                </a:lnTo>
                <a:lnTo>
                  <a:pt x="19" y="333"/>
                </a:lnTo>
                <a:lnTo>
                  <a:pt x="15" y="330"/>
                </a:lnTo>
                <a:lnTo>
                  <a:pt x="12" y="326"/>
                </a:lnTo>
                <a:lnTo>
                  <a:pt x="11" y="324"/>
                </a:lnTo>
                <a:lnTo>
                  <a:pt x="8" y="321"/>
                </a:lnTo>
                <a:lnTo>
                  <a:pt x="6" y="318"/>
                </a:lnTo>
                <a:lnTo>
                  <a:pt x="3" y="316"/>
                </a:lnTo>
                <a:lnTo>
                  <a:pt x="1" y="313"/>
                </a:lnTo>
                <a:lnTo>
                  <a:pt x="1" y="310"/>
                </a:lnTo>
                <a:lnTo>
                  <a:pt x="1" y="308"/>
                </a:lnTo>
                <a:lnTo>
                  <a:pt x="0" y="305"/>
                </a:lnTo>
                <a:lnTo>
                  <a:pt x="0" y="303"/>
                </a:lnTo>
                <a:lnTo>
                  <a:pt x="0" y="301"/>
                </a:lnTo>
                <a:lnTo>
                  <a:pt x="1" y="298"/>
                </a:lnTo>
                <a:lnTo>
                  <a:pt x="3" y="297"/>
                </a:lnTo>
                <a:lnTo>
                  <a:pt x="6" y="294"/>
                </a:lnTo>
                <a:lnTo>
                  <a:pt x="7" y="291"/>
                </a:lnTo>
                <a:lnTo>
                  <a:pt x="17" y="288"/>
                </a:lnTo>
                <a:lnTo>
                  <a:pt x="23" y="284"/>
                </a:lnTo>
                <a:lnTo>
                  <a:pt x="25" y="279"/>
                </a:lnTo>
                <a:lnTo>
                  <a:pt x="25" y="274"/>
                </a:lnTo>
                <a:lnTo>
                  <a:pt x="26" y="269"/>
                </a:lnTo>
                <a:lnTo>
                  <a:pt x="26" y="265"/>
                </a:lnTo>
                <a:lnTo>
                  <a:pt x="28" y="262"/>
                </a:lnTo>
                <a:lnTo>
                  <a:pt x="30" y="259"/>
                </a:lnTo>
                <a:lnTo>
                  <a:pt x="30" y="255"/>
                </a:lnTo>
                <a:lnTo>
                  <a:pt x="31" y="249"/>
                </a:lnTo>
                <a:lnTo>
                  <a:pt x="31" y="244"/>
                </a:lnTo>
                <a:lnTo>
                  <a:pt x="33" y="240"/>
                </a:lnTo>
                <a:lnTo>
                  <a:pt x="36" y="235"/>
                </a:lnTo>
                <a:lnTo>
                  <a:pt x="36" y="230"/>
                </a:lnTo>
                <a:lnTo>
                  <a:pt x="36" y="227"/>
                </a:lnTo>
                <a:lnTo>
                  <a:pt x="36" y="222"/>
                </a:lnTo>
                <a:lnTo>
                  <a:pt x="36" y="219"/>
                </a:lnTo>
                <a:lnTo>
                  <a:pt x="35" y="216"/>
                </a:lnTo>
                <a:lnTo>
                  <a:pt x="38" y="212"/>
                </a:lnTo>
                <a:lnTo>
                  <a:pt x="40" y="209"/>
                </a:lnTo>
                <a:lnTo>
                  <a:pt x="43" y="206"/>
                </a:lnTo>
                <a:lnTo>
                  <a:pt x="52" y="205"/>
                </a:lnTo>
                <a:lnTo>
                  <a:pt x="56" y="201"/>
                </a:lnTo>
                <a:lnTo>
                  <a:pt x="56" y="197"/>
                </a:lnTo>
                <a:lnTo>
                  <a:pt x="56" y="195"/>
                </a:lnTo>
                <a:lnTo>
                  <a:pt x="61" y="186"/>
                </a:lnTo>
                <a:lnTo>
                  <a:pt x="62" y="181"/>
                </a:lnTo>
                <a:lnTo>
                  <a:pt x="66" y="175"/>
                </a:lnTo>
                <a:lnTo>
                  <a:pt x="67" y="170"/>
                </a:lnTo>
                <a:lnTo>
                  <a:pt x="69" y="163"/>
                </a:lnTo>
                <a:lnTo>
                  <a:pt x="71" y="151"/>
                </a:lnTo>
                <a:lnTo>
                  <a:pt x="73" y="147"/>
                </a:lnTo>
                <a:lnTo>
                  <a:pt x="75" y="144"/>
                </a:lnTo>
                <a:lnTo>
                  <a:pt x="75" y="131"/>
                </a:lnTo>
                <a:lnTo>
                  <a:pt x="84" y="131"/>
                </a:lnTo>
                <a:lnTo>
                  <a:pt x="91" y="131"/>
                </a:lnTo>
                <a:lnTo>
                  <a:pt x="97" y="126"/>
                </a:lnTo>
                <a:lnTo>
                  <a:pt x="103" y="118"/>
                </a:lnTo>
                <a:lnTo>
                  <a:pt x="109" y="117"/>
                </a:lnTo>
                <a:lnTo>
                  <a:pt x="113" y="116"/>
                </a:lnTo>
                <a:lnTo>
                  <a:pt x="115" y="113"/>
                </a:lnTo>
                <a:lnTo>
                  <a:pt x="122" y="105"/>
                </a:lnTo>
                <a:lnTo>
                  <a:pt x="125" y="104"/>
                </a:lnTo>
                <a:lnTo>
                  <a:pt x="129" y="101"/>
                </a:lnTo>
                <a:lnTo>
                  <a:pt x="132" y="98"/>
                </a:lnTo>
                <a:lnTo>
                  <a:pt x="136" y="95"/>
                </a:lnTo>
                <a:lnTo>
                  <a:pt x="139" y="93"/>
                </a:lnTo>
                <a:lnTo>
                  <a:pt x="145" y="88"/>
                </a:lnTo>
                <a:lnTo>
                  <a:pt x="148" y="85"/>
                </a:lnTo>
                <a:lnTo>
                  <a:pt x="150" y="80"/>
                </a:lnTo>
                <a:lnTo>
                  <a:pt x="152" y="78"/>
                </a:lnTo>
                <a:lnTo>
                  <a:pt x="155" y="74"/>
                </a:lnTo>
                <a:lnTo>
                  <a:pt x="159" y="73"/>
                </a:lnTo>
                <a:lnTo>
                  <a:pt x="163" y="71"/>
                </a:lnTo>
                <a:lnTo>
                  <a:pt x="167" y="66"/>
                </a:lnTo>
                <a:lnTo>
                  <a:pt x="169" y="62"/>
                </a:lnTo>
                <a:lnTo>
                  <a:pt x="170" y="60"/>
                </a:lnTo>
                <a:lnTo>
                  <a:pt x="170" y="56"/>
                </a:lnTo>
                <a:lnTo>
                  <a:pt x="170" y="53"/>
                </a:lnTo>
                <a:lnTo>
                  <a:pt x="171" y="49"/>
                </a:lnTo>
                <a:lnTo>
                  <a:pt x="174" y="47"/>
                </a:lnTo>
                <a:lnTo>
                  <a:pt x="175" y="43"/>
                </a:lnTo>
                <a:lnTo>
                  <a:pt x="177" y="40"/>
                </a:lnTo>
                <a:lnTo>
                  <a:pt x="179" y="37"/>
                </a:lnTo>
                <a:lnTo>
                  <a:pt x="180" y="35"/>
                </a:lnTo>
                <a:lnTo>
                  <a:pt x="181" y="32"/>
                </a:lnTo>
                <a:lnTo>
                  <a:pt x="183" y="29"/>
                </a:lnTo>
                <a:lnTo>
                  <a:pt x="184" y="28"/>
                </a:lnTo>
                <a:lnTo>
                  <a:pt x="186" y="26"/>
                </a:lnTo>
                <a:lnTo>
                  <a:pt x="189" y="20"/>
                </a:lnTo>
                <a:lnTo>
                  <a:pt x="196" y="11"/>
                </a:lnTo>
                <a:lnTo>
                  <a:pt x="199" y="4"/>
                </a:lnTo>
                <a:lnTo>
                  <a:pt x="202" y="0"/>
                </a:lnTo>
                <a:lnTo>
                  <a:pt x="209" y="7"/>
                </a:lnTo>
                <a:lnTo>
                  <a:pt x="222" y="21"/>
                </a:lnTo>
                <a:lnTo>
                  <a:pt x="225" y="24"/>
                </a:lnTo>
                <a:lnTo>
                  <a:pt x="228" y="28"/>
                </a:lnTo>
                <a:lnTo>
                  <a:pt x="248" y="50"/>
                </a:lnTo>
                <a:lnTo>
                  <a:pt x="251" y="53"/>
                </a:lnTo>
                <a:lnTo>
                  <a:pt x="260" y="67"/>
                </a:lnTo>
                <a:lnTo>
                  <a:pt x="270" y="80"/>
                </a:lnTo>
                <a:lnTo>
                  <a:pt x="272" y="84"/>
                </a:lnTo>
                <a:lnTo>
                  <a:pt x="278" y="96"/>
                </a:lnTo>
                <a:lnTo>
                  <a:pt x="284" y="110"/>
                </a:lnTo>
                <a:lnTo>
                  <a:pt x="289" y="124"/>
                </a:lnTo>
                <a:lnTo>
                  <a:pt x="291" y="135"/>
                </a:lnTo>
                <a:lnTo>
                  <a:pt x="292" y="141"/>
                </a:lnTo>
                <a:lnTo>
                  <a:pt x="294" y="147"/>
                </a:lnTo>
                <a:lnTo>
                  <a:pt x="299" y="171"/>
                </a:lnTo>
                <a:lnTo>
                  <a:pt x="303" y="191"/>
                </a:lnTo>
                <a:lnTo>
                  <a:pt x="303" y="199"/>
                </a:lnTo>
                <a:lnTo>
                  <a:pt x="304" y="207"/>
                </a:lnTo>
                <a:lnTo>
                  <a:pt x="306" y="229"/>
                </a:lnTo>
                <a:close/>
              </a:path>
            </a:pathLst>
          </a:custGeom>
          <a:solidFill>
            <a:srgbClr val="BFBE6D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16" name="Freeform 48"/>
          <p:cNvSpPr>
            <a:spLocks/>
          </p:cNvSpPr>
          <p:nvPr/>
        </p:nvSpPr>
        <p:spPr bwMode="auto">
          <a:xfrm>
            <a:off x="3100388" y="5407025"/>
            <a:ext cx="587375" cy="433387"/>
          </a:xfrm>
          <a:custGeom>
            <a:avLst/>
            <a:gdLst>
              <a:gd name="T0" fmla="*/ 370 w 448"/>
              <a:gd name="T1" fmla="*/ 206 h 331"/>
              <a:gd name="T2" fmla="*/ 372 w 448"/>
              <a:gd name="T3" fmla="*/ 214 h 331"/>
              <a:gd name="T4" fmla="*/ 371 w 448"/>
              <a:gd name="T5" fmla="*/ 220 h 331"/>
              <a:gd name="T6" fmla="*/ 367 w 448"/>
              <a:gd name="T7" fmla="*/ 228 h 331"/>
              <a:gd name="T8" fmla="*/ 366 w 448"/>
              <a:gd name="T9" fmla="*/ 253 h 331"/>
              <a:gd name="T10" fmla="*/ 365 w 448"/>
              <a:gd name="T11" fmla="*/ 267 h 331"/>
              <a:gd name="T12" fmla="*/ 363 w 448"/>
              <a:gd name="T13" fmla="*/ 281 h 331"/>
              <a:gd name="T14" fmla="*/ 370 w 448"/>
              <a:gd name="T15" fmla="*/ 289 h 331"/>
              <a:gd name="T16" fmla="*/ 380 w 448"/>
              <a:gd name="T17" fmla="*/ 286 h 331"/>
              <a:gd name="T18" fmla="*/ 398 w 448"/>
              <a:gd name="T19" fmla="*/ 272 h 331"/>
              <a:gd name="T20" fmla="*/ 408 w 448"/>
              <a:gd name="T21" fmla="*/ 264 h 331"/>
              <a:gd name="T22" fmla="*/ 413 w 448"/>
              <a:gd name="T23" fmla="*/ 246 h 331"/>
              <a:gd name="T24" fmla="*/ 424 w 448"/>
              <a:gd name="T25" fmla="*/ 223 h 331"/>
              <a:gd name="T26" fmla="*/ 443 w 448"/>
              <a:gd name="T27" fmla="*/ 222 h 331"/>
              <a:gd name="T28" fmla="*/ 448 w 448"/>
              <a:gd name="T29" fmla="*/ 238 h 331"/>
              <a:gd name="T30" fmla="*/ 447 w 448"/>
              <a:gd name="T31" fmla="*/ 255 h 331"/>
              <a:gd name="T32" fmla="*/ 439 w 448"/>
              <a:gd name="T33" fmla="*/ 267 h 331"/>
              <a:gd name="T34" fmla="*/ 393 w 448"/>
              <a:gd name="T35" fmla="*/ 309 h 331"/>
              <a:gd name="T36" fmla="*/ 351 w 448"/>
              <a:gd name="T37" fmla="*/ 321 h 331"/>
              <a:gd name="T38" fmla="*/ 323 w 448"/>
              <a:gd name="T39" fmla="*/ 324 h 331"/>
              <a:gd name="T40" fmla="*/ 291 w 448"/>
              <a:gd name="T41" fmla="*/ 328 h 331"/>
              <a:gd name="T42" fmla="*/ 260 w 448"/>
              <a:gd name="T43" fmla="*/ 305 h 331"/>
              <a:gd name="T44" fmla="*/ 203 w 448"/>
              <a:gd name="T45" fmla="*/ 234 h 331"/>
              <a:gd name="T46" fmla="*/ 159 w 448"/>
              <a:gd name="T47" fmla="*/ 217 h 331"/>
              <a:gd name="T48" fmla="*/ 151 w 448"/>
              <a:gd name="T49" fmla="*/ 195 h 331"/>
              <a:gd name="T50" fmla="*/ 137 w 448"/>
              <a:gd name="T51" fmla="*/ 157 h 331"/>
              <a:gd name="T52" fmla="*/ 90 w 448"/>
              <a:gd name="T53" fmla="*/ 131 h 331"/>
              <a:gd name="T54" fmla="*/ 28 w 448"/>
              <a:gd name="T55" fmla="*/ 117 h 331"/>
              <a:gd name="T56" fmla="*/ 19 w 448"/>
              <a:gd name="T57" fmla="*/ 95 h 331"/>
              <a:gd name="T58" fmla="*/ 33 w 448"/>
              <a:gd name="T59" fmla="*/ 68 h 331"/>
              <a:gd name="T60" fmla="*/ 66 w 448"/>
              <a:gd name="T61" fmla="*/ 48 h 331"/>
              <a:gd name="T62" fmla="*/ 88 w 448"/>
              <a:gd name="T63" fmla="*/ 47 h 331"/>
              <a:gd name="T64" fmla="*/ 114 w 448"/>
              <a:gd name="T65" fmla="*/ 36 h 331"/>
              <a:gd name="T66" fmla="*/ 207 w 448"/>
              <a:gd name="T67" fmla="*/ 30 h 331"/>
              <a:gd name="T68" fmla="*/ 319 w 448"/>
              <a:gd name="T69" fmla="*/ 8 h 331"/>
              <a:gd name="T70" fmla="*/ 344 w 448"/>
              <a:gd name="T71" fmla="*/ 14 h 331"/>
              <a:gd name="T72" fmla="*/ 354 w 448"/>
              <a:gd name="T73" fmla="*/ 16 h 331"/>
              <a:gd name="T74" fmla="*/ 359 w 448"/>
              <a:gd name="T75" fmla="*/ 21 h 331"/>
              <a:gd name="T76" fmla="*/ 367 w 448"/>
              <a:gd name="T77" fmla="*/ 25 h 331"/>
              <a:gd name="T78" fmla="*/ 372 w 448"/>
              <a:gd name="T79" fmla="*/ 33 h 331"/>
              <a:gd name="T80" fmla="*/ 367 w 448"/>
              <a:gd name="T81" fmla="*/ 41 h 331"/>
              <a:gd name="T82" fmla="*/ 380 w 448"/>
              <a:gd name="T83" fmla="*/ 49 h 331"/>
              <a:gd name="T84" fmla="*/ 385 w 448"/>
              <a:gd name="T85" fmla="*/ 57 h 331"/>
              <a:gd name="T86" fmla="*/ 372 w 448"/>
              <a:gd name="T87" fmla="*/ 56 h 331"/>
              <a:gd name="T88" fmla="*/ 371 w 448"/>
              <a:gd name="T89" fmla="*/ 67 h 331"/>
              <a:gd name="T90" fmla="*/ 383 w 448"/>
              <a:gd name="T91" fmla="*/ 69 h 331"/>
              <a:gd name="T92" fmla="*/ 377 w 448"/>
              <a:gd name="T93" fmla="*/ 81 h 331"/>
              <a:gd name="T94" fmla="*/ 380 w 448"/>
              <a:gd name="T95" fmla="*/ 93 h 331"/>
              <a:gd name="T96" fmla="*/ 392 w 448"/>
              <a:gd name="T97" fmla="*/ 89 h 331"/>
              <a:gd name="T98" fmla="*/ 397 w 448"/>
              <a:gd name="T99" fmla="*/ 99 h 331"/>
              <a:gd name="T100" fmla="*/ 386 w 448"/>
              <a:gd name="T101" fmla="*/ 108 h 331"/>
              <a:gd name="T102" fmla="*/ 376 w 448"/>
              <a:gd name="T103" fmla="*/ 119 h 331"/>
              <a:gd name="T104" fmla="*/ 379 w 448"/>
              <a:gd name="T105" fmla="*/ 132 h 331"/>
              <a:gd name="T106" fmla="*/ 385 w 448"/>
              <a:gd name="T107" fmla="*/ 140 h 331"/>
              <a:gd name="T108" fmla="*/ 373 w 448"/>
              <a:gd name="T109" fmla="*/ 144 h 331"/>
              <a:gd name="T110" fmla="*/ 362 w 448"/>
              <a:gd name="T111" fmla="*/ 145 h 331"/>
              <a:gd name="T112" fmla="*/ 358 w 448"/>
              <a:gd name="T113" fmla="*/ 157 h 331"/>
              <a:gd name="T114" fmla="*/ 367 w 448"/>
              <a:gd name="T115" fmla="*/ 172 h 331"/>
              <a:gd name="T116" fmla="*/ 373 w 448"/>
              <a:gd name="T117" fmla="*/ 190 h 33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448"/>
              <a:gd name="T178" fmla="*/ 0 h 331"/>
              <a:gd name="T179" fmla="*/ 448 w 448"/>
              <a:gd name="T180" fmla="*/ 331 h 331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448" h="331">
                <a:moveTo>
                  <a:pt x="378" y="196"/>
                </a:moveTo>
                <a:lnTo>
                  <a:pt x="374" y="200"/>
                </a:lnTo>
                <a:lnTo>
                  <a:pt x="373" y="203"/>
                </a:lnTo>
                <a:lnTo>
                  <a:pt x="371" y="204"/>
                </a:lnTo>
                <a:lnTo>
                  <a:pt x="370" y="205"/>
                </a:lnTo>
                <a:lnTo>
                  <a:pt x="370" y="206"/>
                </a:lnTo>
                <a:lnTo>
                  <a:pt x="370" y="207"/>
                </a:lnTo>
                <a:lnTo>
                  <a:pt x="370" y="208"/>
                </a:lnTo>
                <a:lnTo>
                  <a:pt x="370" y="209"/>
                </a:lnTo>
                <a:lnTo>
                  <a:pt x="371" y="210"/>
                </a:lnTo>
                <a:lnTo>
                  <a:pt x="371" y="211"/>
                </a:lnTo>
                <a:lnTo>
                  <a:pt x="371" y="212"/>
                </a:lnTo>
                <a:lnTo>
                  <a:pt x="372" y="214"/>
                </a:lnTo>
                <a:lnTo>
                  <a:pt x="373" y="214"/>
                </a:lnTo>
                <a:lnTo>
                  <a:pt x="372" y="215"/>
                </a:lnTo>
                <a:lnTo>
                  <a:pt x="372" y="216"/>
                </a:lnTo>
                <a:lnTo>
                  <a:pt x="373" y="218"/>
                </a:lnTo>
                <a:lnTo>
                  <a:pt x="372" y="219"/>
                </a:lnTo>
                <a:lnTo>
                  <a:pt x="371" y="220"/>
                </a:lnTo>
                <a:lnTo>
                  <a:pt x="370" y="220"/>
                </a:lnTo>
                <a:lnTo>
                  <a:pt x="370" y="221"/>
                </a:lnTo>
                <a:lnTo>
                  <a:pt x="368" y="221"/>
                </a:lnTo>
                <a:lnTo>
                  <a:pt x="367" y="222"/>
                </a:lnTo>
                <a:lnTo>
                  <a:pt x="367" y="223"/>
                </a:lnTo>
                <a:lnTo>
                  <a:pt x="367" y="225"/>
                </a:lnTo>
                <a:lnTo>
                  <a:pt x="367" y="228"/>
                </a:lnTo>
                <a:lnTo>
                  <a:pt x="367" y="230"/>
                </a:lnTo>
                <a:lnTo>
                  <a:pt x="366" y="232"/>
                </a:lnTo>
                <a:lnTo>
                  <a:pt x="366" y="233"/>
                </a:lnTo>
                <a:lnTo>
                  <a:pt x="366" y="234"/>
                </a:lnTo>
                <a:lnTo>
                  <a:pt x="366" y="241"/>
                </a:lnTo>
                <a:lnTo>
                  <a:pt x="367" y="246"/>
                </a:lnTo>
                <a:lnTo>
                  <a:pt x="366" y="253"/>
                </a:lnTo>
                <a:lnTo>
                  <a:pt x="366" y="256"/>
                </a:lnTo>
                <a:lnTo>
                  <a:pt x="366" y="257"/>
                </a:lnTo>
                <a:lnTo>
                  <a:pt x="365" y="260"/>
                </a:lnTo>
                <a:lnTo>
                  <a:pt x="364" y="262"/>
                </a:lnTo>
                <a:lnTo>
                  <a:pt x="365" y="263"/>
                </a:lnTo>
                <a:lnTo>
                  <a:pt x="364" y="267"/>
                </a:lnTo>
                <a:lnTo>
                  <a:pt x="365" y="267"/>
                </a:lnTo>
                <a:lnTo>
                  <a:pt x="364" y="268"/>
                </a:lnTo>
                <a:lnTo>
                  <a:pt x="363" y="271"/>
                </a:lnTo>
                <a:lnTo>
                  <a:pt x="362" y="273"/>
                </a:lnTo>
                <a:lnTo>
                  <a:pt x="362" y="276"/>
                </a:lnTo>
                <a:lnTo>
                  <a:pt x="362" y="279"/>
                </a:lnTo>
                <a:lnTo>
                  <a:pt x="362" y="280"/>
                </a:lnTo>
                <a:lnTo>
                  <a:pt x="363" y="281"/>
                </a:lnTo>
                <a:lnTo>
                  <a:pt x="364" y="285"/>
                </a:lnTo>
                <a:lnTo>
                  <a:pt x="366" y="286"/>
                </a:lnTo>
                <a:lnTo>
                  <a:pt x="367" y="286"/>
                </a:lnTo>
                <a:lnTo>
                  <a:pt x="367" y="287"/>
                </a:lnTo>
                <a:lnTo>
                  <a:pt x="369" y="287"/>
                </a:lnTo>
                <a:lnTo>
                  <a:pt x="370" y="289"/>
                </a:lnTo>
                <a:lnTo>
                  <a:pt x="370" y="291"/>
                </a:lnTo>
                <a:lnTo>
                  <a:pt x="370" y="292"/>
                </a:lnTo>
                <a:lnTo>
                  <a:pt x="372" y="292"/>
                </a:lnTo>
                <a:lnTo>
                  <a:pt x="374" y="292"/>
                </a:lnTo>
                <a:lnTo>
                  <a:pt x="375" y="292"/>
                </a:lnTo>
                <a:lnTo>
                  <a:pt x="377" y="289"/>
                </a:lnTo>
                <a:lnTo>
                  <a:pt x="380" y="286"/>
                </a:lnTo>
                <a:lnTo>
                  <a:pt x="382" y="285"/>
                </a:lnTo>
                <a:lnTo>
                  <a:pt x="385" y="282"/>
                </a:lnTo>
                <a:lnTo>
                  <a:pt x="387" y="279"/>
                </a:lnTo>
                <a:lnTo>
                  <a:pt x="390" y="276"/>
                </a:lnTo>
                <a:lnTo>
                  <a:pt x="392" y="274"/>
                </a:lnTo>
                <a:lnTo>
                  <a:pt x="394" y="273"/>
                </a:lnTo>
                <a:lnTo>
                  <a:pt x="398" y="272"/>
                </a:lnTo>
                <a:lnTo>
                  <a:pt x="399" y="271"/>
                </a:lnTo>
                <a:lnTo>
                  <a:pt x="402" y="270"/>
                </a:lnTo>
                <a:lnTo>
                  <a:pt x="405" y="269"/>
                </a:lnTo>
                <a:lnTo>
                  <a:pt x="405" y="268"/>
                </a:lnTo>
                <a:lnTo>
                  <a:pt x="406" y="267"/>
                </a:lnTo>
                <a:lnTo>
                  <a:pt x="408" y="266"/>
                </a:lnTo>
                <a:lnTo>
                  <a:pt x="408" y="264"/>
                </a:lnTo>
                <a:lnTo>
                  <a:pt x="408" y="263"/>
                </a:lnTo>
                <a:lnTo>
                  <a:pt x="408" y="261"/>
                </a:lnTo>
                <a:lnTo>
                  <a:pt x="408" y="259"/>
                </a:lnTo>
                <a:lnTo>
                  <a:pt x="410" y="256"/>
                </a:lnTo>
                <a:lnTo>
                  <a:pt x="411" y="253"/>
                </a:lnTo>
                <a:lnTo>
                  <a:pt x="411" y="249"/>
                </a:lnTo>
                <a:lnTo>
                  <a:pt x="413" y="246"/>
                </a:lnTo>
                <a:lnTo>
                  <a:pt x="414" y="242"/>
                </a:lnTo>
                <a:lnTo>
                  <a:pt x="418" y="239"/>
                </a:lnTo>
                <a:lnTo>
                  <a:pt x="418" y="236"/>
                </a:lnTo>
                <a:lnTo>
                  <a:pt x="418" y="232"/>
                </a:lnTo>
                <a:lnTo>
                  <a:pt x="419" y="227"/>
                </a:lnTo>
                <a:lnTo>
                  <a:pt x="421" y="224"/>
                </a:lnTo>
                <a:lnTo>
                  <a:pt x="424" y="223"/>
                </a:lnTo>
                <a:lnTo>
                  <a:pt x="427" y="223"/>
                </a:lnTo>
                <a:lnTo>
                  <a:pt x="430" y="223"/>
                </a:lnTo>
                <a:lnTo>
                  <a:pt x="431" y="222"/>
                </a:lnTo>
                <a:lnTo>
                  <a:pt x="434" y="220"/>
                </a:lnTo>
                <a:lnTo>
                  <a:pt x="437" y="220"/>
                </a:lnTo>
                <a:lnTo>
                  <a:pt x="440" y="221"/>
                </a:lnTo>
                <a:lnTo>
                  <a:pt x="443" y="222"/>
                </a:lnTo>
                <a:lnTo>
                  <a:pt x="445" y="225"/>
                </a:lnTo>
                <a:lnTo>
                  <a:pt x="446" y="229"/>
                </a:lnTo>
                <a:lnTo>
                  <a:pt x="446" y="231"/>
                </a:lnTo>
                <a:lnTo>
                  <a:pt x="447" y="233"/>
                </a:lnTo>
                <a:lnTo>
                  <a:pt x="448" y="235"/>
                </a:lnTo>
                <a:lnTo>
                  <a:pt x="448" y="238"/>
                </a:lnTo>
                <a:lnTo>
                  <a:pt x="448" y="241"/>
                </a:lnTo>
                <a:lnTo>
                  <a:pt x="448" y="244"/>
                </a:lnTo>
                <a:lnTo>
                  <a:pt x="447" y="247"/>
                </a:lnTo>
                <a:lnTo>
                  <a:pt x="447" y="248"/>
                </a:lnTo>
                <a:lnTo>
                  <a:pt x="446" y="251"/>
                </a:lnTo>
                <a:lnTo>
                  <a:pt x="446" y="253"/>
                </a:lnTo>
                <a:lnTo>
                  <a:pt x="447" y="255"/>
                </a:lnTo>
                <a:lnTo>
                  <a:pt x="446" y="257"/>
                </a:lnTo>
                <a:lnTo>
                  <a:pt x="445" y="258"/>
                </a:lnTo>
                <a:lnTo>
                  <a:pt x="444" y="260"/>
                </a:lnTo>
                <a:lnTo>
                  <a:pt x="443" y="261"/>
                </a:lnTo>
                <a:lnTo>
                  <a:pt x="443" y="263"/>
                </a:lnTo>
                <a:lnTo>
                  <a:pt x="442" y="264"/>
                </a:lnTo>
                <a:lnTo>
                  <a:pt x="439" y="267"/>
                </a:lnTo>
                <a:lnTo>
                  <a:pt x="435" y="273"/>
                </a:lnTo>
                <a:lnTo>
                  <a:pt x="427" y="279"/>
                </a:lnTo>
                <a:lnTo>
                  <a:pt x="420" y="285"/>
                </a:lnTo>
                <a:lnTo>
                  <a:pt x="411" y="292"/>
                </a:lnTo>
                <a:lnTo>
                  <a:pt x="405" y="298"/>
                </a:lnTo>
                <a:lnTo>
                  <a:pt x="399" y="304"/>
                </a:lnTo>
                <a:lnTo>
                  <a:pt x="393" y="309"/>
                </a:lnTo>
                <a:lnTo>
                  <a:pt x="389" y="312"/>
                </a:lnTo>
                <a:lnTo>
                  <a:pt x="385" y="316"/>
                </a:lnTo>
                <a:lnTo>
                  <a:pt x="380" y="318"/>
                </a:lnTo>
                <a:lnTo>
                  <a:pt x="375" y="319"/>
                </a:lnTo>
                <a:lnTo>
                  <a:pt x="364" y="320"/>
                </a:lnTo>
                <a:lnTo>
                  <a:pt x="355" y="320"/>
                </a:lnTo>
                <a:lnTo>
                  <a:pt x="351" y="321"/>
                </a:lnTo>
                <a:lnTo>
                  <a:pt x="346" y="321"/>
                </a:lnTo>
                <a:lnTo>
                  <a:pt x="341" y="322"/>
                </a:lnTo>
                <a:lnTo>
                  <a:pt x="336" y="322"/>
                </a:lnTo>
                <a:lnTo>
                  <a:pt x="332" y="323"/>
                </a:lnTo>
                <a:lnTo>
                  <a:pt x="327" y="324"/>
                </a:lnTo>
                <a:lnTo>
                  <a:pt x="323" y="324"/>
                </a:lnTo>
                <a:lnTo>
                  <a:pt x="318" y="325"/>
                </a:lnTo>
                <a:lnTo>
                  <a:pt x="313" y="326"/>
                </a:lnTo>
                <a:lnTo>
                  <a:pt x="310" y="327"/>
                </a:lnTo>
                <a:lnTo>
                  <a:pt x="304" y="328"/>
                </a:lnTo>
                <a:lnTo>
                  <a:pt x="303" y="328"/>
                </a:lnTo>
                <a:lnTo>
                  <a:pt x="298" y="328"/>
                </a:lnTo>
                <a:lnTo>
                  <a:pt x="291" y="328"/>
                </a:lnTo>
                <a:lnTo>
                  <a:pt x="284" y="329"/>
                </a:lnTo>
                <a:lnTo>
                  <a:pt x="277" y="330"/>
                </a:lnTo>
                <a:lnTo>
                  <a:pt x="275" y="331"/>
                </a:lnTo>
                <a:lnTo>
                  <a:pt x="267" y="324"/>
                </a:lnTo>
                <a:lnTo>
                  <a:pt x="262" y="318"/>
                </a:lnTo>
                <a:lnTo>
                  <a:pt x="260" y="312"/>
                </a:lnTo>
                <a:lnTo>
                  <a:pt x="260" y="305"/>
                </a:lnTo>
                <a:lnTo>
                  <a:pt x="260" y="300"/>
                </a:lnTo>
                <a:lnTo>
                  <a:pt x="255" y="292"/>
                </a:lnTo>
                <a:lnTo>
                  <a:pt x="247" y="282"/>
                </a:lnTo>
                <a:lnTo>
                  <a:pt x="237" y="272"/>
                </a:lnTo>
                <a:lnTo>
                  <a:pt x="225" y="254"/>
                </a:lnTo>
                <a:lnTo>
                  <a:pt x="212" y="244"/>
                </a:lnTo>
                <a:lnTo>
                  <a:pt x="203" y="234"/>
                </a:lnTo>
                <a:lnTo>
                  <a:pt x="197" y="228"/>
                </a:lnTo>
                <a:lnTo>
                  <a:pt x="192" y="225"/>
                </a:lnTo>
                <a:lnTo>
                  <a:pt x="182" y="226"/>
                </a:lnTo>
                <a:lnTo>
                  <a:pt x="176" y="229"/>
                </a:lnTo>
                <a:lnTo>
                  <a:pt x="172" y="228"/>
                </a:lnTo>
                <a:lnTo>
                  <a:pt x="166" y="222"/>
                </a:lnTo>
                <a:lnTo>
                  <a:pt x="159" y="217"/>
                </a:lnTo>
                <a:lnTo>
                  <a:pt x="154" y="213"/>
                </a:lnTo>
                <a:lnTo>
                  <a:pt x="154" y="211"/>
                </a:lnTo>
                <a:lnTo>
                  <a:pt x="154" y="209"/>
                </a:lnTo>
                <a:lnTo>
                  <a:pt x="153" y="203"/>
                </a:lnTo>
                <a:lnTo>
                  <a:pt x="152" y="200"/>
                </a:lnTo>
                <a:lnTo>
                  <a:pt x="152" y="199"/>
                </a:lnTo>
                <a:lnTo>
                  <a:pt x="151" y="195"/>
                </a:lnTo>
                <a:lnTo>
                  <a:pt x="149" y="190"/>
                </a:lnTo>
                <a:lnTo>
                  <a:pt x="146" y="183"/>
                </a:lnTo>
                <a:lnTo>
                  <a:pt x="145" y="178"/>
                </a:lnTo>
                <a:lnTo>
                  <a:pt x="143" y="172"/>
                </a:lnTo>
                <a:lnTo>
                  <a:pt x="140" y="166"/>
                </a:lnTo>
                <a:lnTo>
                  <a:pt x="138" y="159"/>
                </a:lnTo>
                <a:lnTo>
                  <a:pt x="137" y="157"/>
                </a:lnTo>
                <a:lnTo>
                  <a:pt x="122" y="151"/>
                </a:lnTo>
                <a:lnTo>
                  <a:pt x="116" y="148"/>
                </a:lnTo>
                <a:lnTo>
                  <a:pt x="108" y="145"/>
                </a:lnTo>
                <a:lnTo>
                  <a:pt x="102" y="140"/>
                </a:lnTo>
                <a:lnTo>
                  <a:pt x="100" y="135"/>
                </a:lnTo>
                <a:lnTo>
                  <a:pt x="96" y="131"/>
                </a:lnTo>
                <a:lnTo>
                  <a:pt x="90" y="131"/>
                </a:lnTo>
                <a:lnTo>
                  <a:pt x="76" y="131"/>
                </a:lnTo>
                <a:lnTo>
                  <a:pt x="70" y="126"/>
                </a:lnTo>
                <a:lnTo>
                  <a:pt x="64" y="126"/>
                </a:lnTo>
                <a:lnTo>
                  <a:pt x="55" y="126"/>
                </a:lnTo>
                <a:lnTo>
                  <a:pt x="47" y="123"/>
                </a:lnTo>
                <a:lnTo>
                  <a:pt x="37" y="122"/>
                </a:lnTo>
                <a:lnTo>
                  <a:pt x="28" y="117"/>
                </a:lnTo>
                <a:lnTo>
                  <a:pt x="19" y="112"/>
                </a:lnTo>
                <a:lnTo>
                  <a:pt x="11" y="106"/>
                </a:lnTo>
                <a:lnTo>
                  <a:pt x="0" y="103"/>
                </a:lnTo>
                <a:lnTo>
                  <a:pt x="1" y="102"/>
                </a:lnTo>
                <a:lnTo>
                  <a:pt x="8" y="101"/>
                </a:lnTo>
                <a:lnTo>
                  <a:pt x="15" y="98"/>
                </a:lnTo>
                <a:lnTo>
                  <a:pt x="19" y="95"/>
                </a:lnTo>
                <a:lnTo>
                  <a:pt x="22" y="94"/>
                </a:lnTo>
                <a:lnTo>
                  <a:pt x="25" y="90"/>
                </a:lnTo>
                <a:lnTo>
                  <a:pt x="30" y="86"/>
                </a:lnTo>
                <a:lnTo>
                  <a:pt x="32" y="83"/>
                </a:lnTo>
                <a:lnTo>
                  <a:pt x="34" y="80"/>
                </a:lnTo>
                <a:lnTo>
                  <a:pt x="35" y="75"/>
                </a:lnTo>
                <a:lnTo>
                  <a:pt x="33" y="68"/>
                </a:lnTo>
                <a:lnTo>
                  <a:pt x="33" y="65"/>
                </a:lnTo>
                <a:lnTo>
                  <a:pt x="32" y="62"/>
                </a:lnTo>
                <a:lnTo>
                  <a:pt x="32" y="55"/>
                </a:lnTo>
                <a:lnTo>
                  <a:pt x="29" y="50"/>
                </a:lnTo>
                <a:lnTo>
                  <a:pt x="43" y="55"/>
                </a:lnTo>
                <a:lnTo>
                  <a:pt x="55" y="53"/>
                </a:lnTo>
                <a:lnTo>
                  <a:pt x="66" y="48"/>
                </a:lnTo>
                <a:lnTo>
                  <a:pt x="66" y="45"/>
                </a:lnTo>
                <a:lnTo>
                  <a:pt x="70" y="45"/>
                </a:lnTo>
                <a:lnTo>
                  <a:pt x="73" y="44"/>
                </a:lnTo>
                <a:lnTo>
                  <a:pt x="83" y="48"/>
                </a:lnTo>
                <a:lnTo>
                  <a:pt x="84" y="44"/>
                </a:lnTo>
                <a:lnTo>
                  <a:pt x="86" y="45"/>
                </a:lnTo>
                <a:lnTo>
                  <a:pt x="88" y="47"/>
                </a:lnTo>
                <a:lnTo>
                  <a:pt x="95" y="51"/>
                </a:lnTo>
                <a:lnTo>
                  <a:pt x="102" y="55"/>
                </a:lnTo>
                <a:lnTo>
                  <a:pt x="106" y="59"/>
                </a:lnTo>
                <a:lnTo>
                  <a:pt x="108" y="52"/>
                </a:lnTo>
                <a:lnTo>
                  <a:pt x="110" y="46"/>
                </a:lnTo>
                <a:lnTo>
                  <a:pt x="112" y="41"/>
                </a:lnTo>
                <a:lnTo>
                  <a:pt x="114" y="36"/>
                </a:lnTo>
                <a:lnTo>
                  <a:pt x="127" y="41"/>
                </a:lnTo>
                <a:lnTo>
                  <a:pt x="154" y="42"/>
                </a:lnTo>
                <a:lnTo>
                  <a:pt x="170" y="36"/>
                </a:lnTo>
                <a:lnTo>
                  <a:pt x="190" y="37"/>
                </a:lnTo>
                <a:lnTo>
                  <a:pt x="199" y="33"/>
                </a:lnTo>
                <a:lnTo>
                  <a:pt x="207" y="30"/>
                </a:lnTo>
                <a:lnTo>
                  <a:pt x="224" y="25"/>
                </a:lnTo>
                <a:lnTo>
                  <a:pt x="230" y="25"/>
                </a:lnTo>
                <a:lnTo>
                  <a:pt x="254" y="20"/>
                </a:lnTo>
                <a:lnTo>
                  <a:pt x="278" y="15"/>
                </a:lnTo>
                <a:lnTo>
                  <a:pt x="286" y="8"/>
                </a:lnTo>
                <a:lnTo>
                  <a:pt x="301" y="9"/>
                </a:lnTo>
                <a:lnTo>
                  <a:pt x="319" y="8"/>
                </a:lnTo>
                <a:lnTo>
                  <a:pt x="332" y="0"/>
                </a:lnTo>
                <a:lnTo>
                  <a:pt x="335" y="4"/>
                </a:lnTo>
                <a:lnTo>
                  <a:pt x="339" y="5"/>
                </a:lnTo>
                <a:lnTo>
                  <a:pt x="341" y="10"/>
                </a:lnTo>
                <a:lnTo>
                  <a:pt x="342" y="12"/>
                </a:lnTo>
                <a:lnTo>
                  <a:pt x="344" y="13"/>
                </a:lnTo>
                <a:lnTo>
                  <a:pt x="344" y="14"/>
                </a:lnTo>
                <a:lnTo>
                  <a:pt x="347" y="15"/>
                </a:lnTo>
                <a:lnTo>
                  <a:pt x="348" y="14"/>
                </a:lnTo>
                <a:lnTo>
                  <a:pt x="350" y="13"/>
                </a:lnTo>
                <a:lnTo>
                  <a:pt x="351" y="14"/>
                </a:lnTo>
                <a:lnTo>
                  <a:pt x="352" y="14"/>
                </a:lnTo>
                <a:lnTo>
                  <a:pt x="353" y="15"/>
                </a:lnTo>
                <a:lnTo>
                  <a:pt x="354" y="16"/>
                </a:lnTo>
                <a:lnTo>
                  <a:pt x="354" y="17"/>
                </a:lnTo>
                <a:lnTo>
                  <a:pt x="355" y="17"/>
                </a:lnTo>
                <a:lnTo>
                  <a:pt x="356" y="18"/>
                </a:lnTo>
                <a:lnTo>
                  <a:pt x="357" y="19"/>
                </a:lnTo>
                <a:lnTo>
                  <a:pt x="358" y="20"/>
                </a:lnTo>
                <a:lnTo>
                  <a:pt x="359" y="21"/>
                </a:lnTo>
                <a:lnTo>
                  <a:pt x="360" y="22"/>
                </a:lnTo>
                <a:lnTo>
                  <a:pt x="361" y="23"/>
                </a:lnTo>
                <a:lnTo>
                  <a:pt x="363" y="23"/>
                </a:lnTo>
                <a:lnTo>
                  <a:pt x="364" y="23"/>
                </a:lnTo>
                <a:lnTo>
                  <a:pt x="365" y="24"/>
                </a:lnTo>
                <a:lnTo>
                  <a:pt x="366" y="25"/>
                </a:lnTo>
                <a:lnTo>
                  <a:pt x="367" y="25"/>
                </a:lnTo>
                <a:lnTo>
                  <a:pt x="367" y="26"/>
                </a:lnTo>
                <a:lnTo>
                  <a:pt x="368" y="27"/>
                </a:lnTo>
                <a:lnTo>
                  <a:pt x="369" y="28"/>
                </a:lnTo>
                <a:lnTo>
                  <a:pt x="370" y="29"/>
                </a:lnTo>
                <a:lnTo>
                  <a:pt x="371" y="30"/>
                </a:lnTo>
                <a:lnTo>
                  <a:pt x="372" y="31"/>
                </a:lnTo>
                <a:lnTo>
                  <a:pt x="372" y="33"/>
                </a:lnTo>
                <a:lnTo>
                  <a:pt x="373" y="35"/>
                </a:lnTo>
                <a:lnTo>
                  <a:pt x="373" y="36"/>
                </a:lnTo>
                <a:lnTo>
                  <a:pt x="372" y="36"/>
                </a:lnTo>
                <a:lnTo>
                  <a:pt x="371" y="36"/>
                </a:lnTo>
                <a:lnTo>
                  <a:pt x="368" y="37"/>
                </a:lnTo>
                <a:lnTo>
                  <a:pt x="367" y="39"/>
                </a:lnTo>
                <a:lnTo>
                  <a:pt x="367" y="41"/>
                </a:lnTo>
                <a:lnTo>
                  <a:pt x="367" y="42"/>
                </a:lnTo>
                <a:lnTo>
                  <a:pt x="368" y="45"/>
                </a:lnTo>
                <a:lnTo>
                  <a:pt x="371" y="48"/>
                </a:lnTo>
                <a:lnTo>
                  <a:pt x="373" y="49"/>
                </a:lnTo>
                <a:lnTo>
                  <a:pt x="377" y="49"/>
                </a:lnTo>
                <a:lnTo>
                  <a:pt x="380" y="49"/>
                </a:lnTo>
                <a:lnTo>
                  <a:pt x="383" y="50"/>
                </a:lnTo>
                <a:lnTo>
                  <a:pt x="386" y="51"/>
                </a:lnTo>
                <a:lnTo>
                  <a:pt x="386" y="53"/>
                </a:lnTo>
                <a:lnTo>
                  <a:pt x="386" y="54"/>
                </a:lnTo>
                <a:lnTo>
                  <a:pt x="386" y="55"/>
                </a:lnTo>
                <a:lnTo>
                  <a:pt x="385" y="57"/>
                </a:lnTo>
                <a:lnTo>
                  <a:pt x="382" y="57"/>
                </a:lnTo>
                <a:lnTo>
                  <a:pt x="380" y="57"/>
                </a:lnTo>
                <a:lnTo>
                  <a:pt x="379" y="56"/>
                </a:lnTo>
                <a:lnTo>
                  <a:pt x="376" y="56"/>
                </a:lnTo>
                <a:lnTo>
                  <a:pt x="374" y="56"/>
                </a:lnTo>
                <a:lnTo>
                  <a:pt x="373" y="56"/>
                </a:lnTo>
                <a:lnTo>
                  <a:pt x="372" y="56"/>
                </a:lnTo>
                <a:lnTo>
                  <a:pt x="370" y="57"/>
                </a:lnTo>
                <a:lnTo>
                  <a:pt x="368" y="59"/>
                </a:lnTo>
                <a:lnTo>
                  <a:pt x="367" y="61"/>
                </a:lnTo>
                <a:lnTo>
                  <a:pt x="367" y="62"/>
                </a:lnTo>
                <a:lnTo>
                  <a:pt x="368" y="64"/>
                </a:lnTo>
                <a:lnTo>
                  <a:pt x="369" y="66"/>
                </a:lnTo>
                <a:lnTo>
                  <a:pt x="371" y="67"/>
                </a:lnTo>
                <a:lnTo>
                  <a:pt x="373" y="67"/>
                </a:lnTo>
                <a:lnTo>
                  <a:pt x="376" y="66"/>
                </a:lnTo>
                <a:lnTo>
                  <a:pt x="380" y="66"/>
                </a:lnTo>
                <a:lnTo>
                  <a:pt x="380" y="67"/>
                </a:lnTo>
                <a:lnTo>
                  <a:pt x="381" y="68"/>
                </a:lnTo>
                <a:lnTo>
                  <a:pt x="382" y="68"/>
                </a:lnTo>
                <a:lnTo>
                  <a:pt x="383" y="69"/>
                </a:lnTo>
                <a:lnTo>
                  <a:pt x="382" y="71"/>
                </a:lnTo>
                <a:lnTo>
                  <a:pt x="381" y="73"/>
                </a:lnTo>
                <a:lnTo>
                  <a:pt x="380" y="74"/>
                </a:lnTo>
                <a:lnTo>
                  <a:pt x="380" y="75"/>
                </a:lnTo>
                <a:lnTo>
                  <a:pt x="379" y="77"/>
                </a:lnTo>
                <a:lnTo>
                  <a:pt x="378" y="80"/>
                </a:lnTo>
                <a:lnTo>
                  <a:pt x="377" y="81"/>
                </a:lnTo>
                <a:lnTo>
                  <a:pt x="375" y="84"/>
                </a:lnTo>
                <a:lnTo>
                  <a:pt x="374" y="85"/>
                </a:lnTo>
                <a:lnTo>
                  <a:pt x="374" y="87"/>
                </a:lnTo>
                <a:lnTo>
                  <a:pt x="374" y="88"/>
                </a:lnTo>
                <a:lnTo>
                  <a:pt x="376" y="91"/>
                </a:lnTo>
                <a:lnTo>
                  <a:pt x="377" y="92"/>
                </a:lnTo>
                <a:lnTo>
                  <a:pt x="380" y="93"/>
                </a:lnTo>
                <a:lnTo>
                  <a:pt x="381" y="93"/>
                </a:lnTo>
                <a:lnTo>
                  <a:pt x="383" y="91"/>
                </a:lnTo>
                <a:lnTo>
                  <a:pt x="385" y="89"/>
                </a:lnTo>
                <a:lnTo>
                  <a:pt x="386" y="88"/>
                </a:lnTo>
                <a:lnTo>
                  <a:pt x="388" y="87"/>
                </a:lnTo>
                <a:lnTo>
                  <a:pt x="390" y="88"/>
                </a:lnTo>
                <a:lnTo>
                  <a:pt x="392" y="89"/>
                </a:lnTo>
                <a:lnTo>
                  <a:pt x="393" y="91"/>
                </a:lnTo>
                <a:lnTo>
                  <a:pt x="395" y="92"/>
                </a:lnTo>
                <a:lnTo>
                  <a:pt x="395" y="93"/>
                </a:lnTo>
                <a:lnTo>
                  <a:pt x="396" y="94"/>
                </a:lnTo>
                <a:lnTo>
                  <a:pt x="396" y="96"/>
                </a:lnTo>
                <a:lnTo>
                  <a:pt x="396" y="97"/>
                </a:lnTo>
                <a:lnTo>
                  <a:pt x="397" y="99"/>
                </a:lnTo>
                <a:lnTo>
                  <a:pt x="396" y="100"/>
                </a:lnTo>
                <a:lnTo>
                  <a:pt x="395" y="102"/>
                </a:lnTo>
                <a:lnTo>
                  <a:pt x="393" y="104"/>
                </a:lnTo>
                <a:lnTo>
                  <a:pt x="392" y="106"/>
                </a:lnTo>
                <a:lnTo>
                  <a:pt x="390" y="106"/>
                </a:lnTo>
                <a:lnTo>
                  <a:pt x="388" y="107"/>
                </a:lnTo>
                <a:lnTo>
                  <a:pt x="386" y="108"/>
                </a:lnTo>
                <a:lnTo>
                  <a:pt x="385" y="109"/>
                </a:lnTo>
                <a:lnTo>
                  <a:pt x="384" y="110"/>
                </a:lnTo>
                <a:lnTo>
                  <a:pt x="381" y="112"/>
                </a:lnTo>
                <a:lnTo>
                  <a:pt x="380" y="113"/>
                </a:lnTo>
                <a:lnTo>
                  <a:pt x="379" y="116"/>
                </a:lnTo>
                <a:lnTo>
                  <a:pt x="377" y="119"/>
                </a:lnTo>
                <a:lnTo>
                  <a:pt x="376" y="119"/>
                </a:lnTo>
                <a:lnTo>
                  <a:pt x="376" y="120"/>
                </a:lnTo>
                <a:lnTo>
                  <a:pt x="376" y="121"/>
                </a:lnTo>
                <a:lnTo>
                  <a:pt x="375" y="123"/>
                </a:lnTo>
                <a:lnTo>
                  <a:pt x="375" y="126"/>
                </a:lnTo>
                <a:lnTo>
                  <a:pt x="376" y="128"/>
                </a:lnTo>
                <a:lnTo>
                  <a:pt x="378" y="130"/>
                </a:lnTo>
                <a:lnTo>
                  <a:pt x="379" y="132"/>
                </a:lnTo>
                <a:lnTo>
                  <a:pt x="380" y="132"/>
                </a:lnTo>
                <a:lnTo>
                  <a:pt x="381" y="134"/>
                </a:lnTo>
                <a:lnTo>
                  <a:pt x="382" y="135"/>
                </a:lnTo>
                <a:lnTo>
                  <a:pt x="384" y="137"/>
                </a:lnTo>
                <a:lnTo>
                  <a:pt x="385" y="139"/>
                </a:lnTo>
                <a:lnTo>
                  <a:pt x="385" y="140"/>
                </a:lnTo>
                <a:lnTo>
                  <a:pt x="385" y="143"/>
                </a:lnTo>
                <a:lnTo>
                  <a:pt x="383" y="144"/>
                </a:lnTo>
                <a:lnTo>
                  <a:pt x="380" y="145"/>
                </a:lnTo>
                <a:lnTo>
                  <a:pt x="378" y="144"/>
                </a:lnTo>
                <a:lnTo>
                  <a:pt x="377" y="144"/>
                </a:lnTo>
                <a:lnTo>
                  <a:pt x="375" y="144"/>
                </a:lnTo>
                <a:lnTo>
                  <a:pt x="373" y="144"/>
                </a:lnTo>
                <a:lnTo>
                  <a:pt x="372" y="144"/>
                </a:lnTo>
                <a:lnTo>
                  <a:pt x="369" y="144"/>
                </a:lnTo>
                <a:lnTo>
                  <a:pt x="367" y="144"/>
                </a:lnTo>
                <a:lnTo>
                  <a:pt x="365" y="145"/>
                </a:lnTo>
                <a:lnTo>
                  <a:pt x="363" y="145"/>
                </a:lnTo>
                <a:lnTo>
                  <a:pt x="362" y="145"/>
                </a:lnTo>
                <a:lnTo>
                  <a:pt x="360" y="146"/>
                </a:lnTo>
                <a:lnTo>
                  <a:pt x="359" y="146"/>
                </a:lnTo>
                <a:lnTo>
                  <a:pt x="358" y="148"/>
                </a:lnTo>
                <a:lnTo>
                  <a:pt x="357" y="150"/>
                </a:lnTo>
                <a:lnTo>
                  <a:pt x="356" y="152"/>
                </a:lnTo>
                <a:lnTo>
                  <a:pt x="357" y="155"/>
                </a:lnTo>
                <a:lnTo>
                  <a:pt x="358" y="157"/>
                </a:lnTo>
                <a:lnTo>
                  <a:pt x="360" y="158"/>
                </a:lnTo>
                <a:lnTo>
                  <a:pt x="361" y="161"/>
                </a:lnTo>
                <a:lnTo>
                  <a:pt x="363" y="164"/>
                </a:lnTo>
                <a:lnTo>
                  <a:pt x="364" y="166"/>
                </a:lnTo>
                <a:lnTo>
                  <a:pt x="366" y="167"/>
                </a:lnTo>
                <a:lnTo>
                  <a:pt x="367" y="170"/>
                </a:lnTo>
                <a:lnTo>
                  <a:pt x="367" y="172"/>
                </a:lnTo>
                <a:lnTo>
                  <a:pt x="367" y="174"/>
                </a:lnTo>
                <a:lnTo>
                  <a:pt x="367" y="177"/>
                </a:lnTo>
                <a:lnTo>
                  <a:pt x="368" y="180"/>
                </a:lnTo>
                <a:lnTo>
                  <a:pt x="368" y="183"/>
                </a:lnTo>
                <a:lnTo>
                  <a:pt x="370" y="185"/>
                </a:lnTo>
                <a:lnTo>
                  <a:pt x="372" y="188"/>
                </a:lnTo>
                <a:lnTo>
                  <a:pt x="373" y="190"/>
                </a:lnTo>
                <a:lnTo>
                  <a:pt x="374" y="192"/>
                </a:lnTo>
                <a:lnTo>
                  <a:pt x="376" y="194"/>
                </a:lnTo>
                <a:lnTo>
                  <a:pt x="378" y="196"/>
                </a:lnTo>
                <a:close/>
              </a:path>
            </a:pathLst>
          </a:custGeom>
          <a:solidFill>
            <a:srgbClr val="64B367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17" name="Freeform 49"/>
          <p:cNvSpPr>
            <a:spLocks/>
          </p:cNvSpPr>
          <p:nvPr/>
        </p:nvSpPr>
        <p:spPr bwMode="auto">
          <a:xfrm>
            <a:off x="671513" y="6159500"/>
            <a:ext cx="452437" cy="201612"/>
          </a:xfrm>
          <a:custGeom>
            <a:avLst/>
            <a:gdLst>
              <a:gd name="T0" fmla="*/ 275 w 345"/>
              <a:gd name="T1" fmla="*/ 40 h 154"/>
              <a:gd name="T2" fmla="*/ 275 w 345"/>
              <a:gd name="T3" fmla="*/ 58 h 154"/>
              <a:gd name="T4" fmla="*/ 273 w 345"/>
              <a:gd name="T5" fmla="*/ 70 h 154"/>
              <a:gd name="T6" fmla="*/ 275 w 345"/>
              <a:gd name="T7" fmla="*/ 84 h 154"/>
              <a:gd name="T8" fmla="*/ 284 w 345"/>
              <a:gd name="T9" fmla="*/ 92 h 154"/>
              <a:gd name="T10" fmla="*/ 295 w 345"/>
              <a:gd name="T11" fmla="*/ 90 h 154"/>
              <a:gd name="T12" fmla="*/ 310 w 345"/>
              <a:gd name="T13" fmla="*/ 77 h 154"/>
              <a:gd name="T14" fmla="*/ 319 w 345"/>
              <a:gd name="T15" fmla="*/ 84 h 154"/>
              <a:gd name="T16" fmla="*/ 327 w 345"/>
              <a:gd name="T17" fmla="*/ 94 h 154"/>
              <a:gd name="T18" fmla="*/ 335 w 345"/>
              <a:gd name="T19" fmla="*/ 99 h 154"/>
              <a:gd name="T20" fmla="*/ 342 w 345"/>
              <a:gd name="T21" fmla="*/ 117 h 154"/>
              <a:gd name="T22" fmla="*/ 344 w 345"/>
              <a:gd name="T23" fmla="*/ 136 h 154"/>
              <a:gd name="T24" fmla="*/ 338 w 345"/>
              <a:gd name="T25" fmla="*/ 149 h 154"/>
              <a:gd name="T26" fmla="*/ 313 w 345"/>
              <a:gd name="T27" fmla="*/ 150 h 154"/>
              <a:gd name="T28" fmla="*/ 301 w 345"/>
              <a:gd name="T29" fmla="*/ 147 h 154"/>
              <a:gd name="T30" fmla="*/ 291 w 345"/>
              <a:gd name="T31" fmla="*/ 140 h 154"/>
              <a:gd name="T32" fmla="*/ 292 w 345"/>
              <a:gd name="T33" fmla="*/ 128 h 154"/>
              <a:gd name="T34" fmla="*/ 288 w 345"/>
              <a:gd name="T35" fmla="*/ 116 h 154"/>
              <a:gd name="T36" fmla="*/ 271 w 345"/>
              <a:gd name="T37" fmla="*/ 109 h 154"/>
              <a:gd name="T38" fmla="*/ 257 w 345"/>
              <a:gd name="T39" fmla="*/ 109 h 154"/>
              <a:gd name="T40" fmla="*/ 231 w 345"/>
              <a:gd name="T41" fmla="*/ 109 h 154"/>
              <a:gd name="T42" fmla="*/ 202 w 345"/>
              <a:gd name="T43" fmla="*/ 104 h 154"/>
              <a:gd name="T44" fmla="*/ 177 w 345"/>
              <a:gd name="T45" fmla="*/ 109 h 154"/>
              <a:gd name="T46" fmla="*/ 163 w 345"/>
              <a:gd name="T47" fmla="*/ 94 h 154"/>
              <a:gd name="T48" fmla="*/ 146 w 345"/>
              <a:gd name="T49" fmla="*/ 75 h 154"/>
              <a:gd name="T50" fmla="*/ 133 w 345"/>
              <a:gd name="T51" fmla="*/ 56 h 154"/>
              <a:gd name="T52" fmla="*/ 111 w 345"/>
              <a:gd name="T53" fmla="*/ 45 h 154"/>
              <a:gd name="T54" fmla="*/ 75 w 345"/>
              <a:gd name="T55" fmla="*/ 69 h 154"/>
              <a:gd name="T56" fmla="*/ 42 w 345"/>
              <a:gd name="T57" fmla="*/ 71 h 154"/>
              <a:gd name="T58" fmla="*/ 13 w 345"/>
              <a:gd name="T59" fmla="*/ 56 h 154"/>
              <a:gd name="T60" fmla="*/ 1 w 345"/>
              <a:gd name="T61" fmla="*/ 39 h 154"/>
              <a:gd name="T62" fmla="*/ 0 w 345"/>
              <a:gd name="T63" fmla="*/ 8 h 154"/>
              <a:gd name="T64" fmla="*/ 22 w 345"/>
              <a:gd name="T65" fmla="*/ 10 h 154"/>
              <a:gd name="T66" fmla="*/ 33 w 345"/>
              <a:gd name="T67" fmla="*/ 11 h 154"/>
              <a:gd name="T68" fmla="*/ 47 w 345"/>
              <a:gd name="T69" fmla="*/ 9 h 154"/>
              <a:gd name="T70" fmla="*/ 59 w 345"/>
              <a:gd name="T71" fmla="*/ 9 h 154"/>
              <a:gd name="T72" fmla="*/ 70 w 345"/>
              <a:gd name="T73" fmla="*/ 9 h 154"/>
              <a:gd name="T74" fmla="*/ 87 w 345"/>
              <a:gd name="T75" fmla="*/ 5 h 154"/>
              <a:gd name="T76" fmla="*/ 111 w 345"/>
              <a:gd name="T77" fmla="*/ 4 h 154"/>
              <a:gd name="T78" fmla="*/ 128 w 345"/>
              <a:gd name="T79" fmla="*/ 3 h 154"/>
              <a:gd name="T80" fmla="*/ 149 w 345"/>
              <a:gd name="T81" fmla="*/ 3 h 154"/>
              <a:gd name="T82" fmla="*/ 168 w 345"/>
              <a:gd name="T83" fmla="*/ 4 h 154"/>
              <a:gd name="T84" fmla="*/ 183 w 345"/>
              <a:gd name="T85" fmla="*/ 6 h 154"/>
              <a:gd name="T86" fmla="*/ 208 w 345"/>
              <a:gd name="T87" fmla="*/ 11 h 154"/>
              <a:gd name="T88" fmla="*/ 224 w 345"/>
              <a:gd name="T89" fmla="*/ 17 h 154"/>
              <a:gd name="T90" fmla="*/ 247 w 345"/>
              <a:gd name="T91" fmla="*/ 26 h 154"/>
              <a:gd name="T92" fmla="*/ 264 w 345"/>
              <a:gd name="T93" fmla="*/ 32 h 154"/>
              <a:gd name="T94" fmla="*/ 271 w 345"/>
              <a:gd name="T95" fmla="*/ 34 h 154"/>
              <a:gd name="T96" fmla="*/ 278 w 345"/>
              <a:gd name="T97" fmla="*/ 35 h 15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45"/>
              <a:gd name="T148" fmla="*/ 0 h 154"/>
              <a:gd name="T149" fmla="*/ 345 w 345"/>
              <a:gd name="T150" fmla="*/ 154 h 15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45" h="154">
                <a:moveTo>
                  <a:pt x="278" y="35"/>
                </a:moveTo>
                <a:lnTo>
                  <a:pt x="277" y="36"/>
                </a:lnTo>
                <a:lnTo>
                  <a:pt x="275" y="40"/>
                </a:lnTo>
                <a:lnTo>
                  <a:pt x="274" y="45"/>
                </a:lnTo>
                <a:lnTo>
                  <a:pt x="275" y="52"/>
                </a:lnTo>
                <a:lnTo>
                  <a:pt x="275" y="58"/>
                </a:lnTo>
                <a:lnTo>
                  <a:pt x="275" y="64"/>
                </a:lnTo>
                <a:lnTo>
                  <a:pt x="273" y="69"/>
                </a:lnTo>
                <a:lnTo>
                  <a:pt x="273" y="70"/>
                </a:lnTo>
                <a:lnTo>
                  <a:pt x="271" y="76"/>
                </a:lnTo>
                <a:lnTo>
                  <a:pt x="273" y="80"/>
                </a:lnTo>
                <a:lnTo>
                  <a:pt x="275" y="84"/>
                </a:lnTo>
                <a:lnTo>
                  <a:pt x="279" y="89"/>
                </a:lnTo>
                <a:lnTo>
                  <a:pt x="284" y="92"/>
                </a:lnTo>
                <a:lnTo>
                  <a:pt x="289" y="94"/>
                </a:lnTo>
                <a:lnTo>
                  <a:pt x="294" y="93"/>
                </a:lnTo>
                <a:lnTo>
                  <a:pt x="295" y="90"/>
                </a:lnTo>
                <a:lnTo>
                  <a:pt x="300" y="83"/>
                </a:lnTo>
                <a:lnTo>
                  <a:pt x="303" y="81"/>
                </a:lnTo>
                <a:lnTo>
                  <a:pt x="310" y="77"/>
                </a:lnTo>
                <a:lnTo>
                  <a:pt x="314" y="77"/>
                </a:lnTo>
                <a:lnTo>
                  <a:pt x="317" y="81"/>
                </a:lnTo>
                <a:lnTo>
                  <a:pt x="319" y="84"/>
                </a:lnTo>
                <a:lnTo>
                  <a:pt x="323" y="89"/>
                </a:lnTo>
                <a:lnTo>
                  <a:pt x="325" y="91"/>
                </a:lnTo>
                <a:lnTo>
                  <a:pt x="327" y="94"/>
                </a:lnTo>
                <a:lnTo>
                  <a:pt x="333" y="97"/>
                </a:lnTo>
                <a:lnTo>
                  <a:pt x="335" y="97"/>
                </a:lnTo>
                <a:lnTo>
                  <a:pt x="335" y="99"/>
                </a:lnTo>
                <a:lnTo>
                  <a:pt x="338" y="103"/>
                </a:lnTo>
                <a:lnTo>
                  <a:pt x="340" y="109"/>
                </a:lnTo>
                <a:lnTo>
                  <a:pt x="342" y="117"/>
                </a:lnTo>
                <a:lnTo>
                  <a:pt x="345" y="126"/>
                </a:lnTo>
                <a:lnTo>
                  <a:pt x="345" y="132"/>
                </a:lnTo>
                <a:lnTo>
                  <a:pt x="344" y="136"/>
                </a:lnTo>
                <a:lnTo>
                  <a:pt x="343" y="141"/>
                </a:lnTo>
                <a:lnTo>
                  <a:pt x="341" y="147"/>
                </a:lnTo>
                <a:lnTo>
                  <a:pt x="338" y="149"/>
                </a:lnTo>
                <a:lnTo>
                  <a:pt x="331" y="152"/>
                </a:lnTo>
                <a:lnTo>
                  <a:pt x="325" y="154"/>
                </a:lnTo>
                <a:lnTo>
                  <a:pt x="313" y="150"/>
                </a:lnTo>
                <a:lnTo>
                  <a:pt x="309" y="149"/>
                </a:lnTo>
                <a:lnTo>
                  <a:pt x="303" y="148"/>
                </a:lnTo>
                <a:lnTo>
                  <a:pt x="301" y="147"/>
                </a:lnTo>
                <a:lnTo>
                  <a:pt x="295" y="147"/>
                </a:lnTo>
                <a:lnTo>
                  <a:pt x="292" y="144"/>
                </a:lnTo>
                <a:lnTo>
                  <a:pt x="291" y="140"/>
                </a:lnTo>
                <a:lnTo>
                  <a:pt x="290" y="137"/>
                </a:lnTo>
                <a:lnTo>
                  <a:pt x="291" y="133"/>
                </a:lnTo>
                <a:lnTo>
                  <a:pt x="292" y="128"/>
                </a:lnTo>
                <a:lnTo>
                  <a:pt x="292" y="125"/>
                </a:lnTo>
                <a:lnTo>
                  <a:pt x="291" y="122"/>
                </a:lnTo>
                <a:lnTo>
                  <a:pt x="288" y="116"/>
                </a:lnTo>
                <a:lnTo>
                  <a:pt x="286" y="112"/>
                </a:lnTo>
                <a:lnTo>
                  <a:pt x="283" y="107"/>
                </a:lnTo>
                <a:lnTo>
                  <a:pt x="271" y="109"/>
                </a:lnTo>
                <a:lnTo>
                  <a:pt x="269" y="109"/>
                </a:lnTo>
                <a:lnTo>
                  <a:pt x="266" y="109"/>
                </a:lnTo>
                <a:lnTo>
                  <a:pt x="257" y="109"/>
                </a:lnTo>
                <a:lnTo>
                  <a:pt x="247" y="109"/>
                </a:lnTo>
                <a:lnTo>
                  <a:pt x="239" y="109"/>
                </a:lnTo>
                <a:lnTo>
                  <a:pt x="231" y="109"/>
                </a:lnTo>
                <a:lnTo>
                  <a:pt x="221" y="107"/>
                </a:lnTo>
                <a:lnTo>
                  <a:pt x="212" y="104"/>
                </a:lnTo>
                <a:lnTo>
                  <a:pt x="202" y="104"/>
                </a:lnTo>
                <a:lnTo>
                  <a:pt x="191" y="105"/>
                </a:lnTo>
                <a:lnTo>
                  <a:pt x="180" y="107"/>
                </a:lnTo>
                <a:lnTo>
                  <a:pt x="177" y="109"/>
                </a:lnTo>
                <a:lnTo>
                  <a:pt x="171" y="104"/>
                </a:lnTo>
                <a:lnTo>
                  <a:pt x="167" y="99"/>
                </a:lnTo>
                <a:lnTo>
                  <a:pt x="163" y="94"/>
                </a:lnTo>
                <a:lnTo>
                  <a:pt x="158" y="89"/>
                </a:lnTo>
                <a:lnTo>
                  <a:pt x="152" y="83"/>
                </a:lnTo>
                <a:lnTo>
                  <a:pt x="146" y="75"/>
                </a:lnTo>
                <a:lnTo>
                  <a:pt x="143" y="69"/>
                </a:lnTo>
                <a:lnTo>
                  <a:pt x="138" y="63"/>
                </a:lnTo>
                <a:lnTo>
                  <a:pt x="133" y="56"/>
                </a:lnTo>
                <a:lnTo>
                  <a:pt x="130" y="53"/>
                </a:lnTo>
                <a:lnTo>
                  <a:pt x="121" y="45"/>
                </a:lnTo>
                <a:lnTo>
                  <a:pt x="111" y="45"/>
                </a:lnTo>
                <a:lnTo>
                  <a:pt x="97" y="55"/>
                </a:lnTo>
                <a:lnTo>
                  <a:pt x="82" y="60"/>
                </a:lnTo>
                <a:lnTo>
                  <a:pt x="75" y="69"/>
                </a:lnTo>
                <a:lnTo>
                  <a:pt x="58" y="76"/>
                </a:lnTo>
                <a:lnTo>
                  <a:pt x="49" y="77"/>
                </a:lnTo>
                <a:lnTo>
                  <a:pt x="42" y="71"/>
                </a:lnTo>
                <a:lnTo>
                  <a:pt x="30" y="68"/>
                </a:lnTo>
                <a:lnTo>
                  <a:pt x="24" y="64"/>
                </a:lnTo>
                <a:lnTo>
                  <a:pt x="13" y="56"/>
                </a:lnTo>
                <a:lnTo>
                  <a:pt x="9" y="53"/>
                </a:lnTo>
                <a:lnTo>
                  <a:pt x="6" y="48"/>
                </a:lnTo>
                <a:lnTo>
                  <a:pt x="1" y="39"/>
                </a:lnTo>
                <a:lnTo>
                  <a:pt x="0" y="34"/>
                </a:lnTo>
                <a:lnTo>
                  <a:pt x="0" y="28"/>
                </a:lnTo>
                <a:lnTo>
                  <a:pt x="0" y="8"/>
                </a:lnTo>
                <a:lnTo>
                  <a:pt x="12" y="9"/>
                </a:lnTo>
                <a:lnTo>
                  <a:pt x="17" y="10"/>
                </a:lnTo>
                <a:lnTo>
                  <a:pt x="22" y="10"/>
                </a:lnTo>
                <a:lnTo>
                  <a:pt x="27" y="10"/>
                </a:lnTo>
                <a:lnTo>
                  <a:pt x="31" y="11"/>
                </a:lnTo>
                <a:lnTo>
                  <a:pt x="33" y="11"/>
                </a:lnTo>
                <a:lnTo>
                  <a:pt x="38" y="10"/>
                </a:lnTo>
                <a:lnTo>
                  <a:pt x="42" y="10"/>
                </a:lnTo>
                <a:lnTo>
                  <a:pt x="47" y="9"/>
                </a:lnTo>
                <a:lnTo>
                  <a:pt x="51" y="9"/>
                </a:lnTo>
                <a:lnTo>
                  <a:pt x="57" y="9"/>
                </a:lnTo>
                <a:lnTo>
                  <a:pt x="59" y="9"/>
                </a:lnTo>
                <a:lnTo>
                  <a:pt x="63" y="9"/>
                </a:lnTo>
                <a:lnTo>
                  <a:pt x="68" y="9"/>
                </a:lnTo>
                <a:lnTo>
                  <a:pt x="70" y="9"/>
                </a:lnTo>
                <a:lnTo>
                  <a:pt x="74" y="9"/>
                </a:lnTo>
                <a:lnTo>
                  <a:pt x="80" y="7"/>
                </a:lnTo>
                <a:lnTo>
                  <a:pt x="87" y="5"/>
                </a:lnTo>
                <a:lnTo>
                  <a:pt x="98" y="5"/>
                </a:lnTo>
                <a:lnTo>
                  <a:pt x="104" y="5"/>
                </a:lnTo>
                <a:lnTo>
                  <a:pt x="111" y="4"/>
                </a:lnTo>
                <a:lnTo>
                  <a:pt x="114" y="4"/>
                </a:lnTo>
                <a:lnTo>
                  <a:pt x="120" y="3"/>
                </a:lnTo>
                <a:lnTo>
                  <a:pt x="128" y="3"/>
                </a:lnTo>
                <a:lnTo>
                  <a:pt x="135" y="2"/>
                </a:lnTo>
                <a:lnTo>
                  <a:pt x="142" y="3"/>
                </a:lnTo>
                <a:lnTo>
                  <a:pt x="149" y="3"/>
                </a:lnTo>
                <a:lnTo>
                  <a:pt x="157" y="0"/>
                </a:lnTo>
                <a:lnTo>
                  <a:pt x="164" y="2"/>
                </a:lnTo>
                <a:lnTo>
                  <a:pt x="168" y="4"/>
                </a:lnTo>
                <a:lnTo>
                  <a:pt x="172" y="4"/>
                </a:lnTo>
                <a:lnTo>
                  <a:pt x="178" y="5"/>
                </a:lnTo>
                <a:lnTo>
                  <a:pt x="183" y="6"/>
                </a:lnTo>
                <a:lnTo>
                  <a:pt x="191" y="7"/>
                </a:lnTo>
                <a:lnTo>
                  <a:pt x="202" y="11"/>
                </a:lnTo>
                <a:lnTo>
                  <a:pt x="208" y="11"/>
                </a:lnTo>
                <a:lnTo>
                  <a:pt x="215" y="13"/>
                </a:lnTo>
                <a:lnTo>
                  <a:pt x="223" y="16"/>
                </a:lnTo>
                <a:lnTo>
                  <a:pt x="224" y="17"/>
                </a:lnTo>
                <a:lnTo>
                  <a:pt x="231" y="20"/>
                </a:lnTo>
                <a:lnTo>
                  <a:pt x="238" y="24"/>
                </a:lnTo>
                <a:lnTo>
                  <a:pt x="247" y="26"/>
                </a:lnTo>
                <a:lnTo>
                  <a:pt x="254" y="29"/>
                </a:lnTo>
                <a:lnTo>
                  <a:pt x="259" y="29"/>
                </a:lnTo>
                <a:lnTo>
                  <a:pt x="264" y="32"/>
                </a:lnTo>
                <a:lnTo>
                  <a:pt x="265" y="32"/>
                </a:lnTo>
                <a:lnTo>
                  <a:pt x="268" y="33"/>
                </a:lnTo>
                <a:lnTo>
                  <a:pt x="271" y="34"/>
                </a:lnTo>
                <a:lnTo>
                  <a:pt x="273" y="35"/>
                </a:lnTo>
                <a:lnTo>
                  <a:pt x="276" y="35"/>
                </a:lnTo>
                <a:lnTo>
                  <a:pt x="278" y="35"/>
                </a:lnTo>
                <a:close/>
              </a:path>
            </a:pathLst>
          </a:custGeom>
          <a:solidFill>
            <a:srgbClr val="6D997B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18" name="Freeform 50"/>
          <p:cNvSpPr>
            <a:spLocks/>
          </p:cNvSpPr>
          <p:nvPr/>
        </p:nvSpPr>
        <p:spPr bwMode="auto">
          <a:xfrm>
            <a:off x="1516063" y="6049962"/>
            <a:ext cx="109537" cy="234950"/>
          </a:xfrm>
          <a:custGeom>
            <a:avLst/>
            <a:gdLst>
              <a:gd name="T0" fmla="*/ 84 w 84"/>
              <a:gd name="T1" fmla="*/ 41 h 179"/>
              <a:gd name="T2" fmla="*/ 83 w 84"/>
              <a:gd name="T3" fmla="*/ 52 h 179"/>
              <a:gd name="T4" fmla="*/ 72 w 84"/>
              <a:gd name="T5" fmla="*/ 67 h 179"/>
              <a:gd name="T6" fmla="*/ 65 w 84"/>
              <a:gd name="T7" fmla="*/ 83 h 179"/>
              <a:gd name="T8" fmla="*/ 76 w 84"/>
              <a:gd name="T9" fmla="*/ 93 h 179"/>
              <a:gd name="T10" fmla="*/ 77 w 84"/>
              <a:gd name="T11" fmla="*/ 111 h 179"/>
              <a:gd name="T12" fmla="*/ 74 w 84"/>
              <a:gd name="T13" fmla="*/ 125 h 179"/>
              <a:gd name="T14" fmla="*/ 73 w 84"/>
              <a:gd name="T15" fmla="*/ 138 h 179"/>
              <a:gd name="T16" fmla="*/ 76 w 84"/>
              <a:gd name="T17" fmla="*/ 146 h 179"/>
              <a:gd name="T18" fmla="*/ 80 w 84"/>
              <a:gd name="T19" fmla="*/ 153 h 179"/>
              <a:gd name="T20" fmla="*/ 78 w 84"/>
              <a:gd name="T21" fmla="*/ 164 h 179"/>
              <a:gd name="T22" fmla="*/ 74 w 84"/>
              <a:gd name="T23" fmla="*/ 167 h 179"/>
              <a:gd name="T24" fmla="*/ 67 w 84"/>
              <a:gd name="T25" fmla="*/ 162 h 179"/>
              <a:gd name="T26" fmla="*/ 61 w 84"/>
              <a:gd name="T27" fmla="*/ 162 h 179"/>
              <a:gd name="T28" fmla="*/ 54 w 84"/>
              <a:gd name="T29" fmla="*/ 165 h 179"/>
              <a:gd name="T30" fmla="*/ 41 w 84"/>
              <a:gd name="T31" fmla="*/ 168 h 179"/>
              <a:gd name="T32" fmla="*/ 29 w 84"/>
              <a:gd name="T33" fmla="*/ 173 h 179"/>
              <a:gd name="T34" fmla="*/ 13 w 84"/>
              <a:gd name="T35" fmla="*/ 179 h 179"/>
              <a:gd name="T36" fmla="*/ 13 w 84"/>
              <a:gd name="T37" fmla="*/ 174 h 179"/>
              <a:gd name="T38" fmla="*/ 13 w 84"/>
              <a:gd name="T39" fmla="*/ 154 h 179"/>
              <a:gd name="T40" fmla="*/ 11 w 84"/>
              <a:gd name="T41" fmla="*/ 140 h 179"/>
              <a:gd name="T42" fmla="*/ 9 w 84"/>
              <a:gd name="T43" fmla="*/ 133 h 179"/>
              <a:gd name="T44" fmla="*/ 5 w 84"/>
              <a:gd name="T45" fmla="*/ 117 h 179"/>
              <a:gd name="T46" fmla="*/ 0 w 84"/>
              <a:gd name="T47" fmla="*/ 97 h 179"/>
              <a:gd name="T48" fmla="*/ 0 w 84"/>
              <a:gd name="T49" fmla="*/ 79 h 179"/>
              <a:gd name="T50" fmla="*/ 1 w 84"/>
              <a:gd name="T51" fmla="*/ 60 h 179"/>
              <a:gd name="T52" fmla="*/ 2 w 84"/>
              <a:gd name="T53" fmla="*/ 51 h 179"/>
              <a:gd name="T54" fmla="*/ 4 w 84"/>
              <a:gd name="T55" fmla="*/ 39 h 179"/>
              <a:gd name="T56" fmla="*/ 5 w 84"/>
              <a:gd name="T57" fmla="*/ 29 h 179"/>
              <a:gd name="T58" fmla="*/ 6 w 84"/>
              <a:gd name="T59" fmla="*/ 24 h 179"/>
              <a:gd name="T60" fmla="*/ 8 w 84"/>
              <a:gd name="T61" fmla="*/ 15 h 179"/>
              <a:gd name="T62" fmla="*/ 8 w 84"/>
              <a:gd name="T63" fmla="*/ 1 h 179"/>
              <a:gd name="T64" fmla="*/ 20 w 84"/>
              <a:gd name="T65" fmla="*/ 0 h 179"/>
              <a:gd name="T66" fmla="*/ 45 w 84"/>
              <a:gd name="T67" fmla="*/ 8 h 179"/>
              <a:gd name="T68" fmla="*/ 56 w 84"/>
              <a:gd name="T69" fmla="*/ 15 h 179"/>
              <a:gd name="T70" fmla="*/ 84 w 84"/>
              <a:gd name="T71" fmla="*/ 38 h 17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4"/>
              <a:gd name="T109" fmla="*/ 0 h 179"/>
              <a:gd name="T110" fmla="*/ 84 w 84"/>
              <a:gd name="T111" fmla="*/ 179 h 179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4" h="179">
                <a:moveTo>
                  <a:pt x="84" y="38"/>
                </a:moveTo>
                <a:lnTo>
                  <a:pt x="84" y="41"/>
                </a:lnTo>
                <a:lnTo>
                  <a:pt x="84" y="47"/>
                </a:lnTo>
                <a:lnTo>
                  <a:pt x="83" y="52"/>
                </a:lnTo>
                <a:lnTo>
                  <a:pt x="78" y="59"/>
                </a:lnTo>
                <a:lnTo>
                  <a:pt x="72" y="67"/>
                </a:lnTo>
                <a:lnTo>
                  <a:pt x="65" y="74"/>
                </a:lnTo>
                <a:lnTo>
                  <a:pt x="65" y="83"/>
                </a:lnTo>
                <a:lnTo>
                  <a:pt x="71" y="92"/>
                </a:lnTo>
                <a:lnTo>
                  <a:pt x="76" y="93"/>
                </a:lnTo>
                <a:lnTo>
                  <a:pt x="77" y="99"/>
                </a:lnTo>
                <a:lnTo>
                  <a:pt x="77" y="111"/>
                </a:lnTo>
                <a:lnTo>
                  <a:pt x="74" y="119"/>
                </a:lnTo>
                <a:lnTo>
                  <a:pt x="74" y="125"/>
                </a:lnTo>
                <a:lnTo>
                  <a:pt x="75" y="132"/>
                </a:lnTo>
                <a:lnTo>
                  <a:pt x="73" y="138"/>
                </a:lnTo>
                <a:lnTo>
                  <a:pt x="75" y="142"/>
                </a:lnTo>
                <a:lnTo>
                  <a:pt x="76" y="146"/>
                </a:lnTo>
                <a:lnTo>
                  <a:pt x="80" y="149"/>
                </a:lnTo>
                <a:lnTo>
                  <a:pt x="80" y="153"/>
                </a:lnTo>
                <a:lnTo>
                  <a:pt x="79" y="155"/>
                </a:lnTo>
                <a:lnTo>
                  <a:pt x="78" y="164"/>
                </a:lnTo>
                <a:lnTo>
                  <a:pt x="77" y="167"/>
                </a:lnTo>
                <a:lnTo>
                  <a:pt x="74" y="167"/>
                </a:lnTo>
                <a:lnTo>
                  <a:pt x="70" y="164"/>
                </a:lnTo>
                <a:lnTo>
                  <a:pt x="67" y="162"/>
                </a:lnTo>
                <a:lnTo>
                  <a:pt x="65" y="162"/>
                </a:lnTo>
                <a:lnTo>
                  <a:pt x="61" y="162"/>
                </a:lnTo>
                <a:lnTo>
                  <a:pt x="58" y="164"/>
                </a:lnTo>
                <a:lnTo>
                  <a:pt x="54" y="165"/>
                </a:lnTo>
                <a:lnTo>
                  <a:pt x="47" y="166"/>
                </a:lnTo>
                <a:lnTo>
                  <a:pt x="41" y="168"/>
                </a:lnTo>
                <a:lnTo>
                  <a:pt x="34" y="171"/>
                </a:lnTo>
                <a:lnTo>
                  <a:pt x="29" y="173"/>
                </a:lnTo>
                <a:lnTo>
                  <a:pt x="21" y="177"/>
                </a:lnTo>
                <a:lnTo>
                  <a:pt x="13" y="179"/>
                </a:lnTo>
                <a:lnTo>
                  <a:pt x="12" y="178"/>
                </a:lnTo>
                <a:lnTo>
                  <a:pt x="13" y="174"/>
                </a:lnTo>
                <a:lnTo>
                  <a:pt x="12" y="166"/>
                </a:lnTo>
                <a:lnTo>
                  <a:pt x="13" y="154"/>
                </a:lnTo>
                <a:lnTo>
                  <a:pt x="12" y="146"/>
                </a:lnTo>
                <a:lnTo>
                  <a:pt x="11" y="140"/>
                </a:lnTo>
                <a:lnTo>
                  <a:pt x="10" y="135"/>
                </a:lnTo>
                <a:lnTo>
                  <a:pt x="9" y="133"/>
                </a:lnTo>
                <a:lnTo>
                  <a:pt x="8" y="125"/>
                </a:lnTo>
                <a:lnTo>
                  <a:pt x="5" y="117"/>
                </a:lnTo>
                <a:lnTo>
                  <a:pt x="3" y="109"/>
                </a:lnTo>
                <a:lnTo>
                  <a:pt x="0" y="97"/>
                </a:lnTo>
                <a:lnTo>
                  <a:pt x="0" y="87"/>
                </a:lnTo>
                <a:lnTo>
                  <a:pt x="0" y="79"/>
                </a:lnTo>
                <a:lnTo>
                  <a:pt x="0" y="71"/>
                </a:lnTo>
                <a:lnTo>
                  <a:pt x="1" y="60"/>
                </a:lnTo>
                <a:lnTo>
                  <a:pt x="1" y="57"/>
                </a:lnTo>
                <a:lnTo>
                  <a:pt x="2" y="51"/>
                </a:lnTo>
                <a:lnTo>
                  <a:pt x="3" y="45"/>
                </a:lnTo>
                <a:lnTo>
                  <a:pt x="4" y="39"/>
                </a:lnTo>
                <a:lnTo>
                  <a:pt x="5" y="33"/>
                </a:lnTo>
                <a:lnTo>
                  <a:pt x="5" y="29"/>
                </a:lnTo>
                <a:lnTo>
                  <a:pt x="6" y="24"/>
                </a:lnTo>
                <a:lnTo>
                  <a:pt x="7" y="21"/>
                </a:lnTo>
                <a:lnTo>
                  <a:pt x="8" y="15"/>
                </a:lnTo>
                <a:lnTo>
                  <a:pt x="8" y="6"/>
                </a:lnTo>
                <a:lnTo>
                  <a:pt x="8" y="1"/>
                </a:lnTo>
                <a:lnTo>
                  <a:pt x="9" y="1"/>
                </a:lnTo>
                <a:lnTo>
                  <a:pt x="20" y="0"/>
                </a:lnTo>
                <a:lnTo>
                  <a:pt x="35" y="5"/>
                </a:lnTo>
                <a:lnTo>
                  <a:pt x="45" y="8"/>
                </a:lnTo>
                <a:lnTo>
                  <a:pt x="51" y="13"/>
                </a:lnTo>
                <a:lnTo>
                  <a:pt x="56" y="15"/>
                </a:lnTo>
                <a:lnTo>
                  <a:pt x="65" y="26"/>
                </a:lnTo>
                <a:lnTo>
                  <a:pt x="84" y="38"/>
                </a:lnTo>
                <a:close/>
              </a:path>
            </a:pathLst>
          </a:custGeom>
          <a:solidFill>
            <a:srgbClr val="A2DBD7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19" name="Freeform 51"/>
          <p:cNvSpPr>
            <a:spLocks/>
          </p:cNvSpPr>
          <p:nvPr/>
        </p:nvSpPr>
        <p:spPr bwMode="auto">
          <a:xfrm>
            <a:off x="2112963" y="5305425"/>
            <a:ext cx="319087" cy="317500"/>
          </a:xfrm>
          <a:custGeom>
            <a:avLst/>
            <a:gdLst>
              <a:gd name="T0" fmla="*/ 132 w 243"/>
              <a:gd name="T1" fmla="*/ 22 h 242"/>
              <a:gd name="T2" fmla="*/ 136 w 243"/>
              <a:gd name="T3" fmla="*/ 28 h 242"/>
              <a:gd name="T4" fmla="*/ 143 w 243"/>
              <a:gd name="T5" fmla="*/ 37 h 242"/>
              <a:gd name="T6" fmla="*/ 147 w 243"/>
              <a:gd name="T7" fmla="*/ 44 h 242"/>
              <a:gd name="T8" fmla="*/ 153 w 243"/>
              <a:gd name="T9" fmla="*/ 52 h 242"/>
              <a:gd name="T10" fmla="*/ 159 w 243"/>
              <a:gd name="T11" fmla="*/ 62 h 242"/>
              <a:gd name="T12" fmla="*/ 175 w 243"/>
              <a:gd name="T13" fmla="*/ 82 h 242"/>
              <a:gd name="T14" fmla="*/ 191 w 243"/>
              <a:gd name="T15" fmla="*/ 97 h 242"/>
              <a:gd name="T16" fmla="*/ 232 w 243"/>
              <a:gd name="T17" fmla="*/ 127 h 242"/>
              <a:gd name="T18" fmla="*/ 230 w 243"/>
              <a:gd name="T19" fmla="*/ 152 h 242"/>
              <a:gd name="T20" fmla="*/ 231 w 243"/>
              <a:gd name="T21" fmla="*/ 184 h 242"/>
              <a:gd name="T22" fmla="*/ 240 w 243"/>
              <a:gd name="T23" fmla="*/ 213 h 242"/>
              <a:gd name="T24" fmla="*/ 241 w 243"/>
              <a:gd name="T25" fmla="*/ 225 h 242"/>
              <a:gd name="T26" fmla="*/ 235 w 243"/>
              <a:gd name="T27" fmla="*/ 231 h 242"/>
              <a:gd name="T28" fmla="*/ 228 w 243"/>
              <a:gd name="T29" fmla="*/ 231 h 242"/>
              <a:gd name="T30" fmla="*/ 217 w 243"/>
              <a:gd name="T31" fmla="*/ 233 h 242"/>
              <a:gd name="T32" fmla="*/ 205 w 243"/>
              <a:gd name="T33" fmla="*/ 236 h 242"/>
              <a:gd name="T34" fmla="*/ 191 w 243"/>
              <a:gd name="T35" fmla="*/ 239 h 242"/>
              <a:gd name="T36" fmla="*/ 178 w 243"/>
              <a:gd name="T37" fmla="*/ 241 h 242"/>
              <a:gd name="T38" fmla="*/ 159 w 243"/>
              <a:gd name="T39" fmla="*/ 242 h 242"/>
              <a:gd name="T40" fmla="*/ 146 w 243"/>
              <a:gd name="T41" fmla="*/ 241 h 242"/>
              <a:gd name="T42" fmla="*/ 133 w 243"/>
              <a:gd name="T43" fmla="*/ 233 h 242"/>
              <a:gd name="T44" fmla="*/ 117 w 243"/>
              <a:gd name="T45" fmla="*/ 237 h 242"/>
              <a:gd name="T46" fmla="*/ 80 w 243"/>
              <a:gd name="T47" fmla="*/ 231 h 242"/>
              <a:gd name="T48" fmla="*/ 58 w 243"/>
              <a:gd name="T49" fmla="*/ 236 h 242"/>
              <a:gd name="T50" fmla="*/ 26 w 243"/>
              <a:gd name="T51" fmla="*/ 229 h 242"/>
              <a:gd name="T52" fmla="*/ 14 w 243"/>
              <a:gd name="T53" fmla="*/ 231 h 242"/>
              <a:gd name="T54" fmla="*/ 4 w 243"/>
              <a:gd name="T55" fmla="*/ 228 h 242"/>
              <a:gd name="T56" fmla="*/ 4 w 243"/>
              <a:gd name="T57" fmla="*/ 205 h 242"/>
              <a:gd name="T58" fmla="*/ 4 w 243"/>
              <a:gd name="T59" fmla="*/ 187 h 242"/>
              <a:gd name="T60" fmla="*/ 4 w 243"/>
              <a:gd name="T61" fmla="*/ 171 h 242"/>
              <a:gd name="T62" fmla="*/ 3 w 243"/>
              <a:gd name="T63" fmla="*/ 156 h 242"/>
              <a:gd name="T64" fmla="*/ 2 w 243"/>
              <a:gd name="T65" fmla="*/ 143 h 242"/>
              <a:gd name="T66" fmla="*/ 0 w 243"/>
              <a:gd name="T67" fmla="*/ 133 h 242"/>
              <a:gd name="T68" fmla="*/ 12 w 243"/>
              <a:gd name="T69" fmla="*/ 118 h 242"/>
              <a:gd name="T70" fmla="*/ 20 w 243"/>
              <a:gd name="T71" fmla="*/ 104 h 242"/>
              <a:gd name="T72" fmla="*/ 31 w 243"/>
              <a:gd name="T73" fmla="*/ 94 h 242"/>
              <a:gd name="T74" fmla="*/ 46 w 243"/>
              <a:gd name="T75" fmla="*/ 80 h 242"/>
              <a:gd name="T76" fmla="*/ 53 w 243"/>
              <a:gd name="T77" fmla="*/ 76 h 242"/>
              <a:gd name="T78" fmla="*/ 52 w 243"/>
              <a:gd name="T79" fmla="*/ 58 h 242"/>
              <a:gd name="T80" fmla="*/ 49 w 243"/>
              <a:gd name="T81" fmla="*/ 33 h 242"/>
              <a:gd name="T82" fmla="*/ 47 w 243"/>
              <a:gd name="T83" fmla="*/ 20 h 242"/>
              <a:gd name="T84" fmla="*/ 58 w 243"/>
              <a:gd name="T85" fmla="*/ 5 h 242"/>
              <a:gd name="T86" fmla="*/ 71 w 243"/>
              <a:gd name="T87" fmla="*/ 7 h 242"/>
              <a:gd name="T88" fmla="*/ 90 w 243"/>
              <a:gd name="T89" fmla="*/ 24 h 242"/>
              <a:gd name="T90" fmla="*/ 105 w 243"/>
              <a:gd name="T91" fmla="*/ 26 h 242"/>
              <a:gd name="T92" fmla="*/ 121 w 243"/>
              <a:gd name="T93" fmla="*/ 24 h 242"/>
              <a:gd name="T94" fmla="*/ 131 w 243"/>
              <a:gd name="T95" fmla="*/ 21 h 242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43"/>
              <a:gd name="T145" fmla="*/ 0 h 242"/>
              <a:gd name="T146" fmla="*/ 243 w 243"/>
              <a:gd name="T147" fmla="*/ 242 h 242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43" h="242">
                <a:moveTo>
                  <a:pt x="132" y="21"/>
                </a:moveTo>
                <a:lnTo>
                  <a:pt x="132" y="22"/>
                </a:lnTo>
                <a:lnTo>
                  <a:pt x="135" y="26"/>
                </a:lnTo>
                <a:lnTo>
                  <a:pt x="136" y="28"/>
                </a:lnTo>
                <a:lnTo>
                  <a:pt x="140" y="33"/>
                </a:lnTo>
                <a:lnTo>
                  <a:pt x="143" y="37"/>
                </a:lnTo>
                <a:lnTo>
                  <a:pt x="144" y="37"/>
                </a:lnTo>
                <a:lnTo>
                  <a:pt x="147" y="44"/>
                </a:lnTo>
                <a:lnTo>
                  <a:pt x="149" y="47"/>
                </a:lnTo>
                <a:lnTo>
                  <a:pt x="153" y="52"/>
                </a:lnTo>
                <a:lnTo>
                  <a:pt x="158" y="60"/>
                </a:lnTo>
                <a:lnTo>
                  <a:pt x="159" y="62"/>
                </a:lnTo>
                <a:lnTo>
                  <a:pt x="164" y="74"/>
                </a:lnTo>
                <a:lnTo>
                  <a:pt x="175" y="82"/>
                </a:lnTo>
                <a:lnTo>
                  <a:pt x="185" y="93"/>
                </a:lnTo>
                <a:lnTo>
                  <a:pt x="191" y="97"/>
                </a:lnTo>
                <a:lnTo>
                  <a:pt x="212" y="115"/>
                </a:lnTo>
                <a:lnTo>
                  <a:pt x="232" y="127"/>
                </a:lnTo>
                <a:lnTo>
                  <a:pt x="232" y="142"/>
                </a:lnTo>
                <a:lnTo>
                  <a:pt x="230" y="152"/>
                </a:lnTo>
                <a:lnTo>
                  <a:pt x="235" y="171"/>
                </a:lnTo>
                <a:lnTo>
                  <a:pt x="231" y="184"/>
                </a:lnTo>
                <a:lnTo>
                  <a:pt x="238" y="204"/>
                </a:lnTo>
                <a:lnTo>
                  <a:pt x="240" y="213"/>
                </a:lnTo>
                <a:lnTo>
                  <a:pt x="243" y="224"/>
                </a:lnTo>
                <a:lnTo>
                  <a:pt x="241" y="225"/>
                </a:lnTo>
                <a:lnTo>
                  <a:pt x="240" y="228"/>
                </a:lnTo>
                <a:lnTo>
                  <a:pt x="235" y="231"/>
                </a:lnTo>
                <a:lnTo>
                  <a:pt x="232" y="232"/>
                </a:lnTo>
                <a:lnTo>
                  <a:pt x="228" y="231"/>
                </a:lnTo>
                <a:lnTo>
                  <a:pt x="223" y="233"/>
                </a:lnTo>
                <a:lnTo>
                  <a:pt x="217" y="233"/>
                </a:lnTo>
                <a:lnTo>
                  <a:pt x="212" y="235"/>
                </a:lnTo>
                <a:lnTo>
                  <a:pt x="205" y="236"/>
                </a:lnTo>
                <a:lnTo>
                  <a:pt x="198" y="237"/>
                </a:lnTo>
                <a:lnTo>
                  <a:pt x="191" y="239"/>
                </a:lnTo>
                <a:lnTo>
                  <a:pt x="184" y="240"/>
                </a:lnTo>
                <a:lnTo>
                  <a:pt x="178" y="241"/>
                </a:lnTo>
                <a:lnTo>
                  <a:pt x="169" y="242"/>
                </a:lnTo>
                <a:lnTo>
                  <a:pt x="159" y="242"/>
                </a:lnTo>
                <a:lnTo>
                  <a:pt x="150" y="242"/>
                </a:lnTo>
                <a:lnTo>
                  <a:pt x="146" y="241"/>
                </a:lnTo>
                <a:lnTo>
                  <a:pt x="139" y="236"/>
                </a:lnTo>
                <a:lnTo>
                  <a:pt x="133" y="233"/>
                </a:lnTo>
                <a:lnTo>
                  <a:pt x="128" y="230"/>
                </a:lnTo>
                <a:lnTo>
                  <a:pt x="117" y="237"/>
                </a:lnTo>
                <a:lnTo>
                  <a:pt x="103" y="236"/>
                </a:lnTo>
                <a:lnTo>
                  <a:pt x="80" y="231"/>
                </a:lnTo>
                <a:lnTo>
                  <a:pt x="71" y="234"/>
                </a:lnTo>
                <a:lnTo>
                  <a:pt x="58" y="236"/>
                </a:lnTo>
                <a:lnTo>
                  <a:pt x="39" y="229"/>
                </a:lnTo>
                <a:lnTo>
                  <a:pt x="26" y="229"/>
                </a:lnTo>
                <a:lnTo>
                  <a:pt x="20" y="230"/>
                </a:lnTo>
                <a:lnTo>
                  <a:pt x="14" y="231"/>
                </a:lnTo>
                <a:lnTo>
                  <a:pt x="4" y="229"/>
                </a:lnTo>
                <a:lnTo>
                  <a:pt x="4" y="228"/>
                </a:lnTo>
                <a:lnTo>
                  <a:pt x="4" y="217"/>
                </a:lnTo>
                <a:lnTo>
                  <a:pt x="4" y="205"/>
                </a:lnTo>
                <a:lnTo>
                  <a:pt x="4" y="197"/>
                </a:lnTo>
                <a:lnTo>
                  <a:pt x="4" y="187"/>
                </a:lnTo>
                <a:lnTo>
                  <a:pt x="4" y="179"/>
                </a:lnTo>
                <a:lnTo>
                  <a:pt x="4" y="171"/>
                </a:lnTo>
                <a:lnTo>
                  <a:pt x="4" y="164"/>
                </a:lnTo>
                <a:lnTo>
                  <a:pt x="3" y="156"/>
                </a:lnTo>
                <a:lnTo>
                  <a:pt x="3" y="149"/>
                </a:lnTo>
                <a:lnTo>
                  <a:pt x="2" y="143"/>
                </a:lnTo>
                <a:lnTo>
                  <a:pt x="1" y="135"/>
                </a:lnTo>
                <a:lnTo>
                  <a:pt x="0" y="133"/>
                </a:lnTo>
                <a:lnTo>
                  <a:pt x="2" y="130"/>
                </a:lnTo>
                <a:lnTo>
                  <a:pt x="12" y="118"/>
                </a:lnTo>
                <a:lnTo>
                  <a:pt x="19" y="106"/>
                </a:lnTo>
                <a:lnTo>
                  <a:pt x="20" y="104"/>
                </a:lnTo>
                <a:lnTo>
                  <a:pt x="23" y="101"/>
                </a:lnTo>
                <a:lnTo>
                  <a:pt x="31" y="94"/>
                </a:lnTo>
                <a:lnTo>
                  <a:pt x="39" y="85"/>
                </a:lnTo>
                <a:lnTo>
                  <a:pt x="46" y="80"/>
                </a:lnTo>
                <a:lnTo>
                  <a:pt x="49" y="79"/>
                </a:lnTo>
                <a:lnTo>
                  <a:pt x="53" y="76"/>
                </a:lnTo>
                <a:lnTo>
                  <a:pt x="52" y="69"/>
                </a:lnTo>
                <a:lnTo>
                  <a:pt x="52" y="58"/>
                </a:lnTo>
                <a:lnTo>
                  <a:pt x="50" y="43"/>
                </a:lnTo>
                <a:lnTo>
                  <a:pt x="49" y="33"/>
                </a:lnTo>
                <a:lnTo>
                  <a:pt x="48" y="30"/>
                </a:lnTo>
                <a:lnTo>
                  <a:pt x="47" y="20"/>
                </a:lnTo>
                <a:lnTo>
                  <a:pt x="55" y="10"/>
                </a:lnTo>
                <a:lnTo>
                  <a:pt x="58" y="5"/>
                </a:lnTo>
                <a:lnTo>
                  <a:pt x="61" y="0"/>
                </a:lnTo>
                <a:lnTo>
                  <a:pt x="71" y="7"/>
                </a:lnTo>
                <a:lnTo>
                  <a:pt x="83" y="19"/>
                </a:lnTo>
                <a:lnTo>
                  <a:pt x="90" y="24"/>
                </a:lnTo>
                <a:lnTo>
                  <a:pt x="96" y="26"/>
                </a:lnTo>
                <a:lnTo>
                  <a:pt x="105" y="26"/>
                </a:lnTo>
                <a:lnTo>
                  <a:pt x="117" y="26"/>
                </a:lnTo>
                <a:lnTo>
                  <a:pt x="121" y="24"/>
                </a:lnTo>
                <a:lnTo>
                  <a:pt x="126" y="24"/>
                </a:lnTo>
                <a:lnTo>
                  <a:pt x="131" y="21"/>
                </a:lnTo>
                <a:lnTo>
                  <a:pt x="132" y="21"/>
                </a:lnTo>
                <a:close/>
              </a:path>
            </a:pathLst>
          </a:custGeom>
          <a:solidFill>
            <a:srgbClr val="BFE3A6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20" name="Freeform 52"/>
          <p:cNvSpPr>
            <a:spLocks/>
          </p:cNvSpPr>
          <p:nvPr/>
        </p:nvSpPr>
        <p:spPr bwMode="auto">
          <a:xfrm>
            <a:off x="2217738" y="3781425"/>
            <a:ext cx="473075" cy="385762"/>
          </a:xfrm>
          <a:custGeom>
            <a:avLst/>
            <a:gdLst>
              <a:gd name="T0" fmla="*/ 342 w 361"/>
              <a:gd name="T1" fmla="*/ 180 h 295"/>
              <a:gd name="T2" fmla="*/ 325 w 361"/>
              <a:gd name="T3" fmla="*/ 223 h 295"/>
              <a:gd name="T4" fmla="*/ 314 w 361"/>
              <a:gd name="T5" fmla="*/ 259 h 295"/>
              <a:gd name="T6" fmla="*/ 292 w 361"/>
              <a:gd name="T7" fmla="*/ 284 h 295"/>
              <a:gd name="T8" fmla="*/ 279 w 361"/>
              <a:gd name="T9" fmla="*/ 294 h 295"/>
              <a:gd name="T10" fmla="*/ 267 w 361"/>
              <a:gd name="T11" fmla="*/ 294 h 295"/>
              <a:gd name="T12" fmla="*/ 232 w 361"/>
              <a:gd name="T13" fmla="*/ 284 h 295"/>
              <a:gd name="T14" fmla="*/ 213 w 361"/>
              <a:gd name="T15" fmla="*/ 269 h 295"/>
              <a:gd name="T16" fmla="*/ 187 w 361"/>
              <a:gd name="T17" fmla="*/ 253 h 295"/>
              <a:gd name="T18" fmla="*/ 170 w 361"/>
              <a:gd name="T19" fmla="*/ 246 h 295"/>
              <a:gd name="T20" fmla="*/ 150 w 361"/>
              <a:gd name="T21" fmla="*/ 240 h 295"/>
              <a:gd name="T22" fmla="*/ 136 w 361"/>
              <a:gd name="T23" fmla="*/ 231 h 295"/>
              <a:gd name="T24" fmla="*/ 123 w 361"/>
              <a:gd name="T25" fmla="*/ 226 h 295"/>
              <a:gd name="T26" fmla="*/ 113 w 361"/>
              <a:gd name="T27" fmla="*/ 216 h 295"/>
              <a:gd name="T28" fmla="*/ 98 w 361"/>
              <a:gd name="T29" fmla="*/ 211 h 295"/>
              <a:gd name="T30" fmla="*/ 87 w 361"/>
              <a:gd name="T31" fmla="*/ 207 h 295"/>
              <a:gd name="T32" fmla="*/ 73 w 361"/>
              <a:gd name="T33" fmla="*/ 199 h 295"/>
              <a:gd name="T34" fmla="*/ 61 w 361"/>
              <a:gd name="T35" fmla="*/ 194 h 295"/>
              <a:gd name="T36" fmla="*/ 53 w 361"/>
              <a:gd name="T37" fmla="*/ 188 h 295"/>
              <a:gd name="T38" fmla="*/ 39 w 361"/>
              <a:gd name="T39" fmla="*/ 182 h 295"/>
              <a:gd name="T40" fmla="*/ 32 w 361"/>
              <a:gd name="T41" fmla="*/ 175 h 295"/>
              <a:gd name="T42" fmla="*/ 27 w 361"/>
              <a:gd name="T43" fmla="*/ 163 h 295"/>
              <a:gd name="T44" fmla="*/ 21 w 361"/>
              <a:gd name="T45" fmla="*/ 155 h 295"/>
              <a:gd name="T46" fmla="*/ 16 w 361"/>
              <a:gd name="T47" fmla="*/ 156 h 295"/>
              <a:gd name="T48" fmla="*/ 12 w 361"/>
              <a:gd name="T49" fmla="*/ 148 h 295"/>
              <a:gd name="T50" fmla="*/ 0 w 361"/>
              <a:gd name="T51" fmla="*/ 143 h 295"/>
              <a:gd name="T52" fmla="*/ 1 w 361"/>
              <a:gd name="T53" fmla="*/ 134 h 295"/>
              <a:gd name="T54" fmla="*/ 9 w 361"/>
              <a:gd name="T55" fmla="*/ 130 h 295"/>
              <a:gd name="T56" fmla="*/ 16 w 361"/>
              <a:gd name="T57" fmla="*/ 124 h 295"/>
              <a:gd name="T58" fmla="*/ 12 w 361"/>
              <a:gd name="T59" fmla="*/ 118 h 295"/>
              <a:gd name="T60" fmla="*/ 10 w 361"/>
              <a:gd name="T61" fmla="*/ 112 h 295"/>
              <a:gd name="T62" fmla="*/ 8 w 361"/>
              <a:gd name="T63" fmla="*/ 100 h 295"/>
              <a:gd name="T64" fmla="*/ 6 w 361"/>
              <a:gd name="T65" fmla="*/ 90 h 295"/>
              <a:gd name="T66" fmla="*/ 12 w 361"/>
              <a:gd name="T67" fmla="*/ 79 h 295"/>
              <a:gd name="T68" fmla="*/ 25 w 361"/>
              <a:gd name="T69" fmla="*/ 39 h 295"/>
              <a:gd name="T70" fmla="*/ 31 w 361"/>
              <a:gd name="T71" fmla="*/ 14 h 295"/>
              <a:gd name="T72" fmla="*/ 56 w 361"/>
              <a:gd name="T73" fmla="*/ 22 h 295"/>
              <a:gd name="T74" fmla="*/ 79 w 361"/>
              <a:gd name="T75" fmla="*/ 9 h 295"/>
              <a:gd name="T76" fmla="*/ 105 w 361"/>
              <a:gd name="T77" fmla="*/ 3 h 295"/>
              <a:gd name="T78" fmla="*/ 149 w 361"/>
              <a:gd name="T79" fmla="*/ 9 h 295"/>
              <a:gd name="T80" fmla="*/ 172 w 361"/>
              <a:gd name="T81" fmla="*/ 9 h 295"/>
              <a:gd name="T82" fmla="*/ 188 w 361"/>
              <a:gd name="T83" fmla="*/ 0 h 295"/>
              <a:gd name="T84" fmla="*/ 191 w 361"/>
              <a:gd name="T85" fmla="*/ 13 h 295"/>
              <a:gd name="T86" fmla="*/ 195 w 361"/>
              <a:gd name="T87" fmla="*/ 31 h 295"/>
              <a:gd name="T88" fmla="*/ 212 w 361"/>
              <a:gd name="T89" fmla="*/ 48 h 295"/>
              <a:gd name="T90" fmla="*/ 212 w 361"/>
              <a:gd name="T91" fmla="*/ 65 h 295"/>
              <a:gd name="T92" fmla="*/ 218 w 361"/>
              <a:gd name="T93" fmla="*/ 83 h 295"/>
              <a:gd name="T94" fmla="*/ 245 w 361"/>
              <a:gd name="T95" fmla="*/ 105 h 295"/>
              <a:gd name="T96" fmla="*/ 256 w 361"/>
              <a:gd name="T97" fmla="*/ 131 h 295"/>
              <a:gd name="T98" fmla="*/ 288 w 361"/>
              <a:gd name="T99" fmla="*/ 152 h 295"/>
              <a:gd name="T100" fmla="*/ 316 w 361"/>
              <a:gd name="T101" fmla="*/ 171 h 295"/>
              <a:gd name="T102" fmla="*/ 343 w 361"/>
              <a:gd name="T103" fmla="*/ 171 h 295"/>
              <a:gd name="T104" fmla="*/ 361 w 361"/>
              <a:gd name="T105" fmla="*/ 170 h 295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361"/>
              <a:gd name="T160" fmla="*/ 0 h 295"/>
              <a:gd name="T161" fmla="*/ 361 w 361"/>
              <a:gd name="T162" fmla="*/ 295 h 295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361" h="295">
                <a:moveTo>
                  <a:pt x="361" y="170"/>
                </a:moveTo>
                <a:lnTo>
                  <a:pt x="351" y="176"/>
                </a:lnTo>
                <a:lnTo>
                  <a:pt x="342" y="180"/>
                </a:lnTo>
                <a:lnTo>
                  <a:pt x="335" y="188"/>
                </a:lnTo>
                <a:lnTo>
                  <a:pt x="327" y="208"/>
                </a:lnTo>
                <a:lnTo>
                  <a:pt x="325" y="223"/>
                </a:lnTo>
                <a:lnTo>
                  <a:pt x="324" y="233"/>
                </a:lnTo>
                <a:lnTo>
                  <a:pt x="319" y="247"/>
                </a:lnTo>
                <a:lnTo>
                  <a:pt x="314" y="259"/>
                </a:lnTo>
                <a:lnTo>
                  <a:pt x="307" y="272"/>
                </a:lnTo>
                <a:lnTo>
                  <a:pt x="299" y="280"/>
                </a:lnTo>
                <a:lnTo>
                  <a:pt x="292" y="284"/>
                </a:lnTo>
                <a:lnTo>
                  <a:pt x="282" y="290"/>
                </a:lnTo>
                <a:lnTo>
                  <a:pt x="279" y="294"/>
                </a:lnTo>
                <a:lnTo>
                  <a:pt x="276" y="295"/>
                </a:lnTo>
                <a:lnTo>
                  <a:pt x="270" y="294"/>
                </a:lnTo>
                <a:lnTo>
                  <a:pt x="267" y="294"/>
                </a:lnTo>
                <a:lnTo>
                  <a:pt x="262" y="293"/>
                </a:lnTo>
                <a:lnTo>
                  <a:pt x="249" y="290"/>
                </a:lnTo>
                <a:lnTo>
                  <a:pt x="232" y="284"/>
                </a:lnTo>
                <a:lnTo>
                  <a:pt x="224" y="274"/>
                </a:lnTo>
                <a:lnTo>
                  <a:pt x="219" y="271"/>
                </a:lnTo>
                <a:lnTo>
                  <a:pt x="213" y="269"/>
                </a:lnTo>
                <a:lnTo>
                  <a:pt x="205" y="265"/>
                </a:lnTo>
                <a:lnTo>
                  <a:pt x="199" y="259"/>
                </a:lnTo>
                <a:lnTo>
                  <a:pt x="187" y="253"/>
                </a:lnTo>
                <a:lnTo>
                  <a:pt x="180" y="250"/>
                </a:lnTo>
                <a:lnTo>
                  <a:pt x="174" y="247"/>
                </a:lnTo>
                <a:lnTo>
                  <a:pt x="170" y="246"/>
                </a:lnTo>
                <a:lnTo>
                  <a:pt x="161" y="243"/>
                </a:lnTo>
                <a:lnTo>
                  <a:pt x="155" y="240"/>
                </a:lnTo>
                <a:lnTo>
                  <a:pt x="150" y="240"/>
                </a:lnTo>
                <a:lnTo>
                  <a:pt x="147" y="235"/>
                </a:lnTo>
                <a:lnTo>
                  <a:pt x="144" y="233"/>
                </a:lnTo>
                <a:lnTo>
                  <a:pt x="136" y="231"/>
                </a:lnTo>
                <a:lnTo>
                  <a:pt x="136" y="227"/>
                </a:lnTo>
                <a:lnTo>
                  <a:pt x="128" y="226"/>
                </a:lnTo>
                <a:lnTo>
                  <a:pt x="123" y="226"/>
                </a:lnTo>
                <a:lnTo>
                  <a:pt x="118" y="223"/>
                </a:lnTo>
                <a:lnTo>
                  <a:pt x="117" y="220"/>
                </a:lnTo>
                <a:lnTo>
                  <a:pt x="113" y="216"/>
                </a:lnTo>
                <a:lnTo>
                  <a:pt x="111" y="215"/>
                </a:lnTo>
                <a:lnTo>
                  <a:pt x="104" y="217"/>
                </a:lnTo>
                <a:lnTo>
                  <a:pt x="98" y="211"/>
                </a:lnTo>
                <a:lnTo>
                  <a:pt x="95" y="207"/>
                </a:lnTo>
                <a:lnTo>
                  <a:pt x="91" y="206"/>
                </a:lnTo>
                <a:lnTo>
                  <a:pt x="87" y="207"/>
                </a:lnTo>
                <a:lnTo>
                  <a:pt x="83" y="207"/>
                </a:lnTo>
                <a:lnTo>
                  <a:pt x="77" y="204"/>
                </a:lnTo>
                <a:lnTo>
                  <a:pt x="73" y="199"/>
                </a:lnTo>
                <a:lnTo>
                  <a:pt x="69" y="195"/>
                </a:lnTo>
                <a:lnTo>
                  <a:pt x="65" y="194"/>
                </a:lnTo>
                <a:lnTo>
                  <a:pt x="61" y="194"/>
                </a:lnTo>
                <a:lnTo>
                  <a:pt x="58" y="196"/>
                </a:lnTo>
                <a:lnTo>
                  <a:pt x="53" y="193"/>
                </a:lnTo>
                <a:lnTo>
                  <a:pt x="53" y="188"/>
                </a:lnTo>
                <a:lnTo>
                  <a:pt x="48" y="184"/>
                </a:lnTo>
                <a:lnTo>
                  <a:pt x="42" y="184"/>
                </a:lnTo>
                <a:lnTo>
                  <a:pt x="39" y="182"/>
                </a:lnTo>
                <a:lnTo>
                  <a:pt x="37" y="181"/>
                </a:lnTo>
                <a:lnTo>
                  <a:pt x="35" y="177"/>
                </a:lnTo>
                <a:lnTo>
                  <a:pt x="32" y="175"/>
                </a:lnTo>
                <a:lnTo>
                  <a:pt x="29" y="170"/>
                </a:lnTo>
                <a:lnTo>
                  <a:pt x="28" y="167"/>
                </a:lnTo>
                <a:lnTo>
                  <a:pt x="27" y="163"/>
                </a:lnTo>
                <a:lnTo>
                  <a:pt x="26" y="159"/>
                </a:lnTo>
                <a:lnTo>
                  <a:pt x="22" y="155"/>
                </a:lnTo>
                <a:lnTo>
                  <a:pt x="21" y="155"/>
                </a:lnTo>
                <a:lnTo>
                  <a:pt x="21" y="156"/>
                </a:lnTo>
                <a:lnTo>
                  <a:pt x="19" y="160"/>
                </a:lnTo>
                <a:lnTo>
                  <a:pt x="16" y="156"/>
                </a:lnTo>
                <a:lnTo>
                  <a:pt x="16" y="151"/>
                </a:lnTo>
                <a:lnTo>
                  <a:pt x="16" y="148"/>
                </a:lnTo>
                <a:lnTo>
                  <a:pt x="12" y="148"/>
                </a:lnTo>
                <a:lnTo>
                  <a:pt x="5" y="150"/>
                </a:lnTo>
                <a:lnTo>
                  <a:pt x="0" y="148"/>
                </a:lnTo>
                <a:lnTo>
                  <a:pt x="0" y="143"/>
                </a:lnTo>
                <a:lnTo>
                  <a:pt x="2" y="139"/>
                </a:lnTo>
                <a:lnTo>
                  <a:pt x="1" y="135"/>
                </a:lnTo>
                <a:lnTo>
                  <a:pt x="1" y="134"/>
                </a:lnTo>
                <a:lnTo>
                  <a:pt x="4" y="132"/>
                </a:lnTo>
                <a:lnTo>
                  <a:pt x="9" y="130"/>
                </a:lnTo>
                <a:lnTo>
                  <a:pt x="13" y="127"/>
                </a:lnTo>
                <a:lnTo>
                  <a:pt x="15" y="124"/>
                </a:lnTo>
                <a:lnTo>
                  <a:pt x="16" y="124"/>
                </a:lnTo>
                <a:lnTo>
                  <a:pt x="14" y="123"/>
                </a:lnTo>
                <a:lnTo>
                  <a:pt x="13" y="121"/>
                </a:lnTo>
                <a:lnTo>
                  <a:pt x="12" y="118"/>
                </a:lnTo>
                <a:lnTo>
                  <a:pt x="12" y="116"/>
                </a:lnTo>
                <a:lnTo>
                  <a:pt x="10" y="113"/>
                </a:lnTo>
                <a:lnTo>
                  <a:pt x="10" y="112"/>
                </a:lnTo>
                <a:lnTo>
                  <a:pt x="10" y="109"/>
                </a:lnTo>
                <a:lnTo>
                  <a:pt x="9" y="104"/>
                </a:lnTo>
                <a:lnTo>
                  <a:pt x="8" y="100"/>
                </a:lnTo>
                <a:lnTo>
                  <a:pt x="7" y="98"/>
                </a:lnTo>
                <a:lnTo>
                  <a:pt x="6" y="94"/>
                </a:lnTo>
                <a:lnTo>
                  <a:pt x="6" y="90"/>
                </a:lnTo>
                <a:lnTo>
                  <a:pt x="6" y="86"/>
                </a:lnTo>
                <a:lnTo>
                  <a:pt x="10" y="81"/>
                </a:lnTo>
                <a:lnTo>
                  <a:pt x="12" y="79"/>
                </a:lnTo>
                <a:lnTo>
                  <a:pt x="17" y="73"/>
                </a:lnTo>
                <a:lnTo>
                  <a:pt x="18" y="48"/>
                </a:lnTo>
                <a:lnTo>
                  <a:pt x="25" y="39"/>
                </a:lnTo>
                <a:lnTo>
                  <a:pt x="32" y="29"/>
                </a:lnTo>
                <a:lnTo>
                  <a:pt x="33" y="21"/>
                </a:lnTo>
                <a:lnTo>
                  <a:pt x="31" y="14"/>
                </a:lnTo>
                <a:lnTo>
                  <a:pt x="35" y="16"/>
                </a:lnTo>
                <a:lnTo>
                  <a:pt x="41" y="18"/>
                </a:lnTo>
                <a:lnTo>
                  <a:pt x="56" y="22"/>
                </a:lnTo>
                <a:lnTo>
                  <a:pt x="67" y="16"/>
                </a:lnTo>
                <a:lnTo>
                  <a:pt x="73" y="12"/>
                </a:lnTo>
                <a:lnTo>
                  <a:pt x="79" y="9"/>
                </a:lnTo>
                <a:lnTo>
                  <a:pt x="84" y="8"/>
                </a:lnTo>
                <a:lnTo>
                  <a:pt x="90" y="4"/>
                </a:lnTo>
                <a:lnTo>
                  <a:pt x="105" y="3"/>
                </a:lnTo>
                <a:lnTo>
                  <a:pt x="123" y="4"/>
                </a:lnTo>
                <a:lnTo>
                  <a:pt x="139" y="7"/>
                </a:lnTo>
                <a:lnTo>
                  <a:pt x="149" y="9"/>
                </a:lnTo>
                <a:lnTo>
                  <a:pt x="157" y="11"/>
                </a:lnTo>
                <a:lnTo>
                  <a:pt x="166" y="10"/>
                </a:lnTo>
                <a:lnTo>
                  <a:pt x="172" y="9"/>
                </a:lnTo>
                <a:lnTo>
                  <a:pt x="172" y="8"/>
                </a:lnTo>
                <a:lnTo>
                  <a:pt x="182" y="2"/>
                </a:lnTo>
                <a:lnTo>
                  <a:pt x="188" y="0"/>
                </a:lnTo>
                <a:lnTo>
                  <a:pt x="190" y="3"/>
                </a:lnTo>
                <a:lnTo>
                  <a:pt x="191" y="9"/>
                </a:lnTo>
                <a:lnTo>
                  <a:pt x="191" y="13"/>
                </a:lnTo>
                <a:lnTo>
                  <a:pt x="191" y="17"/>
                </a:lnTo>
                <a:lnTo>
                  <a:pt x="191" y="23"/>
                </a:lnTo>
                <a:lnTo>
                  <a:pt x="195" y="31"/>
                </a:lnTo>
                <a:lnTo>
                  <a:pt x="200" y="38"/>
                </a:lnTo>
                <a:lnTo>
                  <a:pt x="207" y="42"/>
                </a:lnTo>
                <a:lnTo>
                  <a:pt x="212" y="48"/>
                </a:lnTo>
                <a:lnTo>
                  <a:pt x="214" y="52"/>
                </a:lnTo>
                <a:lnTo>
                  <a:pt x="215" y="58"/>
                </a:lnTo>
                <a:lnTo>
                  <a:pt x="212" y="65"/>
                </a:lnTo>
                <a:lnTo>
                  <a:pt x="210" y="68"/>
                </a:lnTo>
                <a:lnTo>
                  <a:pt x="212" y="74"/>
                </a:lnTo>
                <a:lnTo>
                  <a:pt x="218" y="83"/>
                </a:lnTo>
                <a:lnTo>
                  <a:pt x="228" y="90"/>
                </a:lnTo>
                <a:lnTo>
                  <a:pt x="238" y="98"/>
                </a:lnTo>
                <a:lnTo>
                  <a:pt x="245" y="105"/>
                </a:lnTo>
                <a:lnTo>
                  <a:pt x="247" y="112"/>
                </a:lnTo>
                <a:lnTo>
                  <a:pt x="250" y="118"/>
                </a:lnTo>
                <a:lnTo>
                  <a:pt x="256" y="131"/>
                </a:lnTo>
                <a:lnTo>
                  <a:pt x="270" y="141"/>
                </a:lnTo>
                <a:lnTo>
                  <a:pt x="278" y="145"/>
                </a:lnTo>
                <a:lnTo>
                  <a:pt x="288" y="152"/>
                </a:lnTo>
                <a:lnTo>
                  <a:pt x="297" y="160"/>
                </a:lnTo>
                <a:lnTo>
                  <a:pt x="307" y="166"/>
                </a:lnTo>
                <a:lnTo>
                  <a:pt x="316" y="171"/>
                </a:lnTo>
                <a:lnTo>
                  <a:pt x="325" y="173"/>
                </a:lnTo>
                <a:lnTo>
                  <a:pt x="334" y="172"/>
                </a:lnTo>
                <a:lnTo>
                  <a:pt x="343" y="171"/>
                </a:lnTo>
                <a:lnTo>
                  <a:pt x="350" y="170"/>
                </a:lnTo>
                <a:lnTo>
                  <a:pt x="355" y="169"/>
                </a:lnTo>
                <a:lnTo>
                  <a:pt x="361" y="170"/>
                </a:lnTo>
                <a:close/>
              </a:path>
            </a:pathLst>
          </a:custGeom>
          <a:solidFill>
            <a:srgbClr val="8F9971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21" name="Freeform 53"/>
          <p:cNvSpPr>
            <a:spLocks/>
          </p:cNvSpPr>
          <p:nvPr/>
        </p:nvSpPr>
        <p:spPr bwMode="auto">
          <a:xfrm>
            <a:off x="3295650" y="4706937"/>
            <a:ext cx="263525" cy="233363"/>
          </a:xfrm>
          <a:custGeom>
            <a:avLst/>
            <a:gdLst>
              <a:gd name="T0" fmla="*/ 201 w 201"/>
              <a:gd name="T1" fmla="*/ 11 h 179"/>
              <a:gd name="T2" fmla="*/ 182 w 201"/>
              <a:gd name="T3" fmla="*/ 32 h 179"/>
              <a:gd name="T4" fmla="*/ 167 w 201"/>
              <a:gd name="T5" fmla="*/ 48 h 179"/>
              <a:gd name="T6" fmla="*/ 155 w 201"/>
              <a:gd name="T7" fmla="*/ 64 h 179"/>
              <a:gd name="T8" fmla="*/ 148 w 201"/>
              <a:gd name="T9" fmla="*/ 77 h 179"/>
              <a:gd name="T10" fmla="*/ 141 w 201"/>
              <a:gd name="T11" fmla="*/ 89 h 179"/>
              <a:gd name="T12" fmla="*/ 136 w 201"/>
              <a:gd name="T13" fmla="*/ 104 h 179"/>
              <a:gd name="T14" fmla="*/ 129 w 201"/>
              <a:gd name="T15" fmla="*/ 131 h 179"/>
              <a:gd name="T16" fmla="*/ 126 w 201"/>
              <a:gd name="T17" fmla="*/ 145 h 179"/>
              <a:gd name="T18" fmla="*/ 128 w 201"/>
              <a:gd name="T19" fmla="*/ 158 h 179"/>
              <a:gd name="T20" fmla="*/ 136 w 201"/>
              <a:gd name="T21" fmla="*/ 169 h 179"/>
              <a:gd name="T22" fmla="*/ 138 w 201"/>
              <a:gd name="T23" fmla="*/ 179 h 179"/>
              <a:gd name="T24" fmla="*/ 129 w 201"/>
              <a:gd name="T25" fmla="*/ 176 h 179"/>
              <a:gd name="T26" fmla="*/ 117 w 201"/>
              <a:gd name="T27" fmla="*/ 173 h 179"/>
              <a:gd name="T28" fmla="*/ 85 w 201"/>
              <a:gd name="T29" fmla="*/ 160 h 179"/>
              <a:gd name="T30" fmla="*/ 74 w 201"/>
              <a:gd name="T31" fmla="*/ 155 h 179"/>
              <a:gd name="T32" fmla="*/ 60 w 201"/>
              <a:gd name="T33" fmla="*/ 148 h 179"/>
              <a:gd name="T34" fmla="*/ 36 w 201"/>
              <a:gd name="T35" fmla="*/ 137 h 179"/>
              <a:gd name="T36" fmla="*/ 21 w 201"/>
              <a:gd name="T37" fmla="*/ 129 h 179"/>
              <a:gd name="T38" fmla="*/ 7 w 201"/>
              <a:gd name="T39" fmla="*/ 121 h 179"/>
              <a:gd name="T40" fmla="*/ 0 w 201"/>
              <a:gd name="T41" fmla="*/ 109 h 179"/>
              <a:gd name="T42" fmla="*/ 1 w 201"/>
              <a:gd name="T43" fmla="*/ 94 h 179"/>
              <a:gd name="T44" fmla="*/ 5 w 201"/>
              <a:gd name="T45" fmla="*/ 81 h 179"/>
              <a:gd name="T46" fmla="*/ 10 w 201"/>
              <a:gd name="T47" fmla="*/ 72 h 179"/>
              <a:gd name="T48" fmla="*/ 22 w 201"/>
              <a:gd name="T49" fmla="*/ 55 h 179"/>
              <a:gd name="T50" fmla="*/ 31 w 201"/>
              <a:gd name="T51" fmla="*/ 46 h 179"/>
              <a:gd name="T52" fmla="*/ 40 w 201"/>
              <a:gd name="T53" fmla="*/ 39 h 179"/>
              <a:gd name="T54" fmla="*/ 47 w 201"/>
              <a:gd name="T55" fmla="*/ 33 h 179"/>
              <a:gd name="T56" fmla="*/ 54 w 201"/>
              <a:gd name="T57" fmla="*/ 30 h 179"/>
              <a:gd name="T58" fmla="*/ 63 w 201"/>
              <a:gd name="T59" fmla="*/ 24 h 179"/>
              <a:gd name="T60" fmla="*/ 71 w 201"/>
              <a:gd name="T61" fmla="*/ 20 h 179"/>
              <a:gd name="T62" fmla="*/ 87 w 201"/>
              <a:gd name="T63" fmla="*/ 6 h 179"/>
              <a:gd name="T64" fmla="*/ 104 w 201"/>
              <a:gd name="T65" fmla="*/ 1 h 179"/>
              <a:gd name="T66" fmla="*/ 136 w 201"/>
              <a:gd name="T67" fmla="*/ 0 h 179"/>
              <a:gd name="T68" fmla="*/ 161 w 201"/>
              <a:gd name="T69" fmla="*/ 0 h 179"/>
              <a:gd name="T70" fmla="*/ 174 w 201"/>
              <a:gd name="T71" fmla="*/ 2 h 179"/>
              <a:gd name="T72" fmla="*/ 186 w 201"/>
              <a:gd name="T73" fmla="*/ 7 h 179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01"/>
              <a:gd name="T112" fmla="*/ 0 h 179"/>
              <a:gd name="T113" fmla="*/ 201 w 201"/>
              <a:gd name="T114" fmla="*/ 179 h 179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01" h="179">
                <a:moveTo>
                  <a:pt x="201" y="11"/>
                </a:moveTo>
                <a:lnTo>
                  <a:pt x="201" y="11"/>
                </a:lnTo>
                <a:lnTo>
                  <a:pt x="187" y="26"/>
                </a:lnTo>
                <a:lnTo>
                  <a:pt x="182" y="32"/>
                </a:lnTo>
                <a:lnTo>
                  <a:pt x="171" y="44"/>
                </a:lnTo>
                <a:lnTo>
                  <a:pt x="167" y="48"/>
                </a:lnTo>
                <a:lnTo>
                  <a:pt x="160" y="59"/>
                </a:lnTo>
                <a:lnTo>
                  <a:pt x="155" y="64"/>
                </a:lnTo>
                <a:lnTo>
                  <a:pt x="149" y="74"/>
                </a:lnTo>
                <a:lnTo>
                  <a:pt x="148" y="77"/>
                </a:lnTo>
                <a:lnTo>
                  <a:pt x="146" y="79"/>
                </a:lnTo>
                <a:lnTo>
                  <a:pt x="141" y="89"/>
                </a:lnTo>
                <a:lnTo>
                  <a:pt x="139" y="93"/>
                </a:lnTo>
                <a:lnTo>
                  <a:pt x="136" y="104"/>
                </a:lnTo>
                <a:lnTo>
                  <a:pt x="132" y="116"/>
                </a:lnTo>
                <a:lnTo>
                  <a:pt x="129" y="131"/>
                </a:lnTo>
                <a:lnTo>
                  <a:pt x="127" y="141"/>
                </a:lnTo>
                <a:lnTo>
                  <a:pt x="126" y="145"/>
                </a:lnTo>
                <a:lnTo>
                  <a:pt x="126" y="151"/>
                </a:lnTo>
                <a:lnTo>
                  <a:pt x="128" y="158"/>
                </a:lnTo>
                <a:lnTo>
                  <a:pt x="133" y="166"/>
                </a:lnTo>
                <a:lnTo>
                  <a:pt x="136" y="169"/>
                </a:lnTo>
                <a:lnTo>
                  <a:pt x="145" y="177"/>
                </a:lnTo>
                <a:lnTo>
                  <a:pt x="138" y="179"/>
                </a:lnTo>
                <a:lnTo>
                  <a:pt x="132" y="177"/>
                </a:lnTo>
                <a:lnTo>
                  <a:pt x="129" y="176"/>
                </a:lnTo>
                <a:lnTo>
                  <a:pt x="120" y="174"/>
                </a:lnTo>
                <a:lnTo>
                  <a:pt x="117" y="173"/>
                </a:lnTo>
                <a:lnTo>
                  <a:pt x="107" y="168"/>
                </a:lnTo>
                <a:lnTo>
                  <a:pt x="85" y="160"/>
                </a:lnTo>
                <a:lnTo>
                  <a:pt x="78" y="157"/>
                </a:lnTo>
                <a:lnTo>
                  <a:pt x="74" y="155"/>
                </a:lnTo>
                <a:lnTo>
                  <a:pt x="60" y="148"/>
                </a:lnTo>
                <a:lnTo>
                  <a:pt x="47" y="142"/>
                </a:lnTo>
                <a:lnTo>
                  <a:pt x="36" y="137"/>
                </a:lnTo>
                <a:lnTo>
                  <a:pt x="29" y="133"/>
                </a:lnTo>
                <a:lnTo>
                  <a:pt x="21" y="129"/>
                </a:lnTo>
                <a:lnTo>
                  <a:pt x="14" y="124"/>
                </a:lnTo>
                <a:lnTo>
                  <a:pt x="7" y="121"/>
                </a:lnTo>
                <a:lnTo>
                  <a:pt x="2" y="120"/>
                </a:lnTo>
                <a:lnTo>
                  <a:pt x="0" y="109"/>
                </a:lnTo>
                <a:lnTo>
                  <a:pt x="0" y="96"/>
                </a:lnTo>
                <a:lnTo>
                  <a:pt x="1" y="94"/>
                </a:lnTo>
                <a:lnTo>
                  <a:pt x="3" y="88"/>
                </a:lnTo>
                <a:lnTo>
                  <a:pt x="5" y="81"/>
                </a:lnTo>
                <a:lnTo>
                  <a:pt x="7" y="77"/>
                </a:lnTo>
                <a:lnTo>
                  <a:pt x="10" y="72"/>
                </a:lnTo>
                <a:lnTo>
                  <a:pt x="15" y="65"/>
                </a:lnTo>
                <a:lnTo>
                  <a:pt x="22" y="55"/>
                </a:lnTo>
                <a:lnTo>
                  <a:pt x="27" y="51"/>
                </a:lnTo>
                <a:lnTo>
                  <a:pt x="31" y="46"/>
                </a:lnTo>
                <a:lnTo>
                  <a:pt x="34" y="44"/>
                </a:lnTo>
                <a:lnTo>
                  <a:pt x="40" y="39"/>
                </a:lnTo>
                <a:lnTo>
                  <a:pt x="42" y="37"/>
                </a:lnTo>
                <a:lnTo>
                  <a:pt x="47" y="33"/>
                </a:lnTo>
                <a:lnTo>
                  <a:pt x="50" y="32"/>
                </a:lnTo>
                <a:lnTo>
                  <a:pt x="54" y="30"/>
                </a:lnTo>
                <a:lnTo>
                  <a:pt x="57" y="28"/>
                </a:lnTo>
                <a:lnTo>
                  <a:pt x="63" y="24"/>
                </a:lnTo>
                <a:lnTo>
                  <a:pt x="68" y="21"/>
                </a:lnTo>
                <a:lnTo>
                  <a:pt x="71" y="20"/>
                </a:lnTo>
                <a:lnTo>
                  <a:pt x="79" y="8"/>
                </a:lnTo>
                <a:lnTo>
                  <a:pt x="87" y="6"/>
                </a:lnTo>
                <a:lnTo>
                  <a:pt x="95" y="4"/>
                </a:lnTo>
                <a:lnTo>
                  <a:pt x="104" y="1"/>
                </a:lnTo>
                <a:lnTo>
                  <a:pt x="127" y="1"/>
                </a:lnTo>
                <a:lnTo>
                  <a:pt x="136" y="0"/>
                </a:lnTo>
                <a:lnTo>
                  <a:pt x="140" y="0"/>
                </a:lnTo>
                <a:lnTo>
                  <a:pt x="161" y="0"/>
                </a:lnTo>
                <a:lnTo>
                  <a:pt x="169" y="1"/>
                </a:lnTo>
                <a:lnTo>
                  <a:pt x="174" y="2"/>
                </a:lnTo>
                <a:lnTo>
                  <a:pt x="184" y="5"/>
                </a:lnTo>
                <a:lnTo>
                  <a:pt x="186" y="7"/>
                </a:lnTo>
                <a:lnTo>
                  <a:pt x="201" y="11"/>
                </a:lnTo>
                <a:close/>
              </a:path>
            </a:pathLst>
          </a:custGeom>
          <a:solidFill>
            <a:srgbClr val="94E39F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22" name="Freeform 54"/>
          <p:cNvSpPr>
            <a:spLocks/>
          </p:cNvSpPr>
          <p:nvPr/>
        </p:nvSpPr>
        <p:spPr bwMode="auto">
          <a:xfrm>
            <a:off x="2870200" y="4632325"/>
            <a:ext cx="269875" cy="323850"/>
          </a:xfrm>
          <a:custGeom>
            <a:avLst/>
            <a:gdLst>
              <a:gd name="T0" fmla="*/ 201 w 206"/>
              <a:gd name="T1" fmla="*/ 49 h 247"/>
              <a:gd name="T2" fmla="*/ 193 w 206"/>
              <a:gd name="T3" fmla="*/ 57 h 247"/>
              <a:gd name="T4" fmla="*/ 186 w 206"/>
              <a:gd name="T5" fmla="*/ 67 h 247"/>
              <a:gd name="T6" fmla="*/ 175 w 206"/>
              <a:gd name="T7" fmla="*/ 69 h 247"/>
              <a:gd name="T8" fmla="*/ 172 w 206"/>
              <a:gd name="T9" fmla="*/ 79 h 247"/>
              <a:gd name="T10" fmla="*/ 168 w 206"/>
              <a:gd name="T11" fmla="*/ 84 h 247"/>
              <a:gd name="T12" fmla="*/ 159 w 206"/>
              <a:gd name="T13" fmla="*/ 92 h 247"/>
              <a:gd name="T14" fmla="*/ 152 w 206"/>
              <a:gd name="T15" fmla="*/ 102 h 247"/>
              <a:gd name="T16" fmla="*/ 150 w 206"/>
              <a:gd name="T17" fmla="*/ 109 h 247"/>
              <a:gd name="T18" fmla="*/ 147 w 206"/>
              <a:gd name="T19" fmla="*/ 121 h 247"/>
              <a:gd name="T20" fmla="*/ 146 w 206"/>
              <a:gd name="T21" fmla="*/ 129 h 247"/>
              <a:gd name="T22" fmla="*/ 144 w 206"/>
              <a:gd name="T23" fmla="*/ 139 h 247"/>
              <a:gd name="T24" fmla="*/ 138 w 206"/>
              <a:gd name="T25" fmla="*/ 141 h 247"/>
              <a:gd name="T26" fmla="*/ 126 w 206"/>
              <a:gd name="T27" fmla="*/ 143 h 247"/>
              <a:gd name="T28" fmla="*/ 121 w 206"/>
              <a:gd name="T29" fmla="*/ 152 h 247"/>
              <a:gd name="T30" fmla="*/ 116 w 206"/>
              <a:gd name="T31" fmla="*/ 156 h 247"/>
              <a:gd name="T32" fmla="*/ 108 w 206"/>
              <a:gd name="T33" fmla="*/ 161 h 247"/>
              <a:gd name="T34" fmla="*/ 108 w 206"/>
              <a:gd name="T35" fmla="*/ 169 h 247"/>
              <a:gd name="T36" fmla="*/ 111 w 206"/>
              <a:gd name="T37" fmla="*/ 178 h 247"/>
              <a:gd name="T38" fmla="*/ 106 w 206"/>
              <a:gd name="T39" fmla="*/ 185 h 247"/>
              <a:gd name="T40" fmla="*/ 102 w 206"/>
              <a:gd name="T41" fmla="*/ 189 h 247"/>
              <a:gd name="T42" fmla="*/ 100 w 206"/>
              <a:gd name="T43" fmla="*/ 194 h 247"/>
              <a:gd name="T44" fmla="*/ 98 w 206"/>
              <a:gd name="T45" fmla="*/ 198 h 247"/>
              <a:gd name="T46" fmla="*/ 93 w 206"/>
              <a:gd name="T47" fmla="*/ 202 h 247"/>
              <a:gd name="T48" fmla="*/ 87 w 206"/>
              <a:gd name="T49" fmla="*/ 204 h 247"/>
              <a:gd name="T50" fmla="*/ 85 w 206"/>
              <a:gd name="T51" fmla="*/ 211 h 247"/>
              <a:gd name="T52" fmla="*/ 88 w 206"/>
              <a:gd name="T53" fmla="*/ 218 h 247"/>
              <a:gd name="T54" fmla="*/ 86 w 206"/>
              <a:gd name="T55" fmla="*/ 231 h 247"/>
              <a:gd name="T56" fmla="*/ 89 w 206"/>
              <a:gd name="T57" fmla="*/ 247 h 247"/>
              <a:gd name="T58" fmla="*/ 49 w 206"/>
              <a:gd name="T59" fmla="*/ 236 h 247"/>
              <a:gd name="T60" fmla="*/ 39 w 206"/>
              <a:gd name="T61" fmla="*/ 217 h 247"/>
              <a:gd name="T62" fmla="*/ 39 w 206"/>
              <a:gd name="T63" fmla="*/ 170 h 247"/>
              <a:gd name="T64" fmla="*/ 33 w 206"/>
              <a:gd name="T65" fmla="*/ 138 h 247"/>
              <a:gd name="T66" fmla="*/ 18 w 206"/>
              <a:gd name="T67" fmla="*/ 117 h 247"/>
              <a:gd name="T68" fmla="*/ 0 w 206"/>
              <a:gd name="T69" fmla="*/ 87 h 247"/>
              <a:gd name="T70" fmla="*/ 1 w 206"/>
              <a:gd name="T71" fmla="*/ 67 h 247"/>
              <a:gd name="T72" fmla="*/ 26 w 206"/>
              <a:gd name="T73" fmla="*/ 70 h 247"/>
              <a:gd name="T74" fmla="*/ 41 w 206"/>
              <a:gd name="T75" fmla="*/ 70 h 247"/>
              <a:gd name="T76" fmla="*/ 54 w 206"/>
              <a:gd name="T77" fmla="*/ 61 h 247"/>
              <a:gd name="T78" fmla="*/ 61 w 206"/>
              <a:gd name="T79" fmla="*/ 51 h 247"/>
              <a:gd name="T80" fmla="*/ 68 w 206"/>
              <a:gd name="T81" fmla="*/ 40 h 247"/>
              <a:gd name="T82" fmla="*/ 79 w 206"/>
              <a:gd name="T83" fmla="*/ 28 h 247"/>
              <a:gd name="T84" fmla="*/ 92 w 206"/>
              <a:gd name="T85" fmla="*/ 14 h 247"/>
              <a:gd name="T86" fmla="*/ 97 w 206"/>
              <a:gd name="T87" fmla="*/ 17 h 247"/>
              <a:gd name="T88" fmla="*/ 99 w 206"/>
              <a:gd name="T89" fmla="*/ 25 h 247"/>
              <a:gd name="T90" fmla="*/ 92 w 206"/>
              <a:gd name="T91" fmla="*/ 32 h 247"/>
              <a:gd name="T92" fmla="*/ 98 w 206"/>
              <a:gd name="T93" fmla="*/ 38 h 247"/>
              <a:gd name="T94" fmla="*/ 108 w 206"/>
              <a:gd name="T95" fmla="*/ 36 h 247"/>
              <a:gd name="T96" fmla="*/ 122 w 206"/>
              <a:gd name="T97" fmla="*/ 32 h 247"/>
              <a:gd name="T98" fmla="*/ 137 w 206"/>
              <a:gd name="T99" fmla="*/ 25 h 247"/>
              <a:gd name="T100" fmla="*/ 146 w 206"/>
              <a:gd name="T101" fmla="*/ 19 h 247"/>
              <a:gd name="T102" fmla="*/ 158 w 206"/>
              <a:gd name="T103" fmla="*/ 7 h 247"/>
              <a:gd name="T104" fmla="*/ 172 w 206"/>
              <a:gd name="T105" fmla="*/ 0 h 247"/>
              <a:gd name="T106" fmla="*/ 182 w 206"/>
              <a:gd name="T107" fmla="*/ 6 h 247"/>
              <a:gd name="T108" fmla="*/ 197 w 206"/>
              <a:gd name="T109" fmla="*/ 31 h 247"/>
              <a:gd name="T110" fmla="*/ 206 w 206"/>
              <a:gd name="T111" fmla="*/ 44 h 247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06"/>
              <a:gd name="T169" fmla="*/ 0 h 247"/>
              <a:gd name="T170" fmla="*/ 206 w 206"/>
              <a:gd name="T171" fmla="*/ 247 h 247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06" h="247">
                <a:moveTo>
                  <a:pt x="206" y="44"/>
                </a:moveTo>
                <a:lnTo>
                  <a:pt x="203" y="46"/>
                </a:lnTo>
                <a:lnTo>
                  <a:pt x="201" y="49"/>
                </a:lnTo>
                <a:lnTo>
                  <a:pt x="198" y="51"/>
                </a:lnTo>
                <a:lnTo>
                  <a:pt x="195" y="53"/>
                </a:lnTo>
                <a:lnTo>
                  <a:pt x="193" y="57"/>
                </a:lnTo>
                <a:lnTo>
                  <a:pt x="190" y="59"/>
                </a:lnTo>
                <a:lnTo>
                  <a:pt x="189" y="64"/>
                </a:lnTo>
                <a:lnTo>
                  <a:pt x="186" y="67"/>
                </a:lnTo>
                <a:lnTo>
                  <a:pt x="182" y="68"/>
                </a:lnTo>
                <a:lnTo>
                  <a:pt x="179" y="69"/>
                </a:lnTo>
                <a:lnTo>
                  <a:pt x="175" y="69"/>
                </a:lnTo>
                <a:lnTo>
                  <a:pt x="173" y="72"/>
                </a:lnTo>
                <a:lnTo>
                  <a:pt x="173" y="76"/>
                </a:lnTo>
                <a:lnTo>
                  <a:pt x="172" y="79"/>
                </a:lnTo>
                <a:lnTo>
                  <a:pt x="171" y="81"/>
                </a:lnTo>
                <a:lnTo>
                  <a:pt x="170" y="83"/>
                </a:lnTo>
                <a:lnTo>
                  <a:pt x="168" y="84"/>
                </a:lnTo>
                <a:lnTo>
                  <a:pt x="165" y="86"/>
                </a:lnTo>
                <a:lnTo>
                  <a:pt x="163" y="89"/>
                </a:lnTo>
                <a:lnTo>
                  <a:pt x="159" y="92"/>
                </a:lnTo>
                <a:lnTo>
                  <a:pt x="157" y="95"/>
                </a:lnTo>
                <a:lnTo>
                  <a:pt x="155" y="97"/>
                </a:lnTo>
                <a:lnTo>
                  <a:pt x="152" y="102"/>
                </a:lnTo>
                <a:lnTo>
                  <a:pt x="151" y="104"/>
                </a:lnTo>
                <a:lnTo>
                  <a:pt x="151" y="105"/>
                </a:lnTo>
                <a:lnTo>
                  <a:pt x="150" y="109"/>
                </a:lnTo>
                <a:lnTo>
                  <a:pt x="149" y="114"/>
                </a:lnTo>
                <a:lnTo>
                  <a:pt x="147" y="118"/>
                </a:lnTo>
                <a:lnTo>
                  <a:pt x="147" y="121"/>
                </a:lnTo>
                <a:lnTo>
                  <a:pt x="147" y="124"/>
                </a:lnTo>
                <a:lnTo>
                  <a:pt x="146" y="127"/>
                </a:lnTo>
                <a:lnTo>
                  <a:pt x="146" y="129"/>
                </a:lnTo>
                <a:lnTo>
                  <a:pt x="146" y="134"/>
                </a:lnTo>
                <a:lnTo>
                  <a:pt x="145" y="136"/>
                </a:lnTo>
                <a:lnTo>
                  <a:pt x="144" y="139"/>
                </a:lnTo>
                <a:lnTo>
                  <a:pt x="143" y="140"/>
                </a:lnTo>
                <a:lnTo>
                  <a:pt x="140" y="141"/>
                </a:lnTo>
                <a:lnTo>
                  <a:pt x="138" y="141"/>
                </a:lnTo>
                <a:lnTo>
                  <a:pt x="133" y="142"/>
                </a:lnTo>
                <a:lnTo>
                  <a:pt x="129" y="142"/>
                </a:lnTo>
                <a:lnTo>
                  <a:pt x="126" y="143"/>
                </a:lnTo>
                <a:lnTo>
                  <a:pt x="125" y="145"/>
                </a:lnTo>
                <a:lnTo>
                  <a:pt x="123" y="148"/>
                </a:lnTo>
                <a:lnTo>
                  <a:pt x="121" y="152"/>
                </a:lnTo>
                <a:lnTo>
                  <a:pt x="119" y="153"/>
                </a:lnTo>
                <a:lnTo>
                  <a:pt x="118" y="154"/>
                </a:lnTo>
                <a:lnTo>
                  <a:pt x="116" y="156"/>
                </a:lnTo>
                <a:lnTo>
                  <a:pt x="113" y="159"/>
                </a:lnTo>
                <a:lnTo>
                  <a:pt x="111" y="160"/>
                </a:lnTo>
                <a:lnTo>
                  <a:pt x="108" y="161"/>
                </a:lnTo>
                <a:lnTo>
                  <a:pt x="107" y="164"/>
                </a:lnTo>
                <a:lnTo>
                  <a:pt x="107" y="167"/>
                </a:lnTo>
                <a:lnTo>
                  <a:pt x="108" y="169"/>
                </a:lnTo>
                <a:lnTo>
                  <a:pt x="110" y="172"/>
                </a:lnTo>
                <a:lnTo>
                  <a:pt x="111" y="174"/>
                </a:lnTo>
                <a:lnTo>
                  <a:pt x="111" y="178"/>
                </a:lnTo>
                <a:lnTo>
                  <a:pt x="109" y="180"/>
                </a:lnTo>
                <a:lnTo>
                  <a:pt x="107" y="182"/>
                </a:lnTo>
                <a:lnTo>
                  <a:pt x="106" y="185"/>
                </a:lnTo>
                <a:lnTo>
                  <a:pt x="105" y="185"/>
                </a:lnTo>
                <a:lnTo>
                  <a:pt x="103" y="187"/>
                </a:lnTo>
                <a:lnTo>
                  <a:pt x="102" y="189"/>
                </a:lnTo>
                <a:lnTo>
                  <a:pt x="101" y="191"/>
                </a:lnTo>
                <a:lnTo>
                  <a:pt x="101" y="192"/>
                </a:lnTo>
                <a:lnTo>
                  <a:pt x="100" y="194"/>
                </a:lnTo>
                <a:lnTo>
                  <a:pt x="100" y="196"/>
                </a:lnTo>
                <a:lnTo>
                  <a:pt x="100" y="198"/>
                </a:lnTo>
                <a:lnTo>
                  <a:pt x="98" y="198"/>
                </a:lnTo>
                <a:lnTo>
                  <a:pt x="96" y="200"/>
                </a:lnTo>
                <a:lnTo>
                  <a:pt x="94" y="201"/>
                </a:lnTo>
                <a:lnTo>
                  <a:pt x="93" y="202"/>
                </a:lnTo>
                <a:lnTo>
                  <a:pt x="91" y="203"/>
                </a:lnTo>
                <a:lnTo>
                  <a:pt x="89" y="204"/>
                </a:lnTo>
                <a:lnTo>
                  <a:pt x="87" y="204"/>
                </a:lnTo>
                <a:lnTo>
                  <a:pt x="86" y="207"/>
                </a:lnTo>
                <a:lnTo>
                  <a:pt x="85" y="209"/>
                </a:lnTo>
                <a:lnTo>
                  <a:pt x="85" y="211"/>
                </a:lnTo>
                <a:lnTo>
                  <a:pt x="86" y="213"/>
                </a:lnTo>
                <a:lnTo>
                  <a:pt x="87" y="216"/>
                </a:lnTo>
                <a:lnTo>
                  <a:pt x="88" y="218"/>
                </a:lnTo>
                <a:lnTo>
                  <a:pt x="86" y="222"/>
                </a:lnTo>
                <a:lnTo>
                  <a:pt x="83" y="225"/>
                </a:lnTo>
                <a:lnTo>
                  <a:pt x="86" y="231"/>
                </a:lnTo>
                <a:lnTo>
                  <a:pt x="89" y="243"/>
                </a:lnTo>
                <a:lnTo>
                  <a:pt x="89" y="247"/>
                </a:lnTo>
                <a:lnTo>
                  <a:pt x="74" y="243"/>
                </a:lnTo>
                <a:lnTo>
                  <a:pt x="63" y="240"/>
                </a:lnTo>
                <a:lnTo>
                  <a:pt x="49" y="236"/>
                </a:lnTo>
                <a:lnTo>
                  <a:pt x="40" y="234"/>
                </a:lnTo>
                <a:lnTo>
                  <a:pt x="37" y="233"/>
                </a:lnTo>
                <a:lnTo>
                  <a:pt x="39" y="217"/>
                </a:lnTo>
                <a:lnTo>
                  <a:pt x="41" y="199"/>
                </a:lnTo>
                <a:lnTo>
                  <a:pt x="40" y="184"/>
                </a:lnTo>
                <a:lnTo>
                  <a:pt x="39" y="170"/>
                </a:lnTo>
                <a:lnTo>
                  <a:pt x="37" y="157"/>
                </a:lnTo>
                <a:lnTo>
                  <a:pt x="36" y="145"/>
                </a:lnTo>
                <a:lnTo>
                  <a:pt x="33" y="138"/>
                </a:lnTo>
                <a:lnTo>
                  <a:pt x="28" y="129"/>
                </a:lnTo>
                <a:lnTo>
                  <a:pt x="24" y="121"/>
                </a:lnTo>
                <a:lnTo>
                  <a:pt x="18" y="117"/>
                </a:lnTo>
                <a:lnTo>
                  <a:pt x="18" y="116"/>
                </a:lnTo>
                <a:lnTo>
                  <a:pt x="4" y="100"/>
                </a:lnTo>
                <a:lnTo>
                  <a:pt x="0" y="87"/>
                </a:lnTo>
                <a:lnTo>
                  <a:pt x="0" y="77"/>
                </a:lnTo>
                <a:lnTo>
                  <a:pt x="1" y="67"/>
                </a:lnTo>
                <a:lnTo>
                  <a:pt x="16" y="69"/>
                </a:lnTo>
                <a:lnTo>
                  <a:pt x="26" y="70"/>
                </a:lnTo>
                <a:lnTo>
                  <a:pt x="31" y="70"/>
                </a:lnTo>
                <a:lnTo>
                  <a:pt x="39" y="71"/>
                </a:lnTo>
                <a:lnTo>
                  <a:pt x="41" y="70"/>
                </a:lnTo>
                <a:lnTo>
                  <a:pt x="45" y="70"/>
                </a:lnTo>
                <a:lnTo>
                  <a:pt x="49" y="67"/>
                </a:lnTo>
                <a:lnTo>
                  <a:pt x="54" y="61"/>
                </a:lnTo>
                <a:lnTo>
                  <a:pt x="55" y="60"/>
                </a:lnTo>
                <a:lnTo>
                  <a:pt x="56" y="57"/>
                </a:lnTo>
                <a:lnTo>
                  <a:pt x="61" y="51"/>
                </a:lnTo>
                <a:lnTo>
                  <a:pt x="65" y="44"/>
                </a:lnTo>
                <a:lnTo>
                  <a:pt x="67" y="42"/>
                </a:lnTo>
                <a:lnTo>
                  <a:pt x="68" y="40"/>
                </a:lnTo>
                <a:lnTo>
                  <a:pt x="73" y="35"/>
                </a:lnTo>
                <a:lnTo>
                  <a:pt x="75" y="32"/>
                </a:lnTo>
                <a:lnTo>
                  <a:pt x="79" y="28"/>
                </a:lnTo>
                <a:lnTo>
                  <a:pt x="86" y="18"/>
                </a:lnTo>
                <a:lnTo>
                  <a:pt x="89" y="16"/>
                </a:lnTo>
                <a:lnTo>
                  <a:pt x="92" y="14"/>
                </a:lnTo>
                <a:lnTo>
                  <a:pt x="93" y="14"/>
                </a:lnTo>
                <a:lnTo>
                  <a:pt x="94" y="15"/>
                </a:lnTo>
                <a:lnTo>
                  <a:pt x="97" y="17"/>
                </a:lnTo>
                <a:lnTo>
                  <a:pt x="99" y="20"/>
                </a:lnTo>
                <a:lnTo>
                  <a:pt x="100" y="22"/>
                </a:lnTo>
                <a:lnTo>
                  <a:pt x="99" y="25"/>
                </a:lnTo>
                <a:lnTo>
                  <a:pt x="95" y="26"/>
                </a:lnTo>
                <a:lnTo>
                  <a:pt x="93" y="29"/>
                </a:lnTo>
                <a:lnTo>
                  <a:pt x="92" y="32"/>
                </a:lnTo>
                <a:lnTo>
                  <a:pt x="93" y="35"/>
                </a:lnTo>
                <a:lnTo>
                  <a:pt x="94" y="38"/>
                </a:lnTo>
                <a:lnTo>
                  <a:pt x="98" y="38"/>
                </a:lnTo>
                <a:lnTo>
                  <a:pt x="102" y="39"/>
                </a:lnTo>
                <a:lnTo>
                  <a:pt x="106" y="38"/>
                </a:lnTo>
                <a:lnTo>
                  <a:pt x="108" y="36"/>
                </a:lnTo>
                <a:lnTo>
                  <a:pt x="113" y="35"/>
                </a:lnTo>
                <a:lnTo>
                  <a:pt x="117" y="35"/>
                </a:lnTo>
                <a:lnTo>
                  <a:pt x="122" y="32"/>
                </a:lnTo>
                <a:lnTo>
                  <a:pt x="125" y="32"/>
                </a:lnTo>
                <a:lnTo>
                  <a:pt x="131" y="28"/>
                </a:lnTo>
                <a:lnTo>
                  <a:pt x="137" y="25"/>
                </a:lnTo>
                <a:lnTo>
                  <a:pt x="140" y="23"/>
                </a:lnTo>
                <a:lnTo>
                  <a:pt x="143" y="21"/>
                </a:lnTo>
                <a:lnTo>
                  <a:pt x="146" y="19"/>
                </a:lnTo>
                <a:lnTo>
                  <a:pt x="151" y="14"/>
                </a:lnTo>
                <a:lnTo>
                  <a:pt x="154" y="11"/>
                </a:lnTo>
                <a:lnTo>
                  <a:pt x="158" y="7"/>
                </a:lnTo>
                <a:lnTo>
                  <a:pt x="163" y="4"/>
                </a:lnTo>
                <a:lnTo>
                  <a:pt x="168" y="0"/>
                </a:lnTo>
                <a:lnTo>
                  <a:pt x="172" y="0"/>
                </a:lnTo>
                <a:lnTo>
                  <a:pt x="175" y="0"/>
                </a:lnTo>
                <a:lnTo>
                  <a:pt x="177" y="1"/>
                </a:lnTo>
                <a:lnTo>
                  <a:pt x="182" y="6"/>
                </a:lnTo>
                <a:lnTo>
                  <a:pt x="189" y="15"/>
                </a:lnTo>
                <a:lnTo>
                  <a:pt x="195" y="26"/>
                </a:lnTo>
                <a:lnTo>
                  <a:pt x="197" y="31"/>
                </a:lnTo>
                <a:lnTo>
                  <a:pt x="201" y="36"/>
                </a:lnTo>
                <a:lnTo>
                  <a:pt x="203" y="40"/>
                </a:lnTo>
                <a:lnTo>
                  <a:pt x="206" y="44"/>
                </a:lnTo>
                <a:close/>
              </a:path>
            </a:pathLst>
          </a:custGeom>
          <a:solidFill>
            <a:srgbClr val="91B57D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23" name="Freeform 55"/>
          <p:cNvSpPr>
            <a:spLocks/>
          </p:cNvSpPr>
          <p:nvPr/>
        </p:nvSpPr>
        <p:spPr bwMode="auto">
          <a:xfrm>
            <a:off x="4516438" y="4914900"/>
            <a:ext cx="815975" cy="576262"/>
          </a:xfrm>
          <a:custGeom>
            <a:avLst/>
            <a:gdLst>
              <a:gd name="T0" fmla="*/ 599 w 623"/>
              <a:gd name="T1" fmla="*/ 341 h 440"/>
              <a:gd name="T2" fmla="*/ 560 w 623"/>
              <a:gd name="T3" fmla="*/ 354 h 440"/>
              <a:gd name="T4" fmla="*/ 533 w 623"/>
              <a:gd name="T5" fmla="*/ 369 h 440"/>
              <a:gd name="T6" fmla="*/ 502 w 623"/>
              <a:gd name="T7" fmla="*/ 393 h 440"/>
              <a:gd name="T8" fmla="*/ 488 w 623"/>
              <a:gd name="T9" fmla="*/ 402 h 440"/>
              <a:gd name="T10" fmla="*/ 452 w 623"/>
              <a:gd name="T11" fmla="*/ 402 h 440"/>
              <a:gd name="T12" fmla="*/ 421 w 623"/>
              <a:gd name="T13" fmla="*/ 402 h 440"/>
              <a:gd name="T14" fmla="*/ 395 w 623"/>
              <a:gd name="T15" fmla="*/ 422 h 440"/>
              <a:gd name="T16" fmla="*/ 373 w 623"/>
              <a:gd name="T17" fmla="*/ 413 h 440"/>
              <a:gd name="T18" fmla="*/ 346 w 623"/>
              <a:gd name="T19" fmla="*/ 427 h 440"/>
              <a:gd name="T20" fmla="*/ 313 w 623"/>
              <a:gd name="T21" fmla="*/ 435 h 440"/>
              <a:gd name="T22" fmla="*/ 268 w 623"/>
              <a:gd name="T23" fmla="*/ 438 h 440"/>
              <a:gd name="T24" fmla="*/ 217 w 623"/>
              <a:gd name="T25" fmla="*/ 439 h 440"/>
              <a:gd name="T26" fmla="*/ 173 w 623"/>
              <a:gd name="T27" fmla="*/ 433 h 440"/>
              <a:gd name="T28" fmla="*/ 149 w 623"/>
              <a:gd name="T29" fmla="*/ 425 h 440"/>
              <a:gd name="T30" fmla="*/ 137 w 623"/>
              <a:gd name="T31" fmla="*/ 398 h 440"/>
              <a:gd name="T32" fmla="*/ 137 w 623"/>
              <a:gd name="T33" fmla="*/ 356 h 440"/>
              <a:gd name="T34" fmla="*/ 148 w 623"/>
              <a:gd name="T35" fmla="*/ 308 h 440"/>
              <a:gd name="T36" fmla="*/ 128 w 623"/>
              <a:gd name="T37" fmla="*/ 291 h 440"/>
              <a:gd name="T38" fmla="*/ 81 w 623"/>
              <a:gd name="T39" fmla="*/ 303 h 440"/>
              <a:gd name="T40" fmla="*/ 47 w 623"/>
              <a:gd name="T41" fmla="*/ 314 h 440"/>
              <a:gd name="T42" fmla="*/ 33 w 623"/>
              <a:gd name="T43" fmla="*/ 284 h 440"/>
              <a:gd name="T44" fmla="*/ 15 w 623"/>
              <a:gd name="T45" fmla="*/ 242 h 440"/>
              <a:gd name="T46" fmla="*/ 12 w 623"/>
              <a:gd name="T47" fmla="*/ 225 h 440"/>
              <a:gd name="T48" fmla="*/ 41 w 623"/>
              <a:gd name="T49" fmla="*/ 217 h 440"/>
              <a:gd name="T50" fmla="*/ 72 w 623"/>
              <a:gd name="T51" fmla="*/ 199 h 440"/>
              <a:gd name="T52" fmla="*/ 101 w 623"/>
              <a:gd name="T53" fmla="*/ 180 h 440"/>
              <a:gd name="T54" fmla="*/ 117 w 623"/>
              <a:gd name="T55" fmla="*/ 160 h 440"/>
              <a:gd name="T56" fmla="*/ 147 w 623"/>
              <a:gd name="T57" fmla="*/ 129 h 440"/>
              <a:gd name="T58" fmla="*/ 162 w 623"/>
              <a:gd name="T59" fmla="*/ 120 h 440"/>
              <a:gd name="T60" fmla="*/ 192 w 623"/>
              <a:gd name="T61" fmla="*/ 121 h 440"/>
              <a:gd name="T62" fmla="*/ 234 w 623"/>
              <a:gd name="T63" fmla="*/ 125 h 440"/>
              <a:gd name="T64" fmla="*/ 281 w 623"/>
              <a:gd name="T65" fmla="*/ 124 h 440"/>
              <a:gd name="T66" fmla="*/ 306 w 623"/>
              <a:gd name="T67" fmla="*/ 116 h 440"/>
              <a:gd name="T68" fmla="*/ 330 w 623"/>
              <a:gd name="T69" fmla="*/ 102 h 440"/>
              <a:gd name="T70" fmla="*/ 364 w 623"/>
              <a:gd name="T71" fmla="*/ 77 h 440"/>
              <a:gd name="T72" fmla="*/ 401 w 623"/>
              <a:gd name="T73" fmla="*/ 47 h 440"/>
              <a:gd name="T74" fmla="*/ 421 w 623"/>
              <a:gd name="T75" fmla="*/ 30 h 440"/>
              <a:gd name="T76" fmla="*/ 444 w 623"/>
              <a:gd name="T77" fmla="*/ 20 h 440"/>
              <a:gd name="T78" fmla="*/ 467 w 623"/>
              <a:gd name="T79" fmla="*/ 11 h 440"/>
              <a:gd name="T80" fmla="*/ 500 w 623"/>
              <a:gd name="T81" fmla="*/ 2 h 440"/>
              <a:gd name="T82" fmla="*/ 522 w 623"/>
              <a:gd name="T83" fmla="*/ 33 h 440"/>
              <a:gd name="T84" fmla="*/ 536 w 623"/>
              <a:gd name="T85" fmla="*/ 70 h 440"/>
              <a:gd name="T86" fmla="*/ 567 w 623"/>
              <a:gd name="T87" fmla="*/ 101 h 440"/>
              <a:gd name="T88" fmla="*/ 600 w 623"/>
              <a:gd name="T89" fmla="*/ 127 h 440"/>
              <a:gd name="T90" fmla="*/ 610 w 623"/>
              <a:gd name="T91" fmla="*/ 150 h 440"/>
              <a:gd name="T92" fmla="*/ 596 w 623"/>
              <a:gd name="T93" fmla="*/ 175 h 440"/>
              <a:gd name="T94" fmla="*/ 579 w 623"/>
              <a:gd name="T95" fmla="*/ 197 h 440"/>
              <a:gd name="T96" fmla="*/ 563 w 623"/>
              <a:gd name="T97" fmla="*/ 204 h 440"/>
              <a:gd name="T98" fmla="*/ 587 w 623"/>
              <a:gd name="T99" fmla="*/ 228 h 440"/>
              <a:gd name="T100" fmla="*/ 606 w 623"/>
              <a:gd name="T101" fmla="*/ 236 h 440"/>
              <a:gd name="T102" fmla="*/ 607 w 623"/>
              <a:gd name="T103" fmla="*/ 258 h 440"/>
              <a:gd name="T104" fmla="*/ 605 w 623"/>
              <a:gd name="T105" fmla="*/ 270 h 440"/>
              <a:gd name="T106" fmla="*/ 606 w 623"/>
              <a:gd name="T107" fmla="*/ 290 h 440"/>
              <a:gd name="T108" fmla="*/ 623 w 623"/>
              <a:gd name="T109" fmla="*/ 298 h 440"/>
              <a:gd name="T110" fmla="*/ 618 w 623"/>
              <a:gd name="T111" fmla="*/ 321 h 44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23"/>
              <a:gd name="T169" fmla="*/ 0 h 440"/>
              <a:gd name="T170" fmla="*/ 623 w 623"/>
              <a:gd name="T171" fmla="*/ 440 h 44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23" h="440">
                <a:moveTo>
                  <a:pt x="621" y="333"/>
                </a:moveTo>
                <a:lnTo>
                  <a:pt x="619" y="334"/>
                </a:lnTo>
                <a:lnTo>
                  <a:pt x="609" y="336"/>
                </a:lnTo>
                <a:lnTo>
                  <a:pt x="599" y="341"/>
                </a:lnTo>
                <a:lnTo>
                  <a:pt x="589" y="345"/>
                </a:lnTo>
                <a:lnTo>
                  <a:pt x="575" y="349"/>
                </a:lnTo>
                <a:lnTo>
                  <a:pt x="572" y="350"/>
                </a:lnTo>
                <a:lnTo>
                  <a:pt x="566" y="352"/>
                </a:lnTo>
                <a:lnTo>
                  <a:pt x="560" y="354"/>
                </a:lnTo>
                <a:lnTo>
                  <a:pt x="555" y="356"/>
                </a:lnTo>
                <a:lnTo>
                  <a:pt x="547" y="361"/>
                </a:lnTo>
                <a:lnTo>
                  <a:pt x="544" y="363"/>
                </a:lnTo>
                <a:lnTo>
                  <a:pt x="540" y="365"/>
                </a:lnTo>
                <a:lnTo>
                  <a:pt x="533" y="369"/>
                </a:lnTo>
                <a:lnTo>
                  <a:pt x="523" y="377"/>
                </a:lnTo>
                <a:lnTo>
                  <a:pt x="521" y="379"/>
                </a:lnTo>
                <a:lnTo>
                  <a:pt x="509" y="389"/>
                </a:lnTo>
                <a:lnTo>
                  <a:pt x="507" y="391"/>
                </a:lnTo>
                <a:lnTo>
                  <a:pt x="502" y="393"/>
                </a:lnTo>
                <a:lnTo>
                  <a:pt x="499" y="397"/>
                </a:lnTo>
                <a:lnTo>
                  <a:pt x="496" y="400"/>
                </a:lnTo>
                <a:lnTo>
                  <a:pt x="494" y="401"/>
                </a:lnTo>
                <a:lnTo>
                  <a:pt x="491" y="401"/>
                </a:lnTo>
                <a:lnTo>
                  <a:pt x="488" y="402"/>
                </a:lnTo>
                <a:lnTo>
                  <a:pt x="480" y="403"/>
                </a:lnTo>
                <a:lnTo>
                  <a:pt x="476" y="404"/>
                </a:lnTo>
                <a:lnTo>
                  <a:pt x="471" y="403"/>
                </a:lnTo>
                <a:lnTo>
                  <a:pt x="458" y="403"/>
                </a:lnTo>
                <a:lnTo>
                  <a:pt x="452" y="402"/>
                </a:lnTo>
                <a:lnTo>
                  <a:pt x="443" y="401"/>
                </a:lnTo>
                <a:lnTo>
                  <a:pt x="439" y="400"/>
                </a:lnTo>
                <a:lnTo>
                  <a:pt x="431" y="400"/>
                </a:lnTo>
                <a:lnTo>
                  <a:pt x="425" y="401"/>
                </a:lnTo>
                <a:lnTo>
                  <a:pt x="421" y="402"/>
                </a:lnTo>
                <a:lnTo>
                  <a:pt x="418" y="405"/>
                </a:lnTo>
                <a:lnTo>
                  <a:pt x="414" y="407"/>
                </a:lnTo>
                <a:lnTo>
                  <a:pt x="411" y="409"/>
                </a:lnTo>
                <a:lnTo>
                  <a:pt x="405" y="414"/>
                </a:lnTo>
                <a:lnTo>
                  <a:pt x="395" y="422"/>
                </a:lnTo>
                <a:lnTo>
                  <a:pt x="391" y="418"/>
                </a:lnTo>
                <a:lnTo>
                  <a:pt x="388" y="415"/>
                </a:lnTo>
                <a:lnTo>
                  <a:pt x="384" y="412"/>
                </a:lnTo>
                <a:lnTo>
                  <a:pt x="378" y="412"/>
                </a:lnTo>
                <a:lnTo>
                  <a:pt x="373" y="413"/>
                </a:lnTo>
                <a:lnTo>
                  <a:pt x="367" y="415"/>
                </a:lnTo>
                <a:lnTo>
                  <a:pt x="363" y="417"/>
                </a:lnTo>
                <a:lnTo>
                  <a:pt x="360" y="419"/>
                </a:lnTo>
                <a:lnTo>
                  <a:pt x="354" y="425"/>
                </a:lnTo>
                <a:lnTo>
                  <a:pt x="346" y="427"/>
                </a:lnTo>
                <a:lnTo>
                  <a:pt x="344" y="428"/>
                </a:lnTo>
                <a:lnTo>
                  <a:pt x="338" y="431"/>
                </a:lnTo>
                <a:lnTo>
                  <a:pt x="332" y="431"/>
                </a:lnTo>
                <a:lnTo>
                  <a:pt x="324" y="432"/>
                </a:lnTo>
                <a:lnTo>
                  <a:pt x="313" y="435"/>
                </a:lnTo>
                <a:lnTo>
                  <a:pt x="305" y="437"/>
                </a:lnTo>
                <a:lnTo>
                  <a:pt x="301" y="437"/>
                </a:lnTo>
                <a:lnTo>
                  <a:pt x="288" y="437"/>
                </a:lnTo>
                <a:lnTo>
                  <a:pt x="287" y="438"/>
                </a:lnTo>
                <a:lnTo>
                  <a:pt x="268" y="438"/>
                </a:lnTo>
                <a:lnTo>
                  <a:pt x="266" y="438"/>
                </a:lnTo>
                <a:lnTo>
                  <a:pt x="251" y="439"/>
                </a:lnTo>
                <a:lnTo>
                  <a:pt x="239" y="440"/>
                </a:lnTo>
                <a:lnTo>
                  <a:pt x="225" y="439"/>
                </a:lnTo>
                <a:lnTo>
                  <a:pt x="217" y="439"/>
                </a:lnTo>
                <a:lnTo>
                  <a:pt x="205" y="438"/>
                </a:lnTo>
                <a:lnTo>
                  <a:pt x="193" y="436"/>
                </a:lnTo>
                <a:lnTo>
                  <a:pt x="188" y="436"/>
                </a:lnTo>
                <a:lnTo>
                  <a:pt x="178" y="434"/>
                </a:lnTo>
                <a:lnTo>
                  <a:pt x="173" y="433"/>
                </a:lnTo>
                <a:lnTo>
                  <a:pt x="164" y="432"/>
                </a:lnTo>
                <a:lnTo>
                  <a:pt x="161" y="431"/>
                </a:lnTo>
                <a:lnTo>
                  <a:pt x="156" y="430"/>
                </a:lnTo>
                <a:lnTo>
                  <a:pt x="153" y="427"/>
                </a:lnTo>
                <a:lnTo>
                  <a:pt x="149" y="425"/>
                </a:lnTo>
                <a:lnTo>
                  <a:pt x="147" y="419"/>
                </a:lnTo>
                <a:lnTo>
                  <a:pt x="144" y="416"/>
                </a:lnTo>
                <a:lnTo>
                  <a:pt x="142" y="408"/>
                </a:lnTo>
                <a:lnTo>
                  <a:pt x="141" y="406"/>
                </a:lnTo>
                <a:lnTo>
                  <a:pt x="137" y="398"/>
                </a:lnTo>
                <a:lnTo>
                  <a:pt x="137" y="394"/>
                </a:lnTo>
                <a:lnTo>
                  <a:pt x="135" y="388"/>
                </a:lnTo>
                <a:lnTo>
                  <a:pt x="133" y="375"/>
                </a:lnTo>
                <a:lnTo>
                  <a:pt x="135" y="362"/>
                </a:lnTo>
                <a:lnTo>
                  <a:pt x="137" y="356"/>
                </a:lnTo>
                <a:lnTo>
                  <a:pt x="142" y="342"/>
                </a:lnTo>
                <a:lnTo>
                  <a:pt x="143" y="334"/>
                </a:lnTo>
                <a:lnTo>
                  <a:pt x="146" y="326"/>
                </a:lnTo>
                <a:lnTo>
                  <a:pt x="148" y="317"/>
                </a:lnTo>
                <a:lnTo>
                  <a:pt x="148" y="308"/>
                </a:lnTo>
                <a:lnTo>
                  <a:pt x="148" y="304"/>
                </a:lnTo>
                <a:lnTo>
                  <a:pt x="147" y="297"/>
                </a:lnTo>
                <a:lnTo>
                  <a:pt x="143" y="292"/>
                </a:lnTo>
                <a:lnTo>
                  <a:pt x="135" y="290"/>
                </a:lnTo>
                <a:lnTo>
                  <a:pt x="128" y="291"/>
                </a:lnTo>
                <a:lnTo>
                  <a:pt x="120" y="294"/>
                </a:lnTo>
                <a:lnTo>
                  <a:pt x="110" y="297"/>
                </a:lnTo>
                <a:lnTo>
                  <a:pt x="99" y="301"/>
                </a:lnTo>
                <a:lnTo>
                  <a:pt x="91" y="302"/>
                </a:lnTo>
                <a:lnTo>
                  <a:pt x="81" y="303"/>
                </a:lnTo>
                <a:lnTo>
                  <a:pt x="73" y="303"/>
                </a:lnTo>
                <a:lnTo>
                  <a:pt x="67" y="306"/>
                </a:lnTo>
                <a:lnTo>
                  <a:pt x="58" y="309"/>
                </a:lnTo>
                <a:lnTo>
                  <a:pt x="56" y="310"/>
                </a:lnTo>
                <a:lnTo>
                  <a:pt x="47" y="314"/>
                </a:lnTo>
                <a:lnTo>
                  <a:pt x="42" y="316"/>
                </a:lnTo>
                <a:lnTo>
                  <a:pt x="40" y="312"/>
                </a:lnTo>
                <a:lnTo>
                  <a:pt x="40" y="309"/>
                </a:lnTo>
                <a:lnTo>
                  <a:pt x="37" y="300"/>
                </a:lnTo>
                <a:lnTo>
                  <a:pt x="33" y="284"/>
                </a:lnTo>
                <a:lnTo>
                  <a:pt x="32" y="279"/>
                </a:lnTo>
                <a:lnTo>
                  <a:pt x="27" y="261"/>
                </a:lnTo>
                <a:lnTo>
                  <a:pt x="26" y="259"/>
                </a:lnTo>
                <a:lnTo>
                  <a:pt x="22" y="248"/>
                </a:lnTo>
                <a:lnTo>
                  <a:pt x="15" y="242"/>
                </a:lnTo>
                <a:lnTo>
                  <a:pt x="11" y="239"/>
                </a:lnTo>
                <a:lnTo>
                  <a:pt x="9" y="237"/>
                </a:lnTo>
                <a:lnTo>
                  <a:pt x="0" y="230"/>
                </a:lnTo>
                <a:lnTo>
                  <a:pt x="7" y="227"/>
                </a:lnTo>
                <a:lnTo>
                  <a:pt x="12" y="225"/>
                </a:lnTo>
                <a:lnTo>
                  <a:pt x="17" y="223"/>
                </a:lnTo>
                <a:lnTo>
                  <a:pt x="21" y="223"/>
                </a:lnTo>
                <a:lnTo>
                  <a:pt x="29" y="224"/>
                </a:lnTo>
                <a:lnTo>
                  <a:pt x="35" y="220"/>
                </a:lnTo>
                <a:lnTo>
                  <a:pt x="41" y="217"/>
                </a:lnTo>
                <a:lnTo>
                  <a:pt x="53" y="210"/>
                </a:lnTo>
                <a:lnTo>
                  <a:pt x="57" y="207"/>
                </a:lnTo>
                <a:lnTo>
                  <a:pt x="70" y="200"/>
                </a:lnTo>
                <a:lnTo>
                  <a:pt x="72" y="199"/>
                </a:lnTo>
                <a:lnTo>
                  <a:pt x="82" y="193"/>
                </a:lnTo>
                <a:lnTo>
                  <a:pt x="85" y="191"/>
                </a:lnTo>
                <a:lnTo>
                  <a:pt x="93" y="187"/>
                </a:lnTo>
                <a:lnTo>
                  <a:pt x="98" y="182"/>
                </a:lnTo>
                <a:lnTo>
                  <a:pt x="101" y="180"/>
                </a:lnTo>
                <a:lnTo>
                  <a:pt x="105" y="175"/>
                </a:lnTo>
                <a:lnTo>
                  <a:pt x="109" y="170"/>
                </a:lnTo>
                <a:lnTo>
                  <a:pt x="111" y="167"/>
                </a:lnTo>
                <a:lnTo>
                  <a:pt x="116" y="162"/>
                </a:lnTo>
                <a:lnTo>
                  <a:pt x="117" y="160"/>
                </a:lnTo>
                <a:lnTo>
                  <a:pt x="124" y="151"/>
                </a:lnTo>
                <a:lnTo>
                  <a:pt x="135" y="141"/>
                </a:lnTo>
                <a:lnTo>
                  <a:pt x="137" y="138"/>
                </a:lnTo>
                <a:lnTo>
                  <a:pt x="144" y="131"/>
                </a:lnTo>
                <a:lnTo>
                  <a:pt x="147" y="129"/>
                </a:lnTo>
                <a:lnTo>
                  <a:pt x="152" y="125"/>
                </a:lnTo>
                <a:lnTo>
                  <a:pt x="153" y="124"/>
                </a:lnTo>
                <a:lnTo>
                  <a:pt x="155" y="124"/>
                </a:lnTo>
                <a:lnTo>
                  <a:pt x="160" y="122"/>
                </a:lnTo>
                <a:lnTo>
                  <a:pt x="162" y="120"/>
                </a:lnTo>
                <a:lnTo>
                  <a:pt x="165" y="117"/>
                </a:lnTo>
                <a:lnTo>
                  <a:pt x="176" y="118"/>
                </a:lnTo>
                <a:lnTo>
                  <a:pt x="179" y="118"/>
                </a:lnTo>
                <a:lnTo>
                  <a:pt x="187" y="121"/>
                </a:lnTo>
                <a:lnTo>
                  <a:pt x="192" y="121"/>
                </a:lnTo>
                <a:lnTo>
                  <a:pt x="211" y="124"/>
                </a:lnTo>
                <a:lnTo>
                  <a:pt x="218" y="124"/>
                </a:lnTo>
                <a:lnTo>
                  <a:pt x="223" y="124"/>
                </a:lnTo>
                <a:lnTo>
                  <a:pt x="227" y="125"/>
                </a:lnTo>
                <a:lnTo>
                  <a:pt x="234" y="125"/>
                </a:lnTo>
                <a:lnTo>
                  <a:pt x="243" y="125"/>
                </a:lnTo>
                <a:lnTo>
                  <a:pt x="259" y="125"/>
                </a:lnTo>
                <a:lnTo>
                  <a:pt x="268" y="125"/>
                </a:lnTo>
                <a:lnTo>
                  <a:pt x="271" y="125"/>
                </a:lnTo>
                <a:lnTo>
                  <a:pt x="281" y="124"/>
                </a:lnTo>
                <a:lnTo>
                  <a:pt x="283" y="123"/>
                </a:lnTo>
                <a:lnTo>
                  <a:pt x="289" y="121"/>
                </a:lnTo>
                <a:lnTo>
                  <a:pt x="295" y="118"/>
                </a:lnTo>
                <a:lnTo>
                  <a:pt x="301" y="117"/>
                </a:lnTo>
                <a:lnTo>
                  <a:pt x="306" y="116"/>
                </a:lnTo>
                <a:lnTo>
                  <a:pt x="312" y="113"/>
                </a:lnTo>
                <a:lnTo>
                  <a:pt x="317" y="111"/>
                </a:lnTo>
                <a:lnTo>
                  <a:pt x="322" y="108"/>
                </a:lnTo>
                <a:lnTo>
                  <a:pt x="326" y="105"/>
                </a:lnTo>
                <a:lnTo>
                  <a:pt x="330" y="102"/>
                </a:lnTo>
                <a:lnTo>
                  <a:pt x="334" y="99"/>
                </a:lnTo>
                <a:lnTo>
                  <a:pt x="339" y="97"/>
                </a:lnTo>
                <a:lnTo>
                  <a:pt x="347" y="91"/>
                </a:lnTo>
                <a:lnTo>
                  <a:pt x="357" y="83"/>
                </a:lnTo>
                <a:lnTo>
                  <a:pt x="364" y="77"/>
                </a:lnTo>
                <a:lnTo>
                  <a:pt x="368" y="72"/>
                </a:lnTo>
                <a:lnTo>
                  <a:pt x="374" y="66"/>
                </a:lnTo>
                <a:lnTo>
                  <a:pt x="381" y="60"/>
                </a:lnTo>
                <a:lnTo>
                  <a:pt x="394" y="52"/>
                </a:lnTo>
                <a:lnTo>
                  <a:pt x="401" y="47"/>
                </a:lnTo>
                <a:lnTo>
                  <a:pt x="405" y="43"/>
                </a:lnTo>
                <a:lnTo>
                  <a:pt x="408" y="40"/>
                </a:lnTo>
                <a:lnTo>
                  <a:pt x="413" y="36"/>
                </a:lnTo>
                <a:lnTo>
                  <a:pt x="417" y="33"/>
                </a:lnTo>
                <a:lnTo>
                  <a:pt x="421" y="30"/>
                </a:lnTo>
                <a:lnTo>
                  <a:pt x="425" y="28"/>
                </a:lnTo>
                <a:lnTo>
                  <a:pt x="429" y="27"/>
                </a:lnTo>
                <a:lnTo>
                  <a:pt x="434" y="24"/>
                </a:lnTo>
                <a:lnTo>
                  <a:pt x="439" y="23"/>
                </a:lnTo>
                <a:lnTo>
                  <a:pt x="444" y="20"/>
                </a:lnTo>
                <a:lnTo>
                  <a:pt x="449" y="18"/>
                </a:lnTo>
                <a:lnTo>
                  <a:pt x="453" y="17"/>
                </a:lnTo>
                <a:lnTo>
                  <a:pt x="458" y="15"/>
                </a:lnTo>
                <a:lnTo>
                  <a:pt x="464" y="13"/>
                </a:lnTo>
                <a:lnTo>
                  <a:pt x="467" y="11"/>
                </a:lnTo>
                <a:lnTo>
                  <a:pt x="471" y="10"/>
                </a:lnTo>
                <a:lnTo>
                  <a:pt x="476" y="9"/>
                </a:lnTo>
                <a:lnTo>
                  <a:pt x="483" y="8"/>
                </a:lnTo>
                <a:lnTo>
                  <a:pt x="491" y="5"/>
                </a:lnTo>
                <a:lnTo>
                  <a:pt x="500" y="2"/>
                </a:lnTo>
                <a:lnTo>
                  <a:pt x="515" y="0"/>
                </a:lnTo>
                <a:lnTo>
                  <a:pt x="516" y="9"/>
                </a:lnTo>
                <a:lnTo>
                  <a:pt x="516" y="13"/>
                </a:lnTo>
                <a:lnTo>
                  <a:pt x="521" y="23"/>
                </a:lnTo>
                <a:lnTo>
                  <a:pt x="522" y="33"/>
                </a:lnTo>
                <a:lnTo>
                  <a:pt x="528" y="39"/>
                </a:lnTo>
                <a:lnTo>
                  <a:pt x="527" y="46"/>
                </a:lnTo>
                <a:lnTo>
                  <a:pt x="532" y="53"/>
                </a:lnTo>
                <a:lnTo>
                  <a:pt x="535" y="60"/>
                </a:lnTo>
                <a:lnTo>
                  <a:pt x="536" y="70"/>
                </a:lnTo>
                <a:lnTo>
                  <a:pt x="543" y="79"/>
                </a:lnTo>
                <a:lnTo>
                  <a:pt x="547" y="82"/>
                </a:lnTo>
                <a:lnTo>
                  <a:pt x="554" y="89"/>
                </a:lnTo>
                <a:lnTo>
                  <a:pt x="558" y="95"/>
                </a:lnTo>
                <a:lnTo>
                  <a:pt x="567" y="101"/>
                </a:lnTo>
                <a:lnTo>
                  <a:pt x="577" y="110"/>
                </a:lnTo>
                <a:lnTo>
                  <a:pt x="582" y="115"/>
                </a:lnTo>
                <a:lnTo>
                  <a:pt x="586" y="117"/>
                </a:lnTo>
                <a:lnTo>
                  <a:pt x="591" y="117"/>
                </a:lnTo>
                <a:lnTo>
                  <a:pt x="600" y="127"/>
                </a:lnTo>
                <a:lnTo>
                  <a:pt x="596" y="137"/>
                </a:lnTo>
                <a:lnTo>
                  <a:pt x="597" y="143"/>
                </a:lnTo>
                <a:lnTo>
                  <a:pt x="601" y="145"/>
                </a:lnTo>
                <a:lnTo>
                  <a:pt x="608" y="148"/>
                </a:lnTo>
                <a:lnTo>
                  <a:pt x="610" y="150"/>
                </a:lnTo>
                <a:lnTo>
                  <a:pt x="610" y="156"/>
                </a:lnTo>
                <a:lnTo>
                  <a:pt x="610" y="162"/>
                </a:lnTo>
                <a:lnTo>
                  <a:pt x="607" y="167"/>
                </a:lnTo>
                <a:lnTo>
                  <a:pt x="600" y="172"/>
                </a:lnTo>
                <a:lnTo>
                  <a:pt x="596" y="175"/>
                </a:lnTo>
                <a:lnTo>
                  <a:pt x="593" y="182"/>
                </a:lnTo>
                <a:lnTo>
                  <a:pt x="589" y="188"/>
                </a:lnTo>
                <a:lnTo>
                  <a:pt x="584" y="189"/>
                </a:lnTo>
                <a:lnTo>
                  <a:pt x="580" y="191"/>
                </a:lnTo>
                <a:lnTo>
                  <a:pt x="579" y="197"/>
                </a:lnTo>
                <a:lnTo>
                  <a:pt x="577" y="199"/>
                </a:lnTo>
                <a:lnTo>
                  <a:pt x="573" y="198"/>
                </a:lnTo>
                <a:lnTo>
                  <a:pt x="569" y="196"/>
                </a:lnTo>
                <a:lnTo>
                  <a:pt x="566" y="197"/>
                </a:lnTo>
                <a:lnTo>
                  <a:pt x="563" y="204"/>
                </a:lnTo>
                <a:lnTo>
                  <a:pt x="566" y="209"/>
                </a:lnTo>
                <a:lnTo>
                  <a:pt x="567" y="218"/>
                </a:lnTo>
                <a:lnTo>
                  <a:pt x="571" y="222"/>
                </a:lnTo>
                <a:lnTo>
                  <a:pt x="578" y="224"/>
                </a:lnTo>
                <a:lnTo>
                  <a:pt x="587" y="228"/>
                </a:lnTo>
                <a:lnTo>
                  <a:pt x="592" y="228"/>
                </a:lnTo>
                <a:lnTo>
                  <a:pt x="594" y="231"/>
                </a:lnTo>
                <a:lnTo>
                  <a:pt x="594" y="233"/>
                </a:lnTo>
                <a:lnTo>
                  <a:pt x="603" y="233"/>
                </a:lnTo>
                <a:lnTo>
                  <a:pt x="606" y="236"/>
                </a:lnTo>
                <a:lnTo>
                  <a:pt x="610" y="246"/>
                </a:lnTo>
                <a:lnTo>
                  <a:pt x="610" y="248"/>
                </a:lnTo>
                <a:lnTo>
                  <a:pt x="609" y="252"/>
                </a:lnTo>
                <a:lnTo>
                  <a:pt x="607" y="254"/>
                </a:lnTo>
                <a:lnTo>
                  <a:pt x="607" y="258"/>
                </a:lnTo>
                <a:lnTo>
                  <a:pt x="609" y="260"/>
                </a:lnTo>
                <a:lnTo>
                  <a:pt x="609" y="261"/>
                </a:lnTo>
                <a:lnTo>
                  <a:pt x="609" y="265"/>
                </a:lnTo>
                <a:lnTo>
                  <a:pt x="608" y="267"/>
                </a:lnTo>
                <a:lnTo>
                  <a:pt x="605" y="270"/>
                </a:lnTo>
                <a:lnTo>
                  <a:pt x="603" y="272"/>
                </a:lnTo>
                <a:lnTo>
                  <a:pt x="600" y="278"/>
                </a:lnTo>
                <a:lnTo>
                  <a:pt x="601" y="282"/>
                </a:lnTo>
                <a:lnTo>
                  <a:pt x="603" y="287"/>
                </a:lnTo>
                <a:lnTo>
                  <a:pt x="606" y="290"/>
                </a:lnTo>
                <a:lnTo>
                  <a:pt x="609" y="291"/>
                </a:lnTo>
                <a:lnTo>
                  <a:pt x="613" y="291"/>
                </a:lnTo>
                <a:lnTo>
                  <a:pt x="616" y="291"/>
                </a:lnTo>
                <a:lnTo>
                  <a:pt x="620" y="293"/>
                </a:lnTo>
                <a:lnTo>
                  <a:pt x="623" y="298"/>
                </a:lnTo>
                <a:lnTo>
                  <a:pt x="623" y="303"/>
                </a:lnTo>
                <a:lnTo>
                  <a:pt x="621" y="310"/>
                </a:lnTo>
                <a:lnTo>
                  <a:pt x="620" y="314"/>
                </a:lnTo>
                <a:lnTo>
                  <a:pt x="619" y="318"/>
                </a:lnTo>
                <a:lnTo>
                  <a:pt x="618" y="321"/>
                </a:lnTo>
                <a:lnTo>
                  <a:pt x="617" y="323"/>
                </a:lnTo>
                <a:lnTo>
                  <a:pt x="621" y="333"/>
                </a:lnTo>
                <a:close/>
              </a:path>
            </a:pathLst>
          </a:custGeom>
          <a:solidFill>
            <a:srgbClr val="91D477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24" name="Freeform 56"/>
          <p:cNvSpPr>
            <a:spLocks/>
          </p:cNvSpPr>
          <p:nvPr/>
        </p:nvSpPr>
        <p:spPr bwMode="auto">
          <a:xfrm>
            <a:off x="3481388" y="4073525"/>
            <a:ext cx="622300" cy="508000"/>
          </a:xfrm>
          <a:custGeom>
            <a:avLst/>
            <a:gdLst>
              <a:gd name="T0" fmla="*/ 225 w 474"/>
              <a:gd name="T1" fmla="*/ 30 h 388"/>
              <a:gd name="T2" fmla="*/ 221 w 474"/>
              <a:gd name="T3" fmla="*/ 68 h 388"/>
              <a:gd name="T4" fmla="*/ 228 w 474"/>
              <a:gd name="T5" fmla="*/ 100 h 388"/>
              <a:gd name="T6" fmla="*/ 228 w 474"/>
              <a:gd name="T7" fmla="*/ 119 h 388"/>
              <a:gd name="T8" fmla="*/ 228 w 474"/>
              <a:gd name="T9" fmla="*/ 135 h 388"/>
              <a:gd name="T10" fmla="*/ 227 w 474"/>
              <a:gd name="T11" fmla="*/ 151 h 388"/>
              <a:gd name="T12" fmla="*/ 216 w 474"/>
              <a:gd name="T13" fmla="*/ 172 h 388"/>
              <a:gd name="T14" fmla="*/ 218 w 474"/>
              <a:gd name="T15" fmla="*/ 215 h 388"/>
              <a:gd name="T16" fmla="*/ 265 w 474"/>
              <a:gd name="T17" fmla="*/ 214 h 388"/>
              <a:gd name="T18" fmla="*/ 304 w 474"/>
              <a:gd name="T19" fmla="*/ 217 h 388"/>
              <a:gd name="T20" fmla="*/ 348 w 474"/>
              <a:gd name="T21" fmla="*/ 226 h 388"/>
              <a:gd name="T22" fmla="*/ 387 w 474"/>
              <a:gd name="T23" fmla="*/ 241 h 388"/>
              <a:gd name="T24" fmla="*/ 424 w 474"/>
              <a:gd name="T25" fmla="*/ 245 h 388"/>
              <a:gd name="T26" fmla="*/ 432 w 474"/>
              <a:gd name="T27" fmla="*/ 247 h 388"/>
              <a:gd name="T28" fmla="*/ 458 w 474"/>
              <a:gd name="T29" fmla="*/ 247 h 388"/>
              <a:gd name="T30" fmla="*/ 471 w 474"/>
              <a:gd name="T31" fmla="*/ 253 h 388"/>
              <a:gd name="T32" fmla="*/ 444 w 474"/>
              <a:gd name="T33" fmla="*/ 301 h 388"/>
              <a:gd name="T34" fmla="*/ 441 w 474"/>
              <a:gd name="T35" fmla="*/ 349 h 388"/>
              <a:gd name="T36" fmla="*/ 415 w 474"/>
              <a:gd name="T37" fmla="*/ 384 h 388"/>
              <a:gd name="T38" fmla="*/ 394 w 474"/>
              <a:gd name="T39" fmla="*/ 382 h 388"/>
              <a:gd name="T40" fmla="*/ 360 w 474"/>
              <a:gd name="T41" fmla="*/ 371 h 388"/>
              <a:gd name="T42" fmla="*/ 335 w 474"/>
              <a:gd name="T43" fmla="*/ 364 h 388"/>
              <a:gd name="T44" fmla="*/ 304 w 474"/>
              <a:gd name="T45" fmla="*/ 359 h 388"/>
              <a:gd name="T46" fmla="*/ 266 w 474"/>
              <a:gd name="T47" fmla="*/ 347 h 388"/>
              <a:gd name="T48" fmla="*/ 213 w 474"/>
              <a:gd name="T49" fmla="*/ 331 h 388"/>
              <a:gd name="T50" fmla="*/ 179 w 474"/>
              <a:gd name="T51" fmla="*/ 305 h 388"/>
              <a:gd name="T52" fmla="*/ 146 w 474"/>
              <a:gd name="T53" fmla="*/ 277 h 388"/>
              <a:gd name="T54" fmla="*/ 98 w 474"/>
              <a:gd name="T55" fmla="*/ 267 h 388"/>
              <a:gd name="T56" fmla="*/ 70 w 474"/>
              <a:gd name="T57" fmla="*/ 258 h 388"/>
              <a:gd name="T58" fmla="*/ 36 w 474"/>
              <a:gd name="T59" fmla="*/ 258 h 388"/>
              <a:gd name="T60" fmla="*/ 18 w 474"/>
              <a:gd name="T61" fmla="*/ 254 h 388"/>
              <a:gd name="T62" fmla="*/ 26 w 474"/>
              <a:gd name="T63" fmla="*/ 226 h 388"/>
              <a:gd name="T64" fmla="*/ 29 w 474"/>
              <a:gd name="T65" fmla="*/ 212 h 388"/>
              <a:gd name="T66" fmla="*/ 38 w 474"/>
              <a:gd name="T67" fmla="*/ 195 h 388"/>
              <a:gd name="T68" fmla="*/ 42 w 474"/>
              <a:gd name="T69" fmla="*/ 173 h 388"/>
              <a:gd name="T70" fmla="*/ 35 w 474"/>
              <a:gd name="T71" fmla="*/ 136 h 388"/>
              <a:gd name="T72" fmla="*/ 28 w 474"/>
              <a:gd name="T73" fmla="*/ 102 h 388"/>
              <a:gd name="T74" fmla="*/ 12 w 474"/>
              <a:gd name="T75" fmla="*/ 48 h 388"/>
              <a:gd name="T76" fmla="*/ 7 w 474"/>
              <a:gd name="T77" fmla="*/ 0 h 388"/>
              <a:gd name="T78" fmla="*/ 43 w 474"/>
              <a:gd name="T79" fmla="*/ 4 h 388"/>
              <a:gd name="T80" fmla="*/ 73 w 474"/>
              <a:gd name="T81" fmla="*/ 13 h 388"/>
              <a:gd name="T82" fmla="*/ 96 w 474"/>
              <a:gd name="T83" fmla="*/ 14 h 388"/>
              <a:gd name="T84" fmla="*/ 143 w 474"/>
              <a:gd name="T85" fmla="*/ 7 h 388"/>
              <a:gd name="T86" fmla="*/ 204 w 474"/>
              <a:gd name="T87" fmla="*/ 10 h 38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474"/>
              <a:gd name="T133" fmla="*/ 0 h 388"/>
              <a:gd name="T134" fmla="*/ 474 w 474"/>
              <a:gd name="T135" fmla="*/ 388 h 38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474" h="388">
                <a:moveTo>
                  <a:pt x="228" y="7"/>
                </a:moveTo>
                <a:lnTo>
                  <a:pt x="232" y="22"/>
                </a:lnTo>
                <a:lnTo>
                  <a:pt x="225" y="30"/>
                </a:lnTo>
                <a:lnTo>
                  <a:pt x="219" y="39"/>
                </a:lnTo>
                <a:lnTo>
                  <a:pt x="215" y="52"/>
                </a:lnTo>
                <a:lnTo>
                  <a:pt x="221" y="68"/>
                </a:lnTo>
                <a:lnTo>
                  <a:pt x="225" y="85"/>
                </a:lnTo>
                <a:lnTo>
                  <a:pt x="226" y="87"/>
                </a:lnTo>
                <a:lnTo>
                  <a:pt x="228" y="100"/>
                </a:lnTo>
                <a:lnTo>
                  <a:pt x="229" y="106"/>
                </a:lnTo>
                <a:lnTo>
                  <a:pt x="230" y="110"/>
                </a:lnTo>
                <a:lnTo>
                  <a:pt x="228" y="119"/>
                </a:lnTo>
                <a:lnTo>
                  <a:pt x="228" y="120"/>
                </a:lnTo>
                <a:lnTo>
                  <a:pt x="228" y="126"/>
                </a:lnTo>
                <a:lnTo>
                  <a:pt x="228" y="135"/>
                </a:lnTo>
                <a:lnTo>
                  <a:pt x="231" y="142"/>
                </a:lnTo>
                <a:lnTo>
                  <a:pt x="231" y="148"/>
                </a:lnTo>
                <a:lnTo>
                  <a:pt x="227" y="151"/>
                </a:lnTo>
                <a:lnTo>
                  <a:pt x="222" y="152"/>
                </a:lnTo>
                <a:lnTo>
                  <a:pt x="219" y="163"/>
                </a:lnTo>
                <a:lnTo>
                  <a:pt x="216" y="172"/>
                </a:lnTo>
                <a:lnTo>
                  <a:pt x="217" y="186"/>
                </a:lnTo>
                <a:lnTo>
                  <a:pt x="216" y="203"/>
                </a:lnTo>
                <a:lnTo>
                  <a:pt x="218" y="215"/>
                </a:lnTo>
                <a:lnTo>
                  <a:pt x="241" y="215"/>
                </a:lnTo>
                <a:lnTo>
                  <a:pt x="252" y="211"/>
                </a:lnTo>
                <a:lnTo>
                  <a:pt x="265" y="214"/>
                </a:lnTo>
                <a:lnTo>
                  <a:pt x="279" y="209"/>
                </a:lnTo>
                <a:lnTo>
                  <a:pt x="298" y="215"/>
                </a:lnTo>
                <a:lnTo>
                  <a:pt x="304" y="217"/>
                </a:lnTo>
                <a:lnTo>
                  <a:pt x="318" y="217"/>
                </a:lnTo>
                <a:lnTo>
                  <a:pt x="331" y="226"/>
                </a:lnTo>
                <a:lnTo>
                  <a:pt x="348" y="226"/>
                </a:lnTo>
                <a:lnTo>
                  <a:pt x="357" y="234"/>
                </a:lnTo>
                <a:lnTo>
                  <a:pt x="374" y="241"/>
                </a:lnTo>
                <a:lnTo>
                  <a:pt x="387" y="241"/>
                </a:lnTo>
                <a:lnTo>
                  <a:pt x="405" y="244"/>
                </a:lnTo>
                <a:lnTo>
                  <a:pt x="423" y="245"/>
                </a:lnTo>
                <a:lnTo>
                  <a:pt x="424" y="245"/>
                </a:lnTo>
                <a:lnTo>
                  <a:pt x="425" y="245"/>
                </a:lnTo>
                <a:lnTo>
                  <a:pt x="432" y="247"/>
                </a:lnTo>
                <a:lnTo>
                  <a:pt x="440" y="247"/>
                </a:lnTo>
                <a:lnTo>
                  <a:pt x="450" y="247"/>
                </a:lnTo>
                <a:lnTo>
                  <a:pt x="458" y="247"/>
                </a:lnTo>
                <a:lnTo>
                  <a:pt x="468" y="248"/>
                </a:lnTo>
                <a:lnTo>
                  <a:pt x="474" y="251"/>
                </a:lnTo>
                <a:lnTo>
                  <a:pt x="471" y="253"/>
                </a:lnTo>
                <a:lnTo>
                  <a:pt x="454" y="270"/>
                </a:lnTo>
                <a:lnTo>
                  <a:pt x="443" y="286"/>
                </a:lnTo>
                <a:lnTo>
                  <a:pt x="444" y="301"/>
                </a:lnTo>
                <a:lnTo>
                  <a:pt x="441" y="318"/>
                </a:lnTo>
                <a:lnTo>
                  <a:pt x="443" y="330"/>
                </a:lnTo>
                <a:lnTo>
                  <a:pt x="441" y="349"/>
                </a:lnTo>
                <a:lnTo>
                  <a:pt x="435" y="357"/>
                </a:lnTo>
                <a:lnTo>
                  <a:pt x="422" y="371"/>
                </a:lnTo>
                <a:lnTo>
                  <a:pt x="415" y="384"/>
                </a:lnTo>
                <a:lnTo>
                  <a:pt x="413" y="388"/>
                </a:lnTo>
                <a:lnTo>
                  <a:pt x="406" y="387"/>
                </a:lnTo>
                <a:lnTo>
                  <a:pt x="394" y="382"/>
                </a:lnTo>
                <a:lnTo>
                  <a:pt x="381" y="378"/>
                </a:lnTo>
                <a:lnTo>
                  <a:pt x="376" y="376"/>
                </a:lnTo>
                <a:lnTo>
                  <a:pt x="360" y="371"/>
                </a:lnTo>
                <a:lnTo>
                  <a:pt x="347" y="366"/>
                </a:lnTo>
                <a:lnTo>
                  <a:pt x="336" y="362"/>
                </a:lnTo>
                <a:lnTo>
                  <a:pt x="335" y="364"/>
                </a:lnTo>
                <a:lnTo>
                  <a:pt x="327" y="362"/>
                </a:lnTo>
                <a:lnTo>
                  <a:pt x="318" y="361"/>
                </a:lnTo>
                <a:lnTo>
                  <a:pt x="304" y="359"/>
                </a:lnTo>
                <a:lnTo>
                  <a:pt x="291" y="356"/>
                </a:lnTo>
                <a:lnTo>
                  <a:pt x="274" y="351"/>
                </a:lnTo>
                <a:lnTo>
                  <a:pt x="266" y="347"/>
                </a:lnTo>
                <a:lnTo>
                  <a:pt x="249" y="342"/>
                </a:lnTo>
                <a:lnTo>
                  <a:pt x="226" y="337"/>
                </a:lnTo>
                <a:lnTo>
                  <a:pt x="213" y="331"/>
                </a:lnTo>
                <a:lnTo>
                  <a:pt x="198" y="318"/>
                </a:lnTo>
                <a:lnTo>
                  <a:pt x="187" y="311"/>
                </a:lnTo>
                <a:lnTo>
                  <a:pt x="179" y="305"/>
                </a:lnTo>
                <a:lnTo>
                  <a:pt x="159" y="296"/>
                </a:lnTo>
                <a:lnTo>
                  <a:pt x="152" y="285"/>
                </a:lnTo>
                <a:lnTo>
                  <a:pt x="146" y="277"/>
                </a:lnTo>
                <a:lnTo>
                  <a:pt x="133" y="271"/>
                </a:lnTo>
                <a:lnTo>
                  <a:pt x="119" y="276"/>
                </a:lnTo>
                <a:lnTo>
                  <a:pt x="98" y="267"/>
                </a:lnTo>
                <a:lnTo>
                  <a:pt x="89" y="267"/>
                </a:lnTo>
                <a:lnTo>
                  <a:pt x="79" y="260"/>
                </a:lnTo>
                <a:lnTo>
                  <a:pt x="70" y="258"/>
                </a:lnTo>
                <a:lnTo>
                  <a:pt x="59" y="260"/>
                </a:lnTo>
                <a:lnTo>
                  <a:pt x="49" y="260"/>
                </a:lnTo>
                <a:lnTo>
                  <a:pt x="36" y="258"/>
                </a:lnTo>
                <a:lnTo>
                  <a:pt x="20" y="260"/>
                </a:lnTo>
                <a:lnTo>
                  <a:pt x="13" y="259"/>
                </a:lnTo>
                <a:lnTo>
                  <a:pt x="18" y="254"/>
                </a:lnTo>
                <a:lnTo>
                  <a:pt x="17" y="250"/>
                </a:lnTo>
                <a:lnTo>
                  <a:pt x="14" y="244"/>
                </a:lnTo>
                <a:lnTo>
                  <a:pt x="26" y="226"/>
                </a:lnTo>
                <a:lnTo>
                  <a:pt x="28" y="222"/>
                </a:lnTo>
                <a:lnTo>
                  <a:pt x="27" y="216"/>
                </a:lnTo>
                <a:lnTo>
                  <a:pt x="29" y="212"/>
                </a:lnTo>
                <a:lnTo>
                  <a:pt x="32" y="207"/>
                </a:lnTo>
                <a:lnTo>
                  <a:pt x="32" y="201"/>
                </a:lnTo>
                <a:lnTo>
                  <a:pt x="38" y="195"/>
                </a:lnTo>
                <a:lnTo>
                  <a:pt x="43" y="188"/>
                </a:lnTo>
                <a:lnTo>
                  <a:pt x="44" y="182"/>
                </a:lnTo>
                <a:lnTo>
                  <a:pt x="42" y="173"/>
                </a:lnTo>
                <a:lnTo>
                  <a:pt x="46" y="158"/>
                </a:lnTo>
                <a:lnTo>
                  <a:pt x="35" y="147"/>
                </a:lnTo>
                <a:lnTo>
                  <a:pt x="35" y="136"/>
                </a:lnTo>
                <a:lnTo>
                  <a:pt x="30" y="126"/>
                </a:lnTo>
                <a:lnTo>
                  <a:pt x="29" y="113"/>
                </a:lnTo>
                <a:lnTo>
                  <a:pt x="28" y="102"/>
                </a:lnTo>
                <a:lnTo>
                  <a:pt x="20" y="87"/>
                </a:lnTo>
                <a:lnTo>
                  <a:pt x="15" y="72"/>
                </a:lnTo>
                <a:lnTo>
                  <a:pt x="12" y="48"/>
                </a:lnTo>
                <a:lnTo>
                  <a:pt x="0" y="33"/>
                </a:lnTo>
                <a:lnTo>
                  <a:pt x="4" y="15"/>
                </a:lnTo>
                <a:lnTo>
                  <a:pt x="7" y="0"/>
                </a:lnTo>
                <a:lnTo>
                  <a:pt x="20" y="1"/>
                </a:lnTo>
                <a:lnTo>
                  <a:pt x="36" y="1"/>
                </a:lnTo>
                <a:lnTo>
                  <a:pt x="43" y="4"/>
                </a:lnTo>
                <a:lnTo>
                  <a:pt x="51" y="7"/>
                </a:lnTo>
                <a:lnTo>
                  <a:pt x="62" y="9"/>
                </a:lnTo>
                <a:lnTo>
                  <a:pt x="73" y="13"/>
                </a:lnTo>
                <a:lnTo>
                  <a:pt x="81" y="14"/>
                </a:lnTo>
                <a:lnTo>
                  <a:pt x="88" y="14"/>
                </a:lnTo>
                <a:lnTo>
                  <a:pt x="96" y="14"/>
                </a:lnTo>
                <a:lnTo>
                  <a:pt x="103" y="11"/>
                </a:lnTo>
                <a:lnTo>
                  <a:pt x="118" y="8"/>
                </a:lnTo>
                <a:lnTo>
                  <a:pt x="143" y="7"/>
                </a:lnTo>
                <a:lnTo>
                  <a:pt x="146" y="7"/>
                </a:lnTo>
                <a:lnTo>
                  <a:pt x="182" y="10"/>
                </a:lnTo>
                <a:lnTo>
                  <a:pt x="204" y="10"/>
                </a:lnTo>
                <a:lnTo>
                  <a:pt x="228" y="7"/>
                </a:lnTo>
                <a:close/>
              </a:path>
            </a:pathLst>
          </a:custGeom>
          <a:solidFill>
            <a:srgbClr val="91B57D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25" name="Freeform 57"/>
          <p:cNvSpPr>
            <a:spLocks/>
          </p:cNvSpPr>
          <p:nvPr/>
        </p:nvSpPr>
        <p:spPr bwMode="auto">
          <a:xfrm>
            <a:off x="203200" y="4892675"/>
            <a:ext cx="593725" cy="835025"/>
          </a:xfrm>
          <a:custGeom>
            <a:avLst/>
            <a:gdLst>
              <a:gd name="T0" fmla="*/ 378 w 453"/>
              <a:gd name="T1" fmla="*/ 115 h 637"/>
              <a:gd name="T2" fmla="*/ 406 w 453"/>
              <a:gd name="T3" fmla="*/ 128 h 637"/>
              <a:gd name="T4" fmla="*/ 424 w 453"/>
              <a:gd name="T5" fmla="*/ 145 h 637"/>
              <a:gd name="T6" fmla="*/ 440 w 453"/>
              <a:gd name="T7" fmla="*/ 154 h 637"/>
              <a:gd name="T8" fmla="*/ 450 w 453"/>
              <a:gd name="T9" fmla="*/ 180 h 637"/>
              <a:gd name="T10" fmla="*/ 447 w 453"/>
              <a:gd name="T11" fmla="*/ 199 h 637"/>
              <a:gd name="T12" fmla="*/ 407 w 453"/>
              <a:gd name="T13" fmla="*/ 226 h 637"/>
              <a:gd name="T14" fmla="*/ 388 w 453"/>
              <a:gd name="T15" fmla="*/ 264 h 637"/>
              <a:gd name="T16" fmla="*/ 352 w 453"/>
              <a:gd name="T17" fmla="*/ 311 h 637"/>
              <a:gd name="T18" fmla="*/ 333 w 453"/>
              <a:gd name="T19" fmla="*/ 348 h 637"/>
              <a:gd name="T20" fmla="*/ 287 w 453"/>
              <a:gd name="T21" fmla="*/ 388 h 637"/>
              <a:gd name="T22" fmla="*/ 336 w 453"/>
              <a:gd name="T23" fmla="*/ 408 h 637"/>
              <a:gd name="T24" fmla="*/ 343 w 453"/>
              <a:gd name="T25" fmla="*/ 435 h 637"/>
              <a:gd name="T26" fmla="*/ 339 w 453"/>
              <a:gd name="T27" fmla="*/ 459 h 637"/>
              <a:gd name="T28" fmla="*/ 341 w 453"/>
              <a:gd name="T29" fmla="*/ 473 h 637"/>
              <a:gd name="T30" fmla="*/ 348 w 453"/>
              <a:gd name="T31" fmla="*/ 481 h 637"/>
              <a:gd name="T32" fmla="*/ 351 w 453"/>
              <a:gd name="T33" fmla="*/ 493 h 637"/>
              <a:gd name="T34" fmla="*/ 353 w 453"/>
              <a:gd name="T35" fmla="*/ 510 h 637"/>
              <a:gd name="T36" fmla="*/ 358 w 453"/>
              <a:gd name="T37" fmla="*/ 524 h 637"/>
              <a:gd name="T38" fmla="*/ 364 w 453"/>
              <a:gd name="T39" fmla="*/ 532 h 637"/>
              <a:gd name="T40" fmla="*/ 345 w 453"/>
              <a:gd name="T41" fmla="*/ 561 h 637"/>
              <a:gd name="T42" fmla="*/ 332 w 453"/>
              <a:gd name="T43" fmla="*/ 594 h 637"/>
              <a:gd name="T44" fmla="*/ 311 w 453"/>
              <a:gd name="T45" fmla="*/ 609 h 637"/>
              <a:gd name="T46" fmla="*/ 302 w 453"/>
              <a:gd name="T47" fmla="*/ 575 h 637"/>
              <a:gd name="T48" fmla="*/ 282 w 453"/>
              <a:gd name="T49" fmla="*/ 592 h 637"/>
              <a:gd name="T50" fmla="*/ 261 w 453"/>
              <a:gd name="T51" fmla="*/ 629 h 637"/>
              <a:gd name="T52" fmla="*/ 213 w 453"/>
              <a:gd name="T53" fmla="*/ 606 h 637"/>
              <a:gd name="T54" fmla="*/ 174 w 453"/>
              <a:gd name="T55" fmla="*/ 590 h 637"/>
              <a:gd name="T56" fmla="*/ 168 w 453"/>
              <a:gd name="T57" fmla="*/ 562 h 637"/>
              <a:gd name="T58" fmla="*/ 163 w 453"/>
              <a:gd name="T59" fmla="*/ 535 h 637"/>
              <a:gd name="T60" fmla="*/ 151 w 453"/>
              <a:gd name="T61" fmla="*/ 525 h 637"/>
              <a:gd name="T62" fmla="*/ 111 w 453"/>
              <a:gd name="T63" fmla="*/ 499 h 637"/>
              <a:gd name="T64" fmla="*/ 94 w 453"/>
              <a:gd name="T65" fmla="*/ 462 h 637"/>
              <a:gd name="T66" fmla="*/ 56 w 453"/>
              <a:gd name="T67" fmla="*/ 402 h 637"/>
              <a:gd name="T68" fmla="*/ 57 w 453"/>
              <a:gd name="T69" fmla="*/ 359 h 637"/>
              <a:gd name="T70" fmla="*/ 34 w 453"/>
              <a:gd name="T71" fmla="*/ 332 h 637"/>
              <a:gd name="T72" fmla="*/ 24 w 453"/>
              <a:gd name="T73" fmla="*/ 313 h 637"/>
              <a:gd name="T74" fmla="*/ 10 w 453"/>
              <a:gd name="T75" fmla="*/ 279 h 637"/>
              <a:gd name="T76" fmla="*/ 0 w 453"/>
              <a:gd name="T77" fmla="*/ 245 h 637"/>
              <a:gd name="T78" fmla="*/ 16 w 453"/>
              <a:gd name="T79" fmla="*/ 216 h 637"/>
              <a:gd name="T80" fmla="*/ 40 w 453"/>
              <a:gd name="T81" fmla="*/ 220 h 637"/>
              <a:gd name="T82" fmla="*/ 67 w 453"/>
              <a:gd name="T83" fmla="*/ 223 h 637"/>
              <a:gd name="T84" fmla="*/ 54 w 453"/>
              <a:gd name="T85" fmla="*/ 192 h 637"/>
              <a:gd name="T86" fmla="*/ 54 w 453"/>
              <a:gd name="T87" fmla="*/ 165 h 637"/>
              <a:gd name="T88" fmla="*/ 66 w 453"/>
              <a:gd name="T89" fmla="*/ 176 h 637"/>
              <a:gd name="T90" fmla="*/ 60 w 453"/>
              <a:gd name="T91" fmla="*/ 154 h 637"/>
              <a:gd name="T92" fmla="*/ 79 w 453"/>
              <a:gd name="T93" fmla="*/ 125 h 637"/>
              <a:gd name="T94" fmla="*/ 88 w 453"/>
              <a:gd name="T95" fmla="*/ 102 h 637"/>
              <a:gd name="T96" fmla="*/ 111 w 453"/>
              <a:gd name="T97" fmla="*/ 28 h 637"/>
              <a:gd name="T98" fmla="*/ 155 w 453"/>
              <a:gd name="T99" fmla="*/ 1 h 637"/>
              <a:gd name="T100" fmla="*/ 212 w 453"/>
              <a:gd name="T101" fmla="*/ 14 h 637"/>
              <a:gd name="T102" fmla="*/ 264 w 453"/>
              <a:gd name="T103" fmla="*/ 14 h 637"/>
              <a:gd name="T104" fmla="*/ 327 w 453"/>
              <a:gd name="T105" fmla="*/ 49 h 637"/>
              <a:gd name="T106" fmla="*/ 360 w 453"/>
              <a:gd name="T107" fmla="*/ 90 h 637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53"/>
              <a:gd name="T163" fmla="*/ 0 h 637"/>
              <a:gd name="T164" fmla="*/ 453 w 453"/>
              <a:gd name="T165" fmla="*/ 637 h 637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53" h="637">
                <a:moveTo>
                  <a:pt x="360" y="90"/>
                </a:moveTo>
                <a:lnTo>
                  <a:pt x="360" y="90"/>
                </a:lnTo>
                <a:lnTo>
                  <a:pt x="363" y="95"/>
                </a:lnTo>
                <a:lnTo>
                  <a:pt x="368" y="101"/>
                </a:lnTo>
                <a:lnTo>
                  <a:pt x="373" y="108"/>
                </a:lnTo>
                <a:lnTo>
                  <a:pt x="378" y="115"/>
                </a:lnTo>
                <a:lnTo>
                  <a:pt x="384" y="116"/>
                </a:lnTo>
                <a:lnTo>
                  <a:pt x="390" y="121"/>
                </a:lnTo>
                <a:lnTo>
                  <a:pt x="398" y="127"/>
                </a:lnTo>
                <a:lnTo>
                  <a:pt x="400" y="125"/>
                </a:lnTo>
                <a:lnTo>
                  <a:pt x="403" y="125"/>
                </a:lnTo>
                <a:lnTo>
                  <a:pt x="406" y="128"/>
                </a:lnTo>
                <a:lnTo>
                  <a:pt x="409" y="131"/>
                </a:lnTo>
                <a:lnTo>
                  <a:pt x="413" y="132"/>
                </a:lnTo>
                <a:lnTo>
                  <a:pt x="416" y="134"/>
                </a:lnTo>
                <a:lnTo>
                  <a:pt x="419" y="136"/>
                </a:lnTo>
                <a:lnTo>
                  <a:pt x="421" y="141"/>
                </a:lnTo>
                <a:lnTo>
                  <a:pt x="424" y="145"/>
                </a:lnTo>
                <a:lnTo>
                  <a:pt x="427" y="148"/>
                </a:lnTo>
                <a:lnTo>
                  <a:pt x="429" y="148"/>
                </a:lnTo>
                <a:lnTo>
                  <a:pt x="433" y="147"/>
                </a:lnTo>
                <a:lnTo>
                  <a:pt x="437" y="147"/>
                </a:lnTo>
                <a:lnTo>
                  <a:pt x="440" y="148"/>
                </a:lnTo>
                <a:lnTo>
                  <a:pt x="440" y="154"/>
                </a:lnTo>
                <a:lnTo>
                  <a:pt x="439" y="157"/>
                </a:lnTo>
                <a:lnTo>
                  <a:pt x="440" y="160"/>
                </a:lnTo>
                <a:lnTo>
                  <a:pt x="445" y="166"/>
                </a:lnTo>
                <a:lnTo>
                  <a:pt x="446" y="171"/>
                </a:lnTo>
                <a:lnTo>
                  <a:pt x="449" y="175"/>
                </a:lnTo>
                <a:lnTo>
                  <a:pt x="450" y="180"/>
                </a:lnTo>
                <a:lnTo>
                  <a:pt x="446" y="186"/>
                </a:lnTo>
                <a:lnTo>
                  <a:pt x="445" y="188"/>
                </a:lnTo>
                <a:lnTo>
                  <a:pt x="449" y="189"/>
                </a:lnTo>
                <a:lnTo>
                  <a:pt x="453" y="194"/>
                </a:lnTo>
                <a:lnTo>
                  <a:pt x="453" y="199"/>
                </a:lnTo>
                <a:lnTo>
                  <a:pt x="447" y="199"/>
                </a:lnTo>
                <a:lnTo>
                  <a:pt x="443" y="203"/>
                </a:lnTo>
                <a:lnTo>
                  <a:pt x="430" y="211"/>
                </a:lnTo>
                <a:lnTo>
                  <a:pt x="422" y="218"/>
                </a:lnTo>
                <a:lnTo>
                  <a:pt x="419" y="222"/>
                </a:lnTo>
                <a:lnTo>
                  <a:pt x="414" y="226"/>
                </a:lnTo>
                <a:lnTo>
                  <a:pt x="407" y="226"/>
                </a:lnTo>
                <a:lnTo>
                  <a:pt x="402" y="228"/>
                </a:lnTo>
                <a:lnTo>
                  <a:pt x="392" y="232"/>
                </a:lnTo>
                <a:lnTo>
                  <a:pt x="387" y="237"/>
                </a:lnTo>
                <a:lnTo>
                  <a:pt x="383" y="243"/>
                </a:lnTo>
                <a:lnTo>
                  <a:pt x="382" y="253"/>
                </a:lnTo>
                <a:lnTo>
                  <a:pt x="388" y="264"/>
                </a:lnTo>
                <a:lnTo>
                  <a:pt x="388" y="277"/>
                </a:lnTo>
                <a:lnTo>
                  <a:pt x="383" y="286"/>
                </a:lnTo>
                <a:lnTo>
                  <a:pt x="374" y="295"/>
                </a:lnTo>
                <a:lnTo>
                  <a:pt x="363" y="300"/>
                </a:lnTo>
                <a:lnTo>
                  <a:pt x="358" y="305"/>
                </a:lnTo>
                <a:lnTo>
                  <a:pt x="352" y="311"/>
                </a:lnTo>
                <a:lnTo>
                  <a:pt x="349" y="315"/>
                </a:lnTo>
                <a:lnTo>
                  <a:pt x="343" y="324"/>
                </a:lnTo>
                <a:lnTo>
                  <a:pt x="337" y="333"/>
                </a:lnTo>
                <a:lnTo>
                  <a:pt x="335" y="340"/>
                </a:lnTo>
                <a:lnTo>
                  <a:pt x="335" y="346"/>
                </a:lnTo>
                <a:lnTo>
                  <a:pt x="333" y="348"/>
                </a:lnTo>
                <a:lnTo>
                  <a:pt x="325" y="358"/>
                </a:lnTo>
                <a:lnTo>
                  <a:pt x="313" y="365"/>
                </a:lnTo>
                <a:lnTo>
                  <a:pt x="305" y="372"/>
                </a:lnTo>
                <a:lnTo>
                  <a:pt x="292" y="382"/>
                </a:lnTo>
                <a:lnTo>
                  <a:pt x="287" y="388"/>
                </a:lnTo>
                <a:lnTo>
                  <a:pt x="299" y="393"/>
                </a:lnTo>
                <a:lnTo>
                  <a:pt x="308" y="397"/>
                </a:lnTo>
                <a:lnTo>
                  <a:pt x="317" y="397"/>
                </a:lnTo>
                <a:lnTo>
                  <a:pt x="326" y="402"/>
                </a:lnTo>
                <a:lnTo>
                  <a:pt x="333" y="406"/>
                </a:lnTo>
                <a:lnTo>
                  <a:pt x="336" y="408"/>
                </a:lnTo>
                <a:lnTo>
                  <a:pt x="341" y="414"/>
                </a:lnTo>
                <a:lnTo>
                  <a:pt x="344" y="416"/>
                </a:lnTo>
                <a:lnTo>
                  <a:pt x="343" y="418"/>
                </a:lnTo>
                <a:lnTo>
                  <a:pt x="345" y="424"/>
                </a:lnTo>
                <a:lnTo>
                  <a:pt x="345" y="430"/>
                </a:lnTo>
                <a:lnTo>
                  <a:pt x="343" y="435"/>
                </a:lnTo>
                <a:lnTo>
                  <a:pt x="343" y="438"/>
                </a:lnTo>
                <a:lnTo>
                  <a:pt x="343" y="443"/>
                </a:lnTo>
                <a:lnTo>
                  <a:pt x="343" y="451"/>
                </a:lnTo>
                <a:lnTo>
                  <a:pt x="341" y="452"/>
                </a:lnTo>
                <a:lnTo>
                  <a:pt x="340" y="456"/>
                </a:lnTo>
                <a:lnTo>
                  <a:pt x="339" y="459"/>
                </a:lnTo>
                <a:lnTo>
                  <a:pt x="339" y="462"/>
                </a:lnTo>
                <a:lnTo>
                  <a:pt x="338" y="465"/>
                </a:lnTo>
                <a:lnTo>
                  <a:pt x="337" y="467"/>
                </a:lnTo>
                <a:lnTo>
                  <a:pt x="339" y="470"/>
                </a:lnTo>
                <a:lnTo>
                  <a:pt x="340" y="471"/>
                </a:lnTo>
                <a:lnTo>
                  <a:pt x="341" y="473"/>
                </a:lnTo>
                <a:lnTo>
                  <a:pt x="340" y="475"/>
                </a:lnTo>
                <a:lnTo>
                  <a:pt x="339" y="479"/>
                </a:lnTo>
                <a:lnTo>
                  <a:pt x="340" y="481"/>
                </a:lnTo>
                <a:lnTo>
                  <a:pt x="343" y="483"/>
                </a:lnTo>
                <a:lnTo>
                  <a:pt x="346" y="481"/>
                </a:lnTo>
                <a:lnTo>
                  <a:pt x="348" y="481"/>
                </a:lnTo>
                <a:lnTo>
                  <a:pt x="349" y="482"/>
                </a:lnTo>
                <a:lnTo>
                  <a:pt x="350" y="486"/>
                </a:lnTo>
                <a:lnTo>
                  <a:pt x="350" y="488"/>
                </a:lnTo>
                <a:lnTo>
                  <a:pt x="351" y="489"/>
                </a:lnTo>
                <a:lnTo>
                  <a:pt x="351" y="491"/>
                </a:lnTo>
                <a:lnTo>
                  <a:pt x="351" y="493"/>
                </a:lnTo>
                <a:lnTo>
                  <a:pt x="354" y="496"/>
                </a:lnTo>
                <a:lnTo>
                  <a:pt x="353" y="498"/>
                </a:lnTo>
                <a:lnTo>
                  <a:pt x="353" y="501"/>
                </a:lnTo>
                <a:lnTo>
                  <a:pt x="355" y="502"/>
                </a:lnTo>
                <a:lnTo>
                  <a:pt x="355" y="507"/>
                </a:lnTo>
                <a:lnTo>
                  <a:pt x="353" y="510"/>
                </a:lnTo>
                <a:lnTo>
                  <a:pt x="351" y="512"/>
                </a:lnTo>
                <a:lnTo>
                  <a:pt x="351" y="516"/>
                </a:lnTo>
                <a:lnTo>
                  <a:pt x="351" y="519"/>
                </a:lnTo>
                <a:lnTo>
                  <a:pt x="353" y="521"/>
                </a:lnTo>
                <a:lnTo>
                  <a:pt x="355" y="523"/>
                </a:lnTo>
                <a:lnTo>
                  <a:pt x="358" y="524"/>
                </a:lnTo>
                <a:lnTo>
                  <a:pt x="363" y="525"/>
                </a:lnTo>
                <a:lnTo>
                  <a:pt x="365" y="524"/>
                </a:lnTo>
                <a:lnTo>
                  <a:pt x="368" y="526"/>
                </a:lnTo>
                <a:lnTo>
                  <a:pt x="367" y="527"/>
                </a:lnTo>
                <a:lnTo>
                  <a:pt x="364" y="532"/>
                </a:lnTo>
                <a:lnTo>
                  <a:pt x="361" y="539"/>
                </a:lnTo>
                <a:lnTo>
                  <a:pt x="358" y="545"/>
                </a:lnTo>
                <a:lnTo>
                  <a:pt x="355" y="551"/>
                </a:lnTo>
                <a:lnTo>
                  <a:pt x="351" y="556"/>
                </a:lnTo>
                <a:lnTo>
                  <a:pt x="349" y="557"/>
                </a:lnTo>
                <a:lnTo>
                  <a:pt x="345" y="561"/>
                </a:lnTo>
                <a:lnTo>
                  <a:pt x="345" y="567"/>
                </a:lnTo>
                <a:lnTo>
                  <a:pt x="341" y="573"/>
                </a:lnTo>
                <a:lnTo>
                  <a:pt x="338" y="575"/>
                </a:lnTo>
                <a:lnTo>
                  <a:pt x="334" y="579"/>
                </a:lnTo>
                <a:lnTo>
                  <a:pt x="335" y="587"/>
                </a:lnTo>
                <a:lnTo>
                  <a:pt x="332" y="594"/>
                </a:lnTo>
                <a:lnTo>
                  <a:pt x="332" y="596"/>
                </a:lnTo>
                <a:lnTo>
                  <a:pt x="326" y="601"/>
                </a:lnTo>
                <a:lnTo>
                  <a:pt x="322" y="605"/>
                </a:lnTo>
                <a:lnTo>
                  <a:pt x="318" y="609"/>
                </a:lnTo>
                <a:lnTo>
                  <a:pt x="314" y="611"/>
                </a:lnTo>
                <a:lnTo>
                  <a:pt x="311" y="609"/>
                </a:lnTo>
                <a:lnTo>
                  <a:pt x="307" y="605"/>
                </a:lnTo>
                <a:lnTo>
                  <a:pt x="307" y="596"/>
                </a:lnTo>
                <a:lnTo>
                  <a:pt x="307" y="589"/>
                </a:lnTo>
                <a:lnTo>
                  <a:pt x="304" y="585"/>
                </a:lnTo>
                <a:lnTo>
                  <a:pt x="303" y="581"/>
                </a:lnTo>
                <a:lnTo>
                  <a:pt x="302" y="575"/>
                </a:lnTo>
                <a:lnTo>
                  <a:pt x="301" y="570"/>
                </a:lnTo>
                <a:lnTo>
                  <a:pt x="294" y="569"/>
                </a:lnTo>
                <a:lnTo>
                  <a:pt x="288" y="570"/>
                </a:lnTo>
                <a:lnTo>
                  <a:pt x="285" y="574"/>
                </a:lnTo>
                <a:lnTo>
                  <a:pt x="283" y="583"/>
                </a:lnTo>
                <a:lnTo>
                  <a:pt x="282" y="592"/>
                </a:lnTo>
                <a:lnTo>
                  <a:pt x="279" y="601"/>
                </a:lnTo>
                <a:lnTo>
                  <a:pt x="275" y="612"/>
                </a:lnTo>
                <a:lnTo>
                  <a:pt x="276" y="622"/>
                </a:lnTo>
                <a:lnTo>
                  <a:pt x="275" y="633"/>
                </a:lnTo>
                <a:lnTo>
                  <a:pt x="266" y="637"/>
                </a:lnTo>
                <a:lnTo>
                  <a:pt x="261" y="629"/>
                </a:lnTo>
                <a:lnTo>
                  <a:pt x="253" y="625"/>
                </a:lnTo>
                <a:lnTo>
                  <a:pt x="241" y="619"/>
                </a:lnTo>
                <a:lnTo>
                  <a:pt x="230" y="616"/>
                </a:lnTo>
                <a:lnTo>
                  <a:pt x="225" y="609"/>
                </a:lnTo>
                <a:lnTo>
                  <a:pt x="224" y="609"/>
                </a:lnTo>
                <a:lnTo>
                  <a:pt x="213" y="606"/>
                </a:lnTo>
                <a:lnTo>
                  <a:pt x="204" y="601"/>
                </a:lnTo>
                <a:lnTo>
                  <a:pt x="199" y="601"/>
                </a:lnTo>
                <a:lnTo>
                  <a:pt x="192" y="599"/>
                </a:lnTo>
                <a:lnTo>
                  <a:pt x="187" y="599"/>
                </a:lnTo>
                <a:lnTo>
                  <a:pt x="179" y="595"/>
                </a:lnTo>
                <a:lnTo>
                  <a:pt x="174" y="590"/>
                </a:lnTo>
                <a:lnTo>
                  <a:pt x="170" y="589"/>
                </a:lnTo>
                <a:lnTo>
                  <a:pt x="167" y="588"/>
                </a:lnTo>
                <a:lnTo>
                  <a:pt x="168" y="578"/>
                </a:lnTo>
                <a:lnTo>
                  <a:pt x="168" y="573"/>
                </a:lnTo>
                <a:lnTo>
                  <a:pt x="168" y="567"/>
                </a:lnTo>
                <a:lnTo>
                  <a:pt x="168" y="562"/>
                </a:lnTo>
                <a:lnTo>
                  <a:pt x="169" y="557"/>
                </a:lnTo>
                <a:lnTo>
                  <a:pt x="169" y="553"/>
                </a:lnTo>
                <a:lnTo>
                  <a:pt x="169" y="549"/>
                </a:lnTo>
                <a:lnTo>
                  <a:pt x="169" y="543"/>
                </a:lnTo>
                <a:lnTo>
                  <a:pt x="168" y="540"/>
                </a:lnTo>
                <a:lnTo>
                  <a:pt x="163" y="535"/>
                </a:lnTo>
                <a:lnTo>
                  <a:pt x="161" y="532"/>
                </a:lnTo>
                <a:lnTo>
                  <a:pt x="160" y="531"/>
                </a:lnTo>
                <a:lnTo>
                  <a:pt x="158" y="529"/>
                </a:lnTo>
                <a:lnTo>
                  <a:pt x="157" y="527"/>
                </a:lnTo>
                <a:lnTo>
                  <a:pt x="155" y="526"/>
                </a:lnTo>
                <a:lnTo>
                  <a:pt x="151" y="525"/>
                </a:lnTo>
                <a:lnTo>
                  <a:pt x="144" y="522"/>
                </a:lnTo>
                <a:lnTo>
                  <a:pt x="135" y="519"/>
                </a:lnTo>
                <a:lnTo>
                  <a:pt x="124" y="513"/>
                </a:lnTo>
                <a:lnTo>
                  <a:pt x="117" y="511"/>
                </a:lnTo>
                <a:lnTo>
                  <a:pt x="114" y="505"/>
                </a:lnTo>
                <a:lnTo>
                  <a:pt x="111" y="499"/>
                </a:lnTo>
                <a:lnTo>
                  <a:pt x="108" y="491"/>
                </a:lnTo>
                <a:lnTo>
                  <a:pt x="104" y="482"/>
                </a:lnTo>
                <a:lnTo>
                  <a:pt x="105" y="480"/>
                </a:lnTo>
                <a:lnTo>
                  <a:pt x="104" y="474"/>
                </a:lnTo>
                <a:lnTo>
                  <a:pt x="97" y="467"/>
                </a:lnTo>
                <a:lnTo>
                  <a:pt x="94" y="462"/>
                </a:lnTo>
                <a:lnTo>
                  <a:pt x="93" y="452"/>
                </a:lnTo>
                <a:lnTo>
                  <a:pt x="93" y="438"/>
                </a:lnTo>
                <a:lnTo>
                  <a:pt x="90" y="425"/>
                </a:lnTo>
                <a:lnTo>
                  <a:pt x="77" y="417"/>
                </a:lnTo>
                <a:lnTo>
                  <a:pt x="60" y="404"/>
                </a:lnTo>
                <a:lnTo>
                  <a:pt x="56" y="402"/>
                </a:lnTo>
                <a:lnTo>
                  <a:pt x="51" y="398"/>
                </a:lnTo>
                <a:lnTo>
                  <a:pt x="48" y="391"/>
                </a:lnTo>
                <a:lnTo>
                  <a:pt x="48" y="383"/>
                </a:lnTo>
                <a:lnTo>
                  <a:pt x="51" y="375"/>
                </a:lnTo>
                <a:lnTo>
                  <a:pt x="56" y="367"/>
                </a:lnTo>
                <a:lnTo>
                  <a:pt x="57" y="359"/>
                </a:lnTo>
                <a:lnTo>
                  <a:pt x="51" y="352"/>
                </a:lnTo>
                <a:lnTo>
                  <a:pt x="45" y="345"/>
                </a:lnTo>
                <a:lnTo>
                  <a:pt x="40" y="340"/>
                </a:lnTo>
                <a:lnTo>
                  <a:pt x="35" y="338"/>
                </a:lnTo>
                <a:lnTo>
                  <a:pt x="34" y="334"/>
                </a:lnTo>
                <a:lnTo>
                  <a:pt x="34" y="332"/>
                </a:lnTo>
                <a:lnTo>
                  <a:pt x="33" y="328"/>
                </a:lnTo>
                <a:lnTo>
                  <a:pt x="33" y="327"/>
                </a:lnTo>
                <a:lnTo>
                  <a:pt x="31" y="323"/>
                </a:lnTo>
                <a:lnTo>
                  <a:pt x="29" y="320"/>
                </a:lnTo>
                <a:lnTo>
                  <a:pt x="27" y="318"/>
                </a:lnTo>
                <a:lnTo>
                  <a:pt x="24" y="313"/>
                </a:lnTo>
                <a:lnTo>
                  <a:pt x="22" y="308"/>
                </a:lnTo>
                <a:lnTo>
                  <a:pt x="20" y="301"/>
                </a:lnTo>
                <a:lnTo>
                  <a:pt x="18" y="296"/>
                </a:lnTo>
                <a:lnTo>
                  <a:pt x="16" y="290"/>
                </a:lnTo>
                <a:lnTo>
                  <a:pt x="13" y="286"/>
                </a:lnTo>
                <a:lnTo>
                  <a:pt x="10" y="279"/>
                </a:lnTo>
                <a:lnTo>
                  <a:pt x="10" y="272"/>
                </a:lnTo>
                <a:lnTo>
                  <a:pt x="8" y="265"/>
                </a:lnTo>
                <a:lnTo>
                  <a:pt x="4" y="256"/>
                </a:lnTo>
                <a:lnTo>
                  <a:pt x="2" y="250"/>
                </a:lnTo>
                <a:lnTo>
                  <a:pt x="0" y="248"/>
                </a:lnTo>
                <a:lnTo>
                  <a:pt x="0" y="245"/>
                </a:lnTo>
                <a:lnTo>
                  <a:pt x="2" y="241"/>
                </a:lnTo>
                <a:lnTo>
                  <a:pt x="10" y="226"/>
                </a:lnTo>
                <a:lnTo>
                  <a:pt x="10" y="221"/>
                </a:lnTo>
                <a:lnTo>
                  <a:pt x="13" y="218"/>
                </a:lnTo>
                <a:lnTo>
                  <a:pt x="15" y="218"/>
                </a:lnTo>
                <a:lnTo>
                  <a:pt x="16" y="216"/>
                </a:lnTo>
                <a:lnTo>
                  <a:pt x="20" y="218"/>
                </a:lnTo>
                <a:lnTo>
                  <a:pt x="24" y="216"/>
                </a:lnTo>
                <a:lnTo>
                  <a:pt x="27" y="217"/>
                </a:lnTo>
                <a:lnTo>
                  <a:pt x="29" y="220"/>
                </a:lnTo>
                <a:lnTo>
                  <a:pt x="30" y="222"/>
                </a:lnTo>
                <a:lnTo>
                  <a:pt x="40" y="220"/>
                </a:lnTo>
                <a:lnTo>
                  <a:pt x="47" y="225"/>
                </a:lnTo>
                <a:lnTo>
                  <a:pt x="54" y="228"/>
                </a:lnTo>
                <a:lnTo>
                  <a:pt x="58" y="231"/>
                </a:lnTo>
                <a:lnTo>
                  <a:pt x="62" y="231"/>
                </a:lnTo>
                <a:lnTo>
                  <a:pt x="66" y="228"/>
                </a:lnTo>
                <a:lnTo>
                  <a:pt x="67" y="223"/>
                </a:lnTo>
                <a:lnTo>
                  <a:pt x="67" y="208"/>
                </a:lnTo>
                <a:lnTo>
                  <a:pt x="65" y="202"/>
                </a:lnTo>
                <a:lnTo>
                  <a:pt x="63" y="193"/>
                </a:lnTo>
                <a:lnTo>
                  <a:pt x="60" y="192"/>
                </a:lnTo>
                <a:lnTo>
                  <a:pt x="58" y="190"/>
                </a:lnTo>
                <a:lnTo>
                  <a:pt x="54" y="192"/>
                </a:lnTo>
                <a:lnTo>
                  <a:pt x="48" y="192"/>
                </a:lnTo>
                <a:lnTo>
                  <a:pt x="47" y="189"/>
                </a:lnTo>
                <a:lnTo>
                  <a:pt x="48" y="185"/>
                </a:lnTo>
                <a:lnTo>
                  <a:pt x="50" y="171"/>
                </a:lnTo>
                <a:lnTo>
                  <a:pt x="50" y="167"/>
                </a:lnTo>
                <a:lnTo>
                  <a:pt x="54" y="165"/>
                </a:lnTo>
                <a:lnTo>
                  <a:pt x="57" y="166"/>
                </a:lnTo>
                <a:lnTo>
                  <a:pt x="59" y="167"/>
                </a:lnTo>
                <a:lnTo>
                  <a:pt x="59" y="172"/>
                </a:lnTo>
                <a:lnTo>
                  <a:pt x="58" y="175"/>
                </a:lnTo>
                <a:lnTo>
                  <a:pt x="60" y="177"/>
                </a:lnTo>
                <a:lnTo>
                  <a:pt x="66" y="176"/>
                </a:lnTo>
                <a:lnTo>
                  <a:pt x="68" y="173"/>
                </a:lnTo>
                <a:lnTo>
                  <a:pt x="69" y="169"/>
                </a:lnTo>
                <a:lnTo>
                  <a:pt x="68" y="166"/>
                </a:lnTo>
                <a:lnTo>
                  <a:pt x="63" y="160"/>
                </a:lnTo>
                <a:lnTo>
                  <a:pt x="60" y="157"/>
                </a:lnTo>
                <a:lnTo>
                  <a:pt x="60" y="154"/>
                </a:lnTo>
                <a:lnTo>
                  <a:pt x="64" y="148"/>
                </a:lnTo>
                <a:lnTo>
                  <a:pt x="67" y="142"/>
                </a:lnTo>
                <a:lnTo>
                  <a:pt x="67" y="137"/>
                </a:lnTo>
                <a:lnTo>
                  <a:pt x="71" y="132"/>
                </a:lnTo>
                <a:lnTo>
                  <a:pt x="74" y="128"/>
                </a:lnTo>
                <a:lnTo>
                  <a:pt x="79" y="125"/>
                </a:lnTo>
                <a:lnTo>
                  <a:pt x="81" y="121"/>
                </a:lnTo>
                <a:lnTo>
                  <a:pt x="83" y="116"/>
                </a:lnTo>
                <a:lnTo>
                  <a:pt x="84" y="111"/>
                </a:lnTo>
                <a:lnTo>
                  <a:pt x="82" y="108"/>
                </a:lnTo>
                <a:lnTo>
                  <a:pt x="85" y="104"/>
                </a:lnTo>
                <a:lnTo>
                  <a:pt x="88" y="102"/>
                </a:lnTo>
                <a:lnTo>
                  <a:pt x="88" y="95"/>
                </a:lnTo>
                <a:lnTo>
                  <a:pt x="92" y="77"/>
                </a:lnTo>
                <a:lnTo>
                  <a:pt x="98" y="57"/>
                </a:lnTo>
                <a:lnTo>
                  <a:pt x="104" y="45"/>
                </a:lnTo>
                <a:lnTo>
                  <a:pt x="109" y="37"/>
                </a:lnTo>
                <a:lnTo>
                  <a:pt x="111" y="28"/>
                </a:lnTo>
                <a:lnTo>
                  <a:pt x="117" y="22"/>
                </a:lnTo>
                <a:lnTo>
                  <a:pt x="121" y="17"/>
                </a:lnTo>
                <a:lnTo>
                  <a:pt x="129" y="9"/>
                </a:lnTo>
                <a:lnTo>
                  <a:pt x="138" y="4"/>
                </a:lnTo>
                <a:lnTo>
                  <a:pt x="147" y="0"/>
                </a:lnTo>
                <a:lnTo>
                  <a:pt x="155" y="1"/>
                </a:lnTo>
                <a:lnTo>
                  <a:pt x="163" y="3"/>
                </a:lnTo>
                <a:lnTo>
                  <a:pt x="173" y="8"/>
                </a:lnTo>
                <a:lnTo>
                  <a:pt x="181" y="13"/>
                </a:lnTo>
                <a:lnTo>
                  <a:pt x="192" y="16"/>
                </a:lnTo>
                <a:lnTo>
                  <a:pt x="202" y="15"/>
                </a:lnTo>
                <a:lnTo>
                  <a:pt x="212" y="14"/>
                </a:lnTo>
                <a:lnTo>
                  <a:pt x="218" y="13"/>
                </a:lnTo>
                <a:lnTo>
                  <a:pt x="231" y="14"/>
                </a:lnTo>
                <a:lnTo>
                  <a:pt x="240" y="19"/>
                </a:lnTo>
                <a:lnTo>
                  <a:pt x="248" y="16"/>
                </a:lnTo>
                <a:lnTo>
                  <a:pt x="258" y="16"/>
                </a:lnTo>
                <a:lnTo>
                  <a:pt x="264" y="14"/>
                </a:lnTo>
                <a:lnTo>
                  <a:pt x="274" y="14"/>
                </a:lnTo>
                <a:lnTo>
                  <a:pt x="288" y="19"/>
                </a:lnTo>
                <a:lnTo>
                  <a:pt x="298" y="23"/>
                </a:lnTo>
                <a:lnTo>
                  <a:pt x="310" y="30"/>
                </a:lnTo>
                <a:lnTo>
                  <a:pt x="322" y="42"/>
                </a:lnTo>
                <a:lnTo>
                  <a:pt x="327" y="49"/>
                </a:lnTo>
                <a:lnTo>
                  <a:pt x="334" y="53"/>
                </a:lnTo>
                <a:lnTo>
                  <a:pt x="340" y="60"/>
                </a:lnTo>
                <a:lnTo>
                  <a:pt x="348" y="68"/>
                </a:lnTo>
                <a:lnTo>
                  <a:pt x="351" y="77"/>
                </a:lnTo>
                <a:lnTo>
                  <a:pt x="358" y="84"/>
                </a:lnTo>
                <a:lnTo>
                  <a:pt x="360" y="90"/>
                </a:lnTo>
                <a:close/>
              </a:path>
            </a:pathLst>
          </a:custGeom>
          <a:solidFill>
            <a:srgbClr val="6BB388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26" name="Freeform 58"/>
          <p:cNvSpPr>
            <a:spLocks/>
          </p:cNvSpPr>
          <p:nvPr/>
        </p:nvSpPr>
        <p:spPr bwMode="auto">
          <a:xfrm>
            <a:off x="1335088" y="6273800"/>
            <a:ext cx="190500" cy="119062"/>
          </a:xfrm>
          <a:custGeom>
            <a:avLst/>
            <a:gdLst>
              <a:gd name="T0" fmla="*/ 12 w 146"/>
              <a:gd name="T1" fmla="*/ 2 h 91"/>
              <a:gd name="T2" fmla="*/ 21 w 146"/>
              <a:gd name="T3" fmla="*/ 4 h 91"/>
              <a:gd name="T4" fmla="*/ 29 w 146"/>
              <a:gd name="T5" fmla="*/ 7 h 91"/>
              <a:gd name="T6" fmla="*/ 38 w 146"/>
              <a:gd name="T7" fmla="*/ 9 h 91"/>
              <a:gd name="T8" fmla="*/ 43 w 146"/>
              <a:gd name="T9" fmla="*/ 10 h 91"/>
              <a:gd name="T10" fmla="*/ 50 w 146"/>
              <a:gd name="T11" fmla="*/ 11 h 91"/>
              <a:gd name="T12" fmla="*/ 57 w 146"/>
              <a:gd name="T13" fmla="*/ 11 h 91"/>
              <a:gd name="T14" fmla="*/ 63 w 146"/>
              <a:gd name="T15" fmla="*/ 11 h 91"/>
              <a:gd name="T16" fmla="*/ 67 w 146"/>
              <a:gd name="T17" fmla="*/ 11 h 91"/>
              <a:gd name="T18" fmla="*/ 74 w 146"/>
              <a:gd name="T19" fmla="*/ 12 h 91"/>
              <a:gd name="T20" fmla="*/ 83 w 146"/>
              <a:gd name="T21" fmla="*/ 12 h 91"/>
              <a:gd name="T22" fmla="*/ 90 w 146"/>
              <a:gd name="T23" fmla="*/ 12 h 91"/>
              <a:gd name="T24" fmla="*/ 96 w 146"/>
              <a:gd name="T25" fmla="*/ 11 h 91"/>
              <a:gd name="T26" fmla="*/ 103 w 146"/>
              <a:gd name="T27" fmla="*/ 11 h 91"/>
              <a:gd name="T28" fmla="*/ 111 w 146"/>
              <a:gd name="T29" fmla="*/ 11 h 91"/>
              <a:gd name="T30" fmla="*/ 119 w 146"/>
              <a:gd name="T31" fmla="*/ 11 h 91"/>
              <a:gd name="T32" fmla="*/ 125 w 146"/>
              <a:gd name="T33" fmla="*/ 11 h 91"/>
              <a:gd name="T34" fmla="*/ 132 w 146"/>
              <a:gd name="T35" fmla="*/ 11 h 91"/>
              <a:gd name="T36" fmla="*/ 139 w 146"/>
              <a:gd name="T37" fmla="*/ 11 h 91"/>
              <a:gd name="T38" fmla="*/ 139 w 146"/>
              <a:gd name="T39" fmla="*/ 15 h 91"/>
              <a:gd name="T40" fmla="*/ 129 w 146"/>
              <a:gd name="T41" fmla="*/ 22 h 91"/>
              <a:gd name="T42" fmla="*/ 118 w 146"/>
              <a:gd name="T43" fmla="*/ 28 h 91"/>
              <a:gd name="T44" fmla="*/ 102 w 146"/>
              <a:gd name="T45" fmla="*/ 37 h 91"/>
              <a:gd name="T46" fmla="*/ 90 w 146"/>
              <a:gd name="T47" fmla="*/ 47 h 91"/>
              <a:gd name="T48" fmla="*/ 88 w 146"/>
              <a:gd name="T49" fmla="*/ 47 h 91"/>
              <a:gd name="T50" fmla="*/ 79 w 146"/>
              <a:gd name="T51" fmla="*/ 50 h 91"/>
              <a:gd name="T52" fmla="*/ 70 w 146"/>
              <a:gd name="T53" fmla="*/ 54 h 91"/>
              <a:gd name="T54" fmla="*/ 65 w 146"/>
              <a:gd name="T55" fmla="*/ 60 h 91"/>
              <a:gd name="T56" fmla="*/ 59 w 146"/>
              <a:gd name="T57" fmla="*/ 68 h 91"/>
              <a:gd name="T58" fmla="*/ 54 w 146"/>
              <a:gd name="T59" fmla="*/ 72 h 91"/>
              <a:gd name="T60" fmla="*/ 46 w 146"/>
              <a:gd name="T61" fmla="*/ 79 h 91"/>
              <a:gd name="T62" fmla="*/ 38 w 146"/>
              <a:gd name="T63" fmla="*/ 85 h 91"/>
              <a:gd name="T64" fmla="*/ 32 w 146"/>
              <a:gd name="T65" fmla="*/ 88 h 91"/>
              <a:gd name="T66" fmla="*/ 24 w 146"/>
              <a:gd name="T67" fmla="*/ 91 h 91"/>
              <a:gd name="T68" fmla="*/ 15 w 146"/>
              <a:gd name="T69" fmla="*/ 90 h 91"/>
              <a:gd name="T70" fmla="*/ 6 w 146"/>
              <a:gd name="T71" fmla="*/ 85 h 91"/>
              <a:gd name="T72" fmla="*/ 0 w 146"/>
              <a:gd name="T73" fmla="*/ 78 h 91"/>
              <a:gd name="T74" fmla="*/ 0 w 146"/>
              <a:gd name="T75" fmla="*/ 71 h 91"/>
              <a:gd name="T76" fmla="*/ 0 w 146"/>
              <a:gd name="T77" fmla="*/ 64 h 91"/>
              <a:gd name="T78" fmla="*/ 1 w 146"/>
              <a:gd name="T79" fmla="*/ 58 h 91"/>
              <a:gd name="T80" fmla="*/ 1 w 146"/>
              <a:gd name="T81" fmla="*/ 49 h 91"/>
              <a:gd name="T82" fmla="*/ 1 w 146"/>
              <a:gd name="T83" fmla="*/ 40 h 91"/>
              <a:gd name="T84" fmla="*/ 1 w 146"/>
              <a:gd name="T85" fmla="*/ 29 h 91"/>
              <a:gd name="T86" fmla="*/ 1 w 146"/>
              <a:gd name="T87" fmla="*/ 19 h 91"/>
              <a:gd name="T88" fmla="*/ 1 w 146"/>
              <a:gd name="T89" fmla="*/ 10 h 91"/>
              <a:gd name="T90" fmla="*/ 2 w 146"/>
              <a:gd name="T91" fmla="*/ 0 h 91"/>
              <a:gd name="T92" fmla="*/ 8 w 146"/>
              <a:gd name="T93" fmla="*/ 0 h 91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46"/>
              <a:gd name="T142" fmla="*/ 0 h 91"/>
              <a:gd name="T143" fmla="*/ 146 w 146"/>
              <a:gd name="T144" fmla="*/ 91 h 91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46" h="91">
                <a:moveTo>
                  <a:pt x="8" y="0"/>
                </a:moveTo>
                <a:lnTo>
                  <a:pt x="12" y="2"/>
                </a:lnTo>
                <a:lnTo>
                  <a:pt x="17" y="3"/>
                </a:lnTo>
                <a:lnTo>
                  <a:pt x="21" y="4"/>
                </a:lnTo>
                <a:lnTo>
                  <a:pt x="24" y="5"/>
                </a:lnTo>
                <a:lnTo>
                  <a:pt x="29" y="7"/>
                </a:lnTo>
                <a:lnTo>
                  <a:pt x="35" y="9"/>
                </a:lnTo>
                <a:lnTo>
                  <a:pt x="38" y="9"/>
                </a:lnTo>
                <a:lnTo>
                  <a:pt x="40" y="9"/>
                </a:lnTo>
                <a:lnTo>
                  <a:pt x="43" y="10"/>
                </a:lnTo>
                <a:lnTo>
                  <a:pt x="47" y="10"/>
                </a:lnTo>
                <a:lnTo>
                  <a:pt x="50" y="11"/>
                </a:lnTo>
                <a:lnTo>
                  <a:pt x="52" y="11"/>
                </a:lnTo>
                <a:lnTo>
                  <a:pt x="57" y="11"/>
                </a:lnTo>
                <a:lnTo>
                  <a:pt x="60" y="11"/>
                </a:lnTo>
                <a:lnTo>
                  <a:pt x="63" y="11"/>
                </a:lnTo>
                <a:lnTo>
                  <a:pt x="67" y="11"/>
                </a:lnTo>
                <a:lnTo>
                  <a:pt x="70" y="12"/>
                </a:lnTo>
                <a:lnTo>
                  <a:pt x="74" y="12"/>
                </a:lnTo>
                <a:lnTo>
                  <a:pt x="78" y="12"/>
                </a:lnTo>
                <a:lnTo>
                  <a:pt x="83" y="12"/>
                </a:lnTo>
                <a:lnTo>
                  <a:pt x="87" y="12"/>
                </a:lnTo>
                <a:lnTo>
                  <a:pt x="90" y="12"/>
                </a:lnTo>
                <a:lnTo>
                  <a:pt x="94" y="11"/>
                </a:lnTo>
                <a:lnTo>
                  <a:pt x="96" y="11"/>
                </a:lnTo>
                <a:lnTo>
                  <a:pt x="101" y="11"/>
                </a:lnTo>
                <a:lnTo>
                  <a:pt x="103" y="11"/>
                </a:lnTo>
                <a:lnTo>
                  <a:pt x="107" y="11"/>
                </a:lnTo>
                <a:lnTo>
                  <a:pt x="111" y="11"/>
                </a:lnTo>
                <a:lnTo>
                  <a:pt x="116" y="11"/>
                </a:lnTo>
                <a:lnTo>
                  <a:pt x="119" y="11"/>
                </a:lnTo>
                <a:lnTo>
                  <a:pt x="122" y="11"/>
                </a:lnTo>
                <a:lnTo>
                  <a:pt x="125" y="11"/>
                </a:lnTo>
                <a:lnTo>
                  <a:pt x="129" y="11"/>
                </a:lnTo>
                <a:lnTo>
                  <a:pt x="132" y="11"/>
                </a:lnTo>
                <a:lnTo>
                  <a:pt x="134" y="11"/>
                </a:lnTo>
                <a:lnTo>
                  <a:pt x="139" y="11"/>
                </a:lnTo>
                <a:lnTo>
                  <a:pt x="146" y="12"/>
                </a:lnTo>
                <a:lnTo>
                  <a:pt x="139" y="15"/>
                </a:lnTo>
                <a:lnTo>
                  <a:pt x="136" y="18"/>
                </a:lnTo>
                <a:lnTo>
                  <a:pt x="129" y="22"/>
                </a:lnTo>
                <a:lnTo>
                  <a:pt x="124" y="25"/>
                </a:lnTo>
                <a:lnTo>
                  <a:pt x="118" y="28"/>
                </a:lnTo>
                <a:lnTo>
                  <a:pt x="110" y="33"/>
                </a:lnTo>
                <a:lnTo>
                  <a:pt x="102" y="37"/>
                </a:lnTo>
                <a:lnTo>
                  <a:pt x="94" y="44"/>
                </a:lnTo>
                <a:lnTo>
                  <a:pt x="90" y="47"/>
                </a:lnTo>
                <a:lnTo>
                  <a:pt x="89" y="47"/>
                </a:lnTo>
                <a:lnTo>
                  <a:pt x="88" y="47"/>
                </a:lnTo>
                <a:lnTo>
                  <a:pt x="83" y="48"/>
                </a:lnTo>
                <a:lnTo>
                  <a:pt x="79" y="50"/>
                </a:lnTo>
                <a:lnTo>
                  <a:pt x="75" y="52"/>
                </a:lnTo>
                <a:lnTo>
                  <a:pt x="70" y="54"/>
                </a:lnTo>
                <a:lnTo>
                  <a:pt x="68" y="56"/>
                </a:lnTo>
                <a:lnTo>
                  <a:pt x="65" y="60"/>
                </a:lnTo>
                <a:lnTo>
                  <a:pt x="63" y="64"/>
                </a:lnTo>
                <a:lnTo>
                  <a:pt x="59" y="68"/>
                </a:lnTo>
                <a:lnTo>
                  <a:pt x="57" y="70"/>
                </a:lnTo>
                <a:lnTo>
                  <a:pt x="54" y="72"/>
                </a:lnTo>
                <a:lnTo>
                  <a:pt x="51" y="74"/>
                </a:lnTo>
                <a:lnTo>
                  <a:pt x="46" y="79"/>
                </a:lnTo>
                <a:lnTo>
                  <a:pt x="43" y="80"/>
                </a:lnTo>
                <a:lnTo>
                  <a:pt x="38" y="85"/>
                </a:lnTo>
                <a:lnTo>
                  <a:pt x="34" y="87"/>
                </a:lnTo>
                <a:lnTo>
                  <a:pt x="32" y="88"/>
                </a:lnTo>
                <a:lnTo>
                  <a:pt x="27" y="90"/>
                </a:lnTo>
                <a:lnTo>
                  <a:pt x="24" y="91"/>
                </a:lnTo>
                <a:lnTo>
                  <a:pt x="19" y="91"/>
                </a:lnTo>
                <a:lnTo>
                  <a:pt x="15" y="90"/>
                </a:lnTo>
                <a:lnTo>
                  <a:pt x="10" y="88"/>
                </a:lnTo>
                <a:lnTo>
                  <a:pt x="6" y="85"/>
                </a:lnTo>
                <a:lnTo>
                  <a:pt x="0" y="83"/>
                </a:lnTo>
                <a:lnTo>
                  <a:pt x="0" y="78"/>
                </a:lnTo>
                <a:lnTo>
                  <a:pt x="0" y="74"/>
                </a:lnTo>
                <a:lnTo>
                  <a:pt x="0" y="71"/>
                </a:lnTo>
                <a:lnTo>
                  <a:pt x="0" y="67"/>
                </a:lnTo>
                <a:lnTo>
                  <a:pt x="0" y="64"/>
                </a:lnTo>
                <a:lnTo>
                  <a:pt x="1" y="60"/>
                </a:lnTo>
                <a:lnTo>
                  <a:pt x="1" y="58"/>
                </a:lnTo>
                <a:lnTo>
                  <a:pt x="1" y="54"/>
                </a:lnTo>
                <a:lnTo>
                  <a:pt x="1" y="49"/>
                </a:lnTo>
                <a:lnTo>
                  <a:pt x="1" y="44"/>
                </a:lnTo>
                <a:lnTo>
                  <a:pt x="1" y="40"/>
                </a:lnTo>
                <a:lnTo>
                  <a:pt x="1" y="35"/>
                </a:lnTo>
                <a:lnTo>
                  <a:pt x="1" y="29"/>
                </a:lnTo>
                <a:lnTo>
                  <a:pt x="2" y="25"/>
                </a:lnTo>
                <a:lnTo>
                  <a:pt x="1" y="19"/>
                </a:lnTo>
                <a:lnTo>
                  <a:pt x="1" y="15"/>
                </a:lnTo>
                <a:lnTo>
                  <a:pt x="1" y="10"/>
                </a:lnTo>
                <a:lnTo>
                  <a:pt x="2" y="6"/>
                </a:lnTo>
                <a:lnTo>
                  <a:pt x="2" y="0"/>
                </a:lnTo>
                <a:lnTo>
                  <a:pt x="5" y="0"/>
                </a:lnTo>
                <a:lnTo>
                  <a:pt x="8" y="0"/>
                </a:lnTo>
                <a:close/>
              </a:path>
            </a:pathLst>
          </a:custGeom>
          <a:solidFill>
            <a:srgbClr val="6D997B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27" name="Freeform 59"/>
          <p:cNvSpPr>
            <a:spLocks/>
          </p:cNvSpPr>
          <p:nvPr/>
        </p:nvSpPr>
        <p:spPr bwMode="auto">
          <a:xfrm>
            <a:off x="1898650" y="3305175"/>
            <a:ext cx="488950" cy="655637"/>
          </a:xfrm>
          <a:custGeom>
            <a:avLst/>
            <a:gdLst>
              <a:gd name="T0" fmla="*/ 317 w 374"/>
              <a:gd name="T1" fmla="*/ 113 h 500"/>
              <a:gd name="T2" fmla="*/ 251 w 374"/>
              <a:gd name="T3" fmla="*/ 187 h 500"/>
              <a:gd name="T4" fmla="*/ 238 w 374"/>
              <a:gd name="T5" fmla="*/ 275 h 500"/>
              <a:gd name="T6" fmla="*/ 270 w 374"/>
              <a:gd name="T7" fmla="*/ 370 h 500"/>
              <a:gd name="T8" fmla="*/ 256 w 374"/>
              <a:gd name="T9" fmla="*/ 442 h 500"/>
              <a:gd name="T10" fmla="*/ 254 w 374"/>
              <a:gd name="T11" fmla="*/ 472 h 500"/>
              <a:gd name="T12" fmla="*/ 259 w 374"/>
              <a:gd name="T13" fmla="*/ 487 h 500"/>
              <a:gd name="T14" fmla="*/ 239 w 374"/>
              <a:gd name="T15" fmla="*/ 499 h 500"/>
              <a:gd name="T16" fmla="*/ 235 w 374"/>
              <a:gd name="T17" fmla="*/ 494 h 500"/>
              <a:gd name="T18" fmla="*/ 223 w 374"/>
              <a:gd name="T19" fmla="*/ 488 h 500"/>
              <a:gd name="T20" fmla="*/ 214 w 374"/>
              <a:gd name="T21" fmla="*/ 476 h 500"/>
              <a:gd name="T22" fmla="*/ 208 w 374"/>
              <a:gd name="T23" fmla="*/ 457 h 500"/>
              <a:gd name="T24" fmla="*/ 186 w 374"/>
              <a:gd name="T25" fmla="*/ 458 h 500"/>
              <a:gd name="T26" fmla="*/ 173 w 374"/>
              <a:gd name="T27" fmla="*/ 446 h 500"/>
              <a:gd name="T28" fmla="*/ 149 w 374"/>
              <a:gd name="T29" fmla="*/ 451 h 500"/>
              <a:gd name="T30" fmla="*/ 133 w 374"/>
              <a:gd name="T31" fmla="*/ 447 h 500"/>
              <a:gd name="T32" fmla="*/ 126 w 374"/>
              <a:gd name="T33" fmla="*/ 434 h 500"/>
              <a:gd name="T34" fmla="*/ 141 w 374"/>
              <a:gd name="T35" fmla="*/ 429 h 500"/>
              <a:gd name="T36" fmla="*/ 151 w 374"/>
              <a:gd name="T37" fmla="*/ 417 h 500"/>
              <a:gd name="T38" fmla="*/ 144 w 374"/>
              <a:gd name="T39" fmla="*/ 386 h 500"/>
              <a:gd name="T40" fmla="*/ 146 w 374"/>
              <a:gd name="T41" fmla="*/ 350 h 500"/>
              <a:gd name="T42" fmla="*/ 140 w 374"/>
              <a:gd name="T43" fmla="*/ 321 h 500"/>
              <a:gd name="T44" fmla="*/ 124 w 374"/>
              <a:gd name="T45" fmla="*/ 295 h 500"/>
              <a:gd name="T46" fmla="*/ 115 w 374"/>
              <a:gd name="T47" fmla="*/ 289 h 500"/>
              <a:gd name="T48" fmla="*/ 107 w 374"/>
              <a:gd name="T49" fmla="*/ 269 h 500"/>
              <a:gd name="T50" fmla="*/ 93 w 374"/>
              <a:gd name="T51" fmla="*/ 263 h 500"/>
              <a:gd name="T52" fmla="*/ 89 w 374"/>
              <a:gd name="T53" fmla="*/ 284 h 500"/>
              <a:gd name="T54" fmla="*/ 72 w 374"/>
              <a:gd name="T55" fmla="*/ 288 h 500"/>
              <a:gd name="T56" fmla="*/ 63 w 374"/>
              <a:gd name="T57" fmla="*/ 279 h 500"/>
              <a:gd name="T58" fmla="*/ 55 w 374"/>
              <a:gd name="T59" fmla="*/ 267 h 500"/>
              <a:gd name="T60" fmla="*/ 60 w 374"/>
              <a:gd name="T61" fmla="*/ 252 h 500"/>
              <a:gd name="T62" fmla="*/ 56 w 374"/>
              <a:gd name="T63" fmla="*/ 244 h 500"/>
              <a:gd name="T64" fmla="*/ 35 w 374"/>
              <a:gd name="T65" fmla="*/ 244 h 500"/>
              <a:gd name="T66" fmla="*/ 29 w 374"/>
              <a:gd name="T67" fmla="*/ 232 h 500"/>
              <a:gd name="T68" fmla="*/ 33 w 374"/>
              <a:gd name="T69" fmla="*/ 218 h 500"/>
              <a:gd name="T70" fmla="*/ 21 w 374"/>
              <a:gd name="T71" fmla="*/ 223 h 500"/>
              <a:gd name="T72" fmla="*/ 9 w 374"/>
              <a:gd name="T73" fmla="*/ 209 h 500"/>
              <a:gd name="T74" fmla="*/ 6 w 374"/>
              <a:gd name="T75" fmla="*/ 177 h 500"/>
              <a:gd name="T76" fmla="*/ 5 w 374"/>
              <a:gd name="T77" fmla="*/ 156 h 500"/>
              <a:gd name="T78" fmla="*/ 26 w 374"/>
              <a:gd name="T79" fmla="*/ 135 h 500"/>
              <a:gd name="T80" fmla="*/ 62 w 374"/>
              <a:gd name="T81" fmla="*/ 148 h 500"/>
              <a:gd name="T82" fmla="*/ 102 w 374"/>
              <a:gd name="T83" fmla="*/ 129 h 500"/>
              <a:gd name="T84" fmla="*/ 133 w 374"/>
              <a:gd name="T85" fmla="*/ 135 h 500"/>
              <a:gd name="T86" fmla="*/ 154 w 374"/>
              <a:gd name="T87" fmla="*/ 121 h 500"/>
              <a:gd name="T88" fmla="*/ 164 w 374"/>
              <a:gd name="T89" fmla="*/ 107 h 500"/>
              <a:gd name="T90" fmla="*/ 177 w 374"/>
              <a:gd name="T91" fmla="*/ 82 h 500"/>
              <a:gd name="T92" fmla="*/ 179 w 374"/>
              <a:gd name="T93" fmla="*/ 58 h 500"/>
              <a:gd name="T94" fmla="*/ 197 w 374"/>
              <a:gd name="T95" fmla="*/ 43 h 500"/>
              <a:gd name="T96" fmla="*/ 194 w 374"/>
              <a:gd name="T97" fmla="*/ 23 h 500"/>
              <a:gd name="T98" fmla="*/ 211 w 374"/>
              <a:gd name="T99" fmla="*/ 20 h 500"/>
              <a:gd name="T100" fmla="*/ 240 w 374"/>
              <a:gd name="T101" fmla="*/ 13 h 500"/>
              <a:gd name="T102" fmla="*/ 262 w 374"/>
              <a:gd name="T103" fmla="*/ 0 h 500"/>
              <a:gd name="T104" fmla="*/ 281 w 374"/>
              <a:gd name="T105" fmla="*/ 1 h 500"/>
              <a:gd name="T106" fmla="*/ 310 w 374"/>
              <a:gd name="T107" fmla="*/ 23 h 500"/>
              <a:gd name="T108" fmla="*/ 328 w 374"/>
              <a:gd name="T109" fmla="*/ 49 h 500"/>
              <a:gd name="T110" fmla="*/ 348 w 374"/>
              <a:gd name="T111" fmla="*/ 69 h 500"/>
              <a:gd name="T112" fmla="*/ 370 w 374"/>
              <a:gd name="T113" fmla="*/ 79 h 50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374"/>
              <a:gd name="T172" fmla="*/ 0 h 500"/>
              <a:gd name="T173" fmla="*/ 374 w 374"/>
              <a:gd name="T174" fmla="*/ 500 h 500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374" h="500">
                <a:moveTo>
                  <a:pt x="374" y="79"/>
                </a:moveTo>
                <a:lnTo>
                  <a:pt x="372" y="83"/>
                </a:lnTo>
                <a:lnTo>
                  <a:pt x="367" y="91"/>
                </a:lnTo>
                <a:lnTo>
                  <a:pt x="363" y="93"/>
                </a:lnTo>
                <a:lnTo>
                  <a:pt x="358" y="97"/>
                </a:lnTo>
                <a:lnTo>
                  <a:pt x="348" y="98"/>
                </a:lnTo>
                <a:lnTo>
                  <a:pt x="338" y="99"/>
                </a:lnTo>
                <a:lnTo>
                  <a:pt x="317" y="113"/>
                </a:lnTo>
                <a:lnTo>
                  <a:pt x="301" y="124"/>
                </a:lnTo>
                <a:lnTo>
                  <a:pt x="283" y="140"/>
                </a:lnTo>
                <a:lnTo>
                  <a:pt x="272" y="151"/>
                </a:lnTo>
                <a:lnTo>
                  <a:pt x="269" y="160"/>
                </a:lnTo>
                <a:lnTo>
                  <a:pt x="260" y="171"/>
                </a:lnTo>
                <a:lnTo>
                  <a:pt x="258" y="174"/>
                </a:lnTo>
                <a:lnTo>
                  <a:pt x="254" y="181"/>
                </a:lnTo>
                <a:lnTo>
                  <a:pt x="251" y="187"/>
                </a:lnTo>
                <a:lnTo>
                  <a:pt x="247" y="197"/>
                </a:lnTo>
                <a:lnTo>
                  <a:pt x="244" y="206"/>
                </a:lnTo>
                <a:lnTo>
                  <a:pt x="244" y="213"/>
                </a:lnTo>
                <a:lnTo>
                  <a:pt x="238" y="224"/>
                </a:lnTo>
                <a:lnTo>
                  <a:pt x="238" y="231"/>
                </a:lnTo>
                <a:lnTo>
                  <a:pt x="237" y="243"/>
                </a:lnTo>
                <a:lnTo>
                  <a:pt x="236" y="257"/>
                </a:lnTo>
                <a:lnTo>
                  <a:pt x="238" y="275"/>
                </a:lnTo>
                <a:lnTo>
                  <a:pt x="238" y="280"/>
                </a:lnTo>
                <a:lnTo>
                  <a:pt x="243" y="307"/>
                </a:lnTo>
                <a:lnTo>
                  <a:pt x="247" y="336"/>
                </a:lnTo>
                <a:lnTo>
                  <a:pt x="247" y="340"/>
                </a:lnTo>
                <a:lnTo>
                  <a:pt x="250" y="349"/>
                </a:lnTo>
                <a:lnTo>
                  <a:pt x="257" y="356"/>
                </a:lnTo>
                <a:lnTo>
                  <a:pt x="266" y="366"/>
                </a:lnTo>
                <a:lnTo>
                  <a:pt x="270" y="370"/>
                </a:lnTo>
                <a:lnTo>
                  <a:pt x="275" y="377"/>
                </a:lnTo>
                <a:lnTo>
                  <a:pt x="277" y="384"/>
                </a:lnTo>
                <a:lnTo>
                  <a:pt x="276" y="392"/>
                </a:lnTo>
                <a:lnTo>
                  <a:pt x="269" y="402"/>
                </a:lnTo>
                <a:lnTo>
                  <a:pt x="262" y="411"/>
                </a:lnTo>
                <a:lnTo>
                  <a:pt x="261" y="436"/>
                </a:lnTo>
                <a:lnTo>
                  <a:pt x="256" y="442"/>
                </a:lnTo>
                <a:lnTo>
                  <a:pt x="254" y="444"/>
                </a:lnTo>
                <a:lnTo>
                  <a:pt x="250" y="449"/>
                </a:lnTo>
                <a:lnTo>
                  <a:pt x="250" y="453"/>
                </a:lnTo>
                <a:lnTo>
                  <a:pt x="250" y="457"/>
                </a:lnTo>
                <a:lnTo>
                  <a:pt x="251" y="461"/>
                </a:lnTo>
                <a:lnTo>
                  <a:pt x="252" y="463"/>
                </a:lnTo>
                <a:lnTo>
                  <a:pt x="253" y="467"/>
                </a:lnTo>
                <a:lnTo>
                  <a:pt x="254" y="472"/>
                </a:lnTo>
                <a:lnTo>
                  <a:pt x="254" y="475"/>
                </a:lnTo>
                <a:lnTo>
                  <a:pt x="254" y="476"/>
                </a:lnTo>
                <a:lnTo>
                  <a:pt x="256" y="479"/>
                </a:lnTo>
                <a:lnTo>
                  <a:pt x="256" y="481"/>
                </a:lnTo>
                <a:lnTo>
                  <a:pt x="257" y="484"/>
                </a:lnTo>
                <a:lnTo>
                  <a:pt x="258" y="486"/>
                </a:lnTo>
                <a:lnTo>
                  <a:pt x="260" y="487"/>
                </a:lnTo>
                <a:lnTo>
                  <a:pt x="259" y="487"/>
                </a:lnTo>
                <a:lnTo>
                  <a:pt x="257" y="490"/>
                </a:lnTo>
                <a:lnTo>
                  <a:pt x="253" y="493"/>
                </a:lnTo>
                <a:lnTo>
                  <a:pt x="248" y="495"/>
                </a:lnTo>
                <a:lnTo>
                  <a:pt x="245" y="497"/>
                </a:lnTo>
                <a:lnTo>
                  <a:pt x="242" y="497"/>
                </a:lnTo>
                <a:lnTo>
                  <a:pt x="240" y="499"/>
                </a:lnTo>
                <a:lnTo>
                  <a:pt x="239" y="499"/>
                </a:lnTo>
                <a:lnTo>
                  <a:pt x="238" y="499"/>
                </a:lnTo>
                <a:lnTo>
                  <a:pt x="236" y="500"/>
                </a:lnTo>
                <a:lnTo>
                  <a:pt x="235" y="500"/>
                </a:lnTo>
                <a:lnTo>
                  <a:pt x="233" y="500"/>
                </a:lnTo>
                <a:lnTo>
                  <a:pt x="232" y="498"/>
                </a:lnTo>
                <a:lnTo>
                  <a:pt x="232" y="496"/>
                </a:lnTo>
                <a:lnTo>
                  <a:pt x="235" y="495"/>
                </a:lnTo>
                <a:lnTo>
                  <a:pt x="235" y="494"/>
                </a:lnTo>
                <a:lnTo>
                  <a:pt x="235" y="491"/>
                </a:lnTo>
                <a:lnTo>
                  <a:pt x="236" y="488"/>
                </a:lnTo>
                <a:lnTo>
                  <a:pt x="233" y="487"/>
                </a:lnTo>
                <a:lnTo>
                  <a:pt x="230" y="487"/>
                </a:lnTo>
                <a:lnTo>
                  <a:pt x="230" y="490"/>
                </a:lnTo>
                <a:lnTo>
                  <a:pt x="226" y="492"/>
                </a:lnTo>
                <a:lnTo>
                  <a:pt x="224" y="489"/>
                </a:lnTo>
                <a:lnTo>
                  <a:pt x="223" y="488"/>
                </a:lnTo>
                <a:lnTo>
                  <a:pt x="222" y="486"/>
                </a:lnTo>
                <a:lnTo>
                  <a:pt x="220" y="485"/>
                </a:lnTo>
                <a:lnTo>
                  <a:pt x="219" y="483"/>
                </a:lnTo>
                <a:lnTo>
                  <a:pt x="217" y="482"/>
                </a:lnTo>
                <a:lnTo>
                  <a:pt x="216" y="481"/>
                </a:lnTo>
                <a:lnTo>
                  <a:pt x="214" y="479"/>
                </a:lnTo>
                <a:lnTo>
                  <a:pt x="214" y="476"/>
                </a:lnTo>
                <a:lnTo>
                  <a:pt x="214" y="473"/>
                </a:lnTo>
                <a:lnTo>
                  <a:pt x="213" y="470"/>
                </a:lnTo>
                <a:lnTo>
                  <a:pt x="213" y="468"/>
                </a:lnTo>
                <a:lnTo>
                  <a:pt x="212" y="467"/>
                </a:lnTo>
                <a:lnTo>
                  <a:pt x="211" y="465"/>
                </a:lnTo>
                <a:lnTo>
                  <a:pt x="210" y="462"/>
                </a:lnTo>
                <a:lnTo>
                  <a:pt x="209" y="460"/>
                </a:lnTo>
                <a:lnTo>
                  <a:pt x="208" y="457"/>
                </a:lnTo>
                <a:lnTo>
                  <a:pt x="204" y="457"/>
                </a:lnTo>
                <a:lnTo>
                  <a:pt x="202" y="457"/>
                </a:lnTo>
                <a:lnTo>
                  <a:pt x="200" y="457"/>
                </a:lnTo>
                <a:lnTo>
                  <a:pt x="197" y="458"/>
                </a:lnTo>
                <a:lnTo>
                  <a:pt x="197" y="457"/>
                </a:lnTo>
                <a:lnTo>
                  <a:pt x="192" y="458"/>
                </a:lnTo>
                <a:lnTo>
                  <a:pt x="190" y="458"/>
                </a:lnTo>
                <a:lnTo>
                  <a:pt x="186" y="458"/>
                </a:lnTo>
                <a:lnTo>
                  <a:pt x="185" y="455"/>
                </a:lnTo>
                <a:lnTo>
                  <a:pt x="184" y="455"/>
                </a:lnTo>
                <a:lnTo>
                  <a:pt x="184" y="453"/>
                </a:lnTo>
                <a:lnTo>
                  <a:pt x="182" y="451"/>
                </a:lnTo>
                <a:lnTo>
                  <a:pt x="180" y="450"/>
                </a:lnTo>
                <a:lnTo>
                  <a:pt x="178" y="449"/>
                </a:lnTo>
                <a:lnTo>
                  <a:pt x="173" y="446"/>
                </a:lnTo>
                <a:lnTo>
                  <a:pt x="170" y="447"/>
                </a:lnTo>
                <a:lnTo>
                  <a:pt x="166" y="448"/>
                </a:lnTo>
                <a:lnTo>
                  <a:pt x="161" y="448"/>
                </a:lnTo>
                <a:lnTo>
                  <a:pt x="159" y="448"/>
                </a:lnTo>
                <a:lnTo>
                  <a:pt x="153" y="447"/>
                </a:lnTo>
                <a:lnTo>
                  <a:pt x="150" y="448"/>
                </a:lnTo>
                <a:lnTo>
                  <a:pt x="149" y="451"/>
                </a:lnTo>
                <a:lnTo>
                  <a:pt x="146" y="455"/>
                </a:lnTo>
                <a:lnTo>
                  <a:pt x="143" y="455"/>
                </a:lnTo>
                <a:lnTo>
                  <a:pt x="140" y="455"/>
                </a:lnTo>
                <a:lnTo>
                  <a:pt x="140" y="453"/>
                </a:lnTo>
                <a:lnTo>
                  <a:pt x="140" y="450"/>
                </a:lnTo>
                <a:lnTo>
                  <a:pt x="140" y="449"/>
                </a:lnTo>
                <a:lnTo>
                  <a:pt x="135" y="448"/>
                </a:lnTo>
                <a:lnTo>
                  <a:pt x="133" y="447"/>
                </a:lnTo>
                <a:lnTo>
                  <a:pt x="131" y="448"/>
                </a:lnTo>
                <a:lnTo>
                  <a:pt x="128" y="447"/>
                </a:lnTo>
                <a:lnTo>
                  <a:pt x="127" y="444"/>
                </a:lnTo>
                <a:lnTo>
                  <a:pt x="125" y="443"/>
                </a:lnTo>
                <a:lnTo>
                  <a:pt x="124" y="442"/>
                </a:lnTo>
                <a:lnTo>
                  <a:pt x="124" y="440"/>
                </a:lnTo>
                <a:lnTo>
                  <a:pt x="124" y="437"/>
                </a:lnTo>
                <a:lnTo>
                  <a:pt x="126" y="434"/>
                </a:lnTo>
                <a:lnTo>
                  <a:pt x="127" y="430"/>
                </a:lnTo>
                <a:lnTo>
                  <a:pt x="127" y="428"/>
                </a:lnTo>
                <a:lnTo>
                  <a:pt x="129" y="426"/>
                </a:lnTo>
                <a:lnTo>
                  <a:pt x="132" y="427"/>
                </a:lnTo>
                <a:lnTo>
                  <a:pt x="134" y="427"/>
                </a:lnTo>
                <a:lnTo>
                  <a:pt x="137" y="426"/>
                </a:lnTo>
                <a:lnTo>
                  <a:pt x="140" y="428"/>
                </a:lnTo>
                <a:lnTo>
                  <a:pt x="141" y="429"/>
                </a:lnTo>
                <a:lnTo>
                  <a:pt x="143" y="430"/>
                </a:lnTo>
                <a:lnTo>
                  <a:pt x="147" y="432"/>
                </a:lnTo>
                <a:lnTo>
                  <a:pt x="152" y="433"/>
                </a:lnTo>
                <a:lnTo>
                  <a:pt x="153" y="430"/>
                </a:lnTo>
                <a:lnTo>
                  <a:pt x="154" y="428"/>
                </a:lnTo>
                <a:lnTo>
                  <a:pt x="153" y="426"/>
                </a:lnTo>
                <a:lnTo>
                  <a:pt x="152" y="422"/>
                </a:lnTo>
                <a:lnTo>
                  <a:pt x="151" y="417"/>
                </a:lnTo>
                <a:lnTo>
                  <a:pt x="151" y="413"/>
                </a:lnTo>
                <a:lnTo>
                  <a:pt x="152" y="408"/>
                </a:lnTo>
                <a:lnTo>
                  <a:pt x="152" y="404"/>
                </a:lnTo>
                <a:lnTo>
                  <a:pt x="150" y="400"/>
                </a:lnTo>
                <a:lnTo>
                  <a:pt x="148" y="398"/>
                </a:lnTo>
                <a:lnTo>
                  <a:pt x="146" y="394"/>
                </a:lnTo>
                <a:lnTo>
                  <a:pt x="146" y="391"/>
                </a:lnTo>
                <a:lnTo>
                  <a:pt x="144" y="386"/>
                </a:lnTo>
                <a:lnTo>
                  <a:pt x="143" y="383"/>
                </a:lnTo>
                <a:lnTo>
                  <a:pt x="142" y="377"/>
                </a:lnTo>
                <a:lnTo>
                  <a:pt x="142" y="369"/>
                </a:lnTo>
                <a:lnTo>
                  <a:pt x="143" y="363"/>
                </a:lnTo>
                <a:lnTo>
                  <a:pt x="143" y="358"/>
                </a:lnTo>
                <a:lnTo>
                  <a:pt x="144" y="354"/>
                </a:lnTo>
                <a:lnTo>
                  <a:pt x="146" y="352"/>
                </a:lnTo>
                <a:lnTo>
                  <a:pt x="146" y="350"/>
                </a:lnTo>
                <a:lnTo>
                  <a:pt x="147" y="347"/>
                </a:lnTo>
                <a:lnTo>
                  <a:pt x="147" y="342"/>
                </a:lnTo>
                <a:lnTo>
                  <a:pt x="147" y="340"/>
                </a:lnTo>
                <a:lnTo>
                  <a:pt x="146" y="336"/>
                </a:lnTo>
                <a:lnTo>
                  <a:pt x="146" y="333"/>
                </a:lnTo>
                <a:lnTo>
                  <a:pt x="144" y="328"/>
                </a:lnTo>
                <a:lnTo>
                  <a:pt x="142" y="325"/>
                </a:lnTo>
                <a:lnTo>
                  <a:pt x="140" y="321"/>
                </a:lnTo>
                <a:lnTo>
                  <a:pt x="139" y="318"/>
                </a:lnTo>
                <a:lnTo>
                  <a:pt x="136" y="315"/>
                </a:lnTo>
                <a:lnTo>
                  <a:pt x="135" y="312"/>
                </a:lnTo>
                <a:lnTo>
                  <a:pt x="133" y="308"/>
                </a:lnTo>
                <a:lnTo>
                  <a:pt x="131" y="303"/>
                </a:lnTo>
                <a:lnTo>
                  <a:pt x="130" y="299"/>
                </a:lnTo>
                <a:lnTo>
                  <a:pt x="128" y="295"/>
                </a:lnTo>
                <a:lnTo>
                  <a:pt x="124" y="295"/>
                </a:lnTo>
                <a:lnTo>
                  <a:pt x="122" y="295"/>
                </a:lnTo>
                <a:lnTo>
                  <a:pt x="120" y="295"/>
                </a:lnTo>
                <a:lnTo>
                  <a:pt x="118" y="295"/>
                </a:lnTo>
                <a:lnTo>
                  <a:pt x="116" y="294"/>
                </a:lnTo>
                <a:lnTo>
                  <a:pt x="115" y="292"/>
                </a:lnTo>
                <a:lnTo>
                  <a:pt x="116" y="290"/>
                </a:lnTo>
                <a:lnTo>
                  <a:pt x="115" y="289"/>
                </a:lnTo>
                <a:lnTo>
                  <a:pt x="114" y="287"/>
                </a:lnTo>
                <a:lnTo>
                  <a:pt x="112" y="282"/>
                </a:lnTo>
                <a:lnTo>
                  <a:pt x="111" y="279"/>
                </a:lnTo>
                <a:lnTo>
                  <a:pt x="110" y="276"/>
                </a:lnTo>
                <a:lnTo>
                  <a:pt x="108" y="273"/>
                </a:lnTo>
                <a:lnTo>
                  <a:pt x="107" y="271"/>
                </a:lnTo>
                <a:lnTo>
                  <a:pt x="107" y="269"/>
                </a:lnTo>
                <a:lnTo>
                  <a:pt x="106" y="266"/>
                </a:lnTo>
                <a:lnTo>
                  <a:pt x="105" y="263"/>
                </a:lnTo>
                <a:lnTo>
                  <a:pt x="103" y="261"/>
                </a:lnTo>
                <a:lnTo>
                  <a:pt x="100" y="260"/>
                </a:lnTo>
                <a:lnTo>
                  <a:pt x="98" y="261"/>
                </a:lnTo>
                <a:lnTo>
                  <a:pt x="95" y="263"/>
                </a:lnTo>
                <a:lnTo>
                  <a:pt x="93" y="263"/>
                </a:lnTo>
                <a:lnTo>
                  <a:pt x="90" y="263"/>
                </a:lnTo>
                <a:lnTo>
                  <a:pt x="87" y="265"/>
                </a:lnTo>
                <a:lnTo>
                  <a:pt x="84" y="268"/>
                </a:lnTo>
                <a:lnTo>
                  <a:pt x="84" y="271"/>
                </a:lnTo>
                <a:lnTo>
                  <a:pt x="84" y="274"/>
                </a:lnTo>
                <a:lnTo>
                  <a:pt x="85" y="278"/>
                </a:lnTo>
                <a:lnTo>
                  <a:pt x="86" y="282"/>
                </a:lnTo>
                <a:lnTo>
                  <a:pt x="89" y="284"/>
                </a:lnTo>
                <a:lnTo>
                  <a:pt x="89" y="289"/>
                </a:lnTo>
                <a:lnTo>
                  <a:pt x="89" y="291"/>
                </a:lnTo>
                <a:lnTo>
                  <a:pt x="87" y="292"/>
                </a:lnTo>
                <a:lnTo>
                  <a:pt x="83" y="291"/>
                </a:lnTo>
                <a:lnTo>
                  <a:pt x="80" y="291"/>
                </a:lnTo>
                <a:lnTo>
                  <a:pt x="76" y="290"/>
                </a:lnTo>
                <a:lnTo>
                  <a:pt x="74" y="290"/>
                </a:lnTo>
                <a:lnTo>
                  <a:pt x="72" y="288"/>
                </a:lnTo>
                <a:lnTo>
                  <a:pt x="71" y="288"/>
                </a:lnTo>
                <a:lnTo>
                  <a:pt x="70" y="286"/>
                </a:lnTo>
                <a:lnTo>
                  <a:pt x="68" y="285"/>
                </a:lnTo>
                <a:lnTo>
                  <a:pt x="67" y="284"/>
                </a:lnTo>
                <a:lnTo>
                  <a:pt x="66" y="282"/>
                </a:lnTo>
                <a:lnTo>
                  <a:pt x="64" y="280"/>
                </a:lnTo>
                <a:lnTo>
                  <a:pt x="63" y="279"/>
                </a:lnTo>
                <a:lnTo>
                  <a:pt x="60" y="280"/>
                </a:lnTo>
                <a:lnTo>
                  <a:pt x="58" y="280"/>
                </a:lnTo>
                <a:lnTo>
                  <a:pt x="57" y="278"/>
                </a:lnTo>
                <a:lnTo>
                  <a:pt x="57" y="276"/>
                </a:lnTo>
                <a:lnTo>
                  <a:pt x="57" y="274"/>
                </a:lnTo>
                <a:lnTo>
                  <a:pt x="58" y="270"/>
                </a:lnTo>
                <a:lnTo>
                  <a:pt x="57" y="269"/>
                </a:lnTo>
                <a:lnTo>
                  <a:pt x="55" y="267"/>
                </a:lnTo>
                <a:lnTo>
                  <a:pt x="53" y="265"/>
                </a:lnTo>
                <a:lnTo>
                  <a:pt x="51" y="263"/>
                </a:lnTo>
                <a:lnTo>
                  <a:pt x="50" y="261"/>
                </a:lnTo>
                <a:lnTo>
                  <a:pt x="48" y="258"/>
                </a:lnTo>
                <a:lnTo>
                  <a:pt x="49" y="255"/>
                </a:lnTo>
                <a:lnTo>
                  <a:pt x="52" y="255"/>
                </a:lnTo>
                <a:lnTo>
                  <a:pt x="57" y="254"/>
                </a:lnTo>
                <a:lnTo>
                  <a:pt x="60" y="252"/>
                </a:lnTo>
                <a:lnTo>
                  <a:pt x="61" y="250"/>
                </a:lnTo>
                <a:lnTo>
                  <a:pt x="63" y="248"/>
                </a:lnTo>
                <a:lnTo>
                  <a:pt x="64" y="246"/>
                </a:lnTo>
                <a:lnTo>
                  <a:pt x="64" y="244"/>
                </a:lnTo>
                <a:lnTo>
                  <a:pt x="61" y="244"/>
                </a:lnTo>
                <a:lnTo>
                  <a:pt x="60" y="244"/>
                </a:lnTo>
                <a:lnTo>
                  <a:pt x="57" y="244"/>
                </a:lnTo>
                <a:lnTo>
                  <a:pt x="56" y="244"/>
                </a:lnTo>
                <a:lnTo>
                  <a:pt x="54" y="245"/>
                </a:lnTo>
                <a:lnTo>
                  <a:pt x="50" y="246"/>
                </a:lnTo>
                <a:lnTo>
                  <a:pt x="47" y="246"/>
                </a:lnTo>
                <a:lnTo>
                  <a:pt x="43" y="246"/>
                </a:lnTo>
                <a:lnTo>
                  <a:pt x="40" y="246"/>
                </a:lnTo>
                <a:lnTo>
                  <a:pt x="36" y="246"/>
                </a:lnTo>
                <a:lnTo>
                  <a:pt x="35" y="244"/>
                </a:lnTo>
                <a:lnTo>
                  <a:pt x="34" y="242"/>
                </a:lnTo>
                <a:lnTo>
                  <a:pt x="33" y="242"/>
                </a:lnTo>
                <a:lnTo>
                  <a:pt x="33" y="241"/>
                </a:lnTo>
                <a:lnTo>
                  <a:pt x="32" y="239"/>
                </a:lnTo>
                <a:lnTo>
                  <a:pt x="32" y="238"/>
                </a:lnTo>
                <a:lnTo>
                  <a:pt x="31" y="236"/>
                </a:lnTo>
                <a:lnTo>
                  <a:pt x="30" y="235"/>
                </a:lnTo>
                <a:lnTo>
                  <a:pt x="29" y="232"/>
                </a:lnTo>
                <a:lnTo>
                  <a:pt x="29" y="231"/>
                </a:lnTo>
                <a:lnTo>
                  <a:pt x="29" y="228"/>
                </a:lnTo>
                <a:lnTo>
                  <a:pt x="29" y="226"/>
                </a:lnTo>
                <a:lnTo>
                  <a:pt x="30" y="225"/>
                </a:lnTo>
                <a:lnTo>
                  <a:pt x="32" y="224"/>
                </a:lnTo>
                <a:lnTo>
                  <a:pt x="33" y="222"/>
                </a:lnTo>
                <a:lnTo>
                  <a:pt x="35" y="219"/>
                </a:lnTo>
                <a:lnTo>
                  <a:pt x="33" y="218"/>
                </a:lnTo>
                <a:lnTo>
                  <a:pt x="32" y="218"/>
                </a:lnTo>
                <a:lnTo>
                  <a:pt x="29" y="218"/>
                </a:lnTo>
                <a:lnTo>
                  <a:pt x="27" y="219"/>
                </a:lnTo>
                <a:lnTo>
                  <a:pt x="26" y="221"/>
                </a:lnTo>
                <a:lnTo>
                  <a:pt x="25" y="224"/>
                </a:lnTo>
                <a:lnTo>
                  <a:pt x="23" y="224"/>
                </a:lnTo>
                <a:lnTo>
                  <a:pt x="21" y="223"/>
                </a:lnTo>
                <a:lnTo>
                  <a:pt x="19" y="221"/>
                </a:lnTo>
                <a:lnTo>
                  <a:pt x="17" y="218"/>
                </a:lnTo>
                <a:lnTo>
                  <a:pt x="17" y="216"/>
                </a:lnTo>
                <a:lnTo>
                  <a:pt x="17" y="217"/>
                </a:lnTo>
                <a:lnTo>
                  <a:pt x="16" y="214"/>
                </a:lnTo>
                <a:lnTo>
                  <a:pt x="14" y="212"/>
                </a:lnTo>
                <a:lnTo>
                  <a:pt x="13" y="211"/>
                </a:lnTo>
                <a:lnTo>
                  <a:pt x="9" y="209"/>
                </a:lnTo>
                <a:lnTo>
                  <a:pt x="5" y="207"/>
                </a:lnTo>
                <a:lnTo>
                  <a:pt x="2" y="204"/>
                </a:lnTo>
                <a:lnTo>
                  <a:pt x="0" y="200"/>
                </a:lnTo>
                <a:lnTo>
                  <a:pt x="1" y="197"/>
                </a:lnTo>
                <a:lnTo>
                  <a:pt x="2" y="193"/>
                </a:lnTo>
                <a:lnTo>
                  <a:pt x="3" y="186"/>
                </a:lnTo>
                <a:lnTo>
                  <a:pt x="5" y="181"/>
                </a:lnTo>
                <a:lnTo>
                  <a:pt x="6" y="177"/>
                </a:lnTo>
                <a:lnTo>
                  <a:pt x="8" y="172"/>
                </a:lnTo>
                <a:lnTo>
                  <a:pt x="10" y="169"/>
                </a:lnTo>
                <a:lnTo>
                  <a:pt x="14" y="167"/>
                </a:lnTo>
                <a:lnTo>
                  <a:pt x="13" y="165"/>
                </a:lnTo>
                <a:lnTo>
                  <a:pt x="11" y="163"/>
                </a:lnTo>
                <a:lnTo>
                  <a:pt x="9" y="163"/>
                </a:lnTo>
                <a:lnTo>
                  <a:pt x="6" y="160"/>
                </a:lnTo>
                <a:lnTo>
                  <a:pt x="5" y="156"/>
                </a:lnTo>
                <a:lnTo>
                  <a:pt x="7" y="154"/>
                </a:lnTo>
                <a:lnTo>
                  <a:pt x="13" y="151"/>
                </a:lnTo>
                <a:lnTo>
                  <a:pt x="15" y="146"/>
                </a:lnTo>
                <a:lnTo>
                  <a:pt x="15" y="141"/>
                </a:lnTo>
                <a:lnTo>
                  <a:pt x="18" y="137"/>
                </a:lnTo>
                <a:lnTo>
                  <a:pt x="21" y="136"/>
                </a:lnTo>
                <a:lnTo>
                  <a:pt x="25" y="136"/>
                </a:lnTo>
                <a:lnTo>
                  <a:pt x="26" y="135"/>
                </a:lnTo>
                <a:lnTo>
                  <a:pt x="26" y="133"/>
                </a:lnTo>
                <a:lnTo>
                  <a:pt x="35" y="135"/>
                </a:lnTo>
                <a:lnTo>
                  <a:pt x="37" y="136"/>
                </a:lnTo>
                <a:lnTo>
                  <a:pt x="45" y="139"/>
                </a:lnTo>
                <a:lnTo>
                  <a:pt x="51" y="142"/>
                </a:lnTo>
                <a:lnTo>
                  <a:pt x="56" y="145"/>
                </a:lnTo>
                <a:lnTo>
                  <a:pt x="62" y="148"/>
                </a:lnTo>
                <a:lnTo>
                  <a:pt x="70" y="148"/>
                </a:lnTo>
                <a:lnTo>
                  <a:pt x="83" y="147"/>
                </a:lnTo>
                <a:lnTo>
                  <a:pt x="89" y="142"/>
                </a:lnTo>
                <a:lnTo>
                  <a:pt x="93" y="139"/>
                </a:lnTo>
                <a:lnTo>
                  <a:pt x="95" y="137"/>
                </a:lnTo>
                <a:lnTo>
                  <a:pt x="98" y="135"/>
                </a:lnTo>
                <a:lnTo>
                  <a:pt x="99" y="133"/>
                </a:lnTo>
                <a:lnTo>
                  <a:pt x="102" y="129"/>
                </a:lnTo>
                <a:lnTo>
                  <a:pt x="105" y="128"/>
                </a:lnTo>
                <a:lnTo>
                  <a:pt x="108" y="129"/>
                </a:lnTo>
                <a:lnTo>
                  <a:pt x="113" y="134"/>
                </a:lnTo>
                <a:lnTo>
                  <a:pt x="114" y="137"/>
                </a:lnTo>
                <a:lnTo>
                  <a:pt x="121" y="137"/>
                </a:lnTo>
                <a:lnTo>
                  <a:pt x="127" y="137"/>
                </a:lnTo>
                <a:lnTo>
                  <a:pt x="130" y="135"/>
                </a:lnTo>
                <a:lnTo>
                  <a:pt x="133" y="135"/>
                </a:lnTo>
                <a:lnTo>
                  <a:pt x="136" y="133"/>
                </a:lnTo>
                <a:lnTo>
                  <a:pt x="139" y="132"/>
                </a:lnTo>
                <a:lnTo>
                  <a:pt x="143" y="130"/>
                </a:lnTo>
                <a:lnTo>
                  <a:pt x="146" y="129"/>
                </a:lnTo>
                <a:lnTo>
                  <a:pt x="147" y="129"/>
                </a:lnTo>
                <a:lnTo>
                  <a:pt x="152" y="125"/>
                </a:lnTo>
                <a:lnTo>
                  <a:pt x="153" y="122"/>
                </a:lnTo>
                <a:lnTo>
                  <a:pt x="154" y="121"/>
                </a:lnTo>
                <a:lnTo>
                  <a:pt x="156" y="118"/>
                </a:lnTo>
                <a:lnTo>
                  <a:pt x="157" y="116"/>
                </a:lnTo>
                <a:lnTo>
                  <a:pt x="158" y="115"/>
                </a:lnTo>
                <a:lnTo>
                  <a:pt x="159" y="113"/>
                </a:lnTo>
                <a:lnTo>
                  <a:pt x="160" y="111"/>
                </a:lnTo>
                <a:lnTo>
                  <a:pt x="162" y="110"/>
                </a:lnTo>
                <a:lnTo>
                  <a:pt x="163" y="108"/>
                </a:lnTo>
                <a:lnTo>
                  <a:pt x="164" y="107"/>
                </a:lnTo>
                <a:lnTo>
                  <a:pt x="165" y="103"/>
                </a:lnTo>
                <a:lnTo>
                  <a:pt x="166" y="100"/>
                </a:lnTo>
                <a:lnTo>
                  <a:pt x="169" y="97"/>
                </a:lnTo>
                <a:lnTo>
                  <a:pt x="171" y="94"/>
                </a:lnTo>
                <a:lnTo>
                  <a:pt x="174" y="91"/>
                </a:lnTo>
                <a:lnTo>
                  <a:pt x="175" y="88"/>
                </a:lnTo>
                <a:lnTo>
                  <a:pt x="177" y="86"/>
                </a:lnTo>
                <a:lnTo>
                  <a:pt x="177" y="82"/>
                </a:lnTo>
                <a:lnTo>
                  <a:pt x="177" y="78"/>
                </a:lnTo>
                <a:lnTo>
                  <a:pt x="178" y="77"/>
                </a:lnTo>
                <a:lnTo>
                  <a:pt x="178" y="75"/>
                </a:lnTo>
                <a:lnTo>
                  <a:pt x="178" y="71"/>
                </a:lnTo>
                <a:lnTo>
                  <a:pt x="178" y="69"/>
                </a:lnTo>
                <a:lnTo>
                  <a:pt x="178" y="65"/>
                </a:lnTo>
                <a:lnTo>
                  <a:pt x="178" y="61"/>
                </a:lnTo>
                <a:lnTo>
                  <a:pt x="179" y="58"/>
                </a:lnTo>
                <a:lnTo>
                  <a:pt x="181" y="55"/>
                </a:lnTo>
                <a:lnTo>
                  <a:pt x="184" y="53"/>
                </a:lnTo>
                <a:lnTo>
                  <a:pt x="186" y="52"/>
                </a:lnTo>
                <a:lnTo>
                  <a:pt x="189" y="50"/>
                </a:lnTo>
                <a:lnTo>
                  <a:pt x="190" y="48"/>
                </a:lnTo>
                <a:lnTo>
                  <a:pt x="193" y="46"/>
                </a:lnTo>
                <a:lnTo>
                  <a:pt x="195" y="45"/>
                </a:lnTo>
                <a:lnTo>
                  <a:pt x="197" y="43"/>
                </a:lnTo>
                <a:lnTo>
                  <a:pt x="196" y="38"/>
                </a:lnTo>
                <a:lnTo>
                  <a:pt x="194" y="36"/>
                </a:lnTo>
                <a:lnTo>
                  <a:pt x="193" y="33"/>
                </a:lnTo>
                <a:lnTo>
                  <a:pt x="192" y="31"/>
                </a:lnTo>
                <a:lnTo>
                  <a:pt x="192" y="28"/>
                </a:lnTo>
                <a:lnTo>
                  <a:pt x="192" y="26"/>
                </a:lnTo>
                <a:lnTo>
                  <a:pt x="193" y="25"/>
                </a:lnTo>
                <a:lnTo>
                  <a:pt x="194" y="23"/>
                </a:lnTo>
                <a:lnTo>
                  <a:pt x="195" y="22"/>
                </a:lnTo>
                <a:lnTo>
                  <a:pt x="197" y="20"/>
                </a:lnTo>
                <a:lnTo>
                  <a:pt x="198" y="19"/>
                </a:lnTo>
                <a:lnTo>
                  <a:pt x="199" y="18"/>
                </a:lnTo>
                <a:lnTo>
                  <a:pt x="202" y="16"/>
                </a:lnTo>
                <a:lnTo>
                  <a:pt x="205" y="16"/>
                </a:lnTo>
                <a:lnTo>
                  <a:pt x="209" y="18"/>
                </a:lnTo>
                <a:lnTo>
                  <a:pt x="211" y="20"/>
                </a:lnTo>
                <a:lnTo>
                  <a:pt x="215" y="20"/>
                </a:lnTo>
                <a:lnTo>
                  <a:pt x="217" y="20"/>
                </a:lnTo>
                <a:lnTo>
                  <a:pt x="220" y="20"/>
                </a:lnTo>
                <a:lnTo>
                  <a:pt x="224" y="19"/>
                </a:lnTo>
                <a:lnTo>
                  <a:pt x="228" y="18"/>
                </a:lnTo>
                <a:lnTo>
                  <a:pt x="233" y="17"/>
                </a:lnTo>
                <a:lnTo>
                  <a:pt x="236" y="15"/>
                </a:lnTo>
                <a:lnTo>
                  <a:pt x="240" y="13"/>
                </a:lnTo>
                <a:lnTo>
                  <a:pt x="243" y="11"/>
                </a:lnTo>
                <a:lnTo>
                  <a:pt x="247" y="7"/>
                </a:lnTo>
                <a:lnTo>
                  <a:pt x="249" y="6"/>
                </a:lnTo>
                <a:lnTo>
                  <a:pt x="252" y="4"/>
                </a:lnTo>
                <a:lnTo>
                  <a:pt x="254" y="3"/>
                </a:lnTo>
                <a:lnTo>
                  <a:pt x="257" y="1"/>
                </a:lnTo>
                <a:lnTo>
                  <a:pt x="260" y="1"/>
                </a:lnTo>
                <a:lnTo>
                  <a:pt x="262" y="0"/>
                </a:lnTo>
                <a:lnTo>
                  <a:pt x="264" y="0"/>
                </a:lnTo>
                <a:lnTo>
                  <a:pt x="266" y="0"/>
                </a:lnTo>
                <a:lnTo>
                  <a:pt x="268" y="0"/>
                </a:lnTo>
                <a:lnTo>
                  <a:pt x="270" y="0"/>
                </a:lnTo>
                <a:lnTo>
                  <a:pt x="273" y="0"/>
                </a:lnTo>
                <a:lnTo>
                  <a:pt x="275" y="1"/>
                </a:lnTo>
                <a:lnTo>
                  <a:pt x="280" y="1"/>
                </a:lnTo>
                <a:lnTo>
                  <a:pt x="281" y="1"/>
                </a:lnTo>
                <a:lnTo>
                  <a:pt x="285" y="1"/>
                </a:lnTo>
                <a:lnTo>
                  <a:pt x="288" y="4"/>
                </a:lnTo>
                <a:lnTo>
                  <a:pt x="293" y="6"/>
                </a:lnTo>
                <a:lnTo>
                  <a:pt x="297" y="8"/>
                </a:lnTo>
                <a:lnTo>
                  <a:pt x="300" y="10"/>
                </a:lnTo>
                <a:lnTo>
                  <a:pt x="304" y="14"/>
                </a:lnTo>
                <a:lnTo>
                  <a:pt x="307" y="20"/>
                </a:lnTo>
                <a:lnTo>
                  <a:pt x="310" y="23"/>
                </a:lnTo>
                <a:lnTo>
                  <a:pt x="312" y="26"/>
                </a:lnTo>
                <a:lnTo>
                  <a:pt x="317" y="27"/>
                </a:lnTo>
                <a:lnTo>
                  <a:pt x="319" y="30"/>
                </a:lnTo>
                <a:lnTo>
                  <a:pt x="321" y="33"/>
                </a:lnTo>
                <a:lnTo>
                  <a:pt x="323" y="39"/>
                </a:lnTo>
                <a:lnTo>
                  <a:pt x="324" y="41"/>
                </a:lnTo>
                <a:lnTo>
                  <a:pt x="326" y="45"/>
                </a:lnTo>
                <a:lnTo>
                  <a:pt x="328" y="49"/>
                </a:lnTo>
                <a:lnTo>
                  <a:pt x="328" y="53"/>
                </a:lnTo>
                <a:lnTo>
                  <a:pt x="329" y="57"/>
                </a:lnTo>
                <a:lnTo>
                  <a:pt x="331" y="60"/>
                </a:lnTo>
                <a:lnTo>
                  <a:pt x="332" y="61"/>
                </a:lnTo>
                <a:lnTo>
                  <a:pt x="336" y="63"/>
                </a:lnTo>
                <a:lnTo>
                  <a:pt x="340" y="65"/>
                </a:lnTo>
                <a:lnTo>
                  <a:pt x="344" y="67"/>
                </a:lnTo>
                <a:lnTo>
                  <a:pt x="348" y="69"/>
                </a:lnTo>
                <a:lnTo>
                  <a:pt x="350" y="70"/>
                </a:lnTo>
                <a:lnTo>
                  <a:pt x="354" y="71"/>
                </a:lnTo>
                <a:lnTo>
                  <a:pt x="356" y="72"/>
                </a:lnTo>
                <a:lnTo>
                  <a:pt x="360" y="73"/>
                </a:lnTo>
                <a:lnTo>
                  <a:pt x="363" y="74"/>
                </a:lnTo>
                <a:lnTo>
                  <a:pt x="367" y="78"/>
                </a:lnTo>
                <a:lnTo>
                  <a:pt x="368" y="78"/>
                </a:lnTo>
                <a:lnTo>
                  <a:pt x="370" y="79"/>
                </a:lnTo>
                <a:lnTo>
                  <a:pt x="374" y="79"/>
                </a:lnTo>
                <a:close/>
              </a:path>
            </a:pathLst>
          </a:custGeom>
          <a:solidFill>
            <a:srgbClr val="8F9971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28" name="Freeform 60"/>
          <p:cNvSpPr>
            <a:spLocks/>
          </p:cNvSpPr>
          <p:nvPr/>
        </p:nvSpPr>
        <p:spPr bwMode="auto">
          <a:xfrm>
            <a:off x="3038475" y="2452687"/>
            <a:ext cx="477838" cy="622300"/>
          </a:xfrm>
          <a:custGeom>
            <a:avLst/>
            <a:gdLst>
              <a:gd name="T0" fmla="*/ 223 w 364"/>
              <a:gd name="T1" fmla="*/ 472 h 475"/>
              <a:gd name="T2" fmla="*/ 191 w 364"/>
              <a:gd name="T3" fmla="*/ 447 h 475"/>
              <a:gd name="T4" fmla="*/ 161 w 364"/>
              <a:gd name="T5" fmla="*/ 460 h 475"/>
              <a:gd name="T6" fmla="*/ 129 w 364"/>
              <a:gd name="T7" fmla="*/ 446 h 475"/>
              <a:gd name="T8" fmla="*/ 79 w 364"/>
              <a:gd name="T9" fmla="*/ 440 h 475"/>
              <a:gd name="T10" fmla="*/ 41 w 364"/>
              <a:gd name="T11" fmla="*/ 413 h 475"/>
              <a:gd name="T12" fmla="*/ 30 w 364"/>
              <a:gd name="T13" fmla="*/ 387 h 475"/>
              <a:gd name="T14" fmla="*/ 22 w 364"/>
              <a:gd name="T15" fmla="*/ 363 h 475"/>
              <a:gd name="T16" fmla="*/ 9 w 364"/>
              <a:gd name="T17" fmla="*/ 331 h 475"/>
              <a:gd name="T18" fmla="*/ 0 w 364"/>
              <a:gd name="T19" fmla="*/ 301 h 475"/>
              <a:gd name="T20" fmla="*/ 11 w 364"/>
              <a:gd name="T21" fmla="*/ 291 h 475"/>
              <a:gd name="T22" fmla="*/ 34 w 364"/>
              <a:gd name="T23" fmla="*/ 278 h 475"/>
              <a:gd name="T24" fmla="*/ 44 w 364"/>
              <a:gd name="T25" fmla="*/ 267 h 475"/>
              <a:gd name="T26" fmla="*/ 55 w 364"/>
              <a:gd name="T27" fmla="*/ 264 h 475"/>
              <a:gd name="T28" fmla="*/ 60 w 364"/>
              <a:gd name="T29" fmla="*/ 257 h 475"/>
              <a:gd name="T30" fmla="*/ 81 w 364"/>
              <a:gd name="T31" fmla="*/ 255 h 475"/>
              <a:gd name="T32" fmla="*/ 96 w 364"/>
              <a:gd name="T33" fmla="*/ 256 h 475"/>
              <a:gd name="T34" fmla="*/ 114 w 364"/>
              <a:gd name="T35" fmla="*/ 256 h 475"/>
              <a:gd name="T36" fmla="*/ 117 w 364"/>
              <a:gd name="T37" fmla="*/ 237 h 475"/>
              <a:gd name="T38" fmla="*/ 121 w 364"/>
              <a:gd name="T39" fmla="*/ 221 h 475"/>
              <a:gd name="T40" fmla="*/ 128 w 364"/>
              <a:gd name="T41" fmla="*/ 206 h 475"/>
              <a:gd name="T42" fmla="*/ 134 w 364"/>
              <a:gd name="T43" fmla="*/ 190 h 475"/>
              <a:gd name="T44" fmla="*/ 145 w 364"/>
              <a:gd name="T45" fmla="*/ 172 h 475"/>
              <a:gd name="T46" fmla="*/ 159 w 364"/>
              <a:gd name="T47" fmla="*/ 148 h 475"/>
              <a:gd name="T48" fmla="*/ 157 w 364"/>
              <a:gd name="T49" fmla="*/ 128 h 475"/>
              <a:gd name="T50" fmla="*/ 172 w 364"/>
              <a:gd name="T51" fmla="*/ 105 h 475"/>
              <a:gd name="T52" fmla="*/ 174 w 364"/>
              <a:gd name="T53" fmla="*/ 84 h 475"/>
              <a:gd name="T54" fmla="*/ 198 w 364"/>
              <a:gd name="T55" fmla="*/ 64 h 475"/>
              <a:gd name="T56" fmla="*/ 223 w 364"/>
              <a:gd name="T57" fmla="*/ 44 h 475"/>
              <a:gd name="T58" fmla="*/ 236 w 364"/>
              <a:gd name="T59" fmla="*/ 20 h 475"/>
              <a:gd name="T60" fmla="*/ 274 w 364"/>
              <a:gd name="T61" fmla="*/ 23 h 475"/>
              <a:gd name="T62" fmla="*/ 314 w 364"/>
              <a:gd name="T63" fmla="*/ 7 h 475"/>
              <a:gd name="T64" fmla="*/ 357 w 364"/>
              <a:gd name="T65" fmla="*/ 8 h 475"/>
              <a:gd name="T66" fmla="*/ 362 w 364"/>
              <a:gd name="T67" fmla="*/ 17 h 475"/>
              <a:gd name="T68" fmla="*/ 355 w 364"/>
              <a:gd name="T69" fmla="*/ 48 h 475"/>
              <a:gd name="T70" fmla="*/ 348 w 364"/>
              <a:gd name="T71" fmla="*/ 81 h 475"/>
              <a:gd name="T72" fmla="*/ 331 w 364"/>
              <a:gd name="T73" fmla="*/ 86 h 475"/>
              <a:gd name="T74" fmla="*/ 319 w 364"/>
              <a:gd name="T75" fmla="*/ 92 h 475"/>
              <a:gd name="T76" fmla="*/ 321 w 364"/>
              <a:gd name="T77" fmla="*/ 126 h 475"/>
              <a:gd name="T78" fmla="*/ 321 w 364"/>
              <a:gd name="T79" fmla="*/ 148 h 475"/>
              <a:gd name="T80" fmla="*/ 309 w 364"/>
              <a:gd name="T81" fmla="*/ 183 h 475"/>
              <a:gd name="T82" fmla="*/ 285 w 364"/>
              <a:gd name="T83" fmla="*/ 205 h 475"/>
              <a:gd name="T84" fmla="*/ 298 w 364"/>
              <a:gd name="T85" fmla="*/ 230 h 475"/>
              <a:gd name="T86" fmla="*/ 294 w 364"/>
              <a:gd name="T87" fmla="*/ 270 h 475"/>
              <a:gd name="T88" fmla="*/ 321 w 364"/>
              <a:gd name="T89" fmla="*/ 283 h 475"/>
              <a:gd name="T90" fmla="*/ 317 w 364"/>
              <a:gd name="T91" fmla="*/ 310 h 475"/>
              <a:gd name="T92" fmla="*/ 306 w 364"/>
              <a:gd name="T93" fmla="*/ 332 h 475"/>
              <a:gd name="T94" fmla="*/ 307 w 364"/>
              <a:gd name="T95" fmla="*/ 361 h 475"/>
              <a:gd name="T96" fmla="*/ 295 w 364"/>
              <a:gd name="T97" fmla="*/ 398 h 475"/>
              <a:gd name="T98" fmla="*/ 283 w 364"/>
              <a:gd name="T99" fmla="*/ 422 h 475"/>
              <a:gd name="T100" fmla="*/ 270 w 364"/>
              <a:gd name="T101" fmla="*/ 456 h 47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64"/>
              <a:gd name="T154" fmla="*/ 0 h 475"/>
              <a:gd name="T155" fmla="*/ 364 w 364"/>
              <a:gd name="T156" fmla="*/ 475 h 47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64" h="475">
                <a:moveTo>
                  <a:pt x="262" y="475"/>
                </a:moveTo>
                <a:lnTo>
                  <a:pt x="240" y="475"/>
                </a:lnTo>
                <a:lnTo>
                  <a:pt x="223" y="472"/>
                </a:lnTo>
                <a:lnTo>
                  <a:pt x="214" y="462"/>
                </a:lnTo>
                <a:lnTo>
                  <a:pt x="202" y="452"/>
                </a:lnTo>
                <a:lnTo>
                  <a:pt x="191" y="447"/>
                </a:lnTo>
                <a:lnTo>
                  <a:pt x="179" y="451"/>
                </a:lnTo>
                <a:lnTo>
                  <a:pt x="169" y="460"/>
                </a:lnTo>
                <a:lnTo>
                  <a:pt x="161" y="460"/>
                </a:lnTo>
                <a:lnTo>
                  <a:pt x="149" y="448"/>
                </a:lnTo>
                <a:lnTo>
                  <a:pt x="138" y="445"/>
                </a:lnTo>
                <a:lnTo>
                  <a:pt x="129" y="446"/>
                </a:lnTo>
                <a:lnTo>
                  <a:pt x="117" y="447"/>
                </a:lnTo>
                <a:lnTo>
                  <a:pt x="98" y="445"/>
                </a:lnTo>
                <a:lnTo>
                  <a:pt x="79" y="440"/>
                </a:lnTo>
                <a:lnTo>
                  <a:pt x="64" y="434"/>
                </a:lnTo>
                <a:lnTo>
                  <a:pt x="58" y="425"/>
                </a:lnTo>
                <a:lnTo>
                  <a:pt x="41" y="413"/>
                </a:lnTo>
                <a:lnTo>
                  <a:pt x="34" y="399"/>
                </a:lnTo>
                <a:lnTo>
                  <a:pt x="32" y="393"/>
                </a:lnTo>
                <a:lnTo>
                  <a:pt x="30" y="387"/>
                </a:lnTo>
                <a:lnTo>
                  <a:pt x="28" y="379"/>
                </a:lnTo>
                <a:lnTo>
                  <a:pt x="27" y="372"/>
                </a:lnTo>
                <a:lnTo>
                  <a:pt x="22" y="363"/>
                </a:lnTo>
                <a:lnTo>
                  <a:pt x="17" y="353"/>
                </a:lnTo>
                <a:lnTo>
                  <a:pt x="14" y="344"/>
                </a:lnTo>
                <a:lnTo>
                  <a:pt x="9" y="331"/>
                </a:lnTo>
                <a:lnTo>
                  <a:pt x="5" y="319"/>
                </a:lnTo>
                <a:lnTo>
                  <a:pt x="3" y="310"/>
                </a:lnTo>
                <a:lnTo>
                  <a:pt x="0" y="301"/>
                </a:lnTo>
                <a:lnTo>
                  <a:pt x="0" y="295"/>
                </a:lnTo>
                <a:lnTo>
                  <a:pt x="3" y="292"/>
                </a:lnTo>
                <a:lnTo>
                  <a:pt x="11" y="291"/>
                </a:lnTo>
                <a:lnTo>
                  <a:pt x="17" y="290"/>
                </a:lnTo>
                <a:lnTo>
                  <a:pt x="25" y="287"/>
                </a:lnTo>
                <a:lnTo>
                  <a:pt x="34" y="278"/>
                </a:lnTo>
                <a:lnTo>
                  <a:pt x="39" y="273"/>
                </a:lnTo>
                <a:lnTo>
                  <a:pt x="41" y="270"/>
                </a:lnTo>
                <a:lnTo>
                  <a:pt x="44" y="267"/>
                </a:lnTo>
                <a:lnTo>
                  <a:pt x="50" y="267"/>
                </a:lnTo>
                <a:lnTo>
                  <a:pt x="53" y="266"/>
                </a:lnTo>
                <a:lnTo>
                  <a:pt x="55" y="264"/>
                </a:lnTo>
                <a:lnTo>
                  <a:pt x="53" y="262"/>
                </a:lnTo>
                <a:lnTo>
                  <a:pt x="56" y="260"/>
                </a:lnTo>
                <a:lnTo>
                  <a:pt x="60" y="257"/>
                </a:lnTo>
                <a:lnTo>
                  <a:pt x="67" y="255"/>
                </a:lnTo>
                <a:lnTo>
                  <a:pt x="74" y="255"/>
                </a:lnTo>
                <a:lnTo>
                  <a:pt x="81" y="255"/>
                </a:lnTo>
                <a:lnTo>
                  <a:pt x="86" y="255"/>
                </a:lnTo>
                <a:lnTo>
                  <a:pt x="91" y="255"/>
                </a:lnTo>
                <a:lnTo>
                  <a:pt x="96" y="256"/>
                </a:lnTo>
                <a:lnTo>
                  <a:pt x="100" y="260"/>
                </a:lnTo>
                <a:lnTo>
                  <a:pt x="110" y="259"/>
                </a:lnTo>
                <a:lnTo>
                  <a:pt x="114" y="256"/>
                </a:lnTo>
                <a:lnTo>
                  <a:pt x="117" y="250"/>
                </a:lnTo>
                <a:lnTo>
                  <a:pt x="117" y="242"/>
                </a:lnTo>
                <a:lnTo>
                  <a:pt x="117" y="237"/>
                </a:lnTo>
                <a:lnTo>
                  <a:pt x="117" y="231"/>
                </a:lnTo>
                <a:lnTo>
                  <a:pt x="120" y="226"/>
                </a:lnTo>
                <a:lnTo>
                  <a:pt x="121" y="221"/>
                </a:lnTo>
                <a:lnTo>
                  <a:pt x="117" y="215"/>
                </a:lnTo>
                <a:lnTo>
                  <a:pt x="119" y="210"/>
                </a:lnTo>
                <a:lnTo>
                  <a:pt x="128" y="206"/>
                </a:lnTo>
                <a:lnTo>
                  <a:pt x="133" y="200"/>
                </a:lnTo>
                <a:lnTo>
                  <a:pt x="133" y="195"/>
                </a:lnTo>
                <a:lnTo>
                  <a:pt x="134" y="190"/>
                </a:lnTo>
                <a:lnTo>
                  <a:pt x="136" y="185"/>
                </a:lnTo>
                <a:lnTo>
                  <a:pt x="142" y="180"/>
                </a:lnTo>
                <a:lnTo>
                  <a:pt x="145" y="172"/>
                </a:lnTo>
                <a:lnTo>
                  <a:pt x="152" y="166"/>
                </a:lnTo>
                <a:lnTo>
                  <a:pt x="155" y="156"/>
                </a:lnTo>
                <a:lnTo>
                  <a:pt x="159" y="148"/>
                </a:lnTo>
                <a:lnTo>
                  <a:pt x="162" y="140"/>
                </a:lnTo>
                <a:lnTo>
                  <a:pt x="161" y="134"/>
                </a:lnTo>
                <a:lnTo>
                  <a:pt x="157" y="128"/>
                </a:lnTo>
                <a:lnTo>
                  <a:pt x="158" y="117"/>
                </a:lnTo>
                <a:lnTo>
                  <a:pt x="163" y="109"/>
                </a:lnTo>
                <a:lnTo>
                  <a:pt x="172" y="105"/>
                </a:lnTo>
                <a:lnTo>
                  <a:pt x="173" y="96"/>
                </a:lnTo>
                <a:lnTo>
                  <a:pt x="173" y="90"/>
                </a:lnTo>
                <a:lnTo>
                  <a:pt x="174" y="84"/>
                </a:lnTo>
                <a:lnTo>
                  <a:pt x="180" y="78"/>
                </a:lnTo>
                <a:lnTo>
                  <a:pt x="190" y="72"/>
                </a:lnTo>
                <a:lnTo>
                  <a:pt x="198" y="64"/>
                </a:lnTo>
                <a:lnTo>
                  <a:pt x="207" y="56"/>
                </a:lnTo>
                <a:lnTo>
                  <a:pt x="213" y="49"/>
                </a:lnTo>
                <a:lnTo>
                  <a:pt x="223" y="44"/>
                </a:lnTo>
                <a:lnTo>
                  <a:pt x="223" y="35"/>
                </a:lnTo>
                <a:lnTo>
                  <a:pt x="225" y="33"/>
                </a:lnTo>
                <a:lnTo>
                  <a:pt x="236" y="20"/>
                </a:lnTo>
                <a:lnTo>
                  <a:pt x="242" y="15"/>
                </a:lnTo>
                <a:lnTo>
                  <a:pt x="258" y="19"/>
                </a:lnTo>
                <a:lnTo>
                  <a:pt x="274" y="23"/>
                </a:lnTo>
                <a:lnTo>
                  <a:pt x="283" y="22"/>
                </a:lnTo>
                <a:lnTo>
                  <a:pt x="302" y="11"/>
                </a:lnTo>
                <a:lnTo>
                  <a:pt x="314" y="7"/>
                </a:lnTo>
                <a:lnTo>
                  <a:pt x="320" y="5"/>
                </a:lnTo>
                <a:lnTo>
                  <a:pt x="343" y="0"/>
                </a:lnTo>
                <a:lnTo>
                  <a:pt x="357" y="8"/>
                </a:lnTo>
                <a:lnTo>
                  <a:pt x="364" y="15"/>
                </a:lnTo>
                <a:lnTo>
                  <a:pt x="361" y="16"/>
                </a:lnTo>
                <a:lnTo>
                  <a:pt x="362" y="17"/>
                </a:lnTo>
                <a:lnTo>
                  <a:pt x="361" y="32"/>
                </a:lnTo>
                <a:lnTo>
                  <a:pt x="357" y="35"/>
                </a:lnTo>
                <a:lnTo>
                  <a:pt x="355" y="48"/>
                </a:lnTo>
                <a:lnTo>
                  <a:pt x="342" y="62"/>
                </a:lnTo>
                <a:lnTo>
                  <a:pt x="341" y="72"/>
                </a:lnTo>
                <a:lnTo>
                  <a:pt x="348" y="81"/>
                </a:lnTo>
                <a:lnTo>
                  <a:pt x="346" y="88"/>
                </a:lnTo>
                <a:lnTo>
                  <a:pt x="338" y="89"/>
                </a:lnTo>
                <a:lnTo>
                  <a:pt x="331" y="86"/>
                </a:lnTo>
                <a:lnTo>
                  <a:pt x="321" y="86"/>
                </a:lnTo>
                <a:lnTo>
                  <a:pt x="319" y="87"/>
                </a:lnTo>
                <a:lnTo>
                  <a:pt x="319" y="92"/>
                </a:lnTo>
                <a:lnTo>
                  <a:pt x="322" y="107"/>
                </a:lnTo>
                <a:lnTo>
                  <a:pt x="322" y="115"/>
                </a:lnTo>
                <a:lnTo>
                  <a:pt x="321" y="126"/>
                </a:lnTo>
                <a:lnTo>
                  <a:pt x="322" y="134"/>
                </a:lnTo>
                <a:lnTo>
                  <a:pt x="321" y="141"/>
                </a:lnTo>
                <a:lnTo>
                  <a:pt x="321" y="148"/>
                </a:lnTo>
                <a:lnTo>
                  <a:pt x="318" y="164"/>
                </a:lnTo>
                <a:lnTo>
                  <a:pt x="315" y="176"/>
                </a:lnTo>
                <a:lnTo>
                  <a:pt x="309" y="183"/>
                </a:lnTo>
                <a:lnTo>
                  <a:pt x="300" y="186"/>
                </a:lnTo>
                <a:lnTo>
                  <a:pt x="290" y="194"/>
                </a:lnTo>
                <a:lnTo>
                  <a:pt x="285" y="205"/>
                </a:lnTo>
                <a:lnTo>
                  <a:pt x="287" y="219"/>
                </a:lnTo>
                <a:lnTo>
                  <a:pt x="290" y="224"/>
                </a:lnTo>
                <a:lnTo>
                  <a:pt x="298" y="230"/>
                </a:lnTo>
                <a:lnTo>
                  <a:pt x="298" y="239"/>
                </a:lnTo>
                <a:lnTo>
                  <a:pt x="293" y="253"/>
                </a:lnTo>
                <a:lnTo>
                  <a:pt x="294" y="270"/>
                </a:lnTo>
                <a:lnTo>
                  <a:pt x="299" y="278"/>
                </a:lnTo>
                <a:lnTo>
                  <a:pt x="307" y="280"/>
                </a:lnTo>
                <a:lnTo>
                  <a:pt x="321" y="283"/>
                </a:lnTo>
                <a:lnTo>
                  <a:pt x="326" y="290"/>
                </a:lnTo>
                <a:lnTo>
                  <a:pt x="322" y="303"/>
                </a:lnTo>
                <a:lnTo>
                  <a:pt x="317" y="310"/>
                </a:lnTo>
                <a:lnTo>
                  <a:pt x="308" y="318"/>
                </a:lnTo>
                <a:lnTo>
                  <a:pt x="306" y="324"/>
                </a:lnTo>
                <a:lnTo>
                  <a:pt x="306" y="332"/>
                </a:lnTo>
                <a:lnTo>
                  <a:pt x="307" y="337"/>
                </a:lnTo>
                <a:lnTo>
                  <a:pt x="307" y="347"/>
                </a:lnTo>
                <a:lnTo>
                  <a:pt x="307" y="361"/>
                </a:lnTo>
                <a:lnTo>
                  <a:pt x="304" y="374"/>
                </a:lnTo>
                <a:lnTo>
                  <a:pt x="300" y="384"/>
                </a:lnTo>
                <a:lnTo>
                  <a:pt x="295" y="398"/>
                </a:lnTo>
                <a:lnTo>
                  <a:pt x="290" y="407"/>
                </a:lnTo>
                <a:lnTo>
                  <a:pt x="287" y="413"/>
                </a:lnTo>
                <a:lnTo>
                  <a:pt x="283" y="422"/>
                </a:lnTo>
                <a:lnTo>
                  <a:pt x="280" y="432"/>
                </a:lnTo>
                <a:lnTo>
                  <a:pt x="275" y="442"/>
                </a:lnTo>
                <a:lnTo>
                  <a:pt x="270" y="456"/>
                </a:lnTo>
                <a:lnTo>
                  <a:pt x="262" y="475"/>
                </a:lnTo>
                <a:close/>
              </a:path>
            </a:pathLst>
          </a:custGeom>
          <a:solidFill>
            <a:srgbClr val="BDBF8F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29" name="Freeform 61"/>
          <p:cNvSpPr>
            <a:spLocks/>
          </p:cNvSpPr>
          <p:nvPr/>
        </p:nvSpPr>
        <p:spPr bwMode="auto">
          <a:xfrm>
            <a:off x="2532063" y="5648325"/>
            <a:ext cx="257175" cy="249237"/>
          </a:xfrm>
          <a:custGeom>
            <a:avLst/>
            <a:gdLst>
              <a:gd name="T0" fmla="*/ 191 w 196"/>
              <a:gd name="T1" fmla="*/ 107 h 190"/>
              <a:gd name="T2" fmla="*/ 178 w 196"/>
              <a:gd name="T3" fmla="*/ 105 h 190"/>
              <a:gd name="T4" fmla="*/ 163 w 196"/>
              <a:gd name="T5" fmla="*/ 105 h 190"/>
              <a:gd name="T6" fmla="*/ 153 w 196"/>
              <a:gd name="T7" fmla="*/ 108 h 190"/>
              <a:gd name="T8" fmla="*/ 140 w 196"/>
              <a:gd name="T9" fmla="*/ 108 h 190"/>
              <a:gd name="T10" fmla="*/ 129 w 196"/>
              <a:gd name="T11" fmla="*/ 107 h 190"/>
              <a:gd name="T12" fmla="*/ 115 w 196"/>
              <a:gd name="T13" fmla="*/ 113 h 190"/>
              <a:gd name="T14" fmla="*/ 112 w 196"/>
              <a:gd name="T15" fmla="*/ 127 h 190"/>
              <a:gd name="T16" fmla="*/ 118 w 196"/>
              <a:gd name="T17" fmla="*/ 139 h 190"/>
              <a:gd name="T18" fmla="*/ 130 w 196"/>
              <a:gd name="T19" fmla="*/ 146 h 190"/>
              <a:gd name="T20" fmla="*/ 137 w 196"/>
              <a:gd name="T21" fmla="*/ 154 h 190"/>
              <a:gd name="T22" fmla="*/ 133 w 196"/>
              <a:gd name="T23" fmla="*/ 166 h 190"/>
              <a:gd name="T24" fmla="*/ 118 w 196"/>
              <a:gd name="T25" fmla="*/ 182 h 190"/>
              <a:gd name="T26" fmla="*/ 105 w 196"/>
              <a:gd name="T27" fmla="*/ 189 h 190"/>
              <a:gd name="T28" fmla="*/ 94 w 196"/>
              <a:gd name="T29" fmla="*/ 185 h 190"/>
              <a:gd name="T30" fmla="*/ 81 w 196"/>
              <a:gd name="T31" fmla="*/ 183 h 190"/>
              <a:gd name="T32" fmla="*/ 68 w 196"/>
              <a:gd name="T33" fmla="*/ 189 h 190"/>
              <a:gd name="T34" fmla="*/ 62 w 196"/>
              <a:gd name="T35" fmla="*/ 178 h 190"/>
              <a:gd name="T36" fmla="*/ 54 w 196"/>
              <a:gd name="T37" fmla="*/ 172 h 190"/>
              <a:gd name="T38" fmla="*/ 42 w 196"/>
              <a:gd name="T39" fmla="*/ 165 h 190"/>
              <a:gd name="T40" fmla="*/ 32 w 196"/>
              <a:gd name="T41" fmla="*/ 156 h 190"/>
              <a:gd name="T42" fmla="*/ 23 w 196"/>
              <a:gd name="T43" fmla="*/ 149 h 190"/>
              <a:gd name="T44" fmla="*/ 14 w 196"/>
              <a:gd name="T45" fmla="*/ 142 h 190"/>
              <a:gd name="T46" fmla="*/ 0 w 196"/>
              <a:gd name="T47" fmla="*/ 127 h 190"/>
              <a:gd name="T48" fmla="*/ 8 w 196"/>
              <a:gd name="T49" fmla="*/ 102 h 190"/>
              <a:gd name="T50" fmla="*/ 16 w 196"/>
              <a:gd name="T51" fmla="*/ 79 h 190"/>
              <a:gd name="T52" fmla="*/ 23 w 196"/>
              <a:gd name="T53" fmla="*/ 67 h 190"/>
              <a:gd name="T54" fmla="*/ 42 w 196"/>
              <a:gd name="T55" fmla="*/ 71 h 190"/>
              <a:gd name="T56" fmla="*/ 55 w 196"/>
              <a:gd name="T57" fmla="*/ 76 h 190"/>
              <a:gd name="T58" fmla="*/ 73 w 196"/>
              <a:gd name="T59" fmla="*/ 78 h 190"/>
              <a:gd name="T60" fmla="*/ 88 w 196"/>
              <a:gd name="T61" fmla="*/ 77 h 190"/>
              <a:gd name="T62" fmla="*/ 99 w 196"/>
              <a:gd name="T63" fmla="*/ 64 h 190"/>
              <a:gd name="T64" fmla="*/ 111 w 196"/>
              <a:gd name="T65" fmla="*/ 50 h 190"/>
              <a:gd name="T66" fmla="*/ 118 w 196"/>
              <a:gd name="T67" fmla="*/ 38 h 190"/>
              <a:gd name="T68" fmla="*/ 124 w 196"/>
              <a:gd name="T69" fmla="*/ 23 h 190"/>
              <a:gd name="T70" fmla="*/ 132 w 196"/>
              <a:gd name="T71" fmla="*/ 8 h 190"/>
              <a:gd name="T72" fmla="*/ 147 w 196"/>
              <a:gd name="T73" fmla="*/ 6 h 190"/>
              <a:gd name="T74" fmla="*/ 146 w 196"/>
              <a:gd name="T75" fmla="*/ 19 h 190"/>
              <a:gd name="T76" fmla="*/ 149 w 196"/>
              <a:gd name="T77" fmla="*/ 31 h 190"/>
              <a:gd name="T78" fmla="*/ 156 w 196"/>
              <a:gd name="T79" fmla="*/ 44 h 190"/>
              <a:gd name="T80" fmla="*/ 161 w 196"/>
              <a:gd name="T81" fmla="*/ 55 h 190"/>
              <a:gd name="T82" fmla="*/ 168 w 196"/>
              <a:gd name="T83" fmla="*/ 65 h 190"/>
              <a:gd name="T84" fmla="*/ 173 w 196"/>
              <a:gd name="T85" fmla="*/ 74 h 190"/>
              <a:gd name="T86" fmla="*/ 181 w 196"/>
              <a:gd name="T87" fmla="*/ 83 h 190"/>
              <a:gd name="T88" fmla="*/ 187 w 196"/>
              <a:gd name="T89" fmla="*/ 93 h 190"/>
              <a:gd name="T90" fmla="*/ 194 w 196"/>
              <a:gd name="T91" fmla="*/ 102 h 190"/>
              <a:gd name="T92" fmla="*/ 195 w 196"/>
              <a:gd name="T93" fmla="*/ 105 h 19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96"/>
              <a:gd name="T142" fmla="*/ 0 h 190"/>
              <a:gd name="T143" fmla="*/ 196 w 196"/>
              <a:gd name="T144" fmla="*/ 190 h 190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96" h="190">
                <a:moveTo>
                  <a:pt x="195" y="105"/>
                </a:moveTo>
                <a:lnTo>
                  <a:pt x="194" y="106"/>
                </a:lnTo>
                <a:lnTo>
                  <a:pt x="191" y="107"/>
                </a:lnTo>
                <a:lnTo>
                  <a:pt x="188" y="108"/>
                </a:lnTo>
                <a:lnTo>
                  <a:pt x="181" y="108"/>
                </a:lnTo>
                <a:lnTo>
                  <a:pt x="178" y="105"/>
                </a:lnTo>
                <a:lnTo>
                  <a:pt x="173" y="103"/>
                </a:lnTo>
                <a:lnTo>
                  <a:pt x="168" y="104"/>
                </a:lnTo>
                <a:lnTo>
                  <a:pt x="163" y="105"/>
                </a:lnTo>
                <a:lnTo>
                  <a:pt x="160" y="107"/>
                </a:lnTo>
                <a:lnTo>
                  <a:pt x="156" y="108"/>
                </a:lnTo>
                <a:lnTo>
                  <a:pt x="153" y="108"/>
                </a:lnTo>
                <a:lnTo>
                  <a:pt x="149" y="108"/>
                </a:lnTo>
                <a:lnTo>
                  <a:pt x="145" y="108"/>
                </a:lnTo>
                <a:lnTo>
                  <a:pt x="140" y="108"/>
                </a:lnTo>
                <a:lnTo>
                  <a:pt x="134" y="107"/>
                </a:lnTo>
                <a:lnTo>
                  <a:pt x="130" y="107"/>
                </a:lnTo>
                <a:lnTo>
                  <a:pt x="129" y="107"/>
                </a:lnTo>
                <a:lnTo>
                  <a:pt x="124" y="107"/>
                </a:lnTo>
                <a:lnTo>
                  <a:pt x="119" y="108"/>
                </a:lnTo>
                <a:lnTo>
                  <a:pt x="115" y="113"/>
                </a:lnTo>
                <a:lnTo>
                  <a:pt x="113" y="118"/>
                </a:lnTo>
                <a:lnTo>
                  <a:pt x="112" y="123"/>
                </a:lnTo>
                <a:lnTo>
                  <a:pt x="112" y="127"/>
                </a:lnTo>
                <a:lnTo>
                  <a:pt x="113" y="132"/>
                </a:lnTo>
                <a:lnTo>
                  <a:pt x="116" y="136"/>
                </a:lnTo>
                <a:lnTo>
                  <a:pt x="118" y="139"/>
                </a:lnTo>
                <a:lnTo>
                  <a:pt x="122" y="141"/>
                </a:lnTo>
                <a:lnTo>
                  <a:pt x="125" y="143"/>
                </a:lnTo>
                <a:lnTo>
                  <a:pt x="130" y="146"/>
                </a:lnTo>
                <a:lnTo>
                  <a:pt x="134" y="147"/>
                </a:lnTo>
                <a:lnTo>
                  <a:pt x="137" y="151"/>
                </a:lnTo>
                <a:lnTo>
                  <a:pt x="137" y="154"/>
                </a:lnTo>
                <a:lnTo>
                  <a:pt x="137" y="158"/>
                </a:lnTo>
                <a:lnTo>
                  <a:pt x="137" y="163"/>
                </a:lnTo>
                <a:lnTo>
                  <a:pt x="133" y="166"/>
                </a:lnTo>
                <a:lnTo>
                  <a:pt x="129" y="170"/>
                </a:lnTo>
                <a:lnTo>
                  <a:pt x="125" y="172"/>
                </a:lnTo>
                <a:lnTo>
                  <a:pt x="118" y="182"/>
                </a:lnTo>
                <a:lnTo>
                  <a:pt x="115" y="185"/>
                </a:lnTo>
                <a:lnTo>
                  <a:pt x="111" y="190"/>
                </a:lnTo>
                <a:lnTo>
                  <a:pt x="105" y="189"/>
                </a:lnTo>
                <a:lnTo>
                  <a:pt x="101" y="188"/>
                </a:lnTo>
                <a:lnTo>
                  <a:pt x="99" y="187"/>
                </a:lnTo>
                <a:lnTo>
                  <a:pt x="94" y="185"/>
                </a:lnTo>
                <a:lnTo>
                  <a:pt x="89" y="182"/>
                </a:lnTo>
                <a:lnTo>
                  <a:pt x="84" y="182"/>
                </a:lnTo>
                <a:lnTo>
                  <a:pt x="81" y="183"/>
                </a:lnTo>
                <a:lnTo>
                  <a:pt x="79" y="184"/>
                </a:lnTo>
                <a:lnTo>
                  <a:pt x="73" y="186"/>
                </a:lnTo>
                <a:lnTo>
                  <a:pt x="68" y="189"/>
                </a:lnTo>
                <a:lnTo>
                  <a:pt x="66" y="185"/>
                </a:lnTo>
                <a:lnTo>
                  <a:pt x="63" y="181"/>
                </a:lnTo>
                <a:lnTo>
                  <a:pt x="62" y="178"/>
                </a:lnTo>
                <a:lnTo>
                  <a:pt x="58" y="175"/>
                </a:lnTo>
                <a:lnTo>
                  <a:pt x="56" y="174"/>
                </a:lnTo>
                <a:lnTo>
                  <a:pt x="54" y="172"/>
                </a:lnTo>
                <a:lnTo>
                  <a:pt x="51" y="171"/>
                </a:lnTo>
                <a:lnTo>
                  <a:pt x="47" y="168"/>
                </a:lnTo>
                <a:lnTo>
                  <a:pt x="42" y="165"/>
                </a:lnTo>
                <a:lnTo>
                  <a:pt x="39" y="163"/>
                </a:lnTo>
                <a:lnTo>
                  <a:pt x="35" y="160"/>
                </a:lnTo>
                <a:lnTo>
                  <a:pt x="32" y="156"/>
                </a:lnTo>
                <a:lnTo>
                  <a:pt x="29" y="154"/>
                </a:lnTo>
                <a:lnTo>
                  <a:pt x="26" y="152"/>
                </a:lnTo>
                <a:lnTo>
                  <a:pt x="23" y="149"/>
                </a:lnTo>
                <a:lnTo>
                  <a:pt x="21" y="148"/>
                </a:lnTo>
                <a:lnTo>
                  <a:pt x="17" y="145"/>
                </a:lnTo>
                <a:lnTo>
                  <a:pt x="14" y="142"/>
                </a:lnTo>
                <a:lnTo>
                  <a:pt x="10" y="139"/>
                </a:lnTo>
                <a:lnTo>
                  <a:pt x="6" y="134"/>
                </a:lnTo>
                <a:lnTo>
                  <a:pt x="0" y="127"/>
                </a:lnTo>
                <a:lnTo>
                  <a:pt x="4" y="117"/>
                </a:lnTo>
                <a:lnTo>
                  <a:pt x="6" y="108"/>
                </a:lnTo>
                <a:lnTo>
                  <a:pt x="8" y="102"/>
                </a:lnTo>
                <a:lnTo>
                  <a:pt x="10" y="95"/>
                </a:lnTo>
                <a:lnTo>
                  <a:pt x="13" y="85"/>
                </a:lnTo>
                <a:lnTo>
                  <a:pt x="16" y="79"/>
                </a:lnTo>
                <a:lnTo>
                  <a:pt x="16" y="75"/>
                </a:lnTo>
                <a:lnTo>
                  <a:pt x="19" y="67"/>
                </a:lnTo>
                <a:lnTo>
                  <a:pt x="23" y="67"/>
                </a:lnTo>
                <a:lnTo>
                  <a:pt x="28" y="68"/>
                </a:lnTo>
                <a:lnTo>
                  <a:pt x="35" y="70"/>
                </a:lnTo>
                <a:lnTo>
                  <a:pt x="42" y="71"/>
                </a:lnTo>
                <a:lnTo>
                  <a:pt x="47" y="73"/>
                </a:lnTo>
                <a:lnTo>
                  <a:pt x="50" y="74"/>
                </a:lnTo>
                <a:lnTo>
                  <a:pt x="55" y="76"/>
                </a:lnTo>
                <a:lnTo>
                  <a:pt x="61" y="76"/>
                </a:lnTo>
                <a:lnTo>
                  <a:pt x="70" y="78"/>
                </a:lnTo>
                <a:lnTo>
                  <a:pt x="73" y="78"/>
                </a:lnTo>
                <a:lnTo>
                  <a:pt x="79" y="79"/>
                </a:lnTo>
                <a:lnTo>
                  <a:pt x="84" y="78"/>
                </a:lnTo>
                <a:lnTo>
                  <a:pt x="88" y="77"/>
                </a:lnTo>
                <a:lnTo>
                  <a:pt x="91" y="75"/>
                </a:lnTo>
                <a:lnTo>
                  <a:pt x="94" y="70"/>
                </a:lnTo>
                <a:lnTo>
                  <a:pt x="99" y="64"/>
                </a:lnTo>
                <a:lnTo>
                  <a:pt x="103" y="59"/>
                </a:lnTo>
                <a:lnTo>
                  <a:pt x="107" y="54"/>
                </a:lnTo>
                <a:lnTo>
                  <a:pt x="111" y="50"/>
                </a:lnTo>
                <a:lnTo>
                  <a:pt x="113" y="47"/>
                </a:lnTo>
                <a:lnTo>
                  <a:pt x="115" y="43"/>
                </a:lnTo>
                <a:lnTo>
                  <a:pt x="118" y="38"/>
                </a:lnTo>
                <a:lnTo>
                  <a:pt x="118" y="35"/>
                </a:lnTo>
                <a:lnTo>
                  <a:pt x="121" y="29"/>
                </a:lnTo>
                <a:lnTo>
                  <a:pt x="124" y="23"/>
                </a:lnTo>
                <a:lnTo>
                  <a:pt x="126" y="19"/>
                </a:lnTo>
                <a:lnTo>
                  <a:pt x="129" y="13"/>
                </a:lnTo>
                <a:lnTo>
                  <a:pt x="132" y="8"/>
                </a:lnTo>
                <a:lnTo>
                  <a:pt x="139" y="4"/>
                </a:lnTo>
                <a:lnTo>
                  <a:pt x="147" y="0"/>
                </a:lnTo>
                <a:lnTo>
                  <a:pt x="147" y="6"/>
                </a:lnTo>
                <a:lnTo>
                  <a:pt x="145" y="10"/>
                </a:lnTo>
                <a:lnTo>
                  <a:pt x="145" y="15"/>
                </a:lnTo>
                <a:lnTo>
                  <a:pt x="146" y="19"/>
                </a:lnTo>
                <a:lnTo>
                  <a:pt x="147" y="25"/>
                </a:lnTo>
                <a:lnTo>
                  <a:pt x="149" y="29"/>
                </a:lnTo>
                <a:lnTo>
                  <a:pt x="149" y="31"/>
                </a:lnTo>
                <a:lnTo>
                  <a:pt x="151" y="34"/>
                </a:lnTo>
                <a:lnTo>
                  <a:pt x="154" y="39"/>
                </a:lnTo>
                <a:lnTo>
                  <a:pt x="156" y="44"/>
                </a:lnTo>
                <a:lnTo>
                  <a:pt x="156" y="48"/>
                </a:lnTo>
                <a:lnTo>
                  <a:pt x="160" y="51"/>
                </a:lnTo>
                <a:lnTo>
                  <a:pt x="161" y="55"/>
                </a:lnTo>
                <a:lnTo>
                  <a:pt x="163" y="58"/>
                </a:lnTo>
                <a:lnTo>
                  <a:pt x="166" y="61"/>
                </a:lnTo>
                <a:lnTo>
                  <a:pt x="168" y="65"/>
                </a:lnTo>
                <a:lnTo>
                  <a:pt x="169" y="68"/>
                </a:lnTo>
                <a:lnTo>
                  <a:pt x="171" y="70"/>
                </a:lnTo>
                <a:lnTo>
                  <a:pt x="173" y="74"/>
                </a:lnTo>
                <a:lnTo>
                  <a:pt x="176" y="77"/>
                </a:lnTo>
                <a:lnTo>
                  <a:pt x="178" y="81"/>
                </a:lnTo>
                <a:lnTo>
                  <a:pt x="181" y="83"/>
                </a:lnTo>
                <a:lnTo>
                  <a:pt x="182" y="86"/>
                </a:lnTo>
                <a:lnTo>
                  <a:pt x="184" y="89"/>
                </a:lnTo>
                <a:lnTo>
                  <a:pt x="187" y="93"/>
                </a:lnTo>
                <a:lnTo>
                  <a:pt x="189" y="96"/>
                </a:lnTo>
                <a:lnTo>
                  <a:pt x="191" y="99"/>
                </a:lnTo>
                <a:lnTo>
                  <a:pt x="194" y="102"/>
                </a:lnTo>
                <a:lnTo>
                  <a:pt x="195" y="105"/>
                </a:lnTo>
                <a:lnTo>
                  <a:pt x="196" y="104"/>
                </a:lnTo>
                <a:lnTo>
                  <a:pt x="195" y="105"/>
                </a:lnTo>
                <a:close/>
              </a:path>
            </a:pathLst>
          </a:custGeom>
          <a:solidFill>
            <a:srgbClr val="BFE3A6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30" name="Freeform 62"/>
          <p:cNvSpPr>
            <a:spLocks/>
          </p:cNvSpPr>
          <p:nvPr/>
        </p:nvSpPr>
        <p:spPr bwMode="auto">
          <a:xfrm>
            <a:off x="2620963" y="5837237"/>
            <a:ext cx="180975" cy="201613"/>
          </a:xfrm>
          <a:custGeom>
            <a:avLst/>
            <a:gdLst>
              <a:gd name="T0" fmla="*/ 97 w 138"/>
              <a:gd name="T1" fmla="*/ 152 h 154"/>
              <a:gd name="T2" fmla="*/ 88 w 138"/>
              <a:gd name="T3" fmla="*/ 149 h 154"/>
              <a:gd name="T4" fmla="*/ 81 w 138"/>
              <a:gd name="T5" fmla="*/ 143 h 154"/>
              <a:gd name="T6" fmla="*/ 73 w 138"/>
              <a:gd name="T7" fmla="*/ 138 h 154"/>
              <a:gd name="T8" fmla="*/ 62 w 138"/>
              <a:gd name="T9" fmla="*/ 131 h 154"/>
              <a:gd name="T10" fmla="*/ 52 w 138"/>
              <a:gd name="T11" fmla="*/ 124 h 154"/>
              <a:gd name="T12" fmla="*/ 44 w 138"/>
              <a:gd name="T13" fmla="*/ 117 h 154"/>
              <a:gd name="T14" fmla="*/ 37 w 138"/>
              <a:gd name="T15" fmla="*/ 108 h 154"/>
              <a:gd name="T16" fmla="*/ 31 w 138"/>
              <a:gd name="T17" fmla="*/ 101 h 154"/>
              <a:gd name="T18" fmla="*/ 23 w 138"/>
              <a:gd name="T19" fmla="*/ 88 h 154"/>
              <a:gd name="T20" fmla="*/ 17 w 138"/>
              <a:gd name="T21" fmla="*/ 77 h 154"/>
              <a:gd name="T22" fmla="*/ 12 w 138"/>
              <a:gd name="T23" fmla="*/ 69 h 154"/>
              <a:gd name="T24" fmla="*/ 10 w 138"/>
              <a:gd name="T25" fmla="*/ 65 h 154"/>
              <a:gd name="T26" fmla="*/ 7 w 138"/>
              <a:gd name="T27" fmla="*/ 61 h 154"/>
              <a:gd name="T28" fmla="*/ 5 w 138"/>
              <a:gd name="T29" fmla="*/ 52 h 154"/>
              <a:gd name="T30" fmla="*/ 0 w 138"/>
              <a:gd name="T31" fmla="*/ 45 h 154"/>
              <a:gd name="T32" fmla="*/ 11 w 138"/>
              <a:gd name="T33" fmla="*/ 40 h 154"/>
              <a:gd name="T34" fmla="*/ 16 w 138"/>
              <a:gd name="T35" fmla="*/ 38 h 154"/>
              <a:gd name="T36" fmla="*/ 26 w 138"/>
              <a:gd name="T37" fmla="*/ 41 h 154"/>
              <a:gd name="T38" fmla="*/ 33 w 138"/>
              <a:gd name="T39" fmla="*/ 44 h 154"/>
              <a:gd name="T40" fmla="*/ 43 w 138"/>
              <a:gd name="T41" fmla="*/ 46 h 154"/>
              <a:gd name="T42" fmla="*/ 50 w 138"/>
              <a:gd name="T43" fmla="*/ 38 h 154"/>
              <a:gd name="T44" fmla="*/ 61 w 138"/>
              <a:gd name="T45" fmla="*/ 26 h 154"/>
              <a:gd name="T46" fmla="*/ 69 w 138"/>
              <a:gd name="T47" fmla="*/ 19 h 154"/>
              <a:gd name="T48" fmla="*/ 69 w 138"/>
              <a:gd name="T49" fmla="*/ 10 h 154"/>
              <a:gd name="T50" fmla="*/ 66 w 138"/>
              <a:gd name="T51" fmla="*/ 3 h 154"/>
              <a:gd name="T52" fmla="*/ 70 w 138"/>
              <a:gd name="T53" fmla="*/ 0 h 154"/>
              <a:gd name="T54" fmla="*/ 77 w 138"/>
              <a:gd name="T55" fmla="*/ 1 h 154"/>
              <a:gd name="T56" fmla="*/ 89 w 138"/>
              <a:gd name="T57" fmla="*/ 2 h 154"/>
              <a:gd name="T58" fmla="*/ 101 w 138"/>
              <a:gd name="T59" fmla="*/ 9 h 154"/>
              <a:gd name="T60" fmla="*/ 112 w 138"/>
              <a:gd name="T61" fmla="*/ 22 h 154"/>
              <a:gd name="T62" fmla="*/ 120 w 138"/>
              <a:gd name="T63" fmla="*/ 34 h 154"/>
              <a:gd name="T64" fmla="*/ 128 w 138"/>
              <a:gd name="T65" fmla="*/ 42 h 154"/>
              <a:gd name="T66" fmla="*/ 138 w 138"/>
              <a:gd name="T67" fmla="*/ 53 h 154"/>
              <a:gd name="T68" fmla="*/ 138 w 138"/>
              <a:gd name="T69" fmla="*/ 61 h 154"/>
              <a:gd name="T70" fmla="*/ 133 w 138"/>
              <a:gd name="T71" fmla="*/ 77 h 154"/>
              <a:gd name="T72" fmla="*/ 127 w 138"/>
              <a:gd name="T73" fmla="*/ 91 h 154"/>
              <a:gd name="T74" fmla="*/ 117 w 138"/>
              <a:gd name="T75" fmla="*/ 106 h 154"/>
              <a:gd name="T76" fmla="*/ 104 w 138"/>
              <a:gd name="T77" fmla="*/ 124 h 154"/>
              <a:gd name="T78" fmla="*/ 100 w 138"/>
              <a:gd name="T79" fmla="*/ 135 h 154"/>
              <a:gd name="T80" fmla="*/ 101 w 138"/>
              <a:gd name="T81" fmla="*/ 146 h 154"/>
              <a:gd name="T82" fmla="*/ 100 w 138"/>
              <a:gd name="T83" fmla="*/ 154 h 15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38"/>
              <a:gd name="T127" fmla="*/ 0 h 154"/>
              <a:gd name="T128" fmla="*/ 138 w 138"/>
              <a:gd name="T129" fmla="*/ 154 h 15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38" h="154">
                <a:moveTo>
                  <a:pt x="100" y="154"/>
                </a:moveTo>
                <a:lnTo>
                  <a:pt x="97" y="152"/>
                </a:lnTo>
                <a:lnTo>
                  <a:pt x="94" y="151"/>
                </a:lnTo>
                <a:lnTo>
                  <a:pt x="88" y="149"/>
                </a:lnTo>
                <a:lnTo>
                  <a:pt x="83" y="145"/>
                </a:lnTo>
                <a:lnTo>
                  <a:pt x="81" y="143"/>
                </a:lnTo>
                <a:lnTo>
                  <a:pt x="77" y="141"/>
                </a:lnTo>
                <a:lnTo>
                  <a:pt x="73" y="138"/>
                </a:lnTo>
                <a:lnTo>
                  <a:pt x="66" y="134"/>
                </a:lnTo>
                <a:lnTo>
                  <a:pt x="62" y="131"/>
                </a:lnTo>
                <a:lnTo>
                  <a:pt x="57" y="128"/>
                </a:lnTo>
                <a:lnTo>
                  <a:pt x="52" y="124"/>
                </a:lnTo>
                <a:lnTo>
                  <a:pt x="48" y="121"/>
                </a:lnTo>
                <a:lnTo>
                  <a:pt x="44" y="117"/>
                </a:lnTo>
                <a:lnTo>
                  <a:pt x="41" y="112"/>
                </a:lnTo>
                <a:lnTo>
                  <a:pt x="37" y="108"/>
                </a:lnTo>
                <a:lnTo>
                  <a:pt x="35" y="105"/>
                </a:lnTo>
                <a:lnTo>
                  <a:pt x="31" y="101"/>
                </a:lnTo>
                <a:lnTo>
                  <a:pt x="27" y="96"/>
                </a:lnTo>
                <a:lnTo>
                  <a:pt x="23" y="88"/>
                </a:lnTo>
                <a:lnTo>
                  <a:pt x="19" y="82"/>
                </a:lnTo>
                <a:lnTo>
                  <a:pt x="17" y="77"/>
                </a:lnTo>
                <a:lnTo>
                  <a:pt x="14" y="72"/>
                </a:lnTo>
                <a:lnTo>
                  <a:pt x="12" y="69"/>
                </a:lnTo>
                <a:lnTo>
                  <a:pt x="12" y="67"/>
                </a:lnTo>
                <a:lnTo>
                  <a:pt x="10" y="65"/>
                </a:lnTo>
                <a:lnTo>
                  <a:pt x="9" y="63"/>
                </a:lnTo>
                <a:lnTo>
                  <a:pt x="7" y="61"/>
                </a:lnTo>
                <a:lnTo>
                  <a:pt x="5" y="59"/>
                </a:lnTo>
                <a:lnTo>
                  <a:pt x="5" y="52"/>
                </a:lnTo>
                <a:lnTo>
                  <a:pt x="3" y="48"/>
                </a:lnTo>
                <a:lnTo>
                  <a:pt x="0" y="45"/>
                </a:lnTo>
                <a:lnTo>
                  <a:pt x="5" y="42"/>
                </a:lnTo>
                <a:lnTo>
                  <a:pt x="11" y="40"/>
                </a:lnTo>
                <a:lnTo>
                  <a:pt x="13" y="39"/>
                </a:lnTo>
                <a:lnTo>
                  <a:pt x="16" y="38"/>
                </a:lnTo>
                <a:lnTo>
                  <a:pt x="21" y="38"/>
                </a:lnTo>
                <a:lnTo>
                  <a:pt x="26" y="41"/>
                </a:lnTo>
                <a:lnTo>
                  <a:pt x="31" y="43"/>
                </a:lnTo>
                <a:lnTo>
                  <a:pt x="33" y="44"/>
                </a:lnTo>
                <a:lnTo>
                  <a:pt x="37" y="45"/>
                </a:lnTo>
                <a:lnTo>
                  <a:pt x="43" y="46"/>
                </a:lnTo>
                <a:lnTo>
                  <a:pt x="47" y="41"/>
                </a:lnTo>
                <a:lnTo>
                  <a:pt x="50" y="38"/>
                </a:lnTo>
                <a:lnTo>
                  <a:pt x="57" y="28"/>
                </a:lnTo>
                <a:lnTo>
                  <a:pt x="61" y="26"/>
                </a:lnTo>
                <a:lnTo>
                  <a:pt x="65" y="22"/>
                </a:lnTo>
                <a:lnTo>
                  <a:pt x="69" y="19"/>
                </a:lnTo>
                <a:lnTo>
                  <a:pt x="69" y="14"/>
                </a:lnTo>
                <a:lnTo>
                  <a:pt x="69" y="10"/>
                </a:lnTo>
                <a:lnTo>
                  <a:pt x="69" y="7"/>
                </a:lnTo>
                <a:lnTo>
                  <a:pt x="66" y="3"/>
                </a:lnTo>
                <a:lnTo>
                  <a:pt x="62" y="2"/>
                </a:lnTo>
                <a:lnTo>
                  <a:pt x="70" y="0"/>
                </a:lnTo>
                <a:lnTo>
                  <a:pt x="73" y="0"/>
                </a:lnTo>
                <a:lnTo>
                  <a:pt x="77" y="1"/>
                </a:lnTo>
                <a:lnTo>
                  <a:pt x="81" y="1"/>
                </a:lnTo>
                <a:lnTo>
                  <a:pt x="89" y="2"/>
                </a:lnTo>
                <a:lnTo>
                  <a:pt x="94" y="4"/>
                </a:lnTo>
                <a:lnTo>
                  <a:pt x="101" y="9"/>
                </a:lnTo>
                <a:lnTo>
                  <a:pt x="107" y="15"/>
                </a:lnTo>
                <a:lnTo>
                  <a:pt x="112" y="22"/>
                </a:lnTo>
                <a:lnTo>
                  <a:pt x="115" y="28"/>
                </a:lnTo>
                <a:lnTo>
                  <a:pt x="120" y="34"/>
                </a:lnTo>
                <a:lnTo>
                  <a:pt x="124" y="38"/>
                </a:lnTo>
                <a:lnTo>
                  <a:pt x="128" y="42"/>
                </a:lnTo>
                <a:lnTo>
                  <a:pt x="131" y="46"/>
                </a:lnTo>
                <a:lnTo>
                  <a:pt x="138" y="53"/>
                </a:lnTo>
                <a:lnTo>
                  <a:pt x="138" y="57"/>
                </a:lnTo>
                <a:lnTo>
                  <a:pt x="138" y="61"/>
                </a:lnTo>
                <a:lnTo>
                  <a:pt x="136" y="70"/>
                </a:lnTo>
                <a:lnTo>
                  <a:pt x="133" y="77"/>
                </a:lnTo>
                <a:lnTo>
                  <a:pt x="130" y="85"/>
                </a:lnTo>
                <a:lnTo>
                  <a:pt x="127" y="91"/>
                </a:lnTo>
                <a:lnTo>
                  <a:pt x="122" y="98"/>
                </a:lnTo>
                <a:lnTo>
                  <a:pt x="117" y="106"/>
                </a:lnTo>
                <a:lnTo>
                  <a:pt x="111" y="114"/>
                </a:lnTo>
                <a:lnTo>
                  <a:pt x="104" y="124"/>
                </a:lnTo>
                <a:lnTo>
                  <a:pt x="99" y="130"/>
                </a:lnTo>
                <a:lnTo>
                  <a:pt x="100" y="135"/>
                </a:lnTo>
                <a:lnTo>
                  <a:pt x="101" y="140"/>
                </a:lnTo>
                <a:lnTo>
                  <a:pt x="101" y="146"/>
                </a:lnTo>
                <a:lnTo>
                  <a:pt x="101" y="151"/>
                </a:lnTo>
                <a:lnTo>
                  <a:pt x="100" y="154"/>
                </a:lnTo>
                <a:close/>
              </a:path>
            </a:pathLst>
          </a:custGeom>
          <a:solidFill>
            <a:srgbClr val="BFE3A6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31" name="Freeform 63"/>
          <p:cNvSpPr>
            <a:spLocks/>
          </p:cNvSpPr>
          <p:nvPr/>
        </p:nvSpPr>
        <p:spPr bwMode="auto">
          <a:xfrm>
            <a:off x="2878138" y="5649912"/>
            <a:ext cx="303212" cy="233363"/>
          </a:xfrm>
          <a:custGeom>
            <a:avLst/>
            <a:gdLst>
              <a:gd name="T0" fmla="*/ 118 w 232"/>
              <a:gd name="T1" fmla="*/ 5 h 178"/>
              <a:gd name="T2" fmla="*/ 136 w 232"/>
              <a:gd name="T3" fmla="*/ 23 h 178"/>
              <a:gd name="T4" fmla="*/ 148 w 232"/>
              <a:gd name="T5" fmla="*/ 35 h 178"/>
              <a:gd name="T6" fmla="*/ 154 w 232"/>
              <a:gd name="T7" fmla="*/ 39 h 178"/>
              <a:gd name="T8" fmla="*/ 174 w 232"/>
              <a:gd name="T9" fmla="*/ 50 h 178"/>
              <a:gd name="T10" fmla="*/ 202 w 232"/>
              <a:gd name="T11" fmla="*/ 67 h 178"/>
              <a:gd name="T12" fmla="*/ 217 w 232"/>
              <a:gd name="T13" fmla="*/ 74 h 178"/>
              <a:gd name="T14" fmla="*/ 229 w 232"/>
              <a:gd name="T15" fmla="*/ 84 h 178"/>
              <a:gd name="T16" fmla="*/ 223 w 232"/>
              <a:gd name="T17" fmla="*/ 93 h 178"/>
              <a:gd name="T18" fmla="*/ 214 w 232"/>
              <a:gd name="T19" fmla="*/ 107 h 178"/>
              <a:gd name="T20" fmla="*/ 206 w 232"/>
              <a:gd name="T21" fmla="*/ 116 h 178"/>
              <a:gd name="T22" fmla="*/ 201 w 232"/>
              <a:gd name="T23" fmla="*/ 123 h 178"/>
              <a:gd name="T24" fmla="*/ 189 w 232"/>
              <a:gd name="T25" fmla="*/ 139 h 178"/>
              <a:gd name="T26" fmla="*/ 177 w 232"/>
              <a:gd name="T27" fmla="*/ 152 h 178"/>
              <a:gd name="T28" fmla="*/ 158 w 232"/>
              <a:gd name="T29" fmla="*/ 165 h 178"/>
              <a:gd name="T30" fmla="*/ 149 w 232"/>
              <a:gd name="T31" fmla="*/ 174 h 178"/>
              <a:gd name="T32" fmla="*/ 131 w 232"/>
              <a:gd name="T33" fmla="*/ 177 h 178"/>
              <a:gd name="T34" fmla="*/ 119 w 232"/>
              <a:gd name="T35" fmla="*/ 175 h 178"/>
              <a:gd name="T36" fmla="*/ 110 w 232"/>
              <a:gd name="T37" fmla="*/ 178 h 178"/>
              <a:gd name="T38" fmla="*/ 100 w 232"/>
              <a:gd name="T39" fmla="*/ 164 h 178"/>
              <a:gd name="T40" fmla="*/ 88 w 232"/>
              <a:gd name="T41" fmla="*/ 156 h 178"/>
              <a:gd name="T42" fmla="*/ 77 w 232"/>
              <a:gd name="T43" fmla="*/ 145 h 178"/>
              <a:gd name="T44" fmla="*/ 74 w 232"/>
              <a:gd name="T45" fmla="*/ 134 h 178"/>
              <a:gd name="T46" fmla="*/ 68 w 232"/>
              <a:gd name="T47" fmla="*/ 121 h 178"/>
              <a:gd name="T48" fmla="*/ 62 w 232"/>
              <a:gd name="T49" fmla="*/ 113 h 178"/>
              <a:gd name="T50" fmla="*/ 57 w 232"/>
              <a:gd name="T51" fmla="*/ 101 h 178"/>
              <a:gd name="T52" fmla="*/ 45 w 232"/>
              <a:gd name="T53" fmla="*/ 88 h 178"/>
              <a:gd name="T54" fmla="*/ 40 w 232"/>
              <a:gd name="T55" fmla="*/ 75 h 178"/>
              <a:gd name="T56" fmla="*/ 33 w 232"/>
              <a:gd name="T57" fmla="*/ 62 h 178"/>
              <a:gd name="T58" fmla="*/ 22 w 232"/>
              <a:gd name="T59" fmla="*/ 51 h 178"/>
              <a:gd name="T60" fmla="*/ 12 w 232"/>
              <a:gd name="T61" fmla="*/ 42 h 178"/>
              <a:gd name="T62" fmla="*/ 0 w 232"/>
              <a:gd name="T63" fmla="*/ 21 h 178"/>
              <a:gd name="T64" fmla="*/ 24 w 232"/>
              <a:gd name="T65" fmla="*/ 18 h 178"/>
              <a:gd name="T66" fmla="*/ 50 w 232"/>
              <a:gd name="T67" fmla="*/ 10 h 178"/>
              <a:gd name="T68" fmla="*/ 87 w 232"/>
              <a:gd name="T69" fmla="*/ 0 h 17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232"/>
              <a:gd name="T106" fmla="*/ 0 h 178"/>
              <a:gd name="T107" fmla="*/ 232 w 232"/>
              <a:gd name="T108" fmla="*/ 178 h 178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232" h="178">
                <a:moveTo>
                  <a:pt x="114" y="4"/>
                </a:moveTo>
                <a:lnTo>
                  <a:pt x="118" y="5"/>
                </a:lnTo>
                <a:lnTo>
                  <a:pt x="127" y="14"/>
                </a:lnTo>
                <a:lnTo>
                  <a:pt x="136" y="23"/>
                </a:lnTo>
                <a:lnTo>
                  <a:pt x="140" y="30"/>
                </a:lnTo>
                <a:lnTo>
                  <a:pt x="148" y="35"/>
                </a:lnTo>
                <a:lnTo>
                  <a:pt x="150" y="36"/>
                </a:lnTo>
                <a:lnTo>
                  <a:pt x="154" y="39"/>
                </a:lnTo>
                <a:lnTo>
                  <a:pt x="162" y="43"/>
                </a:lnTo>
                <a:lnTo>
                  <a:pt x="174" y="50"/>
                </a:lnTo>
                <a:lnTo>
                  <a:pt x="190" y="59"/>
                </a:lnTo>
                <a:lnTo>
                  <a:pt x="202" y="67"/>
                </a:lnTo>
                <a:lnTo>
                  <a:pt x="208" y="69"/>
                </a:lnTo>
                <a:lnTo>
                  <a:pt x="217" y="74"/>
                </a:lnTo>
                <a:lnTo>
                  <a:pt x="232" y="79"/>
                </a:lnTo>
                <a:lnTo>
                  <a:pt x="229" y="84"/>
                </a:lnTo>
                <a:lnTo>
                  <a:pt x="227" y="88"/>
                </a:lnTo>
                <a:lnTo>
                  <a:pt x="223" y="93"/>
                </a:lnTo>
                <a:lnTo>
                  <a:pt x="219" y="100"/>
                </a:lnTo>
                <a:lnTo>
                  <a:pt x="214" y="107"/>
                </a:lnTo>
                <a:lnTo>
                  <a:pt x="208" y="113"/>
                </a:lnTo>
                <a:lnTo>
                  <a:pt x="206" y="116"/>
                </a:lnTo>
                <a:lnTo>
                  <a:pt x="203" y="119"/>
                </a:lnTo>
                <a:lnTo>
                  <a:pt x="201" y="123"/>
                </a:lnTo>
                <a:lnTo>
                  <a:pt x="195" y="131"/>
                </a:lnTo>
                <a:lnTo>
                  <a:pt x="189" y="139"/>
                </a:lnTo>
                <a:lnTo>
                  <a:pt x="186" y="147"/>
                </a:lnTo>
                <a:lnTo>
                  <a:pt x="177" y="152"/>
                </a:lnTo>
                <a:lnTo>
                  <a:pt x="170" y="158"/>
                </a:lnTo>
                <a:lnTo>
                  <a:pt x="158" y="165"/>
                </a:lnTo>
                <a:lnTo>
                  <a:pt x="154" y="171"/>
                </a:lnTo>
                <a:lnTo>
                  <a:pt x="149" y="174"/>
                </a:lnTo>
                <a:lnTo>
                  <a:pt x="140" y="176"/>
                </a:lnTo>
                <a:lnTo>
                  <a:pt x="131" y="177"/>
                </a:lnTo>
                <a:lnTo>
                  <a:pt x="122" y="174"/>
                </a:lnTo>
                <a:lnTo>
                  <a:pt x="119" y="175"/>
                </a:lnTo>
                <a:lnTo>
                  <a:pt x="112" y="178"/>
                </a:lnTo>
                <a:lnTo>
                  <a:pt x="110" y="178"/>
                </a:lnTo>
                <a:lnTo>
                  <a:pt x="108" y="174"/>
                </a:lnTo>
                <a:lnTo>
                  <a:pt x="100" y="164"/>
                </a:lnTo>
                <a:lnTo>
                  <a:pt x="94" y="160"/>
                </a:lnTo>
                <a:lnTo>
                  <a:pt x="88" y="156"/>
                </a:lnTo>
                <a:lnTo>
                  <a:pt x="81" y="151"/>
                </a:lnTo>
                <a:lnTo>
                  <a:pt x="77" y="145"/>
                </a:lnTo>
                <a:lnTo>
                  <a:pt x="75" y="141"/>
                </a:lnTo>
                <a:lnTo>
                  <a:pt x="74" y="134"/>
                </a:lnTo>
                <a:lnTo>
                  <a:pt x="74" y="130"/>
                </a:lnTo>
                <a:lnTo>
                  <a:pt x="68" y="121"/>
                </a:lnTo>
                <a:lnTo>
                  <a:pt x="63" y="117"/>
                </a:lnTo>
                <a:lnTo>
                  <a:pt x="62" y="113"/>
                </a:lnTo>
                <a:lnTo>
                  <a:pt x="61" y="108"/>
                </a:lnTo>
                <a:lnTo>
                  <a:pt x="57" y="101"/>
                </a:lnTo>
                <a:lnTo>
                  <a:pt x="54" y="96"/>
                </a:lnTo>
                <a:lnTo>
                  <a:pt x="45" y="88"/>
                </a:lnTo>
                <a:lnTo>
                  <a:pt x="44" y="82"/>
                </a:lnTo>
                <a:lnTo>
                  <a:pt x="40" y="75"/>
                </a:lnTo>
                <a:lnTo>
                  <a:pt x="37" y="68"/>
                </a:lnTo>
                <a:lnTo>
                  <a:pt x="33" y="62"/>
                </a:lnTo>
                <a:lnTo>
                  <a:pt x="31" y="58"/>
                </a:lnTo>
                <a:lnTo>
                  <a:pt x="22" y="51"/>
                </a:lnTo>
                <a:lnTo>
                  <a:pt x="18" y="48"/>
                </a:lnTo>
                <a:lnTo>
                  <a:pt x="12" y="42"/>
                </a:lnTo>
                <a:lnTo>
                  <a:pt x="7" y="28"/>
                </a:lnTo>
                <a:lnTo>
                  <a:pt x="0" y="21"/>
                </a:lnTo>
                <a:lnTo>
                  <a:pt x="14" y="22"/>
                </a:lnTo>
                <a:lnTo>
                  <a:pt x="24" y="18"/>
                </a:lnTo>
                <a:lnTo>
                  <a:pt x="38" y="18"/>
                </a:lnTo>
                <a:lnTo>
                  <a:pt x="50" y="10"/>
                </a:lnTo>
                <a:lnTo>
                  <a:pt x="67" y="3"/>
                </a:lnTo>
                <a:lnTo>
                  <a:pt x="87" y="0"/>
                </a:lnTo>
                <a:lnTo>
                  <a:pt x="114" y="4"/>
                </a:lnTo>
                <a:close/>
              </a:path>
            </a:pathLst>
          </a:custGeom>
          <a:solidFill>
            <a:srgbClr val="64B367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32" name="Freeform 64"/>
          <p:cNvSpPr>
            <a:spLocks/>
          </p:cNvSpPr>
          <p:nvPr/>
        </p:nvSpPr>
        <p:spPr bwMode="auto">
          <a:xfrm>
            <a:off x="4210050" y="4994275"/>
            <a:ext cx="400050" cy="276225"/>
          </a:xfrm>
          <a:custGeom>
            <a:avLst/>
            <a:gdLst>
              <a:gd name="T0" fmla="*/ 290 w 305"/>
              <a:gd name="T1" fmla="*/ 146 h 210"/>
              <a:gd name="T2" fmla="*/ 268 w 305"/>
              <a:gd name="T3" fmla="*/ 159 h 210"/>
              <a:gd name="T4" fmla="*/ 250 w 305"/>
              <a:gd name="T5" fmla="*/ 162 h 210"/>
              <a:gd name="T6" fmla="*/ 233 w 305"/>
              <a:gd name="T7" fmla="*/ 169 h 210"/>
              <a:gd name="T8" fmla="*/ 223 w 305"/>
              <a:gd name="T9" fmla="*/ 171 h 210"/>
              <a:gd name="T10" fmla="*/ 213 w 305"/>
              <a:gd name="T11" fmla="*/ 173 h 210"/>
              <a:gd name="T12" fmla="*/ 200 w 305"/>
              <a:gd name="T13" fmla="*/ 177 h 210"/>
              <a:gd name="T14" fmla="*/ 185 w 305"/>
              <a:gd name="T15" fmla="*/ 178 h 210"/>
              <a:gd name="T16" fmla="*/ 173 w 305"/>
              <a:gd name="T17" fmla="*/ 178 h 210"/>
              <a:gd name="T18" fmla="*/ 162 w 305"/>
              <a:gd name="T19" fmla="*/ 179 h 210"/>
              <a:gd name="T20" fmla="*/ 150 w 305"/>
              <a:gd name="T21" fmla="*/ 179 h 210"/>
              <a:gd name="T22" fmla="*/ 141 w 305"/>
              <a:gd name="T23" fmla="*/ 179 h 210"/>
              <a:gd name="T24" fmla="*/ 134 w 305"/>
              <a:gd name="T25" fmla="*/ 181 h 210"/>
              <a:gd name="T26" fmla="*/ 124 w 305"/>
              <a:gd name="T27" fmla="*/ 184 h 210"/>
              <a:gd name="T28" fmla="*/ 111 w 305"/>
              <a:gd name="T29" fmla="*/ 187 h 210"/>
              <a:gd name="T30" fmla="*/ 91 w 305"/>
              <a:gd name="T31" fmla="*/ 194 h 210"/>
              <a:gd name="T32" fmla="*/ 72 w 305"/>
              <a:gd name="T33" fmla="*/ 204 h 210"/>
              <a:gd name="T34" fmla="*/ 62 w 305"/>
              <a:gd name="T35" fmla="*/ 205 h 210"/>
              <a:gd name="T36" fmla="*/ 49 w 305"/>
              <a:gd name="T37" fmla="*/ 201 h 210"/>
              <a:gd name="T38" fmla="*/ 37 w 305"/>
              <a:gd name="T39" fmla="*/ 199 h 210"/>
              <a:gd name="T40" fmla="*/ 23 w 305"/>
              <a:gd name="T41" fmla="*/ 201 h 210"/>
              <a:gd name="T42" fmla="*/ 17 w 305"/>
              <a:gd name="T43" fmla="*/ 206 h 210"/>
              <a:gd name="T44" fmla="*/ 9 w 305"/>
              <a:gd name="T45" fmla="*/ 210 h 210"/>
              <a:gd name="T46" fmla="*/ 7 w 305"/>
              <a:gd name="T47" fmla="*/ 207 h 210"/>
              <a:gd name="T48" fmla="*/ 6 w 305"/>
              <a:gd name="T49" fmla="*/ 201 h 210"/>
              <a:gd name="T50" fmla="*/ 0 w 305"/>
              <a:gd name="T51" fmla="*/ 196 h 210"/>
              <a:gd name="T52" fmla="*/ 9 w 305"/>
              <a:gd name="T53" fmla="*/ 146 h 210"/>
              <a:gd name="T54" fmla="*/ 11 w 305"/>
              <a:gd name="T55" fmla="*/ 115 h 210"/>
              <a:gd name="T56" fmla="*/ 7 w 305"/>
              <a:gd name="T57" fmla="*/ 55 h 210"/>
              <a:gd name="T58" fmla="*/ 4 w 305"/>
              <a:gd name="T59" fmla="*/ 20 h 210"/>
              <a:gd name="T60" fmla="*/ 49 w 305"/>
              <a:gd name="T61" fmla="*/ 17 h 210"/>
              <a:gd name="T62" fmla="*/ 88 w 305"/>
              <a:gd name="T63" fmla="*/ 13 h 210"/>
              <a:gd name="T64" fmla="*/ 125 w 305"/>
              <a:gd name="T65" fmla="*/ 11 h 210"/>
              <a:gd name="T66" fmla="*/ 167 w 305"/>
              <a:gd name="T67" fmla="*/ 7 h 210"/>
              <a:gd name="T68" fmla="*/ 210 w 305"/>
              <a:gd name="T69" fmla="*/ 0 h 210"/>
              <a:gd name="T70" fmla="*/ 208 w 305"/>
              <a:gd name="T71" fmla="*/ 9 h 210"/>
              <a:gd name="T72" fmla="*/ 196 w 305"/>
              <a:gd name="T73" fmla="*/ 13 h 210"/>
              <a:gd name="T74" fmla="*/ 192 w 305"/>
              <a:gd name="T75" fmla="*/ 22 h 210"/>
              <a:gd name="T76" fmla="*/ 192 w 305"/>
              <a:gd name="T77" fmla="*/ 31 h 210"/>
              <a:gd name="T78" fmla="*/ 193 w 305"/>
              <a:gd name="T79" fmla="*/ 40 h 210"/>
              <a:gd name="T80" fmla="*/ 192 w 305"/>
              <a:gd name="T81" fmla="*/ 54 h 210"/>
              <a:gd name="T82" fmla="*/ 188 w 305"/>
              <a:gd name="T83" fmla="*/ 62 h 210"/>
              <a:gd name="T84" fmla="*/ 179 w 305"/>
              <a:gd name="T85" fmla="*/ 56 h 210"/>
              <a:gd name="T86" fmla="*/ 172 w 305"/>
              <a:gd name="T87" fmla="*/ 56 h 210"/>
              <a:gd name="T88" fmla="*/ 172 w 305"/>
              <a:gd name="T89" fmla="*/ 63 h 210"/>
              <a:gd name="T90" fmla="*/ 182 w 305"/>
              <a:gd name="T91" fmla="*/ 74 h 210"/>
              <a:gd name="T92" fmla="*/ 202 w 305"/>
              <a:gd name="T93" fmla="*/ 83 h 210"/>
              <a:gd name="T94" fmla="*/ 218 w 305"/>
              <a:gd name="T95" fmla="*/ 95 h 210"/>
              <a:gd name="T96" fmla="*/ 235 w 305"/>
              <a:gd name="T97" fmla="*/ 107 h 210"/>
              <a:gd name="T98" fmla="*/ 254 w 305"/>
              <a:gd name="T99" fmla="*/ 114 h 210"/>
              <a:gd name="T100" fmla="*/ 272 w 305"/>
              <a:gd name="T101" fmla="*/ 127 h 21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05"/>
              <a:gd name="T154" fmla="*/ 0 h 210"/>
              <a:gd name="T155" fmla="*/ 305 w 305"/>
              <a:gd name="T156" fmla="*/ 210 h 21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05" h="210">
                <a:moveTo>
                  <a:pt x="305" y="138"/>
                </a:moveTo>
                <a:lnTo>
                  <a:pt x="303" y="139"/>
                </a:lnTo>
                <a:lnTo>
                  <a:pt x="290" y="146"/>
                </a:lnTo>
                <a:lnTo>
                  <a:pt x="286" y="149"/>
                </a:lnTo>
                <a:lnTo>
                  <a:pt x="274" y="156"/>
                </a:lnTo>
                <a:lnTo>
                  <a:pt x="268" y="159"/>
                </a:lnTo>
                <a:lnTo>
                  <a:pt x="262" y="163"/>
                </a:lnTo>
                <a:lnTo>
                  <a:pt x="254" y="162"/>
                </a:lnTo>
                <a:lnTo>
                  <a:pt x="250" y="162"/>
                </a:lnTo>
                <a:lnTo>
                  <a:pt x="245" y="164"/>
                </a:lnTo>
                <a:lnTo>
                  <a:pt x="240" y="166"/>
                </a:lnTo>
                <a:lnTo>
                  <a:pt x="233" y="169"/>
                </a:lnTo>
                <a:lnTo>
                  <a:pt x="229" y="168"/>
                </a:lnTo>
                <a:lnTo>
                  <a:pt x="226" y="169"/>
                </a:lnTo>
                <a:lnTo>
                  <a:pt x="223" y="171"/>
                </a:lnTo>
                <a:lnTo>
                  <a:pt x="221" y="174"/>
                </a:lnTo>
                <a:lnTo>
                  <a:pt x="216" y="173"/>
                </a:lnTo>
                <a:lnTo>
                  <a:pt x="213" y="173"/>
                </a:lnTo>
                <a:lnTo>
                  <a:pt x="207" y="175"/>
                </a:lnTo>
                <a:lnTo>
                  <a:pt x="204" y="176"/>
                </a:lnTo>
                <a:lnTo>
                  <a:pt x="200" y="177"/>
                </a:lnTo>
                <a:lnTo>
                  <a:pt x="197" y="177"/>
                </a:lnTo>
                <a:lnTo>
                  <a:pt x="192" y="177"/>
                </a:lnTo>
                <a:lnTo>
                  <a:pt x="185" y="178"/>
                </a:lnTo>
                <a:lnTo>
                  <a:pt x="181" y="178"/>
                </a:lnTo>
                <a:lnTo>
                  <a:pt x="177" y="178"/>
                </a:lnTo>
                <a:lnTo>
                  <a:pt x="173" y="178"/>
                </a:lnTo>
                <a:lnTo>
                  <a:pt x="170" y="178"/>
                </a:lnTo>
                <a:lnTo>
                  <a:pt x="166" y="179"/>
                </a:lnTo>
                <a:lnTo>
                  <a:pt x="162" y="179"/>
                </a:lnTo>
                <a:lnTo>
                  <a:pt x="159" y="179"/>
                </a:lnTo>
                <a:lnTo>
                  <a:pt x="153" y="179"/>
                </a:lnTo>
                <a:lnTo>
                  <a:pt x="150" y="179"/>
                </a:lnTo>
                <a:lnTo>
                  <a:pt x="148" y="179"/>
                </a:lnTo>
                <a:lnTo>
                  <a:pt x="144" y="179"/>
                </a:lnTo>
                <a:lnTo>
                  <a:pt x="141" y="179"/>
                </a:lnTo>
                <a:lnTo>
                  <a:pt x="138" y="180"/>
                </a:lnTo>
                <a:lnTo>
                  <a:pt x="135" y="180"/>
                </a:lnTo>
                <a:lnTo>
                  <a:pt x="134" y="181"/>
                </a:lnTo>
                <a:lnTo>
                  <a:pt x="131" y="181"/>
                </a:lnTo>
                <a:lnTo>
                  <a:pt x="128" y="183"/>
                </a:lnTo>
                <a:lnTo>
                  <a:pt x="124" y="184"/>
                </a:lnTo>
                <a:lnTo>
                  <a:pt x="120" y="185"/>
                </a:lnTo>
                <a:lnTo>
                  <a:pt x="116" y="185"/>
                </a:lnTo>
                <a:lnTo>
                  <a:pt x="111" y="187"/>
                </a:lnTo>
                <a:lnTo>
                  <a:pt x="105" y="189"/>
                </a:lnTo>
                <a:lnTo>
                  <a:pt x="100" y="191"/>
                </a:lnTo>
                <a:lnTo>
                  <a:pt x="91" y="194"/>
                </a:lnTo>
                <a:lnTo>
                  <a:pt x="86" y="198"/>
                </a:lnTo>
                <a:lnTo>
                  <a:pt x="77" y="203"/>
                </a:lnTo>
                <a:lnTo>
                  <a:pt x="72" y="204"/>
                </a:lnTo>
                <a:lnTo>
                  <a:pt x="69" y="204"/>
                </a:lnTo>
                <a:lnTo>
                  <a:pt x="67" y="204"/>
                </a:lnTo>
                <a:lnTo>
                  <a:pt x="62" y="205"/>
                </a:lnTo>
                <a:lnTo>
                  <a:pt x="56" y="203"/>
                </a:lnTo>
                <a:lnTo>
                  <a:pt x="53" y="202"/>
                </a:lnTo>
                <a:lnTo>
                  <a:pt x="49" y="201"/>
                </a:lnTo>
                <a:lnTo>
                  <a:pt x="46" y="201"/>
                </a:lnTo>
                <a:lnTo>
                  <a:pt x="43" y="201"/>
                </a:lnTo>
                <a:lnTo>
                  <a:pt x="37" y="199"/>
                </a:lnTo>
                <a:lnTo>
                  <a:pt x="28" y="197"/>
                </a:lnTo>
                <a:lnTo>
                  <a:pt x="25" y="198"/>
                </a:lnTo>
                <a:lnTo>
                  <a:pt x="23" y="201"/>
                </a:lnTo>
                <a:lnTo>
                  <a:pt x="21" y="202"/>
                </a:lnTo>
                <a:lnTo>
                  <a:pt x="20" y="203"/>
                </a:lnTo>
                <a:lnTo>
                  <a:pt x="17" y="206"/>
                </a:lnTo>
                <a:lnTo>
                  <a:pt x="15" y="208"/>
                </a:lnTo>
                <a:lnTo>
                  <a:pt x="13" y="210"/>
                </a:lnTo>
                <a:lnTo>
                  <a:pt x="9" y="210"/>
                </a:lnTo>
                <a:lnTo>
                  <a:pt x="8" y="210"/>
                </a:lnTo>
                <a:lnTo>
                  <a:pt x="7" y="208"/>
                </a:lnTo>
                <a:lnTo>
                  <a:pt x="7" y="207"/>
                </a:lnTo>
                <a:lnTo>
                  <a:pt x="7" y="205"/>
                </a:lnTo>
                <a:lnTo>
                  <a:pt x="7" y="203"/>
                </a:lnTo>
                <a:lnTo>
                  <a:pt x="6" y="201"/>
                </a:lnTo>
                <a:lnTo>
                  <a:pt x="4" y="199"/>
                </a:lnTo>
                <a:lnTo>
                  <a:pt x="1" y="197"/>
                </a:lnTo>
                <a:lnTo>
                  <a:pt x="0" y="196"/>
                </a:lnTo>
                <a:lnTo>
                  <a:pt x="5" y="177"/>
                </a:lnTo>
                <a:lnTo>
                  <a:pt x="6" y="168"/>
                </a:lnTo>
                <a:lnTo>
                  <a:pt x="9" y="146"/>
                </a:lnTo>
                <a:lnTo>
                  <a:pt x="9" y="139"/>
                </a:lnTo>
                <a:lnTo>
                  <a:pt x="10" y="121"/>
                </a:lnTo>
                <a:lnTo>
                  <a:pt x="11" y="115"/>
                </a:lnTo>
                <a:lnTo>
                  <a:pt x="11" y="108"/>
                </a:lnTo>
                <a:lnTo>
                  <a:pt x="10" y="84"/>
                </a:lnTo>
                <a:lnTo>
                  <a:pt x="7" y="55"/>
                </a:lnTo>
                <a:lnTo>
                  <a:pt x="7" y="43"/>
                </a:lnTo>
                <a:lnTo>
                  <a:pt x="4" y="24"/>
                </a:lnTo>
                <a:lnTo>
                  <a:pt x="4" y="20"/>
                </a:lnTo>
                <a:lnTo>
                  <a:pt x="25" y="18"/>
                </a:lnTo>
                <a:lnTo>
                  <a:pt x="45" y="18"/>
                </a:lnTo>
                <a:lnTo>
                  <a:pt x="49" y="17"/>
                </a:lnTo>
                <a:lnTo>
                  <a:pt x="66" y="15"/>
                </a:lnTo>
                <a:lnTo>
                  <a:pt x="78" y="14"/>
                </a:lnTo>
                <a:lnTo>
                  <a:pt x="88" y="13"/>
                </a:lnTo>
                <a:lnTo>
                  <a:pt x="108" y="12"/>
                </a:lnTo>
                <a:lnTo>
                  <a:pt x="109" y="12"/>
                </a:lnTo>
                <a:lnTo>
                  <a:pt x="125" y="11"/>
                </a:lnTo>
                <a:lnTo>
                  <a:pt x="134" y="11"/>
                </a:lnTo>
                <a:lnTo>
                  <a:pt x="153" y="9"/>
                </a:lnTo>
                <a:lnTo>
                  <a:pt x="167" y="7"/>
                </a:lnTo>
                <a:lnTo>
                  <a:pt x="178" y="5"/>
                </a:lnTo>
                <a:lnTo>
                  <a:pt x="198" y="2"/>
                </a:lnTo>
                <a:lnTo>
                  <a:pt x="210" y="0"/>
                </a:lnTo>
                <a:lnTo>
                  <a:pt x="210" y="4"/>
                </a:lnTo>
                <a:lnTo>
                  <a:pt x="209" y="6"/>
                </a:lnTo>
                <a:lnTo>
                  <a:pt x="208" y="9"/>
                </a:lnTo>
                <a:lnTo>
                  <a:pt x="206" y="10"/>
                </a:lnTo>
                <a:lnTo>
                  <a:pt x="202" y="12"/>
                </a:lnTo>
                <a:lnTo>
                  <a:pt x="196" y="13"/>
                </a:lnTo>
                <a:lnTo>
                  <a:pt x="194" y="15"/>
                </a:lnTo>
                <a:lnTo>
                  <a:pt x="192" y="18"/>
                </a:lnTo>
                <a:lnTo>
                  <a:pt x="192" y="22"/>
                </a:lnTo>
                <a:lnTo>
                  <a:pt x="192" y="24"/>
                </a:lnTo>
                <a:lnTo>
                  <a:pt x="192" y="25"/>
                </a:lnTo>
                <a:lnTo>
                  <a:pt x="192" y="31"/>
                </a:lnTo>
                <a:lnTo>
                  <a:pt x="192" y="34"/>
                </a:lnTo>
                <a:lnTo>
                  <a:pt x="193" y="37"/>
                </a:lnTo>
                <a:lnTo>
                  <a:pt x="193" y="40"/>
                </a:lnTo>
                <a:lnTo>
                  <a:pt x="193" y="43"/>
                </a:lnTo>
                <a:lnTo>
                  <a:pt x="194" y="49"/>
                </a:lnTo>
                <a:lnTo>
                  <a:pt x="192" y="54"/>
                </a:lnTo>
                <a:lnTo>
                  <a:pt x="193" y="56"/>
                </a:lnTo>
                <a:lnTo>
                  <a:pt x="191" y="60"/>
                </a:lnTo>
                <a:lnTo>
                  <a:pt x="188" y="62"/>
                </a:lnTo>
                <a:lnTo>
                  <a:pt x="185" y="60"/>
                </a:lnTo>
                <a:lnTo>
                  <a:pt x="182" y="59"/>
                </a:lnTo>
                <a:lnTo>
                  <a:pt x="179" y="56"/>
                </a:lnTo>
                <a:lnTo>
                  <a:pt x="175" y="55"/>
                </a:lnTo>
                <a:lnTo>
                  <a:pt x="172" y="54"/>
                </a:lnTo>
                <a:lnTo>
                  <a:pt x="172" y="56"/>
                </a:lnTo>
                <a:lnTo>
                  <a:pt x="172" y="58"/>
                </a:lnTo>
                <a:lnTo>
                  <a:pt x="172" y="61"/>
                </a:lnTo>
                <a:lnTo>
                  <a:pt x="172" y="63"/>
                </a:lnTo>
                <a:lnTo>
                  <a:pt x="174" y="67"/>
                </a:lnTo>
                <a:lnTo>
                  <a:pt x="178" y="71"/>
                </a:lnTo>
                <a:lnTo>
                  <a:pt x="182" y="74"/>
                </a:lnTo>
                <a:lnTo>
                  <a:pt x="188" y="78"/>
                </a:lnTo>
                <a:lnTo>
                  <a:pt x="193" y="82"/>
                </a:lnTo>
                <a:lnTo>
                  <a:pt x="202" y="83"/>
                </a:lnTo>
                <a:lnTo>
                  <a:pt x="207" y="87"/>
                </a:lnTo>
                <a:lnTo>
                  <a:pt x="210" y="89"/>
                </a:lnTo>
                <a:lnTo>
                  <a:pt x="218" y="95"/>
                </a:lnTo>
                <a:lnTo>
                  <a:pt x="228" y="101"/>
                </a:lnTo>
                <a:lnTo>
                  <a:pt x="230" y="104"/>
                </a:lnTo>
                <a:lnTo>
                  <a:pt x="235" y="107"/>
                </a:lnTo>
                <a:lnTo>
                  <a:pt x="244" y="109"/>
                </a:lnTo>
                <a:lnTo>
                  <a:pt x="249" y="111"/>
                </a:lnTo>
                <a:lnTo>
                  <a:pt x="254" y="114"/>
                </a:lnTo>
                <a:lnTo>
                  <a:pt x="259" y="120"/>
                </a:lnTo>
                <a:lnTo>
                  <a:pt x="264" y="124"/>
                </a:lnTo>
                <a:lnTo>
                  <a:pt x="272" y="127"/>
                </a:lnTo>
                <a:lnTo>
                  <a:pt x="275" y="129"/>
                </a:lnTo>
                <a:lnTo>
                  <a:pt x="305" y="138"/>
                </a:lnTo>
                <a:close/>
              </a:path>
            </a:pathLst>
          </a:custGeom>
          <a:solidFill>
            <a:srgbClr val="BFBE6D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33" name="Freeform 65"/>
          <p:cNvSpPr>
            <a:spLocks/>
          </p:cNvSpPr>
          <p:nvPr/>
        </p:nvSpPr>
        <p:spPr bwMode="auto">
          <a:xfrm>
            <a:off x="1301750" y="6002337"/>
            <a:ext cx="139700" cy="285750"/>
          </a:xfrm>
          <a:custGeom>
            <a:avLst/>
            <a:gdLst>
              <a:gd name="T0" fmla="*/ 101 w 107"/>
              <a:gd name="T1" fmla="*/ 72 h 218"/>
              <a:gd name="T2" fmla="*/ 106 w 107"/>
              <a:gd name="T3" fmla="*/ 89 h 218"/>
              <a:gd name="T4" fmla="*/ 102 w 107"/>
              <a:gd name="T5" fmla="*/ 100 h 218"/>
              <a:gd name="T6" fmla="*/ 101 w 107"/>
              <a:gd name="T7" fmla="*/ 115 h 218"/>
              <a:gd name="T8" fmla="*/ 98 w 107"/>
              <a:gd name="T9" fmla="*/ 130 h 218"/>
              <a:gd name="T10" fmla="*/ 100 w 107"/>
              <a:gd name="T11" fmla="*/ 146 h 218"/>
              <a:gd name="T12" fmla="*/ 102 w 107"/>
              <a:gd name="T13" fmla="*/ 158 h 218"/>
              <a:gd name="T14" fmla="*/ 101 w 107"/>
              <a:gd name="T15" fmla="*/ 172 h 218"/>
              <a:gd name="T16" fmla="*/ 99 w 107"/>
              <a:gd name="T17" fmla="*/ 187 h 218"/>
              <a:gd name="T18" fmla="*/ 97 w 107"/>
              <a:gd name="T19" fmla="*/ 201 h 218"/>
              <a:gd name="T20" fmla="*/ 94 w 107"/>
              <a:gd name="T21" fmla="*/ 214 h 218"/>
              <a:gd name="T22" fmla="*/ 88 w 107"/>
              <a:gd name="T23" fmla="*/ 218 h 218"/>
              <a:gd name="T24" fmla="*/ 77 w 107"/>
              <a:gd name="T25" fmla="*/ 218 h 218"/>
              <a:gd name="T26" fmla="*/ 68 w 107"/>
              <a:gd name="T27" fmla="*/ 217 h 218"/>
              <a:gd name="T28" fmla="*/ 60 w 107"/>
              <a:gd name="T29" fmla="*/ 216 h 218"/>
              <a:gd name="T30" fmla="*/ 46 w 107"/>
              <a:gd name="T31" fmla="*/ 211 h 218"/>
              <a:gd name="T32" fmla="*/ 33 w 107"/>
              <a:gd name="T33" fmla="*/ 207 h 218"/>
              <a:gd name="T34" fmla="*/ 31 w 107"/>
              <a:gd name="T35" fmla="*/ 194 h 218"/>
              <a:gd name="T36" fmla="*/ 35 w 107"/>
              <a:gd name="T37" fmla="*/ 184 h 218"/>
              <a:gd name="T38" fmla="*/ 31 w 107"/>
              <a:gd name="T39" fmla="*/ 170 h 218"/>
              <a:gd name="T40" fmla="*/ 37 w 107"/>
              <a:gd name="T41" fmla="*/ 160 h 218"/>
              <a:gd name="T42" fmla="*/ 38 w 107"/>
              <a:gd name="T43" fmla="*/ 150 h 218"/>
              <a:gd name="T44" fmla="*/ 44 w 107"/>
              <a:gd name="T45" fmla="*/ 140 h 218"/>
              <a:gd name="T46" fmla="*/ 52 w 107"/>
              <a:gd name="T47" fmla="*/ 130 h 218"/>
              <a:gd name="T48" fmla="*/ 51 w 107"/>
              <a:gd name="T49" fmla="*/ 115 h 218"/>
              <a:gd name="T50" fmla="*/ 46 w 107"/>
              <a:gd name="T51" fmla="*/ 97 h 218"/>
              <a:gd name="T52" fmla="*/ 41 w 107"/>
              <a:gd name="T53" fmla="*/ 79 h 218"/>
              <a:gd name="T54" fmla="*/ 43 w 107"/>
              <a:gd name="T55" fmla="*/ 62 h 218"/>
              <a:gd name="T56" fmla="*/ 36 w 107"/>
              <a:gd name="T57" fmla="*/ 40 h 218"/>
              <a:gd name="T58" fmla="*/ 19 w 107"/>
              <a:gd name="T59" fmla="*/ 23 h 218"/>
              <a:gd name="T60" fmla="*/ 0 w 107"/>
              <a:gd name="T61" fmla="*/ 10 h 218"/>
              <a:gd name="T62" fmla="*/ 7 w 107"/>
              <a:gd name="T63" fmla="*/ 7 h 218"/>
              <a:gd name="T64" fmla="*/ 14 w 107"/>
              <a:gd name="T65" fmla="*/ 6 h 218"/>
              <a:gd name="T66" fmla="*/ 27 w 107"/>
              <a:gd name="T67" fmla="*/ 5 h 218"/>
              <a:gd name="T68" fmla="*/ 37 w 107"/>
              <a:gd name="T69" fmla="*/ 2 h 218"/>
              <a:gd name="T70" fmla="*/ 44 w 107"/>
              <a:gd name="T71" fmla="*/ 2 h 218"/>
              <a:gd name="T72" fmla="*/ 50 w 107"/>
              <a:gd name="T73" fmla="*/ 2 h 218"/>
              <a:gd name="T74" fmla="*/ 59 w 107"/>
              <a:gd name="T75" fmla="*/ 0 h 218"/>
              <a:gd name="T76" fmla="*/ 67 w 107"/>
              <a:gd name="T77" fmla="*/ 0 h 218"/>
              <a:gd name="T78" fmla="*/ 73 w 107"/>
              <a:gd name="T79" fmla="*/ 0 h 218"/>
              <a:gd name="T80" fmla="*/ 78 w 107"/>
              <a:gd name="T81" fmla="*/ 2 h 218"/>
              <a:gd name="T82" fmla="*/ 84 w 107"/>
              <a:gd name="T83" fmla="*/ 5 h 218"/>
              <a:gd name="T84" fmla="*/ 97 w 107"/>
              <a:gd name="T85" fmla="*/ 20 h 218"/>
              <a:gd name="T86" fmla="*/ 99 w 107"/>
              <a:gd name="T87" fmla="*/ 32 h 218"/>
              <a:gd name="T88" fmla="*/ 101 w 107"/>
              <a:gd name="T89" fmla="*/ 54 h 21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7"/>
              <a:gd name="T136" fmla="*/ 0 h 218"/>
              <a:gd name="T137" fmla="*/ 107 w 107"/>
              <a:gd name="T138" fmla="*/ 218 h 21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7" h="218">
                <a:moveTo>
                  <a:pt x="101" y="63"/>
                </a:moveTo>
                <a:lnTo>
                  <a:pt x="101" y="66"/>
                </a:lnTo>
                <a:lnTo>
                  <a:pt x="101" y="72"/>
                </a:lnTo>
                <a:lnTo>
                  <a:pt x="102" y="78"/>
                </a:lnTo>
                <a:lnTo>
                  <a:pt x="107" y="83"/>
                </a:lnTo>
                <a:lnTo>
                  <a:pt x="106" y="89"/>
                </a:lnTo>
                <a:lnTo>
                  <a:pt x="103" y="91"/>
                </a:lnTo>
                <a:lnTo>
                  <a:pt x="103" y="95"/>
                </a:lnTo>
                <a:lnTo>
                  <a:pt x="102" y="100"/>
                </a:lnTo>
                <a:lnTo>
                  <a:pt x="102" y="105"/>
                </a:lnTo>
                <a:lnTo>
                  <a:pt x="103" y="110"/>
                </a:lnTo>
                <a:lnTo>
                  <a:pt x="101" y="115"/>
                </a:lnTo>
                <a:lnTo>
                  <a:pt x="101" y="123"/>
                </a:lnTo>
                <a:lnTo>
                  <a:pt x="100" y="127"/>
                </a:lnTo>
                <a:lnTo>
                  <a:pt x="98" y="130"/>
                </a:lnTo>
                <a:lnTo>
                  <a:pt x="98" y="134"/>
                </a:lnTo>
                <a:lnTo>
                  <a:pt x="98" y="139"/>
                </a:lnTo>
                <a:lnTo>
                  <a:pt x="100" y="146"/>
                </a:lnTo>
                <a:lnTo>
                  <a:pt x="101" y="150"/>
                </a:lnTo>
                <a:lnTo>
                  <a:pt x="101" y="153"/>
                </a:lnTo>
                <a:lnTo>
                  <a:pt x="102" y="158"/>
                </a:lnTo>
                <a:lnTo>
                  <a:pt x="103" y="164"/>
                </a:lnTo>
                <a:lnTo>
                  <a:pt x="101" y="167"/>
                </a:lnTo>
                <a:lnTo>
                  <a:pt x="101" y="172"/>
                </a:lnTo>
                <a:lnTo>
                  <a:pt x="101" y="177"/>
                </a:lnTo>
                <a:lnTo>
                  <a:pt x="100" y="182"/>
                </a:lnTo>
                <a:lnTo>
                  <a:pt x="99" y="187"/>
                </a:lnTo>
                <a:lnTo>
                  <a:pt x="98" y="192"/>
                </a:lnTo>
                <a:lnTo>
                  <a:pt x="97" y="196"/>
                </a:lnTo>
                <a:lnTo>
                  <a:pt x="97" y="201"/>
                </a:lnTo>
                <a:lnTo>
                  <a:pt x="95" y="204"/>
                </a:lnTo>
                <a:lnTo>
                  <a:pt x="95" y="211"/>
                </a:lnTo>
                <a:lnTo>
                  <a:pt x="94" y="214"/>
                </a:lnTo>
                <a:lnTo>
                  <a:pt x="92" y="218"/>
                </a:lnTo>
                <a:lnTo>
                  <a:pt x="88" y="218"/>
                </a:lnTo>
                <a:lnTo>
                  <a:pt x="85" y="218"/>
                </a:lnTo>
                <a:lnTo>
                  <a:pt x="82" y="218"/>
                </a:lnTo>
                <a:lnTo>
                  <a:pt x="77" y="218"/>
                </a:lnTo>
                <a:lnTo>
                  <a:pt x="75" y="218"/>
                </a:lnTo>
                <a:lnTo>
                  <a:pt x="72" y="217"/>
                </a:lnTo>
                <a:lnTo>
                  <a:pt x="68" y="217"/>
                </a:lnTo>
                <a:lnTo>
                  <a:pt x="65" y="216"/>
                </a:lnTo>
                <a:lnTo>
                  <a:pt x="63" y="216"/>
                </a:lnTo>
                <a:lnTo>
                  <a:pt x="60" y="216"/>
                </a:lnTo>
                <a:lnTo>
                  <a:pt x="54" y="214"/>
                </a:lnTo>
                <a:lnTo>
                  <a:pt x="49" y="212"/>
                </a:lnTo>
                <a:lnTo>
                  <a:pt x="46" y="211"/>
                </a:lnTo>
                <a:lnTo>
                  <a:pt x="42" y="210"/>
                </a:lnTo>
                <a:lnTo>
                  <a:pt x="37" y="209"/>
                </a:lnTo>
                <a:lnTo>
                  <a:pt x="33" y="207"/>
                </a:lnTo>
                <a:lnTo>
                  <a:pt x="33" y="200"/>
                </a:lnTo>
                <a:lnTo>
                  <a:pt x="31" y="194"/>
                </a:lnTo>
                <a:lnTo>
                  <a:pt x="38" y="193"/>
                </a:lnTo>
                <a:lnTo>
                  <a:pt x="38" y="190"/>
                </a:lnTo>
                <a:lnTo>
                  <a:pt x="35" y="184"/>
                </a:lnTo>
                <a:lnTo>
                  <a:pt x="28" y="178"/>
                </a:lnTo>
                <a:lnTo>
                  <a:pt x="28" y="177"/>
                </a:lnTo>
                <a:lnTo>
                  <a:pt x="31" y="170"/>
                </a:lnTo>
                <a:lnTo>
                  <a:pt x="34" y="168"/>
                </a:lnTo>
                <a:lnTo>
                  <a:pt x="35" y="165"/>
                </a:lnTo>
                <a:lnTo>
                  <a:pt x="37" y="160"/>
                </a:lnTo>
                <a:lnTo>
                  <a:pt x="37" y="156"/>
                </a:lnTo>
                <a:lnTo>
                  <a:pt x="37" y="152"/>
                </a:lnTo>
                <a:lnTo>
                  <a:pt x="38" y="150"/>
                </a:lnTo>
                <a:lnTo>
                  <a:pt x="43" y="147"/>
                </a:lnTo>
                <a:lnTo>
                  <a:pt x="44" y="144"/>
                </a:lnTo>
                <a:lnTo>
                  <a:pt x="44" y="140"/>
                </a:lnTo>
                <a:lnTo>
                  <a:pt x="45" y="138"/>
                </a:lnTo>
                <a:lnTo>
                  <a:pt x="50" y="134"/>
                </a:lnTo>
                <a:lnTo>
                  <a:pt x="52" y="130"/>
                </a:lnTo>
                <a:lnTo>
                  <a:pt x="55" y="126"/>
                </a:lnTo>
                <a:lnTo>
                  <a:pt x="54" y="123"/>
                </a:lnTo>
                <a:lnTo>
                  <a:pt x="51" y="115"/>
                </a:lnTo>
                <a:lnTo>
                  <a:pt x="47" y="108"/>
                </a:lnTo>
                <a:lnTo>
                  <a:pt x="44" y="101"/>
                </a:lnTo>
                <a:lnTo>
                  <a:pt x="46" y="97"/>
                </a:lnTo>
                <a:lnTo>
                  <a:pt x="47" y="91"/>
                </a:lnTo>
                <a:lnTo>
                  <a:pt x="44" y="87"/>
                </a:lnTo>
                <a:lnTo>
                  <a:pt x="41" y="79"/>
                </a:lnTo>
                <a:lnTo>
                  <a:pt x="42" y="73"/>
                </a:lnTo>
                <a:lnTo>
                  <a:pt x="43" y="67"/>
                </a:lnTo>
                <a:lnTo>
                  <a:pt x="43" y="62"/>
                </a:lnTo>
                <a:lnTo>
                  <a:pt x="38" y="55"/>
                </a:lnTo>
                <a:lnTo>
                  <a:pt x="38" y="48"/>
                </a:lnTo>
                <a:lnTo>
                  <a:pt x="36" y="40"/>
                </a:lnTo>
                <a:lnTo>
                  <a:pt x="30" y="34"/>
                </a:lnTo>
                <a:lnTo>
                  <a:pt x="26" y="30"/>
                </a:lnTo>
                <a:lnTo>
                  <a:pt x="19" y="23"/>
                </a:lnTo>
                <a:lnTo>
                  <a:pt x="13" y="19"/>
                </a:lnTo>
                <a:lnTo>
                  <a:pt x="6" y="13"/>
                </a:lnTo>
                <a:lnTo>
                  <a:pt x="0" y="10"/>
                </a:lnTo>
                <a:lnTo>
                  <a:pt x="0" y="9"/>
                </a:lnTo>
                <a:lnTo>
                  <a:pt x="3" y="8"/>
                </a:lnTo>
                <a:lnTo>
                  <a:pt x="7" y="7"/>
                </a:lnTo>
                <a:lnTo>
                  <a:pt x="9" y="7"/>
                </a:lnTo>
                <a:lnTo>
                  <a:pt x="12" y="6"/>
                </a:lnTo>
                <a:lnTo>
                  <a:pt x="14" y="6"/>
                </a:lnTo>
                <a:lnTo>
                  <a:pt x="19" y="5"/>
                </a:lnTo>
                <a:lnTo>
                  <a:pt x="23" y="5"/>
                </a:lnTo>
                <a:lnTo>
                  <a:pt x="27" y="5"/>
                </a:lnTo>
                <a:lnTo>
                  <a:pt x="32" y="2"/>
                </a:lnTo>
                <a:lnTo>
                  <a:pt x="34" y="2"/>
                </a:lnTo>
                <a:lnTo>
                  <a:pt x="37" y="2"/>
                </a:lnTo>
                <a:lnTo>
                  <a:pt x="39" y="2"/>
                </a:lnTo>
                <a:lnTo>
                  <a:pt x="41" y="2"/>
                </a:lnTo>
                <a:lnTo>
                  <a:pt x="44" y="2"/>
                </a:lnTo>
                <a:lnTo>
                  <a:pt x="46" y="2"/>
                </a:lnTo>
                <a:lnTo>
                  <a:pt x="48" y="2"/>
                </a:lnTo>
                <a:lnTo>
                  <a:pt x="50" y="2"/>
                </a:lnTo>
                <a:lnTo>
                  <a:pt x="52" y="0"/>
                </a:lnTo>
                <a:lnTo>
                  <a:pt x="56" y="0"/>
                </a:lnTo>
                <a:lnTo>
                  <a:pt x="59" y="0"/>
                </a:lnTo>
                <a:lnTo>
                  <a:pt x="63" y="0"/>
                </a:lnTo>
                <a:lnTo>
                  <a:pt x="65" y="0"/>
                </a:lnTo>
                <a:lnTo>
                  <a:pt x="67" y="0"/>
                </a:lnTo>
                <a:lnTo>
                  <a:pt x="68" y="0"/>
                </a:lnTo>
                <a:lnTo>
                  <a:pt x="70" y="0"/>
                </a:lnTo>
                <a:lnTo>
                  <a:pt x="73" y="0"/>
                </a:lnTo>
                <a:lnTo>
                  <a:pt x="76" y="0"/>
                </a:lnTo>
                <a:lnTo>
                  <a:pt x="77" y="1"/>
                </a:lnTo>
                <a:lnTo>
                  <a:pt x="78" y="2"/>
                </a:lnTo>
                <a:lnTo>
                  <a:pt x="82" y="3"/>
                </a:lnTo>
                <a:lnTo>
                  <a:pt x="83" y="4"/>
                </a:lnTo>
                <a:lnTo>
                  <a:pt x="84" y="5"/>
                </a:lnTo>
                <a:lnTo>
                  <a:pt x="88" y="11"/>
                </a:lnTo>
                <a:lnTo>
                  <a:pt x="92" y="15"/>
                </a:lnTo>
                <a:lnTo>
                  <a:pt x="97" y="20"/>
                </a:lnTo>
                <a:lnTo>
                  <a:pt x="98" y="26"/>
                </a:lnTo>
                <a:lnTo>
                  <a:pt x="98" y="29"/>
                </a:lnTo>
                <a:lnTo>
                  <a:pt x="99" y="32"/>
                </a:lnTo>
                <a:lnTo>
                  <a:pt x="100" y="39"/>
                </a:lnTo>
                <a:lnTo>
                  <a:pt x="101" y="46"/>
                </a:lnTo>
                <a:lnTo>
                  <a:pt x="101" y="54"/>
                </a:lnTo>
                <a:lnTo>
                  <a:pt x="101" y="59"/>
                </a:lnTo>
                <a:lnTo>
                  <a:pt x="101" y="63"/>
                </a:lnTo>
                <a:close/>
              </a:path>
            </a:pathLst>
          </a:custGeom>
          <a:solidFill>
            <a:srgbClr val="A2DBD7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34" name="Freeform 66"/>
          <p:cNvSpPr>
            <a:spLocks/>
          </p:cNvSpPr>
          <p:nvPr/>
        </p:nvSpPr>
        <p:spPr bwMode="auto">
          <a:xfrm>
            <a:off x="1801813" y="4589462"/>
            <a:ext cx="452437" cy="374650"/>
          </a:xfrm>
          <a:custGeom>
            <a:avLst/>
            <a:gdLst>
              <a:gd name="T0" fmla="*/ 326 w 345"/>
              <a:gd name="T1" fmla="*/ 65 h 286"/>
              <a:gd name="T2" fmla="*/ 334 w 345"/>
              <a:gd name="T3" fmla="*/ 71 h 286"/>
              <a:gd name="T4" fmla="*/ 339 w 345"/>
              <a:gd name="T5" fmla="*/ 78 h 286"/>
              <a:gd name="T6" fmla="*/ 342 w 345"/>
              <a:gd name="T7" fmla="*/ 85 h 286"/>
              <a:gd name="T8" fmla="*/ 345 w 345"/>
              <a:gd name="T9" fmla="*/ 98 h 286"/>
              <a:gd name="T10" fmla="*/ 345 w 345"/>
              <a:gd name="T11" fmla="*/ 109 h 286"/>
              <a:gd name="T12" fmla="*/ 343 w 345"/>
              <a:gd name="T13" fmla="*/ 122 h 286"/>
              <a:gd name="T14" fmla="*/ 338 w 345"/>
              <a:gd name="T15" fmla="*/ 133 h 286"/>
              <a:gd name="T16" fmla="*/ 334 w 345"/>
              <a:gd name="T17" fmla="*/ 147 h 286"/>
              <a:gd name="T18" fmla="*/ 334 w 345"/>
              <a:gd name="T19" fmla="*/ 158 h 286"/>
              <a:gd name="T20" fmla="*/ 333 w 345"/>
              <a:gd name="T21" fmla="*/ 169 h 286"/>
              <a:gd name="T22" fmla="*/ 333 w 345"/>
              <a:gd name="T23" fmla="*/ 186 h 286"/>
              <a:gd name="T24" fmla="*/ 327 w 345"/>
              <a:gd name="T25" fmla="*/ 190 h 286"/>
              <a:gd name="T26" fmla="*/ 298 w 345"/>
              <a:gd name="T27" fmla="*/ 212 h 286"/>
              <a:gd name="T28" fmla="*/ 281 w 345"/>
              <a:gd name="T29" fmla="*/ 223 h 286"/>
              <a:gd name="T30" fmla="*/ 247 w 345"/>
              <a:gd name="T31" fmla="*/ 238 h 286"/>
              <a:gd name="T32" fmla="*/ 220 w 345"/>
              <a:gd name="T33" fmla="*/ 247 h 286"/>
              <a:gd name="T34" fmla="*/ 190 w 345"/>
              <a:gd name="T35" fmla="*/ 256 h 286"/>
              <a:gd name="T36" fmla="*/ 164 w 345"/>
              <a:gd name="T37" fmla="*/ 268 h 286"/>
              <a:gd name="T38" fmla="*/ 143 w 345"/>
              <a:gd name="T39" fmla="*/ 281 h 286"/>
              <a:gd name="T40" fmla="*/ 131 w 345"/>
              <a:gd name="T41" fmla="*/ 275 h 286"/>
              <a:gd name="T42" fmla="*/ 117 w 345"/>
              <a:gd name="T43" fmla="*/ 258 h 286"/>
              <a:gd name="T44" fmla="*/ 99 w 345"/>
              <a:gd name="T45" fmla="*/ 246 h 286"/>
              <a:gd name="T46" fmla="*/ 83 w 345"/>
              <a:gd name="T47" fmla="*/ 237 h 286"/>
              <a:gd name="T48" fmla="*/ 54 w 345"/>
              <a:gd name="T49" fmla="*/ 220 h 286"/>
              <a:gd name="T50" fmla="*/ 42 w 345"/>
              <a:gd name="T51" fmla="*/ 210 h 286"/>
              <a:gd name="T52" fmla="*/ 22 w 345"/>
              <a:gd name="T53" fmla="*/ 186 h 286"/>
              <a:gd name="T54" fmla="*/ 12 w 345"/>
              <a:gd name="T55" fmla="*/ 173 h 286"/>
              <a:gd name="T56" fmla="*/ 6 w 345"/>
              <a:gd name="T57" fmla="*/ 162 h 286"/>
              <a:gd name="T58" fmla="*/ 12 w 345"/>
              <a:gd name="T59" fmla="*/ 142 h 286"/>
              <a:gd name="T60" fmla="*/ 39 w 345"/>
              <a:gd name="T61" fmla="*/ 116 h 286"/>
              <a:gd name="T62" fmla="*/ 56 w 345"/>
              <a:gd name="T63" fmla="*/ 85 h 286"/>
              <a:gd name="T64" fmla="*/ 111 w 345"/>
              <a:gd name="T65" fmla="*/ 77 h 286"/>
              <a:gd name="T66" fmla="*/ 146 w 345"/>
              <a:gd name="T67" fmla="*/ 68 h 286"/>
              <a:gd name="T68" fmla="*/ 187 w 345"/>
              <a:gd name="T69" fmla="*/ 46 h 286"/>
              <a:gd name="T70" fmla="*/ 208 w 345"/>
              <a:gd name="T71" fmla="*/ 33 h 286"/>
              <a:gd name="T72" fmla="*/ 221 w 345"/>
              <a:gd name="T73" fmla="*/ 23 h 286"/>
              <a:gd name="T74" fmla="*/ 234 w 345"/>
              <a:gd name="T75" fmla="*/ 6 h 286"/>
              <a:gd name="T76" fmla="*/ 239 w 345"/>
              <a:gd name="T77" fmla="*/ 0 h 286"/>
              <a:gd name="T78" fmla="*/ 249 w 345"/>
              <a:gd name="T79" fmla="*/ 3 h 286"/>
              <a:gd name="T80" fmla="*/ 265 w 345"/>
              <a:gd name="T81" fmla="*/ 6 h 286"/>
              <a:gd name="T82" fmla="*/ 275 w 345"/>
              <a:gd name="T83" fmla="*/ 7 h 286"/>
              <a:gd name="T84" fmla="*/ 285 w 345"/>
              <a:gd name="T85" fmla="*/ 19 h 286"/>
              <a:gd name="T86" fmla="*/ 290 w 345"/>
              <a:gd name="T87" fmla="*/ 26 h 286"/>
              <a:gd name="T88" fmla="*/ 295 w 345"/>
              <a:gd name="T89" fmla="*/ 35 h 286"/>
              <a:gd name="T90" fmla="*/ 300 w 345"/>
              <a:gd name="T91" fmla="*/ 45 h 286"/>
              <a:gd name="T92" fmla="*/ 307 w 345"/>
              <a:gd name="T93" fmla="*/ 58 h 286"/>
              <a:gd name="T94" fmla="*/ 314 w 345"/>
              <a:gd name="T95" fmla="*/ 65 h 286"/>
              <a:gd name="T96" fmla="*/ 320 w 345"/>
              <a:gd name="T97" fmla="*/ 65 h 28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45"/>
              <a:gd name="T148" fmla="*/ 0 h 286"/>
              <a:gd name="T149" fmla="*/ 345 w 345"/>
              <a:gd name="T150" fmla="*/ 286 h 28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45" h="286">
                <a:moveTo>
                  <a:pt x="320" y="65"/>
                </a:moveTo>
                <a:lnTo>
                  <a:pt x="324" y="65"/>
                </a:lnTo>
                <a:lnTo>
                  <a:pt x="326" y="65"/>
                </a:lnTo>
                <a:lnTo>
                  <a:pt x="327" y="66"/>
                </a:lnTo>
                <a:lnTo>
                  <a:pt x="332" y="69"/>
                </a:lnTo>
                <a:lnTo>
                  <a:pt x="334" y="71"/>
                </a:lnTo>
                <a:lnTo>
                  <a:pt x="336" y="72"/>
                </a:lnTo>
                <a:lnTo>
                  <a:pt x="337" y="75"/>
                </a:lnTo>
                <a:lnTo>
                  <a:pt x="339" y="78"/>
                </a:lnTo>
                <a:lnTo>
                  <a:pt x="339" y="80"/>
                </a:lnTo>
                <a:lnTo>
                  <a:pt x="340" y="83"/>
                </a:lnTo>
                <a:lnTo>
                  <a:pt x="342" y="85"/>
                </a:lnTo>
                <a:lnTo>
                  <a:pt x="344" y="91"/>
                </a:lnTo>
                <a:lnTo>
                  <a:pt x="345" y="96"/>
                </a:lnTo>
                <a:lnTo>
                  <a:pt x="345" y="98"/>
                </a:lnTo>
                <a:lnTo>
                  <a:pt x="345" y="102"/>
                </a:lnTo>
                <a:lnTo>
                  <a:pt x="345" y="104"/>
                </a:lnTo>
                <a:lnTo>
                  <a:pt x="345" y="109"/>
                </a:lnTo>
                <a:lnTo>
                  <a:pt x="344" y="112"/>
                </a:lnTo>
                <a:lnTo>
                  <a:pt x="343" y="117"/>
                </a:lnTo>
                <a:lnTo>
                  <a:pt x="343" y="122"/>
                </a:lnTo>
                <a:lnTo>
                  <a:pt x="340" y="125"/>
                </a:lnTo>
                <a:lnTo>
                  <a:pt x="339" y="128"/>
                </a:lnTo>
                <a:lnTo>
                  <a:pt x="338" y="133"/>
                </a:lnTo>
                <a:lnTo>
                  <a:pt x="337" y="136"/>
                </a:lnTo>
                <a:lnTo>
                  <a:pt x="335" y="141"/>
                </a:lnTo>
                <a:lnTo>
                  <a:pt x="334" y="147"/>
                </a:lnTo>
                <a:lnTo>
                  <a:pt x="333" y="151"/>
                </a:lnTo>
                <a:lnTo>
                  <a:pt x="334" y="155"/>
                </a:lnTo>
                <a:lnTo>
                  <a:pt x="334" y="158"/>
                </a:lnTo>
                <a:lnTo>
                  <a:pt x="333" y="161"/>
                </a:lnTo>
                <a:lnTo>
                  <a:pt x="334" y="165"/>
                </a:lnTo>
                <a:lnTo>
                  <a:pt x="333" y="169"/>
                </a:lnTo>
                <a:lnTo>
                  <a:pt x="333" y="176"/>
                </a:lnTo>
                <a:lnTo>
                  <a:pt x="333" y="181"/>
                </a:lnTo>
                <a:lnTo>
                  <a:pt x="333" y="186"/>
                </a:lnTo>
                <a:lnTo>
                  <a:pt x="331" y="187"/>
                </a:lnTo>
                <a:lnTo>
                  <a:pt x="327" y="190"/>
                </a:lnTo>
                <a:lnTo>
                  <a:pt x="326" y="191"/>
                </a:lnTo>
                <a:lnTo>
                  <a:pt x="313" y="202"/>
                </a:lnTo>
                <a:lnTo>
                  <a:pt x="298" y="212"/>
                </a:lnTo>
                <a:lnTo>
                  <a:pt x="294" y="216"/>
                </a:lnTo>
                <a:lnTo>
                  <a:pt x="282" y="223"/>
                </a:lnTo>
                <a:lnTo>
                  <a:pt x="281" y="223"/>
                </a:lnTo>
                <a:lnTo>
                  <a:pt x="280" y="224"/>
                </a:lnTo>
                <a:lnTo>
                  <a:pt x="269" y="231"/>
                </a:lnTo>
                <a:lnTo>
                  <a:pt x="247" y="238"/>
                </a:lnTo>
                <a:lnTo>
                  <a:pt x="241" y="240"/>
                </a:lnTo>
                <a:lnTo>
                  <a:pt x="237" y="242"/>
                </a:lnTo>
                <a:lnTo>
                  <a:pt x="220" y="247"/>
                </a:lnTo>
                <a:lnTo>
                  <a:pt x="201" y="252"/>
                </a:lnTo>
                <a:lnTo>
                  <a:pt x="193" y="255"/>
                </a:lnTo>
                <a:lnTo>
                  <a:pt x="190" y="256"/>
                </a:lnTo>
                <a:lnTo>
                  <a:pt x="184" y="257"/>
                </a:lnTo>
                <a:lnTo>
                  <a:pt x="175" y="262"/>
                </a:lnTo>
                <a:lnTo>
                  <a:pt x="164" y="268"/>
                </a:lnTo>
                <a:lnTo>
                  <a:pt x="156" y="273"/>
                </a:lnTo>
                <a:lnTo>
                  <a:pt x="147" y="278"/>
                </a:lnTo>
                <a:lnTo>
                  <a:pt x="143" y="281"/>
                </a:lnTo>
                <a:lnTo>
                  <a:pt x="137" y="286"/>
                </a:lnTo>
                <a:lnTo>
                  <a:pt x="136" y="284"/>
                </a:lnTo>
                <a:lnTo>
                  <a:pt x="131" y="275"/>
                </a:lnTo>
                <a:lnTo>
                  <a:pt x="130" y="273"/>
                </a:lnTo>
                <a:lnTo>
                  <a:pt x="124" y="266"/>
                </a:lnTo>
                <a:lnTo>
                  <a:pt x="117" y="258"/>
                </a:lnTo>
                <a:lnTo>
                  <a:pt x="109" y="252"/>
                </a:lnTo>
                <a:lnTo>
                  <a:pt x="104" y="250"/>
                </a:lnTo>
                <a:lnTo>
                  <a:pt x="99" y="246"/>
                </a:lnTo>
                <a:lnTo>
                  <a:pt x="98" y="244"/>
                </a:lnTo>
                <a:lnTo>
                  <a:pt x="90" y="241"/>
                </a:lnTo>
                <a:lnTo>
                  <a:pt x="83" y="237"/>
                </a:lnTo>
                <a:lnTo>
                  <a:pt x="72" y="231"/>
                </a:lnTo>
                <a:lnTo>
                  <a:pt x="63" y="226"/>
                </a:lnTo>
                <a:lnTo>
                  <a:pt x="54" y="220"/>
                </a:lnTo>
                <a:lnTo>
                  <a:pt x="49" y="217"/>
                </a:lnTo>
                <a:lnTo>
                  <a:pt x="44" y="212"/>
                </a:lnTo>
                <a:lnTo>
                  <a:pt x="42" y="210"/>
                </a:lnTo>
                <a:lnTo>
                  <a:pt x="34" y="200"/>
                </a:lnTo>
                <a:lnTo>
                  <a:pt x="27" y="193"/>
                </a:lnTo>
                <a:lnTo>
                  <a:pt x="22" y="186"/>
                </a:lnTo>
                <a:lnTo>
                  <a:pt x="20" y="183"/>
                </a:lnTo>
                <a:lnTo>
                  <a:pt x="14" y="175"/>
                </a:lnTo>
                <a:lnTo>
                  <a:pt x="12" y="173"/>
                </a:lnTo>
                <a:lnTo>
                  <a:pt x="11" y="171"/>
                </a:lnTo>
                <a:lnTo>
                  <a:pt x="8" y="166"/>
                </a:lnTo>
                <a:lnTo>
                  <a:pt x="6" y="162"/>
                </a:lnTo>
                <a:lnTo>
                  <a:pt x="4" y="155"/>
                </a:lnTo>
                <a:lnTo>
                  <a:pt x="0" y="148"/>
                </a:lnTo>
                <a:lnTo>
                  <a:pt x="12" y="142"/>
                </a:lnTo>
                <a:lnTo>
                  <a:pt x="20" y="136"/>
                </a:lnTo>
                <a:lnTo>
                  <a:pt x="28" y="129"/>
                </a:lnTo>
                <a:lnTo>
                  <a:pt x="39" y="116"/>
                </a:lnTo>
                <a:lnTo>
                  <a:pt x="48" y="103"/>
                </a:lnTo>
                <a:lnTo>
                  <a:pt x="54" y="89"/>
                </a:lnTo>
                <a:lnTo>
                  <a:pt x="56" y="85"/>
                </a:lnTo>
                <a:lnTo>
                  <a:pt x="63" y="82"/>
                </a:lnTo>
                <a:lnTo>
                  <a:pt x="78" y="78"/>
                </a:lnTo>
                <a:lnTo>
                  <a:pt x="111" y="77"/>
                </a:lnTo>
                <a:lnTo>
                  <a:pt x="121" y="74"/>
                </a:lnTo>
                <a:lnTo>
                  <a:pt x="135" y="71"/>
                </a:lnTo>
                <a:lnTo>
                  <a:pt x="146" y="68"/>
                </a:lnTo>
                <a:lnTo>
                  <a:pt x="154" y="65"/>
                </a:lnTo>
                <a:lnTo>
                  <a:pt x="177" y="52"/>
                </a:lnTo>
                <a:lnTo>
                  <a:pt x="187" y="46"/>
                </a:lnTo>
                <a:lnTo>
                  <a:pt x="196" y="43"/>
                </a:lnTo>
                <a:lnTo>
                  <a:pt x="203" y="39"/>
                </a:lnTo>
                <a:lnTo>
                  <a:pt x="208" y="33"/>
                </a:lnTo>
                <a:lnTo>
                  <a:pt x="217" y="28"/>
                </a:lnTo>
                <a:lnTo>
                  <a:pt x="219" y="27"/>
                </a:lnTo>
                <a:lnTo>
                  <a:pt x="221" y="23"/>
                </a:lnTo>
                <a:lnTo>
                  <a:pt x="226" y="17"/>
                </a:lnTo>
                <a:lnTo>
                  <a:pt x="231" y="11"/>
                </a:lnTo>
                <a:lnTo>
                  <a:pt x="234" y="6"/>
                </a:lnTo>
                <a:lnTo>
                  <a:pt x="235" y="3"/>
                </a:lnTo>
                <a:lnTo>
                  <a:pt x="237" y="0"/>
                </a:lnTo>
                <a:lnTo>
                  <a:pt x="239" y="0"/>
                </a:lnTo>
                <a:lnTo>
                  <a:pt x="242" y="0"/>
                </a:lnTo>
                <a:lnTo>
                  <a:pt x="244" y="1"/>
                </a:lnTo>
                <a:lnTo>
                  <a:pt x="249" y="3"/>
                </a:lnTo>
                <a:lnTo>
                  <a:pt x="254" y="3"/>
                </a:lnTo>
                <a:lnTo>
                  <a:pt x="260" y="5"/>
                </a:lnTo>
                <a:lnTo>
                  <a:pt x="265" y="6"/>
                </a:lnTo>
                <a:lnTo>
                  <a:pt x="268" y="6"/>
                </a:lnTo>
                <a:lnTo>
                  <a:pt x="270" y="7"/>
                </a:lnTo>
                <a:lnTo>
                  <a:pt x="275" y="7"/>
                </a:lnTo>
                <a:lnTo>
                  <a:pt x="277" y="10"/>
                </a:lnTo>
                <a:lnTo>
                  <a:pt x="282" y="14"/>
                </a:lnTo>
                <a:lnTo>
                  <a:pt x="285" y="19"/>
                </a:lnTo>
                <a:lnTo>
                  <a:pt x="287" y="21"/>
                </a:lnTo>
                <a:lnTo>
                  <a:pt x="289" y="23"/>
                </a:lnTo>
                <a:lnTo>
                  <a:pt x="290" y="26"/>
                </a:lnTo>
                <a:lnTo>
                  <a:pt x="292" y="30"/>
                </a:lnTo>
                <a:lnTo>
                  <a:pt x="294" y="33"/>
                </a:lnTo>
                <a:lnTo>
                  <a:pt x="295" y="35"/>
                </a:lnTo>
                <a:lnTo>
                  <a:pt x="297" y="39"/>
                </a:lnTo>
                <a:lnTo>
                  <a:pt x="298" y="42"/>
                </a:lnTo>
                <a:lnTo>
                  <a:pt x="300" y="45"/>
                </a:lnTo>
                <a:lnTo>
                  <a:pt x="302" y="52"/>
                </a:lnTo>
                <a:lnTo>
                  <a:pt x="305" y="56"/>
                </a:lnTo>
                <a:lnTo>
                  <a:pt x="307" y="58"/>
                </a:lnTo>
                <a:lnTo>
                  <a:pt x="308" y="63"/>
                </a:lnTo>
                <a:lnTo>
                  <a:pt x="310" y="65"/>
                </a:lnTo>
                <a:lnTo>
                  <a:pt x="314" y="65"/>
                </a:lnTo>
                <a:lnTo>
                  <a:pt x="317" y="65"/>
                </a:lnTo>
                <a:lnTo>
                  <a:pt x="320" y="65"/>
                </a:lnTo>
                <a:close/>
              </a:path>
            </a:pathLst>
          </a:custGeom>
          <a:solidFill>
            <a:srgbClr val="6A9956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35" name="Freeform 67"/>
          <p:cNvSpPr>
            <a:spLocks/>
          </p:cNvSpPr>
          <p:nvPr/>
        </p:nvSpPr>
        <p:spPr bwMode="auto">
          <a:xfrm>
            <a:off x="3903663" y="5226050"/>
            <a:ext cx="396875" cy="220662"/>
          </a:xfrm>
          <a:custGeom>
            <a:avLst/>
            <a:gdLst>
              <a:gd name="T0" fmla="*/ 241 w 303"/>
              <a:gd name="T1" fmla="*/ 26 h 168"/>
              <a:gd name="T2" fmla="*/ 243 w 303"/>
              <a:gd name="T3" fmla="*/ 33 h 168"/>
              <a:gd name="T4" fmla="*/ 255 w 303"/>
              <a:gd name="T5" fmla="*/ 25 h 168"/>
              <a:gd name="T6" fmla="*/ 277 w 303"/>
              <a:gd name="T7" fmla="*/ 24 h 168"/>
              <a:gd name="T8" fmla="*/ 296 w 303"/>
              <a:gd name="T9" fmla="*/ 28 h 168"/>
              <a:gd name="T10" fmla="*/ 297 w 303"/>
              <a:gd name="T11" fmla="*/ 39 h 168"/>
              <a:gd name="T12" fmla="*/ 278 w 303"/>
              <a:gd name="T13" fmla="*/ 58 h 168"/>
              <a:gd name="T14" fmla="*/ 241 w 303"/>
              <a:gd name="T15" fmla="*/ 72 h 168"/>
              <a:gd name="T16" fmla="*/ 209 w 303"/>
              <a:gd name="T17" fmla="*/ 78 h 168"/>
              <a:gd name="T18" fmla="*/ 173 w 303"/>
              <a:gd name="T19" fmla="*/ 82 h 168"/>
              <a:gd name="T20" fmla="*/ 139 w 303"/>
              <a:gd name="T21" fmla="*/ 96 h 168"/>
              <a:gd name="T22" fmla="*/ 102 w 303"/>
              <a:gd name="T23" fmla="*/ 118 h 168"/>
              <a:gd name="T24" fmla="*/ 71 w 303"/>
              <a:gd name="T25" fmla="*/ 150 h 168"/>
              <a:gd name="T26" fmla="*/ 48 w 303"/>
              <a:gd name="T27" fmla="*/ 160 h 168"/>
              <a:gd name="T28" fmla="*/ 48 w 303"/>
              <a:gd name="T29" fmla="*/ 140 h 168"/>
              <a:gd name="T30" fmla="*/ 29 w 303"/>
              <a:gd name="T31" fmla="*/ 129 h 168"/>
              <a:gd name="T32" fmla="*/ 7 w 303"/>
              <a:gd name="T33" fmla="*/ 117 h 168"/>
              <a:gd name="T34" fmla="*/ 1 w 303"/>
              <a:gd name="T35" fmla="*/ 110 h 168"/>
              <a:gd name="T36" fmla="*/ 10 w 303"/>
              <a:gd name="T37" fmla="*/ 90 h 168"/>
              <a:gd name="T38" fmla="*/ 16 w 303"/>
              <a:gd name="T39" fmla="*/ 71 h 168"/>
              <a:gd name="T40" fmla="*/ 20 w 303"/>
              <a:gd name="T41" fmla="*/ 55 h 168"/>
              <a:gd name="T42" fmla="*/ 23 w 303"/>
              <a:gd name="T43" fmla="*/ 40 h 168"/>
              <a:gd name="T44" fmla="*/ 30 w 303"/>
              <a:gd name="T45" fmla="*/ 47 h 168"/>
              <a:gd name="T46" fmla="*/ 39 w 303"/>
              <a:gd name="T47" fmla="*/ 46 h 168"/>
              <a:gd name="T48" fmla="*/ 48 w 303"/>
              <a:gd name="T49" fmla="*/ 52 h 168"/>
              <a:gd name="T50" fmla="*/ 57 w 303"/>
              <a:gd name="T51" fmla="*/ 56 h 168"/>
              <a:gd name="T52" fmla="*/ 59 w 303"/>
              <a:gd name="T53" fmla="*/ 49 h 168"/>
              <a:gd name="T54" fmla="*/ 64 w 303"/>
              <a:gd name="T55" fmla="*/ 44 h 168"/>
              <a:gd name="T56" fmla="*/ 72 w 303"/>
              <a:gd name="T57" fmla="*/ 46 h 168"/>
              <a:gd name="T58" fmla="*/ 82 w 303"/>
              <a:gd name="T59" fmla="*/ 46 h 168"/>
              <a:gd name="T60" fmla="*/ 83 w 303"/>
              <a:gd name="T61" fmla="*/ 41 h 168"/>
              <a:gd name="T62" fmla="*/ 89 w 303"/>
              <a:gd name="T63" fmla="*/ 39 h 168"/>
              <a:gd name="T64" fmla="*/ 96 w 303"/>
              <a:gd name="T65" fmla="*/ 41 h 168"/>
              <a:gd name="T66" fmla="*/ 107 w 303"/>
              <a:gd name="T67" fmla="*/ 39 h 168"/>
              <a:gd name="T68" fmla="*/ 126 w 303"/>
              <a:gd name="T69" fmla="*/ 44 h 168"/>
              <a:gd name="T70" fmla="*/ 134 w 303"/>
              <a:gd name="T71" fmla="*/ 50 h 168"/>
              <a:gd name="T72" fmla="*/ 135 w 303"/>
              <a:gd name="T73" fmla="*/ 58 h 168"/>
              <a:gd name="T74" fmla="*/ 145 w 303"/>
              <a:gd name="T75" fmla="*/ 59 h 168"/>
              <a:gd name="T76" fmla="*/ 147 w 303"/>
              <a:gd name="T77" fmla="*/ 52 h 168"/>
              <a:gd name="T78" fmla="*/ 150 w 303"/>
              <a:gd name="T79" fmla="*/ 45 h 168"/>
              <a:gd name="T80" fmla="*/ 155 w 303"/>
              <a:gd name="T81" fmla="*/ 40 h 168"/>
              <a:gd name="T82" fmla="*/ 163 w 303"/>
              <a:gd name="T83" fmla="*/ 42 h 168"/>
              <a:gd name="T84" fmla="*/ 168 w 303"/>
              <a:gd name="T85" fmla="*/ 47 h 168"/>
              <a:gd name="T86" fmla="*/ 181 w 303"/>
              <a:gd name="T87" fmla="*/ 44 h 168"/>
              <a:gd name="T88" fmla="*/ 188 w 303"/>
              <a:gd name="T89" fmla="*/ 33 h 168"/>
              <a:gd name="T90" fmla="*/ 194 w 303"/>
              <a:gd name="T91" fmla="*/ 17 h 168"/>
              <a:gd name="T92" fmla="*/ 206 w 303"/>
              <a:gd name="T93" fmla="*/ 11 h 168"/>
              <a:gd name="T94" fmla="*/ 214 w 303"/>
              <a:gd name="T95" fmla="*/ 1 h 168"/>
              <a:gd name="T96" fmla="*/ 218 w 303"/>
              <a:gd name="T97" fmla="*/ 6 h 168"/>
              <a:gd name="T98" fmla="*/ 214 w 303"/>
              <a:gd name="T99" fmla="*/ 17 h 168"/>
              <a:gd name="T100" fmla="*/ 227 w 303"/>
              <a:gd name="T101" fmla="*/ 18 h 168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03"/>
              <a:gd name="T154" fmla="*/ 0 h 168"/>
              <a:gd name="T155" fmla="*/ 303 w 303"/>
              <a:gd name="T156" fmla="*/ 168 h 168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03" h="168">
                <a:moveTo>
                  <a:pt x="234" y="19"/>
                </a:moveTo>
                <a:lnTo>
                  <a:pt x="235" y="20"/>
                </a:lnTo>
                <a:lnTo>
                  <a:pt x="238" y="22"/>
                </a:lnTo>
                <a:lnTo>
                  <a:pt x="240" y="24"/>
                </a:lnTo>
                <a:lnTo>
                  <a:pt x="241" y="26"/>
                </a:lnTo>
                <a:lnTo>
                  <a:pt x="241" y="28"/>
                </a:lnTo>
                <a:lnTo>
                  <a:pt x="241" y="30"/>
                </a:lnTo>
                <a:lnTo>
                  <a:pt x="241" y="31"/>
                </a:lnTo>
                <a:lnTo>
                  <a:pt x="242" y="33"/>
                </a:lnTo>
                <a:lnTo>
                  <a:pt x="243" y="33"/>
                </a:lnTo>
                <a:lnTo>
                  <a:pt x="247" y="33"/>
                </a:lnTo>
                <a:lnTo>
                  <a:pt x="249" y="31"/>
                </a:lnTo>
                <a:lnTo>
                  <a:pt x="251" y="29"/>
                </a:lnTo>
                <a:lnTo>
                  <a:pt x="254" y="26"/>
                </a:lnTo>
                <a:lnTo>
                  <a:pt x="255" y="25"/>
                </a:lnTo>
                <a:lnTo>
                  <a:pt x="257" y="24"/>
                </a:lnTo>
                <a:lnTo>
                  <a:pt x="259" y="21"/>
                </a:lnTo>
                <a:lnTo>
                  <a:pt x="262" y="20"/>
                </a:lnTo>
                <a:lnTo>
                  <a:pt x="271" y="22"/>
                </a:lnTo>
                <a:lnTo>
                  <a:pt x="277" y="24"/>
                </a:lnTo>
                <a:lnTo>
                  <a:pt x="280" y="24"/>
                </a:lnTo>
                <a:lnTo>
                  <a:pt x="283" y="24"/>
                </a:lnTo>
                <a:lnTo>
                  <a:pt x="287" y="25"/>
                </a:lnTo>
                <a:lnTo>
                  <a:pt x="290" y="26"/>
                </a:lnTo>
                <a:lnTo>
                  <a:pt x="296" y="28"/>
                </a:lnTo>
                <a:lnTo>
                  <a:pt x="301" y="27"/>
                </a:lnTo>
                <a:lnTo>
                  <a:pt x="303" y="27"/>
                </a:lnTo>
                <a:lnTo>
                  <a:pt x="300" y="33"/>
                </a:lnTo>
                <a:lnTo>
                  <a:pt x="298" y="36"/>
                </a:lnTo>
                <a:lnTo>
                  <a:pt x="297" y="39"/>
                </a:lnTo>
                <a:lnTo>
                  <a:pt x="295" y="41"/>
                </a:lnTo>
                <a:lnTo>
                  <a:pt x="293" y="45"/>
                </a:lnTo>
                <a:lnTo>
                  <a:pt x="291" y="49"/>
                </a:lnTo>
                <a:lnTo>
                  <a:pt x="285" y="55"/>
                </a:lnTo>
                <a:lnTo>
                  <a:pt x="278" y="58"/>
                </a:lnTo>
                <a:lnTo>
                  <a:pt x="273" y="61"/>
                </a:lnTo>
                <a:lnTo>
                  <a:pt x="261" y="65"/>
                </a:lnTo>
                <a:lnTo>
                  <a:pt x="249" y="68"/>
                </a:lnTo>
                <a:lnTo>
                  <a:pt x="246" y="69"/>
                </a:lnTo>
                <a:lnTo>
                  <a:pt x="241" y="72"/>
                </a:lnTo>
                <a:lnTo>
                  <a:pt x="231" y="66"/>
                </a:lnTo>
                <a:lnTo>
                  <a:pt x="226" y="68"/>
                </a:lnTo>
                <a:lnTo>
                  <a:pt x="219" y="73"/>
                </a:lnTo>
                <a:lnTo>
                  <a:pt x="216" y="75"/>
                </a:lnTo>
                <a:lnTo>
                  <a:pt x="209" y="78"/>
                </a:lnTo>
                <a:lnTo>
                  <a:pt x="198" y="81"/>
                </a:lnTo>
                <a:lnTo>
                  <a:pt x="191" y="82"/>
                </a:lnTo>
                <a:lnTo>
                  <a:pt x="186" y="81"/>
                </a:lnTo>
                <a:lnTo>
                  <a:pt x="178" y="80"/>
                </a:lnTo>
                <a:lnTo>
                  <a:pt x="173" y="82"/>
                </a:lnTo>
                <a:lnTo>
                  <a:pt x="161" y="84"/>
                </a:lnTo>
                <a:lnTo>
                  <a:pt x="154" y="85"/>
                </a:lnTo>
                <a:lnTo>
                  <a:pt x="148" y="90"/>
                </a:lnTo>
                <a:lnTo>
                  <a:pt x="142" y="94"/>
                </a:lnTo>
                <a:lnTo>
                  <a:pt x="139" y="96"/>
                </a:lnTo>
                <a:lnTo>
                  <a:pt x="137" y="99"/>
                </a:lnTo>
                <a:lnTo>
                  <a:pt x="133" y="104"/>
                </a:lnTo>
                <a:lnTo>
                  <a:pt x="119" y="105"/>
                </a:lnTo>
                <a:lnTo>
                  <a:pt x="109" y="111"/>
                </a:lnTo>
                <a:lnTo>
                  <a:pt x="102" y="118"/>
                </a:lnTo>
                <a:lnTo>
                  <a:pt x="99" y="122"/>
                </a:lnTo>
                <a:lnTo>
                  <a:pt x="92" y="128"/>
                </a:lnTo>
                <a:lnTo>
                  <a:pt x="85" y="136"/>
                </a:lnTo>
                <a:lnTo>
                  <a:pt x="79" y="142"/>
                </a:lnTo>
                <a:lnTo>
                  <a:pt x="71" y="150"/>
                </a:lnTo>
                <a:lnTo>
                  <a:pt x="66" y="157"/>
                </a:lnTo>
                <a:lnTo>
                  <a:pt x="60" y="168"/>
                </a:lnTo>
                <a:lnTo>
                  <a:pt x="56" y="165"/>
                </a:lnTo>
                <a:lnTo>
                  <a:pt x="51" y="162"/>
                </a:lnTo>
                <a:lnTo>
                  <a:pt x="48" y="160"/>
                </a:lnTo>
                <a:lnTo>
                  <a:pt x="43" y="157"/>
                </a:lnTo>
                <a:lnTo>
                  <a:pt x="39" y="155"/>
                </a:lnTo>
                <a:lnTo>
                  <a:pt x="42" y="150"/>
                </a:lnTo>
                <a:lnTo>
                  <a:pt x="45" y="145"/>
                </a:lnTo>
                <a:lnTo>
                  <a:pt x="48" y="140"/>
                </a:lnTo>
                <a:lnTo>
                  <a:pt x="42" y="137"/>
                </a:lnTo>
                <a:lnTo>
                  <a:pt x="39" y="136"/>
                </a:lnTo>
                <a:lnTo>
                  <a:pt x="36" y="134"/>
                </a:lnTo>
                <a:lnTo>
                  <a:pt x="33" y="131"/>
                </a:lnTo>
                <a:lnTo>
                  <a:pt x="29" y="129"/>
                </a:lnTo>
                <a:lnTo>
                  <a:pt x="25" y="128"/>
                </a:lnTo>
                <a:lnTo>
                  <a:pt x="22" y="126"/>
                </a:lnTo>
                <a:lnTo>
                  <a:pt x="15" y="122"/>
                </a:lnTo>
                <a:lnTo>
                  <a:pt x="11" y="119"/>
                </a:lnTo>
                <a:lnTo>
                  <a:pt x="7" y="117"/>
                </a:lnTo>
                <a:lnTo>
                  <a:pt x="4" y="116"/>
                </a:lnTo>
                <a:lnTo>
                  <a:pt x="2" y="114"/>
                </a:lnTo>
                <a:lnTo>
                  <a:pt x="0" y="113"/>
                </a:lnTo>
                <a:lnTo>
                  <a:pt x="0" y="112"/>
                </a:lnTo>
                <a:lnTo>
                  <a:pt x="1" y="110"/>
                </a:lnTo>
                <a:lnTo>
                  <a:pt x="2" y="106"/>
                </a:lnTo>
                <a:lnTo>
                  <a:pt x="5" y="100"/>
                </a:lnTo>
                <a:lnTo>
                  <a:pt x="7" y="98"/>
                </a:lnTo>
                <a:lnTo>
                  <a:pt x="8" y="95"/>
                </a:lnTo>
                <a:lnTo>
                  <a:pt x="10" y="90"/>
                </a:lnTo>
                <a:lnTo>
                  <a:pt x="13" y="84"/>
                </a:lnTo>
                <a:lnTo>
                  <a:pt x="14" y="80"/>
                </a:lnTo>
                <a:lnTo>
                  <a:pt x="14" y="78"/>
                </a:lnTo>
                <a:lnTo>
                  <a:pt x="15" y="74"/>
                </a:lnTo>
                <a:lnTo>
                  <a:pt x="16" y="71"/>
                </a:lnTo>
                <a:lnTo>
                  <a:pt x="16" y="68"/>
                </a:lnTo>
                <a:lnTo>
                  <a:pt x="18" y="65"/>
                </a:lnTo>
                <a:lnTo>
                  <a:pt x="20" y="62"/>
                </a:lnTo>
                <a:lnTo>
                  <a:pt x="20" y="59"/>
                </a:lnTo>
                <a:lnTo>
                  <a:pt x="20" y="55"/>
                </a:lnTo>
                <a:lnTo>
                  <a:pt x="20" y="52"/>
                </a:lnTo>
                <a:lnTo>
                  <a:pt x="20" y="48"/>
                </a:lnTo>
                <a:lnTo>
                  <a:pt x="20" y="45"/>
                </a:lnTo>
                <a:lnTo>
                  <a:pt x="20" y="40"/>
                </a:lnTo>
                <a:lnTo>
                  <a:pt x="23" y="40"/>
                </a:lnTo>
                <a:lnTo>
                  <a:pt x="25" y="41"/>
                </a:lnTo>
                <a:lnTo>
                  <a:pt x="26" y="43"/>
                </a:lnTo>
                <a:lnTo>
                  <a:pt x="26" y="45"/>
                </a:lnTo>
                <a:lnTo>
                  <a:pt x="28" y="46"/>
                </a:lnTo>
                <a:lnTo>
                  <a:pt x="30" y="47"/>
                </a:lnTo>
                <a:lnTo>
                  <a:pt x="32" y="47"/>
                </a:lnTo>
                <a:lnTo>
                  <a:pt x="33" y="47"/>
                </a:lnTo>
                <a:lnTo>
                  <a:pt x="35" y="46"/>
                </a:lnTo>
                <a:lnTo>
                  <a:pt x="37" y="46"/>
                </a:lnTo>
                <a:lnTo>
                  <a:pt x="39" y="46"/>
                </a:lnTo>
                <a:lnTo>
                  <a:pt x="40" y="46"/>
                </a:lnTo>
                <a:lnTo>
                  <a:pt x="43" y="47"/>
                </a:lnTo>
                <a:lnTo>
                  <a:pt x="45" y="48"/>
                </a:lnTo>
                <a:lnTo>
                  <a:pt x="47" y="51"/>
                </a:lnTo>
                <a:lnTo>
                  <a:pt x="48" y="52"/>
                </a:lnTo>
                <a:lnTo>
                  <a:pt x="50" y="53"/>
                </a:lnTo>
                <a:lnTo>
                  <a:pt x="52" y="55"/>
                </a:lnTo>
                <a:lnTo>
                  <a:pt x="53" y="55"/>
                </a:lnTo>
                <a:lnTo>
                  <a:pt x="55" y="56"/>
                </a:lnTo>
                <a:lnTo>
                  <a:pt x="57" y="56"/>
                </a:lnTo>
                <a:lnTo>
                  <a:pt x="58" y="54"/>
                </a:lnTo>
                <a:lnTo>
                  <a:pt x="58" y="53"/>
                </a:lnTo>
                <a:lnTo>
                  <a:pt x="58" y="52"/>
                </a:lnTo>
                <a:lnTo>
                  <a:pt x="58" y="51"/>
                </a:lnTo>
                <a:lnTo>
                  <a:pt x="59" y="49"/>
                </a:lnTo>
                <a:lnTo>
                  <a:pt x="60" y="48"/>
                </a:lnTo>
                <a:lnTo>
                  <a:pt x="60" y="46"/>
                </a:lnTo>
                <a:lnTo>
                  <a:pt x="61" y="45"/>
                </a:lnTo>
                <a:lnTo>
                  <a:pt x="63" y="44"/>
                </a:lnTo>
                <a:lnTo>
                  <a:pt x="64" y="44"/>
                </a:lnTo>
                <a:lnTo>
                  <a:pt x="66" y="44"/>
                </a:lnTo>
                <a:lnTo>
                  <a:pt x="68" y="44"/>
                </a:lnTo>
                <a:lnTo>
                  <a:pt x="70" y="45"/>
                </a:lnTo>
                <a:lnTo>
                  <a:pt x="71" y="45"/>
                </a:lnTo>
                <a:lnTo>
                  <a:pt x="72" y="46"/>
                </a:lnTo>
                <a:lnTo>
                  <a:pt x="74" y="46"/>
                </a:lnTo>
                <a:lnTo>
                  <a:pt x="76" y="46"/>
                </a:lnTo>
                <a:lnTo>
                  <a:pt x="77" y="47"/>
                </a:lnTo>
                <a:lnTo>
                  <a:pt x="79" y="47"/>
                </a:lnTo>
                <a:lnTo>
                  <a:pt x="82" y="46"/>
                </a:lnTo>
                <a:lnTo>
                  <a:pt x="83" y="45"/>
                </a:lnTo>
                <a:lnTo>
                  <a:pt x="83" y="44"/>
                </a:lnTo>
                <a:lnTo>
                  <a:pt x="83" y="43"/>
                </a:lnTo>
                <a:lnTo>
                  <a:pt x="83" y="41"/>
                </a:lnTo>
                <a:lnTo>
                  <a:pt x="83" y="40"/>
                </a:lnTo>
                <a:lnTo>
                  <a:pt x="85" y="39"/>
                </a:lnTo>
                <a:lnTo>
                  <a:pt x="87" y="39"/>
                </a:lnTo>
                <a:lnTo>
                  <a:pt x="89" y="39"/>
                </a:lnTo>
                <a:lnTo>
                  <a:pt x="90" y="40"/>
                </a:lnTo>
                <a:lnTo>
                  <a:pt x="91" y="40"/>
                </a:lnTo>
                <a:lnTo>
                  <a:pt x="93" y="41"/>
                </a:lnTo>
                <a:lnTo>
                  <a:pt x="96" y="41"/>
                </a:lnTo>
                <a:lnTo>
                  <a:pt x="99" y="41"/>
                </a:lnTo>
                <a:lnTo>
                  <a:pt x="101" y="40"/>
                </a:lnTo>
                <a:lnTo>
                  <a:pt x="103" y="40"/>
                </a:lnTo>
                <a:lnTo>
                  <a:pt x="104" y="40"/>
                </a:lnTo>
                <a:lnTo>
                  <a:pt x="107" y="39"/>
                </a:lnTo>
                <a:lnTo>
                  <a:pt x="109" y="38"/>
                </a:lnTo>
                <a:lnTo>
                  <a:pt x="113" y="39"/>
                </a:lnTo>
                <a:lnTo>
                  <a:pt x="118" y="40"/>
                </a:lnTo>
                <a:lnTo>
                  <a:pt x="122" y="42"/>
                </a:lnTo>
                <a:lnTo>
                  <a:pt x="126" y="44"/>
                </a:lnTo>
                <a:lnTo>
                  <a:pt x="128" y="45"/>
                </a:lnTo>
                <a:lnTo>
                  <a:pt x="130" y="46"/>
                </a:lnTo>
                <a:lnTo>
                  <a:pt x="133" y="48"/>
                </a:lnTo>
                <a:lnTo>
                  <a:pt x="134" y="50"/>
                </a:lnTo>
                <a:lnTo>
                  <a:pt x="134" y="52"/>
                </a:lnTo>
                <a:lnTo>
                  <a:pt x="135" y="53"/>
                </a:lnTo>
                <a:lnTo>
                  <a:pt x="135" y="55"/>
                </a:lnTo>
                <a:lnTo>
                  <a:pt x="135" y="58"/>
                </a:lnTo>
                <a:lnTo>
                  <a:pt x="136" y="59"/>
                </a:lnTo>
                <a:lnTo>
                  <a:pt x="138" y="59"/>
                </a:lnTo>
                <a:lnTo>
                  <a:pt x="140" y="60"/>
                </a:lnTo>
                <a:lnTo>
                  <a:pt x="143" y="60"/>
                </a:lnTo>
                <a:lnTo>
                  <a:pt x="145" y="59"/>
                </a:lnTo>
                <a:lnTo>
                  <a:pt x="146" y="57"/>
                </a:lnTo>
                <a:lnTo>
                  <a:pt x="147" y="55"/>
                </a:lnTo>
                <a:lnTo>
                  <a:pt x="147" y="53"/>
                </a:lnTo>
                <a:lnTo>
                  <a:pt x="147" y="52"/>
                </a:lnTo>
                <a:lnTo>
                  <a:pt x="147" y="51"/>
                </a:lnTo>
                <a:lnTo>
                  <a:pt x="148" y="49"/>
                </a:lnTo>
                <a:lnTo>
                  <a:pt x="148" y="48"/>
                </a:lnTo>
                <a:lnTo>
                  <a:pt x="150" y="46"/>
                </a:lnTo>
                <a:lnTo>
                  <a:pt x="150" y="45"/>
                </a:lnTo>
                <a:lnTo>
                  <a:pt x="151" y="43"/>
                </a:lnTo>
                <a:lnTo>
                  <a:pt x="152" y="42"/>
                </a:lnTo>
                <a:lnTo>
                  <a:pt x="153" y="41"/>
                </a:lnTo>
                <a:lnTo>
                  <a:pt x="154" y="40"/>
                </a:lnTo>
                <a:lnTo>
                  <a:pt x="155" y="40"/>
                </a:lnTo>
                <a:lnTo>
                  <a:pt x="157" y="40"/>
                </a:lnTo>
                <a:lnTo>
                  <a:pt x="159" y="40"/>
                </a:lnTo>
                <a:lnTo>
                  <a:pt x="160" y="40"/>
                </a:lnTo>
                <a:lnTo>
                  <a:pt x="162" y="41"/>
                </a:lnTo>
                <a:lnTo>
                  <a:pt x="163" y="42"/>
                </a:lnTo>
                <a:lnTo>
                  <a:pt x="165" y="43"/>
                </a:lnTo>
                <a:lnTo>
                  <a:pt x="166" y="45"/>
                </a:lnTo>
                <a:lnTo>
                  <a:pt x="168" y="47"/>
                </a:lnTo>
                <a:lnTo>
                  <a:pt x="172" y="48"/>
                </a:lnTo>
                <a:lnTo>
                  <a:pt x="175" y="47"/>
                </a:lnTo>
                <a:lnTo>
                  <a:pt x="178" y="46"/>
                </a:lnTo>
                <a:lnTo>
                  <a:pt x="180" y="45"/>
                </a:lnTo>
                <a:lnTo>
                  <a:pt x="181" y="44"/>
                </a:lnTo>
                <a:lnTo>
                  <a:pt x="183" y="42"/>
                </a:lnTo>
                <a:lnTo>
                  <a:pt x="185" y="41"/>
                </a:lnTo>
                <a:lnTo>
                  <a:pt x="187" y="39"/>
                </a:lnTo>
                <a:lnTo>
                  <a:pt x="188" y="36"/>
                </a:lnTo>
                <a:lnTo>
                  <a:pt x="188" y="33"/>
                </a:lnTo>
                <a:lnTo>
                  <a:pt x="187" y="28"/>
                </a:lnTo>
                <a:lnTo>
                  <a:pt x="188" y="24"/>
                </a:lnTo>
                <a:lnTo>
                  <a:pt x="190" y="20"/>
                </a:lnTo>
                <a:lnTo>
                  <a:pt x="191" y="19"/>
                </a:lnTo>
                <a:lnTo>
                  <a:pt x="194" y="17"/>
                </a:lnTo>
                <a:lnTo>
                  <a:pt x="197" y="16"/>
                </a:lnTo>
                <a:lnTo>
                  <a:pt x="201" y="16"/>
                </a:lnTo>
                <a:lnTo>
                  <a:pt x="203" y="15"/>
                </a:lnTo>
                <a:lnTo>
                  <a:pt x="203" y="14"/>
                </a:lnTo>
                <a:lnTo>
                  <a:pt x="206" y="11"/>
                </a:lnTo>
                <a:lnTo>
                  <a:pt x="209" y="8"/>
                </a:lnTo>
                <a:lnTo>
                  <a:pt x="210" y="7"/>
                </a:lnTo>
                <a:lnTo>
                  <a:pt x="211" y="4"/>
                </a:lnTo>
                <a:lnTo>
                  <a:pt x="212" y="3"/>
                </a:lnTo>
                <a:lnTo>
                  <a:pt x="214" y="1"/>
                </a:lnTo>
                <a:lnTo>
                  <a:pt x="215" y="1"/>
                </a:lnTo>
                <a:lnTo>
                  <a:pt x="217" y="0"/>
                </a:lnTo>
                <a:lnTo>
                  <a:pt x="219" y="1"/>
                </a:lnTo>
                <a:lnTo>
                  <a:pt x="220" y="4"/>
                </a:lnTo>
                <a:lnTo>
                  <a:pt x="218" y="6"/>
                </a:lnTo>
                <a:lnTo>
                  <a:pt x="216" y="8"/>
                </a:lnTo>
                <a:lnTo>
                  <a:pt x="216" y="9"/>
                </a:lnTo>
                <a:lnTo>
                  <a:pt x="214" y="12"/>
                </a:lnTo>
                <a:lnTo>
                  <a:pt x="214" y="14"/>
                </a:lnTo>
                <a:lnTo>
                  <a:pt x="214" y="17"/>
                </a:lnTo>
                <a:lnTo>
                  <a:pt x="216" y="18"/>
                </a:lnTo>
                <a:lnTo>
                  <a:pt x="219" y="19"/>
                </a:lnTo>
                <a:lnTo>
                  <a:pt x="222" y="19"/>
                </a:lnTo>
                <a:lnTo>
                  <a:pt x="224" y="19"/>
                </a:lnTo>
                <a:lnTo>
                  <a:pt x="227" y="18"/>
                </a:lnTo>
                <a:lnTo>
                  <a:pt x="230" y="19"/>
                </a:lnTo>
                <a:lnTo>
                  <a:pt x="232" y="19"/>
                </a:lnTo>
                <a:lnTo>
                  <a:pt x="234" y="19"/>
                </a:lnTo>
                <a:close/>
              </a:path>
            </a:pathLst>
          </a:custGeom>
          <a:solidFill>
            <a:srgbClr val="8ABDA8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36" name="Freeform 68"/>
          <p:cNvSpPr>
            <a:spLocks/>
          </p:cNvSpPr>
          <p:nvPr/>
        </p:nvSpPr>
        <p:spPr bwMode="auto">
          <a:xfrm>
            <a:off x="4068763" y="5362575"/>
            <a:ext cx="125412" cy="268287"/>
          </a:xfrm>
          <a:custGeom>
            <a:avLst/>
            <a:gdLst>
              <a:gd name="T0" fmla="*/ 95 w 95"/>
              <a:gd name="T1" fmla="*/ 94 h 205"/>
              <a:gd name="T2" fmla="*/ 95 w 95"/>
              <a:gd name="T3" fmla="*/ 101 h 205"/>
              <a:gd name="T4" fmla="*/ 94 w 95"/>
              <a:gd name="T5" fmla="*/ 110 h 205"/>
              <a:gd name="T6" fmla="*/ 93 w 95"/>
              <a:gd name="T7" fmla="*/ 121 h 205"/>
              <a:gd name="T8" fmla="*/ 92 w 95"/>
              <a:gd name="T9" fmla="*/ 134 h 205"/>
              <a:gd name="T10" fmla="*/ 90 w 95"/>
              <a:gd name="T11" fmla="*/ 141 h 205"/>
              <a:gd name="T12" fmla="*/ 84 w 95"/>
              <a:gd name="T13" fmla="*/ 154 h 205"/>
              <a:gd name="T14" fmla="*/ 80 w 95"/>
              <a:gd name="T15" fmla="*/ 168 h 205"/>
              <a:gd name="T16" fmla="*/ 77 w 95"/>
              <a:gd name="T17" fmla="*/ 181 h 205"/>
              <a:gd name="T18" fmla="*/ 74 w 95"/>
              <a:gd name="T19" fmla="*/ 192 h 205"/>
              <a:gd name="T20" fmla="*/ 70 w 95"/>
              <a:gd name="T21" fmla="*/ 204 h 205"/>
              <a:gd name="T22" fmla="*/ 65 w 95"/>
              <a:gd name="T23" fmla="*/ 202 h 205"/>
              <a:gd name="T24" fmla="*/ 61 w 95"/>
              <a:gd name="T25" fmla="*/ 202 h 205"/>
              <a:gd name="T26" fmla="*/ 61 w 95"/>
              <a:gd name="T27" fmla="*/ 205 h 205"/>
              <a:gd name="T28" fmla="*/ 56 w 95"/>
              <a:gd name="T29" fmla="*/ 205 h 205"/>
              <a:gd name="T30" fmla="*/ 47 w 95"/>
              <a:gd name="T31" fmla="*/ 204 h 205"/>
              <a:gd name="T32" fmla="*/ 46 w 95"/>
              <a:gd name="T33" fmla="*/ 202 h 205"/>
              <a:gd name="T34" fmla="*/ 44 w 95"/>
              <a:gd name="T35" fmla="*/ 201 h 205"/>
              <a:gd name="T36" fmla="*/ 41 w 95"/>
              <a:gd name="T37" fmla="*/ 198 h 205"/>
              <a:gd name="T38" fmla="*/ 36 w 95"/>
              <a:gd name="T39" fmla="*/ 198 h 205"/>
              <a:gd name="T40" fmla="*/ 30 w 95"/>
              <a:gd name="T41" fmla="*/ 198 h 205"/>
              <a:gd name="T42" fmla="*/ 25 w 95"/>
              <a:gd name="T43" fmla="*/ 199 h 205"/>
              <a:gd name="T44" fmla="*/ 16 w 95"/>
              <a:gd name="T45" fmla="*/ 200 h 205"/>
              <a:gd name="T46" fmla="*/ 17 w 95"/>
              <a:gd name="T47" fmla="*/ 194 h 205"/>
              <a:gd name="T48" fmla="*/ 17 w 95"/>
              <a:gd name="T49" fmla="*/ 184 h 205"/>
              <a:gd name="T50" fmla="*/ 17 w 95"/>
              <a:gd name="T51" fmla="*/ 173 h 205"/>
              <a:gd name="T52" fmla="*/ 17 w 95"/>
              <a:gd name="T53" fmla="*/ 161 h 205"/>
              <a:gd name="T54" fmla="*/ 17 w 95"/>
              <a:gd name="T55" fmla="*/ 153 h 205"/>
              <a:gd name="T56" fmla="*/ 14 w 95"/>
              <a:gd name="T57" fmla="*/ 137 h 205"/>
              <a:gd name="T58" fmla="*/ 8 w 95"/>
              <a:gd name="T59" fmla="*/ 121 h 205"/>
              <a:gd name="T60" fmla="*/ 4 w 95"/>
              <a:gd name="T61" fmla="*/ 108 h 205"/>
              <a:gd name="T62" fmla="*/ 2 w 95"/>
              <a:gd name="T63" fmla="*/ 94 h 205"/>
              <a:gd name="T64" fmla="*/ 2 w 95"/>
              <a:gd name="T65" fmla="*/ 82 h 205"/>
              <a:gd name="T66" fmla="*/ 2 w 95"/>
              <a:gd name="T67" fmla="*/ 67 h 205"/>
              <a:gd name="T68" fmla="*/ 1 w 95"/>
              <a:gd name="T69" fmla="*/ 55 h 205"/>
              <a:gd name="T70" fmla="*/ 1 w 95"/>
              <a:gd name="T71" fmla="*/ 36 h 205"/>
              <a:gd name="T72" fmla="*/ 0 w 95"/>
              <a:gd name="T73" fmla="*/ 16 h 205"/>
              <a:gd name="T74" fmla="*/ 0 w 95"/>
              <a:gd name="T75" fmla="*/ 6 h 205"/>
              <a:gd name="T76" fmla="*/ 7 w 95"/>
              <a:gd name="T77" fmla="*/ 0 h 205"/>
              <a:gd name="T78" fmla="*/ 9 w 95"/>
              <a:gd name="T79" fmla="*/ 8 h 205"/>
              <a:gd name="T80" fmla="*/ 12 w 95"/>
              <a:gd name="T81" fmla="*/ 18 h 205"/>
              <a:gd name="T82" fmla="*/ 16 w 95"/>
              <a:gd name="T83" fmla="*/ 29 h 205"/>
              <a:gd name="T84" fmla="*/ 23 w 95"/>
              <a:gd name="T85" fmla="*/ 38 h 205"/>
              <a:gd name="T86" fmla="*/ 33 w 95"/>
              <a:gd name="T87" fmla="*/ 44 h 205"/>
              <a:gd name="T88" fmla="*/ 40 w 95"/>
              <a:gd name="T89" fmla="*/ 51 h 205"/>
              <a:gd name="T90" fmla="*/ 46 w 95"/>
              <a:gd name="T91" fmla="*/ 57 h 205"/>
              <a:gd name="T92" fmla="*/ 51 w 95"/>
              <a:gd name="T93" fmla="*/ 61 h 205"/>
              <a:gd name="T94" fmla="*/ 55 w 95"/>
              <a:gd name="T95" fmla="*/ 64 h 205"/>
              <a:gd name="T96" fmla="*/ 64 w 95"/>
              <a:gd name="T97" fmla="*/ 70 h 205"/>
              <a:gd name="T98" fmla="*/ 70 w 95"/>
              <a:gd name="T99" fmla="*/ 73 h 205"/>
              <a:gd name="T100" fmla="*/ 78 w 95"/>
              <a:gd name="T101" fmla="*/ 76 h 205"/>
              <a:gd name="T102" fmla="*/ 84 w 95"/>
              <a:gd name="T103" fmla="*/ 79 h 205"/>
              <a:gd name="T104" fmla="*/ 90 w 95"/>
              <a:gd name="T105" fmla="*/ 85 h 205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95"/>
              <a:gd name="T160" fmla="*/ 0 h 205"/>
              <a:gd name="T161" fmla="*/ 95 w 95"/>
              <a:gd name="T162" fmla="*/ 205 h 205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95" h="205">
                <a:moveTo>
                  <a:pt x="95" y="89"/>
                </a:moveTo>
                <a:lnTo>
                  <a:pt x="95" y="94"/>
                </a:lnTo>
                <a:lnTo>
                  <a:pt x="95" y="96"/>
                </a:lnTo>
                <a:lnTo>
                  <a:pt x="95" y="101"/>
                </a:lnTo>
                <a:lnTo>
                  <a:pt x="94" y="104"/>
                </a:lnTo>
                <a:lnTo>
                  <a:pt x="94" y="110"/>
                </a:lnTo>
                <a:lnTo>
                  <a:pt x="93" y="115"/>
                </a:lnTo>
                <a:lnTo>
                  <a:pt x="93" y="121"/>
                </a:lnTo>
                <a:lnTo>
                  <a:pt x="92" y="127"/>
                </a:lnTo>
                <a:lnTo>
                  <a:pt x="92" y="134"/>
                </a:lnTo>
                <a:lnTo>
                  <a:pt x="91" y="139"/>
                </a:lnTo>
                <a:lnTo>
                  <a:pt x="90" y="141"/>
                </a:lnTo>
                <a:lnTo>
                  <a:pt x="87" y="147"/>
                </a:lnTo>
                <a:lnTo>
                  <a:pt x="84" y="154"/>
                </a:lnTo>
                <a:lnTo>
                  <a:pt x="80" y="161"/>
                </a:lnTo>
                <a:lnTo>
                  <a:pt x="80" y="168"/>
                </a:lnTo>
                <a:lnTo>
                  <a:pt x="78" y="175"/>
                </a:lnTo>
                <a:lnTo>
                  <a:pt x="77" y="181"/>
                </a:lnTo>
                <a:lnTo>
                  <a:pt x="77" y="185"/>
                </a:lnTo>
                <a:lnTo>
                  <a:pt x="74" y="192"/>
                </a:lnTo>
                <a:lnTo>
                  <a:pt x="71" y="202"/>
                </a:lnTo>
                <a:lnTo>
                  <a:pt x="70" y="204"/>
                </a:lnTo>
                <a:lnTo>
                  <a:pt x="65" y="202"/>
                </a:lnTo>
                <a:lnTo>
                  <a:pt x="62" y="201"/>
                </a:lnTo>
                <a:lnTo>
                  <a:pt x="61" y="202"/>
                </a:lnTo>
                <a:lnTo>
                  <a:pt x="61" y="204"/>
                </a:lnTo>
                <a:lnTo>
                  <a:pt x="61" y="205"/>
                </a:lnTo>
                <a:lnTo>
                  <a:pt x="59" y="205"/>
                </a:lnTo>
                <a:lnTo>
                  <a:pt x="56" y="205"/>
                </a:lnTo>
                <a:lnTo>
                  <a:pt x="51" y="205"/>
                </a:lnTo>
                <a:lnTo>
                  <a:pt x="47" y="204"/>
                </a:lnTo>
                <a:lnTo>
                  <a:pt x="47" y="203"/>
                </a:lnTo>
                <a:lnTo>
                  <a:pt x="46" y="202"/>
                </a:lnTo>
                <a:lnTo>
                  <a:pt x="44" y="202"/>
                </a:lnTo>
                <a:lnTo>
                  <a:pt x="44" y="201"/>
                </a:lnTo>
                <a:lnTo>
                  <a:pt x="43" y="198"/>
                </a:lnTo>
                <a:lnTo>
                  <a:pt x="41" y="198"/>
                </a:lnTo>
                <a:lnTo>
                  <a:pt x="39" y="198"/>
                </a:lnTo>
                <a:lnTo>
                  <a:pt x="36" y="198"/>
                </a:lnTo>
                <a:lnTo>
                  <a:pt x="33" y="198"/>
                </a:lnTo>
                <a:lnTo>
                  <a:pt x="30" y="198"/>
                </a:lnTo>
                <a:lnTo>
                  <a:pt x="27" y="198"/>
                </a:lnTo>
                <a:lnTo>
                  <a:pt x="25" y="199"/>
                </a:lnTo>
                <a:lnTo>
                  <a:pt x="22" y="199"/>
                </a:lnTo>
                <a:lnTo>
                  <a:pt x="16" y="200"/>
                </a:lnTo>
                <a:lnTo>
                  <a:pt x="16" y="199"/>
                </a:lnTo>
                <a:lnTo>
                  <a:pt x="17" y="194"/>
                </a:lnTo>
                <a:lnTo>
                  <a:pt x="16" y="189"/>
                </a:lnTo>
                <a:lnTo>
                  <a:pt x="17" y="184"/>
                </a:lnTo>
                <a:lnTo>
                  <a:pt x="17" y="179"/>
                </a:lnTo>
                <a:lnTo>
                  <a:pt x="17" y="173"/>
                </a:lnTo>
                <a:lnTo>
                  <a:pt x="17" y="166"/>
                </a:lnTo>
                <a:lnTo>
                  <a:pt x="17" y="161"/>
                </a:lnTo>
                <a:lnTo>
                  <a:pt x="17" y="156"/>
                </a:lnTo>
                <a:lnTo>
                  <a:pt x="17" y="153"/>
                </a:lnTo>
                <a:lnTo>
                  <a:pt x="17" y="144"/>
                </a:lnTo>
                <a:lnTo>
                  <a:pt x="14" y="137"/>
                </a:lnTo>
                <a:lnTo>
                  <a:pt x="11" y="129"/>
                </a:lnTo>
                <a:lnTo>
                  <a:pt x="8" y="121"/>
                </a:lnTo>
                <a:lnTo>
                  <a:pt x="5" y="115"/>
                </a:lnTo>
                <a:lnTo>
                  <a:pt x="4" y="108"/>
                </a:lnTo>
                <a:lnTo>
                  <a:pt x="3" y="102"/>
                </a:lnTo>
                <a:lnTo>
                  <a:pt x="2" y="94"/>
                </a:lnTo>
                <a:lnTo>
                  <a:pt x="2" y="88"/>
                </a:lnTo>
                <a:lnTo>
                  <a:pt x="2" y="82"/>
                </a:lnTo>
                <a:lnTo>
                  <a:pt x="2" y="74"/>
                </a:lnTo>
                <a:lnTo>
                  <a:pt x="2" y="67"/>
                </a:lnTo>
                <a:lnTo>
                  <a:pt x="2" y="59"/>
                </a:lnTo>
                <a:lnTo>
                  <a:pt x="1" y="55"/>
                </a:lnTo>
                <a:lnTo>
                  <a:pt x="1" y="44"/>
                </a:lnTo>
                <a:lnTo>
                  <a:pt x="1" y="36"/>
                </a:lnTo>
                <a:lnTo>
                  <a:pt x="1" y="24"/>
                </a:lnTo>
                <a:lnTo>
                  <a:pt x="0" y="16"/>
                </a:lnTo>
                <a:lnTo>
                  <a:pt x="0" y="12"/>
                </a:lnTo>
                <a:lnTo>
                  <a:pt x="0" y="6"/>
                </a:lnTo>
                <a:lnTo>
                  <a:pt x="3" y="3"/>
                </a:lnTo>
                <a:lnTo>
                  <a:pt x="7" y="0"/>
                </a:lnTo>
                <a:lnTo>
                  <a:pt x="8" y="3"/>
                </a:lnTo>
                <a:lnTo>
                  <a:pt x="9" y="8"/>
                </a:lnTo>
                <a:lnTo>
                  <a:pt x="10" y="12"/>
                </a:lnTo>
                <a:lnTo>
                  <a:pt x="12" y="18"/>
                </a:lnTo>
                <a:lnTo>
                  <a:pt x="14" y="23"/>
                </a:lnTo>
                <a:lnTo>
                  <a:pt x="16" y="29"/>
                </a:lnTo>
                <a:lnTo>
                  <a:pt x="17" y="32"/>
                </a:lnTo>
                <a:lnTo>
                  <a:pt x="23" y="38"/>
                </a:lnTo>
                <a:lnTo>
                  <a:pt x="28" y="40"/>
                </a:lnTo>
                <a:lnTo>
                  <a:pt x="33" y="44"/>
                </a:lnTo>
                <a:lnTo>
                  <a:pt x="37" y="47"/>
                </a:lnTo>
                <a:lnTo>
                  <a:pt x="40" y="51"/>
                </a:lnTo>
                <a:lnTo>
                  <a:pt x="43" y="54"/>
                </a:lnTo>
                <a:lnTo>
                  <a:pt x="46" y="57"/>
                </a:lnTo>
                <a:lnTo>
                  <a:pt x="48" y="59"/>
                </a:lnTo>
                <a:lnTo>
                  <a:pt x="51" y="61"/>
                </a:lnTo>
                <a:lnTo>
                  <a:pt x="53" y="63"/>
                </a:lnTo>
                <a:lnTo>
                  <a:pt x="55" y="64"/>
                </a:lnTo>
                <a:lnTo>
                  <a:pt x="60" y="68"/>
                </a:lnTo>
                <a:lnTo>
                  <a:pt x="64" y="70"/>
                </a:lnTo>
                <a:lnTo>
                  <a:pt x="66" y="71"/>
                </a:lnTo>
                <a:lnTo>
                  <a:pt x="70" y="73"/>
                </a:lnTo>
                <a:lnTo>
                  <a:pt x="75" y="74"/>
                </a:lnTo>
                <a:lnTo>
                  <a:pt x="78" y="76"/>
                </a:lnTo>
                <a:lnTo>
                  <a:pt x="82" y="77"/>
                </a:lnTo>
                <a:lnTo>
                  <a:pt x="84" y="79"/>
                </a:lnTo>
                <a:lnTo>
                  <a:pt x="87" y="82"/>
                </a:lnTo>
                <a:lnTo>
                  <a:pt x="90" y="85"/>
                </a:lnTo>
                <a:lnTo>
                  <a:pt x="95" y="89"/>
                </a:lnTo>
                <a:close/>
              </a:path>
            </a:pathLst>
          </a:custGeom>
          <a:solidFill>
            <a:srgbClr val="8ABDA8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37" name="Freeform 69"/>
          <p:cNvSpPr>
            <a:spLocks/>
          </p:cNvSpPr>
          <p:nvPr/>
        </p:nvSpPr>
        <p:spPr bwMode="auto">
          <a:xfrm>
            <a:off x="969963" y="6051550"/>
            <a:ext cx="239712" cy="133350"/>
          </a:xfrm>
          <a:custGeom>
            <a:avLst/>
            <a:gdLst>
              <a:gd name="T0" fmla="*/ 179 w 182"/>
              <a:gd name="T1" fmla="*/ 72 h 102"/>
              <a:gd name="T2" fmla="*/ 169 w 182"/>
              <a:gd name="T3" fmla="*/ 84 h 102"/>
              <a:gd name="T4" fmla="*/ 153 w 182"/>
              <a:gd name="T5" fmla="*/ 92 h 102"/>
              <a:gd name="T6" fmla="*/ 142 w 182"/>
              <a:gd name="T7" fmla="*/ 98 h 102"/>
              <a:gd name="T8" fmla="*/ 124 w 182"/>
              <a:gd name="T9" fmla="*/ 101 h 102"/>
              <a:gd name="T10" fmla="*/ 102 w 182"/>
              <a:gd name="T11" fmla="*/ 101 h 102"/>
              <a:gd name="T12" fmla="*/ 88 w 182"/>
              <a:gd name="T13" fmla="*/ 101 h 102"/>
              <a:gd name="T14" fmla="*/ 88 w 182"/>
              <a:gd name="T15" fmla="*/ 101 h 102"/>
              <a:gd name="T16" fmla="*/ 91 w 182"/>
              <a:gd name="T17" fmla="*/ 94 h 102"/>
              <a:gd name="T18" fmla="*/ 94 w 182"/>
              <a:gd name="T19" fmla="*/ 86 h 102"/>
              <a:gd name="T20" fmla="*/ 96 w 182"/>
              <a:gd name="T21" fmla="*/ 76 h 102"/>
              <a:gd name="T22" fmla="*/ 97 w 182"/>
              <a:gd name="T23" fmla="*/ 69 h 102"/>
              <a:gd name="T24" fmla="*/ 92 w 182"/>
              <a:gd name="T25" fmla="*/ 57 h 102"/>
              <a:gd name="T26" fmla="*/ 85 w 182"/>
              <a:gd name="T27" fmla="*/ 55 h 102"/>
              <a:gd name="T28" fmla="*/ 77 w 182"/>
              <a:gd name="T29" fmla="*/ 56 h 102"/>
              <a:gd name="T30" fmla="*/ 71 w 182"/>
              <a:gd name="T31" fmla="*/ 59 h 102"/>
              <a:gd name="T32" fmla="*/ 68 w 182"/>
              <a:gd name="T33" fmla="*/ 67 h 102"/>
              <a:gd name="T34" fmla="*/ 56 w 182"/>
              <a:gd name="T35" fmla="*/ 74 h 102"/>
              <a:gd name="T36" fmla="*/ 49 w 182"/>
              <a:gd name="T37" fmla="*/ 69 h 102"/>
              <a:gd name="T38" fmla="*/ 39 w 182"/>
              <a:gd name="T39" fmla="*/ 59 h 102"/>
              <a:gd name="T40" fmla="*/ 31 w 182"/>
              <a:gd name="T41" fmla="*/ 49 h 102"/>
              <a:gd name="T42" fmla="*/ 22 w 182"/>
              <a:gd name="T43" fmla="*/ 39 h 102"/>
              <a:gd name="T44" fmla="*/ 9 w 182"/>
              <a:gd name="T45" fmla="*/ 21 h 102"/>
              <a:gd name="T46" fmla="*/ 0 w 182"/>
              <a:gd name="T47" fmla="*/ 12 h 102"/>
              <a:gd name="T48" fmla="*/ 11 w 182"/>
              <a:gd name="T49" fmla="*/ 9 h 102"/>
              <a:gd name="T50" fmla="*/ 39 w 182"/>
              <a:gd name="T51" fmla="*/ 20 h 102"/>
              <a:gd name="T52" fmla="*/ 54 w 182"/>
              <a:gd name="T53" fmla="*/ 21 h 102"/>
              <a:gd name="T54" fmla="*/ 65 w 182"/>
              <a:gd name="T55" fmla="*/ 20 h 102"/>
              <a:gd name="T56" fmla="*/ 81 w 182"/>
              <a:gd name="T57" fmla="*/ 18 h 102"/>
              <a:gd name="T58" fmla="*/ 101 w 182"/>
              <a:gd name="T59" fmla="*/ 9 h 102"/>
              <a:gd name="T60" fmla="*/ 119 w 182"/>
              <a:gd name="T61" fmla="*/ 4 h 102"/>
              <a:gd name="T62" fmla="*/ 123 w 182"/>
              <a:gd name="T63" fmla="*/ 1 h 102"/>
              <a:gd name="T64" fmla="*/ 127 w 182"/>
              <a:gd name="T65" fmla="*/ 5 h 102"/>
              <a:gd name="T66" fmla="*/ 134 w 182"/>
              <a:gd name="T67" fmla="*/ 12 h 102"/>
              <a:gd name="T68" fmla="*/ 138 w 182"/>
              <a:gd name="T69" fmla="*/ 16 h 102"/>
              <a:gd name="T70" fmla="*/ 142 w 182"/>
              <a:gd name="T71" fmla="*/ 20 h 102"/>
              <a:gd name="T72" fmla="*/ 150 w 182"/>
              <a:gd name="T73" fmla="*/ 31 h 102"/>
              <a:gd name="T74" fmla="*/ 157 w 182"/>
              <a:gd name="T75" fmla="*/ 38 h 102"/>
              <a:gd name="T76" fmla="*/ 162 w 182"/>
              <a:gd name="T77" fmla="*/ 44 h 102"/>
              <a:gd name="T78" fmla="*/ 168 w 182"/>
              <a:gd name="T79" fmla="*/ 51 h 102"/>
              <a:gd name="T80" fmla="*/ 175 w 182"/>
              <a:gd name="T81" fmla="*/ 56 h 10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82"/>
              <a:gd name="T124" fmla="*/ 0 h 102"/>
              <a:gd name="T125" fmla="*/ 182 w 182"/>
              <a:gd name="T126" fmla="*/ 102 h 102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82" h="102">
                <a:moveTo>
                  <a:pt x="182" y="69"/>
                </a:moveTo>
                <a:lnTo>
                  <a:pt x="179" y="72"/>
                </a:lnTo>
                <a:lnTo>
                  <a:pt x="174" y="79"/>
                </a:lnTo>
                <a:lnTo>
                  <a:pt x="169" y="84"/>
                </a:lnTo>
                <a:lnTo>
                  <a:pt x="154" y="92"/>
                </a:lnTo>
                <a:lnTo>
                  <a:pt x="153" y="92"/>
                </a:lnTo>
                <a:lnTo>
                  <a:pt x="150" y="95"/>
                </a:lnTo>
                <a:lnTo>
                  <a:pt x="142" y="98"/>
                </a:lnTo>
                <a:lnTo>
                  <a:pt x="132" y="101"/>
                </a:lnTo>
                <a:lnTo>
                  <a:pt x="124" y="101"/>
                </a:lnTo>
                <a:lnTo>
                  <a:pt x="116" y="101"/>
                </a:lnTo>
                <a:lnTo>
                  <a:pt x="102" y="101"/>
                </a:lnTo>
                <a:lnTo>
                  <a:pt x="93" y="102"/>
                </a:lnTo>
                <a:lnTo>
                  <a:pt x="88" y="101"/>
                </a:lnTo>
                <a:lnTo>
                  <a:pt x="87" y="101"/>
                </a:lnTo>
                <a:lnTo>
                  <a:pt x="88" y="101"/>
                </a:lnTo>
                <a:lnTo>
                  <a:pt x="90" y="98"/>
                </a:lnTo>
                <a:lnTo>
                  <a:pt x="91" y="94"/>
                </a:lnTo>
                <a:lnTo>
                  <a:pt x="92" y="91"/>
                </a:lnTo>
                <a:lnTo>
                  <a:pt x="94" y="86"/>
                </a:lnTo>
                <a:lnTo>
                  <a:pt x="95" y="79"/>
                </a:lnTo>
                <a:lnTo>
                  <a:pt x="96" y="76"/>
                </a:lnTo>
                <a:lnTo>
                  <a:pt x="96" y="72"/>
                </a:lnTo>
                <a:lnTo>
                  <a:pt x="97" y="69"/>
                </a:lnTo>
                <a:lnTo>
                  <a:pt x="96" y="64"/>
                </a:lnTo>
                <a:lnTo>
                  <a:pt x="92" y="57"/>
                </a:lnTo>
                <a:lnTo>
                  <a:pt x="88" y="56"/>
                </a:lnTo>
                <a:lnTo>
                  <a:pt x="85" y="55"/>
                </a:lnTo>
                <a:lnTo>
                  <a:pt x="81" y="56"/>
                </a:lnTo>
                <a:lnTo>
                  <a:pt x="77" y="56"/>
                </a:lnTo>
                <a:lnTo>
                  <a:pt x="75" y="56"/>
                </a:lnTo>
                <a:lnTo>
                  <a:pt x="71" y="59"/>
                </a:lnTo>
                <a:lnTo>
                  <a:pt x="69" y="63"/>
                </a:lnTo>
                <a:lnTo>
                  <a:pt x="68" y="67"/>
                </a:lnTo>
                <a:lnTo>
                  <a:pt x="64" y="70"/>
                </a:lnTo>
                <a:lnTo>
                  <a:pt x="56" y="74"/>
                </a:lnTo>
                <a:lnTo>
                  <a:pt x="54" y="73"/>
                </a:lnTo>
                <a:lnTo>
                  <a:pt x="49" y="69"/>
                </a:lnTo>
                <a:lnTo>
                  <a:pt x="44" y="64"/>
                </a:lnTo>
                <a:lnTo>
                  <a:pt x="39" y="59"/>
                </a:lnTo>
                <a:lnTo>
                  <a:pt x="34" y="52"/>
                </a:lnTo>
                <a:lnTo>
                  <a:pt x="31" y="49"/>
                </a:lnTo>
                <a:lnTo>
                  <a:pt x="27" y="44"/>
                </a:lnTo>
                <a:lnTo>
                  <a:pt x="22" y="39"/>
                </a:lnTo>
                <a:lnTo>
                  <a:pt x="17" y="33"/>
                </a:lnTo>
                <a:lnTo>
                  <a:pt x="9" y="21"/>
                </a:lnTo>
                <a:lnTo>
                  <a:pt x="5" y="17"/>
                </a:lnTo>
                <a:lnTo>
                  <a:pt x="0" y="12"/>
                </a:lnTo>
                <a:lnTo>
                  <a:pt x="0" y="11"/>
                </a:lnTo>
                <a:lnTo>
                  <a:pt x="11" y="9"/>
                </a:lnTo>
                <a:lnTo>
                  <a:pt x="19" y="11"/>
                </a:lnTo>
                <a:lnTo>
                  <a:pt x="39" y="20"/>
                </a:lnTo>
                <a:lnTo>
                  <a:pt x="48" y="22"/>
                </a:lnTo>
                <a:lnTo>
                  <a:pt x="54" y="21"/>
                </a:lnTo>
                <a:lnTo>
                  <a:pt x="59" y="20"/>
                </a:lnTo>
                <a:lnTo>
                  <a:pt x="65" y="20"/>
                </a:lnTo>
                <a:lnTo>
                  <a:pt x="71" y="20"/>
                </a:lnTo>
                <a:lnTo>
                  <a:pt x="81" y="18"/>
                </a:lnTo>
                <a:lnTo>
                  <a:pt x="93" y="11"/>
                </a:lnTo>
                <a:lnTo>
                  <a:pt x="101" y="9"/>
                </a:lnTo>
                <a:lnTo>
                  <a:pt x="108" y="5"/>
                </a:lnTo>
                <a:lnTo>
                  <a:pt x="119" y="4"/>
                </a:lnTo>
                <a:lnTo>
                  <a:pt x="122" y="0"/>
                </a:lnTo>
                <a:lnTo>
                  <a:pt x="123" y="1"/>
                </a:lnTo>
                <a:lnTo>
                  <a:pt x="126" y="4"/>
                </a:lnTo>
                <a:lnTo>
                  <a:pt x="127" y="5"/>
                </a:lnTo>
                <a:lnTo>
                  <a:pt x="130" y="9"/>
                </a:lnTo>
                <a:lnTo>
                  <a:pt x="134" y="12"/>
                </a:lnTo>
                <a:lnTo>
                  <a:pt x="135" y="12"/>
                </a:lnTo>
                <a:lnTo>
                  <a:pt x="138" y="16"/>
                </a:lnTo>
                <a:lnTo>
                  <a:pt x="140" y="18"/>
                </a:lnTo>
                <a:lnTo>
                  <a:pt x="142" y="20"/>
                </a:lnTo>
                <a:lnTo>
                  <a:pt x="145" y="25"/>
                </a:lnTo>
                <a:lnTo>
                  <a:pt x="150" y="31"/>
                </a:lnTo>
                <a:lnTo>
                  <a:pt x="153" y="35"/>
                </a:lnTo>
                <a:lnTo>
                  <a:pt x="157" y="38"/>
                </a:lnTo>
                <a:lnTo>
                  <a:pt x="159" y="42"/>
                </a:lnTo>
                <a:lnTo>
                  <a:pt x="162" y="44"/>
                </a:lnTo>
                <a:lnTo>
                  <a:pt x="165" y="48"/>
                </a:lnTo>
                <a:lnTo>
                  <a:pt x="168" y="51"/>
                </a:lnTo>
                <a:lnTo>
                  <a:pt x="167" y="51"/>
                </a:lnTo>
                <a:lnTo>
                  <a:pt x="175" y="56"/>
                </a:lnTo>
                <a:lnTo>
                  <a:pt x="182" y="69"/>
                </a:lnTo>
                <a:close/>
              </a:path>
            </a:pathLst>
          </a:custGeom>
          <a:solidFill>
            <a:srgbClr val="6E9C99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38" name="Freeform 70"/>
          <p:cNvSpPr>
            <a:spLocks/>
          </p:cNvSpPr>
          <p:nvPr/>
        </p:nvSpPr>
        <p:spPr bwMode="auto">
          <a:xfrm>
            <a:off x="3746500" y="5278437"/>
            <a:ext cx="184150" cy="173038"/>
          </a:xfrm>
          <a:custGeom>
            <a:avLst/>
            <a:gdLst>
              <a:gd name="T0" fmla="*/ 115 w 140"/>
              <a:gd name="T1" fmla="*/ 81 h 132"/>
              <a:gd name="T2" fmla="*/ 111 w 140"/>
              <a:gd name="T3" fmla="*/ 85 h 132"/>
              <a:gd name="T4" fmla="*/ 106 w 140"/>
              <a:gd name="T5" fmla="*/ 84 h 132"/>
              <a:gd name="T6" fmla="*/ 99 w 140"/>
              <a:gd name="T7" fmla="*/ 81 h 132"/>
              <a:gd name="T8" fmla="*/ 96 w 140"/>
              <a:gd name="T9" fmla="*/ 89 h 132"/>
              <a:gd name="T10" fmla="*/ 91 w 140"/>
              <a:gd name="T11" fmla="*/ 96 h 132"/>
              <a:gd name="T12" fmla="*/ 88 w 140"/>
              <a:gd name="T13" fmla="*/ 102 h 132"/>
              <a:gd name="T14" fmla="*/ 81 w 140"/>
              <a:gd name="T15" fmla="*/ 116 h 132"/>
              <a:gd name="T16" fmla="*/ 73 w 140"/>
              <a:gd name="T17" fmla="*/ 132 h 132"/>
              <a:gd name="T18" fmla="*/ 56 w 140"/>
              <a:gd name="T19" fmla="*/ 120 h 132"/>
              <a:gd name="T20" fmla="*/ 33 w 140"/>
              <a:gd name="T21" fmla="*/ 108 h 132"/>
              <a:gd name="T22" fmla="*/ 32 w 140"/>
              <a:gd name="T23" fmla="*/ 103 h 132"/>
              <a:gd name="T24" fmla="*/ 35 w 140"/>
              <a:gd name="T25" fmla="*/ 96 h 132"/>
              <a:gd name="T26" fmla="*/ 37 w 140"/>
              <a:gd name="T27" fmla="*/ 90 h 132"/>
              <a:gd name="T28" fmla="*/ 38 w 140"/>
              <a:gd name="T29" fmla="*/ 85 h 132"/>
              <a:gd name="T30" fmla="*/ 27 w 140"/>
              <a:gd name="T31" fmla="*/ 83 h 132"/>
              <a:gd name="T32" fmla="*/ 18 w 140"/>
              <a:gd name="T33" fmla="*/ 77 h 132"/>
              <a:gd name="T34" fmla="*/ 11 w 140"/>
              <a:gd name="T35" fmla="*/ 72 h 132"/>
              <a:gd name="T36" fmla="*/ 3 w 140"/>
              <a:gd name="T37" fmla="*/ 64 h 132"/>
              <a:gd name="T38" fmla="*/ 0 w 140"/>
              <a:gd name="T39" fmla="*/ 58 h 132"/>
              <a:gd name="T40" fmla="*/ 5 w 140"/>
              <a:gd name="T41" fmla="*/ 57 h 132"/>
              <a:gd name="T42" fmla="*/ 8 w 140"/>
              <a:gd name="T43" fmla="*/ 61 h 132"/>
              <a:gd name="T44" fmla="*/ 13 w 140"/>
              <a:gd name="T45" fmla="*/ 63 h 132"/>
              <a:gd name="T46" fmla="*/ 24 w 140"/>
              <a:gd name="T47" fmla="*/ 58 h 132"/>
              <a:gd name="T48" fmla="*/ 30 w 140"/>
              <a:gd name="T49" fmla="*/ 52 h 132"/>
              <a:gd name="T50" fmla="*/ 35 w 140"/>
              <a:gd name="T51" fmla="*/ 48 h 132"/>
              <a:gd name="T52" fmla="*/ 39 w 140"/>
              <a:gd name="T53" fmla="*/ 43 h 132"/>
              <a:gd name="T54" fmla="*/ 45 w 140"/>
              <a:gd name="T55" fmla="*/ 38 h 132"/>
              <a:gd name="T56" fmla="*/ 53 w 140"/>
              <a:gd name="T57" fmla="*/ 34 h 132"/>
              <a:gd name="T58" fmla="*/ 62 w 140"/>
              <a:gd name="T59" fmla="*/ 31 h 132"/>
              <a:gd name="T60" fmla="*/ 68 w 140"/>
              <a:gd name="T61" fmla="*/ 29 h 132"/>
              <a:gd name="T62" fmla="*/ 77 w 140"/>
              <a:gd name="T63" fmla="*/ 30 h 132"/>
              <a:gd name="T64" fmla="*/ 80 w 140"/>
              <a:gd name="T65" fmla="*/ 25 h 132"/>
              <a:gd name="T66" fmla="*/ 75 w 140"/>
              <a:gd name="T67" fmla="*/ 23 h 132"/>
              <a:gd name="T68" fmla="*/ 72 w 140"/>
              <a:gd name="T69" fmla="*/ 22 h 132"/>
              <a:gd name="T70" fmla="*/ 74 w 140"/>
              <a:gd name="T71" fmla="*/ 18 h 132"/>
              <a:gd name="T72" fmla="*/ 83 w 140"/>
              <a:gd name="T73" fmla="*/ 14 h 132"/>
              <a:gd name="T74" fmla="*/ 83 w 140"/>
              <a:gd name="T75" fmla="*/ 9 h 132"/>
              <a:gd name="T76" fmla="*/ 87 w 140"/>
              <a:gd name="T77" fmla="*/ 8 h 132"/>
              <a:gd name="T78" fmla="*/ 89 w 140"/>
              <a:gd name="T79" fmla="*/ 5 h 132"/>
              <a:gd name="T80" fmla="*/ 92 w 140"/>
              <a:gd name="T81" fmla="*/ 4 h 132"/>
              <a:gd name="T82" fmla="*/ 99 w 140"/>
              <a:gd name="T83" fmla="*/ 6 h 132"/>
              <a:gd name="T84" fmla="*/ 103 w 140"/>
              <a:gd name="T85" fmla="*/ 11 h 132"/>
              <a:gd name="T86" fmla="*/ 108 w 140"/>
              <a:gd name="T87" fmla="*/ 17 h 132"/>
              <a:gd name="T88" fmla="*/ 115 w 140"/>
              <a:gd name="T89" fmla="*/ 16 h 132"/>
              <a:gd name="T90" fmla="*/ 116 w 140"/>
              <a:gd name="T91" fmla="*/ 11 h 132"/>
              <a:gd name="T92" fmla="*/ 118 w 140"/>
              <a:gd name="T93" fmla="*/ 10 h 132"/>
              <a:gd name="T94" fmla="*/ 121 w 140"/>
              <a:gd name="T95" fmla="*/ 12 h 132"/>
              <a:gd name="T96" fmla="*/ 128 w 140"/>
              <a:gd name="T97" fmla="*/ 13 h 132"/>
              <a:gd name="T98" fmla="*/ 134 w 140"/>
              <a:gd name="T99" fmla="*/ 11 h 132"/>
              <a:gd name="T100" fmla="*/ 134 w 140"/>
              <a:gd name="T101" fmla="*/ 8 h 132"/>
              <a:gd name="T102" fmla="*/ 136 w 140"/>
              <a:gd name="T103" fmla="*/ 4 h 132"/>
              <a:gd name="T104" fmla="*/ 140 w 140"/>
              <a:gd name="T105" fmla="*/ 0 h 132"/>
              <a:gd name="T106" fmla="*/ 140 w 140"/>
              <a:gd name="T107" fmla="*/ 12 h 132"/>
              <a:gd name="T108" fmla="*/ 140 w 140"/>
              <a:gd name="T109" fmla="*/ 22 h 132"/>
              <a:gd name="T110" fmla="*/ 136 w 140"/>
              <a:gd name="T111" fmla="*/ 31 h 132"/>
              <a:gd name="T112" fmla="*/ 134 w 140"/>
              <a:gd name="T113" fmla="*/ 40 h 132"/>
              <a:gd name="T114" fmla="*/ 128 w 140"/>
              <a:gd name="T115" fmla="*/ 55 h 132"/>
              <a:gd name="T116" fmla="*/ 122 w 140"/>
              <a:gd name="T117" fmla="*/ 66 h 13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40"/>
              <a:gd name="T178" fmla="*/ 0 h 132"/>
              <a:gd name="T179" fmla="*/ 140 w 140"/>
              <a:gd name="T180" fmla="*/ 132 h 132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40" h="132">
                <a:moveTo>
                  <a:pt x="120" y="72"/>
                </a:moveTo>
                <a:lnTo>
                  <a:pt x="118" y="76"/>
                </a:lnTo>
                <a:lnTo>
                  <a:pt x="115" y="81"/>
                </a:lnTo>
                <a:lnTo>
                  <a:pt x="114" y="83"/>
                </a:lnTo>
                <a:lnTo>
                  <a:pt x="112" y="84"/>
                </a:lnTo>
                <a:lnTo>
                  <a:pt x="111" y="85"/>
                </a:lnTo>
                <a:lnTo>
                  <a:pt x="110" y="85"/>
                </a:lnTo>
                <a:lnTo>
                  <a:pt x="109" y="86"/>
                </a:lnTo>
                <a:lnTo>
                  <a:pt x="106" y="84"/>
                </a:lnTo>
                <a:lnTo>
                  <a:pt x="104" y="83"/>
                </a:lnTo>
                <a:lnTo>
                  <a:pt x="101" y="82"/>
                </a:lnTo>
                <a:lnTo>
                  <a:pt x="99" y="81"/>
                </a:lnTo>
                <a:lnTo>
                  <a:pt x="98" y="83"/>
                </a:lnTo>
                <a:lnTo>
                  <a:pt x="96" y="86"/>
                </a:lnTo>
                <a:lnTo>
                  <a:pt x="96" y="89"/>
                </a:lnTo>
                <a:lnTo>
                  <a:pt x="94" y="92"/>
                </a:lnTo>
                <a:lnTo>
                  <a:pt x="93" y="95"/>
                </a:lnTo>
                <a:lnTo>
                  <a:pt x="91" y="96"/>
                </a:lnTo>
                <a:lnTo>
                  <a:pt x="90" y="99"/>
                </a:lnTo>
                <a:lnTo>
                  <a:pt x="89" y="101"/>
                </a:lnTo>
                <a:lnTo>
                  <a:pt x="88" y="102"/>
                </a:lnTo>
                <a:lnTo>
                  <a:pt x="84" y="108"/>
                </a:lnTo>
                <a:lnTo>
                  <a:pt x="83" y="111"/>
                </a:lnTo>
                <a:lnTo>
                  <a:pt x="81" y="116"/>
                </a:lnTo>
                <a:lnTo>
                  <a:pt x="78" y="121"/>
                </a:lnTo>
                <a:lnTo>
                  <a:pt x="77" y="125"/>
                </a:lnTo>
                <a:lnTo>
                  <a:pt x="73" y="132"/>
                </a:lnTo>
                <a:lnTo>
                  <a:pt x="70" y="130"/>
                </a:lnTo>
                <a:lnTo>
                  <a:pt x="60" y="124"/>
                </a:lnTo>
                <a:lnTo>
                  <a:pt x="56" y="120"/>
                </a:lnTo>
                <a:lnTo>
                  <a:pt x="48" y="114"/>
                </a:lnTo>
                <a:lnTo>
                  <a:pt x="39" y="109"/>
                </a:lnTo>
                <a:lnTo>
                  <a:pt x="33" y="108"/>
                </a:lnTo>
                <a:lnTo>
                  <a:pt x="31" y="107"/>
                </a:lnTo>
                <a:lnTo>
                  <a:pt x="32" y="105"/>
                </a:lnTo>
                <a:lnTo>
                  <a:pt x="32" y="103"/>
                </a:lnTo>
                <a:lnTo>
                  <a:pt x="33" y="101"/>
                </a:lnTo>
                <a:lnTo>
                  <a:pt x="34" y="99"/>
                </a:lnTo>
                <a:lnTo>
                  <a:pt x="35" y="96"/>
                </a:lnTo>
                <a:lnTo>
                  <a:pt x="35" y="95"/>
                </a:lnTo>
                <a:lnTo>
                  <a:pt x="36" y="93"/>
                </a:lnTo>
                <a:lnTo>
                  <a:pt x="37" y="90"/>
                </a:lnTo>
                <a:lnTo>
                  <a:pt x="37" y="89"/>
                </a:lnTo>
                <a:lnTo>
                  <a:pt x="38" y="87"/>
                </a:lnTo>
                <a:lnTo>
                  <a:pt x="38" y="85"/>
                </a:lnTo>
                <a:lnTo>
                  <a:pt x="34" y="84"/>
                </a:lnTo>
                <a:lnTo>
                  <a:pt x="31" y="83"/>
                </a:lnTo>
                <a:lnTo>
                  <a:pt x="27" y="83"/>
                </a:lnTo>
                <a:lnTo>
                  <a:pt x="25" y="81"/>
                </a:lnTo>
                <a:lnTo>
                  <a:pt x="21" y="79"/>
                </a:lnTo>
                <a:lnTo>
                  <a:pt x="18" y="77"/>
                </a:lnTo>
                <a:lnTo>
                  <a:pt x="13" y="75"/>
                </a:lnTo>
                <a:lnTo>
                  <a:pt x="13" y="74"/>
                </a:lnTo>
                <a:lnTo>
                  <a:pt x="11" y="72"/>
                </a:lnTo>
                <a:lnTo>
                  <a:pt x="8" y="70"/>
                </a:lnTo>
                <a:lnTo>
                  <a:pt x="6" y="67"/>
                </a:lnTo>
                <a:lnTo>
                  <a:pt x="3" y="64"/>
                </a:lnTo>
                <a:lnTo>
                  <a:pt x="1" y="62"/>
                </a:lnTo>
                <a:lnTo>
                  <a:pt x="1" y="59"/>
                </a:lnTo>
                <a:lnTo>
                  <a:pt x="0" y="58"/>
                </a:lnTo>
                <a:lnTo>
                  <a:pt x="1" y="57"/>
                </a:lnTo>
                <a:lnTo>
                  <a:pt x="3" y="57"/>
                </a:lnTo>
                <a:lnTo>
                  <a:pt x="5" y="57"/>
                </a:lnTo>
                <a:lnTo>
                  <a:pt x="7" y="57"/>
                </a:lnTo>
                <a:lnTo>
                  <a:pt x="7" y="59"/>
                </a:lnTo>
                <a:lnTo>
                  <a:pt x="8" y="61"/>
                </a:lnTo>
                <a:lnTo>
                  <a:pt x="9" y="62"/>
                </a:lnTo>
                <a:lnTo>
                  <a:pt x="11" y="63"/>
                </a:lnTo>
                <a:lnTo>
                  <a:pt x="13" y="63"/>
                </a:lnTo>
                <a:lnTo>
                  <a:pt x="19" y="61"/>
                </a:lnTo>
                <a:lnTo>
                  <a:pt x="21" y="60"/>
                </a:lnTo>
                <a:lnTo>
                  <a:pt x="24" y="58"/>
                </a:lnTo>
                <a:lnTo>
                  <a:pt x="26" y="57"/>
                </a:lnTo>
                <a:lnTo>
                  <a:pt x="28" y="53"/>
                </a:lnTo>
                <a:lnTo>
                  <a:pt x="30" y="52"/>
                </a:lnTo>
                <a:lnTo>
                  <a:pt x="32" y="50"/>
                </a:lnTo>
                <a:lnTo>
                  <a:pt x="33" y="49"/>
                </a:lnTo>
                <a:lnTo>
                  <a:pt x="35" y="48"/>
                </a:lnTo>
                <a:lnTo>
                  <a:pt x="35" y="47"/>
                </a:lnTo>
                <a:lnTo>
                  <a:pt x="38" y="45"/>
                </a:lnTo>
                <a:lnTo>
                  <a:pt x="39" y="43"/>
                </a:lnTo>
                <a:lnTo>
                  <a:pt x="41" y="41"/>
                </a:lnTo>
                <a:lnTo>
                  <a:pt x="43" y="39"/>
                </a:lnTo>
                <a:lnTo>
                  <a:pt x="45" y="38"/>
                </a:lnTo>
                <a:lnTo>
                  <a:pt x="48" y="36"/>
                </a:lnTo>
                <a:lnTo>
                  <a:pt x="51" y="35"/>
                </a:lnTo>
                <a:lnTo>
                  <a:pt x="53" y="34"/>
                </a:lnTo>
                <a:lnTo>
                  <a:pt x="56" y="32"/>
                </a:lnTo>
                <a:lnTo>
                  <a:pt x="59" y="32"/>
                </a:lnTo>
                <a:lnTo>
                  <a:pt x="62" y="31"/>
                </a:lnTo>
                <a:lnTo>
                  <a:pt x="64" y="30"/>
                </a:lnTo>
                <a:lnTo>
                  <a:pt x="67" y="29"/>
                </a:lnTo>
                <a:lnTo>
                  <a:pt x="68" y="29"/>
                </a:lnTo>
                <a:lnTo>
                  <a:pt x="72" y="30"/>
                </a:lnTo>
                <a:lnTo>
                  <a:pt x="75" y="31"/>
                </a:lnTo>
                <a:lnTo>
                  <a:pt x="77" y="30"/>
                </a:lnTo>
                <a:lnTo>
                  <a:pt x="79" y="30"/>
                </a:lnTo>
                <a:lnTo>
                  <a:pt x="79" y="28"/>
                </a:lnTo>
                <a:lnTo>
                  <a:pt x="80" y="25"/>
                </a:lnTo>
                <a:lnTo>
                  <a:pt x="79" y="25"/>
                </a:lnTo>
                <a:lnTo>
                  <a:pt x="77" y="24"/>
                </a:lnTo>
                <a:lnTo>
                  <a:pt x="75" y="23"/>
                </a:lnTo>
                <a:lnTo>
                  <a:pt x="74" y="23"/>
                </a:lnTo>
                <a:lnTo>
                  <a:pt x="72" y="22"/>
                </a:lnTo>
                <a:lnTo>
                  <a:pt x="71" y="20"/>
                </a:lnTo>
                <a:lnTo>
                  <a:pt x="72" y="19"/>
                </a:lnTo>
                <a:lnTo>
                  <a:pt x="74" y="18"/>
                </a:lnTo>
                <a:lnTo>
                  <a:pt x="77" y="19"/>
                </a:lnTo>
                <a:lnTo>
                  <a:pt x="80" y="18"/>
                </a:lnTo>
                <a:lnTo>
                  <a:pt x="83" y="14"/>
                </a:lnTo>
                <a:lnTo>
                  <a:pt x="82" y="12"/>
                </a:lnTo>
                <a:lnTo>
                  <a:pt x="82" y="10"/>
                </a:lnTo>
                <a:lnTo>
                  <a:pt x="83" y="9"/>
                </a:lnTo>
                <a:lnTo>
                  <a:pt x="85" y="9"/>
                </a:lnTo>
                <a:lnTo>
                  <a:pt x="86" y="9"/>
                </a:lnTo>
                <a:lnTo>
                  <a:pt x="87" y="8"/>
                </a:lnTo>
                <a:lnTo>
                  <a:pt x="87" y="6"/>
                </a:lnTo>
                <a:lnTo>
                  <a:pt x="89" y="5"/>
                </a:lnTo>
                <a:lnTo>
                  <a:pt x="90" y="5"/>
                </a:lnTo>
                <a:lnTo>
                  <a:pt x="92" y="4"/>
                </a:lnTo>
                <a:lnTo>
                  <a:pt x="95" y="4"/>
                </a:lnTo>
                <a:lnTo>
                  <a:pt x="97" y="5"/>
                </a:lnTo>
                <a:lnTo>
                  <a:pt x="99" y="6"/>
                </a:lnTo>
                <a:lnTo>
                  <a:pt x="102" y="7"/>
                </a:lnTo>
                <a:lnTo>
                  <a:pt x="102" y="9"/>
                </a:lnTo>
                <a:lnTo>
                  <a:pt x="103" y="11"/>
                </a:lnTo>
                <a:lnTo>
                  <a:pt x="105" y="13"/>
                </a:lnTo>
                <a:lnTo>
                  <a:pt x="106" y="15"/>
                </a:lnTo>
                <a:lnTo>
                  <a:pt x="108" y="17"/>
                </a:lnTo>
                <a:lnTo>
                  <a:pt x="110" y="18"/>
                </a:lnTo>
                <a:lnTo>
                  <a:pt x="113" y="18"/>
                </a:lnTo>
                <a:lnTo>
                  <a:pt x="115" y="16"/>
                </a:lnTo>
                <a:lnTo>
                  <a:pt x="115" y="14"/>
                </a:lnTo>
                <a:lnTo>
                  <a:pt x="115" y="13"/>
                </a:lnTo>
                <a:lnTo>
                  <a:pt x="116" y="11"/>
                </a:lnTo>
                <a:lnTo>
                  <a:pt x="117" y="10"/>
                </a:lnTo>
                <a:lnTo>
                  <a:pt x="118" y="10"/>
                </a:lnTo>
                <a:lnTo>
                  <a:pt x="120" y="11"/>
                </a:lnTo>
                <a:lnTo>
                  <a:pt x="121" y="12"/>
                </a:lnTo>
                <a:lnTo>
                  <a:pt x="124" y="12"/>
                </a:lnTo>
                <a:lnTo>
                  <a:pt x="126" y="12"/>
                </a:lnTo>
                <a:lnTo>
                  <a:pt x="128" y="13"/>
                </a:lnTo>
                <a:lnTo>
                  <a:pt x="131" y="13"/>
                </a:lnTo>
                <a:lnTo>
                  <a:pt x="133" y="13"/>
                </a:lnTo>
                <a:lnTo>
                  <a:pt x="134" y="11"/>
                </a:lnTo>
                <a:lnTo>
                  <a:pt x="134" y="10"/>
                </a:lnTo>
                <a:lnTo>
                  <a:pt x="134" y="8"/>
                </a:lnTo>
                <a:lnTo>
                  <a:pt x="135" y="6"/>
                </a:lnTo>
                <a:lnTo>
                  <a:pt x="136" y="4"/>
                </a:lnTo>
                <a:lnTo>
                  <a:pt x="137" y="2"/>
                </a:lnTo>
                <a:lnTo>
                  <a:pt x="138" y="0"/>
                </a:lnTo>
                <a:lnTo>
                  <a:pt x="140" y="0"/>
                </a:lnTo>
                <a:lnTo>
                  <a:pt x="140" y="5"/>
                </a:lnTo>
                <a:lnTo>
                  <a:pt x="140" y="8"/>
                </a:lnTo>
                <a:lnTo>
                  <a:pt x="140" y="12"/>
                </a:lnTo>
                <a:lnTo>
                  <a:pt x="140" y="15"/>
                </a:lnTo>
                <a:lnTo>
                  <a:pt x="140" y="19"/>
                </a:lnTo>
                <a:lnTo>
                  <a:pt x="140" y="22"/>
                </a:lnTo>
                <a:lnTo>
                  <a:pt x="138" y="25"/>
                </a:lnTo>
                <a:lnTo>
                  <a:pt x="136" y="28"/>
                </a:lnTo>
                <a:lnTo>
                  <a:pt x="136" y="31"/>
                </a:lnTo>
                <a:lnTo>
                  <a:pt x="135" y="34"/>
                </a:lnTo>
                <a:lnTo>
                  <a:pt x="134" y="38"/>
                </a:lnTo>
                <a:lnTo>
                  <a:pt x="134" y="40"/>
                </a:lnTo>
                <a:lnTo>
                  <a:pt x="133" y="44"/>
                </a:lnTo>
                <a:lnTo>
                  <a:pt x="130" y="50"/>
                </a:lnTo>
                <a:lnTo>
                  <a:pt x="128" y="55"/>
                </a:lnTo>
                <a:lnTo>
                  <a:pt x="127" y="58"/>
                </a:lnTo>
                <a:lnTo>
                  <a:pt x="125" y="60"/>
                </a:lnTo>
                <a:lnTo>
                  <a:pt x="122" y="66"/>
                </a:lnTo>
                <a:lnTo>
                  <a:pt x="121" y="70"/>
                </a:lnTo>
                <a:lnTo>
                  <a:pt x="120" y="72"/>
                </a:lnTo>
                <a:close/>
              </a:path>
            </a:pathLst>
          </a:custGeom>
          <a:solidFill>
            <a:srgbClr val="8ABDA8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39" name="Freeform 71"/>
          <p:cNvSpPr>
            <a:spLocks/>
          </p:cNvSpPr>
          <p:nvPr/>
        </p:nvSpPr>
        <p:spPr bwMode="auto">
          <a:xfrm>
            <a:off x="3713163" y="5354637"/>
            <a:ext cx="204787" cy="230188"/>
          </a:xfrm>
          <a:custGeom>
            <a:avLst/>
            <a:gdLst>
              <a:gd name="T0" fmla="*/ 114 w 156"/>
              <a:gd name="T1" fmla="*/ 83 h 175"/>
              <a:gd name="T2" fmla="*/ 145 w 156"/>
              <a:gd name="T3" fmla="*/ 102 h 175"/>
              <a:gd name="T4" fmla="*/ 152 w 156"/>
              <a:gd name="T5" fmla="*/ 118 h 175"/>
              <a:gd name="T6" fmla="*/ 145 w 156"/>
              <a:gd name="T7" fmla="*/ 133 h 175"/>
              <a:gd name="T8" fmla="*/ 136 w 156"/>
              <a:gd name="T9" fmla="*/ 149 h 175"/>
              <a:gd name="T10" fmla="*/ 132 w 156"/>
              <a:gd name="T11" fmla="*/ 161 h 175"/>
              <a:gd name="T12" fmla="*/ 108 w 156"/>
              <a:gd name="T13" fmla="*/ 158 h 175"/>
              <a:gd name="T14" fmla="*/ 90 w 156"/>
              <a:gd name="T15" fmla="*/ 157 h 175"/>
              <a:gd name="T16" fmla="*/ 83 w 156"/>
              <a:gd name="T17" fmla="*/ 158 h 175"/>
              <a:gd name="T18" fmla="*/ 73 w 156"/>
              <a:gd name="T19" fmla="*/ 159 h 175"/>
              <a:gd name="T20" fmla="*/ 58 w 156"/>
              <a:gd name="T21" fmla="*/ 160 h 175"/>
              <a:gd name="T22" fmla="*/ 30 w 156"/>
              <a:gd name="T23" fmla="*/ 170 h 175"/>
              <a:gd name="T24" fmla="*/ 18 w 156"/>
              <a:gd name="T25" fmla="*/ 173 h 175"/>
              <a:gd name="T26" fmla="*/ 14 w 156"/>
              <a:gd name="T27" fmla="*/ 170 h 175"/>
              <a:gd name="T28" fmla="*/ 10 w 156"/>
              <a:gd name="T29" fmla="*/ 167 h 175"/>
              <a:gd name="T30" fmla="*/ 7 w 156"/>
              <a:gd name="T31" fmla="*/ 168 h 175"/>
              <a:gd name="T32" fmla="*/ 2 w 156"/>
              <a:gd name="T33" fmla="*/ 166 h 175"/>
              <a:gd name="T34" fmla="*/ 0 w 156"/>
              <a:gd name="T35" fmla="*/ 162 h 175"/>
              <a:gd name="T36" fmla="*/ 2 w 156"/>
              <a:gd name="T37" fmla="*/ 157 h 175"/>
              <a:gd name="T38" fmla="*/ 6 w 156"/>
              <a:gd name="T39" fmla="*/ 158 h 175"/>
              <a:gd name="T40" fmla="*/ 9 w 156"/>
              <a:gd name="T41" fmla="*/ 159 h 175"/>
              <a:gd name="T42" fmla="*/ 12 w 156"/>
              <a:gd name="T43" fmla="*/ 158 h 175"/>
              <a:gd name="T44" fmla="*/ 12 w 156"/>
              <a:gd name="T45" fmla="*/ 153 h 175"/>
              <a:gd name="T46" fmla="*/ 13 w 156"/>
              <a:gd name="T47" fmla="*/ 151 h 175"/>
              <a:gd name="T48" fmla="*/ 13 w 156"/>
              <a:gd name="T49" fmla="*/ 147 h 175"/>
              <a:gd name="T50" fmla="*/ 13 w 156"/>
              <a:gd name="T51" fmla="*/ 143 h 175"/>
              <a:gd name="T52" fmla="*/ 10 w 156"/>
              <a:gd name="T53" fmla="*/ 134 h 175"/>
              <a:gd name="T54" fmla="*/ 12 w 156"/>
              <a:gd name="T55" fmla="*/ 122 h 175"/>
              <a:gd name="T56" fmla="*/ 10 w 156"/>
              <a:gd name="T57" fmla="*/ 111 h 175"/>
              <a:gd name="T58" fmla="*/ 9 w 156"/>
              <a:gd name="T59" fmla="*/ 102 h 175"/>
              <a:gd name="T60" fmla="*/ 10 w 156"/>
              <a:gd name="T61" fmla="*/ 95 h 175"/>
              <a:gd name="T62" fmla="*/ 9 w 156"/>
              <a:gd name="T63" fmla="*/ 87 h 175"/>
              <a:gd name="T64" fmla="*/ 10 w 156"/>
              <a:gd name="T65" fmla="*/ 81 h 175"/>
              <a:gd name="T66" fmla="*/ 8 w 156"/>
              <a:gd name="T67" fmla="*/ 74 h 175"/>
              <a:gd name="T68" fmla="*/ 10 w 156"/>
              <a:gd name="T69" fmla="*/ 67 h 175"/>
              <a:gd name="T70" fmla="*/ 7 w 156"/>
              <a:gd name="T71" fmla="*/ 61 h 175"/>
              <a:gd name="T72" fmla="*/ 8 w 156"/>
              <a:gd name="T73" fmla="*/ 52 h 175"/>
              <a:gd name="T74" fmla="*/ 9 w 156"/>
              <a:gd name="T75" fmla="*/ 44 h 175"/>
              <a:gd name="T76" fmla="*/ 6 w 156"/>
              <a:gd name="T77" fmla="*/ 36 h 175"/>
              <a:gd name="T78" fmla="*/ 7 w 156"/>
              <a:gd name="T79" fmla="*/ 31 h 175"/>
              <a:gd name="T80" fmla="*/ 7 w 156"/>
              <a:gd name="T81" fmla="*/ 25 h 175"/>
              <a:gd name="T82" fmla="*/ 7 w 156"/>
              <a:gd name="T83" fmla="*/ 19 h 175"/>
              <a:gd name="T84" fmla="*/ 13 w 156"/>
              <a:gd name="T85" fmla="*/ 18 h 175"/>
              <a:gd name="T86" fmla="*/ 11 w 156"/>
              <a:gd name="T87" fmla="*/ 10 h 175"/>
              <a:gd name="T88" fmla="*/ 16 w 156"/>
              <a:gd name="T89" fmla="*/ 4 h 175"/>
              <a:gd name="T90" fmla="*/ 25 w 156"/>
              <a:gd name="T91" fmla="*/ 0 h 175"/>
              <a:gd name="T92" fmla="*/ 31 w 156"/>
              <a:gd name="T93" fmla="*/ 9 h 175"/>
              <a:gd name="T94" fmla="*/ 38 w 156"/>
              <a:gd name="T95" fmla="*/ 17 h 175"/>
              <a:gd name="T96" fmla="*/ 52 w 156"/>
              <a:gd name="T97" fmla="*/ 25 h 175"/>
              <a:gd name="T98" fmla="*/ 63 w 156"/>
              <a:gd name="T99" fmla="*/ 29 h 175"/>
              <a:gd name="T100" fmla="*/ 60 w 156"/>
              <a:gd name="T101" fmla="*/ 37 h 175"/>
              <a:gd name="T102" fmla="*/ 57 w 156"/>
              <a:gd name="T103" fmla="*/ 45 h 175"/>
              <a:gd name="T104" fmla="*/ 64 w 156"/>
              <a:gd name="T105" fmla="*/ 51 h 175"/>
              <a:gd name="T106" fmla="*/ 95 w 156"/>
              <a:gd name="T107" fmla="*/ 72 h 17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56"/>
              <a:gd name="T163" fmla="*/ 0 h 175"/>
              <a:gd name="T164" fmla="*/ 156 w 156"/>
              <a:gd name="T165" fmla="*/ 175 h 175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56" h="175">
                <a:moveTo>
                  <a:pt x="98" y="74"/>
                </a:moveTo>
                <a:lnTo>
                  <a:pt x="101" y="76"/>
                </a:lnTo>
                <a:lnTo>
                  <a:pt x="109" y="81"/>
                </a:lnTo>
                <a:lnTo>
                  <a:pt x="114" y="83"/>
                </a:lnTo>
                <a:lnTo>
                  <a:pt x="121" y="88"/>
                </a:lnTo>
                <a:lnTo>
                  <a:pt x="129" y="93"/>
                </a:lnTo>
                <a:lnTo>
                  <a:pt x="137" y="97"/>
                </a:lnTo>
                <a:lnTo>
                  <a:pt x="145" y="102"/>
                </a:lnTo>
                <a:lnTo>
                  <a:pt x="153" y="108"/>
                </a:lnTo>
                <a:lnTo>
                  <a:pt x="156" y="109"/>
                </a:lnTo>
                <a:lnTo>
                  <a:pt x="154" y="114"/>
                </a:lnTo>
                <a:lnTo>
                  <a:pt x="152" y="118"/>
                </a:lnTo>
                <a:lnTo>
                  <a:pt x="149" y="124"/>
                </a:lnTo>
                <a:lnTo>
                  <a:pt x="147" y="127"/>
                </a:lnTo>
                <a:lnTo>
                  <a:pt x="146" y="130"/>
                </a:lnTo>
                <a:lnTo>
                  <a:pt x="145" y="133"/>
                </a:lnTo>
                <a:lnTo>
                  <a:pt x="142" y="138"/>
                </a:lnTo>
                <a:lnTo>
                  <a:pt x="140" y="141"/>
                </a:lnTo>
                <a:lnTo>
                  <a:pt x="138" y="146"/>
                </a:lnTo>
                <a:lnTo>
                  <a:pt x="136" y="149"/>
                </a:lnTo>
                <a:lnTo>
                  <a:pt x="134" y="153"/>
                </a:lnTo>
                <a:lnTo>
                  <a:pt x="133" y="156"/>
                </a:lnTo>
                <a:lnTo>
                  <a:pt x="133" y="159"/>
                </a:lnTo>
                <a:lnTo>
                  <a:pt x="132" y="161"/>
                </a:lnTo>
                <a:lnTo>
                  <a:pt x="131" y="166"/>
                </a:lnTo>
                <a:lnTo>
                  <a:pt x="122" y="161"/>
                </a:lnTo>
                <a:lnTo>
                  <a:pt x="118" y="160"/>
                </a:lnTo>
                <a:lnTo>
                  <a:pt x="108" y="158"/>
                </a:lnTo>
                <a:lnTo>
                  <a:pt x="101" y="156"/>
                </a:lnTo>
                <a:lnTo>
                  <a:pt x="95" y="156"/>
                </a:lnTo>
                <a:lnTo>
                  <a:pt x="91" y="157"/>
                </a:lnTo>
                <a:lnTo>
                  <a:pt x="90" y="157"/>
                </a:lnTo>
                <a:lnTo>
                  <a:pt x="89" y="158"/>
                </a:lnTo>
                <a:lnTo>
                  <a:pt x="87" y="158"/>
                </a:lnTo>
                <a:lnTo>
                  <a:pt x="85" y="158"/>
                </a:lnTo>
                <a:lnTo>
                  <a:pt x="83" y="158"/>
                </a:lnTo>
                <a:lnTo>
                  <a:pt x="81" y="159"/>
                </a:lnTo>
                <a:lnTo>
                  <a:pt x="79" y="159"/>
                </a:lnTo>
                <a:lnTo>
                  <a:pt x="76" y="159"/>
                </a:lnTo>
                <a:lnTo>
                  <a:pt x="73" y="159"/>
                </a:lnTo>
                <a:lnTo>
                  <a:pt x="70" y="159"/>
                </a:lnTo>
                <a:lnTo>
                  <a:pt x="69" y="159"/>
                </a:lnTo>
                <a:lnTo>
                  <a:pt x="66" y="160"/>
                </a:lnTo>
                <a:lnTo>
                  <a:pt x="58" y="160"/>
                </a:lnTo>
                <a:lnTo>
                  <a:pt x="49" y="163"/>
                </a:lnTo>
                <a:lnTo>
                  <a:pt x="43" y="165"/>
                </a:lnTo>
                <a:lnTo>
                  <a:pt x="35" y="167"/>
                </a:lnTo>
                <a:lnTo>
                  <a:pt x="30" y="170"/>
                </a:lnTo>
                <a:lnTo>
                  <a:pt x="23" y="172"/>
                </a:lnTo>
                <a:lnTo>
                  <a:pt x="20" y="175"/>
                </a:lnTo>
                <a:lnTo>
                  <a:pt x="19" y="175"/>
                </a:lnTo>
                <a:lnTo>
                  <a:pt x="18" y="173"/>
                </a:lnTo>
                <a:lnTo>
                  <a:pt x="17" y="172"/>
                </a:lnTo>
                <a:lnTo>
                  <a:pt x="16" y="172"/>
                </a:lnTo>
                <a:lnTo>
                  <a:pt x="15" y="171"/>
                </a:lnTo>
                <a:lnTo>
                  <a:pt x="14" y="170"/>
                </a:lnTo>
                <a:lnTo>
                  <a:pt x="13" y="169"/>
                </a:lnTo>
                <a:lnTo>
                  <a:pt x="13" y="168"/>
                </a:lnTo>
                <a:lnTo>
                  <a:pt x="12" y="167"/>
                </a:lnTo>
                <a:lnTo>
                  <a:pt x="10" y="167"/>
                </a:lnTo>
                <a:lnTo>
                  <a:pt x="9" y="167"/>
                </a:lnTo>
                <a:lnTo>
                  <a:pt x="8" y="167"/>
                </a:lnTo>
                <a:lnTo>
                  <a:pt x="8" y="168"/>
                </a:lnTo>
                <a:lnTo>
                  <a:pt x="7" y="168"/>
                </a:lnTo>
                <a:lnTo>
                  <a:pt x="6" y="169"/>
                </a:lnTo>
                <a:lnTo>
                  <a:pt x="4" y="167"/>
                </a:lnTo>
                <a:lnTo>
                  <a:pt x="2" y="166"/>
                </a:lnTo>
                <a:lnTo>
                  <a:pt x="1" y="165"/>
                </a:lnTo>
                <a:lnTo>
                  <a:pt x="0" y="165"/>
                </a:lnTo>
                <a:lnTo>
                  <a:pt x="0" y="164"/>
                </a:lnTo>
                <a:lnTo>
                  <a:pt x="0" y="162"/>
                </a:lnTo>
                <a:lnTo>
                  <a:pt x="0" y="159"/>
                </a:lnTo>
                <a:lnTo>
                  <a:pt x="1" y="158"/>
                </a:lnTo>
                <a:lnTo>
                  <a:pt x="2" y="157"/>
                </a:lnTo>
                <a:lnTo>
                  <a:pt x="3" y="157"/>
                </a:lnTo>
                <a:lnTo>
                  <a:pt x="4" y="158"/>
                </a:lnTo>
                <a:lnTo>
                  <a:pt x="6" y="158"/>
                </a:lnTo>
                <a:lnTo>
                  <a:pt x="7" y="159"/>
                </a:lnTo>
                <a:lnTo>
                  <a:pt x="8" y="159"/>
                </a:lnTo>
                <a:lnTo>
                  <a:pt x="9" y="159"/>
                </a:lnTo>
                <a:lnTo>
                  <a:pt x="10" y="159"/>
                </a:lnTo>
                <a:lnTo>
                  <a:pt x="11" y="159"/>
                </a:lnTo>
                <a:lnTo>
                  <a:pt x="12" y="158"/>
                </a:lnTo>
                <a:lnTo>
                  <a:pt x="12" y="155"/>
                </a:lnTo>
                <a:lnTo>
                  <a:pt x="12" y="154"/>
                </a:lnTo>
                <a:lnTo>
                  <a:pt x="12" y="153"/>
                </a:lnTo>
                <a:lnTo>
                  <a:pt x="13" y="153"/>
                </a:lnTo>
                <a:lnTo>
                  <a:pt x="13" y="151"/>
                </a:lnTo>
                <a:lnTo>
                  <a:pt x="13" y="150"/>
                </a:lnTo>
                <a:lnTo>
                  <a:pt x="13" y="149"/>
                </a:lnTo>
                <a:lnTo>
                  <a:pt x="13" y="147"/>
                </a:lnTo>
                <a:lnTo>
                  <a:pt x="13" y="146"/>
                </a:lnTo>
                <a:lnTo>
                  <a:pt x="13" y="145"/>
                </a:lnTo>
                <a:lnTo>
                  <a:pt x="13" y="143"/>
                </a:lnTo>
                <a:lnTo>
                  <a:pt x="13" y="140"/>
                </a:lnTo>
                <a:lnTo>
                  <a:pt x="12" y="139"/>
                </a:lnTo>
                <a:lnTo>
                  <a:pt x="11" y="136"/>
                </a:lnTo>
                <a:lnTo>
                  <a:pt x="10" y="134"/>
                </a:lnTo>
                <a:lnTo>
                  <a:pt x="10" y="131"/>
                </a:lnTo>
                <a:lnTo>
                  <a:pt x="10" y="128"/>
                </a:lnTo>
                <a:lnTo>
                  <a:pt x="11" y="126"/>
                </a:lnTo>
                <a:lnTo>
                  <a:pt x="12" y="122"/>
                </a:lnTo>
                <a:lnTo>
                  <a:pt x="12" y="119"/>
                </a:lnTo>
                <a:lnTo>
                  <a:pt x="13" y="116"/>
                </a:lnTo>
                <a:lnTo>
                  <a:pt x="11" y="113"/>
                </a:lnTo>
                <a:lnTo>
                  <a:pt x="10" y="111"/>
                </a:lnTo>
                <a:lnTo>
                  <a:pt x="9" y="108"/>
                </a:lnTo>
                <a:lnTo>
                  <a:pt x="9" y="106"/>
                </a:lnTo>
                <a:lnTo>
                  <a:pt x="9" y="104"/>
                </a:lnTo>
                <a:lnTo>
                  <a:pt x="9" y="102"/>
                </a:lnTo>
                <a:lnTo>
                  <a:pt x="9" y="100"/>
                </a:lnTo>
                <a:lnTo>
                  <a:pt x="10" y="98"/>
                </a:lnTo>
                <a:lnTo>
                  <a:pt x="10" y="96"/>
                </a:lnTo>
                <a:lnTo>
                  <a:pt x="10" y="95"/>
                </a:lnTo>
                <a:lnTo>
                  <a:pt x="9" y="92"/>
                </a:lnTo>
                <a:lnTo>
                  <a:pt x="8" y="90"/>
                </a:lnTo>
                <a:lnTo>
                  <a:pt x="9" y="89"/>
                </a:lnTo>
                <a:lnTo>
                  <a:pt x="9" y="87"/>
                </a:lnTo>
                <a:lnTo>
                  <a:pt x="10" y="85"/>
                </a:lnTo>
                <a:lnTo>
                  <a:pt x="10" y="83"/>
                </a:lnTo>
                <a:lnTo>
                  <a:pt x="10" y="82"/>
                </a:lnTo>
                <a:lnTo>
                  <a:pt x="10" y="81"/>
                </a:lnTo>
                <a:lnTo>
                  <a:pt x="9" y="79"/>
                </a:lnTo>
                <a:lnTo>
                  <a:pt x="9" y="77"/>
                </a:lnTo>
                <a:lnTo>
                  <a:pt x="8" y="76"/>
                </a:lnTo>
                <a:lnTo>
                  <a:pt x="8" y="74"/>
                </a:lnTo>
                <a:lnTo>
                  <a:pt x="8" y="72"/>
                </a:lnTo>
                <a:lnTo>
                  <a:pt x="8" y="70"/>
                </a:lnTo>
                <a:lnTo>
                  <a:pt x="9" y="69"/>
                </a:lnTo>
                <a:lnTo>
                  <a:pt x="10" y="67"/>
                </a:lnTo>
                <a:lnTo>
                  <a:pt x="9" y="64"/>
                </a:lnTo>
                <a:lnTo>
                  <a:pt x="8" y="63"/>
                </a:lnTo>
                <a:lnTo>
                  <a:pt x="7" y="63"/>
                </a:lnTo>
                <a:lnTo>
                  <a:pt x="7" y="61"/>
                </a:lnTo>
                <a:lnTo>
                  <a:pt x="7" y="59"/>
                </a:lnTo>
                <a:lnTo>
                  <a:pt x="8" y="57"/>
                </a:lnTo>
                <a:lnTo>
                  <a:pt x="9" y="55"/>
                </a:lnTo>
                <a:lnTo>
                  <a:pt x="8" y="52"/>
                </a:lnTo>
                <a:lnTo>
                  <a:pt x="7" y="50"/>
                </a:lnTo>
                <a:lnTo>
                  <a:pt x="6" y="48"/>
                </a:lnTo>
                <a:lnTo>
                  <a:pt x="6" y="45"/>
                </a:lnTo>
                <a:lnTo>
                  <a:pt x="9" y="44"/>
                </a:lnTo>
                <a:lnTo>
                  <a:pt x="10" y="42"/>
                </a:lnTo>
                <a:lnTo>
                  <a:pt x="9" y="38"/>
                </a:lnTo>
                <a:lnTo>
                  <a:pt x="7" y="37"/>
                </a:lnTo>
                <a:lnTo>
                  <a:pt x="6" y="36"/>
                </a:lnTo>
                <a:lnTo>
                  <a:pt x="4" y="35"/>
                </a:lnTo>
                <a:lnTo>
                  <a:pt x="4" y="33"/>
                </a:lnTo>
                <a:lnTo>
                  <a:pt x="5" y="31"/>
                </a:lnTo>
                <a:lnTo>
                  <a:pt x="7" y="31"/>
                </a:lnTo>
                <a:lnTo>
                  <a:pt x="8" y="29"/>
                </a:lnTo>
                <a:lnTo>
                  <a:pt x="8" y="28"/>
                </a:lnTo>
                <a:lnTo>
                  <a:pt x="7" y="26"/>
                </a:lnTo>
                <a:lnTo>
                  <a:pt x="7" y="25"/>
                </a:lnTo>
                <a:lnTo>
                  <a:pt x="5" y="24"/>
                </a:lnTo>
                <a:lnTo>
                  <a:pt x="4" y="22"/>
                </a:lnTo>
                <a:lnTo>
                  <a:pt x="5" y="20"/>
                </a:lnTo>
                <a:lnTo>
                  <a:pt x="7" y="19"/>
                </a:lnTo>
                <a:lnTo>
                  <a:pt x="8" y="20"/>
                </a:lnTo>
                <a:lnTo>
                  <a:pt x="10" y="20"/>
                </a:lnTo>
                <a:lnTo>
                  <a:pt x="12" y="20"/>
                </a:lnTo>
                <a:lnTo>
                  <a:pt x="13" y="18"/>
                </a:lnTo>
                <a:lnTo>
                  <a:pt x="13" y="16"/>
                </a:lnTo>
                <a:lnTo>
                  <a:pt x="13" y="14"/>
                </a:lnTo>
                <a:lnTo>
                  <a:pt x="12" y="12"/>
                </a:lnTo>
                <a:lnTo>
                  <a:pt x="11" y="10"/>
                </a:lnTo>
                <a:lnTo>
                  <a:pt x="12" y="6"/>
                </a:lnTo>
                <a:lnTo>
                  <a:pt x="13" y="6"/>
                </a:lnTo>
                <a:lnTo>
                  <a:pt x="14" y="5"/>
                </a:lnTo>
                <a:lnTo>
                  <a:pt x="16" y="4"/>
                </a:lnTo>
                <a:lnTo>
                  <a:pt x="19" y="5"/>
                </a:lnTo>
                <a:lnTo>
                  <a:pt x="22" y="4"/>
                </a:lnTo>
                <a:lnTo>
                  <a:pt x="23" y="3"/>
                </a:lnTo>
                <a:lnTo>
                  <a:pt x="25" y="0"/>
                </a:lnTo>
                <a:lnTo>
                  <a:pt x="26" y="1"/>
                </a:lnTo>
                <a:lnTo>
                  <a:pt x="26" y="4"/>
                </a:lnTo>
                <a:lnTo>
                  <a:pt x="28" y="6"/>
                </a:lnTo>
                <a:lnTo>
                  <a:pt x="31" y="9"/>
                </a:lnTo>
                <a:lnTo>
                  <a:pt x="33" y="12"/>
                </a:lnTo>
                <a:lnTo>
                  <a:pt x="36" y="14"/>
                </a:lnTo>
                <a:lnTo>
                  <a:pt x="38" y="16"/>
                </a:lnTo>
                <a:lnTo>
                  <a:pt x="38" y="17"/>
                </a:lnTo>
                <a:lnTo>
                  <a:pt x="43" y="19"/>
                </a:lnTo>
                <a:lnTo>
                  <a:pt x="46" y="21"/>
                </a:lnTo>
                <a:lnTo>
                  <a:pt x="50" y="23"/>
                </a:lnTo>
                <a:lnTo>
                  <a:pt x="52" y="25"/>
                </a:lnTo>
                <a:lnTo>
                  <a:pt x="56" y="25"/>
                </a:lnTo>
                <a:lnTo>
                  <a:pt x="59" y="26"/>
                </a:lnTo>
                <a:lnTo>
                  <a:pt x="63" y="27"/>
                </a:lnTo>
                <a:lnTo>
                  <a:pt x="63" y="29"/>
                </a:lnTo>
                <a:lnTo>
                  <a:pt x="62" y="31"/>
                </a:lnTo>
                <a:lnTo>
                  <a:pt x="62" y="32"/>
                </a:lnTo>
                <a:lnTo>
                  <a:pt x="61" y="35"/>
                </a:lnTo>
                <a:lnTo>
                  <a:pt x="60" y="37"/>
                </a:lnTo>
                <a:lnTo>
                  <a:pt x="60" y="38"/>
                </a:lnTo>
                <a:lnTo>
                  <a:pt x="59" y="41"/>
                </a:lnTo>
                <a:lnTo>
                  <a:pt x="58" y="43"/>
                </a:lnTo>
                <a:lnTo>
                  <a:pt x="57" y="45"/>
                </a:lnTo>
                <a:lnTo>
                  <a:pt x="57" y="47"/>
                </a:lnTo>
                <a:lnTo>
                  <a:pt x="56" y="49"/>
                </a:lnTo>
                <a:lnTo>
                  <a:pt x="58" y="50"/>
                </a:lnTo>
                <a:lnTo>
                  <a:pt x="64" y="51"/>
                </a:lnTo>
                <a:lnTo>
                  <a:pt x="73" y="56"/>
                </a:lnTo>
                <a:lnTo>
                  <a:pt x="81" y="62"/>
                </a:lnTo>
                <a:lnTo>
                  <a:pt x="85" y="66"/>
                </a:lnTo>
                <a:lnTo>
                  <a:pt x="95" y="72"/>
                </a:lnTo>
                <a:lnTo>
                  <a:pt x="98" y="74"/>
                </a:lnTo>
                <a:close/>
              </a:path>
            </a:pathLst>
          </a:custGeom>
          <a:solidFill>
            <a:srgbClr val="8ABDA8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40" name="Freeform 72"/>
          <p:cNvSpPr>
            <a:spLocks/>
          </p:cNvSpPr>
          <p:nvPr/>
        </p:nvSpPr>
        <p:spPr bwMode="auto">
          <a:xfrm>
            <a:off x="2593975" y="5138737"/>
            <a:ext cx="150813" cy="393700"/>
          </a:xfrm>
          <a:custGeom>
            <a:avLst/>
            <a:gdLst>
              <a:gd name="T0" fmla="*/ 106 w 115"/>
              <a:gd name="T1" fmla="*/ 260 h 301"/>
              <a:gd name="T2" fmla="*/ 92 w 115"/>
              <a:gd name="T3" fmla="*/ 265 h 301"/>
              <a:gd name="T4" fmla="*/ 83 w 115"/>
              <a:gd name="T5" fmla="*/ 272 h 301"/>
              <a:gd name="T6" fmla="*/ 70 w 115"/>
              <a:gd name="T7" fmla="*/ 282 h 301"/>
              <a:gd name="T8" fmla="*/ 61 w 115"/>
              <a:gd name="T9" fmla="*/ 289 h 301"/>
              <a:gd name="T10" fmla="*/ 48 w 115"/>
              <a:gd name="T11" fmla="*/ 296 h 301"/>
              <a:gd name="T12" fmla="*/ 43 w 115"/>
              <a:gd name="T13" fmla="*/ 300 h 301"/>
              <a:gd name="T14" fmla="*/ 39 w 115"/>
              <a:gd name="T15" fmla="*/ 301 h 301"/>
              <a:gd name="T16" fmla="*/ 32 w 115"/>
              <a:gd name="T17" fmla="*/ 299 h 301"/>
              <a:gd name="T18" fmla="*/ 27 w 115"/>
              <a:gd name="T19" fmla="*/ 292 h 301"/>
              <a:gd name="T20" fmla="*/ 24 w 115"/>
              <a:gd name="T21" fmla="*/ 286 h 301"/>
              <a:gd name="T22" fmla="*/ 20 w 115"/>
              <a:gd name="T23" fmla="*/ 279 h 301"/>
              <a:gd name="T24" fmla="*/ 18 w 115"/>
              <a:gd name="T25" fmla="*/ 268 h 301"/>
              <a:gd name="T26" fmla="*/ 16 w 115"/>
              <a:gd name="T27" fmla="*/ 259 h 301"/>
              <a:gd name="T28" fmla="*/ 11 w 115"/>
              <a:gd name="T29" fmla="*/ 249 h 301"/>
              <a:gd name="T30" fmla="*/ 8 w 115"/>
              <a:gd name="T31" fmla="*/ 242 h 301"/>
              <a:gd name="T32" fmla="*/ 12 w 115"/>
              <a:gd name="T33" fmla="*/ 238 h 301"/>
              <a:gd name="T34" fmla="*/ 20 w 115"/>
              <a:gd name="T35" fmla="*/ 226 h 301"/>
              <a:gd name="T36" fmla="*/ 26 w 115"/>
              <a:gd name="T37" fmla="*/ 212 h 301"/>
              <a:gd name="T38" fmla="*/ 30 w 115"/>
              <a:gd name="T39" fmla="*/ 196 h 301"/>
              <a:gd name="T40" fmla="*/ 29 w 115"/>
              <a:gd name="T41" fmla="*/ 183 h 301"/>
              <a:gd name="T42" fmla="*/ 29 w 115"/>
              <a:gd name="T43" fmla="*/ 171 h 301"/>
              <a:gd name="T44" fmla="*/ 27 w 115"/>
              <a:gd name="T45" fmla="*/ 160 h 301"/>
              <a:gd name="T46" fmla="*/ 26 w 115"/>
              <a:gd name="T47" fmla="*/ 142 h 301"/>
              <a:gd name="T48" fmla="*/ 26 w 115"/>
              <a:gd name="T49" fmla="*/ 131 h 301"/>
              <a:gd name="T50" fmla="*/ 25 w 115"/>
              <a:gd name="T51" fmla="*/ 121 h 301"/>
              <a:gd name="T52" fmla="*/ 23 w 115"/>
              <a:gd name="T53" fmla="*/ 111 h 301"/>
              <a:gd name="T54" fmla="*/ 20 w 115"/>
              <a:gd name="T55" fmla="*/ 98 h 301"/>
              <a:gd name="T56" fmla="*/ 20 w 115"/>
              <a:gd name="T57" fmla="*/ 89 h 301"/>
              <a:gd name="T58" fmla="*/ 16 w 115"/>
              <a:gd name="T59" fmla="*/ 81 h 301"/>
              <a:gd name="T60" fmla="*/ 13 w 115"/>
              <a:gd name="T61" fmla="*/ 72 h 301"/>
              <a:gd name="T62" fmla="*/ 12 w 115"/>
              <a:gd name="T63" fmla="*/ 67 h 301"/>
              <a:gd name="T64" fmla="*/ 9 w 115"/>
              <a:gd name="T65" fmla="*/ 60 h 301"/>
              <a:gd name="T66" fmla="*/ 7 w 115"/>
              <a:gd name="T67" fmla="*/ 51 h 301"/>
              <a:gd name="T68" fmla="*/ 7 w 115"/>
              <a:gd name="T69" fmla="*/ 44 h 301"/>
              <a:gd name="T70" fmla="*/ 7 w 115"/>
              <a:gd name="T71" fmla="*/ 38 h 301"/>
              <a:gd name="T72" fmla="*/ 3 w 115"/>
              <a:gd name="T73" fmla="*/ 33 h 301"/>
              <a:gd name="T74" fmla="*/ 2 w 115"/>
              <a:gd name="T75" fmla="*/ 24 h 301"/>
              <a:gd name="T76" fmla="*/ 0 w 115"/>
              <a:gd name="T77" fmla="*/ 20 h 301"/>
              <a:gd name="T78" fmla="*/ 1 w 115"/>
              <a:gd name="T79" fmla="*/ 18 h 301"/>
              <a:gd name="T80" fmla="*/ 8 w 115"/>
              <a:gd name="T81" fmla="*/ 16 h 301"/>
              <a:gd name="T82" fmla="*/ 15 w 115"/>
              <a:gd name="T83" fmla="*/ 13 h 301"/>
              <a:gd name="T84" fmla="*/ 26 w 115"/>
              <a:gd name="T85" fmla="*/ 11 h 301"/>
              <a:gd name="T86" fmla="*/ 46 w 115"/>
              <a:gd name="T87" fmla="*/ 0 h 301"/>
              <a:gd name="T88" fmla="*/ 57 w 115"/>
              <a:gd name="T89" fmla="*/ 8 h 301"/>
              <a:gd name="T90" fmla="*/ 53 w 115"/>
              <a:gd name="T91" fmla="*/ 28 h 301"/>
              <a:gd name="T92" fmla="*/ 43 w 115"/>
              <a:gd name="T93" fmla="*/ 51 h 301"/>
              <a:gd name="T94" fmla="*/ 50 w 115"/>
              <a:gd name="T95" fmla="*/ 75 h 301"/>
              <a:gd name="T96" fmla="*/ 65 w 115"/>
              <a:gd name="T97" fmla="*/ 113 h 301"/>
              <a:gd name="T98" fmla="*/ 74 w 115"/>
              <a:gd name="T99" fmla="*/ 143 h 301"/>
              <a:gd name="T100" fmla="*/ 79 w 115"/>
              <a:gd name="T101" fmla="*/ 151 h 301"/>
              <a:gd name="T102" fmla="*/ 92 w 115"/>
              <a:gd name="T103" fmla="*/ 177 h 301"/>
              <a:gd name="T104" fmla="*/ 97 w 115"/>
              <a:gd name="T105" fmla="*/ 193 h 301"/>
              <a:gd name="T106" fmla="*/ 104 w 115"/>
              <a:gd name="T107" fmla="*/ 214 h 301"/>
              <a:gd name="T108" fmla="*/ 109 w 115"/>
              <a:gd name="T109" fmla="*/ 226 h 301"/>
              <a:gd name="T110" fmla="*/ 113 w 115"/>
              <a:gd name="T111" fmla="*/ 239 h 301"/>
              <a:gd name="T112" fmla="*/ 114 w 115"/>
              <a:gd name="T113" fmla="*/ 250 h 301"/>
              <a:gd name="T114" fmla="*/ 115 w 115"/>
              <a:gd name="T115" fmla="*/ 259 h 30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15"/>
              <a:gd name="T175" fmla="*/ 0 h 301"/>
              <a:gd name="T176" fmla="*/ 115 w 115"/>
              <a:gd name="T177" fmla="*/ 301 h 30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15" h="301">
                <a:moveTo>
                  <a:pt x="115" y="259"/>
                </a:moveTo>
                <a:lnTo>
                  <a:pt x="106" y="260"/>
                </a:lnTo>
                <a:lnTo>
                  <a:pt x="99" y="261"/>
                </a:lnTo>
                <a:lnTo>
                  <a:pt x="92" y="265"/>
                </a:lnTo>
                <a:lnTo>
                  <a:pt x="90" y="267"/>
                </a:lnTo>
                <a:lnTo>
                  <a:pt x="83" y="272"/>
                </a:lnTo>
                <a:lnTo>
                  <a:pt x="79" y="276"/>
                </a:lnTo>
                <a:lnTo>
                  <a:pt x="70" y="282"/>
                </a:lnTo>
                <a:lnTo>
                  <a:pt x="64" y="286"/>
                </a:lnTo>
                <a:lnTo>
                  <a:pt x="61" y="289"/>
                </a:lnTo>
                <a:lnTo>
                  <a:pt x="54" y="292"/>
                </a:lnTo>
                <a:lnTo>
                  <a:pt x="48" y="296"/>
                </a:lnTo>
                <a:lnTo>
                  <a:pt x="45" y="298"/>
                </a:lnTo>
                <a:lnTo>
                  <a:pt x="43" y="300"/>
                </a:lnTo>
                <a:lnTo>
                  <a:pt x="42" y="301"/>
                </a:lnTo>
                <a:lnTo>
                  <a:pt x="39" y="301"/>
                </a:lnTo>
                <a:lnTo>
                  <a:pt x="36" y="300"/>
                </a:lnTo>
                <a:lnTo>
                  <a:pt x="32" y="299"/>
                </a:lnTo>
                <a:lnTo>
                  <a:pt x="29" y="296"/>
                </a:lnTo>
                <a:lnTo>
                  <a:pt x="27" y="292"/>
                </a:lnTo>
                <a:lnTo>
                  <a:pt x="26" y="290"/>
                </a:lnTo>
                <a:lnTo>
                  <a:pt x="24" y="286"/>
                </a:lnTo>
                <a:lnTo>
                  <a:pt x="21" y="282"/>
                </a:lnTo>
                <a:lnTo>
                  <a:pt x="20" y="279"/>
                </a:lnTo>
                <a:lnTo>
                  <a:pt x="19" y="273"/>
                </a:lnTo>
                <a:lnTo>
                  <a:pt x="18" y="268"/>
                </a:lnTo>
                <a:lnTo>
                  <a:pt x="17" y="264"/>
                </a:lnTo>
                <a:lnTo>
                  <a:pt x="16" y="259"/>
                </a:lnTo>
                <a:lnTo>
                  <a:pt x="14" y="254"/>
                </a:lnTo>
                <a:lnTo>
                  <a:pt x="11" y="249"/>
                </a:lnTo>
                <a:lnTo>
                  <a:pt x="10" y="246"/>
                </a:lnTo>
                <a:lnTo>
                  <a:pt x="8" y="242"/>
                </a:lnTo>
                <a:lnTo>
                  <a:pt x="10" y="240"/>
                </a:lnTo>
                <a:lnTo>
                  <a:pt x="12" y="238"/>
                </a:lnTo>
                <a:lnTo>
                  <a:pt x="16" y="233"/>
                </a:lnTo>
                <a:lnTo>
                  <a:pt x="20" y="226"/>
                </a:lnTo>
                <a:lnTo>
                  <a:pt x="22" y="221"/>
                </a:lnTo>
                <a:lnTo>
                  <a:pt x="26" y="212"/>
                </a:lnTo>
                <a:lnTo>
                  <a:pt x="29" y="202"/>
                </a:lnTo>
                <a:lnTo>
                  <a:pt x="30" y="196"/>
                </a:lnTo>
                <a:lnTo>
                  <a:pt x="29" y="189"/>
                </a:lnTo>
                <a:lnTo>
                  <a:pt x="29" y="183"/>
                </a:lnTo>
                <a:lnTo>
                  <a:pt x="29" y="177"/>
                </a:lnTo>
                <a:lnTo>
                  <a:pt x="29" y="171"/>
                </a:lnTo>
                <a:lnTo>
                  <a:pt x="29" y="166"/>
                </a:lnTo>
                <a:lnTo>
                  <a:pt x="27" y="160"/>
                </a:lnTo>
                <a:lnTo>
                  <a:pt x="26" y="151"/>
                </a:lnTo>
                <a:lnTo>
                  <a:pt x="26" y="142"/>
                </a:lnTo>
                <a:lnTo>
                  <a:pt x="26" y="138"/>
                </a:lnTo>
                <a:lnTo>
                  <a:pt x="26" y="131"/>
                </a:lnTo>
                <a:lnTo>
                  <a:pt x="26" y="126"/>
                </a:lnTo>
                <a:lnTo>
                  <a:pt x="25" y="121"/>
                </a:lnTo>
                <a:lnTo>
                  <a:pt x="23" y="116"/>
                </a:lnTo>
                <a:lnTo>
                  <a:pt x="23" y="111"/>
                </a:lnTo>
                <a:lnTo>
                  <a:pt x="20" y="102"/>
                </a:lnTo>
                <a:lnTo>
                  <a:pt x="20" y="98"/>
                </a:lnTo>
                <a:lnTo>
                  <a:pt x="20" y="94"/>
                </a:lnTo>
                <a:lnTo>
                  <a:pt x="20" y="89"/>
                </a:lnTo>
                <a:lnTo>
                  <a:pt x="17" y="85"/>
                </a:lnTo>
                <a:lnTo>
                  <a:pt x="16" y="81"/>
                </a:lnTo>
                <a:lnTo>
                  <a:pt x="14" y="75"/>
                </a:lnTo>
                <a:lnTo>
                  <a:pt x="13" y="72"/>
                </a:lnTo>
                <a:lnTo>
                  <a:pt x="13" y="68"/>
                </a:lnTo>
                <a:lnTo>
                  <a:pt x="12" y="67"/>
                </a:lnTo>
                <a:lnTo>
                  <a:pt x="11" y="62"/>
                </a:lnTo>
                <a:lnTo>
                  <a:pt x="9" y="60"/>
                </a:lnTo>
                <a:lnTo>
                  <a:pt x="7" y="53"/>
                </a:lnTo>
                <a:lnTo>
                  <a:pt x="7" y="51"/>
                </a:lnTo>
                <a:lnTo>
                  <a:pt x="7" y="48"/>
                </a:lnTo>
                <a:lnTo>
                  <a:pt x="7" y="44"/>
                </a:lnTo>
                <a:lnTo>
                  <a:pt x="7" y="41"/>
                </a:lnTo>
                <a:lnTo>
                  <a:pt x="7" y="38"/>
                </a:lnTo>
                <a:lnTo>
                  <a:pt x="3" y="33"/>
                </a:lnTo>
                <a:lnTo>
                  <a:pt x="4" y="29"/>
                </a:lnTo>
                <a:lnTo>
                  <a:pt x="2" y="24"/>
                </a:lnTo>
                <a:lnTo>
                  <a:pt x="1" y="22"/>
                </a:lnTo>
                <a:lnTo>
                  <a:pt x="0" y="20"/>
                </a:lnTo>
                <a:lnTo>
                  <a:pt x="1" y="18"/>
                </a:lnTo>
                <a:lnTo>
                  <a:pt x="5" y="17"/>
                </a:lnTo>
                <a:lnTo>
                  <a:pt x="8" y="16"/>
                </a:lnTo>
                <a:lnTo>
                  <a:pt x="12" y="15"/>
                </a:lnTo>
                <a:lnTo>
                  <a:pt x="15" y="13"/>
                </a:lnTo>
                <a:lnTo>
                  <a:pt x="21" y="12"/>
                </a:lnTo>
                <a:lnTo>
                  <a:pt x="26" y="11"/>
                </a:lnTo>
                <a:lnTo>
                  <a:pt x="30" y="5"/>
                </a:lnTo>
                <a:lnTo>
                  <a:pt x="46" y="0"/>
                </a:lnTo>
                <a:lnTo>
                  <a:pt x="52" y="4"/>
                </a:lnTo>
                <a:lnTo>
                  <a:pt x="57" y="8"/>
                </a:lnTo>
                <a:lnTo>
                  <a:pt x="55" y="17"/>
                </a:lnTo>
                <a:lnTo>
                  <a:pt x="53" y="28"/>
                </a:lnTo>
                <a:lnTo>
                  <a:pt x="48" y="40"/>
                </a:lnTo>
                <a:lnTo>
                  <a:pt x="43" y="51"/>
                </a:lnTo>
                <a:lnTo>
                  <a:pt x="41" y="59"/>
                </a:lnTo>
                <a:lnTo>
                  <a:pt x="50" y="75"/>
                </a:lnTo>
                <a:lnTo>
                  <a:pt x="56" y="87"/>
                </a:lnTo>
                <a:lnTo>
                  <a:pt x="65" y="113"/>
                </a:lnTo>
                <a:lnTo>
                  <a:pt x="69" y="128"/>
                </a:lnTo>
                <a:lnTo>
                  <a:pt x="74" y="143"/>
                </a:lnTo>
                <a:lnTo>
                  <a:pt x="75" y="145"/>
                </a:lnTo>
                <a:lnTo>
                  <a:pt x="79" y="151"/>
                </a:lnTo>
                <a:lnTo>
                  <a:pt x="87" y="163"/>
                </a:lnTo>
                <a:lnTo>
                  <a:pt x="92" y="177"/>
                </a:lnTo>
                <a:lnTo>
                  <a:pt x="96" y="190"/>
                </a:lnTo>
                <a:lnTo>
                  <a:pt x="97" y="193"/>
                </a:lnTo>
                <a:lnTo>
                  <a:pt x="101" y="203"/>
                </a:lnTo>
                <a:lnTo>
                  <a:pt x="104" y="214"/>
                </a:lnTo>
                <a:lnTo>
                  <a:pt x="106" y="219"/>
                </a:lnTo>
                <a:lnTo>
                  <a:pt x="109" y="226"/>
                </a:lnTo>
                <a:lnTo>
                  <a:pt x="111" y="233"/>
                </a:lnTo>
                <a:lnTo>
                  <a:pt x="113" y="239"/>
                </a:lnTo>
                <a:lnTo>
                  <a:pt x="114" y="244"/>
                </a:lnTo>
                <a:lnTo>
                  <a:pt x="114" y="250"/>
                </a:lnTo>
                <a:lnTo>
                  <a:pt x="115" y="255"/>
                </a:lnTo>
                <a:lnTo>
                  <a:pt x="115" y="259"/>
                </a:lnTo>
                <a:close/>
              </a:path>
            </a:pathLst>
          </a:custGeom>
          <a:solidFill>
            <a:srgbClr val="7EDEC8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41" name="Freeform 73"/>
          <p:cNvSpPr>
            <a:spLocks/>
          </p:cNvSpPr>
          <p:nvPr/>
        </p:nvSpPr>
        <p:spPr bwMode="auto">
          <a:xfrm>
            <a:off x="3390900" y="4910137"/>
            <a:ext cx="322263" cy="482600"/>
          </a:xfrm>
          <a:custGeom>
            <a:avLst/>
            <a:gdLst>
              <a:gd name="T0" fmla="*/ 79 w 245"/>
              <a:gd name="T1" fmla="*/ 25 h 369"/>
              <a:gd name="T2" fmla="*/ 101 w 245"/>
              <a:gd name="T3" fmla="*/ 24 h 369"/>
              <a:gd name="T4" fmla="*/ 126 w 245"/>
              <a:gd name="T5" fmla="*/ 24 h 369"/>
              <a:gd name="T6" fmla="*/ 151 w 245"/>
              <a:gd name="T7" fmla="*/ 24 h 369"/>
              <a:gd name="T8" fmla="*/ 175 w 245"/>
              <a:gd name="T9" fmla="*/ 24 h 369"/>
              <a:gd name="T10" fmla="*/ 186 w 245"/>
              <a:gd name="T11" fmla="*/ 24 h 369"/>
              <a:gd name="T12" fmla="*/ 202 w 245"/>
              <a:gd name="T13" fmla="*/ 21 h 369"/>
              <a:gd name="T14" fmla="*/ 216 w 245"/>
              <a:gd name="T15" fmla="*/ 20 h 369"/>
              <a:gd name="T16" fmla="*/ 237 w 245"/>
              <a:gd name="T17" fmla="*/ 19 h 369"/>
              <a:gd name="T18" fmla="*/ 234 w 245"/>
              <a:gd name="T19" fmla="*/ 38 h 369"/>
              <a:gd name="T20" fmla="*/ 239 w 245"/>
              <a:gd name="T21" fmla="*/ 54 h 369"/>
              <a:gd name="T22" fmla="*/ 242 w 245"/>
              <a:gd name="T23" fmla="*/ 83 h 369"/>
              <a:gd name="T24" fmla="*/ 229 w 245"/>
              <a:gd name="T25" fmla="*/ 105 h 369"/>
              <a:gd name="T26" fmla="*/ 224 w 245"/>
              <a:gd name="T27" fmla="*/ 127 h 369"/>
              <a:gd name="T28" fmla="*/ 216 w 245"/>
              <a:gd name="T29" fmla="*/ 154 h 369"/>
              <a:gd name="T30" fmla="*/ 208 w 245"/>
              <a:gd name="T31" fmla="*/ 177 h 369"/>
              <a:gd name="T32" fmla="*/ 198 w 245"/>
              <a:gd name="T33" fmla="*/ 194 h 369"/>
              <a:gd name="T34" fmla="*/ 192 w 245"/>
              <a:gd name="T35" fmla="*/ 213 h 369"/>
              <a:gd name="T36" fmla="*/ 202 w 245"/>
              <a:gd name="T37" fmla="*/ 231 h 369"/>
              <a:gd name="T38" fmla="*/ 210 w 245"/>
              <a:gd name="T39" fmla="*/ 250 h 369"/>
              <a:gd name="T40" fmla="*/ 201 w 245"/>
              <a:gd name="T41" fmla="*/ 268 h 369"/>
              <a:gd name="T42" fmla="*/ 189 w 245"/>
              <a:gd name="T43" fmla="*/ 282 h 369"/>
              <a:gd name="T44" fmla="*/ 176 w 245"/>
              <a:gd name="T45" fmla="*/ 301 h 369"/>
              <a:gd name="T46" fmla="*/ 152 w 245"/>
              <a:gd name="T47" fmla="*/ 321 h 369"/>
              <a:gd name="T48" fmla="*/ 130 w 245"/>
              <a:gd name="T49" fmla="*/ 339 h 369"/>
              <a:gd name="T50" fmla="*/ 119 w 245"/>
              <a:gd name="T51" fmla="*/ 353 h 369"/>
              <a:gd name="T52" fmla="*/ 104 w 245"/>
              <a:gd name="T53" fmla="*/ 369 h 369"/>
              <a:gd name="T54" fmla="*/ 105 w 245"/>
              <a:gd name="T55" fmla="*/ 362 h 369"/>
              <a:gd name="T56" fmla="*/ 107 w 245"/>
              <a:gd name="T57" fmla="*/ 355 h 369"/>
              <a:gd name="T58" fmla="*/ 98 w 245"/>
              <a:gd name="T59" fmla="*/ 346 h 369"/>
              <a:gd name="T60" fmla="*/ 89 w 245"/>
              <a:gd name="T61" fmla="*/ 339 h 369"/>
              <a:gd name="T62" fmla="*/ 82 w 245"/>
              <a:gd name="T63" fmla="*/ 336 h 369"/>
              <a:gd name="T64" fmla="*/ 75 w 245"/>
              <a:gd name="T65" fmla="*/ 332 h 369"/>
              <a:gd name="T66" fmla="*/ 66 w 245"/>
              <a:gd name="T67" fmla="*/ 326 h 369"/>
              <a:gd name="T68" fmla="*/ 59 w 245"/>
              <a:gd name="T69" fmla="*/ 321 h 369"/>
              <a:gd name="T70" fmla="*/ 51 w 245"/>
              <a:gd name="T71" fmla="*/ 314 h 369"/>
              <a:gd name="T72" fmla="*/ 50 w 245"/>
              <a:gd name="T73" fmla="*/ 306 h 369"/>
              <a:gd name="T74" fmla="*/ 49 w 245"/>
              <a:gd name="T75" fmla="*/ 293 h 369"/>
              <a:gd name="T76" fmla="*/ 48 w 245"/>
              <a:gd name="T77" fmla="*/ 280 h 369"/>
              <a:gd name="T78" fmla="*/ 44 w 245"/>
              <a:gd name="T79" fmla="*/ 264 h 369"/>
              <a:gd name="T80" fmla="*/ 40 w 245"/>
              <a:gd name="T81" fmla="*/ 250 h 369"/>
              <a:gd name="T82" fmla="*/ 38 w 245"/>
              <a:gd name="T83" fmla="*/ 234 h 369"/>
              <a:gd name="T84" fmla="*/ 31 w 245"/>
              <a:gd name="T85" fmla="*/ 215 h 369"/>
              <a:gd name="T86" fmla="*/ 26 w 245"/>
              <a:gd name="T87" fmla="*/ 191 h 369"/>
              <a:gd name="T88" fmla="*/ 31 w 245"/>
              <a:gd name="T89" fmla="*/ 165 h 369"/>
              <a:gd name="T90" fmla="*/ 34 w 245"/>
              <a:gd name="T91" fmla="*/ 141 h 369"/>
              <a:gd name="T92" fmla="*/ 25 w 245"/>
              <a:gd name="T93" fmla="*/ 107 h 369"/>
              <a:gd name="T94" fmla="*/ 15 w 245"/>
              <a:gd name="T95" fmla="*/ 93 h 369"/>
              <a:gd name="T96" fmla="*/ 9 w 245"/>
              <a:gd name="T97" fmla="*/ 76 h 369"/>
              <a:gd name="T98" fmla="*/ 0 w 245"/>
              <a:gd name="T99" fmla="*/ 32 h 369"/>
              <a:gd name="T100" fmla="*/ 1 w 245"/>
              <a:gd name="T101" fmla="*/ 0 h 369"/>
              <a:gd name="T102" fmla="*/ 34 w 245"/>
              <a:gd name="T103" fmla="*/ 13 h 369"/>
              <a:gd name="T104" fmla="*/ 56 w 245"/>
              <a:gd name="T105" fmla="*/ 21 h 369"/>
              <a:gd name="T106" fmla="*/ 72 w 245"/>
              <a:gd name="T107" fmla="*/ 22 h 36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245"/>
              <a:gd name="T163" fmla="*/ 0 h 369"/>
              <a:gd name="T164" fmla="*/ 245 w 245"/>
              <a:gd name="T165" fmla="*/ 369 h 36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245" h="369">
                <a:moveTo>
                  <a:pt x="72" y="22"/>
                </a:moveTo>
                <a:lnTo>
                  <a:pt x="74" y="23"/>
                </a:lnTo>
                <a:lnTo>
                  <a:pt x="79" y="25"/>
                </a:lnTo>
                <a:lnTo>
                  <a:pt x="82" y="25"/>
                </a:lnTo>
                <a:lnTo>
                  <a:pt x="99" y="24"/>
                </a:lnTo>
                <a:lnTo>
                  <a:pt x="101" y="24"/>
                </a:lnTo>
                <a:lnTo>
                  <a:pt x="109" y="25"/>
                </a:lnTo>
                <a:lnTo>
                  <a:pt x="117" y="25"/>
                </a:lnTo>
                <a:lnTo>
                  <a:pt x="126" y="24"/>
                </a:lnTo>
                <a:lnTo>
                  <a:pt x="136" y="25"/>
                </a:lnTo>
                <a:lnTo>
                  <a:pt x="145" y="24"/>
                </a:lnTo>
                <a:lnTo>
                  <a:pt x="151" y="24"/>
                </a:lnTo>
                <a:lnTo>
                  <a:pt x="163" y="25"/>
                </a:lnTo>
                <a:lnTo>
                  <a:pt x="170" y="25"/>
                </a:lnTo>
                <a:lnTo>
                  <a:pt x="175" y="24"/>
                </a:lnTo>
                <a:lnTo>
                  <a:pt x="177" y="25"/>
                </a:lnTo>
                <a:lnTo>
                  <a:pt x="184" y="24"/>
                </a:lnTo>
                <a:lnTo>
                  <a:pt x="186" y="24"/>
                </a:lnTo>
                <a:lnTo>
                  <a:pt x="191" y="23"/>
                </a:lnTo>
                <a:lnTo>
                  <a:pt x="195" y="22"/>
                </a:lnTo>
                <a:lnTo>
                  <a:pt x="202" y="21"/>
                </a:lnTo>
                <a:lnTo>
                  <a:pt x="205" y="21"/>
                </a:lnTo>
                <a:lnTo>
                  <a:pt x="212" y="20"/>
                </a:lnTo>
                <a:lnTo>
                  <a:pt x="216" y="20"/>
                </a:lnTo>
                <a:lnTo>
                  <a:pt x="227" y="19"/>
                </a:lnTo>
                <a:lnTo>
                  <a:pt x="237" y="19"/>
                </a:lnTo>
                <a:lnTo>
                  <a:pt x="238" y="19"/>
                </a:lnTo>
                <a:lnTo>
                  <a:pt x="236" y="25"/>
                </a:lnTo>
                <a:lnTo>
                  <a:pt x="234" y="38"/>
                </a:lnTo>
                <a:lnTo>
                  <a:pt x="233" y="42"/>
                </a:lnTo>
                <a:lnTo>
                  <a:pt x="233" y="49"/>
                </a:lnTo>
                <a:lnTo>
                  <a:pt x="239" y="54"/>
                </a:lnTo>
                <a:lnTo>
                  <a:pt x="241" y="60"/>
                </a:lnTo>
                <a:lnTo>
                  <a:pt x="245" y="68"/>
                </a:lnTo>
                <a:lnTo>
                  <a:pt x="242" y="83"/>
                </a:lnTo>
                <a:lnTo>
                  <a:pt x="239" y="90"/>
                </a:lnTo>
                <a:lnTo>
                  <a:pt x="235" y="99"/>
                </a:lnTo>
                <a:lnTo>
                  <a:pt x="229" y="105"/>
                </a:lnTo>
                <a:lnTo>
                  <a:pt x="228" y="113"/>
                </a:lnTo>
                <a:lnTo>
                  <a:pt x="227" y="119"/>
                </a:lnTo>
                <a:lnTo>
                  <a:pt x="224" y="127"/>
                </a:lnTo>
                <a:lnTo>
                  <a:pt x="222" y="131"/>
                </a:lnTo>
                <a:lnTo>
                  <a:pt x="221" y="141"/>
                </a:lnTo>
                <a:lnTo>
                  <a:pt x="216" y="154"/>
                </a:lnTo>
                <a:lnTo>
                  <a:pt x="212" y="166"/>
                </a:lnTo>
                <a:lnTo>
                  <a:pt x="211" y="171"/>
                </a:lnTo>
                <a:lnTo>
                  <a:pt x="208" y="177"/>
                </a:lnTo>
                <a:lnTo>
                  <a:pt x="206" y="183"/>
                </a:lnTo>
                <a:lnTo>
                  <a:pt x="201" y="192"/>
                </a:lnTo>
                <a:lnTo>
                  <a:pt x="198" y="194"/>
                </a:lnTo>
                <a:lnTo>
                  <a:pt x="194" y="201"/>
                </a:lnTo>
                <a:lnTo>
                  <a:pt x="191" y="205"/>
                </a:lnTo>
                <a:lnTo>
                  <a:pt x="192" y="213"/>
                </a:lnTo>
                <a:lnTo>
                  <a:pt x="197" y="221"/>
                </a:lnTo>
                <a:lnTo>
                  <a:pt x="200" y="227"/>
                </a:lnTo>
                <a:lnTo>
                  <a:pt x="202" y="231"/>
                </a:lnTo>
                <a:lnTo>
                  <a:pt x="206" y="238"/>
                </a:lnTo>
                <a:lnTo>
                  <a:pt x="208" y="243"/>
                </a:lnTo>
                <a:lnTo>
                  <a:pt x="210" y="250"/>
                </a:lnTo>
                <a:lnTo>
                  <a:pt x="210" y="252"/>
                </a:lnTo>
                <a:lnTo>
                  <a:pt x="210" y="255"/>
                </a:lnTo>
                <a:lnTo>
                  <a:pt x="201" y="268"/>
                </a:lnTo>
                <a:lnTo>
                  <a:pt x="197" y="274"/>
                </a:lnTo>
                <a:lnTo>
                  <a:pt x="193" y="278"/>
                </a:lnTo>
                <a:lnTo>
                  <a:pt x="189" y="282"/>
                </a:lnTo>
                <a:lnTo>
                  <a:pt x="188" y="288"/>
                </a:lnTo>
                <a:lnTo>
                  <a:pt x="181" y="295"/>
                </a:lnTo>
                <a:lnTo>
                  <a:pt x="176" y="301"/>
                </a:lnTo>
                <a:lnTo>
                  <a:pt x="169" y="308"/>
                </a:lnTo>
                <a:lnTo>
                  <a:pt x="159" y="315"/>
                </a:lnTo>
                <a:lnTo>
                  <a:pt x="152" y="321"/>
                </a:lnTo>
                <a:lnTo>
                  <a:pt x="144" y="327"/>
                </a:lnTo>
                <a:lnTo>
                  <a:pt x="139" y="332"/>
                </a:lnTo>
                <a:lnTo>
                  <a:pt x="130" y="339"/>
                </a:lnTo>
                <a:lnTo>
                  <a:pt x="120" y="352"/>
                </a:lnTo>
                <a:lnTo>
                  <a:pt x="119" y="353"/>
                </a:lnTo>
                <a:lnTo>
                  <a:pt x="113" y="360"/>
                </a:lnTo>
                <a:lnTo>
                  <a:pt x="108" y="365"/>
                </a:lnTo>
                <a:lnTo>
                  <a:pt x="104" y="369"/>
                </a:lnTo>
                <a:lnTo>
                  <a:pt x="103" y="368"/>
                </a:lnTo>
                <a:lnTo>
                  <a:pt x="104" y="365"/>
                </a:lnTo>
                <a:lnTo>
                  <a:pt x="105" y="362"/>
                </a:lnTo>
                <a:lnTo>
                  <a:pt x="105" y="360"/>
                </a:lnTo>
                <a:lnTo>
                  <a:pt x="107" y="358"/>
                </a:lnTo>
                <a:lnTo>
                  <a:pt x="107" y="355"/>
                </a:lnTo>
                <a:lnTo>
                  <a:pt x="105" y="352"/>
                </a:lnTo>
                <a:lnTo>
                  <a:pt x="102" y="350"/>
                </a:lnTo>
                <a:lnTo>
                  <a:pt x="98" y="346"/>
                </a:lnTo>
                <a:lnTo>
                  <a:pt x="95" y="344"/>
                </a:lnTo>
                <a:lnTo>
                  <a:pt x="93" y="342"/>
                </a:lnTo>
                <a:lnTo>
                  <a:pt x="89" y="339"/>
                </a:lnTo>
                <a:lnTo>
                  <a:pt x="87" y="338"/>
                </a:lnTo>
                <a:lnTo>
                  <a:pt x="84" y="338"/>
                </a:lnTo>
                <a:lnTo>
                  <a:pt x="82" y="336"/>
                </a:lnTo>
                <a:lnTo>
                  <a:pt x="79" y="335"/>
                </a:lnTo>
                <a:lnTo>
                  <a:pt x="77" y="333"/>
                </a:lnTo>
                <a:lnTo>
                  <a:pt x="75" y="332"/>
                </a:lnTo>
                <a:lnTo>
                  <a:pt x="72" y="329"/>
                </a:lnTo>
                <a:lnTo>
                  <a:pt x="69" y="329"/>
                </a:lnTo>
                <a:lnTo>
                  <a:pt x="66" y="326"/>
                </a:lnTo>
                <a:lnTo>
                  <a:pt x="63" y="324"/>
                </a:lnTo>
                <a:lnTo>
                  <a:pt x="61" y="323"/>
                </a:lnTo>
                <a:lnTo>
                  <a:pt x="59" y="321"/>
                </a:lnTo>
                <a:lnTo>
                  <a:pt x="57" y="320"/>
                </a:lnTo>
                <a:lnTo>
                  <a:pt x="55" y="317"/>
                </a:lnTo>
                <a:lnTo>
                  <a:pt x="51" y="314"/>
                </a:lnTo>
                <a:lnTo>
                  <a:pt x="48" y="310"/>
                </a:lnTo>
                <a:lnTo>
                  <a:pt x="47" y="309"/>
                </a:lnTo>
                <a:lnTo>
                  <a:pt x="50" y="306"/>
                </a:lnTo>
                <a:lnTo>
                  <a:pt x="48" y="301"/>
                </a:lnTo>
                <a:lnTo>
                  <a:pt x="50" y="297"/>
                </a:lnTo>
                <a:lnTo>
                  <a:pt x="49" y="293"/>
                </a:lnTo>
                <a:lnTo>
                  <a:pt x="48" y="289"/>
                </a:lnTo>
                <a:lnTo>
                  <a:pt x="47" y="285"/>
                </a:lnTo>
                <a:lnTo>
                  <a:pt x="48" y="280"/>
                </a:lnTo>
                <a:lnTo>
                  <a:pt x="48" y="275"/>
                </a:lnTo>
                <a:lnTo>
                  <a:pt x="46" y="271"/>
                </a:lnTo>
                <a:lnTo>
                  <a:pt x="44" y="264"/>
                </a:lnTo>
                <a:lnTo>
                  <a:pt x="42" y="260"/>
                </a:lnTo>
                <a:lnTo>
                  <a:pt x="41" y="256"/>
                </a:lnTo>
                <a:lnTo>
                  <a:pt x="40" y="250"/>
                </a:lnTo>
                <a:lnTo>
                  <a:pt x="38" y="245"/>
                </a:lnTo>
                <a:lnTo>
                  <a:pt x="38" y="238"/>
                </a:lnTo>
                <a:lnTo>
                  <a:pt x="38" y="234"/>
                </a:lnTo>
                <a:lnTo>
                  <a:pt x="37" y="228"/>
                </a:lnTo>
                <a:lnTo>
                  <a:pt x="34" y="221"/>
                </a:lnTo>
                <a:lnTo>
                  <a:pt x="31" y="215"/>
                </a:lnTo>
                <a:lnTo>
                  <a:pt x="30" y="208"/>
                </a:lnTo>
                <a:lnTo>
                  <a:pt x="28" y="198"/>
                </a:lnTo>
                <a:lnTo>
                  <a:pt x="26" y="191"/>
                </a:lnTo>
                <a:lnTo>
                  <a:pt x="25" y="179"/>
                </a:lnTo>
                <a:lnTo>
                  <a:pt x="27" y="174"/>
                </a:lnTo>
                <a:lnTo>
                  <a:pt x="31" y="165"/>
                </a:lnTo>
                <a:lnTo>
                  <a:pt x="31" y="157"/>
                </a:lnTo>
                <a:lnTo>
                  <a:pt x="32" y="149"/>
                </a:lnTo>
                <a:lnTo>
                  <a:pt x="34" y="141"/>
                </a:lnTo>
                <a:lnTo>
                  <a:pt x="33" y="130"/>
                </a:lnTo>
                <a:lnTo>
                  <a:pt x="29" y="117"/>
                </a:lnTo>
                <a:lnTo>
                  <a:pt x="25" y="107"/>
                </a:lnTo>
                <a:lnTo>
                  <a:pt x="23" y="102"/>
                </a:lnTo>
                <a:lnTo>
                  <a:pt x="19" y="99"/>
                </a:lnTo>
                <a:lnTo>
                  <a:pt x="15" y="93"/>
                </a:lnTo>
                <a:lnTo>
                  <a:pt x="13" y="87"/>
                </a:lnTo>
                <a:lnTo>
                  <a:pt x="12" y="78"/>
                </a:lnTo>
                <a:lnTo>
                  <a:pt x="9" y="76"/>
                </a:lnTo>
                <a:lnTo>
                  <a:pt x="4" y="54"/>
                </a:lnTo>
                <a:lnTo>
                  <a:pt x="2" y="45"/>
                </a:lnTo>
                <a:lnTo>
                  <a:pt x="0" y="32"/>
                </a:lnTo>
                <a:lnTo>
                  <a:pt x="1" y="25"/>
                </a:lnTo>
                <a:lnTo>
                  <a:pt x="1" y="0"/>
                </a:lnTo>
                <a:lnTo>
                  <a:pt x="5" y="2"/>
                </a:lnTo>
                <a:lnTo>
                  <a:pt x="12" y="5"/>
                </a:lnTo>
                <a:lnTo>
                  <a:pt x="34" y="13"/>
                </a:lnTo>
                <a:lnTo>
                  <a:pt x="44" y="18"/>
                </a:lnTo>
                <a:lnTo>
                  <a:pt x="47" y="19"/>
                </a:lnTo>
                <a:lnTo>
                  <a:pt x="56" y="21"/>
                </a:lnTo>
                <a:lnTo>
                  <a:pt x="59" y="22"/>
                </a:lnTo>
                <a:lnTo>
                  <a:pt x="65" y="24"/>
                </a:lnTo>
                <a:lnTo>
                  <a:pt x="72" y="22"/>
                </a:lnTo>
                <a:close/>
              </a:path>
            </a:pathLst>
          </a:custGeom>
          <a:solidFill>
            <a:srgbClr val="94E39F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42" name="Freeform 74"/>
          <p:cNvSpPr>
            <a:spLocks/>
          </p:cNvSpPr>
          <p:nvPr/>
        </p:nvSpPr>
        <p:spPr bwMode="auto">
          <a:xfrm>
            <a:off x="2741613" y="2259012"/>
            <a:ext cx="765175" cy="746125"/>
          </a:xfrm>
          <a:custGeom>
            <a:avLst/>
            <a:gdLst>
              <a:gd name="T0" fmla="*/ 541 w 584"/>
              <a:gd name="T1" fmla="*/ 155 h 570"/>
              <a:gd name="T2" fmla="*/ 501 w 584"/>
              <a:gd name="T3" fmla="*/ 171 h 570"/>
              <a:gd name="T4" fmla="*/ 463 w 584"/>
              <a:gd name="T5" fmla="*/ 168 h 570"/>
              <a:gd name="T6" fmla="*/ 450 w 584"/>
              <a:gd name="T7" fmla="*/ 192 h 570"/>
              <a:gd name="T8" fmla="*/ 425 w 584"/>
              <a:gd name="T9" fmla="*/ 212 h 570"/>
              <a:gd name="T10" fmla="*/ 401 w 584"/>
              <a:gd name="T11" fmla="*/ 232 h 570"/>
              <a:gd name="T12" fmla="*/ 399 w 584"/>
              <a:gd name="T13" fmla="*/ 253 h 570"/>
              <a:gd name="T14" fmla="*/ 384 w 584"/>
              <a:gd name="T15" fmla="*/ 276 h 570"/>
              <a:gd name="T16" fmla="*/ 386 w 584"/>
              <a:gd name="T17" fmla="*/ 296 h 570"/>
              <a:gd name="T18" fmla="*/ 372 w 584"/>
              <a:gd name="T19" fmla="*/ 320 h 570"/>
              <a:gd name="T20" fmla="*/ 361 w 584"/>
              <a:gd name="T21" fmla="*/ 338 h 570"/>
              <a:gd name="T22" fmla="*/ 355 w 584"/>
              <a:gd name="T23" fmla="*/ 354 h 570"/>
              <a:gd name="T24" fmla="*/ 348 w 584"/>
              <a:gd name="T25" fmla="*/ 369 h 570"/>
              <a:gd name="T26" fmla="*/ 344 w 584"/>
              <a:gd name="T27" fmla="*/ 385 h 570"/>
              <a:gd name="T28" fmla="*/ 341 w 584"/>
              <a:gd name="T29" fmla="*/ 404 h 570"/>
              <a:gd name="T30" fmla="*/ 323 w 584"/>
              <a:gd name="T31" fmla="*/ 404 h 570"/>
              <a:gd name="T32" fmla="*/ 308 w 584"/>
              <a:gd name="T33" fmla="*/ 403 h 570"/>
              <a:gd name="T34" fmla="*/ 287 w 584"/>
              <a:gd name="T35" fmla="*/ 405 h 570"/>
              <a:gd name="T36" fmla="*/ 282 w 584"/>
              <a:gd name="T37" fmla="*/ 412 h 570"/>
              <a:gd name="T38" fmla="*/ 271 w 584"/>
              <a:gd name="T39" fmla="*/ 415 h 570"/>
              <a:gd name="T40" fmla="*/ 261 w 584"/>
              <a:gd name="T41" fmla="*/ 426 h 570"/>
              <a:gd name="T42" fmla="*/ 238 w 584"/>
              <a:gd name="T43" fmla="*/ 439 h 570"/>
              <a:gd name="T44" fmla="*/ 227 w 584"/>
              <a:gd name="T45" fmla="*/ 449 h 570"/>
              <a:gd name="T46" fmla="*/ 236 w 584"/>
              <a:gd name="T47" fmla="*/ 479 h 570"/>
              <a:gd name="T48" fmla="*/ 249 w 584"/>
              <a:gd name="T49" fmla="*/ 511 h 570"/>
              <a:gd name="T50" fmla="*/ 257 w 584"/>
              <a:gd name="T51" fmla="*/ 535 h 570"/>
              <a:gd name="T52" fmla="*/ 250 w 584"/>
              <a:gd name="T53" fmla="*/ 549 h 570"/>
              <a:gd name="T54" fmla="*/ 211 w 584"/>
              <a:gd name="T55" fmla="*/ 559 h 570"/>
              <a:gd name="T56" fmla="*/ 181 w 584"/>
              <a:gd name="T57" fmla="*/ 565 h 570"/>
              <a:gd name="T58" fmla="*/ 146 w 584"/>
              <a:gd name="T59" fmla="*/ 524 h 570"/>
              <a:gd name="T60" fmla="*/ 130 w 584"/>
              <a:gd name="T61" fmla="*/ 491 h 570"/>
              <a:gd name="T62" fmla="*/ 119 w 584"/>
              <a:gd name="T63" fmla="*/ 461 h 570"/>
              <a:gd name="T64" fmla="*/ 126 w 584"/>
              <a:gd name="T65" fmla="*/ 431 h 570"/>
              <a:gd name="T66" fmla="*/ 136 w 584"/>
              <a:gd name="T67" fmla="*/ 409 h 570"/>
              <a:gd name="T68" fmla="*/ 147 w 584"/>
              <a:gd name="T69" fmla="*/ 384 h 570"/>
              <a:gd name="T70" fmla="*/ 151 w 584"/>
              <a:gd name="T71" fmla="*/ 352 h 570"/>
              <a:gd name="T72" fmla="*/ 158 w 584"/>
              <a:gd name="T73" fmla="*/ 326 h 570"/>
              <a:gd name="T74" fmla="*/ 163 w 584"/>
              <a:gd name="T75" fmla="*/ 300 h 570"/>
              <a:gd name="T76" fmla="*/ 160 w 584"/>
              <a:gd name="T77" fmla="*/ 275 h 570"/>
              <a:gd name="T78" fmla="*/ 152 w 584"/>
              <a:gd name="T79" fmla="*/ 265 h 570"/>
              <a:gd name="T80" fmla="*/ 137 w 584"/>
              <a:gd name="T81" fmla="*/ 249 h 570"/>
              <a:gd name="T82" fmla="*/ 111 w 584"/>
              <a:gd name="T83" fmla="*/ 223 h 570"/>
              <a:gd name="T84" fmla="*/ 103 w 584"/>
              <a:gd name="T85" fmla="*/ 204 h 570"/>
              <a:gd name="T86" fmla="*/ 82 w 584"/>
              <a:gd name="T87" fmla="*/ 185 h 570"/>
              <a:gd name="T88" fmla="*/ 63 w 584"/>
              <a:gd name="T89" fmla="*/ 173 h 570"/>
              <a:gd name="T90" fmla="*/ 15 w 584"/>
              <a:gd name="T91" fmla="*/ 189 h 570"/>
              <a:gd name="T92" fmla="*/ 12 w 584"/>
              <a:gd name="T93" fmla="*/ 170 h 570"/>
              <a:gd name="T94" fmla="*/ 59 w 584"/>
              <a:gd name="T95" fmla="*/ 129 h 570"/>
              <a:gd name="T96" fmla="*/ 115 w 584"/>
              <a:gd name="T97" fmla="*/ 105 h 570"/>
              <a:gd name="T98" fmla="*/ 156 w 584"/>
              <a:gd name="T99" fmla="*/ 81 h 570"/>
              <a:gd name="T100" fmla="*/ 190 w 584"/>
              <a:gd name="T101" fmla="*/ 46 h 570"/>
              <a:gd name="T102" fmla="*/ 243 w 584"/>
              <a:gd name="T103" fmla="*/ 30 h 570"/>
              <a:gd name="T104" fmla="*/ 282 w 584"/>
              <a:gd name="T105" fmla="*/ 25 h 570"/>
              <a:gd name="T106" fmla="*/ 321 w 584"/>
              <a:gd name="T107" fmla="*/ 11 h 570"/>
              <a:gd name="T108" fmla="*/ 373 w 584"/>
              <a:gd name="T109" fmla="*/ 1 h 570"/>
              <a:gd name="T110" fmla="*/ 413 w 584"/>
              <a:gd name="T111" fmla="*/ 18 h 570"/>
              <a:gd name="T112" fmla="*/ 432 w 584"/>
              <a:gd name="T113" fmla="*/ 27 h 570"/>
              <a:gd name="T114" fmla="*/ 465 w 584"/>
              <a:gd name="T115" fmla="*/ 41 h 570"/>
              <a:gd name="T116" fmla="*/ 492 w 584"/>
              <a:gd name="T117" fmla="*/ 51 h 570"/>
              <a:gd name="T118" fmla="*/ 521 w 584"/>
              <a:gd name="T119" fmla="*/ 57 h 570"/>
              <a:gd name="T120" fmla="*/ 573 w 584"/>
              <a:gd name="T121" fmla="*/ 63 h 570"/>
              <a:gd name="T122" fmla="*/ 584 w 584"/>
              <a:gd name="T123" fmla="*/ 115 h 570"/>
              <a:gd name="T124" fmla="*/ 567 w 584"/>
              <a:gd name="T125" fmla="*/ 140 h 57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584"/>
              <a:gd name="T190" fmla="*/ 0 h 570"/>
              <a:gd name="T191" fmla="*/ 584 w 584"/>
              <a:gd name="T192" fmla="*/ 570 h 570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584" h="570">
                <a:moveTo>
                  <a:pt x="570" y="148"/>
                </a:moveTo>
                <a:lnTo>
                  <a:pt x="547" y="153"/>
                </a:lnTo>
                <a:lnTo>
                  <a:pt x="541" y="155"/>
                </a:lnTo>
                <a:lnTo>
                  <a:pt x="529" y="159"/>
                </a:lnTo>
                <a:lnTo>
                  <a:pt x="510" y="170"/>
                </a:lnTo>
                <a:lnTo>
                  <a:pt x="501" y="171"/>
                </a:lnTo>
                <a:lnTo>
                  <a:pt x="485" y="167"/>
                </a:lnTo>
                <a:lnTo>
                  <a:pt x="469" y="163"/>
                </a:lnTo>
                <a:lnTo>
                  <a:pt x="463" y="168"/>
                </a:lnTo>
                <a:lnTo>
                  <a:pt x="452" y="181"/>
                </a:lnTo>
                <a:lnTo>
                  <a:pt x="450" y="183"/>
                </a:lnTo>
                <a:lnTo>
                  <a:pt x="450" y="192"/>
                </a:lnTo>
                <a:lnTo>
                  <a:pt x="440" y="197"/>
                </a:lnTo>
                <a:lnTo>
                  <a:pt x="434" y="204"/>
                </a:lnTo>
                <a:lnTo>
                  <a:pt x="425" y="212"/>
                </a:lnTo>
                <a:lnTo>
                  <a:pt x="417" y="220"/>
                </a:lnTo>
                <a:lnTo>
                  <a:pt x="407" y="226"/>
                </a:lnTo>
                <a:lnTo>
                  <a:pt x="401" y="232"/>
                </a:lnTo>
                <a:lnTo>
                  <a:pt x="400" y="238"/>
                </a:lnTo>
                <a:lnTo>
                  <a:pt x="400" y="244"/>
                </a:lnTo>
                <a:lnTo>
                  <a:pt x="399" y="253"/>
                </a:lnTo>
                <a:lnTo>
                  <a:pt x="390" y="257"/>
                </a:lnTo>
                <a:lnTo>
                  <a:pt x="385" y="265"/>
                </a:lnTo>
                <a:lnTo>
                  <a:pt x="384" y="276"/>
                </a:lnTo>
                <a:lnTo>
                  <a:pt x="388" y="282"/>
                </a:lnTo>
                <a:lnTo>
                  <a:pt x="389" y="288"/>
                </a:lnTo>
                <a:lnTo>
                  <a:pt x="386" y="296"/>
                </a:lnTo>
                <a:lnTo>
                  <a:pt x="382" y="304"/>
                </a:lnTo>
                <a:lnTo>
                  <a:pt x="379" y="314"/>
                </a:lnTo>
                <a:lnTo>
                  <a:pt x="372" y="320"/>
                </a:lnTo>
                <a:lnTo>
                  <a:pt x="369" y="328"/>
                </a:lnTo>
                <a:lnTo>
                  <a:pt x="363" y="333"/>
                </a:lnTo>
                <a:lnTo>
                  <a:pt x="361" y="338"/>
                </a:lnTo>
                <a:lnTo>
                  <a:pt x="360" y="343"/>
                </a:lnTo>
                <a:lnTo>
                  <a:pt x="360" y="348"/>
                </a:lnTo>
                <a:lnTo>
                  <a:pt x="355" y="354"/>
                </a:lnTo>
                <a:lnTo>
                  <a:pt x="346" y="358"/>
                </a:lnTo>
                <a:lnTo>
                  <a:pt x="344" y="363"/>
                </a:lnTo>
                <a:lnTo>
                  <a:pt x="348" y="369"/>
                </a:lnTo>
                <a:lnTo>
                  <a:pt x="347" y="374"/>
                </a:lnTo>
                <a:lnTo>
                  <a:pt x="344" y="379"/>
                </a:lnTo>
                <a:lnTo>
                  <a:pt x="344" y="385"/>
                </a:lnTo>
                <a:lnTo>
                  <a:pt x="344" y="390"/>
                </a:lnTo>
                <a:lnTo>
                  <a:pt x="344" y="398"/>
                </a:lnTo>
                <a:lnTo>
                  <a:pt x="341" y="404"/>
                </a:lnTo>
                <a:lnTo>
                  <a:pt x="337" y="407"/>
                </a:lnTo>
                <a:lnTo>
                  <a:pt x="327" y="408"/>
                </a:lnTo>
                <a:lnTo>
                  <a:pt x="323" y="404"/>
                </a:lnTo>
                <a:lnTo>
                  <a:pt x="318" y="403"/>
                </a:lnTo>
                <a:lnTo>
                  <a:pt x="313" y="403"/>
                </a:lnTo>
                <a:lnTo>
                  <a:pt x="308" y="403"/>
                </a:lnTo>
                <a:lnTo>
                  <a:pt x="301" y="403"/>
                </a:lnTo>
                <a:lnTo>
                  <a:pt x="294" y="403"/>
                </a:lnTo>
                <a:lnTo>
                  <a:pt x="287" y="405"/>
                </a:lnTo>
                <a:lnTo>
                  <a:pt x="283" y="408"/>
                </a:lnTo>
                <a:lnTo>
                  <a:pt x="280" y="410"/>
                </a:lnTo>
                <a:lnTo>
                  <a:pt x="282" y="412"/>
                </a:lnTo>
                <a:lnTo>
                  <a:pt x="280" y="414"/>
                </a:lnTo>
                <a:lnTo>
                  <a:pt x="277" y="415"/>
                </a:lnTo>
                <a:lnTo>
                  <a:pt x="271" y="415"/>
                </a:lnTo>
                <a:lnTo>
                  <a:pt x="268" y="418"/>
                </a:lnTo>
                <a:lnTo>
                  <a:pt x="266" y="421"/>
                </a:lnTo>
                <a:lnTo>
                  <a:pt x="261" y="426"/>
                </a:lnTo>
                <a:lnTo>
                  <a:pt x="252" y="435"/>
                </a:lnTo>
                <a:lnTo>
                  <a:pt x="244" y="438"/>
                </a:lnTo>
                <a:lnTo>
                  <a:pt x="238" y="439"/>
                </a:lnTo>
                <a:lnTo>
                  <a:pt x="230" y="440"/>
                </a:lnTo>
                <a:lnTo>
                  <a:pt x="227" y="443"/>
                </a:lnTo>
                <a:lnTo>
                  <a:pt x="227" y="449"/>
                </a:lnTo>
                <a:lnTo>
                  <a:pt x="230" y="458"/>
                </a:lnTo>
                <a:lnTo>
                  <a:pt x="232" y="467"/>
                </a:lnTo>
                <a:lnTo>
                  <a:pt x="236" y="479"/>
                </a:lnTo>
                <a:lnTo>
                  <a:pt x="241" y="492"/>
                </a:lnTo>
                <a:lnTo>
                  <a:pt x="244" y="501"/>
                </a:lnTo>
                <a:lnTo>
                  <a:pt x="249" y="511"/>
                </a:lnTo>
                <a:lnTo>
                  <a:pt x="254" y="520"/>
                </a:lnTo>
                <a:lnTo>
                  <a:pt x="255" y="527"/>
                </a:lnTo>
                <a:lnTo>
                  <a:pt x="257" y="535"/>
                </a:lnTo>
                <a:lnTo>
                  <a:pt x="259" y="541"/>
                </a:lnTo>
                <a:lnTo>
                  <a:pt x="261" y="547"/>
                </a:lnTo>
                <a:lnTo>
                  <a:pt x="250" y="549"/>
                </a:lnTo>
                <a:lnTo>
                  <a:pt x="233" y="554"/>
                </a:lnTo>
                <a:lnTo>
                  <a:pt x="223" y="558"/>
                </a:lnTo>
                <a:lnTo>
                  <a:pt x="211" y="559"/>
                </a:lnTo>
                <a:lnTo>
                  <a:pt x="195" y="565"/>
                </a:lnTo>
                <a:lnTo>
                  <a:pt x="187" y="570"/>
                </a:lnTo>
                <a:lnTo>
                  <a:pt x="181" y="565"/>
                </a:lnTo>
                <a:lnTo>
                  <a:pt x="169" y="555"/>
                </a:lnTo>
                <a:lnTo>
                  <a:pt x="154" y="542"/>
                </a:lnTo>
                <a:lnTo>
                  <a:pt x="146" y="524"/>
                </a:lnTo>
                <a:lnTo>
                  <a:pt x="136" y="512"/>
                </a:lnTo>
                <a:lnTo>
                  <a:pt x="133" y="498"/>
                </a:lnTo>
                <a:lnTo>
                  <a:pt x="130" y="491"/>
                </a:lnTo>
                <a:lnTo>
                  <a:pt x="126" y="481"/>
                </a:lnTo>
                <a:lnTo>
                  <a:pt x="121" y="471"/>
                </a:lnTo>
                <a:lnTo>
                  <a:pt x="119" y="461"/>
                </a:lnTo>
                <a:lnTo>
                  <a:pt x="118" y="451"/>
                </a:lnTo>
                <a:lnTo>
                  <a:pt x="122" y="441"/>
                </a:lnTo>
                <a:lnTo>
                  <a:pt x="126" y="431"/>
                </a:lnTo>
                <a:lnTo>
                  <a:pt x="128" y="428"/>
                </a:lnTo>
                <a:lnTo>
                  <a:pt x="132" y="417"/>
                </a:lnTo>
                <a:lnTo>
                  <a:pt x="136" y="409"/>
                </a:lnTo>
                <a:lnTo>
                  <a:pt x="140" y="398"/>
                </a:lnTo>
                <a:lnTo>
                  <a:pt x="141" y="395"/>
                </a:lnTo>
                <a:lnTo>
                  <a:pt x="147" y="384"/>
                </a:lnTo>
                <a:lnTo>
                  <a:pt x="147" y="373"/>
                </a:lnTo>
                <a:lnTo>
                  <a:pt x="152" y="364"/>
                </a:lnTo>
                <a:lnTo>
                  <a:pt x="151" y="352"/>
                </a:lnTo>
                <a:lnTo>
                  <a:pt x="147" y="343"/>
                </a:lnTo>
                <a:lnTo>
                  <a:pt x="151" y="333"/>
                </a:lnTo>
                <a:lnTo>
                  <a:pt x="158" y="326"/>
                </a:lnTo>
                <a:lnTo>
                  <a:pt x="164" y="318"/>
                </a:lnTo>
                <a:lnTo>
                  <a:pt x="165" y="312"/>
                </a:lnTo>
                <a:lnTo>
                  <a:pt x="163" y="300"/>
                </a:lnTo>
                <a:lnTo>
                  <a:pt x="160" y="289"/>
                </a:lnTo>
                <a:lnTo>
                  <a:pt x="160" y="283"/>
                </a:lnTo>
                <a:lnTo>
                  <a:pt x="160" y="275"/>
                </a:lnTo>
                <a:lnTo>
                  <a:pt x="157" y="271"/>
                </a:lnTo>
                <a:lnTo>
                  <a:pt x="154" y="268"/>
                </a:lnTo>
                <a:lnTo>
                  <a:pt x="152" y="265"/>
                </a:lnTo>
                <a:lnTo>
                  <a:pt x="147" y="260"/>
                </a:lnTo>
                <a:lnTo>
                  <a:pt x="141" y="254"/>
                </a:lnTo>
                <a:lnTo>
                  <a:pt x="137" y="249"/>
                </a:lnTo>
                <a:lnTo>
                  <a:pt x="129" y="240"/>
                </a:lnTo>
                <a:lnTo>
                  <a:pt x="116" y="235"/>
                </a:lnTo>
                <a:lnTo>
                  <a:pt x="111" y="223"/>
                </a:lnTo>
                <a:lnTo>
                  <a:pt x="105" y="217"/>
                </a:lnTo>
                <a:lnTo>
                  <a:pt x="103" y="211"/>
                </a:lnTo>
                <a:lnTo>
                  <a:pt x="103" y="204"/>
                </a:lnTo>
                <a:lnTo>
                  <a:pt x="102" y="198"/>
                </a:lnTo>
                <a:lnTo>
                  <a:pt x="95" y="191"/>
                </a:lnTo>
                <a:lnTo>
                  <a:pt x="82" y="185"/>
                </a:lnTo>
                <a:lnTo>
                  <a:pt x="81" y="179"/>
                </a:lnTo>
                <a:lnTo>
                  <a:pt x="72" y="176"/>
                </a:lnTo>
                <a:lnTo>
                  <a:pt x="63" y="173"/>
                </a:lnTo>
                <a:lnTo>
                  <a:pt x="53" y="177"/>
                </a:lnTo>
                <a:lnTo>
                  <a:pt x="32" y="183"/>
                </a:lnTo>
                <a:lnTo>
                  <a:pt x="15" y="189"/>
                </a:lnTo>
                <a:lnTo>
                  <a:pt x="9" y="188"/>
                </a:lnTo>
                <a:lnTo>
                  <a:pt x="0" y="179"/>
                </a:lnTo>
                <a:lnTo>
                  <a:pt x="12" y="170"/>
                </a:lnTo>
                <a:lnTo>
                  <a:pt x="29" y="160"/>
                </a:lnTo>
                <a:lnTo>
                  <a:pt x="49" y="140"/>
                </a:lnTo>
                <a:lnTo>
                  <a:pt x="59" y="129"/>
                </a:lnTo>
                <a:lnTo>
                  <a:pt x="83" y="122"/>
                </a:lnTo>
                <a:lnTo>
                  <a:pt x="99" y="114"/>
                </a:lnTo>
                <a:lnTo>
                  <a:pt x="115" y="105"/>
                </a:lnTo>
                <a:lnTo>
                  <a:pt x="124" y="96"/>
                </a:lnTo>
                <a:lnTo>
                  <a:pt x="138" y="90"/>
                </a:lnTo>
                <a:lnTo>
                  <a:pt x="156" y="81"/>
                </a:lnTo>
                <a:lnTo>
                  <a:pt x="168" y="68"/>
                </a:lnTo>
                <a:lnTo>
                  <a:pt x="176" y="57"/>
                </a:lnTo>
                <a:lnTo>
                  <a:pt x="190" y="46"/>
                </a:lnTo>
                <a:lnTo>
                  <a:pt x="201" y="38"/>
                </a:lnTo>
                <a:lnTo>
                  <a:pt x="227" y="27"/>
                </a:lnTo>
                <a:lnTo>
                  <a:pt x="243" y="30"/>
                </a:lnTo>
                <a:lnTo>
                  <a:pt x="254" y="31"/>
                </a:lnTo>
                <a:lnTo>
                  <a:pt x="268" y="28"/>
                </a:lnTo>
                <a:lnTo>
                  <a:pt x="282" y="25"/>
                </a:lnTo>
                <a:lnTo>
                  <a:pt x="297" y="21"/>
                </a:lnTo>
                <a:lnTo>
                  <a:pt x="314" y="15"/>
                </a:lnTo>
                <a:lnTo>
                  <a:pt x="321" y="11"/>
                </a:lnTo>
                <a:lnTo>
                  <a:pt x="335" y="6"/>
                </a:lnTo>
                <a:lnTo>
                  <a:pt x="350" y="0"/>
                </a:lnTo>
                <a:lnTo>
                  <a:pt x="373" y="1"/>
                </a:lnTo>
                <a:lnTo>
                  <a:pt x="388" y="5"/>
                </a:lnTo>
                <a:lnTo>
                  <a:pt x="404" y="13"/>
                </a:lnTo>
                <a:lnTo>
                  <a:pt x="413" y="18"/>
                </a:lnTo>
                <a:lnTo>
                  <a:pt x="421" y="20"/>
                </a:lnTo>
                <a:lnTo>
                  <a:pt x="429" y="23"/>
                </a:lnTo>
                <a:lnTo>
                  <a:pt x="432" y="27"/>
                </a:lnTo>
                <a:lnTo>
                  <a:pt x="440" y="32"/>
                </a:lnTo>
                <a:lnTo>
                  <a:pt x="452" y="36"/>
                </a:lnTo>
                <a:lnTo>
                  <a:pt x="465" y="41"/>
                </a:lnTo>
                <a:lnTo>
                  <a:pt x="475" y="46"/>
                </a:lnTo>
                <a:lnTo>
                  <a:pt x="483" y="48"/>
                </a:lnTo>
                <a:lnTo>
                  <a:pt x="492" y="51"/>
                </a:lnTo>
                <a:lnTo>
                  <a:pt x="509" y="52"/>
                </a:lnTo>
                <a:lnTo>
                  <a:pt x="520" y="57"/>
                </a:lnTo>
                <a:lnTo>
                  <a:pt x="521" y="57"/>
                </a:lnTo>
                <a:lnTo>
                  <a:pt x="541" y="53"/>
                </a:lnTo>
                <a:lnTo>
                  <a:pt x="554" y="51"/>
                </a:lnTo>
                <a:lnTo>
                  <a:pt x="573" y="63"/>
                </a:lnTo>
                <a:lnTo>
                  <a:pt x="584" y="74"/>
                </a:lnTo>
                <a:lnTo>
                  <a:pt x="583" y="95"/>
                </a:lnTo>
                <a:lnTo>
                  <a:pt x="584" y="115"/>
                </a:lnTo>
                <a:lnTo>
                  <a:pt x="576" y="127"/>
                </a:lnTo>
                <a:lnTo>
                  <a:pt x="567" y="129"/>
                </a:lnTo>
                <a:lnTo>
                  <a:pt x="567" y="140"/>
                </a:lnTo>
                <a:lnTo>
                  <a:pt x="570" y="148"/>
                </a:lnTo>
                <a:close/>
              </a:path>
            </a:pathLst>
          </a:custGeom>
          <a:solidFill>
            <a:srgbClr val="BDBF8F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43" name="Freeform 75"/>
          <p:cNvSpPr>
            <a:spLocks/>
          </p:cNvSpPr>
          <p:nvPr/>
        </p:nvSpPr>
        <p:spPr bwMode="auto">
          <a:xfrm>
            <a:off x="2166938" y="6005512"/>
            <a:ext cx="179387" cy="187325"/>
          </a:xfrm>
          <a:custGeom>
            <a:avLst/>
            <a:gdLst>
              <a:gd name="T0" fmla="*/ 49 w 137"/>
              <a:gd name="T1" fmla="*/ 14 h 142"/>
              <a:gd name="T2" fmla="*/ 56 w 137"/>
              <a:gd name="T3" fmla="*/ 18 h 142"/>
              <a:gd name="T4" fmla="*/ 61 w 137"/>
              <a:gd name="T5" fmla="*/ 21 h 142"/>
              <a:gd name="T6" fmla="*/ 69 w 137"/>
              <a:gd name="T7" fmla="*/ 25 h 142"/>
              <a:gd name="T8" fmla="*/ 74 w 137"/>
              <a:gd name="T9" fmla="*/ 29 h 142"/>
              <a:gd name="T10" fmla="*/ 80 w 137"/>
              <a:gd name="T11" fmla="*/ 32 h 142"/>
              <a:gd name="T12" fmla="*/ 88 w 137"/>
              <a:gd name="T13" fmla="*/ 35 h 142"/>
              <a:gd name="T14" fmla="*/ 96 w 137"/>
              <a:gd name="T15" fmla="*/ 40 h 142"/>
              <a:gd name="T16" fmla="*/ 102 w 137"/>
              <a:gd name="T17" fmla="*/ 42 h 142"/>
              <a:gd name="T18" fmla="*/ 108 w 137"/>
              <a:gd name="T19" fmla="*/ 46 h 142"/>
              <a:gd name="T20" fmla="*/ 104 w 137"/>
              <a:gd name="T21" fmla="*/ 52 h 142"/>
              <a:gd name="T22" fmla="*/ 99 w 137"/>
              <a:gd name="T23" fmla="*/ 57 h 142"/>
              <a:gd name="T24" fmla="*/ 95 w 137"/>
              <a:gd name="T25" fmla="*/ 61 h 142"/>
              <a:gd name="T26" fmla="*/ 93 w 137"/>
              <a:gd name="T27" fmla="*/ 66 h 142"/>
              <a:gd name="T28" fmla="*/ 92 w 137"/>
              <a:gd name="T29" fmla="*/ 70 h 142"/>
              <a:gd name="T30" fmla="*/ 95 w 137"/>
              <a:gd name="T31" fmla="*/ 75 h 142"/>
              <a:gd name="T32" fmla="*/ 100 w 137"/>
              <a:gd name="T33" fmla="*/ 82 h 142"/>
              <a:gd name="T34" fmla="*/ 106 w 137"/>
              <a:gd name="T35" fmla="*/ 89 h 142"/>
              <a:gd name="T36" fmla="*/ 112 w 137"/>
              <a:gd name="T37" fmla="*/ 95 h 142"/>
              <a:gd name="T38" fmla="*/ 118 w 137"/>
              <a:gd name="T39" fmla="*/ 101 h 142"/>
              <a:gd name="T40" fmla="*/ 123 w 137"/>
              <a:gd name="T41" fmla="*/ 106 h 142"/>
              <a:gd name="T42" fmla="*/ 128 w 137"/>
              <a:gd name="T43" fmla="*/ 112 h 142"/>
              <a:gd name="T44" fmla="*/ 132 w 137"/>
              <a:gd name="T45" fmla="*/ 117 h 142"/>
              <a:gd name="T46" fmla="*/ 135 w 137"/>
              <a:gd name="T47" fmla="*/ 123 h 142"/>
              <a:gd name="T48" fmla="*/ 133 w 137"/>
              <a:gd name="T49" fmla="*/ 126 h 142"/>
              <a:gd name="T50" fmla="*/ 125 w 137"/>
              <a:gd name="T51" fmla="*/ 128 h 142"/>
              <a:gd name="T52" fmla="*/ 118 w 137"/>
              <a:gd name="T53" fmla="*/ 130 h 142"/>
              <a:gd name="T54" fmla="*/ 106 w 137"/>
              <a:gd name="T55" fmla="*/ 132 h 142"/>
              <a:gd name="T56" fmla="*/ 97 w 137"/>
              <a:gd name="T57" fmla="*/ 136 h 142"/>
              <a:gd name="T58" fmla="*/ 88 w 137"/>
              <a:gd name="T59" fmla="*/ 138 h 142"/>
              <a:gd name="T60" fmla="*/ 80 w 137"/>
              <a:gd name="T61" fmla="*/ 140 h 142"/>
              <a:gd name="T62" fmla="*/ 74 w 137"/>
              <a:gd name="T63" fmla="*/ 141 h 142"/>
              <a:gd name="T64" fmla="*/ 68 w 137"/>
              <a:gd name="T65" fmla="*/ 142 h 142"/>
              <a:gd name="T66" fmla="*/ 65 w 137"/>
              <a:gd name="T67" fmla="*/ 135 h 142"/>
              <a:gd name="T68" fmla="*/ 55 w 137"/>
              <a:gd name="T69" fmla="*/ 116 h 142"/>
              <a:gd name="T70" fmla="*/ 43 w 137"/>
              <a:gd name="T71" fmla="*/ 96 h 142"/>
              <a:gd name="T72" fmla="*/ 26 w 137"/>
              <a:gd name="T73" fmla="*/ 66 h 142"/>
              <a:gd name="T74" fmla="*/ 15 w 137"/>
              <a:gd name="T75" fmla="*/ 43 h 142"/>
              <a:gd name="T76" fmla="*/ 8 w 137"/>
              <a:gd name="T77" fmla="*/ 28 h 142"/>
              <a:gd name="T78" fmla="*/ 3 w 137"/>
              <a:gd name="T79" fmla="*/ 13 h 142"/>
              <a:gd name="T80" fmla="*/ 2 w 137"/>
              <a:gd name="T81" fmla="*/ 9 h 142"/>
              <a:gd name="T82" fmla="*/ 0 w 137"/>
              <a:gd name="T83" fmla="*/ 1 h 142"/>
              <a:gd name="T84" fmla="*/ 7 w 137"/>
              <a:gd name="T85" fmla="*/ 1 h 142"/>
              <a:gd name="T86" fmla="*/ 26 w 137"/>
              <a:gd name="T87" fmla="*/ 2 h 142"/>
              <a:gd name="T88" fmla="*/ 46 w 137"/>
              <a:gd name="T89" fmla="*/ 10 h 14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37"/>
              <a:gd name="T136" fmla="*/ 0 h 142"/>
              <a:gd name="T137" fmla="*/ 137 w 137"/>
              <a:gd name="T138" fmla="*/ 142 h 142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37" h="142">
                <a:moveTo>
                  <a:pt x="46" y="10"/>
                </a:moveTo>
                <a:lnTo>
                  <a:pt x="49" y="14"/>
                </a:lnTo>
                <a:lnTo>
                  <a:pt x="53" y="16"/>
                </a:lnTo>
                <a:lnTo>
                  <a:pt x="56" y="18"/>
                </a:lnTo>
                <a:lnTo>
                  <a:pt x="58" y="20"/>
                </a:lnTo>
                <a:lnTo>
                  <a:pt x="61" y="21"/>
                </a:lnTo>
                <a:lnTo>
                  <a:pt x="65" y="23"/>
                </a:lnTo>
                <a:lnTo>
                  <a:pt x="69" y="25"/>
                </a:lnTo>
                <a:lnTo>
                  <a:pt x="72" y="27"/>
                </a:lnTo>
                <a:lnTo>
                  <a:pt x="74" y="29"/>
                </a:lnTo>
                <a:lnTo>
                  <a:pt x="78" y="30"/>
                </a:lnTo>
                <a:lnTo>
                  <a:pt x="80" y="32"/>
                </a:lnTo>
                <a:lnTo>
                  <a:pt x="84" y="34"/>
                </a:lnTo>
                <a:lnTo>
                  <a:pt x="88" y="35"/>
                </a:lnTo>
                <a:lnTo>
                  <a:pt x="92" y="38"/>
                </a:lnTo>
                <a:lnTo>
                  <a:pt x="96" y="40"/>
                </a:lnTo>
                <a:lnTo>
                  <a:pt x="99" y="41"/>
                </a:lnTo>
                <a:lnTo>
                  <a:pt x="102" y="42"/>
                </a:lnTo>
                <a:lnTo>
                  <a:pt x="105" y="44"/>
                </a:lnTo>
                <a:lnTo>
                  <a:pt x="108" y="46"/>
                </a:lnTo>
                <a:lnTo>
                  <a:pt x="105" y="49"/>
                </a:lnTo>
                <a:lnTo>
                  <a:pt x="104" y="52"/>
                </a:lnTo>
                <a:lnTo>
                  <a:pt x="101" y="55"/>
                </a:lnTo>
                <a:lnTo>
                  <a:pt x="99" y="57"/>
                </a:lnTo>
                <a:lnTo>
                  <a:pt x="98" y="59"/>
                </a:lnTo>
                <a:lnTo>
                  <a:pt x="95" y="61"/>
                </a:lnTo>
                <a:lnTo>
                  <a:pt x="93" y="64"/>
                </a:lnTo>
                <a:lnTo>
                  <a:pt x="93" y="66"/>
                </a:lnTo>
                <a:lnTo>
                  <a:pt x="91" y="67"/>
                </a:lnTo>
                <a:lnTo>
                  <a:pt x="92" y="70"/>
                </a:lnTo>
                <a:lnTo>
                  <a:pt x="93" y="72"/>
                </a:lnTo>
                <a:lnTo>
                  <a:pt x="95" y="75"/>
                </a:lnTo>
                <a:lnTo>
                  <a:pt x="98" y="79"/>
                </a:lnTo>
                <a:lnTo>
                  <a:pt x="100" y="82"/>
                </a:lnTo>
                <a:lnTo>
                  <a:pt x="104" y="85"/>
                </a:lnTo>
                <a:lnTo>
                  <a:pt x="106" y="89"/>
                </a:lnTo>
                <a:lnTo>
                  <a:pt x="110" y="92"/>
                </a:lnTo>
                <a:lnTo>
                  <a:pt x="112" y="95"/>
                </a:lnTo>
                <a:lnTo>
                  <a:pt x="115" y="98"/>
                </a:lnTo>
                <a:lnTo>
                  <a:pt x="118" y="101"/>
                </a:lnTo>
                <a:lnTo>
                  <a:pt x="120" y="104"/>
                </a:lnTo>
                <a:lnTo>
                  <a:pt x="123" y="106"/>
                </a:lnTo>
                <a:lnTo>
                  <a:pt x="125" y="110"/>
                </a:lnTo>
                <a:lnTo>
                  <a:pt x="128" y="112"/>
                </a:lnTo>
                <a:lnTo>
                  <a:pt x="130" y="115"/>
                </a:lnTo>
                <a:lnTo>
                  <a:pt x="132" y="117"/>
                </a:lnTo>
                <a:lnTo>
                  <a:pt x="134" y="120"/>
                </a:lnTo>
                <a:lnTo>
                  <a:pt x="135" y="123"/>
                </a:lnTo>
                <a:lnTo>
                  <a:pt x="137" y="125"/>
                </a:lnTo>
                <a:lnTo>
                  <a:pt x="133" y="126"/>
                </a:lnTo>
                <a:lnTo>
                  <a:pt x="129" y="127"/>
                </a:lnTo>
                <a:lnTo>
                  <a:pt x="125" y="128"/>
                </a:lnTo>
                <a:lnTo>
                  <a:pt x="121" y="129"/>
                </a:lnTo>
                <a:lnTo>
                  <a:pt x="118" y="130"/>
                </a:lnTo>
                <a:lnTo>
                  <a:pt x="112" y="130"/>
                </a:lnTo>
                <a:lnTo>
                  <a:pt x="106" y="132"/>
                </a:lnTo>
                <a:lnTo>
                  <a:pt x="100" y="134"/>
                </a:lnTo>
                <a:lnTo>
                  <a:pt x="97" y="136"/>
                </a:lnTo>
                <a:lnTo>
                  <a:pt x="93" y="136"/>
                </a:lnTo>
                <a:lnTo>
                  <a:pt x="88" y="138"/>
                </a:lnTo>
                <a:lnTo>
                  <a:pt x="84" y="139"/>
                </a:lnTo>
                <a:lnTo>
                  <a:pt x="80" y="140"/>
                </a:lnTo>
                <a:lnTo>
                  <a:pt x="74" y="141"/>
                </a:lnTo>
                <a:lnTo>
                  <a:pt x="70" y="141"/>
                </a:lnTo>
                <a:lnTo>
                  <a:pt x="68" y="142"/>
                </a:lnTo>
                <a:lnTo>
                  <a:pt x="66" y="136"/>
                </a:lnTo>
                <a:lnTo>
                  <a:pt x="65" y="135"/>
                </a:lnTo>
                <a:lnTo>
                  <a:pt x="59" y="123"/>
                </a:lnTo>
                <a:lnTo>
                  <a:pt x="55" y="116"/>
                </a:lnTo>
                <a:lnTo>
                  <a:pt x="55" y="115"/>
                </a:lnTo>
                <a:lnTo>
                  <a:pt x="43" y="96"/>
                </a:lnTo>
                <a:lnTo>
                  <a:pt x="34" y="82"/>
                </a:lnTo>
                <a:lnTo>
                  <a:pt x="26" y="66"/>
                </a:lnTo>
                <a:lnTo>
                  <a:pt x="20" y="54"/>
                </a:lnTo>
                <a:lnTo>
                  <a:pt x="15" y="43"/>
                </a:lnTo>
                <a:lnTo>
                  <a:pt x="12" y="36"/>
                </a:lnTo>
                <a:lnTo>
                  <a:pt x="8" y="28"/>
                </a:lnTo>
                <a:lnTo>
                  <a:pt x="4" y="18"/>
                </a:lnTo>
                <a:lnTo>
                  <a:pt x="3" y="13"/>
                </a:lnTo>
                <a:lnTo>
                  <a:pt x="2" y="10"/>
                </a:lnTo>
                <a:lnTo>
                  <a:pt x="2" y="9"/>
                </a:lnTo>
                <a:lnTo>
                  <a:pt x="1" y="5"/>
                </a:lnTo>
                <a:lnTo>
                  <a:pt x="0" y="1"/>
                </a:lnTo>
                <a:lnTo>
                  <a:pt x="5" y="1"/>
                </a:lnTo>
                <a:lnTo>
                  <a:pt x="7" y="1"/>
                </a:lnTo>
                <a:lnTo>
                  <a:pt x="14" y="0"/>
                </a:lnTo>
                <a:lnTo>
                  <a:pt x="26" y="2"/>
                </a:lnTo>
                <a:lnTo>
                  <a:pt x="36" y="6"/>
                </a:lnTo>
                <a:lnTo>
                  <a:pt x="46" y="10"/>
                </a:lnTo>
                <a:close/>
              </a:path>
            </a:pathLst>
          </a:custGeom>
          <a:solidFill>
            <a:srgbClr val="BFE3A6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44" name="Freeform 76"/>
          <p:cNvSpPr>
            <a:spLocks/>
          </p:cNvSpPr>
          <p:nvPr/>
        </p:nvSpPr>
        <p:spPr bwMode="auto">
          <a:xfrm>
            <a:off x="3841750" y="5373687"/>
            <a:ext cx="141288" cy="123825"/>
          </a:xfrm>
          <a:custGeom>
            <a:avLst/>
            <a:gdLst>
              <a:gd name="T0" fmla="*/ 105 w 107"/>
              <a:gd name="T1" fmla="*/ 60 h 95"/>
              <a:gd name="T2" fmla="*/ 99 w 107"/>
              <a:gd name="T3" fmla="*/ 68 h 95"/>
              <a:gd name="T4" fmla="*/ 92 w 107"/>
              <a:gd name="T5" fmla="*/ 78 h 95"/>
              <a:gd name="T6" fmla="*/ 84 w 107"/>
              <a:gd name="T7" fmla="*/ 79 h 95"/>
              <a:gd name="T8" fmla="*/ 79 w 107"/>
              <a:gd name="T9" fmla="*/ 75 h 95"/>
              <a:gd name="T10" fmla="*/ 73 w 107"/>
              <a:gd name="T11" fmla="*/ 69 h 95"/>
              <a:gd name="T12" fmla="*/ 67 w 107"/>
              <a:gd name="T13" fmla="*/ 78 h 95"/>
              <a:gd name="T14" fmla="*/ 58 w 107"/>
              <a:gd name="T15" fmla="*/ 95 h 95"/>
              <a:gd name="T16" fmla="*/ 47 w 107"/>
              <a:gd name="T17" fmla="*/ 88 h 95"/>
              <a:gd name="T18" fmla="*/ 31 w 107"/>
              <a:gd name="T19" fmla="*/ 79 h 95"/>
              <a:gd name="T20" fmla="*/ 16 w 107"/>
              <a:gd name="T21" fmla="*/ 69 h 95"/>
              <a:gd name="T22" fmla="*/ 3 w 107"/>
              <a:gd name="T23" fmla="*/ 62 h 95"/>
              <a:gd name="T24" fmla="*/ 4 w 107"/>
              <a:gd name="T25" fmla="*/ 53 h 95"/>
              <a:gd name="T26" fmla="*/ 8 w 107"/>
              <a:gd name="T27" fmla="*/ 44 h 95"/>
              <a:gd name="T28" fmla="*/ 11 w 107"/>
              <a:gd name="T29" fmla="*/ 36 h 95"/>
              <a:gd name="T30" fmla="*/ 16 w 107"/>
              <a:gd name="T31" fmla="*/ 29 h 95"/>
              <a:gd name="T32" fmla="*/ 18 w 107"/>
              <a:gd name="T33" fmla="*/ 24 h 95"/>
              <a:gd name="T34" fmla="*/ 21 w 107"/>
              <a:gd name="T35" fmla="*/ 20 h 95"/>
              <a:gd name="T36" fmla="*/ 23 w 107"/>
              <a:gd name="T37" fmla="*/ 14 h 95"/>
              <a:gd name="T38" fmla="*/ 26 w 107"/>
              <a:gd name="T39" fmla="*/ 9 h 95"/>
              <a:gd name="T40" fmla="*/ 31 w 107"/>
              <a:gd name="T41" fmla="*/ 11 h 95"/>
              <a:gd name="T42" fmla="*/ 36 w 107"/>
              <a:gd name="T43" fmla="*/ 14 h 95"/>
              <a:gd name="T44" fmla="*/ 38 w 107"/>
              <a:gd name="T45" fmla="*/ 13 h 95"/>
              <a:gd name="T46" fmla="*/ 41 w 107"/>
              <a:gd name="T47" fmla="*/ 11 h 95"/>
              <a:gd name="T48" fmla="*/ 45 w 107"/>
              <a:gd name="T49" fmla="*/ 4 h 95"/>
              <a:gd name="T50" fmla="*/ 47 w 107"/>
              <a:gd name="T51" fmla="*/ 1 h 95"/>
              <a:gd name="T52" fmla="*/ 51 w 107"/>
              <a:gd name="T53" fmla="*/ 4 h 95"/>
              <a:gd name="T54" fmla="*/ 58 w 107"/>
              <a:gd name="T55" fmla="*/ 7 h 95"/>
              <a:gd name="T56" fmla="*/ 69 w 107"/>
              <a:gd name="T57" fmla="*/ 14 h 95"/>
              <a:gd name="T58" fmla="*/ 76 w 107"/>
              <a:gd name="T59" fmla="*/ 17 h 95"/>
              <a:gd name="T60" fmla="*/ 83 w 107"/>
              <a:gd name="T61" fmla="*/ 22 h 95"/>
              <a:gd name="T62" fmla="*/ 89 w 107"/>
              <a:gd name="T63" fmla="*/ 25 h 95"/>
              <a:gd name="T64" fmla="*/ 92 w 107"/>
              <a:gd name="T65" fmla="*/ 33 h 95"/>
              <a:gd name="T66" fmla="*/ 86 w 107"/>
              <a:gd name="T67" fmla="*/ 43 h 95"/>
              <a:gd name="T68" fmla="*/ 95 w 107"/>
              <a:gd name="T69" fmla="*/ 48 h 95"/>
              <a:gd name="T70" fmla="*/ 103 w 107"/>
              <a:gd name="T71" fmla="*/ 53 h 95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07"/>
              <a:gd name="T109" fmla="*/ 0 h 95"/>
              <a:gd name="T110" fmla="*/ 107 w 107"/>
              <a:gd name="T111" fmla="*/ 95 h 95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07" h="95">
                <a:moveTo>
                  <a:pt x="107" y="56"/>
                </a:moveTo>
                <a:lnTo>
                  <a:pt x="105" y="60"/>
                </a:lnTo>
                <a:lnTo>
                  <a:pt x="103" y="63"/>
                </a:lnTo>
                <a:lnTo>
                  <a:pt x="99" y="68"/>
                </a:lnTo>
                <a:lnTo>
                  <a:pt x="95" y="74"/>
                </a:lnTo>
                <a:lnTo>
                  <a:pt x="92" y="78"/>
                </a:lnTo>
                <a:lnTo>
                  <a:pt x="88" y="82"/>
                </a:lnTo>
                <a:lnTo>
                  <a:pt x="84" y="79"/>
                </a:lnTo>
                <a:lnTo>
                  <a:pt x="81" y="77"/>
                </a:lnTo>
                <a:lnTo>
                  <a:pt x="79" y="75"/>
                </a:lnTo>
                <a:lnTo>
                  <a:pt x="75" y="71"/>
                </a:lnTo>
                <a:lnTo>
                  <a:pt x="73" y="69"/>
                </a:lnTo>
                <a:lnTo>
                  <a:pt x="69" y="75"/>
                </a:lnTo>
                <a:lnTo>
                  <a:pt x="67" y="78"/>
                </a:lnTo>
                <a:lnTo>
                  <a:pt x="63" y="86"/>
                </a:lnTo>
                <a:lnTo>
                  <a:pt x="58" y="95"/>
                </a:lnTo>
                <a:lnTo>
                  <a:pt x="55" y="94"/>
                </a:lnTo>
                <a:lnTo>
                  <a:pt x="47" y="88"/>
                </a:lnTo>
                <a:lnTo>
                  <a:pt x="39" y="83"/>
                </a:lnTo>
                <a:lnTo>
                  <a:pt x="31" y="79"/>
                </a:lnTo>
                <a:lnTo>
                  <a:pt x="23" y="74"/>
                </a:lnTo>
                <a:lnTo>
                  <a:pt x="16" y="69"/>
                </a:lnTo>
                <a:lnTo>
                  <a:pt x="11" y="67"/>
                </a:lnTo>
                <a:lnTo>
                  <a:pt x="3" y="62"/>
                </a:lnTo>
                <a:lnTo>
                  <a:pt x="0" y="60"/>
                </a:lnTo>
                <a:lnTo>
                  <a:pt x="4" y="53"/>
                </a:lnTo>
                <a:lnTo>
                  <a:pt x="5" y="49"/>
                </a:lnTo>
                <a:lnTo>
                  <a:pt x="8" y="44"/>
                </a:lnTo>
                <a:lnTo>
                  <a:pt x="10" y="39"/>
                </a:lnTo>
                <a:lnTo>
                  <a:pt x="11" y="36"/>
                </a:lnTo>
                <a:lnTo>
                  <a:pt x="15" y="30"/>
                </a:lnTo>
                <a:lnTo>
                  <a:pt x="16" y="29"/>
                </a:lnTo>
                <a:lnTo>
                  <a:pt x="17" y="27"/>
                </a:lnTo>
                <a:lnTo>
                  <a:pt x="18" y="24"/>
                </a:lnTo>
                <a:lnTo>
                  <a:pt x="20" y="23"/>
                </a:lnTo>
                <a:lnTo>
                  <a:pt x="21" y="20"/>
                </a:lnTo>
                <a:lnTo>
                  <a:pt x="23" y="17"/>
                </a:lnTo>
                <a:lnTo>
                  <a:pt x="23" y="14"/>
                </a:lnTo>
                <a:lnTo>
                  <a:pt x="25" y="11"/>
                </a:lnTo>
                <a:lnTo>
                  <a:pt x="26" y="9"/>
                </a:lnTo>
                <a:lnTo>
                  <a:pt x="28" y="10"/>
                </a:lnTo>
                <a:lnTo>
                  <a:pt x="31" y="11"/>
                </a:lnTo>
                <a:lnTo>
                  <a:pt x="33" y="12"/>
                </a:lnTo>
                <a:lnTo>
                  <a:pt x="36" y="14"/>
                </a:lnTo>
                <a:lnTo>
                  <a:pt x="37" y="13"/>
                </a:lnTo>
                <a:lnTo>
                  <a:pt x="38" y="13"/>
                </a:lnTo>
                <a:lnTo>
                  <a:pt x="39" y="12"/>
                </a:lnTo>
                <a:lnTo>
                  <a:pt x="41" y="11"/>
                </a:lnTo>
                <a:lnTo>
                  <a:pt x="42" y="9"/>
                </a:lnTo>
                <a:lnTo>
                  <a:pt x="45" y="4"/>
                </a:lnTo>
                <a:lnTo>
                  <a:pt x="47" y="0"/>
                </a:lnTo>
                <a:lnTo>
                  <a:pt x="47" y="1"/>
                </a:lnTo>
                <a:lnTo>
                  <a:pt x="49" y="2"/>
                </a:lnTo>
                <a:lnTo>
                  <a:pt x="51" y="4"/>
                </a:lnTo>
                <a:lnTo>
                  <a:pt x="54" y="5"/>
                </a:lnTo>
                <a:lnTo>
                  <a:pt x="58" y="7"/>
                </a:lnTo>
                <a:lnTo>
                  <a:pt x="62" y="10"/>
                </a:lnTo>
                <a:lnTo>
                  <a:pt x="69" y="14"/>
                </a:lnTo>
                <a:lnTo>
                  <a:pt x="72" y="16"/>
                </a:lnTo>
                <a:lnTo>
                  <a:pt x="76" y="17"/>
                </a:lnTo>
                <a:lnTo>
                  <a:pt x="80" y="19"/>
                </a:lnTo>
                <a:lnTo>
                  <a:pt x="83" y="22"/>
                </a:lnTo>
                <a:lnTo>
                  <a:pt x="86" y="24"/>
                </a:lnTo>
                <a:lnTo>
                  <a:pt x="89" y="25"/>
                </a:lnTo>
                <a:lnTo>
                  <a:pt x="95" y="28"/>
                </a:lnTo>
                <a:lnTo>
                  <a:pt x="92" y="33"/>
                </a:lnTo>
                <a:lnTo>
                  <a:pt x="89" y="38"/>
                </a:lnTo>
                <a:lnTo>
                  <a:pt x="86" y="43"/>
                </a:lnTo>
                <a:lnTo>
                  <a:pt x="90" y="45"/>
                </a:lnTo>
                <a:lnTo>
                  <a:pt x="95" y="48"/>
                </a:lnTo>
                <a:lnTo>
                  <a:pt x="98" y="50"/>
                </a:lnTo>
                <a:lnTo>
                  <a:pt x="103" y="53"/>
                </a:lnTo>
                <a:lnTo>
                  <a:pt x="107" y="56"/>
                </a:lnTo>
                <a:close/>
              </a:path>
            </a:pathLst>
          </a:custGeom>
          <a:solidFill>
            <a:srgbClr val="8ABDA8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45" name="Freeform 77"/>
          <p:cNvSpPr>
            <a:spLocks/>
          </p:cNvSpPr>
          <p:nvPr/>
        </p:nvSpPr>
        <p:spPr bwMode="auto">
          <a:xfrm>
            <a:off x="3070225" y="4811712"/>
            <a:ext cx="254000" cy="360363"/>
          </a:xfrm>
          <a:custGeom>
            <a:avLst/>
            <a:gdLst>
              <a:gd name="T0" fmla="*/ 162 w 194"/>
              <a:gd name="T1" fmla="*/ 67 h 275"/>
              <a:gd name="T2" fmla="*/ 145 w 194"/>
              <a:gd name="T3" fmla="*/ 102 h 275"/>
              <a:gd name="T4" fmla="*/ 141 w 194"/>
              <a:gd name="T5" fmla="*/ 117 h 275"/>
              <a:gd name="T6" fmla="*/ 144 w 194"/>
              <a:gd name="T7" fmla="*/ 139 h 275"/>
              <a:gd name="T8" fmla="*/ 155 w 194"/>
              <a:gd name="T9" fmla="*/ 157 h 275"/>
              <a:gd name="T10" fmla="*/ 172 w 194"/>
              <a:gd name="T11" fmla="*/ 174 h 275"/>
              <a:gd name="T12" fmla="*/ 185 w 194"/>
              <a:gd name="T13" fmla="*/ 185 h 275"/>
              <a:gd name="T14" fmla="*/ 191 w 194"/>
              <a:gd name="T15" fmla="*/ 196 h 275"/>
              <a:gd name="T16" fmla="*/ 194 w 194"/>
              <a:gd name="T17" fmla="*/ 207 h 275"/>
              <a:gd name="T18" fmla="*/ 193 w 194"/>
              <a:gd name="T19" fmla="*/ 222 h 275"/>
              <a:gd name="T20" fmla="*/ 183 w 194"/>
              <a:gd name="T21" fmla="*/ 225 h 275"/>
              <a:gd name="T22" fmla="*/ 175 w 194"/>
              <a:gd name="T23" fmla="*/ 222 h 275"/>
              <a:gd name="T24" fmla="*/ 163 w 194"/>
              <a:gd name="T25" fmla="*/ 224 h 275"/>
              <a:gd name="T26" fmla="*/ 152 w 194"/>
              <a:gd name="T27" fmla="*/ 236 h 275"/>
              <a:gd name="T28" fmla="*/ 145 w 194"/>
              <a:gd name="T29" fmla="*/ 243 h 275"/>
              <a:gd name="T30" fmla="*/ 136 w 194"/>
              <a:gd name="T31" fmla="*/ 254 h 275"/>
              <a:gd name="T32" fmla="*/ 127 w 194"/>
              <a:gd name="T33" fmla="*/ 261 h 275"/>
              <a:gd name="T34" fmla="*/ 117 w 194"/>
              <a:gd name="T35" fmla="*/ 267 h 275"/>
              <a:gd name="T36" fmla="*/ 105 w 194"/>
              <a:gd name="T37" fmla="*/ 275 h 275"/>
              <a:gd name="T38" fmla="*/ 102 w 194"/>
              <a:gd name="T39" fmla="*/ 269 h 275"/>
              <a:gd name="T40" fmla="*/ 99 w 194"/>
              <a:gd name="T41" fmla="*/ 266 h 275"/>
              <a:gd name="T42" fmla="*/ 99 w 194"/>
              <a:gd name="T43" fmla="*/ 260 h 275"/>
              <a:gd name="T44" fmla="*/ 99 w 194"/>
              <a:gd name="T45" fmla="*/ 254 h 275"/>
              <a:gd name="T46" fmla="*/ 94 w 194"/>
              <a:gd name="T47" fmla="*/ 251 h 275"/>
              <a:gd name="T48" fmla="*/ 91 w 194"/>
              <a:gd name="T49" fmla="*/ 247 h 275"/>
              <a:gd name="T50" fmla="*/ 81 w 194"/>
              <a:gd name="T51" fmla="*/ 245 h 275"/>
              <a:gd name="T52" fmla="*/ 72 w 194"/>
              <a:gd name="T53" fmla="*/ 243 h 275"/>
              <a:gd name="T54" fmla="*/ 64 w 194"/>
              <a:gd name="T55" fmla="*/ 235 h 275"/>
              <a:gd name="T56" fmla="*/ 55 w 194"/>
              <a:gd name="T57" fmla="*/ 234 h 275"/>
              <a:gd name="T58" fmla="*/ 47 w 194"/>
              <a:gd name="T59" fmla="*/ 236 h 275"/>
              <a:gd name="T60" fmla="*/ 39 w 194"/>
              <a:gd name="T61" fmla="*/ 240 h 275"/>
              <a:gd name="T62" fmla="*/ 31 w 194"/>
              <a:gd name="T63" fmla="*/ 240 h 275"/>
              <a:gd name="T64" fmla="*/ 28 w 194"/>
              <a:gd name="T65" fmla="*/ 237 h 275"/>
              <a:gd name="T66" fmla="*/ 22 w 194"/>
              <a:gd name="T67" fmla="*/ 235 h 275"/>
              <a:gd name="T68" fmla="*/ 16 w 194"/>
              <a:gd name="T69" fmla="*/ 241 h 275"/>
              <a:gd name="T70" fmla="*/ 11 w 194"/>
              <a:gd name="T71" fmla="*/ 241 h 275"/>
              <a:gd name="T72" fmla="*/ 0 w 194"/>
              <a:gd name="T73" fmla="*/ 236 h 275"/>
              <a:gd name="T74" fmla="*/ 0 w 194"/>
              <a:gd name="T75" fmla="*/ 229 h 275"/>
              <a:gd name="T76" fmla="*/ 0 w 194"/>
              <a:gd name="T77" fmla="*/ 213 h 275"/>
              <a:gd name="T78" fmla="*/ 5 w 194"/>
              <a:gd name="T79" fmla="*/ 203 h 275"/>
              <a:gd name="T80" fmla="*/ 21 w 194"/>
              <a:gd name="T81" fmla="*/ 209 h 275"/>
              <a:gd name="T82" fmla="*/ 34 w 194"/>
              <a:gd name="T83" fmla="*/ 211 h 275"/>
              <a:gd name="T84" fmla="*/ 40 w 194"/>
              <a:gd name="T85" fmla="*/ 194 h 275"/>
              <a:gd name="T86" fmla="*/ 41 w 194"/>
              <a:gd name="T87" fmla="*/ 178 h 275"/>
              <a:gd name="T88" fmla="*/ 24 w 194"/>
              <a:gd name="T89" fmla="*/ 150 h 275"/>
              <a:gd name="T90" fmla="*/ 24 w 194"/>
              <a:gd name="T91" fmla="*/ 140 h 275"/>
              <a:gd name="T92" fmla="*/ 28 w 194"/>
              <a:gd name="T93" fmla="*/ 130 h 275"/>
              <a:gd name="T94" fmla="*/ 40 w 194"/>
              <a:gd name="T95" fmla="*/ 106 h 275"/>
              <a:gd name="T96" fmla="*/ 61 w 194"/>
              <a:gd name="T97" fmla="*/ 56 h 275"/>
              <a:gd name="T98" fmla="*/ 72 w 194"/>
              <a:gd name="T99" fmla="*/ 23 h 275"/>
              <a:gd name="T100" fmla="*/ 81 w 194"/>
              <a:gd name="T101" fmla="*/ 5 h 275"/>
              <a:gd name="T102" fmla="*/ 110 w 194"/>
              <a:gd name="T103" fmla="*/ 11 h 275"/>
              <a:gd name="T104" fmla="*/ 172 w 194"/>
              <a:gd name="T105" fmla="*/ 44 h 275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94"/>
              <a:gd name="T160" fmla="*/ 0 h 275"/>
              <a:gd name="T161" fmla="*/ 194 w 194"/>
              <a:gd name="T162" fmla="*/ 275 h 275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94" h="275">
                <a:moveTo>
                  <a:pt x="172" y="44"/>
                </a:moveTo>
                <a:lnTo>
                  <a:pt x="166" y="57"/>
                </a:lnTo>
                <a:lnTo>
                  <a:pt x="162" y="67"/>
                </a:lnTo>
                <a:lnTo>
                  <a:pt x="158" y="74"/>
                </a:lnTo>
                <a:lnTo>
                  <a:pt x="149" y="94"/>
                </a:lnTo>
                <a:lnTo>
                  <a:pt x="145" y="102"/>
                </a:lnTo>
                <a:lnTo>
                  <a:pt x="144" y="107"/>
                </a:lnTo>
                <a:lnTo>
                  <a:pt x="143" y="112"/>
                </a:lnTo>
                <a:lnTo>
                  <a:pt x="141" y="117"/>
                </a:lnTo>
                <a:lnTo>
                  <a:pt x="141" y="121"/>
                </a:lnTo>
                <a:lnTo>
                  <a:pt x="140" y="127"/>
                </a:lnTo>
                <a:lnTo>
                  <a:pt x="144" y="139"/>
                </a:lnTo>
                <a:lnTo>
                  <a:pt x="145" y="145"/>
                </a:lnTo>
                <a:lnTo>
                  <a:pt x="150" y="151"/>
                </a:lnTo>
                <a:lnTo>
                  <a:pt x="155" y="157"/>
                </a:lnTo>
                <a:lnTo>
                  <a:pt x="157" y="159"/>
                </a:lnTo>
                <a:lnTo>
                  <a:pt x="165" y="167"/>
                </a:lnTo>
                <a:lnTo>
                  <a:pt x="172" y="174"/>
                </a:lnTo>
                <a:lnTo>
                  <a:pt x="175" y="177"/>
                </a:lnTo>
                <a:lnTo>
                  <a:pt x="181" y="181"/>
                </a:lnTo>
                <a:lnTo>
                  <a:pt x="185" y="185"/>
                </a:lnTo>
                <a:lnTo>
                  <a:pt x="187" y="186"/>
                </a:lnTo>
                <a:lnTo>
                  <a:pt x="189" y="191"/>
                </a:lnTo>
                <a:lnTo>
                  <a:pt x="191" y="196"/>
                </a:lnTo>
                <a:lnTo>
                  <a:pt x="192" y="199"/>
                </a:lnTo>
                <a:lnTo>
                  <a:pt x="193" y="203"/>
                </a:lnTo>
                <a:lnTo>
                  <a:pt x="194" y="207"/>
                </a:lnTo>
                <a:lnTo>
                  <a:pt x="194" y="213"/>
                </a:lnTo>
                <a:lnTo>
                  <a:pt x="194" y="218"/>
                </a:lnTo>
                <a:lnTo>
                  <a:pt x="193" y="222"/>
                </a:lnTo>
                <a:lnTo>
                  <a:pt x="189" y="227"/>
                </a:lnTo>
                <a:lnTo>
                  <a:pt x="188" y="228"/>
                </a:lnTo>
                <a:lnTo>
                  <a:pt x="183" y="225"/>
                </a:lnTo>
                <a:lnTo>
                  <a:pt x="181" y="224"/>
                </a:lnTo>
                <a:lnTo>
                  <a:pt x="178" y="222"/>
                </a:lnTo>
                <a:lnTo>
                  <a:pt x="175" y="222"/>
                </a:lnTo>
                <a:lnTo>
                  <a:pt x="173" y="222"/>
                </a:lnTo>
                <a:lnTo>
                  <a:pt x="168" y="221"/>
                </a:lnTo>
                <a:lnTo>
                  <a:pt x="163" y="224"/>
                </a:lnTo>
                <a:lnTo>
                  <a:pt x="160" y="228"/>
                </a:lnTo>
                <a:lnTo>
                  <a:pt x="156" y="231"/>
                </a:lnTo>
                <a:lnTo>
                  <a:pt x="152" y="236"/>
                </a:lnTo>
                <a:lnTo>
                  <a:pt x="150" y="239"/>
                </a:lnTo>
                <a:lnTo>
                  <a:pt x="148" y="241"/>
                </a:lnTo>
                <a:lnTo>
                  <a:pt x="145" y="243"/>
                </a:lnTo>
                <a:lnTo>
                  <a:pt x="142" y="247"/>
                </a:lnTo>
                <a:lnTo>
                  <a:pt x="138" y="250"/>
                </a:lnTo>
                <a:lnTo>
                  <a:pt x="136" y="254"/>
                </a:lnTo>
                <a:lnTo>
                  <a:pt x="133" y="257"/>
                </a:lnTo>
                <a:lnTo>
                  <a:pt x="131" y="260"/>
                </a:lnTo>
                <a:lnTo>
                  <a:pt x="127" y="261"/>
                </a:lnTo>
                <a:lnTo>
                  <a:pt x="124" y="264"/>
                </a:lnTo>
                <a:lnTo>
                  <a:pt x="120" y="266"/>
                </a:lnTo>
                <a:lnTo>
                  <a:pt x="117" y="267"/>
                </a:lnTo>
                <a:lnTo>
                  <a:pt x="115" y="269"/>
                </a:lnTo>
                <a:lnTo>
                  <a:pt x="112" y="271"/>
                </a:lnTo>
                <a:lnTo>
                  <a:pt x="105" y="275"/>
                </a:lnTo>
                <a:lnTo>
                  <a:pt x="105" y="274"/>
                </a:lnTo>
                <a:lnTo>
                  <a:pt x="103" y="272"/>
                </a:lnTo>
                <a:lnTo>
                  <a:pt x="102" y="269"/>
                </a:lnTo>
                <a:lnTo>
                  <a:pt x="99" y="267"/>
                </a:lnTo>
                <a:lnTo>
                  <a:pt x="99" y="266"/>
                </a:lnTo>
                <a:lnTo>
                  <a:pt x="99" y="263"/>
                </a:lnTo>
                <a:lnTo>
                  <a:pt x="99" y="261"/>
                </a:lnTo>
                <a:lnTo>
                  <a:pt x="99" y="260"/>
                </a:lnTo>
                <a:lnTo>
                  <a:pt x="101" y="258"/>
                </a:lnTo>
                <a:lnTo>
                  <a:pt x="100" y="255"/>
                </a:lnTo>
                <a:lnTo>
                  <a:pt x="99" y="254"/>
                </a:lnTo>
                <a:lnTo>
                  <a:pt x="97" y="252"/>
                </a:lnTo>
                <a:lnTo>
                  <a:pt x="96" y="251"/>
                </a:lnTo>
                <a:lnTo>
                  <a:pt x="94" y="251"/>
                </a:lnTo>
                <a:lnTo>
                  <a:pt x="93" y="250"/>
                </a:lnTo>
                <a:lnTo>
                  <a:pt x="93" y="248"/>
                </a:lnTo>
                <a:lnTo>
                  <a:pt x="91" y="247"/>
                </a:lnTo>
                <a:lnTo>
                  <a:pt x="87" y="245"/>
                </a:lnTo>
                <a:lnTo>
                  <a:pt x="85" y="245"/>
                </a:lnTo>
                <a:lnTo>
                  <a:pt x="81" y="245"/>
                </a:lnTo>
                <a:lnTo>
                  <a:pt x="80" y="244"/>
                </a:lnTo>
                <a:lnTo>
                  <a:pt x="75" y="244"/>
                </a:lnTo>
                <a:lnTo>
                  <a:pt x="72" y="243"/>
                </a:lnTo>
                <a:lnTo>
                  <a:pt x="67" y="241"/>
                </a:lnTo>
                <a:lnTo>
                  <a:pt x="66" y="236"/>
                </a:lnTo>
                <a:lnTo>
                  <a:pt x="64" y="235"/>
                </a:lnTo>
                <a:lnTo>
                  <a:pt x="61" y="235"/>
                </a:lnTo>
                <a:lnTo>
                  <a:pt x="58" y="234"/>
                </a:lnTo>
                <a:lnTo>
                  <a:pt x="55" y="234"/>
                </a:lnTo>
                <a:lnTo>
                  <a:pt x="53" y="235"/>
                </a:lnTo>
                <a:lnTo>
                  <a:pt x="49" y="235"/>
                </a:lnTo>
                <a:lnTo>
                  <a:pt x="47" y="236"/>
                </a:lnTo>
                <a:lnTo>
                  <a:pt x="45" y="237"/>
                </a:lnTo>
                <a:lnTo>
                  <a:pt x="43" y="238"/>
                </a:lnTo>
                <a:lnTo>
                  <a:pt x="39" y="240"/>
                </a:lnTo>
                <a:lnTo>
                  <a:pt x="36" y="241"/>
                </a:lnTo>
                <a:lnTo>
                  <a:pt x="35" y="240"/>
                </a:lnTo>
                <a:lnTo>
                  <a:pt x="31" y="240"/>
                </a:lnTo>
                <a:lnTo>
                  <a:pt x="29" y="239"/>
                </a:lnTo>
                <a:lnTo>
                  <a:pt x="29" y="238"/>
                </a:lnTo>
                <a:lnTo>
                  <a:pt x="28" y="237"/>
                </a:lnTo>
                <a:lnTo>
                  <a:pt x="25" y="235"/>
                </a:lnTo>
                <a:lnTo>
                  <a:pt x="24" y="235"/>
                </a:lnTo>
                <a:lnTo>
                  <a:pt x="22" y="235"/>
                </a:lnTo>
                <a:lnTo>
                  <a:pt x="21" y="237"/>
                </a:lnTo>
                <a:lnTo>
                  <a:pt x="18" y="240"/>
                </a:lnTo>
                <a:lnTo>
                  <a:pt x="16" y="241"/>
                </a:lnTo>
                <a:lnTo>
                  <a:pt x="15" y="241"/>
                </a:lnTo>
                <a:lnTo>
                  <a:pt x="14" y="241"/>
                </a:lnTo>
                <a:lnTo>
                  <a:pt x="11" y="241"/>
                </a:lnTo>
                <a:lnTo>
                  <a:pt x="9" y="239"/>
                </a:lnTo>
                <a:lnTo>
                  <a:pt x="4" y="238"/>
                </a:lnTo>
                <a:lnTo>
                  <a:pt x="0" y="236"/>
                </a:lnTo>
                <a:lnTo>
                  <a:pt x="0" y="235"/>
                </a:lnTo>
                <a:lnTo>
                  <a:pt x="0" y="229"/>
                </a:lnTo>
                <a:lnTo>
                  <a:pt x="0" y="223"/>
                </a:lnTo>
                <a:lnTo>
                  <a:pt x="1" y="217"/>
                </a:lnTo>
                <a:lnTo>
                  <a:pt x="0" y="213"/>
                </a:lnTo>
                <a:lnTo>
                  <a:pt x="0" y="209"/>
                </a:lnTo>
                <a:lnTo>
                  <a:pt x="0" y="202"/>
                </a:lnTo>
                <a:lnTo>
                  <a:pt x="5" y="203"/>
                </a:lnTo>
                <a:lnTo>
                  <a:pt x="10" y="205"/>
                </a:lnTo>
                <a:lnTo>
                  <a:pt x="14" y="207"/>
                </a:lnTo>
                <a:lnTo>
                  <a:pt x="21" y="209"/>
                </a:lnTo>
                <a:lnTo>
                  <a:pt x="27" y="210"/>
                </a:lnTo>
                <a:lnTo>
                  <a:pt x="30" y="211"/>
                </a:lnTo>
                <a:lnTo>
                  <a:pt x="34" y="211"/>
                </a:lnTo>
                <a:lnTo>
                  <a:pt x="36" y="204"/>
                </a:lnTo>
                <a:lnTo>
                  <a:pt x="38" y="199"/>
                </a:lnTo>
                <a:lnTo>
                  <a:pt x="40" y="194"/>
                </a:lnTo>
                <a:lnTo>
                  <a:pt x="42" y="189"/>
                </a:lnTo>
                <a:lnTo>
                  <a:pt x="41" y="185"/>
                </a:lnTo>
                <a:lnTo>
                  <a:pt x="41" y="178"/>
                </a:lnTo>
                <a:lnTo>
                  <a:pt x="35" y="167"/>
                </a:lnTo>
                <a:lnTo>
                  <a:pt x="28" y="158"/>
                </a:lnTo>
                <a:lnTo>
                  <a:pt x="24" y="150"/>
                </a:lnTo>
                <a:lnTo>
                  <a:pt x="24" y="146"/>
                </a:lnTo>
                <a:lnTo>
                  <a:pt x="23" y="144"/>
                </a:lnTo>
                <a:lnTo>
                  <a:pt x="24" y="140"/>
                </a:lnTo>
                <a:lnTo>
                  <a:pt x="25" y="138"/>
                </a:lnTo>
                <a:lnTo>
                  <a:pt x="27" y="132"/>
                </a:lnTo>
                <a:lnTo>
                  <a:pt x="28" y="130"/>
                </a:lnTo>
                <a:lnTo>
                  <a:pt x="33" y="119"/>
                </a:lnTo>
                <a:lnTo>
                  <a:pt x="38" y="109"/>
                </a:lnTo>
                <a:lnTo>
                  <a:pt x="40" y="106"/>
                </a:lnTo>
                <a:lnTo>
                  <a:pt x="48" y="89"/>
                </a:lnTo>
                <a:lnTo>
                  <a:pt x="56" y="71"/>
                </a:lnTo>
                <a:lnTo>
                  <a:pt x="61" y="56"/>
                </a:lnTo>
                <a:lnTo>
                  <a:pt x="67" y="31"/>
                </a:lnTo>
                <a:lnTo>
                  <a:pt x="70" y="25"/>
                </a:lnTo>
                <a:lnTo>
                  <a:pt x="72" y="23"/>
                </a:lnTo>
                <a:lnTo>
                  <a:pt x="74" y="17"/>
                </a:lnTo>
                <a:lnTo>
                  <a:pt x="77" y="12"/>
                </a:lnTo>
                <a:lnTo>
                  <a:pt x="81" y="5"/>
                </a:lnTo>
                <a:lnTo>
                  <a:pt x="85" y="0"/>
                </a:lnTo>
                <a:lnTo>
                  <a:pt x="103" y="7"/>
                </a:lnTo>
                <a:lnTo>
                  <a:pt x="110" y="11"/>
                </a:lnTo>
                <a:lnTo>
                  <a:pt x="129" y="22"/>
                </a:lnTo>
                <a:lnTo>
                  <a:pt x="156" y="34"/>
                </a:lnTo>
                <a:lnTo>
                  <a:pt x="172" y="44"/>
                </a:lnTo>
                <a:close/>
              </a:path>
            </a:pathLst>
          </a:custGeom>
          <a:solidFill>
            <a:srgbClr val="91B57D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46" name="Freeform 78"/>
          <p:cNvSpPr>
            <a:spLocks/>
          </p:cNvSpPr>
          <p:nvPr/>
        </p:nvSpPr>
        <p:spPr bwMode="auto">
          <a:xfrm>
            <a:off x="862013" y="5337175"/>
            <a:ext cx="460375" cy="292100"/>
          </a:xfrm>
          <a:custGeom>
            <a:avLst/>
            <a:gdLst>
              <a:gd name="T0" fmla="*/ 351 w 352"/>
              <a:gd name="T1" fmla="*/ 48 h 223"/>
              <a:gd name="T2" fmla="*/ 345 w 352"/>
              <a:gd name="T3" fmla="*/ 64 h 223"/>
              <a:gd name="T4" fmla="*/ 339 w 352"/>
              <a:gd name="T5" fmla="*/ 78 h 223"/>
              <a:gd name="T6" fmla="*/ 337 w 352"/>
              <a:gd name="T7" fmla="*/ 96 h 223"/>
              <a:gd name="T8" fmla="*/ 327 w 352"/>
              <a:gd name="T9" fmla="*/ 110 h 223"/>
              <a:gd name="T10" fmla="*/ 305 w 352"/>
              <a:gd name="T11" fmla="*/ 109 h 223"/>
              <a:gd name="T12" fmla="*/ 296 w 352"/>
              <a:gd name="T13" fmla="*/ 97 h 223"/>
              <a:gd name="T14" fmla="*/ 280 w 352"/>
              <a:gd name="T15" fmla="*/ 114 h 223"/>
              <a:gd name="T16" fmla="*/ 260 w 352"/>
              <a:gd name="T17" fmla="*/ 125 h 223"/>
              <a:gd name="T18" fmla="*/ 237 w 352"/>
              <a:gd name="T19" fmla="*/ 126 h 223"/>
              <a:gd name="T20" fmla="*/ 209 w 352"/>
              <a:gd name="T21" fmla="*/ 154 h 223"/>
              <a:gd name="T22" fmla="*/ 165 w 352"/>
              <a:gd name="T23" fmla="*/ 171 h 223"/>
              <a:gd name="T24" fmla="*/ 120 w 352"/>
              <a:gd name="T25" fmla="*/ 167 h 223"/>
              <a:gd name="T26" fmla="*/ 83 w 352"/>
              <a:gd name="T27" fmla="*/ 179 h 223"/>
              <a:gd name="T28" fmla="*/ 64 w 352"/>
              <a:gd name="T29" fmla="*/ 196 h 223"/>
              <a:gd name="T30" fmla="*/ 35 w 352"/>
              <a:gd name="T31" fmla="*/ 223 h 223"/>
              <a:gd name="T32" fmla="*/ 11 w 352"/>
              <a:gd name="T33" fmla="*/ 199 h 223"/>
              <a:gd name="T34" fmla="*/ 2 w 352"/>
              <a:gd name="T35" fmla="*/ 187 h 223"/>
              <a:gd name="T36" fmla="*/ 13 w 352"/>
              <a:gd name="T37" fmla="*/ 186 h 223"/>
              <a:gd name="T38" fmla="*/ 21 w 352"/>
              <a:gd name="T39" fmla="*/ 171 h 223"/>
              <a:gd name="T40" fmla="*/ 26 w 352"/>
              <a:gd name="T41" fmla="*/ 154 h 223"/>
              <a:gd name="T42" fmla="*/ 25 w 352"/>
              <a:gd name="T43" fmla="*/ 141 h 223"/>
              <a:gd name="T44" fmla="*/ 34 w 352"/>
              <a:gd name="T45" fmla="*/ 143 h 223"/>
              <a:gd name="T46" fmla="*/ 46 w 352"/>
              <a:gd name="T47" fmla="*/ 154 h 223"/>
              <a:gd name="T48" fmla="*/ 62 w 352"/>
              <a:gd name="T49" fmla="*/ 160 h 223"/>
              <a:gd name="T50" fmla="*/ 78 w 352"/>
              <a:gd name="T51" fmla="*/ 157 h 223"/>
              <a:gd name="T52" fmla="*/ 75 w 352"/>
              <a:gd name="T53" fmla="*/ 142 h 223"/>
              <a:gd name="T54" fmla="*/ 59 w 352"/>
              <a:gd name="T55" fmla="*/ 137 h 223"/>
              <a:gd name="T56" fmla="*/ 41 w 352"/>
              <a:gd name="T57" fmla="*/ 131 h 223"/>
              <a:gd name="T58" fmla="*/ 46 w 352"/>
              <a:gd name="T59" fmla="*/ 120 h 223"/>
              <a:gd name="T60" fmla="*/ 62 w 352"/>
              <a:gd name="T61" fmla="*/ 114 h 223"/>
              <a:gd name="T62" fmla="*/ 79 w 352"/>
              <a:gd name="T63" fmla="*/ 92 h 223"/>
              <a:gd name="T64" fmla="*/ 90 w 352"/>
              <a:gd name="T65" fmla="*/ 72 h 223"/>
              <a:gd name="T66" fmla="*/ 76 w 352"/>
              <a:gd name="T67" fmla="*/ 54 h 223"/>
              <a:gd name="T68" fmla="*/ 78 w 352"/>
              <a:gd name="T69" fmla="*/ 42 h 223"/>
              <a:gd name="T70" fmla="*/ 95 w 352"/>
              <a:gd name="T71" fmla="*/ 43 h 223"/>
              <a:gd name="T72" fmla="*/ 110 w 352"/>
              <a:gd name="T73" fmla="*/ 42 h 223"/>
              <a:gd name="T74" fmla="*/ 129 w 352"/>
              <a:gd name="T75" fmla="*/ 35 h 223"/>
              <a:gd name="T76" fmla="*/ 141 w 352"/>
              <a:gd name="T77" fmla="*/ 32 h 223"/>
              <a:gd name="T78" fmla="*/ 153 w 352"/>
              <a:gd name="T79" fmla="*/ 33 h 223"/>
              <a:gd name="T80" fmla="*/ 178 w 352"/>
              <a:gd name="T81" fmla="*/ 24 h 223"/>
              <a:gd name="T82" fmla="*/ 191 w 352"/>
              <a:gd name="T83" fmla="*/ 13 h 223"/>
              <a:gd name="T84" fmla="*/ 215 w 352"/>
              <a:gd name="T85" fmla="*/ 1 h 223"/>
              <a:gd name="T86" fmla="*/ 237 w 352"/>
              <a:gd name="T87" fmla="*/ 0 h 223"/>
              <a:gd name="T88" fmla="*/ 266 w 352"/>
              <a:gd name="T89" fmla="*/ 8 h 223"/>
              <a:gd name="T90" fmla="*/ 285 w 352"/>
              <a:gd name="T91" fmla="*/ 24 h 223"/>
              <a:gd name="T92" fmla="*/ 305 w 352"/>
              <a:gd name="T93" fmla="*/ 34 h 223"/>
              <a:gd name="T94" fmla="*/ 311 w 352"/>
              <a:gd name="T95" fmla="*/ 39 h 223"/>
              <a:gd name="T96" fmla="*/ 324 w 352"/>
              <a:gd name="T97" fmla="*/ 41 h 223"/>
              <a:gd name="T98" fmla="*/ 345 w 352"/>
              <a:gd name="T99" fmla="*/ 41 h 223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352"/>
              <a:gd name="T151" fmla="*/ 0 h 223"/>
              <a:gd name="T152" fmla="*/ 352 w 352"/>
              <a:gd name="T153" fmla="*/ 223 h 223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352" h="223">
                <a:moveTo>
                  <a:pt x="352" y="35"/>
                </a:moveTo>
                <a:lnTo>
                  <a:pt x="352" y="35"/>
                </a:lnTo>
                <a:lnTo>
                  <a:pt x="351" y="48"/>
                </a:lnTo>
                <a:lnTo>
                  <a:pt x="347" y="62"/>
                </a:lnTo>
                <a:lnTo>
                  <a:pt x="345" y="64"/>
                </a:lnTo>
                <a:lnTo>
                  <a:pt x="343" y="68"/>
                </a:lnTo>
                <a:lnTo>
                  <a:pt x="340" y="72"/>
                </a:lnTo>
                <a:lnTo>
                  <a:pt x="339" y="78"/>
                </a:lnTo>
                <a:lnTo>
                  <a:pt x="337" y="83"/>
                </a:lnTo>
                <a:lnTo>
                  <a:pt x="336" y="87"/>
                </a:lnTo>
                <a:lnTo>
                  <a:pt x="337" y="96"/>
                </a:lnTo>
                <a:lnTo>
                  <a:pt x="339" y="102"/>
                </a:lnTo>
                <a:lnTo>
                  <a:pt x="331" y="109"/>
                </a:lnTo>
                <a:lnTo>
                  <a:pt x="327" y="110"/>
                </a:lnTo>
                <a:lnTo>
                  <a:pt x="317" y="110"/>
                </a:lnTo>
                <a:lnTo>
                  <a:pt x="310" y="110"/>
                </a:lnTo>
                <a:lnTo>
                  <a:pt x="305" y="109"/>
                </a:lnTo>
                <a:lnTo>
                  <a:pt x="298" y="104"/>
                </a:lnTo>
                <a:lnTo>
                  <a:pt x="296" y="100"/>
                </a:lnTo>
                <a:lnTo>
                  <a:pt x="296" y="97"/>
                </a:lnTo>
                <a:lnTo>
                  <a:pt x="293" y="97"/>
                </a:lnTo>
                <a:lnTo>
                  <a:pt x="282" y="103"/>
                </a:lnTo>
                <a:lnTo>
                  <a:pt x="280" y="114"/>
                </a:lnTo>
                <a:lnTo>
                  <a:pt x="277" y="121"/>
                </a:lnTo>
                <a:lnTo>
                  <a:pt x="268" y="125"/>
                </a:lnTo>
                <a:lnTo>
                  <a:pt x="260" y="125"/>
                </a:lnTo>
                <a:lnTo>
                  <a:pt x="253" y="123"/>
                </a:lnTo>
                <a:lnTo>
                  <a:pt x="246" y="125"/>
                </a:lnTo>
                <a:lnTo>
                  <a:pt x="237" y="126"/>
                </a:lnTo>
                <a:lnTo>
                  <a:pt x="220" y="136"/>
                </a:lnTo>
                <a:lnTo>
                  <a:pt x="210" y="143"/>
                </a:lnTo>
                <a:lnTo>
                  <a:pt x="209" y="154"/>
                </a:lnTo>
                <a:lnTo>
                  <a:pt x="191" y="169"/>
                </a:lnTo>
                <a:lnTo>
                  <a:pt x="177" y="167"/>
                </a:lnTo>
                <a:lnTo>
                  <a:pt x="165" y="171"/>
                </a:lnTo>
                <a:lnTo>
                  <a:pt x="148" y="165"/>
                </a:lnTo>
                <a:lnTo>
                  <a:pt x="132" y="167"/>
                </a:lnTo>
                <a:lnTo>
                  <a:pt x="120" y="167"/>
                </a:lnTo>
                <a:lnTo>
                  <a:pt x="107" y="172"/>
                </a:lnTo>
                <a:lnTo>
                  <a:pt x="92" y="175"/>
                </a:lnTo>
                <a:lnTo>
                  <a:pt x="83" y="179"/>
                </a:lnTo>
                <a:lnTo>
                  <a:pt x="74" y="189"/>
                </a:lnTo>
                <a:lnTo>
                  <a:pt x="64" y="196"/>
                </a:lnTo>
                <a:lnTo>
                  <a:pt x="58" y="209"/>
                </a:lnTo>
                <a:lnTo>
                  <a:pt x="45" y="219"/>
                </a:lnTo>
                <a:lnTo>
                  <a:pt x="35" y="223"/>
                </a:lnTo>
                <a:lnTo>
                  <a:pt x="26" y="221"/>
                </a:lnTo>
                <a:lnTo>
                  <a:pt x="15" y="210"/>
                </a:lnTo>
                <a:lnTo>
                  <a:pt x="11" y="199"/>
                </a:lnTo>
                <a:lnTo>
                  <a:pt x="6" y="193"/>
                </a:lnTo>
                <a:lnTo>
                  <a:pt x="2" y="187"/>
                </a:lnTo>
                <a:lnTo>
                  <a:pt x="0" y="187"/>
                </a:lnTo>
                <a:lnTo>
                  <a:pt x="8" y="187"/>
                </a:lnTo>
                <a:lnTo>
                  <a:pt x="13" y="186"/>
                </a:lnTo>
                <a:lnTo>
                  <a:pt x="18" y="182"/>
                </a:lnTo>
                <a:lnTo>
                  <a:pt x="19" y="177"/>
                </a:lnTo>
                <a:lnTo>
                  <a:pt x="21" y="171"/>
                </a:lnTo>
                <a:lnTo>
                  <a:pt x="21" y="166"/>
                </a:lnTo>
                <a:lnTo>
                  <a:pt x="23" y="160"/>
                </a:lnTo>
                <a:lnTo>
                  <a:pt x="26" y="154"/>
                </a:lnTo>
                <a:lnTo>
                  <a:pt x="27" y="150"/>
                </a:lnTo>
                <a:lnTo>
                  <a:pt x="25" y="146"/>
                </a:lnTo>
                <a:lnTo>
                  <a:pt x="25" y="141"/>
                </a:lnTo>
                <a:lnTo>
                  <a:pt x="28" y="139"/>
                </a:lnTo>
                <a:lnTo>
                  <a:pt x="30" y="140"/>
                </a:lnTo>
                <a:lnTo>
                  <a:pt x="34" y="143"/>
                </a:lnTo>
                <a:lnTo>
                  <a:pt x="38" y="146"/>
                </a:lnTo>
                <a:lnTo>
                  <a:pt x="43" y="151"/>
                </a:lnTo>
                <a:lnTo>
                  <a:pt x="46" y="154"/>
                </a:lnTo>
                <a:lnTo>
                  <a:pt x="51" y="157"/>
                </a:lnTo>
                <a:lnTo>
                  <a:pt x="57" y="158"/>
                </a:lnTo>
                <a:lnTo>
                  <a:pt x="62" y="160"/>
                </a:lnTo>
                <a:lnTo>
                  <a:pt x="68" y="161"/>
                </a:lnTo>
                <a:lnTo>
                  <a:pt x="73" y="160"/>
                </a:lnTo>
                <a:lnTo>
                  <a:pt x="78" y="157"/>
                </a:lnTo>
                <a:lnTo>
                  <a:pt x="80" y="154"/>
                </a:lnTo>
                <a:lnTo>
                  <a:pt x="79" y="147"/>
                </a:lnTo>
                <a:lnTo>
                  <a:pt x="75" y="142"/>
                </a:lnTo>
                <a:lnTo>
                  <a:pt x="70" y="141"/>
                </a:lnTo>
                <a:lnTo>
                  <a:pt x="64" y="140"/>
                </a:lnTo>
                <a:lnTo>
                  <a:pt x="59" y="137"/>
                </a:lnTo>
                <a:lnTo>
                  <a:pt x="52" y="136"/>
                </a:lnTo>
                <a:lnTo>
                  <a:pt x="45" y="133"/>
                </a:lnTo>
                <a:lnTo>
                  <a:pt x="41" y="131"/>
                </a:lnTo>
                <a:lnTo>
                  <a:pt x="41" y="125"/>
                </a:lnTo>
                <a:lnTo>
                  <a:pt x="43" y="121"/>
                </a:lnTo>
                <a:lnTo>
                  <a:pt x="46" y="120"/>
                </a:lnTo>
                <a:lnTo>
                  <a:pt x="52" y="119"/>
                </a:lnTo>
                <a:lnTo>
                  <a:pt x="57" y="116"/>
                </a:lnTo>
                <a:lnTo>
                  <a:pt x="62" y="114"/>
                </a:lnTo>
                <a:lnTo>
                  <a:pt x="67" y="109"/>
                </a:lnTo>
                <a:lnTo>
                  <a:pt x="70" y="104"/>
                </a:lnTo>
                <a:lnTo>
                  <a:pt x="79" y="92"/>
                </a:lnTo>
                <a:lnTo>
                  <a:pt x="83" y="89"/>
                </a:lnTo>
                <a:lnTo>
                  <a:pt x="89" y="85"/>
                </a:lnTo>
                <a:lnTo>
                  <a:pt x="90" y="72"/>
                </a:lnTo>
                <a:lnTo>
                  <a:pt x="87" y="67"/>
                </a:lnTo>
                <a:lnTo>
                  <a:pt x="81" y="58"/>
                </a:lnTo>
                <a:lnTo>
                  <a:pt x="76" y="54"/>
                </a:lnTo>
                <a:lnTo>
                  <a:pt x="71" y="49"/>
                </a:lnTo>
                <a:lnTo>
                  <a:pt x="76" y="45"/>
                </a:lnTo>
                <a:lnTo>
                  <a:pt x="78" y="42"/>
                </a:lnTo>
                <a:lnTo>
                  <a:pt x="87" y="40"/>
                </a:lnTo>
                <a:lnTo>
                  <a:pt x="91" y="42"/>
                </a:lnTo>
                <a:lnTo>
                  <a:pt x="95" y="43"/>
                </a:lnTo>
                <a:lnTo>
                  <a:pt x="102" y="43"/>
                </a:lnTo>
                <a:lnTo>
                  <a:pt x="106" y="42"/>
                </a:lnTo>
                <a:lnTo>
                  <a:pt x="110" y="42"/>
                </a:lnTo>
                <a:lnTo>
                  <a:pt x="121" y="37"/>
                </a:lnTo>
                <a:lnTo>
                  <a:pt x="127" y="36"/>
                </a:lnTo>
                <a:lnTo>
                  <a:pt x="129" y="35"/>
                </a:lnTo>
                <a:lnTo>
                  <a:pt x="131" y="32"/>
                </a:lnTo>
                <a:lnTo>
                  <a:pt x="137" y="32"/>
                </a:lnTo>
                <a:lnTo>
                  <a:pt x="141" y="32"/>
                </a:lnTo>
                <a:lnTo>
                  <a:pt x="145" y="36"/>
                </a:lnTo>
                <a:lnTo>
                  <a:pt x="148" y="35"/>
                </a:lnTo>
                <a:lnTo>
                  <a:pt x="153" y="33"/>
                </a:lnTo>
                <a:lnTo>
                  <a:pt x="159" y="30"/>
                </a:lnTo>
                <a:lnTo>
                  <a:pt x="171" y="26"/>
                </a:lnTo>
                <a:lnTo>
                  <a:pt x="178" y="24"/>
                </a:lnTo>
                <a:lnTo>
                  <a:pt x="184" y="26"/>
                </a:lnTo>
                <a:lnTo>
                  <a:pt x="188" y="22"/>
                </a:lnTo>
                <a:lnTo>
                  <a:pt x="191" y="13"/>
                </a:lnTo>
                <a:lnTo>
                  <a:pt x="199" y="9"/>
                </a:lnTo>
                <a:lnTo>
                  <a:pt x="203" y="1"/>
                </a:lnTo>
                <a:lnTo>
                  <a:pt x="215" y="1"/>
                </a:lnTo>
                <a:lnTo>
                  <a:pt x="219" y="5"/>
                </a:lnTo>
                <a:lnTo>
                  <a:pt x="227" y="7"/>
                </a:lnTo>
                <a:lnTo>
                  <a:pt x="237" y="0"/>
                </a:lnTo>
                <a:lnTo>
                  <a:pt x="247" y="0"/>
                </a:lnTo>
                <a:lnTo>
                  <a:pt x="262" y="5"/>
                </a:lnTo>
                <a:lnTo>
                  <a:pt x="266" y="8"/>
                </a:lnTo>
                <a:lnTo>
                  <a:pt x="272" y="13"/>
                </a:lnTo>
                <a:lnTo>
                  <a:pt x="277" y="15"/>
                </a:lnTo>
                <a:lnTo>
                  <a:pt x="285" y="24"/>
                </a:lnTo>
                <a:lnTo>
                  <a:pt x="291" y="26"/>
                </a:lnTo>
                <a:lnTo>
                  <a:pt x="302" y="28"/>
                </a:lnTo>
                <a:lnTo>
                  <a:pt x="305" y="34"/>
                </a:lnTo>
                <a:lnTo>
                  <a:pt x="310" y="38"/>
                </a:lnTo>
                <a:lnTo>
                  <a:pt x="310" y="39"/>
                </a:lnTo>
                <a:lnTo>
                  <a:pt x="311" y="39"/>
                </a:lnTo>
                <a:lnTo>
                  <a:pt x="315" y="40"/>
                </a:lnTo>
                <a:lnTo>
                  <a:pt x="319" y="40"/>
                </a:lnTo>
                <a:lnTo>
                  <a:pt x="324" y="41"/>
                </a:lnTo>
                <a:lnTo>
                  <a:pt x="331" y="43"/>
                </a:lnTo>
                <a:lnTo>
                  <a:pt x="336" y="41"/>
                </a:lnTo>
                <a:lnTo>
                  <a:pt x="345" y="41"/>
                </a:lnTo>
                <a:lnTo>
                  <a:pt x="349" y="37"/>
                </a:lnTo>
                <a:lnTo>
                  <a:pt x="352" y="35"/>
                </a:lnTo>
                <a:close/>
              </a:path>
            </a:pathLst>
          </a:custGeom>
          <a:solidFill>
            <a:srgbClr val="6BB388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47" name="Freeform 79"/>
          <p:cNvSpPr>
            <a:spLocks/>
          </p:cNvSpPr>
          <p:nvPr/>
        </p:nvSpPr>
        <p:spPr bwMode="auto">
          <a:xfrm>
            <a:off x="4194175" y="5557837"/>
            <a:ext cx="100013" cy="157163"/>
          </a:xfrm>
          <a:custGeom>
            <a:avLst/>
            <a:gdLst>
              <a:gd name="T0" fmla="*/ 61 w 76"/>
              <a:gd name="T1" fmla="*/ 38 h 120"/>
              <a:gd name="T2" fmla="*/ 64 w 76"/>
              <a:gd name="T3" fmla="*/ 45 h 120"/>
              <a:gd name="T4" fmla="*/ 68 w 76"/>
              <a:gd name="T5" fmla="*/ 55 h 120"/>
              <a:gd name="T6" fmla="*/ 71 w 76"/>
              <a:gd name="T7" fmla="*/ 61 h 120"/>
              <a:gd name="T8" fmla="*/ 74 w 76"/>
              <a:gd name="T9" fmla="*/ 67 h 120"/>
              <a:gd name="T10" fmla="*/ 75 w 76"/>
              <a:gd name="T11" fmla="*/ 74 h 120"/>
              <a:gd name="T12" fmla="*/ 75 w 76"/>
              <a:gd name="T13" fmla="*/ 83 h 120"/>
              <a:gd name="T14" fmla="*/ 76 w 76"/>
              <a:gd name="T15" fmla="*/ 92 h 120"/>
              <a:gd name="T16" fmla="*/ 76 w 76"/>
              <a:gd name="T17" fmla="*/ 98 h 120"/>
              <a:gd name="T18" fmla="*/ 74 w 76"/>
              <a:gd name="T19" fmla="*/ 102 h 120"/>
              <a:gd name="T20" fmla="*/ 72 w 76"/>
              <a:gd name="T21" fmla="*/ 106 h 120"/>
              <a:gd name="T22" fmla="*/ 74 w 76"/>
              <a:gd name="T23" fmla="*/ 111 h 120"/>
              <a:gd name="T24" fmla="*/ 76 w 76"/>
              <a:gd name="T25" fmla="*/ 116 h 120"/>
              <a:gd name="T26" fmla="*/ 75 w 76"/>
              <a:gd name="T27" fmla="*/ 119 h 120"/>
              <a:gd name="T28" fmla="*/ 67 w 76"/>
              <a:gd name="T29" fmla="*/ 113 h 120"/>
              <a:gd name="T30" fmla="*/ 63 w 76"/>
              <a:gd name="T31" fmla="*/ 110 h 120"/>
              <a:gd name="T32" fmla="*/ 55 w 76"/>
              <a:gd name="T33" fmla="*/ 107 h 120"/>
              <a:gd name="T34" fmla="*/ 47 w 76"/>
              <a:gd name="T35" fmla="*/ 107 h 120"/>
              <a:gd name="T36" fmla="*/ 42 w 76"/>
              <a:gd name="T37" fmla="*/ 107 h 120"/>
              <a:gd name="T38" fmla="*/ 38 w 76"/>
              <a:gd name="T39" fmla="*/ 106 h 120"/>
              <a:gd name="T40" fmla="*/ 32 w 76"/>
              <a:gd name="T41" fmla="*/ 102 h 120"/>
              <a:gd name="T42" fmla="*/ 28 w 76"/>
              <a:gd name="T43" fmla="*/ 100 h 120"/>
              <a:gd name="T44" fmla="*/ 25 w 76"/>
              <a:gd name="T45" fmla="*/ 92 h 120"/>
              <a:gd name="T46" fmla="*/ 13 w 76"/>
              <a:gd name="T47" fmla="*/ 81 h 120"/>
              <a:gd name="T48" fmla="*/ 9 w 76"/>
              <a:gd name="T49" fmla="*/ 76 h 120"/>
              <a:gd name="T50" fmla="*/ 4 w 76"/>
              <a:gd name="T51" fmla="*/ 71 h 120"/>
              <a:gd name="T52" fmla="*/ 0 w 76"/>
              <a:gd name="T53" fmla="*/ 67 h 120"/>
              <a:gd name="T54" fmla="*/ 4 w 76"/>
              <a:gd name="T55" fmla="*/ 60 h 120"/>
              <a:gd name="T56" fmla="*/ 7 w 76"/>
              <a:gd name="T57" fmla="*/ 56 h 120"/>
              <a:gd name="T58" fmla="*/ 9 w 76"/>
              <a:gd name="T59" fmla="*/ 51 h 120"/>
              <a:gd name="T60" fmla="*/ 12 w 76"/>
              <a:gd name="T61" fmla="*/ 46 h 120"/>
              <a:gd name="T62" fmla="*/ 15 w 76"/>
              <a:gd name="T63" fmla="*/ 41 h 120"/>
              <a:gd name="T64" fmla="*/ 19 w 76"/>
              <a:gd name="T65" fmla="*/ 36 h 120"/>
              <a:gd name="T66" fmla="*/ 21 w 76"/>
              <a:gd name="T67" fmla="*/ 30 h 120"/>
              <a:gd name="T68" fmla="*/ 26 w 76"/>
              <a:gd name="T69" fmla="*/ 25 h 120"/>
              <a:gd name="T70" fmla="*/ 29 w 76"/>
              <a:gd name="T71" fmla="*/ 21 h 120"/>
              <a:gd name="T72" fmla="*/ 34 w 76"/>
              <a:gd name="T73" fmla="*/ 15 h 120"/>
              <a:gd name="T74" fmla="*/ 38 w 76"/>
              <a:gd name="T75" fmla="*/ 10 h 120"/>
              <a:gd name="T76" fmla="*/ 45 w 76"/>
              <a:gd name="T77" fmla="*/ 0 h 120"/>
              <a:gd name="T78" fmla="*/ 45 w 76"/>
              <a:gd name="T79" fmla="*/ 7 h 120"/>
              <a:gd name="T80" fmla="*/ 47 w 76"/>
              <a:gd name="T81" fmla="*/ 15 h 120"/>
              <a:gd name="T82" fmla="*/ 46 w 76"/>
              <a:gd name="T83" fmla="*/ 20 h 120"/>
              <a:gd name="T84" fmla="*/ 46 w 76"/>
              <a:gd name="T85" fmla="*/ 24 h 120"/>
              <a:gd name="T86" fmla="*/ 52 w 76"/>
              <a:gd name="T87" fmla="*/ 28 h 120"/>
              <a:gd name="T88" fmla="*/ 57 w 76"/>
              <a:gd name="T89" fmla="*/ 32 h 12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76"/>
              <a:gd name="T136" fmla="*/ 0 h 120"/>
              <a:gd name="T137" fmla="*/ 76 w 76"/>
              <a:gd name="T138" fmla="*/ 120 h 120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76" h="120">
                <a:moveTo>
                  <a:pt x="57" y="32"/>
                </a:moveTo>
                <a:lnTo>
                  <a:pt x="61" y="38"/>
                </a:lnTo>
                <a:lnTo>
                  <a:pt x="63" y="42"/>
                </a:lnTo>
                <a:lnTo>
                  <a:pt x="64" y="45"/>
                </a:lnTo>
                <a:lnTo>
                  <a:pt x="65" y="50"/>
                </a:lnTo>
                <a:lnTo>
                  <a:pt x="68" y="55"/>
                </a:lnTo>
                <a:lnTo>
                  <a:pt x="70" y="58"/>
                </a:lnTo>
                <a:lnTo>
                  <a:pt x="71" y="61"/>
                </a:lnTo>
                <a:lnTo>
                  <a:pt x="73" y="64"/>
                </a:lnTo>
                <a:lnTo>
                  <a:pt x="74" y="67"/>
                </a:lnTo>
                <a:lnTo>
                  <a:pt x="74" y="68"/>
                </a:lnTo>
                <a:lnTo>
                  <a:pt x="75" y="74"/>
                </a:lnTo>
                <a:lnTo>
                  <a:pt x="75" y="78"/>
                </a:lnTo>
                <a:lnTo>
                  <a:pt x="75" y="83"/>
                </a:lnTo>
                <a:lnTo>
                  <a:pt x="76" y="88"/>
                </a:lnTo>
                <a:lnTo>
                  <a:pt x="76" y="92"/>
                </a:lnTo>
                <a:lnTo>
                  <a:pt x="76" y="95"/>
                </a:lnTo>
                <a:lnTo>
                  <a:pt x="76" y="98"/>
                </a:lnTo>
                <a:lnTo>
                  <a:pt x="75" y="100"/>
                </a:lnTo>
                <a:lnTo>
                  <a:pt x="74" y="102"/>
                </a:lnTo>
                <a:lnTo>
                  <a:pt x="73" y="103"/>
                </a:lnTo>
                <a:lnTo>
                  <a:pt x="72" y="106"/>
                </a:lnTo>
                <a:lnTo>
                  <a:pt x="73" y="108"/>
                </a:lnTo>
                <a:lnTo>
                  <a:pt x="74" y="111"/>
                </a:lnTo>
                <a:lnTo>
                  <a:pt x="76" y="114"/>
                </a:lnTo>
                <a:lnTo>
                  <a:pt x="76" y="116"/>
                </a:lnTo>
                <a:lnTo>
                  <a:pt x="76" y="120"/>
                </a:lnTo>
                <a:lnTo>
                  <a:pt x="75" y="119"/>
                </a:lnTo>
                <a:lnTo>
                  <a:pt x="71" y="115"/>
                </a:lnTo>
                <a:lnTo>
                  <a:pt x="67" y="113"/>
                </a:lnTo>
                <a:lnTo>
                  <a:pt x="64" y="111"/>
                </a:lnTo>
                <a:lnTo>
                  <a:pt x="63" y="110"/>
                </a:lnTo>
                <a:lnTo>
                  <a:pt x="57" y="107"/>
                </a:lnTo>
                <a:lnTo>
                  <a:pt x="55" y="107"/>
                </a:lnTo>
                <a:lnTo>
                  <a:pt x="51" y="107"/>
                </a:lnTo>
                <a:lnTo>
                  <a:pt x="47" y="107"/>
                </a:lnTo>
                <a:lnTo>
                  <a:pt x="45" y="107"/>
                </a:lnTo>
                <a:lnTo>
                  <a:pt x="42" y="107"/>
                </a:lnTo>
                <a:lnTo>
                  <a:pt x="38" y="107"/>
                </a:lnTo>
                <a:lnTo>
                  <a:pt x="38" y="106"/>
                </a:lnTo>
                <a:lnTo>
                  <a:pt x="34" y="104"/>
                </a:lnTo>
                <a:lnTo>
                  <a:pt x="32" y="102"/>
                </a:lnTo>
                <a:lnTo>
                  <a:pt x="30" y="101"/>
                </a:lnTo>
                <a:lnTo>
                  <a:pt x="28" y="100"/>
                </a:lnTo>
                <a:lnTo>
                  <a:pt x="26" y="96"/>
                </a:lnTo>
                <a:lnTo>
                  <a:pt x="25" y="92"/>
                </a:lnTo>
                <a:lnTo>
                  <a:pt x="21" y="88"/>
                </a:lnTo>
                <a:lnTo>
                  <a:pt x="13" y="81"/>
                </a:lnTo>
                <a:lnTo>
                  <a:pt x="11" y="78"/>
                </a:lnTo>
                <a:lnTo>
                  <a:pt x="9" y="76"/>
                </a:lnTo>
                <a:lnTo>
                  <a:pt x="7" y="73"/>
                </a:lnTo>
                <a:lnTo>
                  <a:pt x="4" y="71"/>
                </a:lnTo>
                <a:lnTo>
                  <a:pt x="0" y="67"/>
                </a:lnTo>
                <a:lnTo>
                  <a:pt x="1" y="64"/>
                </a:lnTo>
                <a:lnTo>
                  <a:pt x="4" y="60"/>
                </a:lnTo>
                <a:lnTo>
                  <a:pt x="5" y="59"/>
                </a:lnTo>
                <a:lnTo>
                  <a:pt x="7" y="56"/>
                </a:lnTo>
                <a:lnTo>
                  <a:pt x="7" y="54"/>
                </a:lnTo>
                <a:lnTo>
                  <a:pt x="9" y="51"/>
                </a:lnTo>
                <a:lnTo>
                  <a:pt x="11" y="49"/>
                </a:lnTo>
                <a:lnTo>
                  <a:pt x="12" y="46"/>
                </a:lnTo>
                <a:lnTo>
                  <a:pt x="13" y="43"/>
                </a:lnTo>
                <a:lnTo>
                  <a:pt x="15" y="41"/>
                </a:lnTo>
                <a:lnTo>
                  <a:pt x="17" y="38"/>
                </a:lnTo>
                <a:lnTo>
                  <a:pt x="19" y="36"/>
                </a:lnTo>
                <a:lnTo>
                  <a:pt x="19" y="34"/>
                </a:lnTo>
                <a:lnTo>
                  <a:pt x="21" y="30"/>
                </a:lnTo>
                <a:lnTo>
                  <a:pt x="23" y="28"/>
                </a:lnTo>
                <a:lnTo>
                  <a:pt x="26" y="25"/>
                </a:lnTo>
                <a:lnTo>
                  <a:pt x="26" y="24"/>
                </a:lnTo>
                <a:lnTo>
                  <a:pt x="29" y="21"/>
                </a:lnTo>
                <a:lnTo>
                  <a:pt x="31" y="18"/>
                </a:lnTo>
                <a:lnTo>
                  <a:pt x="34" y="15"/>
                </a:lnTo>
                <a:lnTo>
                  <a:pt x="36" y="12"/>
                </a:lnTo>
                <a:lnTo>
                  <a:pt x="38" y="10"/>
                </a:lnTo>
                <a:lnTo>
                  <a:pt x="41" y="5"/>
                </a:lnTo>
                <a:lnTo>
                  <a:pt x="45" y="0"/>
                </a:lnTo>
                <a:lnTo>
                  <a:pt x="45" y="4"/>
                </a:lnTo>
                <a:lnTo>
                  <a:pt x="45" y="7"/>
                </a:lnTo>
                <a:lnTo>
                  <a:pt x="46" y="11"/>
                </a:lnTo>
                <a:lnTo>
                  <a:pt x="47" y="15"/>
                </a:lnTo>
                <a:lnTo>
                  <a:pt x="46" y="17"/>
                </a:lnTo>
                <a:lnTo>
                  <a:pt x="46" y="20"/>
                </a:lnTo>
                <a:lnTo>
                  <a:pt x="45" y="22"/>
                </a:lnTo>
                <a:lnTo>
                  <a:pt x="46" y="24"/>
                </a:lnTo>
                <a:lnTo>
                  <a:pt x="49" y="26"/>
                </a:lnTo>
                <a:lnTo>
                  <a:pt x="52" y="28"/>
                </a:lnTo>
                <a:lnTo>
                  <a:pt x="56" y="30"/>
                </a:lnTo>
                <a:lnTo>
                  <a:pt x="57" y="32"/>
                </a:lnTo>
                <a:close/>
              </a:path>
            </a:pathLst>
          </a:custGeom>
          <a:solidFill>
            <a:srgbClr val="8ABDA8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48" name="Freeform 80"/>
          <p:cNvSpPr>
            <a:spLocks/>
          </p:cNvSpPr>
          <p:nvPr/>
        </p:nvSpPr>
        <p:spPr bwMode="auto">
          <a:xfrm>
            <a:off x="2862263" y="5191125"/>
            <a:ext cx="234950" cy="242887"/>
          </a:xfrm>
          <a:custGeom>
            <a:avLst/>
            <a:gdLst>
              <a:gd name="T0" fmla="*/ 173 w 179"/>
              <a:gd name="T1" fmla="*/ 14 h 185"/>
              <a:gd name="T2" fmla="*/ 176 w 179"/>
              <a:gd name="T3" fmla="*/ 23 h 185"/>
              <a:gd name="T4" fmla="*/ 177 w 179"/>
              <a:gd name="T5" fmla="*/ 32 h 185"/>
              <a:gd name="T6" fmla="*/ 177 w 179"/>
              <a:gd name="T7" fmla="*/ 41 h 185"/>
              <a:gd name="T8" fmla="*/ 179 w 179"/>
              <a:gd name="T9" fmla="*/ 49 h 185"/>
              <a:gd name="T10" fmla="*/ 175 w 179"/>
              <a:gd name="T11" fmla="*/ 70 h 185"/>
              <a:gd name="T12" fmla="*/ 174 w 179"/>
              <a:gd name="T13" fmla="*/ 86 h 185"/>
              <a:gd name="T14" fmla="*/ 172 w 179"/>
              <a:gd name="T15" fmla="*/ 118 h 185"/>
              <a:gd name="T16" fmla="*/ 177 w 179"/>
              <a:gd name="T17" fmla="*/ 131 h 185"/>
              <a:gd name="T18" fmla="*/ 176 w 179"/>
              <a:gd name="T19" fmla="*/ 131 h 185"/>
              <a:gd name="T20" fmla="*/ 169 w 179"/>
              <a:gd name="T21" fmla="*/ 132 h 185"/>
              <a:gd name="T22" fmla="*/ 157 w 179"/>
              <a:gd name="T23" fmla="*/ 134 h 185"/>
              <a:gd name="T24" fmla="*/ 145 w 179"/>
              <a:gd name="T25" fmla="*/ 135 h 185"/>
              <a:gd name="T26" fmla="*/ 130 w 179"/>
              <a:gd name="T27" fmla="*/ 137 h 185"/>
              <a:gd name="T28" fmla="*/ 120 w 179"/>
              <a:gd name="T29" fmla="*/ 142 h 185"/>
              <a:gd name="T30" fmla="*/ 107 w 179"/>
              <a:gd name="T31" fmla="*/ 142 h 185"/>
              <a:gd name="T32" fmla="*/ 98 w 179"/>
              <a:gd name="T33" fmla="*/ 143 h 185"/>
              <a:gd name="T34" fmla="*/ 86 w 179"/>
              <a:gd name="T35" fmla="*/ 146 h 185"/>
              <a:gd name="T36" fmla="*/ 76 w 179"/>
              <a:gd name="T37" fmla="*/ 149 h 185"/>
              <a:gd name="T38" fmla="*/ 55 w 179"/>
              <a:gd name="T39" fmla="*/ 149 h 185"/>
              <a:gd name="T40" fmla="*/ 41 w 179"/>
              <a:gd name="T41" fmla="*/ 149 h 185"/>
              <a:gd name="T42" fmla="*/ 30 w 179"/>
              <a:gd name="T43" fmla="*/ 155 h 185"/>
              <a:gd name="T44" fmla="*/ 17 w 179"/>
              <a:gd name="T45" fmla="*/ 185 h 185"/>
              <a:gd name="T46" fmla="*/ 0 w 179"/>
              <a:gd name="T47" fmla="*/ 177 h 185"/>
              <a:gd name="T48" fmla="*/ 1 w 179"/>
              <a:gd name="T49" fmla="*/ 169 h 185"/>
              <a:gd name="T50" fmla="*/ 3 w 179"/>
              <a:gd name="T51" fmla="*/ 161 h 185"/>
              <a:gd name="T52" fmla="*/ 5 w 179"/>
              <a:gd name="T53" fmla="*/ 152 h 185"/>
              <a:gd name="T54" fmla="*/ 6 w 179"/>
              <a:gd name="T55" fmla="*/ 143 h 185"/>
              <a:gd name="T56" fmla="*/ 9 w 179"/>
              <a:gd name="T57" fmla="*/ 129 h 185"/>
              <a:gd name="T58" fmla="*/ 14 w 179"/>
              <a:gd name="T59" fmla="*/ 113 h 185"/>
              <a:gd name="T60" fmla="*/ 19 w 179"/>
              <a:gd name="T61" fmla="*/ 105 h 185"/>
              <a:gd name="T62" fmla="*/ 35 w 179"/>
              <a:gd name="T63" fmla="*/ 100 h 185"/>
              <a:gd name="T64" fmla="*/ 51 w 179"/>
              <a:gd name="T65" fmla="*/ 94 h 185"/>
              <a:gd name="T66" fmla="*/ 62 w 179"/>
              <a:gd name="T67" fmla="*/ 91 h 185"/>
              <a:gd name="T68" fmla="*/ 60 w 179"/>
              <a:gd name="T69" fmla="*/ 83 h 185"/>
              <a:gd name="T70" fmla="*/ 58 w 179"/>
              <a:gd name="T71" fmla="*/ 74 h 185"/>
              <a:gd name="T72" fmla="*/ 56 w 179"/>
              <a:gd name="T73" fmla="*/ 60 h 185"/>
              <a:gd name="T74" fmla="*/ 56 w 179"/>
              <a:gd name="T75" fmla="*/ 52 h 185"/>
              <a:gd name="T76" fmla="*/ 58 w 179"/>
              <a:gd name="T77" fmla="*/ 41 h 185"/>
              <a:gd name="T78" fmla="*/ 59 w 179"/>
              <a:gd name="T79" fmla="*/ 31 h 185"/>
              <a:gd name="T80" fmla="*/ 58 w 179"/>
              <a:gd name="T81" fmla="*/ 23 h 185"/>
              <a:gd name="T82" fmla="*/ 62 w 179"/>
              <a:gd name="T83" fmla="*/ 14 h 185"/>
              <a:gd name="T84" fmla="*/ 67 w 179"/>
              <a:gd name="T85" fmla="*/ 5 h 185"/>
              <a:gd name="T86" fmla="*/ 72 w 179"/>
              <a:gd name="T87" fmla="*/ 3 h 185"/>
              <a:gd name="T88" fmla="*/ 87 w 179"/>
              <a:gd name="T89" fmla="*/ 10 h 185"/>
              <a:gd name="T90" fmla="*/ 112 w 179"/>
              <a:gd name="T91" fmla="*/ 11 h 185"/>
              <a:gd name="T92" fmla="*/ 133 w 179"/>
              <a:gd name="T93" fmla="*/ 9 h 185"/>
              <a:gd name="T94" fmla="*/ 170 w 179"/>
              <a:gd name="T95" fmla="*/ 9 h 185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79"/>
              <a:gd name="T145" fmla="*/ 0 h 185"/>
              <a:gd name="T146" fmla="*/ 179 w 179"/>
              <a:gd name="T147" fmla="*/ 185 h 185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79" h="185">
                <a:moveTo>
                  <a:pt x="170" y="9"/>
                </a:moveTo>
                <a:lnTo>
                  <a:pt x="173" y="14"/>
                </a:lnTo>
                <a:lnTo>
                  <a:pt x="175" y="19"/>
                </a:lnTo>
                <a:lnTo>
                  <a:pt x="176" y="23"/>
                </a:lnTo>
                <a:lnTo>
                  <a:pt x="177" y="28"/>
                </a:lnTo>
                <a:lnTo>
                  <a:pt x="177" y="32"/>
                </a:lnTo>
                <a:lnTo>
                  <a:pt x="177" y="36"/>
                </a:lnTo>
                <a:lnTo>
                  <a:pt x="177" y="41"/>
                </a:lnTo>
                <a:lnTo>
                  <a:pt x="178" y="47"/>
                </a:lnTo>
                <a:lnTo>
                  <a:pt x="179" y="49"/>
                </a:lnTo>
                <a:lnTo>
                  <a:pt x="178" y="53"/>
                </a:lnTo>
                <a:lnTo>
                  <a:pt x="175" y="70"/>
                </a:lnTo>
                <a:lnTo>
                  <a:pt x="174" y="83"/>
                </a:lnTo>
                <a:lnTo>
                  <a:pt x="174" y="86"/>
                </a:lnTo>
                <a:lnTo>
                  <a:pt x="170" y="96"/>
                </a:lnTo>
                <a:lnTo>
                  <a:pt x="172" y="118"/>
                </a:lnTo>
                <a:lnTo>
                  <a:pt x="177" y="131"/>
                </a:lnTo>
                <a:lnTo>
                  <a:pt x="176" y="131"/>
                </a:lnTo>
                <a:lnTo>
                  <a:pt x="172" y="131"/>
                </a:lnTo>
                <a:lnTo>
                  <a:pt x="169" y="132"/>
                </a:lnTo>
                <a:lnTo>
                  <a:pt x="163" y="133"/>
                </a:lnTo>
                <a:lnTo>
                  <a:pt x="157" y="134"/>
                </a:lnTo>
                <a:lnTo>
                  <a:pt x="151" y="135"/>
                </a:lnTo>
                <a:lnTo>
                  <a:pt x="145" y="135"/>
                </a:lnTo>
                <a:lnTo>
                  <a:pt x="138" y="136"/>
                </a:lnTo>
                <a:lnTo>
                  <a:pt x="130" y="137"/>
                </a:lnTo>
                <a:lnTo>
                  <a:pt x="125" y="140"/>
                </a:lnTo>
                <a:lnTo>
                  <a:pt x="120" y="142"/>
                </a:lnTo>
                <a:lnTo>
                  <a:pt x="114" y="142"/>
                </a:lnTo>
                <a:lnTo>
                  <a:pt x="107" y="142"/>
                </a:lnTo>
                <a:lnTo>
                  <a:pt x="103" y="142"/>
                </a:lnTo>
                <a:lnTo>
                  <a:pt x="98" y="143"/>
                </a:lnTo>
                <a:lnTo>
                  <a:pt x="92" y="144"/>
                </a:lnTo>
                <a:lnTo>
                  <a:pt x="86" y="146"/>
                </a:lnTo>
                <a:lnTo>
                  <a:pt x="81" y="148"/>
                </a:lnTo>
                <a:lnTo>
                  <a:pt x="76" y="149"/>
                </a:lnTo>
                <a:lnTo>
                  <a:pt x="66" y="150"/>
                </a:lnTo>
                <a:lnTo>
                  <a:pt x="55" y="149"/>
                </a:lnTo>
                <a:lnTo>
                  <a:pt x="49" y="147"/>
                </a:lnTo>
                <a:lnTo>
                  <a:pt x="41" y="149"/>
                </a:lnTo>
                <a:lnTo>
                  <a:pt x="36" y="151"/>
                </a:lnTo>
                <a:lnTo>
                  <a:pt x="30" y="155"/>
                </a:lnTo>
                <a:lnTo>
                  <a:pt x="23" y="159"/>
                </a:lnTo>
                <a:lnTo>
                  <a:pt x="17" y="185"/>
                </a:lnTo>
                <a:lnTo>
                  <a:pt x="0" y="184"/>
                </a:lnTo>
                <a:lnTo>
                  <a:pt x="0" y="177"/>
                </a:lnTo>
                <a:lnTo>
                  <a:pt x="1" y="173"/>
                </a:lnTo>
                <a:lnTo>
                  <a:pt x="1" y="169"/>
                </a:lnTo>
                <a:lnTo>
                  <a:pt x="2" y="165"/>
                </a:lnTo>
                <a:lnTo>
                  <a:pt x="3" y="161"/>
                </a:lnTo>
                <a:lnTo>
                  <a:pt x="4" y="156"/>
                </a:lnTo>
                <a:lnTo>
                  <a:pt x="5" y="152"/>
                </a:lnTo>
                <a:lnTo>
                  <a:pt x="5" y="148"/>
                </a:lnTo>
                <a:lnTo>
                  <a:pt x="6" y="143"/>
                </a:lnTo>
                <a:lnTo>
                  <a:pt x="7" y="137"/>
                </a:lnTo>
                <a:lnTo>
                  <a:pt x="9" y="129"/>
                </a:lnTo>
                <a:lnTo>
                  <a:pt x="11" y="120"/>
                </a:lnTo>
                <a:lnTo>
                  <a:pt x="14" y="113"/>
                </a:lnTo>
                <a:lnTo>
                  <a:pt x="18" y="106"/>
                </a:lnTo>
                <a:lnTo>
                  <a:pt x="19" y="105"/>
                </a:lnTo>
                <a:lnTo>
                  <a:pt x="27" y="103"/>
                </a:lnTo>
                <a:lnTo>
                  <a:pt x="35" y="100"/>
                </a:lnTo>
                <a:lnTo>
                  <a:pt x="42" y="97"/>
                </a:lnTo>
                <a:lnTo>
                  <a:pt x="51" y="94"/>
                </a:lnTo>
                <a:lnTo>
                  <a:pt x="57" y="93"/>
                </a:lnTo>
                <a:lnTo>
                  <a:pt x="62" y="91"/>
                </a:lnTo>
                <a:lnTo>
                  <a:pt x="61" y="87"/>
                </a:lnTo>
                <a:lnTo>
                  <a:pt x="60" y="83"/>
                </a:lnTo>
                <a:lnTo>
                  <a:pt x="59" y="79"/>
                </a:lnTo>
                <a:lnTo>
                  <a:pt x="58" y="74"/>
                </a:lnTo>
                <a:lnTo>
                  <a:pt x="57" y="68"/>
                </a:lnTo>
                <a:lnTo>
                  <a:pt x="56" y="60"/>
                </a:lnTo>
                <a:lnTo>
                  <a:pt x="55" y="56"/>
                </a:lnTo>
                <a:lnTo>
                  <a:pt x="56" y="52"/>
                </a:lnTo>
                <a:lnTo>
                  <a:pt x="57" y="47"/>
                </a:lnTo>
                <a:lnTo>
                  <a:pt x="58" y="41"/>
                </a:lnTo>
                <a:lnTo>
                  <a:pt x="57" y="36"/>
                </a:lnTo>
                <a:lnTo>
                  <a:pt x="59" y="31"/>
                </a:lnTo>
                <a:lnTo>
                  <a:pt x="60" y="28"/>
                </a:lnTo>
                <a:lnTo>
                  <a:pt x="58" y="23"/>
                </a:lnTo>
                <a:lnTo>
                  <a:pt x="60" y="20"/>
                </a:lnTo>
                <a:lnTo>
                  <a:pt x="62" y="14"/>
                </a:lnTo>
                <a:lnTo>
                  <a:pt x="65" y="9"/>
                </a:lnTo>
                <a:lnTo>
                  <a:pt x="67" y="5"/>
                </a:lnTo>
                <a:lnTo>
                  <a:pt x="68" y="0"/>
                </a:lnTo>
                <a:lnTo>
                  <a:pt x="72" y="3"/>
                </a:lnTo>
                <a:lnTo>
                  <a:pt x="78" y="9"/>
                </a:lnTo>
                <a:lnTo>
                  <a:pt x="87" y="10"/>
                </a:lnTo>
                <a:lnTo>
                  <a:pt x="97" y="12"/>
                </a:lnTo>
                <a:lnTo>
                  <a:pt x="112" y="11"/>
                </a:lnTo>
                <a:lnTo>
                  <a:pt x="120" y="10"/>
                </a:lnTo>
                <a:lnTo>
                  <a:pt x="133" y="9"/>
                </a:lnTo>
                <a:lnTo>
                  <a:pt x="156" y="10"/>
                </a:lnTo>
                <a:lnTo>
                  <a:pt x="170" y="9"/>
                </a:lnTo>
                <a:close/>
              </a:path>
            </a:pathLst>
          </a:custGeom>
          <a:solidFill>
            <a:srgbClr val="64B367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49" name="Freeform 81"/>
          <p:cNvSpPr>
            <a:spLocks/>
          </p:cNvSpPr>
          <p:nvPr/>
        </p:nvSpPr>
        <p:spPr bwMode="auto">
          <a:xfrm>
            <a:off x="4078288" y="5229225"/>
            <a:ext cx="328612" cy="327025"/>
          </a:xfrm>
          <a:custGeom>
            <a:avLst/>
            <a:gdLst>
              <a:gd name="T0" fmla="*/ 129 w 251"/>
              <a:gd name="T1" fmla="*/ 247 h 250"/>
              <a:gd name="T2" fmla="*/ 123 w 251"/>
              <a:gd name="T3" fmla="*/ 242 h 250"/>
              <a:gd name="T4" fmla="*/ 117 w 251"/>
              <a:gd name="T5" fmla="*/ 234 h 250"/>
              <a:gd name="T6" fmla="*/ 113 w 251"/>
              <a:gd name="T7" fmla="*/ 227 h 250"/>
              <a:gd name="T8" fmla="*/ 109 w 251"/>
              <a:gd name="T9" fmla="*/ 218 h 250"/>
              <a:gd name="T10" fmla="*/ 107 w 251"/>
              <a:gd name="T11" fmla="*/ 210 h 250"/>
              <a:gd name="T12" fmla="*/ 102 w 251"/>
              <a:gd name="T13" fmla="*/ 198 h 250"/>
              <a:gd name="T14" fmla="*/ 96 w 251"/>
              <a:gd name="T15" fmla="*/ 191 h 250"/>
              <a:gd name="T16" fmla="*/ 83 w 251"/>
              <a:gd name="T17" fmla="*/ 187 h 250"/>
              <a:gd name="T18" fmla="*/ 75 w 251"/>
              <a:gd name="T19" fmla="*/ 179 h 250"/>
              <a:gd name="T20" fmla="*/ 63 w 251"/>
              <a:gd name="T21" fmla="*/ 175 h 250"/>
              <a:gd name="T22" fmla="*/ 53 w 251"/>
              <a:gd name="T23" fmla="*/ 170 h 250"/>
              <a:gd name="T24" fmla="*/ 44 w 251"/>
              <a:gd name="T25" fmla="*/ 163 h 250"/>
              <a:gd name="T26" fmla="*/ 36 w 251"/>
              <a:gd name="T27" fmla="*/ 156 h 250"/>
              <a:gd name="T28" fmla="*/ 26 w 251"/>
              <a:gd name="T29" fmla="*/ 146 h 250"/>
              <a:gd name="T30" fmla="*/ 10 w 251"/>
              <a:gd name="T31" fmla="*/ 134 h 250"/>
              <a:gd name="T32" fmla="*/ 5 w 251"/>
              <a:gd name="T33" fmla="*/ 120 h 250"/>
              <a:gd name="T34" fmla="*/ 1 w 251"/>
              <a:gd name="T35" fmla="*/ 105 h 250"/>
              <a:gd name="T36" fmla="*/ 6 w 251"/>
              <a:gd name="T37" fmla="*/ 94 h 250"/>
              <a:gd name="T38" fmla="*/ 21 w 251"/>
              <a:gd name="T39" fmla="*/ 83 h 250"/>
              <a:gd name="T40" fmla="*/ 45 w 251"/>
              <a:gd name="T41" fmla="*/ 78 h 250"/>
              <a:gd name="T42" fmla="*/ 65 w 251"/>
              <a:gd name="T43" fmla="*/ 79 h 250"/>
              <a:gd name="T44" fmla="*/ 86 w 251"/>
              <a:gd name="T45" fmla="*/ 71 h 250"/>
              <a:gd name="T46" fmla="*/ 108 w 251"/>
              <a:gd name="T47" fmla="*/ 70 h 250"/>
              <a:gd name="T48" fmla="*/ 128 w 251"/>
              <a:gd name="T49" fmla="*/ 63 h 250"/>
              <a:gd name="T50" fmla="*/ 152 w 251"/>
              <a:gd name="T51" fmla="*/ 53 h 250"/>
              <a:gd name="T52" fmla="*/ 162 w 251"/>
              <a:gd name="T53" fmla="*/ 39 h 250"/>
              <a:gd name="T54" fmla="*/ 167 w 251"/>
              <a:gd name="T55" fmla="*/ 31 h 250"/>
              <a:gd name="T56" fmla="*/ 178 w 251"/>
              <a:gd name="T57" fmla="*/ 24 h 250"/>
              <a:gd name="T58" fmla="*/ 201 w 251"/>
              <a:gd name="T59" fmla="*/ 12 h 250"/>
              <a:gd name="T60" fmla="*/ 217 w 251"/>
              <a:gd name="T61" fmla="*/ 6 h 250"/>
              <a:gd name="T62" fmla="*/ 229 w 251"/>
              <a:gd name="T63" fmla="*/ 4 h 250"/>
              <a:gd name="T64" fmla="*/ 236 w 251"/>
              <a:gd name="T65" fmla="*/ 1 h 250"/>
              <a:gd name="T66" fmla="*/ 245 w 251"/>
              <a:gd name="T67" fmla="*/ 0 h 250"/>
              <a:gd name="T68" fmla="*/ 251 w 251"/>
              <a:gd name="T69" fmla="*/ 12 h 250"/>
              <a:gd name="T70" fmla="*/ 238 w 251"/>
              <a:gd name="T71" fmla="*/ 35 h 250"/>
              <a:gd name="T72" fmla="*/ 202 w 251"/>
              <a:gd name="T73" fmla="*/ 69 h 250"/>
              <a:gd name="T74" fmla="*/ 191 w 251"/>
              <a:gd name="T75" fmla="*/ 92 h 250"/>
              <a:gd name="T76" fmla="*/ 175 w 251"/>
              <a:gd name="T77" fmla="*/ 124 h 250"/>
              <a:gd name="T78" fmla="*/ 179 w 251"/>
              <a:gd name="T79" fmla="*/ 160 h 250"/>
              <a:gd name="T80" fmla="*/ 163 w 251"/>
              <a:gd name="T81" fmla="*/ 193 h 250"/>
              <a:gd name="T82" fmla="*/ 146 w 251"/>
              <a:gd name="T83" fmla="*/ 231 h 25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251"/>
              <a:gd name="T127" fmla="*/ 0 h 250"/>
              <a:gd name="T128" fmla="*/ 251 w 251"/>
              <a:gd name="T129" fmla="*/ 250 h 25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251" h="250">
                <a:moveTo>
                  <a:pt x="134" y="250"/>
                </a:moveTo>
                <a:lnTo>
                  <a:pt x="131" y="249"/>
                </a:lnTo>
                <a:lnTo>
                  <a:pt x="129" y="247"/>
                </a:lnTo>
                <a:lnTo>
                  <a:pt x="127" y="246"/>
                </a:lnTo>
                <a:lnTo>
                  <a:pt x="125" y="243"/>
                </a:lnTo>
                <a:lnTo>
                  <a:pt x="123" y="242"/>
                </a:lnTo>
                <a:lnTo>
                  <a:pt x="121" y="238"/>
                </a:lnTo>
                <a:lnTo>
                  <a:pt x="119" y="236"/>
                </a:lnTo>
                <a:lnTo>
                  <a:pt x="117" y="234"/>
                </a:lnTo>
                <a:lnTo>
                  <a:pt x="115" y="232"/>
                </a:lnTo>
                <a:lnTo>
                  <a:pt x="115" y="230"/>
                </a:lnTo>
                <a:lnTo>
                  <a:pt x="113" y="227"/>
                </a:lnTo>
                <a:lnTo>
                  <a:pt x="112" y="224"/>
                </a:lnTo>
                <a:lnTo>
                  <a:pt x="111" y="222"/>
                </a:lnTo>
                <a:lnTo>
                  <a:pt x="109" y="218"/>
                </a:lnTo>
                <a:lnTo>
                  <a:pt x="108" y="217"/>
                </a:lnTo>
                <a:lnTo>
                  <a:pt x="108" y="212"/>
                </a:lnTo>
                <a:lnTo>
                  <a:pt x="107" y="210"/>
                </a:lnTo>
                <a:lnTo>
                  <a:pt x="106" y="205"/>
                </a:lnTo>
                <a:lnTo>
                  <a:pt x="104" y="199"/>
                </a:lnTo>
                <a:lnTo>
                  <a:pt x="102" y="198"/>
                </a:lnTo>
                <a:lnTo>
                  <a:pt x="100" y="195"/>
                </a:lnTo>
                <a:lnTo>
                  <a:pt x="98" y="191"/>
                </a:lnTo>
                <a:lnTo>
                  <a:pt x="96" y="191"/>
                </a:lnTo>
                <a:lnTo>
                  <a:pt x="91" y="191"/>
                </a:lnTo>
                <a:lnTo>
                  <a:pt x="88" y="191"/>
                </a:lnTo>
                <a:lnTo>
                  <a:pt x="83" y="187"/>
                </a:lnTo>
                <a:lnTo>
                  <a:pt x="80" y="184"/>
                </a:lnTo>
                <a:lnTo>
                  <a:pt x="77" y="181"/>
                </a:lnTo>
                <a:lnTo>
                  <a:pt x="75" y="179"/>
                </a:lnTo>
                <a:lnTo>
                  <a:pt x="71" y="178"/>
                </a:lnTo>
                <a:lnTo>
                  <a:pt x="68" y="176"/>
                </a:lnTo>
                <a:lnTo>
                  <a:pt x="63" y="175"/>
                </a:lnTo>
                <a:lnTo>
                  <a:pt x="59" y="173"/>
                </a:lnTo>
                <a:lnTo>
                  <a:pt x="57" y="172"/>
                </a:lnTo>
                <a:lnTo>
                  <a:pt x="53" y="170"/>
                </a:lnTo>
                <a:lnTo>
                  <a:pt x="48" y="166"/>
                </a:lnTo>
                <a:lnTo>
                  <a:pt x="46" y="165"/>
                </a:lnTo>
                <a:lnTo>
                  <a:pt x="44" y="163"/>
                </a:lnTo>
                <a:lnTo>
                  <a:pt x="41" y="161"/>
                </a:lnTo>
                <a:lnTo>
                  <a:pt x="39" y="159"/>
                </a:lnTo>
                <a:lnTo>
                  <a:pt x="36" y="156"/>
                </a:lnTo>
                <a:lnTo>
                  <a:pt x="33" y="153"/>
                </a:lnTo>
                <a:lnTo>
                  <a:pt x="30" y="149"/>
                </a:lnTo>
                <a:lnTo>
                  <a:pt x="26" y="146"/>
                </a:lnTo>
                <a:lnTo>
                  <a:pt x="21" y="142"/>
                </a:lnTo>
                <a:lnTo>
                  <a:pt x="16" y="140"/>
                </a:lnTo>
                <a:lnTo>
                  <a:pt x="10" y="134"/>
                </a:lnTo>
                <a:lnTo>
                  <a:pt x="9" y="131"/>
                </a:lnTo>
                <a:lnTo>
                  <a:pt x="7" y="125"/>
                </a:lnTo>
                <a:lnTo>
                  <a:pt x="5" y="120"/>
                </a:lnTo>
                <a:lnTo>
                  <a:pt x="3" y="114"/>
                </a:lnTo>
                <a:lnTo>
                  <a:pt x="2" y="110"/>
                </a:lnTo>
                <a:lnTo>
                  <a:pt x="1" y="105"/>
                </a:lnTo>
                <a:lnTo>
                  <a:pt x="0" y="102"/>
                </a:lnTo>
                <a:lnTo>
                  <a:pt x="4" y="97"/>
                </a:lnTo>
                <a:lnTo>
                  <a:pt x="6" y="94"/>
                </a:lnTo>
                <a:lnTo>
                  <a:pt x="9" y="92"/>
                </a:lnTo>
                <a:lnTo>
                  <a:pt x="15" y="88"/>
                </a:lnTo>
                <a:lnTo>
                  <a:pt x="21" y="83"/>
                </a:lnTo>
                <a:lnTo>
                  <a:pt x="28" y="82"/>
                </a:lnTo>
                <a:lnTo>
                  <a:pt x="40" y="80"/>
                </a:lnTo>
                <a:lnTo>
                  <a:pt x="45" y="78"/>
                </a:lnTo>
                <a:lnTo>
                  <a:pt x="53" y="79"/>
                </a:lnTo>
                <a:lnTo>
                  <a:pt x="58" y="80"/>
                </a:lnTo>
                <a:lnTo>
                  <a:pt x="65" y="79"/>
                </a:lnTo>
                <a:lnTo>
                  <a:pt x="76" y="76"/>
                </a:lnTo>
                <a:lnTo>
                  <a:pt x="83" y="73"/>
                </a:lnTo>
                <a:lnTo>
                  <a:pt x="86" y="71"/>
                </a:lnTo>
                <a:lnTo>
                  <a:pt x="93" y="66"/>
                </a:lnTo>
                <a:lnTo>
                  <a:pt x="98" y="64"/>
                </a:lnTo>
                <a:lnTo>
                  <a:pt x="108" y="70"/>
                </a:lnTo>
                <a:lnTo>
                  <a:pt x="113" y="67"/>
                </a:lnTo>
                <a:lnTo>
                  <a:pt x="116" y="66"/>
                </a:lnTo>
                <a:lnTo>
                  <a:pt x="128" y="63"/>
                </a:lnTo>
                <a:lnTo>
                  <a:pt x="140" y="59"/>
                </a:lnTo>
                <a:lnTo>
                  <a:pt x="145" y="56"/>
                </a:lnTo>
                <a:lnTo>
                  <a:pt x="152" y="53"/>
                </a:lnTo>
                <a:lnTo>
                  <a:pt x="158" y="47"/>
                </a:lnTo>
                <a:lnTo>
                  <a:pt x="160" y="43"/>
                </a:lnTo>
                <a:lnTo>
                  <a:pt x="162" y="39"/>
                </a:lnTo>
                <a:lnTo>
                  <a:pt x="164" y="37"/>
                </a:lnTo>
                <a:lnTo>
                  <a:pt x="165" y="34"/>
                </a:lnTo>
                <a:lnTo>
                  <a:pt x="167" y="31"/>
                </a:lnTo>
                <a:lnTo>
                  <a:pt x="170" y="25"/>
                </a:lnTo>
                <a:lnTo>
                  <a:pt x="173" y="25"/>
                </a:lnTo>
                <a:lnTo>
                  <a:pt x="178" y="24"/>
                </a:lnTo>
                <a:lnTo>
                  <a:pt x="187" y="19"/>
                </a:lnTo>
                <a:lnTo>
                  <a:pt x="192" y="15"/>
                </a:lnTo>
                <a:lnTo>
                  <a:pt x="201" y="12"/>
                </a:lnTo>
                <a:lnTo>
                  <a:pt x="206" y="10"/>
                </a:lnTo>
                <a:lnTo>
                  <a:pt x="212" y="8"/>
                </a:lnTo>
                <a:lnTo>
                  <a:pt x="217" y="6"/>
                </a:lnTo>
                <a:lnTo>
                  <a:pt x="221" y="6"/>
                </a:lnTo>
                <a:lnTo>
                  <a:pt x="225" y="5"/>
                </a:lnTo>
                <a:lnTo>
                  <a:pt x="229" y="4"/>
                </a:lnTo>
                <a:lnTo>
                  <a:pt x="232" y="2"/>
                </a:lnTo>
                <a:lnTo>
                  <a:pt x="235" y="2"/>
                </a:lnTo>
                <a:lnTo>
                  <a:pt x="236" y="1"/>
                </a:lnTo>
                <a:lnTo>
                  <a:pt x="239" y="1"/>
                </a:lnTo>
                <a:lnTo>
                  <a:pt x="242" y="0"/>
                </a:lnTo>
                <a:lnTo>
                  <a:pt x="245" y="0"/>
                </a:lnTo>
                <a:lnTo>
                  <a:pt x="249" y="0"/>
                </a:lnTo>
                <a:lnTo>
                  <a:pt x="251" y="0"/>
                </a:lnTo>
                <a:lnTo>
                  <a:pt x="251" y="12"/>
                </a:lnTo>
                <a:lnTo>
                  <a:pt x="251" y="23"/>
                </a:lnTo>
                <a:lnTo>
                  <a:pt x="245" y="28"/>
                </a:lnTo>
                <a:lnTo>
                  <a:pt x="238" y="35"/>
                </a:lnTo>
                <a:lnTo>
                  <a:pt x="218" y="49"/>
                </a:lnTo>
                <a:lnTo>
                  <a:pt x="203" y="63"/>
                </a:lnTo>
                <a:lnTo>
                  <a:pt x="202" y="69"/>
                </a:lnTo>
                <a:lnTo>
                  <a:pt x="196" y="73"/>
                </a:lnTo>
                <a:lnTo>
                  <a:pt x="192" y="82"/>
                </a:lnTo>
                <a:lnTo>
                  <a:pt x="191" y="92"/>
                </a:lnTo>
                <a:lnTo>
                  <a:pt x="186" y="104"/>
                </a:lnTo>
                <a:lnTo>
                  <a:pt x="172" y="117"/>
                </a:lnTo>
                <a:lnTo>
                  <a:pt x="175" y="124"/>
                </a:lnTo>
                <a:lnTo>
                  <a:pt x="172" y="140"/>
                </a:lnTo>
                <a:lnTo>
                  <a:pt x="176" y="145"/>
                </a:lnTo>
                <a:lnTo>
                  <a:pt x="179" y="160"/>
                </a:lnTo>
                <a:lnTo>
                  <a:pt x="174" y="169"/>
                </a:lnTo>
                <a:lnTo>
                  <a:pt x="175" y="185"/>
                </a:lnTo>
                <a:lnTo>
                  <a:pt x="163" y="193"/>
                </a:lnTo>
                <a:lnTo>
                  <a:pt x="155" y="203"/>
                </a:lnTo>
                <a:lnTo>
                  <a:pt x="149" y="219"/>
                </a:lnTo>
                <a:lnTo>
                  <a:pt x="146" y="231"/>
                </a:lnTo>
                <a:lnTo>
                  <a:pt x="137" y="243"/>
                </a:lnTo>
                <a:lnTo>
                  <a:pt x="134" y="250"/>
                </a:lnTo>
                <a:close/>
              </a:path>
            </a:pathLst>
          </a:custGeom>
          <a:solidFill>
            <a:srgbClr val="8ABDA8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50" name="Freeform 82"/>
          <p:cNvSpPr>
            <a:spLocks/>
          </p:cNvSpPr>
          <p:nvPr/>
        </p:nvSpPr>
        <p:spPr bwMode="auto">
          <a:xfrm>
            <a:off x="3886200" y="5362575"/>
            <a:ext cx="204788" cy="284162"/>
          </a:xfrm>
          <a:custGeom>
            <a:avLst/>
            <a:gdLst>
              <a:gd name="T0" fmla="*/ 154 w 157"/>
              <a:gd name="T1" fmla="*/ 200 h 217"/>
              <a:gd name="T2" fmla="*/ 149 w 157"/>
              <a:gd name="T3" fmla="*/ 205 h 217"/>
              <a:gd name="T4" fmla="*/ 142 w 157"/>
              <a:gd name="T5" fmla="*/ 206 h 217"/>
              <a:gd name="T6" fmla="*/ 137 w 157"/>
              <a:gd name="T7" fmla="*/ 210 h 217"/>
              <a:gd name="T8" fmla="*/ 134 w 157"/>
              <a:gd name="T9" fmla="*/ 214 h 217"/>
              <a:gd name="T10" fmla="*/ 129 w 157"/>
              <a:gd name="T11" fmla="*/ 217 h 217"/>
              <a:gd name="T12" fmla="*/ 122 w 157"/>
              <a:gd name="T13" fmla="*/ 209 h 217"/>
              <a:gd name="T14" fmla="*/ 114 w 157"/>
              <a:gd name="T15" fmla="*/ 204 h 217"/>
              <a:gd name="T16" fmla="*/ 108 w 157"/>
              <a:gd name="T17" fmla="*/ 201 h 217"/>
              <a:gd name="T18" fmla="*/ 102 w 157"/>
              <a:gd name="T19" fmla="*/ 198 h 217"/>
              <a:gd name="T20" fmla="*/ 95 w 157"/>
              <a:gd name="T21" fmla="*/ 195 h 217"/>
              <a:gd name="T22" fmla="*/ 91 w 157"/>
              <a:gd name="T23" fmla="*/ 192 h 217"/>
              <a:gd name="T24" fmla="*/ 87 w 157"/>
              <a:gd name="T25" fmla="*/ 189 h 217"/>
              <a:gd name="T26" fmla="*/ 81 w 157"/>
              <a:gd name="T27" fmla="*/ 187 h 217"/>
              <a:gd name="T28" fmla="*/ 72 w 157"/>
              <a:gd name="T29" fmla="*/ 186 h 217"/>
              <a:gd name="T30" fmla="*/ 67 w 157"/>
              <a:gd name="T31" fmla="*/ 184 h 217"/>
              <a:gd name="T32" fmla="*/ 61 w 157"/>
              <a:gd name="T33" fmla="*/ 179 h 217"/>
              <a:gd name="T34" fmla="*/ 58 w 157"/>
              <a:gd name="T35" fmla="*/ 176 h 217"/>
              <a:gd name="T36" fmla="*/ 54 w 157"/>
              <a:gd name="T37" fmla="*/ 173 h 217"/>
              <a:gd name="T38" fmla="*/ 52 w 157"/>
              <a:gd name="T39" fmla="*/ 173 h 217"/>
              <a:gd name="T40" fmla="*/ 40 w 157"/>
              <a:gd name="T41" fmla="*/ 168 h 217"/>
              <a:gd name="T42" fmla="*/ 26 w 157"/>
              <a:gd name="T43" fmla="*/ 166 h 217"/>
              <a:gd name="T44" fmla="*/ 9 w 157"/>
              <a:gd name="T45" fmla="*/ 165 h 217"/>
              <a:gd name="T46" fmla="*/ 2 w 157"/>
              <a:gd name="T47" fmla="*/ 161 h 217"/>
              <a:gd name="T48" fmla="*/ 2 w 157"/>
              <a:gd name="T49" fmla="*/ 153 h 217"/>
              <a:gd name="T50" fmla="*/ 5 w 157"/>
              <a:gd name="T51" fmla="*/ 143 h 217"/>
              <a:gd name="T52" fmla="*/ 11 w 157"/>
              <a:gd name="T53" fmla="*/ 132 h 217"/>
              <a:gd name="T54" fmla="*/ 16 w 157"/>
              <a:gd name="T55" fmla="*/ 121 h 217"/>
              <a:gd name="T56" fmla="*/ 23 w 157"/>
              <a:gd name="T57" fmla="*/ 108 h 217"/>
              <a:gd name="T58" fmla="*/ 34 w 157"/>
              <a:gd name="T59" fmla="*/ 86 h 217"/>
              <a:gd name="T60" fmla="*/ 42 w 157"/>
              <a:gd name="T61" fmla="*/ 79 h 217"/>
              <a:gd name="T62" fmla="*/ 51 w 157"/>
              <a:gd name="T63" fmla="*/ 87 h 217"/>
              <a:gd name="T64" fmla="*/ 62 w 157"/>
              <a:gd name="T65" fmla="*/ 82 h 217"/>
              <a:gd name="T66" fmla="*/ 72 w 157"/>
              <a:gd name="T67" fmla="*/ 68 h 217"/>
              <a:gd name="T68" fmla="*/ 85 w 157"/>
              <a:gd name="T69" fmla="*/ 46 h 217"/>
              <a:gd name="T70" fmla="*/ 106 w 157"/>
              <a:gd name="T71" fmla="*/ 24 h 217"/>
              <a:gd name="T72" fmla="*/ 123 w 157"/>
              <a:gd name="T73" fmla="*/ 7 h 217"/>
              <a:gd name="T74" fmla="*/ 143 w 157"/>
              <a:gd name="T75" fmla="*/ 3 h 217"/>
              <a:gd name="T76" fmla="*/ 140 w 157"/>
              <a:gd name="T77" fmla="*/ 16 h 217"/>
              <a:gd name="T78" fmla="*/ 141 w 157"/>
              <a:gd name="T79" fmla="*/ 44 h 217"/>
              <a:gd name="T80" fmla="*/ 142 w 157"/>
              <a:gd name="T81" fmla="*/ 67 h 217"/>
              <a:gd name="T82" fmla="*/ 142 w 157"/>
              <a:gd name="T83" fmla="*/ 88 h 217"/>
              <a:gd name="T84" fmla="*/ 144 w 157"/>
              <a:gd name="T85" fmla="*/ 108 h 217"/>
              <a:gd name="T86" fmla="*/ 151 w 157"/>
              <a:gd name="T87" fmla="*/ 129 h 217"/>
              <a:gd name="T88" fmla="*/ 157 w 157"/>
              <a:gd name="T89" fmla="*/ 153 h 217"/>
              <a:gd name="T90" fmla="*/ 157 w 157"/>
              <a:gd name="T91" fmla="*/ 166 h 217"/>
              <a:gd name="T92" fmla="*/ 157 w 157"/>
              <a:gd name="T93" fmla="*/ 184 h 217"/>
              <a:gd name="T94" fmla="*/ 156 w 157"/>
              <a:gd name="T95" fmla="*/ 199 h 217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57"/>
              <a:gd name="T145" fmla="*/ 0 h 217"/>
              <a:gd name="T146" fmla="*/ 157 w 157"/>
              <a:gd name="T147" fmla="*/ 217 h 217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57" h="217">
                <a:moveTo>
                  <a:pt x="156" y="200"/>
                </a:moveTo>
                <a:lnTo>
                  <a:pt x="155" y="199"/>
                </a:lnTo>
                <a:lnTo>
                  <a:pt x="154" y="200"/>
                </a:lnTo>
                <a:lnTo>
                  <a:pt x="153" y="201"/>
                </a:lnTo>
                <a:lnTo>
                  <a:pt x="152" y="203"/>
                </a:lnTo>
                <a:lnTo>
                  <a:pt x="149" y="205"/>
                </a:lnTo>
                <a:lnTo>
                  <a:pt x="148" y="205"/>
                </a:lnTo>
                <a:lnTo>
                  <a:pt x="145" y="205"/>
                </a:lnTo>
                <a:lnTo>
                  <a:pt x="142" y="206"/>
                </a:lnTo>
                <a:lnTo>
                  <a:pt x="140" y="207"/>
                </a:lnTo>
                <a:lnTo>
                  <a:pt x="138" y="208"/>
                </a:lnTo>
                <a:lnTo>
                  <a:pt x="137" y="210"/>
                </a:lnTo>
                <a:lnTo>
                  <a:pt x="135" y="213"/>
                </a:lnTo>
                <a:lnTo>
                  <a:pt x="134" y="214"/>
                </a:lnTo>
                <a:lnTo>
                  <a:pt x="132" y="217"/>
                </a:lnTo>
                <a:lnTo>
                  <a:pt x="130" y="217"/>
                </a:lnTo>
                <a:lnTo>
                  <a:pt x="129" y="217"/>
                </a:lnTo>
                <a:lnTo>
                  <a:pt x="127" y="215"/>
                </a:lnTo>
                <a:lnTo>
                  <a:pt x="125" y="212"/>
                </a:lnTo>
                <a:lnTo>
                  <a:pt x="122" y="209"/>
                </a:lnTo>
                <a:lnTo>
                  <a:pt x="120" y="207"/>
                </a:lnTo>
                <a:lnTo>
                  <a:pt x="117" y="205"/>
                </a:lnTo>
                <a:lnTo>
                  <a:pt x="114" y="204"/>
                </a:lnTo>
                <a:lnTo>
                  <a:pt x="112" y="202"/>
                </a:lnTo>
                <a:lnTo>
                  <a:pt x="110" y="201"/>
                </a:lnTo>
                <a:lnTo>
                  <a:pt x="108" y="201"/>
                </a:lnTo>
                <a:lnTo>
                  <a:pt x="106" y="199"/>
                </a:lnTo>
                <a:lnTo>
                  <a:pt x="104" y="198"/>
                </a:lnTo>
                <a:lnTo>
                  <a:pt x="102" y="198"/>
                </a:lnTo>
                <a:lnTo>
                  <a:pt x="98" y="198"/>
                </a:lnTo>
                <a:lnTo>
                  <a:pt x="97" y="196"/>
                </a:lnTo>
                <a:lnTo>
                  <a:pt x="95" y="195"/>
                </a:lnTo>
                <a:lnTo>
                  <a:pt x="94" y="194"/>
                </a:lnTo>
                <a:lnTo>
                  <a:pt x="92" y="192"/>
                </a:lnTo>
                <a:lnTo>
                  <a:pt x="91" y="192"/>
                </a:lnTo>
                <a:lnTo>
                  <a:pt x="91" y="190"/>
                </a:lnTo>
                <a:lnTo>
                  <a:pt x="89" y="189"/>
                </a:lnTo>
                <a:lnTo>
                  <a:pt x="87" y="189"/>
                </a:lnTo>
                <a:lnTo>
                  <a:pt x="87" y="188"/>
                </a:lnTo>
                <a:lnTo>
                  <a:pt x="85" y="187"/>
                </a:lnTo>
                <a:lnTo>
                  <a:pt x="81" y="187"/>
                </a:lnTo>
                <a:lnTo>
                  <a:pt x="78" y="187"/>
                </a:lnTo>
                <a:lnTo>
                  <a:pt x="72" y="186"/>
                </a:lnTo>
                <a:lnTo>
                  <a:pt x="71" y="185"/>
                </a:lnTo>
                <a:lnTo>
                  <a:pt x="70" y="184"/>
                </a:lnTo>
                <a:lnTo>
                  <a:pt x="67" y="184"/>
                </a:lnTo>
                <a:lnTo>
                  <a:pt x="66" y="183"/>
                </a:lnTo>
                <a:lnTo>
                  <a:pt x="62" y="180"/>
                </a:lnTo>
                <a:lnTo>
                  <a:pt x="61" y="179"/>
                </a:lnTo>
                <a:lnTo>
                  <a:pt x="60" y="179"/>
                </a:lnTo>
                <a:lnTo>
                  <a:pt x="59" y="177"/>
                </a:lnTo>
                <a:lnTo>
                  <a:pt x="58" y="176"/>
                </a:lnTo>
                <a:lnTo>
                  <a:pt x="57" y="175"/>
                </a:lnTo>
                <a:lnTo>
                  <a:pt x="55" y="174"/>
                </a:lnTo>
                <a:lnTo>
                  <a:pt x="54" y="173"/>
                </a:lnTo>
                <a:lnTo>
                  <a:pt x="53" y="173"/>
                </a:lnTo>
                <a:lnTo>
                  <a:pt x="52" y="173"/>
                </a:lnTo>
                <a:lnTo>
                  <a:pt x="48" y="171"/>
                </a:lnTo>
                <a:lnTo>
                  <a:pt x="44" y="170"/>
                </a:lnTo>
                <a:lnTo>
                  <a:pt x="40" y="168"/>
                </a:lnTo>
                <a:lnTo>
                  <a:pt x="35" y="167"/>
                </a:lnTo>
                <a:lnTo>
                  <a:pt x="33" y="167"/>
                </a:lnTo>
                <a:lnTo>
                  <a:pt x="26" y="166"/>
                </a:lnTo>
                <a:lnTo>
                  <a:pt x="17" y="166"/>
                </a:lnTo>
                <a:lnTo>
                  <a:pt x="13" y="166"/>
                </a:lnTo>
                <a:lnTo>
                  <a:pt x="9" y="165"/>
                </a:lnTo>
                <a:lnTo>
                  <a:pt x="6" y="163"/>
                </a:lnTo>
                <a:lnTo>
                  <a:pt x="3" y="162"/>
                </a:lnTo>
                <a:lnTo>
                  <a:pt x="2" y="161"/>
                </a:lnTo>
                <a:lnTo>
                  <a:pt x="0" y="160"/>
                </a:lnTo>
                <a:lnTo>
                  <a:pt x="1" y="155"/>
                </a:lnTo>
                <a:lnTo>
                  <a:pt x="2" y="153"/>
                </a:lnTo>
                <a:lnTo>
                  <a:pt x="2" y="150"/>
                </a:lnTo>
                <a:lnTo>
                  <a:pt x="3" y="147"/>
                </a:lnTo>
                <a:lnTo>
                  <a:pt x="5" y="143"/>
                </a:lnTo>
                <a:lnTo>
                  <a:pt x="7" y="140"/>
                </a:lnTo>
                <a:lnTo>
                  <a:pt x="9" y="135"/>
                </a:lnTo>
                <a:lnTo>
                  <a:pt x="11" y="132"/>
                </a:lnTo>
                <a:lnTo>
                  <a:pt x="14" y="127"/>
                </a:lnTo>
                <a:lnTo>
                  <a:pt x="15" y="124"/>
                </a:lnTo>
                <a:lnTo>
                  <a:pt x="16" y="121"/>
                </a:lnTo>
                <a:lnTo>
                  <a:pt x="18" y="118"/>
                </a:lnTo>
                <a:lnTo>
                  <a:pt x="21" y="112"/>
                </a:lnTo>
                <a:lnTo>
                  <a:pt x="23" y="108"/>
                </a:lnTo>
                <a:lnTo>
                  <a:pt x="25" y="103"/>
                </a:lnTo>
                <a:lnTo>
                  <a:pt x="30" y="94"/>
                </a:lnTo>
                <a:lnTo>
                  <a:pt x="34" y="86"/>
                </a:lnTo>
                <a:lnTo>
                  <a:pt x="36" y="83"/>
                </a:lnTo>
                <a:lnTo>
                  <a:pt x="40" y="77"/>
                </a:lnTo>
                <a:lnTo>
                  <a:pt x="42" y="79"/>
                </a:lnTo>
                <a:lnTo>
                  <a:pt x="46" y="83"/>
                </a:lnTo>
                <a:lnTo>
                  <a:pt x="48" y="85"/>
                </a:lnTo>
                <a:lnTo>
                  <a:pt x="51" y="87"/>
                </a:lnTo>
                <a:lnTo>
                  <a:pt x="55" y="90"/>
                </a:lnTo>
                <a:lnTo>
                  <a:pt x="59" y="86"/>
                </a:lnTo>
                <a:lnTo>
                  <a:pt x="62" y="82"/>
                </a:lnTo>
                <a:lnTo>
                  <a:pt x="66" y="76"/>
                </a:lnTo>
                <a:lnTo>
                  <a:pt x="70" y="71"/>
                </a:lnTo>
                <a:lnTo>
                  <a:pt x="72" y="68"/>
                </a:lnTo>
                <a:lnTo>
                  <a:pt x="74" y="64"/>
                </a:lnTo>
                <a:lnTo>
                  <a:pt x="80" y="53"/>
                </a:lnTo>
                <a:lnTo>
                  <a:pt x="85" y="46"/>
                </a:lnTo>
                <a:lnTo>
                  <a:pt x="93" y="38"/>
                </a:lnTo>
                <a:lnTo>
                  <a:pt x="99" y="32"/>
                </a:lnTo>
                <a:lnTo>
                  <a:pt x="106" y="24"/>
                </a:lnTo>
                <a:lnTo>
                  <a:pt x="113" y="18"/>
                </a:lnTo>
                <a:lnTo>
                  <a:pt x="116" y="14"/>
                </a:lnTo>
                <a:lnTo>
                  <a:pt x="123" y="7"/>
                </a:lnTo>
                <a:lnTo>
                  <a:pt x="133" y="1"/>
                </a:lnTo>
                <a:lnTo>
                  <a:pt x="147" y="0"/>
                </a:lnTo>
                <a:lnTo>
                  <a:pt x="143" y="3"/>
                </a:lnTo>
                <a:lnTo>
                  <a:pt x="140" y="6"/>
                </a:lnTo>
                <a:lnTo>
                  <a:pt x="140" y="12"/>
                </a:lnTo>
                <a:lnTo>
                  <a:pt x="140" y="16"/>
                </a:lnTo>
                <a:lnTo>
                  <a:pt x="141" y="24"/>
                </a:lnTo>
                <a:lnTo>
                  <a:pt x="141" y="36"/>
                </a:lnTo>
                <a:lnTo>
                  <a:pt x="141" y="44"/>
                </a:lnTo>
                <a:lnTo>
                  <a:pt x="141" y="55"/>
                </a:lnTo>
                <a:lnTo>
                  <a:pt x="142" y="59"/>
                </a:lnTo>
                <a:lnTo>
                  <a:pt x="142" y="67"/>
                </a:lnTo>
                <a:lnTo>
                  <a:pt x="142" y="74"/>
                </a:lnTo>
                <a:lnTo>
                  <a:pt x="142" y="82"/>
                </a:lnTo>
                <a:lnTo>
                  <a:pt x="142" y="88"/>
                </a:lnTo>
                <a:lnTo>
                  <a:pt x="142" y="94"/>
                </a:lnTo>
                <a:lnTo>
                  <a:pt x="143" y="102"/>
                </a:lnTo>
                <a:lnTo>
                  <a:pt x="144" y="108"/>
                </a:lnTo>
                <a:lnTo>
                  <a:pt x="145" y="115"/>
                </a:lnTo>
                <a:lnTo>
                  <a:pt x="148" y="121"/>
                </a:lnTo>
                <a:lnTo>
                  <a:pt x="151" y="129"/>
                </a:lnTo>
                <a:lnTo>
                  <a:pt x="154" y="137"/>
                </a:lnTo>
                <a:lnTo>
                  <a:pt x="157" y="144"/>
                </a:lnTo>
                <a:lnTo>
                  <a:pt x="157" y="153"/>
                </a:lnTo>
                <a:lnTo>
                  <a:pt x="157" y="156"/>
                </a:lnTo>
                <a:lnTo>
                  <a:pt x="157" y="161"/>
                </a:lnTo>
                <a:lnTo>
                  <a:pt x="157" y="166"/>
                </a:lnTo>
                <a:lnTo>
                  <a:pt x="157" y="173"/>
                </a:lnTo>
                <a:lnTo>
                  <a:pt x="157" y="179"/>
                </a:lnTo>
                <a:lnTo>
                  <a:pt x="157" y="184"/>
                </a:lnTo>
                <a:lnTo>
                  <a:pt x="156" y="189"/>
                </a:lnTo>
                <a:lnTo>
                  <a:pt x="157" y="194"/>
                </a:lnTo>
                <a:lnTo>
                  <a:pt x="156" y="199"/>
                </a:lnTo>
                <a:lnTo>
                  <a:pt x="156" y="200"/>
                </a:lnTo>
                <a:close/>
              </a:path>
            </a:pathLst>
          </a:custGeom>
          <a:solidFill>
            <a:srgbClr val="8ABDA8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51" name="Freeform 83"/>
          <p:cNvSpPr>
            <a:spLocks/>
          </p:cNvSpPr>
          <p:nvPr/>
        </p:nvSpPr>
        <p:spPr bwMode="auto">
          <a:xfrm>
            <a:off x="919163" y="4349750"/>
            <a:ext cx="608012" cy="527050"/>
          </a:xfrm>
          <a:custGeom>
            <a:avLst/>
            <a:gdLst>
              <a:gd name="T0" fmla="*/ 328 w 464"/>
              <a:gd name="T1" fmla="*/ 13 h 402"/>
              <a:gd name="T2" fmla="*/ 330 w 464"/>
              <a:gd name="T3" fmla="*/ 36 h 402"/>
              <a:gd name="T4" fmla="*/ 331 w 464"/>
              <a:gd name="T5" fmla="*/ 55 h 402"/>
              <a:gd name="T6" fmla="*/ 332 w 464"/>
              <a:gd name="T7" fmla="*/ 73 h 402"/>
              <a:gd name="T8" fmla="*/ 332 w 464"/>
              <a:gd name="T9" fmla="*/ 87 h 402"/>
              <a:gd name="T10" fmla="*/ 334 w 464"/>
              <a:gd name="T11" fmla="*/ 95 h 402"/>
              <a:gd name="T12" fmla="*/ 343 w 464"/>
              <a:gd name="T13" fmla="*/ 114 h 402"/>
              <a:gd name="T14" fmla="*/ 371 w 464"/>
              <a:gd name="T15" fmla="*/ 120 h 402"/>
              <a:gd name="T16" fmla="*/ 428 w 464"/>
              <a:gd name="T17" fmla="*/ 142 h 402"/>
              <a:gd name="T18" fmla="*/ 442 w 464"/>
              <a:gd name="T19" fmla="*/ 171 h 402"/>
              <a:gd name="T20" fmla="*/ 436 w 464"/>
              <a:gd name="T21" fmla="*/ 188 h 402"/>
              <a:gd name="T22" fmla="*/ 434 w 464"/>
              <a:gd name="T23" fmla="*/ 216 h 402"/>
              <a:gd name="T24" fmla="*/ 437 w 464"/>
              <a:gd name="T25" fmla="*/ 242 h 402"/>
              <a:gd name="T26" fmla="*/ 448 w 464"/>
              <a:gd name="T27" fmla="*/ 269 h 402"/>
              <a:gd name="T28" fmla="*/ 461 w 464"/>
              <a:gd name="T29" fmla="*/ 289 h 402"/>
              <a:gd name="T30" fmla="*/ 463 w 464"/>
              <a:gd name="T31" fmla="*/ 314 h 402"/>
              <a:gd name="T32" fmla="*/ 452 w 464"/>
              <a:gd name="T33" fmla="*/ 332 h 402"/>
              <a:gd name="T34" fmla="*/ 419 w 464"/>
              <a:gd name="T35" fmla="*/ 341 h 402"/>
              <a:gd name="T36" fmla="*/ 353 w 464"/>
              <a:gd name="T37" fmla="*/ 355 h 402"/>
              <a:gd name="T38" fmla="*/ 291 w 464"/>
              <a:gd name="T39" fmla="*/ 390 h 402"/>
              <a:gd name="T40" fmla="*/ 245 w 464"/>
              <a:gd name="T41" fmla="*/ 388 h 402"/>
              <a:gd name="T42" fmla="*/ 203 w 464"/>
              <a:gd name="T43" fmla="*/ 380 h 402"/>
              <a:gd name="T44" fmla="*/ 159 w 464"/>
              <a:gd name="T45" fmla="*/ 381 h 402"/>
              <a:gd name="T46" fmla="*/ 121 w 464"/>
              <a:gd name="T47" fmla="*/ 394 h 402"/>
              <a:gd name="T48" fmla="*/ 82 w 464"/>
              <a:gd name="T49" fmla="*/ 402 h 402"/>
              <a:gd name="T50" fmla="*/ 56 w 464"/>
              <a:gd name="T51" fmla="*/ 399 h 402"/>
              <a:gd name="T52" fmla="*/ 33 w 464"/>
              <a:gd name="T53" fmla="*/ 397 h 402"/>
              <a:gd name="T54" fmla="*/ 26 w 464"/>
              <a:gd name="T55" fmla="*/ 369 h 402"/>
              <a:gd name="T56" fmla="*/ 24 w 464"/>
              <a:gd name="T57" fmla="*/ 336 h 402"/>
              <a:gd name="T58" fmla="*/ 15 w 464"/>
              <a:gd name="T59" fmla="*/ 305 h 402"/>
              <a:gd name="T60" fmla="*/ 15 w 464"/>
              <a:gd name="T61" fmla="*/ 279 h 402"/>
              <a:gd name="T62" fmla="*/ 11 w 464"/>
              <a:gd name="T63" fmla="*/ 259 h 402"/>
              <a:gd name="T64" fmla="*/ 23 w 464"/>
              <a:gd name="T65" fmla="*/ 225 h 402"/>
              <a:gd name="T66" fmla="*/ 4 w 464"/>
              <a:gd name="T67" fmla="*/ 196 h 402"/>
              <a:gd name="T68" fmla="*/ 2 w 464"/>
              <a:gd name="T69" fmla="*/ 164 h 402"/>
              <a:gd name="T70" fmla="*/ 13 w 464"/>
              <a:gd name="T71" fmla="*/ 122 h 402"/>
              <a:gd name="T72" fmla="*/ 17 w 464"/>
              <a:gd name="T73" fmla="*/ 74 h 402"/>
              <a:gd name="T74" fmla="*/ 20 w 464"/>
              <a:gd name="T75" fmla="*/ 0 h 402"/>
              <a:gd name="T76" fmla="*/ 49 w 464"/>
              <a:gd name="T77" fmla="*/ 8 h 402"/>
              <a:gd name="T78" fmla="*/ 73 w 464"/>
              <a:gd name="T79" fmla="*/ 17 h 402"/>
              <a:gd name="T80" fmla="*/ 107 w 464"/>
              <a:gd name="T81" fmla="*/ 11 h 402"/>
              <a:gd name="T82" fmla="*/ 146 w 464"/>
              <a:gd name="T83" fmla="*/ 11 h 402"/>
              <a:gd name="T84" fmla="*/ 184 w 464"/>
              <a:gd name="T85" fmla="*/ 24 h 402"/>
              <a:gd name="T86" fmla="*/ 211 w 464"/>
              <a:gd name="T87" fmla="*/ 30 h 402"/>
              <a:gd name="T88" fmla="*/ 233 w 464"/>
              <a:gd name="T89" fmla="*/ 28 h 402"/>
              <a:gd name="T90" fmla="*/ 236 w 464"/>
              <a:gd name="T91" fmla="*/ 43 h 402"/>
              <a:gd name="T92" fmla="*/ 247 w 464"/>
              <a:gd name="T93" fmla="*/ 35 h 402"/>
              <a:gd name="T94" fmla="*/ 265 w 464"/>
              <a:gd name="T95" fmla="*/ 31 h 402"/>
              <a:gd name="T96" fmla="*/ 269 w 464"/>
              <a:gd name="T97" fmla="*/ 17 h 402"/>
              <a:gd name="T98" fmla="*/ 289 w 464"/>
              <a:gd name="T99" fmla="*/ 4 h 402"/>
              <a:gd name="T100" fmla="*/ 313 w 464"/>
              <a:gd name="T101" fmla="*/ 1 h 40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64"/>
              <a:gd name="T154" fmla="*/ 0 h 402"/>
              <a:gd name="T155" fmla="*/ 464 w 464"/>
              <a:gd name="T156" fmla="*/ 402 h 402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64" h="402">
                <a:moveTo>
                  <a:pt x="318" y="0"/>
                </a:moveTo>
                <a:lnTo>
                  <a:pt x="319" y="4"/>
                </a:lnTo>
                <a:lnTo>
                  <a:pt x="322" y="5"/>
                </a:lnTo>
                <a:lnTo>
                  <a:pt x="328" y="13"/>
                </a:lnTo>
                <a:lnTo>
                  <a:pt x="329" y="20"/>
                </a:lnTo>
                <a:lnTo>
                  <a:pt x="330" y="24"/>
                </a:lnTo>
                <a:lnTo>
                  <a:pt x="330" y="29"/>
                </a:lnTo>
                <a:lnTo>
                  <a:pt x="330" y="36"/>
                </a:lnTo>
                <a:lnTo>
                  <a:pt x="329" y="39"/>
                </a:lnTo>
                <a:lnTo>
                  <a:pt x="329" y="44"/>
                </a:lnTo>
                <a:lnTo>
                  <a:pt x="330" y="49"/>
                </a:lnTo>
                <a:lnTo>
                  <a:pt x="331" y="55"/>
                </a:lnTo>
                <a:lnTo>
                  <a:pt x="332" y="62"/>
                </a:lnTo>
                <a:lnTo>
                  <a:pt x="332" y="65"/>
                </a:lnTo>
                <a:lnTo>
                  <a:pt x="332" y="70"/>
                </a:lnTo>
                <a:lnTo>
                  <a:pt x="332" y="73"/>
                </a:lnTo>
                <a:lnTo>
                  <a:pt x="334" y="76"/>
                </a:lnTo>
                <a:lnTo>
                  <a:pt x="334" y="77"/>
                </a:lnTo>
                <a:lnTo>
                  <a:pt x="332" y="84"/>
                </a:lnTo>
                <a:lnTo>
                  <a:pt x="332" y="87"/>
                </a:lnTo>
                <a:lnTo>
                  <a:pt x="332" y="88"/>
                </a:lnTo>
                <a:lnTo>
                  <a:pt x="333" y="90"/>
                </a:lnTo>
                <a:lnTo>
                  <a:pt x="334" y="92"/>
                </a:lnTo>
                <a:lnTo>
                  <a:pt x="334" y="95"/>
                </a:lnTo>
                <a:lnTo>
                  <a:pt x="334" y="97"/>
                </a:lnTo>
                <a:lnTo>
                  <a:pt x="335" y="101"/>
                </a:lnTo>
                <a:lnTo>
                  <a:pt x="336" y="109"/>
                </a:lnTo>
                <a:lnTo>
                  <a:pt x="343" y="114"/>
                </a:lnTo>
                <a:lnTo>
                  <a:pt x="354" y="116"/>
                </a:lnTo>
                <a:lnTo>
                  <a:pt x="363" y="118"/>
                </a:lnTo>
                <a:lnTo>
                  <a:pt x="369" y="121"/>
                </a:lnTo>
                <a:lnTo>
                  <a:pt x="371" y="120"/>
                </a:lnTo>
                <a:lnTo>
                  <a:pt x="393" y="123"/>
                </a:lnTo>
                <a:lnTo>
                  <a:pt x="406" y="126"/>
                </a:lnTo>
                <a:lnTo>
                  <a:pt x="416" y="134"/>
                </a:lnTo>
                <a:lnTo>
                  <a:pt x="428" y="142"/>
                </a:lnTo>
                <a:lnTo>
                  <a:pt x="440" y="153"/>
                </a:lnTo>
                <a:lnTo>
                  <a:pt x="449" y="165"/>
                </a:lnTo>
                <a:lnTo>
                  <a:pt x="445" y="168"/>
                </a:lnTo>
                <a:lnTo>
                  <a:pt x="442" y="171"/>
                </a:lnTo>
                <a:lnTo>
                  <a:pt x="438" y="174"/>
                </a:lnTo>
                <a:lnTo>
                  <a:pt x="437" y="178"/>
                </a:lnTo>
                <a:lnTo>
                  <a:pt x="436" y="184"/>
                </a:lnTo>
                <a:lnTo>
                  <a:pt x="436" y="188"/>
                </a:lnTo>
                <a:lnTo>
                  <a:pt x="436" y="191"/>
                </a:lnTo>
                <a:lnTo>
                  <a:pt x="435" y="198"/>
                </a:lnTo>
                <a:lnTo>
                  <a:pt x="434" y="208"/>
                </a:lnTo>
                <a:lnTo>
                  <a:pt x="434" y="216"/>
                </a:lnTo>
                <a:lnTo>
                  <a:pt x="435" y="225"/>
                </a:lnTo>
                <a:lnTo>
                  <a:pt x="435" y="232"/>
                </a:lnTo>
                <a:lnTo>
                  <a:pt x="437" y="236"/>
                </a:lnTo>
                <a:lnTo>
                  <a:pt x="437" y="242"/>
                </a:lnTo>
                <a:lnTo>
                  <a:pt x="439" y="248"/>
                </a:lnTo>
                <a:lnTo>
                  <a:pt x="441" y="255"/>
                </a:lnTo>
                <a:lnTo>
                  <a:pt x="444" y="262"/>
                </a:lnTo>
                <a:lnTo>
                  <a:pt x="448" y="269"/>
                </a:lnTo>
                <a:lnTo>
                  <a:pt x="451" y="274"/>
                </a:lnTo>
                <a:lnTo>
                  <a:pt x="456" y="281"/>
                </a:lnTo>
                <a:lnTo>
                  <a:pt x="458" y="285"/>
                </a:lnTo>
                <a:lnTo>
                  <a:pt x="461" y="289"/>
                </a:lnTo>
                <a:lnTo>
                  <a:pt x="462" y="295"/>
                </a:lnTo>
                <a:lnTo>
                  <a:pt x="462" y="300"/>
                </a:lnTo>
                <a:lnTo>
                  <a:pt x="463" y="308"/>
                </a:lnTo>
                <a:lnTo>
                  <a:pt x="463" y="314"/>
                </a:lnTo>
                <a:lnTo>
                  <a:pt x="463" y="322"/>
                </a:lnTo>
                <a:lnTo>
                  <a:pt x="463" y="327"/>
                </a:lnTo>
                <a:lnTo>
                  <a:pt x="464" y="329"/>
                </a:lnTo>
                <a:lnTo>
                  <a:pt x="452" y="332"/>
                </a:lnTo>
                <a:lnTo>
                  <a:pt x="444" y="335"/>
                </a:lnTo>
                <a:lnTo>
                  <a:pt x="434" y="339"/>
                </a:lnTo>
                <a:lnTo>
                  <a:pt x="430" y="339"/>
                </a:lnTo>
                <a:lnTo>
                  <a:pt x="419" y="341"/>
                </a:lnTo>
                <a:lnTo>
                  <a:pt x="412" y="342"/>
                </a:lnTo>
                <a:lnTo>
                  <a:pt x="402" y="345"/>
                </a:lnTo>
                <a:lnTo>
                  <a:pt x="377" y="345"/>
                </a:lnTo>
                <a:lnTo>
                  <a:pt x="353" y="355"/>
                </a:lnTo>
                <a:lnTo>
                  <a:pt x="329" y="363"/>
                </a:lnTo>
                <a:lnTo>
                  <a:pt x="319" y="369"/>
                </a:lnTo>
                <a:lnTo>
                  <a:pt x="306" y="381"/>
                </a:lnTo>
                <a:lnTo>
                  <a:pt x="291" y="390"/>
                </a:lnTo>
                <a:lnTo>
                  <a:pt x="284" y="391"/>
                </a:lnTo>
                <a:lnTo>
                  <a:pt x="275" y="391"/>
                </a:lnTo>
                <a:lnTo>
                  <a:pt x="260" y="390"/>
                </a:lnTo>
                <a:lnTo>
                  <a:pt x="245" y="388"/>
                </a:lnTo>
                <a:lnTo>
                  <a:pt x="236" y="389"/>
                </a:lnTo>
                <a:lnTo>
                  <a:pt x="221" y="389"/>
                </a:lnTo>
                <a:lnTo>
                  <a:pt x="212" y="384"/>
                </a:lnTo>
                <a:lnTo>
                  <a:pt x="203" y="380"/>
                </a:lnTo>
                <a:lnTo>
                  <a:pt x="185" y="375"/>
                </a:lnTo>
                <a:lnTo>
                  <a:pt x="178" y="375"/>
                </a:lnTo>
                <a:lnTo>
                  <a:pt x="168" y="376"/>
                </a:lnTo>
                <a:lnTo>
                  <a:pt x="159" y="381"/>
                </a:lnTo>
                <a:lnTo>
                  <a:pt x="152" y="382"/>
                </a:lnTo>
                <a:lnTo>
                  <a:pt x="142" y="388"/>
                </a:lnTo>
                <a:lnTo>
                  <a:pt x="133" y="391"/>
                </a:lnTo>
                <a:lnTo>
                  <a:pt x="121" y="394"/>
                </a:lnTo>
                <a:lnTo>
                  <a:pt x="111" y="395"/>
                </a:lnTo>
                <a:lnTo>
                  <a:pt x="101" y="398"/>
                </a:lnTo>
                <a:lnTo>
                  <a:pt x="93" y="400"/>
                </a:lnTo>
                <a:lnTo>
                  <a:pt x="82" y="402"/>
                </a:lnTo>
                <a:lnTo>
                  <a:pt x="73" y="401"/>
                </a:lnTo>
                <a:lnTo>
                  <a:pt x="68" y="401"/>
                </a:lnTo>
                <a:lnTo>
                  <a:pt x="63" y="400"/>
                </a:lnTo>
                <a:lnTo>
                  <a:pt x="56" y="399"/>
                </a:lnTo>
                <a:lnTo>
                  <a:pt x="48" y="399"/>
                </a:lnTo>
                <a:lnTo>
                  <a:pt x="43" y="398"/>
                </a:lnTo>
                <a:lnTo>
                  <a:pt x="38" y="398"/>
                </a:lnTo>
                <a:lnTo>
                  <a:pt x="33" y="397"/>
                </a:lnTo>
                <a:lnTo>
                  <a:pt x="33" y="395"/>
                </a:lnTo>
                <a:lnTo>
                  <a:pt x="32" y="383"/>
                </a:lnTo>
                <a:lnTo>
                  <a:pt x="32" y="378"/>
                </a:lnTo>
                <a:lnTo>
                  <a:pt x="26" y="369"/>
                </a:lnTo>
                <a:lnTo>
                  <a:pt x="25" y="363"/>
                </a:lnTo>
                <a:lnTo>
                  <a:pt x="25" y="354"/>
                </a:lnTo>
                <a:lnTo>
                  <a:pt x="25" y="345"/>
                </a:lnTo>
                <a:lnTo>
                  <a:pt x="24" y="336"/>
                </a:lnTo>
                <a:lnTo>
                  <a:pt x="23" y="322"/>
                </a:lnTo>
                <a:lnTo>
                  <a:pt x="21" y="313"/>
                </a:lnTo>
                <a:lnTo>
                  <a:pt x="16" y="309"/>
                </a:lnTo>
                <a:lnTo>
                  <a:pt x="15" y="305"/>
                </a:lnTo>
                <a:lnTo>
                  <a:pt x="14" y="299"/>
                </a:lnTo>
                <a:lnTo>
                  <a:pt x="16" y="292"/>
                </a:lnTo>
                <a:lnTo>
                  <a:pt x="16" y="284"/>
                </a:lnTo>
                <a:lnTo>
                  <a:pt x="15" y="279"/>
                </a:lnTo>
                <a:lnTo>
                  <a:pt x="10" y="271"/>
                </a:lnTo>
                <a:lnTo>
                  <a:pt x="7" y="268"/>
                </a:lnTo>
                <a:lnTo>
                  <a:pt x="10" y="261"/>
                </a:lnTo>
                <a:lnTo>
                  <a:pt x="11" y="259"/>
                </a:lnTo>
                <a:lnTo>
                  <a:pt x="13" y="251"/>
                </a:lnTo>
                <a:lnTo>
                  <a:pt x="15" y="248"/>
                </a:lnTo>
                <a:lnTo>
                  <a:pt x="20" y="231"/>
                </a:lnTo>
                <a:lnTo>
                  <a:pt x="23" y="225"/>
                </a:lnTo>
                <a:lnTo>
                  <a:pt x="19" y="220"/>
                </a:lnTo>
                <a:lnTo>
                  <a:pt x="13" y="209"/>
                </a:lnTo>
                <a:lnTo>
                  <a:pt x="7" y="201"/>
                </a:lnTo>
                <a:lnTo>
                  <a:pt x="4" y="196"/>
                </a:lnTo>
                <a:lnTo>
                  <a:pt x="1" y="191"/>
                </a:lnTo>
                <a:lnTo>
                  <a:pt x="0" y="183"/>
                </a:lnTo>
                <a:lnTo>
                  <a:pt x="1" y="173"/>
                </a:lnTo>
                <a:lnTo>
                  <a:pt x="2" y="164"/>
                </a:lnTo>
                <a:lnTo>
                  <a:pt x="3" y="161"/>
                </a:lnTo>
                <a:lnTo>
                  <a:pt x="6" y="144"/>
                </a:lnTo>
                <a:lnTo>
                  <a:pt x="8" y="136"/>
                </a:lnTo>
                <a:lnTo>
                  <a:pt x="13" y="122"/>
                </a:lnTo>
                <a:lnTo>
                  <a:pt x="13" y="110"/>
                </a:lnTo>
                <a:lnTo>
                  <a:pt x="14" y="104"/>
                </a:lnTo>
                <a:lnTo>
                  <a:pt x="17" y="77"/>
                </a:lnTo>
                <a:lnTo>
                  <a:pt x="17" y="74"/>
                </a:lnTo>
                <a:lnTo>
                  <a:pt x="20" y="46"/>
                </a:lnTo>
                <a:lnTo>
                  <a:pt x="21" y="17"/>
                </a:lnTo>
                <a:lnTo>
                  <a:pt x="21" y="12"/>
                </a:lnTo>
                <a:lnTo>
                  <a:pt x="20" y="0"/>
                </a:lnTo>
                <a:lnTo>
                  <a:pt x="25" y="1"/>
                </a:lnTo>
                <a:lnTo>
                  <a:pt x="32" y="3"/>
                </a:lnTo>
                <a:lnTo>
                  <a:pt x="39" y="4"/>
                </a:lnTo>
                <a:lnTo>
                  <a:pt x="49" y="8"/>
                </a:lnTo>
                <a:lnTo>
                  <a:pt x="57" y="14"/>
                </a:lnTo>
                <a:lnTo>
                  <a:pt x="62" y="17"/>
                </a:lnTo>
                <a:lnTo>
                  <a:pt x="67" y="19"/>
                </a:lnTo>
                <a:lnTo>
                  <a:pt x="73" y="17"/>
                </a:lnTo>
                <a:lnTo>
                  <a:pt x="77" y="14"/>
                </a:lnTo>
                <a:lnTo>
                  <a:pt x="84" y="11"/>
                </a:lnTo>
                <a:lnTo>
                  <a:pt x="93" y="11"/>
                </a:lnTo>
                <a:lnTo>
                  <a:pt x="107" y="11"/>
                </a:lnTo>
                <a:lnTo>
                  <a:pt x="120" y="12"/>
                </a:lnTo>
                <a:lnTo>
                  <a:pt x="129" y="11"/>
                </a:lnTo>
                <a:lnTo>
                  <a:pt x="139" y="11"/>
                </a:lnTo>
                <a:lnTo>
                  <a:pt x="146" y="11"/>
                </a:lnTo>
                <a:lnTo>
                  <a:pt x="159" y="12"/>
                </a:lnTo>
                <a:lnTo>
                  <a:pt x="165" y="12"/>
                </a:lnTo>
                <a:lnTo>
                  <a:pt x="174" y="17"/>
                </a:lnTo>
                <a:lnTo>
                  <a:pt x="184" y="24"/>
                </a:lnTo>
                <a:lnTo>
                  <a:pt x="189" y="30"/>
                </a:lnTo>
                <a:lnTo>
                  <a:pt x="202" y="35"/>
                </a:lnTo>
                <a:lnTo>
                  <a:pt x="208" y="33"/>
                </a:lnTo>
                <a:lnTo>
                  <a:pt x="211" y="30"/>
                </a:lnTo>
                <a:lnTo>
                  <a:pt x="218" y="26"/>
                </a:lnTo>
                <a:lnTo>
                  <a:pt x="222" y="25"/>
                </a:lnTo>
                <a:lnTo>
                  <a:pt x="228" y="25"/>
                </a:lnTo>
                <a:lnTo>
                  <a:pt x="233" y="28"/>
                </a:lnTo>
                <a:lnTo>
                  <a:pt x="233" y="33"/>
                </a:lnTo>
                <a:lnTo>
                  <a:pt x="232" y="38"/>
                </a:lnTo>
                <a:lnTo>
                  <a:pt x="235" y="43"/>
                </a:lnTo>
                <a:lnTo>
                  <a:pt x="236" y="43"/>
                </a:lnTo>
                <a:lnTo>
                  <a:pt x="239" y="42"/>
                </a:lnTo>
                <a:lnTo>
                  <a:pt x="241" y="39"/>
                </a:lnTo>
                <a:lnTo>
                  <a:pt x="244" y="37"/>
                </a:lnTo>
                <a:lnTo>
                  <a:pt x="247" y="35"/>
                </a:lnTo>
                <a:lnTo>
                  <a:pt x="249" y="33"/>
                </a:lnTo>
                <a:lnTo>
                  <a:pt x="254" y="35"/>
                </a:lnTo>
                <a:lnTo>
                  <a:pt x="257" y="35"/>
                </a:lnTo>
                <a:lnTo>
                  <a:pt x="265" y="31"/>
                </a:lnTo>
                <a:lnTo>
                  <a:pt x="266" y="27"/>
                </a:lnTo>
                <a:lnTo>
                  <a:pt x="267" y="23"/>
                </a:lnTo>
                <a:lnTo>
                  <a:pt x="269" y="20"/>
                </a:lnTo>
                <a:lnTo>
                  <a:pt x="269" y="17"/>
                </a:lnTo>
                <a:lnTo>
                  <a:pt x="273" y="11"/>
                </a:lnTo>
                <a:lnTo>
                  <a:pt x="276" y="8"/>
                </a:lnTo>
                <a:lnTo>
                  <a:pt x="284" y="5"/>
                </a:lnTo>
                <a:lnTo>
                  <a:pt x="289" y="4"/>
                </a:lnTo>
                <a:lnTo>
                  <a:pt x="298" y="3"/>
                </a:lnTo>
                <a:lnTo>
                  <a:pt x="301" y="3"/>
                </a:lnTo>
                <a:lnTo>
                  <a:pt x="308" y="2"/>
                </a:lnTo>
                <a:lnTo>
                  <a:pt x="313" y="1"/>
                </a:lnTo>
                <a:lnTo>
                  <a:pt x="318" y="0"/>
                </a:lnTo>
                <a:close/>
              </a:path>
            </a:pathLst>
          </a:custGeom>
          <a:solidFill>
            <a:srgbClr val="B3D17B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52" name="Freeform 84"/>
          <p:cNvSpPr>
            <a:spLocks/>
          </p:cNvSpPr>
          <p:nvPr/>
        </p:nvSpPr>
        <p:spPr bwMode="auto">
          <a:xfrm>
            <a:off x="1146175" y="6199187"/>
            <a:ext cx="106363" cy="101600"/>
          </a:xfrm>
          <a:custGeom>
            <a:avLst/>
            <a:gdLst>
              <a:gd name="T0" fmla="*/ 81 w 81"/>
              <a:gd name="T1" fmla="*/ 60 h 77"/>
              <a:gd name="T2" fmla="*/ 74 w 81"/>
              <a:gd name="T3" fmla="*/ 63 h 77"/>
              <a:gd name="T4" fmla="*/ 68 w 81"/>
              <a:gd name="T5" fmla="*/ 65 h 77"/>
              <a:gd name="T6" fmla="*/ 59 w 81"/>
              <a:gd name="T7" fmla="*/ 68 h 77"/>
              <a:gd name="T8" fmla="*/ 50 w 81"/>
              <a:gd name="T9" fmla="*/ 71 h 77"/>
              <a:gd name="T10" fmla="*/ 47 w 81"/>
              <a:gd name="T11" fmla="*/ 73 h 77"/>
              <a:gd name="T12" fmla="*/ 37 w 81"/>
              <a:gd name="T13" fmla="*/ 76 h 77"/>
              <a:gd name="T14" fmla="*/ 34 w 81"/>
              <a:gd name="T15" fmla="*/ 77 h 77"/>
              <a:gd name="T16" fmla="*/ 33 w 81"/>
              <a:gd name="T17" fmla="*/ 76 h 77"/>
              <a:gd name="T18" fmla="*/ 31 w 81"/>
              <a:gd name="T19" fmla="*/ 72 h 77"/>
              <a:gd name="T20" fmla="*/ 29 w 81"/>
              <a:gd name="T21" fmla="*/ 68 h 77"/>
              <a:gd name="T22" fmla="*/ 24 w 81"/>
              <a:gd name="T23" fmla="*/ 62 h 77"/>
              <a:gd name="T24" fmla="*/ 18 w 81"/>
              <a:gd name="T25" fmla="*/ 59 h 77"/>
              <a:gd name="T26" fmla="*/ 14 w 81"/>
              <a:gd name="T27" fmla="*/ 55 h 77"/>
              <a:gd name="T28" fmla="*/ 13 w 81"/>
              <a:gd name="T29" fmla="*/ 54 h 77"/>
              <a:gd name="T30" fmla="*/ 9 w 81"/>
              <a:gd name="T31" fmla="*/ 52 h 77"/>
              <a:gd name="T32" fmla="*/ 6 w 81"/>
              <a:gd name="T33" fmla="*/ 49 h 77"/>
              <a:gd name="T34" fmla="*/ 4 w 81"/>
              <a:gd name="T35" fmla="*/ 47 h 77"/>
              <a:gd name="T36" fmla="*/ 0 w 81"/>
              <a:gd name="T37" fmla="*/ 46 h 77"/>
              <a:gd name="T38" fmla="*/ 6 w 81"/>
              <a:gd name="T39" fmla="*/ 40 h 77"/>
              <a:gd name="T40" fmla="*/ 10 w 81"/>
              <a:gd name="T41" fmla="*/ 33 h 77"/>
              <a:gd name="T42" fmla="*/ 11 w 81"/>
              <a:gd name="T43" fmla="*/ 30 h 77"/>
              <a:gd name="T44" fmla="*/ 14 w 81"/>
              <a:gd name="T45" fmla="*/ 27 h 77"/>
              <a:gd name="T46" fmla="*/ 16 w 81"/>
              <a:gd name="T47" fmla="*/ 22 h 77"/>
              <a:gd name="T48" fmla="*/ 17 w 81"/>
              <a:gd name="T49" fmla="*/ 20 h 77"/>
              <a:gd name="T50" fmla="*/ 20 w 81"/>
              <a:gd name="T51" fmla="*/ 17 h 77"/>
              <a:gd name="T52" fmla="*/ 22 w 81"/>
              <a:gd name="T53" fmla="*/ 14 h 77"/>
              <a:gd name="T54" fmla="*/ 24 w 81"/>
              <a:gd name="T55" fmla="*/ 12 h 77"/>
              <a:gd name="T56" fmla="*/ 27 w 81"/>
              <a:gd name="T57" fmla="*/ 7 h 77"/>
              <a:gd name="T58" fmla="*/ 31 w 81"/>
              <a:gd name="T59" fmla="*/ 3 h 77"/>
              <a:gd name="T60" fmla="*/ 36 w 81"/>
              <a:gd name="T61" fmla="*/ 1 h 77"/>
              <a:gd name="T62" fmla="*/ 43 w 81"/>
              <a:gd name="T63" fmla="*/ 0 h 77"/>
              <a:gd name="T64" fmla="*/ 52 w 81"/>
              <a:gd name="T65" fmla="*/ 0 h 77"/>
              <a:gd name="T66" fmla="*/ 55 w 81"/>
              <a:gd name="T67" fmla="*/ 3 h 77"/>
              <a:gd name="T68" fmla="*/ 58 w 81"/>
              <a:gd name="T69" fmla="*/ 7 h 77"/>
              <a:gd name="T70" fmla="*/ 61 w 81"/>
              <a:gd name="T71" fmla="*/ 10 h 77"/>
              <a:gd name="T72" fmla="*/ 63 w 81"/>
              <a:gd name="T73" fmla="*/ 13 h 77"/>
              <a:gd name="T74" fmla="*/ 67 w 81"/>
              <a:gd name="T75" fmla="*/ 17 h 77"/>
              <a:gd name="T76" fmla="*/ 68 w 81"/>
              <a:gd name="T77" fmla="*/ 21 h 77"/>
              <a:gd name="T78" fmla="*/ 69 w 81"/>
              <a:gd name="T79" fmla="*/ 23 h 77"/>
              <a:gd name="T80" fmla="*/ 71 w 81"/>
              <a:gd name="T81" fmla="*/ 27 h 77"/>
              <a:gd name="T82" fmla="*/ 74 w 81"/>
              <a:gd name="T83" fmla="*/ 30 h 77"/>
              <a:gd name="T84" fmla="*/ 74 w 81"/>
              <a:gd name="T85" fmla="*/ 35 h 77"/>
              <a:gd name="T86" fmla="*/ 75 w 81"/>
              <a:gd name="T87" fmla="*/ 37 h 77"/>
              <a:gd name="T88" fmla="*/ 76 w 81"/>
              <a:gd name="T89" fmla="*/ 39 h 77"/>
              <a:gd name="T90" fmla="*/ 78 w 81"/>
              <a:gd name="T91" fmla="*/ 43 h 77"/>
              <a:gd name="T92" fmla="*/ 79 w 81"/>
              <a:gd name="T93" fmla="*/ 46 h 77"/>
              <a:gd name="T94" fmla="*/ 80 w 81"/>
              <a:gd name="T95" fmla="*/ 50 h 77"/>
              <a:gd name="T96" fmla="*/ 80 w 81"/>
              <a:gd name="T97" fmla="*/ 53 h 77"/>
              <a:gd name="T98" fmla="*/ 81 w 81"/>
              <a:gd name="T99" fmla="*/ 56 h 77"/>
              <a:gd name="T100" fmla="*/ 81 w 81"/>
              <a:gd name="T101" fmla="*/ 60 h 77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81"/>
              <a:gd name="T154" fmla="*/ 0 h 77"/>
              <a:gd name="T155" fmla="*/ 81 w 81"/>
              <a:gd name="T156" fmla="*/ 77 h 77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81" h="77">
                <a:moveTo>
                  <a:pt x="81" y="60"/>
                </a:moveTo>
                <a:lnTo>
                  <a:pt x="74" y="63"/>
                </a:lnTo>
                <a:lnTo>
                  <a:pt x="68" y="65"/>
                </a:lnTo>
                <a:lnTo>
                  <a:pt x="59" y="68"/>
                </a:lnTo>
                <a:lnTo>
                  <a:pt x="50" y="71"/>
                </a:lnTo>
                <a:lnTo>
                  <a:pt x="47" y="73"/>
                </a:lnTo>
                <a:lnTo>
                  <a:pt x="37" y="76"/>
                </a:lnTo>
                <a:lnTo>
                  <a:pt x="34" y="77"/>
                </a:lnTo>
                <a:lnTo>
                  <a:pt x="33" y="76"/>
                </a:lnTo>
                <a:lnTo>
                  <a:pt x="31" y="72"/>
                </a:lnTo>
                <a:lnTo>
                  <a:pt x="29" y="68"/>
                </a:lnTo>
                <a:lnTo>
                  <a:pt x="24" y="62"/>
                </a:lnTo>
                <a:lnTo>
                  <a:pt x="18" y="59"/>
                </a:lnTo>
                <a:lnTo>
                  <a:pt x="14" y="55"/>
                </a:lnTo>
                <a:lnTo>
                  <a:pt x="13" y="54"/>
                </a:lnTo>
                <a:lnTo>
                  <a:pt x="9" y="52"/>
                </a:lnTo>
                <a:lnTo>
                  <a:pt x="6" y="49"/>
                </a:lnTo>
                <a:lnTo>
                  <a:pt x="4" y="47"/>
                </a:lnTo>
                <a:lnTo>
                  <a:pt x="0" y="46"/>
                </a:lnTo>
                <a:lnTo>
                  <a:pt x="6" y="40"/>
                </a:lnTo>
                <a:lnTo>
                  <a:pt x="10" y="33"/>
                </a:lnTo>
                <a:lnTo>
                  <a:pt x="11" y="30"/>
                </a:lnTo>
                <a:lnTo>
                  <a:pt x="14" y="27"/>
                </a:lnTo>
                <a:lnTo>
                  <a:pt x="16" y="22"/>
                </a:lnTo>
                <a:lnTo>
                  <a:pt x="17" y="20"/>
                </a:lnTo>
                <a:lnTo>
                  <a:pt x="20" y="17"/>
                </a:lnTo>
                <a:lnTo>
                  <a:pt x="22" y="14"/>
                </a:lnTo>
                <a:lnTo>
                  <a:pt x="24" y="12"/>
                </a:lnTo>
                <a:lnTo>
                  <a:pt x="27" y="7"/>
                </a:lnTo>
                <a:lnTo>
                  <a:pt x="31" y="3"/>
                </a:lnTo>
                <a:lnTo>
                  <a:pt x="36" y="1"/>
                </a:lnTo>
                <a:lnTo>
                  <a:pt x="43" y="0"/>
                </a:lnTo>
                <a:lnTo>
                  <a:pt x="52" y="0"/>
                </a:lnTo>
                <a:lnTo>
                  <a:pt x="55" y="3"/>
                </a:lnTo>
                <a:lnTo>
                  <a:pt x="58" y="7"/>
                </a:lnTo>
                <a:lnTo>
                  <a:pt x="61" y="10"/>
                </a:lnTo>
                <a:lnTo>
                  <a:pt x="63" y="13"/>
                </a:lnTo>
                <a:lnTo>
                  <a:pt x="67" y="17"/>
                </a:lnTo>
                <a:lnTo>
                  <a:pt x="68" y="21"/>
                </a:lnTo>
                <a:lnTo>
                  <a:pt x="69" y="23"/>
                </a:lnTo>
                <a:lnTo>
                  <a:pt x="71" y="27"/>
                </a:lnTo>
                <a:lnTo>
                  <a:pt x="74" y="30"/>
                </a:lnTo>
                <a:lnTo>
                  <a:pt x="74" y="35"/>
                </a:lnTo>
                <a:lnTo>
                  <a:pt x="75" y="37"/>
                </a:lnTo>
                <a:lnTo>
                  <a:pt x="76" y="39"/>
                </a:lnTo>
                <a:lnTo>
                  <a:pt x="78" y="43"/>
                </a:lnTo>
                <a:lnTo>
                  <a:pt x="79" y="46"/>
                </a:lnTo>
                <a:lnTo>
                  <a:pt x="80" y="50"/>
                </a:lnTo>
                <a:lnTo>
                  <a:pt x="80" y="53"/>
                </a:lnTo>
                <a:lnTo>
                  <a:pt x="81" y="56"/>
                </a:lnTo>
                <a:lnTo>
                  <a:pt x="81" y="60"/>
                </a:lnTo>
                <a:close/>
              </a:path>
            </a:pathLst>
          </a:custGeom>
          <a:solidFill>
            <a:srgbClr val="6D997B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53" name="Freeform 85"/>
          <p:cNvSpPr>
            <a:spLocks/>
          </p:cNvSpPr>
          <p:nvPr/>
        </p:nvSpPr>
        <p:spPr bwMode="auto">
          <a:xfrm>
            <a:off x="4160838" y="5480050"/>
            <a:ext cx="93662" cy="165100"/>
          </a:xfrm>
          <a:custGeom>
            <a:avLst/>
            <a:gdLst>
              <a:gd name="T0" fmla="*/ 71 w 71"/>
              <a:gd name="T1" fmla="*/ 60 h 127"/>
              <a:gd name="T2" fmla="*/ 64 w 71"/>
              <a:gd name="T3" fmla="*/ 70 h 127"/>
              <a:gd name="T4" fmla="*/ 60 w 71"/>
              <a:gd name="T5" fmla="*/ 75 h 127"/>
              <a:gd name="T6" fmla="*/ 55 w 71"/>
              <a:gd name="T7" fmla="*/ 81 h 127"/>
              <a:gd name="T8" fmla="*/ 52 w 71"/>
              <a:gd name="T9" fmla="*/ 85 h 127"/>
              <a:gd name="T10" fmla="*/ 47 w 71"/>
              <a:gd name="T11" fmla="*/ 90 h 127"/>
              <a:gd name="T12" fmla="*/ 45 w 71"/>
              <a:gd name="T13" fmla="*/ 96 h 127"/>
              <a:gd name="T14" fmla="*/ 41 w 71"/>
              <a:gd name="T15" fmla="*/ 101 h 127"/>
              <a:gd name="T16" fmla="*/ 38 w 71"/>
              <a:gd name="T17" fmla="*/ 106 h 127"/>
              <a:gd name="T18" fmla="*/ 35 w 71"/>
              <a:gd name="T19" fmla="*/ 111 h 127"/>
              <a:gd name="T20" fmla="*/ 33 w 71"/>
              <a:gd name="T21" fmla="*/ 116 h 127"/>
              <a:gd name="T22" fmla="*/ 30 w 71"/>
              <a:gd name="T23" fmla="*/ 120 h 127"/>
              <a:gd name="T24" fmla="*/ 26 w 71"/>
              <a:gd name="T25" fmla="*/ 127 h 127"/>
              <a:gd name="T26" fmla="*/ 22 w 71"/>
              <a:gd name="T27" fmla="*/ 125 h 127"/>
              <a:gd name="T28" fmla="*/ 15 w 71"/>
              <a:gd name="T29" fmla="*/ 121 h 127"/>
              <a:gd name="T30" fmla="*/ 9 w 71"/>
              <a:gd name="T31" fmla="*/ 118 h 127"/>
              <a:gd name="T32" fmla="*/ 0 w 71"/>
              <a:gd name="T33" fmla="*/ 115 h 127"/>
              <a:gd name="T34" fmla="*/ 4 w 71"/>
              <a:gd name="T35" fmla="*/ 103 h 127"/>
              <a:gd name="T36" fmla="*/ 7 w 71"/>
              <a:gd name="T37" fmla="*/ 92 h 127"/>
              <a:gd name="T38" fmla="*/ 10 w 71"/>
              <a:gd name="T39" fmla="*/ 79 h 127"/>
              <a:gd name="T40" fmla="*/ 14 w 71"/>
              <a:gd name="T41" fmla="*/ 65 h 127"/>
              <a:gd name="T42" fmla="*/ 20 w 71"/>
              <a:gd name="T43" fmla="*/ 52 h 127"/>
              <a:gd name="T44" fmla="*/ 22 w 71"/>
              <a:gd name="T45" fmla="*/ 45 h 127"/>
              <a:gd name="T46" fmla="*/ 23 w 71"/>
              <a:gd name="T47" fmla="*/ 32 h 127"/>
              <a:gd name="T48" fmla="*/ 24 w 71"/>
              <a:gd name="T49" fmla="*/ 21 h 127"/>
              <a:gd name="T50" fmla="*/ 25 w 71"/>
              <a:gd name="T51" fmla="*/ 12 h 127"/>
              <a:gd name="T52" fmla="*/ 25 w 71"/>
              <a:gd name="T53" fmla="*/ 5 h 127"/>
              <a:gd name="T54" fmla="*/ 28 w 71"/>
              <a:gd name="T55" fmla="*/ 0 h 127"/>
              <a:gd name="T56" fmla="*/ 35 w 71"/>
              <a:gd name="T57" fmla="*/ 0 h 127"/>
              <a:gd name="T58" fmla="*/ 39 w 71"/>
              <a:gd name="T59" fmla="*/ 7 h 127"/>
              <a:gd name="T60" fmla="*/ 43 w 71"/>
              <a:gd name="T61" fmla="*/ 14 h 127"/>
              <a:gd name="T62" fmla="*/ 45 w 71"/>
              <a:gd name="T63" fmla="*/ 21 h 127"/>
              <a:gd name="T64" fmla="*/ 46 w 71"/>
              <a:gd name="T65" fmla="*/ 27 h 127"/>
              <a:gd name="T66" fmla="*/ 49 w 71"/>
              <a:gd name="T67" fmla="*/ 33 h 127"/>
              <a:gd name="T68" fmla="*/ 52 w 71"/>
              <a:gd name="T69" fmla="*/ 39 h 127"/>
              <a:gd name="T70" fmla="*/ 54 w 71"/>
              <a:gd name="T71" fmla="*/ 43 h 127"/>
              <a:gd name="T72" fmla="*/ 58 w 71"/>
              <a:gd name="T73" fmla="*/ 47 h 127"/>
              <a:gd name="T74" fmla="*/ 62 w 71"/>
              <a:gd name="T75" fmla="*/ 52 h 127"/>
              <a:gd name="T76" fmla="*/ 66 w 71"/>
              <a:gd name="T77" fmla="*/ 56 h 127"/>
              <a:gd name="T78" fmla="*/ 71 w 71"/>
              <a:gd name="T79" fmla="*/ 59 h 12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71"/>
              <a:gd name="T121" fmla="*/ 0 h 127"/>
              <a:gd name="T122" fmla="*/ 71 w 71"/>
              <a:gd name="T123" fmla="*/ 127 h 127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71" h="127">
                <a:moveTo>
                  <a:pt x="71" y="59"/>
                </a:moveTo>
                <a:lnTo>
                  <a:pt x="71" y="60"/>
                </a:lnTo>
                <a:lnTo>
                  <a:pt x="67" y="65"/>
                </a:lnTo>
                <a:lnTo>
                  <a:pt x="64" y="70"/>
                </a:lnTo>
                <a:lnTo>
                  <a:pt x="62" y="72"/>
                </a:lnTo>
                <a:lnTo>
                  <a:pt x="60" y="75"/>
                </a:lnTo>
                <a:lnTo>
                  <a:pt x="57" y="78"/>
                </a:lnTo>
                <a:lnTo>
                  <a:pt x="55" y="81"/>
                </a:lnTo>
                <a:lnTo>
                  <a:pt x="52" y="84"/>
                </a:lnTo>
                <a:lnTo>
                  <a:pt x="52" y="85"/>
                </a:lnTo>
                <a:lnTo>
                  <a:pt x="49" y="88"/>
                </a:lnTo>
                <a:lnTo>
                  <a:pt x="47" y="90"/>
                </a:lnTo>
                <a:lnTo>
                  <a:pt x="45" y="94"/>
                </a:lnTo>
                <a:lnTo>
                  <a:pt x="45" y="96"/>
                </a:lnTo>
                <a:lnTo>
                  <a:pt x="43" y="98"/>
                </a:lnTo>
                <a:lnTo>
                  <a:pt x="41" y="101"/>
                </a:lnTo>
                <a:lnTo>
                  <a:pt x="39" y="103"/>
                </a:lnTo>
                <a:lnTo>
                  <a:pt x="38" y="106"/>
                </a:lnTo>
                <a:lnTo>
                  <a:pt x="37" y="109"/>
                </a:lnTo>
                <a:lnTo>
                  <a:pt x="35" y="111"/>
                </a:lnTo>
                <a:lnTo>
                  <a:pt x="33" y="114"/>
                </a:lnTo>
                <a:lnTo>
                  <a:pt x="33" y="116"/>
                </a:lnTo>
                <a:lnTo>
                  <a:pt x="31" y="119"/>
                </a:lnTo>
                <a:lnTo>
                  <a:pt x="30" y="120"/>
                </a:lnTo>
                <a:lnTo>
                  <a:pt x="27" y="124"/>
                </a:lnTo>
                <a:lnTo>
                  <a:pt x="26" y="127"/>
                </a:lnTo>
                <a:lnTo>
                  <a:pt x="22" y="125"/>
                </a:lnTo>
                <a:lnTo>
                  <a:pt x="20" y="123"/>
                </a:lnTo>
                <a:lnTo>
                  <a:pt x="15" y="121"/>
                </a:lnTo>
                <a:lnTo>
                  <a:pt x="14" y="120"/>
                </a:lnTo>
                <a:lnTo>
                  <a:pt x="9" y="118"/>
                </a:lnTo>
                <a:lnTo>
                  <a:pt x="5" y="116"/>
                </a:lnTo>
                <a:lnTo>
                  <a:pt x="0" y="115"/>
                </a:lnTo>
                <a:lnTo>
                  <a:pt x="1" y="113"/>
                </a:lnTo>
                <a:lnTo>
                  <a:pt x="4" y="103"/>
                </a:lnTo>
                <a:lnTo>
                  <a:pt x="7" y="96"/>
                </a:lnTo>
                <a:lnTo>
                  <a:pt x="7" y="92"/>
                </a:lnTo>
                <a:lnTo>
                  <a:pt x="8" y="86"/>
                </a:lnTo>
                <a:lnTo>
                  <a:pt x="10" y="79"/>
                </a:lnTo>
                <a:lnTo>
                  <a:pt x="10" y="72"/>
                </a:lnTo>
                <a:lnTo>
                  <a:pt x="14" y="65"/>
                </a:lnTo>
                <a:lnTo>
                  <a:pt x="17" y="58"/>
                </a:lnTo>
                <a:lnTo>
                  <a:pt x="20" y="52"/>
                </a:lnTo>
                <a:lnTo>
                  <a:pt x="21" y="50"/>
                </a:lnTo>
                <a:lnTo>
                  <a:pt x="22" y="45"/>
                </a:lnTo>
                <a:lnTo>
                  <a:pt x="22" y="38"/>
                </a:lnTo>
                <a:lnTo>
                  <a:pt x="23" y="32"/>
                </a:lnTo>
                <a:lnTo>
                  <a:pt x="23" y="26"/>
                </a:lnTo>
                <a:lnTo>
                  <a:pt x="24" y="21"/>
                </a:lnTo>
                <a:lnTo>
                  <a:pt x="24" y="15"/>
                </a:lnTo>
                <a:lnTo>
                  <a:pt x="25" y="12"/>
                </a:lnTo>
                <a:lnTo>
                  <a:pt x="25" y="7"/>
                </a:lnTo>
                <a:lnTo>
                  <a:pt x="25" y="5"/>
                </a:lnTo>
                <a:lnTo>
                  <a:pt x="25" y="0"/>
                </a:lnTo>
                <a:lnTo>
                  <a:pt x="28" y="0"/>
                </a:lnTo>
                <a:lnTo>
                  <a:pt x="33" y="0"/>
                </a:lnTo>
                <a:lnTo>
                  <a:pt x="35" y="0"/>
                </a:lnTo>
                <a:lnTo>
                  <a:pt x="37" y="4"/>
                </a:lnTo>
                <a:lnTo>
                  <a:pt x="39" y="7"/>
                </a:lnTo>
                <a:lnTo>
                  <a:pt x="41" y="8"/>
                </a:lnTo>
                <a:lnTo>
                  <a:pt x="43" y="14"/>
                </a:lnTo>
                <a:lnTo>
                  <a:pt x="44" y="19"/>
                </a:lnTo>
                <a:lnTo>
                  <a:pt x="45" y="21"/>
                </a:lnTo>
                <a:lnTo>
                  <a:pt x="45" y="26"/>
                </a:lnTo>
                <a:lnTo>
                  <a:pt x="46" y="27"/>
                </a:lnTo>
                <a:lnTo>
                  <a:pt x="48" y="31"/>
                </a:lnTo>
                <a:lnTo>
                  <a:pt x="49" y="33"/>
                </a:lnTo>
                <a:lnTo>
                  <a:pt x="50" y="36"/>
                </a:lnTo>
                <a:lnTo>
                  <a:pt x="52" y="39"/>
                </a:lnTo>
                <a:lnTo>
                  <a:pt x="52" y="41"/>
                </a:lnTo>
                <a:lnTo>
                  <a:pt x="54" y="43"/>
                </a:lnTo>
                <a:lnTo>
                  <a:pt x="56" y="45"/>
                </a:lnTo>
                <a:lnTo>
                  <a:pt x="58" y="47"/>
                </a:lnTo>
                <a:lnTo>
                  <a:pt x="60" y="51"/>
                </a:lnTo>
                <a:lnTo>
                  <a:pt x="62" y="52"/>
                </a:lnTo>
                <a:lnTo>
                  <a:pt x="64" y="55"/>
                </a:lnTo>
                <a:lnTo>
                  <a:pt x="66" y="56"/>
                </a:lnTo>
                <a:lnTo>
                  <a:pt x="68" y="58"/>
                </a:lnTo>
                <a:lnTo>
                  <a:pt x="71" y="59"/>
                </a:lnTo>
                <a:close/>
              </a:path>
            </a:pathLst>
          </a:custGeom>
          <a:solidFill>
            <a:srgbClr val="8ABDA8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54" name="Freeform 86"/>
          <p:cNvSpPr>
            <a:spLocks/>
          </p:cNvSpPr>
          <p:nvPr/>
        </p:nvSpPr>
        <p:spPr bwMode="auto">
          <a:xfrm>
            <a:off x="4533900" y="4494212"/>
            <a:ext cx="598488" cy="493713"/>
          </a:xfrm>
          <a:custGeom>
            <a:avLst/>
            <a:gdLst>
              <a:gd name="T0" fmla="*/ 445 w 457"/>
              <a:gd name="T1" fmla="*/ 153 h 377"/>
              <a:gd name="T2" fmla="*/ 416 w 457"/>
              <a:gd name="T3" fmla="*/ 164 h 377"/>
              <a:gd name="T4" fmla="*/ 387 w 457"/>
              <a:gd name="T5" fmla="*/ 176 h 377"/>
              <a:gd name="T6" fmla="*/ 343 w 457"/>
              <a:gd name="T7" fmla="*/ 187 h 377"/>
              <a:gd name="T8" fmla="*/ 325 w 457"/>
              <a:gd name="T9" fmla="*/ 194 h 377"/>
              <a:gd name="T10" fmla="*/ 314 w 457"/>
              <a:gd name="T11" fmla="*/ 203 h 377"/>
              <a:gd name="T12" fmla="*/ 289 w 457"/>
              <a:gd name="T13" fmla="*/ 221 h 377"/>
              <a:gd name="T14" fmla="*/ 265 w 457"/>
              <a:gd name="T15" fmla="*/ 240 h 377"/>
              <a:gd name="T16" fmla="*/ 238 w 457"/>
              <a:gd name="T17" fmla="*/ 250 h 377"/>
              <a:gd name="T18" fmla="*/ 204 w 457"/>
              <a:gd name="T19" fmla="*/ 254 h 377"/>
              <a:gd name="T20" fmla="*/ 157 w 457"/>
              <a:gd name="T21" fmla="*/ 263 h 377"/>
              <a:gd name="T22" fmla="*/ 132 w 457"/>
              <a:gd name="T23" fmla="*/ 275 h 377"/>
              <a:gd name="T24" fmla="*/ 107 w 457"/>
              <a:gd name="T25" fmla="*/ 304 h 377"/>
              <a:gd name="T26" fmla="*/ 81 w 457"/>
              <a:gd name="T27" fmla="*/ 335 h 377"/>
              <a:gd name="T28" fmla="*/ 52 w 457"/>
              <a:gd name="T29" fmla="*/ 361 h 377"/>
              <a:gd name="T30" fmla="*/ 20 w 457"/>
              <a:gd name="T31" fmla="*/ 374 h 377"/>
              <a:gd name="T32" fmla="*/ 15 w 457"/>
              <a:gd name="T33" fmla="*/ 359 h 377"/>
              <a:gd name="T34" fmla="*/ 17 w 457"/>
              <a:gd name="T35" fmla="*/ 334 h 377"/>
              <a:gd name="T36" fmla="*/ 17 w 457"/>
              <a:gd name="T37" fmla="*/ 316 h 377"/>
              <a:gd name="T38" fmla="*/ 13 w 457"/>
              <a:gd name="T39" fmla="*/ 287 h 377"/>
              <a:gd name="T40" fmla="*/ 4 w 457"/>
              <a:gd name="T41" fmla="*/ 259 h 377"/>
              <a:gd name="T42" fmla="*/ 3 w 457"/>
              <a:gd name="T43" fmla="*/ 250 h 377"/>
              <a:gd name="T44" fmla="*/ 6 w 457"/>
              <a:gd name="T45" fmla="*/ 242 h 377"/>
              <a:gd name="T46" fmla="*/ 7 w 457"/>
              <a:gd name="T47" fmla="*/ 229 h 377"/>
              <a:gd name="T48" fmla="*/ 9 w 457"/>
              <a:gd name="T49" fmla="*/ 217 h 377"/>
              <a:gd name="T50" fmla="*/ 7 w 457"/>
              <a:gd name="T51" fmla="*/ 210 h 377"/>
              <a:gd name="T52" fmla="*/ 1 w 457"/>
              <a:gd name="T53" fmla="*/ 195 h 377"/>
              <a:gd name="T54" fmla="*/ 1 w 457"/>
              <a:gd name="T55" fmla="*/ 173 h 377"/>
              <a:gd name="T56" fmla="*/ 0 w 457"/>
              <a:gd name="T57" fmla="*/ 152 h 377"/>
              <a:gd name="T58" fmla="*/ 4 w 457"/>
              <a:gd name="T59" fmla="*/ 134 h 377"/>
              <a:gd name="T60" fmla="*/ 13 w 457"/>
              <a:gd name="T61" fmla="*/ 108 h 377"/>
              <a:gd name="T62" fmla="*/ 26 w 457"/>
              <a:gd name="T63" fmla="*/ 83 h 377"/>
              <a:gd name="T64" fmla="*/ 31 w 457"/>
              <a:gd name="T65" fmla="*/ 73 h 377"/>
              <a:gd name="T66" fmla="*/ 45 w 457"/>
              <a:gd name="T67" fmla="*/ 53 h 377"/>
              <a:gd name="T68" fmla="*/ 54 w 457"/>
              <a:gd name="T69" fmla="*/ 41 h 377"/>
              <a:gd name="T70" fmla="*/ 68 w 457"/>
              <a:gd name="T71" fmla="*/ 26 h 377"/>
              <a:gd name="T72" fmla="*/ 72 w 457"/>
              <a:gd name="T73" fmla="*/ 21 h 377"/>
              <a:gd name="T74" fmla="*/ 77 w 457"/>
              <a:gd name="T75" fmla="*/ 12 h 377"/>
              <a:gd name="T76" fmla="*/ 80 w 457"/>
              <a:gd name="T77" fmla="*/ 0 h 377"/>
              <a:gd name="T78" fmla="*/ 104 w 457"/>
              <a:gd name="T79" fmla="*/ 30 h 377"/>
              <a:gd name="T80" fmla="*/ 122 w 457"/>
              <a:gd name="T81" fmla="*/ 54 h 377"/>
              <a:gd name="T82" fmla="*/ 134 w 457"/>
              <a:gd name="T83" fmla="*/ 76 h 377"/>
              <a:gd name="T84" fmla="*/ 147 w 457"/>
              <a:gd name="T85" fmla="*/ 92 h 377"/>
              <a:gd name="T86" fmla="*/ 198 w 457"/>
              <a:gd name="T87" fmla="*/ 92 h 377"/>
              <a:gd name="T88" fmla="*/ 233 w 457"/>
              <a:gd name="T89" fmla="*/ 92 h 377"/>
              <a:gd name="T90" fmla="*/ 273 w 457"/>
              <a:gd name="T91" fmla="*/ 102 h 377"/>
              <a:gd name="T92" fmla="*/ 300 w 457"/>
              <a:gd name="T93" fmla="*/ 115 h 377"/>
              <a:gd name="T94" fmla="*/ 323 w 457"/>
              <a:gd name="T95" fmla="*/ 118 h 377"/>
              <a:gd name="T96" fmla="*/ 348 w 457"/>
              <a:gd name="T97" fmla="*/ 125 h 377"/>
              <a:gd name="T98" fmla="*/ 360 w 457"/>
              <a:gd name="T99" fmla="*/ 109 h 377"/>
              <a:gd name="T100" fmla="*/ 362 w 457"/>
              <a:gd name="T101" fmla="*/ 81 h 377"/>
              <a:gd name="T102" fmla="*/ 375 w 457"/>
              <a:gd name="T103" fmla="*/ 50 h 377"/>
              <a:gd name="T104" fmla="*/ 383 w 457"/>
              <a:gd name="T105" fmla="*/ 49 h 377"/>
              <a:gd name="T106" fmla="*/ 394 w 457"/>
              <a:gd name="T107" fmla="*/ 59 h 377"/>
              <a:gd name="T108" fmla="*/ 411 w 457"/>
              <a:gd name="T109" fmla="*/ 67 h 377"/>
              <a:gd name="T110" fmla="*/ 419 w 457"/>
              <a:gd name="T111" fmla="*/ 86 h 377"/>
              <a:gd name="T112" fmla="*/ 428 w 457"/>
              <a:gd name="T113" fmla="*/ 98 h 377"/>
              <a:gd name="T114" fmla="*/ 433 w 457"/>
              <a:gd name="T115" fmla="*/ 112 h 377"/>
              <a:gd name="T116" fmla="*/ 450 w 457"/>
              <a:gd name="T117" fmla="*/ 130 h 377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457"/>
              <a:gd name="T178" fmla="*/ 0 h 377"/>
              <a:gd name="T179" fmla="*/ 457 w 457"/>
              <a:gd name="T180" fmla="*/ 377 h 377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457" h="377">
                <a:moveTo>
                  <a:pt x="457" y="146"/>
                </a:moveTo>
                <a:lnTo>
                  <a:pt x="445" y="153"/>
                </a:lnTo>
                <a:lnTo>
                  <a:pt x="430" y="158"/>
                </a:lnTo>
                <a:lnTo>
                  <a:pt x="416" y="164"/>
                </a:lnTo>
                <a:lnTo>
                  <a:pt x="401" y="170"/>
                </a:lnTo>
                <a:lnTo>
                  <a:pt x="387" y="176"/>
                </a:lnTo>
                <a:lnTo>
                  <a:pt x="358" y="181"/>
                </a:lnTo>
                <a:lnTo>
                  <a:pt x="343" y="187"/>
                </a:lnTo>
                <a:lnTo>
                  <a:pt x="334" y="191"/>
                </a:lnTo>
                <a:lnTo>
                  <a:pt x="325" y="194"/>
                </a:lnTo>
                <a:lnTo>
                  <a:pt x="316" y="202"/>
                </a:lnTo>
                <a:lnTo>
                  <a:pt x="314" y="203"/>
                </a:lnTo>
                <a:lnTo>
                  <a:pt x="295" y="216"/>
                </a:lnTo>
                <a:lnTo>
                  <a:pt x="289" y="221"/>
                </a:lnTo>
                <a:lnTo>
                  <a:pt x="274" y="232"/>
                </a:lnTo>
                <a:lnTo>
                  <a:pt x="265" y="240"/>
                </a:lnTo>
                <a:lnTo>
                  <a:pt x="254" y="245"/>
                </a:lnTo>
                <a:lnTo>
                  <a:pt x="238" y="250"/>
                </a:lnTo>
                <a:lnTo>
                  <a:pt x="227" y="254"/>
                </a:lnTo>
                <a:lnTo>
                  <a:pt x="204" y="254"/>
                </a:lnTo>
                <a:lnTo>
                  <a:pt x="189" y="255"/>
                </a:lnTo>
                <a:lnTo>
                  <a:pt x="157" y="263"/>
                </a:lnTo>
                <a:lnTo>
                  <a:pt x="145" y="268"/>
                </a:lnTo>
                <a:lnTo>
                  <a:pt x="132" y="275"/>
                </a:lnTo>
                <a:lnTo>
                  <a:pt x="120" y="290"/>
                </a:lnTo>
                <a:lnTo>
                  <a:pt x="107" y="304"/>
                </a:lnTo>
                <a:lnTo>
                  <a:pt x="91" y="323"/>
                </a:lnTo>
                <a:lnTo>
                  <a:pt x="81" y="335"/>
                </a:lnTo>
                <a:lnTo>
                  <a:pt x="62" y="353"/>
                </a:lnTo>
                <a:lnTo>
                  <a:pt x="52" y="361"/>
                </a:lnTo>
                <a:lnTo>
                  <a:pt x="37" y="368"/>
                </a:lnTo>
                <a:lnTo>
                  <a:pt x="20" y="374"/>
                </a:lnTo>
                <a:lnTo>
                  <a:pt x="14" y="377"/>
                </a:lnTo>
                <a:lnTo>
                  <a:pt x="15" y="359"/>
                </a:lnTo>
                <a:lnTo>
                  <a:pt x="17" y="346"/>
                </a:lnTo>
                <a:lnTo>
                  <a:pt x="17" y="334"/>
                </a:lnTo>
                <a:lnTo>
                  <a:pt x="17" y="322"/>
                </a:lnTo>
                <a:lnTo>
                  <a:pt x="17" y="316"/>
                </a:lnTo>
                <a:lnTo>
                  <a:pt x="18" y="298"/>
                </a:lnTo>
                <a:lnTo>
                  <a:pt x="13" y="287"/>
                </a:lnTo>
                <a:lnTo>
                  <a:pt x="7" y="271"/>
                </a:lnTo>
                <a:lnTo>
                  <a:pt x="4" y="259"/>
                </a:lnTo>
                <a:lnTo>
                  <a:pt x="2" y="253"/>
                </a:lnTo>
                <a:lnTo>
                  <a:pt x="3" y="250"/>
                </a:lnTo>
                <a:lnTo>
                  <a:pt x="4" y="246"/>
                </a:lnTo>
                <a:lnTo>
                  <a:pt x="6" y="242"/>
                </a:lnTo>
                <a:lnTo>
                  <a:pt x="7" y="235"/>
                </a:lnTo>
                <a:lnTo>
                  <a:pt x="7" y="229"/>
                </a:lnTo>
                <a:lnTo>
                  <a:pt x="8" y="222"/>
                </a:lnTo>
                <a:lnTo>
                  <a:pt x="9" y="217"/>
                </a:lnTo>
                <a:lnTo>
                  <a:pt x="8" y="213"/>
                </a:lnTo>
                <a:lnTo>
                  <a:pt x="7" y="210"/>
                </a:lnTo>
                <a:lnTo>
                  <a:pt x="5" y="206"/>
                </a:lnTo>
                <a:lnTo>
                  <a:pt x="1" y="195"/>
                </a:lnTo>
                <a:lnTo>
                  <a:pt x="1" y="190"/>
                </a:lnTo>
                <a:lnTo>
                  <a:pt x="1" y="173"/>
                </a:lnTo>
                <a:lnTo>
                  <a:pt x="0" y="163"/>
                </a:lnTo>
                <a:lnTo>
                  <a:pt x="0" y="152"/>
                </a:lnTo>
                <a:lnTo>
                  <a:pt x="2" y="142"/>
                </a:lnTo>
                <a:lnTo>
                  <a:pt x="4" y="134"/>
                </a:lnTo>
                <a:lnTo>
                  <a:pt x="7" y="119"/>
                </a:lnTo>
                <a:lnTo>
                  <a:pt x="13" y="108"/>
                </a:lnTo>
                <a:lnTo>
                  <a:pt x="17" y="100"/>
                </a:lnTo>
                <a:lnTo>
                  <a:pt x="26" y="83"/>
                </a:lnTo>
                <a:lnTo>
                  <a:pt x="28" y="78"/>
                </a:lnTo>
                <a:lnTo>
                  <a:pt x="31" y="73"/>
                </a:lnTo>
                <a:lnTo>
                  <a:pt x="34" y="68"/>
                </a:lnTo>
                <a:lnTo>
                  <a:pt x="45" y="53"/>
                </a:lnTo>
                <a:lnTo>
                  <a:pt x="48" y="48"/>
                </a:lnTo>
                <a:lnTo>
                  <a:pt x="54" y="41"/>
                </a:lnTo>
                <a:lnTo>
                  <a:pt x="61" y="32"/>
                </a:lnTo>
                <a:lnTo>
                  <a:pt x="68" y="26"/>
                </a:lnTo>
                <a:lnTo>
                  <a:pt x="71" y="23"/>
                </a:lnTo>
                <a:lnTo>
                  <a:pt x="72" y="21"/>
                </a:lnTo>
                <a:lnTo>
                  <a:pt x="76" y="15"/>
                </a:lnTo>
                <a:lnTo>
                  <a:pt x="77" y="12"/>
                </a:lnTo>
                <a:lnTo>
                  <a:pt x="78" y="7"/>
                </a:lnTo>
                <a:lnTo>
                  <a:pt x="80" y="0"/>
                </a:lnTo>
                <a:lnTo>
                  <a:pt x="94" y="15"/>
                </a:lnTo>
                <a:lnTo>
                  <a:pt x="104" y="30"/>
                </a:lnTo>
                <a:lnTo>
                  <a:pt x="109" y="39"/>
                </a:lnTo>
                <a:lnTo>
                  <a:pt x="122" y="54"/>
                </a:lnTo>
                <a:lnTo>
                  <a:pt x="131" y="67"/>
                </a:lnTo>
                <a:lnTo>
                  <a:pt x="134" y="76"/>
                </a:lnTo>
                <a:lnTo>
                  <a:pt x="147" y="92"/>
                </a:lnTo>
                <a:lnTo>
                  <a:pt x="174" y="93"/>
                </a:lnTo>
                <a:lnTo>
                  <a:pt x="198" y="92"/>
                </a:lnTo>
                <a:lnTo>
                  <a:pt x="214" y="88"/>
                </a:lnTo>
                <a:lnTo>
                  <a:pt x="233" y="92"/>
                </a:lnTo>
                <a:lnTo>
                  <a:pt x="253" y="96"/>
                </a:lnTo>
                <a:lnTo>
                  <a:pt x="273" y="102"/>
                </a:lnTo>
                <a:lnTo>
                  <a:pt x="287" y="110"/>
                </a:lnTo>
                <a:lnTo>
                  <a:pt x="300" y="115"/>
                </a:lnTo>
                <a:lnTo>
                  <a:pt x="311" y="118"/>
                </a:lnTo>
                <a:lnTo>
                  <a:pt x="323" y="118"/>
                </a:lnTo>
                <a:lnTo>
                  <a:pt x="337" y="125"/>
                </a:lnTo>
                <a:lnTo>
                  <a:pt x="348" y="125"/>
                </a:lnTo>
                <a:lnTo>
                  <a:pt x="356" y="120"/>
                </a:lnTo>
                <a:lnTo>
                  <a:pt x="360" y="109"/>
                </a:lnTo>
                <a:lnTo>
                  <a:pt x="363" y="93"/>
                </a:lnTo>
                <a:lnTo>
                  <a:pt x="362" y="81"/>
                </a:lnTo>
                <a:lnTo>
                  <a:pt x="367" y="67"/>
                </a:lnTo>
                <a:lnTo>
                  <a:pt x="375" y="50"/>
                </a:lnTo>
                <a:lnTo>
                  <a:pt x="380" y="50"/>
                </a:lnTo>
                <a:lnTo>
                  <a:pt x="383" y="49"/>
                </a:lnTo>
                <a:lnTo>
                  <a:pt x="388" y="51"/>
                </a:lnTo>
                <a:lnTo>
                  <a:pt x="394" y="59"/>
                </a:lnTo>
                <a:lnTo>
                  <a:pt x="402" y="62"/>
                </a:lnTo>
                <a:lnTo>
                  <a:pt x="411" y="67"/>
                </a:lnTo>
                <a:lnTo>
                  <a:pt x="416" y="79"/>
                </a:lnTo>
                <a:lnTo>
                  <a:pt x="419" y="86"/>
                </a:lnTo>
                <a:lnTo>
                  <a:pt x="423" y="92"/>
                </a:lnTo>
                <a:lnTo>
                  <a:pt x="428" y="98"/>
                </a:lnTo>
                <a:lnTo>
                  <a:pt x="431" y="104"/>
                </a:lnTo>
                <a:lnTo>
                  <a:pt x="433" y="112"/>
                </a:lnTo>
                <a:lnTo>
                  <a:pt x="444" y="124"/>
                </a:lnTo>
                <a:lnTo>
                  <a:pt x="450" y="130"/>
                </a:lnTo>
                <a:lnTo>
                  <a:pt x="457" y="146"/>
                </a:lnTo>
                <a:close/>
              </a:path>
            </a:pathLst>
          </a:custGeom>
          <a:solidFill>
            <a:srgbClr val="BFBE6D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55" name="Freeform 87"/>
          <p:cNvSpPr>
            <a:spLocks/>
          </p:cNvSpPr>
          <p:nvPr/>
        </p:nvSpPr>
        <p:spPr bwMode="auto">
          <a:xfrm>
            <a:off x="2065338" y="5991225"/>
            <a:ext cx="190500" cy="220662"/>
          </a:xfrm>
          <a:custGeom>
            <a:avLst/>
            <a:gdLst>
              <a:gd name="T0" fmla="*/ 78 w 145"/>
              <a:gd name="T1" fmla="*/ 16 h 168"/>
              <a:gd name="T2" fmla="*/ 79 w 145"/>
              <a:gd name="T3" fmla="*/ 21 h 168"/>
              <a:gd name="T4" fmla="*/ 81 w 145"/>
              <a:gd name="T5" fmla="*/ 29 h 168"/>
              <a:gd name="T6" fmla="*/ 89 w 145"/>
              <a:gd name="T7" fmla="*/ 47 h 168"/>
              <a:gd name="T8" fmla="*/ 97 w 145"/>
              <a:gd name="T9" fmla="*/ 65 h 168"/>
              <a:gd name="T10" fmla="*/ 111 w 145"/>
              <a:gd name="T11" fmla="*/ 93 h 168"/>
              <a:gd name="T12" fmla="*/ 132 w 145"/>
              <a:gd name="T13" fmla="*/ 126 h 168"/>
              <a:gd name="T14" fmla="*/ 136 w 145"/>
              <a:gd name="T15" fmla="*/ 134 h 168"/>
              <a:gd name="T16" fmla="*/ 143 w 145"/>
              <a:gd name="T17" fmla="*/ 147 h 168"/>
              <a:gd name="T18" fmla="*/ 141 w 145"/>
              <a:gd name="T19" fmla="*/ 154 h 168"/>
              <a:gd name="T20" fmla="*/ 138 w 145"/>
              <a:gd name="T21" fmla="*/ 154 h 168"/>
              <a:gd name="T22" fmla="*/ 134 w 145"/>
              <a:gd name="T23" fmla="*/ 155 h 168"/>
              <a:gd name="T24" fmla="*/ 132 w 145"/>
              <a:gd name="T25" fmla="*/ 156 h 168"/>
              <a:gd name="T26" fmla="*/ 131 w 145"/>
              <a:gd name="T27" fmla="*/ 158 h 168"/>
              <a:gd name="T28" fmla="*/ 128 w 145"/>
              <a:gd name="T29" fmla="*/ 159 h 168"/>
              <a:gd name="T30" fmla="*/ 126 w 145"/>
              <a:gd name="T31" fmla="*/ 160 h 168"/>
              <a:gd name="T32" fmla="*/ 124 w 145"/>
              <a:gd name="T33" fmla="*/ 161 h 168"/>
              <a:gd name="T34" fmla="*/ 121 w 145"/>
              <a:gd name="T35" fmla="*/ 162 h 168"/>
              <a:gd name="T36" fmla="*/ 119 w 145"/>
              <a:gd name="T37" fmla="*/ 164 h 168"/>
              <a:gd name="T38" fmla="*/ 117 w 145"/>
              <a:gd name="T39" fmla="*/ 166 h 168"/>
              <a:gd name="T40" fmla="*/ 113 w 145"/>
              <a:gd name="T41" fmla="*/ 167 h 168"/>
              <a:gd name="T42" fmla="*/ 111 w 145"/>
              <a:gd name="T43" fmla="*/ 166 h 168"/>
              <a:gd name="T44" fmla="*/ 107 w 145"/>
              <a:gd name="T45" fmla="*/ 160 h 168"/>
              <a:gd name="T46" fmla="*/ 100 w 145"/>
              <a:gd name="T47" fmla="*/ 147 h 168"/>
              <a:gd name="T48" fmla="*/ 94 w 145"/>
              <a:gd name="T49" fmla="*/ 137 h 168"/>
              <a:gd name="T50" fmla="*/ 83 w 145"/>
              <a:gd name="T51" fmla="*/ 125 h 168"/>
              <a:gd name="T52" fmla="*/ 77 w 145"/>
              <a:gd name="T53" fmla="*/ 119 h 168"/>
              <a:gd name="T54" fmla="*/ 63 w 145"/>
              <a:gd name="T55" fmla="*/ 104 h 168"/>
              <a:gd name="T56" fmla="*/ 49 w 145"/>
              <a:gd name="T57" fmla="*/ 90 h 168"/>
              <a:gd name="T58" fmla="*/ 46 w 145"/>
              <a:gd name="T59" fmla="*/ 88 h 168"/>
              <a:gd name="T60" fmla="*/ 28 w 145"/>
              <a:gd name="T61" fmla="*/ 90 h 168"/>
              <a:gd name="T62" fmla="*/ 7 w 145"/>
              <a:gd name="T63" fmla="*/ 94 h 168"/>
              <a:gd name="T64" fmla="*/ 5 w 145"/>
              <a:gd name="T65" fmla="*/ 82 h 168"/>
              <a:gd name="T66" fmla="*/ 11 w 145"/>
              <a:gd name="T67" fmla="*/ 64 h 168"/>
              <a:gd name="T68" fmla="*/ 18 w 145"/>
              <a:gd name="T69" fmla="*/ 47 h 168"/>
              <a:gd name="T70" fmla="*/ 23 w 145"/>
              <a:gd name="T71" fmla="*/ 36 h 168"/>
              <a:gd name="T72" fmla="*/ 29 w 145"/>
              <a:gd name="T73" fmla="*/ 28 h 168"/>
              <a:gd name="T74" fmla="*/ 38 w 145"/>
              <a:gd name="T75" fmla="*/ 0 h 168"/>
              <a:gd name="T76" fmla="*/ 45 w 145"/>
              <a:gd name="T77" fmla="*/ 2 h 168"/>
              <a:gd name="T78" fmla="*/ 56 w 145"/>
              <a:gd name="T79" fmla="*/ 5 h 168"/>
              <a:gd name="T80" fmla="*/ 71 w 145"/>
              <a:gd name="T81" fmla="*/ 10 h 16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45"/>
              <a:gd name="T124" fmla="*/ 0 h 168"/>
              <a:gd name="T125" fmla="*/ 145 w 145"/>
              <a:gd name="T126" fmla="*/ 168 h 168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45" h="168">
                <a:moveTo>
                  <a:pt x="77" y="12"/>
                </a:moveTo>
                <a:lnTo>
                  <a:pt x="78" y="16"/>
                </a:lnTo>
                <a:lnTo>
                  <a:pt x="79" y="20"/>
                </a:lnTo>
                <a:lnTo>
                  <a:pt x="79" y="21"/>
                </a:lnTo>
                <a:lnTo>
                  <a:pt x="80" y="24"/>
                </a:lnTo>
                <a:lnTo>
                  <a:pt x="81" y="29"/>
                </a:lnTo>
                <a:lnTo>
                  <a:pt x="85" y="39"/>
                </a:lnTo>
                <a:lnTo>
                  <a:pt x="89" y="47"/>
                </a:lnTo>
                <a:lnTo>
                  <a:pt x="92" y="54"/>
                </a:lnTo>
                <a:lnTo>
                  <a:pt x="97" y="65"/>
                </a:lnTo>
                <a:lnTo>
                  <a:pt x="103" y="77"/>
                </a:lnTo>
                <a:lnTo>
                  <a:pt x="111" y="93"/>
                </a:lnTo>
                <a:lnTo>
                  <a:pt x="120" y="107"/>
                </a:lnTo>
                <a:lnTo>
                  <a:pt x="132" y="126"/>
                </a:lnTo>
                <a:lnTo>
                  <a:pt x="132" y="127"/>
                </a:lnTo>
                <a:lnTo>
                  <a:pt x="136" y="134"/>
                </a:lnTo>
                <a:lnTo>
                  <a:pt x="142" y="146"/>
                </a:lnTo>
                <a:lnTo>
                  <a:pt x="143" y="147"/>
                </a:lnTo>
                <a:lnTo>
                  <a:pt x="145" y="153"/>
                </a:lnTo>
                <a:lnTo>
                  <a:pt x="141" y="154"/>
                </a:lnTo>
                <a:lnTo>
                  <a:pt x="139" y="154"/>
                </a:lnTo>
                <a:lnTo>
                  <a:pt x="138" y="154"/>
                </a:lnTo>
                <a:lnTo>
                  <a:pt x="136" y="155"/>
                </a:lnTo>
                <a:lnTo>
                  <a:pt x="134" y="155"/>
                </a:lnTo>
                <a:lnTo>
                  <a:pt x="133" y="156"/>
                </a:lnTo>
                <a:lnTo>
                  <a:pt x="132" y="156"/>
                </a:lnTo>
                <a:lnTo>
                  <a:pt x="132" y="157"/>
                </a:lnTo>
                <a:lnTo>
                  <a:pt x="131" y="158"/>
                </a:lnTo>
                <a:lnTo>
                  <a:pt x="129" y="158"/>
                </a:lnTo>
                <a:lnTo>
                  <a:pt x="128" y="159"/>
                </a:lnTo>
                <a:lnTo>
                  <a:pt x="127" y="160"/>
                </a:lnTo>
                <a:lnTo>
                  <a:pt x="126" y="160"/>
                </a:lnTo>
                <a:lnTo>
                  <a:pt x="125" y="160"/>
                </a:lnTo>
                <a:lnTo>
                  <a:pt x="124" y="161"/>
                </a:lnTo>
                <a:lnTo>
                  <a:pt x="123" y="162"/>
                </a:lnTo>
                <a:lnTo>
                  <a:pt x="121" y="162"/>
                </a:lnTo>
                <a:lnTo>
                  <a:pt x="120" y="163"/>
                </a:lnTo>
                <a:lnTo>
                  <a:pt x="119" y="164"/>
                </a:lnTo>
                <a:lnTo>
                  <a:pt x="118" y="165"/>
                </a:lnTo>
                <a:lnTo>
                  <a:pt x="117" y="166"/>
                </a:lnTo>
                <a:lnTo>
                  <a:pt x="115" y="166"/>
                </a:lnTo>
                <a:lnTo>
                  <a:pt x="113" y="167"/>
                </a:lnTo>
                <a:lnTo>
                  <a:pt x="112" y="168"/>
                </a:lnTo>
                <a:lnTo>
                  <a:pt x="111" y="166"/>
                </a:lnTo>
                <a:lnTo>
                  <a:pt x="107" y="162"/>
                </a:lnTo>
                <a:lnTo>
                  <a:pt x="107" y="160"/>
                </a:lnTo>
                <a:lnTo>
                  <a:pt x="103" y="154"/>
                </a:lnTo>
                <a:lnTo>
                  <a:pt x="100" y="147"/>
                </a:lnTo>
                <a:lnTo>
                  <a:pt x="98" y="144"/>
                </a:lnTo>
                <a:lnTo>
                  <a:pt x="94" y="137"/>
                </a:lnTo>
                <a:lnTo>
                  <a:pt x="92" y="135"/>
                </a:lnTo>
                <a:lnTo>
                  <a:pt x="83" y="125"/>
                </a:lnTo>
                <a:lnTo>
                  <a:pt x="82" y="124"/>
                </a:lnTo>
                <a:lnTo>
                  <a:pt x="77" y="119"/>
                </a:lnTo>
                <a:lnTo>
                  <a:pt x="72" y="113"/>
                </a:lnTo>
                <a:lnTo>
                  <a:pt x="63" y="104"/>
                </a:lnTo>
                <a:lnTo>
                  <a:pt x="58" y="99"/>
                </a:lnTo>
                <a:lnTo>
                  <a:pt x="49" y="90"/>
                </a:lnTo>
                <a:lnTo>
                  <a:pt x="48" y="89"/>
                </a:lnTo>
                <a:lnTo>
                  <a:pt x="46" y="88"/>
                </a:lnTo>
                <a:lnTo>
                  <a:pt x="38" y="90"/>
                </a:lnTo>
                <a:lnTo>
                  <a:pt x="28" y="90"/>
                </a:lnTo>
                <a:lnTo>
                  <a:pt x="13" y="90"/>
                </a:lnTo>
                <a:lnTo>
                  <a:pt x="7" y="94"/>
                </a:lnTo>
                <a:lnTo>
                  <a:pt x="0" y="94"/>
                </a:lnTo>
                <a:lnTo>
                  <a:pt x="5" y="82"/>
                </a:lnTo>
                <a:lnTo>
                  <a:pt x="9" y="71"/>
                </a:lnTo>
                <a:lnTo>
                  <a:pt x="11" y="64"/>
                </a:lnTo>
                <a:lnTo>
                  <a:pt x="16" y="52"/>
                </a:lnTo>
                <a:lnTo>
                  <a:pt x="18" y="47"/>
                </a:lnTo>
                <a:lnTo>
                  <a:pt x="19" y="40"/>
                </a:lnTo>
                <a:lnTo>
                  <a:pt x="23" y="36"/>
                </a:lnTo>
                <a:lnTo>
                  <a:pt x="29" y="28"/>
                </a:lnTo>
                <a:lnTo>
                  <a:pt x="36" y="12"/>
                </a:lnTo>
                <a:lnTo>
                  <a:pt x="38" y="0"/>
                </a:lnTo>
                <a:lnTo>
                  <a:pt x="39" y="0"/>
                </a:lnTo>
                <a:lnTo>
                  <a:pt x="45" y="2"/>
                </a:lnTo>
                <a:lnTo>
                  <a:pt x="50" y="4"/>
                </a:lnTo>
                <a:lnTo>
                  <a:pt x="56" y="5"/>
                </a:lnTo>
                <a:lnTo>
                  <a:pt x="61" y="6"/>
                </a:lnTo>
                <a:lnTo>
                  <a:pt x="71" y="10"/>
                </a:lnTo>
                <a:lnTo>
                  <a:pt x="77" y="12"/>
                </a:lnTo>
                <a:close/>
              </a:path>
            </a:pathLst>
          </a:custGeom>
          <a:solidFill>
            <a:srgbClr val="BFE3A6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56" name="Freeform 88"/>
          <p:cNvSpPr>
            <a:spLocks/>
          </p:cNvSpPr>
          <p:nvPr/>
        </p:nvSpPr>
        <p:spPr bwMode="auto">
          <a:xfrm>
            <a:off x="4344988" y="5256212"/>
            <a:ext cx="230187" cy="471488"/>
          </a:xfrm>
          <a:custGeom>
            <a:avLst/>
            <a:gdLst>
              <a:gd name="T0" fmla="*/ 172 w 175"/>
              <a:gd name="T1" fmla="*/ 61 h 360"/>
              <a:gd name="T2" fmla="*/ 173 w 175"/>
              <a:gd name="T3" fmla="*/ 78 h 360"/>
              <a:gd name="T4" fmla="*/ 175 w 175"/>
              <a:gd name="T5" fmla="*/ 110 h 360"/>
              <a:gd name="T6" fmla="*/ 172 w 175"/>
              <a:gd name="T7" fmla="*/ 141 h 360"/>
              <a:gd name="T8" fmla="*/ 165 w 175"/>
              <a:gd name="T9" fmla="*/ 164 h 360"/>
              <a:gd name="T10" fmla="*/ 163 w 175"/>
              <a:gd name="T11" fmla="*/ 172 h 360"/>
              <a:gd name="T12" fmla="*/ 154 w 175"/>
              <a:gd name="T13" fmla="*/ 204 h 360"/>
              <a:gd name="T14" fmla="*/ 148 w 175"/>
              <a:gd name="T15" fmla="*/ 228 h 360"/>
              <a:gd name="T16" fmla="*/ 142 w 175"/>
              <a:gd name="T17" fmla="*/ 255 h 360"/>
              <a:gd name="T18" fmla="*/ 139 w 175"/>
              <a:gd name="T19" fmla="*/ 268 h 360"/>
              <a:gd name="T20" fmla="*/ 136 w 175"/>
              <a:gd name="T21" fmla="*/ 282 h 360"/>
              <a:gd name="T22" fmla="*/ 132 w 175"/>
              <a:gd name="T23" fmla="*/ 296 h 360"/>
              <a:gd name="T24" fmla="*/ 127 w 175"/>
              <a:gd name="T25" fmla="*/ 310 h 360"/>
              <a:gd name="T26" fmla="*/ 120 w 175"/>
              <a:gd name="T27" fmla="*/ 330 h 360"/>
              <a:gd name="T28" fmla="*/ 113 w 175"/>
              <a:gd name="T29" fmla="*/ 350 h 360"/>
              <a:gd name="T30" fmla="*/ 87 w 175"/>
              <a:gd name="T31" fmla="*/ 351 h 360"/>
              <a:gd name="T32" fmla="*/ 78 w 175"/>
              <a:gd name="T33" fmla="*/ 347 h 360"/>
              <a:gd name="T34" fmla="*/ 65 w 175"/>
              <a:gd name="T35" fmla="*/ 341 h 360"/>
              <a:gd name="T36" fmla="*/ 51 w 175"/>
              <a:gd name="T37" fmla="*/ 332 h 360"/>
              <a:gd name="T38" fmla="*/ 47 w 175"/>
              <a:gd name="T39" fmla="*/ 326 h 360"/>
              <a:gd name="T40" fmla="*/ 44 w 175"/>
              <a:gd name="T41" fmla="*/ 323 h 360"/>
              <a:gd name="T42" fmla="*/ 37 w 175"/>
              <a:gd name="T43" fmla="*/ 318 h 360"/>
              <a:gd name="T44" fmla="*/ 31 w 175"/>
              <a:gd name="T45" fmla="*/ 314 h 360"/>
              <a:gd name="T46" fmla="*/ 24 w 175"/>
              <a:gd name="T47" fmla="*/ 310 h 360"/>
              <a:gd name="T48" fmla="*/ 18 w 175"/>
              <a:gd name="T49" fmla="*/ 306 h 360"/>
              <a:gd name="T50" fmla="*/ 12 w 175"/>
              <a:gd name="T51" fmla="*/ 303 h 360"/>
              <a:gd name="T52" fmla="*/ 6 w 175"/>
              <a:gd name="T53" fmla="*/ 299 h 360"/>
              <a:gd name="T54" fmla="*/ 1 w 175"/>
              <a:gd name="T55" fmla="*/ 297 h 360"/>
              <a:gd name="T56" fmla="*/ 4 w 175"/>
              <a:gd name="T57" fmla="*/ 294 h 360"/>
              <a:gd name="T58" fmla="*/ 13 w 175"/>
              <a:gd name="T59" fmla="*/ 287 h 360"/>
              <a:gd name="T60" fmla="*/ 39 w 175"/>
              <a:gd name="T61" fmla="*/ 275 h 360"/>
              <a:gd name="T62" fmla="*/ 50 w 175"/>
              <a:gd name="T63" fmla="*/ 263 h 360"/>
              <a:gd name="T64" fmla="*/ 59 w 175"/>
              <a:gd name="T65" fmla="*/ 250 h 360"/>
              <a:gd name="T66" fmla="*/ 66 w 175"/>
              <a:gd name="T67" fmla="*/ 229 h 360"/>
              <a:gd name="T68" fmla="*/ 69 w 175"/>
              <a:gd name="T69" fmla="*/ 213 h 360"/>
              <a:gd name="T70" fmla="*/ 78 w 175"/>
              <a:gd name="T71" fmla="*/ 200 h 360"/>
              <a:gd name="T72" fmla="*/ 82 w 175"/>
              <a:gd name="T73" fmla="*/ 159 h 360"/>
              <a:gd name="T74" fmla="*/ 99 w 175"/>
              <a:gd name="T75" fmla="*/ 144 h 360"/>
              <a:gd name="T76" fmla="*/ 119 w 175"/>
              <a:gd name="T77" fmla="*/ 119 h 360"/>
              <a:gd name="T78" fmla="*/ 120 w 175"/>
              <a:gd name="T79" fmla="*/ 104 h 360"/>
              <a:gd name="T80" fmla="*/ 122 w 175"/>
              <a:gd name="T81" fmla="*/ 82 h 360"/>
              <a:gd name="T82" fmla="*/ 133 w 175"/>
              <a:gd name="T83" fmla="*/ 53 h 360"/>
              <a:gd name="T84" fmla="*/ 137 w 175"/>
              <a:gd name="T85" fmla="*/ 31 h 360"/>
              <a:gd name="T86" fmla="*/ 141 w 175"/>
              <a:gd name="T87" fmla="*/ 13 h 360"/>
              <a:gd name="T88" fmla="*/ 157 w 175"/>
              <a:gd name="T89" fmla="*/ 0 h 360"/>
              <a:gd name="T90" fmla="*/ 163 w 175"/>
              <a:gd name="T91" fmla="*/ 23 h 360"/>
              <a:gd name="T92" fmla="*/ 170 w 175"/>
              <a:gd name="T93" fmla="*/ 48 h 360"/>
              <a:gd name="T94" fmla="*/ 172 w 175"/>
              <a:gd name="T95" fmla="*/ 55 h 3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75"/>
              <a:gd name="T145" fmla="*/ 0 h 360"/>
              <a:gd name="T146" fmla="*/ 175 w 175"/>
              <a:gd name="T147" fmla="*/ 360 h 36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75" h="360">
                <a:moveTo>
                  <a:pt x="172" y="55"/>
                </a:moveTo>
                <a:lnTo>
                  <a:pt x="172" y="61"/>
                </a:lnTo>
                <a:lnTo>
                  <a:pt x="172" y="66"/>
                </a:lnTo>
                <a:lnTo>
                  <a:pt x="173" y="78"/>
                </a:lnTo>
                <a:lnTo>
                  <a:pt x="175" y="106"/>
                </a:lnTo>
                <a:lnTo>
                  <a:pt x="175" y="110"/>
                </a:lnTo>
                <a:lnTo>
                  <a:pt x="175" y="132"/>
                </a:lnTo>
                <a:lnTo>
                  <a:pt x="172" y="141"/>
                </a:lnTo>
                <a:lnTo>
                  <a:pt x="167" y="157"/>
                </a:lnTo>
                <a:lnTo>
                  <a:pt x="165" y="164"/>
                </a:lnTo>
                <a:lnTo>
                  <a:pt x="163" y="172"/>
                </a:lnTo>
                <a:lnTo>
                  <a:pt x="157" y="194"/>
                </a:lnTo>
                <a:lnTo>
                  <a:pt x="154" y="204"/>
                </a:lnTo>
                <a:lnTo>
                  <a:pt x="149" y="224"/>
                </a:lnTo>
                <a:lnTo>
                  <a:pt x="148" y="228"/>
                </a:lnTo>
                <a:lnTo>
                  <a:pt x="146" y="238"/>
                </a:lnTo>
                <a:lnTo>
                  <a:pt x="142" y="255"/>
                </a:lnTo>
                <a:lnTo>
                  <a:pt x="140" y="261"/>
                </a:lnTo>
                <a:lnTo>
                  <a:pt x="139" y="268"/>
                </a:lnTo>
                <a:lnTo>
                  <a:pt x="137" y="278"/>
                </a:lnTo>
                <a:lnTo>
                  <a:pt x="136" y="282"/>
                </a:lnTo>
                <a:lnTo>
                  <a:pt x="135" y="286"/>
                </a:lnTo>
                <a:lnTo>
                  <a:pt x="132" y="296"/>
                </a:lnTo>
                <a:lnTo>
                  <a:pt x="130" y="301"/>
                </a:lnTo>
                <a:lnTo>
                  <a:pt x="127" y="310"/>
                </a:lnTo>
                <a:lnTo>
                  <a:pt x="121" y="328"/>
                </a:lnTo>
                <a:lnTo>
                  <a:pt x="120" y="330"/>
                </a:lnTo>
                <a:lnTo>
                  <a:pt x="116" y="342"/>
                </a:lnTo>
                <a:lnTo>
                  <a:pt x="113" y="350"/>
                </a:lnTo>
                <a:lnTo>
                  <a:pt x="109" y="360"/>
                </a:lnTo>
                <a:lnTo>
                  <a:pt x="87" y="351"/>
                </a:lnTo>
                <a:lnTo>
                  <a:pt x="83" y="350"/>
                </a:lnTo>
                <a:lnTo>
                  <a:pt x="78" y="347"/>
                </a:lnTo>
                <a:lnTo>
                  <a:pt x="75" y="345"/>
                </a:lnTo>
                <a:lnTo>
                  <a:pt x="65" y="341"/>
                </a:lnTo>
                <a:lnTo>
                  <a:pt x="63" y="339"/>
                </a:lnTo>
                <a:lnTo>
                  <a:pt x="51" y="332"/>
                </a:lnTo>
                <a:lnTo>
                  <a:pt x="49" y="330"/>
                </a:lnTo>
                <a:lnTo>
                  <a:pt x="47" y="326"/>
                </a:lnTo>
                <a:lnTo>
                  <a:pt x="45" y="324"/>
                </a:lnTo>
                <a:lnTo>
                  <a:pt x="44" y="323"/>
                </a:lnTo>
                <a:lnTo>
                  <a:pt x="39" y="320"/>
                </a:lnTo>
                <a:lnTo>
                  <a:pt x="37" y="318"/>
                </a:lnTo>
                <a:lnTo>
                  <a:pt x="33" y="316"/>
                </a:lnTo>
                <a:lnTo>
                  <a:pt x="31" y="314"/>
                </a:lnTo>
                <a:lnTo>
                  <a:pt x="28" y="312"/>
                </a:lnTo>
                <a:lnTo>
                  <a:pt x="24" y="310"/>
                </a:lnTo>
                <a:lnTo>
                  <a:pt x="21" y="309"/>
                </a:lnTo>
                <a:lnTo>
                  <a:pt x="18" y="306"/>
                </a:lnTo>
                <a:lnTo>
                  <a:pt x="14" y="305"/>
                </a:lnTo>
                <a:lnTo>
                  <a:pt x="12" y="303"/>
                </a:lnTo>
                <a:lnTo>
                  <a:pt x="9" y="301"/>
                </a:lnTo>
                <a:lnTo>
                  <a:pt x="6" y="299"/>
                </a:lnTo>
                <a:lnTo>
                  <a:pt x="4" y="298"/>
                </a:lnTo>
                <a:lnTo>
                  <a:pt x="1" y="297"/>
                </a:lnTo>
                <a:lnTo>
                  <a:pt x="0" y="297"/>
                </a:lnTo>
                <a:lnTo>
                  <a:pt x="4" y="294"/>
                </a:lnTo>
                <a:lnTo>
                  <a:pt x="8" y="291"/>
                </a:lnTo>
                <a:lnTo>
                  <a:pt x="13" y="287"/>
                </a:lnTo>
                <a:lnTo>
                  <a:pt x="22" y="284"/>
                </a:lnTo>
                <a:lnTo>
                  <a:pt x="39" y="275"/>
                </a:lnTo>
                <a:lnTo>
                  <a:pt x="47" y="272"/>
                </a:lnTo>
                <a:lnTo>
                  <a:pt x="50" y="263"/>
                </a:lnTo>
                <a:lnTo>
                  <a:pt x="56" y="257"/>
                </a:lnTo>
                <a:lnTo>
                  <a:pt x="59" y="250"/>
                </a:lnTo>
                <a:lnTo>
                  <a:pt x="60" y="241"/>
                </a:lnTo>
                <a:lnTo>
                  <a:pt x="66" y="229"/>
                </a:lnTo>
                <a:lnTo>
                  <a:pt x="71" y="221"/>
                </a:lnTo>
                <a:lnTo>
                  <a:pt x="69" y="213"/>
                </a:lnTo>
                <a:lnTo>
                  <a:pt x="72" y="205"/>
                </a:lnTo>
                <a:lnTo>
                  <a:pt x="78" y="200"/>
                </a:lnTo>
                <a:lnTo>
                  <a:pt x="83" y="186"/>
                </a:lnTo>
                <a:lnTo>
                  <a:pt x="82" y="159"/>
                </a:lnTo>
                <a:lnTo>
                  <a:pt x="88" y="153"/>
                </a:lnTo>
                <a:lnTo>
                  <a:pt x="99" y="144"/>
                </a:lnTo>
                <a:lnTo>
                  <a:pt x="109" y="132"/>
                </a:lnTo>
                <a:lnTo>
                  <a:pt x="119" y="119"/>
                </a:lnTo>
                <a:lnTo>
                  <a:pt x="119" y="106"/>
                </a:lnTo>
                <a:lnTo>
                  <a:pt x="120" y="104"/>
                </a:lnTo>
                <a:lnTo>
                  <a:pt x="122" y="94"/>
                </a:lnTo>
                <a:lnTo>
                  <a:pt x="122" y="82"/>
                </a:lnTo>
                <a:lnTo>
                  <a:pt x="130" y="63"/>
                </a:lnTo>
                <a:lnTo>
                  <a:pt x="133" y="53"/>
                </a:lnTo>
                <a:lnTo>
                  <a:pt x="139" y="39"/>
                </a:lnTo>
                <a:lnTo>
                  <a:pt x="137" y="31"/>
                </a:lnTo>
                <a:lnTo>
                  <a:pt x="136" y="23"/>
                </a:lnTo>
                <a:lnTo>
                  <a:pt x="141" y="13"/>
                </a:lnTo>
                <a:lnTo>
                  <a:pt x="145" y="9"/>
                </a:lnTo>
                <a:lnTo>
                  <a:pt x="157" y="0"/>
                </a:lnTo>
                <a:lnTo>
                  <a:pt x="162" y="18"/>
                </a:lnTo>
                <a:lnTo>
                  <a:pt x="163" y="23"/>
                </a:lnTo>
                <a:lnTo>
                  <a:pt x="167" y="39"/>
                </a:lnTo>
                <a:lnTo>
                  <a:pt x="170" y="48"/>
                </a:lnTo>
                <a:lnTo>
                  <a:pt x="170" y="51"/>
                </a:lnTo>
                <a:lnTo>
                  <a:pt x="172" y="55"/>
                </a:lnTo>
                <a:close/>
              </a:path>
            </a:pathLst>
          </a:custGeom>
          <a:solidFill>
            <a:srgbClr val="91D477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57" name="Freeform 89"/>
          <p:cNvSpPr>
            <a:spLocks/>
          </p:cNvSpPr>
          <p:nvPr/>
        </p:nvSpPr>
        <p:spPr bwMode="auto">
          <a:xfrm>
            <a:off x="4435475" y="4684712"/>
            <a:ext cx="755650" cy="490538"/>
          </a:xfrm>
          <a:custGeom>
            <a:avLst/>
            <a:gdLst>
              <a:gd name="T0" fmla="*/ 544 w 576"/>
              <a:gd name="T1" fmla="*/ 183 h 374"/>
              <a:gd name="T2" fmla="*/ 525 w 576"/>
              <a:gd name="T3" fmla="*/ 188 h 374"/>
              <a:gd name="T4" fmla="*/ 505 w 576"/>
              <a:gd name="T5" fmla="*/ 195 h 374"/>
              <a:gd name="T6" fmla="*/ 486 w 576"/>
              <a:gd name="T7" fmla="*/ 203 h 374"/>
              <a:gd name="T8" fmla="*/ 469 w 576"/>
              <a:gd name="T9" fmla="*/ 215 h 374"/>
              <a:gd name="T10" fmla="*/ 442 w 576"/>
              <a:gd name="T11" fmla="*/ 235 h 374"/>
              <a:gd name="T12" fmla="*/ 418 w 576"/>
              <a:gd name="T13" fmla="*/ 258 h 374"/>
              <a:gd name="T14" fmla="*/ 391 w 576"/>
              <a:gd name="T15" fmla="*/ 277 h 374"/>
              <a:gd name="T16" fmla="*/ 373 w 576"/>
              <a:gd name="T17" fmla="*/ 288 h 374"/>
              <a:gd name="T18" fmla="*/ 350 w 576"/>
              <a:gd name="T19" fmla="*/ 296 h 374"/>
              <a:gd name="T20" fmla="*/ 329 w 576"/>
              <a:gd name="T21" fmla="*/ 300 h 374"/>
              <a:gd name="T22" fmla="*/ 288 w 576"/>
              <a:gd name="T23" fmla="*/ 300 h 374"/>
              <a:gd name="T24" fmla="*/ 253 w 576"/>
              <a:gd name="T25" fmla="*/ 296 h 374"/>
              <a:gd name="T26" fmla="*/ 226 w 576"/>
              <a:gd name="T27" fmla="*/ 292 h 374"/>
              <a:gd name="T28" fmla="*/ 214 w 576"/>
              <a:gd name="T29" fmla="*/ 299 h 374"/>
              <a:gd name="T30" fmla="*/ 198 w 576"/>
              <a:gd name="T31" fmla="*/ 313 h 374"/>
              <a:gd name="T32" fmla="*/ 177 w 576"/>
              <a:gd name="T33" fmla="*/ 337 h 374"/>
              <a:gd name="T34" fmla="*/ 162 w 576"/>
              <a:gd name="T35" fmla="*/ 355 h 374"/>
              <a:gd name="T36" fmla="*/ 143 w 576"/>
              <a:gd name="T37" fmla="*/ 368 h 374"/>
              <a:gd name="T38" fmla="*/ 100 w 576"/>
              <a:gd name="T39" fmla="*/ 363 h 374"/>
              <a:gd name="T40" fmla="*/ 77 w 576"/>
              <a:gd name="T41" fmla="*/ 347 h 374"/>
              <a:gd name="T42" fmla="*/ 56 w 576"/>
              <a:gd name="T43" fmla="*/ 337 h 374"/>
              <a:gd name="T44" fmla="*/ 30 w 576"/>
              <a:gd name="T45" fmla="*/ 319 h 374"/>
              <a:gd name="T46" fmla="*/ 6 w 576"/>
              <a:gd name="T47" fmla="*/ 307 h 374"/>
              <a:gd name="T48" fmla="*/ 0 w 576"/>
              <a:gd name="T49" fmla="*/ 294 h 374"/>
              <a:gd name="T50" fmla="*/ 7 w 576"/>
              <a:gd name="T51" fmla="*/ 292 h 374"/>
              <a:gd name="T52" fmla="*/ 19 w 576"/>
              <a:gd name="T53" fmla="*/ 296 h 374"/>
              <a:gd name="T54" fmla="*/ 21 w 576"/>
              <a:gd name="T55" fmla="*/ 279 h 374"/>
              <a:gd name="T56" fmla="*/ 20 w 576"/>
              <a:gd name="T57" fmla="*/ 267 h 374"/>
              <a:gd name="T58" fmla="*/ 20 w 576"/>
              <a:gd name="T59" fmla="*/ 254 h 374"/>
              <a:gd name="T60" fmla="*/ 34 w 576"/>
              <a:gd name="T61" fmla="*/ 246 h 374"/>
              <a:gd name="T62" fmla="*/ 38 w 576"/>
              <a:gd name="T63" fmla="*/ 236 h 374"/>
              <a:gd name="T64" fmla="*/ 76 w 576"/>
              <a:gd name="T65" fmla="*/ 234 h 374"/>
              <a:gd name="T66" fmla="*/ 112 w 576"/>
              <a:gd name="T67" fmla="*/ 222 h 374"/>
              <a:gd name="T68" fmla="*/ 166 w 576"/>
              <a:gd name="T69" fmla="*/ 177 h 374"/>
              <a:gd name="T70" fmla="*/ 220 w 576"/>
              <a:gd name="T71" fmla="*/ 122 h 374"/>
              <a:gd name="T72" fmla="*/ 302 w 576"/>
              <a:gd name="T73" fmla="*/ 108 h 374"/>
              <a:gd name="T74" fmla="*/ 349 w 576"/>
              <a:gd name="T75" fmla="*/ 86 h 374"/>
              <a:gd name="T76" fmla="*/ 391 w 576"/>
              <a:gd name="T77" fmla="*/ 56 h 374"/>
              <a:gd name="T78" fmla="*/ 433 w 576"/>
              <a:gd name="T79" fmla="*/ 35 h 374"/>
              <a:gd name="T80" fmla="*/ 505 w 576"/>
              <a:gd name="T81" fmla="*/ 12 h 374"/>
              <a:gd name="T82" fmla="*/ 534 w 576"/>
              <a:gd name="T83" fmla="*/ 19 h 374"/>
              <a:gd name="T84" fmla="*/ 520 w 576"/>
              <a:gd name="T85" fmla="*/ 51 h 374"/>
              <a:gd name="T86" fmla="*/ 502 w 576"/>
              <a:gd name="T87" fmla="*/ 76 h 374"/>
              <a:gd name="T88" fmla="*/ 496 w 576"/>
              <a:gd name="T89" fmla="*/ 107 h 374"/>
              <a:gd name="T90" fmla="*/ 501 w 576"/>
              <a:gd name="T91" fmla="*/ 127 h 374"/>
              <a:gd name="T92" fmla="*/ 507 w 576"/>
              <a:gd name="T93" fmla="*/ 142 h 374"/>
              <a:gd name="T94" fmla="*/ 516 w 576"/>
              <a:gd name="T95" fmla="*/ 152 h 374"/>
              <a:gd name="T96" fmla="*/ 550 w 576"/>
              <a:gd name="T97" fmla="*/ 163 h 374"/>
              <a:gd name="T98" fmla="*/ 576 w 576"/>
              <a:gd name="T99" fmla="*/ 175 h 37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576"/>
              <a:gd name="T151" fmla="*/ 0 h 374"/>
              <a:gd name="T152" fmla="*/ 576 w 576"/>
              <a:gd name="T153" fmla="*/ 374 h 374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576" h="374">
                <a:moveTo>
                  <a:pt x="576" y="175"/>
                </a:moveTo>
                <a:lnTo>
                  <a:pt x="561" y="177"/>
                </a:lnTo>
                <a:lnTo>
                  <a:pt x="552" y="180"/>
                </a:lnTo>
                <a:lnTo>
                  <a:pt x="544" y="183"/>
                </a:lnTo>
                <a:lnTo>
                  <a:pt x="537" y="184"/>
                </a:lnTo>
                <a:lnTo>
                  <a:pt x="532" y="185"/>
                </a:lnTo>
                <a:lnTo>
                  <a:pt x="528" y="186"/>
                </a:lnTo>
                <a:lnTo>
                  <a:pt x="525" y="188"/>
                </a:lnTo>
                <a:lnTo>
                  <a:pt x="519" y="190"/>
                </a:lnTo>
                <a:lnTo>
                  <a:pt x="514" y="192"/>
                </a:lnTo>
                <a:lnTo>
                  <a:pt x="510" y="193"/>
                </a:lnTo>
                <a:lnTo>
                  <a:pt x="505" y="195"/>
                </a:lnTo>
                <a:lnTo>
                  <a:pt x="500" y="198"/>
                </a:lnTo>
                <a:lnTo>
                  <a:pt x="495" y="199"/>
                </a:lnTo>
                <a:lnTo>
                  <a:pt x="490" y="202"/>
                </a:lnTo>
                <a:lnTo>
                  <a:pt x="486" y="203"/>
                </a:lnTo>
                <a:lnTo>
                  <a:pt x="482" y="205"/>
                </a:lnTo>
                <a:lnTo>
                  <a:pt x="478" y="208"/>
                </a:lnTo>
                <a:lnTo>
                  <a:pt x="474" y="211"/>
                </a:lnTo>
                <a:lnTo>
                  <a:pt x="469" y="215"/>
                </a:lnTo>
                <a:lnTo>
                  <a:pt x="466" y="218"/>
                </a:lnTo>
                <a:lnTo>
                  <a:pt x="462" y="222"/>
                </a:lnTo>
                <a:lnTo>
                  <a:pt x="455" y="227"/>
                </a:lnTo>
                <a:lnTo>
                  <a:pt x="442" y="235"/>
                </a:lnTo>
                <a:lnTo>
                  <a:pt x="435" y="241"/>
                </a:lnTo>
                <a:lnTo>
                  <a:pt x="429" y="247"/>
                </a:lnTo>
                <a:lnTo>
                  <a:pt x="425" y="252"/>
                </a:lnTo>
                <a:lnTo>
                  <a:pt x="418" y="258"/>
                </a:lnTo>
                <a:lnTo>
                  <a:pt x="408" y="266"/>
                </a:lnTo>
                <a:lnTo>
                  <a:pt x="400" y="272"/>
                </a:lnTo>
                <a:lnTo>
                  <a:pt x="395" y="274"/>
                </a:lnTo>
                <a:lnTo>
                  <a:pt x="391" y="277"/>
                </a:lnTo>
                <a:lnTo>
                  <a:pt x="387" y="280"/>
                </a:lnTo>
                <a:lnTo>
                  <a:pt x="383" y="283"/>
                </a:lnTo>
                <a:lnTo>
                  <a:pt x="378" y="286"/>
                </a:lnTo>
                <a:lnTo>
                  <a:pt x="373" y="288"/>
                </a:lnTo>
                <a:lnTo>
                  <a:pt x="367" y="291"/>
                </a:lnTo>
                <a:lnTo>
                  <a:pt x="362" y="292"/>
                </a:lnTo>
                <a:lnTo>
                  <a:pt x="356" y="293"/>
                </a:lnTo>
                <a:lnTo>
                  <a:pt x="350" y="296"/>
                </a:lnTo>
                <a:lnTo>
                  <a:pt x="344" y="298"/>
                </a:lnTo>
                <a:lnTo>
                  <a:pt x="342" y="299"/>
                </a:lnTo>
                <a:lnTo>
                  <a:pt x="332" y="300"/>
                </a:lnTo>
                <a:lnTo>
                  <a:pt x="329" y="300"/>
                </a:lnTo>
                <a:lnTo>
                  <a:pt x="320" y="300"/>
                </a:lnTo>
                <a:lnTo>
                  <a:pt x="304" y="300"/>
                </a:lnTo>
                <a:lnTo>
                  <a:pt x="295" y="300"/>
                </a:lnTo>
                <a:lnTo>
                  <a:pt x="288" y="300"/>
                </a:lnTo>
                <a:lnTo>
                  <a:pt x="284" y="299"/>
                </a:lnTo>
                <a:lnTo>
                  <a:pt x="279" y="299"/>
                </a:lnTo>
                <a:lnTo>
                  <a:pt x="272" y="299"/>
                </a:lnTo>
                <a:lnTo>
                  <a:pt x="253" y="296"/>
                </a:lnTo>
                <a:lnTo>
                  <a:pt x="248" y="296"/>
                </a:lnTo>
                <a:lnTo>
                  <a:pt x="240" y="293"/>
                </a:lnTo>
                <a:lnTo>
                  <a:pt x="237" y="293"/>
                </a:lnTo>
                <a:lnTo>
                  <a:pt x="226" y="292"/>
                </a:lnTo>
                <a:lnTo>
                  <a:pt x="223" y="295"/>
                </a:lnTo>
                <a:lnTo>
                  <a:pt x="221" y="297"/>
                </a:lnTo>
                <a:lnTo>
                  <a:pt x="216" y="299"/>
                </a:lnTo>
                <a:lnTo>
                  <a:pt x="214" y="299"/>
                </a:lnTo>
                <a:lnTo>
                  <a:pt x="213" y="300"/>
                </a:lnTo>
                <a:lnTo>
                  <a:pt x="208" y="304"/>
                </a:lnTo>
                <a:lnTo>
                  <a:pt x="205" y="306"/>
                </a:lnTo>
                <a:lnTo>
                  <a:pt x="198" y="313"/>
                </a:lnTo>
                <a:lnTo>
                  <a:pt x="196" y="316"/>
                </a:lnTo>
                <a:lnTo>
                  <a:pt x="185" y="326"/>
                </a:lnTo>
                <a:lnTo>
                  <a:pt x="178" y="335"/>
                </a:lnTo>
                <a:lnTo>
                  <a:pt x="177" y="337"/>
                </a:lnTo>
                <a:lnTo>
                  <a:pt x="172" y="342"/>
                </a:lnTo>
                <a:lnTo>
                  <a:pt x="170" y="345"/>
                </a:lnTo>
                <a:lnTo>
                  <a:pt x="166" y="350"/>
                </a:lnTo>
                <a:lnTo>
                  <a:pt x="162" y="355"/>
                </a:lnTo>
                <a:lnTo>
                  <a:pt x="159" y="357"/>
                </a:lnTo>
                <a:lnTo>
                  <a:pt x="154" y="362"/>
                </a:lnTo>
                <a:lnTo>
                  <a:pt x="146" y="366"/>
                </a:lnTo>
                <a:lnTo>
                  <a:pt x="143" y="368"/>
                </a:lnTo>
                <a:lnTo>
                  <a:pt x="133" y="374"/>
                </a:lnTo>
                <a:lnTo>
                  <a:pt x="103" y="365"/>
                </a:lnTo>
                <a:lnTo>
                  <a:pt x="100" y="363"/>
                </a:lnTo>
                <a:lnTo>
                  <a:pt x="92" y="360"/>
                </a:lnTo>
                <a:lnTo>
                  <a:pt x="87" y="356"/>
                </a:lnTo>
                <a:lnTo>
                  <a:pt x="82" y="350"/>
                </a:lnTo>
                <a:lnTo>
                  <a:pt x="77" y="347"/>
                </a:lnTo>
                <a:lnTo>
                  <a:pt x="72" y="345"/>
                </a:lnTo>
                <a:lnTo>
                  <a:pt x="63" y="343"/>
                </a:lnTo>
                <a:lnTo>
                  <a:pt x="58" y="340"/>
                </a:lnTo>
                <a:lnTo>
                  <a:pt x="56" y="337"/>
                </a:lnTo>
                <a:lnTo>
                  <a:pt x="46" y="331"/>
                </a:lnTo>
                <a:lnTo>
                  <a:pt x="38" y="325"/>
                </a:lnTo>
                <a:lnTo>
                  <a:pt x="35" y="323"/>
                </a:lnTo>
                <a:lnTo>
                  <a:pt x="30" y="319"/>
                </a:lnTo>
                <a:lnTo>
                  <a:pt x="21" y="318"/>
                </a:lnTo>
                <a:lnTo>
                  <a:pt x="16" y="314"/>
                </a:lnTo>
                <a:lnTo>
                  <a:pt x="10" y="310"/>
                </a:lnTo>
                <a:lnTo>
                  <a:pt x="6" y="307"/>
                </a:lnTo>
                <a:lnTo>
                  <a:pt x="2" y="303"/>
                </a:lnTo>
                <a:lnTo>
                  <a:pt x="0" y="299"/>
                </a:lnTo>
                <a:lnTo>
                  <a:pt x="0" y="297"/>
                </a:lnTo>
                <a:lnTo>
                  <a:pt x="0" y="294"/>
                </a:lnTo>
                <a:lnTo>
                  <a:pt x="0" y="292"/>
                </a:lnTo>
                <a:lnTo>
                  <a:pt x="0" y="290"/>
                </a:lnTo>
                <a:lnTo>
                  <a:pt x="3" y="291"/>
                </a:lnTo>
                <a:lnTo>
                  <a:pt x="7" y="292"/>
                </a:lnTo>
                <a:lnTo>
                  <a:pt x="10" y="295"/>
                </a:lnTo>
                <a:lnTo>
                  <a:pt x="13" y="296"/>
                </a:lnTo>
                <a:lnTo>
                  <a:pt x="16" y="298"/>
                </a:lnTo>
                <a:lnTo>
                  <a:pt x="19" y="296"/>
                </a:lnTo>
                <a:lnTo>
                  <a:pt x="21" y="292"/>
                </a:lnTo>
                <a:lnTo>
                  <a:pt x="20" y="290"/>
                </a:lnTo>
                <a:lnTo>
                  <a:pt x="22" y="285"/>
                </a:lnTo>
                <a:lnTo>
                  <a:pt x="21" y="279"/>
                </a:lnTo>
                <a:lnTo>
                  <a:pt x="21" y="276"/>
                </a:lnTo>
                <a:lnTo>
                  <a:pt x="21" y="273"/>
                </a:lnTo>
                <a:lnTo>
                  <a:pt x="20" y="270"/>
                </a:lnTo>
                <a:lnTo>
                  <a:pt x="20" y="267"/>
                </a:lnTo>
                <a:lnTo>
                  <a:pt x="20" y="261"/>
                </a:lnTo>
                <a:lnTo>
                  <a:pt x="20" y="260"/>
                </a:lnTo>
                <a:lnTo>
                  <a:pt x="20" y="258"/>
                </a:lnTo>
                <a:lnTo>
                  <a:pt x="20" y="254"/>
                </a:lnTo>
                <a:lnTo>
                  <a:pt x="22" y="251"/>
                </a:lnTo>
                <a:lnTo>
                  <a:pt x="24" y="249"/>
                </a:lnTo>
                <a:lnTo>
                  <a:pt x="30" y="248"/>
                </a:lnTo>
                <a:lnTo>
                  <a:pt x="34" y="246"/>
                </a:lnTo>
                <a:lnTo>
                  <a:pt x="36" y="245"/>
                </a:lnTo>
                <a:lnTo>
                  <a:pt x="37" y="242"/>
                </a:lnTo>
                <a:lnTo>
                  <a:pt x="38" y="240"/>
                </a:lnTo>
                <a:lnTo>
                  <a:pt x="38" y="236"/>
                </a:lnTo>
                <a:lnTo>
                  <a:pt x="44" y="236"/>
                </a:lnTo>
                <a:lnTo>
                  <a:pt x="57" y="235"/>
                </a:lnTo>
                <a:lnTo>
                  <a:pt x="61" y="235"/>
                </a:lnTo>
                <a:lnTo>
                  <a:pt x="76" y="234"/>
                </a:lnTo>
                <a:lnTo>
                  <a:pt x="86" y="231"/>
                </a:lnTo>
                <a:lnTo>
                  <a:pt x="89" y="231"/>
                </a:lnTo>
                <a:lnTo>
                  <a:pt x="95" y="228"/>
                </a:lnTo>
                <a:lnTo>
                  <a:pt x="112" y="222"/>
                </a:lnTo>
                <a:lnTo>
                  <a:pt x="127" y="215"/>
                </a:lnTo>
                <a:lnTo>
                  <a:pt x="137" y="207"/>
                </a:lnTo>
                <a:lnTo>
                  <a:pt x="156" y="189"/>
                </a:lnTo>
                <a:lnTo>
                  <a:pt x="166" y="177"/>
                </a:lnTo>
                <a:lnTo>
                  <a:pt x="182" y="158"/>
                </a:lnTo>
                <a:lnTo>
                  <a:pt x="195" y="144"/>
                </a:lnTo>
                <a:lnTo>
                  <a:pt x="207" y="129"/>
                </a:lnTo>
                <a:lnTo>
                  <a:pt x="220" y="122"/>
                </a:lnTo>
                <a:lnTo>
                  <a:pt x="232" y="117"/>
                </a:lnTo>
                <a:lnTo>
                  <a:pt x="264" y="109"/>
                </a:lnTo>
                <a:lnTo>
                  <a:pt x="279" y="108"/>
                </a:lnTo>
                <a:lnTo>
                  <a:pt x="302" y="108"/>
                </a:lnTo>
                <a:lnTo>
                  <a:pt x="313" y="104"/>
                </a:lnTo>
                <a:lnTo>
                  <a:pt x="329" y="99"/>
                </a:lnTo>
                <a:lnTo>
                  <a:pt x="340" y="94"/>
                </a:lnTo>
                <a:lnTo>
                  <a:pt x="349" y="86"/>
                </a:lnTo>
                <a:lnTo>
                  <a:pt x="364" y="75"/>
                </a:lnTo>
                <a:lnTo>
                  <a:pt x="370" y="70"/>
                </a:lnTo>
                <a:lnTo>
                  <a:pt x="389" y="57"/>
                </a:lnTo>
                <a:lnTo>
                  <a:pt x="391" y="56"/>
                </a:lnTo>
                <a:lnTo>
                  <a:pt x="400" y="48"/>
                </a:lnTo>
                <a:lnTo>
                  <a:pt x="409" y="45"/>
                </a:lnTo>
                <a:lnTo>
                  <a:pt x="418" y="41"/>
                </a:lnTo>
                <a:lnTo>
                  <a:pt x="433" y="35"/>
                </a:lnTo>
                <a:lnTo>
                  <a:pt x="462" y="30"/>
                </a:lnTo>
                <a:lnTo>
                  <a:pt x="476" y="24"/>
                </a:lnTo>
                <a:lnTo>
                  <a:pt x="491" y="18"/>
                </a:lnTo>
                <a:lnTo>
                  <a:pt x="505" y="12"/>
                </a:lnTo>
                <a:lnTo>
                  <a:pt x="520" y="7"/>
                </a:lnTo>
                <a:lnTo>
                  <a:pt x="532" y="0"/>
                </a:lnTo>
                <a:lnTo>
                  <a:pt x="533" y="11"/>
                </a:lnTo>
                <a:lnTo>
                  <a:pt x="534" y="19"/>
                </a:lnTo>
                <a:lnTo>
                  <a:pt x="534" y="27"/>
                </a:lnTo>
                <a:lnTo>
                  <a:pt x="534" y="37"/>
                </a:lnTo>
                <a:lnTo>
                  <a:pt x="528" y="46"/>
                </a:lnTo>
                <a:lnTo>
                  <a:pt x="520" y="51"/>
                </a:lnTo>
                <a:lnTo>
                  <a:pt x="513" y="58"/>
                </a:lnTo>
                <a:lnTo>
                  <a:pt x="507" y="63"/>
                </a:lnTo>
                <a:lnTo>
                  <a:pt x="504" y="69"/>
                </a:lnTo>
                <a:lnTo>
                  <a:pt x="502" y="76"/>
                </a:lnTo>
                <a:lnTo>
                  <a:pt x="500" y="84"/>
                </a:lnTo>
                <a:lnTo>
                  <a:pt x="497" y="92"/>
                </a:lnTo>
                <a:lnTo>
                  <a:pt x="495" y="98"/>
                </a:lnTo>
                <a:lnTo>
                  <a:pt x="496" y="107"/>
                </a:lnTo>
                <a:lnTo>
                  <a:pt x="497" y="112"/>
                </a:lnTo>
                <a:lnTo>
                  <a:pt x="499" y="117"/>
                </a:lnTo>
                <a:lnTo>
                  <a:pt x="500" y="123"/>
                </a:lnTo>
                <a:lnTo>
                  <a:pt x="501" y="127"/>
                </a:lnTo>
                <a:lnTo>
                  <a:pt x="502" y="131"/>
                </a:lnTo>
                <a:lnTo>
                  <a:pt x="504" y="135"/>
                </a:lnTo>
                <a:lnTo>
                  <a:pt x="504" y="139"/>
                </a:lnTo>
                <a:lnTo>
                  <a:pt x="507" y="142"/>
                </a:lnTo>
                <a:lnTo>
                  <a:pt x="510" y="145"/>
                </a:lnTo>
                <a:lnTo>
                  <a:pt x="510" y="148"/>
                </a:lnTo>
                <a:lnTo>
                  <a:pt x="511" y="150"/>
                </a:lnTo>
                <a:lnTo>
                  <a:pt x="516" y="152"/>
                </a:lnTo>
                <a:lnTo>
                  <a:pt x="525" y="154"/>
                </a:lnTo>
                <a:lnTo>
                  <a:pt x="532" y="158"/>
                </a:lnTo>
                <a:lnTo>
                  <a:pt x="541" y="160"/>
                </a:lnTo>
                <a:lnTo>
                  <a:pt x="550" y="163"/>
                </a:lnTo>
                <a:lnTo>
                  <a:pt x="557" y="164"/>
                </a:lnTo>
                <a:lnTo>
                  <a:pt x="565" y="167"/>
                </a:lnTo>
                <a:lnTo>
                  <a:pt x="570" y="170"/>
                </a:lnTo>
                <a:lnTo>
                  <a:pt x="576" y="175"/>
                </a:lnTo>
                <a:close/>
              </a:path>
            </a:pathLst>
          </a:custGeom>
          <a:solidFill>
            <a:srgbClr val="BFBE6D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58" name="Freeform 90"/>
          <p:cNvSpPr>
            <a:spLocks/>
          </p:cNvSpPr>
          <p:nvPr/>
        </p:nvSpPr>
        <p:spPr bwMode="auto">
          <a:xfrm>
            <a:off x="2336800" y="4841875"/>
            <a:ext cx="492125" cy="322262"/>
          </a:xfrm>
          <a:custGeom>
            <a:avLst/>
            <a:gdLst>
              <a:gd name="T0" fmla="*/ 366 w 375"/>
              <a:gd name="T1" fmla="*/ 173 h 246"/>
              <a:gd name="T2" fmla="*/ 357 w 375"/>
              <a:gd name="T3" fmla="*/ 198 h 246"/>
              <a:gd name="T4" fmla="*/ 339 w 375"/>
              <a:gd name="T5" fmla="*/ 232 h 246"/>
              <a:gd name="T6" fmla="*/ 313 w 375"/>
              <a:gd name="T7" fmla="*/ 222 h 246"/>
              <a:gd name="T8" fmla="*/ 290 w 375"/>
              <a:gd name="T9" fmla="*/ 212 h 246"/>
              <a:gd name="T10" fmla="*/ 264 w 375"/>
              <a:gd name="T11" fmla="*/ 210 h 246"/>
              <a:gd name="T12" fmla="*/ 222 w 375"/>
              <a:gd name="T13" fmla="*/ 237 h 246"/>
              <a:gd name="T14" fmla="*/ 204 w 375"/>
              <a:gd name="T15" fmla="*/ 242 h 246"/>
              <a:gd name="T16" fmla="*/ 195 w 375"/>
              <a:gd name="T17" fmla="*/ 243 h 246"/>
              <a:gd name="T18" fmla="*/ 190 w 375"/>
              <a:gd name="T19" fmla="*/ 233 h 246"/>
              <a:gd name="T20" fmla="*/ 188 w 375"/>
              <a:gd name="T21" fmla="*/ 224 h 246"/>
              <a:gd name="T22" fmla="*/ 191 w 375"/>
              <a:gd name="T23" fmla="*/ 210 h 246"/>
              <a:gd name="T24" fmla="*/ 184 w 375"/>
              <a:gd name="T25" fmla="*/ 192 h 246"/>
              <a:gd name="T26" fmla="*/ 170 w 375"/>
              <a:gd name="T27" fmla="*/ 187 h 246"/>
              <a:gd name="T28" fmla="*/ 151 w 375"/>
              <a:gd name="T29" fmla="*/ 185 h 246"/>
              <a:gd name="T30" fmla="*/ 138 w 375"/>
              <a:gd name="T31" fmla="*/ 173 h 246"/>
              <a:gd name="T32" fmla="*/ 123 w 375"/>
              <a:gd name="T33" fmla="*/ 169 h 246"/>
              <a:gd name="T34" fmla="*/ 104 w 375"/>
              <a:gd name="T35" fmla="*/ 179 h 246"/>
              <a:gd name="T36" fmla="*/ 96 w 375"/>
              <a:gd name="T37" fmla="*/ 195 h 246"/>
              <a:gd name="T38" fmla="*/ 88 w 375"/>
              <a:gd name="T39" fmla="*/ 210 h 246"/>
              <a:gd name="T40" fmla="*/ 73 w 375"/>
              <a:gd name="T41" fmla="*/ 207 h 246"/>
              <a:gd name="T42" fmla="*/ 67 w 375"/>
              <a:gd name="T43" fmla="*/ 195 h 246"/>
              <a:gd name="T44" fmla="*/ 69 w 375"/>
              <a:gd name="T45" fmla="*/ 184 h 246"/>
              <a:gd name="T46" fmla="*/ 71 w 375"/>
              <a:gd name="T47" fmla="*/ 177 h 246"/>
              <a:gd name="T48" fmla="*/ 77 w 375"/>
              <a:gd name="T49" fmla="*/ 164 h 246"/>
              <a:gd name="T50" fmla="*/ 70 w 375"/>
              <a:gd name="T51" fmla="*/ 153 h 246"/>
              <a:gd name="T52" fmla="*/ 62 w 375"/>
              <a:gd name="T53" fmla="*/ 148 h 246"/>
              <a:gd name="T54" fmla="*/ 48 w 375"/>
              <a:gd name="T55" fmla="*/ 149 h 246"/>
              <a:gd name="T56" fmla="*/ 32 w 375"/>
              <a:gd name="T57" fmla="*/ 146 h 246"/>
              <a:gd name="T58" fmla="*/ 21 w 375"/>
              <a:gd name="T59" fmla="*/ 135 h 246"/>
              <a:gd name="T60" fmla="*/ 13 w 375"/>
              <a:gd name="T61" fmla="*/ 128 h 246"/>
              <a:gd name="T62" fmla="*/ 1 w 375"/>
              <a:gd name="T63" fmla="*/ 125 h 246"/>
              <a:gd name="T64" fmla="*/ 1 w 375"/>
              <a:gd name="T65" fmla="*/ 108 h 246"/>
              <a:gd name="T66" fmla="*/ 1 w 375"/>
              <a:gd name="T67" fmla="*/ 98 h 246"/>
              <a:gd name="T68" fmla="*/ 5 w 375"/>
              <a:gd name="T69" fmla="*/ 87 h 246"/>
              <a:gd name="T70" fmla="*/ 7 w 375"/>
              <a:gd name="T71" fmla="*/ 74 h 246"/>
              <a:gd name="T72" fmla="*/ 13 w 375"/>
              <a:gd name="T73" fmla="*/ 62 h 246"/>
              <a:gd name="T74" fmla="*/ 18 w 375"/>
              <a:gd name="T75" fmla="*/ 53 h 246"/>
              <a:gd name="T76" fmla="*/ 21 w 375"/>
              <a:gd name="T77" fmla="*/ 43 h 246"/>
              <a:gd name="T78" fmla="*/ 26 w 375"/>
              <a:gd name="T79" fmla="*/ 32 h 246"/>
              <a:gd name="T80" fmla="*/ 32 w 375"/>
              <a:gd name="T81" fmla="*/ 20 h 246"/>
              <a:gd name="T82" fmla="*/ 42 w 375"/>
              <a:gd name="T83" fmla="*/ 6 h 246"/>
              <a:gd name="T84" fmla="*/ 61 w 375"/>
              <a:gd name="T85" fmla="*/ 1 h 246"/>
              <a:gd name="T86" fmla="*/ 84 w 375"/>
              <a:gd name="T87" fmla="*/ 1 h 246"/>
              <a:gd name="T88" fmla="*/ 115 w 375"/>
              <a:gd name="T89" fmla="*/ 1 h 246"/>
              <a:gd name="T90" fmla="*/ 147 w 375"/>
              <a:gd name="T91" fmla="*/ 1 h 246"/>
              <a:gd name="T92" fmla="*/ 178 w 375"/>
              <a:gd name="T93" fmla="*/ 0 h 246"/>
              <a:gd name="T94" fmla="*/ 171 w 375"/>
              <a:gd name="T95" fmla="*/ 61 h 246"/>
              <a:gd name="T96" fmla="*/ 212 w 375"/>
              <a:gd name="T97" fmla="*/ 141 h 246"/>
              <a:gd name="T98" fmla="*/ 253 w 375"/>
              <a:gd name="T99" fmla="*/ 129 h 246"/>
              <a:gd name="T100" fmla="*/ 334 w 375"/>
              <a:gd name="T101" fmla="*/ 136 h 24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75"/>
              <a:gd name="T154" fmla="*/ 0 h 246"/>
              <a:gd name="T155" fmla="*/ 375 w 375"/>
              <a:gd name="T156" fmla="*/ 246 h 24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75" h="246">
                <a:moveTo>
                  <a:pt x="334" y="136"/>
                </a:moveTo>
                <a:lnTo>
                  <a:pt x="341" y="147"/>
                </a:lnTo>
                <a:lnTo>
                  <a:pt x="350" y="160"/>
                </a:lnTo>
                <a:lnTo>
                  <a:pt x="366" y="173"/>
                </a:lnTo>
                <a:lnTo>
                  <a:pt x="375" y="181"/>
                </a:lnTo>
                <a:lnTo>
                  <a:pt x="367" y="185"/>
                </a:lnTo>
                <a:lnTo>
                  <a:pt x="360" y="195"/>
                </a:lnTo>
                <a:lnTo>
                  <a:pt x="357" y="198"/>
                </a:lnTo>
                <a:lnTo>
                  <a:pt x="350" y="209"/>
                </a:lnTo>
                <a:lnTo>
                  <a:pt x="348" y="214"/>
                </a:lnTo>
                <a:lnTo>
                  <a:pt x="343" y="224"/>
                </a:lnTo>
                <a:lnTo>
                  <a:pt x="339" y="232"/>
                </a:lnTo>
                <a:lnTo>
                  <a:pt x="336" y="233"/>
                </a:lnTo>
                <a:lnTo>
                  <a:pt x="332" y="231"/>
                </a:lnTo>
                <a:lnTo>
                  <a:pt x="326" y="227"/>
                </a:lnTo>
                <a:lnTo>
                  <a:pt x="313" y="222"/>
                </a:lnTo>
                <a:lnTo>
                  <a:pt x="308" y="219"/>
                </a:lnTo>
                <a:lnTo>
                  <a:pt x="305" y="218"/>
                </a:lnTo>
                <a:lnTo>
                  <a:pt x="296" y="215"/>
                </a:lnTo>
                <a:lnTo>
                  <a:pt x="290" y="212"/>
                </a:lnTo>
                <a:lnTo>
                  <a:pt x="278" y="207"/>
                </a:lnTo>
                <a:lnTo>
                  <a:pt x="270" y="207"/>
                </a:lnTo>
                <a:lnTo>
                  <a:pt x="267" y="207"/>
                </a:lnTo>
                <a:lnTo>
                  <a:pt x="264" y="210"/>
                </a:lnTo>
                <a:lnTo>
                  <a:pt x="259" y="215"/>
                </a:lnTo>
                <a:lnTo>
                  <a:pt x="242" y="226"/>
                </a:lnTo>
                <a:lnTo>
                  <a:pt x="226" y="231"/>
                </a:lnTo>
                <a:lnTo>
                  <a:pt x="222" y="237"/>
                </a:lnTo>
                <a:lnTo>
                  <a:pt x="217" y="238"/>
                </a:lnTo>
                <a:lnTo>
                  <a:pt x="211" y="239"/>
                </a:lnTo>
                <a:lnTo>
                  <a:pt x="208" y="241"/>
                </a:lnTo>
                <a:lnTo>
                  <a:pt x="204" y="242"/>
                </a:lnTo>
                <a:lnTo>
                  <a:pt x="201" y="243"/>
                </a:lnTo>
                <a:lnTo>
                  <a:pt x="197" y="244"/>
                </a:lnTo>
                <a:lnTo>
                  <a:pt x="196" y="246"/>
                </a:lnTo>
                <a:lnTo>
                  <a:pt x="195" y="243"/>
                </a:lnTo>
                <a:lnTo>
                  <a:pt x="194" y="240"/>
                </a:lnTo>
                <a:lnTo>
                  <a:pt x="192" y="237"/>
                </a:lnTo>
                <a:lnTo>
                  <a:pt x="191" y="236"/>
                </a:lnTo>
                <a:lnTo>
                  <a:pt x="190" y="233"/>
                </a:lnTo>
                <a:lnTo>
                  <a:pt x="190" y="230"/>
                </a:lnTo>
                <a:lnTo>
                  <a:pt x="190" y="228"/>
                </a:lnTo>
                <a:lnTo>
                  <a:pt x="188" y="226"/>
                </a:lnTo>
                <a:lnTo>
                  <a:pt x="188" y="224"/>
                </a:lnTo>
                <a:lnTo>
                  <a:pt x="189" y="221"/>
                </a:lnTo>
                <a:lnTo>
                  <a:pt x="189" y="219"/>
                </a:lnTo>
                <a:lnTo>
                  <a:pt x="190" y="216"/>
                </a:lnTo>
                <a:lnTo>
                  <a:pt x="191" y="210"/>
                </a:lnTo>
                <a:lnTo>
                  <a:pt x="191" y="205"/>
                </a:lnTo>
                <a:lnTo>
                  <a:pt x="191" y="200"/>
                </a:lnTo>
                <a:lnTo>
                  <a:pt x="189" y="196"/>
                </a:lnTo>
                <a:lnTo>
                  <a:pt x="184" y="192"/>
                </a:lnTo>
                <a:lnTo>
                  <a:pt x="179" y="189"/>
                </a:lnTo>
                <a:lnTo>
                  <a:pt x="175" y="188"/>
                </a:lnTo>
                <a:lnTo>
                  <a:pt x="172" y="188"/>
                </a:lnTo>
                <a:lnTo>
                  <a:pt x="170" y="187"/>
                </a:lnTo>
                <a:lnTo>
                  <a:pt x="166" y="186"/>
                </a:lnTo>
                <a:lnTo>
                  <a:pt x="159" y="186"/>
                </a:lnTo>
                <a:lnTo>
                  <a:pt x="151" y="185"/>
                </a:lnTo>
                <a:lnTo>
                  <a:pt x="145" y="181"/>
                </a:lnTo>
                <a:lnTo>
                  <a:pt x="141" y="178"/>
                </a:lnTo>
                <a:lnTo>
                  <a:pt x="139" y="175"/>
                </a:lnTo>
                <a:lnTo>
                  <a:pt x="138" y="173"/>
                </a:lnTo>
                <a:lnTo>
                  <a:pt x="135" y="172"/>
                </a:lnTo>
                <a:lnTo>
                  <a:pt x="133" y="171"/>
                </a:lnTo>
                <a:lnTo>
                  <a:pt x="127" y="169"/>
                </a:lnTo>
                <a:lnTo>
                  <a:pt x="123" y="169"/>
                </a:lnTo>
                <a:lnTo>
                  <a:pt x="118" y="169"/>
                </a:lnTo>
                <a:lnTo>
                  <a:pt x="113" y="172"/>
                </a:lnTo>
                <a:lnTo>
                  <a:pt x="108" y="176"/>
                </a:lnTo>
                <a:lnTo>
                  <a:pt x="104" y="179"/>
                </a:lnTo>
                <a:lnTo>
                  <a:pt x="101" y="185"/>
                </a:lnTo>
                <a:lnTo>
                  <a:pt x="99" y="190"/>
                </a:lnTo>
                <a:lnTo>
                  <a:pt x="98" y="192"/>
                </a:lnTo>
                <a:lnTo>
                  <a:pt x="96" y="195"/>
                </a:lnTo>
                <a:lnTo>
                  <a:pt x="96" y="198"/>
                </a:lnTo>
                <a:lnTo>
                  <a:pt x="94" y="204"/>
                </a:lnTo>
                <a:lnTo>
                  <a:pt x="91" y="207"/>
                </a:lnTo>
                <a:lnTo>
                  <a:pt x="88" y="210"/>
                </a:lnTo>
                <a:lnTo>
                  <a:pt x="84" y="211"/>
                </a:lnTo>
                <a:lnTo>
                  <a:pt x="80" y="211"/>
                </a:lnTo>
                <a:lnTo>
                  <a:pt x="77" y="210"/>
                </a:lnTo>
                <a:lnTo>
                  <a:pt x="73" y="207"/>
                </a:lnTo>
                <a:lnTo>
                  <a:pt x="70" y="205"/>
                </a:lnTo>
                <a:lnTo>
                  <a:pt x="68" y="201"/>
                </a:lnTo>
                <a:lnTo>
                  <a:pt x="67" y="197"/>
                </a:lnTo>
                <a:lnTo>
                  <a:pt x="67" y="195"/>
                </a:lnTo>
                <a:lnTo>
                  <a:pt x="67" y="193"/>
                </a:lnTo>
                <a:lnTo>
                  <a:pt x="67" y="189"/>
                </a:lnTo>
                <a:lnTo>
                  <a:pt x="68" y="186"/>
                </a:lnTo>
                <a:lnTo>
                  <a:pt x="69" y="184"/>
                </a:lnTo>
                <a:lnTo>
                  <a:pt x="69" y="181"/>
                </a:lnTo>
                <a:lnTo>
                  <a:pt x="70" y="181"/>
                </a:lnTo>
                <a:lnTo>
                  <a:pt x="71" y="177"/>
                </a:lnTo>
                <a:lnTo>
                  <a:pt x="74" y="172"/>
                </a:lnTo>
                <a:lnTo>
                  <a:pt x="76" y="170"/>
                </a:lnTo>
                <a:lnTo>
                  <a:pt x="77" y="168"/>
                </a:lnTo>
                <a:lnTo>
                  <a:pt x="77" y="164"/>
                </a:lnTo>
                <a:lnTo>
                  <a:pt x="77" y="160"/>
                </a:lnTo>
                <a:lnTo>
                  <a:pt x="77" y="158"/>
                </a:lnTo>
                <a:lnTo>
                  <a:pt x="74" y="155"/>
                </a:lnTo>
                <a:lnTo>
                  <a:pt x="70" y="153"/>
                </a:lnTo>
                <a:lnTo>
                  <a:pt x="67" y="151"/>
                </a:lnTo>
                <a:lnTo>
                  <a:pt x="64" y="148"/>
                </a:lnTo>
                <a:lnTo>
                  <a:pt x="62" y="149"/>
                </a:lnTo>
                <a:lnTo>
                  <a:pt x="62" y="148"/>
                </a:lnTo>
                <a:lnTo>
                  <a:pt x="58" y="147"/>
                </a:lnTo>
                <a:lnTo>
                  <a:pt x="56" y="147"/>
                </a:lnTo>
                <a:lnTo>
                  <a:pt x="51" y="148"/>
                </a:lnTo>
                <a:lnTo>
                  <a:pt x="48" y="149"/>
                </a:lnTo>
                <a:lnTo>
                  <a:pt x="47" y="152"/>
                </a:lnTo>
                <a:lnTo>
                  <a:pt x="39" y="150"/>
                </a:lnTo>
                <a:lnTo>
                  <a:pt x="36" y="148"/>
                </a:lnTo>
                <a:lnTo>
                  <a:pt x="32" y="146"/>
                </a:lnTo>
                <a:lnTo>
                  <a:pt x="27" y="141"/>
                </a:lnTo>
                <a:lnTo>
                  <a:pt x="25" y="139"/>
                </a:lnTo>
                <a:lnTo>
                  <a:pt x="23" y="137"/>
                </a:lnTo>
                <a:lnTo>
                  <a:pt x="21" y="135"/>
                </a:lnTo>
                <a:lnTo>
                  <a:pt x="19" y="133"/>
                </a:lnTo>
                <a:lnTo>
                  <a:pt x="19" y="132"/>
                </a:lnTo>
                <a:lnTo>
                  <a:pt x="15" y="129"/>
                </a:lnTo>
                <a:lnTo>
                  <a:pt x="13" y="128"/>
                </a:lnTo>
                <a:lnTo>
                  <a:pt x="10" y="128"/>
                </a:lnTo>
                <a:lnTo>
                  <a:pt x="6" y="127"/>
                </a:lnTo>
                <a:lnTo>
                  <a:pt x="4" y="127"/>
                </a:lnTo>
                <a:lnTo>
                  <a:pt x="1" y="125"/>
                </a:lnTo>
                <a:lnTo>
                  <a:pt x="0" y="121"/>
                </a:lnTo>
                <a:lnTo>
                  <a:pt x="0" y="117"/>
                </a:lnTo>
                <a:lnTo>
                  <a:pt x="1" y="114"/>
                </a:lnTo>
                <a:lnTo>
                  <a:pt x="1" y="108"/>
                </a:lnTo>
                <a:lnTo>
                  <a:pt x="1" y="106"/>
                </a:lnTo>
                <a:lnTo>
                  <a:pt x="1" y="102"/>
                </a:lnTo>
                <a:lnTo>
                  <a:pt x="1" y="98"/>
                </a:lnTo>
                <a:lnTo>
                  <a:pt x="2" y="95"/>
                </a:lnTo>
                <a:lnTo>
                  <a:pt x="2" y="92"/>
                </a:lnTo>
                <a:lnTo>
                  <a:pt x="4" y="89"/>
                </a:lnTo>
                <a:lnTo>
                  <a:pt x="5" y="87"/>
                </a:lnTo>
                <a:lnTo>
                  <a:pt x="5" y="83"/>
                </a:lnTo>
                <a:lnTo>
                  <a:pt x="6" y="80"/>
                </a:lnTo>
                <a:lnTo>
                  <a:pt x="7" y="76"/>
                </a:lnTo>
                <a:lnTo>
                  <a:pt x="7" y="74"/>
                </a:lnTo>
                <a:lnTo>
                  <a:pt x="8" y="71"/>
                </a:lnTo>
                <a:lnTo>
                  <a:pt x="9" y="69"/>
                </a:lnTo>
                <a:lnTo>
                  <a:pt x="11" y="65"/>
                </a:lnTo>
                <a:lnTo>
                  <a:pt x="13" y="62"/>
                </a:lnTo>
                <a:lnTo>
                  <a:pt x="13" y="60"/>
                </a:lnTo>
                <a:lnTo>
                  <a:pt x="14" y="58"/>
                </a:lnTo>
                <a:lnTo>
                  <a:pt x="16" y="56"/>
                </a:lnTo>
                <a:lnTo>
                  <a:pt x="18" y="53"/>
                </a:lnTo>
                <a:lnTo>
                  <a:pt x="19" y="50"/>
                </a:lnTo>
                <a:lnTo>
                  <a:pt x="20" y="48"/>
                </a:lnTo>
                <a:lnTo>
                  <a:pt x="20" y="45"/>
                </a:lnTo>
                <a:lnTo>
                  <a:pt x="21" y="43"/>
                </a:lnTo>
                <a:lnTo>
                  <a:pt x="22" y="40"/>
                </a:lnTo>
                <a:lnTo>
                  <a:pt x="24" y="38"/>
                </a:lnTo>
                <a:lnTo>
                  <a:pt x="26" y="36"/>
                </a:lnTo>
                <a:lnTo>
                  <a:pt x="26" y="32"/>
                </a:lnTo>
                <a:lnTo>
                  <a:pt x="27" y="30"/>
                </a:lnTo>
                <a:lnTo>
                  <a:pt x="27" y="27"/>
                </a:lnTo>
                <a:lnTo>
                  <a:pt x="29" y="24"/>
                </a:lnTo>
                <a:lnTo>
                  <a:pt x="32" y="20"/>
                </a:lnTo>
                <a:lnTo>
                  <a:pt x="33" y="16"/>
                </a:lnTo>
                <a:lnTo>
                  <a:pt x="38" y="12"/>
                </a:lnTo>
                <a:lnTo>
                  <a:pt x="40" y="8"/>
                </a:lnTo>
                <a:lnTo>
                  <a:pt x="42" y="6"/>
                </a:lnTo>
                <a:lnTo>
                  <a:pt x="45" y="4"/>
                </a:lnTo>
                <a:lnTo>
                  <a:pt x="51" y="0"/>
                </a:lnTo>
                <a:lnTo>
                  <a:pt x="58" y="1"/>
                </a:lnTo>
                <a:lnTo>
                  <a:pt x="61" y="1"/>
                </a:lnTo>
                <a:lnTo>
                  <a:pt x="65" y="2"/>
                </a:lnTo>
                <a:lnTo>
                  <a:pt x="73" y="4"/>
                </a:lnTo>
                <a:lnTo>
                  <a:pt x="82" y="2"/>
                </a:lnTo>
                <a:lnTo>
                  <a:pt x="84" y="1"/>
                </a:lnTo>
                <a:lnTo>
                  <a:pt x="95" y="2"/>
                </a:lnTo>
                <a:lnTo>
                  <a:pt x="102" y="5"/>
                </a:lnTo>
                <a:lnTo>
                  <a:pt x="114" y="3"/>
                </a:lnTo>
                <a:lnTo>
                  <a:pt x="115" y="1"/>
                </a:lnTo>
                <a:lnTo>
                  <a:pt x="127" y="1"/>
                </a:lnTo>
                <a:lnTo>
                  <a:pt x="135" y="1"/>
                </a:lnTo>
                <a:lnTo>
                  <a:pt x="142" y="1"/>
                </a:lnTo>
                <a:lnTo>
                  <a:pt x="147" y="1"/>
                </a:lnTo>
                <a:lnTo>
                  <a:pt x="152" y="1"/>
                </a:lnTo>
                <a:lnTo>
                  <a:pt x="163" y="1"/>
                </a:lnTo>
                <a:lnTo>
                  <a:pt x="167" y="1"/>
                </a:lnTo>
                <a:lnTo>
                  <a:pt x="178" y="0"/>
                </a:lnTo>
                <a:lnTo>
                  <a:pt x="175" y="7"/>
                </a:lnTo>
                <a:lnTo>
                  <a:pt x="171" y="38"/>
                </a:lnTo>
                <a:lnTo>
                  <a:pt x="171" y="61"/>
                </a:lnTo>
                <a:lnTo>
                  <a:pt x="161" y="85"/>
                </a:lnTo>
                <a:lnTo>
                  <a:pt x="174" y="110"/>
                </a:lnTo>
                <a:lnTo>
                  <a:pt x="193" y="128"/>
                </a:lnTo>
                <a:lnTo>
                  <a:pt x="212" y="141"/>
                </a:lnTo>
                <a:lnTo>
                  <a:pt x="222" y="146"/>
                </a:lnTo>
                <a:lnTo>
                  <a:pt x="237" y="139"/>
                </a:lnTo>
                <a:lnTo>
                  <a:pt x="245" y="129"/>
                </a:lnTo>
                <a:lnTo>
                  <a:pt x="253" y="129"/>
                </a:lnTo>
                <a:lnTo>
                  <a:pt x="277" y="135"/>
                </a:lnTo>
                <a:lnTo>
                  <a:pt x="307" y="138"/>
                </a:lnTo>
                <a:lnTo>
                  <a:pt x="322" y="140"/>
                </a:lnTo>
                <a:lnTo>
                  <a:pt x="334" y="136"/>
                </a:lnTo>
                <a:close/>
              </a:path>
            </a:pathLst>
          </a:custGeom>
          <a:solidFill>
            <a:srgbClr val="7EDEC8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59" name="Freeform 91"/>
          <p:cNvSpPr>
            <a:spLocks/>
          </p:cNvSpPr>
          <p:nvPr/>
        </p:nvSpPr>
        <p:spPr bwMode="auto">
          <a:xfrm>
            <a:off x="3763963" y="4083050"/>
            <a:ext cx="417512" cy="319087"/>
          </a:xfrm>
          <a:custGeom>
            <a:avLst/>
            <a:gdLst>
              <a:gd name="T0" fmla="*/ 310 w 319"/>
              <a:gd name="T1" fmla="*/ 197 h 244"/>
              <a:gd name="T2" fmla="*/ 297 w 319"/>
              <a:gd name="T3" fmla="*/ 208 h 244"/>
              <a:gd name="T4" fmla="*/ 274 w 319"/>
              <a:gd name="T5" fmla="*/ 229 h 244"/>
              <a:gd name="T6" fmla="*/ 253 w 319"/>
              <a:gd name="T7" fmla="*/ 241 h 244"/>
              <a:gd name="T8" fmla="*/ 235 w 319"/>
              <a:gd name="T9" fmla="*/ 240 h 244"/>
              <a:gd name="T10" fmla="*/ 217 w 319"/>
              <a:gd name="T11" fmla="*/ 240 h 244"/>
              <a:gd name="T12" fmla="*/ 209 w 319"/>
              <a:gd name="T13" fmla="*/ 238 h 244"/>
              <a:gd name="T14" fmla="*/ 208 w 319"/>
              <a:gd name="T15" fmla="*/ 238 h 244"/>
              <a:gd name="T16" fmla="*/ 172 w 319"/>
              <a:gd name="T17" fmla="*/ 234 h 244"/>
              <a:gd name="T18" fmla="*/ 142 w 319"/>
              <a:gd name="T19" fmla="*/ 227 h 244"/>
              <a:gd name="T20" fmla="*/ 116 w 319"/>
              <a:gd name="T21" fmla="*/ 219 h 244"/>
              <a:gd name="T22" fmla="*/ 89 w 319"/>
              <a:gd name="T23" fmla="*/ 210 h 244"/>
              <a:gd name="T24" fmla="*/ 64 w 319"/>
              <a:gd name="T25" fmla="*/ 202 h 244"/>
              <a:gd name="T26" fmla="*/ 37 w 319"/>
              <a:gd name="T27" fmla="*/ 204 h 244"/>
              <a:gd name="T28" fmla="*/ 3 w 319"/>
              <a:gd name="T29" fmla="*/ 208 h 244"/>
              <a:gd name="T30" fmla="*/ 2 w 319"/>
              <a:gd name="T31" fmla="*/ 179 h 244"/>
              <a:gd name="T32" fmla="*/ 4 w 319"/>
              <a:gd name="T33" fmla="*/ 156 h 244"/>
              <a:gd name="T34" fmla="*/ 12 w 319"/>
              <a:gd name="T35" fmla="*/ 144 h 244"/>
              <a:gd name="T36" fmla="*/ 16 w 319"/>
              <a:gd name="T37" fmla="*/ 135 h 244"/>
              <a:gd name="T38" fmla="*/ 13 w 319"/>
              <a:gd name="T39" fmla="*/ 119 h 244"/>
              <a:gd name="T40" fmla="*/ 13 w 319"/>
              <a:gd name="T41" fmla="*/ 112 h 244"/>
              <a:gd name="T42" fmla="*/ 14 w 319"/>
              <a:gd name="T43" fmla="*/ 99 h 244"/>
              <a:gd name="T44" fmla="*/ 11 w 319"/>
              <a:gd name="T45" fmla="*/ 80 h 244"/>
              <a:gd name="T46" fmla="*/ 6 w 319"/>
              <a:gd name="T47" fmla="*/ 61 h 244"/>
              <a:gd name="T48" fmla="*/ 4 w 319"/>
              <a:gd name="T49" fmla="*/ 32 h 244"/>
              <a:gd name="T50" fmla="*/ 17 w 319"/>
              <a:gd name="T51" fmla="*/ 15 h 244"/>
              <a:gd name="T52" fmla="*/ 21 w 319"/>
              <a:gd name="T53" fmla="*/ 0 h 244"/>
              <a:gd name="T54" fmla="*/ 37 w 319"/>
              <a:gd name="T55" fmla="*/ 3 h 244"/>
              <a:gd name="T56" fmla="*/ 74 w 319"/>
              <a:gd name="T57" fmla="*/ 16 h 244"/>
              <a:gd name="T58" fmla="*/ 134 w 319"/>
              <a:gd name="T59" fmla="*/ 12 h 244"/>
              <a:gd name="T60" fmla="*/ 171 w 319"/>
              <a:gd name="T61" fmla="*/ 6 h 244"/>
              <a:gd name="T62" fmla="*/ 191 w 319"/>
              <a:gd name="T63" fmla="*/ 11 h 244"/>
              <a:gd name="T64" fmla="*/ 224 w 319"/>
              <a:gd name="T65" fmla="*/ 9 h 244"/>
              <a:gd name="T66" fmla="*/ 254 w 319"/>
              <a:gd name="T67" fmla="*/ 18 h 244"/>
              <a:gd name="T68" fmla="*/ 273 w 319"/>
              <a:gd name="T69" fmla="*/ 38 h 244"/>
              <a:gd name="T70" fmla="*/ 276 w 319"/>
              <a:gd name="T71" fmla="*/ 54 h 244"/>
              <a:gd name="T72" fmla="*/ 287 w 319"/>
              <a:gd name="T73" fmla="*/ 74 h 244"/>
              <a:gd name="T74" fmla="*/ 286 w 319"/>
              <a:gd name="T75" fmla="*/ 106 h 244"/>
              <a:gd name="T76" fmla="*/ 282 w 319"/>
              <a:gd name="T77" fmla="*/ 120 h 244"/>
              <a:gd name="T78" fmla="*/ 286 w 319"/>
              <a:gd name="T79" fmla="*/ 143 h 244"/>
              <a:gd name="T80" fmla="*/ 285 w 319"/>
              <a:gd name="T81" fmla="*/ 174 h 244"/>
              <a:gd name="T82" fmla="*/ 295 w 319"/>
              <a:gd name="T83" fmla="*/ 183 h 244"/>
              <a:gd name="T84" fmla="*/ 319 w 319"/>
              <a:gd name="T85" fmla="*/ 185 h 24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319"/>
              <a:gd name="T130" fmla="*/ 0 h 244"/>
              <a:gd name="T131" fmla="*/ 319 w 319"/>
              <a:gd name="T132" fmla="*/ 244 h 24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319" h="244">
                <a:moveTo>
                  <a:pt x="319" y="185"/>
                </a:moveTo>
                <a:lnTo>
                  <a:pt x="310" y="197"/>
                </a:lnTo>
                <a:lnTo>
                  <a:pt x="308" y="197"/>
                </a:lnTo>
                <a:lnTo>
                  <a:pt x="297" y="208"/>
                </a:lnTo>
                <a:lnTo>
                  <a:pt x="283" y="216"/>
                </a:lnTo>
                <a:lnTo>
                  <a:pt x="274" y="229"/>
                </a:lnTo>
                <a:lnTo>
                  <a:pt x="259" y="244"/>
                </a:lnTo>
                <a:lnTo>
                  <a:pt x="253" y="241"/>
                </a:lnTo>
                <a:lnTo>
                  <a:pt x="243" y="240"/>
                </a:lnTo>
                <a:lnTo>
                  <a:pt x="235" y="240"/>
                </a:lnTo>
                <a:lnTo>
                  <a:pt x="225" y="240"/>
                </a:lnTo>
                <a:lnTo>
                  <a:pt x="217" y="240"/>
                </a:lnTo>
                <a:lnTo>
                  <a:pt x="210" y="238"/>
                </a:lnTo>
                <a:lnTo>
                  <a:pt x="209" y="238"/>
                </a:lnTo>
                <a:lnTo>
                  <a:pt x="208" y="238"/>
                </a:lnTo>
                <a:lnTo>
                  <a:pt x="190" y="237"/>
                </a:lnTo>
                <a:lnTo>
                  <a:pt x="172" y="234"/>
                </a:lnTo>
                <a:lnTo>
                  <a:pt x="159" y="234"/>
                </a:lnTo>
                <a:lnTo>
                  <a:pt x="142" y="227"/>
                </a:lnTo>
                <a:lnTo>
                  <a:pt x="133" y="219"/>
                </a:lnTo>
                <a:lnTo>
                  <a:pt x="116" y="219"/>
                </a:lnTo>
                <a:lnTo>
                  <a:pt x="103" y="210"/>
                </a:lnTo>
                <a:lnTo>
                  <a:pt x="89" y="210"/>
                </a:lnTo>
                <a:lnTo>
                  <a:pt x="83" y="208"/>
                </a:lnTo>
                <a:lnTo>
                  <a:pt x="64" y="202"/>
                </a:lnTo>
                <a:lnTo>
                  <a:pt x="50" y="207"/>
                </a:lnTo>
                <a:lnTo>
                  <a:pt x="37" y="204"/>
                </a:lnTo>
                <a:lnTo>
                  <a:pt x="26" y="208"/>
                </a:lnTo>
                <a:lnTo>
                  <a:pt x="3" y="208"/>
                </a:lnTo>
                <a:lnTo>
                  <a:pt x="1" y="196"/>
                </a:lnTo>
                <a:lnTo>
                  <a:pt x="2" y="179"/>
                </a:lnTo>
                <a:lnTo>
                  <a:pt x="1" y="165"/>
                </a:lnTo>
                <a:lnTo>
                  <a:pt x="4" y="156"/>
                </a:lnTo>
                <a:lnTo>
                  <a:pt x="7" y="145"/>
                </a:lnTo>
                <a:lnTo>
                  <a:pt x="12" y="144"/>
                </a:lnTo>
                <a:lnTo>
                  <a:pt x="16" y="141"/>
                </a:lnTo>
                <a:lnTo>
                  <a:pt x="16" y="135"/>
                </a:lnTo>
                <a:lnTo>
                  <a:pt x="13" y="128"/>
                </a:lnTo>
                <a:lnTo>
                  <a:pt x="13" y="119"/>
                </a:lnTo>
                <a:lnTo>
                  <a:pt x="13" y="113"/>
                </a:lnTo>
                <a:lnTo>
                  <a:pt x="13" y="112"/>
                </a:lnTo>
                <a:lnTo>
                  <a:pt x="15" y="103"/>
                </a:lnTo>
                <a:lnTo>
                  <a:pt x="14" y="99"/>
                </a:lnTo>
                <a:lnTo>
                  <a:pt x="13" y="93"/>
                </a:lnTo>
                <a:lnTo>
                  <a:pt x="11" y="80"/>
                </a:lnTo>
                <a:lnTo>
                  <a:pt x="10" y="78"/>
                </a:lnTo>
                <a:lnTo>
                  <a:pt x="6" y="61"/>
                </a:lnTo>
                <a:lnTo>
                  <a:pt x="0" y="45"/>
                </a:lnTo>
                <a:lnTo>
                  <a:pt x="4" y="32"/>
                </a:lnTo>
                <a:lnTo>
                  <a:pt x="10" y="23"/>
                </a:lnTo>
                <a:lnTo>
                  <a:pt x="17" y="15"/>
                </a:lnTo>
                <a:lnTo>
                  <a:pt x="13" y="0"/>
                </a:lnTo>
                <a:lnTo>
                  <a:pt x="21" y="0"/>
                </a:lnTo>
                <a:lnTo>
                  <a:pt x="31" y="0"/>
                </a:lnTo>
                <a:lnTo>
                  <a:pt x="37" y="3"/>
                </a:lnTo>
                <a:lnTo>
                  <a:pt x="43" y="7"/>
                </a:lnTo>
                <a:lnTo>
                  <a:pt x="74" y="16"/>
                </a:lnTo>
                <a:lnTo>
                  <a:pt x="100" y="18"/>
                </a:lnTo>
                <a:lnTo>
                  <a:pt x="134" y="12"/>
                </a:lnTo>
                <a:lnTo>
                  <a:pt x="156" y="9"/>
                </a:lnTo>
                <a:lnTo>
                  <a:pt x="171" y="6"/>
                </a:lnTo>
                <a:lnTo>
                  <a:pt x="182" y="7"/>
                </a:lnTo>
                <a:lnTo>
                  <a:pt x="191" y="11"/>
                </a:lnTo>
                <a:lnTo>
                  <a:pt x="203" y="13"/>
                </a:lnTo>
                <a:lnTo>
                  <a:pt x="224" y="9"/>
                </a:lnTo>
                <a:lnTo>
                  <a:pt x="243" y="10"/>
                </a:lnTo>
                <a:lnTo>
                  <a:pt x="254" y="18"/>
                </a:lnTo>
                <a:lnTo>
                  <a:pt x="268" y="32"/>
                </a:lnTo>
                <a:lnTo>
                  <a:pt x="273" y="38"/>
                </a:lnTo>
                <a:lnTo>
                  <a:pt x="274" y="45"/>
                </a:lnTo>
                <a:lnTo>
                  <a:pt x="276" y="54"/>
                </a:lnTo>
                <a:lnTo>
                  <a:pt x="279" y="61"/>
                </a:lnTo>
                <a:lnTo>
                  <a:pt x="287" y="74"/>
                </a:lnTo>
                <a:lnTo>
                  <a:pt x="291" y="90"/>
                </a:lnTo>
                <a:lnTo>
                  <a:pt x="286" y="106"/>
                </a:lnTo>
                <a:lnTo>
                  <a:pt x="282" y="119"/>
                </a:lnTo>
                <a:lnTo>
                  <a:pt x="282" y="120"/>
                </a:lnTo>
                <a:lnTo>
                  <a:pt x="283" y="125"/>
                </a:lnTo>
                <a:lnTo>
                  <a:pt x="286" y="143"/>
                </a:lnTo>
                <a:lnTo>
                  <a:pt x="282" y="163"/>
                </a:lnTo>
                <a:lnTo>
                  <a:pt x="285" y="174"/>
                </a:lnTo>
                <a:lnTo>
                  <a:pt x="292" y="181"/>
                </a:lnTo>
                <a:lnTo>
                  <a:pt x="295" y="183"/>
                </a:lnTo>
                <a:lnTo>
                  <a:pt x="300" y="184"/>
                </a:lnTo>
                <a:lnTo>
                  <a:pt x="319" y="185"/>
                </a:lnTo>
                <a:close/>
              </a:path>
            </a:pathLst>
          </a:custGeom>
          <a:solidFill>
            <a:srgbClr val="91B57D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60" name="Freeform 92"/>
          <p:cNvSpPr>
            <a:spLocks/>
          </p:cNvSpPr>
          <p:nvPr/>
        </p:nvSpPr>
        <p:spPr bwMode="auto">
          <a:xfrm>
            <a:off x="2124075" y="5691187"/>
            <a:ext cx="228600" cy="322263"/>
          </a:xfrm>
          <a:custGeom>
            <a:avLst/>
            <a:gdLst>
              <a:gd name="T0" fmla="*/ 168 w 174"/>
              <a:gd name="T1" fmla="*/ 88 h 246"/>
              <a:gd name="T2" fmla="*/ 154 w 174"/>
              <a:gd name="T3" fmla="*/ 117 h 246"/>
              <a:gd name="T4" fmla="*/ 143 w 174"/>
              <a:gd name="T5" fmla="*/ 149 h 246"/>
              <a:gd name="T6" fmla="*/ 139 w 174"/>
              <a:gd name="T7" fmla="*/ 168 h 246"/>
              <a:gd name="T8" fmla="*/ 167 w 174"/>
              <a:gd name="T9" fmla="*/ 190 h 246"/>
              <a:gd name="T10" fmla="*/ 169 w 174"/>
              <a:gd name="T11" fmla="*/ 198 h 246"/>
              <a:gd name="T12" fmla="*/ 162 w 174"/>
              <a:gd name="T13" fmla="*/ 209 h 246"/>
              <a:gd name="T14" fmla="*/ 154 w 174"/>
              <a:gd name="T15" fmla="*/ 219 h 246"/>
              <a:gd name="T16" fmla="*/ 147 w 174"/>
              <a:gd name="T17" fmla="*/ 229 h 246"/>
              <a:gd name="T18" fmla="*/ 144 w 174"/>
              <a:gd name="T19" fmla="*/ 240 h 246"/>
              <a:gd name="T20" fmla="*/ 131 w 174"/>
              <a:gd name="T21" fmla="*/ 246 h 246"/>
              <a:gd name="T22" fmla="*/ 116 w 174"/>
              <a:gd name="T23" fmla="*/ 240 h 246"/>
              <a:gd name="T24" fmla="*/ 111 w 174"/>
              <a:gd name="T25" fmla="*/ 234 h 246"/>
              <a:gd name="T26" fmla="*/ 116 w 174"/>
              <a:gd name="T27" fmla="*/ 231 h 246"/>
              <a:gd name="T28" fmla="*/ 112 w 174"/>
              <a:gd name="T29" fmla="*/ 227 h 246"/>
              <a:gd name="T30" fmla="*/ 102 w 174"/>
              <a:gd name="T31" fmla="*/ 227 h 246"/>
              <a:gd name="T32" fmla="*/ 100 w 174"/>
              <a:gd name="T33" fmla="*/ 219 h 246"/>
              <a:gd name="T34" fmla="*/ 101 w 174"/>
              <a:gd name="T35" fmla="*/ 216 h 246"/>
              <a:gd name="T36" fmla="*/ 103 w 174"/>
              <a:gd name="T37" fmla="*/ 212 h 246"/>
              <a:gd name="T38" fmla="*/ 100 w 174"/>
              <a:gd name="T39" fmla="*/ 208 h 246"/>
              <a:gd name="T40" fmla="*/ 98 w 174"/>
              <a:gd name="T41" fmla="*/ 205 h 246"/>
              <a:gd name="T42" fmla="*/ 94 w 174"/>
              <a:gd name="T43" fmla="*/ 201 h 246"/>
              <a:gd name="T44" fmla="*/ 91 w 174"/>
              <a:gd name="T45" fmla="*/ 197 h 246"/>
              <a:gd name="T46" fmla="*/ 87 w 174"/>
              <a:gd name="T47" fmla="*/ 192 h 246"/>
              <a:gd name="T48" fmla="*/ 87 w 174"/>
              <a:gd name="T49" fmla="*/ 187 h 246"/>
              <a:gd name="T50" fmla="*/ 87 w 174"/>
              <a:gd name="T51" fmla="*/ 180 h 246"/>
              <a:gd name="T52" fmla="*/ 87 w 174"/>
              <a:gd name="T53" fmla="*/ 173 h 246"/>
              <a:gd name="T54" fmla="*/ 84 w 174"/>
              <a:gd name="T55" fmla="*/ 169 h 246"/>
              <a:gd name="T56" fmla="*/ 78 w 174"/>
              <a:gd name="T57" fmla="*/ 171 h 246"/>
              <a:gd name="T58" fmla="*/ 75 w 174"/>
              <a:gd name="T59" fmla="*/ 167 h 246"/>
              <a:gd name="T60" fmla="*/ 76 w 174"/>
              <a:gd name="T61" fmla="*/ 162 h 246"/>
              <a:gd name="T62" fmla="*/ 72 w 174"/>
              <a:gd name="T63" fmla="*/ 158 h 246"/>
              <a:gd name="T64" fmla="*/ 66 w 174"/>
              <a:gd name="T65" fmla="*/ 160 h 246"/>
              <a:gd name="T66" fmla="*/ 60 w 174"/>
              <a:gd name="T67" fmla="*/ 160 h 246"/>
              <a:gd name="T68" fmla="*/ 60 w 174"/>
              <a:gd name="T69" fmla="*/ 157 h 246"/>
              <a:gd name="T70" fmla="*/ 62 w 174"/>
              <a:gd name="T71" fmla="*/ 154 h 246"/>
              <a:gd name="T72" fmla="*/ 63 w 174"/>
              <a:gd name="T73" fmla="*/ 151 h 246"/>
              <a:gd name="T74" fmla="*/ 62 w 174"/>
              <a:gd name="T75" fmla="*/ 146 h 246"/>
              <a:gd name="T76" fmla="*/ 63 w 174"/>
              <a:gd name="T77" fmla="*/ 142 h 246"/>
              <a:gd name="T78" fmla="*/ 61 w 174"/>
              <a:gd name="T79" fmla="*/ 139 h 246"/>
              <a:gd name="T80" fmla="*/ 55 w 174"/>
              <a:gd name="T81" fmla="*/ 139 h 246"/>
              <a:gd name="T82" fmla="*/ 55 w 174"/>
              <a:gd name="T83" fmla="*/ 135 h 246"/>
              <a:gd name="T84" fmla="*/ 53 w 174"/>
              <a:gd name="T85" fmla="*/ 132 h 246"/>
              <a:gd name="T86" fmla="*/ 44 w 174"/>
              <a:gd name="T87" fmla="*/ 125 h 246"/>
              <a:gd name="T88" fmla="*/ 38 w 174"/>
              <a:gd name="T89" fmla="*/ 115 h 246"/>
              <a:gd name="T90" fmla="*/ 26 w 174"/>
              <a:gd name="T91" fmla="*/ 107 h 246"/>
              <a:gd name="T92" fmla="*/ 9 w 174"/>
              <a:gd name="T93" fmla="*/ 93 h 246"/>
              <a:gd name="T94" fmla="*/ 0 w 174"/>
              <a:gd name="T95" fmla="*/ 74 h 246"/>
              <a:gd name="T96" fmla="*/ 10 w 174"/>
              <a:gd name="T97" fmla="*/ 59 h 246"/>
              <a:gd name="T98" fmla="*/ 21 w 174"/>
              <a:gd name="T99" fmla="*/ 43 h 246"/>
              <a:gd name="T100" fmla="*/ 7 w 174"/>
              <a:gd name="T101" fmla="*/ 15 h 246"/>
              <a:gd name="T102" fmla="*/ 32 w 174"/>
              <a:gd name="T103" fmla="*/ 6 h 246"/>
              <a:gd name="T104" fmla="*/ 79 w 174"/>
              <a:gd name="T105" fmla="*/ 23 h 246"/>
              <a:gd name="T106" fmla="*/ 105 w 174"/>
              <a:gd name="T107" fmla="*/ 37 h 246"/>
              <a:gd name="T108" fmla="*/ 156 w 174"/>
              <a:gd name="T109" fmla="*/ 63 h 24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74"/>
              <a:gd name="T166" fmla="*/ 0 h 246"/>
              <a:gd name="T167" fmla="*/ 174 w 174"/>
              <a:gd name="T168" fmla="*/ 246 h 24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74" h="246">
                <a:moveTo>
                  <a:pt x="174" y="74"/>
                </a:moveTo>
                <a:lnTo>
                  <a:pt x="174" y="74"/>
                </a:lnTo>
                <a:lnTo>
                  <a:pt x="172" y="79"/>
                </a:lnTo>
                <a:lnTo>
                  <a:pt x="168" y="88"/>
                </a:lnTo>
                <a:lnTo>
                  <a:pt x="164" y="95"/>
                </a:lnTo>
                <a:lnTo>
                  <a:pt x="161" y="102"/>
                </a:lnTo>
                <a:lnTo>
                  <a:pt x="157" y="109"/>
                </a:lnTo>
                <a:lnTo>
                  <a:pt x="154" y="117"/>
                </a:lnTo>
                <a:lnTo>
                  <a:pt x="150" y="125"/>
                </a:lnTo>
                <a:lnTo>
                  <a:pt x="146" y="132"/>
                </a:lnTo>
                <a:lnTo>
                  <a:pt x="144" y="139"/>
                </a:lnTo>
                <a:lnTo>
                  <a:pt x="143" y="149"/>
                </a:lnTo>
                <a:lnTo>
                  <a:pt x="142" y="154"/>
                </a:lnTo>
                <a:lnTo>
                  <a:pt x="141" y="159"/>
                </a:lnTo>
                <a:lnTo>
                  <a:pt x="141" y="163"/>
                </a:lnTo>
                <a:lnTo>
                  <a:pt x="139" y="168"/>
                </a:lnTo>
                <a:lnTo>
                  <a:pt x="145" y="173"/>
                </a:lnTo>
                <a:lnTo>
                  <a:pt x="153" y="180"/>
                </a:lnTo>
                <a:lnTo>
                  <a:pt x="160" y="186"/>
                </a:lnTo>
                <a:lnTo>
                  <a:pt x="167" y="190"/>
                </a:lnTo>
                <a:lnTo>
                  <a:pt x="169" y="191"/>
                </a:lnTo>
                <a:lnTo>
                  <a:pt x="173" y="192"/>
                </a:lnTo>
                <a:lnTo>
                  <a:pt x="170" y="196"/>
                </a:lnTo>
                <a:lnTo>
                  <a:pt x="169" y="198"/>
                </a:lnTo>
                <a:lnTo>
                  <a:pt x="167" y="201"/>
                </a:lnTo>
                <a:lnTo>
                  <a:pt x="165" y="203"/>
                </a:lnTo>
                <a:lnTo>
                  <a:pt x="163" y="206"/>
                </a:lnTo>
                <a:lnTo>
                  <a:pt x="162" y="209"/>
                </a:lnTo>
                <a:lnTo>
                  <a:pt x="160" y="211"/>
                </a:lnTo>
                <a:lnTo>
                  <a:pt x="158" y="213"/>
                </a:lnTo>
                <a:lnTo>
                  <a:pt x="156" y="216"/>
                </a:lnTo>
                <a:lnTo>
                  <a:pt x="154" y="219"/>
                </a:lnTo>
                <a:lnTo>
                  <a:pt x="152" y="222"/>
                </a:lnTo>
                <a:lnTo>
                  <a:pt x="150" y="224"/>
                </a:lnTo>
                <a:lnTo>
                  <a:pt x="149" y="227"/>
                </a:lnTo>
                <a:lnTo>
                  <a:pt x="147" y="229"/>
                </a:lnTo>
                <a:lnTo>
                  <a:pt x="146" y="232"/>
                </a:lnTo>
                <a:lnTo>
                  <a:pt x="145" y="235"/>
                </a:lnTo>
                <a:lnTo>
                  <a:pt x="144" y="236"/>
                </a:lnTo>
                <a:lnTo>
                  <a:pt x="144" y="240"/>
                </a:lnTo>
                <a:lnTo>
                  <a:pt x="144" y="242"/>
                </a:lnTo>
                <a:lnTo>
                  <a:pt x="139" y="243"/>
                </a:lnTo>
                <a:lnTo>
                  <a:pt x="135" y="245"/>
                </a:lnTo>
                <a:lnTo>
                  <a:pt x="131" y="246"/>
                </a:lnTo>
                <a:lnTo>
                  <a:pt x="125" y="245"/>
                </a:lnTo>
                <a:lnTo>
                  <a:pt x="120" y="243"/>
                </a:lnTo>
                <a:lnTo>
                  <a:pt x="119" y="242"/>
                </a:lnTo>
                <a:lnTo>
                  <a:pt x="116" y="240"/>
                </a:lnTo>
                <a:lnTo>
                  <a:pt x="113" y="238"/>
                </a:lnTo>
                <a:lnTo>
                  <a:pt x="112" y="237"/>
                </a:lnTo>
                <a:lnTo>
                  <a:pt x="112" y="235"/>
                </a:lnTo>
                <a:lnTo>
                  <a:pt x="111" y="234"/>
                </a:lnTo>
                <a:lnTo>
                  <a:pt x="111" y="232"/>
                </a:lnTo>
                <a:lnTo>
                  <a:pt x="113" y="231"/>
                </a:lnTo>
                <a:lnTo>
                  <a:pt x="115" y="232"/>
                </a:lnTo>
                <a:lnTo>
                  <a:pt x="116" y="231"/>
                </a:lnTo>
                <a:lnTo>
                  <a:pt x="117" y="229"/>
                </a:lnTo>
                <a:lnTo>
                  <a:pt x="115" y="228"/>
                </a:lnTo>
                <a:lnTo>
                  <a:pt x="113" y="227"/>
                </a:lnTo>
                <a:lnTo>
                  <a:pt x="112" y="227"/>
                </a:lnTo>
                <a:lnTo>
                  <a:pt x="109" y="227"/>
                </a:lnTo>
                <a:lnTo>
                  <a:pt x="107" y="227"/>
                </a:lnTo>
                <a:lnTo>
                  <a:pt x="104" y="228"/>
                </a:lnTo>
                <a:lnTo>
                  <a:pt x="102" y="227"/>
                </a:lnTo>
                <a:lnTo>
                  <a:pt x="100" y="224"/>
                </a:lnTo>
                <a:lnTo>
                  <a:pt x="100" y="222"/>
                </a:lnTo>
                <a:lnTo>
                  <a:pt x="100" y="220"/>
                </a:lnTo>
                <a:lnTo>
                  <a:pt x="100" y="219"/>
                </a:lnTo>
                <a:lnTo>
                  <a:pt x="100" y="218"/>
                </a:lnTo>
                <a:lnTo>
                  <a:pt x="101" y="217"/>
                </a:lnTo>
                <a:lnTo>
                  <a:pt x="101" y="216"/>
                </a:lnTo>
                <a:lnTo>
                  <a:pt x="102" y="216"/>
                </a:lnTo>
                <a:lnTo>
                  <a:pt x="103" y="216"/>
                </a:lnTo>
                <a:lnTo>
                  <a:pt x="103" y="214"/>
                </a:lnTo>
                <a:lnTo>
                  <a:pt x="103" y="212"/>
                </a:lnTo>
                <a:lnTo>
                  <a:pt x="103" y="211"/>
                </a:lnTo>
                <a:lnTo>
                  <a:pt x="102" y="210"/>
                </a:lnTo>
                <a:lnTo>
                  <a:pt x="101" y="209"/>
                </a:lnTo>
                <a:lnTo>
                  <a:pt x="100" y="208"/>
                </a:lnTo>
                <a:lnTo>
                  <a:pt x="99" y="207"/>
                </a:lnTo>
                <a:lnTo>
                  <a:pt x="98" y="206"/>
                </a:lnTo>
                <a:lnTo>
                  <a:pt x="98" y="205"/>
                </a:lnTo>
                <a:lnTo>
                  <a:pt x="97" y="203"/>
                </a:lnTo>
                <a:lnTo>
                  <a:pt x="96" y="203"/>
                </a:lnTo>
                <a:lnTo>
                  <a:pt x="95" y="202"/>
                </a:lnTo>
                <a:lnTo>
                  <a:pt x="94" y="201"/>
                </a:lnTo>
                <a:lnTo>
                  <a:pt x="93" y="201"/>
                </a:lnTo>
                <a:lnTo>
                  <a:pt x="93" y="199"/>
                </a:lnTo>
                <a:lnTo>
                  <a:pt x="92" y="198"/>
                </a:lnTo>
                <a:lnTo>
                  <a:pt x="91" y="197"/>
                </a:lnTo>
                <a:lnTo>
                  <a:pt x="90" y="196"/>
                </a:lnTo>
                <a:lnTo>
                  <a:pt x="89" y="195"/>
                </a:lnTo>
                <a:lnTo>
                  <a:pt x="88" y="194"/>
                </a:lnTo>
                <a:lnTo>
                  <a:pt x="87" y="192"/>
                </a:lnTo>
                <a:lnTo>
                  <a:pt x="87" y="191"/>
                </a:lnTo>
                <a:lnTo>
                  <a:pt x="87" y="190"/>
                </a:lnTo>
                <a:lnTo>
                  <a:pt x="87" y="189"/>
                </a:lnTo>
                <a:lnTo>
                  <a:pt x="87" y="187"/>
                </a:lnTo>
                <a:lnTo>
                  <a:pt x="87" y="185"/>
                </a:lnTo>
                <a:lnTo>
                  <a:pt x="87" y="184"/>
                </a:lnTo>
                <a:lnTo>
                  <a:pt x="87" y="182"/>
                </a:lnTo>
                <a:lnTo>
                  <a:pt x="87" y="180"/>
                </a:lnTo>
                <a:lnTo>
                  <a:pt x="87" y="178"/>
                </a:lnTo>
                <a:lnTo>
                  <a:pt x="87" y="176"/>
                </a:lnTo>
                <a:lnTo>
                  <a:pt x="87" y="173"/>
                </a:lnTo>
                <a:lnTo>
                  <a:pt x="87" y="171"/>
                </a:lnTo>
                <a:lnTo>
                  <a:pt x="86" y="170"/>
                </a:lnTo>
                <a:lnTo>
                  <a:pt x="86" y="169"/>
                </a:lnTo>
                <a:lnTo>
                  <a:pt x="84" y="169"/>
                </a:lnTo>
                <a:lnTo>
                  <a:pt x="82" y="169"/>
                </a:lnTo>
                <a:lnTo>
                  <a:pt x="81" y="170"/>
                </a:lnTo>
                <a:lnTo>
                  <a:pt x="80" y="171"/>
                </a:lnTo>
                <a:lnTo>
                  <a:pt x="78" y="171"/>
                </a:lnTo>
                <a:lnTo>
                  <a:pt x="77" y="171"/>
                </a:lnTo>
                <a:lnTo>
                  <a:pt x="76" y="170"/>
                </a:lnTo>
                <a:lnTo>
                  <a:pt x="76" y="168"/>
                </a:lnTo>
                <a:lnTo>
                  <a:pt x="75" y="167"/>
                </a:lnTo>
                <a:lnTo>
                  <a:pt x="75" y="165"/>
                </a:lnTo>
                <a:lnTo>
                  <a:pt x="76" y="165"/>
                </a:lnTo>
                <a:lnTo>
                  <a:pt x="76" y="164"/>
                </a:lnTo>
                <a:lnTo>
                  <a:pt x="76" y="162"/>
                </a:lnTo>
                <a:lnTo>
                  <a:pt x="76" y="161"/>
                </a:lnTo>
                <a:lnTo>
                  <a:pt x="76" y="160"/>
                </a:lnTo>
                <a:lnTo>
                  <a:pt x="74" y="158"/>
                </a:lnTo>
                <a:lnTo>
                  <a:pt x="72" y="158"/>
                </a:lnTo>
                <a:lnTo>
                  <a:pt x="70" y="158"/>
                </a:lnTo>
                <a:lnTo>
                  <a:pt x="68" y="158"/>
                </a:lnTo>
                <a:lnTo>
                  <a:pt x="67" y="159"/>
                </a:lnTo>
                <a:lnTo>
                  <a:pt x="66" y="160"/>
                </a:lnTo>
                <a:lnTo>
                  <a:pt x="64" y="162"/>
                </a:lnTo>
                <a:lnTo>
                  <a:pt x="62" y="162"/>
                </a:lnTo>
                <a:lnTo>
                  <a:pt x="61" y="161"/>
                </a:lnTo>
                <a:lnTo>
                  <a:pt x="60" y="160"/>
                </a:lnTo>
                <a:lnTo>
                  <a:pt x="60" y="159"/>
                </a:lnTo>
                <a:lnTo>
                  <a:pt x="59" y="158"/>
                </a:lnTo>
                <a:lnTo>
                  <a:pt x="60" y="157"/>
                </a:lnTo>
                <a:lnTo>
                  <a:pt x="60" y="156"/>
                </a:lnTo>
                <a:lnTo>
                  <a:pt x="61" y="155"/>
                </a:lnTo>
                <a:lnTo>
                  <a:pt x="62" y="155"/>
                </a:lnTo>
                <a:lnTo>
                  <a:pt x="62" y="154"/>
                </a:lnTo>
                <a:lnTo>
                  <a:pt x="62" y="153"/>
                </a:lnTo>
                <a:lnTo>
                  <a:pt x="63" y="152"/>
                </a:lnTo>
                <a:lnTo>
                  <a:pt x="63" y="151"/>
                </a:lnTo>
                <a:lnTo>
                  <a:pt x="63" y="150"/>
                </a:lnTo>
                <a:lnTo>
                  <a:pt x="63" y="148"/>
                </a:lnTo>
                <a:lnTo>
                  <a:pt x="63" y="147"/>
                </a:lnTo>
                <a:lnTo>
                  <a:pt x="62" y="146"/>
                </a:lnTo>
                <a:lnTo>
                  <a:pt x="62" y="144"/>
                </a:lnTo>
                <a:lnTo>
                  <a:pt x="62" y="143"/>
                </a:lnTo>
                <a:lnTo>
                  <a:pt x="63" y="142"/>
                </a:lnTo>
                <a:lnTo>
                  <a:pt x="63" y="141"/>
                </a:lnTo>
                <a:lnTo>
                  <a:pt x="64" y="140"/>
                </a:lnTo>
                <a:lnTo>
                  <a:pt x="63" y="139"/>
                </a:lnTo>
                <a:lnTo>
                  <a:pt x="61" y="139"/>
                </a:lnTo>
                <a:lnTo>
                  <a:pt x="59" y="139"/>
                </a:lnTo>
                <a:lnTo>
                  <a:pt x="57" y="140"/>
                </a:lnTo>
                <a:lnTo>
                  <a:pt x="56" y="140"/>
                </a:lnTo>
                <a:lnTo>
                  <a:pt x="55" y="139"/>
                </a:lnTo>
                <a:lnTo>
                  <a:pt x="55" y="138"/>
                </a:lnTo>
                <a:lnTo>
                  <a:pt x="55" y="137"/>
                </a:lnTo>
                <a:lnTo>
                  <a:pt x="55" y="136"/>
                </a:lnTo>
                <a:lnTo>
                  <a:pt x="55" y="135"/>
                </a:lnTo>
                <a:lnTo>
                  <a:pt x="55" y="134"/>
                </a:lnTo>
                <a:lnTo>
                  <a:pt x="55" y="133"/>
                </a:lnTo>
                <a:lnTo>
                  <a:pt x="53" y="132"/>
                </a:lnTo>
                <a:lnTo>
                  <a:pt x="51" y="132"/>
                </a:lnTo>
                <a:lnTo>
                  <a:pt x="48" y="131"/>
                </a:lnTo>
                <a:lnTo>
                  <a:pt x="46" y="129"/>
                </a:lnTo>
                <a:lnTo>
                  <a:pt x="44" y="125"/>
                </a:lnTo>
                <a:lnTo>
                  <a:pt x="45" y="121"/>
                </a:lnTo>
                <a:lnTo>
                  <a:pt x="47" y="119"/>
                </a:lnTo>
                <a:lnTo>
                  <a:pt x="43" y="117"/>
                </a:lnTo>
                <a:lnTo>
                  <a:pt x="38" y="115"/>
                </a:lnTo>
                <a:lnTo>
                  <a:pt x="32" y="113"/>
                </a:lnTo>
                <a:lnTo>
                  <a:pt x="27" y="114"/>
                </a:lnTo>
                <a:lnTo>
                  <a:pt x="24" y="111"/>
                </a:lnTo>
                <a:lnTo>
                  <a:pt x="26" y="107"/>
                </a:lnTo>
                <a:lnTo>
                  <a:pt x="25" y="103"/>
                </a:lnTo>
                <a:lnTo>
                  <a:pt x="20" y="102"/>
                </a:lnTo>
                <a:lnTo>
                  <a:pt x="13" y="97"/>
                </a:lnTo>
                <a:lnTo>
                  <a:pt x="9" y="93"/>
                </a:lnTo>
                <a:lnTo>
                  <a:pt x="6" y="89"/>
                </a:lnTo>
                <a:lnTo>
                  <a:pt x="4" y="85"/>
                </a:lnTo>
                <a:lnTo>
                  <a:pt x="3" y="79"/>
                </a:lnTo>
                <a:lnTo>
                  <a:pt x="0" y="74"/>
                </a:lnTo>
                <a:lnTo>
                  <a:pt x="2" y="70"/>
                </a:lnTo>
                <a:lnTo>
                  <a:pt x="0" y="69"/>
                </a:lnTo>
                <a:lnTo>
                  <a:pt x="5" y="66"/>
                </a:lnTo>
                <a:lnTo>
                  <a:pt x="10" y="59"/>
                </a:lnTo>
                <a:lnTo>
                  <a:pt x="16" y="56"/>
                </a:lnTo>
                <a:lnTo>
                  <a:pt x="22" y="49"/>
                </a:lnTo>
                <a:lnTo>
                  <a:pt x="24" y="46"/>
                </a:lnTo>
                <a:lnTo>
                  <a:pt x="21" y="43"/>
                </a:lnTo>
                <a:lnTo>
                  <a:pt x="15" y="32"/>
                </a:lnTo>
                <a:lnTo>
                  <a:pt x="11" y="24"/>
                </a:lnTo>
                <a:lnTo>
                  <a:pt x="9" y="19"/>
                </a:lnTo>
                <a:lnTo>
                  <a:pt x="7" y="15"/>
                </a:lnTo>
                <a:lnTo>
                  <a:pt x="4" y="7"/>
                </a:lnTo>
                <a:lnTo>
                  <a:pt x="2" y="0"/>
                </a:lnTo>
                <a:lnTo>
                  <a:pt x="16" y="2"/>
                </a:lnTo>
                <a:lnTo>
                  <a:pt x="32" y="6"/>
                </a:lnTo>
                <a:lnTo>
                  <a:pt x="43" y="8"/>
                </a:lnTo>
                <a:lnTo>
                  <a:pt x="57" y="13"/>
                </a:lnTo>
                <a:lnTo>
                  <a:pt x="63" y="18"/>
                </a:lnTo>
                <a:lnTo>
                  <a:pt x="79" y="23"/>
                </a:lnTo>
                <a:lnTo>
                  <a:pt x="90" y="30"/>
                </a:lnTo>
                <a:lnTo>
                  <a:pt x="94" y="35"/>
                </a:lnTo>
                <a:lnTo>
                  <a:pt x="104" y="36"/>
                </a:lnTo>
                <a:lnTo>
                  <a:pt x="105" y="37"/>
                </a:lnTo>
                <a:lnTo>
                  <a:pt x="119" y="44"/>
                </a:lnTo>
                <a:lnTo>
                  <a:pt x="135" y="52"/>
                </a:lnTo>
                <a:lnTo>
                  <a:pt x="150" y="61"/>
                </a:lnTo>
                <a:lnTo>
                  <a:pt x="156" y="63"/>
                </a:lnTo>
                <a:lnTo>
                  <a:pt x="174" y="74"/>
                </a:lnTo>
                <a:close/>
              </a:path>
            </a:pathLst>
          </a:custGeom>
          <a:solidFill>
            <a:srgbClr val="BFE3A6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61" name="Freeform 93"/>
          <p:cNvSpPr>
            <a:spLocks/>
          </p:cNvSpPr>
          <p:nvPr/>
        </p:nvSpPr>
        <p:spPr bwMode="auto">
          <a:xfrm>
            <a:off x="1906588" y="6092825"/>
            <a:ext cx="211137" cy="295275"/>
          </a:xfrm>
          <a:custGeom>
            <a:avLst/>
            <a:gdLst>
              <a:gd name="T0" fmla="*/ 101 w 161"/>
              <a:gd name="T1" fmla="*/ 22 h 226"/>
              <a:gd name="T2" fmla="*/ 106 w 161"/>
              <a:gd name="T3" fmla="*/ 35 h 226"/>
              <a:gd name="T4" fmla="*/ 113 w 161"/>
              <a:gd name="T5" fmla="*/ 56 h 226"/>
              <a:gd name="T6" fmla="*/ 115 w 161"/>
              <a:gd name="T7" fmla="*/ 74 h 226"/>
              <a:gd name="T8" fmla="*/ 125 w 161"/>
              <a:gd name="T9" fmla="*/ 96 h 226"/>
              <a:gd name="T10" fmla="*/ 136 w 161"/>
              <a:gd name="T11" fmla="*/ 121 h 226"/>
              <a:gd name="T12" fmla="*/ 147 w 161"/>
              <a:gd name="T13" fmla="*/ 144 h 226"/>
              <a:gd name="T14" fmla="*/ 157 w 161"/>
              <a:gd name="T15" fmla="*/ 164 h 226"/>
              <a:gd name="T16" fmla="*/ 157 w 161"/>
              <a:gd name="T17" fmla="*/ 172 h 226"/>
              <a:gd name="T18" fmla="*/ 156 w 161"/>
              <a:gd name="T19" fmla="*/ 175 h 226"/>
              <a:gd name="T20" fmla="*/ 156 w 161"/>
              <a:gd name="T21" fmla="*/ 179 h 226"/>
              <a:gd name="T22" fmla="*/ 156 w 161"/>
              <a:gd name="T23" fmla="*/ 183 h 226"/>
              <a:gd name="T24" fmla="*/ 153 w 161"/>
              <a:gd name="T25" fmla="*/ 187 h 226"/>
              <a:gd name="T26" fmla="*/ 151 w 161"/>
              <a:gd name="T27" fmla="*/ 190 h 226"/>
              <a:gd name="T28" fmla="*/ 150 w 161"/>
              <a:gd name="T29" fmla="*/ 193 h 226"/>
              <a:gd name="T30" fmla="*/ 147 w 161"/>
              <a:gd name="T31" fmla="*/ 197 h 226"/>
              <a:gd name="T32" fmla="*/ 140 w 161"/>
              <a:gd name="T33" fmla="*/ 200 h 226"/>
              <a:gd name="T34" fmla="*/ 137 w 161"/>
              <a:gd name="T35" fmla="*/ 205 h 226"/>
              <a:gd name="T36" fmla="*/ 131 w 161"/>
              <a:gd name="T37" fmla="*/ 206 h 226"/>
              <a:gd name="T38" fmla="*/ 128 w 161"/>
              <a:gd name="T39" fmla="*/ 208 h 226"/>
              <a:gd name="T40" fmla="*/ 125 w 161"/>
              <a:gd name="T41" fmla="*/ 209 h 226"/>
              <a:gd name="T42" fmla="*/ 121 w 161"/>
              <a:gd name="T43" fmla="*/ 211 h 226"/>
              <a:gd name="T44" fmla="*/ 114 w 161"/>
              <a:gd name="T45" fmla="*/ 217 h 226"/>
              <a:gd name="T46" fmla="*/ 105 w 161"/>
              <a:gd name="T47" fmla="*/ 218 h 226"/>
              <a:gd name="T48" fmla="*/ 95 w 161"/>
              <a:gd name="T49" fmla="*/ 219 h 226"/>
              <a:gd name="T50" fmla="*/ 84 w 161"/>
              <a:gd name="T51" fmla="*/ 221 h 226"/>
              <a:gd name="T52" fmla="*/ 76 w 161"/>
              <a:gd name="T53" fmla="*/ 224 h 226"/>
              <a:gd name="T54" fmla="*/ 64 w 161"/>
              <a:gd name="T55" fmla="*/ 226 h 226"/>
              <a:gd name="T56" fmla="*/ 58 w 161"/>
              <a:gd name="T57" fmla="*/ 224 h 226"/>
              <a:gd name="T58" fmla="*/ 55 w 161"/>
              <a:gd name="T59" fmla="*/ 222 h 226"/>
              <a:gd name="T60" fmla="*/ 49 w 161"/>
              <a:gd name="T61" fmla="*/ 199 h 226"/>
              <a:gd name="T62" fmla="*/ 47 w 161"/>
              <a:gd name="T63" fmla="*/ 177 h 226"/>
              <a:gd name="T64" fmla="*/ 47 w 161"/>
              <a:gd name="T65" fmla="*/ 154 h 226"/>
              <a:gd name="T66" fmla="*/ 44 w 161"/>
              <a:gd name="T67" fmla="*/ 138 h 226"/>
              <a:gd name="T68" fmla="*/ 41 w 161"/>
              <a:gd name="T69" fmla="*/ 114 h 226"/>
              <a:gd name="T70" fmla="*/ 38 w 161"/>
              <a:gd name="T71" fmla="*/ 88 h 226"/>
              <a:gd name="T72" fmla="*/ 30 w 161"/>
              <a:gd name="T73" fmla="*/ 59 h 226"/>
              <a:gd name="T74" fmla="*/ 24 w 161"/>
              <a:gd name="T75" fmla="*/ 40 h 226"/>
              <a:gd name="T76" fmla="*/ 19 w 161"/>
              <a:gd name="T77" fmla="*/ 22 h 226"/>
              <a:gd name="T78" fmla="*/ 13 w 161"/>
              <a:gd name="T79" fmla="*/ 13 h 226"/>
              <a:gd name="T80" fmla="*/ 6 w 161"/>
              <a:gd name="T81" fmla="*/ 6 h 226"/>
              <a:gd name="T82" fmla="*/ 5 w 161"/>
              <a:gd name="T83" fmla="*/ 5 h 226"/>
              <a:gd name="T84" fmla="*/ 0 w 161"/>
              <a:gd name="T85" fmla="*/ 0 h 226"/>
              <a:gd name="T86" fmla="*/ 3 w 161"/>
              <a:gd name="T87" fmla="*/ 0 h 226"/>
              <a:gd name="T88" fmla="*/ 12 w 161"/>
              <a:gd name="T89" fmla="*/ 1 h 226"/>
              <a:gd name="T90" fmla="*/ 44 w 161"/>
              <a:gd name="T91" fmla="*/ 8 h 226"/>
              <a:gd name="T92" fmla="*/ 59 w 161"/>
              <a:gd name="T93" fmla="*/ 17 h 226"/>
              <a:gd name="T94" fmla="*/ 88 w 161"/>
              <a:gd name="T95" fmla="*/ 24 h 22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61"/>
              <a:gd name="T145" fmla="*/ 0 h 226"/>
              <a:gd name="T146" fmla="*/ 161 w 161"/>
              <a:gd name="T147" fmla="*/ 226 h 22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61" h="226">
                <a:moveTo>
                  <a:pt x="101" y="22"/>
                </a:moveTo>
                <a:lnTo>
                  <a:pt x="101" y="22"/>
                </a:lnTo>
                <a:lnTo>
                  <a:pt x="101" y="25"/>
                </a:lnTo>
                <a:lnTo>
                  <a:pt x="106" y="35"/>
                </a:lnTo>
                <a:lnTo>
                  <a:pt x="108" y="42"/>
                </a:lnTo>
                <a:lnTo>
                  <a:pt x="113" y="56"/>
                </a:lnTo>
                <a:lnTo>
                  <a:pt x="114" y="64"/>
                </a:lnTo>
                <a:lnTo>
                  <a:pt x="115" y="74"/>
                </a:lnTo>
                <a:lnTo>
                  <a:pt x="120" y="86"/>
                </a:lnTo>
                <a:lnTo>
                  <a:pt x="125" y="96"/>
                </a:lnTo>
                <a:lnTo>
                  <a:pt x="134" y="116"/>
                </a:lnTo>
                <a:lnTo>
                  <a:pt x="136" y="121"/>
                </a:lnTo>
                <a:lnTo>
                  <a:pt x="139" y="128"/>
                </a:lnTo>
                <a:lnTo>
                  <a:pt x="147" y="144"/>
                </a:lnTo>
                <a:lnTo>
                  <a:pt x="152" y="154"/>
                </a:lnTo>
                <a:lnTo>
                  <a:pt x="157" y="164"/>
                </a:lnTo>
                <a:lnTo>
                  <a:pt x="161" y="171"/>
                </a:lnTo>
                <a:lnTo>
                  <a:pt x="157" y="172"/>
                </a:lnTo>
                <a:lnTo>
                  <a:pt x="156" y="173"/>
                </a:lnTo>
                <a:lnTo>
                  <a:pt x="156" y="175"/>
                </a:lnTo>
                <a:lnTo>
                  <a:pt x="156" y="176"/>
                </a:lnTo>
                <a:lnTo>
                  <a:pt x="156" y="179"/>
                </a:lnTo>
                <a:lnTo>
                  <a:pt x="156" y="181"/>
                </a:lnTo>
                <a:lnTo>
                  <a:pt x="156" y="183"/>
                </a:lnTo>
                <a:lnTo>
                  <a:pt x="156" y="185"/>
                </a:lnTo>
                <a:lnTo>
                  <a:pt x="153" y="187"/>
                </a:lnTo>
                <a:lnTo>
                  <a:pt x="152" y="189"/>
                </a:lnTo>
                <a:lnTo>
                  <a:pt x="151" y="190"/>
                </a:lnTo>
                <a:lnTo>
                  <a:pt x="150" y="192"/>
                </a:lnTo>
                <a:lnTo>
                  <a:pt x="150" y="193"/>
                </a:lnTo>
                <a:lnTo>
                  <a:pt x="149" y="195"/>
                </a:lnTo>
                <a:lnTo>
                  <a:pt x="147" y="197"/>
                </a:lnTo>
                <a:lnTo>
                  <a:pt x="144" y="198"/>
                </a:lnTo>
                <a:lnTo>
                  <a:pt x="140" y="200"/>
                </a:lnTo>
                <a:lnTo>
                  <a:pt x="139" y="203"/>
                </a:lnTo>
                <a:lnTo>
                  <a:pt x="137" y="205"/>
                </a:lnTo>
                <a:lnTo>
                  <a:pt x="133" y="205"/>
                </a:lnTo>
                <a:lnTo>
                  <a:pt x="131" y="206"/>
                </a:lnTo>
                <a:lnTo>
                  <a:pt x="129" y="207"/>
                </a:lnTo>
                <a:lnTo>
                  <a:pt x="128" y="208"/>
                </a:lnTo>
                <a:lnTo>
                  <a:pt x="126" y="208"/>
                </a:lnTo>
                <a:lnTo>
                  <a:pt x="125" y="209"/>
                </a:lnTo>
                <a:lnTo>
                  <a:pt x="123" y="211"/>
                </a:lnTo>
                <a:lnTo>
                  <a:pt x="121" y="211"/>
                </a:lnTo>
                <a:lnTo>
                  <a:pt x="120" y="213"/>
                </a:lnTo>
                <a:lnTo>
                  <a:pt x="114" y="217"/>
                </a:lnTo>
                <a:lnTo>
                  <a:pt x="107" y="219"/>
                </a:lnTo>
                <a:lnTo>
                  <a:pt x="105" y="218"/>
                </a:lnTo>
                <a:lnTo>
                  <a:pt x="100" y="218"/>
                </a:lnTo>
                <a:lnTo>
                  <a:pt x="95" y="219"/>
                </a:lnTo>
                <a:lnTo>
                  <a:pt x="89" y="220"/>
                </a:lnTo>
                <a:lnTo>
                  <a:pt x="84" y="221"/>
                </a:lnTo>
                <a:lnTo>
                  <a:pt x="79" y="222"/>
                </a:lnTo>
                <a:lnTo>
                  <a:pt x="76" y="224"/>
                </a:lnTo>
                <a:lnTo>
                  <a:pt x="70" y="226"/>
                </a:lnTo>
                <a:lnTo>
                  <a:pt x="64" y="226"/>
                </a:lnTo>
                <a:lnTo>
                  <a:pt x="62" y="225"/>
                </a:lnTo>
                <a:lnTo>
                  <a:pt x="58" y="224"/>
                </a:lnTo>
                <a:lnTo>
                  <a:pt x="57" y="222"/>
                </a:lnTo>
                <a:lnTo>
                  <a:pt x="55" y="222"/>
                </a:lnTo>
                <a:lnTo>
                  <a:pt x="53" y="212"/>
                </a:lnTo>
                <a:lnTo>
                  <a:pt x="49" y="199"/>
                </a:lnTo>
                <a:lnTo>
                  <a:pt x="47" y="189"/>
                </a:lnTo>
                <a:lnTo>
                  <a:pt x="47" y="177"/>
                </a:lnTo>
                <a:lnTo>
                  <a:pt x="47" y="162"/>
                </a:lnTo>
                <a:lnTo>
                  <a:pt x="47" y="154"/>
                </a:lnTo>
                <a:lnTo>
                  <a:pt x="46" y="147"/>
                </a:lnTo>
                <a:lnTo>
                  <a:pt x="44" y="138"/>
                </a:lnTo>
                <a:lnTo>
                  <a:pt x="44" y="128"/>
                </a:lnTo>
                <a:lnTo>
                  <a:pt x="41" y="114"/>
                </a:lnTo>
                <a:lnTo>
                  <a:pt x="38" y="102"/>
                </a:lnTo>
                <a:lnTo>
                  <a:pt x="38" y="88"/>
                </a:lnTo>
                <a:lnTo>
                  <a:pt x="34" y="73"/>
                </a:lnTo>
                <a:lnTo>
                  <a:pt x="30" y="59"/>
                </a:lnTo>
                <a:lnTo>
                  <a:pt x="26" y="49"/>
                </a:lnTo>
                <a:lnTo>
                  <a:pt x="24" y="40"/>
                </a:lnTo>
                <a:lnTo>
                  <a:pt x="21" y="28"/>
                </a:lnTo>
                <a:lnTo>
                  <a:pt x="19" y="22"/>
                </a:lnTo>
                <a:lnTo>
                  <a:pt x="18" y="20"/>
                </a:lnTo>
                <a:lnTo>
                  <a:pt x="13" y="13"/>
                </a:lnTo>
                <a:lnTo>
                  <a:pt x="6" y="6"/>
                </a:lnTo>
                <a:lnTo>
                  <a:pt x="5" y="5"/>
                </a:lnTo>
                <a:lnTo>
                  <a:pt x="1" y="2"/>
                </a:lnTo>
                <a:lnTo>
                  <a:pt x="0" y="0"/>
                </a:lnTo>
                <a:lnTo>
                  <a:pt x="1" y="0"/>
                </a:lnTo>
                <a:lnTo>
                  <a:pt x="3" y="0"/>
                </a:lnTo>
                <a:lnTo>
                  <a:pt x="6" y="0"/>
                </a:lnTo>
                <a:lnTo>
                  <a:pt x="12" y="1"/>
                </a:lnTo>
                <a:lnTo>
                  <a:pt x="32" y="8"/>
                </a:lnTo>
                <a:lnTo>
                  <a:pt x="44" y="8"/>
                </a:lnTo>
                <a:lnTo>
                  <a:pt x="48" y="10"/>
                </a:lnTo>
                <a:lnTo>
                  <a:pt x="59" y="17"/>
                </a:lnTo>
                <a:lnTo>
                  <a:pt x="65" y="23"/>
                </a:lnTo>
                <a:lnTo>
                  <a:pt x="88" y="24"/>
                </a:lnTo>
                <a:lnTo>
                  <a:pt x="101" y="22"/>
                </a:lnTo>
                <a:close/>
              </a:path>
            </a:pathLst>
          </a:custGeom>
          <a:solidFill>
            <a:srgbClr val="BFE3A6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62" name="Freeform 94"/>
          <p:cNvSpPr>
            <a:spLocks/>
          </p:cNvSpPr>
          <p:nvPr/>
        </p:nvSpPr>
        <p:spPr bwMode="auto">
          <a:xfrm>
            <a:off x="1525588" y="5870575"/>
            <a:ext cx="193675" cy="246062"/>
          </a:xfrm>
          <a:custGeom>
            <a:avLst/>
            <a:gdLst>
              <a:gd name="T0" fmla="*/ 115 w 147"/>
              <a:gd name="T1" fmla="*/ 70 h 188"/>
              <a:gd name="T2" fmla="*/ 132 w 147"/>
              <a:gd name="T3" fmla="*/ 77 h 188"/>
              <a:gd name="T4" fmla="*/ 143 w 147"/>
              <a:gd name="T5" fmla="*/ 95 h 188"/>
              <a:gd name="T6" fmla="*/ 144 w 147"/>
              <a:gd name="T7" fmla="*/ 113 h 188"/>
              <a:gd name="T8" fmla="*/ 144 w 147"/>
              <a:gd name="T9" fmla="*/ 127 h 188"/>
              <a:gd name="T10" fmla="*/ 145 w 147"/>
              <a:gd name="T11" fmla="*/ 145 h 188"/>
              <a:gd name="T12" fmla="*/ 145 w 147"/>
              <a:gd name="T13" fmla="*/ 154 h 188"/>
              <a:gd name="T14" fmla="*/ 145 w 147"/>
              <a:gd name="T15" fmla="*/ 162 h 188"/>
              <a:gd name="T16" fmla="*/ 146 w 147"/>
              <a:gd name="T17" fmla="*/ 172 h 188"/>
              <a:gd name="T18" fmla="*/ 147 w 147"/>
              <a:gd name="T19" fmla="*/ 188 h 188"/>
              <a:gd name="T20" fmla="*/ 136 w 147"/>
              <a:gd name="T21" fmla="*/ 186 h 188"/>
              <a:gd name="T22" fmla="*/ 115 w 147"/>
              <a:gd name="T23" fmla="*/ 168 h 188"/>
              <a:gd name="T24" fmla="*/ 90 w 147"/>
              <a:gd name="T25" fmla="*/ 166 h 188"/>
              <a:gd name="T26" fmla="*/ 76 w 147"/>
              <a:gd name="T27" fmla="*/ 175 h 188"/>
              <a:gd name="T28" fmla="*/ 57 w 147"/>
              <a:gd name="T29" fmla="*/ 163 h 188"/>
              <a:gd name="T30" fmla="*/ 43 w 147"/>
              <a:gd name="T31" fmla="*/ 150 h 188"/>
              <a:gd name="T32" fmla="*/ 27 w 147"/>
              <a:gd name="T33" fmla="*/ 142 h 188"/>
              <a:gd name="T34" fmla="*/ 1 w 147"/>
              <a:gd name="T35" fmla="*/ 138 h 188"/>
              <a:gd name="T36" fmla="*/ 0 w 147"/>
              <a:gd name="T37" fmla="*/ 135 h 188"/>
              <a:gd name="T38" fmla="*/ 0 w 147"/>
              <a:gd name="T39" fmla="*/ 127 h 188"/>
              <a:gd name="T40" fmla="*/ 0 w 147"/>
              <a:gd name="T41" fmla="*/ 122 h 188"/>
              <a:gd name="T42" fmla="*/ 6 w 147"/>
              <a:gd name="T43" fmla="*/ 109 h 188"/>
              <a:gd name="T44" fmla="*/ 11 w 147"/>
              <a:gd name="T45" fmla="*/ 100 h 188"/>
              <a:gd name="T46" fmla="*/ 14 w 147"/>
              <a:gd name="T47" fmla="*/ 93 h 188"/>
              <a:gd name="T48" fmla="*/ 25 w 147"/>
              <a:gd name="T49" fmla="*/ 80 h 188"/>
              <a:gd name="T50" fmla="*/ 31 w 147"/>
              <a:gd name="T51" fmla="*/ 67 h 188"/>
              <a:gd name="T52" fmla="*/ 36 w 147"/>
              <a:gd name="T53" fmla="*/ 61 h 188"/>
              <a:gd name="T54" fmla="*/ 42 w 147"/>
              <a:gd name="T55" fmla="*/ 52 h 188"/>
              <a:gd name="T56" fmla="*/ 48 w 147"/>
              <a:gd name="T57" fmla="*/ 41 h 188"/>
              <a:gd name="T58" fmla="*/ 57 w 147"/>
              <a:gd name="T59" fmla="*/ 21 h 188"/>
              <a:gd name="T60" fmla="*/ 63 w 147"/>
              <a:gd name="T61" fmla="*/ 3 h 188"/>
              <a:gd name="T62" fmla="*/ 64 w 147"/>
              <a:gd name="T63" fmla="*/ 2 h 188"/>
              <a:gd name="T64" fmla="*/ 70 w 147"/>
              <a:gd name="T65" fmla="*/ 18 h 188"/>
              <a:gd name="T66" fmla="*/ 82 w 147"/>
              <a:gd name="T67" fmla="*/ 28 h 188"/>
              <a:gd name="T68" fmla="*/ 90 w 147"/>
              <a:gd name="T69" fmla="*/ 37 h 188"/>
              <a:gd name="T70" fmla="*/ 98 w 147"/>
              <a:gd name="T71" fmla="*/ 52 h 188"/>
              <a:gd name="T72" fmla="*/ 108 w 147"/>
              <a:gd name="T73" fmla="*/ 63 h 18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47"/>
              <a:gd name="T112" fmla="*/ 0 h 188"/>
              <a:gd name="T113" fmla="*/ 147 w 147"/>
              <a:gd name="T114" fmla="*/ 188 h 188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47" h="188">
                <a:moveTo>
                  <a:pt x="113" y="67"/>
                </a:moveTo>
                <a:lnTo>
                  <a:pt x="115" y="70"/>
                </a:lnTo>
                <a:lnTo>
                  <a:pt x="123" y="74"/>
                </a:lnTo>
                <a:lnTo>
                  <a:pt x="132" y="77"/>
                </a:lnTo>
                <a:lnTo>
                  <a:pt x="140" y="92"/>
                </a:lnTo>
                <a:lnTo>
                  <a:pt x="143" y="95"/>
                </a:lnTo>
                <a:lnTo>
                  <a:pt x="143" y="105"/>
                </a:lnTo>
                <a:lnTo>
                  <a:pt x="144" y="113"/>
                </a:lnTo>
                <a:lnTo>
                  <a:pt x="144" y="124"/>
                </a:lnTo>
                <a:lnTo>
                  <a:pt x="144" y="127"/>
                </a:lnTo>
                <a:lnTo>
                  <a:pt x="144" y="131"/>
                </a:lnTo>
                <a:lnTo>
                  <a:pt x="145" y="145"/>
                </a:lnTo>
                <a:lnTo>
                  <a:pt x="145" y="151"/>
                </a:lnTo>
                <a:lnTo>
                  <a:pt x="145" y="154"/>
                </a:lnTo>
                <a:lnTo>
                  <a:pt x="145" y="159"/>
                </a:lnTo>
                <a:lnTo>
                  <a:pt x="145" y="162"/>
                </a:lnTo>
                <a:lnTo>
                  <a:pt x="146" y="169"/>
                </a:lnTo>
                <a:lnTo>
                  <a:pt x="146" y="172"/>
                </a:lnTo>
                <a:lnTo>
                  <a:pt x="146" y="183"/>
                </a:lnTo>
                <a:lnTo>
                  <a:pt x="147" y="188"/>
                </a:lnTo>
                <a:lnTo>
                  <a:pt x="146" y="187"/>
                </a:lnTo>
                <a:lnTo>
                  <a:pt x="136" y="186"/>
                </a:lnTo>
                <a:lnTo>
                  <a:pt x="126" y="173"/>
                </a:lnTo>
                <a:lnTo>
                  <a:pt x="115" y="168"/>
                </a:lnTo>
                <a:lnTo>
                  <a:pt x="103" y="165"/>
                </a:lnTo>
                <a:lnTo>
                  <a:pt x="90" y="166"/>
                </a:lnTo>
                <a:lnTo>
                  <a:pt x="80" y="173"/>
                </a:lnTo>
                <a:lnTo>
                  <a:pt x="76" y="175"/>
                </a:lnTo>
                <a:lnTo>
                  <a:pt x="57" y="163"/>
                </a:lnTo>
                <a:lnTo>
                  <a:pt x="48" y="152"/>
                </a:lnTo>
                <a:lnTo>
                  <a:pt x="43" y="150"/>
                </a:lnTo>
                <a:lnTo>
                  <a:pt x="37" y="145"/>
                </a:lnTo>
                <a:lnTo>
                  <a:pt x="27" y="142"/>
                </a:lnTo>
                <a:lnTo>
                  <a:pt x="12" y="137"/>
                </a:lnTo>
                <a:lnTo>
                  <a:pt x="1" y="138"/>
                </a:lnTo>
                <a:lnTo>
                  <a:pt x="0" y="138"/>
                </a:lnTo>
                <a:lnTo>
                  <a:pt x="0" y="135"/>
                </a:lnTo>
                <a:lnTo>
                  <a:pt x="0" y="132"/>
                </a:lnTo>
                <a:lnTo>
                  <a:pt x="0" y="127"/>
                </a:lnTo>
                <a:lnTo>
                  <a:pt x="0" y="124"/>
                </a:lnTo>
                <a:lnTo>
                  <a:pt x="0" y="122"/>
                </a:lnTo>
                <a:lnTo>
                  <a:pt x="0" y="121"/>
                </a:lnTo>
                <a:lnTo>
                  <a:pt x="6" y="109"/>
                </a:lnTo>
                <a:lnTo>
                  <a:pt x="9" y="103"/>
                </a:lnTo>
                <a:lnTo>
                  <a:pt x="11" y="100"/>
                </a:lnTo>
                <a:lnTo>
                  <a:pt x="14" y="94"/>
                </a:lnTo>
                <a:lnTo>
                  <a:pt x="14" y="93"/>
                </a:lnTo>
                <a:lnTo>
                  <a:pt x="20" y="86"/>
                </a:lnTo>
                <a:lnTo>
                  <a:pt x="25" y="80"/>
                </a:lnTo>
                <a:lnTo>
                  <a:pt x="28" y="74"/>
                </a:lnTo>
                <a:lnTo>
                  <a:pt x="31" y="67"/>
                </a:lnTo>
                <a:lnTo>
                  <a:pt x="33" y="66"/>
                </a:lnTo>
                <a:lnTo>
                  <a:pt x="36" y="61"/>
                </a:lnTo>
                <a:lnTo>
                  <a:pt x="39" y="55"/>
                </a:lnTo>
                <a:lnTo>
                  <a:pt x="42" y="52"/>
                </a:lnTo>
                <a:lnTo>
                  <a:pt x="44" y="47"/>
                </a:lnTo>
                <a:lnTo>
                  <a:pt x="48" y="41"/>
                </a:lnTo>
                <a:lnTo>
                  <a:pt x="52" y="32"/>
                </a:lnTo>
                <a:lnTo>
                  <a:pt x="57" y="21"/>
                </a:lnTo>
                <a:lnTo>
                  <a:pt x="60" y="10"/>
                </a:lnTo>
                <a:lnTo>
                  <a:pt x="63" y="3"/>
                </a:lnTo>
                <a:lnTo>
                  <a:pt x="63" y="0"/>
                </a:lnTo>
                <a:lnTo>
                  <a:pt x="64" y="2"/>
                </a:lnTo>
                <a:lnTo>
                  <a:pt x="68" y="12"/>
                </a:lnTo>
                <a:lnTo>
                  <a:pt x="70" y="18"/>
                </a:lnTo>
                <a:lnTo>
                  <a:pt x="77" y="23"/>
                </a:lnTo>
                <a:lnTo>
                  <a:pt x="82" y="28"/>
                </a:lnTo>
                <a:lnTo>
                  <a:pt x="86" y="33"/>
                </a:lnTo>
                <a:lnTo>
                  <a:pt x="90" y="37"/>
                </a:lnTo>
                <a:lnTo>
                  <a:pt x="95" y="44"/>
                </a:lnTo>
                <a:lnTo>
                  <a:pt x="98" y="52"/>
                </a:lnTo>
                <a:lnTo>
                  <a:pt x="105" y="58"/>
                </a:lnTo>
                <a:lnTo>
                  <a:pt x="108" y="63"/>
                </a:lnTo>
                <a:lnTo>
                  <a:pt x="113" y="67"/>
                </a:lnTo>
                <a:close/>
              </a:path>
            </a:pathLst>
          </a:custGeom>
          <a:solidFill>
            <a:srgbClr val="A2DBD7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63" name="Freeform 95"/>
          <p:cNvSpPr>
            <a:spLocks/>
          </p:cNvSpPr>
          <p:nvPr/>
        </p:nvSpPr>
        <p:spPr bwMode="auto">
          <a:xfrm>
            <a:off x="2117725" y="5597525"/>
            <a:ext cx="439738" cy="223837"/>
          </a:xfrm>
          <a:custGeom>
            <a:avLst/>
            <a:gdLst>
              <a:gd name="T0" fmla="*/ 332 w 335"/>
              <a:gd name="T1" fmla="*/ 114 h 171"/>
              <a:gd name="T2" fmla="*/ 329 w 335"/>
              <a:gd name="T3" fmla="*/ 124 h 171"/>
              <a:gd name="T4" fmla="*/ 324 w 335"/>
              <a:gd name="T5" fmla="*/ 141 h 171"/>
              <a:gd name="T6" fmla="*/ 320 w 335"/>
              <a:gd name="T7" fmla="*/ 156 h 171"/>
              <a:gd name="T8" fmla="*/ 313 w 335"/>
              <a:gd name="T9" fmla="*/ 168 h 171"/>
              <a:gd name="T10" fmla="*/ 307 w 335"/>
              <a:gd name="T11" fmla="*/ 171 h 171"/>
              <a:gd name="T12" fmla="*/ 289 w 335"/>
              <a:gd name="T13" fmla="*/ 168 h 171"/>
              <a:gd name="T14" fmla="*/ 273 w 335"/>
              <a:gd name="T15" fmla="*/ 165 h 171"/>
              <a:gd name="T16" fmla="*/ 263 w 335"/>
              <a:gd name="T17" fmla="*/ 161 h 171"/>
              <a:gd name="T18" fmla="*/ 244 w 335"/>
              <a:gd name="T19" fmla="*/ 156 h 171"/>
              <a:gd name="T20" fmla="*/ 208 w 335"/>
              <a:gd name="T21" fmla="*/ 149 h 171"/>
              <a:gd name="T22" fmla="*/ 189 w 335"/>
              <a:gd name="T23" fmla="*/ 147 h 171"/>
              <a:gd name="T24" fmla="*/ 179 w 335"/>
              <a:gd name="T25" fmla="*/ 146 h 171"/>
              <a:gd name="T26" fmla="*/ 155 w 335"/>
              <a:gd name="T27" fmla="*/ 133 h 171"/>
              <a:gd name="T28" fmla="*/ 124 w 335"/>
              <a:gd name="T29" fmla="*/ 116 h 171"/>
              <a:gd name="T30" fmla="*/ 109 w 335"/>
              <a:gd name="T31" fmla="*/ 108 h 171"/>
              <a:gd name="T32" fmla="*/ 95 w 335"/>
              <a:gd name="T33" fmla="*/ 102 h 171"/>
              <a:gd name="T34" fmla="*/ 68 w 335"/>
              <a:gd name="T35" fmla="*/ 90 h 171"/>
              <a:gd name="T36" fmla="*/ 48 w 335"/>
              <a:gd name="T37" fmla="*/ 80 h 171"/>
              <a:gd name="T38" fmla="*/ 21 w 335"/>
              <a:gd name="T39" fmla="*/ 74 h 171"/>
              <a:gd name="T40" fmla="*/ 5 w 335"/>
              <a:gd name="T41" fmla="*/ 66 h 171"/>
              <a:gd name="T42" fmla="*/ 1 w 335"/>
              <a:gd name="T43" fmla="*/ 48 h 171"/>
              <a:gd name="T44" fmla="*/ 0 w 335"/>
              <a:gd name="T45" fmla="*/ 32 h 171"/>
              <a:gd name="T46" fmla="*/ 0 w 335"/>
              <a:gd name="T47" fmla="*/ 13 h 171"/>
              <a:gd name="T48" fmla="*/ 10 w 335"/>
              <a:gd name="T49" fmla="*/ 8 h 171"/>
              <a:gd name="T50" fmla="*/ 22 w 335"/>
              <a:gd name="T51" fmla="*/ 6 h 171"/>
              <a:gd name="T52" fmla="*/ 54 w 335"/>
              <a:gd name="T53" fmla="*/ 13 h 171"/>
              <a:gd name="T54" fmla="*/ 76 w 335"/>
              <a:gd name="T55" fmla="*/ 8 h 171"/>
              <a:gd name="T56" fmla="*/ 113 w 335"/>
              <a:gd name="T57" fmla="*/ 14 h 171"/>
              <a:gd name="T58" fmla="*/ 129 w 335"/>
              <a:gd name="T59" fmla="*/ 10 h 171"/>
              <a:gd name="T60" fmla="*/ 142 w 335"/>
              <a:gd name="T61" fmla="*/ 18 h 171"/>
              <a:gd name="T62" fmla="*/ 155 w 335"/>
              <a:gd name="T63" fmla="*/ 19 h 171"/>
              <a:gd name="T64" fmla="*/ 174 w 335"/>
              <a:gd name="T65" fmla="*/ 18 h 171"/>
              <a:gd name="T66" fmla="*/ 187 w 335"/>
              <a:gd name="T67" fmla="*/ 16 h 171"/>
              <a:gd name="T68" fmla="*/ 201 w 335"/>
              <a:gd name="T69" fmla="*/ 13 h 171"/>
              <a:gd name="T70" fmla="*/ 213 w 335"/>
              <a:gd name="T71" fmla="*/ 10 h 171"/>
              <a:gd name="T72" fmla="*/ 224 w 335"/>
              <a:gd name="T73" fmla="*/ 8 h 171"/>
              <a:gd name="T74" fmla="*/ 231 w 335"/>
              <a:gd name="T75" fmla="*/ 8 h 171"/>
              <a:gd name="T76" fmla="*/ 237 w 335"/>
              <a:gd name="T77" fmla="*/ 2 h 171"/>
              <a:gd name="T78" fmla="*/ 241 w 335"/>
              <a:gd name="T79" fmla="*/ 0 h 171"/>
              <a:gd name="T80" fmla="*/ 245 w 335"/>
              <a:gd name="T81" fmla="*/ 10 h 171"/>
              <a:gd name="T82" fmla="*/ 248 w 335"/>
              <a:gd name="T83" fmla="*/ 20 h 171"/>
              <a:gd name="T84" fmla="*/ 252 w 335"/>
              <a:gd name="T85" fmla="*/ 29 h 171"/>
              <a:gd name="T86" fmla="*/ 249 w 335"/>
              <a:gd name="T87" fmla="*/ 51 h 171"/>
              <a:gd name="T88" fmla="*/ 251 w 335"/>
              <a:gd name="T89" fmla="*/ 57 h 171"/>
              <a:gd name="T90" fmla="*/ 259 w 335"/>
              <a:gd name="T91" fmla="*/ 68 h 171"/>
              <a:gd name="T92" fmla="*/ 263 w 335"/>
              <a:gd name="T93" fmla="*/ 76 h 171"/>
              <a:gd name="T94" fmla="*/ 266 w 335"/>
              <a:gd name="T95" fmla="*/ 81 h 171"/>
              <a:gd name="T96" fmla="*/ 278 w 335"/>
              <a:gd name="T97" fmla="*/ 87 h 171"/>
              <a:gd name="T98" fmla="*/ 286 w 335"/>
              <a:gd name="T99" fmla="*/ 88 h 171"/>
              <a:gd name="T100" fmla="*/ 291 w 335"/>
              <a:gd name="T101" fmla="*/ 83 h 171"/>
              <a:gd name="T102" fmla="*/ 302 w 335"/>
              <a:gd name="T103" fmla="*/ 89 h 171"/>
              <a:gd name="T104" fmla="*/ 316 w 335"/>
              <a:gd name="T105" fmla="*/ 96 h 171"/>
              <a:gd name="T106" fmla="*/ 331 w 335"/>
              <a:gd name="T107" fmla="*/ 102 h 17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335"/>
              <a:gd name="T163" fmla="*/ 0 h 171"/>
              <a:gd name="T164" fmla="*/ 335 w 335"/>
              <a:gd name="T165" fmla="*/ 171 h 171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335" h="171">
                <a:moveTo>
                  <a:pt x="335" y="106"/>
                </a:moveTo>
                <a:lnTo>
                  <a:pt x="332" y="114"/>
                </a:lnTo>
                <a:lnTo>
                  <a:pt x="332" y="118"/>
                </a:lnTo>
                <a:lnTo>
                  <a:pt x="329" y="124"/>
                </a:lnTo>
                <a:lnTo>
                  <a:pt x="326" y="134"/>
                </a:lnTo>
                <a:lnTo>
                  <a:pt x="324" y="141"/>
                </a:lnTo>
                <a:lnTo>
                  <a:pt x="322" y="147"/>
                </a:lnTo>
                <a:lnTo>
                  <a:pt x="320" y="156"/>
                </a:lnTo>
                <a:lnTo>
                  <a:pt x="316" y="166"/>
                </a:lnTo>
                <a:lnTo>
                  <a:pt x="313" y="168"/>
                </a:lnTo>
                <a:lnTo>
                  <a:pt x="312" y="169"/>
                </a:lnTo>
                <a:lnTo>
                  <a:pt x="307" y="171"/>
                </a:lnTo>
                <a:lnTo>
                  <a:pt x="301" y="171"/>
                </a:lnTo>
                <a:lnTo>
                  <a:pt x="289" y="168"/>
                </a:lnTo>
                <a:lnTo>
                  <a:pt x="286" y="168"/>
                </a:lnTo>
                <a:lnTo>
                  <a:pt x="273" y="165"/>
                </a:lnTo>
                <a:lnTo>
                  <a:pt x="269" y="163"/>
                </a:lnTo>
                <a:lnTo>
                  <a:pt x="263" y="161"/>
                </a:lnTo>
                <a:lnTo>
                  <a:pt x="250" y="159"/>
                </a:lnTo>
                <a:lnTo>
                  <a:pt x="244" y="156"/>
                </a:lnTo>
                <a:lnTo>
                  <a:pt x="225" y="154"/>
                </a:lnTo>
                <a:lnTo>
                  <a:pt x="208" y="149"/>
                </a:lnTo>
                <a:lnTo>
                  <a:pt x="198" y="147"/>
                </a:lnTo>
                <a:lnTo>
                  <a:pt x="189" y="147"/>
                </a:lnTo>
                <a:lnTo>
                  <a:pt x="183" y="147"/>
                </a:lnTo>
                <a:lnTo>
                  <a:pt x="179" y="146"/>
                </a:lnTo>
                <a:lnTo>
                  <a:pt x="161" y="135"/>
                </a:lnTo>
                <a:lnTo>
                  <a:pt x="155" y="133"/>
                </a:lnTo>
                <a:lnTo>
                  <a:pt x="140" y="124"/>
                </a:lnTo>
                <a:lnTo>
                  <a:pt x="124" y="116"/>
                </a:lnTo>
                <a:lnTo>
                  <a:pt x="110" y="109"/>
                </a:lnTo>
                <a:lnTo>
                  <a:pt x="109" y="108"/>
                </a:lnTo>
                <a:lnTo>
                  <a:pt x="99" y="107"/>
                </a:lnTo>
                <a:lnTo>
                  <a:pt x="95" y="102"/>
                </a:lnTo>
                <a:lnTo>
                  <a:pt x="84" y="95"/>
                </a:lnTo>
                <a:lnTo>
                  <a:pt x="68" y="90"/>
                </a:lnTo>
                <a:lnTo>
                  <a:pt x="62" y="85"/>
                </a:lnTo>
                <a:lnTo>
                  <a:pt x="48" y="80"/>
                </a:lnTo>
                <a:lnTo>
                  <a:pt x="37" y="78"/>
                </a:lnTo>
                <a:lnTo>
                  <a:pt x="21" y="74"/>
                </a:lnTo>
                <a:lnTo>
                  <a:pt x="7" y="72"/>
                </a:lnTo>
                <a:lnTo>
                  <a:pt x="5" y="66"/>
                </a:lnTo>
                <a:lnTo>
                  <a:pt x="3" y="57"/>
                </a:lnTo>
                <a:lnTo>
                  <a:pt x="1" y="48"/>
                </a:lnTo>
                <a:lnTo>
                  <a:pt x="0" y="44"/>
                </a:lnTo>
                <a:lnTo>
                  <a:pt x="0" y="32"/>
                </a:lnTo>
                <a:lnTo>
                  <a:pt x="0" y="19"/>
                </a:lnTo>
                <a:lnTo>
                  <a:pt x="0" y="13"/>
                </a:lnTo>
                <a:lnTo>
                  <a:pt x="0" y="6"/>
                </a:lnTo>
                <a:lnTo>
                  <a:pt x="10" y="8"/>
                </a:lnTo>
                <a:lnTo>
                  <a:pt x="16" y="7"/>
                </a:lnTo>
                <a:lnTo>
                  <a:pt x="22" y="6"/>
                </a:lnTo>
                <a:lnTo>
                  <a:pt x="35" y="6"/>
                </a:lnTo>
                <a:lnTo>
                  <a:pt x="54" y="13"/>
                </a:lnTo>
                <a:lnTo>
                  <a:pt x="67" y="11"/>
                </a:lnTo>
                <a:lnTo>
                  <a:pt x="76" y="8"/>
                </a:lnTo>
                <a:lnTo>
                  <a:pt x="99" y="13"/>
                </a:lnTo>
                <a:lnTo>
                  <a:pt x="113" y="14"/>
                </a:lnTo>
                <a:lnTo>
                  <a:pt x="124" y="7"/>
                </a:lnTo>
                <a:lnTo>
                  <a:pt x="129" y="10"/>
                </a:lnTo>
                <a:lnTo>
                  <a:pt x="135" y="13"/>
                </a:lnTo>
                <a:lnTo>
                  <a:pt x="142" y="18"/>
                </a:lnTo>
                <a:lnTo>
                  <a:pt x="146" y="19"/>
                </a:lnTo>
                <a:lnTo>
                  <a:pt x="155" y="19"/>
                </a:lnTo>
                <a:lnTo>
                  <a:pt x="165" y="19"/>
                </a:lnTo>
                <a:lnTo>
                  <a:pt x="174" y="18"/>
                </a:lnTo>
                <a:lnTo>
                  <a:pt x="180" y="17"/>
                </a:lnTo>
                <a:lnTo>
                  <a:pt x="187" y="16"/>
                </a:lnTo>
                <a:lnTo>
                  <a:pt x="194" y="14"/>
                </a:lnTo>
                <a:lnTo>
                  <a:pt x="201" y="13"/>
                </a:lnTo>
                <a:lnTo>
                  <a:pt x="208" y="12"/>
                </a:lnTo>
                <a:lnTo>
                  <a:pt x="213" y="10"/>
                </a:lnTo>
                <a:lnTo>
                  <a:pt x="219" y="10"/>
                </a:lnTo>
                <a:lnTo>
                  <a:pt x="224" y="8"/>
                </a:lnTo>
                <a:lnTo>
                  <a:pt x="228" y="9"/>
                </a:lnTo>
                <a:lnTo>
                  <a:pt x="231" y="8"/>
                </a:lnTo>
                <a:lnTo>
                  <a:pt x="236" y="5"/>
                </a:lnTo>
                <a:lnTo>
                  <a:pt x="237" y="2"/>
                </a:lnTo>
                <a:lnTo>
                  <a:pt x="239" y="1"/>
                </a:lnTo>
                <a:lnTo>
                  <a:pt x="241" y="0"/>
                </a:lnTo>
                <a:lnTo>
                  <a:pt x="244" y="6"/>
                </a:lnTo>
                <a:lnTo>
                  <a:pt x="245" y="10"/>
                </a:lnTo>
                <a:lnTo>
                  <a:pt x="247" y="16"/>
                </a:lnTo>
                <a:lnTo>
                  <a:pt x="248" y="20"/>
                </a:lnTo>
                <a:lnTo>
                  <a:pt x="250" y="24"/>
                </a:lnTo>
                <a:lnTo>
                  <a:pt x="252" y="29"/>
                </a:lnTo>
                <a:lnTo>
                  <a:pt x="252" y="38"/>
                </a:lnTo>
                <a:lnTo>
                  <a:pt x="249" y="51"/>
                </a:lnTo>
                <a:lnTo>
                  <a:pt x="249" y="54"/>
                </a:lnTo>
                <a:lnTo>
                  <a:pt x="251" y="57"/>
                </a:lnTo>
                <a:lnTo>
                  <a:pt x="256" y="60"/>
                </a:lnTo>
                <a:lnTo>
                  <a:pt x="259" y="68"/>
                </a:lnTo>
                <a:lnTo>
                  <a:pt x="262" y="72"/>
                </a:lnTo>
                <a:lnTo>
                  <a:pt x="263" y="76"/>
                </a:lnTo>
                <a:lnTo>
                  <a:pt x="263" y="78"/>
                </a:lnTo>
                <a:lnTo>
                  <a:pt x="266" y="81"/>
                </a:lnTo>
                <a:lnTo>
                  <a:pt x="272" y="85"/>
                </a:lnTo>
                <a:lnTo>
                  <a:pt x="278" y="87"/>
                </a:lnTo>
                <a:lnTo>
                  <a:pt x="282" y="89"/>
                </a:lnTo>
                <a:lnTo>
                  <a:pt x="286" y="88"/>
                </a:lnTo>
                <a:lnTo>
                  <a:pt x="287" y="85"/>
                </a:lnTo>
                <a:lnTo>
                  <a:pt x="291" y="83"/>
                </a:lnTo>
                <a:lnTo>
                  <a:pt x="295" y="84"/>
                </a:lnTo>
                <a:lnTo>
                  <a:pt x="302" y="89"/>
                </a:lnTo>
                <a:lnTo>
                  <a:pt x="308" y="92"/>
                </a:lnTo>
                <a:lnTo>
                  <a:pt x="316" y="96"/>
                </a:lnTo>
                <a:lnTo>
                  <a:pt x="325" y="101"/>
                </a:lnTo>
                <a:lnTo>
                  <a:pt x="331" y="102"/>
                </a:lnTo>
                <a:lnTo>
                  <a:pt x="335" y="106"/>
                </a:lnTo>
                <a:close/>
              </a:path>
            </a:pathLst>
          </a:custGeom>
          <a:solidFill>
            <a:srgbClr val="BFE3A6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64" name="Freeform 96"/>
          <p:cNvSpPr>
            <a:spLocks/>
          </p:cNvSpPr>
          <p:nvPr/>
        </p:nvSpPr>
        <p:spPr bwMode="auto">
          <a:xfrm>
            <a:off x="2506663" y="3949700"/>
            <a:ext cx="427037" cy="893762"/>
          </a:xfrm>
          <a:custGeom>
            <a:avLst/>
            <a:gdLst>
              <a:gd name="T0" fmla="*/ 301 w 326"/>
              <a:gd name="T1" fmla="*/ 457 h 682"/>
              <a:gd name="T2" fmla="*/ 252 w 326"/>
              <a:gd name="T3" fmla="*/ 466 h 682"/>
              <a:gd name="T4" fmla="*/ 228 w 326"/>
              <a:gd name="T5" fmla="*/ 478 h 682"/>
              <a:gd name="T6" fmla="*/ 202 w 326"/>
              <a:gd name="T7" fmla="*/ 523 h 682"/>
              <a:gd name="T8" fmla="*/ 196 w 326"/>
              <a:gd name="T9" fmla="*/ 565 h 682"/>
              <a:gd name="T10" fmla="*/ 184 w 326"/>
              <a:gd name="T11" fmla="*/ 584 h 682"/>
              <a:gd name="T12" fmla="*/ 156 w 326"/>
              <a:gd name="T13" fmla="*/ 568 h 682"/>
              <a:gd name="T14" fmla="*/ 117 w 326"/>
              <a:gd name="T15" fmla="*/ 580 h 682"/>
              <a:gd name="T16" fmla="*/ 105 w 326"/>
              <a:gd name="T17" fmla="*/ 630 h 682"/>
              <a:gd name="T18" fmla="*/ 98 w 326"/>
              <a:gd name="T19" fmla="*/ 674 h 682"/>
              <a:gd name="T20" fmla="*/ 54 w 326"/>
              <a:gd name="T21" fmla="*/ 680 h 682"/>
              <a:gd name="T22" fmla="*/ 37 w 326"/>
              <a:gd name="T23" fmla="*/ 682 h 682"/>
              <a:gd name="T24" fmla="*/ 17 w 326"/>
              <a:gd name="T25" fmla="*/ 682 h 682"/>
              <a:gd name="T26" fmla="*/ 4 w 326"/>
              <a:gd name="T27" fmla="*/ 674 h 682"/>
              <a:gd name="T28" fmla="*/ 2 w 326"/>
              <a:gd name="T29" fmla="*/ 640 h 682"/>
              <a:gd name="T30" fmla="*/ 1 w 326"/>
              <a:gd name="T31" fmla="*/ 608 h 682"/>
              <a:gd name="T32" fmla="*/ 0 w 326"/>
              <a:gd name="T33" fmla="*/ 576 h 682"/>
              <a:gd name="T34" fmla="*/ 0 w 326"/>
              <a:gd name="T35" fmla="*/ 562 h 682"/>
              <a:gd name="T36" fmla="*/ 36 w 326"/>
              <a:gd name="T37" fmla="*/ 557 h 682"/>
              <a:gd name="T38" fmla="*/ 70 w 326"/>
              <a:gd name="T39" fmla="*/ 535 h 682"/>
              <a:gd name="T40" fmla="*/ 89 w 326"/>
              <a:gd name="T41" fmla="*/ 488 h 682"/>
              <a:gd name="T42" fmla="*/ 97 w 326"/>
              <a:gd name="T43" fmla="*/ 450 h 682"/>
              <a:gd name="T44" fmla="*/ 99 w 326"/>
              <a:gd name="T45" fmla="*/ 405 h 682"/>
              <a:gd name="T46" fmla="*/ 86 w 326"/>
              <a:gd name="T47" fmla="*/ 336 h 682"/>
              <a:gd name="T48" fmla="*/ 77 w 326"/>
              <a:gd name="T49" fmla="*/ 309 h 682"/>
              <a:gd name="T50" fmla="*/ 63 w 326"/>
              <a:gd name="T51" fmla="*/ 287 h 682"/>
              <a:gd name="T52" fmla="*/ 49 w 326"/>
              <a:gd name="T53" fmla="*/ 237 h 682"/>
              <a:gd name="T54" fmla="*/ 37 w 326"/>
              <a:gd name="T55" fmla="*/ 194 h 682"/>
              <a:gd name="T56" fmla="*/ 50 w 326"/>
              <a:gd name="T57" fmla="*/ 175 h 682"/>
              <a:gd name="T58" fmla="*/ 61 w 326"/>
              <a:gd name="T59" fmla="*/ 161 h 682"/>
              <a:gd name="T60" fmla="*/ 86 w 326"/>
              <a:gd name="T61" fmla="*/ 143 h 682"/>
              <a:gd name="T62" fmla="*/ 103 w 326"/>
              <a:gd name="T63" fmla="*/ 104 h 682"/>
              <a:gd name="T64" fmla="*/ 114 w 326"/>
              <a:gd name="T65" fmla="*/ 59 h 682"/>
              <a:gd name="T66" fmla="*/ 140 w 326"/>
              <a:gd name="T67" fmla="*/ 41 h 682"/>
              <a:gd name="T68" fmla="*/ 165 w 326"/>
              <a:gd name="T69" fmla="*/ 28 h 682"/>
              <a:gd name="T70" fmla="*/ 194 w 326"/>
              <a:gd name="T71" fmla="*/ 25 h 682"/>
              <a:gd name="T72" fmla="*/ 206 w 326"/>
              <a:gd name="T73" fmla="*/ 22 h 682"/>
              <a:gd name="T74" fmla="*/ 226 w 326"/>
              <a:gd name="T75" fmla="*/ 4 h 682"/>
              <a:gd name="T76" fmla="*/ 244 w 326"/>
              <a:gd name="T77" fmla="*/ 2 h 682"/>
              <a:gd name="T78" fmla="*/ 246 w 326"/>
              <a:gd name="T79" fmla="*/ 40 h 682"/>
              <a:gd name="T80" fmla="*/ 248 w 326"/>
              <a:gd name="T81" fmla="*/ 74 h 682"/>
              <a:gd name="T82" fmla="*/ 244 w 326"/>
              <a:gd name="T83" fmla="*/ 132 h 682"/>
              <a:gd name="T84" fmla="*/ 248 w 326"/>
              <a:gd name="T85" fmla="*/ 166 h 682"/>
              <a:gd name="T86" fmla="*/ 258 w 326"/>
              <a:gd name="T87" fmla="*/ 209 h 682"/>
              <a:gd name="T88" fmla="*/ 262 w 326"/>
              <a:gd name="T89" fmla="*/ 245 h 682"/>
              <a:gd name="T90" fmla="*/ 280 w 326"/>
              <a:gd name="T91" fmla="*/ 287 h 682"/>
              <a:gd name="T92" fmla="*/ 291 w 326"/>
              <a:gd name="T93" fmla="*/ 314 h 682"/>
              <a:gd name="T94" fmla="*/ 300 w 326"/>
              <a:gd name="T95" fmla="*/ 340 h 682"/>
              <a:gd name="T96" fmla="*/ 307 w 326"/>
              <a:gd name="T97" fmla="*/ 364 h 682"/>
              <a:gd name="T98" fmla="*/ 315 w 326"/>
              <a:gd name="T99" fmla="*/ 389 h 682"/>
              <a:gd name="T100" fmla="*/ 319 w 326"/>
              <a:gd name="T101" fmla="*/ 413 h 682"/>
              <a:gd name="T102" fmla="*/ 320 w 326"/>
              <a:gd name="T103" fmla="*/ 427 h 682"/>
              <a:gd name="T104" fmla="*/ 322 w 326"/>
              <a:gd name="T105" fmla="*/ 441 h 68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326"/>
              <a:gd name="T160" fmla="*/ 0 h 682"/>
              <a:gd name="T161" fmla="*/ 326 w 326"/>
              <a:gd name="T162" fmla="*/ 682 h 682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326" h="682">
                <a:moveTo>
                  <a:pt x="326" y="454"/>
                </a:moveTo>
                <a:lnTo>
                  <a:pt x="326" y="456"/>
                </a:lnTo>
                <a:lnTo>
                  <a:pt x="301" y="457"/>
                </a:lnTo>
                <a:lnTo>
                  <a:pt x="275" y="462"/>
                </a:lnTo>
                <a:lnTo>
                  <a:pt x="271" y="463"/>
                </a:lnTo>
                <a:lnTo>
                  <a:pt x="252" y="466"/>
                </a:lnTo>
                <a:lnTo>
                  <a:pt x="235" y="469"/>
                </a:lnTo>
                <a:lnTo>
                  <a:pt x="234" y="470"/>
                </a:lnTo>
                <a:lnTo>
                  <a:pt x="228" y="478"/>
                </a:lnTo>
                <a:lnTo>
                  <a:pt x="216" y="490"/>
                </a:lnTo>
                <a:lnTo>
                  <a:pt x="210" y="508"/>
                </a:lnTo>
                <a:lnTo>
                  <a:pt x="202" y="523"/>
                </a:lnTo>
                <a:lnTo>
                  <a:pt x="199" y="538"/>
                </a:lnTo>
                <a:lnTo>
                  <a:pt x="196" y="551"/>
                </a:lnTo>
                <a:lnTo>
                  <a:pt x="196" y="565"/>
                </a:lnTo>
                <a:lnTo>
                  <a:pt x="196" y="575"/>
                </a:lnTo>
                <a:lnTo>
                  <a:pt x="195" y="583"/>
                </a:lnTo>
                <a:lnTo>
                  <a:pt x="184" y="584"/>
                </a:lnTo>
                <a:lnTo>
                  <a:pt x="175" y="578"/>
                </a:lnTo>
                <a:lnTo>
                  <a:pt x="168" y="572"/>
                </a:lnTo>
                <a:lnTo>
                  <a:pt x="156" y="568"/>
                </a:lnTo>
                <a:lnTo>
                  <a:pt x="135" y="567"/>
                </a:lnTo>
                <a:lnTo>
                  <a:pt x="126" y="574"/>
                </a:lnTo>
                <a:lnTo>
                  <a:pt x="117" y="580"/>
                </a:lnTo>
                <a:lnTo>
                  <a:pt x="109" y="602"/>
                </a:lnTo>
                <a:lnTo>
                  <a:pt x="107" y="617"/>
                </a:lnTo>
                <a:lnTo>
                  <a:pt x="105" y="630"/>
                </a:lnTo>
                <a:lnTo>
                  <a:pt x="101" y="641"/>
                </a:lnTo>
                <a:lnTo>
                  <a:pt x="100" y="662"/>
                </a:lnTo>
                <a:lnTo>
                  <a:pt x="98" y="674"/>
                </a:lnTo>
                <a:lnTo>
                  <a:pt x="92" y="674"/>
                </a:lnTo>
                <a:lnTo>
                  <a:pt x="80" y="674"/>
                </a:lnTo>
                <a:lnTo>
                  <a:pt x="54" y="680"/>
                </a:lnTo>
                <a:lnTo>
                  <a:pt x="48" y="681"/>
                </a:lnTo>
                <a:lnTo>
                  <a:pt x="37" y="682"/>
                </a:lnTo>
                <a:lnTo>
                  <a:pt x="33" y="682"/>
                </a:lnTo>
                <a:lnTo>
                  <a:pt x="22" y="682"/>
                </a:lnTo>
                <a:lnTo>
                  <a:pt x="17" y="682"/>
                </a:lnTo>
                <a:lnTo>
                  <a:pt x="12" y="682"/>
                </a:lnTo>
                <a:lnTo>
                  <a:pt x="5" y="682"/>
                </a:lnTo>
                <a:lnTo>
                  <a:pt x="4" y="674"/>
                </a:lnTo>
                <a:lnTo>
                  <a:pt x="3" y="655"/>
                </a:lnTo>
                <a:lnTo>
                  <a:pt x="3" y="653"/>
                </a:lnTo>
                <a:lnTo>
                  <a:pt x="2" y="640"/>
                </a:lnTo>
                <a:lnTo>
                  <a:pt x="2" y="623"/>
                </a:lnTo>
                <a:lnTo>
                  <a:pt x="2" y="621"/>
                </a:lnTo>
                <a:lnTo>
                  <a:pt x="1" y="608"/>
                </a:lnTo>
                <a:lnTo>
                  <a:pt x="0" y="583"/>
                </a:lnTo>
                <a:lnTo>
                  <a:pt x="0" y="576"/>
                </a:lnTo>
                <a:lnTo>
                  <a:pt x="0" y="562"/>
                </a:lnTo>
                <a:lnTo>
                  <a:pt x="7" y="562"/>
                </a:lnTo>
                <a:lnTo>
                  <a:pt x="20" y="559"/>
                </a:lnTo>
                <a:lnTo>
                  <a:pt x="36" y="557"/>
                </a:lnTo>
                <a:lnTo>
                  <a:pt x="51" y="551"/>
                </a:lnTo>
                <a:lnTo>
                  <a:pt x="53" y="551"/>
                </a:lnTo>
                <a:lnTo>
                  <a:pt x="70" y="535"/>
                </a:lnTo>
                <a:lnTo>
                  <a:pt x="76" y="519"/>
                </a:lnTo>
                <a:lnTo>
                  <a:pt x="84" y="502"/>
                </a:lnTo>
                <a:lnTo>
                  <a:pt x="89" y="488"/>
                </a:lnTo>
                <a:lnTo>
                  <a:pt x="93" y="474"/>
                </a:lnTo>
                <a:lnTo>
                  <a:pt x="96" y="460"/>
                </a:lnTo>
                <a:lnTo>
                  <a:pt x="97" y="450"/>
                </a:lnTo>
                <a:lnTo>
                  <a:pt x="97" y="438"/>
                </a:lnTo>
                <a:lnTo>
                  <a:pt x="99" y="405"/>
                </a:lnTo>
                <a:lnTo>
                  <a:pt x="95" y="392"/>
                </a:lnTo>
                <a:lnTo>
                  <a:pt x="85" y="378"/>
                </a:lnTo>
                <a:lnTo>
                  <a:pt x="86" y="336"/>
                </a:lnTo>
                <a:lnTo>
                  <a:pt x="83" y="327"/>
                </a:lnTo>
                <a:lnTo>
                  <a:pt x="79" y="318"/>
                </a:lnTo>
                <a:lnTo>
                  <a:pt x="77" y="309"/>
                </a:lnTo>
                <a:lnTo>
                  <a:pt x="75" y="302"/>
                </a:lnTo>
                <a:lnTo>
                  <a:pt x="74" y="295"/>
                </a:lnTo>
                <a:lnTo>
                  <a:pt x="63" y="287"/>
                </a:lnTo>
                <a:lnTo>
                  <a:pt x="54" y="274"/>
                </a:lnTo>
                <a:lnTo>
                  <a:pt x="54" y="255"/>
                </a:lnTo>
                <a:lnTo>
                  <a:pt x="49" y="237"/>
                </a:lnTo>
                <a:lnTo>
                  <a:pt x="49" y="220"/>
                </a:lnTo>
                <a:lnTo>
                  <a:pt x="42" y="204"/>
                </a:lnTo>
                <a:lnTo>
                  <a:pt x="37" y="194"/>
                </a:lnTo>
                <a:lnTo>
                  <a:pt x="38" y="184"/>
                </a:lnTo>
                <a:lnTo>
                  <a:pt x="44" y="178"/>
                </a:lnTo>
                <a:lnTo>
                  <a:pt x="50" y="175"/>
                </a:lnTo>
                <a:lnTo>
                  <a:pt x="58" y="165"/>
                </a:lnTo>
                <a:lnTo>
                  <a:pt x="61" y="161"/>
                </a:lnTo>
                <a:lnTo>
                  <a:pt x="71" y="155"/>
                </a:lnTo>
                <a:lnTo>
                  <a:pt x="78" y="151"/>
                </a:lnTo>
                <a:lnTo>
                  <a:pt x="86" y="143"/>
                </a:lnTo>
                <a:lnTo>
                  <a:pt x="93" y="130"/>
                </a:lnTo>
                <a:lnTo>
                  <a:pt x="98" y="118"/>
                </a:lnTo>
                <a:lnTo>
                  <a:pt x="103" y="104"/>
                </a:lnTo>
                <a:lnTo>
                  <a:pt x="104" y="94"/>
                </a:lnTo>
                <a:lnTo>
                  <a:pt x="106" y="79"/>
                </a:lnTo>
                <a:lnTo>
                  <a:pt x="114" y="59"/>
                </a:lnTo>
                <a:lnTo>
                  <a:pt x="121" y="51"/>
                </a:lnTo>
                <a:lnTo>
                  <a:pt x="130" y="47"/>
                </a:lnTo>
                <a:lnTo>
                  <a:pt x="140" y="41"/>
                </a:lnTo>
                <a:lnTo>
                  <a:pt x="143" y="40"/>
                </a:lnTo>
                <a:lnTo>
                  <a:pt x="154" y="35"/>
                </a:lnTo>
                <a:lnTo>
                  <a:pt x="165" y="28"/>
                </a:lnTo>
                <a:lnTo>
                  <a:pt x="172" y="27"/>
                </a:lnTo>
                <a:lnTo>
                  <a:pt x="187" y="25"/>
                </a:lnTo>
                <a:lnTo>
                  <a:pt x="194" y="25"/>
                </a:lnTo>
                <a:lnTo>
                  <a:pt x="200" y="26"/>
                </a:lnTo>
                <a:lnTo>
                  <a:pt x="205" y="24"/>
                </a:lnTo>
                <a:lnTo>
                  <a:pt x="206" y="22"/>
                </a:lnTo>
                <a:lnTo>
                  <a:pt x="210" y="18"/>
                </a:lnTo>
                <a:lnTo>
                  <a:pt x="216" y="13"/>
                </a:lnTo>
                <a:lnTo>
                  <a:pt x="226" y="4"/>
                </a:lnTo>
                <a:lnTo>
                  <a:pt x="233" y="1"/>
                </a:lnTo>
                <a:lnTo>
                  <a:pt x="245" y="0"/>
                </a:lnTo>
                <a:lnTo>
                  <a:pt x="244" y="2"/>
                </a:lnTo>
                <a:lnTo>
                  <a:pt x="243" y="15"/>
                </a:lnTo>
                <a:lnTo>
                  <a:pt x="243" y="30"/>
                </a:lnTo>
                <a:lnTo>
                  <a:pt x="246" y="40"/>
                </a:lnTo>
                <a:lnTo>
                  <a:pt x="251" y="55"/>
                </a:lnTo>
                <a:lnTo>
                  <a:pt x="249" y="66"/>
                </a:lnTo>
                <a:lnTo>
                  <a:pt x="248" y="74"/>
                </a:lnTo>
                <a:lnTo>
                  <a:pt x="246" y="94"/>
                </a:lnTo>
                <a:lnTo>
                  <a:pt x="244" y="117"/>
                </a:lnTo>
                <a:lnTo>
                  <a:pt x="244" y="132"/>
                </a:lnTo>
                <a:lnTo>
                  <a:pt x="248" y="149"/>
                </a:lnTo>
                <a:lnTo>
                  <a:pt x="248" y="160"/>
                </a:lnTo>
                <a:lnTo>
                  <a:pt x="248" y="166"/>
                </a:lnTo>
                <a:lnTo>
                  <a:pt x="250" y="182"/>
                </a:lnTo>
                <a:lnTo>
                  <a:pt x="251" y="188"/>
                </a:lnTo>
                <a:lnTo>
                  <a:pt x="258" y="209"/>
                </a:lnTo>
                <a:lnTo>
                  <a:pt x="258" y="226"/>
                </a:lnTo>
                <a:lnTo>
                  <a:pt x="257" y="238"/>
                </a:lnTo>
                <a:lnTo>
                  <a:pt x="262" y="245"/>
                </a:lnTo>
                <a:lnTo>
                  <a:pt x="267" y="254"/>
                </a:lnTo>
                <a:lnTo>
                  <a:pt x="277" y="278"/>
                </a:lnTo>
                <a:lnTo>
                  <a:pt x="280" y="287"/>
                </a:lnTo>
                <a:lnTo>
                  <a:pt x="282" y="295"/>
                </a:lnTo>
                <a:lnTo>
                  <a:pt x="288" y="309"/>
                </a:lnTo>
                <a:lnTo>
                  <a:pt x="291" y="314"/>
                </a:lnTo>
                <a:lnTo>
                  <a:pt x="295" y="325"/>
                </a:lnTo>
                <a:lnTo>
                  <a:pt x="300" y="331"/>
                </a:lnTo>
                <a:lnTo>
                  <a:pt x="300" y="340"/>
                </a:lnTo>
                <a:lnTo>
                  <a:pt x="301" y="346"/>
                </a:lnTo>
                <a:lnTo>
                  <a:pt x="304" y="356"/>
                </a:lnTo>
                <a:lnTo>
                  <a:pt x="307" y="364"/>
                </a:lnTo>
                <a:lnTo>
                  <a:pt x="311" y="375"/>
                </a:lnTo>
                <a:lnTo>
                  <a:pt x="313" y="381"/>
                </a:lnTo>
                <a:lnTo>
                  <a:pt x="315" y="389"/>
                </a:lnTo>
                <a:lnTo>
                  <a:pt x="316" y="395"/>
                </a:lnTo>
                <a:lnTo>
                  <a:pt x="318" y="405"/>
                </a:lnTo>
                <a:lnTo>
                  <a:pt x="319" y="413"/>
                </a:lnTo>
                <a:lnTo>
                  <a:pt x="319" y="416"/>
                </a:lnTo>
                <a:lnTo>
                  <a:pt x="320" y="422"/>
                </a:lnTo>
                <a:lnTo>
                  <a:pt x="320" y="427"/>
                </a:lnTo>
                <a:lnTo>
                  <a:pt x="320" y="431"/>
                </a:lnTo>
                <a:lnTo>
                  <a:pt x="320" y="434"/>
                </a:lnTo>
                <a:lnTo>
                  <a:pt x="322" y="441"/>
                </a:lnTo>
                <a:lnTo>
                  <a:pt x="326" y="454"/>
                </a:lnTo>
                <a:close/>
              </a:path>
            </a:pathLst>
          </a:custGeom>
          <a:solidFill>
            <a:srgbClr val="7EDEC8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65" name="Freeform 97"/>
          <p:cNvSpPr>
            <a:spLocks/>
          </p:cNvSpPr>
          <p:nvPr/>
        </p:nvSpPr>
        <p:spPr bwMode="auto">
          <a:xfrm>
            <a:off x="2039938" y="6107112"/>
            <a:ext cx="173037" cy="209550"/>
          </a:xfrm>
          <a:custGeom>
            <a:avLst/>
            <a:gdLst>
              <a:gd name="T0" fmla="*/ 127 w 132"/>
              <a:gd name="T1" fmla="*/ 84 h 160"/>
              <a:gd name="T2" fmla="*/ 125 w 132"/>
              <a:gd name="T3" fmla="*/ 86 h 160"/>
              <a:gd name="T4" fmla="*/ 122 w 132"/>
              <a:gd name="T5" fmla="*/ 88 h 160"/>
              <a:gd name="T6" fmla="*/ 120 w 132"/>
              <a:gd name="T7" fmla="*/ 90 h 160"/>
              <a:gd name="T8" fmla="*/ 117 w 132"/>
              <a:gd name="T9" fmla="*/ 91 h 160"/>
              <a:gd name="T10" fmla="*/ 115 w 132"/>
              <a:gd name="T11" fmla="*/ 93 h 160"/>
              <a:gd name="T12" fmla="*/ 112 w 132"/>
              <a:gd name="T13" fmla="*/ 96 h 160"/>
              <a:gd name="T14" fmla="*/ 110 w 132"/>
              <a:gd name="T15" fmla="*/ 98 h 160"/>
              <a:gd name="T16" fmla="*/ 108 w 132"/>
              <a:gd name="T17" fmla="*/ 99 h 160"/>
              <a:gd name="T18" fmla="*/ 103 w 132"/>
              <a:gd name="T19" fmla="*/ 103 h 160"/>
              <a:gd name="T20" fmla="*/ 100 w 132"/>
              <a:gd name="T21" fmla="*/ 105 h 160"/>
              <a:gd name="T22" fmla="*/ 95 w 132"/>
              <a:gd name="T23" fmla="*/ 109 h 160"/>
              <a:gd name="T24" fmla="*/ 91 w 132"/>
              <a:gd name="T25" fmla="*/ 113 h 160"/>
              <a:gd name="T26" fmla="*/ 88 w 132"/>
              <a:gd name="T27" fmla="*/ 117 h 160"/>
              <a:gd name="T28" fmla="*/ 85 w 132"/>
              <a:gd name="T29" fmla="*/ 119 h 160"/>
              <a:gd name="T30" fmla="*/ 82 w 132"/>
              <a:gd name="T31" fmla="*/ 122 h 160"/>
              <a:gd name="T32" fmla="*/ 80 w 132"/>
              <a:gd name="T33" fmla="*/ 125 h 160"/>
              <a:gd name="T34" fmla="*/ 77 w 132"/>
              <a:gd name="T35" fmla="*/ 128 h 160"/>
              <a:gd name="T36" fmla="*/ 76 w 132"/>
              <a:gd name="T37" fmla="*/ 131 h 160"/>
              <a:gd name="T38" fmla="*/ 76 w 132"/>
              <a:gd name="T39" fmla="*/ 136 h 160"/>
              <a:gd name="T40" fmla="*/ 75 w 132"/>
              <a:gd name="T41" fmla="*/ 140 h 160"/>
              <a:gd name="T42" fmla="*/ 73 w 132"/>
              <a:gd name="T43" fmla="*/ 142 h 160"/>
              <a:gd name="T44" fmla="*/ 68 w 132"/>
              <a:gd name="T45" fmla="*/ 144 h 160"/>
              <a:gd name="T46" fmla="*/ 68 w 132"/>
              <a:gd name="T47" fmla="*/ 147 h 160"/>
              <a:gd name="T48" fmla="*/ 69 w 132"/>
              <a:gd name="T49" fmla="*/ 149 h 160"/>
              <a:gd name="T50" fmla="*/ 69 w 132"/>
              <a:gd name="T51" fmla="*/ 151 h 160"/>
              <a:gd name="T52" fmla="*/ 67 w 132"/>
              <a:gd name="T53" fmla="*/ 155 h 160"/>
              <a:gd name="T54" fmla="*/ 65 w 132"/>
              <a:gd name="T55" fmla="*/ 159 h 160"/>
              <a:gd name="T56" fmla="*/ 60 w 132"/>
              <a:gd name="T57" fmla="*/ 160 h 160"/>
              <a:gd name="T58" fmla="*/ 51 w 132"/>
              <a:gd name="T59" fmla="*/ 143 h 160"/>
              <a:gd name="T60" fmla="*/ 38 w 132"/>
              <a:gd name="T61" fmla="*/ 117 h 160"/>
              <a:gd name="T62" fmla="*/ 33 w 132"/>
              <a:gd name="T63" fmla="*/ 105 h 160"/>
              <a:gd name="T64" fmla="*/ 19 w 132"/>
              <a:gd name="T65" fmla="*/ 75 h 160"/>
              <a:gd name="T66" fmla="*/ 13 w 132"/>
              <a:gd name="T67" fmla="*/ 53 h 160"/>
              <a:gd name="T68" fmla="*/ 7 w 132"/>
              <a:gd name="T69" fmla="*/ 31 h 160"/>
              <a:gd name="T70" fmla="*/ 0 w 132"/>
              <a:gd name="T71" fmla="*/ 14 h 160"/>
              <a:gd name="T72" fmla="*/ 0 w 132"/>
              <a:gd name="T73" fmla="*/ 11 h 160"/>
              <a:gd name="T74" fmla="*/ 15 w 132"/>
              <a:gd name="T75" fmla="*/ 8 h 160"/>
              <a:gd name="T76" fmla="*/ 20 w 132"/>
              <a:gd name="T77" fmla="*/ 6 h 160"/>
              <a:gd name="T78" fmla="*/ 33 w 132"/>
              <a:gd name="T79" fmla="*/ 2 h 160"/>
              <a:gd name="T80" fmla="*/ 58 w 132"/>
              <a:gd name="T81" fmla="*/ 2 h 160"/>
              <a:gd name="T82" fmla="*/ 68 w 132"/>
              <a:gd name="T83" fmla="*/ 1 h 160"/>
              <a:gd name="T84" fmla="*/ 78 w 132"/>
              <a:gd name="T85" fmla="*/ 11 h 160"/>
              <a:gd name="T86" fmla="*/ 92 w 132"/>
              <a:gd name="T87" fmla="*/ 25 h 160"/>
              <a:gd name="T88" fmla="*/ 102 w 132"/>
              <a:gd name="T89" fmla="*/ 36 h 160"/>
              <a:gd name="T90" fmla="*/ 112 w 132"/>
              <a:gd name="T91" fmla="*/ 47 h 160"/>
              <a:gd name="T92" fmla="*/ 118 w 132"/>
              <a:gd name="T93" fmla="*/ 56 h 160"/>
              <a:gd name="T94" fmla="*/ 123 w 132"/>
              <a:gd name="T95" fmla="*/ 66 h 160"/>
              <a:gd name="T96" fmla="*/ 127 w 132"/>
              <a:gd name="T97" fmla="*/ 74 h 160"/>
              <a:gd name="T98" fmla="*/ 132 w 132"/>
              <a:gd name="T99" fmla="*/ 80 h 160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32"/>
              <a:gd name="T151" fmla="*/ 0 h 160"/>
              <a:gd name="T152" fmla="*/ 132 w 132"/>
              <a:gd name="T153" fmla="*/ 160 h 160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32" h="160">
                <a:moveTo>
                  <a:pt x="132" y="80"/>
                </a:moveTo>
                <a:lnTo>
                  <a:pt x="127" y="84"/>
                </a:lnTo>
                <a:lnTo>
                  <a:pt x="127" y="85"/>
                </a:lnTo>
                <a:lnTo>
                  <a:pt x="125" y="86"/>
                </a:lnTo>
                <a:lnTo>
                  <a:pt x="124" y="87"/>
                </a:lnTo>
                <a:lnTo>
                  <a:pt x="122" y="88"/>
                </a:lnTo>
                <a:lnTo>
                  <a:pt x="120" y="88"/>
                </a:lnTo>
                <a:lnTo>
                  <a:pt x="120" y="90"/>
                </a:lnTo>
                <a:lnTo>
                  <a:pt x="119" y="91"/>
                </a:lnTo>
                <a:lnTo>
                  <a:pt x="117" y="91"/>
                </a:lnTo>
                <a:lnTo>
                  <a:pt x="116" y="92"/>
                </a:lnTo>
                <a:lnTo>
                  <a:pt x="115" y="93"/>
                </a:lnTo>
                <a:lnTo>
                  <a:pt x="114" y="94"/>
                </a:lnTo>
                <a:lnTo>
                  <a:pt x="112" y="96"/>
                </a:lnTo>
                <a:lnTo>
                  <a:pt x="111" y="96"/>
                </a:lnTo>
                <a:lnTo>
                  <a:pt x="110" y="98"/>
                </a:lnTo>
                <a:lnTo>
                  <a:pt x="108" y="98"/>
                </a:lnTo>
                <a:lnTo>
                  <a:pt x="108" y="99"/>
                </a:lnTo>
                <a:lnTo>
                  <a:pt x="106" y="101"/>
                </a:lnTo>
                <a:lnTo>
                  <a:pt x="103" y="103"/>
                </a:lnTo>
                <a:lnTo>
                  <a:pt x="101" y="104"/>
                </a:lnTo>
                <a:lnTo>
                  <a:pt x="100" y="105"/>
                </a:lnTo>
                <a:lnTo>
                  <a:pt x="98" y="107"/>
                </a:lnTo>
                <a:lnTo>
                  <a:pt x="95" y="109"/>
                </a:lnTo>
                <a:lnTo>
                  <a:pt x="93" y="111"/>
                </a:lnTo>
                <a:lnTo>
                  <a:pt x="91" y="113"/>
                </a:lnTo>
                <a:lnTo>
                  <a:pt x="89" y="115"/>
                </a:lnTo>
                <a:lnTo>
                  <a:pt x="88" y="117"/>
                </a:lnTo>
                <a:lnTo>
                  <a:pt x="86" y="117"/>
                </a:lnTo>
                <a:lnTo>
                  <a:pt x="85" y="119"/>
                </a:lnTo>
                <a:lnTo>
                  <a:pt x="83" y="120"/>
                </a:lnTo>
                <a:lnTo>
                  <a:pt x="82" y="122"/>
                </a:lnTo>
                <a:lnTo>
                  <a:pt x="82" y="123"/>
                </a:lnTo>
                <a:lnTo>
                  <a:pt x="80" y="125"/>
                </a:lnTo>
                <a:lnTo>
                  <a:pt x="79" y="127"/>
                </a:lnTo>
                <a:lnTo>
                  <a:pt x="77" y="128"/>
                </a:lnTo>
                <a:lnTo>
                  <a:pt x="76" y="130"/>
                </a:lnTo>
                <a:lnTo>
                  <a:pt x="76" y="131"/>
                </a:lnTo>
                <a:lnTo>
                  <a:pt x="76" y="133"/>
                </a:lnTo>
                <a:lnTo>
                  <a:pt x="76" y="136"/>
                </a:lnTo>
                <a:lnTo>
                  <a:pt x="76" y="138"/>
                </a:lnTo>
                <a:lnTo>
                  <a:pt x="75" y="140"/>
                </a:lnTo>
                <a:lnTo>
                  <a:pt x="75" y="142"/>
                </a:lnTo>
                <a:lnTo>
                  <a:pt x="73" y="142"/>
                </a:lnTo>
                <a:lnTo>
                  <a:pt x="70" y="142"/>
                </a:lnTo>
                <a:lnTo>
                  <a:pt x="68" y="144"/>
                </a:lnTo>
                <a:lnTo>
                  <a:pt x="68" y="146"/>
                </a:lnTo>
                <a:lnTo>
                  <a:pt x="68" y="147"/>
                </a:lnTo>
                <a:lnTo>
                  <a:pt x="69" y="148"/>
                </a:lnTo>
                <a:lnTo>
                  <a:pt x="69" y="149"/>
                </a:lnTo>
                <a:lnTo>
                  <a:pt x="69" y="151"/>
                </a:lnTo>
                <a:lnTo>
                  <a:pt x="68" y="153"/>
                </a:lnTo>
                <a:lnTo>
                  <a:pt x="67" y="155"/>
                </a:lnTo>
                <a:lnTo>
                  <a:pt x="66" y="157"/>
                </a:lnTo>
                <a:lnTo>
                  <a:pt x="65" y="159"/>
                </a:lnTo>
                <a:lnTo>
                  <a:pt x="61" y="159"/>
                </a:lnTo>
                <a:lnTo>
                  <a:pt x="60" y="160"/>
                </a:lnTo>
                <a:lnTo>
                  <a:pt x="56" y="153"/>
                </a:lnTo>
                <a:lnTo>
                  <a:pt x="51" y="143"/>
                </a:lnTo>
                <a:lnTo>
                  <a:pt x="46" y="133"/>
                </a:lnTo>
                <a:lnTo>
                  <a:pt x="38" y="117"/>
                </a:lnTo>
                <a:lnTo>
                  <a:pt x="35" y="110"/>
                </a:lnTo>
                <a:lnTo>
                  <a:pt x="33" y="105"/>
                </a:lnTo>
                <a:lnTo>
                  <a:pt x="24" y="85"/>
                </a:lnTo>
                <a:lnTo>
                  <a:pt x="19" y="75"/>
                </a:lnTo>
                <a:lnTo>
                  <a:pt x="14" y="63"/>
                </a:lnTo>
                <a:lnTo>
                  <a:pt x="13" y="53"/>
                </a:lnTo>
                <a:lnTo>
                  <a:pt x="12" y="45"/>
                </a:lnTo>
                <a:lnTo>
                  <a:pt x="7" y="31"/>
                </a:lnTo>
                <a:lnTo>
                  <a:pt x="5" y="24"/>
                </a:lnTo>
                <a:lnTo>
                  <a:pt x="0" y="14"/>
                </a:lnTo>
                <a:lnTo>
                  <a:pt x="0" y="11"/>
                </a:lnTo>
                <a:lnTo>
                  <a:pt x="6" y="9"/>
                </a:lnTo>
                <a:lnTo>
                  <a:pt x="15" y="8"/>
                </a:lnTo>
                <a:lnTo>
                  <a:pt x="20" y="6"/>
                </a:lnTo>
                <a:lnTo>
                  <a:pt x="27" y="6"/>
                </a:lnTo>
                <a:lnTo>
                  <a:pt x="33" y="2"/>
                </a:lnTo>
                <a:lnTo>
                  <a:pt x="48" y="2"/>
                </a:lnTo>
                <a:lnTo>
                  <a:pt x="58" y="2"/>
                </a:lnTo>
                <a:lnTo>
                  <a:pt x="66" y="0"/>
                </a:lnTo>
                <a:lnTo>
                  <a:pt x="68" y="1"/>
                </a:lnTo>
                <a:lnTo>
                  <a:pt x="69" y="2"/>
                </a:lnTo>
                <a:lnTo>
                  <a:pt x="78" y="11"/>
                </a:lnTo>
                <a:lnTo>
                  <a:pt x="83" y="16"/>
                </a:lnTo>
                <a:lnTo>
                  <a:pt x="92" y="25"/>
                </a:lnTo>
                <a:lnTo>
                  <a:pt x="97" y="31"/>
                </a:lnTo>
                <a:lnTo>
                  <a:pt x="102" y="36"/>
                </a:lnTo>
                <a:lnTo>
                  <a:pt x="103" y="37"/>
                </a:lnTo>
                <a:lnTo>
                  <a:pt x="112" y="47"/>
                </a:lnTo>
                <a:lnTo>
                  <a:pt x="114" y="49"/>
                </a:lnTo>
                <a:lnTo>
                  <a:pt x="118" y="56"/>
                </a:lnTo>
                <a:lnTo>
                  <a:pt x="120" y="59"/>
                </a:lnTo>
                <a:lnTo>
                  <a:pt x="123" y="66"/>
                </a:lnTo>
                <a:lnTo>
                  <a:pt x="127" y="72"/>
                </a:lnTo>
                <a:lnTo>
                  <a:pt x="127" y="74"/>
                </a:lnTo>
                <a:lnTo>
                  <a:pt x="131" y="78"/>
                </a:lnTo>
                <a:lnTo>
                  <a:pt x="132" y="80"/>
                </a:lnTo>
                <a:close/>
              </a:path>
            </a:pathLst>
          </a:custGeom>
          <a:solidFill>
            <a:srgbClr val="BFE3A6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66" name="Freeform 98"/>
          <p:cNvSpPr>
            <a:spLocks/>
          </p:cNvSpPr>
          <p:nvPr/>
        </p:nvSpPr>
        <p:spPr bwMode="auto">
          <a:xfrm>
            <a:off x="1712913" y="5995987"/>
            <a:ext cx="100012" cy="176213"/>
          </a:xfrm>
          <a:custGeom>
            <a:avLst/>
            <a:gdLst>
              <a:gd name="T0" fmla="*/ 67 w 76"/>
              <a:gd name="T1" fmla="*/ 62 h 135"/>
              <a:gd name="T2" fmla="*/ 68 w 76"/>
              <a:gd name="T3" fmla="*/ 66 h 135"/>
              <a:gd name="T4" fmla="*/ 69 w 76"/>
              <a:gd name="T5" fmla="*/ 74 h 135"/>
              <a:gd name="T6" fmla="*/ 69 w 76"/>
              <a:gd name="T7" fmla="*/ 81 h 135"/>
              <a:gd name="T8" fmla="*/ 69 w 76"/>
              <a:gd name="T9" fmla="*/ 90 h 135"/>
              <a:gd name="T10" fmla="*/ 69 w 76"/>
              <a:gd name="T11" fmla="*/ 96 h 135"/>
              <a:gd name="T12" fmla="*/ 72 w 76"/>
              <a:gd name="T13" fmla="*/ 97 h 135"/>
              <a:gd name="T14" fmla="*/ 72 w 76"/>
              <a:gd name="T15" fmla="*/ 106 h 135"/>
              <a:gd name="T16" fmla="*/ 72 w 76"/>
              <a:gd name="T17" fmla="*/ 112 h 135"/>
              <a:gd name="T18" fmla="*/ 74 w 76"/>
              <a:gd name="T19" fmla="*/ 120 h 135"/>
              <a:gd name="T20" fmla="*/ 76 w 76"/>
              <a:gd name="T21" fmla="*/ 128 h 135"/>
              <a:gd name="T22" fmla="*/ 76 w 76"/>
              <a:gd name="T23" fmla="*/ 134 h 135"/>
              <a:gd name="T24" fmla="*/ 76 w 76"/>
              <a:gd name="T25" fmla="*/ 135 h 135"/>
              <a:gd name="T26" fmla="*/ 59 w 76"/>
              <a:gd name="T27" fmla="*/ 131 h 135"/>
              <a:gd name="T28" fmla="*/ 58 w 76"/>
              <a:gd name="T29" fmla="*/ 130 h 135"/>
              <a:gd name="T30" fmla="*/ 53 w 76"/>
              <a:gd name="T31" fmla="*/ 127 h 135"/>
              <a:gd name="T32" fmla="*/ 49 w 76"/>
              <a:gd name="T33" fmla="*/ 125 h 135"/>
              <a:gd name="T34" fmla="*/ 45 w 76"/>
              <a:gd name="T35" fmla="*/ 124 h 135"/>
              <a:gd name="T36" fmla="*/ 40 w 76"/>
              <a:gd name="T37" fmla="*/ 123 h 135"/>
              <a:gd name="T38" fmla="*/ 36 w 76"/>
              <a:gd name="T39" fmla="*/ 120 h 135"/>
              <a:gd name="T40" fmla="*/ 31 w 76"/>
              <a:gd name="T41" fmla="*/ 115 h 135"/>
              <a:gd name="T42" fmla="*/ 27 w 76"/>
              <a:gd name="T43" fmla="*/ 111 h 135"/>
              <a:gd name="T44" fmla="*/ 21 w 76"/>
              <a:gd name="T45" fmla="*/ 106 h 135"/>
              <a:gd name="T46" fmla="*/ 15 w 76"/>
              <a:gd name="T47" fmla="*/ 101 h 135"/>
              <a:gd name="T48" fmla="*/ 11 w 76"/>
              <a:gd name="T49" fmla="*/ 99 h 135"/>
              <a:gd name="T50" fmla="*/ 8 w 76"/>
              <a:gd name="T51" fmla="*/ 98 h 135"/>
              <a:gd name="T52" fmla="*/ 4 w 76"/>
              <a:gd name="T53" fmla="*/ 93 h 135"/>
              <a:gd name="T54" fmla="*/ 3 w 76"/>
              <a:gd name="T55" fmla="*/ 88 h 135"/>
              <a:gd name="T56" fmla="*/ 3 w 76"/>
              <a:gd name="T57" fmla="*/ 77 h 135"/>
              <a:gd name="T58" fmla="*/ 3 w 76"/>
              <a:gd name="T59" fmla="*/ 74 h 135"/>
              <a:gd name="T60" fmla="*/ 2 w 76"/>
              <a:gd name="T61" fmla="*/ 67 h 135"/>
              <a:gd name="T62" fmla="*/ 2 w 76"/>
              <a:gd name="T63" fmla="*/ 64 h 135"/>
              <a:gd name="T64" fmla="*/ 2 w 76"/>
              <a:gd name="T65" fmla="*/ 59 h 135"/>
              <a:gd name="T66" fmla="*/ 2 w 76"/>
              <a:gd name="T67" fmla="*/ 56 h 135"/>
              <a:gd name="T68" fmla="*/ 2 w 76"/>
              <a:gd name="T69" fmla="*/ 50 h 135"/>
              <a:gd name="T70" fmla="*/ 1 w 76"/>
              <a:gd name="T71" fmla="*/ 36 h 135"/>
              <a:gd name="T72" fmla="*/ 1 w 76"/>
              <a:gd name="T73" fmla="*/ 32 h 135"/>
              <a:gd name="T74" fmla="*/ 1 w 76"/>
              <a:gd name="T75" fmla="*/ 29 h 135"/>
              <a:gd name="T76" fmla="*/ 1 w 76"/>
              <a:gd name="T77" fmla="*/ 18 h 135"/>
              <a:gd name="T78" fmla="*/ 0 w 76"/>
              <a:gd name="T79" fmla="*/ 10 h 135"/>
              <a:gd name="T80" fmla="*/ 0 w 76"/>
              <a:gd name="T81" fmla="*/ 0 h 135"/>
              <a:gd name="T82" fmla="*/ 8 w 76"/>
              <a:gd name="T83" fmla="*/ 6 h 135"/>
              <a:gd name="T84" fmla="*/ 12 w 76"/>
              <a:gd name="T85" fmla="*/ 10 h 135"/>
              <a:gd name="T86" fmla="*/ 32 w 76"/>
              <a:gd name="T87" fmla="*/ 21 h 135"/>
              <a:gd name="T88" fmla="*/ 42 w 76"/>
              <a:gd name="T89" fmla="*/ 38 h 135"/>
              <a:gd name="T90" fmla="*/ 46 w 76"/>
              <a:gd name="T91" fmla="*/ 48 h 135"/>
              <a:gd name="T92" fmla="*/ 59 w 76"/>
              <a:gd name="T93" fmla="*/ 58 h 135"/>
              <a:gd name="T94" fmla="*/ 67 w 76"/>
              <a:gd name="T95" fmla="*/ 62 h 135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76"/>
              <a:gd name="T145" fmla="*/ 0 h 135"/>
              <a:gd name="T146" fmla="*/ 76 w 76"/>
              <a:gd name="T147" fmla="*/ 135 h 135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76" h="135">
                <a:moveTo>
                  <a:pt x="67" y="62"/>
                </a:moveTo>
                <a:lnTo>
                  <a:pt x="68" y="66"/>
                </a:lnTo>
                <a:lnTo>
                  <a:pt x="69" y="74"/>
                </a:lnTo>
                <a:lnTo>
                  <a:pt x="69" y="81"/>
                </a:lnTo>
                <a:lnTo>
                  <a:pt x="69" y="90"/>
                </a:lnTo>
                <a:lnTo>
                  <a:pt x="69" y="96"/>
                </a:lnTo>
                <a:lnTo>
                  <a:pt x="72" y="97"/>
                </a:lnTo>
                <a:lnTo>
                  <a:pt x="72" y="106"/>
                </a:lnTo>
                <a:lnTo>
                  <a:pt x="72" y="112"/>
                </a:lnTo>
                <a:lnTo>
                  <a:pt x="74" y="120"/>
                </a:lnTo>
                <a:lnTo>
                  <a:pt x="76" y="128"/>
                </a:lnTo>
                <a:lnTo>
                  <a:pt x="76" y="134"/>
                </a:lnTo>
                <a:lnTo>
                  <a:pt x="76" y="135"/>
                </a:lnTo>
                <a:lnTo>
                  <a:pt x="59" y="131"/>
                </a:lnTo>
                <a:lnTo>
                  <a:pt x="58" y="130"/>
                </a:lnTo>
                <a:lnTo>
                  <a:pt x="53" y="127"/>
                </a:lnTo>
                <a:lnTo>
                  <a:pt x="49" y="125"/>
                </a:lnTo>
                <a:lnTo>
                  <a:pt x="45" y="124"/>
                </a:lnTo>
                <a:lnTo>
                  <a:pt x="40" y="123"/>
                </a:lnTo>
                <a:lnTo>
                  <a:pt x="36" y="120"/>
                </a:lnTo>
                <a:lnTo>
                  <a:pt x="31" y="115"/>
                </a:lnTo>
                <a:lnTo>
                  <a:pt x="27" y="111"/>
                </a:lnTo>
                <a:lnTo>
                  <a:pt x="21" y="106"/>
                </a:lnTo>
                <a:lnTo>
                  <a:pt x="15" y="101"/>
                </a:lnTo>
                <a:lnTo>
                  <a:pt x="11" y="99"/>
                </a:lnTo>
                <a:lnTo>
                  <a:pt x="8" y="98"/>
                </a:lnTo>
                <a:lnTo>
                  <a:pt x="4" y="93"/>
                </a:lnTo>
                <a:lnTo>
                  <a:pt x="3" y="88"/>
                </a:lnTo>
                <a:lnTo>
                  <a:pt x="3" y="77"/>
                </a:lnTo>
                <a:lnTo>
                  <a:pt x="3" y="74"/>
                </a:lnTo>
                <a:lnTo>
                  <a:pt x="2" y="67"/>
                </a:lnTo>
                <a:lnTo>
                  <a:pt x="2" y="64"/>
                </a:lnTo>
                <a:lnTo>
                  <a:pt x="2" y="59"/>
                </a:lnTo>
                <a:lnTo>
                  <a:pt x="2" y="56"/>
                </a:lnTo>
                <a:lnTo>
                  <a:pt x="2" y="50"/>
                </a:lnTo>
                <a:lnTo>
                  <a:pt x="1" y="36"/>
                </a:lnTo>
                <a:lnTo>
                  <a:pt x="1" y="32"/>
                </a:lnTo>
                <a:lnTo>
                  <a:pt x="1" y="29"/>
                </a:lnTo>
                <a:lnTo>
                  <a:pt x="1" y="18"/>
                </a:lnTo>
                <a:lnTo>
                  <a:pt x="0" y="10"/>
                </a:lnTo>
                <a:lnTo>
                  <a:pt x="0" y="0"/>
                </a:lnTo>
                <a:lnTo>
                  <a:pt x="8" y="6"/>
                </a:lnTo>
                <a:lnTo>
                  <a:pt x="12" y="10"/>
                </a:lnTo>
                <a:lnTo>
                  <a:pt x="32" y="21"/>
                </a:lnTo>
                <a:lnTo>
                  <a:pt x="42" y="38"/>
                </a:lnTo>
                <a:lnTo>
                  <a:pt x="46" y="48"/>
                </a:lnTo>
                <a:lnTo>
                  <a:pt x="59" y="58"/>
                </a:lnTo>
                <a:lnTo>
                  <a:pt x="67" y="62"/>
                </a:lnTo>
                <a:close/>
              </a:path>
            </a:pathLst>
          </a:custGeom>
          <a:solidFill>
            <a:srgbClr val="A2DBD7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67" name="Freeform 99"/>
          <p:cNvSpPr>
            <a:spLocks/>
          </p:cNvSpPr>
          <p:nvPr/>
        </p:nvSpPr>
        <p:spPr bwMode="auto">
          <a:xfrm>
            <a:off x="1027113" y="6172200"/>
            <a:ext cx="187325" cy="115887"/>
          </a:xfrm>
          <a:custGeom>
            <a:avLst/>
            <a:gdLst>
              <a:gd name="T0" fmla="*/ 134 w 143"/>
              <a:gd name="T1" fmla="*/ 21 h 88"/>
              <a:gd name="T2" fmla="*/ 122 w 143"/>
              <a:gd name="T3" fmla="*/ 24 h 88"/>
              <a:gd name="T4" fmla="*/ 115 w 143"/>
              <a:gd name="T5" fmla="*/ 33 h 88"/>
              <a:gd name="T6" fmla="*/ 111 w 143"/>
              <a:gd name="T7" fmla="*/ 38 h 88"/>
              <a:gd name="T8" fmla="*/ 107 w 143"/>
              <a:gd name="T9" fmla="*/ 43 h 88"/>
              <a:gd name="T10" fmla="*/ 102 w 143"/>
              <a:gd name="T11" fmla="*/ 51 h 88"/>
              <a:gd name="T12" fmla="*/ 97 w 143"/>
              <a:gd name="T13" fmla="*/ 61 h 88"/>
              <a:gd name="T14" fmla="*/ 95 w 143"/>
              <a:gd name="T15" fmla="*/ 68 h 88"/>
              <a:gd name="T16" fmla="*/ 100 w 143"/>
              <a:gd name="T17" fmla="*/ 73 h 88"/>
              <a:gd name="T18" fmla="*/ 101 w 143"/>
              <a:gd name="T19" fmla="*/ 76 h 88"/>
              <a:gd name="T20" fmla="*/ 85 w 143"/>
              <a:gd name="T21" fmla="*/ 86 h 88"/>
              <a:gd name="T22" fmla="*/ 68 w 143"/>
              <a:gd name="T23" fmla="*/ 88 h 88"/>
              <a:gd name="T24" fmla="*/ 62 w 143"/>
              <a:gd name="T25" fmla="*/ 87 h 88"/>
              <a:gd name="T26" fmla="*/ 54 w 143"/>
              <a:gd name="T27" fmla="*/ 81 h 88"/>
              <a:gd name="T28" fmla="*/ 48 w 143"/>
              <a:gd name="T29" fmla="*/ 74 h 88"/>
              <a:gd name="T30" fmla="*/ 43 w 143"/>
              <a:gd name="T31" fmla="*/ 67 h 88"/>
              <a:gd name="T32" fmla="*/ 32 w 143"/>
              <a:gd name="T33" fmla="*/ 71 h 88"/>
              <a:gd name="T34" fmla="*/ 24 w 143"/>
              <a:gd name="T35" fmla="*/ 80 h 88"/>
              <a:gd name="T36" fmla="*/ 18 w 143"/>
              <a:gd name="T37" fmla="*/ 84 h 88"/>
              <a:gd name="T38" fmla="*/ 8 w 143"/>
              <a:gd name="T39" fmla="*/ 79 h 88"/>
              <a:gd name="T40" fmla="*/ 4 w 143"/>
              <a:gd name="T41" fmla="*/ 74 h 88"/>
              <a:gd name="T42" fmla="*/ 0 w 143"/>
              <a:gd name="T43" fmla="*/ 66 h 88"/>
              <a:gd name="T44" fmla="*/ 2 w 143"/>
              <a:gd name="T45" fmla="*/ 59 h 88"/>
              <a:gd name="T46" fmla="*/ 4 w 143"/>
              <a:gd name="T47" fmla="*/ 48 h 88"/>
              <a:gd name="T48" fmla="*/ 3 w 143"/>
              <a:gd name="T49" fmla="*/ 35 h 88"/>
              <a:gd name="T50" fmla="*/ 6 w 143"/>
              <a:gd name="T51" fmla="*/ 26 h 88"/>
              <a:gd name="T52" fmla="*/ 10 w 143"/>
              <a:gd name="T53" fmla="*/ 22 h 88"/>
              <a:gd name="T54" fmla="*/ 19 w 143"/>
              <a:gd name="T55" fmla="*/ 20 h 88"/>
              <a:gd name="T56" fmla="*/ 26 w 143"/>
              <a:gd name="T57" fmla="*/ 20 h 88"/>
              <a:gd name="T58" fmla="*/ 35 w 143"/>
              <a:gd name="T59" fmla="*/ 16 h 88"/>
              <a:gd name="T60" fmla="*/ 44 w 143"/>
              <a:gd name="T61" fmla="*/ 9 h 88"/>
              <a:gd name="T62" fmla="*/ 45 w 143"/>
              <a:gd name="T63" fmla="*/ 9 h 88"/>
              <a:gd name="T64" fmla="*/ 59 w 143"/>
              <a:gd name="T65" fmla="*/ 9 h 88"/>
              <a:gd name="T66" fmla="*/ 81 w 143"/>
              <a:gd name="T67" fmla="*/ 9 h 88"/>
              <a:gd name="T68" fmla="*/ 99 w 143"/>
              <a:gd name="T69" fmla="*/ 6 h 88"/>
              <a:gd name="T70" fmla="*/ 110 w 143"/>
              <a:gd name="T71" fmla="*/ 0 h 88"/>
              <a:gd name="T72" fmla="*/ 111 w 143"/>
              <a:gd name="T73" fmla="*/ 0 h 88"/>
              <a:gd name="T74" fmla="*/ 121 w 143"/>
              <a:gd name="T75" fmla="*/ 8 h 88"/>
              <a:gd name="T76" fmla="*/ 131 w 143"/>
              <a:gd name="T77" fmla="*/ 14 h 8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143"/>
              <a:gd name="T118" fmla="*/ 0 h 88"/>
              <a:gd name="T119" fmla="*/ 143 w 143"/>
              <a:gd name="T120" fmla="*/ 88 h 88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143" h="88">
                <a:moveTo>
                  <a:pt x="143" y="21"/>
                </a:moveTo>
                <a:lnTo>
                  <a:pt x="134" y="21"/>
                </a:lnTo>
                <a:lnTo>
                  <a:pt x="127" y="22"/>
                </a:lnTo>
                <a:lnTo>
                  <a:pt x="122" y="24"/>
                </a:lnTo>
                <a:lnTo>
                  <a:pt x="118" y="28"/>
                </a:lnTo>
                <a:lnTo>
                  <a:pt x="115" y="33"/>
                </a:lnTo>
                <a:lnTo>
                  <a:pt x="113" y="35"/>
                </a:lnTo>
                <a:lnTo>
                  <a:pt x="111" y="38"/>
                </a:lnTo>
                <a:lnTo>
                  <a:pt x="108" y="41"/>
                </a:lnTo>
                <a:lnTo>
                  <a:pt x="107" y="43"/>
                </a:lnTo>
                <a:lnTo>
                  <a:pt x="105" y="48"/>
                </a:lnTo>
                <a:lnTo>
                  <a:pt x="102" y="51"/>
                </a:lnTo>
                <a:lnTo>
                  <a:pt x="101" y="54"/>
                </a:lnTo>
                <a:lnTo>
                  <a:pt x="97" y="61"/>
                </a:lnTo>
                <a:lnTo>
                  <a:pt x="91" y="67"/>
                </a:lnTo>
                <a:lnTo>
                  <a:pt x="95" y="68"/>
                </a:lnTo>
                <a:lnTo>
                  <a:pt x="97" y="70"/>
                </a:lnTo>
                <a:lnTo>
                  <a:pt x="100" y="73"/>
                </a:lnTo>
                <a:lnTo>
                  <a:pt x="104" y="75"/>
                </a:lnTo>
                <a:lnTo>
                  <a:pt x="101" y="76"/>
                </a:lnTo>
                <a:lnTo>
                  <a:pt x="95" y="80"/>
                </a:lnTo>
                <a:lnTo>
                  <a:pt x="85" y="86"/>
                </a:lnTo>
                <a:lnTo>
                  <a:pt x="77" y="88"/>
                </a:lnTo>
                <a:lnTo>
                  <a:pt x="68" y="88"/>
                </a:lnTo>
                <a:lnTo>
                  <a:pt x="64" y="87"/>
                </a:lnTo>
                <a:lnTo>
                  <a:pt x="62" y="87"/>
                </a:lnTo>
                <a:lnTo>
                  <a:pt x="56" y="84"/>
                </a:lnTo>
                <a:lnTo>
                  <a:pt x="54" y="81"/>
                </a:lnTo>
                <a:lnTo>
                  <a:pt x="52" y="79"/>
                </a:lnTo>
                <a:lnTo>
                  <a:pt x="48" y="74"/>
                </a:lnTo>
                <a:lnTo>
                  <a:pt x="46" y="71"/>
                </a:lnTo>
                <a:lnTo>
                  <a:pt x="43" y="67"/>
                </a:lnTo>
                <a:lnTo>
                  <a:pt x="39" y="67"/>
                </a:lnTo>
                <a:lnTo>
                  <a:pt x="32" y="71"/>
                </a:lnTo>
                <a:lnTo>
                  <a:pt x="29" y="73"/>
                </a:lnTo>
                <a:lnTo>
                  <a:pt x="24" y="80"/>
                </a:lnTo>
                <a:lnTo>
                  <a:pt x="23" y="83"/>
                </a:lnTo>
                <a:lnTo>
                  <a:pt x="18" y="84"/>
                </a:lnTo>
                <a:lnTo>
                  <a:pt x="13" y="82"/>
                </a:lnTo>
                <a:lnTo>
                  <a:pt x="8" y="79"/>
                </a:lnTo>
                <a:lnTo>
                  <a:pt x="4" y="74"/>
                </a:lnTo>
                <a:lnTo>
                  <a:pt x="2" y="70"/>
                </a:lnTo>
                <a:lnTo>
                  <a:pt x="0" y="66"/>
                </a:lnTo>
                <a:lnTo>
                  <a:pt x="2" y="60"/>
                </a:lnTo>
                <a:lnTo>
                  <a:pt x="2" y="59"/>
                </a:lnTo>
                <a:lnTo>
                  <a:pt x="4" y="54"/>
                </a:lnTo>
                <a:lnTo>
                  <a:pt x="4" y="48"/>
                </a:lnTo>
                <a:lnTo>
                  <a:pt x="4" y="42"/>
                </a:lnTo>
                <a:lnTo>
                  <a:pt x="3" y="35"/>
                </a:lnTo>
                <a:lnTo>
                  <a:pt x="4" y="30"/>
                </a:lnTo>
                <a:lnTo>
                  <a:pt x="6" y="26"/>
                </a:lnTo>
                <a:lnTo>
                  <a:pt x="7" y="25"/>
                </a:lnTo>
                <a:lnTo>
                  <a:pt x="10" y="22"/>
                </a:lnTo>
                <a:lnTo>
                  <a:pt x="13" y="21"/>
                </a:lnTo>
                <a:lnTo>
                  <a:pt x="19" y="20"/>
                </a:lnTo>
                <a:lnTo>
                  <a:pt x="20" y="20"/>
                </a:lnTo>
                <a:lnTo>
                  <a:pt x="26" y="20"/>
                </a:lnTo>
                <a:lnTo>
                  <a:pt x="31" y="19"/>
                </a:lnTo>
                <a:lnTo>
                  <a:pt x="35" y="16"/>
                </a:lnTo>
                <a:lnTo>
                  <a:pt x="40" y="14"/>
                </a:lnTo>
                <a:lnTo>
                  <a:pt x="44" y="9"/>
                </a:lnTo>
                <a:lnTo>
                  <a:pt x="45" y="9"/>
                </a:lnTo>
                <a:lnTo>
                  <a:pt x="50" y="10"/>
                </a:lnTo>
                <a:lnTo>
                  <a:pt x="59" y="9"/>
                </a:lnTo>
                <a:lnTo>
                  <a:pt x="73" y="9"/>
                </a:lnTo>
                <a:lnTo>
                  <a:pt x="81" y="9"/>
                </a:lnTo>
                <a:lnTo>
                  <a:pt x="89" y="9"/>
                </a:lnTo>
                <a:lnTo>
                  <a:pt x="99" y="6"/>
                </a:lnTo>
                <a:lnTo>
                  <a:pt x="107" y="3"/>
                </a:lnTo>
                <a:lnTo>
                  <a:pt x="110" y="0"/>
                </a:lnTo>
                <a:lnTo>
                  <a:pt x="111" y="0"/>
                </a:lnTo>
                <a:lnTo>
                  <a:pt x="116" y="4"/>
                </a:lnTo>
                <a:lnTo>
                  <a:pt x="121" y="8"/>
                </a:lnTo>
                <a:lnTo>
                  <a:pt x="127" y="10"/>
                </a:lnTo>
                <a:lnTo>
                  <a:pt x="131" y="14"/>
                </a:lnTo>
                <a:lnTo>
                  <a:pt x="143" y="21"/>
                </a:lnTo>
                <a:close/>
              </a:path>
            </a:pathLst>
          </a:custGeom>
          <a:solidFill>
            <a:srgbClr val="6D997B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68" name="Freeform 100"/>
          <p:cNvSpPr>
            <a:spLocks/>
          </p:cNvSpPr>
          <p:nvPr/>
        </p:nvSpPr>
        <p:spPr bwMode="auto">
          <a:xfrm>
            <a:off x="968375" y="5794375"/>
            <a:ext cx="225425" cy="176212"/>
          </a:xfrm>
          <a:custGeom>
            <a:avLst/>
            <a:gdLst>
              <a:gd name="T0" fmla="*/ 171 w 172"/>
              <a:gd name="T1" fmla="*/ 67 h 134"/>
              <a:gd name="T2" fmla="*/ 171 w 172"/>
              <a:gd name="T3" fmla="*/ 77 h 134"/>
              <a:gd name="T4" fmla="*/ 163 w 172"/>
              <a:gd name="T5" fmla="*/ 87 h 134"/>
              <a:gd name="T6" fmla="*/ 141 w 172"/>
              <a:gd name="T7" fmla="*/ 97 h 134"/>
              <a:gd name="T8" fmla="*/ 123 w 172"/>
              <a:gd name="T9" fmla="*/ 106 h 134"/>
              <a:gd name="T10" fmla="*/ 118 w 172"/>
              <a:gd name="T11" fmla="*/ 111 h 134"/>
              <a:gd name="T12" fmla="*/ 103 w 172"/>
              <a:gd name="T13" fmla="*/ 126 h 134"/>
              <a:gd name="T14" fmla="*/ 97 w 172"/>
              <a:gd name="T15" fmla="*/ 134 h 134"/>
              <a:gd name="T16" fmla="*/ 61 w 172"/>
              <a:gd name="T17" fmla="*/ 126 h 134"/>
              <a:gd name="T18" fmla="*/ 34 w 172"/>
              <a:gd name="T19" fmla="*/ 126 h 134"/>
              <a:gd name="T20" fmla="*/ 12 w 172"/>
              <a:gd name="T21" fmla="*/ 127 h 134"/>
              <a:gd name="T22" fmla="*/ 5 w 172"/>
              <a:gd name="T23" fmla="*/ 124 h 134"/>
              <a:gd name="T24" fmla="*/ 3 w 172"/>
              <a:gd name="T25" fmla="*/ 118 h 134"/>
              <a:gd name="T26" fmla="*/ 2 w 172"/>
              <a:gd name="T27" fmla="*/ 106 h 134"/>
              <a:gd name="T28" fmla="*/ 2 w 172"/>
              <a:gd name="T29" fmla="*/ 97 h 134"/>
              <a:gd name="T30" fmla="*/ 0 w 172"/>
              <a:gd name="T31" fmla="*/ 86 h 134"/>
              <a:gd name="T32" fmla="*/ 1 w 172"/>
              <a:gd name="T33" fmla="*/ 76 h 134"/>
              <a:gd name="T34" fmla="*/ 1 w 172"/>
              <a:gd name="T35" fmla="*/ 67 h 134"/>
              <a:gd name="T36" fmla="*/ 1 w 172"/>
              <a:gd name="T37" fmla="*/ 54 h 134"/>
              <a:gd name="T38" fmla="*/ 2 w 172"/>
              <a:gd name="T39" fmla="*/ 46 h 134"/>
              <a:gd name="T40" fmla="*/ 3 w 172"/>
              <a:gd name="T41" fmla="*/ 40 h 134"/>
              <a:gd name="T42" fmla="*/ 8 w 172"/>
              <a:gd name="T43" fmla="*/ 30 h 134"/>
              <a:gd name="T44" fmla="*/ 8 w 172"/>
              <a:gd name="T45" fmla="*/ 17 h 134"/>
              <a:gd name="T46" fmla="*/ 10 w 172"/>
              <a:gd name="T47" fmla="*/ 5 h 134"/>
              <a:gd name="T48" fmla="*/ 20 w 172"/>
              <a:gd name="T49" fmla="*/ 2 h 134"/>
              <a:gd name="T50" fmla="*/ 26 w 172"/>
              <a:gd name="T51" fmla="*/ 2 h 134"/>
              <a:gd name="T52" fmla="*/ 40 w 172"/>
              <a:gd name="T53" fmla="*/ 2 h 134"/>
              <a:gd name="T54" fmla="*/ 50 w 172"/>
              <a:gd name="T55" fmla="*/ 1 h 134"/>
              <a:gd name="T56" fmla="*/ 64 w 172"/>
              <a:gd name="T57" fmla="*/ 3 h 134"/>
              <a:gd name="T58" fmla="*/ 77 w 172"/>
              <a:gd name="T59" fmla="*/ 7 h 134"/>
              <a:gd name="T60" fmla="*/ 84 w 172"/>
              <a:gd name="T61" fmla="*/ 8 h 134"/>
              <a:gd name="T62" fmla="*/ 89 w 172"/>
              <a:gd name="T63" fmla="*/ 13 h 134"/>
              <a:gd name="T64" fmla="*/ 95 w 172"/>
              <a:gd name="T65" fmla="*/ 17 h 134"/>
              <a:gd name="T66" fmla="*/ 103 w 172"/>
              <a:gd name="T67" fmla="*/ 22 h 134"/>
              <a:gd name="T68" fmla="*/ 115 w 172"/>
              <a:gd name="T69" fmla="*/ 26 h 134"/>
              <a:gd name="T70" fmla="*/ 122 w 172"/>
              <a:gd name="T71" fmla="*/ 29 h 134"/>
              <a:gd name="T72" fmla="*/ 126 w 172"/>
              <a:gd name="T73" fmla="*/ 33 h 134"/>
              <a:gd name="T74" fmla="*/ 133 w 172"/>
              <a:gd name="T75" fmla="*/ 35 h 134"/>
              <a:gd name="T76" fmla="*/ 139 w 172"/>
              <a:gd name="T77" fmla="*/ 42 h 134"/>
              <a:gd name="T78" fmla="*/ 141 w 172"/>
              <a:gd name="T79" fmla="*/ 47 h 134"/>
              <a:gd name="T80" fmla="*/ 148 w 172"/>
              <a:gd name="T81" fmla="*/ 53 h 134"/>
              <a:gd name="T82" fmla="*/ 161 w 172"/>
              <a:gd name="T83" fmla="*/ 56 h 134"/>
              <a:gd name="T84" fmla="*/ 168 w 172"/>
              <a:gd name="T85" fmla="*/ 62 h 13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72"/>
              <a:gd name="T130" fmla="*/ 0 h 134"/>
              <a:gd name="T131" fmla="*/ 172 w 172"/>
              <a:gd name="T132" fmla="*/ 134 h 13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72" h="134">
                <a:moveTo>
                  <a:pt x="172" y="64"/>
                </a:moveTo>
                <a:lnTo>
                  <a:pt x="171" y="67"/>
                </a:lnTo>
                <a:lnTo>
                  <a:pt x="172" y="73"/>
                </a:lnTo>
                <a:lnTo>
                  <a:pt x="171" y="77"/>
                </a:lnTo>
                <a:lnTo>
                  <a:pt x="169" y="83"/>
                </a:lnTo>
                <a:lnTo>
                  <a:pt x="163" y="87"/>
                </a:lnTo>
                <a:lnTo>
                  <a:pt x="155" y="91"/>
                </a:lnTo>
                <a:lnTo>
                  <a:pt x="141" y="97"/>
                </a:lnTo>
                <a:lnTo>
                  <a:pt x="128" y="104"/>
                </a:lnTo>
                <a:lnTo>
                  <a:pt x="123" y="106"/>
                </a:lnTo>
                <a:lnTo>
                  <a:pt x="120" y="110"/>
                </a:lnTo>
                <a:lnTo>
                  <a:pt x="118" y="111"/>
                </a:lnTo>
                <a:lnTo>
                  <a:pt x="111" y="118"/>
                </a:lnTo>
                <a:lnTo>
                  <a:pt x="103" y="126"/>
                </a:lnTo>
                <a:lnTo>
                  <a:pt x="100" y="130"/>
                </a:lnTo>
                <a:lnTo>
                  <a:pt x="97" y="134"/>
                </a:lnTo>
                <a:lnTo>
                  <a:pt x="77" y="131"/>
                </a:lnTo>
                <a:lnTo>
                  <a:pt x="61" y="126"/>
                </a:lnTo>
                <a:lnTo>
                  <a:pt x="47" y="125"/>
                </a:lnTo>
                <a:lnTo>
                  <a:pt x="34" y="126"/>
                </a:lnTo>
                <a:lnTo>
                  <a:pt x="26" y="127"/>
                </a:lnTo>
                <a:lnTo>
                  <a:pt x="12" y="127"/>
                </a:lnTo>
                <a:lnTo>
                  <a:pt x="5" y="130"/>
                </a:lnTo>
                <a:lnTo>
                  <a:pt x="5" y="124"/>
                </a:lnTo>
                <a:lnTo>
                  <a:pt x="3" y="118"/>
                </a:lnTo>
                <a:lnTo>
                  <a:pt x="3" y="111"/>
                </a:lnTo>
                <a:lnTo>
                  <a:pt x="2" y="106"/>
                </a:lnTo>
                <a:lnTo>
                  <a:pt x="2" y="102"/>
                </a:lnTo>
                <a:lnTo>
                  <a:pt x="2" y="97"/>
                </a:lnTo>
                <a:lnTo>
                  <a:pt x="0" y="92"/>
                </a:lnTo>
                <a:lnTo>
                  <a:pt x="0" y="86"/>
                </a:lnTo>
                <a:lnTo>
                  <a:pt x="0" y="80"/>
                </a:lnTo>
                <a:lnTo>
                  <a:pt x="1" y="76"/>
                </a:lnTo>
                <a:lnTo>
                  <a:pt x="1" y="72"/>
                </a:lnTo>
                <a:lnTo>
                  <a:pt x="1" y="67"/>
                </a:lnTo>
                <a:lnTo>
                  <a:pt x="1" y="59"/>
                </a:lnTo>
                <a:lnTo>
                  <a:pt x="1" y="54"/>
                </a:lnTo>
                <a:lnTo>
                  <a:pt x="1" y="48"/>
                </a:lnTo>
                <a:lnTo>
                  <a:pt x="2" y="46"/>
                </a:lnTo>
                <a:lnTo>
                  <a:pt x="2" y="42"/>
                </a:lnTo>
                <a:lnTo>
                  <a:pt x="3" y="40"/>
                </a:lnTo>
                <a:lnTo>
                  <a:pt x="5" y="37"/>
                </a:lnTo>
                <a:lnTo>
                  <a:pt x="8" y="30"/>
                </a:lnTo>
                <a:lnTo>
                  <a:pt x="8" y="26"/>
                </a:lnTo>
                <a:lnTo>
                  <a:pt x="8" y="17"/>
                </a:lnTo>
                <a:lnTo>
                  <a:pt x="6" y="11"/>
                </a:lnTo>
                <a:lnTo>
                  <a:pt x="10" y="5"/>
                </a:lnTo>
                <a:lnTo>
                  <a:pt x="14" y="2"/>
                </a:lnTo>
                <a:lnTo>
                  <a:pt x="20" y="2"/>
                </a:lnTo>
                <a:lnTo>
                  <a:pt x="23" y="2"/>
                </a:lnTo>
                <a:lnTo>
                  <a:pt x="26" y="2"/>
                </a:lnTo>
                <a:lnTo>
                  <a:pt x="32" y="3"/>
                </a:lnTo>
                <a:lnTo>
                  <a:pt x="40" y="2"/>
                </a:lnTo>
                <a:lnTo>
                  <a:pt x="44" y="2"/>
                </a:lnTo>
                <a:lnTo>
                  <a:pt x="50" y="1"/>
                </a:lnTo>
                <a:lnTo>
                  <a:pt x="57" y="0"/>
                </a:lnTo>
                <a:lnTo>
                  <a:pt x="64" y="3"/>
                </a:lnTo>
                <a:lnTo>
                  <a:pt x="71" y="9"/>
                </a:lnTo>
                <a:lnTo>
                  <a:pt x="77" y="7"/>
                </a:lnTo>
                <a:lnTo>
                  <a:pt x="79" y="7"/>
                </a:lnTo>
                <a:lnTo>
                  <a:pt x="84" y="8"/>
                </a:lnTo>
                <a:lnTo>
                  <a:pt x="87" y="11"/>
                </a:lnTo>
                <a:lnTo>
                  <a:pt x="89" y="13"/>
                </a:lnTo>
                <a:lnTo>
                  <a:pt x="92" y="15"/>
                </a:lnTo>
                <a:lnTo>
                  <a:pt x="95" y="17"/>
                </a:lnTo>
                <a:lnTo>
                  <a:pt x="99" y="20"/>
                </a:lnTo>
                <a:lnTo>
                  <a:pt x="103" y="22"/>
                </a:lnTo>
                <a:lnTo>
                  <a:pt x="109" y="25"/>
                </a:lnTo>
                <a:lnTo>
                  <a:pt x="115" y="26"/>
                </a:lnTo>
                <a:lnTo>
                  <a:pt x="119" y="28"/>
                </a:lnTo>
                <a:lnTo>
                  <a:pt x="122" y="29"/>
                </a:lnTo>
                <a:lnTo>
                  <a:pt x="124" y="31"/>
                </a:lnTo>
                <a:lnTo>
                  <a:pt x="126" y="33"/>
                </a:lnTo>
                <a:lnTo>
                  <a:pt x="128" y="35"/>
                </a:lnTo>
                <a:lnTo>
                  <a:pt x="133" y="35"/>
                </a:lnTo>
                <a:lnTo>
                  <a:pt x="136" y="38"/>
                </a:lnTo>
                <a:lnTo>
                  <a:pt x="139" y="42"/>
                </a:lnTo>
                <a:lnTo>
                  <a:pt x="141" y="45"/>
                </a:lnTo>
                <a:lnTo>
                  <a:pt x="141" y="47"/>
                </a:lnTo>
                <a:lnTo>
                  <a:pt x="145" y="50"/>
                </a:lnTo>
                <a:lnTo>
                  <a:pt x="148" y="53"/>
                </a:lnTo>
                <a:lnTo>
                  <a:pt x="155" y="55"/>
                </a:lnTo>
                <a:lnTo>
                  <a:pt x="161" y="56"/>
                </a:lnTo>
                <a:lnTo>
                  <a:pt x="166" y="60"/>
                </a:lnTo>
                <a:lnTo>
                  <a:pt x="168" y="62"/>
                </a:lnTo>
                <a:lnTo>
                  <a:pt x="172" y="64"/>
                </a:lnTo>
                <a:close/>
              </a:path>
            </a:pathLst>
          </a:custGeom>
          <a:solidFill>
            <a:srgbClr val="6E9C99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69" name="Freeform 101"/>
          <p:cNvSpPr>
            <a:spLocks/>
          </p:cNvSpPr>
          <p:nvPr/>
        </p:nvSpPr>
        <p:spPr bwMode="auto">
          <a:xfrm>
            <a:off x="1606550" y="2584450"/>
            <a:ext cx="493713" cy="1477962"/>
          </a:xfrm>
          <a:custGeom>
            <a:avLst/>
            <a:gdLst>
              <a:gd name="T0" fmla="*/ 230 w 376"/>
              <a:gd name="T1" fmla="*/ 722 h 1127"/>
              <a:gd name="T2" fmla="*/ 243 w 376"/>
              <a:gd name="T3" fmla="*/ 773 h 1127"/>
              <a:gd name="T4" fmla="*/ 253 w 376"/>
              <a:gd name="T5" fmla="*/ 786 h 1127"/>
              <a:gd name="T6" fmla="*/ 286 w 376"/>
              <a:gd name="T7" fmla="*/ 794 h 1127"/>
              <a:gd name="T8" fmla="*/ 279 w 376"/>
              <a:gd name="T9" fmla="*/ 828 h 1127"/>
              <a:gd name="T10" fmla="*/ 311 w 376"/>
              <a:gd name="T11" fmla="*/ 841 h 1127"/>
              <a:gd name="T12" fmla="*/ 329 w 376"/>
              <a:gd name="T13" fmla="*/ 819 h 1127"/>
              <a:gd name="T14" fmla="*/ 352 w 376"/>
              <a:gd name="T15" fmla="*/ 849 h 1127"/>
              <a:gd name="T16" fmla="*/ 365 w 376"/>
              <a:gd name="T17" fmla="*/ 908 h 1127"/>
              <a:gd name="T18" fmla="*/ 375 w 376"/>
              <a:gd name="T19" fmla="*/ 980 h 1127"/>
              <a:gd name="T20" fmla="*/ 349 w 376"/>
              <a:gd name="T21" fmla="*/ 994 h 1127"/>
              <a:gd name="T22" fmla="*/ 346 w 376"/>
              <a:gd name="T23" fmla="*/ 1024 h 1127"/>
              <a:gd name="T24" fmla="*/ 336 w 376"/>
              <a:gd name="T25" fmla="*/ 1059 h 1127"/>
              <a:gd name="T26" fmla="*/ 330 w 376"/>
              <a:gd name="T27" fmla="*/ 1086 h 1127"/>
              <a:gd name="T28" fmla="*/ 329 w 376"/>
              <a:gd name="T29" fmla="*/ 1105 h 1127"/>
              <a:gd name="T30" fmla="*/ 289 w 376"/>
              <a:gd name="T31" fmla="*/ 1124 h 1127"/>
              <a:gd name="T32" fmla="*/ 249 w 376"/>
              <a:gd name="T33" fmla="*/ 1101 h 1127"/>
              <a:gd name="T34" fmla="*/ 223 w 376"/>
              <a:gd name="T35" fmla="*/ 1076 h 1127"/>
              <a:gd name="T36" fmla="*/ 188 w 376"/>
              <a:gd name="T37" fmla="*/ 1078 h 1127"/>
              <a:gd name="T38" fmla="*/ 156 w 376"/>
              <a:gd name="T39" fmla="*/ 1040 h 1127"/>
              <a:gd name="T40" fmla="*/ 133 w 376"/>
              <a:gd name="T41" fmla="*/ 1043 h 1127"/>
              <a:gd name="T42" fmla="*/ 103 w 376"/>
              <a:gd name="T43" fmla="*/ 1038 h 1127"/>
              <a:gd name="T44" fmla="*/ 101 w 376"/>
              <a:gd name="T45" fmla="*/ 1002 h 1127"/>
              <a:gd name="T46" fmla="*/ 132 w 376"/>
              <a:gd name="T47" fmla="*/ 992 h 1127"/>
              <a:gd name="T48" fmla="*/ 115 w 376"/>
              <a:gd name="T49" fmla="*/ 945 h 1127"/>
              <a:gd name="T50" fmla="*/ 93 w 376"/>
              <a:gd name="T51" fmla="*/ 919 h 1127"/>
              <a:gd name="T52" fmla="*/ 72 w 376"/>
              <a:gd name="T53" fmla="*/ 959 h 1127"/>
              <a:gd name="T54" fmla="*/ 24 w 376"/>
              <a:gd name="T55" fmla="*/ 968 h 1127"/>
              <a:gd name="T56" fmla="*/ 8 w 376"/>
              <a:gd name="T57" fmla="*/ 959 h 1127"/>
              <a:gd name="T58" fmla="*/ 12 w 376"/>
              <a:gd name="T59" fmla="*/ 933 h 1127"/>
              <a:gd name="T60" fmla="*/ 2 w 376"/>
              <a:gd name="T61" fmla="*/ 884 h 1127"/>
              <a:gd name="T62" fmla="*/ 21 w 376"/>
              <a:gd name="T63" fmla="*/ 849 h 1127"/>
              <a:gd name="T64" fmla="*/ 58 w 376"/>
              <a:gd name="T65" fmla="*/ 839 h 1127"/>
              <a:gd name="T66" fmla="*/ 67 w 376"/>
              <a:gd name="T67" fmla="*/ 806 h 1127"/>
              <a:gd name="T68" fmla="*/ 78 w 376"/>
              <a:gd name="T69" fmla="*/ 772 h 1127"/>
              <a:gd name="T70" fmla="*/ 74 w 376"/>
              <a:gd name="T71" fmla="*/ 736 h 1127"/>
              <a:gd name="T72" fmla="*/ 82 w 376"/>
              <a:gd name="T73" fmla="*/ 704 h 1127"/>
              <a:gd name="T74" fmla="*/ 77 w 376"/>
              <a:gd name="T75" fmla="*/ 666 h 1127"/>
              <a:gd name="T76" fmla="*/ 39 w 376"/>
              <a:gd name="T77" fmla="*/ 638 h 1127"/>
              <a:gd name="T78" fmla="*/ 27 w 376"/>
              <a:gd name="T79" fmla="*/ 597 h 1127"/>
              <a:gd name="T80" fmla="*/ 46 w 376"/>
              <a:gd name="T81" fmla="*/ 571 h 1127"/>
              <a:gd name="T82" fmla="*/ 58 w 376"/>
              <a:gd name="T83" fmla="*/ 542 h 1127"/>
              <a:gd name="T84" fmla="*/ 20 w 376"/>
              <a:gd name="T85" fmla="*/ 533 h 1127"/>
              <a:gd name="T86" fmla="*/ 16 w 376"/>
              <a:gd name="T87" fmla="*/ 508 h 1127"/>
              <a:gd name="T88" fmla="*/ 82 w 376"/>
              <a:gd name="T89" fmla="*/ 493 h 1127"/>
              <a:gd name="T90" fmla="*/ 81 w 376"/>
              <a:gd name="T91" fmla="*/ 441 h 1127"/>
              <a:gd name="T92" fmla="*/ 49 w 376"/>
              <a:gd name="T93" fmla="*/ 368 h 1127"/>
              <a:gd name="T94" fmla="*/ 45 w 376"/>
              <a:gd name="T95" fmla="*/ 295 h 1127"/>
              <a:gd name="T96" fmla="*/ 83 w 376"/>
              <a:gd name="T97" fmla="*/ 250 h 1127"/>
              <a:gd name="T98" fmla="*/ 82 w 376"/>
              <a:gd name="T99" fmla="*/ 192 h 1127"/>
              <a:gd name="T100" fmla="*/ 79 w 376"/>
              <a:gd name="T101" fmla="*/ 128 h 1127"/>
              <a:gd name="T102" fmla="*/ 63 w 376"/>
              <a:gd name="T103" fmla="*/ 71 h 1127"/>
              <a:gd name="T104" fmla="*/ 156 w 376"/>
              <a:gd name="T105" fmla="*/ 27 h 1127"/>
              <a:gd name="T106" fmla="*/ 302 w 376"/>
              <a:gd name="T107" fmla="*/ 50 h 1127"/>
              <a:gd name="T108" fmla="*/ 305 w 376"/>
              <a:gd name="T109" fmla="*/ 273 h 1127"/>
              <a:gd name="T110" fmla="*/ 240 w 376"/>
              <a:gd name="T111" fmla="*/ 344 h 1127"/>
              <a:gd name="T112" fmla="*/ 246 w 376"/>
              <a:gd name="T113" fmla="*/ 423 h 1127"/>
              <a:gd name="T114" fmla="*/ 253 w 376"/>
              <a:gd name="T115" fmla="*/ 492 h 1127"/>
              <a:gd name="T116" fmla="*/ 258 w 376"/>
              <a:gd name="T117" fmla="*/ 552 h 1127"/>
              <a:gd name="T118" fmla="*/ 254 w 376"/>
              <a:gd name="T119" fmla="*/ 628 h 1127"/>
              <a:gd name="T120" fmla="*/ 234 w 376"/>
              <a:gd name="T121" fmla="*/ 668 h 112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376"/>
              <a:gd name="T184" fmla="*/ 0 h 1127"/>
              <a:gd name="T185" fmla="*/ 376 w 376"/>
              <a:gd name="T186" fmla="*/ 1127 h 1127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376" h="1127">
                <a:moveTo>
                  <a:pt x="248" y="683"/>
                </a:moveTo>
                <a:lnTo>
                  <a:pt x="248" y="685"/>
                </a:lnTo>
                <a:lnTo>
                  <a:pt x="247" y="686"/>
                </a:lnTo>
                <a:lnTo>
                  <a:pt x="243" y="686"/>
                </a:lnTo>
                <a:lnTo>
                  <a:pt x="240" y="687"/>
                </a:lnTo>
                <a:lnTo>
                  <a:pt x="237" y="691"/>
                </a:lnTo>
                <a:lnTo>
                  <a:pt x="237" y="696"/>
                </a:lnTo>
                <a:lnTo>
                  <a:pt x="235" y="701"/>
                </a:lnTo>
                <a:lnTo>
                  <a:pt x="229" y="704"/>
                </a:lnTo>
                <a:lnTo>
                  <a:pt x="227" y="706"/>
                </a:lnTo>
                <a:lnTo>
                  <a:pt x="228" y="710"/>
                </a:lnTo>
                <a:lnTo>
                  <a:pt x="231" y="713"/>
                </a:lnTo>
                <a:lnTo>
                  <a:pt x="233" y="713"/>
                </a:lnTo>
                <a:lnTo>
                  <a:pt x="235" y="715"/>
                </a:lnTo>
                <a:lnTo>
                  <a:pt x="236" y="717"/>
                </a:lnTo>
                <a:lnTo>
                  <a:pt x="232" y="719"/>
                </a:lnTo>
                <a:lnTo>
                  <a:pt x="230" y="722"/>
                </a:lnTo>
                <a:lnTo>
                  <a:pt x="228" y="727"/>
                </a:lnTo>
                <a:lnTo>
                  <a:pt x="227" y="731"/>
                </a:lnTo>
                <a:lnTo>
                  <a:pt x="225" y="736"/>
                </a:lnTo>
                <a:lnTo>
                  <a:pt x="224" y="743"/>
                </a:lnTo>
                <a:lnTo>
                  <a:pt x="223" y="747"/>
                </a:lnTo>
                <a:lnTo>
                  <a:pt x="222" y="750"/>
                </a:lnTo>
                <a:lnTo>
                  <a:pt x="224" y="754"/>
                </a:lnTo>
                <a:lnTo>
                  <a:pt x="227" y="757"/>
                </a:lnTo>
                <a:lnTo>
                  <a:pt x="231" y="759"/>
                </a:lnTo>
                <a:lnTo>
                  <a:pt x="235" y="761"/>
                </a:lnTo>
                <a:lnTo>
                  <a:pt x="236" y="762"/>
                </a:lnTo>
                <a:lnTo>
                  <a:pt x="238" y="764"/>
                </a:lnTo>
                <a:lnTo>
                  <a:pt x="239" y="767"/>
                </a:lnTo>
                <a:lnTo>
                  <a:pt x="239" y="766"/>
                </a:lnTo>
                <a:lnTo>
                  <a:pt x="239" y="768"/>
                </a:lnTo>
                <a:lnTo>
                  <a:pt x="241" y="771"/>
                </a:lnTo>
                <a:lnTo>
                  <a:pt x="243" y="773"/>
                </a:lnTo>
                <a:lnTo>
                  <a:pt x="245" y="774"/>
                </a:lnTo>
                <a:lnTo>
                  <a:pt x="247" y="774"/>
                </a:lnTo>
                <a:lnTo>
                  <a:pt x="248" y="771"/>
                </a:lnTo>
                <a:lnTo>
                  <a:pt x="249" y="769"/>
                </a:lnTo>
                <a:lnTo>
                  <a:pt x="251" y="768"/>
                </a:lnTo>
                <a:lnTo>
                  <a:pt x="254" y="768"/>
                </a:lnTo>
                <a:lnTo>
                  <a:pt x="255" y="768"/>
                </a:lnTo>
                <a:lnTo>
                  <a:pt x="257" y="769"/>
                </a:lnTo>
                <a:lnTo>
                  <a:pt x="255" y="772"/>
                </a:lnTo>
                <a:lnTo>
                  <a:pt x="254" y="774"/>
                </a:lnTo>
                <a:lnTo>
                  <a:pt x="252" y="775"/>
                </a:lnTo>
                <a:lnTo>
                  <a:pt x="251" y="776"/>
                </a:lnTo>
                <a:lnTo>
                  <a:pt x="251" y="778"/>
                </a:lnTo>
                <a:lnTo>
                  <a:pt x="251" y="781"/>
                </a:lnTo>
                <a:lnTo>
                  <a:pt x="251" y="782"/>
                </a:lnTo>
                <a:lnTo>
                  <a:pt x="252" y="785"/>
                </a:lnTo>
                <a:lnTo>
                  <a:pt x="253" y="786"/>
                </a:lnTo>
                <a:lnTo>
                  <a:pt x="254" y="788"/>
                </a:lnTo>
                <a:lnTo>
                  <a:pt x="254" y="789"/>
                </a:lnTo>
                <a:lnTo>
                  <a:pt x="255" y="791"/>
                </a:lnTo>
                <a:lnTo>
                  <a:pt x="255" y="792"/>
                </a:lnTo>
                <a:lnTo>
                  <a:pt x="256" y="792"/>
                </a:lnTo>
                <a:lnTo>
                  <a:pt x="257" y="794"/>
                </a:lnTo>
                <a:lnTo>
                  <a:pt x="258" y="796"/>
                </a:lnTo>
                <a:lnTo>
                  <a:pt x="262" y="796"/>
                </a:lnTo>
                <a:lnTo>
                  <a:pt x="265" y="796"/>
                </a:lnTo>
                <a:lnTo>
                  <a:pt x="269" y="796"/>
                </a:lnTo>
                <a:lnTo>
                  <a:pt x="272" y="796"/>
                </a:lnTo>
                <a:lnTo>
                  <a:pt x="276" y="795"/>
                </a:lnTo>
                <a:lnTo>
                  <a:pt x="278" y="794"/>
                </a:lnTo>
                <a:lnTo>
                  <a:pt x="279" y="794"/>
                </a:lnTo>
                <a:lnTo>
                  <a:pt x="282" y="794"/>
                </a:lnTo>
                <a:lnTo>
                  <a:pt x="283" y="794"/>
                </a:lnTo>
                <a:lnTo>
                  <a:pt x="286" y="794"/>
                </a:lnTo>
                <a:lnTo>
                  <a:pt x="286" y="796"/>
                </a:lnTo>
                <a:lnTo>
                  <a:pt x="285" y="798"/>
                </a:lnTo>
                <a:lnTo>
                  <a:pt x="283" y="800"/>
                </a:lnTo>
                <a:lnTo>
                  <a:pt x="282" y="802"/>
                </a:lnTo>
                <a:lnTo>
                  <a:pt x="279" y="804"/>
                </a:lnTo>
                <a:lnTo>
                  <a:pt x="274" y="805"/>
                </a:lnTo>
                <a:lnTo>
                  <a:pt x="271" y="805"/>
                </a:lnTo>
                <a:lnTo>
                  <a:pt x="270" y="808"/>
                </a:lnTo>
                <a:lnTo>
                  <a:pt x="272" y="811"/>
                </a:lnTo>
                <a:lnTo>
                  <a:pt x="273" y="813"/>
                </a:lnTo>
                <a:lnTo>
                  <a:pt x="275" y="815"/>
                </a:lnTo>
                <a:lnTo>
                  <a:pt x="277" y="817"/>
                </a:lnTo>
                <a:lnTo>
                  <a:pt x="279" y="819"/>
                </a:lnTo>
                <a:lnTo>
                  <a:pt x="280" y="820"/>
                </a:lnTo>
                <a:lnTo>
                  <a:pt x="279" y="824"/>
                </a:lnTo>
                <a:lnTo>
                  <a:pt x="279" y="826"/>
                </a:lnTo>
                <a:lnTo>
                  <a:pt x="279" y="828"/>
                </a:lnTo>
                <a:lnTo>
                  <a:pt x="280" y="830"/>
                </a:lnTo>
                <a:lnTo>
                  <a:pt x="282" y="830"/>
                </a:lnTo>
                <a:lnTo>
                  <a:pt x="285" y="829"/>
                </a:lnTo>
                <a:lnTo>
                  <a:pt x="286" y="830"/>
                </a:lnTo>
                <a:lnTo>
                  <a:pt x="288" y="832"/>
                </a:lnTo>
                <a:lnTo>
                  <a:pt x="289" y="834"/>
                </a:lnTo>
                <a:lnTo>
                  <a:pt x="290" y="835"/>
                </a:lnTo>
                <a:lnTo>
                  <a:pt x="292" y="836"/>
                </a:lnTo>
                <a:lnTo>
                  <a:pt x="293" y="838"/>
                </a:lnTo>
                <a:lnTo>
                  <a:pt x="294" y="838"/>
                </a:lnTo>
                <a:lnTo>
                  <a:pt x="296" y="840"/>
                </a:lnTo>
                <a:lnTo>
                  <a:pt x="298" y="840"/>
                </a:lnTo>
                <a:lnTo>
                  <a:pt x="302" y="841"/>
                </a:lnTo>
                <a:lnTo>
                  <a:pt x="305" y="841"/>
                </a:lnTo>
                <a:lnTo>
                  <a:pt x="309" y="842"/>
                </a:lnTo>
                <a:lnTo>
                  <a:pt x="311" y="841"/>
                </a:lnTo>
                <a:lnTo>
                  <a:pt x="311" y="839"/>
                </a:lnTo>
                <a:lnTo>
                  <a:pt x="311" y="834"/>
                </a:lnTo>
                <a:lnTo>
                  <a:pt x="308" y="832"/>
                </a:lnTo>
                <a:lnTo>
                  <a:pt x="307" y="828"/>
                </a:lnTo>
                <a:lnTo>
                  <a:pt x="306" y="824"/>
                </a:lnTo>
                <a:lnTo>
                  <a:pt x="306" y="821"/>
                </a:lnTo>
                <a:lnTo>
                  <a:pt x="306" y="818"/>
                </a:lnTo>
                <a:lnTo>
                  <a:pt x="309" y="815"/>
                </a:lnTo>
                <a:lnTo>
                  <a:pt x="312" y="813"/>
                </a:lnTo>
                <a:lnTo>
                  <a:pt x="315" y="813"/>
                </a:lnTo>
                <a:lnTo>
                  <a:pt x="317" y="813"/>
                </a:lnTo>
                <a:lnTo>
                  <a:pt x="320" y="811"/>
                </a:lnTo>
                <a:lnTo>
                  <a:pt x="322" y="810"/>
                </a:lnTo>
                <a:lnTo>
                  <a:pt x="325" y="811"/>
                </a:lnTo>
                <a:lnTo>
                  <a:pt x="327" y="813"/>
                </a:lnTo>
                <a:lnTo>
                  <a:pt x="328" y="816"/>
                </a:lnTo>
                <a:lnTo>
                  <a:pt x="329" y="819"/>
                </a:lnTo>
                <a:lnTo>
                  <a:pt x="329" y="821"/>
                </a:lnTo>
                <a:lnTo>
                  <a:pt x="330" y="823"/>
                </a:lnTo>
                <a:lnTo>
                  <a:pt x="332" y="826"/>
                </a:lnTo>
                <a:lnTo>
                  <a:pt x="333" y="829"/>
                </a:lnTo>
                <a:lnTo>
                  <a:pt x="334" y="832"/>
                </a:lnTo>
                <a:lnTo>
                  <a:pt x="336" y="837"/>
                </a:lnTo>
                <a:lnTo>
                  <a:pt x="337" y="839"/>
                </a:lnTo>
                <a:lnTo>
                  <a:pt x="338" y="840"/>
                </a:lnTo>
                <a:lnTo>
                  <a:pt x="337" y="842"/>
                </a:lnTo>
                <a:lnTo>
                  <a:pt x="338" y="844"/>
                </a:lnTo>
                <a:lnTo>
                  <a:pt x="340" y="845"/>
                </a:lnTo>
                <a:lnTo>
                  <a:pt x="342" y="845"/>
                </a:lnTo>
                <a:lnTo>
                  <a:pt x="344" y="845"/>
                </a:lnTo>
                <a:lnTo>
                  <a:pt x="346" y="845"/>
                </a:lnTo>
                <a:lnTo>
                  <a:pt x="350" y="845"/>
                </a:lnTo>
                <a:lnTo>
                  <a:pt x="352" y="849"/>
                </a:lnTo>
                <a:lnTo>
                  <a:pt x="353" y="853"/>
                </a:lnTo>
                <a:lnTo>
                  <a:pt x="355" y="858"/>
                </a:lnTo>
                <a:lnTo>
                  <a:pt x="357" y="862"/>
                </a:lnTo>
                <a:lnTo>
                  <a:pt x="358" y="865"/>
                </a:lnTo>
                <a:lnTo>
                  <a:pt x="361" y="868"/>
                </a:lnTo>
                <a:lnTo>
                  <a:pt x="362" y="871"/>
                </a:lnTo>
                <a:lnTo>
                  <a:pt x="364" y="875"/>
                </a:lnTo>
                <a:lnTo>
                  <a:pt x="366" y="878"/>
                </a:lnTo>
                <a:lnTo>
                  <a:pt x="368" y="883"/>
                </a:lnTo>
                <a:lnTo>
                  <a:pt x="368" y="886"/>
                </a:lnTo>
                <a:lnTo>
                  <a:pt x="369" y="890"/>
                </a:lnTo>
                <a:lnTo>
                  <a:pt x="369" y="892"/>
                </a:lnTo>
                <a:lnTo>
                  <a:pt x="369" y="897"/>
                </a:lnTo>
                <a:lnTo>
                  <a:pt x="368" y="900"/>
                </a:lnTo>
                <a:lnTo>
                  <a:pt x="368" y="902"/>
                </a:lnTo>
                <a:lnTo>
                  <a:pt x="366" y="904"/>
                </a:lnTo>
                <a:lnTo>
                  <a:pt x="365" y="908"/>
                </a:lnTo>
                <a:lnTo>
                  <a:pt x="365" y="913"/>
                </a:lnTo>
                <a:lnTo>
                  <a:pt x="364" y="919"/>
                </a:lnTo>
                <a:lnTo>
                  <a:pt x="364" y="927"/>
                </a:lnTo>
                <a:lnTo>
                  <a:pt x="365" y="933"/>
                </a:lnTo>
                <a:lnTo>
                  <a:pt x="366" y="936"/>
                </a:lnTo>
                <a:lnTo>
                  <a:pt x="368" y="941"/>
                </a:lnTo>
                <a:lnTo>
                  <a:pt x="368" y="944"/>
                </a:lnTo>
                <a:lnTo>
                  <a:pt x="370" y="948"/>
                </a:lnTo>
                <a:lnTo>
                  <a:pt x="372" y="950"/>
                </a:lnTo>
                <a:lnTo>
                  <a:pt x="374" y="954"/>
                </a:lnTo>
                <a:lnTo>
                  <a:pt x="374" y="958"/>
                </a:lnTo>
                <a:lnTo>
                  <a:pt x="373" y="963"/>
                </a:lnTo>
                <a:lnTo>
                  <a:pt x="373" y="967"/>
                </a:lnTo>
                <a:lnTo>
                  <a:pt x="374" y="972"/>
                </a:lnTo>
                <a:lnTo>
                  <a:pt x="375" y="976"/>
                </a:lnTo>
                <a:lnTo>
                  <a:pt x="376" y="978"/>
                </a:lnTo>
                <a:lnTo>
                  <a:pt x="375" y="980"/>
                </a:lnTo>
                <a:lnTo>
                  <a:pt x="374" y="983"/>
                </a:lnTo>
                <a:lnTo>
                  <a:pt x="369" y="982"/>
                </a:lnTo>
                <a:lnTo>
                  <a:pt x="365" y="980"/>
                </a:lnTo>
                <a:lnTo>
                  <a:pt x="363" y="979"/>
                </a:lnTo>
                <a:lnTo>
                  <a:pt x="362" y="978"/>
                </a:lnTo>
                <a:lnTo>
                  <a:pt x="359" y="976"/>
                </a:lnTo>
                <a:lnTo>
                  <a:pt x="356" y="977"/>
                </a:lnTo>
                <a:lnTo>
                  <a:pt x="354" y="977"/>
                </a:lnTo>
                <a:lnTo>
                  <a:pt x="351" y="976"/>
                </a:lnTo>
                <a:lnTo>
                  <a:pt x="349" y="978"/>
                </a:lnTo>
                <a:lnTo>
                  <a:pt x="349" y="980"/>
                </a:lnTo>
                <a:lnTo>
                  <a:pt x="348" y="984"/>
                </a:lnTo>
                <a:lnTo>
                  <a:pt x="346" y="987"/>
                </a:lnTo>
                <a:lnTo>
                  <a:pt x="346" y="990"/>
                </a:lnTo>
                <a:lnTo>
                  <a:pt x="346" y="992"/>
                </a:lnTo>
                <a:lnTo>
                  <a:pt x="347" y="993"/>
                </a:lnTo>
                <a:lnTo>
                  <a:pt x="349" y="994"/>
                </a:lnTo>
                <a:lnTo>
                  <a:pt x="350" y="997"/>
                </a:lnTo>
                <a:lnTo>
                  <a:pt x="353" y="998"/>
                </a:lnTo>
                <a:lnTo>
                  <a:pt x="355" y="997"/>
                </a:lnTo>
                <a:lnTo>
                  <a:pt x="357" y="998"/>
                </a:lnTo>
                <a:lnTo>
                  <a:pt x="362" y="999"/>
                </a:lnTo>
                <a:lnTo>
                  <a:pt x="362" y="1000"/>
                </a:lnTo>
                <a:lnTo>
                  <a:pt x="362" y="1003"/>
                </a:lnTo>
                <a:lnTo>
                  <a:pt x="362" y="1005"/>
                </a:lnTo>
                <a:lnTo>
                  <a:pt x="362" y="1007"/>
                </a:lnTo>
                <a:lnTo>
                  <a:pt x="360" y="1010"/>
                </a:lnTo>
                <a:lnTo>
                  <a:pt x="357" y="1012"/>
                </a:lnTo>
                <a:lnTo>
                  <a:pt x="354" y="1014"/>
                </a:lnTo>
                <a:lnTo>
                  <a:pt x="352" y="1017"/>
                </a:lnTo>
                <a:lnTo>
                  <a:pt x="350" y="1018"/>
                </a:lnTo>
                <a:lnTo>
                  <a:pt x="349" y="1020"/>
                </a:lnTo>
                <a:lnTo>
                  <a:pt x="347" y="1022"/>
                </a:lnTo>
                <a:lnTo>
                  <a:pt x="346" y="1024"/>
                </a:lnTo>
                <a:lnTo>
                  <a:pt x="343" y="1025"/>
                </a:lnTo>
                <a:lnTo>
                  <a:pt x="340" y="1026"/>
                </a:lnTo>
                <a:lnTo>
                  <a:pt x="337" y="1028"/>
                </a:lnTo>
                <a:lnTo>
                  <a:pt x="334" y="1028"/>
                </a:lnTo>
                <a:lnTo>
                  <a:pt x="331" y="1030"/>
                </a:lnTo>
                <a:lnTo>
                  <a:pt x="330" y="1035"/>
                </a:lnTo>
                <a:lnTo>
                  <a:pt x="330" y="1037"/>
                </a:lnTo>
                <a:lnTo>
                  <a:pt x="331" y="1041"/>
                </a:lnTo>
                <a:lnTo>
                  <a:pt x="331" y="1043"/>
                </a:lnTo>
                <a:lnTo>
                  <a:pt x="334" y="1044"/>
                </a:lnTo>
                <a:lnTo>
                  <a:pt x="335" y="1046"/>
                </a:lnTo>
                <a:lnTo>
                  <a:pt x="336" y="1048"/>
                </a:lnTo>
                <a:lnTo>
                  <a:pt x="336" y="1051"/>
                </a:lnTo>
                <a:lnTo>
                  <a:pt x="336" y="1052"/>
                </a:lnTo>
                <a:lnTo>
                  <a:pt x="336" y="1055"/>
                </a:lnTo>
                <a:lnTo>
                  <a:pt x="336" y="1057"/>
                </a:lnTo>
                <a:lnTo>
                  <a:pt x="336" y="1059"/>
                </a:lnTo>
                <a:lnTo>
                  <a:pt x="336" y="1062"/>
                </a:lnTo>
                <a:lnTo>
                  <a:pt x="338" y="1063"/>
                </a:lnTo>
                <a:lnTo>
                  <a:pt x="339" y="1064"/>
                </a:lnTo>
                <a:lnTo>
                  <a:pt x="341" y="1066"/>
                </a:lnTo>
                <a:lnTo>
                  <a:pt x="342" y="1068"/>
                </a:lnTo>
                <a:lnTo>
                  <a:pt x="343" y="1069"/>
                </a:lnTo>
                <a:lnTo>
                  <a:pt x="344" y="1072"/>
                </a:lnTo>
                <a:lnTo>
                  <a:pt x="345" y="1073"/>
                </a:lnTo>
                <a:lnTo>
                  <a:pt x="345" y="1076"/>
                </a:lnTo>
                <a:lnTo>
                  <a:pt x="344" y="1078"/>
                </a:lnTo>
                <a:lnTo>
                  <a:pt x="344" y="1080"/>
                </a:lnTo>
                <a:lnTo>
                  <a:pt x="343" y="1082"/>
                </a:lnTo>
                <a:lnTo>
                  <a:pt x="340" y="1084"/>
                </a:lnTo>
                <a:lnTo>
                  <a:pt x="339" y="1085"/>
                </a:lnTo>
                <a:lnTo>
                  <a:pt x="335" y="1085"/>
                </a:lnTo>
                <a:lnTo>
                  <a:pt x="333" y="1086"/>
                </a:lnTo>
                <a:lnTo>
                  <a:pt x="330" y="1086"/>
                </a:lnTo>
                <a:lnTo>
                  <a:pt x="328" y="1085"/>
                </a:lnTo>
                <a:lnTo>
                  <a:pt x="325" y="1086"/>
                </a:lnTo>
                <a:lnTo>
                  <a:pt x="322" y="1085"/>
                </a:lnTo>
                <a:lnTo>
                  <a:pt x="320" y="1085"/>
                </a:lnTo>
                <a:lnTo>
                  <a:pt x="317" y="1085"/>
                </a:lnTo>
                <a:lnTo>
                  <a:pt x="314" y="1085"/>
                </a:lnTo>
                <a:lnTo>
                  <a:pt x="312" y="1086"/>
                </a:lnTo>
                <a:lnTo>
                  <a:pt x="312" y="1089"/>
                </a:lnTo>
                <a:lnTo>
                  <a:pt x="312" y="1091"/>
                </a:lnTo>
                <a:lnTo>
                  <a:pt x="313" y="1093"/>
                </a:lnTo>
                <a:lnTo>
                  <a:pt x="315" y="1095"/>
                </a:lnTo>
                <a:lnTo>
                  <a:pt x="317" y="1095"/>
                </a:lnTo>
                <a:lnTo>
                  <a:pt x="319" y="1098"/>
                </a:lnTo>
                <a:lnTo>
                  <a:pt x="322" y="1100"/>
                </a:lnTo>
                <a:lnTo>
                  <a:pt x="324" y="1101"/>
                </a:lnTo>
                <a:lnTo>
                  <a:pt x="326" y="1103"/>
                </a:lnTo>
                <a:lnTo>
                  <a:pt x="329" y="1105"/>
                </a:lnTo>
                <a:lnTo>
                  <a:pt x="330" y="1107"/>
                </a:lnTo>
                <a:lnTo>
                  <a:pt x="332" y="1110"/>
                </a:lnTo>
                <a:lnTo>
                  <a:pt x="332" y="1114"/>
                </a:lnTo>
                <a:lnTo>
                  <a:pt x="330" y="1119"/>
                </a:lnTo>
                <a:lnTo>
                  <a:pt x="327" y="1121"/>
                </a:lnTo>
                <a:lnTo>
                  <a:pt x="324" y="1121"/>
                </a:lnTo>
                <a:lnTo>
                  <a:pt x="322" y="1119"/>
                </a:lnTo>
                <a:lnTo>
                  <a:pt x="319" y="1118"/>
                </a:lnTo>
                <a:lnTo>
                  <a:pt x="317" y="1118"/>
                </a:lnTo>
                <a:lnTo>
                  <a:pt x="312" y="1119"/>
                </a:lnTo>
                <a:lnTo>
                  <a:pt x="310" y="1120"/>
                </a:lnTo>
                <a:lnTo>
                  <a:pt x="306" y="1121"/>
                </a:lnTo>
                <a:lnTo>
                  <a:pt x="303" y="1121"/>
                </a:lnTo>
                <a:lnTo>
                  <a:pt x="299" y="1121"/>
                </a:lnTo>
                <a:lnTo>
                  <a:pt x="297" y="1121"/>
                </a:lnTo>
                <a:lnTo>
                  <a:pt x="292" y="1122"/>
                </a:lnTo>
                <a:lnTo>
                  <a:pt x="289" y="1124"/>
                </a:lnTo>
                <a:lnTo>
                  <a:pt x="286" y="1126"/>
                </a:lnTo>
                <a:lnTo>
                  <a:pt x="283" y="1127"/>
                </a:lnTo>
                <a:lnTo>
                  <a:pt x="280" y="1126"/>
                </a:lnTo>
                <a:lnTo>
                  <a:pt x="279" y="1124"/>
                </a:lnTo>
                <a:lnTo>
                  <a:pt x="279" y="1121"/>
                </a:lnTo>
                <a:lnTo>
                  <a:pt x="278" y="1117"/>
                </a:lnTo>
                <a:lnTo>
                  <a:pt x="275" y="1115"/>
                </a:lnTo>
                <a:lnTo>
                  <a:pt x="273" y="1114"/>
                </a:lnTo>
                <a:lnTo>
                  <a:pt x="271" y="1114"/>
                </a:lnTo>
                <a:lnTo>
                  <a:pt x="268" y="1113"/>
                </a:lnTo>
                <a:lnTo>
                  <a:pt x="265" y="1112"/>
                </a:lnTo>
                <a:lnTo>
                  <a:pt x="260" y="1111"/>
                </a:lnTo>
                <a:lnTo>
                  <a:pt x="258" y="1109"/>
                </a:lnTo>
                <a:lnTo>
                  <a:pt x="256" y="1108"/>
                </a:lnTo>
                <a:lnTo>
                  <a:pt x="254" y="1107"/>
                </a:lnTo>
                <a:lnTo>
                  <a:pt x="251" y="1104"/>
                </a:lnTo>
                <a:lnTo>
                  <a:pt x="249" y="1101"/>
                </a:lnTo>
                <a:lnTo>
                  <a:pt x="252" y="1096"/>
                </a:lnTo>
                <a:lnTo>
                  <a:pt x="251" y="1094"/>
                </a:lnTo>
                <a:lnTo>
                  <a:pt x="251" y="1090"/>
                </a:lnTo>
                <a:lnTo>
                  <a:pt x="248" y="1088"/>
                </a:lnTo>
                <a:lnTo>
                  <a:pt x="245" y="1084"/>
                </a:lnTo>
                <a:lnTo>
                  <a:pt x="243" y="1084"/>
                </a:lnTo>
                <a:lnTo>
                  <a:pt x="241" y="1083"/>
                </a:lnTo>
                <a:lnTo>
                  <a:pt x="239" y="1086"/>
                </a:lnTo>
                <a:lnTo>
                  <a:pt x="237" y="1089"/>
                </a:lnTo>
                <a:lnTo>
                  <a:pt x="235" y="1090"/>
                </a:lnTo>
                <a:lnTo>
                  <a:pt x="234" y="1090"/>
                </a:lnTo>
                <a:lnTo>
                  <a:pt x="232" y="1085"/>
                </a:lnTo>
                <a:lnTo>
                  <a:pt x="230" y="1084"/>
                </a:lnTo>
                <a:lnTo>
                  <a:pt x="229" y="1082"/>
                </a:lnTo>
                <a:lnTo>
                  <a:pt x="228" y="1082"/>
                </a:lnTo>
                <a:lnTo>
                  <a:pt x="226" y="1079"/>
                </a:lnTo>
                <a:lnTo>
                  <a:pt x="223" y="1076"/>
                </a:lnTo>
                <a:lnTo>
                  <a:pt x="222" y="1076"/>
                </a:lnTo>
                <a:lnTo>
                  <a:pt x="220" y="1074"/>
                </a:lnTo>
                <a:lnTo>
                  <a:pt x="218" y="1074"/>
                </a:lnTo>
                <a:lnTo>
                  <a:pt x="216" y="1075"/>
                </a:lnTo>
                <a:lnTo>
                  <a:pt x="215" y="1082"/>
                </a:lnTo>
                <a:lnTo>
                  <a:pt x="214" y="1083"/>
                </a:lnTo>
                <a:lnTo>
                  <a:pt x="212" y="1084"/>
                </a:lnTo>
                <a:lnTo>
                  <a:pt x="210" y="1084"/>
                </a:lnTo>
                <a:lnTo>
                  <a:pt x="209" y="1085"/>
                </a:lnTo>
                <a:lnTo>
                  <a:pt x="207" y="1084"/>
                </a:lnTo>
                <a:lnTo>
                  <a:pt x="203" y="1084"/>
                </a:lnTo>
                <a:lnTo>
                  <a:pt x="200" y="1085"/>
                </a:lnTo>
                <a:lnTo>
                  <a:pt x="198" y="1085"/>
                </a:lnTo>
                <a:lnTo>
                  <a:pt x="193" y="1084"/>
                </a:lnTo>
                <a:lnTo>
                  <a:pt x="191" y="1082"/>
                </a:lnTo>
                <a:lnTo>
                  <a:pt x="189" y="1080"/>
                </a:lnTo>
                <a:lnTo>
                  <a:pt x="188" y="1078"/>
                </a:lnTo>
                <a:lnTo>
                  <a:pt x="186" y="1076"/>
                </a:lnTo>
                <a:lnTo>
                  <a:pt x="184" y="1073"/>
                </a:lnTo>
                <a:lnTo>
                  <a:pt x="181" y="1069"/>
                </a:lnTo>
                <a:lnTo>
                  <a:pt x="178" y="1066"/>
                </a:lnTo>
                <a:lnTo>
                  <a:pt x="175" y="1062"/>
                </a:lnTo>
                <a:lnTo>
                  <a:pt x="172" y="1059"/>
                </a:lnTo>
                <a:lnTo>
                  <a:pt x="168" y="1057"/>
                </a:lnTo>
                <a:lnTo>
                  <a:pt x="166" y="1056"/>
                </a:lnTo>
                <a:lnTo>
                  <a:pt x="165" y="1055"/>
                </a:lnTo>
                <a:lnTo>
                  <a:pt x="161" y="1054"/>
                </a:lnTo>
                <a:lnTo>
                  <a:pt x="159" y="1052"/>
                </a:lnTo>
                <a:lnTo>
                  <a:pt x="157" y="1051"/>
                </a:lnTo>
                <a:lnTo>
                  <a:pt x="156" y="1050"/>
                </a:lnTo>
                <a:lnTo>
                  <a:pt x="156" y="1046"/>
                </a:lnTo>
                <a:lnTo>
                  <a:pt x="156" y="1044"/>
                </a:lnTo>
                <a:lnTo>
                  <a:pt x="156" y="1042"/>
                </a:lnTo>
                <a:lnTo>
                  <a:pt x="156" y="1040"/>
                </a:lnTo>
                <a:lnTo>
                  <a:pt x="155" y="1038"/>
                </a:lnTo>
                <a:lnTo>
                  <a:pt x="153" y="1035"/>
                </a:lnTo>
                <a:lnTo>
                  <a:pt x="149" y="1032"/>
                </a:lnTo>
                <a:lnTo>
                  <a:pt x="146" y="1031"/>
                </a:lnTo>
                <a:lnTo>
                  <a:pt x="145" y="1031"/>
                </a:lnTo>
                <a:lnTo>
                  <a:pt x="144" y="1031"/>
                </a:lnTo>
                <a:lnTo>
                  <a:pt x="140" y="1031"/>
                </a:lnTo>
                <a:lnTo>
                  <a:pt x="139" y="1031"/>
                </a:lnTo>
                <a:lnTo>
                  <a:pt x="138" y="1031"/>
                </a:lnTo>
                <a:lnTo>
                  <a:pt x="136" y="1031"/>
                </a:lnTo>
                <a:lnTo>
                  <a:pt x="135" y="1032"/>
                </a:lnTo>
                <a:lnTo>
                  <a:pt x="134" y="1036"/>
                </a:lnTo>
                <a:lnTo>
                  <a:pt x="134" y="1037"/>
                </a:lnTo>
                <a:lnTo>
                  <a:pt x="134" y="1040"/>
                </a:lnTo>
                <a:lnTo>
                  <a:pt x="133" y="1043"/>
                </a:lnTo>
                <a:lnTo>
                  <a:pt x="132" y="1045"/>
                </a:lnTo>
                <a:lnTo>
                  <a:pt x="131" y="1047"/>
                </a:lnTo>
                <a:lnTo>
                  <a:pt x="128" y="1048"/>
                </a:lnTo>
                <a:lnTo>
                  <a:pt x="127" y="1048"/>
                </a:lnTo>
                <a:lnTo>
                  <a:pt x="125" y="1049"/>
                </a:lnTo>
                <a:lnTo>
                  <a:pt x="123" y="1049"/>
                </a:lnTo>
                <a:lnTo>
                  <a:pt x="121" y="1049"/>
                </a:lnTo>
                <a:lnTo>
                  <a:pt x="118" y="1048"/>
                </a:lnTo>
                <a:lnTo>
                  <a:pt x="117" y="1048"/>
                </a:lnTo>
                <a:lnTo>
                  <a:pt x="115" y="1048"/>
                </a:lnTo>
                <a:lnTo>
                  <a:pt x="114" y="1047"/>
                </a:lnTo>
                <a:lnTo>
                  <a:pt x="112" y="1046"/>
                </a:lnTo>
                <a:lnTo>
                  <a:pt x="111" y="1045"/>
                </a:lnTo>
                <a:lnTo>
                  <a:pt x="109" y="1044"/>
                </a:lnTo>
                <a:lnTo>
                  <a:pt x="107" y="1042"/>
                </a:lnTo>
                <a:lnTo>
                  <a:pt x="106" y="1040"/>
                </a:lnTo>
                <a:lnTo>
                  <a:pt x="103" y="1038"/>
                </a:lnTo>
                <a:lnTo>
                  <a:pt x="101" y="1037"/>
                </a:lnTo>
                <a:lnTo>
                  <a:pt x="99" y="1035"/>
                </a:lnTo>
                <a:lnTo>
                  <a:pt x="98" y="1033"/>
                </a:lnTo>
                <a:lnTo>
                  <a:pt x="97" y="1031"/>
                </a:lnTo>
                <a:lnTo>
                  <a:pt x="97" y="1029"/>
                </a:lnTo>
                <a:lnTo>
                  <a:pt x="97" y="1028"/>
                </a:lnTo>
                <a:lnTo>
                  <a:pt x="97" y="1026"/>
                </a:lnTo>
                <a:lnTo>
                  <a:pt x="98" y="1025"/>
                </a:lnTo>
                <a:lnTo>
                  <a:pt x="98" y="1023"/>
                </a:lnTo>
                <a:lnTo>
                  <a:pt x="99" y="1020"/>
                </a:lnTo>
                <a:lnTo>
                  <a:pt x="100" y="1018"/>
                </a:lnTo>
                <a:lnTo>
                  <a:pt x="100" y="1016"/>
                </a:lnTo>
                <a:lnTo>
                  <a:pt x="100" y="1013"/>
                </a:lnTo>
                <a:lnTo>
                  <a:pt x="100" y="1009"/>
                </a:lnTo>
                <a:lnTo>
                  <a:pt x="100" y="1006"/>
                </a:lnTo>
                <a:lnTo>
                  <a:pt x="101" y="1002"/>
                </a:lnTo>
                <a:lnTo>
                  <a:pt x="102" y="1000"/>
                </a:lnTo>
                <a:lnTo>
                  <a:pt x="102" y="999"/>
                </a:lnTo>
                <a:lnTo>
                  <a:pt x="103" y="999"/>
                </a:lnTo>
                <a:lnTo>
                  <a:pt x="105" y="998"/>
                </a:lnTo>
                <a:lnTo>
                  <a:pt x="107" y="996"/>
                </a:lnTo>
                <a:lnTo>
                  <a:pt x="109" y="994"/>
                </a:lnTo>
                <a:lnTo>
                  <a:pt x="111" y="993"/>
                </a:lnTo>
                <a:lnTo>
                  <a:pt x="114" y="993"/>
                </a:lnTo>
                <a:lnTo>
                  <a:pt x="115" y="991"/>
                </a:lnTo>
                <a:lnTo>
                  <a:pt x="117" y="991"/>
                </a:lnTo>
                <a:lnTo>
                  <a:pt x="120" y="991"/>
                </a:lnTo>
                <a:lnTo>
                  <a:pt x="122" y="992"/>
                </a:lnTo>
                <a:lnTo>
                  <a:pt x="124" y="993"/>
                </a:lnTo>
                <a:lnTo>
                  <a:pt x="127" y="993"/>
                </a:lnTo>
                <a:lnTo>
                  <a:pt x="128" y="993"/>
                </a:lnTo>
                <a:lnTo>
                  <a:pt x="131" y="993"/>
                </a:lnTo>
                <a:lnTo>
                  <a:pt x="132" y="992"/>
                </a:lnTo>
                <a:lnTo>
                  <a:pt x="134" y="989"/>
                </a:lnTo>
                <a:lnTo>
                  <a:pt x="134" y="985"/>
                </a:lnTo>
                <a:lnTo>
                  <a:pt x="134" y="981"/>
                </a:lnTo>
                <a:lnTo>
                  <a:pt x="132" y="978"/>
                </a:lnTo>
                <a:lnTo>
                  <a:pt x="130" y="975"/>
                </a:lnTo>
                <a:lnTo>
                  <a:pt x="128" y="973"/>
                </a:lnTo>
                <a:lnTo>
                  <a:pt x="127" y="970"/>
                </a:lnTo>
                <a:lnTo>
                  <a:pt x="126" y="967"/>
                </a:lnTo>
                <a:lnTo>
                  <a:pt x="125" y="965"/>
                </a:lnTo>
                <a:lnTo>
                  <a:pt x="123" y="962"/>
                </a:lnTo>
                <a:lnTo>
                  <a:pt x="122" y="960"/>
                </a:lnTo>
                <a:lnTo>
                  <a:pt x="121" y="957"/>
                </a:lnTo>
                <a:lnTo>
                  <a:pt x="121" y="955"/>
                </a:lnTo>
                <a:lnTo>
                  <a:pt x="120" y="953"/>
                </a:lnTo>
                <a:lnTo>
                  <a:pt x="119" y="949"/>
                </a:lnTo>
                <a:lnTo>
                  <a:pt x="117" y="947"/>
                </a:lnTo>
                <a:lnTo>
                  <a:pt x="115" y="945"/>
                </a:lnTo>
                <a:lnTo>
                  <a:pt x="115" y="941"/>
                </a:lnTo>
                <a:lnTo>
                  <a:pt x="113" y="939"/>
                </a:lnTo>
                <a:lnTo>
                  <a:pt x="112" y="936"/>
                </a:lnTo>
                <a:lnTo>
                  <a:pt x="111" y="934"/>
                </a:lnTo>
                <a:lnTo>
                  <a:pt x="112" y="932"/>
                </a:lnTo>
                <a:lnTo>
                  <a:pt x="113" y="929"/>
                </a:lnTo>
                <a:lnTo>
                  <a:pt x="113" y="925"/>
                </a:lnTo>
                <a:lnTo>
                  <a:pt x="114" y="922"/>
                </a:lnTo>
                <a:lnTo>
                  <a:pt x="112" y="918"/>
                </a:lnTo>
                <a:lnTo>
                  <a:pt x="109" y="916"/>
                </a:lnTo>
                <a:lnTo>
                  <a:pt x="107" y="915"/>
                </a:lnTo>
                <a:lnTo>
                  <a:pt x="104" y="914"/>
                </a:lnTo>
                <a:lnTo>
                  <a:pt x="102" y="914"/>
                </a:lnTo>
                <a:lnTo>
                  <a:pt x="101" y="915"/>
                </a:lnTo>
                <a:lnTo>
                  <a:pt x="99" y="916"/>
                </a:lnTo>
                <a:lnTo>
                  <a:pt x="96" y="917"/>
                </a:lnTo>
                <a:lnTo>
                  <a:pt x="93" y="919"/>
                </a:lnTo>
                <a:lnTo>
                  <a:pt x="90" y="921"/>
                </a:lnTo>
                <a:lnTo>
                  <a:pt x="89" y="922"/>
                </a:lnTo>
                <a:lnTo>
                  <a:pt x="88" y="923"/>
                </a:lnTo>
                <a:lnTo>
                  <a:pt x="86" y="925"/>
                </a:lnTo>
                <a:lnTo>
                  <a:pt x="85" y="926"/>
                </a:lnTo>
                <a:lnTo>
                  <a:pt x="83" y="929"/>
                </a:lnTo>
                <a:lnTo>
                  <a:pt x="82" y="930"/>
                </a:lnTo>
                <a:lnTo>
                  <a:pt x="80" y="933"/>
                </a:lnTo>
                <a:lnTo>
                  <a:pt x="79" y="935"/>
                </a:lnTo>
                <a:lnTo>
                  <a:pt x="77" y="937"/>
                </a:lnTo>
                <a:lnTo>
                  <a:pt x="77" y="940"/>
                </a:lnTo>
                <a:lnTo>
                  <a:pt x="76" y="944"/>
                </a:lnTo>
                <a:lnTo>
                  <a:pt x="74" y="947"/>
                </a:lnTo>
                <a:lnTo>
                  <a:pt x="74" y="950"/>
                </a:lnTo>
                <a:lnTo>
                  <a:pt x="74" y="954"/>
                </a:lnTo>
                <a:lnTo>
                  <a:pt x="73" y="957"/>
                </a:lnTo>
                <a:lnTo>
                  <a:pt x="72" y="959"/>
                </a:lnTo>
                <a:lnTo>
                  <a:pt x="70" y="964"/>
                </a:lnTo>
                <a:lnTo>
                  <a:pt x="68" y="965"/>
                </a:lnTo>
                <a:lnTo>
                  <a:pt x="64" y="967"/>
                </a:lnTo>
                <a:lnTo>
                  <a:pt x="62" y="966"/>
                </a:lnTo>
                <a:lnTo>
                  <a:pt x="59" y="966"/>
                </a:lnTo>
                <a:lnTo>
                  <a:pt x="57" y="966"/>
                </a:lnTo>
                <a:lnTo>
                  <a:pt x="53" y="967"/>
                </a:lnTo>
                <a:lnTo>
                  <a:pt x="49" y="965"/>
                </a:lnTo>
                <a:lnTo>
                  <a:pt x="46" y="964"/>
                </a:lnTo>
                <a:lnTo>
                  <a:pt x="45" y="964"/>
                </a:lnTo>
                <a:lnTo>
                  <a:pt x="41" y="966"/>
                </a:lnTo>
                <a:lnTo>
                  <a:pt x="37" y="967"/>
                </a:lnTo>
                <a:lnTo>
                  <a:pt x="34" y="967"/>
                </a:lnTo>
                <a:lnTo>
                  <a:pt x="31" y="967"/>
                </a:lnTo>
                <a:lnTo>
                  <a:pt x="28" y="967"/>
                </a:lnTo>
                <a:lnTo>
                  <a:pt x="26" y="968"/>
                </a:lnTo>
                <a:lnTo>
                  <a:pt x="24" y="968"/>
                </a:lnTo>
                <a:lnTo>
                  <a:pt x="21" y="970"/>
                </a:lnTo>
                <a:lnTo>
                  <a:pt x="19" y="972"/>
                </a:lnTo>
                <a:lnTo>
                  <a:pt x="17" y="972"/>
                </a:lnTo>
                <a:lnTo>
                  <a:pt x="15" y="973"/>
                </a:lnTo>
                <a:lnTo>
                  <a:pt x="14" y="973"/>
                </a:lnTo>
                <a:lnTo>
                  <a:pt x="11" y="973"/>
                </a:lnTo>
                <a:lnTo>
                  <a:pt x="8" y="972"/>
                </a:lnTo>
                <a:lnTo>
                  <a:pt x="7" y="971"/>
                </a:lnTo>
                <a:lnTo>
                  <a:pt x="6" y="969"/>
                </a:lnTo>
                <a:lnTo>
                  <a:pt x="5" y="968"/>
                </a:lnTo>
                <a:lnTo>
                  <a:pt x="5" y="967"/>
                </a:lnTo>
                <a:lnTo>
                  <a:pt x="6" y="964"/>
                </a:lnTo>
                <a:lnTo>
                  <a:pt x="7" y="963"/>
                </a:lnTo>
                <a:lnTo>
                  <a:pt x="7" y="962"/>
                </a:lnTo>
                <a:lnTo>
                  <a:pt x="7" y="961"/>
                </a:lnTo>
                <a:lnTo>
                  <a:pt x="8" y="960"/>
                </a:lnTo>
                <a:lnTo>
                  <a:pt x="8" y="959"/>
                </a:lnTo>
                <a:lnTo>
                  <a:pt x="9" y="957"/>
                </a:lnTo>
                <a:lnTo>
                  <a:pt x="9" y="955"/>
                </a:lnTo>
                <a:lnTo>
                  <a:pt x="8" y="954"/>
                </a:lnTo>
                <a:lnTo>
                  <a:pt x="7" y="954"/>
                </a:lnTo>
                <a:lnTo>
                  <a:pt x="6" y="952"/>
                </a:lnTo>
                <a:lnTo>
                  <a:pt x="5" y="951"/>
                </a:lnTo>
                <a:lnTo>
                  <a:pt x="4" y="950"/>
                </a:lnTo>
                <a:lnTo>
                  <a:pt x="3" y="948"/>
                </a:lnTo>
                <a:lnTo>
                  <a:pt x="5" y="947"/>
                </a:lnTo>
                <a:lnTo>
                  <a:pt x="6" y="945"/>
                </a:lnTo>
                <a:lnTo>
                  <a:pt x="9" y="945"/>
                </a:lnTo>
                <a:lnTo>
                  <a:pt x="11" y="943"/>
                </a:lnTo>
                <a:lnTo>
                  <a:pt x="12" y="942"/>
                </a:lnTo>
                <a:lnTo>
                  <a:pt x="13" y="940"/>
                </a:lnTo>
                <a:lnTo>
                  <a:pt x="13" y="938"/>
                </a:lnTo>
                <a:lnTo>
                  <a:pt x="13" y="935"/>
                </a:lnTo>
                <a:lnTo>
                  <a:pt x="12" y="933"/>
                </a:lnTo>
                <a:lnTo>
                  <a:pt x="13" y="929"/>
                </a:lnTo>
                <a:lnTo>
                  <a:pt x="14" y="927"/>
                </a:lnTo>
                <a:lnTo>
                  <a:pt x="14" y="922"/>
                </a:lnTo>
                <a:lnTo>
                  <a:pt x="13" y="919"/>
                </a:lnTo>
                <a:lnTo>
                  <a:pt x="12" y="914"/>
                </a:lnTo>
                <a:lnTo>
                  <a:pt x="10" y="912"/>
                </a:lnTo>
                <a:lnTo>
                  <a:pt x="10" y="910"/>
                </a:lnTo>
                <a:lnTo>
                  <a:pt x="9" y="909"/>
                </a:lnTo>
                <a:lnTo>
                  <a:pt x="7" y="904"/>
                </a:lnTo>
                <a:lnTo>
                  <a:pt x="7" y="903"/>
                </a:lnTo>
                <a:lnTo>
                  <a:pt x="6" y="901"/>
                </a:lnTo>
                <a:lnTo>
                  <a:pt x="5" y="900"/>
                </a:lnTo>
                <a:lnTo>
                  <a:pt x="4" y="897"/>
                </a:lnTo>
                <a:lnTo>
                  <a:pt x="2" y="895"/>
                </a:lnTo>
                <a:lnTo>
                  <a:pt x="1" y="891"/>
                </a:lnTo>
                <a:lnTo>
                  <a:pt x="1" y="887"/>
                </a:lnTo>
                <a:lnTo>
                  <a:pt x="2" y="884"/>
                </a:lnTo>
                <a:lnTo>
                  <a:pt x="2" y="882"/>
                </a:lnTo>
                <a:lnTo>
                  <a:pt x="3" y="880"/>
                </a:lnTo>
                <a:lnTo>
                  <a:pt x="5" y="875"/>
                </a:lnTo>
                <a:lnTo>
                  <a:pt x="7" y="872"/>
                </a:lnTo>
                <a:lnTo>
                  <a:pt x="9" y="871"/>
                </a:lnTo>
                <a:lnTo>
                  <a:pt x="12" y="869"/>
                </a:lnTo>
                <a:lnTo>
                  <a:pt x="14" y="867"/>
                </a:lnTo>
                <a:lnTo>
                  <a:pt x="15" y="864"/>
                </a:lnTo>
                <a:lnTo>
                  <a:pt x="16" y="863"/>
                </a:lnTo>
                <a:lnTo>
                  <a:pt x="18" y="860"/>
                </a:lnTo>
                <a:lnTo>
                  <a:pt x="19" y="858"/>
                </a:lnTo>
                <a:lnTo>
                  <a:pt x="20" y="856"/>
                </a:lnTo>
                <a:lnTo>
                  <a:pt x="20" y="854"/>
                </a:lnTo>
                <a:lnTo>
                  <a:pt x="20" y="852"/>
                </a:lnTo>
                <a:lnTo>
                  <a:pt x="21" y="850"/>
                </a:lnTo>
                <a:lnTo>
                  <a:pt x="21" y="849"/>
                </a:lnTo>
                <a:lnTo>
                  <a:pt x="22" y="847"/>
                </a:lnTo>
                <a:lnTo>
                  <a:pt x="24" y="846"/>
                </a:lnTo>
                <a:lnTo>
                  <a:pt x="26" y="846"/>
                </a:lnTo>
                <a:lnTo>
                  <a:pt x="28" y="845"/>
                </a:lnTo>
                <a:lnTo>
                  <a:pt x="31" y="845"/>
                </a:lnTo>
                <a:lnTo>
                  <a:pt x="33" y="845"/>
                </a:lnTo>
                <a:lnTo>
                  <a:pt x="35" y="845"/>
                </a:lnTo>
                <a:lnTo>
                  <a:pt x="36" y="845"/>
                </a:lnTo>
                <a:lnTo>
                  <a:pt x="38" y="845"/>
                </a:lnTo>
                <a:lnTo>
                  <a:pt x="39" y="844"/>
                </a:lnTo>
                <a:lnTo>
                  <a:pt x="43" y="844"/>
                </a:lnTo>
                <a:lnTo>
                  <a:pt x="45" y="843"/>
                </a:lnTo>
                <a:lnTo>
                  <a:pt x="47" y="842"/>
                </a:lnTo>
                <a:lnTo>
                  <a:pt x="49" y="842"/>
                </a:lnTo>
                <a:lnTo>
                  <a:pt x="52" y="841"/>
                </a:lnTo>
                <a:lnTo>
                  <a:pt x="54" y="841"/>
                </a:lnTo>
                <a:lnTo>
                  <a:pt x="58" y="839"/>
                </a:lnTo>
                <a:lnTo>
                  <a:pt x="62" y="839"/>
                </a:lnTo>
                <a:lnTo>
                  <a:pt x="64" y="838"/>
                </a:lnTo>
                <a:lnTo>
                  <a:pt x="67" y="836"/>
                </a:lnTo>
                <a:lnTo>
                  <a:pt x="68" y="834"/>
                </a:lnTo>
                <a:lnTo>
                  <a:pt x="68" y="832"/>
                </a:lnTo>
                <a:lnTo>
                  <a:pt x="69" y="831"/>
                </a:lnTo>
                <a:lnTo>
                  <a:pt x="69" y="829"/>
                </a:lnTo>
                <a:lnTo>
                  <a:pt x="70" y="827"/>
                </a:lnTo>
                <a:lnTo>
                  <a:pt x="69" y="826"/>
                </a:lnTo>
                <a:lnTo>
                  <a:pt x="68" y="821"/>
                </a:lnTo>
                <a:lnTo>
                  <a:pt x="68" y="820"/>
                </a:lnTo>
                <a:lnTo>
                  <a:pt x="68" y="818"/>
                </a:lnTo>
                <a:lnTo>
                  <a:pt x="67" y="813"/>
                </a:lnTo>
                <a:lnTo>
                  <a:pt x="67" y="812"/>
                </a:lnTo>
                <a:lnTo>
                  <a:pt x="66" y="810"/>
                </a:lnTo>
                <a:lnTo>
                  <a:pt x="67" y="808"/>
                </a:lnTo>
                <a:lnTo>
                  <a:pt x="67" y="806"/>
                </a:lnTo>
                <a:lnTo>
                  <a:pt x="67" y="804"/>
                </a:lnTo>
                <a:lnTo>
                  <a:pt x="69" y="802"/>
                </a:lnTo>
                <a:lnTo>
                  <a:pt x="70" y="801"/>
                </a:lnTo>
                <a:lnTo>
                  <a:pt x="72" y="800"/>
                </a:lnTo>
                <a:lnTo>
                  <a:pt x="74" y="799"/>
                </a:lnTo>
                <a:lnTo>
                  <a:pt x="75" y="798"/>
                </a:lnTo>
                <a:lnTo>
                  <a:pt x="77" y="796"/>
                </a:lnTo>
                <a:lnTo>
                  <a:pt x="80" y="794"/>
                </a:lnTo>
                <a:lnTo>
                  <a:pt x="81" y="791"/>
                </a:lnTo>
                <a:lnTo>
                  <a:pt x="81" y="788"/>
                </a:lnTo>
                <a:lnTo>
                  <a:pt x="82" y="786"/>
                </a:lnTo>
                <a:lnTo>
                  <a:pt x="82" y="782"/>
                </a:lnTo>
                <a:lnTo>
                  <a:pt x="82" y="781"/>
                </a:lnTo>
                <a:lnTo>
                  <a:pt x="81" y="778"/>
                </a:lnTo>
                <a:lnTo>
                  <a:pt x="80" y="776"/>
                </a:lnTo>
                <a:lnTo>
                  <a:pt x="79" y="774"/>
                </a:lnTo>
                <a:lnTo>
                  <a:pt x="78" y="772"/>
                </a:lnTo>
                <a:lnTo>
                  <a:pt x="78" y="770"/>
                </a:lnTo>
                <a:lnTo>
                  <a:pt x="78" y="768"/>
                </a:lnTo>
                <a:lnTo>
                  <a:pt x="79" y="766"/>
                </a:lnTo>
                <a:lnTo>
                  <a:pt x="80" y="763"/>
                </a:lnTo>
                <a:lnTo>
                  <a:pt x="83" y="762"/>
                </a:lnTo>
                <a:lnTo>
                  <a:pt x="83" y="760"/>
                </a:lnTo>
                <a:lnTo>
                  <a:pt x="84" y="757"/>
                </a:lnTo>
                <a:lnTo>
                  <a:pt x="84" y="755"/>
                </a:lnTo>
                <a:lnTo>
                  <a:pt x="84" y="753"/>
                </a:lnTo>
                <a:lnTo>
                  <a:pt x="83" y="750"/>
                </a:lnTo>
                <a:lnTo>
                  <a:pt x="83" y="749"/>
                </a:lnTo>
                <a:lnTo>
                  <a:pt x="83" y="745"/>
                </a:lnTo>
                <a:lnTo>
                  <a:pt x="80" y="742"/>
                </a:lnTo>
                <a:lnTo>
                  <a:pt x="77" y="739"/>
                </a:lnTo>
                <a:lnTo>
                  <a:pt x="76" y="738"/>
                </a:lnTo>
                <a:lnTo>
                  <a:pt x="75" y="737"/>
                </a:lnTo>
                <a:lnTo>
                  <a:pt x="74" y="736"/>
                </a:lnTo>
                <a:lnTo>
                  <a:pt x="73" y="735"/>
                </a:lnTo>
                <a:lnTo>
                  <a:pt x="73" y="733"/>
                </a:lnTo>
                <a:lnTo>
                  <a:pt x="73" y="732"/>
                </a:lnTo>
                <a:lnTo>
                  <a:pt x="74" y="731"/>
                </a:lnTo>
                <a:lnTo>
                  <a:pt x="75" y="730"/>
                </a:lnTo>
                <a:lnTo>
                  <a:pt x="76" y="728"/>
                </a:lnTo>
                <a:lnTo>
                  <a:pt x="77" y="725"/>
                </a:lnTo>
                <a:lnTo>
                  <a:pt x="77" y="724"/>
                </a:lnTo>
                <a:lnTo>
                  <a:pt x="78" y="723"/>
                </a:lnTo>
                <a:lnTo>
                  <a:pt x="79" y="722"/>
                </a:lnTo>
                <a:lnTo>
                  <a:pt x="80" y="720"/>
                </a:lnTo>
                <a:lnTo>
                  <a:pt x="82" y="716"/>
                </a:lnTo>
                <a:lnTo>
                  <a:pt x="82" y="714"/>
                </a:lnTo>
                <a:lnTo>
                  <a:pt x="82" y="712"/>
                </a:lnTo>
                <a:lnTo>
                  <a:pt x="82" y="708"/>
                </a:lnTo>
                <a:lnTo>
                  <a:pt x="82" y="706"/>
                </a:lnTo>
                <a:lnTo>
                  <a:pt x="82" y="704"/>
                </a:lnTo>
                <a:lnTo>
                  <a:pt x="82" y="703"/>
                </a:lnTo>
                <a:lnTo>
                  <a:pt x="81" y="702"/>
                </a:lnTo>
                <a:lnTo>
                  <a:pt x="81" y="698"/>
                </a:lnTo>
                <a:lnTo>
                  <a:pt x="82" y="696"/>
                </a:lnTo>
                <a:lnTo>
                  <a:pt x="81" y="694"/>
                </a:lnTo>
                <a:lnTo>
                  <a:pt x="81" y="692"/>
                </a:lnTo>
                <a:lnTo>
                  <a:pt x="81" y="688"/>
                </a:lnTo>
                <a:lnTo>
                  <a:pt x="82" y="685"/>
                </a:lnTo>
                <a:lnTo>
                  <a:pt x="83" y="684"/>
                </a:lnTo>
                <a:lnTo>
                  <a:pt x="86" y="682"/>
                </a:lnTo>
                <a:lnTo>
                  <a:pt x="88" y="679"/>
                </a:lnTo>
                <a:lnTo>
                  <a:pt x="88" y="677"/>
                </a:lnTo>
                <a:lnTo>
                  <a:pt x="87" y="675"/>
                </a:lnTo>
                <a:lnTo>
                  <a:pt x="85" y="672"/>
                </a:lnTo>
                <a:lnTo>
                  <a:pt x="83" y="671"/>
                </a:lnTo>
                <a:lnTo>
                  <a:pt x="81" y="669"/>
                </a:lnTo>
                <a:lnTo>
                  <a:pt x="77" y="666"/>
                </a:lnTo>
                <a:lnTo>
                  <a:pt x="75" y="665"/>
                </a:lnTo>
                <a:lnTo>
                  <a:pt x="73" y="663"/>
                </a:lnTo>
                <a:lnTo>
                  <a:pt x="70" y="661"/>
                </a:lnTo>
                <a:lnTo>
                  <a:pt x="68" y="660"/>
                </a:lnTo>
                <a:lnTo>
                  <a:pt x="64" y="657"/>
                </a:lnTo>
                <a:lnTo>
                  <a:pt x="61" y="655"/>
                </a:lnTo>
                <a:lnTo>
                  <a:pt x="59" y="653"/>
                </a:lnTo>
                <a:lnTo>
                  <a:pt x="57" y="652"/>
                </a:lnTo>
                <a:lnTo>
                  <a:pt x="54" y="651"/>
                </a:lnTo>
                <a:lnTo>
                  <a:pt x="51" y="649"/>
                </a:lnTo>
                <a:lnTo>
                  <a:pt x="50" y="648"/>
                </a:lnTo>
                <a:lnTo>
                  <a:pt x="47" y="647"/>
                </a:lnTo>
                <a:lnTo>
                  <a:pt x="45" y="646"/>
                </a:lnTo>
                <a:lnTo>
                  <a:pt x="42" y="645"/>
                </a:lnTo>
                <a:lnTo>
                  <a:pt x="41" y="643"/>
                </a:lnTo>
                <a:lnTo>
                  <a:pt x="39" y="640"/>
                </a:lnTo>
                <a:lnTo>
                  <a:pt x="39" y="638"/>
                </a:lnTo>
                <a:lnTo>
                  <a:pt x="39" y="635"/>
                </a:lnTo>
                <a:lnTo>
                  <a:pt x="37" y="632"/>
                </a:lnTo>
                <a:lnTo>
                  <a:pt x="35" y="629"/>
                </a:lnTo>
                <a:lnTo>
                  <a:pt x="31" y="628"/>
                </a:lnTo>
                <a:lnTo>
                  <a:pt x="26" y="627"/>
                </a:lnTo>
                <a:lnTo>
                  <a:pt x="25" y="625"/>
                </a:lnTo>
                <a:lnTo>
                  <a:pt x="24" y="623"/>
                </a:lnTo>
                <a:lnTo>
                  <a:pt x="23" y="621"/>
                </a:lnTo>
                <a:lnTo>
                  <a:pt x="23" y="620"/>
                </a:lnTo>
                <a:lnTo>
                  <a:pt x="23" y="618"/>
                </a:lnTo>
                <a:lnTo>
                  <a:pt x="24" y="615"/>
                </a:lnTo>
                <a:lnTo>
                  <a:pt x="25" y="612"/>
                </a:lnTo>
                <a:lnTo>
                  <a:pt x="26" y="609"/>
                </a:lnTo>
                <a:lnTo>
                  <a:pt x="26" y="607"/>
                </a:lnTo>
                <a:lnTo>
                  <a:pt x="26" y="603"/>
                </a:lnTo>
                <a:lnTo>
                  <a:pt x="26" y="600"/>
                </a:lnTo>
                <a:lnTo>
                  <a:pt x="27" y="597"/>
                </a:lnTo>
                <a:lnTo>
                  <a:pt x="26" y="595"/>
                </a:lnTo>
                <a:lnTo>
                  <a:pt x="27" y="591"/>
                </a:lnTo>
                <a:lnTo>
                  <a:pt x="27" y="589"/>
                </a:lnTo>
                <a:lnTo>
                  <a:pt x="26" y="585"/>
                </a:lnTo>
                <a:lnTo>
                  <a:pt x="25" y="583"/>
                </a:lnTo>
                <a:lnTo>
                  <a:pt x="26" y="580"/>
                </a:lnTo>
                <a:lnTo>
                  <a:pt x="25" y="577"/>
                </a:lnTo>
                <a:lnTo>
                  <a:pt x="25" y="576"/>
                </a:lnTo>
                <a:lnTo>
                  <a:pt x="25" y="573"/>
                </a:lnTo>
                <a:lnTo>
                  <a:pt x="26" y="570"/>
                </a:lnTo>
                <a:lnTo>
                  <a:pt x="28" y="570"/>
                </a:lnTo>
                <a:lnTo>
                  <a:pt x="30" y="569"/>
                </a:lnTo>
                <a:lnTo>
                  <a:pt x="33" y="569"/>
                </a:lnTo>
                <a:lnTo>
                  <a:pt x="36" y="569"/>
                </a:lnTo>
                <a:lnTo>
                  <a:pt x="39" y="569"/>
                </a:lnTo>
                <a:lnTo>
                  <a:pt x="44" y="570"/>
                </a:lnTo>
                <a:lnTo>
                  <a:pt x="46" y="571"/>
                </a:lnTo>
                <a:lnTo>
                  <a:pt x="47" y="571"/>
                </a:lnTo>
                <a:lnTo>
                  <a:pt x="49" y="571"/>
                </a:lnTo>
                <a:lnTo>
                  <a:pt x="51" y="571"/>
                </a:lnTo>
                <a:lnTo>
                  <a:pt x="52" y="571"/>
                </a:lnTo>
                <a:lnTo>
                  <a:pt x="55" y="571"/>
                </a:lnTo>
                <a:lnTo>
                  <a:pt x="59" y="571"/>
                </a:lnTo>
                <a:lnTo>
                  <a:pt x="64" y="569"/>
                </a:lnTo>
                <a:lnTo>
                  <a:pt x="66" y="565"/>
                </a:lnTo>
                <a:lnTo>
                  <a:pt x="66" y="562"/>
                </a:lnTo>
                <a:lnTo>
                  <a:pt x="65" y="557"/>
                </a:lnTo>
                <a:lnTo>
                  <a:pt x="64" y="555"/>
                </a:lnTo>
                <a:lnTo>
                  <a:pt x="64" y="552"/>
                </a:lnTo>
                <a:lnTo>
                  <a:pt x="63" y="550"/>
                </a:lnTo>
                <a:lnTo>
                  <a:pt x="61" y="546"/>
                </a:lnTo>
                <a:lnTo>
                  <a:pt x="60" y="545"/>
                </a:lnTo>
                <a:lnTo>
                  <a:pt x="59" y="544"/>
                </a:lnTo>
                <a:lnTo>
                  <a:pt x="58" y="542"/>
                </a:lnTo>
                <a:lnTo>
                  <a:pt x="58" y="540"/>
                </a:lnTo>
                <a:lnTo>
                  <a:pt x="56" y="538"/>
                </a:lnTo>
                <a:lnTo>
                  <a:pt x="54" y="537"/>
                </a:lnTo>
                <a:lnTo>
                  <a:pt x="51" y="535"/>
                </a:lnTo>
                <a:lnTo>
                  <a:pt x="50" y="534"/>
                </a:lnTo>
                <a:lnTo>
                  <a:pt x="48" y="532"/>
                </a:lnTo>
                <a:lnTo>
                  <a:pt x="45" y="532"/>
                </a:lnTo>
                <a:lnTo>
                  <a:pt x="44" y="532"/>
                </a:lnTo>
                <a:lnTo>
                  <a:pt x="41" y="532"/>
                </a:lnTo>
                <a:lnTo>
                  <a:pt x="39" y="532"/>
                </a:lnTo>
                <a:lnTo>
                  <a:pt x="38" y="532"/>
                </a:lnTo>
                <a:lnTo>
                  <a:pt x="35" y="532"/>
                </a:lnTo>
                <a:lnTo>
                  <a:pt x="32" y="532"/>
                </a:lnTo>
                <a:lnTo>
                  <a:pt x="29" y="533"/>
                </a:lnTo>
                <a:lnTo>
                  <a:pt x="26" y="533"/>
                </a:lnTo>
                <a:lnTo>
                  <a:pt x="24" y="533"/>
                </a:lnTo>
                <a:lnTo>
                  <a:pt x="20" y="533"/>
                </a:lnTo>
                <a:lnTo>
                  <a:pt x="17" y="532"/>
                </a:lnTo>
                <a:lnTo>
                  <a:pt x="13" y="531"/>
                </a:lnTo>
                <a:lnTo>
                  <a:pt x="12" y="530"/>
                </a:lnTo>
                <a:lnTo>
                  <a:pt x="9" y="528"/>
                </a:lnTo>
                <a:lnTo>
                  <a:pt x="8" y="528"/>
                </a:lnTo>
                <a:lnTo>
                  <a:pt x="5" y="526"/>
                </a:lnTo>
                <a:lnTo>
                  <a:pt x="1" y="524"/>
                </a:lnTo>
                <a:lnTo>
                  <a:pt x="0" y="523"/>
                </a:lnTo>
                <a:lnTo>
                  <a:pt x="0" y="521"/>
                </a:lnTo>
                <a:lnTo>
                  <a:pt x="0" y="520"/>
                </a:lnTo>
                <a:lnTo>
                  <a:pt x="1" y="519"/>
                </a:lnTo>
                <a:lnTo>
                  <a:pt x="2" y="516"/>
                </a:lnTo>
                <a:lnTo>
                  <a:pt x="3" y="513"/>
                </a:lnTo>
                <a:lnTo>
                  <a:pt x="7" y="511"/>
                </a:lnTo>
                <a:lnTo>
                  <a:pt x="10" y="510"/>
                </a:lnTo>
                <a:lnTo>
                  <a:pt x="14" y="508"/>
                </a:lnTo>
                <a:lnTo>
                  <a:pt x="16" y="508"/>
                </a:lnTo>
                <a:lnTo>
                  <a:pt x="20" y="506"/>
                </a:lnTo>
                <a:lnTo>
                  <a:pt x="23" y="506"/>
                </a:lnTo>
                <a:lnTo>
                  <a:pt x="24" y="506"/>
                </a:lnTo>
                <a:lnTo>
                  <a:pt x="30" y="505"/>
                </a:lnTo>
                <a:lnTo>
                  <a:pt x="35" y="505"/>
                </a:lnTo>
                <a:lnTo>
                  <a:pt x="36" y="505"/>
                </a:lnTo>
                <a:lnTo>
                  <a:pt x="41" y="505"/>
                </a:lnTo>
                <a:lnTo>
                  <a:pt x="45" y="504"/>
                </a:lnTo>
                <a:lnTo>
                  <a:pt x="50" y="501"/>
                </a:lnTo>
                <a:lnTo>
                  <a:pt x="52" y="498"/>
                </a:lnTo>
                <a:lnTo>
                  <a:pt x="57" y="495"/>
                </a:lnTo>
                <a:lnTo>
                  <a:pt x="61" y="494"/>
                </a:lnTo>
                <a:lnTo>
                  <a:pt x="63" y="493"/>
                </a:lnTo>
                <a:lnTo>
                  <a:pt x="64" y="494"/>
                </a:lnTo>
                <a:lnTo>
                  <a:pt x="71" y="494"/>
                </a:lnTo>
                <a:lnTo>
                  <a:pt x="77" y="493"/>
                </a:lnTo>
                <a:lnTo>
                  <a:pt x="82" y="493"/>
                </a:lnTo>
                <a:lnTo>
                  <a:pt x="87" y="492"/>
                </a:lnTo>
                <a:lnTo>
                  <a:pt x="92" y="492"/>
                </a:lnTo>
                <a:lnTo>
                  <a:pt x="98" y="492"/>
                </a:lnTo>
                <a:lnTo>
                  <a:pt x="102" y="491"/>
                </a:lnTo>
                <a:lnTo>
                  <a:pt x="104" y="486"/>
                </a:lnTo>
                <a:lnTo>
                  <a:pt x="101" y="480"/>
                </a:lnTo>
                <a:lnTo>
                  <a:pt x="99" y="476"/>
                </a:lnTo>
                <a:lnTo>
                  <a:pt x="98" y="474"/>
                </a:lnTo>
                <a:lnTo>
                  <a:pt x="97" y="474"/>
                </a:lnTo>
                <a:lnTo>
                  <a:pt x="96" y="470"/>
                </a:lnTo>
                <a:lnTo>
                  <a:pt x="94" y="467"/>
                </a:lnTo>
                <a:lnTo>
                  <a:pt x="92" y="461"/>
                </a:lnTo>
                <a:lnTo>
                  <a:pt x="90" y="455"/>
                </a:lnTo>
                <a:lnTo>
                  <a:pt x="89" y="450"/>
                </a:lnTo>
                <a:lnTo>
                  <a:pt x="89" y="447"/>
                </a:lnTo>
                <a:lnTo>
                  <a:pt x="84" y="443"/>
                </a:lnTo>
                <a:lnTo>
                  <a:pt x="81" y="441"/>
                </a:lnTo>
                <a:lnTo>
                  <a:pt x="76" y="437"/>
                </a:lnTo>
                <a:lnTo>
                  <a:pt x="71" y="435"/>
                </a:lnTo>
                <a:lnTo>
                  <a:pt x="69" y="431"/>
                </a:lnTo>
                <a:lnTo>
                  <a:pt x="67" y="429"/>
                </a:lnTo>
                <a:lnTo>
                  <a:pt x="66" y="428"/>
                </a:lnTo>
                <a:lnTo>
                  <a:pt x="64" y="424"/>
                </a:lnTo>
                <a:lnTo>
                  <a:pt x="60" y="418"/>
                </a:lnTo>
                <a:lnTo>
                  <a:pt x="59" y="417"/>
                </a:lnTo>
                <a:lnTo>
                  <a:pt x="56" y="413"/>
                </a:lnTo>
                <a:lnTo>
                  <a:pt x="55" y="408"/>
                </a:lnTo>
                <a:lnTo>
                  <a:pt x="52" y="400"/>
                </a:lnTo>
                <a:lnTo>
                  <a:pt x="50" y="394"/>
                </a:lnTo>
                <a:lnTo>
                  <a:pt x="50" y="390"/>
                </a:lnTo>
                <a:lnTo>
                  <a:pt x="50" y="386"/>
                </a:lnTo>
                <a:lnTo>
                  <a:pt x="49" y="378"/>
                </a:lnTo>
                <a:lnTo>
                  <a:pt x="49" y="368"/>
                </a:lnTo>
                <a:lnTo>
                  <a:pt x="47" y="361"/>
                </a:lnTo>
                <a:lnTo>
                  <a:pt x="43" y="357"/>
                </a:lnTo>
                <a:lnTo>
                  <a:pt x="41" y="354"/>
                </a:lnTo>
                <a:lnTo>
                  <a:pt x="40" y="352"/>
                </a:lnTo>
                <a:lnTo>
                  <a:pt x="40" y="346"/>
                </a:lnTo>
                <a:lnTo>
                  <a:pt x="41" y="342"/>
                </a:lnTo>
                <a:lnTo>
                  <a:pt x="42" y="335"/>
                </a:lnTo>
                <a:lnTo>
                  <a:pt x="43" y="332"/>
                </a:lnTo>
                <a:lnTo>
                  <a:pt x="45" y="327"/>
                </a:lnTo>
                <a:lnTo>
                  <a:pt x="45" y="320"/>
                </a:lnTo>
                <a:lnTo>
                  <a:pt x="43" y="316"/>
                </a:lnTo>
                <a:lnTo>
                  <a:pt x="43" y="313"/>
                </a:lnTo>
                <a:lnTo>
                  <a:pt x="41" y="309"/>
                </a:lnTo>
                <a:lnTo>
                  <a:pt x="40" y="307"/>
                </a:lnTo>
                <a:lnTo>
                  <a:pt x="40" y="302"/>
                </a:lnTo>
                <a:lnTo>
                  <a:pt x="41" y="300"/>
                </a:lnTo>
                <a:lnTo>
                  <a:pt x="45" y="295"/>
                </a:lnTo>
                <a:lnTo>
                  <a:pt x="51" y="295"/>
                </a:lnTo>
                <a:lnTo>
                  <a:pt x="56" y="293"/>
                </a:lnTo>
                <a:lnTo>
                  <a:pt x="60" y="291"/>
                </a:lnTo>
                <a:lnTo>
                  <a:pt x="65" y="288"/>
                </a:lnTo>
                <a:lnTo>
                  <a:pt x="67" y="288"/>
                </a:lnTo>
                <a:lnTo>
                  <a:pt x="70" y="286"/>
                </a:lnTo>
                <a:lnTo>
                  <a:pt x="76" y="281"/>
                </a:lnTo>
                <a:lnTo>
                  <a:pt x="77" y="279"/>
                </a:lnTo>
                <a:lnTo>
                  <a:pt x="78" y="275"/>
                </a:lnTo>
                <a:lnTo>
                  <a:pt x="78" y="272"/>
                </a:lnTo>
                <a:lnTo>
                  <a:pt x="79" y="269"/>
                </a:lnTo>
                <a:lnTo>
                  <a:pt x="79" y="266"/>
                </a:lnTo>
                <a:lnTo>
                  <a:pt x="79" y="263"/>
                </a:lnTo>
                <a:lnTo>
                  <a:pt x="77" y="259"/>
                </a:lnTo>
                <a:lnTo>
                  <a:pt x="78" y="256"/>
                </a:lnTo>
                <a:lnTo>
                  <a:pt x="80" y="251"/>
                </a:lnTo>
                <a:lnTo>
                  <a:pt x="83" y="250"/>
                </a:lnTo>
                <a:lnTo>
                  <a:pt x="86" y="245"/>
                </a:lnTo>
                <a:lnTo>
                  <a:pt x="90" y="242"/>
                </a:lnTo>
                <a:lnTo>
                  <a:pt x="94" y="239"/>
                </a:lnTo>
                <a:lnTo>
                  <a:pt x="95" y="237"/>
                </a:lnTo>
                <a:lnTo>
                  <a:pt x="94" y="233"/>
                </a:lnTo>
                <a:lnTo>
                  <a:pt x="93" y="231"/>
                </a:lnTo>
                <a:lnTo>
                  <a:pt x="90" y="229"/>
                </a:lnTo>
                <a:lnTo>
                  <a:pt x="89" y="226"/>
                </a:lnTo>
                <a:lnTo>
                  <a:pt x="85" y="224"/>
                </a:lnTo>
                <a:lnTo>
                  <a:pt x="82" y="220"/>
                </a:lnTo>
                <a:lnTo>
                  <a:pt x="79" y="216"/>
                </a:lnTo>
                <a:lnTo>
                  <a:pt x="77" y="212"/>
                </a:lnTo>
                <a:lnTo>
                  <a:pt x="77" y="207"/>
                </a:lnTo>
                <a:lnTo>
                  <a:pt x="77" y="205"/>
                </a:lnTo>
                <a:lnTo>
                  <a:pt x="77" y="200"/>
                </a:lnTo>
                <a:lnTo>
                  <a:pt x="79" y="194"/>
                </a:lnTo>
                <a:lnTo>
                  <a:pt x="82" y="192"/>
                </a:lnTo>
                <a:lnTo>
                  <a:pt x="85" y="186"/>
                </a:lnTo>
                <a:lnTo>
                  <a:pt x="89" y="180"/>
                </a:lnTo>
                <a:lnTo>
                  <a:pt x="90" y="177"/>
                </a:lnTo>
                <a:lnTo>
                  <a:pt x="93" y="171"/>
                </a:lnTo>
                <a:lnTo>
                  <a:pt x="94" y="167"/>
                </a:lnTo>
                <a:lnTo>
                  <a:pt x="96" y="164"/>
                </a:lnTo>
                <a:lnTo>
                  <a:pt x="95" y="161"/>
                </a:lnTo>
                <a:lnTo>
                  <a:pt x="95" y="156"/>
                </a:lnTo>
                <a:lnTo>
                  <a:pt x="93" y="154"/>
                </a:lnTo>
                <a:lnTo>
                  <a:pt x="91" y="150"/>
                </a:lnTo>
                <a:lnTo>
                  <a:pt x="90" y="148"/>
                </a:lnTo>
                <a:lnTo>
                  <a:pt x="87" y="146"/>
                </a:lnTo>
                <a:lnTo>
                  <a:pt x="83" y="142"/>
                </a:lnTo>
                <a:lnTo>
                  <a:pt x="83" y="140"/>
                </a:lnTo>
                <a:lnTo>
                  <a:pt x="82" y="134"/>
                </a:lnTo>
                <a:lnTo>
                  <a:pt x="81" y="130"/>
                </a:lnTo>
                <a:lnTo>
                  <a:pt x="79" y="128"/>
                </a:lnTo>
                <a:lnTo>
                  <a:pt x="77" y="127"/>
                </a:lnTo>
                <a:lnTo>
                  <a:pt x="74" y="124"/>
                </a:lnTo>
                <a:lnTo>
                  <a:pt x="70" y="121"/>
                </a:lnTo>
                <a:lnTo>
                  <a:pt x="68" y="117"/>
                </a:lnTo>
                <a:lnTo>
                  <a:pt x="68" y="114"/>
                </a:lnTo>
                <a:lnTo>
                  <a:pt x="68" y="110"/>
                </a:lnTo>
                <a:lnTo>
                  <a:pt x="68" y="107"/>
                </a:lnTo>
                <a:lnTo>
                  <a:pt x="69" y="104"/>
                </a:lnTo>
                <a:lnTo>
                  <a:pt x="73" y="101"/>
                </a:lnTo>
                <a:lnTo>
                  <a:pt x="79" y="96"/>
                </a:lnTo>
                <a:lnTo>
                  <a:pt x="80" y="90"/>
                </a:lnTo>
                <a:lnTo>
                  <a:pt x="77" y="83"/>
                </a:lnTo>
                <a:lnTo>
                  <a:pt x="73" y="78"/>
                </a:lnTo>
                <a:lnTo>
                  <a:pt x="70" y="77"/>
                </a:lnTo>
                <a:lnTo>
                  <a:pt x="64" y="77"/>
                </a:lnTo>
                <a:lnTo>
                  <a:pt x="63" y="74"/>
                </a:lnTo>
                <a:lnTo>
                  <a:pt x="63" y="71"/>
                </a:lnTo>
                <a:lnTo>
                  <a:pt x="64" y="68"/>
                </a:lnTo>
                <a:lnTo>
                  <a:pt x="67" y="64"/>
                </a:lnTo>
                <a:lnTo>
                  <a:pt x="72" y="65"/>
                </a:lnTo>
                <a:lnTo>
                  <a:pt x="76" y="65"/>
                </a:lnTo>
                <a:lnTo>
                  <a:pt x="78" y="64"/>
                </a:lnTo>
                <a:lnTo>
                  <a:pt x="77" y="61"/>
                </a:lnTo>
                <a:lnTo>
                  <a:pt x="91" y="61"/>
                </a:lnTo>
                <a:lnTo>
                  <a:pt x="98" y="66"/>
                </a:lnTo>
                <a:lnTo>
                  <a:pt x="105" y="64"/>
                </a:lnTo>
                <a:lnTo>
                  <a:pt x="115" y="66"/>
                </a:lnTo>
                <a:lnTo>
                  <a:pt x="122" y="67"/>
                </a:lnTo>
                <a:lnTo>
                  <a:pt x="127" y="65"/>
                </a:lnTo>
                <a:lnTo>
                  <a:pt x="138" y="58"/>
                </a:lnTo>
                <a:lnTo>
                  <a:pt x="145" y="47"/>
                </a:lnTo>
                <a:lnTo>
                  <a:pt x="146" y="37"/>
                </a:lnTo>
                <a:lnTo>
                  <a:pt x="151" y="31"/>
                </a:lnTo>
                <a:lnTo>
                  <a:pt x="156" y="27"/>
                </a:lnTo>
                <a:lnTo>
                  <a:pt x="160" y="21"/>
                </a:lnTo>
                <a:lnTo>
                  <a:pt x="165" y="18"/>
                </a:lnTo>
                <a:lnTo>
                  <a:pt x="170" y="11"/>
                </a:lnTo>
                <a:lnTo>
                  <a:pt x="176" y="6"/>
                </a:lnTo>
                <a:lnTo>
                  <a:pt x="183" y="4"/>
                </a:lnTo>
                <a:lnTo>
                  <a:pt x="193" y="5"/>
                </a:lnTo>
                <a:lnTo>
                  <a:pt x="214" y="7"/>
                </a:lnTo>
                <a:lnTo>
                  <a:pt x="229" y="15"/>
                </a:lnTo>
                <a:lnTo>
                  <a:pt x="241" y="9"/>
                </a:lnTo>
                <a:lnTo>
                  <a:pt x="251" y="0"/>
                </a:lnTo>
                <a:lnTo>
                  <a:pt x="262" y="5"/>
                </a:lnTo>
                <a:lnTo>
                  <a:pt x="269" y="10"/>
                </a:lnTo>
                <a:lnTo>
                  <a:pt x="278" y="15"/>
                </a:lnTo>
                <a:lnTo>
                  <a:pt x="281" y="22"/>
                </a:lnTo>
                <a:lnTo>
                  <a:pt x="289" y="28"/>
                </a:lnTo>
                <a:lnTo>
                  <a:pt x="297" y="40"/>
                </a:lnTo>
                <a:lnTo>
                  <a:pt x="302" y="50"/>
                </a:lnTo>
                <a:lnTo>
                  <a:pt x="306" y="60"/>
                </a:lnTo>
                <a:lnTo>
                  <a:pt x="310" y="76"/>
                </a:lnTo>
                <a:lnTo>
                  <a:pt x="312" y="92"/>
                </a:lnTo>
                <a:lnTo>
                  <a:pt x="311" y="104"/>
                </a:lnTo>
                <a:lnTo>
                  <a:pt x="309" y="110"/>
                </a:lnTo>
                <a:lnTo>
                  <a:pt x="299" y="128"/>
                </a:lnTo>
                <a:lnTo>
                  <a:pt x="292" y="147"/>
                </a:lnTo>
                <a:lnTo>
                  <a:pt x="286" y="166"/>
                </a:lnTo>
                <a:lnTo>
                  <a:pt x="289" y="186"/>
                </a:lnTo>
                <a:lnTo>
                  <a:pt x="291" y="202"/>
                </a:lnTo>
                <a:lnTo>
                  <a:pt x="294" y="214"/>
                </a:lnTo>
                <a:lnTo>
                  <a:pt x="298" y="227"/>
                </a:lnTo>
                <a:lnTo>
                  <a:pt x="303" y="242"/>
                </a:lnTo>
                <a:lnTo>
                  <a:pt x="307" y="259"/>
                </a:lnTo>
                <a:lnTo>
                  <a:pt x="311" y="262"/>
                </a:lnTo>
                <a:lnTo>
                  <a:pt x="309" y="267"/>
                </a:lnTo>
                <a:lnTo>
                  <a:pt x="305" y="273"/>
                </a:lnTo>
                <a:lnTo>
                  <a:pt x="301" y="275"/>
                </a:lnTo>
                <a:lnTo>
                  <a:pt x="300" y="280"/>
                </a:lnTo>
                <a:lnTo>
                  <a:pt x="296" y="283"/>
                </a:lnTo>
                <a:lnTo>
                  <a:pt x="291" y="288"/>
                </a:lnTo>
                <a:lnTo>
                  <a:pt x="286" y="294"/>
                </a:lnTo>
                <a:lnTo>
                  <a:pt x="278" y="299"/>
                </a:lnTo>
                <a:lnTo>
                  <a:pt x="273" y="305"/>
                </a:lnTo>
                <a:lnTo>
                  <a:pt x="267" y="310"/>
                </a:lnTo>
                <a:lnTo>
                  <a:pt x="267" y="313"/>
                </a:lnTo>
                <a:lnTo>
                  <a:pt x="266" y="320"/>
                </a:lnTo>
                <a:lnTo>
                  <a:pt x="265" y="325"/>
                </a:lnTo>
                <a:lnTo>
                  <a:pt x="263" y="328"/>
                </a:lnTo>
                <a:lnTo>
                  <a:pt x="260" y="331"/>
                </a:lnTo>
                <a:lnTo>
                  <a:pt x="254" y="334"/>
                </a:lnTo>
                <a:lnTo>
                  <a:pt x="249" y="337"/>
                </a:lnTo>
                <a:lnTo>
                  <a:pt x="243" y="339"/>
                </a:lnTo>
                <a:lnTo>
                  <a:pt x="240" y="344"/>
                </a:lnTo>
                <a:lnTo>
                  <a:pt x="240" y="349"/>
                </a:lnTo>
                <a:lnTo>
                  <a:pt x="241" y="352"/>
                </a:lnTo>
                <a:lnTo>
                  <a:pt x="241" y="359"/>
                </a:lnTo>
                <a:lnTo>
                  <a:pt x="239" y="365"/>
                </a:lnTo>
                <a:lnTo>
                  <a:pt x="239" y="367"/>
                </a:lnTo>
                <a:lnTo>
                  <a:pt x="240" y="371"/>
                </a:lnTo>
                <a:lnTo>
                  <a:pt x="240" y="375"/>
                </a:lnTo>
                <a:lnTo>
                  <a:pt x="241" y="378"/>
                </a:lnTo>
                <a:lnTo>
                  <a:pt x="242" y="383"/>
                </a:lnTo>
                <a:lnTo>
                  <a:pt x="241" y="393"/>
                </a:lnTo>
                <a:lnTo>
                  <a:pt x="241" y="398"/>
                </a:lnTo>
                <a:lnTo>
                  <a:pt x="240" y="403"/>
                </a:lnTo>
                <a:lnTo>
                  <a:pt x="237" y="409"/>
                </a:lnTo>
                <a:lnTo>
                  <a:pt x="239" y="413"/>
                </a:lnTo>
                <a:lnTo>
                  <a:pt x="242" y="420"/>
                </a:lnTo>
                <a:lnTo>
                  <a:pt x="243" y="423"/>
                </a:lnTo>
                <a:lnTo>
                  <a:pt x="246" y="423"/>
                </a:lnTo>
                <a:lnTo>
                  <a:pt x="248" y="426"/>
                </a:lnTo>
                <a:lnTo>
                  <a:pt x="248" y="430"/>
                </a:lnTo>
                <a:lnTo>
                  <a:pt x="248" y="435"/>
                </a:lnTo>
                <a:lnTo>
                  <a:pt x="248" y="441"/>
                </a:lnTo>
                <a:lnTo>
                  <a:pt x="248" y="446"/>
                </a:lnTo>
                <a:lnTo>
                  <a:pt x="250" y="450"/>
                </a:lnTo>
                <a:lnTo>
                  <a:pt x="251" y="452"/>
                </a:lnTo>
                <a:lnTo>
                  <a:pt x="252" y="455"/>
                </a:lnTo>
                <a:lnTo>
                  <a:pt x="251" y="459"/>
                </a:lnTo>
                <a:lnTo>
                  <a:pt x="249" y="466"/>
                </a:lnTo>
                <a:lnTo>
                  <a:pt x="248" y="468"/>
                </a:lnTo>
                <a:lnTo>
                  <a:pt x="248" y="473"/>
                </a:lnTo>
                <a:lnTo>
                  <a:pt x="247" y="476"/>
                </a:lnTo>
                <a:lnTo>
                  <a:pt x="248" y="480"/>
                </a:lnTo>
                <a:lnTo>
                  <a:pt x="248" y="485"/>
                </a:lnTo>
                <a:lnTo>
                  <a:pt x="248" y="489"/>
                </a:lnTo>
                <a:lnTo>
                  <a:pt x="253" y="492"/>
                </a:lnTo>
                <a:lnTo>
                  <a:pt x="257" y="493"/>
                </a:lnTo>
                <a:lnTo>
                  <a:pt x="259" y="497"/>
                </a:lnTo>
                <a:lnTo>
                  <a:pt x="260" y="502"/>
                </a:lnTo>
                <a:lnTo>
                  <a:pt x="259" y="506"/>
                </a:lnTo>
                <a:lnTo>
                  <a:pt x="256" y="509"/>
                </a:lnTo>
                <a:lnTo>
                  <a:pt x="255" y="511"/>
                </a:lnTo>
                <a:lnTo>
                  <a:pt x="253" y="512"/>
                </a:lnTo>
                <a:lnTo>
                  <a:pt x="248" y="513"/>
                </a:lnTo>
                <a:lnTo>
                  <a:pt x="250" y="516"/>
                </a:lnTo>
                <a:lnTo>
                  <a:pt x="253" y="519"/>
                </a:lnTo>
                <a:lnTo>
                  <a:pt x="255" y="520"/>
                </a:lnTo>
                <a:lnTo>
                  <a:pt x="257" y="524"/>
                </a:lnTo>
                <a:lnTo>
                  <a:pt x="258" y="527"/>
                </a:lnTo>
                <a:lnTo>
                  <a:pt x="261" y="536"/>
                </a:lnTo>
                <a:lnTo>
                  <a:pt x="265" y="540"/>
                </a:lnTo>
                <a:lnTo>
                  <a:pt x="264" y="546"/>
                </a:lnTo>
                <a:lnTo>
                  <a:pt x="258" y="552"/>
                </a:lnTo>
                <a:lnTo>
                  <a:pt x="254" y="557"/>
                </a:lnTo>
                <a:lnTo>
                  <a:pt x="249" y="558"/>
                </a:lnTo>
                <a:lnTo>
                  <a:pt x="246" y="561"/>
                </a:lnTo>
                <a:lnTo>
                  <a:pt x="241" y="564"/>
                </a:lnTo>
                <a:lnTo>
                  <a:pt x="240" y="569"/>
                </a:lnTo>
                <a:lnTo>
                  <a:pt x="243" y="573"/>
                </a:lnTo>
                <a:lnTo>
                  <a:pt x="248" y="579"/>
                </a:lnTo>
                <a:lnTo>
                  <a:pt x="250" y="582"/>
                </a:lnTo>
                <a:lnTo>
                  <a:pt x="249" y="586"/>
                </a:lnTo>
                <a:lnTo>
                  <a:pt x="245" y="592"/>
                </a:lnTo>
                <a:lnTo>
                  <a:pt x="243" y="596"/>
                </a:lnTo>
                <a:lnTo>
                  <a:pt x="243" y="602"/>
                </a:lnTo>
                <a:lnTo>
                  <a:pt x="243" y="608"/>
                </a:lnTo>
                <a:lnTo>
                  <a:pt x="245" y="614"/>
                </a:lnTo>
                <a:lnTo>
                  <a:pt x="248" y="619"/>
                </a:lnTo>
                <a:lnTo>
                  <a:pt x="251" y="625"/>
                </a:lnTo>
                <a:lnTo>
                  <a:pt x="254" y="628"/>
                </a:lnTo>
                <a:lnTo>
                  <a:pt x="254" y="634"/>
                </a:lnTo>
                <a:lnTo>
                  <a:pt x="254" y="638"/>
                </a:lnTo>
                <a:lnTo>
                  <a:pt x="252" y="640"/>
                </a:lnTo>
                <a:lnTo>
                  <a:pt x="248" y="638"/>
                </a:lnTo>
                <a:lnTo>
                  <a:pt x="246" y="637"/>
                </a:lnTo>
                <a:lnTo>
                  <a:pt x="240" y="636"/>
                </a:lnTo>
                <a:lnTo>
                  <a:pt x="236" y="639"/>
                </a:lnTo>
                <a:lnTo>
                  <a:pt x="235" y="643"/>
                </a:lnTo>
                <a:lnTo>
                  <a:pt x="233" y="647"/>
                </a:lnTo>
                <a:lnTo>
                  <a:pt x="234" y="651"/>
                </a:lnTo>
                <a:lnTo>
                  <a:pt x="232" y="655"/>
                </a:lnTo>
                <a:lnTo>
                  <a:pt x="230" y="659"/>
                </a:lnTo>
                <a:lnTo>
                  <a:pt x="229" y="660"/>
                </a:lnTo>
                <a:lnTo>
                  <a:pt x="229" y="664"/>
                </a:lnTo>
                <a:lnTo>
                  <a:pt x="229" y="666"/>
                </a:lnTo>
                <a:lnTo>
                  <a:pt x="230" y="667"/>
                </a:lnTo>
                <a:lnTo>
                  <a:pt x="234" y="668"/>
                </a:lnTo>
                <a:lnTo>
                  <a:pt x="235" y="669"/>
                </a:lnTo>
                <a:lnTo>
                  <a:pt x="238" y="671"/>
                </a:lnTo>
                <a:lnTo>
                  <a:pt x="239" y="672"/>
                </a:lnTo>
                <a:lnTo>
                  <a:pt x="241" y="675"/>
                </a:lnTo>
                <a:lnTo>
                  <a:pt x="243" y="677"/>
                </a:lnTo>
                <a:lnTo>
                  <a:pt x="246" y="679"/>
                </a:lnTo>
                <a:lnTo>
                  <a:pt x="247" y="680"/>
                </a:lnTo>
                <a:lnTo>
                  <a:pt x="248" y="682"/>
                </a:lnTo>
                <a:lnTo>
                  <a:pt x="248" y="683"/>
                </a:lnTo>
                <a:close/>
              </a:path>
            </a:pathLst>
          </a:custGeom>
          <a:solidFill>
            <a:srgbClr val="8F997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70" name="Freeform 102"/>
          <p:cNvSpPr>
            <a:spLocks/>
          </p:cNvSpPr>
          <p:nvPr/>
        </p:nvSpPr>
        <p:spPr bwMode="auto">
          <a:xfrm>
            <a:off x="1606550" y="2584450"/>
            <a:ext cx="493713" cy="1477962"/>
          </a:xfrm>
          <a:custGeom>
            <a:avLst/>
            <a:gdLst>
              <a:gd name="T0" fmla="*/ 230 w 376"/>
              <a:gd name="T1" fmla="*/ 722 h 1127"/>
              <a:gd name="T2" fmla="*/ 243 w 376"/>
              <a:gd name="T3" fmla="*/ 773 h 1127"/>
              <a:gd name="T4" fmla="*/ 253 w 376"/>
              <a:gd name="T5" fmla="*/ 786 h 1127"/>
              <a:gd name="T6" fmla="*/ 286 w 376"/>
              <a:gd name="T7" fmla="*/ 794 h 1127"/>
              <a:gd name="T8" fmla="*/ 279 w 376"/>
              <a:gd name="T9" fmla="*/ 828 h 1127"/>
              <a:gd name="T10" fmla="*/ 311 w 376"/>
              <a:gd name="T11" fmla="*/ 841 h 1127"/>
              <a:gd name="T12" fmla="*/ 329 w 376"/>
              <a:gd name="T13" fmla="*/ 819 h 1127"/>
              <a:gd name="T14" fmla="*/ 352 w 376"/>
              <a:gd name="T15" fmla="*/ 849 h 1127"/>
              <a:gd name="T16" fmla="*/ 365 w 376"/>
              <a:gd name="T17" fmla="*/ 908 h 1127"/>
              <a:gd name="T18" fmla="*/ 375 w 376"/>
              <a:gd name="T19" fmla="*/ 980 h 1127"/>
              <a:gd name="T20" fmla="*/ 349 w 376"/>
              <a:gd name="T21" fmla="*/ 994 h 1127"/>
              <a:gd name="T22" fmla="*/ 346 w 376"/>
              <a:gd name="T23" fmla="*/ 1024 h 1127"/>
              <a:gd name="T24" fmla="*/ 336 w 376"/>
              <a:gd name="T25" fmla="*/ 1059 h 1127"/>
              <a:gd name="T26" fmla="*/ 330 w 376"/>
              <a:gd name="T27" fmla="*/ 1086 h 1127"/>
              <a:gd name="T28" fmla="*/ 329 w 376"/>
              <a:gd name="T29" fmla="*/ 1105 h 1127"/>
              <a:gd name="T30" fmla="*/ 289 w 376"/>
              <a:gd name="T31" fmla="*/ 1124 h 1127"/>
              <a:gd name="T32" fmla="*/ 249 w 376"/>
              <a:gd name="T33" fmla="*/ 1101 h 1127"/>
              <a:gd name="T34" fmla="*/ 223 w 376"/>
              <a:gd name="T35" fmla="*/ 1076 h 1127"/>
              <a:gd name="T36" fmla="*/ 188 w 376"/>
              <a:gd name="T37" fmla="*/ 1078 h 1127"/>
              <a:gd name="T38" fmla="*/ 156 w 376"/>
              <a:gd name="T39" fmla="*/ 1040 h 1127"/>
              <a:gd name="T40" fmla="*/ 133 w 376"/>
              <a:gd name="T41" fmla="*/ 1043 h 1127"/>
              <a:gd name="T42" fmla="*/ 103 w 376"/>
              <a:gd name="T43" fmla="*/ 1038 h 1127"/>
              <a:gd name="T44" fmla="*/ 101 w 376"/>
              <a:gd name="T45" fmla="*/ 1002 h 1127"/>
              <a:gd name="T46" fmla="*/ 132 w 376"/>
              <a:gd name="T47" fmla="*/ 992 h 1127"/>
              <a:gd name="T48" fmla="*/ 115 w 376"/>
              <a:gd name="T49" fmla="*/ 945 h 1127"/>
              <a:gd name="T50" fmla="*/ 93 w 376"/>
              <a:gd name="T51" fmla="*/ 919 h 1127"/>
              <a:gd name="T52" fmla="*/ 72 w 376"/>
              <a:gd name="T53" fmla="*/ 959 h 1127"/>
              <a:gd name="T54" fmla="*/ 24 w 376"/>
              <a:gd name="T55" fmla="*/ 968 h 1127"/>
              <a:gd name="T56" fmla="*/ 8 w 376"/>
              <a:gd name="T57" fmla="*/ 959 h 1127"/>
              <a:gd name="T58" fmla="*/ 12 w 376"/>
              <a:gd name="T59" fmla="*/ 933 h 1127"/>
              <a:gd name="T60" fmla="*/ 2 w 376"/>
              <a:gd name="T61" fmla="*/ 884 h 1127"/>
              <a:gd name="T62" fmla="*/ 21 w 376"/>
              <a:gd name="T63" fmla="*/ 849 h 1127"/>
              <a:gd name="T64" fmla="*/ 58 w 376"/>
              <a:gd name="T65" fmla="*/ 839 h 1127"/>
              <a:gd name="T66" fmla="*/ 67 w 376"/>
              <a:gd name="T67" fmla="*/ 806 h 1127"/>
              <a:gd name="T68" fmla="*/ 78 w 376"/>
              <a:gd name="T69" fmla="*/ 772 h 1127"/>
              <a:gd name="T70" fmla="*/ 74 w 376"/>
              <a:gd name="T71" fmla="*/ 736 h 1127"/>
              <a:gd name="T72" fmla="*/ 82 w 376"/>
              <a:gd name="T73" fmla="*/ 704 h 1127"/>
              <a:gd name="T74" fmla="*/ 77 w 376"/>
              <a:gd name="T75" fmla="*/ 666 h 1127"/>
              <a:gd name="T76" fmla="*/ 39 w 376"/>
              <a:gd name="T77" fmla="*/ 638 h 1127"/>
              <a:gd name="T78" fmla="*/ 27 w 376"/>
              <a:gd name="T79" fmla="*/ 597 h 1127"/>
              <a:gd name="T80" fmla="*/ 46 w 376"/>
              <a:gd name="T81" fmla="*/ 571 h 1127"/>
              <a:gd name="T82" fmla="*/ 58 w 376"/>
              <a:gd name="T83" fmla="*/ 542 h 1127"/>
              <a:gd name="T84" fmla="*/ 20 w 376"/>
              <a:gd name="T85" fmla="*/ 533 h 1127"/>
              <a:gd name="T86" fmla="*/ 16 w 376"/>
              <a:gd name="T87" fmla="*/ 508 h 1127"/>
              <a:gd name="T88" fmla="*/ 82 w 376"/>
              <a:gd name="T89" fmla="*/ 493 h 1127"/>
              <a:gd name="T90" fmla="*/ 81 w 376"/>
              <a:gd name="T91" fmla="*/ 441 h 1127"/>
              <a:gd name="T92" fmla="*/ 49 w 376"/>
              <a:gd name="T93" fmla="*/ 368 h 1127"/>
              <a:gd name="T94" fmla="*/ 45 w 376"/>
              <a:gd name="T95" fmla="*/ 295 h 1127"/>
              <a:gd name="T96" fmla="*/ 83 w 376"/>
              <a:gd name="T97" fmla="*/ 250 h 1127"/>
              <a:gd name="T98" fmla="*/ 82 w 376"/>
              <a:gd name="T99" fmla="*/ 192 h 1127"/>
              <a:gd name="T100" fmla="*/ 79 w 376"/>
              <a:gd name="T101" fmla="*/ 128 h 1127"/>
              <a:gd name="T102" fmla="*/ 63 w 376"/>
              <a:gd name="T103" fmla="*/ 71 h 1127"/>
              <a:gd name="T104" fmla="*/ 156 w 376"/>
              <a:gd name="T105" fmla="*/ 27 h 1127"/>
              <a:gd name="T106" fmla="*/ 302 w 376"/>
              <a:gd name="T107" fmla="*/ 50 h 1127"/>
              <a:gd name="T108" fmla="*/ 305 w 376"/>
              <a:gd name="T109" fmla="*/ 273 h 1127"/>
              <a:gd name="T110" fmla="*/ 240 w 376"/>
              <a:gd name="T111" fmla="*/ 344 h 1127"/>
              <a:gd name="T112" fmla="*/ 246 w 376"/>
              <a:gd name="T113" fmla="*/ 423 h 1127"/>
              <a:gd name="T114" fmla="*/ 253 w 376"/>
              <a:gd name="T115" fmla="*/ 492 h 1127"/>
              <a:gd name="T116" fmla="*/ 258 w 376"/>
              <a:gd name="T117" fmla="*/ 552 h 1127"/>
              <a:gd name="T118" fmla="*/ 254 w 376"/>
              <a:gd name="T119" fmla="*/ 628 h 1127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376"/>
              <a:gd name="T181" fmla="*/ 0 h 1127"/>
              <a:gd name="T182" fmla="*/ 376 w 376"/>
              <a:gd name="T183" fmla="*/ 1127 h 1127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376" h="1127">
                <a:moveTo>
                  <a:pt x="248" y="683"/>
                </a:moveTo>
                <a:lnTo>
                  <a:pt x="248" y="685"/>
                </a:lnTo>
                <a:lnTo>
                  <a:pt x="247" y="686"/>
                </a:lnTo>
                <a:lnTo>
                  <a:pt x="243" y="686"/>
                </a:lnTo>
                <a:lnTo>
                  <a:pt x="240" y="687"/>
                </a:lnTo>
                <a:lnTo>
                  <a:pt x="237" y="691"/>
                </a:lnTo>
                <a:lnTo>
                  <a:pt x="237" y="696"/>
                </a:lnTo>
                <a:lnTo>
                  <a:pt x="235" y="701"/>
                </a:lnTo>
                <a:lnTo>
                  <a:pt x="229" y="704"/>
                </a:lnTo>
                <a:lnTo>
                  <a:pt x="227" y="706"/>
                </a:lnTo>
                <a:lnTo>
                  <a:pt x="228" y="710"/>
                </a:lnTo>
                <a:lnTo>
                  <a:pt x="231" y="713"/>
                </a:lnTo>
                <a:lnTo>
                  <a:pt x="233" y="713"/>
                </a:lnTo>
                <a:lnTo>
                  <a:pt x="235" y="715"/>
                </a:lnTo>
                <a:lnTo>
                  <a:pt x="236" y="717"/>
                </a:lnTo>
                <a:lnTo>
                  <a:pt x="232" y="719"/>
                </a:lnTo>
                <a:lnTo>
                  <a:pt x="230" y="722"/>
                </a:lnTo>
                <a:lnTo>
                  <a:pt x="228" y="727"/>
                </a:lnTo>
                <a:lnTo>
                  <a:pt x="227" y="731"/>
                </a:lnTo>
                <a:lnTo>
                  <a:pt x="225" y="736"/>
                </a:lnTo>
                <a:lnTo>
                  <a:pt x="224" y="743"/>
                </a:lnTo>
                <a:lnTo>
                  <a:pt x="223" y="747"/>
                </a:lnTo>
                <a:lnTo>
                  <a:pt x="222" y="750"/>
                </a:lnTo>
                <a:lnTo>
                  <a:pt x="224" y="754"/>
                </a:lnTo>
                <a:lnTo>
                  <a:pt x="227" y="757"/>
                </a:lnTo>
                <a:lnTo>
                  <a:pt x="231" y="759"/>
                </a:lnTo>
                <a:lnTo>
                  <a:pt x="235" y="761"/>
                </a:lnTo>
                <a:lnTo>
                  <a:pt x="236" y="762"/>
                </a:lnTo>
                <a:lnTo>
                  <a:pt x="238" y="764"/>
                </a:lnTo>
                <a:lnTo>
                  <a:pt x="239" y="767"/>
                </a:lnTo>
                <a:lnTo>
                  <a:pt x="239" y="766"/>
                </a:lnTo>
                <a:lnTo>
                  <a:pt x="239" y="768"/>
                </a:lnTo>
                <a:lnTo>
                  <a:pt x="241" y="771"/>
                </a:lnTo>
                <a:lnTo>
                  <a:pt x="243" y="773"/>
                </a:lnTo>
                <a:lnTo>
                  <a:pt x="245" y="774"/>
                </a:lnTo>
                <a:lnTo>
                  <a:pt x="247" y="774"/>
                </a:lnTo>
                <a:lnTo>
                  <a:pt x="248" y="771"/>
                </a:lnTo>
                <a:lnTo>
                  <a:pt x="249" y="769"/>
                </a:lnTo>
                <a:lnTo>
                  <a:pt x="251" y="768"/>
                </a:lnTo>
                <a:lnTo>
                  <a:pt x="254" y="768"/>
                </a:lnTo>
                <a:lnTo>
                  <a:pt x="255" y="768"/>
                </a:lnTo>
                <a:lnTo>
                  <a:pt x="257" y="769"/>
                </a:lnTo>
                <a:lnTo>
                  <a:pt x="255" y="772"/>
                </a:lnTo>
                <a:lnTo>
                  <a:pt x="254" y="774"/>
                </a:lnTo>
                <a:lnTo>
                  <a:pt x="252" y="775"/>
                </a:lnTo>
                <a:lnTo>
                  <a:pt x="251" y="776"/>
                </a:lnTo>
                <a:lnTo>
                  <a:pt x="251" y="778"/>
                </a:lnTo>
                <a:lnTo>
                  <a:pt x="251" y="781"/>
                </a:lnTo>
                <a:lnTo>
                  <a:pt x="251" y="782"/>
                </a:lnTo>
                <a:lnTo>
                  <a:pt x="252" y="785"/>
                </a:lnTo>
                <a:lnTo>
                  <a:pt x="253" y="786"/>
                </a:lnTo>
                <a:lnTo>
                  <a:pt x="254" y="788"/>
                </a:lnTo>
                <a:lnTo>
                  <a:pt x="254" y="789"/>
                </a:lnTo>
                <a:lnTo>
                  <a:pt x="255" y="791"/>
                </a:lnTo>
                <a:lnTo>
                  <a:pt x="255" y="792"/>
                </a:lnTo>
                <a:lnTo>
                  <a:pt x="256" y="792"/>
                </a:lnTo>
                <a:lnTo>
                  <a:pt x="257" y="794"/>
                </a:lnTo>
                <a:lnTo>
                  <a:pt x="258" y="796"/>
                </a:lnTo>
                <a:lnTo>
                  <a:pt x="262" y="796"/>
                </a:lnTo>
                <a:lnTo>
                  <a:pt x="265" y="796"/>
                </a:lnTo>
                <a:lnTo>
                  <a:pt x="269" y="796"/>
                </a:lnTo>
                <a:lnTo>
                  <a:pt x="272" y="796"/>
                </a:lnTo>
                <a:lnTo>
                  <a:pt x="276" y="795"/>
                </a:lnTo>
                <a:lnTo>
                  <a:pt x="278" y="794"/>
                </a:lnTo>
                <a:lnTo>
                  <a:pt x="279" y="794"/>
                </a:lnTo>
                <a:lnTo>
                  <a:pt x="282" y="794"/>
                </a:lnTo>
                <a:lnTo>
                  <a:pt x="283" y="794"/>
                </a:lnTo>
                <a:lnTo>
                  <a:pt x="286" y="794"/>
                </a:lnTo>
                <a:lnTo>
                  <a:pt x="286" y="796"/>
                </a:lnTo>
                <a:lnTo>
                  <a:pt x="285" y="798"/>
                </a:lnTo>
                <a:lnTo>
                  <a:pt x="283" y="800"/>
                </a:lnTo>
                <a:lnTo>
                  <a:pt x="282" y="802"/>
                </a:lnTo>
                <a:lnTo>
                  <a:pt x="279" y="804"/>
                </a:lnTo>
                <a:lnTo>
                  <a:pt x="274" y="805"/>
                </a:lnTo>
                <a:lnTo>
                  <a:pt x="271" y="805"/>
                </a:lnTo>
                <a:lnTo>
                  <a:pt x="270" y="808"/>
                </a:lnTo>
                <a:lnTo>
                  <a:pt x="272" y="811"/>
                </a:lnTo>
                <a:lnTo>
                  <a:pt x="273" y="813"/>
                </a:lnTo>
                <a:lnTo>
                  <a:pt x="275" y="815"/>
                </a:lnTo>
                <a:lnTo>
                  <a:pt x="277" y="817"/>
                </a:lnTo>
                <a:lnTo>
                  <a:pt x="279" y="819"/>
                </a:lnTo>
                <a:lnTo>
                  <a:pt x="280" y="820"/>
                </a:lnTo>
                <a:lnTo>
                  <a:pt x="279" y="824"/>
                </a:lnTo>
                <a:lnTo>
                  <a:pt x="279" y="826"/>
                </a:lnTo>
                <a:lnTo>
                  <a:pt x="279" y="828"/>
                </a:lnTo>
                <a:lnTo>
                  <a:pt x="280" y="830"/>
                </a:lnTo>
                <a:lnTo>
                  <a:pt x="282" y="830"/>
                </a:lnTo>
                <a:lnTo>
                  <a:pt x="285" y="829"/>
                </a:lnTo>
                <a:lnTo>
                  <a:pt x="286" y="830"/>
                </a:lnTo>
                <a:lnTo>
                  <a:pt x="288" y="832"/>
                </a:lnTo>
                <a:lnTo>
                  <a:pt x="289" y="834"/>
                </a:lnTo>
                <a:lnTo>
                  <a:pt x="290" y="835"/>
                </a:lnTo>
                <a:lnTo>
                  <a:pt x="292" y="836"/>
                </a:lnTo>
                <a:lnTo>
                  <a:pt x="293" y="838"/>
                </a:lnTo>
                <a:lnTo>
                  <a:pt x="294" y="838"/>
                </a:lnTo>
                <a:lnTo>
                  <a:pt x="296" y="840"/>
                </a:lnTo>
                <a:lnTo>
                  <a:pt x="298" y="840"/>
                </a:lnTo>
                <a:lnTo>
                  <a:pt x="302" y="841"/>
                </a:lnTo>
                <a:lnTo>
                  <a:pt x="305" y="841"/>
                </a:lnTo>
                <a:lnTo>
                  <a:pt x="309" y="842"/>
                </a:lnTo>
                <a:lnTo>
                  <a:pt x="311" y="841"/>
                </a:lnTo>
                <a:lnTo>
                  <a:pt x="311" y="839"/>
                </a:lnTo>
                <a:lnTo>
                  <a:pt x="311" y="834"/>
                </a:lnTo>
                <a:lnTo>
                  <a:pt x="308" y="832"/>
                </a:lnTo>
                <a:lnTo>
                  <a:pt x="307" y="828"/>
                </a:lnTo>
                <a:lnTo>
                  <a:pt x="306" y="824"/>
                </a:lnTo>
                <a:lnTo>
                  <a:pt x="306" y="821"/>
                </a:lnTo>
                <a:lnTo>
                  <a:pt x="306" y="818"/>
                </a:lnTo>
                <a:lnTo>
                  <a:pt x="309" y="815"/>
                </a:lnTo>
                <a:lnTo>
                  <a:pt x="312" y="813"/>
                </a:lnTo>
                <a:lnTo>
                  <a:pt x="315" y="813"/>
                </a:lnTo>
                <a:lnTo>
                  <a:pt x="317" y="813"/>
                </a:lnTo>
                <a:lnTo>
                  <a:pt x="320" y="811"/>
                </a:lnTo>
                <a:lnTo>
                  <a:pt x="322" y="810"/>
                </a:lnTo>
                <a:lnTo>
                  <a:pt x="325" y="811"/>
                </a:lnTo>
                <a:lnTo>
                  <a:pt x="327" y="813"/>
                </a:lnTo>
                <a:lnTo>
                  <a:pt x="328" y="816"/>
                </a:lnTo>
                <a:lnTo>
                  <a:pt x="329" y="819"/>
                </a:lnTo>
                <a:lnTo>
                  <a:pt x="329" y="821"/>
                </a:lnTo>
                <a:lnTo>
                  <a:pt x="330" y="823"/>
                </a:lnTo>
                <a:lnTo>
                  <a:pt x="332" y="826"/>
                </a:lnTo>
                <a:lnTo>
                  <a:pt x="333" y="829"/>
                </a:lnTo>
                <a:lnTo>
                  <a:pt x="334" y="832"/>
                </a:lnTo>
                <a:lnTo>
                  <a:pt x="336" y="837"/>
                </a:lnTo>
                <a:lnTo>
                  <a:pt x="337" y="839"/>
                </a:lnTo>
                <a:lnTo>
                  <a:pt x="338" y="840"/>
                </a:lnTo>
                <a:lnTo>
                  <a:pt x="337" y="842"/>
                </a:lnTo>
                <a:lnTo>
                  <a:pt x="338" y="844"/>
                </a:lnTo>
                <a:lnTo>
                  <a:pt x="340" y="845"/>
                </a:lnTo>
                <a:lnTo>
                  <a:pt x="342" y="845"/>
                </a:lnTo>
                <a:lnTo>
                  <a:pt x="344" y="845"/>
                </a:lnTo>
                <a:lnTo>
                  <a:pt x="346" y="845"/>
                </a:lnTo>
                <a:lnTo>
                  <a:pt x="350" y="845"/>
                </a:lnTo>
                <a:lnTo>
                  <a:pt x="352" y="849"/>
                </a:lnTo>
                <a:lnTo>
                  <a:pt x="353" y="853"/>
                </a:lnTo>
                <a:lnTo>
                  <a:pt x="355" y="858"/>
                </a:lnTo>
                <a:lnTo>
                  <a:pt x="357" y="862"/>
                </a:lnTo>
                <a:lnTo>
                  <a:pt x="358" y="865"/>
                </a:lnTo>
                <a:lnTo>
                  <a:pt x="361" y="868"/>
                </a:lnTo>
                <a:lnTo>
                  <a:pt x="362" y="871"/>
                </a:lnTo>
                <a:lnTo>
                  <a:pt x="364" y="875"/>
                </a:lnTo>
                <a:lnTo>
                  <a:pt x="366" y="878"/>
                </a:lnTo>
                <a:lnTo>
                  <a:pt x="368" y="883"/>
                </a:lnTo>
                <a:lnTo>
                  <a:pt x="368" y="886"/>
                </a:lnTo>
                <a:lnTo>
                  <a:pt x="369" y="890"/>
                </a:lnTo>
                <a:lnTo>
                  <a:pt x="369" y="892"/>
                </a:lnTo>
                <a:lnTo>
                  <a:pt x="369" y="897"/>
                </a:lnTo>
                <a:lnTo>
                  <a:pt x="368" y="900"/>
                </a:lnTo>
                <a:lnTo>
                  <a:pt x="368" y="902"/>
                </a:lnTo>
                <a:lnTo>
                  <a:pt x="366" y="904"/>
                </a:lnTo>
                <a:lnTo>
                  <a:pt x="365" y="908"/>
                </a:lnTo>
                <a:lnTo>
                  <a:pt x="365" y="913"/>
                </a:lnTo>
                <a:lnTo>
                  <a:pt x="364" y="919"/>
                </a:lnTo>
                <a:lnTo>
                  <a:pt x="364" y="927"/>
                </a:lnTo>
                <a:lnTo>
                  <a:pt x="365" y="933"/>
                </a:lnTo>
                <a:lnTo>
                  <a:pt x="366" y="936"/>
                </a:lnTo>
                <a:lnTo>
                  <a:pt x="368" y="941"/>
                </a:lnTo>
                <a:lnTo>
                  <a:pt x="368" y="944"/>
                </a:lnTo>
                <a:lnTo>
                  <a:pt x="370" y="948"/>
                </a:lnTo>
                <a:lnTo>
                  <a:pt x="372" y="950"/>
                </a:lnTo>
                <a:lnTo>
                  <a:pt x="374" y="954"/>
                </a:lnTo>
                <a:lnTo>
                  <a:pt x="374" y="958"/>
                </a:lnTo>
                <a:lnTo>
                  <a:pt x="373" y="963"/>
                </a:lnTo>
                <a:lnTo>
                  <a:pt x="373" y="967"/>
                </a:lnTo>
                <a:lnTo>
                  <a:pt x="374" y="972"/>
                </a:lnTo>
                <a:lnTo>
                  <a:pt x="375" y="976"/>
                </a:lnTo>
                <a:lnTo>
                  <a:pt x="376" y="978"/>
                </a:lnTo>
                <a:lnTo>
                  <a:pt x="375" y="980"/>
                </a:lnTo>
                <a:lnTo>
                  <a:pt x="374" y="983"/>
                </a:lnTo>
                <a:lnTo>
                  <a:pt x="369" y="982"/>
                </a:lnTo>
                <a:lnTo>
                  <a:pt x="365" y="980"/>
                </a:lnTo>
                <a:lnTo>
                  <a:pt x="363" y="979"/>
                </a:lnTo>
                <a:lnTo>
                  <a:pt x="362" y="978"/>
                </a:lnTo>
                <a:lnTo>
                  <a:pt x="359" y="976"/>
                </a:lnTo>
                <a:lnTo>
                  <a:pt x="356" y="977"/>
                </a:lnTo>
                <a:lnTo>
                  <a:pt x="354" y="977"/>
                </a:lnTo>
                <a:lnTo>
                  <a:pt x="351" y="976"/>
                </a:lnTo>
                <a:lnTo>
                  <a:pt x="349" y="978"/>
                </a:lnTo>
                <a:lnTo>
                  <a:pt x="349" y="980"/>
                </a:lnTo>
                <a:lnTo>
                  <a:pt x="348" y="984"/>
                </a:lnTo>
                <a:lnTo>
                  <a:pt x="346" y="987"/>
                </a:lnTo>
                <a:lnTo>
                  <a:pt x="346" y="990"/>
                </a:lnTo>
                <a:lnTo>
                  <a:pt x="346" y="992"/>
                </a:lnTo>
                <a:lnTo>
                  <a:pt x="347" y="993"/>
                </a:lnTo>
                <a:lnTo>
                  <a:pt x="349" y="994"/>
                </a:lnTo>
                <a:lnTo>
                  <a:pt x="350" y="997"/>
                </a:lnTo>
                <a:lnTo>
                  <a:pt x="353" y="998"/>
                </a:lnTo>
                <a:lnTo>
                  <a:pt x="355" y="997"/>
                </a:lnTo>
                <a:lnTo>
                  <a:pt x="357" y="998"/>
                </a:lnTo>
                <a:lnTo>
                  <a:pt x="362" y="999"/>
                </a:lnTo>
                <a:lnTo>
                  <a:pt x="362" y="1000"/>
                </a:lnTo>
                <a:lnTo>
                  <a:pt x="362" y="1003"/>
                </a:lnTo>
                <a:lnTo>
                  <a:pt x="362" y="1005"/>
                </a:lnTo>
                <a:lnTo>
                  <a:pt x="362" y="1007"/>
                </a:lnTo>
                <a:lnTo>
                  <a:pt x="360" y="1010"/>
                </a:lnTo>
                <a:lnTo>
                  <a:pt x="357" y="1012"/>
                </a:lnTo>
                <a:lnTo>
                  <a:pt x="354" y="1014"/>
                </a:lnTo>
                <a:lnTo>
                  <a:pt x="352" y="1017"/>
                </a:lnTo>
                <a:lnTo>
                  <a:pt x="350" y="1018"/>
                </a:lnTo>
                <a:lnTo>
                  <a:pt x="349" y="1020"/>
                </a:lnTo>
                <a:lnTo>
                  <a:pt x="347" y="1022"/>
                </a:lnTo>
                <a:lnTo>
                  <a:pt x="346" y="1024"/>
                </a:lnTo>
                <a:lnTo>
                  <a:pt x="343" y="1025"/>
                </a:lnTo>
                <a:lnTo>
                  <a:pt x="340" y="1026"/>
                </a:lnTo>
                <a:lnTo>
                  <a:pt x="337" y="1028"/>
                </a:lnTo>
                <a:lnTo>
                  <a:pt x="334" y="1028"/>
                </a:lnTo>
                <a:lnTo>
                  <a:pt x="331" y="1030"/>
                </a:lnTo>
                <a:lnTo>
                  <a:pt x="330" y="1035"/>
                </a:lnTo>
                <a:lnTo>
                  <a:pt x="330" y="1037"/>
                </a:lnTo>
                <a:lnTo>
                  <a:pt x="331" y="1041"/>
                </a:lnTo>
                <a:lnTo>
                  <a:pt x="331" y="1043"/>
                </a:lnTo>
                <a:lnTo>
                  <a:pt x="334" y="1044"/>
                </a:lnTo>
                <a:lnTo>
                  <a:pt x="335" y="1046"/>
                </a:lnTo>
                <a:lnTo>
                  <a:pt x="336" y="1048"/>
                </a:lnTo>
                <a:lnTo>
                  <a:pt x="336" y="1051"/>
                </a:lnTo>
                <a:lnTo>
                  <a:pt x="336" y="1052"/>
                </a:lnTo>
                <a:lnTo>
                  <a:pt x="336" y="1055"/>
                </a:lnTo>
                <a:lnTo>
                  <a:pt x="336" y="1057"/>
                </a:lnTo>
                <a:lnTo>
                  <a:pt x="336" y="1059"/>
                </a:lnTo>
                <a:lnTo>
                  <a:pt x="336" y="1062"/>
                </a:lnTo>
                <a:lnTo>
                  <a:pt x="338" y="1063"/>
                </a:lnTo>
                <a:lnTo>
                  <a:pt x="339" y="1064"/>
                </a:lnTo>
                <a:lnTo>
                  <a:pt x="341" y="1066"/>
                </a:lnTo>
                <a:lnTo>
                  <a:pt x="342" y="1068"/>
                </a:lnTo>
                <a:lnTo>
                  <a:pt x="343" y="1069"/>
                </a:lnTo>
                <a:lnTo>
                  <a:pt x="344" y="1072"/>
                </a:lnTo>
                <a:lnTo>
                  <a:pt x="345" y="1073"/>
                </a:lnTo>
                <a:lnTo>
                  <a:pt x="345" y="1076"/>
                </a:lnTo>
                <a:lnTo>
                  <a:pt x="344" y="1078"/>
                </a:lnTo>
                <a:lnTo>
                  <a:pt x="344" y="1080"/>
                </a:lnTo>
                <a:lnTo>
                  <a:pt x="343" y="1082"/>
                </a:lnTo>
                <a:lnTo>
                  <a:pt x="340" y="1084"/>
                </a:lnTo>
                <a:lnTo>
                  <a:pt x="339" y="1085"/>
                </a:lnTo>
                <a:lnTo>
                  <a:pt x="335" y="1085"/>
                </a:lnTo>
                <a:lnTo>
                  <a:pt x="333" y="1086"/>
                </a:lnTo>
                <a:lnTo>
                  <a:pt x="330" y="1086"/>
                </a:lnTo>
                <a:lnTo>
                  <a:pt x="328" y="1085"/>
                </a:lnTo>
                <a:lnTo>
                  <a:pt x="325" y="1086"/>
                </a:lnTo>
                <a:lnTo>
                  <a:pt x="322" y="1085"/>
                </a:lnTo>
                <a:lnTo>
                  <a:pt x="320" y="1085"/>
                </a:lnTo>
                <a:lnTo>
                  <a:pt x="317" y="1085"/>
                </a:lnTo>
                <a:lnTo>
                  <a:pt x="314" y="1085"/>
                </a:lnTo>
                <a:lnTo>
                  <a:pt x="312" y="1086"/>
                </a:lnTo>
                <a:lnTo>
                  <a:pt x="312" y="1089"/>
                </a:lnTo>
                <a:lnTo>
                  <a:pt x="312" y="1091"/>
                </a:lnTo>
                <a:lnTo>
                  <a:pt x="313" y="1093"/>
                </a:lnTo>
                <a:lnTo>
                  <a:pt x="315" y="1095"/>
                </a:lnTo>
                <a:lnTo>
                  <a:pt x="317" y="1095"/>
                </a:lnTo>
                <a:lnTo>
                  <a:pt x="319" y="1098"/>
                </a:lnTo>
                <a:lnTo>
                  <a:pt x="322" y="1100"/>
                </a:lnTo>
                <a:lnTo>
                  <a:pt x="324" y="1101"/>
                </a:lnTo>
                <a:lnTo>
                  <a:pt x="326" y="1103"/>
                </a:lnTo>
                <a:lnTo>
                  <a:pt x="329" y="1105"/>
                </a:lnTo>
                <a:lnTo>
                  <a:pt x="330" y="1107"/>
                </a:lnTo>
                <a:lnTo>
                  <a:pt x="332" y="1110"/>
                </a:lnTo>
                <a:lnTo>
                  <a:pt x="332" y="1114"/>
                </a:lnTo>
                <a:lnTo>
                  <a:pt x="330" y="1119"/>
                </a:lnTo>
                <a:lnTo>
                  <a:pt x="327" y="1121"/>
                </a:lnTo>
                <a:lnTo>
                  <a:pt x="324" y="1121"/>
                </a:lnTo>
                <a:lnTo>
                  <a:pt x="322" y="1119"/>
                </a:lnTo>
                <a:lnTo>
                  <a:pt x="319" y="1118"/>
                </a:lnTo>
                <a:lnTo>
                  <a:pt x="317" y="1118"/>
                </a:lnTo>
                <a:lnTo>
                  <a:pt x="312" y="1119"/>
                </a:lnTo>
                <a:lnTo>
                  <a:pt x="310" y="1120"/>
                </a:lnTo>
                <a:lnTo>
                  <a:pt x="306" y="1121"/>
                </a:lnTo>
                <a:lnTo>
                  <a:pt x="303" y="1121"/>
                </a:lnTo>
                <a:lnTo>
                  <a:pt x="299" y="1121"/>
                </a:lnTo>
                <a:lnTo>
                  <a:pt x="297" y="1121"/>
                </a:lnTo>
                <a:lnTo>
                  <a:pt x="292" y="1122"/>
                </a:lnTo>
                <a:lnTo>
                  <a:pt x="289" y="1124"/>
                </a:lnTo>
                <a:lnTo>
                  <a:pt x="286" y="1126"/>
                </a:lnTo>
                <a:lnTo>
                  <a:pt x="283" y="1127"/>
                </a:lnTo>
                <a:lnTo>
                  <a:pt x="280" y="1126"/>
                </a:lnTo>
                <a:lnTo>
                  <a:pt x="279" y="1124"/>
                </a:lnTo>
                <a:lnTo>
                  <a:pt x="279" y="1121"/>
                </a:lnTo>
                <a:lnTo>
                  <a:pt x="278" y="1117"/>
                </a:lnTo>
                <a:lnTo>
                  <a:pt x="275" y="1115"/>
                </a:lnTo>
                <a:lnTo>
                  <a:pt x="273" y="1114"/>
                </a:lnTo>
                <a:lnTo>
                  <a:pt x="271" y="1114"/>
                </a:lnTo>
                <a:lnTo>
                  <a:pt x="268" y="1113"/>
                </a:lnTo>
                <a:lnTo>
                  <a:pt x="265" y="1112"/>
                </a:lnTo>
                <a:lnTo>
                  <a:pt x="260" y="1111"/>
                </a:lnTo>
                <a:lnTo>
                  <a:pt x="258" y="1109"/>
                </a:lnTo>
                <a:lnTo>
                  <a:pt x="256" y="1108"/>
                </a:lnTo>
                <a:lnTo>
                  <a:pt x="254" y="1107"/>
                </a:lnTo>
                <a:lnTo>
                  <a:pt x="251" y="1104"/>
                </a:lnTo>
                <a:lnTo>
                  <a:pt x="249" y="1101"/>
                </a:lnTo>
                <a:lnTo>
                  <a:pt x="252" y="1096"/>
                </a:lnTo>
                <a:lnTo>
                  <a:pt x="251" y="1094"/>
                </a:lnTo>
                <a:lnTo>
                  <a:pt x="251" y="1090"/>
                </a:lnTo>
                <a:lnTo>
                  <a:pt x="248" y="1088"/>
                </a:lnTo>
                <a:lnTo>
                  <a:pt x="245" y="1084"/>
                </a:lnTo>
                <a:lnTo>
                  <a:pt x="243" y="1084"/>
                </a:lnTo>
                <a:lnTo>
                  <a:pt x="241" y="1083"/>
                </a:lnTo>
                <a:lnTo>
                  <a:pt x="239" y="1086"/>
                </a:lnTo>
                <a:lnTo>
                  <a:pt x="237" y="1089"/>
                </a:lnTo>
                <a:lnTo>
                  <a:pt x="235" y="1090"/>
                </a:lnTo>
                <a:lnTo>
                  <a:pt x="234" y="1090"/>
                </a:lnTo>
                <a:lnTo>
                  <a:pt x="232" y="1085"/>
                </a:lnTo>
                <a:lnTo>
                  <a:pt x="230" y="1084"/>
                </a:lnTo>
                <a:lnTo>
                  <a:pt x="229" y="1082"/>
                </a:lnTo>
                <a:lnTo>
                  <a:pt x="228" y="1082"/>
                </a:lnTo>
                <a:lnTo>
                  <a:pt x="226" y="1079"/>
                </a:lnTo>
                <a:lnTo>
                  <a:pt x="223" y="1076"/>
                </a:lnTo>
                <a:lnTo>
                  <a:pt x="222" y="1076"/>
                </a:lnTo>
                <a:lnTo>
                  <a:pt x="220" y="1074"/>
                </a:lnTo>
                <a:lnTo>
                  <a:pt x="218" y="1074"/>
                </a:lnTo>
                <a:lnTo>
                  <a:pt x="216" y="1075"/>
                </a:lnTo>
                <a:lnTo>
                  <a:pt x="215" y="1082"/>
                </a:lnTo>
                <a:lnTo>
                  <a:pt x="214" y="1083"/>
                </a:lnTo>
                <a:lnTo>
                  <a:pt x="212" y="1084"/>
                </a:lnTo>
                <a:lnTo>
                  <a:pt x="210" y="1084"/>
                </a:lnTo>
                <a:lnTo>
                  <a:pt x="209" y="1085"/>
                </a:lnTo>
                <a:lnTo>
                  <a:pt x="207" y="1084"/>
                </a:lnTo>
                <a:lnTo>
                  <a:pt x="203" y="1084"/>
                </a:lnTo>
                <a:lnTo>
                  <a:pt x="200" y="1085"/>
                </a:lnTo>
                <a:lnTo>
                  <a:pt x="198" y="1085"/>
                </a:lnTo>
                <a:lnTo>
                  <a:pt x="193" y="1084"/>
                </a:lnTo>
                <a:lnTo>
                  <a:pt x="191" y="1082"/>
                </a:lnTo>
                <a:lnTo>
                  <a:pt x="189" y="1080"/>
                </a:lnTo>
                <a:lnTo>
                  <a:pt x="188" y="1078"/>
                </a:lnTo>
                <a:lnTo>
                  <a:pt x="186" y="1076"/>
                </a:lnTo>
                <a:lnTo>
                  <a:pt x="184" y="1073"/>
                </a:lnTo>
                <a:lnTo>
                  <a:pt x="181" y="1069"/>
                </a:lnTo>
                <a:lnTo>
                  <a:pt x="178" y="1066"/>
                </a:lnTo>
                <a:lnTo>
                  <a:pt x="175" y="1062"/>
                </a:lnTo>
                <a:lnTo>
                  <a:pt x="172" y="1059"/>
                </a:lnTo>
                <a:lnTo>
                  <a:pt x="168" y="1057"/>
                </a:lnTo>
                <a:lnTo>
                  <a:pt x="166" y="1056"/>
                </a:lnTo>
                <a:lnTo>
                  <a:pt x="165" y="1055"/>
                </a:lnTo>
                <a:lnTo>
                  <a:pt x="161" y="1054"/>
                </a:lnTo>
                <a:lnTo>
                  <a:pt x="159" y="1052"/>
                </a:lnTo>
                <a:lnTo>
                  <a:pt x="157" y="1051"/>
                </a:lnTo>
                <a:lnTo>
                  <a:pt x="156" y="1050"/>
                </a:lnTo>
                <a:lnTo>
                  <a:pt x="156" y="1046"/>
                </a:lnTo>
                <a:lnTo>
                  <a:pt x="156" y="1044"/>
                </a:lnTo>
                <a:lnTo>
                  <a:pt x="156" y="1042"/>
                </a:lnTo>
                <a:lnTo>
                  <a:pt x="156" y="1040"/>
                </a:lnTo>
                <a:lnTo>
                  <a:pt x="155" y="1038"/>
                </a:lnTo>
                <a:lnTo>
                  <a:pt x="153" y="1035"/>
                </a:lnTo>
                <a:lnTo>
                  <a:pt x="149" y="1032"/>
                </a:lnTo>
                <a:lnTo>
                  <a:pt x="146" y="1031"/>
                </a:lnTo>
                <a:lnTo>
                  <a:pt x="145" y="1031"/>
                </a:lnTo>
                <a:lnTo>
                  <a:pt x="144" y="1031"/>
                </a:lnTo>
                <a:lnTo>
                  <a:pt x="140" y="1031"/>
                </a:lnTo>
                <a:lnTo>
                  <a:pt x="139" y="1031"/>
                </a:lnTo>
                <a:lnTo>
                  <a:pt x="138" y="1031"/>
                </a:lnTo>
                <a:lnTo>
                  <a:pt x="136" y="1031"/>
                </a:lnTo>
                <a:lnTo>
                  <a:pt x="135" y="1032"/>
                </a:lnTo>
                <a:lnTo>
                  <a:pt x="134" y="1036"/>
                </a:lnTo>
                <a:lnTo>
                  <a:pt x="134" y="1037"/>
                </a:lnTo>
                <a:lnTo>
                  <a:pt x="134" y="1040"/>
                </a:lnTo>
                <a:lnTo>
                  <a:pt x="133" y="1043"/>
                </a:lnTo>
                <a:lnTo>
                  <a:pt x="132" y="1045"/>
                </a:lnTo>
                <a:lnTo>
                  <a:pt x="131" y="1047"/>
                </a:lnTo>
                <a:lnTo>
                  <a:pt x="128" y="1048"/>
                </a:lnTo>
                <a:lnTo>
                  <a:pt x="127" y="1048"/>
                </a:lnTo>
                <a:lnTo>
                  <a:pt x="125" y="1049"/>
                </a:lnTo>
                <a:lnTo>
                  <a:pt x="123" y="1049"/>
                </a:lnTo>
                <a:lnTo>
                  <a:pt x="121" y="1049"/>
                </a:lnTo>
                <a:lnTo>
                  <a:pt x="118" y="1048"/>
                </a:lnTo>
                <a:lnTo>
                  <a:pt x="117" y="1048"/>
                </a:lnTo>
                <a:lnTo>
                  <a:pt x="115" y="1048"/>
                </a:lnTo>
                <a:lnTo>
                  <a:pt x="114" y="1047"/>
                </a:lnTo>
                <a:lnTo>
                  <a:pt x="112" y="1046"/>
                </a:lnTo>
                <a:lnTo>
                  <a:pt x="111" y="1045"/>
                </a:lnTo>
                <a:lnTo>
                  <a:pt x="109" y="1044"/>
                </a:lnTo>
                <a:lnTo>
                  <a:pt x="107" y="1042"/>
                </a:lnTo>
                <a:lnTo>
                  <a:pt x="106" y="1040"/>
                </a:lnTo>
                <a:lnTo>
                  <a:pt x="103" y="1038"/>
                </a:lnTo>
                <a:lnTo>
                  <a:pt x="101" y="1037"/>
                </a:lnTo>
                <a:lnTo>
                  <a:pt x="99" y="1035"/>
                </a:lnTo>
                <a:lnTo>
                  <a:pt x="98" y="1033"/>
                </a:lnTo>
                <a:lnTo>
                  <a:pt x="97" y="1031"/>
                </a:lnTo>
                <a:lnTo>
                  <a:pt x="97" y="1029"/>
                </a:lnTo>
                <a:lnTo>
                  <a:pt x="97" y="1028"/>
                </a:lnTo>
                <a:lnTo>
                  <a:pt x="97" y="1026"/>
                </a:lnTo>
                <a:lnTo>
                  <a:pt x="98" y="1025"/>
                </a:lnTo>
                <a:lnTo>
                  <a:pt x="98" y="1023"/>
                </a:lnTo>
                <a:lnTo>
                  <a:pt x="99" y="1020"/>
                </a:lnTo>
                <a:lnTo>
                  <a:pt x="100" y="1018"/>
                </a:lnTo>
                <a:lnTo>
                  <a:pt x="100" y="1016"/>
                </a:lnTo>
                <a:lnTo>
                  <a:pt x="100" y="1013"/>
                </a:lnTo>
                <a:lnTo>
                  <a:pt x="100" y="1009"/>
                </a:lnTo>
                <a:lnTo>
                  <a:pt x="100" y="1006"/>
                </a:lnTo>
                <a:lnTo>
                  <a:pt x="101" y="1002"/>
                </a:lnTo>
                <a:lnTo>
                  <a:pt x="102" y="1000"/>
                </a:lnTo>
                <a:lnTo>
                  <a:pt x="102" y="999"/>
                </a:lnTo>
                <a:lnTo>
                  <a:pt x="103" y="999"/>
                </a:lnTo>
                <a:lnTo>
                  <a:pt x="105" y="998"/>
                </a:lnTo>
                <a:lnTo>
                  <a:pt x="107" y="996"/>
                </a:lnTo>
                <a:lnTo>
                  <a:pt x="109" y="994"/>
                </a:lnTo>
                <a:lnTo>
                  <a:pt x="111" y="993"/>
                </a:lnTo>
                <a:lnTo>
                  <a:pt x="114" y="993"/>
                </a:lnTo>
                <a:lnTo>
                  <a:pt x="115" y="991"/>
                </a:lnTo>
                <a:lnTo>
                  <a:pt x="117" y="991"/>
                </a:lnTo>
                <a:lnTo>
                  <a:pt x="120" y="991"/>
                </a:lnTo>
                <a:lnTo>
                  <a:pt x="122" y="992"/>
                </a:lnTo>
                <a:lnTo>
                  <a:pt x="124" y="993"/>
                </a:lnTo>
                <a:lnTo>
                  <a:pt x="127" y="993"/>
                </a:lnTo>
                <a:lnTo>
                  <a:pt x="128" y="993"/>
                </a:lnTo>
                <a:lnTo>
                  <a:pt x="131" y="993"/>
                </a:lnTo>
                <a:lnTo>
                  <a:pt x="132" y="992"/>
                </a:lnTo>
                <a:lnTo>
                  <a:pt x="134" y="989"/>
                </a:lnTo>
                <a:lnTo>
                  <a:pt x="134" y="985"/>
                </a:lnTo>
                <a:lnTo>
                  <a:pt x="134" y="981"/>
                </a:lnTo>
                <a:lnTo>
                  <a:pt x="132" y="978"/>
                </a:lnTo>
                <a:lnTo>
                  <a:pt x="130" y="975"/>
                </a:lnTo>
                <a:lnTo>
                  <a:pt x="128" y="973"/>
                </a:lnTo>
                <a:lnTo>
                  <a:pt x="127" y="970"/>
                </a:lnTo>
                <a:lnTo>
                  <a:pt x="126" y="967"/>
                </a:lnTo>
                <a:lnTo>
                  <a:pt x="125" y="965"/>
                </a:lnTo>
                <a:lnTo>
                  <a:pt x="123" y="962"/>
                </a:lnTo>
                <a:lnTo>
                  <a:pt x="122" y="960"/>
                </a:lnTo>
                <a:lnTo>
                  <a:pt x="121" y="957"/>
                </a:lnTo>
                <a:lnTo>
                  <a:pt x="121" y="955"/>
                </a:lnTo>
                <a:lnTo>
                  <a:pt x="120" y="953"/>
                </a:lnTo>
                <a:lnTo>
                  <a:pt x="119" y="949"/>
                </a:lnTo>
                <a:lnTo>
                  <a:pt x="117" y="947"/>
                </a:lnTo>
                <a:lnTo>
                  <a:pt x="115" y="945"/>
                </a:lnTo>
                <a:lnTo>
                  <a:pt x="115" y="941"/>
                </a:lnTo>
                <a:lnTo>
                  <a:pt x="113" y="939"/>
                </a:lnTo>
                <a:lnTo>
                  <a:pt x="112" y="936"/>
                </a:lnTo>
                <a:lnTo>
                  <a:pt x="111" y="934"/>
                </a:lnTo>
                <a:lnTo>
                  <a:pt x="112" y="932"/>
                </a:lnTo>
                <a:lnTo>
                  <a:pt x="113" y="929"/>
                </a:lnTo>
                <a:lnTo>
                  <a:pt x="113" y="925"/>
                </a:lnTo>
                <a:lnTo>
                  <a:pt x="114" y="922"/>
                </a:lnTo>
                <a:lnTo>
                  <a:pt x="112" y="918"/>
                </a:lnTo>
                <a:lnTo>
                  <a:pt x="109" y="916"/>
                </a:lnTo>
                <a:lnTo>
                  <a:pt x="107" y="915"/>
                </a:lnTo>
                <a:lnTo>
                  <a:pt x="104" y="914"/>
                </a:lnTo>
                <a:lnTo>
                  <a:pt x="102" y="914"/>
                </a:lnTo>
                <a:lnTo>
                  <a:pt x="101" y="915"/>
                </a:lnTo>
                <a:lnTo>
                  <a:pt x="99" y="916"/>
                </a:lnTo>
                <a:lnTo>
                  <a:pt x="96" y="917"/>
                </a:lnTo>
                <a:lnTo>
                  <a:pt x="93" y="919"/>
                </a:lnTo>
                <a:lnTo>
                  <a:pt x="90" y="921"/>
                </a:lnTo>
                <a:lnTo>
                  <a:pt x="89" y="922"/>
                </a:lnTo>
                <a:lnTo>
                  <a:pt x="88" y="923"/>
                </a:lnTo>
                <a:lnTo>
                  <a:pt x="86" y="925"/>
                </a:lnTo>
                <a:lnTo>
                  <a:pt x="85" y="926"/>
                </a:lnTo>
                <a:lnTo>
                  <a:pt x="83" y="929"/>
                </a:lnTo>
                <a:lnTo>
                  <a:pt x="82" y="930"/>
                </a:lnTo>
                <a:lnTo>
                  <a:pt x="80" y="933"/>
                </a:lnTo>
                <a:lnTo>
                  <a:pt x="79" y="935"/>
                </a:lnTo>
                <a:lnTo>
                  <a:pt x="77" y="937"/>
                </a:lnTo>
                <a:lnTo>
                  <a:pt x="77" y="940"/>
                </a:lnTo>
                <a:lnTo>
                  <a:pt x="76" y="944"/>
                </a:lnTo>
                <a:lnTo>
                  <a:pt x="74" y="947"/>
                </a:lnTo>
                <a:lnTo>
                  <a:pt x="74" y="950"/>
                </a:lnTo>
                <a:lnTo>
                  <a:pt x="74" y="954"/>
                </a:lnTo>
                <a:lnTo>
                  <a:pt x="73" y="957"/>
                </a:lnTo>
                <a:lnTo>
                  <a:pt x="72" y="959"/>
                </a:lnTo>
                <a:lnTo>
                  <a:pt x="70" y="964"/>
                </a:lnTo>
                <a:lnTo>
                  <a:pt x="68" y="965"/>
                </a:lnTo>
                <a:lnTo>
                  <a:pt x="64" y="967"/>
                </a:lnTo>
                <a:lnTo>
                  <a:pt x="62" y="966"/>
                </a:lnTo>
                <a:lnTo>
                  <a:pt x="59" y="966"/>
                </a:lnTo>
                <a:lnTo>
                  <a:pt x="57" y="966"/>
                </a:lnTo>
                <a:lnTo>
                  <a:pt x="53" y="967"/>
                </a:lnTo>
                <a:lnTo>
                  <a:pt x="49" y="965"/>
                </a:lnTo>
                <a:lnTo>
                  <a:pt x="46" y="964"/>
                </a:lnTo>
                <a:lnTo>
                  <a:pt x="45" y="964"/>
                </a:lnTo>
                <a:lnTo>
                  <a:pt x="41" y="966"/>
                </a:lnTo>
                <a:lnTo>
                  <a:pt x="37" y="967"/>
                </a:lnTo>
                <a:lnTo>
                  <a:pt x="34" y="967"/>
                </a:lnTo>
                <a:lnTo>
                  <a:pt x="31" y="967"/>
                </a:lnTo>
                <a:lnTo>
                  <a:pt x="28" y="967"/>
                </a:lnTo>
                <a:lnTo>
                  <a:pt x="26" y="968"/>
                </a:lnTo>
                <a:lnTo>
                  <a:pt x="24" y="968"/>
                </a:lnTo>
                <a:lnTo>
                  <a:pt x="21" y="970"/>
                </a:lnTo>
                <a:lnTo>
                  <a:pt x="19" y="972"/>
                </a:lnTo>
                <a:lnTo>
                  <a:pt x="17" y="972"/>
                </a:lnTo>
                <a:lnTo>
                  <a:pt x="15" y="973"/>
                </a:lnTo>
                <a:lnTo>
                  <a:pt x="14" y="973"/>
                </a:lnTo>
                <a:lnTo>
                  <a:pt x="11" y="973"/>
                </a:lnTo>
                <a:lnTo>
                  <a:pt x="8" y="972"/>
                </a:lnTo>
                <a:lnTo>
                  <a:pt x="7" y="971"/>
                </a:lnTo>
                <a:lnTo>
                  <a:pt x="6" y="969"/>
                </a:lnTo>
                <a:lnTo>
                  <a:pt x="5" y="968"/>
                </a:lnTo>
                <a:lnTo>
                  <a:pt x="5" y="967"/>
                </a:lnTo>
                <a:lnTo>
                  <a:pt x="6" y="964"/>
                </a:lnTo>
                <a:lnTo>
                  <a:pt x="7" y="963"/>
                </a:lnTo>
                <a:lnTo>
                  <a:pt x="7" y="962"/>
                </a:lnTo>
                <a:lnTo>
                  <a:pt x="7" y="961"/>
                </a:lnTo>
                <a:lnTo>
                  <a:pt x="8" y="960"/>
                </a:lnTo>
                <a:lnTo>
                  <a:pt x="8" y="959"/>
                </a:lnTo>
                <a:lnTo>
                  <a:pt x="9" y="957"/>
                </a:lnTo>
                <a:lnTo>
                  <a:pt x="9" y="955"/>
                </a:lnTo>
                <a:lnTo>
                  <a:pt x="8" y="954"/>
                </a:lnTo>
                <a:lnTo>
                  <a:pt x="7" y="954"/>
                </a:lnTo>
                <a:lnTo>
                  <a:pt x="6" y="952"/>
                </a:lnTo>
                <a:lnTo>
                  <a:pt x="5" y="951"/>
                </a:lnTo>
                <a:lnTo>
                  <a:pt x="4" y="950"/>
                </a:lnTo>
                <a:lnTo>
                  <a:pt x="3" y="948"/>
                </a:lnTo>
                <a:lnTo>
                  <a:pt x="5" y="947"/>
                </a:lnTo>
                <a:lnTo>
                  <a:pt x="6" y="945"/>
                </a:lnTo>
                <a:lnTo>
                  <a:pt x="9" y="945"/>
                </a:lnTo>
                <a:lnTo>
                  <a:pt x="11" y="943"/>
                </a:lnTo>
                <a:lnTo>
                  <a:pt x="12" y="942"/>
                </a:lnTo>
                <a:lnTo>
                  <a:pt x="13" y="940"/>
                </a:lnTo>
                <a:lnTo>
                  <a:pt x="13" y="938"/>
                </a:lnTo>
                <a:lnTo>
                  <a:pt x="13" y="935"/>
                </a:lnTo>
                <a:lnTo>
                  <a:pt x="12" y="933"/>
                </a:lnTo>
                <a:lnTo>
                  <a:pt x="13" y="929"/>
                </a:lnTo>
                <a:lnTo>
                  <a:pt x="14" y="927"/>
                </a:lnTo>
                <a:lnTo>
                  <a:pt x="14" y="922"/>
                </a:lnTo>
                <a:lnTo>
                  <a:pt x="13" y="919"/>
                </a:lnTo>
                <a:lnTo>
                  <a:pt x="12" y="914"/>
                </a:lnTo>
                <a:lnTo>
                  <a:pt x="10" y="912"/>
                </a:lnTo>
                <a:lnTo>
                  <a:pt x="10" y="910"/>
                </a:lnTo>
                <a:lnTo>
                  <a:pt x="9" y="909"/>
                </a:lnTo>
                <a:lnTo>
                  <a:pt x="7" y="904"/>
                </a:lnTo>
                <a:lnTo>
                  <a:pt x="7" y="903"/>
                </a:lnTo>
                <a:lnTo>
                  <a:pt x="6" y="901"/>
                </a:lnTo>
                <a:lnTo>
                  <a:pt x="5" y="900"/>
                </a:lnTo>
                <a:lnTo>
                  <a:pt x="4" y="897"/>
                </a:lnTo>
                <a:lnTo>
                  <a:pt x="2" y="895"/>
                </a:lnTo>
                <a:lnTo>
                  <a:pt x="1" y="891"/>
                </a:lnTo>
                <a:lnTo>
                  <a:pt x="1" y="887"/>
                </a:lnTo>
                <a:lnTo>
                  <a:pt x="2" y="884"/>
                </a:lnTo>
                <a:lnTo>
                  <a:pt x="2" y="882"/>
                </a:lnTo>
                <a:lnTo>
                  <a:pt x="3" y="880"/>
                </a:lnTo>
                <a:lnTo>
                  <a:pt x="5" y="875"/>
                </a:lnTo>
                <a:lnTo>
                  <a:pt x="7" y="872"/>
                </a:lnTo>
                <a:lnTo>
                  <a:pt x="9" y="871"/>
                </a:lnTo>
                <a:lnTo>
                  <a:pt x="12" y="869"/>
                </a:lnTo>
                <a:lnTo>
                  <a:pt x="14" y="867"/>
                </a:lnTo>
                <a:lnTo>
                  <a:pt x="15" y="864"/>
                </a:lnTo>
                <a:lnTo>
                  <a:pt x="16" y="863"/>
                </a:lnTo>
                <a:lnTo>
                  <a:pt x="18" y="860"/>
                </a:lnTo>
                <a:lnTo>
                  <a:pt x="19" y="858"/>
                </a:lnTo>
                <a:lnTo>
                  <a:pt x="20" y="856"/>
                </a:lnTo>
                <a:lnTo>
                  <a:pt x="20" y="854"/>
                </a:lnTo>
                <a:lnTo>
                  <a:pt x="20" y="852"/>
                </a:lnTo>
                <a:lnTo>
                  <a:pt x="21" y="850"/>
                </a:lnTo>
                <a:lnTo>
                  <a:pt x="21" y="849"/>
                </a:lnTo>
                <a:lnTo>
                  <a:pt x="22" y="847"/>
                </a:lnTo>
                <a:lnTo>
                  <a:pt x="24" y="846"/>
                </a:lnTo>
                <a:lnTo>
                  <a:pt x="26" y="846"/>
                </a:lnTo>
                <a:lnTo>
                  <a:pt x="28" y="845"/>
                </a:lnTo>
                <a:lnTo>
                  <a:pt x="31" y="845"/>
                </a:lnTo>
                <a:lnTo>
                  <a:pt x="33" y="845"/>
                </a:lnTo>
                <a:lnTo>
                  <a:pt x="35" y="845"/>
                </a:lnTo>
                <a:lnTo>
                  <a:pt x="36" y="845"/>
                </a:lnTo>
                <a:lnTo>
                  <a:pt x="38" y="845"/>
                </a:lnTo>
                <a:lnTo>
                  <a:pt x="39" y="844"/>
                </a:lnTo>
                <a:lnTo>
                  <a:pt x="43" y="844"/>
                </a:lnTo>
                <a:lnTo>
                  <a:pt x="45" y="843"/>
                </a:lnTo>
                <a:lnTo>
                  <a:pt x="47" y="842"/>
                </a:lnTo>
                <a:lnTo>
                  <a:pt x="49" y="842"/>
                </a:lnTo>
                <a:lnTo>
                  <a:pt x="52" y="841"/>
                </a:lnTo>
                <a:lnTo>
                  <a:pt x="54" y="841"/>
                </a:lnTo>
                <a:lnTo>
                  <a:pt x="58" y="839"/>
                </a:lnTo>
                <a:lnTo>
                  <a:pt x="62" y="839"/>
                </a:lnTo>
                <a:lnTo>
                  <a:pt x="64" y="838"/>
                </a:lnTo>
                <a:lnTo>
                  <a:pt x="67" y="836"/>
                </a:lnTo>
                <a:lnTo>
                  <a:pt x="68" y="834"/>
                </a:lnTo>
                <a:lnTo>
                  <a:pt x="68" y="832"/>
                </a:lnTo>
                <a:lnTo>
                  <a:pt x="69" y="831"/>
                </a:lnTo>
                <a:lnTo>
                  <a:pt x="69" y="829"/>
                </a:lnTo>
                <a:lnTo>
                  <a:pt x="70" y="827"/>
                </a:lnTo>
                <a:lnTo>
                  <a:pt x="69" y="826"/>
                </a:lnTo>
                <a:lnTo>
                  <a:pt x="68" y="821"/>
                </a:lnTo>
                <a:lnTo>
                  <a:pt x="68" y="820"/>
                </a:lnTo>
                <a:lnTo>
                  <a:pt x="68" y="818"/>
                </a:lnTo>
                <a:lnTo>
                  <a:pt x="67" y="813"/>
                </a:lnTo>
                <a:lnTo>
                  <a:pt x="67" y="812"/>
                </a:lnTo>
                <a:lnTo>
                  <a:pt x="66" y="810"/>
                </a:lnTo>
                <a:lnTo>
                  <a:pt x="67" y="808"/>
                </a:lnTo>
                <a:lnTo>
                  <a:pt x="67" y="806"/>
                </a:lnTo>
                <a:lnTo>
                  <a:pt x="67" y="804"/>
                </a:lnTo>
                <a:lnTo>
                  <a:pt x="69" y="802"/>
                </a:lnTo>
                <a:lnTo>
                  <a:pt x="70" y="801"/>
                </a:lnTo>
                <a:lnTo>
                  <a:pt x="72" y="800"/>
                </a:lnTo>
                <a:lnTo>
                  <a:pt x="74" y="799"/>
                </a:lnTo>
                <a:lnTo>
                  <a:pt x="75" y="798"/>
                </a:lnTo>
                <a:lnTo>
                  <a:pt x="77" y="796"/>
                </a:lnTo>
                <a:lnTo>
                  <a:pt x="80" y="794"/>
                </a:lnTo>
                <a:lnTo>
                  <a:pt x="81" y="791"/>
                </a:lnTo>
                <a:lnTo>
                  <a:pt x="81" y="788"/>
                </a:lnTo>
                <a:lnTo>
                  <a:pt x="82" y="786"/>
                </a:lnTo>
                <a:lnTo>
                  <a:pt x="82" y="782"/>
                </a:lnTo>
                <a:lnTo>
                  <a:pt x="82" y="781"/>
                </a:lnTo>
                <a:lnTo>
                  <a:pt x="81" y="778"/>
                </a:lnTo>
                <a:lnTo>
                  <a:pt x="80" y="776"/>
                </a:lnTo>
                <a:lnTo>
                  <a:pt x="79" y="774"/>
                </a:lnTo>
                <a:lnTo>
                  <a:pt x="78" y="772"/>
                </a:lnTo>
                <a:lnTo>
                  <a:pt x="78" y="770"/>
                </a:lnTo>
                <a:lnTo>
                  <a:pt x="78" y="768"/>
                </a:lnTo>
                <a:lnTo>
                  <a:pt x="79" y="766"/>
                </a:lnTo>
                <a:lnTo>
                  <a:pt x="80" y="763"/>
                </a:lnTo>
                <a:lnTo>
                  <a:pt x="83" y="762"/>
                </a:lnTo>
                <a:lnTo>
                  <a:pt x="83" y="760"/>
                </a:lnTo>
                <a:lnTo>
                  <a:pt x="84" y="757"/>
                </a:lnTo>
                <a:lnTo>
                  <a:pt x="84" y="755"/>
                </a:lnTo>
                <a:lnTo>
                  <a:pt x="84" y="753"/>
                </a:lnTo>
                <a:lnTo>
                  <a:pt x="83" y="750"/>
                </a:lnTo>
                <a:lnTo>
                  <a:pt x="83" y="749"/>
                </a:lnTo>
                <a:lnTo>
                  <a:pt x="83" y="745"/>
                </a:lnTo>
                <a:lnTo>
                  <a:pt x="80" y="742"/>
                </a:lnTo>
                <a:lnTo>
                  <a:pt x="77" y="739"/>
                </a:lnTo>
                <a:lnTo>
                  <a:pt x="76" y="738"/>
                </a:lnTo>
                <a:lnTo>
                  <a:pt x="75" y="737"/>
                </a:lnTo>
                <a:lnTo>
                  <a:pt x="74" y="736"/>
                </a:lnTo>
                <a:lnTo>
                  <a:pt x="73" y="735"/>
                </a:lnTo>
                <a:lnTo>
                  <a:pt x="73" y="733"/>
                </a:lnTo>
                <a:lnTo>
                  <a:pt x="73" y="732"/>
                </a:lnTo>
                <a:lnTo>
                  <a:pt x="74" y="731"/>
                </a:lnTo>
                <a:lnTo>
                  <a:pt x="75" y="730"/>
                </a:lnTo>
                <a:lnTo>
                  <a:pt x="76" y="728"/>
                </a:lnTo>
                <a:lnTo>
                  <a:pt x="77" y="725"/>
                </a:lnTo>
                <a:lnTo>
                  <a:pt x="77" y="724"/>
                </a:lnTo>
                <a:lnTo>
                  <a:pt x="78" y="723"/>
                </a:lnTo>
                <a:lnTo>
                  <a:pt x="79" y="722"/>
                </a:lnTo>
                <a:lnTo>
                  <a:pt x="80" y="720"/>
                </a:lnTo>
                <a:lnTo>
                  <a:pt x="82" y="716"/>
                </a:lnTo>
                <a:lnTo>
                  <a:pt x="82" y="714"/>
                </a:lnTo>
                <a:lnTo>
                  <a:pt x="82" y="712"/>
                </a:lnTo>
                <a:lnTo>
                  <a:pt x="82" y="708"/>
                </a:lnTo>
                <a:lnTo>
                  <a:pt x="82" y="706"/>
                </a:lnTo>
                <a:lnTo>
                  <a:pt x="82" y="704"/>
                </a:lnTo>
                <a:lnTo>
                  <a:pt x="82" y="703"/>
                </a:lnTo>
                <a:lnTo>
                  <a:pt x="81" y="702"/>
                </a:lnTo>
                <a:lnTo>
                  <a:pt x="81" y="698"/>
                </a:lnTo>
                <a:lnTo>
                  <a:pt x="82" y="696"/>
                </a:lnTo>
                <a:lnTo>
                  <a:pt x="81" y="694"/>
                </a:lnTo>
                <a:lnTo>
                  <a:pt x="81" y="692"/>
                </a:lnTo>
                <a:lnTo>
                  <a:pt x="81" y="688"/>
                </a:lnTo>
                <a:lnTo>
                  <a:pt x="82" y="685"/>
                </a:lnTo>
                <a:lnTo>
                  <a:pt x="83" y="684"/>
                </a:lnTo>
                <a:lnTo>
                  <a:pt x="86" y="682"/>
                </a:lnTo>
                <a:lnTo>
                  <a:pt x="88" y="679"/>
                </a:lnTo>
                <a:lnTo>
                  <a:pt x="88" y="677"/>
                </a:lnTo>
                <a:lnTo>
                  <a:pt x="87" y="675"/>
                </a:lnTo>
                <a:lnTo>
                  <a:pt x="85" y="672"/>
                </a:lnTo>
                <a:lnTo>
                  <a:pt x="83" y="671"/>
                </a:lnTo>
                <a:lnTo>
                  <a:pt x="81" y="669"/>
                </a:lnTo>
                <a:lnTo>
                  <a:pt x="77" y="666"/>
                </a:lnTo>
                <a:lnTo>
                  <a:pt x="75" y="665"/>
                </a:lnTo>
                <a:lnTo>
                  <a:pt x="73" y="663"/>
                </a:lnTo>
                <a:lnTo>
                  <a:pt x="70" y="661"/>
                </a:lnTo>
                <a:lnTo>
                  <a:pt x="68" y="660"/>
                </a:lnTo>
                <a:lnTo>
                  <a:pt x="64" y="657"/>
                </a:lnTo>
                <a:lnTo>
                  <a:pt x="61" y="655"/>
                </a:lnTo>
                <a:lnTo>
                  <a:pt x="59" y="653"/>
                </a:lnTo>
                <a:lnTo>
                  <a:pt x="57" y="652"/>
                </a:lnTo>
                <a:lnTo>
                  <a:pt x="54" y="651"/>
                </a:lnTo>
                <a:lnTo>
                  <a:pt x="51" y="649"/>
                </a:lnTo>
                <a:lnTo>
                  <a:pt x="50" y="648"/>
                </a:lnTo>
                <a:lnTo>
                  <a:pt x="47" y="647"/>
                </a:lnTo>
                <a:lnTo>
                  <a:pt x="45" y="646"/>
                </a:lnTo>
                <a:lnTo>
                  <a:pt x="42" y="645"/>
                </a:lnTo>
                <a:lnTo>
                  <a:pt x="41" y="643"/>
                </a:lnTo>
                <a:lnTo>
                  <a:pt x="39" y="640"/>
                </a:lnTo>
                <a:lnTo>
                  <a:pt x="39" y="638"/>
                </a:lnTo>
                <a:lnTo>
                  <a:pt x="39" y="635"/>
                </a:lnTo>
                <a:lnTo>
                  <a:pt x="37" y="632"/>
                </a:lnTo>
                <a:lnTo>
                  <a:pt x="35" y="629"/>
                </a:lnTo>
                <a:lnTo>
                  <a:pt x="31" y="628"/>
                </a:lnTo>
                <a:lnTo>
                  <a:pt x="26" y="627"/>
                </a:lnTo>
                <a:lnTo>
                  <a:pt x="25" y="625"/>
                </a:lnTo>
                <a:lnTo>
                  <a:pt x="24" y="623"/>
                </a:lnTo>
                <a:lnTo>
                  <a:pt x="23" y="621"/>
                </a:lnTo>
                <a:lnTo>
                  <a:pt x="23" y="620"/>
                </a:lnTo>
                <a:lnTo>
                  <a:pt x="23" y="618"/>
                </a:lnTo>
                <a:lnTo>
                  <a:pt x="24" y="615"/>
                </a:lnTo>
                <a:lnTo>
                  <a:pt x="25" y="612"/>
                </a:lnTo>
                <a:lnTo>
                  <a:pt x="26" y="609"/>
                </a:lnTo>
                <a:lnTo>
                  <a:pt x="26" y="607"/>
                </a:lnTo>
                <a:lnTo>
                  <a:pt x="26" y="603"/>
                </a:lnTo>
                <a:lnTo>
                  <a:pt x="26" y="600"/>
                </a:lnTo>
                <a:lnTo>
                  <a:pt x="27" y="597"/>
                </a:lnTo>
                <a:lnTo>
                  <a:pt x="26" y="595"/>
                </a:lnTo>
                <a:lnTo>
                  <a:pt x="27" y="591"/>
                </a:lnTo>
                <a:lnTo>
                  <a:pt x="27" y="589"/>
                </a:lnTo>
                <a:lnTo>
                  <a:pt x="26" y="585"/>
                </a:lnTo>
                <a:lnTo>
                  <a:pt x="25" y="583"/>
                </a:lnTo>
                <a:lnTo>
                  <a:pt x="26" y="580"/>
                </a:lnTo>
                <a:lnTo>
                  <a:pt x="25" y="577"/>
                </a:lnTo>
                <a:lnTo>
                  <a:pt x="25" y="576"/>
                </a:lnTo>
                <a:lnTo>
                  <a:pt x="25" y="573"/>
                </a:lnTo>
                <a:lnTo>
                  <a:pt x="26" y="570"/>
                </a:lnTo>
                <a:lnTo>
                  <a:pt x="28" y="570"/>
                </a:lnTo>
                <a:lnTo>
                  <a:pt x="30" y="569"/>
                </a:lnTo>
                <a:lnTo>
                  <a:pt x="33" y="569"/>
                </a:lnTo>
                <a:lnTo>
                  <a:pt x="36" y="569"/>
                </a:lnTo>
                <a:lnTo>
                  <a:pt x="39" y="569"/>
                </a:lnTo>
                <a:lnTo>
                  <a:pt x="44" y="570"/>
                </a:lnTo>
                <a:lnTo>
                  <a:pt x="46" y="571"/>
                </a:lnTo>
                <a:lnTo>
                  <a:pt x="47" y="571"/>
                </a:lnTo>
                <a:lnTo>
                  <a:pt x="49" y="571"/>
                </a:lnTo>
                <a:lnTo>
                  <a:pt x="51" y="571"/>
                </a:lnTo>
                <a:lnTo>
                  <a:pt x="52" y="571"/>
                </a:lnTo>
                <a:lnTo>
                  <a:pt x="55" y="571"/>
                </a:lnTo>
                <a:lnTo>
                  <a:pt x="59" y="571"/>
                </a:lnTo>
                <a:lnTo>
                  <a:pt x="64" y="569"/>
                </a:lnTo>
                <a:lnTo>
                  <a:pt x="66" y="565"/>
                </a:lnTo>
                <a:lnTo>
                  <a:pt x="66" y="562"/>
                </a:lnTo>
                <a:lnTo>
                  <a:pt x="65" y="557"/>
                </a:lnTo>
                <a:lnTo>
                  <a:pt x="64" y="555"/>
                </a:lnTo>
                <a:lnTo>
                  <a:pt x="64" y="552"/>
                </a:lnTo>
                <a:lnTo>
                  <a:pt x="63" y="550"/>
                </a:lnTo>
                <a:lnTo>
                  <a:pt x="61" y="546"/>
                </a:lnTo>
                <a:lnTo>
                  <a:pt x="60" y="545"/>
                </a:lnTo>
                <a:lnTo>
                  <a:pt x="59" y="544"/>
                </a:lnTo>
                <a:lnTo>
                  <a:pt x="58" y="542"/>
                </a:lnTo>
                <a:lnTo>
                  <a:pt x="58" y="540"/>
                </a:lnTo>
                <a:lnTo>
                  <a:pt x="56" y="538"/>
                </a:lnTo>
                <a:lnTo>
                  <a:pt x="54" y="537"/>
                </a:lnTo>
                <a:lnTo>
                  <a:pt x="51" y="535"/>
                </a:lnTo>
                <a:lnTo>
                  <a:pt x="50" y="534"/>
                </a:lnTo>
                <a:lnTo>
                  <a:pt x="48" y="532"/>
                </a:lnTo>
                <a:lnTo>
                  <a:pt x="45" y="532"/>
                </a:lnTo>
                <a:lnTo>
                  <a:pt x="44" y="532"/>
                </a:lnTo>
                <a:lnTo>
                  <a:pt x="41" y="532"/>
                </a:lnTo>
                <a:lnTo>
                  <a:pt x="39" y="532"/>
                </a:lnTo>
                <a:lnTo>
                  <a:pt x="38" y="532"/>
                </a:lnTo>
                <a:lnTo>
                  <a:pt x="35" y="532"/>
                </a:lnTo>
                <a:lnTo>
                  <a:pt x="32" y="532"/>
                </a:lnTo>
                <a:lnTo>
                  <a:pt x="29" y="533"/>
                </a:lnTo>
                <a:lnTo>
                  <a:pt x="26" y="533"/>
                </a:lnTo>
                <a:lnTo>
                  <a:pt x="24" y="533"/>
                </a:lnTo>
                <a:lnTo>
                  <a:pt x="20" y="533"/>
                </a:lnTo>
                <a:lnTo>
                  <a:pt x="17" y="532"/>
                </a:lnTo>
                <a:lnTo>
                  <a:pt x="13" y="531"/>
                </a:lnTo>
                <a:lnTo>
                  <a:pt x="12" y="530"/>
                </a:lnTo>
                <a:lnTo>
                  <a:pt x="9" y="528"/>
                </a:lnTo>
                <a:lnTo>
                  <a:pt x="8" y="528"/>
                </a:lnTo>
                <a:lnTo>
                  <a:pt x="5" y="526"/>
                </a:lnTo>
                <a:lnTo>
                  <a:pt x="1" y="524"/>
                </a:lnTo>
                <a:lnTo>
                  <a:pt x="0" y="523"/>
                </a:lnTo>
                <a:lnTo>
                  <a:pt x="0" y="521"/>
                </a:lnTo>
                <a:lnTo>
                  <a:pt x="0" y="520"/>
                </a:lnTo>
                <a:lnTo>
                  <a:pt x="1" y="519"/>
                </a:lnTo>
                <a:lnTo>
                  <a:pt x="2" y="516"/>
                </a:lnTo>
                <a:lnTo>
                  <a:pt x="3" y="513"/>
                </a:lnTo>
                <a:lnTo>
                  <a:pt x="7" y="511"/>
                </a:lnTo>
                <a:lnTo>
                  <a:pt x="10" y="510"/>
                </a:lnTo>
                <a:lnTo>
                  <a:pt x="14" y="508"/>
                </a:lnTo>
                <a:lnTo>
                  <a:pt x="16" y="508"/>
                </a:lnTo>
                <a:lnTo>
                  <a:pt x="20" y="506"/>
                </a:lnTo>
                <a:lnTo>
                  <a:pt x="23" y="506"/>
                </a:lnTo>
                <a:lnTo>
                  <a:pt x="24" y="506"/>
                </a:lnTo>
                <a:lnTo>
                  <a:pt x="30" y="505"/>
                </a:lnTo>
                <a:lnTo>
                  <a:pt x="35" y="505"/>
                </a:lnTo>
                <a:lnTo>
                  <a:pt x="36" y="505"/>
                </a:lnTo>
                <a:lnTo>
                  <a:pt x="41" y="505"/>
                </a:lnTo>
                <a:lnTo>
                  <a:pt x="45" y="504"/>
                </a:lnTo>
                <a:lnTo>
                  <a:pt x="50" y="501"/>
                </a:lnTo>
                <a:lnTo>
                  <a:pt x="52" y="498"/>
                </a:lnTo>
                <a:lnTo>
                  <a:pt x="57" y="495"/>
                </a:lnTo>
                <a:lnTo>
                  <a:pt x="61" y="494"/>
                </a:lnTo>
                <a:lnTo>
                  <a:pt x="63" y="493"/>
                </a:lnTo>
                <a:lnTo>
                  <a:pt x="64" y="494"/>
                </a:lnTo>
                <a:lnTo>
                  <a:pt x="71" y="494"/>
                </a:lnTo>
                <a:lnTo>
                  <a:pt x="77" y="493"/>
                </a:lnTo>
                <a:lnTo>
                  <a:pt x="82" y="493"/>
                </a:lnTo>
                <a:lnTo>
                  <a:pt x="87" y="492"/>
                </a:lnTo>
                <a:lnTo>
                  <a:pt x="92" y="492"/>
                </a:lnTo>
                <a:lnTo>
                  <a:pt x="98" y="492"/>
                </a:lnTo>
                <a:lnTo>
                  <a:pt x="102" y="491"/>
                </a:lnTo>
                <a:lnTo>
                  <a:pt x="104" y="486"/>
                </a:lnTo>
                <a:lnTo>
                  <a:pt x="101" y="480"/>
                </a:lnTo>
                <a:lnTo>
                  <a:pt x="99" y="476"/>
                </a:lnTo>
                <a:lnTo>
                  <a:pt x="98" y="474"/>
                </a:lnTo>
                <a:lnTo>
                  <a:pt x="97" y="474"/>
                </a:lnTo>
                <a:lnTo>
                  <a:pt x="96" y="470"/>
                </a:lnTo>
                <a:lnTo>
                  <a:pt x="94" y="467"/>
                </a:lnTo>
                <a:lnTo>
                  <a:pt x="92" y="461"/>
                </a:lnTo>
                <a:lnTo>
                  <a:pt x="90" y="455"/>
                </a:lnTo>
                <a:lnTo>
                  <a:pt x="89" y="450"/>
                </a:lnTo>
                <a:lnTo>
                  <a:pt x="89" y="447"/>
                </a:lnTo>
                <a:lnTo>
                  <a:pt x="84" y="443"/>
                </a:lnTo>
                <a:lnTo>
                  <a:pt x="81" y="441"/>
                </a:lnTo>
                <a:lnTo>
                  <a:pt x="76" y="437"/>
                </a:lnTo>
                <a:lnTo>
                  <a:pt x="71" y="435"/>
                </a:lnTo>
                <a:lnTo>
                  <a:pt x="69" y="431"/>
                </a:lnTo>
                <a:lnTo>
                  <a:pt x="67" y="429"/>
                </a:lnTo>
                <a:lnTo>
                  <a:pt x="66" y="428"/>
                </a:lnTo>
                <a:lnTo>
                  <a:pt x="64" y="424"/>
                </a:lnTo>
                <a:lnTo>
                  <a:pt x="60" y="418"/>
                </a:lnTo>
                <a:lnTo>
                  <a:pt x="59" y="417"/>
                </a:lnTo>
                <a:lnTo>
                  <a:pt x="56" y="413"/>
                </a:lnTo>
                <a:lnTo>
                  <a:pt x="55" y="408"/>
                </a:lnTo>
                <a:lnTo>
                  <a:pt x="52" y="400"/>
                </a:lnTo>
                <a:lnTo>
                  <a:pt x="50" y="394"/>
                </a:lnTo>
                <a:lnTo>
                  <a:pt x="50" y="390"/>
                </a:lnTo>
                <a:lnTo>
                  <a:pt x="50" y="386"/>
                </a:lnTo>
                <a:lnTo>
                  <a:pt x="49" y="378"/>
                </a:lnTo>
                <a:lnTo>
                  <a:pt x="49" y="368"/>
                </a:lnTo>
                <a:lnTo>
                  <a:pt x="47" y="361"/>
                </a:lnTo>
                <a:lnTo>
                  <a:pt x="43" y="357"/>
                </a:lnTo>
                <a:lnTo>
                  <a:pt x="41" y="354"/>
                </a:lnTo>
                <a:lnTo>
                  <a:pt x="40" y="352"/>
                </a:lnTo>
                <a:lnTo>
                  <a:pt x="40" y="346"/>
                </a:lnTo>
                <a:lnTo>
                  <a:pt x="41" y="342"/>
                </a:lnTo>
                <a:lnTo>
                  <a:pt x="42" y="335"/>
                </a:lnTo>
                <a:lnTo>
                  <a:pt x="43" y="332"/>
                </a:lnTo>
                <a:lnTo>
                  <a:pt x="45" y="327"/>
                </a:lnTo>
                <a:lnTo>
                  <a:pt x="45" y="320"/>
                </a:lnTo>
                <a:lnTo>
                  <a:pt x="43" y="316"/>
                </a:lnTo>
                <a:lnTo>
                  <a:pt x="43" y="313"/>
                </a:lnTo>
                <a:lnTo>
                  <a:pt x="41" y="309"/>
                </a:lnTo>
                <a:lnTo>
                  <a:pt x="40" y="307"/>
                </a:lnTo>
                <a:lnTo>
                  <a:pt x="40" y="302"/>
                </a:lnTo>
                <a:lnTo>
                  <a:pt x="41" y="300"/>
                </a:lnTo>
                <a:lnTo>
                  <a:pt x="45" y="295"/>
                </a:lnTo>
                <a:lnTo>
                  <a:pt x="51" y="295"/>
                </a:lnTo>
                <a:lnTo>
                  <a:pt x="56" y="293"/>
                </a:lnTo>
                <a:lnTo>
                  <a:pt x="60" y="291"/>
                </a:lnTo>
                <a:lnTo>
                  <a:pt x="65" y="288"/>
                </a:lnTo>
                <a:lnTo>
                  <a:pt x="67" y="288"/>
                </a:lnTo>
                <a:lnTo>
                  <a:pt x="70" y="286"/>
                </a:lnTo>
                <a:lnTo>
                  <a:pt x="76" y="281"/>
                </a:lnTo>
                <a:lnTo>
                  <a:pt x="77" y="279"/>
                </a:lnTo>
                <a:lnTo>
                  <a:pt x="78" y="275"/>
                </a:lnTo>
                <a:lnTo>
                  <a:pt x="78" y="272"/>
                </a:lnTo>
                <a:lnTo>
                  <a:pt x="79" y="269"/>
                </a:lnTo>
                <a:lnTo>
                  <a:pt x="79" y="266"/>
                </a:lnTo>
                <a:lnTo>
                  <a:pt x="79" y="263"/>
                </a:lnTo>
                <a:lnTo>
                  <a:pt x="77" y="259"/>
                </a:lnTo>
                <a:lnTo>
                  <a:pt x="78" y="256"/>
                </a:lnTo>
                <a:lnTo>
                  <a:pt x="80" y="251"/>
                </a:lnTo>
                <a:lnTo>
                  <a:pt x="83" y="250"/>
                </a:lnTo>
                <a:lnTo>
                  <a:pt x="86" y="245"/>
                </a:lnTo>
                <a:lnTo>
                  <a:pt x="90" y="242"/>
                </a:lnTo>
                <a:lnTo>
                  <a:pt x="94" y="239"/>
                </a:lnTo>
                <a:lnTo>
                  <a:pt x="95" y="237"/>
                </a:lnTo>
                <a:lnTo>
                  <a:pt x="94" y="233"/>
                </a:lnTo>
                <a:lnTo>
                  <a:pt x="93" y="231"/>
                </a:lnTo>
                <a:lnTo>
                  <a:pt x="90" y="229"/>
                </a:lnTo>
                <a:lnTo>
                  <a:pt x="89" y="226"/>
                </a:lnTo>
                <a:lnTo>
                  <a:pt x="85" y="224"/>
                </a:lnTo>
                <a:lnTo>
                  <a:pt x="82" y="220"/>
                </a:lnTo>
                <a:lnTo>
                  <a:pt x="79" y="216"/>
                </a:lnTo>
                <a:lnTo>
                  <a:pt x="77" y="212"/>
                </a:lnTo>
                <a:lnTo>
                  <a:pt x="77" y="207"/>
                </a:lnTo>
                <a:lnTo>
                  <a:pt x="77" y="205"/>
                </a:lnTo>
                <a:lnTo>
                  <a:pt x="77" y="200"/>
                </a:lnTo>
                <a:lnTo>
                  <a:pt x="79" y="194"/>
                </a:lnTo>
                <a:lnTo>
                  <a:pt x="82" y="192"/>
                </a:lnTo>
                <a:lnTo>
                  <a:pt x="85" y="186"/>
                </a:lnTo>
                <a:lnTo>
                  <a:pt x="89" y="180"/>
                </a:lnTo>
                <a:lnTo>
                  <a:pt x="90" y="177"/>
                </a:lnTo>
                <a:lnTo>
                  <a:pt x="93" y="171"/>
                </a:lnTo>
                <a:lnTo>
                  <a:pt x="94" y="167"/>
                </a:lnTo>
                <a:lnTo>
                  <a:pt x="96" y="164"/>
                </a:lnTo>
                <a:lnTo>
                  <a:pt x="95" y="161"/>
                </a:lnTo>
                <a:lnTo>
                  <a:pt x="95" y="156"/>
                </a:lnTo>
                <a:lnTo>
                  <a:pt x="93" y="154"/>
                </a:lnTo>
                <a:lnTo>
                  <a:pt x="91" y="150"/>
                </a:lnTo>
                <a:lnTo>
                  <a:pt x="90" y="148"/>
                </a:lnTo>
                <a:lnTo>
                  <a:pt x="87" y="146"/>
                </a:lnTo>
                <a:lnTo>
                  <a:pt x="83" y="142"/>
                </a:lnTo>
                <a:lnTo>
                  <a:pt x="83" y="140"/>
                </a:lnTo>
                <a:lnTo>
                  <a:pt x="82" y="134"/>
                </a:lnTo>
                <a:lnTo>
                  <a:pt x="81" y="130"/>
                </a:lnTo>
                <a:lnTo>
                  <a:pt x="79" y="128"/>
                </a:lnTo>
                <a:lnTo>
                  <a:pt x="77" y="127"/>
                </a:lnTo>
                <a:lnTo>
                  <a:pt x="74" y="124"/>
                </a:lnTo>
                <a:lnTo>
                  <a:pt x="70" y="121"/>
                </a:lnTo>
                <a:lnTo>
                  <a:pt x="68" y="117"/>
                </a:lnTo>
                <a:lnTo>
                  <a:pt x="68" y="114"/>
                </a:lnTo>
                <a:lnTo>
                  <a:pt x="68" y="110"/>
                </a:lnTo>
                <a:lnTo>
                  <a:pt x="68" y="107"/>
                </a:lnTo>
                <a:lnTo>
                  <a:pt x="69" y="104"/>
                </a:lnTo>
                <a:lnTo>
                  <a:pt x="73" y="101"/>
                </a:lnTo>
                <a:lnTo>
                  <a:pt x="79" y="96"/>
                </a:lnTo>
                <a:lnTo>
                  <a:pt x="80" y="90"/>
                </a:lnTo>
                <a:lnTo>
                  <a:pt x="77" y="83"/>
                </a:lnTo>
                <a:lnTo>
                  <a:pt x="73" y="78"/>
                </a:lnTo>
                <a:lnTo>
                  <a:pt x="70" y="77"/>
                </a:lnTo>
                <a:lnTo>
                  <a:pt x="64" y="77"/>
                </a:lnTo>
                <a:lnTo>
                  <a:pt x="63" y="74"/>
                </a:lnTo>
                <a:lnTo>
                  <a:pt x="63" y="71"/>
                </a:lnTo>
                <a:lnTo>
                  <a:pt x="64" y="68"/>
                </a:lnTo>
                <a:lnTo>
                  <a:pt x="67" y="64"/>
                </a:lnTo>
                <a:lnTo>
                  <a:pt x="72" y="65"/>
                </a:lnTo>
                <a:lnTo>
                  <a:pt x="76" y="65"/>
                </a:lnTo>
                <a:lnTo>
                  <a:pt x="78" y="64"/>
                </a:lnTo>
                <a:lnTo>
                  <a:pt x="77" y="61"/>
                </a:lnTo>
                <a:lnTo>
                  <a:pt x="91" y="61"/>
                </a:lnTo>
                <a:lnTo>
                  <a:pt x="98" y="66"/>
                </a:lnTo>
                <a:lnTo>
                  <a:pt x="105" y="64"/>
                </a:lnTo>
                <a:lnTo>
                  <a:pt x="115" y="66"/>
                </a:lnTo>
                <a:lnTo>
                  <a:pt x="122" y="67"/>
                </a:lnTo>
                <a:lnTo>
                  <a:pt x="127" y="65"/>
                </a:lnTo>
                <a:lnTo>
                  <a:pt x="138" y="58"/>
                </a:lnTo>
                <a:lnTo>
                  <a:pt x="145" y="47"/>
                </a:lnTo>
                <a:lnTo>
                  <a:pt x="146" y="37"/>
                </a:lnTo>
                <a:lnTo>
                  <a:pt x="151" y="31"/>
                </a:lnTo>
                <a:lnTo>
                  <a:pt x="156" y="27"/>
                </a:lnTo>
                <a:lnTo>
                  <a:pt x="160" y="21"/>
                </a:lnTo>
                <a:lnTo>
                  <a:pt x="165" y="18"/>
                </a:lnTo>
                <a:lnTo>
                  <a:pt x="170" y="11"/>
                </a:lnTo>
                <a:lnTo>
                  <a:pt x="176" y="6"/>
                </a:lnTo>
                <a:lnTo>
                  <a:pt x="183" y="4"/>
                </a:lnTo>
                <a:lnTo>
                  <a:pt x="193" y="5"/>
                </a:lnTo>
                <a:lnTo>
                  <a:pt x="214" y="7"/>
                </a:lnTo>
                <a:lnTo>
                  <a:pt x="229" y="15"/>
                </a:lnTo>
                <a:lnTo>
                  <a:pt x="241" y="9"/>
                </a:lnTo>
                <a:lnTo>
                  <a:pt x="251" y="0"/>
                </a:lnTo>
                <a:lnTo>
                  <a:pt x="262" y="5"/>
                </a:lnTo>
                <a:lnTo>
                  <a:pt x="269" y="10"/>
                </a:lnTo>
                <a:lnTo>
                  <a:pt x="278" y="15"/>
                </a:lnTo>
                <a:lnTo>
                  <a:pt x="281" y="22"/>
                </a:lnTo>
                <a:lnTo>
                  <a:pt x="289" y="28"/>
                </a:lnTo>
                <a:lnTo>
                  <a:pt x="297" y="40"/>
                </a:lnTo>
                <a:lnTo>
                  <a:pt x="302" y="50"/>
                </a:lnTo>
                <a:lnTo>
                  <a:pt x="306" y="60"/>
                </a:lnTo>
                <a:lnTo>
                  <a:pt x="310" y="76"/>
                </a:lnTo>
                <a:lnTo>
                  <a:pt x="312" y="92"/>
                </a:lnTo>
                <a:lnTo>
                  <a:pt x="311" y="104"/>
                </a:lnTo>
                <a:lnTo>
                  <a:pt x="309" y="110"/>
                </a:lnTo>
                <a:lnTo>
                  <a:pt x="299" y="128"/>
                </a:lnTo>
                <a:lnTo>
                  <a:pt x="292" y="147"/>
                </a:lnTo>
                <a:lnTo>
                  <a:pt x="286" y="166"/>
                </a:lnTo>
                <a:lnTo>
                  <a:pt x="289" y="186"/>
                </a:lnTo>
                <a:lnTo>
                  <a:pt x="291" y="202"/>
                </a:lnTo>
                <a:lnTo>
                  <a:pt x="294" y="214"/>
                </a:lnTo>
                <a:lnTo>
                  <a:pt x="298" y="227"/>
                </a:lnTo>
                <a:lnTo>
                  <a:pt x="303" y="242"/>
                </a:lnTo>
                <a:lnTo>
                  <a:pt x="307" y="259"/>
                </a:lnTo>
                <a:lnTo>
                  <a:pt x="311" y="262"/>
                </a:lnTo>
                <a:lnTo>
                  <a:pt x="309" y="267"/>
                </a:lnTo>
                <a:lnTo>
                  <a:pt x="305" y="273"/>
                </a:lnTo>
                <a:lnTo>
                  <a:pt x="301" y="275"/>
                </a:lnTo>
                <a:lnTo>
                  <a:pt x="300" y="280"/>
                </a:lnTo>
                <a:lnTo>
                  <a:pt x="296" y="283"/>
                </a:lnTo>
                <a:lnTo>
                  <a:pt x="291" y="288"/>
                </a:lnTo>
                <a:lnTo>
                  <a:pt x="286" y="294"/>
                </a:lnTo>
                <a:lnTo>
                  <a:pt x="278" y="299"/>
                </a:lnTo>
                <a:lnTo>
                  <a:pt x="273" y="305"/>
                </a:lnTo>
                <a:lnTo>
                  <a:pt x="267" y="310"/>
                </a:lnTo>
                <a:lnTo>
                  <a:pt x="267" y="313"/>
                </a:lnTo>
                <a:lnTo>
                  <a:pt x="266" y="320"/>
                </a:lnTo>
                <a:lnTo>
                  <a:pt x="265" y="325"/>
                </a:lnTo>
                <a:lnTo>
                  <a:pt x="263" y="328"/>
                </a:lnTo>
                <a:lnTo>
                  <a:pt x="260" y="331"/>
                </a:lnTo>
                <a:lnTo>
                  <a:pt x="254" y="334"/>
                </a:lnTo>
                <a:lnTo>
                  <a:pt x="249" y="337"/>
                </a:lnTo>
                <a:lnTo>
                  <a:pt x="243" y="339"/>
                </a:lnTo>
                <a:lnTo>
                  <a:pt x="240" y="344"/>
                </a:lnTo>
                <a:lnTo>
                  <a:pt x="240" y="349"/>
                </a:lnTo>
                <a:lnTo>
                  <a:pt x="241" y="352"/>
                </a:lnTo>
                <a:lnTo>
                  <a:pt x="241" y="359"/>
                </a:lnTo>
                <a:lnTo>
                  <a:pt x="239" y="365"/>
                </a:lnTo>
                <a:lnTo>
                  <a:pt x="239" y="367"/>
                </a:lnTo>
                <a:lnTo>
                  <a:pt x="240" y="371"/>
                </a:lnTo>
                <a:lnTo>
                  <a:pt x="240" y="375"/>
                </a:lnTo>
                <a:lnTo>
                  <a:pt x="241" y="378"/>
                </a:lnTo>
                <a:lnTo>
                  <a:pt x="242" y="383"/>
                </a:lnTo>
                <a:lnTo>
                  <a:pt x="241" y="393"/>
                </a:lnTo>
                <a:lnTo>
                  <a:pt x="241" y="398"/>
                </a:lnTo>
                <a:lnTo>
                  <a:pt x="240" y="403"/>
                </a:lnTo>
                <a:lnTo>
                  <a:pt x="237" y="409"/>
                </a:lnTo>
                <a:lnTo>
                  <a:pt x="239" y="413"/>
                </a:lnTo>
                <a:lnTo>
                  <a:pt x="242" y="420"/>
                </a:lnTo>
                <a:lnTo>
                  <a:pt x="243" y="423"/>
                </a:lnTo>
                <a:lnTo>
                  <a:pt x="246" y="423"/>
                </a:lnTo>
                <a:lnTo>
                  <a:pt x="248" y="426"/>
                </a:lnTo>
                <a:lnTo>
                  <a:pt x="248" y="430"/>
                </a:lnTo>
                <a:lnTo>
                  <a:pt x="248" y="435"/>
                </a:lnTo>
                <a:lnTo>
                  <a:pt x="248" y="441"/>
                </a:lnTo>
                <a:lnTo>
                  <a:pt x="248" y="446"/>
                </a:lnTo>
                <a:lnTo>
                  <a:pt x="250" y="450"/>
                </a:lnTo>
                <a:lnTo>
                  <a:pt x="251" y="452"/>
                </a:lnTo>
                <a:lnTo>
                  <a:pt x="252" y="455"/>
                </a:lnTo>
                <a:lnTo>
                  <a:pt x="251" y="459"/>
                </a:lnTo>
                <a:lnTo>
                  <a:pt x="249" y="466"/>
                </a:lnTo>
                <a:lnTo>
                  <a:pt x="248" y="468"/>
                </a:lnTo>
                <a:lnTo>
                  <a:pt x="248" y="473"/>
                </a:lnTo>
                <a:lnTo>
                  <a:pt x="247" y="476"/>
                </a:lnTo>
                <a:lnTo>
                  <a:pt x="248" y="480"/>
                </a:lnTo>
                <a:lnTo>
                  <a:pt x="248" y="485"/>
                </a:lnTo>
                <a:lnTo>
                  <a:pt x="248" y="489"/>
                </a:lnTo>
                <a:lnTo>
                  <a:pt x="253" y="492"/>
                </a:lnTo>
                <a:lnTo>
                  <a:pt x="257" y="493"/>
                </a:lnTo>
                <a:lnTo>
                  <a:pt x="259" y="497"/>
                </a:lnTo>
                <a:lnTo>
                  <a:pt x="260" y="502"/>
                </a:lnTo>
                <a:lnTo>
                  <a:pt x="259" y="506"/>
                </a:lnTo>
                <a:lnTo>
                  <a:pt x="256" y="509"/>
                </a:lnTo>
                <a:lnTo>
                  <a:pt x="255" y="511"/>
                </a:lnTo>
                <a:lnTo>
                  <a:pt x="253" y="512"/>
                </a:lnTo>
                <a:lnTo>
                  <a:pt x="248" y="513"/>
                </a:lnTo>
                <a:lnTo>
                  <a:pt x="250" y="516"/>
                </a:lnTo>
                <a:lnTo>
                  <a:pt x="253" y="519"/>
                </a:lnTo>
                <a:lnTo>
                  <a:pt x="255" y="520"/>
                </a:lnTo>
                <a:lnTo>
                  <a:pt x="257" y="524"/>
                </a:lnTo>
                <a:lnTo>
                  <a:pt x="258" y="527"/>
                </a:lnTo>
                <a:lnTo>
                  <a:pt x="261" y="536"/>
                </a:lnTo>
                <a:lnTo>
                  <a:pt x="265" y="540"/>
                </a:lnTo>
                <a:lnTo>
                  <a:pt x="264" y="546"/>
                </a:lnTo>
                <a:lnTo>
                  <a:pt x="258" y="552"/>
                </a:lnTo>
                <a:lnTo>
                  <a:pt x="254" y="557"/>
                </a:lnTo>
                <a:lnTo>
                  <a:pt x="249" y="558"/>
                </a:lnTo>
                <a:lnTo>
                  <a:pt x="246" y="561"/>
                </a:lnTo>
                <a:lnTo>
                  <a:pt x="241" y="564"/>
                </a:lnTo>
                <a:lnTo>
                  <a:pt x="240" y="569"/>
                </a:lnTo>
                <a:lnTo>
                  <a:pt x="243" y="573"/>
                </a:lnTo>
                <a:lnTo>
                  <a:pt x="248" y="579"/>
                </a:lnTo>
                <a:lnTo>
                  <a:pt x="250" y="582"/>
                </a:lnTo>
                <a:lnTo>
                  <a:pt x="249" y="586"/>
                </a:lnTo>
                <a:lnTo>
                  <a:pt x="245" y="592"/>
                </a:lnTo>
                <a:lnTo>
                  <a:pt x="243" y="596"/>
                </a:lnTo>
                <a:lnTo>
                  <a:pt x="243" y="602"/>
                </a:lnTo>
                <a:lnTo>
                  <a:pt x="243" y="608"/>
                </a:lnTo>
                <a:lnTo>
                  <a:pt x="245" y="614"/>
                </a:lnTo>
                <a:lnTo>
                  <a:pt x="248" y="619"/>
                </a:lnTo>
                <a:lnTo>
                  <a:pt x="251" y="625"/>
                </a:lnTo>
                <a:lnTo>
                  <a:pt x="254" y="628"/>
                </a:lnTo>
                <a:lnTo>
                  <a:pt x="254" y="634"/>
                </a:lnTo>
                <a:lnTo>
                  <a:pt x="254" y="638"/>
                </a:lnTo>
                <a:lnTo>
                  <a:pt x="252" y="640"/>
                </a:lnTo>
                <a:lnTo>
                  <a:pt x="248" y="638"/>
                </a:lnTo>
              </a:path>
            </a:pathLst>
          </a:custGeom>
          <a:noFill/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71" name="Freeform 103"/>
          <p:cNvSpPr>
            <a:spLocks/>
          </p:cNvSpPr>
          <p:nvPr/>
        </p:nvSpPr>
        <p:spPr bwMode="auto">
          <a:xfrm>
            <a:off x="1906588" y="3417887"/>
            <a:ext cx="25400" cy="61913"/>
          </a:xfrm>
          <a:custGeom>
            <a:avLst/>
            <a:gdLst>
              <a:gd name="T0" fmla="*/ 19 w 19"/>
              <a:gd name="T1" fmla="*/ 2 h 47"/>
              <a:gd name="T2" fmla="*/ 17 w 19"/>
              <a:gd name="T3" fmla="*/ 1 h 47"/>
              <a:gd name="T4" fmla="*/ 11 w 19"/>
              <a:gd name="T5" fmla="*/ 0 h 47"/>
              <a:gd name="T6" fmla="*/ 7 w 19"/>
              <a:gd name="T7" fmla="*/ 3 h 47"/>
              <a:gd name="T8" fmla="*/ 6 w 19"/>
              <a:gd name="T9" fmla="*/ 7 h 47"/>
              <a:gd name="T10" fmla="*/ 4 w 19"/>
              <a:gd name="T11" fmla="*/ 11 h 47"/>
              <a:gd name="T12" fmla="*/ 5 w 19"/>
              <a:gd name="T13" fmla="*/ 15 h 47"/>
              <a:gd name="T14" fmla="*/ 3 w 19"/>
              <a:gd name="T15" fmla="*/ 19 h 47"/>
              <a:gd name="T16" fmla="*/ 1 w 19"/>
              <a:gd name="T17" fmla="*/ 23 h 47"/>
              <a:gd name="T18" fmla="*/ 0 w 19"/>
              <a:gd name="T19" fmla="*/ 24 h 47"/>
              <a:gd name="T20" fmla="*/ 0 w 19"/>
              <a:gd name="T21" fmla="*/ 28 h 47"/>
              <a:gd name="T22" fmla="*/ 0 w 19"/>
              <a:gd name="T23" fmla="*/ 30 h 47"/>
              <a:gd name="T24" fmla="*/ 1 w 19"/>
              <a:gd name="T25" fmla="*/ 31 h 47"/>
              <a:gd name="T26" fmla="*/ 5 w 19"/>
              <a:gd name="T27" fmla="*/ 32 h 47"/>
              <a:gd name="T28" fmla="*/ 6 w 19"/>
              <a:gd name="T29" fmla="*/ 33 h 47"/>
              <a:gd name="T30" fmla="*/ 9 w 19"/>
              <a:gd name="T31" fmla="*/ 35 h 47"/>
              <a:gd name="T32" fmla="*/ 10 w 19"/>
              <a:gd name="T33" fmla="*/ 36 h 47"/>
              <a:gd name="T34" fmla="*/ 12 w 19"/>
              <a:gd name="T35" fmla="*/ 39 h 47"/>
              <a:gd name="T36" fmla="*/ 14 w 19"/>
              <a:gd name="T37" fmla="*/ 41 h 47"/>
              <a:gd name="T38" fmla="*/ 17 w 19"/>
              <a:gd name="T39" fmla="*/ 43 h 47"/>
              <a:gd name="T40" fmla="*/ 18 w 19"/>
              <a:gd name="T41" fmla="*/ 44 h 47"/>
              <a:gd name="T42" fmla="*/ 19 w 19"/>
              <a:gd name="T43" fmla="*/ 46 h 47"/>
              <a:gd name="T44" fmla="*/ 19 w 19"/>
              <a:gd name="T45" fmla="*/ 47 h 47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19"/>
              <a:gd name="T70" fmla="*/ 0 h 47"/>
              <a:gd name="T71" fmla="*/ 19 w 19"/>
              <a:gd name="T72" fmla="*/ 47 h 47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19" h="47">
                <a:moveTo>
                  <a:pt x="19" y="2"/>
                </a:moveTo>
                <a:lnTo>
                  <a:pt x="17" y="1"/>
                </a:lnTo>
                <a:lnTo>
                  <a:pt x="11" y="0"/>
                </a:lnTo>
                <a:lnTo>
                  <a:pt x="7" y="3"/>
                </a:lnTo>
                <a:lnTo>
                  <a:pt x="6" y="7"/>
                </a:lnTo>
                <a:lnTo>
                  <a:pt x="4" y="11"/>
                </a:lnTo>
                <a:lnTo>
                  <a:pt x="5" y="15"/>
                </a:lnTo>
                <a:lnTo>
                  <a:pt x="3" y="19"/>
                </a:lnTo>
                <a:lnTo>
                  <a:pt x="1" y="23"/>
                </a:lnTo>
                <a:lnTo>
                  <a:pt x="0" y="24"/>
                </a:lnTo>
                <a:lnTo>
                  <a:pt x="0" y="28"/>
                </a:lnTo>
                <a:lnTo>
                  <a:pt x="0" y="30"/>
                </a:lnTo>
                <a:lnTo>
                  <a:pt x="1" y="31"/>
                </a:lnTo>
                <a:lnTo>
                  <a:pt x="5" y="32"/>
                </a:lnTo>
                <a:lnTo>
                  <a:pt x="6" y="33"/>
                </a:lnTo>
                <a:lnTo>
                  <a:pt x="9" y="35"/>
                </a:lnTo>
                <a:lnTo>
                  <a:pt x="10" y="36"/>
                </a:lnTo>
                <a:lnTo>
                  <a:pt x="12" y="39"/>
                </a:lnTo>
                <a:lnTo>
                  <a:pt x="14" y="41"/>
                </a:lnTo>
                <a:lnTo>
                  <a:pt x="17" y="43"/>
                </a:lnTo>
                <a:lnTo>
                  <a:pt x="18" y="44"/>
                </a:lnTo>
                <a:lnTo>
                  <a:pt x="19" y="46"/>
                </a:lnTo>
                <a:lnTo>
                  <a:pt x="19" y="47"/>
                </a:lnTo>
              </a:path>
            </a:pathLst>
          </a:custGeom>
          <a:noFill/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72" name="Freeform 104"/>
          <p:cNvSpPr>
            <a:spLocks/>
          </p:cNvSpPr>
          <p:nvPr/>
        </p:nvSpPr>
        <p:spPr bwMode="auto">
          <a:xfrm>
            <a:off x="2487613" y="3041650"/>
            <a:ext cx="620712" cy="928687"/>
          </a:xfrm>
          <a:custGeom>
            <a:avLst/>
            <a:gdLst>
              <a:gd name="T0" fmla="*/ 467 w 474"/>
              <a:gd name="T1" fmla="*/ 340 h 709"/>
              <a:gd name="T2" fmla="*/ 455 w 474"/>
              <a:gd name="T3" fmla="*/ 345 h 709"/>
              <a:gd name="T4" fmla="*/ 448 w 474"/>
              <a:gd name="T5" fmla="*/ 353 h 709"/>
              <a:gd name="T6" fmla="*/ 439 w 474"/>
              <a:gd name="T7" fmla="*/ 351 h 709"/>
              <a:gd name="T8" fmla="*/ 436 w 474"/>
              <a:gd name="T9" fmla="*/ 363 h 709"/>
              <a:gd name="T10" fmla="*/ 427 w 474"/>
              <a:gd name="T11" fmla="*/ 377 h 709"/>
              <a:gd name="T12" fmla="*/ 424 w 474"/>
              <a:gd name="T13" fmla="*/ 391 h 709"/>
              <a:gd name="T14" fmla="*/ 417 w 474"/>
              <a:gd name="T15" fmla="*/ 413 h 709"/>
              <a:gd name="T16" fmla="*/ 411 w 474"/>
              <a:gd name="T17" fmla="*/ 429 h 709"/>
              <a:gd name="T18" fmla="*/ 407 w 474"/>
              <a:gd name="T19" fmla="*/ 441 h 709"/>
              <a:gd name="T20" fmla="*/ 410 w 474"/>
              <a:gd name="T21" fmla="*/ 458 h 709"/>
              <a:gd name="T22" fmla="*/ 417 w 474"/>
              <a:gd name="T23" fmla="*/ 491 h 709"/>
              <a:gd name="T24" fmla="*/ 417 w 474"/>
              <a:gd name="T25" fmla="*/ 534 h 709"/>
              <a:gd name="T26" fmla="*/ 423 w 474"/>
              <a:gd name="T27" fmla="*/ 574 h 709"/>
              <a:gd name="T28" fmla="*/ 419 w 474"/>
              <a:gd name="T29" fmla="*/ 613 h 709"/>
              <a:gd name="T30" fmla="*/ 402 w 474"/>
              <a:gd name="T31" fmla="*/ 625 h 709"/>
              <a:gd name="T32" fmla="*/ 395 w 474"/>
              <a:gd name="T33" fmla="*/ 645 h 709"/>
              <a:gd name="T34" fmla="*/ 376 w 474"/>
              <a:gd name="T35" fmla="*/ 636 h 709"/>
              <a:gd name="T36" fmla="*/ 369 w 474"/>
              <a:gd name="T37" fmla="*/ 654 h 709"/>
              <a:gd name="T38" fmla="*/ 363 w 474"/>
              <a:gd name="T39" fmla="*/ 674 h 709"/>
              <a:gd name="T40" fmla="*/ 332 w 474"/>
              <a:gd name="T41" fmla="*/ 709 h 709"/>
              <a:gd name="T42" fmla="*/ 321 w 474"/>
              <a:gd name="T43" fmla="*/ 695 h 709"/>
              <a:gd name="T44" fmla="*/ 306 w 474"/>
              <a:gd name="T45" fmla="*/ 684 h 709"/>
              <a:gd name="T46" fmla="*/ 286 w 474"/>
              <a:gd name="T47" fmla="*/ 680 h 709"/>
              <a:gd name="T48" fmla="*/ 266 w 474"/>
              <a:gd name="T49" fmla="*/ 661 h 709"/>
              <a:gd name="T50" fmla="*/ 261 w 474"/>
              <a:gd name="T51" fmla="*/ 637 h 709"/>
              <a:gd name="T52" fmla="*/ 263 w 474"/>
              <a:gd name="T53" fmla="*/ 607 h 709"/>
              <a:gd name="T54" fmla="*/ 272 w 474"/>
              <a:gd name="T55" fmla="*/ 553 h 709"/>
              <a:gd name="T56" fmla="*/ 265 w 474"/>
              <a:gd name="T57" fmla="*/ 508 h 709"/>
              <a:gd name="T58" fmla="*/ 253 w 474"/>
              <a:gd name="T59" fmla="*/ 449 h 709"/>
              <a:gd name="T60" fmla="*/ 221 w 474"/>
              <a:gd name="T61" fmla="*/ 381 h 709"/>
              <a:gd name="T62" fmla="*/ 182 w 474"/>
              <a:gd name="T63" fmla="*/ 348 h 709"/>
              <a:gd name="T64" fmla="*/ 153 w 474"/>
              <a:gd name="T65" fmla="*/ 320 h 709"/>
              <a:gd name="T66" fmla="*/ 141 w 474"/>
              <a:gd name="T67" fmla="*/ 299 h 709"/>
              <a:gd name="T68" fmla="*/ 128 w 474"/>
              <a:gd name="T69" fmla="*/ 272 h 709"/>
              <a:gd name="T70" fmla="*/ 100 w 474"/>
              <a:gd name="T71" fmla="*/ 228 h 709"/>
              <a:gd name="T72" fmla="*/ 68 w 474"/>
              <a:gd name="T73" fmla="*/ 206 h 709"/>
              <a:gd name="T74" fmla="*/ 43 w 474"/>
              <a:gd name="T75" fmla="*/ 190 h 709"/>
              <a:gd name="T76" fmla="*/ 29 w 474"/>
              <a:gd name="T77" fmla="*/ 169 h 709"/>
              <a:gd name="T78" fmla="*/ 24 w 474"/>
              <a:gd name="T79" fmla="*/ 137 h 709"/>
              <a:gd name="T80" fmla="*/ 20 w 474"/>
              <a:gd name="T81" fmla="*/ 98 h 709"/>
              <a:gd name="T82" fmla="*/ 19 w 474"/>
              <a:gd name="T83" fmla="*/ 66 h 709"/>
              <a:gd name="T84" fmla="*/ 0 w 474"/>
              <a:gd name="T85" fmla="*/ 31 h 709"/>
              <a:gd name="T86" fmla="*/ 57 w 474"/>
              <a:gd name="T87" fmla="*/ 24 h 709"/>
              <a:gd name="T88" fmla="*/ 97 w 474"/>
              <a:gd name="T89" fmla="*/ 43 h 709"/>
              <a:gd name="T90" fmla="*/ 158 w 474"/>
              <a:gd name="T91" fmla="*/ 72 h 709"/>
              <a:gd name="T92" fmla="*/ 207 w 474"/>
              <a:gd name="T93" fmla="*/ 53 h 709"/>
              <a:gd name="T94" fmla="*/ 239 w 474"/>
              <a:gd name="T95" fmla="*/ 35 h 709"/>
              <a:gd name="T96" fmla="*/ 287 w 474"/>
              <a:gd name="T97" fmla="*/ 13 h 709"/>
              <a:gd name="T98" fmla="*/ 401 w 474"/>
              <a:gd name="T99" fmla="*/ 111 h 709"/>
              <a:gd name="T100" fmla="*/ 420 w 474"/>
              <a:gd name="T101" fmla="*/ 162 h 709"/>
              <a:gd name="T102" fmla="*/ 447 w 474"/>
              <a:gd name="T103" fmla="*/ 221 h 709"/>
              <a:gd name="T104" fmla="*/ 455 w 474"/>
              <a:gd name="T105" fmla="*/ 274 h 709"/>
              <a:gd name="T106" fmla="*/ 469 w 474"/>
              <a:gd name="T107" fmla="*/ 311 h 70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4"/>
              <a:gd name="T163" fmla="*/ 0 h 709"/>
              <a:gd name="T164" fmla="*/ 474 w 474"/>
              <a:gd name="T165" fmla="*/ 709 h 70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4" h="709">
                <a:moveTo>
                  <a:pt x="473" y="336"/>
                </a:moveTo>
                <a:lnTo>
                  <a:pt x="474" y="341"/>
                </a:lnTo>
                <a:lnTo>
                  <a:pt x="470" y="342"/>
                </a:lnTo>
                <a:lnTo>
                  <a:pt x="467" y="340"/>
                </a:lnTo>
                <a:lnTo>
                  <a:pt x="464" y="340"/>
                </a:lnTo>
                <a:lnTo>
                  <a:pt x="463" y="346"/>
                </a:lnTo>
                <a:lnTo>
                  <a:pt x="458" y="342"/>
                </a:lnTo>
                <a:lnTo>
                  <a:pt x="455" y="345"/>
                </a:lnTo>
                <a:lnTo>
                  <a:pt x="455" y="350"/>
                </a:lnTo>
                <a:lnTo>
                  <a:pt x="455" y="353"/>
                </a:lnTo>
                <a:lnTo>
                  <a:pt x="450" y="355"/>
                </a:lnTo>
                <a:lnTo>
                  <a:pt x="448" y="353"/>
                </a:lnTo>
                <a:lnTo>
                  <a:pt x="446" y="349"/>
                </a:lnTo>
                <a:lnTo>
                  <a:pt x="443" y="348"/>
                </a:lnTo>
                <a:lnTo>
                  <a:pt x="441" y="349"/>
                </a:lnTo>
                <a:lnTo>
                  <a:pt x="439" y="351"/>
                </a:lnTo>
                <a:lnTo>
                  <a:pt x="439" y="356"/>
                </a:lnTo>
                <a:lnTo>
                  <a:pt x="438" y="358"/>
                </a:lnTo>
                <a:lnTo>
                  <a:pt x="437" y="360"/>
                </a:lnTo>
                <a:lnTo>
                  <a:pt x="436" y="363"/>
                </a:lnTo>
                <a:lnTo>
                  <a:pt x="436" y="366"/>
                </a:lnTo>
                <a:lnTo>
                  <a:pt x="435" y="370"/>
                </a:lnTo>
                <a:lnTo>
                  <a:pt x="431" y="373"/>
                </a:lnTo>
                <a:lnTo>
                  <a:pt x="427" y="377"/>
                </a:lnTo>
                <a:lnTo>
                  <a:pt x="426" y="381"/>
                </a:lnTo>
                <a:lnTo>
                  <a:pt x="426" y="383"/>
                </a:lnTo>
                <a:lnTo>
                  <a:pt x="425" y="387"/>
                </a:lnTo>
                <a:lnTo>
                  <a:pt x="424" y="391"/>
                </a:lnTo>
                <a:lnTo>
                  <a:pt x="424" y="401"/>
                </a:lnTo>
                <a:lnTo>
                  <a:pt x="422" y="403"/>
                </a:lnTo>
                <a:lnTo>
                  <a:pt x="419" y="405"/>
                </a:lnTo>
                <a:lnTo>
                  <a:pt x="417" y="413"/>
                </a:lnTo>
                <a:lnTo>
                  <a:pt x="415" y="417"/>
                </a:lnTo>
                <a:lnTo>
                  <a:pt x="414" y="420"/>
                </a:lnTo>
                <a:lnTo>
                  <a:pt x="414" y="426"/>
                </a:lnTo>
                <a:lnTo>
                  <a:pt x="411" y="429"/>
                </a:lnTo>
                <a:lnTo>
                  <a:pt x="413" y="433"/>
                </a:lnTo>
                <a:lnTo>
                  <a:pt x="413" y="436"/>
                </a:lnTo>
                <a:lnTo>
                  <a:pt x="409" y="436"/>
                </a:lnTo>
                <a:lnTo>
                  <a:pt x="407" y="441"/>
                </a:lnTo>
                <a:lnTo>
                  <a:pt x="405" y="446"/>
                </a:lnTo>
                <a:lnTo>
                  <a:pt x="403" y="450"/>
                </a:lnTo>
                <a:lnTo>
                  <a:pt x="405" y="458"/>
                </a:lnTo>
                <a:lnTo>
                  <a:pt x="410" y="458"/>
                </a:lnTo>
                <a:lnTo>
                  <a:pt x="409" y="462"/>
                </a:lnTo>
                <a:lnTo>
                  <a:pt x="417" y="468"/>
                </a:lnTo>
                <a:lnTo>
                  <a:pt x="419" y="478"/>
                </a:lnTo>
                <a:lnTo>
                  <a:pt x="417" y="491"/>
                </a:lnTo>
                <a:lnTo>
                  <a:pt x="421" y="495"/>
                </a:lnTo>
                <a:lnTo>
                  <a:pt x="421" y="506"/>
                </a:lnTo>
                <a:lnTo>
                  <a:pt x="423" y="529"/>
                </a:lnTo>
                <a:lnTo>
                  <a:pt x="417" y="534"/>
                </a:lnTo>
                <a:lnTo>
                  <a:pt x="411" y="541"/>
                </a:lnTo>
                <a:lnTo>
                  <a:pt x="417" y="555"/>
                </a:lnTo>
                <a:lnTo>
                  <a:pt x="417" y="564"/>
                </a:lnTo>
                <a:lnTo>
                  <a:pt x="423" y="574"/>
                </a:lnTo>
                <a:lnTo>
                  <a:pt x="429" y="587"/>
                </a:lnTo>
                <a:lnTo>
                  <a:pt x="428" y="599"/>
                </a:lnTo>
                <a:lnTo>
                  <a:pt x="424" y="608"/>
                </a:lnTo>
                <a:lnTo>
                  <a:pt x="419" y="613"/>
                </a:lnTo>
                <a:lnTo>
                  <a:pt x="412" y="613"/>
                </a:lnTo>
                <a:lnTo>
                  <a:pt x="405" y="614"/>
                </a:lnTo>
                <a:lnTo>
                  <a:pt x="403" y="619"/>
                </a:lnTo>
                <a:lnTo>
                  <a:pt x="402" y="625"/>
                </a:lnTo>
                <a:lnTo>
                  <a:pt x="400" y="633"/>
                </a:lnTo>
                <a:lnTo>
                  <a:pt x="400" y="641"/>
                </a:lnTo>
                <a:lnTo>
                  <a:pt x="398" y="648"/>
                </a:lnTo>
                <a:lnTo>
                  <a:pt x="395" y="645"/>
                </a:lnTo>
                <a:lnTo>
                  <a:pt x="392" y="640"/>
                </a:lnTo>
                <a:lnTo>
                  <a:pt x="387" y="636"/>
                </a:lnTo>
                <a:lnTo>
                  <a:pt x="382" y="634"/>
                </a:lnTo>
                <a:lnTo>
                  <a:pt x="376" y="636"/>
                </a:lnTo>
                <a:lnTo>
                  <a:pt x="376" y="642"/>
                </a:lnTo>
                <a:lnTo>
                  <a:pt x="372" y="646"/>
                </a:lnTo>
                <a:lnTo>
                  <a:pt x="371" y="650"/>
                </a:lnTo>
                <a:lnTo>
                  <a:pt x="369" y="654"/>
                </a:lnTo>
                <a:lnTo>
                  <a:pt x="365" y="662"/>
                </a:lnTo>
                <a:lnTo>
                  <a:pt x="364" y="666"/>
                </a:lnTo>
                <a:lnTo>
                  <a:pt x="363" y="669"/>
                </a:lnTo>
                <a:lnTo>
                  <a:pt x="363" y="674"/>
                </a:lnTo>
                <a:lnTo>
                  <a:pt x="362" y="688"/>
                </a:lnTo>
                <a:lnTo>
                  <a:pt x="360" y="700"/>
                </a:lnTo>
                <a:lnTo>
                  <a:pt x="344" y="700"/>
                </a:lnTo>
                <a:lnTo>
                  <a:pt x="332" y="709"/>
                </a:lnTo>
                <a:lnTo>
                  <a:pt x="322" y="709"/>
                </a:lnTo>
                <a:lnTo>
                  <a:pt x="320" y="706"/>
                </a:lnTo>
                <a:lnTo>
                  <a:pt x="320" y="700"/>
                </a:lnTo>
                <a:lnTo>
                  <a:pt x="321" y="695"/>
                </a:lnTo>
                <a:lnTo>
                  <a:pt x="322" y="684"/>
                </a:lnTo>
                <a:lnTo>
                  <a:pt x="315" y="684"/>
                </a:lnTo>
                <a:lnTo>
                  <a:pt x="310" y="684"/>
                </a:lnTo>
                <a:lnTo>
                  <a:pt x="306" y="684"/>
                </a:lnTo>
                <a:lnTo>
                  <a:pt x="303" y="683"/>
                </a:lnTo>
                <a:lnTo>
                  <a:pt x="297" y="683"/>
                </a:lnTo>
                <a:lnTo>
                  <a:pt x="291" y="681"/>
                </a:lnTo>
                <a:lnTo>
                  <a:pt x="286" y="680"/>
                </a:lnTo>
                <a:lnTo>
                  <a:pt x="280" y="680"/>
                </a:lnTo>
                <a:lnTo>
                  <a:pt x="273" y="680"/>
                </a:lnTo>
                <a:lnTo>
                  <a:pt x="271" y="671"/>
                </a:lnTo>
                <a:lnTo>
                  <a:pt x="266" y="661"/>
                </a:lnTo>
                <a:lnTo>
                  <a:pt x="266" y="658"/>
                </a:lnTo>
                <a:lnTo>
                  <a:pt x="263" y="654"/>
                </a:lnTo>
                <a:lnTo>
                  <a:pt x="258" y="647"/>
                </a:lnTo>
                <a:lnTo>
                  <a:pt x="261" y="637"/>
                </a:lnTo>
                <a:lnTo>
                  <a:pt x="262" y="634"/>
                </a:lnTo>
                <a:lnTo>
                  <a:pt x="267" y="620"/>
                </a:lnTo>
                <a:lnTo>
                  <a:pt x="263" y="607"/>
                </a:lnTo>
                <a:lnTo>
                  <a:pt x="266" y="593"/>
                </a:lnTo>
                <a:lnTo>
                  <a:pt x="266" y="579"/>
                </a:lnTo>
                <a:lnTo>
                  <a:pt x="269" y="564"/>
                </a:lnTo>
                <a:lnTo>
                  <a:pt x="272" y="553"/>
                </a:lnTo>
                <a:lnTo>
                  <a:pt x="272" y="540"/>
                </a:lnTo>
                <a:lnTo>
                  <a:pt x="274" y="528"/>
                </a:lnTo>
                <a:lnTo>
                  <a:pt x="274" y="517"/>
                </a:lnTo>
                <a:lnTo>
                  <a:pt x="265" y="508"/>
                </a:lnTo>
                <a:lnTo>
                  <a:pt x="262" y="502"/>
                </a:lnTo>
                <a:lnTo>
                  <a:pt x="262" y="486"/>
                </a:lnTo>
                <a:lnTo>
                  <a:pt x="259" y="461"/>
                </a:lnTo>
                <a:lnTo>
                  <a:pt x="253" y="449"/>
                </a:lnTo>
                <a:lnTo>
                  <a:pt x="248" y="431"/>
                </a:lnTo>
                <a:lnTo>
                  <a:pt x="243" y="414"/>
                </a:lnTo>
                <a:lnTo>
                  <a:pt x="233" y="400"/>
                </a:lnTo>
                <a:lnTo>
                  <a:pt x="221" y="381"/>
                </a:lnTo>
                <a:lnTo>
                  <a:pt x="209" y="367"/>
                </a:lnTo>
                <a:lnTo>
                  <a:pt x="201" y="357"/>
                </a:lnTo>
                <a:lnTo>
                  <a:pt x="190" y="355"/>
                </a:lnTo>
                <a:lnTo>
                  <a:pt x="182" y="348"/>
                </a:lnTo>
                <a:lnTo>
                  <a:pt x="174" y="343"/>
                </a:lnTo>
                <a:lnTo>
                  <a:pt x="168" y="337"/>
                </a:lnTo>
                <a:lnTo>
                  <a:pt x="157" y="325"/>
                </a:lnTo>
                <a:lnTo>
                  <a:pt x="153" y="320"/>
                </a:lnTo>
                <a:lnTo>
                  <a:pt x="149" y="315"/>
                </a:lnTo>
                <a:lnTo>
                  <a:pt x="148" y="310"/>
                </a:lnTo>
                <a:lnTo>
                  <a:pt x="144" y="304"/>
                </a:lnTo>
                <a:lnTo>
                  <a:pt x="141" y="299"/>
                </a:lnTo>
                <a:lnTo>
                  <a:pt x="139" y="293"/>
                </a:lnTo>
                <a:lnTo>
                  <a:pt x="135" y="286"/>
                </a:lnTo>
                <a:lnTo>
                  <a:pt x="132" y="278"/>
                </a:lnTo>
                <a:lnTo>
                  <a:pt x="128" y="272"/>
                </a:lnTo>
                <a:lnTo>
                  <a:pt x="122" y="263"/>
                </a:lnTo>
                <a:lnTo>
                  <a:pt x="112" y="248"/>
                </a:lnTo>
                <a:lnTo>
                  <a:pt x="107" y="239"/>
                </a:lnTo>
                <a:lnTo>
                  <a:pt x="100" y="228"/>
                </a:lnTo>
                <a:lnTo>
                  <a:pt x="91" y="222"/>
                </a:lnTo>
                <a:lnTo>
                  <a:pt x="86" y="216"/>
                </a:lnTo>
                <a:lnTo>
                  <a:pt x="76" y="210"/>
                </a:lnTo>
                <a:lnTo>
                  <a:pt x="68" y="206"/>
                </a:lnTo>
                <a:lnTo>
                  <a:pt x="62" y="203"/>
                </a:lnTo>
                <a:lnTo>
                  <a:pt x="56" y="200"/>
                </a:lnTo>
                <a:lnTo>
                  <a:pt x="50" y="194"/>
                </a:lnTo>
                <a:lnTo>
                  <a:pt x="43" y="190"/>
                </a:lnTo>
                <a:lnTo>
                  <a:pt x="38" y="186"/>
                </a:lnTo>
                <a:lnTo>
                  <a:pt x="35" y="180"/>
                </a:lnTo>
                <a:lnTo>
                  <a:pt x="32" y="174"/>
                </a:lnTo>
                <a:lnTo>
                  <a:pt x="29" y="169"/>
                </a:lnTo>
                <a:lnTo>
                  <a:pt x="27" y="162"/>
                </a:lnTo>
                <a:lnTo>
                  <a:pt x="25" y="154"/>
                </a:lnTo>
                <a:lnTo>
                  <a:pt x="24" y="148"/>
                </a:lnTo>
                <a:lnTo>
                  <a:pt x="24" y="137"/>
                </a:lnTo>
                <a:lnTo>
                  <a:pt x="25" y="130"/>
                </a:lnTo>
                <a:lnTo>
                  <a:pt x="24" y="123"/>
                </a:lnTo>
                <a:lnTo>
                  <a:pt x="23" y="107"/>
                </a:lnTo>
                <a:lnTo>
                  <a:pt x="20" y="98"/>
                </a:lnTo>
                <a:lnTo>
                  <a:pt x="19" y="91"/>
                </a:lnTo>
                <a:lnTo>
                  <a:pt x="22" y="84"/>
                </a:lnTo>
                <a:lnTo>
                  <a:pt x="19" y="76"/>
                </a:lnTo>
                <a:lnTo>
                  <a:pt x="19" y="66"/>
                </a:lnTo>
                <a:lnTo>
                  <a:pt x="11" y="61"/>
                </a:lnTo>
                <a:lnTo>
                  <a:pt x="10" y="53"/>
                </a:lnTo>
                <a:lnTo>
                  <a:pt x="6" y="42"/>
                </a:lnTo>
                <a:lnTo>
                  <a:pt x="0" y="31"/>
                </a:lnTo>
                <a:lnTo>
                  <a:pt x="14" y="30"/>
                </a:lnTo>
                <a:lnTo>
                  <a:pt x="26" y="28"/>
                </a:lnTo>
                <a:lnTo>
                  <a:pt x="42" y="26"/>
                </a:lnTo>
                <a:lnTo>
                  <a:pt x="57" y="24"/>
                </a:lnTo>
                <a:lnTo>
                  <a:pt x="68" y="29"/>
                </a:lnTo>
                <a:lnTo>
                  <a:pt x="78" y="28"/>
                </a:lnTo>
                <a:lnTo>
                  <a:pt x="86" y="34"/>
                </a:lnTo>
                <a:lnTo>
                  <a:pt x="97" y="43"/>
                </a:lnTo>
                <a:lnTo>
                  <a:pt x="113" y="54"/>
                </a:lnTo>
                <a:lnTo>
                  <a:pt x="125" y="64"/>
                </a:lnTo>
                <a:lnTo>
                  <a:pt x="146" y="76"/>
                </a:lnTo>
                <a:lnTo>
                  <a:pt x="158" y="72"/>
                </a:lnTo>
                <a:lnTo>
                  <a:pt x="171" y="66"/>
                </a:lnTo>
                <a:lnTo>
                  <a:pt x="183" y="61"/>
                </a:lnTo>
                <a:lnTo>
                  <a:pt x="202" y="57"/>
                </a:lnTo>
                <a:lnTo>
                  <a:pt x="207" y="53"/>
                </a:lnTo>
                <a:lnTo>
                  <a:pt x="210" y="52"/>
                </a:lnTo>
                <a:lnTo>
                  <a:pt x="225" y="49"/>
                </a:lnTo>
                <a:lnTo>
                  <a:pt x="233" y="39"/>
                </a:lnTo>
                <a:lnTo>
                  <a:pt x="239" y="35"/>
                </a:lnTo>
                <a:lnTo>
                  <a:pt x="243" y="33"/>
                </a:lnTo>
                <a:lnTo>
                  <a:pt x="258" y="27"/>
                </a:lnTo>
                <a:lnTo>
                  <a:pt x="272" y="20"/>
                </a:lnTo>
                <a:lnTo>
                  <a:pt x="287" y="13"/>
                </a:lnTo>
                <a:lnTo>
                  <a:pt x="316" y="0"/>
                </a:lnTo>
                <a:lnTo>
                  <a:pt x="324" y="34"/>
                </a:lnTo>
                <a:lnTo>
                  <a:pt x="338" y="86"/>
                </a:lnTo>
                <a:lnTo>
                  <a:pt x="401" y="111"/>
                </a:lnTo>
                <a:lnTo>
                  <a:pt x="409" y="120"/>
                </a:lnTo>
                <a:lnTo>
                  <a:pt x="416" y="135"/>
                </a:lnTo>
                <a:lnTo>
                  <a:pt x="418" y="148"/>
                </a:lnTo>
                <a:lnTo>
                  <a:pt x="420" y="162"/>
                </a:lnTo>
                <a:lnTo>
                  <a:pt x="423" y="178"/>
                </a:lnTo>
                <a:lnTo>
                  <a:pt x="424" y="190"/>
                </a:lnTo>
                <a:lnTo>
                  <a:pt x="428" y="209"/>
                </a:lnTo>
                <a:lnTo>
                  <a:pt x="447" y="221"/>
                </a:lnTo>
                <a:lnTo>
                  <a:pt x="452" y="241"/>
                </a:lnTo>
                <a:lnTo>
                  <a:pt x="455" y="253"/>
                </a:lnTo>
                <a:lnTo>
                  <a:pt x="455" y="264"/>
                </a:lnTo>
                <a:lnTo>
                  <a:pt x="455" y="274"/>
                </a:lnTo>
                <a:lnTo>
                  <a:pt x="450" y="284"/>
                </a:lnTo>
                <a:lnTo>
                  <a:pt x="455" y="298"/>
                </a:lnTo>
                <a:lnTo>
                  <a:pt x="465" y="301"/>
                </a:lnTo>
                <a:lnTo>
                  <a:pt x="469" y="311"/>
                </a:lnTo>
                <a:lnTo>
                  <a:pt x="470" y="328"/>
                </a:lnTo>
                <a:lnTo>
                  <a:pt x="473" y="336"/>
                </a:lnTo>
                <a:close/>
              </a:path>
            </a:pathLst>
          </a:custGeom>
          <a:solidFill>
            <a:srgbClr val="BDBF8F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73" name="Freeform 105"/>
          <p:cNvSpPr>
            <a:spLocks/>
          </p:cNvSpPr>
          <p:nvPr/>
        </p:nvSpPr>
        <p:spPr bwMode="auto">
          <a:xfrm>
            <a:off x="2070100" y="5008562"/>
            <a:ext cx="368300" cy="336550"/>
          </a:xfrm>
          <a:custGeom>
            <a:avLst/>
            <a:gdLst>
              <a:gd name="T0" fmla="*/ 249 w 281"/>
              <a:gd name="T1" fmla="*/ 89 h 257"/>
              <a:gd name="T2" fmla="*/ 209 w 281"/>
              <a:gd name="T3" fmla="*/ 122 h 257"/>
              <a:gd name="T4" fmla="*/ 212 w 281"/>
              <a:gd name="T5" fmla="*/ 163 h 257"/>
              <a:gd name="T6" fmla="*/ 235 w 281"/>
              <a:gd name="T7" fmla="*/ 191 h 257"/>
              <a:gd name="T8" fmla="*/ 242 w 281"/>
              <a:gd name="T9" fmla="*/ 203 h 257"/>
              <a:gd name="T10" fmla="*/ 252 w 281"/>
              <a:gd name="T11" fmla="*/ 223 h 257"/>
              <a:gd name="T12" fmla="*/ 257 w 281"/>
              <a:gd name="T13" fmla="*/ 236 h 257"/>
              <a:gd name="T14" fmla="*/ 227 w 281"/>
              <a:gd name="T15" fmla="*/ 250 h 257"/>
              <a:gd name="T16" fmla="*/ 174 w 281"/>
              <a:gd name="T17" fmla="*/ 250 h 257"/>
              <a:gd name="T18" fmla="*/ 155 w 281"/>
              <a:gd name="T19" fmla="*/ 233 h 257"/>
              <a:gd name="T20" fmla="*/ 144 w 281"/>
              <a:gd name="T21" fmla="*/ 218 h 257"/>
              <a:gd name="T22" fmla="*/ 127 w 281"/>
              <a:gd name="T23" fmla="*/ 199 h 257"/>
              <a:gd name="T24" fmla="*/ 117 w 281"/>
              <a:gd name="T25" fmla="*/ 191 h 257"/>
              <a:gd name="T26" fmla="*/ 97 w 281"/>
              <a:gd name="T27" fmla="*/ 181 h 257"/>
              <a:gd name="T28" fmla="*/ 83 w 281"/>
              <a:gd name="T29" fmla="*/ 178 h 257"/>
              <a:gd name="T30" fmla="*/ 72 w 281"/>
              <a:gd name="T31" fmla="*/ 171 h 257"/>
              <a:gd name="T32" fmla="*/ 61 w 281"/>
              <a:gd name="T33" fmla="*/ 159 h 257"/>
              <a:gd name="T34" fmla="*/ 49 w 281"/>
              <a:gd name="T35" fmla="*/ 151 h 257"/>
              <a:gd name="T36" fmla="*/ 40 w 281"/>
              <a:gd name="T37" fmla="*/ 144 h 257"/>
              <a:gd name="T38" fmla="*/ 26 w 281"/>
              <a:gd name="T39" fmla="*/ 132 h 257"/>
              <a:gd name="T40" fmla="*/ 12 w 281"/>
              <a:gd name="T41" fmla="*/ 118 h 257"/>
              <a:gd name="T42" fmla="*/ 5 w 281"/>
              <a:gd name="T43" fmla="*/ 108 h 257"/>
              <a:gd name="T44" fmla="*/ 1 w 281"/>
              <a:gd name="T45" fmla="*/ 94 h 257"/>
              <a:gd name="T46" fmla="*/ 2 w 281"/>
              <a:gd name="T47" fmla="*/ 71 h 257"/>
              <a:gd name="T48" fmla="*/ 14 w 281"/>
              <a:gd name="T49" fmla="*/ 53 h 257"/>
              <a:gd name="T50" fmla="*/ 34 w 281"/>
              <a:gd name="T51" fmla="*/ 53 h 257"/>
              <a:gd name="T52" fmla="*/ 63 w 281"/>
              <a:gd name="T53" fmla="*/ 56 h 257"/>
              <a:gd name="T54" fmla="*/ 115 w 281"/>
              <a:gd name="T55" fmla="*/ 45 h 257"/>
              <a:gd name="T56" fmla="*/ 161 w 281"/>
              <a:gd name="T57" fmla="*/ 33 h 257"/>
              <a:gd name="T58" fmla="*/ 192 w 281"/>
              <a:gd name="T59" fmla="*/ 11 h 257"/>
              <a:gd name="T60" fmla="*/ 210 w 281"/>
              <a:gd name="T61" fmla="*/ 0 h 257"/>
              <a:gd name="T62" fmla="*/ 219 w 281"/>
              <a:gd name="T63" fmla="*/ 2 h 257"/>
              <a:gd name="T64" fmla="*/ 225 w 281"/>
              <a:gd name="T65" fmla="*/ 8 h 257"/>
              <a:gd name="T66" fmla="*/ 231 w 281"/>
              <a:gd name="T67" fmla="*/ 14 h 257"/>
              <a:gd name="T68" fmla="*/ 243 w 281"/>
              <a:gd name="T69" fmla="*/ 23 h 257"/>
              <a:gd name="T70" fmla="*/ 255 w 281"/>
              <a:gd name="T71" fmla="*/ 21 h 257"/>
              <a:gd name="T72" fmla="*/ 266 w 281"/>
              <a:gd name="T73" fmla="*/ 21 h 257"/>
              <a:gd name="T74" fmla="*/ 271 w 281"/>
              <a:gd name="T75" fmla="*/ 24 h 257"/>
              <a:gd name="T76" fmla="*/ 281 w 281"/>
              <a:gd name="T77" fmla="*/ 31 h 257"/>
              <a:gd name="T78" fmla="*/ 281 w 281"/>
              <a:gd name="T79" fmla="*/ 41 h 257"/>
              <a:gd name="T80" fmla="*/ 275 w 281"/>
              <a:gd name="T81" fmla="*/ 50 h 257"/>
              <a:gd name="T82" fmla="*/ 273 w 281"/>
              <a:gd name="T83" fmla="*/ 54 h 257"/>
              <a:gd name="T84" fmla="*/ 271 w 281"/>
              <a:gd name="T85" fmla="*/ 62 h 257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81"/>
              <a:gd name="T130" fmla="*/ 0 h 257"/>
              <a:gd name="T131" fmla="*/ 281 w 281"/>
              <a:gd name="T132" fmla="*/ 257 h 257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81" h="257">
                <a:moveTo>
                  <a:pt x="271" y="68"/>
                </a:moveTo>
                <a:lnTo>
                  <a:pt x="261" y="74"/>
                </a:lnTo>
                <a:lnTo>
                  <a:pt x="249" y="89"/>
                </a:lnTo>
                <a:lnTo>
                  <a:pt x="237" y="101"/>
                </a:lnTo>
                <a:lnTo>
                  <a:pt x="225" y="111"/>
                </a:lnTo>
                <a:lnTo>
                  <a:pt x="209" y="122"/>
                </a:lnTo>
                <a:lnTo>
                  <a:pt x="199" y="140"/>
                </a:lnTo>
                <a:lnTo>
                  <a:pt x="206" y="149"/>
                </a:lnTo>
                <a:lnTo>
                  <a:pt x="212" y="163"/>
                </a:lnTo>
                <a:lnTo>
                  <a:pt x="224" y="173"/>
                </a:lnTo>
                <a:lnTo>
                  <a:pt x="230" y="186"/>
                </a:lnTo>
                <a:lnTo>
                  <a:pt x="235" y="191"/>
                </a:lnTo>
                <a:lnTo>
                  <a:pt x="234" y="191"/>
                </a:lnTo>
                <a:lnTo>
                  <a:pt x="237" y="196"/>
                </a:lnTo>
                <a:lnTo>
                  <a:pt x="242" y="203"/>
                </a:lnTo>
                <a:lnTo>
                  <a:pt x="245" y="209"/>
                </a:lnTo>
                <a:lnTo>
                  <a:pt x="249" y="215"/>
                </a:lnTo>
                <a:lnTo>
                  <a:pt x="252" y="223"/>
                </a:lnTo>
                <a:lnTo>
                  <a:pt x="255" y="231"/>
                </a:lnTo>
                <a:lnTo>
                  <a:pt x="257" y="236"/>
                </a:lnTo>
                <a:lnTo>
                  <a:pt x="249" y="239"/>
                </a:lnTo>
                <a:lnTo>
                  <a:pt x="242" y="242"/>
                </a:lnTo>
                <a:lnTo>
                  <a:pt x="227" y="250"/>
                </a:lnTo>
                <a:lnTo>
                  <a:pt x="213" y="250"/>
                </a:lnTo>
                <a:lnTo>
                  <a:pt x="194" y="257"/>
                </a:lnTo>
                <a:lnTo>
                  <a:pt x="174" y="250"/>
                </a:lnTo>
                <a:lnTo>
                  <a:pt x="165" y="247"/>
                </a:lnTo>
                <a:lnTo>
                  <a:pt x="159" y="236"/>
                </a:lnTo>
                <a:lnTo>
                  <a:pt x="155" y="233"/>
                </a:lnTo>
                <a:lnTo>
                  <a:pt x="149" y="223"/>
                </a:lnTo>
                <a:lnTo>
                  <a:pt x="148" y="221"/>
                </a:lnTo>
                <a:lnTo>
                  <a:pt x="144" y="218"/>
                </a:lnTo>
                <a:lnTo>
                  <a:pt x="135" y="208"/>
                </a:lnTo>
                <a:lnTo>
                  <a:pt x="129" y="202"/>
                </a:lnTo>
                <a:lnTo>
                  <a:pt x="127" y="199"/>
                </a:lnTo>
                <a:lnTo>
                  <a:pt x="125" y="198"/>
                </a:lnTo>
                <a:lnTo>
                  <a:pt x="119" y="193"/>
                </a:lnTo>
                <a:lnTo>
                  <a:pt x="117" y="191"/>
                </a:lnTo>
                <a:lnTo>
                  <a:pt x="108" y="186"/>
                </a:lnTo>
                <a:lnTo>
                  <a:pt x="103" y="182"/>
                </a:lnTo>
                <a:lnTo>
                  <a:pt x="97" y="181"/>
                </a:lnTo>
                <a:lnTo>
                  <a:pt x="94" y="180"/>
                </a:lnTo>
                <a:lnTo>
                  <a:pt x="91" y="180"/>
                </a:lnTo>
                <a:lnTo>
                  <a:pt x="83" y="178"/>
                </a:lnTo>
                <a:lnTo>
                  <a:pt x="79" y="176"/>
                </a:lnTo>
                <a:lnTo>
                  <a:pt x="75" y="173"/>
                </a:lnTo>
                <a:lnTo>
                  <a:pt x="72" y="171"/>
                </a:lnTo>
                <a:lnTo>
                  <a:pt x="70" y="168"/>
                </a:lnTo>
                <a:lnTo>
                  <a:pt x="68" y="167"/>
                </a:lnTo>
                <a:lnTo>
                  <a:pt x="61" y="159"/>
                </a:lnTo>
                <a:lnTo>
                  <a:pt x="59" y="157"/>
                </a:lnTo>
                <a:lnTo>
                  <a:pt x="52" y="153"/>
                </a:lnTo>
                <a:lnTo>
                  <a:pt x="49" y="151"/>
                </a:lnTo>
                <a:lnTo>
                  <a:pt x="47" y="150"/>
                </a:lnTo>
                <a:lnTo>
                  <a:pt x="41" y="146"/>
                </a:lnTo>
                <a:lnTo>
                  <a:pt x="40" y="144"/>
                </a:lnTo>
                <a:lnTo>
                  <a:pt x="37" y="142"/>
                </a:lnTo>
                <a:lnTo>
                  <a:pt x="28" y="135"/>
                </a:lnTo>
                <a:lnTo>
                  <a:pt x="26" y="132"/>
                </a:lnTo>
                <a:lnTo>
                  <a:pt x="20" y="126"/>
                </a:lnTo>
                <a:lnTo>
                  <a:pt x="15" y="122"/>
                </a:lnTo>
                <a:lnTo>
                  <a:pt x="12" y="118"/>
                </a:lnTo>
                <a:lnTo>
                  <a:pt x="10" y="116"/>
                </a:lnTo>
                <a:lnTo>
                  <a:pt x="9" y="114"/>
                </a:lnTo>
                <a:lnTo>
                  <a:pt x="5" y="108"/>
                </a:lnTo>
                <a:lnTo>
                  <a:pt x="4" y="105"/>
                </a:lnTo>
                <a:lnTo>
                  <a:pt x="2" y="100"/>
                </a:lnTo>
                <a:lnTo>
                  <a:pt x="1" y="94"/>
                </a:lnTo>
                <a:lnTo>
                  <a:pt x="0" y="87"/>
                </a:lnTo>
                <a:lnTo>
                  <a:pt x="0" y="83"/>
                </a:lnTo>
                <a:lnTo>
                  <a:pt x="2" y="71"/>
                </a:lnTo>
                <a:lnTo>
                  <a:pt x="3" y="63"/>
                </a:lnTo>
                <a:lnTo>
                  <a:pt x="4" y="52"/>
                </a:lnTo>
                <a:lnTo>
                  <a:pt x="14" y="53"/>
                </a:lnTo>
                <a:lnTo>
                  <a:pt x="15" y="53"/>
                </a:lnTo>
                <a:lnTo>
                  <a:pt x="25" y="53"/>
                </a:lnTo>
                <a:lnTo>
                  <a:pt x="34" y="53"/>
                </a:lnTo>
                <a:lnTo>
                  <a:pt x="45" y="53"/>
                </a:lnTo>
                <a:lnTo>
                  <a:pt x="56" y="53"/>
                </a:lnTo>
                <a:lnTo>
                  <a:pt x="63" y="56"/>
                </a:lnTo>
                <a:lnTo>
                  <a:pt x="73" y="53"/>
                </a:lnTo>
                <a:lnTo>
                  <a:pt x="89" y="50"/>
                </a:lnTo>
                <a:lnTo>
                  <a:pt x="115" y="45"/>
                </a:lnTo>
                <a:lnTo>
                  <a:pt x="134" y="42"/>
                </a:lnTo>
                <a:lnTo>
                  <a:pt x="145" y="41"/>
                </a:lnTo>
                <a:lnTo>
                  <a:pt x="161" y="33"/>
                </a:lnTo>
                <a:lnTo>
                  <a:pt x="173" y="26"/>
                </a:lnTo>
                <a:lnTo>
                  <a:pt x="183" y="19"/>
                </a:lnTo>
                <a:lnTo>
                  <a:pt x="192" y="11"/>
                </a:lnTo>
                <a:lnTo>
                  <a:pt x="201" y="6"/>
                </a:lnTo>
                <a:lnTo>
                  <a:pt x="208" y="0"/>
                </a:lnTo>
                <a:lnTo>
                  <a:pt x="210" y="0"/>
                </a:lnTo>
                <a:lnTo>
                  <a:pt x="214" y="1"/>
                </a:lnTo>
                <a:lnTo>
                  <a:pt x="217" y="1"/>
                </a:lnTo>
                <a:lnTo>
                  <a:pt x="219" y="2"/>
                </a:lnTo>
                <a:lnTo>
                  <a:pt x="223" y="5"/>
                </a:lnTo>
                <a:lnTo>
                  <a:pt x="223" y="6"/>
                </a:lnTo>
                <a:lnTo>
                  <a:pt x="225" y="8"/>
                </a:lnTo>
                <a:lnTo>
                  <a:pt x="227" y="10"/>
                </a:lnTo>
                <a:lnTo>
                  <a:pt x="229" y="12"/>
                </a:lnTo>
                <a:lnTo>
                  <a:pt x="231" y="14"/>
                </a:lnTo>
                <a:lnTo>
                  <a:pt x="236" y="19"/>
                </a:lnTo>
                <a:lnTo>
                  <a:pt x="240" y="21"/>
                </a:lnTo>
                <a:lnTo>
                  <a:pt x="243" y="23"/>
                </a:lnTo>
                <a:lnTo>
                  <a:pt x="251" y="25"/>
                </a:lnTo>
                <a:lnTo>
                  <a:pt x="252" y="22"/>
                </a:lnTo>
                <a:lnTo>
                  <a:pt x="255" y="21"/>
                </a:lnTo>
                <a:lnTo>
                  <a:pt x="260" y="20"/>
                </a:lnTo>
                <a:lnTo>
                  <a:pt x="262" y="20"/>
                </a:lnTo>
                <a:lnTo>
                  <a:pt x="266" y="21"/>
                </a:lnTo>
                <a:lnTo>
                  <a:pt x="266" y="22"/>
                </a:lnTo>
                <a:lnTo>
                  <a:pt x="268" y="21"/>
                </a:lnTo>
                <a:lnTo>
                  <a:pt x="271" y="24"/>
                </a:lnTo>
                <a:lnTo>
                  <a:pt x="274" y="26"/>
                </a:lnTo>
                <a:lnTo>
                  <a:pt x="278" y="28"/>
                </a:lnTo>
                <a:lnTo>
                  <a:pt x="281" y="31"/>
                </a:lnTo>
                <a:lnTo>
                  <a:pt x="281" y="33"/>
                </a:lnTo>
                <a:lnTo>
                  <a:pt x="281" y="37"/>
                </a:lnTo>
                <a:lnTo>
                  <a:pt x="281" y="41"/>
                </a:lnTo>
                <a:lnTo>
                  <a:pt x="280" y="43"/>
                </a:lnTo>
                <a:lnTo>
                  <a:pt x="278" y="45"/>
                </a:lnTo>
                <a:lnTo>
                  <a:pt x="275" y="50"/>
                </a:lnTo>
                <a:lnTo>
                  <a:pt x="274" y="54"/>
                </a:lnTo>
                <a:lnTo>
                  <a:pt x="273" y="54"/>
                </a:lnTo>
                <a:lnTo>
                  <a:pt x="273" y="57"/>
                </a:lnTo>
                <a:lnTo>
                  <a:pt x="272" y="59"/>
                </a:lnTo>
                <a:lnTo>
                  <a:pt x="271" y="62"/>
                </a:lnTo>
                <a:lnTo>
                  <a:pt x="271" y="66"/>
                </a:lnTo>
                <a:lnTo>
                  <a:pt x="271" y="68"/>
                </a:lnTo>
                <a:close/>
              </a:path>
            </a:pathLst>
          </a:custGeom>
          <a:solidFill>
            <a:srgbClr val="6A9956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74" name="Freeform 106"/>
          <p:cNvSpPr>
            <a:spLocks/>
          </p:cNvSpPr>
          <p:nvPr/>
        </p:nvSpPr>
        <p:spPr bwMode="auto">
          <a:xfrm>
            <a:off x="1981200" y="4833937"/>
            <a:ext cx="373063" cy="249238"/>
          </a:xfrm>
          <a:custGeom>
            <a:avLst/>
            <a:gdLst>
              <a:gd name="T0" fmla="*/ 197 w 284"/>
              <a:gd name="T1" fmla="*/ 2 h 190"/>
              <a:gd name="T2" fmla="*/ 201 w 284"/>
              <a:gd name="T3" fmla="*/ 7 h 190"/>
              <a:gd name="T4" fmla="*/ 209 w 284"/>
              <a:gd name="T5" fmla="*/ 10 h 190"/>
              <a:gd name="T6" fmla="*/ 220 w 284"/>
              <a:gd name="T7" fmla="*/ 10 h 190"/>
              <a:gd name="T8" fmla="*/ 230 w 284"/>
              <a:gd name="T9" fmla="*/ 10 h 190"/>
              <a:gd name="T10" fmla="*/ 237 w 284"/>
              <a:gd name="T11" fmla="*/ 10 h 190"/>
              <a:gd name="T12" fmla="*/ 239 w 284"/>
              <a:gd name="T13" fmla="*/ 9 h 190"/>
              <a:gd name="T14" fmla="*/ 253 w 284"/>
              <a:gd name="T15" fmla="*/ 9 h 190"/>
              <a:gd name="T16" fmla="*/ 263 w 284"/>
              <a:gd name="T17" fmla="*/ 11 h 190"/>
              <a:gd name="T18" fmla="*/ 271 w 284"/>
              <a:gd name="T19" fmla="*/ 16 h 190"/>
              <a:gd name="T20" fmla="*/ 275 w 284"/>
              <a:gd name="T21" fmla="*/ 22 h 190"/>
              <a:gd name="T22" fmla="*/ 279 w 284"/>
              <a:gd name="T23" fmla="*/ 32 h 190"/>
              <a:gd name="T24" fmla="*/ 279 w 284"/>
              <a:gd name="T25" fmla="*/ 36 h 190"/>
              <a:gd name="T26" fmla="*/ 278 w 284"/>
              <a:gd name="T27" fmla="*/ 39 h 190"/>
              <a:gd name="T28" fmla="*/ 279 w 284"/>
              <a:gd name="T29" fmla="*/ 46 h 190"/>
              <a:gd name="T30" fmla="*/ 283 w 284"/>
              <a:gd name="T31" fmla="*/ 55 h 190"/>
              <a:gd name="T32" fmla="*/ 284 w 284"/>
              <a:gd name="T33" fmla="*/ 63 h 190"/>
              <a:gd name="T34" fmla="*/ 284 w 284"/>
              <a:gd name="T35" fmla="*/ 69 h 190"/>
              <a:gd name="T36" fmla="*/ 280 w 284"/>
              <a:gd name="T37" fmla="*/ 76 h 190"/>
              <a:gd name="T38" fmla="*/ 278 w 284"/>
              <a:gd name="T39" fmla="*/ 81 h 190"/>
              <a:gd name="T40" fmla="*/ 277 w 284"/>
              <a:gd name="T41" fmla="*/ 87 h 190"/>
              <a:gd name="T42" fmla="*/ 276 w 284"/>
              <a:gd name="T43" fmla="*/ 94 h 190"/>
              <a:gd name="T44" fmla="*/ 273 w 284"/>
              <a:gd name="T45" fmla="*/ 99 h 190"/>
              <a:gd name="T46" fmla="*/ 272 w 284"/>
              <a:gd name="T47" fmla="*/ 105 h 190"/>
              <a:gd name="T48" fmla="*/ 272 w 284"/>
              <a:gd name="T49" fmla="*/ 113 h 190"/>
              <a:gd name="T50" fmla="*/ 272 w 284"/>
              <a:gd name="T51" fmla="*/ 115 h 190"/>
              <a:gd name="T52" fmla="*/ 271 w 284"/>
              <a:gd name="T53" fmla="*/ 124 h 190"/>
              <a:gd name="T54" fmla="*/ 272 w 284"/>
              <a:gd name="T55" fmla="*/ 132 h 190"/>
              <a:gd name="T56" fmla="*/ 268 w 284"/>
              <a:gd name="T57" fmla="*/ 140 h 190"/>
              <a:gd name="T58" fmla="*/ 250 w 284"/>
              <a:gd name="T59" fmla="*/ 153 h 190"/>
              <a:gd name="T60" fmla="*/ 228 w 284"/>
              <a:gd name="T61" fmla="*/ 167 h 190"/>
              <a:gd name="T62" fmla="*/ 201 w 284"/>
              <a:gd name="T63" fmla="*/ 176 h 190"/>
              <a:gd name="T64" fmla="*/ 156 w 284"/>
              <a:gd name="T65" fmla="*/ 184 h 190"/>
              <a:gd name="T66" fmla="*/ 130 w 284"/>
              <a:gd name="T67" fmla="*/ 190 h 190"/>
              <a:gd name="T68" fmla="*/ 112 w 284"/>
              <a:gd name="T69" fmla="*/ 187 h 190"/>
              <a:gd name="T70" fmla="*/ 92 w 284"/>
              <a:gd name="T71" fmla="*/ 187 h 190"/>
              <a:gd name="T72" fmla="*/ 81 w 284"/>
              <a:gd name="T73" fmla="*/ 187 h 190"/>
              <a:gd name="T74" fmla="*/ 65 w 284"/>
              <a:gd name="T75" fmla="*/ 185 h 190"/>
              <a:gd name="T76" fmla="*/ 53 w 284"/>
              <a:gd name="T77" fmla="*/ 167 h 190"/>
              <a:gd name="T78" fmla="*/ 44 w 284"/>
              <a:gd name="T79" fmla="*/ 157 h 190"/>
              <a:gd name="T80" fmla="*/ 35 w 284"/>
              <a:gd name="T81" fmla="*/ 148 h 190"/>
              <a:gd name="T82" fmla="*/ 22 w 284"/>
              <a:gd name="T83" fmla="*/ 137 h 190"/>
              <a:gd name="T84" fmla="*/ 17 w 284"/>
              <a:gd name="T85" fmla="*/ 129 h 190"/>
              <a:gd name="T86" fmla="*/ 11 w 284"/>
              <a:gd name="T87" fmla="*/ 121 h 190"/>
              <a:gd name="T88" fmla="*/ 4 w 284"/>
              <a:gd name="T89" fmla="*/ 110 h 190"/>
              <a:gd name="T90" fmla="*/ 6 w 284"/>
              <a:gd name="T91" fmla="*/ 95 h 190"/>
              <a:gd name="T92" fmla="*/ 19 w 284"/>
              <a:gd name="T93" fmla="*/ 87 h 190"/>
              <a:gd name="T94" fmla="*/ 38 w 284"/>
              <a:gd name="T95" fmla="*/ 76 h 190"/>
              <a:gd name="T96" fmla="*/ 53 w 284"/>
              <a:gd name="T97" fmla="*/ 70 h 190"/>
              <a:gd name="T98" fmla="*/ 64 w 284"/>
              <a:gd name="T99" fmla="*/ 66 h 190"/>
              <a:gd name="T100" fmla="*/ 100 w 284"/>
              <a:gd name="T101" fmla="*/ 56 h 190"/>
              <a:gd name="T102" fmla="*/ 110 w 284"/>
              <a:gd name="T103" fmla="*/ 52 h 190"/>
              <a:gd name="T104" fmla="*/ 143 w 284"/>
              <a:gd name="T105" fmla="*/ 38 h 190"/>
              <a:gd name="T106" fmla="*/ 145 w 284"/>
              <a:gd name="T107" fmla="*/ 37 h 190"/>
              <a:gd name="T108" fmla="*/ 161 w 284"/>
              <a:gd name="T109" fmla="*/ 26 h 190"/>
              <a:gd name="T110" fmla="*/ 189 w 284"/>
              <a:gd name="T111" fmla="*/ 5 h 190"/>
              <a:gd name="T112" fmla="*/ 194 w 284"/>
              <a:gd name="T113" fmla="*/ 1 h 190"/>
              <a:gd name="T114" fmla="*/ 196 w 284"/>
              <a:gd name="T115" fmla="*/ 0 h 19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284"/>
              <a:gd name="T175" fmla="*/ 0 h 190"/>
              <a:gd name="T176" fmla="*/ 284 w 284"/>
              <a:gd name="T177" fmla="*/ 190 h 190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284" h="190">
                <a:moveTo>
                  <a:pt x="196" y="0"/>
                </a:moveTo>
                <a:lnTo>
                  <a:pt x="197" y="2"/>
                </a:lnTo>
                <a:lnTo>
                  <a:pt x="198" y="5"/>
                </a:lnTo>
                <a:lnTo>
                  <a:pt x="201" y="7"/>
                </a:lnTo>
                <a:lnTo>
                  <a:pt x="204" y="10"/>
                </a:lnTo>
                <a:lnTo>
                  <a:pt x="209" y="10"/>
                </a:lnTo>
                <a:lnTo>
                  <a:pt x="215" y="10"/>
                </a:lnTo>
                <a:lnTo>
                  <a:pt x="220" y="10"/>
                </a:lnTo>
                <a:lnTo>
                  <a:pt x="225" y="11"/>
                </a:lnTo>
                <a:lnTo>
                  <a:pt x="230" y="10"/>
                </a:lnTo>
                <a:lnTo>
                  <a:pt x="234" y="10"/>
                </a:lnTo>
                <a:lnTo>
                  <a:pt x="237" y="10"/>
                </a:lnTo>
                <a:lnTo>
                  <a:pt x="239" y="9"/>
                </a:lnTo>
                <a:lnTo>
                  <a:pt x="246" y="9"/>
                </a:lnTo>
                <a:lnTo>
                  <a:pt x="253" y="9"/>
                </a:lnTo>
                <a:lnTo>
                  <a:pt x="257" y="9"/>
                </a:lnTo>
                <a:lnTo>
                  <a:pt x="263" y="11"/>
                </a:lnTo>
                <a:lnTo>
                  <a:pt x="268" y="13"/>
                </a:lnTo>
                <a:lnTo>
                  <a:pt x="271" y="16"/>
                </a:lnTo>
                <a:lnTo>
                  <a:pt x="273" y="18"/>
                </a:lnTo>
                <a:lnTo>
                  <a:pt x="275" y="22"/>
                </a:lnTo>
                <a:lnTo>
                  <a:pt x="278" y="26"/>
                </a:lnTo>
                <a:lnTo>
                  <a:pt x="279" y="32"/>
                </a:lnTo>
                <a:lnTo>
                  <a:pt x="279" y="36"/>
                </a:lnTo>
                <a:lnTo>
                  <a:pt x="278" y="37"/>
                </a:lnTo>
                <a:lnTo>
                  <a:pt x="278" y="39"/>
                </a:lnTo>
                <a:lnTo>
                  <a:pt x="278" y="42"/>
                </a:lnTo>
                <a:lnTo>
                  <a:pt x="279" y="46"/>
                </a:lnTo>
                <a:lnTo>
                  <a:pt x="282" y="51"/>
                </a:lnTo>
                <a:lnTo>
                  <a:pt x="283" y="55"/>
                </a:lnTo>
                <a:lnTo>
                  <a:pt x="284" y="59"/>
                </a:lnTo>
                <a:lnTo>
                  <a:pt x="284" y="63"/>
                </a:lnTo>
                <a:lnTo>
                  <a:pt x="284" y="67"/>
                </a:lnTo>
                <a:lnTo>
                  <a:pt x="284" y="69"/>
                </a:lnTo>
                <a:lnTo>
                  <a:pt x="282" y="72"/>
                </a:lnTo>
                <a:lnTo>
                  <a:pt x="280" y="76"/>
                </a:lnTo>
                <a:lnTo>
                  <a:pt x="279" y="78"/>
                </a:lnTo>
                <a:lnTo>
                  <a:pt x="278" y="81"/>
                </a:lnTo>
                <a:lnTo>
                  <a:pt x="278" y="83"/>
                </a:lnTo>
                <a:lnTo>
                  <a:pt x="277" y="87"/>
                </a:lnTo>
                <a:lnTo>
                  <a:pt x="276" y="90"/>
                </a:lnTo>
                <a:lnTo>
                  <a:pt x="276" y="94"/>
                </a:lnTo>
                <a:lnTo>
                  <a:pt x="275" y="96"/>
                </a:lnTo>
                <a:lnTo>
                  <a:pt x="273" y="99"/>
                </a:lnTo>
                <a:lnTo>
                  <a:pt x="273" y="102"/>
                </a:lnTo>
                <a:lnTo>
                  <a:pt x="272" y="105"/>
                </a:lnTo>
                <a:lnTo>
                  <a:pt x="272" y="109"/>
                </a:lnTo>
                <a:lnTo>
                  <a:pt x="272" y="113"/>
                </a:lnTo>
                <a:lnTo>
                  <a:pt x="272" y="115"/>
                </a:lnTo>
                <a:lnTo>
                  <a:pt x="272" y="121"/>
                </a:lnTo>
                <a:lnTo>
                  <a:pt x="271" y="124"/>
                </a:lnTo>
                <a:lnTo>
                  <a:pt x="271" y="128"/>
                </a:lnTo>
                <a:lnTo>
                  <a:pt x="272" y="132"/>
                </a:lnTo>
                <a:lnTo>
                  <a:pt x="275" y="134"/>
                </a:lnTo>
                <a:lnTo>
                  <a:pt x="268" y="140"/>
                </a:lnTo>
                <a:lnTo>
                  <a:pt x="259" y="145"/>
                </a:lnTo>
                <a:lnTo>
                  <a:pt x="250" y="153"/>
                </a:lnTo>
                <a:lnTo>
                  <a:pt x="240" y="160"/>
                </a:lnTo>
                <a:lnTo>
                  <a:pt x="228" y="167"/>
                </a:lnTo>
                <a:lnTo>
                  <a:pt x="212" y="175"/>
                </a:lnTo>
                <a:lnTo>
                  <a:pt x="201" y="176"/>
                </a:lnTo>
                <a:lnTo>
                  <a:pt x="182" y="179"/>
                </a:lnTo>
                <a:lnTo>
                  <a:pt x="156" y="184"/>
                </a:lnTo>
                <a:lnTo>
                  <a:pt x="140" y="187"/>
                </a:lnTo>
                <a:lnTo>
                  <a:pt x="130" y="190"/>
                </a:lnTo>
                <a:lnTo>
                  <a:pt x="123" y="187"/>
                </a:lnTo>
                <a:lnTo>
                  <a:pt x="112" y="187"/>
                </a:lnTo>
                <a:lnTo>
                  <a:pt x="101" y="187"/>
                </a:lnTo>
                <a:lnTo>
                  <a:pt x="92" y="187"/>
                </a:lnTo>
                <a:lnTo>
                  <a:pt x="82" y="187"/>
                </a:lnTo>
                <a:lnTo>
                  <a:pt x="81" y="187"/>
                </a:lnTo>
                <a:lnTo>
                  <a:pt x="71" y="186"/>
                </a:lnTo>
                <a:lnTo>
                  <a:pt x="65" y="185"/>
                </a:lnTo>
                <a:lnTo>
                  <a:pt x="57" y="172"/>
                </a:lnTo>
                <a:lnTo>
                  <a:pt x="53" y="167"/>
                </a:lnTo>
                <a:lnTo>
                  <a:pt x="49" y="161"/>
                </a:lnTo>
                <a:lnTo>
                  <a:pt x="44" y="157"/>
                </a:lnTo>
                <a:lnTo>
                  <a:pt x="41" y="154"/>
                </a:lnTo>
                <a:lnTo>
                  <a:pt x="35" y="148"/>
                </a:lnTo>
                <a:lnTo>
                  <a:pt x="29" y="143"/>
                </a:lnTo>
                <a:lnTo>
                  <a:pt x="22" y="137"/>
                </a:lnTo>
                <a:lnTo>
                  <a:pt x="19" y="132"/>
                </a:lnTo>
                <a:lnTo>
                  <a:pt x="17" y="129"/>
                </a:lnTo>
                <a:lnTo>
                  <a:pt x="15" y="127"/>
                </a:lnTo>
                <a:lnTo>
                  <a:pt x="11" y="121"/>
                </a:lnTo>
                <a:lnTo>
                  <a:pt x="7" y="115"/>
                </a:lnTo>
                <a:lnTo>
                  <a:pt x="4" y="110"/>
                </a:lnTo>
                <a:lnTo>
                  <a:pt x="0" y="100"/>
                </a:lnTo>
                <a:lnTo>
                  <a:pt x="6" y="95"/>
                </a:lnTo>
                <a:lnTo>
                  <a:pt x="10" y="92"/>
                </a:lnTo>
                <a:lnTo>
                  <a:pt x="19" y="87"/>
                </a:lnTo>
                <a:lnTo>
                  <a:pt x="27" y="82"/>
                </a:lnTo>
                <a:lnTo>
                  <a:pt x="38" y="76"/>
                </a:lnTo>
                <a:lnTo>
                  <a:pt x="47" y="71"/>
                </a:lnTo>
                <a:lnTo>
                  <a:pt x="53" y="70"/>
                </a:lnTo>
                <a:lnTo>
                  <a:pt x="56" y="69"/>
                </a:lnTo>
                <a:lnTo>
                  <a:pt x="64" y="66"/>
                </a:lnTo>
                <a:lnTo>
                  <a:pt x="83" y="61"/>
                </a:lnTo>
                <a:lnTo>
                  <a:pt x="100" y="56"/>
                </a:lnTo>
                <a:lnTo>
                  <a:pt x="104" y="54"/>
                </a:lnTo>
                <a:lnTo>
                  <a:pt x="110" y="52"/>
                </a:lnTo>
                <a:lnTo>
                  <a:pt x="132" y="45"/>
                </a:lnTo>
                <a:lnTo>
                  <a:pt x="143" y="38"/>
                </a:lnTo>
                <a:lnTo>
                  <a:pt x="144" y="37"/>
                </a:lnTo>
                <a:lnTo>
                  <a:pt x="145" y="37"/>
                </a:lnTo>
                <a:lnTo>
                  <a:pt x="157" y="30"/>
                </a:lnTo>
                <a:lnTo>
                  <a:pt x="161" y="26"/>
                </a:lnTo>
                <a:lnTo>
                  <a:pt x="176" y="16"/>
                </a:lnTo>
                <a:lnTo>
                  <a:pt x="189" y="5"/>
                </a:lnTo>
                <a:lnTo>
                  <a:pt x="190" y="4"/>
                </a:lnTo>
                <a:lnTo>
                  <a:pt x="194" y="1"/>
                </a:lnTo>
                <a:lnTo>
                  <a:pt x="196" y="0"/>
                </a:lnTo>
                <a:close/>
              </a:path>
            </a:pathLst>
          </a:custGeom>
          <a:solidFill>
            <a:srgbClr val="6A9956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75" name="Freeform 107"/>
          <p:cNvSpPr>
            <a:spLocks/>
          </p:cNvSpPr>
          <p:nvPr/>
        </p:nvSpPr>
        <p:spPr bwMode="auto">
          <a:xfrm>
            <a:off x="3151188" y="3432175"/>
            <a:ext cx="630237" cy="660400"/>
          </a:xfrm>
          <a:custGeom>
            <a:avLst/>
            <a:gdLst>
              <a:gd name="T0" fmla="*/ 262 w 481"/>
              <a:gd name="T1" fmla="*/ 32 h 503"/>
              <a:gd name="T2" fmla="*/ 306 w 481"/>
              <a:gd name="T3" fmla="*/ 57 h 503"/>
              <a:gd name="T4" fmla="*/ 347 w 481"/>
              <a:gd name="T5" fmla="*/ 96 h 503"/>
              <a:gd name="T6" fmla="*/ 341 w 481"/>
              <a:gd name="T7" fmla="*/ 136 h 503"/>
              <a:gd name="T8" fmla="*/ 341 w 481"/>
              <a:gd name="T9" fmla="*/ 178 h 503"/>
              <a:gd name="T10" fmla="*/ 372 w 481"/>
              <a:gd name="T11" fmla="*/ 218 h 503"/>
              <a:gd name="T12" fmla="*/ 399 w 481"/>
              <a:gd name="T13" fmla="*/ 233 h 503"/>
              <a:gd name="T14" fmla="*/ 391 w 481"/>
              <a:gd name="T15" fmla="*/ 263 h 503"/>
              <a:gd name="T16" fmla="*/ 398 w 481"/>
              <a:gd name="T17" fmla="*/ 315 h 503"/>
              <a:gd name="T18" fmla="*/ 417 w 481"/>
              <a:gd name="T19" fmla="*/ 358 h 503"/>
              <a:gd name="T20" fmla="*/ 426 w 481"/>
              <a:gd name="T21" fmla="*/ 397 h 503"/>
              <a:gd name="T22" fmla="*/ 464 w 481"/>
              <a:gd name="T23" fmla="*/ 481 h 503"/>
              <a:gd name="T24" fmla="*/ 435 w 481"/>
              <a:gd name="T25" fmla="*/ 499 h 503"/>
              <a:gd name="T26" fmla="*/ 356 w 481"/>
              <a:gd name="T27" fmla="*/ 500 h 503"/>
              <a:gd name="T28" fmla="*/ 326 w 481"/>
              <a:gd name="T29" fmla="*/ 502 h 503"/>
              <a:gd name="T30" fmla="*/ 289 w 481"/>
              <a:gd name="T31" fmla="*/ 490 h 503"/>
              <a:gd name="T32" fmla="*/ 233 w 481"/>
              <a:gd name="T33" fmla="*/ 488 h 503"/>
              <a:gd name="T34" fmla="*/ 197 w 481"/>
              <a:gd name="T35" fmla="*/ 485 h 503"/>
              <a:gd name="T36" fmla="*/ 157 w 481"/>
              <a:gd name="T37" fmla="*/ 461 h 503"/>
              <a:gd name="T38" fmla="*/ 127 w 481"/>
              <a:gd name="T39" fmla="*/ 446 h 503"/>
              <a:gd name="T40" fmla="*/ 109 w 481"/>
              <a:gd name="T41" fmla="*/ 440 h 503"/>
              <a:gd name="T42" fmla="*/ 90 w 481"/>
              <a:gd name="T43" fmla="*/ 422 h 503"/>
              <a:gd name="T44" fmla="*/ 121 w 481"/>
              <a:gd name="T45" fmla="*/ 402 h 503"/>
              <a:gd name="T46" fmla="*/ 129 w 481"/>
              <a:gd name="T47" fmla="*/ 378 h 503"/>
              <a:gd name="T48" fmla="*/ 168 w 481"/>
              <a:gd name="T49" fmla="*/ 350 h 503"/>
              <a:gd name="T50" fmla="*/ 208 w 481"/>
              <a:gd name="T51" fmla="*/ 330 h 503"/>
              <a:gd name="T52" fmla="*/ 225 w 481"/>
              <a:gd name="T53" fmla="*/ 287 h 503"/>
              <a:gd name="T54" fmla="*/ 225 w 481"/>
              <a:gd name="T55" fmla="*/ 248 h 503"/>
              <a:gd name="T56" fmla="*/ 199 w 481"/>
              <a:gd name="T57" fmla="*/ 213 h 503"/>
              <a:gd name="T58" fmla="*/ 154 w 481"/>
              <a:gd name="T59" fmla="*/ 208 h 503"/>
              <a:gd name="T60" fmla="*/ 129 w 481"/>
              <a:gd name="T61" fmla="*/ 180 h 503"/>
              <a:gd name="T62" fmla="*/ 115 w 481"/>
              <a:gd name="T63" fmla="*/ 160 h 503"/>
              <a:gd name="T64" fmla="*/ 98 w 481"/>
              <a:gd name="T65" fmla="*/ 157 h 503"/>
              <a:gd name="T66" fmla="*/ 100 w 481"/>
              <a:gd name="T67" fmla="*/ 132 h 503"/>
              <a:gd name="T68" fmla="*/ 79 w 481"/>
              <a:gd name="T69" fmla="*/ 118 h 503"/>
              <a:gd name="T70" fmla="*/ 61 w 481"/>
              <a:gd name="T71" fmla="*/ 102 h 503"/>
              <a:gd name="T72" fmla="*/ 30 w 481"/>
              <a:gd name="T73" fmla="*/ 90 h 503"/>
              <a:gd name="T74" fmla="*/ 19 w 481"/>
              <a:gd name="T75" fmla="*/ 65 h 503"/>
              <a:gd name="T76" fmla="*/ 10 w 481"/>
              <a:gd name="T77" fmla="*/ 41 h 503"/>
              <a:gd name="T78" fmla="*/ 3 w 481"/>
              <a:gd name="T79" fmla="*/ 15 h 503"/>
              <a:gd name="T80" fmla="*/ 31 w 481"/>
              <a:gd name="T81" fmla="*/ 15 h 503"/>
              <a:gd name="T82" fmla="*/ 49 w 481"/>
              <a:gd name="T83" fmla="*/ 13 h 503"/>
              <a:gd name="T84" fmla="*/ 75 w 481"/>
              <a:gd name="T85" fmla="*/ 12 h 503"/>
              <a:gd name="T86" fmla="*/ 101 w 481"/>
              <a:gd name="T87" fmla="*/ 13 h 503"/>
              <a:gd name="T88" fmla="*/ 135 w 481"/>
              <a:gd name="T89" fmla="*/ 0 h 503"/>
              <a:gd name="T90" fmla="*/ 172 w 481"/>
              <a:gd name="T91" fmla="*/ 11 h 503"/>
              <a:gd name="T92" fmla="*/ 198 w 481"/>
              <a:gd name="T93" fmla="*/ 17 h 503"/>
              <a:gd name="T94" fmla="*/ 215 w 481"/>
              <a:gd name="T95" fmla="*/ 6 h 503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481"/>
              <a:gd name="T145" fmla="*/ 0 h 503"/>
              <a:gd name="T146" fmla="*/ 481 w 481"/>
              <a:gd name="T147" fmla="*/ 503 h 503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481" h="503">
                <a:moveTo>
                  <a:pt x="236" y="2"/>
                </a:moveTo>
                <a:lnTo>
                  <a:pt x="244" y="16"/>
                </a:lnTo>
                <a:lnTo>
                  <a:pt x="249" y="23"/>
                </a:lnTo>
                <a:lnTo>
                  <a:pt x="262" y="32"/>
                </a:lnTo>
                <a:lnTo>
                  <a:pt x="282" y="39"/>
                </a:lnTo>
                <a:lnTo>
                  <a:pt x="292" y="43"/>
                </a:lnTo>
                <a:lnTo>
                  <a:pt x="300" y="48"/>
                </a:lnTo>
                <a:lnTo>
                  <a:pt x="306" y="57"/>
                </a:lnTo>
                <a:lnTo>
                  <a:pt x="310" y="67"/>
                </a:lnTo>
                <a:lnTo>
                  <a:pt x="319" y="77"/>
                </a:lnTo>
                <a:lnTo>
                  <a:pt x="326" y="85"/>
                </a:lnTo>
                <a:lnTo>
                  <a:pt x="347" y="96"/>
                </a:lnTo>
                <a:lnTo>
                  <a:pt x="349" y="103"/>
                </a:lnTo>
                <a:lnTo>
                  <a:pt x="348" y="111"/>
                </a:lnTo>
                <a:lnTo>
                  <a:pt x="346" y="121"/>
                </a:lnTo>
                <a:lnTo>
                  <a:pt x="341" y="136"/>
                </a:lnTo>
                <a:lnTo>
                  <a:pt x="342" y="145"/>
                </a:lnTo>
                <a:lnTo>
                  <a:pt x="341" y="153"/>
                </a:lnTo>
                <a:lnTo>
                  <a:pt x="338" y="168"/>
                </a:lnTo>
                <a:lnTo>
                  <a:pt x="341" y="178"/>
                </a:lnTo>
                <a:lnTo>
                  <a:pt x="350" y="193"/>
                </a:lnTo>
                <a:lnTo>
                  <a:pt x="357" y="204"/>
                </a:lnTo>
                <a:lnTo>
                  <a:pt x="364" y="211"/>
                </a:lnTo>
                <a:lnTo>
                  <a:pt x="372" y="218"/>
                </a:lnTo>
                <a:lnTo>
                  <a:pt x="379" y="222"/>
                </a:lnTo>
                <a:lnTo>
                  <a:pt x="386" y="225"/>
                </a:lnTo>
                <a:lnTo>
                  <a:pt x="392" y="228"/>
                </a:lnTo>
                <a:lnTo>
                  <a:pt x="399" y="233"/>
                </a:lnTo>
                <a:lnTo>
                  <a:pt x="400" y="241"/>
                </a:lnTo>
                <a:lnTo>
                  <a:pt x="398" y="249"/>
                </a:lnTo>
                <a:lnTo>
                  <a:pt x="393" y="256"/>
                </a:lnTo>
                <a:lnTo>
                  <a:pt x="391" y="263"/>
                </a:lnTo>
                <a:lnTo>
                  <a:pt x="391" y="271"/>
                </a:lnTo>
                <a:lnTo>
                  <a:pt x="394" y="281"/>
                </a:lnTo>
                <a:lnTo>
                  <a:pt x="395" y="301"/>
                </a:lnTo>
                <a:lnTo>
                  <a:pt x="398" y="315"/>
                </a:lnTo>
                <a:lnTo>
                  <a:pt x="399" y="321"/>
                </a:lnTo>
                <a:lnTo>
                  <a:pt x="405" y="332"/>
                </a:lnTo>
                <a:lnTo>
                  <a:pt x="412" y="347"/>
                </a:lnTo>
                <a:lnTo>
                  <a:pt x="417" y="358"/>
                </a:lnTo>
                <a:lnTo>
                  <a:pt x="421" y="370"/>
                </a:lnTo>
                <a:lnTo>
                  <a:pt x="424" y="379"/>
                </a:lnTo>
                <a:lnTo>
                  <a:pt x="425" y="388"/>
                </a:lnTo>
                <a:lnTo>
                  <a:pt x="426" y="397"/>
                </a:lnTo>
                <a:lnTo>
                  <a:pt x="444" y="419"/>
                </a:lnTo>
                <a:lnTo>
                  <a:pt x="451" y="432"/>
                </a:lnTo>
                <a:lnTo>
                  <a:pt x="455" y="448"/>
                </a:lnTo>
                <a:lnTo>
                  <a:pt x="464" y="481"/>
                </a:lnTo>
                <a:lnTo>
                  <a:pt x="469" y="491"/>
                </a:lnTo>
                <a:lnTo>
                  <a:pt x="481" y="496"/>
                </a:lnTo>
                <a:lnTo>
                  <a:pt x="457" y="499"/>
                </a:lnTo>
                <a:lnTo>
                  <a:pt x="435" y="499"/>
                </a:lnTo>
                <a:lnTo>
                  <a:pt x="399" y="496"/>
                </a:lnTo>
                <a:lnTo>
                  <a:pt x="396" y="496"/>
                </a:lnTo>
                <a:lnTo>
                  <a:pt x="371" y="497"/>
                </a:lnTo>
                <a:lnTo>
                  <a:pt x="356" y="500"/>
                </a:lnTo>
                <a:lnTo>
                  <a:pt x="349" y="503"/>
                </a:lnTo>
                <a:lnTo>
                  <a:pt x="341" y="503"/>
                </a:lnTo>
                <a:lnTo>
                  <a:pt x="334" y="503"/>
                </a:lnTo>
                <a:lnTo>
                  <a:pt x="326" y="502"/>
                </a:lnTo>
                <a:lnTo>
                  <a:pt x="315" y="498"/>
                </a:lnTo>
                <a:lnTo>
                  <a:pt x="304" y="496"/>
                </a:lnTo>
                <a:lnTo>
                  <a:pt x="296" y="493"/>
                </a:lnTo>
                <a:lnTo>
                  <a:pt x="289" y="490"/>
                </a:lnTo>
                <a:lnTo>
                  <a:pt x="273" y="490"/>
                </a:lnTo>
                <a:lnTo>
                  <a:pt x="260" y="489"/>
                </a:lnTo>
                <a:lnTo>
                  <a:pt x="243" y="489"/>
                </a:lnTo>
                <a:lnTo>
                  <a:pt x="233" y="488"/>
                </a:lnTo>
                <a:lnTo>
                  <a:pt x="222" y="489"/>
                </a:lnTo>
                <a:lnTo>
                  <a:pt x="211" y="486"/>
                </a:lnTo>
                <a:lnTo>
                  <a:pt x="201" y="482"/>
                </a:lnTo>
                <a:lnTo>
                  <a:pt x="197" y="485"/>
                </a:lnTo>
                <a:lnTo>
                  <a:pt x="194" y="486"/>
                </a:lnTo>
                <a:lnTo>
                  <a:pt x="177" y="480"/>
                </a:lnTo>
                <a:lnTo>
                  <a:pt x="171" y="475"/>
                </a:lnTo>
                <a:lnTo>
                  <a:pt x="157" y="461"/>
                </a:lnTo>
                <a:lnTo>
                  <a:pt x="149" y="455"/>
                </a:lnTo>
                <a:lnTo>
                  <a:pt x="140" y="449"/>
                </a:lnTo>
                <a:lnTo>
                  <a:pt x="132" y="447"/>
                </a:lnTo>
                <a:lnTo>
                  <a:pt x="127" y="446"/>
                </a:lnTo>
                <a:lnTo>
                  <a:pt x="125" y="445"/>
                </a:lnTo>
                <a:lnTo>
                  <a:pt x="119" y="444"/>
                </a:lnTo>
                <a:lnTo>
                  <a:pt x="112" y="441"/>
                </a:lnTo>
                <a:lnTo>
                  <a:pt x="109" y="440"/>
                </a:lnTo>
                <a:lnTo>
                  <a:pt x="102" y="437"/>
                </a:lnTo>
                <a:lnTo>
                  <a:pt x="95" y="430"/>
                </a:lnTo>
                <a:lnTo>
                  <a:pt x="86" y="427"/>
                </a:lnTo>
                <a:lnTo>
                  <a:pt x="90" y="422"/>
                </a:lnTo>
                <a:lnTo>
                  <a:pt x="95" y="411"/>
                </a:lnTo>
                <a:lnTo>
                  <a:pt x="101" y="404"/>
                </a:lnTo>
                <a:lnTo>
                  <a:pt x="108" y="402"/>
                </a:lnTo>
                <a:lnTo>
                  <a:pt x="121" y="402"/>
                </a:lnTo>
                <a:lnTo>
                  <a:pt x="128" y="401"/>
                </a:lnTo>
                <a:lnTo>
                  <a:pt x="127" y="392"/>
                </a:lnTo>
                <a:lnTo>
                  <a:pt x="125" y="382"/>
                </a:lnTo>
                <a:lnTo>
                  <a:pt x="129" y="378"/>
                </a:lnTo>
                <a:lnTo>
                  <a:pt x="141" y="371"/>
                </a:lnTo>
                <a:lnTo>
                  <a:pt x="152" y="366"/>
                </a:lnTo>
                <a:lnTo>
                  <a:pt x="157" y="354"/>
                </a:lnTo>
                <a:lnTo>
                  <a:pt x="168" y="350"/>
                </a:lnTo>
                <a:lnTo>
                  <a:pt x="178" y="351"/>
                </a:lnTo>
                <a:lnTo>
                  <a:pt x="189" y="347"/>
                </a:lnTo>
                <a:lnTo>
                  <a:pt x="203" y="335"/>
                </a:lnTo>
                <a:lnTo>
                  <a:pt x="208" y="330"/>
                </a:lnTo>
                <a:lnTo>
                  <a:pt x="214" y="324"/>
                </a:lnTo>
                <a:lnTo>
                  <a:pt x="217" y="307"/>
                </a:lnTo>
                <a:lnTo>
                  <a:pt x="225" y="293"/>
                </a:lnTo>
                <a:lnTo>
                  <a:pt x="225" y="287"/>
                </a:lnTo>
                <a:lnTo>
                  <a:pt x="228" y="274"/>
                </a:lnTo>
                <a:lnTo>
                  <a:pt x="229" y="263"/>
                </a:lnTo>
                <a:lnTo>
                  <a:pt x="228" y="256"/>
                </a:lnTo>
                <a:lnTo>
                  <a:pt x="225" y="248"/>
                </a:lnTo>
                <a:lnTo>
                  <a:pt x="227" y="240"/>
                </a:lnTo>
                <a:lnTo>
                  <a:pt x="228" y="229"/>
                </a:lnTo>
                <a:lnTo>
                  <a:pt x="209" y="220"/>
                </a:lnTo>
                <a:lnTo>
                  <a:pt x="199" y="213"/>
                </a:lnTo>
                <a:lnTo>
                  <a:pt x="191" y="208"/>
                </a:lnTo>
                <a:lnTo>
                  <a:pt x="181" y="208"/>
                </a:lnTo>
                <a:lnTo>
                  <a:pt x="168" y="215"/>
                </a:lnTo>
                <a:lnTo>
                  <a:pt x="154" y="208"/>
                </a:lnTo>
                <a:lnTo>
                  <a:pt x="148" y="202"/>
                </a:lnTo>
                <a:lnTo>
                  <a:pt x="138" y="196"/>
                </a:lnTo>
                <a:lnTo>
                  <a:pt x="131" y="189"/>
                </a:lnTo>
                <a:lnTo>
                  <a:pt x="129" y="180"/>
                </a:lnTo>
                <a:lnTo>
                  <a:pt x="127" y="173"/>
                </a:lnTo>
                <a:lnTo>
                  <a:pt x="122" y="168"/>
                </a:lnTo>
                <a:lnTo>
                  <a:pt x="119" y="165"/>
                </a:lnTo>
                <a:lnTo>
                  <a:pt x="115" y="160"/>
                </a:lnTo>
                <a:lnTo>
                  <a:pt x="110" y="161"/>
                </a:lnTo>
                <a:lnTo>
                  <a:pt x="108" y="166"/>
                </a:lnTo>
                <a:lnTo>
                  <a:pt x="101" y="162"/>
                </a:lnTo>
                <a:lnTo>
                  <a:pt x="98" y="157"/>
                </a:lnTo>
                <a:lnTo>
                  <a:pt x="98" y="152"/>
                </a:lnTo>
                <a:lnTo>
                  <a:pt x="99" y="145"/>
                </a:lnTo>
                <a:lnTo>
                  <a:pt x="100" y="139"/>
                </a:lnTo>
                <a:lnTo>
                  <a:pt x="100" y="132"/>
                </a:lnTo>
                <a:lnTo>
                  <a:pt x="95" y="128"/>
                </a:lnTo>
                <a:lnTo>
                  <a:pt x="88" y="122"/>
                </a:lnTo>
                <a:lnTo>
                  <a:pt x="83" y="122"/>
                </a:lnTo>
                <a:lnTo>
                  <a:pt x="79" y="118"/>
                </a:lnTo>
                <a:lnTo>
                  <a:pt x="73" y="118"/>
                </a:lnTo>
                <a:lnTo>
                  <a:pt x="61" y="114"/>
                </a:lnTo>
                <a:lnTo>
                  <a:pt x="60" y="108"/>
                </a:lnTo>
                <a:lnTo>
                  <a:pt x="61" y="102"/>
                </a:lnTo>
                <a:lnTo>
                  <a:pt x="52" y="97"/>
                </a:lnTo>
                <a:lnTo>
                  <a:pt x="44" y="96"/>
                </a:lnTo>
                <a:lnTo>
                  <a:pt x="38" y="93"/>
                </a:lnTo>
                <a:lnTo>
                  <a:pt x="30" y="90"/>
                </a:lnTo>
                <a:lnTo>
                  <a:pt x="24" y="85"/>
                </a:lnTo>
                <a:lnTo>
                  <a:pt x="20" y="80"/>
                </a:lnTo>
                <a:lnTo>
                  <a:pt x="18" y="72"/>
                </a:lnTo>
                <a:lnTo>
                  <a:pt x="19" y="65"/>
                </a:lnTo>
                <a:lnTo>
                  <a:pt x="19" y="61"/>
                </a:lnTo>
                <a:lnTo>
                  <a:pt x="21" y="57"/>
                </a:lnTo>
                <a:lnTo>
                  <a:pt x="15" y="47"/>
                </a:lnTo>
                <a:lnTo>
                  <a:pt x="10" y="41"/>
                </a:lnTo>
                <a:lnTo>
                  <a:pt x="6" y="33"/>
                </a:lnTo>
                <a:lnTo>
                  <a:pt x="4" y="27"/>
                </a:lnTo>
                <a:lnTo>
                  <a:pt x="4" y="21"/>
                </a:lnTo>
                <a:lnTo>
                  <a:pt x="3" y="15"/>
                </a:lnTo>
                <a:lnTo>
                  <a:pt x="0" y="12"/>
                </a:lnTo>
                <a:lnTo>
                  <a:pt x="10" y="6"/>
                </a:lnTo>
                <a:lnTo>
                  <a:pt x="19" y="10"/>
                </a:lnTo>
                <a:lnTo>
                  <a:pt x="31" y="15"/>
                </a:lnTo>
                <a:lnTo>
                  <a:pt x="36" y="13"/>
                </a:lnTo>
                <a:lnTo>
                  <a:pt x="38" y="9"/>
                </a:lnTo>
                <a:lnTo>
                  <a:pt x="44" y="9"/>
                </a:lnTo>
                <a:lnTo>
                  <a:pt x="49" y="13"/>
                </a:lnTo>
                <a:lnTo>
                  <a:pt x="54" y="18"/>
                </a:lnTo>
                <a:lnTo>
                  <a:pt x="62" y="15"/>
                </a:lnTo>
                <a:lnTo>
                  <a:pt x="71" y="15"/>
                </a:lnTo>
                <a:lnTo>
                  <a:pt x="75" y="12"/>
                </a:lnTo>
                <a:lnTo>
                  <a:pt x="78" y="14"/>
                </a:lnTo>
                <a:lnTo>
                  <a:pt x="83" y="12"/>
                </a:lnTo>
                <a:lnTo>
                  <a:pt x="92" y="11"/>
                </a:lnTo>
                <a:lnTo>
                  <a:pt x="101" y="13"/>
                </a:lnTo>
                <a:lnTo>
                  <a:pt x="111" y="15"/>
                </a:lnTo>
                <a:lnTo>
                  <a:pt x="116" y="9"/>
                </a:lnTo>
                <a:lnTo>
                  <a:pt x="125" y="3"/>
                </a:lnTo>
                <a:lnTo>
                  <a:pt x="135" y="0"/>
                </a:lnTo>
                <a:lnTo>
                  <a:pt x="142" y="6"/>
                </a:lnTo>
                <a:lnTo>
                  <a:pt x="151" y="9"/>
                </a:lnTo>
                <a:lnTo>
                  <a:pt x="162" y="13"/>
                </a:lnTo>
                <a:lnTo>
                  <a:pt x="172" y="11"/>
                </a:lnTo>
                <a:lnTo>
                  <a:pt x="177" y="15"/>
                </a:lnTo>
                <a:lnTo>
                  <a:pt x="182" y="18"/>
                </a:lnTo>
                <a:lnTo>
                  <a:pt x="190" y="17"/>
                </a:lnTo>
                <a:lnTo>
                  <a:pt x="198" y="17"/>
                </a:lnTo>
                <a:lnTo>
                  <a:pt x="204" y="15"/>
                </a:lnTo>
                <a:lnTo>
                  <a:pt x="212" y="15"/>
                </a:lnTo>
                <a:lnTo>
                  <a:pt x="214" y="13"/>
                </a:lnTo>
                <a:lnTo>
                  <a:pt x="215" y="6"/>
                </a:lnTo>
                <a:lnTo>
                  <a:pt x="222" y="0"/>
                </a:lnTo>
                <a:lnTo>
                  <a:pt x="232" y="2"/>
                </a:lnTo>
                <a:lnTo>
                  <a:pt x="236" y="2"/>
                </a:lnTo>
                <a:close/>
              </a:path>
            </a:pathLst>
          </a:custGeom>
          <a:solidFill>
            <a:srgbClr val="BDBF8F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76" name="Freeform 108"/>
          <p:cNvSpPr>
            <a:spLocks/>
          </p:cNvSpPr>
          <p:nvPr/>
        </p:nvSpPr>
        <p:spPr bwMode="auto">
          <a:xfrm>
            <a:off x="4254500" y="5214937"/>
            <a:ext cx="296863" cy="430213"/>
          </a:xfrm>
          <a:custGeom>
            <a:avLst/>
            <a:gdLst>
              <a:gd name="T0" fmla="*/ 209 w 227"/>
              <a:gd name="T1" fmla="*/ 8 h 329"/>
              <a:gd name="T2" fmla="*/ 215 w 227"/>
              <a:gd name="T3" fmla="*/ 13 h 329"/>
              <a:gd name="T4" fmla="*/ 226 w 227"/>
              <a:gd name="T5" fmla="*/ 30 h 329"/>
              <a:gd name="T6" fmla="*/ 215 w 227"/>
              <a:gd name="T7" fmla="*/ 41 h 329"/>
              <a:gd name="T8" fmla="*/ 206 w 227"/>
              <a:gd name="T9" fmla="*/ 55 h 329"/>
              <a:gd name="T10" fmla="*/ 209 w 227"/>
              <a:gd name="T11" fmla="*/ 71 h 329"/>
              <a:gd name="T12" fmla="*/ 200 w 227"/>
              <a:gd name="T13" fmla="*/ 95 h 329"/>
              <a:gd name="T14" fmla="*/ 192 w 227"/>
              <a:gd name="T15" fmla="*/ 126 h 329"/>
              <a:gd name="T16" fmla="*/ 189 w 227"/>
              <a:gd name="T17" fmla="*/ 138 h 329"/>
              <a:gd name="T18" fmla="*/ 179 w 227"/>
              <a:gd name="T19" fmla="*/ 164 h 329"/>
              <a:gd name="T20" fmla="*/ 158 w 227"/>
              <a:gd name="T21" fmla="*/ 185 h 329"/>
              <a:gd name="T22" fmla="*/ 153 w 227"/>
              <a:gd name="T23" fmla="*/ 218 h 329"/>
              <a:gd name="T24" fmla="*/ 142 w 227"/>
              <a:gd name="T25" fmla="*/ 237 h 329"/>
              <a:gd name="T26" fmla="*/ 141 w 227"/>
              <a:gd name="T27" fmla="*/ 253 h 329"/>
              <a:gd name="T28" fmla="*/ 130 w 227"/>
              <a:gd name="T29" fmla="*/ 273 h 329"/>
              <a:gd name="T30" fmla="*/ 126 w 227"/>
              <a:gd name="T31" fmla="*/ 289 h 329"/>
              <a:gd name="T32" fmla="*/ 117 w 227"/>
              <a:gd name="T33" fmla="*/ 304 h 329"/>
              <a:gd name="T34" fmla="*/ 92 w 227"/>
              <a:gd name="T35" fmla="*/ 316 h 329"/>
              <a:gd name="T36" fmla="*/ 78 w 227"/>
              <a:gd name="T37" fmla="*/ 323 h 329"/>
              <a:gd name="T38" fmla="*/ 70 w 227"/>
              <a:gd name="T39" fmla="*/ 329 h 329"/>
              <a:gd name="T40" fmla="*/ 64 w 227"/>
              <a:gd name="T41" fmla="*/ 325 h 329"/>
              <a:gd name="T42" fmla="*/ 57 w 227"/>
              <a:gd name="T43" fmla="*/ 321 h 329"/>
              <a:gd name="T44" fmla="*/ 51 w 227"/>
              <a:gd name="T45" fmla="*/ 318 h 329"/>
              <a:gd name="T46" fmla="*/ 43 w 227"/>
              <a:gd name="T47" fmla="*/ 313 h 329"/>
              <a:gd name="T48" fmla="*/ 37 w 227"/>
              <a:gd name="T49" fmla="*/ 310 h 329"/>
              <a:gd name="T50" fmla="*/ 28 w 227"/>
              <a:gd name="T51" fmla="*/ 304 h 329"/>
              <a:gd name="T52" fmla="*/ 18 w 227"/>
              <a:gd name="T53" fmla="*/ 298 h 329"/>
              <a:gd name="T54" fmla="*/ 11 w 227"/>
              <a:gd name="T55" fmla="*/ 292 h 329"/>
              <a:gd name="T56" fmla="*/ 4 w 227"/>
              <a:gd name="T57" fmla="*/ 288 h 329"/>
              <a:gd name="T58" fmla="*/ 0 w 227"/>
              <a:gd name="T59" fmla="*/ 284 h 329"/>
              <a:gd name="T60" fmla="*/ 1 w 227"/>
              <a:gd name="T61" fmla="*/ 279 h 329"/>
              <a:gd name="T62" fmla="*/ 1 w 227"/>
              <a:gd name="T63" fmla="*/ 273 h 329"/>
              <a:gd name="T64" fmla="*/ 0 w 227"/>
              <a:gd name="T65" fmla="*/ 266 h 329"/>
              <a:gd name="T66" fmla="*/ 0 w 227"/>
              <a:gd name="T67" fmla="*/ 261 h 329"/>
              <a:gd name="T68" fmla="*/ 12 w 227"/>
              <a:gd name="T69" fmla="*/ 242 h 329"/>
              <a:gd name="T70" fmla="*/ 21 w 227"/>
              <a:gd name="T71" fmla="*/ 214 h 329"/>
              <a:gd name="T72" fmla="*/ 41 w 227"/>
              <a:gd name="T73" fmla="*/ 196 h 329"/>
              <a:gd name="T74" fmla="*/ 45 w 227"/>
              <a:gd name="T75" fmla="*/ 171 h 329"/>
              <a:gd name="T76" fmla="*/ 38 w 227"/>
              <a:gd name="T77" fmla="*/ 151 h 329"/>
              <a:gd name="T78" fmla="*/ 38 w 227"/>
              <a:gd name="T79" fmla="*/ 128 h 329"/>
              <a:gd name="T80" fmla="*/ 57 w 227"/>
              <a:gd name="T81" fmla="*/ 103 h 329"/>
              <a:gd name="T82" fmla="*/ 62 w 227"/>
              <a:gd name="T83" fmla="*/ 84 h 329"/>
              <a:gd name="T84" fmla="*/ 69 w 227"/>
              <a:gd name="T85" fmla="*/ 74 h 329"/>
              <a:gd name="T86" fmla="*/ 104 w 227"/>
              <a:gd name="T87" fmla="*/ 46 h 329"/>
              <a:gd name="T88" fmla="*/ 117 w 227"/>
              <a:gd name="T89" fmla="*/ 34 h 329"/>
              <a:gd name="T90" fmla="*/ 117 w 227"/>
              <a:gd name="T91" fmla="*/ 11 h 329"/>
              <a:gd name="T92" fmla="*/ 126 w 227"/>
              <a:gd name="T93" fmla="*/ 11 h 329"/>
              <a:gd name="T94" fmla="*/ 133 w 227"/>
              <a:gd name="T95" fmla="*/ 11 h 329"/>
              <a:gd name="T96" fmla="*/ 140 w 227"/>
              <a:gd name="T97" fmla="*/ 10 h 329"/>
              <a:gd name="T98" fmla="*/ 148 w 227"/>
              <a:gd name="T99" fmla="*/ 10 h 329"/>
              <a:gd name="T100" fmla="*/ 159 w 227"/>
              <a:gd name="T101" fmla="*/ 9 h 329"/>
              <a:gd name="T102" fmla="*/ 167 w 227"/>
              <a:gd name="T103" fmla="*/ 9 h 329"/>
              <a:gd name="T104" fmla="*/ 174 w 227"/>
              <a:gd name="T105" fmla="*/ 7 h 329"/>
              <a:gd name="T106" fmla="*/ 183 w 227"/>
              <a:gd name="T107" fmla="*/ 5 h 329"/>
              <a:gd name="T108" fmla="*/ 190 w 227"/>
              <a:gd name="T109" fmla="*/ 3 h 329"/>
              <a:gd name="T110" fmla="*/ 196 w 227"/>
              <a:gd name="T111" fmla="*/ 0 h 32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27"/>
              <a:gd name="T169" fmla="*/ 0 h 329"/>
              <a:gd name="T170" fmla="*/ 227 w 227"/>
              <a:gd name="T171" fmla="*/ 329 h 329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27" h="329">
                <a:moveTo>
                  <a:pt x="200" y="1"/>
                </a:moveTo>
                <a:lnTo>
                  <a:pt x="209" y="8"/>
                </a:lnTo>
                <a:lnTo>
                  <a:pt x="211" y="10"/>
                </a:lnTo>
                <a:lnTo>
                  <a:pt x="215" y="13"/>
                </a:lnTo>
                <a:lnTo>
                  <a:pt x="222" y="19"/>
                </a:lnTo>
                <a:lnTo>
                  <a:pt x="226" y="30"/>
                </a:lnTo>
                <a:lnTo>
                  <a:pt x="227" y="32"/>
                </a:lnTo>
                <a:lnTo>
                  <a:pt x="215" y="41"/>
                </a:lnTo>
                <a:lnTo>
                  <a:pt x="211" y="45"/>
                </a:lnTo>
                <a:lnTo>
                  <a:pt x="206" y="55"/>
                </a:lnTo>
                <a:lnTo>
                  <a:pt x="207" y="63"/>
                </a:lnTo>
                <a:lnTo>
                  <a:pt x="209" y="71"/>
                </a:lnTo>
                <a:lnTo>
                  <a:pt x="203" y="85"/>
                </a:lnTo>
                <a:lnTo>
                  <a:pt x="200" y="95"/>
                </a:lnTo>
                <a:lnTo>
                  <a:pt x="192" y="114"/>
                </a:lnTo>
                <a:lnTo>
                  <a:pt x="192" y="126"/>
                </a:lnTo>
                <a:lnTo>
                  <a:pt x="190" y="136"/>
                </a:lnTo>
                <a:lnTo>
                  <a:pt x="189" y="138"/>
                </a:lnTo>
                <a:lnTo>
                  <a:pt x="189" y="151"/>
                </a:lnTo>
                <a:lnTo>
                  <a:pt x="179" y="164"/>
                </a:lnTo>
                <a:lnTo>
                  <a:pt x="169" y="176"/>
                </a:lnTo>
                <a:lnTo>
                  <a:pt x="158" y="185"/>
                </a:lnTo>
                <a:lnTo>
                  <a:pt x="152" y="191"/>
                </a:lnTo>
                <a:lnTo>
                  <a:pt x="153" y="218"/>
                </a:lnTo>
                <a:lnTo>
                  <a:pt x="148" y="232"/>
                </a:lnTo>
                <a:lnTo>
                  <a:pt x="142" y="237"/>
                </a:lnTo>
                <a:lnTo>
                  <a:pt x="139" y="245"/>
                </a:lnTo>
                <a:lnTo>
                  <a:pt x="141" y="253"/>
                </a:lnTo>
                <a:lnTo>
                  <a:pt x="136" y="261"/>
                </a:lnTo>
                <a:lnTo>
                  <a:pt x="130" y="273"/>
                </a:lnTo>
                <a:lnTo>
                  <a:pt x="129" y="282"/>
                </a:lnTo>
                <a:lnTo>
                  <a:pt x="126" y="289"/>
                </a:lnTo>
                <a:lnTo>
                  <a:pt x="120" y="295"/>
                </a:lnTo>
                <a:lnTo>
                  <a:pt x="117" y="304"/>
                </a:lnTo>
                <a:lnTo>
                  <a:pt x="109" y="307"/>
                </a:lnTo>
                <a:lnTo>
                  <a:pt x="92" y="316"/>
                </a:lnTo>
                <a:lnTo>
                  <a:pt x="83" y="319"/>
                </a:lnTo>
                <a:lnTo>
                  <a:pt x="78" y="323"/>
                </a:lnTo>
                <a:lnTo>
                  <a:pt x="74" y="326"/>
                </a:lnTo>
                <a:lnTo>
                  <a:pt x="70" y="329"/>
                </a:lnTo>
                <a:lnTo>
                  <a:pt x="68" y="327"/>
                </a:lnTo>
                <a:lnTo>
                  <a:pt x="64" y="325"/>
                </a:lnTo>
                <a:lnTo>
                  <a:pt x="61" y="324"/>
                </a:lnTo>
                <a:lnTo>
                  <a:pt x="57" y="321"/>
                </a:lnTo>
                <a:lnTo>
                  <a:pt x="55" y="320"/>
                </a:lnTo>
                <a:lnTo>
                  <a:pt x="51" y="318"/>
                </a:lnTo>
                <a:lnTo>
                  <a:pt x="46" y="315"/>
                </a:lnTo>
                <a:lnTo>
                  <a:pt x="43" y="313"/>
                </a:lnTo>
                <a:lnTo>
                  <a:pt x="40" y="311"/>
                </a:lnTo>
                <a:lnTo>
                  <a:pt x="37" y="310"/>
                </a:lnTo>
                <a:lnTo>
                  <a:pt x="31" y="306"/>
                </a:lnTo>
                <a:lnTo>
                  <a:pt x="28" y="304"/>
                </a:lnTo>
                <a:lnTo>
                  <a:pt x="23" y="300"/>
                </a:lnTo>
                <a:lnTo>
                  <a:pt x="18" y="298"/>
                </a:lnTo>
                <a:lnTo>
                  <a:pt x="12" y="294"/>
                </a:lnTo>
                <a:lnTo>
                  <a:pt x="11" y="292"/>
                </a:lnTo>
                <a:lnTo>
                  <a:pt x="7" y="290"/>
                </a:lnTo>
                <a:lnTo>
                  <a:pt x="4" y="288"/>
                </a:lnTo>
                <a:lnTo>
                  <a:pt x="1" y="286"/>
                </a:lnTo>
                <a:lnTo>
                  <a:pt x="0" y="284"/>
                </a:lnTo>
                <a:lnTo>
                  <a:pt x="1" y="282"/>
                </a:lnTo>
                <a:lnTo>
                  <a:pt x="1" y="279"/>
                </a:lnTo>
                <a:lnTo>
                  <a:pt x="2" y="277"/>
                </a:lnTo>
                <a:lnTo>
                  <a:pt x="1" y="273"/>
                </a:lnTo>
                <a:lnTo>
                  <a:pt x="0" y="269"/>
                </a:lnTo>
                <a:lnTo>
                  <a:pt x="0" y="266"/>
                </a:lnTo>
                <a:lnTo>
                  <a:pt x="0" y="262"/>
                </a:lnTo>
                <a:lnTo>
                  <a:pt x="0" y="261"/>
                </a:lnTo>
                <a:lnTo>
                  <a:pt x="3" y="254"/>
                </a:lnTo>
                <a:lnTo>
                  <a:pt x="12" y="242"/>
                </a:lnTo>
                <a:lnTo>
                  <a:pt x="15" y="230"/>
                </a:lnTo>
                <a:lnTo>
                  <a:pt x="21" y="214"/>
                </a:lnTo>
                <a:lnTo>
                  <a:pt x="29" y="204"/>
                </a:lnTo>
                <a:lnTo>
                  <a:pt x="41" y="196"/>
                </a:lnTo>
                <a:lnTo>
                  <a:pt x="40" y="180"/>
                </a:lnTo>
                <a:lnTo>
                  <a:pt x="45" y="171"/>
                </a:lnTo>
                <a:lnTo>
                  <a:pt x="42" y="156"/>
                </a:lnTo>
                <a:lnTo>
                  <a:pt x="38" y="151"/>
                </a:lnTo>
                <a:lnTo>
                  <a:pt x="41" y="135"/>
                </a:lnTo>
                <a:lnTo>
                  <a:pt x="38" y="128"/>
                </a:lnTo>
                <a:lnTo>
                  <a:pt x="52" y="115"/>
                </a:lnTo>
                <a:lnTo>
                  <a:pt x="57" y="103"/>
                </a:lnTo>
                <a:lnTo>
                  <a:pt x="58" y="93"/>
                </a:lnTo>
                <a:lnTo>
                  <a:pt x="62" y="84"/>
                </a:lnTo>
                <a:lnTo>
                  <a:pt x="68" y="80"/>
                </a:lnTo>
                <a:lnTo>
                  <a:pt x="69" y="74"/>
                </a:lnTo>
                <a:lnTo>
                  <a:pt x="84" y="60"/>
                </a:lnTo>
                <a:lnTo>
                  <a:pt x="104" y="46"/>
                </a:lnTo>
                <a:lnTo>
                  <a:pt x="111" y="39"/>
                </a:lnTo>
                <a:lnTo>
                  <a:pt x="117" y="34"/>
                </a:lnTo>
                <a:lnTo>
                  <a:pt x="117" y="23"/>
                </a:lnTo>
                <a:lnTo>
                  <a:pt x="117" y="11"/>
                </a:lnTo>
                <a:lnTo>
                  <a:pt x="120" y="11"/>
                </a:lnTo>
                <a:lnTo>
                  <a:pt x="126" y="11"/>
                </a:lnTo>
                <a:lnTo>
                  <a:pt x="129" y="11"/>
                </a:lnTo>
                <a:lnTo>
                  <a:pt x="133" y="11"/>
                </a:lnTo>
                <a:lnTo>
                  <a:pt x="137" y="10"/>
                </a:lnTo>
                <a:lnTo>
                  <a:pt x="140" y="10"/>
                </a:lnTo>
                <a:lnTo>
                  <a:pt x="144" y="10"/>
                </a:lnTo>
                <a:lnTo>
                  <a:pt x="148" y="10"/>
                </a:lnTo>
                <a:lnTo>
                  <a:pt x="152" y="10"/>
                </a:lnTo>
                <a:lnTo>
                  <a:pt x="159" y="9"/>
                </a:lnTo>
                <a:lnTo>
                  <a:pt x="164" y="9"/>
                </a:lnTo>
                <a:lnTo>
                  <a:pt x="167" y="9"/>
                </a:lnTo>
                <a:lnTo>
                  <a:pt x="171" y="8"/>
                </a:lnTo>
                <a:lnTo>
                  <a:pt x="174" y="7"/>
                </a:lnTo>
                <a:lnTo>
                  <a:pt x="180" y="5"/>
                </a:lnTo>
                <a:lnTo>
                  <a:pt x="183" y="5"/>
                </a:lnTo>
                <a:lnTo>
                  <a:pt x="188" y="6"/>
                </a:lnTo>
                <a:lnTo>
                  <a:pt x="190" y="3"/>
                </a:lnTo>
                <a:lnTo>
                  <a:pt x="193" y="1"/>
                </a:lnTo>
                <a:lnTo>
                  <a:pt x="196" y="0"/>
                </a:lnTo>
                <a:lnTo>
                  <a:pt x="200" y="1"/>
                </a:lnTo>
                <a:close/>
              </a:path>
            </a:pathLst>
          </a:custGeom>
          <a:solidFill>
            <a:srgbClr val="91D477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77" name="Freeform 109"/>
          <p:cNvSpPr>
            <a:spLocks/>
          </p:cNvSpPr>
          <p:nvPr/>
        </p:nvSpPr>
        <p:spPr bwMode="auto">
          <a:xfrm>
            <a:off x="2286000" y="5272087"/>
            <a:ext cx="269875" cy="160338"/>
          </a:xfrm>
          <a:custGeom>
            <a:avLst/>
            <a:gdLst>
              <a:gd name="T0" fmla="*/ 195 w 206"/>
              <a:gd name="T1" fmla="*/ 107 h 122"/>
              <a:gd name="T2" fmla="*/ 174 w 206"/>
              <a:gd name="T3" fmla="*/ 113 h 122"/>
              <a:gd name="T4" fmla="*/ 153 w 206"/>
              <a:gd name="T5" fmla="*/ 116 h 122"/>
              <a:gd name="T6" fmla="*/ 137 w 206"/>
              <a:gd name="T7" fmla="*/ 118 h 122"/>
              <a:gd name="T8" fmla="*/ 108 w 206"/>
              <a:gd name="T9" fmla="*/ 113 h 122"/>
              <a:gd name="T10" fmla="*/ 71 w 206"/>
              <a:gd name="T11" fmla="*/ 118 h 122"/>
              <a:gd name="T12" fmla="*/ 53 w 206"/>
              <a:gd name="T13" fmla="*/ 118 h 122"/>
              <a:gd name="T14" fmla="*/ 32 w 206"/>
              <a:gd name="T15" fmla="*/ 99 h 122"/>
              <a:gd name="T16" fmla="*/ 26 w 206"/>
              <a:gd name="T17" fmla="*/ 85 h 122"/>
              <a:gd name="T18" fmla="*/ 17 w 206"/>
              <a:gd name="T19" fmla="*/ 72 h 122"/>
              <a:gd name="T20" fmla="*/ 12 w 206"/>
              <a:gd name="T21" fmla="*/ 62 h 122"/>
              <a:gd name="T22" fmla="*/ 8 w 206"/>
              <a:gd name="T23" fmla="*/ 58 h 122"/>
              <a:gd name="T24" fmla="*/ 3 w 206"/>
              <a:gd name="T25" fmla="*/ 51 h 122"/>
              <a:gd name="T26" fmla="*/ 0 w 206"/>
              <a:gd name="T27" fmla="*/ 46 h 122"/>
              <a:gd name="T28" fmla="*/ 29 w 206"/>
              <a:gd name="T29" fmla="*/ 56 h 122"/>
              <a:gd name="T30" fmla="*/ 62 w 206"/>
              <a:gd name="T31" fmla="*/ 49 h 122"/>
              <a:gd name="T32" fmla="*/ 84 w 206"/>
              <a:gd name="T33" fmla="*/ 38 h 122"/>
              <a:gd name="T34" fmla="*/ 92 w 206"/>
              <a:gd name="T35" fmla="*/ 35 h 122"/>
              <a:gd name="T36" fmla="*/ 119 w 206"/>
              <a:gd name="T37" fmla="*/ 20 h 122"/>
              <a:gd name="T38" fmla="*/ 149 w 206"/>
              <a:gd name="T39" fmla="*/ 9 h 122"/>
              <a:gd name="T40" fmla="*/ 170 w 206"/>
              <a:gd name="T41" fmla="*/ 5 h 122"/>
              <a:gd name="T42" fmla="*/ 170 w 206"/>
              <a:gd name="T43" fmla="*/ 10 h 122"/>
              <a:gd name="T44" fmla="*/ 170 w 206"/>
              <a:gd name="T45" fmla="*/ 16 h 122"/>
              <a:gd name="T46" fmla="*/ 172 w 206"/>
              <a:gd name="T47" fmla="*/ 23 h 122"/>
              <a:gd name="T48" fmla="*/ 173 w 206"/>
              <a:gd name="T49" fmla="*/ 30 h 122"/>
              <a:gd name="T50" fmla="*/ 175 w 206"/>
              <a:gd name="T51" fmla="*/ 35 h 122"/>
              <a:gd name="T52" fmla="*/ 179 w 206"/>
              <a:gd name="T53" fmla="*/ 40 h 122"/>
              <a:gd name="T54" fmla="*/ 189 w 206"/>
              <a:gd name="T55" fmla="*/ 49 h 122"/>
              <a:gd name="T56" fmla="*/ 196 w 206"/>
              <a:gd name="T57" fmla="*/ 57 h 122"/>
              <a:gd name="T58" fmla="*/ 200 w 206"/>
              <a:gd name="T59" fmla="*/ 65 h 122"/>
              <a:gd name="T60" fmla="*/ 202 w 206"/>
              <a:gd name="T61" fmla="*/ 75 h 122"/>
              <a:gd name="T62" fmla="*/ 202 w 206"/>
              <a:gd name="T63" fmla="*/ 85 h 122"/>
              <a:gd name="T64" fmla="*/ 203 w 206"/>
              <a:gd name="T65" fmla="*/ 90 h 122"/>
              <a:gd name="T66" fmla="*/ 204 w 206"/>
              <a:gd name="T67" fmla="*/ 95 h 122"/>
              <a:gd name="T68" fmla="*/ 206 w 206"/>
              <a:gd name="T69" fmla="*/ 102 h 12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206"/>
              <a:gd name="T106" fmla="*/ 0 h 122"/>
              <a:gd name="T107" fmla="*/ 206 w 206"/>
              <a:gd name="T108" fmla="*/ 122 h 122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206" h="122">
                <a:moveTo>
                  <a:pt x="206" y="103"/>
                </a:moveTo>
                <a:lnTo>
                  <a:pt x="195" y="107"/>
                </a:lnTo>
                <a:lnTo>
                  <a:pt x="179" y="111"/>
                </a:lnTo>
                <a:lnTo>
                  <a:pt x="174" y="113"/>
                </a:lnTo>
                <a:lnTo>
                  <a:pt x="165" y="113"/>
                </a:lnTo>
                <a:lnTo>
                  <a:pt x="153" y="116"/>
                </a:lnTo>
                <a:lnTo>
                  <a:pt x="141" y="119"/>
                </a:lnTo>
                <a:lnTo>
                  <a:pt x="137" y="118"/>
                </a:lnTo>
                <a:lnTo>
                  <a:pt x="128" y="115"/>
                </a:lnTo>
                <a:lnTo>
                  <a:pt x="108" y="113"/>
                </a:lnTo>
                <a:lnTo>
                  <a:pt x="92" y="114"/>
                </a:lnTo>
                <a:lnTo>
                  <a:pt x="71" y="118"/>
                </a:lnTo>
                <a:lnTo>
                  <a:pt x="59" y="122"/>
                </a:lnTo>
                <a:lnTo>
                  <a:pt x="53" y="118"/>
                </a:lnTo>
                <a:lnTo>
                  <a:pt x="43" y="107"/>
                </a:lnTo>
                <a:lnTo>
                  <a:pt x="32" y="99"/>
                </a:lnTo>
                <a:lnTo>
                  <a:pt x="27" y="87"/>
                </a:lnTo>
                <a:lnTo>
                  <a:pt x="26" y="85"/>
                </a:lnTo>
                <a:lnTo>
                  <a:pt x="21" y="77"/>
                </a:lnTo>
                <a:lnTo>
                  <a:pt x="17" y="72"/>
                </a:lnTo>
                <a:lnTo>
                  <a:pt x="15" y="69"/>
                </a:lnTo>
                <a:lnTo>
                  <a:pt x="12" y="62"/>
                </a:lnTo>
                <a:lnTo>
                  <a:pt x="11" y="62"/>
                </a:lnTo>
                <a:lnTo>
                  <a:pt x="8" y="58"/>
                </a:lnTo>
                <a:lnTo>
                  <a:pt x="4" y="53"/>
                </a:lnTo>
                <a:lnTo>
                  <a:pt x="3" y="51"/>
                </a:lnTo>
                <a:lnTo>
                  <a:pt x="0" y="47"/>
                </a:lnTo>
                <a:lnTo>
                  <a:pt x="0" y="46"/>
                </a:lnTo>
                <a:lnTo>
                  <a:pt x="9" y="49"/>
                </a:lnTo>
                <a:lnTo>
                  <a:pt x="29" y="56"/>
                </a:lnTo>
                <a:lnTo>
                  <a:pt x="48" y="49"/>
                </a:lnTo>
                <a:lnTo>
                  <a:pt x="62" y="49"/>
                </a:lnTo>
                <a:lnTo>
                  <a:pt x="77" y="41"/>
                </a:lnTo>
                <a:lnTo>
                  <a:pt x="84" y="38"/>
                </a:lnTo>
                <a:lnTo>
                  <a:pt x="92" y="35"/>
                </a:lnTo>
                <a:lnTo>
                  <a:pt x="103" y="29"/>
                </a:lnTo>
                <a:lnTo>
                  <a:pt x="119" y="20"/>
                </a:lnTo>
                <a:lnTo>
                  <a:pt x="137" y="13"/>
                </a:lnTo>
                <a:lnTo>
                  <a:pt x="149" y="9"/>
                </a:lnTo>
                <a:lnTo>
                  <a:pt x="170" y="0"/>
                </a:lnTo>
                <a:lnTo>
                  <a:pt x="170" y="5"/>
                </a:lnTo>
                <a:lnTo>
                  <a:pt x="170" y="7"/>
                </a:lnTo>
                <a:lnTo>
                  <a:pt x="170" y="10"/>
                </a:lnTo>
                <a:lnTo>
                  <a:pt x="170" y="13"/>
                </a:lnTo>
                <a:lnTo>
                  <a:pt x="170" y="16"/>
                </a:lnTo>
                <a:lnTo>
                  <a:pt x="170" y="18"/>
                </a:lnTo>
                <a:lnTo>
                  <a:pt x="172" y="23"/>
                </a:lnTo>
                <a:lnTo>
                  <a:pt x="172" y="26"/>
                </a:lnTo>
                <a:lnTo>
                  <a:pt x="173" y="30"/>
                </a:lnTo>
                <a:lnTo>
                  <a:pt x="174" y="32"/>
                </a:lnTo>
                <a:lnTo>
                  <a:pt x="175" y="35"/>
                </a:lnTo>
                <a:lnTo>
                  <a:pt x="177" y="37"/>
                </a:lnTo>
                <a:lnTo>
                  <a:pt x="179" y="40"/>
                </a:lnTo>
                <a:lnTo>
                  <a:pt x="185" y="45"/>
                </a:lnTo>
                <a:lnTo>
                  <a:pt x="189" y="49"/>
                </a:lnTo>
                <a:lnTo>
                  <a:pt x="192" y="53"/>
                </a:lnTo>
                <a:lnTo>
                  <a:pt x="196" y="57"/>
                </a:lnTo>
                <a:lnTo>
                  <a:pt x="198" y="61"/>
                </a:lnTo>
                <a:lnTo>
                  <a:pt x="200" y="65"/>
                </a:lnTo>
                <a:lnTo>
                  <a:pt x="201" y="70"/>
                </a:lnTo>
                <a:lnTo>
                  <a:pt x="202" y="75"/>
                </a:lnTo>
                <a:lnTo>
                  <a:pt x="202" y="81"/>
                </a:lnTo>
                <a:lnTo>
                  <a:pt x="202" y="85"/>
                </a:lnTo>
                <a:lnTo>
                  <a:pt x="202" y="88"/>
                </a:lnTo>
                <a:lnTo>
                  <a:pt x="203" y="90"/>
                </a:lnTo>
                <a:lnTo>
                  <a:pt x="204" y="94"/>
                </a:lnTo>
                <a:lnTo>
                  <a:pt x="204" y="95"/>
                </a:lnTo>
                <a:lnTo>
                  <a:pt x="204" y="100"/>
                </a:lnTo>
                <a:lnTo>
                  <a:pt x="206" y="102"/>
                </a:lnTo>
                <a:lnTo>
                  <a:pt x="206" y="103"/>
                </a:lnTo>
                <a:close/>
              </a:path>
            </a:pathLst>
          </a:custGeom>
          <a:solidFill>
            <a:srgbClr val="6A9956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78" name="Freeform 110"/>
          <p:cNvSpPr>
            <a:spLocks/>
          </p:cNvSpPr>
          <p:nvPr/>
        </p:nvSpPr>
        <p:spPr bwMode="auto">
          <a:xfrm>
            <a:off x="4943475" y="5438775"/>
            <a:ext cx="363538" cy="663575"/>
          </a:xfrm>
          <a:custGeom>
            <a:avLst/>
            <a:gdLst>
              <a:gd name="T0" fmla="*/ 170 w 277"/>
              <a:gd name="T1" fmla="*/ 15 h 507"/>
              <a:gd name="T2" fmla="*/ 186 w 277"/>
              <a:gd name="T3" fmla="*/ 41 h 507"/>
              <a:gd name="T4" fmla="*/ 188 w 277"/>
              <a:gd name="T5" fmla="*/ 70 h 507"/>
              <a:gd name="T6" fmla="*/ 207 w 277"/>
              <a:gd name="T7" fmla="*/ 89 h 507"/>
              <a:gd name="T8" fmla="*/ 207 w 277"/>
              <a:gd name="T9" fmla="*/ 124 h 507"/>
              <a:gd name="T10" fmla="*/ 220 w 277"/>
              <a:gd name="T11" fmla="*/ 159 h 507"/>
              <a:gd name="T12" fmla="*/ 241 w 277"/>
              <a:gd name="T13" fmla="*/ 174 h 507"/>
              <a:gd name="T14" fmla="*/ 265 w 277"/>
              <a:gd name="T15" fmla="*/ 205 h 507"/>
              <a:gd name="T16" fmla="*/ 276 w 277"/>
              <a:gd name="T17" fmla="*/ 243 h 507"/>
              <a:gd name="T18" fmla="*/ 275 w 277"/>
              <a:gd name="T19" fmla="*/ 275 h 507"/>
              <a:gd name="T20" fmla="*/ 272 w 277"/>
              <a:gd name="T21" fmla="*/ 307 h 507"/>
              <a:gd name="T22" fmla="*/ 264 w 277"/>
              <a:gd name="T23" fmla="*/ 332 h 507"/>
              <a:gd name="T24" fmla="*/ 257 w 277"/>
              <a:gd name="T25" fmla="*/ 352 h 507"/>
              <a:gd name="T26" fmla="*/ 245 w 277"/>
              <a:gd name="T27" fmla="*/ 371 h 507"/>
              <a:gd name="T28" fmla="*/ 211 w 277"/>
              <a:gd name="T29" fmla="*/ 396 h 507"/>
              <a:gd name="T30" fmla="*/ 175 w 277"/>
              <a:gd name="T31" fmla="*/ 420 h 507"/>
              <a:gd name="T32" fmla="*/ 165 w 277"/>
              <a:gd name="T33" fmla="*/ 451 h 507"/>
              <a:gd name="T34" fmla="*/ 156 w 277"/>
              <a:gd name="T35" fmla="*/ 454 h 507"/>
              <a:gd name="T36" fmla="*/ 150 w 277"/>
              <a:gd name="T37" fmla="*/ 452 h 507"/>
              <a:gd name="T38" fmla="*/ 145 w 277"/>
              <a:gd name="T39" fmla="*/ 454 h 507"/>
              <a:gd name="T40" fmla="*/ 135 w 277"/>
              <a:gd name="T41" fmla="*/ 453 h 507"/>
              <a:gd name="T42" fmla="*/ 123 w 277"/>
              <a:gd name="T43" fmla="*/ 457 h 507"/>
              <a:gd name="T44" fmla="*/ 114 w 277"/>
              <a:gd name="T45" fmla="*/ 468 h 507"/>
              <a:gd name="T46" fmla="*/ 115 w 277"/>
              <a:gd name="T47" fmla="*/ 484 h 507"/>
              <a:gd name="T48" fmla="*/ 112 w 277"/>
              <a:gd name="T49" fmla="*/ 497 h 507"/>
              <a:gd name="T50" fmla="*/ 109 w 277"/>
              <a:gd name="T51" fmla="*/ 507 h 507"/>
              <a:gd name="T52" fmla="*/ 106 w 277"/>
              <a:gd name="T53" fmla="*/ 503 h 507"/>
              <a:gd name="T54" fmla="*/ 103 w 277"/>
              <a:gd name="T55" fmla="*/ 486 h 507"/>
              <a:gd name="T56" fmla="*/ 99 w 277"/>
              <a:gd name="T57" fmla="*/ 477 h 507"/>
              <a:gd name="T58" fmla="*/ 80 w 277"/>
              <a:gd name="T59" fmla="*/ 453 h 507"/>
              <a:gd name="T60" fmla="*/ 69 w 277"/>
              <a:gd name="T61" fmla="*/ 437 h 507"/>
              <a:gd name="T62" fmla="*/ 63 w 277"/>
              <a:gd name="T63" fmla="*/ 438 h 507"/>
              <a:gd name="T64" fmla="*/ 56 w 277"/>
              <a:gd name="T65" fmla="*/ 441 h 507"/>
              <a:gd name="T66" fmla="*/ 52 w 277"/>
              <a:gd name="T67" fmla="*/ 447 h 507"/>
              <a:gd name="T68" fmla="*/ 42 w 277"/>
              <a:gd name="T69" fmla="*/ 445 h 507"/>
              <a:gd name="T70" fmla="*/ 36 w 277"/>
              <a:gd name="T71" fmla="*/ 447 h 507"/>
              <a:gd name="T72" fmla="*/ 30 w 277"/>
              <a:gd name="T73" fmla="*/ 441 h 507"/>
              <a:gd name="T74" fmla="*/ 35 w 277"/>
              <a:gd name="T75" fmla="*/ 433 h 507"/>
              <a:gd name="T76" fmla="*/ 30 w 277"/>
              <a:gd name="T77" fmla="*/ 424 h 507"/>
              <a:gd name="T78" fmla="*/ 23 w 277"/>
              <a:gd name="T79" fmla="*/ 422 h 507"/>
              <a:gd name="T80" fmla="*/ 15 w 277"/>
              <a:gd name="T81" fmla="*/ 427 h 507"/>
              <a:gd name="T82" fmla="*/ 7 w 277"/>
              <a:gd name="T83" fmla="*/ 430 h 507"/>
              <a:gd name="T84" fmla="*/ 3 w 277"/>
              <a:gd name="T85" fmla="*/ 428 h 507"/>
              <a:gd name="T86" fmla="*/ 3 w 277"/>
              <a:gd name="T87" fmla="*/ 424 h 507"/>
              <a:gd name="T88" fmla="*/ 10 w 277"/>
              <a:gd name="T89" fmla="*/ 415 h 507"/>
              <a:gd name="T90" fmla="*/ 9 w 277"/>
              <a:gd name="T91" fmla="*/ 400 h 507"/>
              <a:gd name="T92" fmla="*/ 11 w 277"/>
              <a:gd name="T93" fmla="*/ 384 h 507"/>
              <a:gd name="T94" fmla="*/ 11 w 277"/>
              <a:gd name="T95" fmla="*/ 365 h 507"/>
              <a:gd name="T96" fmla="*/ 11 w 277"/>
              <a:gd name="T97" fmla="*/ 349 h 507"/>
              <a:gd name="T98" fmla="*/ 15 w 277"/>
              <a:gd name="T99" fmla="*/ 338 h 507"/>
              <a:gd name="T100" fmla="*/ 10 w 277"/>
              <a:gd name="T101" fmla="*/ 306 h 507"/>
              <a:gd name="T102" fmla="*/ 11 w 277"/>
              <a:gd name="T103" fmla="*/ 256 h 507"/>
              <a:gd name="T104" fmla="*/ 18 w 277"/>
              <a:gd name="T105" fmla="*/ 222 h 507"/>
              <a:gd name="T106" fmla="*/ 32 w 277"/>
              <a:gd name="T107" fmla="*/ 202 h 507"/>
              <a:gd name="T108" fmla="*/ 38 w 277"/>
              <a:gd name="T109" fmla="*/ 182 h 507"/>
              <a:gd name="T110" fmla="*/ 40 w 277"/>
              <a:gd name="T111" fmla="*/ 151 h 507"/>
              <a:gd name="T112" fmla="*/ 46 w 277"/>
              <a:gd name="T113" fmla="*/ 121 h 507"/>
              <a:gd name="T114" fmla="*/ 61 w 277"/>
              <a:gd name="T115" fmla="*/ 57 h 507"/>
              <a:gd name="T116" fmla="*/ 68 w 277"/>
              <a:gd name="T117" fmla="*/ 22 h 507"/>
              <a:gd name="T118" fmla="*/ 91 w 277"/>
              <a:gd name="T119" fmla="*/ 5 h 507"/>
              <a:gd name="T120" fmla="*/ 112 w 277"/>
              <a:gd name="T121" fmla="*/ 0 h 507"/>
              <a:gd name="T122" fmla="*/ 144 w 277"/>
              <a:gd name="T123" fmla="*/ 3 h 507"/>
              <a:gd name="T124" fmla="*/ 164 w 277"/>
              <a:gd name="T125" fmla="*/ 1 h 50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277"/>
              <a:gd name="T190" fmla="*/ 0 h 507"/>
              <a:gd name="T191" fmla="*/ 277 w 277"/>
              <a:gd name="T192" fmla="*/ 507 h 507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277" h="507">
                <a:moveTo>
                  <a:pt x="164" y="1"/>
                </a:moveTo>
                <a:lnTo>
                  <a:pt x="166" y="6"/>
                </a:lnTo>
                <a:lnTo>
                  <a:pt x="168" y="10"/>
                </a:lnTo>
                <a:lnTo>
                  <a:pt x="170" y="15"/>
                </a:lnTo>
                <a:lnTo>
                  <a:pt x="174" y="22"/>
                </a:lnTo>
                <a:lnTo>
                  <a:pt x="178" y="30"/>
                </a:lnTo>
                <a:lnTo>
                  <a:pt x="183" y="35"/>
                </a:lnTo>
                <a:lnTo>
                  <a:pt x="186" y="41"/>
                </a:lnTo>
                <a:lnTo>
                  <a:pt x="185" y="48"/>
                </a:lnTo>
                <a:lnTo>
                  <a:pt x="186" y="55"/>
                </a:lnTo>
                <a:lnTo>
                  <a:pt x="186" y="60"/>
                </a:lnTo>
                <a:lnTo>
                  <a:pt x="188" y="70"/>
                </a:lnTo>
                <a:lnTo>
                  <a:pt x="190" y="75"/>
                </a:lnTo>
                <a:lnTo>
                  <a:pt x="194" y="81"/>
                </a:lnTo>
                <a:lnTo>
                  <a:pt x="201" y="83"/>
                </a:lnTo>
                <a:lnTo>
                  <a:pt x="207" y="89"/>
                </a:lnTo>
                <a:lnTo>
                  <a:pt x="210" y="98"/>
                </a:lnTo>
                <a:lnTo>
                  <a:pt x="207" y="108"/>
                </a:lnTo>
                <a:lnTo>
                  <a:pt x="207" y="116"/>
                </a:lnTo>
                <a:lnTo>
                  <a:pt x="207" y="124"/>
                </a:lnTo>
                <a:lnTo>
                  <a:pt x="212" y="134"/>
                </a:lnTo>
                <a:lnTo>
                  <a:pt x="217" y="143"/>
                </a:lnTo>
                <a:lnTo>
                  <a:pt x="221" y="150"/>
                </a:lnTo>
                <a:lnTo>
                  <a:pt x="220" y="159"/>
                </a:lnTo>
                <a:lnTo>
                  <a:pt x="222" y="163"/>
                </a:lnTo>
                <a:lnTo>
                  <a:pt x="224" y="169"/>
                </a:lnTo>
                <a:lnTo>
                  <a:pt x="232" y="172"/>
                </a:lnTo>
                <a:lnTo>
                  <a:pt x="241" y="174"/>
                </a:lnTo>
                <a:lnTo>
                  <a:pt x="249" y="175"/>
                </a:lnTo>
                <a:lnTo>
                  <a:pt x="259" y="182"/>
                </a:lnTo>
                <a:lnTo>
                  <a:pt x="263" y="193"/>
                </a:lnTo>
                <a:lnTo>
                  <a:pt x="265" y="205"/>
                </a:lnTo>
                <a:lnTo>
                  <a:pt x="268" y="214"/>
                </a:lnTo>
                <a:lnTo>
                  <a:pt x="270" y="222"/>
                </a:lnTo>
                <a:lnTo>
                  <a:pt x="273" y="233"/>
                </a:lnTo>
                <a:lnTo>
                  <a:pt x="276" y="243"/>
                </a:lnTo>
                <a:lnTo>
                  <a:pt x="275" y="249"/>
                </a:lnTo>
                <a:lnTo>
                  <a:pt x="277" y="255"/>
                </a:lnTo>
                <a:lnTo>
                  <a:pt x="277" y="265"/>
                </a:lnTo>
                <a:lnTo>
                  <a:pt x="275" y="275"/>
                </a:lnTo>
                <a:lnTo>
                  <a:pt x="274" y="282"/>
                </a:lnTo>
                <a:lnTo>
                  <a:pt x="274" y="293"/>
                </a:lnTo>
                <a:lnTo>
                  <a:pt x="273" y="301"/>
                </a:lnTo>
                <a:lnTo>
                  <a:pt x="272" y="307"/>
                </a:lnTo>
                <a:lnTo>
                  <a:pt x="271" y="313"/>
                </a:lnTo>
                <a:lnTo>
                  <a:pt x="269" y="319"/>
                </a:lnTo>
                <a:lnTo>
                  <a:pt x="267" y="324"/>
                </a:lnTo>
                <a:lnTo>
                  <a:pt x="264" y="332"/>
                </a:lnTo>
                <a:lnTo>
                  <a:pt x="262" y="339"/>
                </a:lnTo>
                <a:lnTo>
                  <a:pt x="259" y="343"/>
                </a:lnTo>
                <a:lnTo>
                  <a:pt x="258" y="347"/>
                </a:lnTo>
                <a:lnTo>
                  <a:pt x="257" y="352"/>
                </a:lnTo>
                <a:lnTo>
                  <a:pt x="255" y="358"/>
                </a:lnTo>
                <a:lnTo>
                  <a:pt x="253" y="362"/>
                </a:lnTo>
                <a:lnTo>
                  <a:pt x="252" y="364"/>
                </a:lnTo>
                <a:lnTo>
                  <a:pt x="245" y="371"/>
                </a:lnTo>
                <a:lnTo>
                  <a:pt x="239" y="376"/>
                </a:lnTo>
                <a:lnTo>
                  <a:pt x="233" y="379"/>
                </a:lnTo>
                <a:lnTo>
                  <a:pt x="216" y="392"/>
                </a:lnTo>
                <a:lnTo>
                  <a:pt x="211" y="396"/>
                </a:lnTo>
                <a:lnTo>
                  <a:pt x="204" y="402"/>
                </a:lnTo>
                <a:lnTo>
                  <a:pt x="194" y="407"/>
                </a:lnTo>
                <a:lnTo>
                  <a:pt x="185" y="414"/>
                </a:lnTo>
                <a:lnTo>
                  <a:pt x="175" y="420"/>
                </a:lnTo>
                <a:lnTo>
                  <a:pt x="169" y="427"/>
                </a:lnTo>
                <a:lnTo>
                  <a:pt x="166" y="436"/>
                </a:lnTo>
                <a:lnTo>
                  <a:pt x="165" y="442"/>
                </a:lnTo>
                <a:lnTo>
                  <a:pt x="165" y="451"/>
                </a:lnTo>
                <a:lnTo>
                  <a:pt x="165" y="453"/>
                </a:lnTo>
                <a:lnTo>
                  <a:pt x="164" y="457"/>
                </a:lnTo>
                <a:lnTo>
                  <a:pt x="159" y="455"/>
                </a:lnTo>
                <a:lnTo>
                  <a:pt x="156" y="454"/>
                </a:lnTo>
                <a:lnTo>
                  <a:pt x="155" y="454"/>
                </a:lnTo>
                <a:lnTo>
                  <a:pt x="153" y="454"/>
                </a:lnTo>
                <a:lnTo>
                  <a:pt x="151" y="453"/>
                </a:lnTo>
                <a:lnTo>
                  <a:pt x="150" y="452"/>
                </a:lnTo>
                <a:lnTo>
                  <a:pt x="149" y="452"/>
                </a:lnTo>
                <a:lnTo>
                  <a:pt x="148" y="453"/>
                </a:lnTo>
                <a:lnTo>
                  <a:pt x="145" y="454"/>
                </a:lnTo>
                <a:lnTo>
                  <a:pt x="143" y="454"/>
                </a:lnTo>
                <a:lnTo>
                  <a:pt x="140" y="454"/>
                </a:lnTo>
                <a:lnTo>
                  <a:pt x="139" y="454"/>
                </a:lnTo>
                <a:lnTo>
                  <a:pt x="135" y="453"/>
                </a:lnTo>
                <a:lnTo>
                  <a:pt x="131" y="454"/>
                </a:lnTo>
                <a:lnTo>
                  <a:pt x="129" y="454"/>
                </a:lnTo>
                <a:lnTo>
                  <a:pt x="126" y="455"/>
                </a:lnTo>
                <a:lnTo>
                  <a:pt x="123" y="457"/>
                </a:lnTo>
                <a:lnTo>
                  <a:pt x="120" y="459"/>
                </a:lnTo>
                <a:lnTo>
                  <a:pt x="118" y="462"/>
                </a:lnTo>
                <a:lnTo>
                  <a:pt x="115" y="466"/>
                </a:lnTo>
                <a:lnTo>
                  <a:pt x="114" y="468"/>
                </a:lnTo>
                <a:lnTo>
                  <a:pt x="114" y="472"/>
                </a:lnTo>
                <a:lnTo>
                  <a:pt x="114" y="475"/>
                </a:lnTo>
                <a:lnTo>
                  <a:pt x="115" y="481"/>
                </a:lnTo>
                <a:lnTo>
                  <a:pt x="115" y="484"/>
                </a:lnTo>
                <a:lnTo>
                  <a:pt x="115" y="487"/>
                </a:lnTo>
                <a:lnTo>
                  <a:pt x="115" y="488"/>
                </a:lnTo>
                <a:lnTo>
                  <a:pt x="113" y="492"/>
                </a:lnTo>
                <a:lnTo>
                  <a:pt x="112" y="497"/>
                </a:lnTo>
                <a:lnTo>
                  <a:pt x="111" y="500"/>
                </a:lnTo>
                <a:lnTo>
                  <a:pt x="111" y="505"/>
                </a:lnTo>
                <a:lnTo>
                  <a:pt x="110" y="506"/>
                </a:lnTo>
                <a:lnTo>
                  <a:pt x="109" y="507"/>
                </a:lnTo>
                <a:lnTo>
                  <a:pt x="109" y="506"/>
                </a:lnTo>
                <a:lnTo>
                  <a:pt x="107" y="506"/>
                </a:lnTo>
                <a:lnTo>
                  <a:pt x="107" y="505"/>
                </a:lnTo>
                <a:lnTo>
                  <a:pt x="106" y="503"/>
                </a:lnTo>
                <a:lnTo>
                  <a:pt x="105" y="499"/>
                </a:lnTo>
                <a:lnTo>
                  <a:pt x="104" y="496"/>
                </a:lnTo>
                <a:lnTo>
                  <a:pt x="104" y="490"/>
                </a:lnTo>
                <a:lnTo>
                  <a:pt x="103" y="486"/>
                </a:lnTo>
                <a:lnTo>
                  <a:pt x="101" y="484"/>
                </a:lnTo>
                <a:lnTo>
                  <a:pt x="101" y="483"/>
                </a:lnTo>
                <a:lnTo>
                  <a:pt x="100" y="481"/>
                </a:lnTo>
                <a:lnTo>
                  <a:pt x="99" y="477"/>
                </a:lnTo>
                <a:lnTo>
                  <a:pt x="95" y="469"/>
                </a:lnTo>
                <a:lnTo>
                  <a:pt x="91" y="463"/>
                </a:lnTo>
                <a:lnTo>
                  <a:pt x="87" y="459"/>
                </a:lnTo>
                <a:lnTo>
                  <a:pt x="80" y="453"/>
                </a:lnTo>
                <a:lnTo>
                  <a:pt x="75" y="447"/>
                </a:lnTo>
                <a:lnTo>
                  <a:pt x="71" y="441"/>
                </a:lnTo>
                <a:lnTo>
                  <a:pt x="70" y="439"/>
                </a:lnTo>
                <a:lnTo>
                  <a:pt x="69" y="437"/>
                </a:lnTo>
                <a:lnTo>
                  <a:pt x="68" y="436"/>
                </a:lnTo>
                <a:lnTo>
                  <a:pt x="67" y="435"/>
                </a:lnTo>
                <a:lnTo>
                  <a:pt x="65" y="436"/>
                </a:lnTo>
                <a:lnTo>
                  <a:pt x="63" y="438"/>
                </a:lnTo>
                <a:lnTo>
                  <a:pt x="61" y="439"/>
                </a:lnTo>
                <a:lnTo>
                  <a:pt x="59" y="439"/>
                </a:lnTo>
                <a:lnTo>
                  <a:pt x="57" y="440"/>
                </a:lnTo>
                <a:lnTo>
                  <a:pt x="56" y="441"/>
                </a:lnTo>
                <a:lnTo>
                  <a:pt x="57" y="445"/>
                </a:lnTo>
                <a:lnTo>
                  <a:pt x="56" y="447"/>
                </a:lnTo>
                <a:lnTo>
                  <a:pt x="55" y="447"/>
                </a:lnTo>
                <a:lnTo>
                  <a:pt x="52" y="447"/>
                </a:lnTo>
                <a:lnTo>
                  <a:pt x="50" y="447"/>
                </a:lnTo>
                <a:lnTo>
                  <a:pt x="48" y="446"/>
                </a:lnTo>
                <a:lnTo>
                  <a:pt x="45" y="445"/>
                </a:lnTo>
                <a:lnTo>
                  <a:pt x="42" y="445"/>
                </a:lnTo>
                <a:lnTo>
                  <a:pt x="40" y="446"/>
                </a:lnTo>
                <a:lnTo>
                  <a:pt x="38" y="447"/>
                </a:lnTo>
                <a:lnTo>
                  <a:pt x="36" y="447"/>
                </a:lnTo>
                <a:lnTo>
                  <a:pt x="35" y="447"/>
                </a:lnTo>
                <a:lnTo>
                  <a:pt x="34" y="444"/>
                </a:lnTo>
                <a:lnTo>
                  <a:pt x="32" y="441"/>
                </a:lnTo>
                <a:lnTo>
                  <a:pt x="30" y="441"/>
                </a:lnTo>
                <a:lnTo>
                  <a:pt x="31" y="440"/>
                </a:lnTo>
                <a:lnTo>
                  <a:pt x="32" y="437"/>
                </a:lnTo>
                <a:lnTo>
                  <a:pt x="33" y="436"/>
                </a:lnTo>
                <a:lnTo>
                  <a:pt x="35" y="433"/>
                </a:lnTo>
                <a:lnTo>
                  <a:pt x="36" y="428"/>
                </a:lnTo>
                <a:lnTo>
                  <a:pt x="34" y="428"/>
                </a:lnTo>
                <a:lnTo>
                  <a:pt x="32" y="426"/>
                </a:lnTo>
                <a:lnTo>
                  <a:pt x="30" y="424"/>
                </a:lnTo>
                <a:lnTo>
                  <a:pt x="30" y="422"/>
                </a:lnTo>
                <a:lnTo>
                  <a:pt x="29" y="421"/>
                </a:lnTo>
                <a:lnTo>
                  <a:pt x="26" y="421"/>
                </a:lnTo>
                <a:lnTo>
                  <a:pt x="23" y="422"/>
                </a:lnTo>
                <a:lnTo>
                  <a:pt x="21" y="422"/>
                </a:lnTo>
                <a:lnTo>
                  <a:pt x="18" y="423"/>
                </a:lnTo>
                <a:lnTo>
                  <a:pt x="17" y="425"/>
                </a:lnTo>
                <a:lnTo>
                  <a:pt x="15" y="427"/>
                </a:lnTo>
                <a:lnTo>
                  <a:pt x="12" y="428"/>
                </a:lnTo>
                <a:lnTo>
                  <a:pt x="11" y="428"/>
                </a:lnTo>
                <a:lnTo>
                  <a:pt x="10" y="430"/>
                </a:lnTo>
                <a:lnTo>
                  <a:pt x="7" y="430"/>
                </a:lnTo>
                <a:lnTo>
                  <a:pt x="5" y="430"/>
                </a:lnTo>
                <a:lnTo>
                  <a:pt x="4" y="429"/>
                </a:lnTo>
                <a:lnTo>
                  <a:pt x="4" y="428"/>
                </a:lnTo>
                <a:lnTo>
                  <a:pt x="3" y="428"/>
                </a:lnTo>
                <a:lnTo>
                  <a:pt x="2" y="427"/>
                </a:lnTo>
                <a:lnTo>
                  <a:pt x="0" y="426"/>
                </a:lnTo>
                <a:lnTo>
                  <a:pt x="1" y="425"/>
                </a:lnTo>
                <a:lnTo>
                  <a:pt x="3" y="424"/>
                </a:lnTo>
                <a:lnTo>
                  <a:pt x="5" y="423"/>
                </a:lnTo>
                <a:lnTo>
                  <a:pt x="7" y="421"/>
                </a:lnTo>
                <a:lnTo>
                  <a:pt x="9" y="416"/>
                </a:lnTo>
                <a:lnTo>
                  <a:pt x="10" y="415"/>
                </a:lnTo>
                <a:lnTo>
                  <a:pt x="9" y="412"/>
                </a:lnTo>
                <a:lnTo>
                  <a:pt x="10" y="409"/>
                </a:lnTo>
                <a:lnTo>
                  <a:pt x="10" y="405"/>
                </a:lnTo>
                <a:lnTo>
                  <a:pt x="9" y="400"/>
                </a:lnTo>
                <a:lnTo>
                  <a:pt x="10" y="395"/>
                </a:lnTo>
                <a:lnTo>
                  <a:pt x="11" y="391"/>
                </a:lnTo>
                <a:lnTo>
                  <a:pt x="11" y="389"/>
                </a:lnTo>
                <a:lnTo>
                  <a:pt x="11" y="384"/>
                </a:lnTo>
                <a:lnTo>
                  <a:pt x="11" y="380"/>
                </a:lnTo>
                <a:lnTo>
                  <a:pt x="11" y="375"/>
                </a:lnTo>
                <a:lnTo>
                  <a:pt x="11" y="371"/>
                </a:lnTo>
                <a:lnTo>
                  <a:pt x="11" y="365"/>
                </a:lnTo>
                <a:lnTo>
                  <a:pt x="10" y="359"/>
                </a:lnTo>
                <a:lnTo>
                  <a:pt x="10" y="356"/>
                </a:lnTo>
                <a:lnTo>
                  <a:pt x="10" y="352"/>
                </a:lnTo>
                <a:lnTo>
                  <a:pt x="11" y="349"/>
                </a:lnTo>
                <a:lnTo>
                  <a:pt x="12" y="345"/>
                </a:lnTo>
                <a:lnTo>
                  <a:pt x="14" y="343"/>
                </a:lnTo>
                <a:lnTo>
                  <a:pt x="17" y="339"/>
                </a:lnTo>
                <a:lnTo>
                  <a:pt x="15" y="338"/>
                </a:lnTo>
                <a:lnTo>
                  <a:pt x="12" y="338"/>
                </a:lnTo>
                <a:lnTo>
                  <a:pt x="10" y="333"/>
                </a:lnTo>
                <a:lnTo>
                  <a:pt x="10" y="329"/>
                </a:lnTo>
                <a:lnTo>
                  <a:pt x="10" y="306"/>
                </a:lnTo>
                <a:lnTo>
                  <a:pt x="11" y="284"/>
                </a:lnTo>
                <a:lnTo>
                  <a:pt x="11" y="273"/>
                </a:lnTo>
                <a:lnTo>
                  <a:pt x="11" y="270"/>
                </a:lnTo>
                <a:lnTo>
                  <a:pt x="11" y="256"/>
                </a:lnTo>
                <a:lnTo>
                  <a:pt x="13" y="243"/>
                </a:lnTo>
                <a:lnTo>
                  <a:pt x="13" y="241"/>
                </a:lnTo>
                <a:lnTo>
                  <a:pt x="15" y="232"/>
                </a:lnTo>
                <a:lnTo>
                  <a:pt x="18" y="222"/>
                </a:lnTo>
                <a:lnTo>
                  <a:pt x="23" y="215"/>
                </a:lnTo>
                <a:lnTo>
                  <a:pt x="27" y="208"/>
                </a:lnTo>
                <a:lnTo>
                  <a:pt x="29" y="205"/>
                </a:lnTo>
                <a:lnTo>
                  <a:pt x="32" y="202"/>
                </a:lnTo>
                <a:lnTo>
                  <a:pt x="33" y="199"/>
                </a:lnTo>
                <a:lnTo>
                  <a:pt x="34" y="198"/>
                </a:lnTo>
                <a:lnTo>
                  <a:pt x="36" y="192"/>
                </a:lnTo>
                <a:lnTo>
                  <a:pt x="38" y="182"/>
                </a:lnTo>
                <a:lnTo>
                  <a:pt x="39" y="169"/>
                </a:lnTo>
                <a:lnTo>
                  <a:pt x="40" y="156"/>
                </a:lnTo>
                <a:lnTo>
                  <a:pt x="40" y="153"/>
                </a:lnTo>
                <a:lnTo>
                  <a:pt x="40" y="151"/>
                </a:lnTo>
                <a:lnTo>
                  <a:pt x="41" y="146"/>
                </a:lnTo>
                <a:lnTo>
                  <a:pt x="42" y="134"/>
                </a:lnTo>
                <a:lnTo>
                  <a:pt x="45" y="124"/>
                </a:lnTo>
                <a:lnTo>
                  <a:pt x="46" y="121"/>
                </a:lnTo>
                <a:lnTo>
                  <a:pt x="51" y="96"/>
                </a:lnTo>
                <a:lnTo>
                  <a:pt x="52" y="93"/>
                </a:lnTo>
                <a:lnTo>
                  <a:pt x="57" y="72"/>
                </a:lnTo>
                <a:lnTo>
                  <a:pt x="61" y="57"/>
                </a:lnTo>
                <a:lnTo>
                  <a:pt x="62" y="53"/>
                </a:lnTo>
                <a:lnTo>
                  <a:pt x="65" y="40"/>
                </a:lnTo>
                <a:lnTo>
                  <a:pt x="68" y="29"/>
                </a:lnTo>
                <a:lnTo>
                  <a:pt x="68" y="22"/>
                </a:lnTo>
                <a:lnTo>
                  <a:pt x="78" y="14"/>
                </a:lnTo>
                <a:lnTo>
                  <a:pt x="84" y="9"/>
                </a:lnTo>
                <a:lnTo>
                  <a:pt x="87" y="7"/>
                </a:lnTo>
                <a:lnTo>
                  <a:pt x="91" y="5"/>
                </a:lnTo>
                <a:lnTo>
                  <a:pt x="94" y="2"/>
                </a:lnTo>
                <a:lnTo>
                  <a:pt x="98" y="1"/>
                </a:lnTo>
                <a:lnTo>
                  <a:pt x="104" y="0"/>
                </a:lnTo>
                <a:lnTo>
                  <a:pt x="112" y="0"/>
                </a:lnTo>
                <a:lnTo>
                  <a:pt x="116" y="1"/>
                </a:lnTo>
                <a:lnTo>
                  <a:pt x="125" y="2"/>
                </a:lnTo>
                <a:lnTo>
                  <a:pt x="131" y="3"/>
                </a:lnTo>
                <a:lnTo>
                  <a:pt x="144" y="3"/>
                </a:lnTo>
                <a:lnTo>
                  <a:pt x="149" y="4"/>
                </a:lnTo>
                <a:lnTo>
                  <a:pt x="153" y="3"/>
                </a:lnTo>
                <a:lnTo>
                  <a:pt x="161" y="2"/>
                </a:lnTo>
                <a:lnTo>
                  <a:pt x="164" y="1"/>
                </a:lnTo>
                <a:close/>
              </a:path>
            </a:pathLst>
          </a:custGeom>
          <a:solidFill>
            <a:srgbClr val="91D477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79" name="Freeform 111"/>
          <p:cNvSpPr>
            <a:spLocks/>
          </p:cNvSpPr>
          <p:nvPr/>
        </p:nvSpPr>
        <p:spPr bwMode="auto">
          <a:xfrm>
            <a:off x="804863" y="5559425"/>
            <a:ext cx="280987" cy="257175"/>
          </a:xfrm>
          <a:custGeom>
            <a:avLst/>
            <a:gdLst>
              <a:gd name="T0" fmla="*/ 46 w 215"/>
              <a:gd name="T1" fmla="*/ 17 h 196"/>
              <a:gd name="T2" fmla="*/ 59 w 215"/>
              <a:gd name="T3" fmla="*/ 40 h 196"/>
              <a:gd name="T4" fmla="*/ 89 w 215"/>
              <a:gd name="T5" fmla="*/ 49 h 196"/>
              <a:gd name="T6" fmla="*/ 108 w 215"/>
              <a:gd name="T7" fmla="*/ 26 h 196"/>
              <a:gd name="T8" fmla="*/ 114 w 215"/>
              <a:gd name="T9" fmla="*/ 43 h 196"/>
              <a:gd name="T10" fmla="*/ 129 w 215"/>
              <a:gd name="T11" fmla="*/ 63 h 196"/>
              <a:gd name="T12" fmla="*/ 156 w 215"/>
              <a:gd name="T13" fmla="*/ 78 h 196"/>
              <a:gd name="T14" fmla="*/ 181 w 215"/>
              <a:gd name="T15" fmla="*/ 87 h 196"/>
              <a:gd name="T16" fmla="*/ 203 w 215"/>
              <a:gd name="T17" fmla="*/ 103 h 196"/>
              <a:gd name="T18" fmla="*/ 215 w 215"/>
              <a:gd name="T19" fmla="*/ 120 h 196"/>
              <a:gd name="T20" fmla="*/ 207 w 215"/>
              <a:gd name="T21" fmla="*/ 126 h 196"/>
              <a:gd name="T22" fmla="*/ 201 w 215"/>
              <a:gd name="T23" fmla="*/ 132 h 196"/>
              <a:gd name="T24" fmla="*/ 193 w 215"/>
              <a:gd name="T25" fmla="*/ 139 h 196"/>
              <a:gd name="T26" fmla="*/ 185 w 215"/>
              <a:gd name="T27" fmla="*/ 145 h 196"/>
              <a:gd name="T28" fmla="*/ 172 w 215"/>
              <a:gd name="T29" fmla="*/ 157 h 196"/>
              <a:gd name="T30" fmla="*/ 158 w 215"/>
              <a:gd name="T31" fmla="*/ 170 h 196"/>
              <a:gd name="T32" fmla="*/ 152 w 215"/>
              <a:gd name="T33" fmla="*/ 174 h 196"/>
              <a:gd name="T34" fmla="*/ 139 w 215"/>
              <a:gd name="T35" fmla="*/ 182 h 196"/>
              <a:gd name="T36" fmla="*/ 127 w 215"/>
              <a:gd name="T37" fmla="*/ 190 h 196"/>
              <a:gd name="T38" fmla="*/ 118 w 215"/>
              <a:gd name="T39" fmla="*/ 195 h 196"/>
              <a:gd name="T40" fmla="*/ 109 w 215"/>
              <a:gd name="T41" fmla="*/ 196 h 196"/>
              <a:gd name="T42" fmla="*/ 101 w 215"/>
              <a:gd name="T43" fmla="*/ 187 h 196"/>
              <a:gd name="T44" fmla="*/ 103 w 215"/>
              <a:gd name="T45" fmla="*/ 174 h 196"/>
              <a:gd name="T46" fmla="*/ 110 w 215"/>
              <a:gd name="T47" fmla="*/ 157 h 196"/>
              <a:gd name="T48" fmla="*/ 106 w 215"/>
              <a:gd name="T49" fmla="*/ 145 h 196"/>
              <a:gd name="T50" fmla="*/ 86 w 215"/>
              <a:gd name="T51" fmla="*/ 126 h 196"/>
              <a:gd name="T52" fmla="*/ 76 w 215"/>
              <a:gd name="T53" fmla="*/ 119 h 196"/>
              <a:gd name="T54" fmla="*/ 70 w 215"/>
              <a:gd name="T55" fmla="*/ 111 h 196"/>
              <a:gd name="T56" fmla="*/ 64 w 215"/>
              <a:gd name="T57" fmla="*/ 102 h 196"/>
              <a:gd name="T58" fmla="*/ 57 w 215"/>
              <a:gd name="T59" fmla="*/ 93 h 196"/>
              <a:gd name="T60" fmla="*/ 51 w 215"/>
              <a:gd name="T61" fmla="*/ 90 h 196"/>
              <a:gd name="T62" fmla="*/ 42 w 215"/>
              <a:gd name="T63" fmla="*/ 93 h 196"/>
              <a:gd name="T64" fmla="*/ 30 w 215"/>
              <a:gd name="T65" fmla="*/ 94 h 196"/>
              <a:gd name="T66" fmla="*/ 21 w 215"/>
              <a:gd name="T67" fmla="*/ 93 h 196"/>
              <a:gd name="T68" fmla="*/ 7 w 215"/>
              <a:gd name="T69" fmla="*/ 85 h 196"/>
              <a:gd name="T70" fmla="*/ 11 w 215"/>
              <a:gd name="T71" fmla="*/ 74 h 196"/>
              <a:gd name="T72" fmla="*/ 11 w 215"/>
              <a:gd name="T73" fmla="*/ 57 h 196"/>
              <a:gd name="T74" fmla="*/ 1 w 215"/>
              <a:gd name="T75" fmla="*/ 46 h 196"/>
              <a:gd name="T76" fmla="*/ 0 w 215"/>
              <a:gd name="T77" fmla="*/ 35 h 196"/>
              <a:gd name="T78" fmla="*/ 2 w 215"/>
              <a:gd name="T79" fmla="*/ 23 h 196"/>
              <a:gd name="T80" fmla="*/ 5 w 215"/>
              <a:gd name="T81" fmla="*/ 9 h 196"/>
              <a:gd name="T82" fmla="*/ 19 w 215"/>
              <a:gd name="T83" fmla="*/ 1 h 196"/>
              <a:gd name="T84" fmla="*/ 32 w 215"/>
              <a:gd name="T85" fmla="*/ 7 h 196"/>
              <a:gd name="T86" fmla="*/ 44 w 215"/>
              <a:gd name="T87" fmla="*/ 17 h 19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15"/>
              <a:gd name="T133" fmla="*/ 0 h 196"/>
              <a:gd name="T134" fmla="*/ 215 w 215"/>
              <a:gd name="T135" fmla="*/ 196 h 19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15" h="196">
                <a:moveTo>
                  <a:pt x="44" y="17"/>
                </a:moveTo>
                <a:lnTo>
                  <a:pt x="46" y="17"/>
                </a:lnTo>
                <a:lnTo>
                  <a:pt x="50" y="23"/>
                </a:lnTo>
                <a:lnTo>
                  <a:pt x="55" y="29"/>
                </a:lnTo>
                <a:lnTo>
                  <a:pt x="59" y="40"/>
                </a:lnTo>
                <a:lnTo>
                  <a:pt x="70" y="51"/>
                </a:lnTo>
                <a:lnTo>
                  <a:pt x="79" y="53"/>
                </a:lnTo>
                <a:lnTo>
                  <a:pt x="89" y="49"/>
                </a:lnTo>
                <a:lnTo>
                  <a:pt x="102" y="39"/>
                </a:lnTo>
                <a:lnTo>
                  <a:pt x="108" y="26"/>
                </a:lnTo>
                <a:lnTo>
                  <a:pt x="114" y="32"/>
                </a:lnTo>
                <a:lnTo>
                  <a:pt x="114" y="36"/>
                </a:lnTo>
                <a:lnTo>
                  <a:pt x="114" y="43"/>
                </a:lnTo>
                <a:lnTo>
                  <a:pt x="117" y="48"/>
                </a:lnTo>
                <a:lnTo>
                  <a:pt x="123" y="57"/>
                </a:lnTo>
                <a:lnTo>
                  <a:pt x="129" y="63"/>
                </a:lnTo>
                <a:lnTo>
                  <a:pt x="135" y="71"/>
                </a:lnTo>
                <a:lnTo>
                  <a:pt x="146" y="74"/>
                </a:lnTo>
                <a:lnTo>
                  <a:pt x="156" y="78"/>
                </a:lnTo>
                <a:lnTo>
                  <a:pt x="166" y="81"/>
                </a:lnTo>
                <a:lnTo>
                  <a:pt x="174" y="84"/>
                </a:lnTo>
                <a:lnTo>
                  <a:pt x="181" y="87"/>
                </a:lnTo>
                <a:lnTo>
                  <a:pt x="191" y="92"/>
                </a:lnTo>
                <a:lnTo>
                  <a:pt x="198" y="98"/>
                </a:lnTo>
                <a:lnTo>
                  <a:pt x="203" y="103"/>
                </a:lnTo>
                <a:lnTo>
                  <a:pt x="209" y="112"/>
                </a:lnTo>
                <a:lnTo>
                  <a:pt x="214" y="116"/>
                </a:lnTo>
                <a:lnTo>
                  <a:pt x="215" y="120"/>
                </a:lnTo>
                <a:lnTo>
                  <a:pt x="214" y="120"/>
                </a:lnTo>
                <a:lnTo>
                  <a:pt x="209" y="124"/>
                </a:lnTo>
                <a:lnTo>
                  <a:pt x="207" y="126"/>
                </a:lnTo>
                <a:lnTo>
                  <a:pt x="204" y="128"/>
                </a:lnTo>
                <a:lnTo>
                  <a:pt x="202" y="131"/>
                </a:lnTo>
                <a:lnTo>
                  <a:pt x="201" y="132"/>
                </a:lnTo>
                <a:lnTo>
                  <a:pt x="197" y="135"/>
                </a:lnTo>
                <a:lnTo>
                  <a:pt x="195" y="138"/>
                </a:lnTo>
                <a:lnTo>
                  <a:pt x="193" y="139"/>
                </a:lnTo>
                <a:lnTo>
                  <a:pt x="190" y="142"/>
                </a:lnTo>
                <a:lnTo>
                  <a:pt x="188" y="144"/>
                </a:lnTo>
                <a:lnTo>
                  <a:pt x="185" y="145"/>
                </a:lnTo>
                <a:lnTo>
                  <a:pt x="180" y="149"/>
                </a:lnTo>
                <a:lnTo>
                  <a:pt x="175" y="154"/>
                </a:lnTo>
                <a:lnTo>
                  <a:pt x="172" y="157"/>
                </a:lnTo>
                <a:lnTo>
                  <a:pt x="168" y="161"/>
                </a:lnTo>
                <a:lnTo>
                  <a:pt x="164" y="166"/>
                </a:lnTo>
                <a:lnTo>
                  <a:pt x="158" y="170"/>
                </a:lnTo>
                <a:lnTo>
                  <a:pt x="156" y="171"/>
                </a:lnTo>
                <a:lnTo>
                  <a:pt x="153" y="173"/>
                </a:lnTo>
                <a:lnTo>
                  <a:pt x="152" y="174"/>
                </a:lnTo>
                <a:lnTo>
                  <a:pt x="150" y="176"/>
                </a:lnTo>
                <a:lnTo>
                  <a:pt x="146" y="178"/>
                </a:lnTo>
                <a:lnTo>
                  <a:pt x="139" y="182"/>
                </a:lnTo>
                <a:lnTo>
                  <a:pt x="135" y="185"/>
                </a:lnTo>
                <a:lnTo>
                  <a:pt x="131" y="191"/>
                </a:lnTo>
                <a:lnTo>
                  <a:pt x="127" y="190"/>
                </a:lnTo>
                <a:lnTo>
                  <a:pt x="124" y="191"/>
                </a:lnTo>
                <a:lnTo>
                  <a:pt x="120" y="194"/>
                </a:lnTo>
                <a:lnTo>
                  <a:pt x="118" y="195"/>
                </a:lnTo>
                <a:lnTo>
                  <a:pt x="116" y="195"/>
                </a:lnTo>
                <a:lnTo>
                  <a:pt x="113" y="196"/>
                </a:lnTo>
                <a:lnTo>
                  <a:pt x="109" y="196"/>
                </a:lnTo>
                <a:lnTo>
                  <a:pt x="106" y="195"/>
                </a:lnTo>
                <a:lnTo>
                  <a:pt x="102" y="192"/>
                </a:lnTo>
                <a:lnTo>
                  <a:pt x="101" y="187"/>
                </a:lnTo>
                <a:lnTo>
                  <a:pt x="101" y="183"/>
                </a:lnTo>
                <a:lnTo>
                  <a:pt x="102" y="180"/>
                </a:lnTo>
                <a:lnTo>
                  <a:pt x="103" y="174"/>
                </a:lnTo>
                <a:lnTo>
                  <a:pt x="107" y="168"/>
                </a:lnTo>
                <a:lnTo>
                  <a:pt x="109" y="163"/>
                </a:lnTo>
                <a:lnTo>
                  <a:pt x="110" y="157"/>
                </a:lnTo>
                <a:lnTo>
                  <a:pt x="109" y="153"/>
                </a:lnTo>
                <a:lnTo>
                  <a:pt x="108" y="150"/>
                </a:lnTo>
                <a:lnTo>
                  <a:pt x="106" y="145"/>
                </a:lnTo>
                <a:lnTo>
                  <a:pt x="98" y="137"/>
                </a:lnTo>
                <a:lnTo>
                  <a:pt x="89" y="131"/>
                </a:lnTo>
                <a:lnTo>
                  <a:pt x="86" y="126"/>
                </a:lnTo>
                <a:lnTo>
                  <a:pt x="81" y="124"/>
                </a:lnTo>
                <a:lnTo>
                  <a:pt x="77" y="120"/>
                </a:lnTo>
                <a:lnTo>
                  <a:pt x="76" y="119"/>
                </a:lnTo>
                <a:lnTo>
                  <a:pt x="76" y="118"/>
                </a:lnTo>
                <a:lnTo>
                  <a:pt x="74" y="113"/>
                </a:lnTo>
                <a:lnTo>
                  <a:pt x="70" y="111"/>
                </a:lnTo>
                <a:lnTo>
                  <a:pt x="68" y="107"/>
                </a:lnTo>
                <a:lnTo>
                  <a:pt x="66" y="104"/>
                </a:lnTo>
                <a:lnTo>
                  <a:pt x="64" y="102"/>
                </a:lnTo>
                <a:lnTo>
                  <a:pt x="63" y="99"/>
                </a:lnTo>
                <a:lnTo>
                  <a:pt x="61" y="96"/>
                </a:lnTo>
                <a:lnTo>
                  <a:pt x="57" y="93"/>
                </a:lnTo>
                <a:lnTo>
                  <a:pt x="56" y="92"/>
                </a:lnTo>
                <a:lnTo>
                  <a:pt x="54" y="92"/>
                </a:lnTo>
                <a:lnTo>
                  <a:pt x="51" y="90"/>
                </a:lnTo>
                <a:lnTo>
                  <a:pt x="48" y="90"/>
                </a:lnTo>
                <a:lnTo>
                  <a:pt x="45" y="91"/>
                </a:lnTo>
                <a:lnTo>
                  <a:pt x="42" y="93"/>
                </a:lnTo>
                <a:lnTo>
                  <a:pt x="37" y="93"/>
                </a:lnTo>
                <a:lnTo>
                  <a:pt x="33" y="94"/>
                </a:lnTo>
                <a:lnTo>
                  <a:pt x="30" y="94"/>
                </a:lnTo>
                <a:lnTo>
                  <a:pt x="25" y="94"/>
                </a:lnTo>
                <a:lnTo>
                  <a:pt x="21" y="93"/>
                </a:lnTo>
                <a:lnTo>
                  <a:pt x="16" y="90"/>
                </a:lnTo>
                <a:lnTo>
                  <a:pt x="11" y="87"/>
                </a:lnTo>
                <a:lnTo>
                  <a:pt x="7" y="85"/>
                </a:lnTo>
                <a:lnTo>
                  <a:pt x="6" y="80"/>
                </a:lnTo>
                <a:lnTo>
                  <a:pt x="8" y="78"/>
                </a:lnTo>
                <a:lnTo>
                  <a:pt x="11" y="74"/>
                </a:lnTo>
                <a:lnTo>
                  <a:pt x="12" y="70"/>
                </a:lnTo>
                <a:lnTo>
                  <a:pt x="11" y="65"/>
                </a:lnTo>
                <a:lnTo>
                  <a:pt x="11" y="57"/>
                </a:lnTo>
                <a:lnTo>
                  <a:pt x="8" y="55"/>
                </a:lnTo>
                <a:lnTo>
                  <a:pt x="4" y="50"/>
                </a:lnTo>
                <a:lnTo>
                  <a:pt x="1" y="46"/>
                </a:lnTo>
                <a:lnTo>
                  <a:pt x="0" y="43"/>
                </a:lnTo>
                <a:lnTo>
                  <a:pt x="0" y="40"/>
                </a:lnTo>
                <a:lnTo>
                  <a:pt x="0" y="35"/>
                </a:lnTo>
                <a:lnTo>
                  <a:pt x="0" y="30"/>
                </a:lnTo>
                <a:lnTo>
                  <a:pt x="0" y="27"/>
                </a:lnTo>
                <a:lnTo>
                  <a:pt x="2" y="23"/>
                </a:lnTo>
                <a:lnTo>
                  <a:pt x="2" y="17"/>
                </a:lnTo>
                <a:lnTo>
                  <a:pt x="3" y="10"/>
                </a:lnTo>
                <a:lnTo>
                  <a:pt x="5" y="9"/>
                </a:lnTo>
                <a:lnTo>
                  <a:pt x="7" y="7"/>
                </a:lnTo>
                <a:lnTo>
                  <a:pt x="13" y="4"/>
                </a:lnTo>
                <a:lnTo>
                  <a:pt x="19" y="1"/>
                </a:lnTo>
                <a:lnTo>
                  <a:pt x="27" y="0"/>
                </a:lnTo>
                <a:lnTo>
                  <a:pt x="30" y="3"/>
                </a:lnTo>
                <a:lnTo>
                  <a:pt x="32" y="7"/>
                </a:lnTo>
                <a:lnTo>
                  <a:pt x="34" y="12"/>
                </a:lnTo>
                <a:lnTo>
                  <a:pt x="40" y="16"/>
                </a:lnTo>
                <a:lnTo>
                  <a:pt x="44" y="17"/>
                </a:lnTo>
                <a:close/>
              </a:path>
            </a:pathLst>
          </a:custGeom>
          <a:solidFill>
            <a:srgbClr val="6BB388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80" name="Freeform 112"/>
          <p:cNvSpPr>
            <a:spLocks/>
          </p:cNvSpPr>
          <p:nvPr/>
        </p:nvSpPr>
        <p:spPr bwMode="auto">
          <a:xfrm>
            <a:off x="1344613" y="5767387"/>
            <a:ext cx="263525" cy="238125"/>
          </a:xfrm>
          <a:custGeom>
            <a:avLst/>
            <a:gdLst>
              <a:gd name="T0" fmla="*/ 132 w 202"/>
              <a:gd name="T1" fmla="*/ 8 h 181"/>
              <a:gd name="T2" fmla="*/ 139 w 202"/>
              <a:gd name="T3" fmla="*/ 23 h 181"/>
              <a:gd name="T4" fmla="*/ 151 w 202"/>
              <a:gd name="T5" fmla="*/ 33 h 181"/>
              <a:gd name="T6" fmla="*/ 169 w 202"/>
              <a:gd name="T7" fmla="*/ 37 h 181"/>
              <a:gd name="T8" fmla="*/ 181 w 202"/>
              <a:gd name="T9" fmla="*/ 56 h 181"/>
              <a:gd name="T10" fmla="*/ 192 w 202"/>
              <a:gd name="T11" fmla="*/ 68 h 181"/>
              <a:gd name="T12" fmla="*/ 202 w 202"/>
              <a:gd name="T13" fmla="*/ 79 h 181"/>
              <a:gd name="T14" fmla="*/ 199 w 202"/>
              <a:gd name="T15" fmla="*/ 89 h 181"/>
              <a:gd name="T16" fmla="*/ 191 w 202"/>
              <a:gd name="T17" fmla="*/ 111 h 181"/>
              <a:gd name="T18" fmla="*/ 183 w 202"/>
              <a:gd name="T19" fmla="*/ 126 h 181"/>
              <a:gd name="T20" fmla="*/ 177 w 202"/>
              <a:gd name="T21" fmla="*/ 132 h 181"/>
              <a:gd name="T22" fmla="*/ 171 w 202"/>
              <a:gd name="T23" fmla="*/ 135 h 181"/>
              <a:gd name="T24" fmla="*/ 160 w 202"/>
              <a:gd name="T25" fmla="*/ 139 h 181"/>
              <a:gd name="T26" fmla="*/ 149 w 202"/>
              <a:gd name="T27" fmla="*/ 139 h 181"/>
              <a:gd name="T28" fmla="*/ 140 w 202"/>
              <a:gd name="T29" fmla="*/ 135 h 181"/>
              <a:gd name="T30" fmla="*/ 139 w 202"/>
              <a:gd name="T31" fmla="*/ 122 h 181"/>
              <a:gd name="T32" fmla="*/ 117 w 202"/>
              <a:gd name="T33" fmla="*/ 118 h 181"/>
              <a:gd name="T34" fmla="*/ 108 w 202"/>
              <a:gd name="T35" fmla="*/ 130 h 181"/>
              <a:gd name="T36" fmla="*/ 89 w 202"/>
              <a:gd name="T37" fmla="*/ 132 h 181"/>
              <a:gd name="T38" fmla="*/ 70 w 202"/>
              <a:gd name="T39" fmla="*/ 136 h 181"/>
              <a:gd name="T40" fmla="*/ 57 w 202"/>
              <a:gd name="T41" fmla="*/ 148 h 181"/>
              <a:gd name="T42" fmla="*/ 49 w 202"/>
              <a:gd name="T43" fmla="*/ 163 h 181"/>
              <a:gd name="T44" fmla="*/ 37 w 202"/>
              <a:gd name="T45" fmla="*/ 175 h 181"/>
              <a:gd name="T46" fmla="*/ 33 w 202"/>
              <a:gd name="T47" fmla="*/ 179 h 181"/>
              <a:gd name="T48" fmla="*/ 27 w 202"/>
              <a:gd name="T49" fmla="*/ 179 h 181"/>
              <a:gd name="T50" fmla="*/ 20 w 202"/>
              <a:gd name="T51" fmla="*/ 179 h 181"/>
              <a:gd name="T52" fmla="*/ 16 w 202"/>
              <a:gd name="T53" fmla="*/ 181 h 181"/>
              <a:gd name="T54" fmla="*/ 12 w 202"/>
              <a:gd name="T55" fmla="*/ 181 h 181"/>
              <a:gd name="T56" fmla="*/ 7 w 202"/>
              <a:gd name="T57" fmla="*/ 181 h 181"/>
              <a:gd name="T58" fmla="*/ 2 w 202"/>
              <a:gd name="T59" fmla="*/ 181 h 181"/>
              <a:gd name="T60" fmla="*/ 3 w 202"/>
              <a:gd name="T61" fmla="*/ 172 h 181"/>
              <a:gd name="T62" fmla="*/ 8 w 202"/>
              <a:gd name="T63" fmla="*/ 154 h 181"/>
              <a:gd name="T64" fmla="*/ 12 w 202"/>
              <a:gd name="T65" fmla="*/ 144 h 181"/>
              <a:gd name="T66" fmla="*/ 19 w 202"/>
              <a:gd name="T67" fmla="*/ 126 h 181"/>
              <a:gd name="T68" fmla="*/ 25 w 202"/>
              <a:gd name="T69" fmla="*/ 109 h 181"/>
              <a:gd name="T70" fmla="*/ 37 w 202"/>
              <a:gd name="T71" fmla="*/ 94 h 181"/>
              <a:gd name="T72" fmla="*/ 40 w 202"/>
              <a:gd name="T73" fmla="*/ 81 h 181"/>
              <a:gd name="T74" fmla="*/ 44 w 202"/>
              <a:gd name="T75" fmla="*/ 75 h 181"/>
              <a:gd name="T76" fmla="*/ 50 w 202"/>
              <a:gd name="T77" fmla="*/ 68 h 181"/>
              <a:gd name="T78" fmla="*/ 54 w 202"/>
              <a:gd name="T79" fmla="*/ 63 h 181"/>
              <a:gd name="T80" fmla="*/ 57 w 202"/>
              <a:gd name="T81" fmla="*/ 56 h 181"/>
              <a:gd name="T82" fmla="*/ 57 w 202"/>
              <a:gd name="T83" fmla="*/ 49 h 181"/>
              <a:gd name="T84" fmla="*/ 66 w 202"/>
              <a:gd name="T85" fmla="*/ 49 h 181"/>
              <a:gd name="T86" fmla="*/ 73 w 202"/>
              <a:gd name="T87" fmla="*/ 48 h 181"/>
              <a:gd name="T88" fmla="*/ 81 w 202"/>
              <a:gd name="T89" fmla="*/ 47 h 181"/>
              <a:gd name="T90" fmla="*/ 89 w 202"/>
              <a:gd name="T91" fmla="*/ 39 h 181"/>
              <a:gd name="T92" fmla="*/ 94 w 202"/>
              <a:gd name="T93" fmla="*/ 34 h 181"/>
              <a:gd name="T94" fmla="*/ 102 w 202"/>
              <a:gd name="T95" fmla="*/ 24 h 181"/>
              <a:gd name="T96" fmla="*/ 109 w 202"/>
              <a:gd name="T97" fmla="*/ 17 h 181"/>
              <a:gd name="T98" fmla="*/ 120 w 202"/>
              <a:gd name="T99" fmla="*/ 5 h 181"/>
              <a:gd name="T100" fmla="*/ 126 w 202"/>
              <a:gd name="T101" fmla="*/ 0 h 18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202"/>
              <a:gd name="T154" fmla="*/ 0 h 181"/>
              <a:gd name="T155" fmla="*/ 202 w 202"/>
              <a:gd name="T156" fmla="*/ 181 h 18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202" h="181">
                <a:moveTo>
                  <a:pt x="129" y="4"/>
                </a:moveTo>
                <a:lnTo>
                  <a:pt x="132" y="8"/>
                </a:lnTo>
                <a:lnTo>
                  <a:pt x="137" y="16"/>
                </a:lnTo>
                <a:lnTo>
                  <a:pt x="139" y="23"/>
                </a:lnTo>
                <a:lnTo>
                  <a:pt x="145" y="29"/>
                </a:lnTo>
                <a:lnTo>
                  <a:pt x="151" y="33"/>
                </a:lnTo>
                <a:lnTo>
                  <a:pt x="161" y="35"/>
                </a:lnTo>
                <a:lnTo>
                  <a:pt x="169" y="37"/>
                </a:lnTo>
                <a:lnTo>
                  <a:pt x="177" y="45"/>
                </a:lnTo>
                <a:lnTo>
                  <a:pt x="181" y="56"/>
                </a:lnTo>
                <a:lnTo>
                  <a:pt x="185" y="64"/>
                </a:lnTo>
                <a:lnTo>
                  <a:pt x="192" y="68"/>
                </a:lnTo>
                <a:lnTo>
                  <a:pt x="201" y="75"/>
                </a:lnTo>
                <a:lnTo>
                  <a:pt x="202" y="79"/>
                </a:lnTo>
                <a:lnTo>
                  <a:pt x="202" y="82"/>
                </a:lnTo>
                <a:lnTo>
                  <a:pt x="199" y="89"/>
                </a:lnTo>
                <a:lnTo>
                  <a:pt x="196" y="100"/>
                </a:lnTo>
                <a:lnTo>
                  <a:pt x="191" y="111"/>
                </a:lnTo>
                <a:lnTo>
                  <a:pt x="187" y="120"/>
                </a:lnTo>
                <a:lnTo>
                  <a:pt x="183" y="126"/>
                </a:lnTo>
                <a:lnTo>
                  <a:pt x="181" y="131"/>
                </a:lnTo>
                <a:lnTo>
                  <a:pt x="177" y="132"/>
                </a:lnTo>
                <a:lnTo>
                  <a:pt x="174" y="134"/>
                </a:lnTo>
                <a:lnTo>
                  <a:pt x="171" y="135"/>
                </a:lnTo>
                <a:lnTo>
                  <a:pt x="165" y="136"/>
                </a:lnTo>
                <a:lnTo>
                  <a:pt x="160" y="139"/>
                </a:lnTo>
                <a:lnTo>
                  <a:pt x="156" y="139"/>
                </a:lnTo>
                <a:lnTo>
                  <a:pt x="149" y="139"/>
                </a:lnTo>
                <a:lnTo>
                  <a:pt x="143" y="142"/>
                </a:lnTo>
                <a:lnTo>
                  <a:pt x="140" y="135"/>
                </a:lnTo>
                <a:lnTo>
                  <a:pt x="139" y="129"/>
                </a:lnTo>
                <a:lnTo>
                  <a:pt x="139" y="122"/>
                </a:lnTo>
                <a:lnTo>
                  <a:pt x="129" y="117"/>
                </a:lnTo>
                <a:lnTo>
                  <a:pt x="117" y="118"/>
                </a:lnTo>
                <a:lnTo>
                  <a:pt x="109" y="122"/>
                </a:lnTo>
                <a:lnTo>
                  <a:pt x="108" y="130"/>
                </a:lnTo>
                <a:lnTo>
                  <a:pt x="97" y="130"/>
                </a:lnTo>
                <a:lnTo>
                  <a:pt x="89" y="132"/>
                </a:lnTo>
                <a:lnTo>
                  <a:pt x="79" y="134"/>
                </a:lnTo>
                <a:lnTo>
                  <a:pt x="70" y="136"/>
                </a:lnTo>
                <a:lnTo>
                  <a:pt x="63" y="141"/>
                </a:lnTo>
                <a:lnTo>
                  <a:pt x="57" y="148"/>
                </a:lnTo>
                <a:lnTo>
                  <a:pt x="54" y="156"/>
                </a:lnTo>
                <a:lnTo>
                  <a:pt x="49" y="163"/>
                </a:lnTo>
                <a:lnTo>
                  <a:pt x="41" y="170"/>
                </a:lnTo>
                <a:lnTo>
                  <a:pt x="37" y="175"/>
                </a:lnTo>
                <a:lnTo>
                  <a:pt x="35" y="179"/>
                </a:lnTo>
                <a:lnTo>
                  <a:pt x="33" y="179"/>
                </a:lnTo>
                <a:lnTo>
                  <a:pt x="31" y="179"/>
                </a:lnTo>
                <a:lnTo>
                  <a:pt x="27" y="179"/>
                </a:lnTo>
                <a:lnTo>
                  <a:pt x="24" y="179"/>
                </a:lnTo>
                <a:lnTo>
                  <a:pt x="20" y="179"/>
                </a:lnTo>
                <a:lnTo>
                  <a:pt x="18" y="181"/>
                </a:lnTo>
                <a:lnTo>
                  <a:pt x="16" y="181"/>
                </a:lnTo>
                <a:lnTo>
                  <a:pt x="14" y="181"/>
                </a:lnTo>
                <a:lnTo>
                  <a:pt x="12" y="181"/>
                </a:lnTo>
                <a:lnTo>
                  <a:pt x="9" y="181"/>
                </a:lnTo>
                <a:lnTo>
                  <a:pt x="7" y="181"/>
                </a:lnTo>
                <a:lnTo>
                  <a:pt x="5" y="181"/>
                </a:lnTo>
                <a:lnTo>
                  <a:pt x="2" y="181"/>
                </a:lnTo>
                <a:lnTo>
                  <a:pt x="0" y="181"/>
                </a:lnTo>
                <a:lnTo>
                  <a:pt x="3" y="172"/>
                </a:lnTo>
                <a:lnTo>
                  <a:pt x="6" y="163"/>
                </a:lnTo>
                <a:lnTo>
                  <a:pt x="8" y="154"/>
                </a:lnTo>
                <a:lnTo>
                  <a:pt x="8" y="152"/>
                </a:lnTo>
                <a:lnTo>
                  <a:pt x="12" y="144"/>
                </a:lnTo>
                <a:lnTo>
                  <a:pt x="16" y="133"/>
                </a:lnTo>
                <a:lnTo>
                  <a:pt x="19" y="126"/>
                </a:lnTo>
                <a:lnTo>
                  <a:pt x="22" y="118"/>
                </a:lnTo>
                <a:lnTo>
                  <a:pt x="25" y="109"/>
                </a:lnTo>
                <a:lnTo>
                  <a:pt x="32" y="100"/>
                </a:lnTo>
                <a:lnTo>
                  <a:pt x="37" y="94"/>
                </a:lnTo>
                <a:lnTo>
                  <a:pt x="38" y="88"/>
                </a:lnTo>
                <a:lnTo>
                  <a:pt x="40" y="81"/>
                </a:lnTo>
                <a:lnTo>
                  <a:pt x="42" y="79"/>
                </a:lnTo>
                <a:lnTo>
                  <a:pt x="44" y="75"/>
                </a:lnTo>
                <a:lnTo>
                  <a:pt x="47" y="72"/>
                </a:lnTo>
                <a:lnTo>
                  <a:pt x="50" y="68"/>
                </a:lnTo>
                <a:lnTo>
                  <a:pt x="51" y="67"/>
                </a:lnTo>
                <a:lnTo>
                  <a:pt x="54" y="63"/>
                </a:lnTo>
                <a:lnTo>
                  <a:pt x="56" y="61"/>
                </a:lnTo>
                <a:lnTo>
                  <a:pt x="57" y="56"/>
                </a:lnTo>
                <a:lnTo>
                  <a:pt x="57" y="53"/>
                </a:lnTo>
                <a:lnTo>
                  <a:pt x="57" y="49"/>
                </a:lnTo>
                <a:lnTo>
                  <a:pt x="62" y="49"/>
                </a:lnTo>
                <a:lnTo>
                  <a:pt x="66" y="49"/>
                </a:lnTo>
                <a:lnTo>
                  <a:pt x="69" y="48"/>
                </a:lnTo>
                <a:lnTo>
                  <a:pt x="73" y="48"/>
                </a:lnTo>
                <a:lnTo>
                  <a:pt x="76" y="48"/>
                </a:lnTo>
                <a:lnTo>
                  <a:pt x="81" y="47"/>
                </a:lnTo>
                <a:lnTo>
                  <a:pt x="84" y="43"/>
                </a:lnTo>
                <a:lnTo>
                  <a:pt x="89" y="39"/>
                </a:lnTo>
                <a:lnTo>
                  <a:pt x="92" y="36"/>
                </a:lnTo>
                <a:lnTo>
                  <a:pt x="94" y="34"/>
                </a:lnTo>
                <a:lnTo>
                  <a:pt x="98" y="29"/>
                </a:lnTo>
                <a:lnTo>
                  <a:pt x="102" y="24"/>
                </a:lnTo>
                <a:lnTo>
                  <a:pt x="104" y="22"/>
                </a:lnTo>
                <a:lnTo>
                  <a:pt x="109" y="17"/>
                </a:lnTo>
                <a:lnTo>
                  <a:pt x="113" y="11"/>
                </a:lnTo>
                <a:lnTo>
                  <a:pt x="120" y="5"/>
                </a:lnTo>
                <a:lnTo>
                  <a:pt x="126" y="1"/>
                </a:lnTo>
                <a:lnTo>
                  <a:pt x="126" y="0"/>
                </a:lnTo>
                <a:lnTo>
                  <a:pt x="129" y="4"/>
                </a:lnTo>
                <a:close/>
              </a:path>
            </a:pathLst>
          </a:custGeom>
          <a:solidFill>
            <a:srgbClr val="A2DBD7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81" name="Freeform 113"/>
          <p:cNvSpPr>
            <a:spLocks/>
          </p:cNvSpPr>
          <p:nvPr/>
        </p:nvSpPr>
        <p:spPr bwMode="auto">
          <a:xfrm>
            <a:off x="1235075" y="5816600"/>
            <a:ext cx="184150" cy="196850"/>
          </a:xfrm>
          <a:custGeom>
            <a:avLst/>
            <a:gdLst>
              <a:gd name="T0" fmla="*/ 140 w 140"/>
              <a:gd name="T1" fmla="*/ 15 h 150"/>
              <a:gd name="T2" fmla="*/ 139 w 140"/>
              <a:gd name="T3" fmla="*/ 23 h 150"/>
              <a:gd name="T4" fmla="*/ 134 w 140"/>
              <a:gd name="T5" fmla="*/ 29 h 150"/>
              <a:gd name="T6" fmla="*/ 130 w 140"/>
              <a:gd name="T7" fmla="*/ 34 h 150"/>
              <a:gd name="T8" fmla="*/ 125 w 140"/>
              <a:gd name="T9" fmla="*/ 41 h 150"/>
              <a:gd name="T10" fmla="*/ 121 w 140"/>
              <a:gd name="T11" fmla="*/ 50 h 150"/>
              <a:gd name="T12" fmla="*/ 115 w 140"/>
              <a:gd name="T13" fmla="*/ 62 h 150"/>
              <a:gd name="T14" fmla="*/ 105 w 140"/>
              <a:gd name="T15" fmla="*/ 80 h 150"/>
              <a:gd name="T16" fmla="*/ 99 w 140"/>
              <a:gd name="T17" fmla="*/ 95 h 150"/>
              <a:gd name="T18" fmla="*/ 91 w 140"/>
              <a:gd name="T19" fmla="*/ 114 h 150"/>
              <a:gd name="T20" fmla="*/ 89 w 140"/>
              <a:gd name="T21" fmla="*/ 125 h 150"/>
              <a:gd name="T22" fmla="*/ 83 w 140"/>
              <a:gd name="T23" fmla="*/ 143 h 150"/>
              <a:gd name="T24" fmla="*/ 74 w 140"/>
              <a:gd name="T25" fmla="*/ 146 h 150"/>
              <a:gd name="T26" fmla="*/ 65 w 140"/>
              <a:gd name="T27" fmla="*/ 147 h 150"/>
              <a:gd name="T28" fmla="*/ 60 w 140"/>
              <a:gd name="T29" fmla="*/ 148 h 150"/>
              <a:gd name="T30" fmla="*/ 54 w 140"/>
              <a:gd name="T31" fmla="*/ 149 h 150"/>
              <a:gd name="T32" fmla="*/ 49 w 140"/>
              <a:gd name="T33" fmla="*/ 146 h 150"/>
              <a:gd name="T34" fmla="*/ 44 w 140"/>
              <a:gd name="T35" fmla="*/ 139 h 150"/>
              <a:gd name="T36" fmla="*/ 42 w 140"/>
              <a:gd name="T37" fmla="*/ 121 h 150"/>
              <a:gd name="T38" fmla="*/ 41 w 140"/>
              <a:gd name="T39" fmla="*/ 107 h 150"/>
              <a:gd name="T40" fmla="*/ 40 w 140"/>
              <a:gd name="T41" fmla="*/ 96 h 150"/>
              <a:gd name="T42" fmla="*/ 39 w 140"/>
              <a:gd name="T43" fmla="*/ 87 h 150"/>
              <a:gd name="T44" fmla="*/ 38 w 140"/>
              <a:gd name="T45" fmla="*/ 78 h 150"/>
              <a:gd name="T46" fmla="*/ 38 w 140"/>
              <a:gd name="T47" fmla="*/ 64 h 150"/>
              <a:gd name="T48" fmla="*/ 31 w 140"/>
              <a:gd name="T49" fmla="*/ 57 h 150"/>
              <a:gd name="T50" fmla="*/ 25 w 140"/>
              <a:gd name="T51" fmla="*/ 52 h 150"/>
              <a:gd name="T52" fmla="*/ 19 w 140"/>
              <a:gd name="T53" fmla="*/ 41 h 150"/>
              <a:gd name="T54" fmla="*/ 12 w 140"/>
              <a:gd name="T55" fmla="*/ 30 h 150"/>
              <a:gd name="T56" fmla="*/ 5 w 140"/>
              <a:gd name="T57" fmla="*/ 24 h 150"/>
              <a:gd name="T58" fmla="*/ 5 w 140"/>
              <a:gd name="T59" fmla="*/ 18 h 150"/>
              <a:gd name="T60" fmla="*/ 13 w 140"/>
              <a:gd name="T61" fmla="*/ 12 h 150"/>
              <a:gd name="T62" fmla="*/ 23 w 140"/>
              <a:gd name="T63" fmla="*/ 7 h 150"/>
              <a:gd name="T64" fmla="*/ 30 w 140"/>
              <a:gd name="T65" fmla="*/ 4 h 150"/>
              <a:gd name="T66" fmla="*/ 38 w 140"/>
              <a:gd name="T67" fmla="*/ 0 h 150"/>
              <a:gd name="T68" fmla="*/ 45 w 140"/>
              <a:gd name="T69" fmla="*/ 0 h 150"/>
              <a:gd name="T70" fmla="*/ 50 w 140"/>
              <a:gd name="T71" fmla="*/ 0 h 150"/>
              <a:gd name="T72" fmla="*/ 57 w 140"/>
              <a:gd name="T73" fmla="*/ 2 h 150"/>
              <a:gd name="T74" fmla="*/ 67 w 140"/>
              <a:gd name="T75" fmla="*/ 3 h 150"/>
              <a:gd name="T76" fmla="*/ 74 w 140"/>
              <a:gd name="T77" fmla="*/ 3 h 150"/>
              <a:gd name="T78" fmla="*/ 80 w 140"/>
              <a:gd name="T79" fmla="*/ 3 h 150"/>
              <a:gd name="T80" fmla="*/ 90 w 140"/>
              <a:gd name="T81" fmla="*/ 3 h 150"/>
              <a:gd name="T82" fmla="*/ 101 w 140"/>
              <a:gd name="T83" fmla="*/ 3 h 150"/>
              <a:gd name="T84" fmla="*/ 111 w 140"/>
              <a:gd name="T85" fmla="*/ 3 h 150"/>
              <a:gd name="T86" fmla="*/ 120 w 140"/>
              <a:gd name="T87" fmla="*/ 3 h 150"/>
              <a:gd name="T88" fmla="*/ 128 w 140"/>
              <a:gd name="T89" fmla="*/ 5 h 150"/>
              <a:gd name="T90" fmla="*/ 135 w 140"/>
              <a:gd name="T91" fmla="*/ 7 h 150"/>
              <a:gd name="T92" fmla="*/ 140 w 140"/>
              <a:gd name="T93" fmla="*/ 11 h 15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40"/>
              <a:gd name="T142" fmla="*/ 0 h 150"/>
              <a:gd name="T143" fmla="*/ 140 w 140"/>
              <a:gd name="T144" fmla="*/ 150 h 150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40" h="150">
                <a:moveTo>
                  <a:pt x="140" y="11"/>
                </a:moveTo>
                <a:lnTo>
                  <a:pt x="140" y="15"/>
                </a:lnTo>
                <a:lnTo>
                  <a:pt x="140" y="18"/>
                </a:lnTo>
                <a:lnTo>
                  <a:pt x="139" y="23"/>
                </a:lnTo>
                <a:lnTo>
                  <a:pt x="137" y="25"/>
                </a:lnTo>
                <a:lnTo>
                  <a:pt x="134" y="29"/>
                </a:lnTo>
                <a:lnTo>
                  <a:pt x="133" y="30"/>
                </a:lnTo>
                <a:lnTo>
                  <a:pt x="130" y="34"/>
                </a:lnTo>
                <a:lnTo>
                  <a:pt x="127" y="37"/>
                </a:lnTo>
                <a:lnTo>
                  <a:pt x="125" y="41"/>
                </a:lnTo>
                <a:lnTo>
                  <a:pt x="123" y="43"/>
                </a:lnTo>
                <a:lnTo>
                  <a:pt x="121" y="50"/>
                </a:lnTo>
                <a:lnTo>
                  <a:pt x="120" y="56"/>
                </a:lnTo>
                <a:lnTo>
                  <a:pt x="115" y="62"/>
                </a:lnTo>
                <a:lnTo>
                  <a:pt x="108" y="71"/>
                </a:lnTo>
                <a:lnTo>
                  <a:pt x="105" y="80"/>
                </a:lnTo>
                <a:lnTo>
                  <a:pt x="102" y="88"/>
                </a:lnTo>
                <a:lnTo>
                  <a:pt x="99" y="95"/>
                </a:lnTo>
                <a:lnTo>
                  <a:pt x="95" y="106"/>
                </a:lnTo>
                <a:lnTo>
                  <a:pt x="91" y="114"/>
                </a:lnTo>
                <a:lnTo>
                  <a:pt x="91" y="116"/>
                </a:lnTo>
                <a:lnTo>
                  <a:pt x="89" y="125"/>
                </a:lnTo>
                <a:lnTo>
                  <a:pt x="86" y="134"/>
                </a:lnTo>
                <a:lnTo>
                  <a:pt x="83" y="143"/>
                </a:lnTo>
                <a:lnTo>
                  <a:pt x="78" y="146"/>
                </a:lnTo>
                <a:lnTo>
                  <a:pt x="74" y="146"/>
                </a:lnTo>
                <a:lnTo>
                  <a:pt x="70" y="146"/>
                </a:lnTo>
                <a:lnTo>
                  <a:pt x="65" y="147"/>
                </a:lnTo>
                <a:lnTo>
                  <a:pt x="63" y="147"/>
                </a:lnTo>
                <a:lnTo>
                  <a:pt x="60" y="148"/>
                </a:lnTo>
                <a:lnTo>
                  <a:pt x="58" y="148"/>
                </a:lnTo>
                <a:lnTo>
                  <a:pt x="54" y="149"/>
                </a:lnTo>
                <a:lnTo>
                  <a:pt x="51" y="150"/>
                </a:lnTo>
                <a:lnTo>
                  <a:pt x="49" y="146"/>
                </a:lnTo>
                <a:lnTo>
                  <a:pt x="47" y="143"/>
                </a:lnTo>
                <a:lnTo>
                  <a:pt x="44" y="139"/>
                </a:lnTo>
                <a:lnTo>
                  <a:pt x="43" y="130"/>
                </a:lnTo>
                <a:lnTo>
                  <a:pt x="42" y="121"/>
                </a:lnTo>
                <a:lnTo>
                  <a:pt x="41" y="115"/>
                </a:lnTo>
                <a:lnTo>
                  <a:pt x="41" y="107"/>
                </a:lnTo>
                <a:lnTo>
                  <a:pt x="40" y="101"/>
                </a:lnTo>
                <a:lnTo>
                  <a:pt x="40" y="96"/>
                </a:lnTo>
                <a:lnTo>
                  <a:pt x="39" y="91"/>
                </a:lnTo>
                <a:lnTo>
                  <a:pt x="39" y="87"/>
                </a:lnTo>
                <a:lnTo>
                  <a:pt x="39" y="85"/>
                </a:lnTo>
                <a:lnTo>
                  <a:pt x="38" y="78"/>
                </a:lnTo>
                <a:lnTo>
                  <a:pt x="38" y="73"/>
                </a:lnTo>
                <a:lnTo>
                  <a:pt x="38" y="64"/>
                </a:lnTo>
                <a:lnTo>
                  <a:pt x="34" y="61"/>
                </a:lnTo>
                <a:lnTo>
                  <a:pt x="31" y="57"/>
                </a:lnTo>
                <a:lnTo>
                  <a:pt x="27" y="54"/>
                </a:lnTo>
                <a:lnTo>
                  <a:pt x="25" y="52"/>
                </a:lnTo>
                <a:lnTo>
                  <a:pt x="22" y="46"/>
                </a:lnTo>
                <a:lnTo>
                  <a:pt x="19" y="41"/>
                </a:lnTo>
                <a:lnTo>
                  <a:pt x="15" y="35"/>
                </a:lnTo>
                <a:lnTo>
                  <a:pt x="12" y="30"/>
                </a:lnTo>
                <a:lnTo>
                  <a:pt x="8" y="27"/>
                </a:lnTo>
                <a:lnTo>
                  <a:pt x="5" y="24"/>
                </a:lnTo>
                <a:lnTo>
                  <a:pt x="0" y="19"/>
                </a:lnTo>
                <a:lnTo>
                  <a:pt x="5" y="18"/>
                </a:lnTo>
                <a:lnTo>
                  <a:pt x="9" y="15"/>
                </a:lnTo>
                <a:lnTo>
                  <a:pt x="13" y="12"/>
                </a:lnTo>
                <a:lnTo>
                  <a:pt x="19" y="9"/>
                </a:lnTo>
                <a:lnTo>
                  <a:pt x="23" y="7"/>
                </a:lnTo>
                <a:lnTo>
                  <a:pt x="28" y="5"/>
                </a:lnTo>
                <a:lnTo>
                  <a:pt x="30" y="4"/>
                </a:lnTo>
                <a:lnTo>
                  <a:pt x="36" y="1"/>
                </a:lnTo>
                <a:lnTo>
                  <a:pt x="38" y="0"/>
                </a:lnTo>
                <a:lnTo>
                  <a:pt x="42" y="0"/>
                </a:lnTo>
                <a:lnTo>
                  <a:pt x="45" y="0"/>
                </a:lnTo>
                <a:lnTo>
                  <a:pt x="48" y="0"/>
                </a:lnTo>
                <a:lnTo>
                  <a:pt x="50" y="0"/>
                </a:lnTo>
                <a:lnTo>
                  <a:pt x="52" y="1"/>
                </a:lnTo>
                <a:lnTo>
                  <a:pt x="57" y="2"/>
                </a:lnTo>
                <a:lnTo>
                  <a:pt x="63" y="3"/>
                </a:lnTo>
                <a:lnTo>
                  <a:pt x="67" y="3"/>
                </a:lnTo>
                <a:lnTo>
                  <a:pt x="70" y="3"/>
                </a:lnTo>
                <a:lnTo>
                  <a:pt x="74" y="3"/>
                </a:lnTo>
                <a:lnTo>
                  <a:pt x="77" y="3"/>
                </a:lnTo>
                <a:lnTo>
                  <a:pt x="80" y="3"/>
                </a:lnTo>
                <a:lnTo>
                  <a:pt x="85" y="3"/>
                </a:lnTo>
                <a:lnTo>
                  <a:pt x="90" y="3"/>
                </a:lnTo>
                <a:lnTo>
                  <a:pt x="95" y="3"/>
                </a:lnTo>
                <a:lnTo>
                  <a:pt x="101" y="3"/>
                </a:lnTo>
                <a:lnTo>
                  <a:pt x="104" y="3"/>
                </a:lnTo>
                <a:lnTo>
                  <a:pt x="111" y="3"/>
                </a:lnTo>
                <a:lnTo>
                  <a:pt x="116" y="3"/>
                </a:lnTo>
                <a:lnTo>
                  <a:pt x="120" y="3"/>
                </a:lnTo>
                <a:lnTo>
                  <a:pt x="125" y="3"/>
                </a:lnTo>
                <a:lnTo>
                  <a:pt x="128" y="5"/>
                </a:lnTo>
                <a:lnTo>
                  <a:pt x="132" y="5"/>
                </a:lnTo>
                <a:lnTo>
                  <a:pt x="135" y="7"/>
                </a:lnTo>
                <a:lnTo>
                  <a:pt x="140" y="9"/>
                </a:lnTo>
                <a:lnTo>
                  <a:pt x="140" y="11"/>
                </a:lnTo>
                <a:close/>
              </a:path>
            </a:pathLst>
          </a:custGeom>
          <a:solidFill>
            <a:srgbClr val="6E9C99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82" name="Freeform 114"/>
          <p:cNvSpPr>
            <a:spLocks/>
          </p:cNvSpPr>
          <p:nvPr/>
        </p:nvSpPr>
        <p:spPr bwMode="auto">
          <a:xfrm>
            <a:off x="3022600" y="5753100"/>
            <a:ext cx="311150" cy="347662"/>
          </a:xfrm>
          <a:custGeom>
            <a:avLst/>
            <a:gdLst>
              <a:gd name="T0" fmla="*/ 231 w 238"/>
              <a:gd name="T1" fmla="*/ 114 h 265"/>
              <a:gd name="T2" fmla="*/ 223 w 238"/>
              <a:gd name="T3" fmla="*/ 118 h 265"/>
              <a:gd name="T4" fmla="*/ 211 w 238"/>
              <a:gd name="T5" fmla="*/ 129 h 265"/>
              <a:gd name="T6" fmla="*/ 184 w 238"/>
              <a:gd name="T7" fmla="*/ 143 h 265"/>
              <a:gd name="T8" fmla="*/ 159 w 238"/>
              <a:gd name="T9" fmla="*/ 161 h 265"/>
              <a:gd name="T10" fmla="*/ 143 w 238"/>
              <a:gd name="T11" fmla="*/ 176 h 265"/>
              <a:gd name="T12" fmla="*/ 133 w 238"/>
              <a:gd name="T13" fmla="*/ 180 h 265"/>
              <a:gd name="T14" fmla="*/ 134 w 238"/>
              <a:gd name="T15" fmla="*/ 189 h 265"/>
              <a:gd name="T16" fmla="*/ 132 w 238"/>
              <a:gd name="T17" fmla="*/ 195 h 265"/>
              <a:gd name="T18" fmla="*/ 136 w 238"/>
              <a:gd name="T19" fmla="*/ 199 h 265"/>
              <a:gd name="T20" fmla="*/ 139 w 238"/>
              <a:gd name="T21" fmla="*/ 206 h 265"/>
              <a:gd name="T22" fmla="*/ 130 w 238"/>
              <a:gd name="T23" fmla="*/ 220 h 265"/>
              <a:gd name="T24" fmla="*/ 133 w 238"/>
              <a:gd name="T25" fmla="*/ 227 h 265"/>
              <a:gd name="T26" fmla="*/ 133 w 238"/>
              <a:gd name="T27" fmla="*/ 236 h 265"/>
              <a:gd name="T28" fmla="*/ 134 w 238"/>
              <a:gd name="T29" fmla="*/ 241 h 265"/>
              <a:gd name="T30" fmla="*/ 126 w 238"/>
              <a:gd name="T31" fmla="*/ 258 h 265"/>
              <a:gd name="T32" fmla="*/ 112 w 238"/>
              <a:gd name="T33" fmla="*/ 256 h 265"/>
              <a:gd name="T34" fmla="*/ 99 w 238"/>
              <a:gd name="T35" fmla="*/ 246 h 265"/>
              <a:gd name="T36" fmla="*/ 80 w 238"/>
              <a:gd name="T37" fmla="*/ 252 h 265"/>
              <a:gd name="T38" fmla="*/ 62 w 238"/>
              <a:gd name="T39" fmla="*/ 261 h 265"/>
              <a:gd name="T40" fmla="*/ 56 w 238"/>
              <a:gd name="T41" fmla="*/ 253 h 265"/>
              <a:gd name="T42" fmla="*/ 48 w 238"/>
              <a:gd name="T43" fmla="*/ 235 h 265"/>
              <a:gd name="T44" fmla="*/ 35 w 238"/>
              <a:gd name="T45" fmla="*/ 224 h 265"/>
              <a:gd name="T46" fmla="*/ 19 w 238"/>
              <a:gd name="T47" fmla="*/ 211 h 265"/>
              <a:gd name="T48" fmla="*/ 11 w 238"/>
              <a:gd name="T49" fmla="*/ 197 h 265"/>
              <a:gd name="T50" fmla="*/ 10 w 238"/>
              <a:gd name="T51" fmla="*/ 181 h 265"/>
              <a:gd name="T52" fmla="*/ 9 w 238"/>
              <a:gd name="T53" fmla="*/ 164 h 265"/>
              <a:gd name="T54" fmla="*/ 16 w 238"/>
              <a:gd name="T55" fmla="*/ 134 h 265"/>
              <a:gd name="T56" fmla="*/ 3 w 238"/>
              <a:gd name="T57" fmla="*/ 115 h 265"/>
              <a:gd name="T58" fmla="*/ 0 w 238"/>
              <a:gd name="T59" fmla="*/ 99 h 265"/>
              <a:gd name="T60" fmla="*/ 12 w 238"/>
              <a:gd name="T61" fmla="*/ 95 h 265"/>
              <a:gd name="T62" fmla="*/ 39 w 238"/>
              <a:gd name="T63" fmla="*/ 95 h 265"/>
              <a:gd name="T64" fmla="*/ 60 w 238"/>
              <a:gd name="T65" fmla="*/ 79 h 265"/>
              <a:gd name="T66" fmla="*/ 79 w 238"/>
              <a:gd name="T67" fmla="*/ 60 h 265"/>
              <a:gd name="T68" fmla="*/ 93 w 238"/>
              <a:gd name="T69" fmla="*/ 40 h 265"/>
              <a:gd name="T70" fmla="*/ 104 w 238"/>
              <a:gd name="T71" fmla="*/ 28 h 265"/>
              <a:gd name="T72" fmla="*/ 117 w 238"/>
              <a:gd name="T73" fmla="*/ 9 h 265"/>
              <a:gd name="T74" fmla="*/ 122 w 238"/>
              <a:gd name="T75" fmla="*/ 0 h 265"/>
              <a:gd name="T76" fmla="*/ 132 w 238"/>
              <a:gd name="T77" fmla="*/ 24 h 265"/>
              <a:gd name="T78" fmla="*/ 149 w 238"/>
              <a:gd name="T79" fmla="*/ 40 h 265"/>
              <a:gd name="T80" fmla="*/ 184 w 238"/>
              <a:gd name="T81" fmla="*/ 47 h 265"/>
              <a:gd name="T82" fmla="*/ 200 w 238"/>
              <a:gd name="T83" fmla="*/ 66 h 265"/>
              <a:gd name="T84" fmla="*/ 226 w 238"/>
              <a:gd name="T85" fmla="*/ 83 h 265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8"/>
              <a:gd name="T130" fmla="*/ 0 h 265"/>
              <a:gd name="T131" fmla="*/ 238 w 238"/>
              <a:gd name="T132" fmla="*/ 265 h 265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8" h="265">
                <a:moveTo>
                  <a:pt x="238" y="108"/>
                </a:moveTo>
                <a:lnTo>
                  <a:pt x="235" y="111"/>
                </a:lnTo>
                <a:lnTo>
                  <a:pt x="231" y="114"/>
                </a:lnTo>
                <a:lnTo>
                  <a:pt x="226" y="116"/>
                </a:lnTo>
                <a:lnTo>
                  <a:pt x="224" y="116"/>
                </a:lnTo>
                <a:lnTo>
                  <a:pt x="223" y="118"/>
                </a:lnTo>
                <a:lnTo>
                  <a:pt x="219" y="122"/>
                </a:lnTo>
                <a:lnTo>
                  <a:pt x="215" y="125"/>
                </a:lnTo>
                <a:lnTo>
                  <a:pt x="211" y="129"/>
                </a:lnTo>
                <a:lnTo>
                  <a:pt x="202" y="132"/>
                </a:lnTo>
                <a:lnTo>
                  <a:pt x="193" y="137"/>
                </a:lnTo>
                <a:lnTo>
                  <a:pt x="184" y="143"/>
                </a:lnTo>
                <a:lnTo>
                  <a:pt x="174" y="151"/>
                </a:lnTo>
                <a:lnTo>
                  <a:pt x="166" y="157"/>
                </a:lnTo>
                <a:lnTo>
                  <a:pt x="159" y="161"/>
                </a:lnTo>
                <a:lnTo>
                  <a:pt x="153" y="164"/>
                </a:lnTo>
                <a:lnTo>
                  <a:pt x="145" y="171"/>
                </a:lnTo>
                <a:lnTo>
                  <a:pt x="143" y="176"/>
                </a:lnTo>
                <a:lnTo>
                  <a:pt x="140" y="178"/>
                </a:lnTo>
                <a:lnTo>
                  <a:pt x="138" y="179"/>
                </a:lnTo>
                <a:lnTo>
                  <a:pt x="133" y="180"/>
                </a:lnTo>
                <a:lnTo>
                  <a:pt x="132" y="183"/>
                </a:lnTo>
                <a:lnTo>
                  <a:pt x="134" y="188"/>
                </a:lnTo>
                <a:lnTo>
                  <a:pt x="134" y="189"/>
                </a:lnTo>
                <a:lnTo>
                  <a:pt x="133" y="190"/>
                </a:lnTo>
                <a:lnTo>
                  <a:pt x="132" y="193"/>
                </a:lnTo>
                <a:lnTo>
                  <a:pt x="132" y="195"/>
                </a:lnTo>
                <a:lnTo>
                  <a:pt x="133" y="195"/>
                </a:lnTo>
                <a:lnTo>
                  <a:pt x="135" y="197"/>
                </a:lnTo>
                <a:lnTo>
                  <a:pt x="136" y="199"/>
                </a:lnTo>
                <a:lnTo>
                  <a:pt x="137" y="202"/>
                </a:lnTo>
                <a:lnTo>
                  <a:pt x="139" y="206"/>
                </a:lnTo>
                <a:lnTo>
                  <a:pt x="135" y="214"/>
                </a:lnTo>
                <a:lnTo>
                  <a:pt x="133" y="217"/>
                </a:lnTo>
                <a:lnTo>
                  <a:pt x="130" y="220"/>
                </a:lnTo>
                <a:lnTo>
                  <a:pt x="130" y="222"/>
                </a:lnTo>
                <a:lnTo>
                  <a:pt x="133" y="225"/>
                </a:lnTo>
                <a:lnTo>
                  <a:pt x="133" y="227"/>
                </a:lnTo>
                <a:lnTo>
                  <a:pt x="133" y="229"/>
                </a:lnTo>
                <a:lnTo>
                  <a:pt x="133" y="233"/>
                </a:lnTo>
                <a:lnTo>
                  <a:pt x="133" y="236"/>
                </a:lnTo>
                <a:lnTo>
                  <a:pt x="136" y="238"/>
                </a:lnTo>
                <a:lnTo>
                  <a:pt x="134" y="240"/>
                </a:lnTo>
                <a:lnTo>
                  <a:pt x="134" y="241"/>
                </a:lnTo>
                <a:lnTo>
                  <a:pt x="133" y="245"/>
                </a:lnTo>
                <a:lnTo>
                  <a:pt x="130" y="248"/>
                </a:lnTo>
                <a:lnTo>
                  <a:pt x="126" y="258"/>
                </a:lnTo>
                <a:lnTo>
                  <a:pt x="122" y="263"/>
                </a:lnTo>
                <a:lnTo>
                  <a:pt x="117" y="265"/>
                </a:lnTo>
                <a:lnTo>
                  <a:pt x="112" y="256"/>
                </a:lnTo>
                <a:lnTo>
                  <a:pt x="111" y="250"/>
                </a:lnTo>
                <a:lnTo>
                  <a:pt x="107" y="245"/>
                </a:lnTo>
                <a:lnTo>
                  <a:pt x="99" y="246"/>
                </a:lnTo>
                <a:lnTo>
                  <a:pt x="86" y="247"/>
                </a:lnTo>
                <a:lnTo>
                  <a:pt x="83" y="249"/>
                </a:lnTo>
                <a:lnTo>
                  <a:pt x="80" y="252"/>
                </a:lnTo>
                <a:lnTo>
                  <a:pt x="66" y="256"/>
                </a:lnTo>
                <a:lnTo>
                  <a:pt x="64" y="260"/>
                </a:lnTo>
                <a:lnTo>
                  <a:pt x="62" y="261"/>
                </a:lnTo>
                <a:lnTo>
                  <a:pt x="61" y="259"/>
                </a:lnTo>
                <a:lnTo>
                  <a:pt x="59" y="255"/>
                </a:lnTo>
                <a:lnTo>
                  <a:pt x="56" y="253"/>
                </a:lnTo>
                <a:lnTo>
                  <a:pt x="53" y="247"/>
                </a:lnTo>
                <a:lnTo>
                  <a:pt x="49" y="241"/>
                </a:lnTo>
                <a:lnTo>
                  <a:pt x="48" y="235"/>
                </a:lnTo>
                <a:lnTo>
                  <a:pt x="48" y="230"/>
                </a:lnTo>
                <a:lnTo>
                  <a:pt x="43" y="227"/>
                </a:lnTo>
                <a:lnTo>
                  <a:pt x="35" y="224"/>
                </a:lnTo>
                <a:lnTo>
                  <a:pt x="28" y="220"/>
                </a:lnTo>
                <a:lnTo>
                  <a:pt x="22" y="214"/>
                </a:lnTo>
                <a:lnTo>
                  <a:pt x="19" y="211"/>
                </a:lnTo>
                <a:lnTo>
                  <a:pt x="15" y="207"/>
                </a:lnTo>
                <a:lnTo>
                  <a:pt x="11" y="202"/>
                </a:lnTo>
                <a:lnTo>
                  <a:pt x="11" y="197"/>
                </a:lnTo>
                <a:lnTo>
                  <a:pt x="12" y="191"/>
                </a:lnTo>
                <a:lnTo>
                  <a:pt x="12" y="187"/>
                </a:lnTo>
                <a:lnTo>
                  <a:pt x="10" y="181"/>
                </a:lnTo>
                <a:lnTo>
                  <a:pt x="9" y="175"/>
                </a:lnTo>
                <a:lnTo>
                  <a:pt x="7" y="172"/>
                </a:lnTo>
                <a:lnTo>
                  <a:pt x="9" y="164"/>
                </a:lnTo>
                <a:lnTo>
                  <a:pt x="11" y="158"/>
                </a:lnTo>
                <a:lnTo>
                  <a:pt x="13" y="149"/>
                </a:lnTo>
                <a:lnTo>
                  <a:pt x="16" y="134"/>
                </a:lnTo>
                <a:lnTo>
                  <a:pt x="16" y="126"/>
                </a:lnTo>
                <a:lnTo>
                  <a:pt x="9" y="121"/>
                </a:lnTo>
                <a:lnTo>
                  <a:pt x="3" y="115"/>
                </a:lnTo>
                <a:lnTo>
                  <a:pt x="2" y="109"/>
                </a:lnTo>
                <a:lnTo>
                  <a:pt x="1" y="101"/>
                </a:lnTo>
                <a:lnTo>
                  <a:pt x="0" y="99"/>
                </a:lnTo>
                <a:lnTo>
                  <a:pt x="2" y="99"/>
                </a:lnTo>
                <a:lnTo>
                  <a:pt x="9" y="96"/>
                </a:lnTo>
                <a:lnTo>
                  <a:pt x="12" y="95"/>
                </a:lnTo>
                <a:lnTo>
                  <a:pt x="21" y="98"/>
                </a:lnTo>
                <a:lnTo>
                  <a:pt x="30" y="97"/>
                </a:lnTo>
                <a:lnTo>
                  <a:pt x="39" y="95"/>
                </a:lnTo>
                <a:lnTo>
                  <a:pt x="44" y="92"/>
                </a:lnTo>
                <a:lnTo>
                  <a:pt x="48" y="86"/>
                </a:lnTo>
                <a:lnTo>
                  <a:pt x="60" y="79"/>
                </a:lnTo>
                <a:lnTo>
                  <a:pt x="67" y="73"/>
                </a:lnTo>
                <a:lnTo>
                  <a:pt x="76" y="68"/>
                </a:lnTo>
                <a:lnTo>
                  <a:pt x="79" y="60"/>
                </a:lnTo>
                <a:lnTo>
                  <a:pt x="85" y="52"/>
                </a:lnTo>
                <a:lnTo>
                  <a:pt x="91" y="44"/>
                </a:lnTo>
                <a:lnTo>
                  <a:pt x="93" y="40"/>
                </a:lnTo>
                <a:lnTo>
                  <a:pt x="96" y="37"/>
                </a:lnTo>
                <a:lnTo>
                  <a:pt x="98" y="34"/>
                </a:lnTo>
                <a:lnTo>
                  <a:pt x="104" y="28"/>
                </a:lnTo>
                <a:lnTo>
                  <a:pt x="109" y="21"/>
                </a:lnTo>
                <a:lnTo>
                  <a:pt x="113" y="14"/>
                </a:lnTo>
                <a:lnTo>
                  <a:pt x="117" y="9"/>
                </a:lnTo>
                <a:lnTo>
                  <a:pt x="119" y="5"/>
                </a:lnTo>
                <a:lnTo>
                  <a:pt x="122" y="0"/>
                </a:lnTo>
                <a:lnTo>
                  <a:pt x="132" y="9"/>
                </a:lnTo>
                <a:lnTo>
                  <a:pt x="131" y="16"/>
                </a:lnTo>
                <a:lnTo>
                  <a:pt x="132" y="24"/>
                </a:lnTo>
                <a:lnTo>
                  <a:pt x="134" y="28"/>
                </a:lnTo>
                <a:lnTo>
                  <a:pt x="137" y="31"/>
                </a:lnTo>
                <a:lnTo>
                  <a:pt x="149" y="40"/>
                </a:lnTo>
                <a:lnTo>
                  <a:pt x="165" y="41"/>
                </a:lnTo>
                <a:lnTo>
                  <a:pt x="174" y="44"/>
                </a:lnTo>
                <a:lnTo>
                  <a:pt x="184" y="47"/>
                </a:lnTo>
                <a:lnTo>
                  <a:pt x="184" y="48"/>
                </a:lnTo>
                <a:lnTo>
                  <a:pt x="195" y="56"/>
                </a:lnTo>
                <a:lnTo>
                  <a:pt x="200" y="66"/>
                </a:lnTo>
                <a:lnTo>
                  <a:pt x="208" y="71"/>
                </a:lnTo>
                <a:lnTo>
                  <a:pt x="218" y="76"/>
                </a:lnTo>
                <a:lnTo>
                  <a:pt x="226" y="83"/>
                </a:lnTo>
                <a:lnTo>
                  <a:pt x="232" y="94"/>
                </a:lnTo>
                <a:lnTo>
                  <a:pt x="238" y="108"/>
                </a:lnTo>
                <a:close/>
              </a:path>
            </a:pathLst>
          </a:custGeom>
          <a:solidFill>
            <a:srgbClr val="64B367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83" name="Freeform 115"/>
          <p:cNvSpPr>
            <a:spLocks/>
          </p:cNvSpPr>
          <p:nvPr/>
        </p:nvSpPr>
        <p:spPr bwMode="auto">
          <a:xfrm>
            <a:off x="1512888" y="5641975"/>
            <a:ext cx="541337" cy="317500"/>
          </a:xfrm>
          <a:custGeom>
            <a:avLst/>
            <a:gdLst>
              <a:gd name="T0" fmla="*/ 363 w 413"/>
              <a:gd name="T1" fmla="*/ 204 h 242"/>
              <a:gd name="T2" fmla="*/ 346 w 413"/>
              <a:gd name="T3" fmla="*/ 196 h 242"/>
              <a:gd name="T4" fmla="*/ 336 w 413"/>
              <a:gd name="T5" fmla="*/ 188 h 242"/>
              <a:gd name="T6" fmla="*/ 321 w 413"/>
              <a:gd name="T7" fmla="*/ 182 h 242"/>
              <a:gd name="T8" fmla="*/ 304 w 413"/>
              <a:gd name="T9" fmla="*/ 181 h 242"/>
              <a:gd name="T10" fmla="*/ 278 w 413"/>
              <a:gd name="T11" fmla="*/ 185 h 242"/>
              <a:gd name="T12" fmla="*/ 253 w 413"/>
              <a:gd name="T13" fmla="*/ 189 h 242"/>
              <a:gd name="T14" fmla="*/ 240 w 413"/>
              <a:gd name="T15" fmla="*/ 199 h 242"/>
              <a:gd name="T16" fmla="*/ 225 w 413"/>
              <a:gd name="T17" fmla="*/ 210 h 242"/>
              <a:gd name="T18" fmla="*/ 203 w 413"/>
              <a:gd name="T19" fmla="*/ 214 h 242"/>
              <a:gd name="T20" fmla="*/ 181 w 413"/>
              <a:gd name="T21" fmla="*/ 216 h 242"/>
              <a:gd name="T22" fmla="*/ 165 w 413"/>
              <a:gd name="T23" fmla="*/ 222 h 242"/>
              <a:gd name="T24" fmla="*/ 151 w 413"/>
              <a:gd name="T25" fmla="*/ 228 h 242"/>
              <a:gd name="T26" fmla="*/ 142 w 413"/>
              <a:gd name="T27" fmla="*/ 232 h 242"/>
              <a:gd name="T28" fmla="*/ 123 w 413"/>
              <a:gd name="T29" fmla="*/ 242 h 242"/>
              <a:gd name="T30" fmla="*/ 115 w 413"/>
              <a:gd name="T31" fmla="*/ 233 h 242"/>
              <a:gd name="T32" fmla="*/ 105 w 413"/>
              <a:gd name="T33" fmla="*/ 219 h 242"/>
              <a:gd name="T34" fmla="*/ 96 w 413"/>
              <a:gd name="T35" fmla="*/ 208 h 242"/>
              <a:gd name="T36" fmla="*/ 87 w 413"/>
              <a:gd name="T37" fmla="*/ 198 h 242"/>
              <a:gd name="T38" fmla="*/ 78 w 413"/>
              <a:gd name="T39" fmla="*/ 187 h 242"/>
              <a:gd name="T40" fmla="*/ 73 w 413"/>
              <a:gd name="T41" fmla="*/ 175 h 242"/>
              <a:gd name="T42" fmla="*/ 63 w 413"/>
              <a:gd name="T43" fmla="*/ 164 h 242"/>
              <a:gd name="T44" fmla="*/ 52 w 413"/>
              <a:gd name="T45" fmla="*/ 152 h 242"/>
              <a:gd name="T46" fmla="*/ 40 w 413"/>
              <a:gd name="T47" fmla="*/ 133 h 242"/>
              <a:gd name="T48" fmla="*/ 22 w 413"/>
              <a:gd name="T49" fmla="*/ 129 h 242"/>
              <a:gd name="T50" fmla="*/ 10 w 413"/>
              <a:gd name="T51" fmla="*/ 119 h 242"/>
              <a:gd name="T52" fmla="*/ 3 w 413"/>
              <a:gd name="T53" fmla="*/ 104 h 242"/>
              <a:gd name="T54" fmla="*/ 10 w 413"/>
              <a:gd name="T55" fmla="*/ 97 h 242"/>
              <a:gd name="T56" fmla="*/ 29 w 413"/>
              <a:gd name="T57" fmla="*/ 96 h 242"/>
              <a:gd name="T58" fmla="*/ 52 w 413"/>
              <a:gd name="T59" fmla="*/ 89 h 242"/>
              <a:gd name="T60" fmla="*/ 69 w 413"/>
              <a:gd name="T61" fmla="*/ 85 h 242"/>
              <a:gd name="T62" fmla="*/ 86 w 413"/>
              <a:gd name="T63" fmla="*/ 79 h 242"/>
              <a:gd name="T64" fmla="*/ 96 w 413"/>
              <a:gd name="T65" fmla="*/ 75 h 242"/>
              <a:gd name="T66" fmla="*/ 102 w 413"/>
              <a:gd name="T67" fmla="*/ 62 h 242"/>
              <a:gd name="T68" fmla="*/ 114 w 413"/>
              <a:gd name="T69" fmla="*/ 63 h 242"/>
              <a:gd name="T70" fmla="*/ 126 w 413"/>
              <a:gd name="T71" fmla="*/ 56 h 242"/>
              <a:gd name="T72" fmla="*/ 136 w 413"/>
              <a:gd name="T73" fmla="*/ 51 h 242"/>
              <a:gd name="T74" fmla="*/ 150 w 413"/>
              <a:gd name="T75" fmla="*/ 50 h 242"/>
              <a:gd name="T76" fmla="*/ 162 w 413"/>
              <a:gd name="T77" fmla="*/ 49 h 242"/>
              <a:gd name="T78" fmla="*/ 174 w 413"/>
              <a:gd name="T79" fmla="*/ 46 h 242"/>
              <a:gd name="T80" fmla="*/ 190 w 413"/>
              <a:gd name="T81" fmla="*/ 37 h 242"/>
              <a:gd name="T82" fmla="*/ 205 w 413"/>
              <a:gd name="T83" fmla="*/ 29 h 242"/>
              <a:gd name="T84" fmla="*/ 243 w 413"/>
              <a:gd name="T85" fmla="*/ 17 h 242"/>
              <a:gd name="T86" fmla="*/ 264 w 413"/>
              <a:gd name="T87" fmla="*/ 16 h 242"/>
              <a:gd name="T88" fmla="*/ 288 w 413"/>
              <a:gd name="T89" fmla="*/ 16 h 242"/>
              <a:gd name="T90" fmla="*/ 320 w 413"/>
              <a:gd name="T91" fmla="*/ 15 h 242"/>
              <a:gd name="T92" fmla="*/ 340 w 413"/>
              <a:gd name="T93" fmla="*/ 13 h 242"/>
              <a:gd name="T94" fmla="*/ 354 w 413"/>
              <a:gd name="T95" fmla="*/ 2 h 242"/>
              <a:gd name="T96" fmla="*/ 357 w 413"/>
              <a:gd name="T97" fmla="*/ 4 h 242"/>
              <a:gd name="T98" fmla="*/ 364 w 413"/>
              <a:gd name="T99" fmla="*/ 0 h 242"/>
              <a:gd name="T100" fmla="*/ 367 w 413"/>
              <a:gd name="T101" fmla="*/ 8 h 242"/>
              <a:gd name="T102" fmla="*/ 366 w 413"/>
              <a:gd name="T103" fmla="*/ 19 h 242"/>
              <a:gd name="T104" fmla="*/ 368 w 413"/>
              <a:gd name="T105" fmla="*/ 34 h 242"/>
              <a:gd name="T106" fmla="*/ 381 w 413"/>
              <a:gd name="T107" fmla="*/ 52 h 242"/>
              <a:gd name="T108" fmla="*/ 393 w 413"/>
              <a:gd name="T109" fmla="*/ 71 h 242"/>
              <a:gd name="T110" fmla="*/ 408 w 413"/>
              <a:gd name="T111" fmla="*/ 92 h 242"/>
              <a:gd name="T112" fmla="*/ 413 w 413"/>
              <a:gd name="T113" fmla="*/ 117 h 242"/>
              <a:gd name="T114" fmla="*/ 408 w 413"/>
              <a:gd name="T115" fmla="*/ 126 h 242"/>
              <a:gd name="T116" fmla="*/ 410 w 413"/>
              <a:gd name="T117" fmla="*/ 147 h 242"/>
              <a:gd name="T118" fmla="*/ 394 w 413"/>
              <a:gd name="T119" fmla="*/ 176 h 242"/>
              <a:gd name="T120" fmla="*/ 385 w 413"/>
              <a:gd name="T121" fmla="*/ 190 h 242"/>
              <a:gd name="T122" fmla="*/ 372 w 413"/>
              <a:gd name="T123" fmla="*/ 206 h 24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413"/>
              <a:gd name="T187" fmla="*/ 0 h 242"/>
              <a:gd name="T188" fmla="*/ 413 w 413"/>
              <a:gd name="T189" fmla="*/ 242 h 242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413" h="242">
                <a:moveTo>
                  <a:pt x="372" y="206"/>
                </a:moveTo>
                <a:lnTo>
                  <a:pt x="363" y="204"/>
                </a:lnTo>
                <a:lnTo>
                  <a:pt x="356" y="203"/>
                </a:lnTo>
                <a:lnTo>
                  <a:pt x="346" y="196"/>
                </a:lnTo>
                <a:lnTo>
                  <a:pt x="342" y="192"/>
                </a:lnTo>
                <a:lnTo>
                  <a:pt x="336" y="188"/>
                </a:lnTo>
                <a:lnTo>
                  <a:pt x="330" y="184"/>
                </a:lnTo>
                <a:lnTo>
                  <a:pt x="321" y="182"/>
                </a:lnTo>
                <a:lnTo>
                  <a:pt x="313" y="177"/>
                </a:lnTo>
                <a:lnTo>
                  <a:pt x="304" y="181"/>
                </a:lnTo>
                <a:lnTo>
                  <a:pt x="290" y="184"/>
                </a:lnTo>
                <a:lnTo>
                  <a:pt x="278" y="185"/>
                </a:lnTo>
                <a:lnTo>
                  <a:pt x="269" y="188"/>
                </a:lnTo>
                <a:lnTo>
                  <a:pt x="253" y="189"/>
                </a:lnTo>
                <a:lnTo>
                  <a:pt x="244" y="194"/>
                </a:lnTo>
                <a:lnTo>
                  <a:pt x="240" y="199"/>
                </a:lnTo>
                <a:lnTo>
                  <a:pt x="235" y="207"/>
                </a:lnTo>
                <a:lnTo>
                  <a:pt x="225" y="210"/>
                </a:lnTo>
                <a:lnTo>
                  <a:pt x="214" y="210"/>
                </a:lnTo>
                <a:lnTo>
                  <a:pt x="203" y="214"/>
                </a:lnTo>
                <a:lnTo>
                  <a:pt x="189" y="214"/>
                </a:lnTo>
                <a:lnTo>
                  <a:pt x="181" y="216"/>
                </a:lnTo>
                <a:lnTo>
                  <a:pt x="171" y="219"/>
                </a:lnTo>
                <a:lnTo>
                  <a:pt x="165" y="222"/>
                </a:lnTo>
                <a:lnTo>
                  <a:pt x="155" y="225"/>
                </a:lnTo>
                <a:lnTo>
                  <a:pt x="151" y="228"/>
                </a:lnTo>
                <a:lnTo>
                  <a:pt x="142" y="232"/>
                </a:lnTo>
                <a:lnTo>
                  <a:pt x="131" y="238"/>
                </a:lnTo>
                <a:lnTo>
                  <a:pt x="123" y="242"/>
                </a:lnTo>
                <a:lnTo>
                  <a:pt x="118" y="238"/>
                </a:lnTo>
                <a:lnTo>
                  <a:pt x="115" y="233"/>
                </a:lnTo>
                <a:lnTo>
                  <a:pt x="108" y="227"/>
                </a:lnTo>
                <a:lnTo>
                  <a:pt x="105" y="219"/>
                </a:lnTo>
                <a:lnTo>
                  <a:pt x="100" y="212"/>
                </a:lnTo>
                <a:lnTo>
                  <a:pt x="96" y="208"/>
                </a:lnTo>
                <a:lnTo>
                  <a:pt x="92" y="203"/>
                </a:lnTo>
                <a:lnTo>
                  <a:pt x="87" y="198"/>
                </a:lnTo>
                <a:lnTo>
                  <a:pt x="80" y="193"/>
                </a:lnTo>
                <a:lnTo>
                  <a:pt x="78" y="187"/>
                </a:lnTo>
                <a:lnTo>
                  <a:pt x="74" y="177"/>
                </a:lnTo>
                <a:lnTo>
                  <a:pt x="73" y="175"/>
                </a:lnTo>
                <a:lnTo>
                  <a:pt x="72" y="171"/>
                </a:lnTo>
                <a:lnTo>
                  <a:pt x="63" y="164"/>
                </a:lnTo>
                <a:lnTo>
                  <a:pt x="56" y="160"/>
                </a:lnTo>
                <a:lnTo>
                  <a:pt x="52" y="152"/>
                </a:lnTo>
                <a:lnTo>
                  <a:pt x="48" y="141"/>
                </a:lnTo>
                <a:lnTo>
                  <a:pt x="40" y="133"/>
                </a:lnTo>
                <a:lnTo>
                  <a:pt x="32" y="131"/>
                </a:lnTo>
                <a:lnTo>
                  <a:pt x="22" y="129"/>
                </a:lnTo>
                <a:lnTo>
                  <a:pt x="16" y="125"/>
                </a:lnTo>
                <a:lnTo>
                  <a:pt x="10" y="119"/>
                </a:lnTo>
                <a:lnTo>
                  <a:pt x="8" y="112"/>
                </a:lnTo>
                <a:lnTo>
                  <a:pt x="3" y="104"/>
                </a:lnTo>
                <a:lnTo>
                  <a:pt x="0" y="100"/>
                </a:lnTo>
                <a:lnTo>
                  <a:pt x="10" y="97"/>
                </a:lnTo>
                <a:lnTo>
                  <a:pt x="22" y="96"/>
                </a:lnTo>
                <a:lnTo>
                  <a:pt x="29" y="96"/>
                </a:lnTo>
                <a:lnTo>
                  <a:pt x="45" y="94"/>
                </a:lnTo>
                <a:lnTo>
                  <a:pt x="52" y="89"/>
                </a:lnTo>
                <a:lnTo>
                  <a:pt x="60" y="88"/>
                </a:lnTo>
                <a:lnTo>
                  <a:pt x="69" y="85"/>
                </a:lnTo>
                <a:lnTo>
                  <a:pt x="79" y="82"/>
                </a:lnTo>
                <a:lnTo>
                  <a:pt x="86" y="79"/>
                </a:lnTo>
                <a:lnTo>
                  <a:pt x="91" y="78"/>
                </a:lnTo>
                <a:lnTo>
                  <a:pt x="96" y="75"/>
                </a:lnTo>
                <a:lnTo>
                  <a:pt x="99" y="69"/>
                </a:lnTo>
                <a:lnTo>
                  <a:pt x="102" y="62"/>
                </a:lnTo>
                <a:lnTo>
                  <a:pt x="107" y="60"/>
                </a:lnTo>
                <a:lnTo>
                  <a:pt x="114" y="63"/>
                </a:lnTo>
                <a:lnTo>
                  <a:pt x="123" y="60"/>
                </a:lnTo>
                <a:lnTo>
                  <a:pt x="126" y="56"/>
                </a:lnTo>
                <a:lnTo>
                  <a:pt x="130" y="53"/>
                </a:lnTo>
                <a:lnTo>
                  <a:pt x="136" y="51"/>
                </a:lnTo>
                <a:lnTo>
                  <a:pt x="144" y="51"/>
                </a:lnTo>
                <a:lnTo>
                  <a:pt x="150" y="50"/>
                </a:lnTo>
                <a:lnTo>
                  <a:pt x="155" y="50"/>
                </a:lnTo>
                <a:lnTo>
                  <a:pt x="162" y="49"/>
                </a:lnTo>
                <a:lnTo>
                  <a:pt x="168" y="49"/>
                </a:lnTo>
                <a:lnTo>
                  <a:pt x="174" y="46"/>
                </a:lnTo>
                <a:lnTo>
                  <a:pt x="184" y="42"/>
                </a:lnTo>
                <a:lnTo>
                  <a:pt x="190" y="37"/>
                </a:lnTo>
                <a:lnTo>
                  <a:pt x="193" y="32"/>
                </a:lnTo>
                <a:lnTo>
                  <a:pt x="205" y="29"/>
                </a:lnTo>
                <a:lnTo>
                  <a:pt x="226" y="22"/>
                </a:lnTo>
                <a:lnTo>
                  <a:pt x="243" y="17"/>
                </a:lnTo>
                <a:lnTo>
                  <a:pt x="247" y="16"/>
                </a:lnTo>
                <a:lnTo>
                  <a:pt x="264" y="16"/>
                </a:lnTo>
                <a:lnTo>
                  <a:pt x="282" y="16"/>
                </a:lnTo>
                <a:lnTo>
                  <a:pt x="288" y="16"/>
                </a:lnTo>
                <a:lnTo>
                  <a:pt x="301" y="16"/>
                </a:lnTo>
                <a:lnTo>
                  <a:pt x="320" y="15"/>
                </a:lnTo>
                <a:lnTo>
                  <a:pt x="335" y="15"/>
                </a:lnTo>
                <a:lnTo>
                  <a:pt x="340" y="13"/>
                </a:lnTo>
                <a:lnTo>
                  <a:pt x="349" y="6"/>
                </a:lnTo>
                <a:lnTo>
                  <a:pt x="354" y="2"/>
                </a:lnTo>
                <a:lnTo>
                  <a:pt x="355" y="1"/>
                </a:lnTo>
                <a:lnTo>
                  <a:pt x="357" y="4"/>
                </a:lnTo>
                <a:lnTo>
                  <a:pt x="360" y="4"/>
                </a:lnTo>
                <a:lnTo>
                  <a:pt x="364" y="0"/>
                </a:lnTo>
                <a:lnTo>
                  <a:pt x="366" y="0"/>
                </a:lnTo>
                <a:lnTo>
                  <a:pt x="367" y="8"/>
                </a:lnTo>
                <a:lnTo>
                  <a:pt x="366" y="13"/>
                </a:lnTo>
                <a:lnTo>
                  <a:pt x="366" y="19"/>
                </a:lnTo>
                <a:lnTo>
                  <a:pt x="365" y="27"/>
                </a:lnTo>
                <a:lnTo>
                  <a:pt x="368" y="34"/>
                </a:lnTo>
                <a:lnTo>
                  <a:pt x="376" y="43"/>
                </a:lnTo>
                <a:lnTo>
                  <a:pt x="381" y="52"/>
                </a:lnTo>
                <a:lnTo>
                  <a:pt x="388" y="62"/>
                </a:lnTo>
                <a:lnTo>
                  <a:pt x="393" y="71"/>
                </a:lnTo>
                <a:lnTo>
                  <a:pt x="404" y="81"/>
                </a:lnTo>
                <a:lnTo>
                  <a:pt x="408" y="92"/>
                </a:lnTo>
                <a:lnTo>
                  <a:pt x="412" y="104"/>
                </a:lnTo>
                <a:lnTo>
                  <a:pt x="413" y="117"/>
                </a:lnTo>
                <a:lnTo>
                  <a:pt x="410" y="123"/>
                </a:lnTo>
                <a:lnTo>
                  <a:pt x="408" y="126"/>
                </a:lnTo>
                <a:lnTo>
                  <a:pt x="411" y="140"/>
                </a:lnTo>
                <a:lnTo>
                  <a:pt x="410" y="147"/>
                </a:lnTo>
                <a:lnTo>
                  <a:pt x="408" y="158"/>
                </a:lnTo>
                <a:lnTo>
                  <a:pt x="394" y="176"/>
                </a:lnTo>
                <a:lnTo>
                  <a:pt x="388" y="184"/>
                </a:lnTo>
                <a:lnTo>
                  <a:pt x="385" y="190"/>
                </a:lnTo>
                <a:lnTo>
                  <a:pt x="376" y="200"/>
                </a:lnTo>
                <a:lnTo>
                  <a:pt x="372" y="206"/>
                </a:lnTo>
                <a:close/>
              </a:path>
            </a:pathLst>
          </a:custGeom>
          <a:solidFill>
            <a:srgbClr val="BFE3A6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84" name="Freeform 116"/>
          <p:cNvSpPr>
            <a:spLocks/>
          </p:cNvSpPr>
          <p:nvPr/>
        </p:nvSpPr>
        <p:spPr bwMode="auto">
          <a:xfrm>
            <a:off x="1674813" y="5873750"/>
            <a:ext cx="325437" cy="219075"/>
          </a:xfrm>
          <a:custGeom>
            <a:avLst/>
            <a:gdLst>
              <a:gd name="T0" fmla="*/ 247 w 249"/>
              <a:gd name="T1" fmla="*/ 32 h 167"/>
              <a:gd name="T2" fmla="*/ 239 w 249"/>
              <a:gd name="T3" fmla="*/ 41 h 167"/>
              <a:gd name="T4" fmla="*/ 234 w 249"/>
              <a:gd name="T5" fmla="*/ 57 h 167"/>
              <a:gd name="T6" fmla="*/ 228 w 249"/>
              <a:gd name="T7" fmla="*/ 68 h 167"/>
              <a:gd name="T8" fmla="*/ 221 w 249"/>
              <a:gd name="T9" fmla="*/ 79 h 167"/>
              <a:gd name="T10" fmla="*/ 216 w 249"/>
              <a:gd name="T11" fmla="*/ 94 h 167"/>
              <a:gd name="T12" fmla="*/ 198 w 249"/>
              <a:gd name="T13" fmla="*/ 101 h 167"/>
              <a:gd name="T14" fmla="*/ 187 w 249"/>
              <a:gd name="T15" fmla="*/ 118 h 167"/>
              <a:gd name="T16" fmla="*/ 171 w 249"/>
              <a:gd name="T17" fmla="*/ 138 h 167"/>
              <a:gd name="T18" fmla="*/ 174 w 249"/>
              <a:gd name="T19" fmla="*/ 154 h 167"/>
              <a:gd name="T20" fmla="*/ 178 w 249"/>
              <a:gd name="T21" fmla="*/ 163 h 167"/>
              <a:gd name="T22" fmla="*/ 168 w 249"/>
              <a:gd name="T23" fmla="*/ 167 h 167"/>
              <a:gd name="T24" fmla="*/ 141 w 249"/>
              <a:gd name="T25" fmla="*/ 159 h 167"/>
              <a:gd name="T26" fmla="*/ 100 w 249"/>
              <a:gd name="T27" fmla="*/ 157 h 167"/>
              <a:gd name="T28" fmla="*/ 89 w 249"/>
              <a:gd name="T29" fmla="*/ 151 h 167"/>
              <a:gd name="T30" fmla="*/ 72 w 249"/>
              <a:gd name="T31" fmla="*/ 131 h 167"/>
              <a:gd name="T32" fmla="*/ 42 w 249"/>
              <a:gd name="T33" fmla="*/ 103 h 167"/>
              <a:gd name="T34" fmla="*/ 30 w 249"/>
              <a:gd name="T35" fmla="*/ 93 h 167"/>
              <a:gd name="T36" fmla="*/ 19 w 249"/>
              <a:gd name="T37" fmla="*/ 75 h 167"/>
              <a:gd name="T38" fmla="*/ 2 w 249"/>
              <a:gd name="T39" fmla="*/ 68 h 167"/>
              <a:gd name="T40" fmla="*/ 8 w 249"/>
              <a:gd name="T41" fmla="*/ 61 h 167"/>
              <a:gd name="T42" fmla="*/ 28 w 249"/>
              <a:gd name="T43" fmla="*/ 51 h 167"/>
              <a:gd name="T44" fmla="*/ 32 w 249"/>
              <a:gd name="T45" fmla="*/ 48 h 167"/>
              <a:gd name="T46" fmla="*/ 48 w 249"/>
              <a:gd name="T47" fmla="*/ 42 h 167"/>
              <a:gd name="T48" fmla="*/ 66 w 249"/>
              <a:gd name="T49" fmla="*/ 37 h 167"/>
              <a:gd name="T50" fmla="*/ 91 w 249"/>
              <a:gd name="T51" fmla="*/ 33 h 167"/>
              <a:gd name="T52" fmla="*/ 112 w 249"/>
              <a:gd name="T53" fmla="*/ 30 h 167"/>
              <a:gd name="T54" fmla="*/ 121 w 249"/>
              <a:gd name="T55" fmla="*/ 17 h 167"/>
              <a:gd name="T56" fmla="*/ 146 w 249"/>
              <a:gd name="T57" fmla="*/ 11 h 167"/>
              <a:gd name="T58" fmla="*/ 167 w 249"/>
              <a:gd name="T59" fmla="*/ 7 h 167"/>
              <a:gd name="T60" fmla="*/ 190 w 249"/>
              <a:gd name="T61" fmla="*/ 0 h 167"/>
              <a:gd name="T62" fmla="*/ 207 w 249"/>
              <a:gd name="T63" fmla="*/ 7 h 167"/>
              <a:gd name="T64" fmla="*/ 219 w 249"/>
              <a:gd name="T65" fmla="*/ 15 h 167"/>
              <a:gd name="T66" fmla="*/ 233 w 249"/>
              <a:gd name="T67" fmla="*/ 26 h 167"/>
              <a:gd name="T68" fmla="*/ 249 w 249"/>
              <a:gd name="T69" fmla="*/ 29 h 167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249"/>
              <a:gd name="T106" fmla="*/ 0 h 167"/>
              <a:gd name="T107" fmla="*/ 249 w 249"/>
              <a:gd name="T108" fmla="*/ 167 h 167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249" h="167">
                <a:moveTo>
                  <a:pt x="249" y="29"/>
                </a:moveTo>
                <a:lnTo>
                  <a:pt x="247" y="32"/>
                </a:lnTo>
                <a:lnTo>
                  <a:pt x="243" y="36"/>
                </a:lnTo>
                <a:lnTo>
                  <a:pt x="239" y="41"/>
                </a:lnTo>
                <a:lnTo>
                  <a:pt x="237" y="49"/>
                </a:lnTo>
                <a:lnTo>
                  <a:pt x="234" y="57"/>
                </a:lnTo>
                <a:lnTo>
                  <a:pt x="232" y="62"/>
                </a:lnTo>
                <a:lnTo>
                  <a:pt x="228" y="68"/>
                </a:lnTo>
                <a:lnTo>
                  <a:pt x="225" y="72"/>
                </a:lnTo>
                <a:lnTo>
                  <a:pt x="221" y="79"/>
                </a:lnTo>
                <a:lnTo>
                  <a:pt x="218" y="90"/>
                </a:lnTo>
                <a:lnTo>
                  <a:pt x="216" y="94"/>
                </a:lnTo>
                <a:lnTo>
                  <a:pt x="209" y="95"/>
                </a:lnTo>
                <a:lnTo>
                  <a:pt x="198" y="101"/>
                </a:lnTo>
                <a:lnTo>
                  <a:pt x="192" y="110"/>
                </a:lnTo>
                <a:lnTo>
                  <a:pt x="187" y="118"/>
                </a:lnTo>
                <a:lnTo>
                  <a:pt x="177" y="129"/>
                </a:lnTo>
                <a:lnTo>
                  <a:pt x="171" y="138"/>
                </a:lnTo>
                <a:lnTo>
                  <a:pt x="171" y="147"/>
                </a:lnTo>
                <a:lnTo>
                  <a:pt x="174" y="154"/>
                </a:lnTo>
                <a:lnTo>
                  <a:pt x="177" y="159"/>
                </a:lnTo>
                <a:lnTo>
                  <a:pt x="178" y="163"/>
                </a:lnTo>
                <a:lnTo>
                  <a:pt x="178" y="167"/>
                </a:lnTo>
                <a:lnTo>
                  <a:pt x="168" y="167"/>
                </a:lnTo>
                <a:lnTo>
                  <a:pt x="154" y="160"/>
                </a:lnTo>
                <a:lnTo>
                  <a:pt x="141" y="159"/>
                </a:lnTo>
                <a:lnTo>
                  <a:pt x="132" y="156"/>
                </a:lnTo>
                <a:lnTo>
                  <a:pt x="100" y="157"/>
                </a:lnTo>
                <a:lnTo>
                  <a:pt x="97" y="155"/>
                </a:lnTo>
                <a:lnTo>
                  <a:pt x="89" y="151"/>
                </a:lnTo>
                <a:lnTo>
                  <a:pt x="76" y="141"/>
                </a:lnTo>
                <a:lnTo>
                  <a:pt x="72" y="131"/>
                </a:lnTo>
                <a:lnTo>
                  <a:pt x="62" y="114"/>
                </a:lnTo>
                <a:lnTo>
                  <a:pt x="42" y="103"/>
                </a:lnTo>
                <a:lnTo>
                  <a:pt x="38" y="99"/>
                </a:lnTo>
                <a:lnTo>
                  <a:pt x="30" y="93"/>
                </a:lnTo>
                <a:lnTo>
                  <a:pt x="27" y="90"/>
                </a:lnTo>
                <a:lnTo>
                  <a:pt x="19" y="75"/>
                </a:lnTo>
                <a:lnTo>
                  <a:pt x="10" y="72"/>
                </a:lnTo>
                <a:lnTo>
                  <a:pt x="2" y="68"/>
                </a:lnTo>
                <a:lnTo>
                  <a:pt x="0" y="65"/>
                </a:lnTo>
                <a:lnTo>
                  <a:pt x="8" y="61"/>
                </a:lnTo>
                <a:lnTo>
                  <a:pt x="19" y="55"/>
                </a:lnTo>
                <a:lnTo>
                  <a:pt x="28" y="51"/>
                </a:lnTo>
                <a:lnTo>
                  <a:pt x="32" y="48"/>
                </a:lnTo>
                <a:lnTo>
                  <a:pt x="42" y="45"/>
                </a:lnTo>
                <a:lnTo>
                  <a:pt x="48" y="42"/>
                </a:lnTo>
                <a:lnTo>
                  <a:pt x="58" y="39"/>
                </a:lnTo>
                <a:lnTo>
                  <a:pt x="66" y="37"/>
                </a:lnTo>
                <a:lnTo>
                  <a:pt x="80" y="37"/>
                </a:lnTo>
                <a:lnTo>
                  <a:pt x="91" y="33"/>
                </a:lnTo>
                <a:lnTo>
                  <a:pt x="102" y="33"/>
                </a:lnTo>
                <a:lnTo>
                  <a:pt x="112" y="30"/>
                </a:lnTo>
                <a:lnTo>
                  <a:pt x="117" y="22"/>
                </a:lnTo>
                <a:lnTo>
                  <a:pt x="121" y="17"/>
                </a:lnTo>
                <a:lnTo>
                  <a:pt x="130" y="12"/>
                </a:lnTo>
                <a:lnTo>
                  <a:pt x="146" y="11"/>
                </a:lnTo>
                <a:lnTo>
                  <a:pt x="155" y="8"/>
                </a:lnTo>
                <a:lnTo>
                  <a:pt x="167" y="7"/>
                </a:lnTo>
                <a:lnTo>
                  <a:pt x="181" y="4"/>
                </a:lnTo>
                <a:lnTo>
                  <a:pt x="190" y="0"/>
                </a:lnTo>
                <a:lnTo>
                  <a:pt x="198" y="5"/>
                </a:lnTo>
                <a:lnTo>
                  <a:pt x="207" y="7"/>
                </a:lnTo>
                <a:lnTo>
                  <a:pt x="213" y="11"/>
                </a:lnTo>
                <a:lnTo>
                  <a:pt x="219" y="15"/>
                </a:lnTo>
                <a:lnTo>
                  <a:pt x="223" y="19"/>
                </a:lnTo>
                <a:lnTo>
                  <a:pt x="233" y="26"/>
                </a:lnTo>
                <a:lnTo>
                  <a:pt x="240" y="27"/>
                </a:lnTo>
                <a:lnTo>
                  <a:pt x="249" y="29"/>
                </a:lnTo>
                <a:close/>
              </a:path>
            </a:pathLst>
          </a:custGeom>
          <a:solidFill>
            <a:srgbClr val="BFE3A6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85" name="Freeform 117"/>
          <p:cNvSpPr>
            <a:spLocks/>
          </p:cNvSpPr>
          <p:nvPr/>
        </p:nvSpPr>
        <p:spPr bwMode="auto">
          <a:xfrm>
            <a:off x="1990725" y="5641975"/>
            <a:ext cx="261938" cy="377825"/>
          </a:xfrm>
          <a:custGeom>
            <a:avLst/>
            <a:gdLst>
              <a:gd name="T0" fmla="*/ 105 w 200"/>
              <a:gd name="T1" fmla="*/ 117 h 288"/>
              <a:gd name="T2" fmla="*/ 115 w 200"/>
              <a:gd name="T3" fmla="*/ 135 h 288"/>
              <a:gd name="T4" fmla="*/ 126 w 200"/>
              <a:gd name="T5" fmla="*/ 149 h 288"/>
              <a:gd name="T6" fmla="*/ 145 w 200"/>
              <a:gd name="T7" fmla="*/ 155 h 288"/>
              <a:gd name="T8" fmla="*/ 148 w 200"/>
              <a:gd name="T9" fmla="*/ 167 h 288"/>
              <a:gd name="T10" fmla="*/ 157 w 200"/>
              <a:gd name="T11" fmla="*/ 171 h 288"/>
              <a:gd name="T12" fmla="*/ 157 w 200"/>
              <a:gd name="T13" fmla="*/ 174 h 288"/>
              <a:gd name="T14" fmla="*/ 158 w 200"/>
              <a:gd name="T15" fmla="*/ 178 h 288"/>
              <a:gd name="T16" fmla="*/ 165 w 200"/>
              <a:gd name="T17" fmla="*/ 177 h 288"/>
              <a:gd name="T18" fmla="*/ 164 w 200"/>
              <a:gd name="T19" fmla="*/ 181 h 288"/>
              <a:gd name="T20" fmla="*/ 165 w 200"/>
              <a:gd name="T21" fmla="*/ 185 h 288"/>
              <a:gd name="T22" fmla="*/ 165 w 200"/>
              <a:gd name="T23" fmla="*/ 190 h 288"/>
              <a:gd name="T24" fmla="*/ 164 w 200"/>
              <a:gd name="T25" fmla="*/ 193 h 288"/>
              <a:gd name="T26" fmla="*/ 161 w 200"/>
              <a:gd name="T27" fmla="*/ 196 h 288"/>
              <a:gd name="T28" fmla="*/ 163 w 200"/>
              <a:gd name="T29" fmla="*/ 199 h 288"/>
              <a:gd name="T30" fmla="*/ 169 w 200"/>
              <a:gd name="T31" fmla="*/ 197 h 288"/>
              <a:gd name="T32" fmla="*/ 176 w 200"/>
              <a:gd name="T33" fmla="*/ 196 h 288"/>
              <a:gd name="T34" fmla="*/ 178 w 200"/>
              <a:gd name="T35" fmla="*/ 202 h 288"/>
              <a:gd name="T36" fmla="*/ 178 w 200"/>
              <a:gd name="T37" fmla="*/ 206 h 288"/>
              <a:gd name="T38" fmla="*/ 182 w 200"/>
              <a:gd name="T39" fmla="*/ 209 h 288"/>
              <a:gd name="T40" fmla="*/ 188 w 200"/>
              <a:gd name="T41" fmla="*/ 207 h 288"/>
              <a:gd name="T42" fmla="*/ 189 w 200"/>
              <a:gd name="T43" fmla="*/ 214 h 288"/>
              <a:gd name="T44" fmla="*/ 189 w 200"/>
              <a:gd name="T45" fmla="*/ 220 h 288"/>
              <a:gd name="T46" fmla="*/ 189 w 200"/>
              <a:gd name="T47" fmla="*/ 227 h 288"/>
              <a:gd name="T48" fmla="*/ 190 w 200"/>
              <a:gd name="T49" fmla="*/ 232 h 288"/>
              <a:gd name="T50" fmla="*/ 194 w 200"/>
              <a:gd name="T51" fmla="*/ 236 h 288"/>
              <a:gd name="T52" fmla="*/ 197 w 200"/>
              <a:gd name="T53" fmla="*/ 240 h 288"/>
              <a:gd name="T54" fmla="*/ 200 w 200"/>
              <a:gd name="T55" fmla="*/ 244 h 288"/>
              <a:gd name="T56" fmla="*/ 192 w 200"/>
              <a:gd name="T57" fmla="*/ 254 h 288"/>
              <a:gd name="T58" fmla="*/ 188 w 200"/>
              <a:gd name="T59" fmla="*/ 270 h 288"/>
              <a:gd name="T60" fmla="*/ 184 w 200"/>
              <a:gd name="T61" fmla="*/ 279 h 288"/>
              <a:gd name="T62" fmla="*/ 181 w 200"/>
              <a:gd name="T63" fmla="*/ 286 h 288"/>
              <a:gd name="T64" fmla="*/ 148 w 200"/>
              <a:gd name="T65" fmla="*/ 278 h 288"/>
              <a:gd name="T66" fmla="*/ 128 w 200"/>
              <a:gd name="T67" fmla="*/ 277 h 288"/>
              <a:gd name="T68" fmla="*/ 102 w 200"/>
              <a:gd name="T69" fmla="*/ 269 h 288"/>
              <a:gd name="T70" fmla="*/ 79 w 200"/>
              <a:gd name="T71" fmla="*/ 261 h 288"/>
              <a:gd name="T72" fmla="*/ 66 w 200"/>
              <a:gd name="T73" fmla="*/ 252 h 288"/>
              <a:gd name="T74" fmla="*/ 49 w 200"/>
              <a:gd name="T75" fmla="*/ 241 h 288"/>
              <a:gd name="T76" fmla="*/ 28 w 200"/>
              <a:gd name="T77" fmla="*/ 225 h 288"/>
              <a:gd name="T78" fmla="*/ 11 w 200"/>
              <a:gd name="T79" fmla="*/ 211 h 288"/>
              <a:gd name="T80" fmla="*/ 23 w 200"/>
              <a:gd name="T81" fmla="*/ 184 h 288"/>
              <a:gd name="T82" fmla="*/ 46 w 200"/>
              <a:gd name="T83" fmla="*/ 140 h 288"/>
              <a:gd name="T84" fmla="*/ 47 w 200"/>
              <a:gd name="T85" fmla="*/ 104 h 288"/>
              <a:gd name="T86" fmla="*/ 23 w 200"/>
              <a:gd name="T87" fmla="*/ 62 h 288"/>
              <a:gd name="T88" fmla="*/ 0 w 200"/>
              <a:gd name="T89" fmla="*/ 27 h 288"/>
              <a:gd name="T90" fmla="*/ 1 w 200"/>
              <a:gd name="T91" fmla="*/ 0 h 288"/>
              <a:gd name="T92" fmla="*/ 17 w 200"/>
              <a:gd name="T93" fmla="*/ 12 h 288"/>
              <a:gd name="T94" fmla="*/ 32 w 200"/>
              <a:gd name="T95" fmla="*/ 27 h 288"/>
              <a:gd name="T96" fmla="*/ 41 w 200"/>
              <a:gd name="T97" fmla="*/ 28 h 288"/>
              <a:gd name="T98" fmla="*/ 62 w 200"/>
              <a:gd name="T99" fmla="*/ 36 h 288"/>
              <a:gd name="T100" fmla="*/ 67 w 200"/>
              <a:gd name="T101" fmla="*/ 53 h 288"/>
              <a:gd name="T102" fmla="*/ 69 w 200"/>
              <a:gd name="T103" fmla="*/ 68 h 288"/>
              <a:gd name="T104" fmla="*/ 76 w 200"/>
              <a:gd name="T105" fmla="*/ 80 h 288"/>
              <a:gd name="T106" fmla="*/ 85 w 200"/>
              <a:gd name="T107" fmla="*/ 94 h 288"/>
              <a:gd name="T108" fmla="*/ 94 w 200"/>
              <a:gd name="T109" fmla="*/ 106 h 28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00"/>
              <a:gd name="T166" fmla="*/ 0 h 288"/>
              <a:gd name="T167" fmla="*/ 200 w 200"/>
              <a:gd name="T168" fmla="*/ 288 h 288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00" h="288">
                <a:moveTo>
                  <a:pt x="102" y="107"/>
                </a:moveTo>
                <a:lnTo>
                  <a:pt x="104" y="108"/>
                </a:lnTo>
                <a:lnTo>
                  <a:pt x="102" y="112"/>
                </a:lnTo>
                <a:lnTo>
                  <a:pt x="105" y="117"/>
                </a:lnTo>
                <a:lnTo>
                  <a:pt x="106" y="123"/>
                </a:lnTo>
                <a:lnTo>
                  <a:pt x="108" y="127"/>
                </a:lnTo>
                <a:lnTo>
                  <a:pt x="111" y="131"/>
                </a:lnTo>
                <a:lnTo>
                  <a:pt x="115" y="135"/>
                </a:lnTo>
                <a:lnTo>
                  <a:pt x="122" y="140"/>
                </a:lnTo>
                <a:lnTo>
                  <a:pt x="127" y="141"/>
                </a:lnTo>
                <a:lnTo>
                  <a:pt x="128" y="145"/>
                </a:lnTo>
                <a:lnTo>
                  <a:pt x="126" y="149"/>
                </a:lnTo>
                <a:lnTo>
                  <a:pt x="129" y="152"/>
                </a:lnTo>
                <a:lnTo>
                  <a:pt x="134" y="151"/>
                </a:lnTo>
                <a:lnTo>
                  <a:pt x="140" y="153"/>
                </a:lnTo>
                <a:lnTo>
                  <a:pt x="145" y="155"/>
                </a:lnTo>
                <a:lnTo>
                  <a:pt x="149" y="157"/>
                </a:lnTo>
                <a:lnTo>
                  <a:pt x="147" y="159"/>
                </a:lnTo>
                <a:lnTo>
                  <a:pt x="146" y="163"/>
                </a:lnTo>
                <a:lnTo>
                  <a:pt x="148" y="167"/>
                </a:lnTo>
                <a:lnTo>
                  <a:pt x="150" y="169"/>
                </a:lnTo>
                <a:lnTo>
                  <a:pt x="153" y="170"/>
                </a:lnTo>
                <a:lnTo>
                  <a:pt x="155" y="170"/>
                </a:lnTo>
                <a:lnTo>
                  <a:pt x="157" y="171"/>
                </a:lnTo>
                <a:lnTo>
                  <a:pt x="157" y="172"/>
                </a:lnTo>
                <a:lnTo>
                  <a:pt x="157" y="173"/>
                </a:lnTo>
                <a:lnTo>
                  <a:pt x="157" y="174"/>
                </a:lnTo>
                <a:lnTo>
                  <a:pt x="157" y="175"/>
                </a:lnTo>
                <a:lnTo>
                  <a:pt x="157" y="176"/>
                </a:lnTo>
                <a:lnTo>
                  <a:pt x="157" y="177"/>
                </a:lnTo>
                <a:lnTo>
                  <a:pt x="158" y="178"/>
                </a:lnTo>
                <a:lnTo>
                  <a:pt x="159" y="178"/>
                </a:lnTo>
                <a:lnTo>
                  <a:pt x="161" y="177"/>
                </a:lnTo>
                <a:lnTo>
                  <a:pt x="163" y="177"/>
                </a:lnTo>
                <a:lnTo>
                  <a:pt x="165" y="177"/>
                </a:lnTo>
                <a:lnTo>
                  <a:pt x="166" y="178"/>
                </a:lnTo>
                <a:lnTo>
                  <a:pt x="165" y="179"/>
                </a:lnTo>
                <a:lnTo>
                  <a:pt x="165" y="180"/>
                </a:lnTo>
                <a:lnTo>
                  <a:pt x="164" y="181"/>
                </a:lnTo>
                <a:lnTo>
                  <a:pt x="164" y="182"/>
                </a:lnTo>
                <a:lnTo>
                  <a:pt x="164" y="184"/>
                </a:lnTo>
                <a:lnTo>
                  <a:pt x="165" y="185"/>
                </a:lnTo>
                <a:lnTo>
                  <a:pt x="165" y="186"/>
                </a:lnTo>
                <a:lnTo>
                  <a:pt x="165" y="188"/>
                </a:lnTo>
                <a:lnTo>
                  <a:pt x="165" y="189"/>
                </a:lnTo>
                <a:lnTo>
                  <a:pt x="165" y="190"/>
                </a:lnTo>
                <a:lnTo>
                  <a:pt x="164" y="191"/>
                </a:lnTo>
                <a:lnTo>
                  <a:pt x="164" y="192"/>
                </a:lnTo>
                <a:lnTo>
                  <a:pt x="164" y="193"/>
                </a:lnTo>
                <a:lnTo>
                  <a:pt x="163" y="193"/>
                </a:lnTo>
                <a:lnTo>
                  <a:pt x="162" y="194"/>
                </a:lnTo>
                <a:lnTo>
                  <a:pt x="162" y="195"/>
                </a:lnTo>
                <a:lnTo>
                  <a:pt x="161" y="196"/>
                </a:lnTo>
                <a:lnTo>
                  <a:pt x="162" y="197"/>
                </a:lnTo>
                <a:lnTo>
                  <a:pt x="162" y="198"/>
                </a:lnTo>
                <a:lnTo>
                  <a:pt x="163" y="199"/>
                </a:lnTo>
                <a:lnTo>
                  <a:pt x="164" y="200"/>
                </a:lnTo>
                <a:lnTo>
                  <a:pt x="166" y="200"/>
                </a:lnTo>
                <a:lnTo>
                  <a:pt x="168" y="198"/>
                </a:lnTo>
                <a:lnTo>
                  <a:pt x="169" y="197"/>
                </a:lnTo>
                <a:lnTo>
                  <a:pt x="170" y="196"/>
                </a:lnTo>
                <a:lnTo>
                  <a:pt x="172" y="196"/>
                </a:lnTo>
                <a:lnTo>
                  <a:pt x="174" y="196"/>
                </a:lnTo>
                <a:lnTo>
                  <a:pt x="176" y="196"/>
                </a:lnTo>
                <a:lnTo>
                  <a:pt x="178" y="198"/>
                </a:lnTo>
                <a:lnTo>
                  <a:pt x="178" y="199"/>
                </a:lnTo>
                <a:lnTo>
                  <a:pt x="178" y="200"/>
                </a:lnTo>
                <a:lnTo>
                  <a:pt x="178" y="202"/>
                </a:lnTo>
                <a:lnTo>
                  <a:pt x="178" y="203"/>
                </a:lnTo>
                <a:lnTo>
                  <a:pt x="177" y="203"/>
                </a:lnTo>
                <a:lnTo>
                  <a:pt x="177" y="205"/>
                </a:lnTo>
                <a:lnTo>
                  <a:pt x="178" y="206"/>
                </a:lnTo>
                <a:lnTo>
                  <a:pt x="178" y="208"/>
                </a:lnTo>
                <a:lnTo>
                  <a:pt x="179" y="209"/>
                </a:lnTo>
                <a:lnTo>
                  <a:pt x="180" y="209"/>
                </a:lnTo>
                <a:lnTo>
                  <a:pt x="182" y="209"/>
                </a:lnTo>
                <a:lnTo>
                  <a:pt x="183" y="208"/>
                </a:lnTo>
                <a:lnTo>
                  <a:pt x="184" y="207"/>
                </a:lnTo>
                <a:lnTo>
                  <a:pt x="186" y="207"/>
                </a:lnTo>
                <a:lnTo>
                  <a:pt x="188" y="207"/>
                </a:lnTo>
                <a:lnTo>
                  <a:pt x="188" y="208"/>
                </a:lnTo>
                <a:lnTo>
                  <a:pt x="189" y="209"/>
                </a:lnTo>
                <a:lnTo>
                  <a:pt x="189" y="211"/>
                </a:lnTo>
                <a:lnTo>
                  <a:pt x="189" y="214"/>
                </a:lnTo>
                <a:lnTo>
                  <a:pt x="189" y="216"/>
                </a:lnTo>
                <a:lnTo>
                  <a:pt x="189" y="218"/>
                </a:lnTo>
                <a:lnTo>
                  <a:pt x="189" y="220"/>
                </a:lnTo>
                <a:lnTo>
                  <a:pt x="189" y="222"/>
                </a:lnTo>
                <a:lnTo>
                  <a:pt x="189" y="223"/>
                </a:lnTo>
                <a:lnTo>
                  <a:pt x="189" y="225"/>
                </a:lnTo>
                <a:lnTo>
                  <a:pt x="189" y="227"/>
                </a:lnTo>
                <a:lnTo>
                  <a:pt x="189" y="228"/>
                </a:lnTo>
                <a:lnTo>
                  <a:pt x="189" y="229"/>
                </a:lnTo>
                <a:lnTo>
                  <a:pt x="189" y="230"/>
                </a:lnTo>
                <a:lnTo>
                  <a:pt x="190" y="232"/>
                </a:lnTo>
                <a:lnTo>
                  <a:pt x="191" y="233"/>
                </a:lnTo>
                <a:lnTo>
                  <a:pt x="192" y="234"/>
                </a:lnTo>
                <a:lnTo>
                  <a:pt x="193" y="235"/>
                </a:lnTo>
                <a:lnTo>
                  <a:pt x="194" y="236"/>
                </a:lnTo>
                <a:lnTo>
                  <a:pt x="195" y="237"/>
                </a:lnTo>
                <a:lnTo>
                  <a:pt x="195" y="239"/>
                </a:lnTo>
                <a:lnTo>
                  <a:pt x="196" y="239"/>
                </a:lnTo>
                <a:lnTo>
                  <a:pt x="197" y="240"/>
                </a:lnTo>
                <a:lnTo>
                  <a:pt x="198" y="241"/>
                </a:lnTo>
                <a:lnTo>
                  <a:pt x="199" y="241"/>
                </a:lnTo>
                <a:lnTo>
                  <a:pt x="200" y="243"/>
                </a:lnTo>
                <a:lnTo>
                  <a:pt x="200" y="244"/>
                </a:lnTo>
                <a:lnTo>
                  <a:pt x="197" y="245"/>
                </a:lnTo>
                <a:lnTo>
                  <a:pt x="196" y="248"/>
                </a:lnTo>
                <a:lnTo>
                  <a:pt x="195" y="250"/>
                </a:lnTo>
                <a:lnTo>
                  <a:pt x="192" y="254"/>
                </a:lnTo>
                <a:lnTo>
                  <a:pt x="191" y="258"/>
                </a:lnTo>
                <a:lnTo>
                  <a:pt x="191" y="260"/>
                </a:lnTo>
                <a:lnTo>
                  <a:pt x="190" y="264"/>
                </a:lnTo>
                <a:lnTo>
                  <a:pt x="188" y="270"/>
                </a:lnTo>
                <a:lnTo>
                  <a:pt x="187" y="273"/>
                </a:lnTo>
                <a:lnTo>
                  <a:pt x="186" y="274"/>
                </a:lnTo>
                <a:lnTo>
                  <a:pt x="184" y="277"/>
                </a:lnTo>
                <a:lnTo>
                  <a:pt x="184" y="279"/>
                </a:lnTo>
                <a:lnTo>
                  <a:pt x="183" y="281"/>
                </a:lnTo>
                <a:lnTo>
                  <a:pt x="183" y="282"/>
                </a:lnTo>
                <a:lnTo>
                  <a:pt x="181" y="285"/>
                </a:lnTo>
                <a:lnTo>
                  <a:pt x="181" y="286"/>
                </a:lnTo>
                <a:lnTo>
                  <a:pt x="180" y="288"/>
                </a:lnTo>
                <a:lnTo>
                  <a:pt x="170" y="284"/>
                </a:lnTo>
                <a:lnTo>
                  <a:pt x="160" y="280"/>
                </a:lnTo>
                <a:lnTo>
                  <a:pt x="148" y="278"/>
                </a:lnTo>
                <a:lnTo>
                  <a:pt x="141" y="279"/>
                </a:lnTo>
                <a:lnTo>
                  <a:pt x="139" y="279"/>
                </a:lnTo>
                <a:lnTo>
                  <a:pt x="134" y="279"/>
                </a:lnTo>
                <a:lnTo>
                  <a:pt x="128" y="277"/>
                </a:lnTo>
                <a:lnTo>
                  <a:pt x="118" y="273"/>
                </a:lnTo>
                <a:lnTo>
                  <a:pt x="113" y="272"/>
                </a:lnTo>
                <a:lnTo>
                  <a:pt x="107" y="271"/>
                </a:lnTo>
                <a:lnTo>
                  <a:pt x="102" y="269"/>
                </a:lnTo>
                <a:lnTo>
                  <a:pt x="96" y="267"/>
                </a:lnTo>
                <a:lnTo>
                  <a:pt x="95" y="267"/>
                </a:lnTo>
                <a:lnTo>
                  <a:pt x="91" y="267"/>
                </a:lnTo>
                <a:lnTo>
                  <a:pt x="79" y="261"/>
                </a:lnTo>
                <a:lnTo>
                  <a:pt x="75" y="260"/>
                </a:lnTo>
                <a:lnTo>
                  <a:pt x="70" y="257"/>
                </a:lnTo>
                <a:lnTo>
                  <a:pt x="68" y="254"/>
                </a:lnTo>
                <a:lnTo>
                  <a:pt x="66" y="252"/>
                </a:lnTo>
                <a:lnTo>
                  <a:pt x="62" y="252"/>
                </a:lnTo>
                <a:lnTo>
                  <a:pt x="56" y="248"/>
                </a:lnTo>
                <a:lnTo>
                  <a:pt x="52" y="243"/>
                </a:lnTo>
                <a:lnTo>
                  <a:pt x="49" y="241"/>
                </a:lnTo>
                <a:lnTo>
                  <a:pt x="45" y="237"/>
                </a:lnTo>
                <a:lnTo>
                  <a:pt x="41" y="231"/>
                </a:lnTo>
                <a:lnTo>
                  <a:pt x="34" y="228"/>
                </a:lnTo>
                <a:lnTo>
                  <a:pt x="28" y="225"/>
                </a:lnTo>
                <a:lnTo>
                  <a:pt x="23" y="222"/>
                </a:lnTo>
                <a:lnTo>
                  <a:pt x="18" y="219"/>
                </a:lnTo>
                <a:lnTo>
                  <a:pt x="16" y="215"/>
                </a:lnTo>
                <a:lnTo>
                  <a:pt x="11" y="211"/>
                </a:lnTo>
                <a:lnTo>
                  <a:pt x="7" y="206"/>
                </a:lnTo>
                <a:lnTo>
                  <a:pt x="11" y="200"/>
                </a:lnTo>
                <a:lnTo>
                  <a:pt x="20" y="190"/>
                </a:lnTo>
                <a:lnTo>
                  <a:pt x="23" y="184"/>
                </a:lnTo>
                <a:lnTo>
                  <a:pt x="29" y="176"/>
                </a:lnTo>
                <a:lnTo>
                  <a:pt x="43" y="158"/>
                </a:lnTo>
                <a:lnTo>
                  <a:pt x="45" y="147"/>
                </a:lnTo>
                <a:lnTo>
                  <a:pt x="46" y="140"/>
                </a:lnTo>
                <a:lnTo>
                  <a:pt x="43" y="126"/>
                </a:lnTo>
                <a:lnTo>
                  <a:pt x="45" y="123"/>
                </a:lnTo>
                <a:lnTo>
                  <a:pt x="48" y="117"/>
                </a:lnTo>
                <a:lnTo>
                  <a:pt x="47" y="104"/>
                </a:lnTo>
                <a:lnTo>
                  <a:pt x="43" y="92"/>
                </a:lnTo>
                <a:lnTo>
                  <a:pt x="39" y="81"/>
                </a:lnTo>
                <a:lnTo>
                  <a:pt x="28" y="71"/>
                </a:lnTo>
                <a:lnTo>
                  <a:pt x="23" y="62"/>
                </a:lnTo>
                <a:lnTo>
                  <a:pt x="16" y="52"/>
                </a:lnTo>
                <a:lnTo>
                  <a:pt x="11" y="43"/>
                </a:lnTo>
                <a:lnTo>
                  <a:pt x="3" y="34"/>
                </a:lnTo>
                <a:lnTo>
                  <a:pt x="0" y="27"/>
                </a:lnTo>
                <a:lnTo>
                  <a:pt x="1" y="19"/>
                </a:lnTo>
                <a:lnTo>
                  <a:pt x="1" y="13"/>
                </a:lnTo>
                <a:lnTo>
                  <a:pt x="2" y="8"/>
                </a:lnTo>
                <a:lnTo>
                  <a:pt x="1" y="0"/>
                </a:lnTo>
                <a:lnTo>
                  <a:pt x="3" y="0"/>
                </a:lnTo>
                <a:lnTo>
                  <a:pt x="8" y="4"/>
                </a:lnTo>
                <a:lnTo>
                  <a:pt x="12" y="8"/>
                </a:lnTo>
                <a:lnTo>
                  <a:pt x="17" y="12"/>
                </a:lnTo>
                <a:lnTo>
                  <a:pt x="20" y="15"/>
                </a:lnTo>
                <a:lnTo>
                  <a:pt x="24" y="19"/>
                </a:lnTo>
                <a:lnTo>
                  <a:pt x="26" y="24"/>
                </a:lnTo>
                <a:lnTo>
                  <a:pt x="32" y="27"/>
                </a:lnTo>
                <a:lnTo>
                  <a:pt x="34" y="28"/>
                </a:lnTo>
                <a:lnTo>
                  <a:pt x="37" y="32"/>
                </a:lnTo>
                <a:lnTo>
                  <a:pt x="41" y="30"/>
                </a:lnTo>
                <a:lnTo>
                  <a:pt x="41" y="28"/>
                </a:lnTo>
                <a:lnTo>
                  <a:pt x="45" y="29"/>
                </a:lnTo>
                <a:lnTo>
                  <a:pt x="52" y="28"/>
                </a:lnTo>
                <a:lnTo>
                  <a:pt x="58" y="32"/>
                </a:lnTo>
                <a:lnTo>
                  <a:pt x="62" y="36"/>
                </a:lnTo>
                <a:lnTo>
                  <a:pt x="62" y="39"/>
                </a:lnTo>
                <a:lnTo>
                  <a:pt x="64" y="43"/>
                </a:lnTo>
                <a:lnTo>
                  <a:pt x="65" y="46"/>
                </a:lnTo>
                <a:lnTo>
                  <a:pt x="67" y="53"/>
                </a:lnTo>
                <a:lnTo>
                  <a:pt x="66" y="57"/>
                </a:lnTo>
                <a:lnTo>
                  <a:pt x="64" y="62"/>
                </a:lnTo>
                <a:lnTo>
                  <a:pt x="68" y="65"/>
                </a:lnTo>
                <a:lnTo>
                  <a:pt x="69" y="68"/>
                </a:lnTo>
                <a:lnTo>
                  <a:pt x="69" y="72"/>
                </a:lnTo>
                <a:lnTo>
                  <a:pt x="66" y="75"/>
                </a:lnTo>
                <a:lnTo>
                  <a:pt x="69" y="77"/>
                </a:lnTo>
                <a:lnTo>
                  <a:pt x="76" y="80"/>
                </a:lnTo>
                <a:lnTo>
                  <a:pt x="77" y="83"/>
                </a:lnTo>
                <a:lnTo>
                  <a:pt x="76" y="88"/>
                </a:lnTo>
                <a:lnTo>
                  <a:pt x="78" y="92"/>
                </a:lnTo>
                <a:lnTo>
                  <a:pt x="85" y="94"/>
                </a:lnTo>
                <a:lnTo>
                  <a:pt x="88" y="96"/>
                </a:lnTo>
                <a:lnTo>
                  <a:pt x="94" y="99"/>
                </a:lnTo>
                <a:lnTo>
                  <a:pt x="95" y="101"/>
                </a:lnTo>
                <a:lnTo>
                  <a:pt x="94" y="106"/>
                </a:lnTo>
                <a:lnTo>
                  <a:pt x="96" y="107"/>
                </a:lnTo>
                <a:lnTo>
                  <a:pt x="101" y="106"/>
                </a:lnTo>
                <a:lnTo>
                  <a:pt x="102" y="107"/>
                </a:lnTo>
                <a:close/>
              </a:path>
            </a:pathLst>
          </a:custGeom>
          <a:solidFill>
            <a:srgbClr val="BFE3A6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86" name="Freeform 118"/>
          <p:cNvSpPr>
            <a:spLocks/>
          </p:cNvSpPr>
          <p:nvPr/>
        </p:nvSpPr>
        <p:spPr bwMode="auto">
          <a:xfrm>
            <a:off x="5159375" y="5915025"/>
            <a:ext cx="403225" cy="361950"/>
          </a:xfrm>
          <a:custGeom>
            <a:avLst/>
            <a:gdLst>
              <a:gd name="T0" fmla="*/ 250 w 308"/>
              <a:gd name="T1" fmla="*/ 29 h 276"/>
              <a:gd name="T2" fmla="*/ 270 w 308"/>
              <a:gd name="T3" fmla="*/ 45 h 276"/>
              <a:gd name="T4" fmla="*/ 286 w 308"/>
              <a:gd name="T5" fmla="*/ 62 h 276"/>
              <a:gd name="T6" fmla="*/ 295 w 308"/>
              <a:gd name="T7" fmla="*/ 74 h 276"/>
              <a:gd name="T8" fmla="*/ 305 w 308"/>
              <a:gd name="T9" fmla="*/ 79 h 276"/>
              <a:gd name="T10" fmla="*/ 303 w 308"/>
              <a:gd name="T11" fmla="*/ 90 h 276"/>
              <a:gd name="T12" fmla="*/ 303 w 308"/>
              <a:gd name="T13" fmla="*/ 98 h 276"/>
              <a:gd name="T14" fmla="*/ 308 w 308"/>
              <a:gd name="T15" fmla="*/ 106 h 276"/>
              <a:gd name="T16" fmla="*/ 298 w 308"/>
              <a:gd name="T17" fmla="*/ 116 h 276"/>
              <a:gd name="T18" fmla="*/ 295 w 308"/>
              <a:gd name="T19" fmla="*/ 126 h 276"/>
              <a:gd name="T20" fmla="*/ 301 w 308"/>
              <a:gd name="T21" fmla="*/ 132 h 276"/>
              <a:gd name="T22" fmla="*/ 308 w 308"/>
              <a:gd name="T23" fmla="*/ 141 h 276"/>
              <a:gd name="T24" fmla="*/ 293 w 308"/>
              <a:gd name="T25" fmla="*/ 142 h 276"/>
              <a:gd name="T26" fmla="*/ 282 w 308"/>
              <a:gd name="T27" fmla="*/ 141 h 276"/>
              <a:gd name="T28" fmla="*/ 273 w 308"/>
              <a:gd name="T29" fmla="*/ 142 h 276"/>
              <a:gd name="T30" fmla="*/ 269 w 308"/>
              <a:gd name="T31" fmla="*/ 153 h 276"/>
              <a:gd name="T32" fmla="*/ 261 w 308"/>
              <a:gd name="T33" fmla="*/ 160 h 276"/>
              <a:gd name="T34" fmla="*/ 252 w 308"/>
              <a:gd name="T35" fmla="*/ 173 h 276"/>
              <a:gd name="T36" fmla="*/ 247 w 308"/>
              <a:gd name="T37" fmla="*/ 186 h 276"/>
              <a:gd name="T38" fmla="*/ 245 w 308"/>
              <a:gd name="T39" fmla="*/ 200 h 276"/>
              <a:gd name="T40" fmla="*/ 254 w 308"/>
              <a:gd name="T41" fmla="*/ 215 h 276"/>
              <a:gd name="T42" fmla="*/ 252 w 308"/>
              <a:gd name="T43" fmla="*/ 226 h 276"/>
              <a:gd name="T44" fmla="*/ 239 w 308"/>
              <a:gd name="T45" fmla="*/ 222 h 276"/>
              <a:gd name="T46" fmla="*/ 230 w 308"/>
              <a:gd name="T47" fmla="*/ 212 h 276"/>
              <a:gd name="T48" fmla="*/ 213 w 308"/>
              <a:gd name="T49" fmla="*/ 208 h 276"/>
              <a:gd name="T50" fmla="*/ 210 w 308"/>
              <a:gd name="T51" fmla="*/ 220 h 276"/>
              <a:gd name="T52" fmla="*/ 220 w 308"/>
              <a:gd name="T53" fmla="*/ 231 h 276"/>
              <a:gd name="T54" fmla="*/ 235 w 308"/>
              <a:gd name="T55" fmla="*/ 243 h 276"/>
              <a:gd name="T56" fmla="*/ 215 w 308"/>
              <a:gd name="T57" fmla="*/ 241 h 276"/>
              <a:gd name="T58" fmla="*/ 207 w 308"/>
              <a:gd name="T59" fmla="*/ 245 h 276"/>
              <a:gd name="T60" fmla="*/ 201 w 308"/>
              <a:gd name="T61" fmla="*/ 251 h 276"/>
              <a:gd name="T62" fmla="*/ 201 w 308"/>
              <a:gd name="T63" fmla="*/ 259 h 276"/>
              <a:gd name="T64" fmla="*/ 210 w 308"/>
              <a:gd name="T65" fmla="*/ 270 h 276"/>
              <a:gd name="T66" fmla="*/ 202 w 308"/>
              <a:gd name="T67" fmla="*/ 275 h 276"/>
              <a:gd name="T68" fmla="*/ 196 w 308"/>
              <a:gd name="T69" fmla="*/ 268 h 276"/>
              <a:gd name="T70" fmla="*/ 185 w 308"/>
              <a:gd name="T71" fmla="*/ 263 h 276"/>
              <a:gd name="T72" fmla="*/ 179 w 308"/>
              <a:gd name="T73" fmla="*/ 269 h 276"/>
              <a:gd name="T74" fmla="*/ 172 w 308"/>
              <a:gd name="T75" fmla="*/ 273 h 276"/>
              <a:gd name="T76" fmla="*/ 162 w 308"/>
              <a:gd name="T77" fmla="*/ 256 h 276"/>
              <a:gd name="T78" fmla="*/ 125 w 308"/>
              <a:gd name="T79" fmla="*/ 212 h 276"/>
              <a:gd name="T80" fmla="*/ 95 w 308"/>
              <a:gd name="T81" fmla="*/ 172 h 276"/>
              <a:gd name="T82" fmla="*/ 65 w 308"/>
              <a:gd name="T83" fmla="*/ 138 h 276"/>
              <a:gd name="T84" fmla="*/ 46 w 308"/>
              <a:gd name="T85" fmla="*/ 124 h 276"/>
              <a:gd name="T86" fmla="*/ 37 w 308"/>
              <a:gd name="T87" fmla="*/ 116 h 276"/>
              <a:gd name="T88" fmla="*/ 25 w 308"/>
              <a:gd name="T89" fmla="*/ 105 h 276"/>
              <a:gd name="T90" fmla="*/ 14 w 308"/>
              <a:gd name="T91" fmla="*/ 99 h 276"/>
              <a:gd name="T92" fmla="*/ 7 w 308"/>
              <a:gd name="T93" fmla="*/ 96 h 276"/>
              <a:gd name="T94" fmla="*/ 1 w 308"/>
              <a:gd name="T95" fmla="*/ 89 h 276"/>
              <a:gd name="T96" fmla="*/ 11 w 308"/>
              <a:gd name="T97" fmla="*/ 56 h 276"/>
              <a:gd name="T98" fmla="*/ 52 w 308"/>
              <a:gd name="T99" fmla="*/ 28 h 276"/>
              <a:gd name="T100" fmla="*/ 95 w 308"/>
              <a:gd name="T101" fmla="*/ 4 h 276"/>
              <a:gd name="T102" fmla="*/ 119 w 308"/>
              <a:gd name="T103" fmla="*/ 12 h 276"/>
              <a:gd name="T104" fmla="*/ 152 w 308"/>
              <a:gd name="T105" fmla="*/ 26 h 276"/>
              <a:gd name="T106" fmla="*/ 200 w 308"/>
              <a:gd name="T107" fmla="*/ 33 h 27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308"/>
              <a:gd name="T163" fmla="*/ 0 h 276"/>
              <a:gd name="T164" fmla="*/ 308 w 308"/>
              <a:gd name="T165" fmla="*/ 276 h 27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308" h="276">
                <a:moveTo>
                  <a:pt x="240" y="33"/>
                </a:moveTo>
                <a:lnTo>
                  <a:pt x="241" y="32"/>
                </a:lnTo>
                <a:lnTo>
                  <a:pt x="243" y="32"/>
                </a:lnTo>
                <a:lnTo>
                  <a:pt x="246" y="31"/>
                </a:lnTo>
                <a:lnTo>
                  <a:pt x="250" y="29"/>
                </a:lnTo>
                <a:lnTo>
                  <a:pt x="255" y="29"/>
                </a:lnTo>
                <a:lnTo>
                  <a:pt x="260" y="32"/>
                </a:lnTo>
                <a:lnTo>
                  <a:pt x="265" y="35"/>
                </a:lnTo>
                <a:lnTo>
                  <a:pt x="268" y="40"/>
                </a:lnTo>
                <a:lnTo>
                  <a:pt x="270" y="45"/>
                </a:lnTo>
                <a:lnTo>
                  <a:pt x="273" y="48"/>
                </a:lnTo>
                <a:lnTo>
                  <a:pt x="276" y="52"/>
                </a:lnTo>
                <a:lnTo>
                  <a:pt x="279" y="56"/>
                </a:lnTo>
                <a:lnTo>
                  <a:pt x="283" y="60"/>
                </a:lnTo>
                <a:lnTo>
                  <a:pt x="286" y="62"/>
                </a:lnTo>
                <a:lnTo>
                  <a:pt x="287" y="64"/>
                </a:lnTo>
                <a:lnTo>
                  <a:pt x="288" y="65"/>
                </a:lnTo>
                <a:lnTo>
                  <a:pt x="290" y="70"/>
                </a:lnTo>
                <a:lnTo>
                  <a:pt x="293" y="72"/>
                </a:lnTo>
                <a:lnTo>
                  <a:pt x="295" y="74"/>
                </a:lnTo>
                <a:lnTo>
                  <a:pt x="297" y="76"/>
                </a:lnTo>
                <a:lnTo>
                  <a:pt x="301" y="77"/>
                </a:lnTo>
                <a:lnTo>
                  <a:pt x="302" y="77"/>
                </a:lnTo>
                <a:lnTo>
                  <a:pt x="303" y="78"/>
                </a:lnTo>
                <a:lnTo>
                  <a:pt x="305" y="79"/>
                </a:lnTo>
                <a:lnTo>
                  <a:pt x="308" y="83"/>
                </a:lnTo>
                <a:lnTo>
                  <a:pt x="307" y="85"/>
                </a:lnTo>
                <a:lnTo>
                  <a:pt x="306" y="87"/>
                </a:lnTo>
                <a:lnTo>
                  <a:pt x="305" y="88"/>
                </a:lnTo>
                <a:lnTo>
                  <a:pt x="303" y="90"/>
                </a:lnTo>
                <a:lnTo>
                  <a:pt x="302" y="91"/>
                </a:lnTo>
                <a:lnTo>
                  <a:pt x="302" y="93"/>
                </a:lnTo>
                <a:lnTo>
                  <a:pt x="302" y="95"/>
                </a:lnTo>
                <a:lnTo>
                  <a:pt x="302" y="96"/>
                </a:lnTo>
                <a:lnTo>
                  <a:pt x="303" y="98"/>
                </a:lnTo>
                <a:lnTo>
                  <a:pt x="304" y="100"/>
                </a:lnTo>
                <a:lnTo>
                  <a:pt x="306" y="102"/>
                </a:lnTo>
                <a:lnTo>
                  <a:pt x="307" y="103"/>
                </a:lnTo>
                <a:lnTo>
                  <a:pt x="308" y="104"/>
                </a:lnTo>
                <a:lnTo>
                  <a:pt x="308" y="106"/>
                </a:lnTo>
                <a:lnTo>
                  <a:pt x="306" y="108"/>
                </a:lnTo>
                <a:lnTo>
                  <a:pt x="303" y="109"/>
                </a:lnTo>
                <a:lnTo>
                  <a:pt x="299" y="114"/>
                </a:lnTo>
                <a:lnTo>
                  <a:pt x="298" y="115"/>
                </a:lnTo>
                <a:lnTo>
                  <a:pt x="298" y="116"/>
                </a:lnTo>
                <a:lnTo>
                  <a:pt x="299" y="117"/>
                </a:lnTo>
                <a:lnTo>
                  <a:pt x="298" y="119"/>
                </a:lnTo>
                <a:lnTo>
                  <a:pt x="297" y="122"/>
                </a:lnTo>
                <a:lnTo>
                  <a:pt x="295" y="123"/>
                </a:lnTo>
                <a:lnTo>
                  <a:pt x="295" y="126"/>
                </a:lnTo>
                <a:lnTo>
                  <a:pt x="294" y="128"/>
                </a:lnTo>
                <a:lnTo>
                  <a:pt x="296" y="129"/>
                </a:lnTo>
                <a:lnTo>
                  <a:pt x="296" y="131"/>
                </a:lnTo>
                <a:lnTo>
                  <a:pt x="298" y="133"/>
                </a:lnTo>
                <a:lnTo>
                  <a:pt x="301" y="132"/>
                </a:lnTo>
                <a:lnTo>
                  <a:pt x="303" y="132"/>
                </a:lnTo>
                <a:lnTo>
                  <a:pt x="306" y="133"/>
                </a:lnTo>
                <a:lnTo>
                  <a:pt x="306" y="135"/>
                </a:lnTo>
                <a:lnTo>
                  <a:pt x="308" y="138"/>
                </a:lnTo>
                <a:lnTo>
                  <a:pt x="308" y="141"/>
                </a:lnTo>
                <a:lnTo>
                  <a:pt x="306" y="142"/>
                </a:lnTo>
                <a:lnTo>
                  <a:pt x="303" y="143"/>
                </a:lnTo>
                <a:lnTo>
                  <a:pt x="297" y="143"/>
                </a:lnTo>
                <a:lnTo>
                  <a:pt x="295" y="142"/>
                </a:lnTo>
                <a:lnTo>
                  <a:pt x="293" y="142"/>
                </a:lnTo>
                <a:lnTo>
                  <a:pt x="291" y="141"/>
                </a:lnTo>
                <a:lnTo>
                  <a:pt x="289" y="141"/>
                </a:lnTo>
                <a:lnTo>
                  <a:pt x="286" y="140"/>
                </a:lnTo>
                <a:lnTo>
                  <a:pt x="283" y="141"/>
                </a:lnTo>
                <a:lnTo>
                  <a:pt x="282" y="141"/>
                </a:lnTo>
                <a:lnTo>
                  <a:pt x="280" y="141"/>
                </a:lnTo>
                <a:lnTo>
                  <a:pt x="278" y="141"/>
                </a:lnTo>
                <a:lnTo>
                  <a:pt x="277" y="141"/>
                </a:lnTo>
                <a:lnTo>
                  <a:pt x="275" y="141"/>
                </a:lnTo>
                <a:lnTo>
                  <a:pt x="273" y="142"/>
                </a:lnTo>
                <a:lnTo>
                  <a:pt x="273" y="144"/>
                </a:lnTo>
                <a:lnTo>
                  <a:pt x="272" y="146"/>
                </a:lnTo>
                <a:lnTo>
                  <a:pt x="272" y="148"/>
                </a:lnTo>
                <a:lnTo>
                  <a:pt x="271" y="150"/>
                </a:lnTo>
                <a:lnTo>
                  <a:pt x="269" y="153"/>
                </a:lnTo>
                <a:lnTo>
                  <a:pt x="268" y="155"/>
                </a:lnTo>
                <a:lnTo>
                  <a:pt x="267" y="157"/>
                </a:lnTo>
                <a:lnTo>
                  <a:pt x="264" y="159"/>
                </a:lnTo>
                <a:lnTo>
                  <a:pt x="263" y="160"/>
                </a:lnTo>
                <a:lnTo>
                  <a:pt x="261" y="160"/>
                </a:lnTo>
                <a:lnTo>
                  <a:pt x="259" y="162"/>
                </a:lnTo>
                <a:lnTo>
                  <a:pt x="258" y="164"/>
                </a:lnTo>
                <a:lnTo>
                  <a:pt x="256" y="167"/>
                </a:lnTo>
                <a:lnTo>
                  <a:pt x="253" y="170"/>
                </a:lnTo>
                <a:lnTo>
                  <a:pt x="252" y="173"/>
                </a:lnTo>
                <a:lnTo>
                  <a:pt x="251" y="175"/>
                </a:lnTo>
                <a:lnTo>
                  <a:pt x="250" y="178"/>
                </a:lnTo>
                <a:lnTo>
                  <a:pt x="249" y="181"/>
                </a:lnTo>
                <a:lnTo>
                  <a:pt x="248" y="184"/>
                </a:lnTo>
                <a:lnTo>
                  <a:pt x="247" y="186"/>
                </a:lnTo>
                <a:lnTo>
                  <a:pt x="246" y="189"/>
                </a:lnTo>
                <a:lnTo>
                  <a:pt x="245" y="191"/>
                </a:lnTo>
                <a:lnTo>
                  <a:pt x="245" y="193"/>
                </a:lnTo>
                <a:lnTo>
                  <a:pt x="246" y="197"/>
                </a:lnTo>
                <a:lnTo>
                  <a:pt x="245" y="200"/>
                </a:lnTo>
                <a:lnTo>
                  <a:pt x="247" y="204"/>
                </a:lnTo>
                <a:lnTo>
                  <a:pt x="252" y="206"/>
                </a:lnTo>
                <a:lnTo>
                  <a:pt x="252" y="209"/>
                </a:lnTo>
                <a:lnTo>
                  <a:pt x="253" y="212"/>
                </a:lnTo>
                <a:lnTo>
                  <a:pt x="254" y="215"/>
                </a:lnTo>
                <a:lnTo>
                  <a:pt x="254" y="218"/>
                </a:lnTo>
                <a:lnTo>
                  <a:pt x="253" y="219"/>
                </a:lnTo>
                <a:lnTo>
                  <a:pt x="253" y="222"/>
                </a:lnTo>
                <a:lnTo>
                  <a:pt x="252" y="224"/>
                </a:lnTo>
                <a:lnTo>
                  <a:pt x="252" y="226"/>
                </a:lnTo>
                <a:lnTo>
                  <a:pt x="250" y="227"/>
                </a:lnTo>
                <a:lnTo>
                  <a:pt x="246" y="225"/>
                </a:lnTo>
                <a:lnTo>
                  <a:pt x="244" y="224"/>
                </a:lnTo>
                <a:lnTo>
                  <a:pt x="241" y="222"/>
                </a:lnTo>
                <a:lnTo>
                  <a:pt x="239" y="222"/>
                </a:lnTo>
                <a:lnTo>
                  <a:pt x="237" y="222"/>
                </a:lnTo>
                <a:lnTo>
                  <a:pt x="236" y="220"/>
                </a:lnTo>
                <a:lnTo>
                  <a:pt x="234" y="217"/>
                </a:lnTo>
                <a:lnTo>
                  <a:pt x="233" y="214"/>
                </a:lnTo>
                <a:lnTo>
                  <a:pt x="230" y="212"/>
                </a:lnTo>
                <a:lnTo>
                  <a:pt x="225" y="212"/>
                </a:lnTo>
                <a:lnTo>
                  <a:pt x="223" y="212"/>
                </a:lnTo>
                <a:lnTo>
                  <a:pt x="218" y="207"/>
                </a:lnTo>
                <a:lnTo>
                  <a:pt x="215" y="207"/>
                </a:lnTo>
                <a:lnTo>
                  <a:pt x="213" y="208"/>
                </a:lnTo>
                <a:lnTo>
                  <a:pt x="209" y="210"/>
                </a:lnTo>
                <a:lnTo>
                  <a:pt x="209" y="213"/>
                </a:lnTo>
                <a:lnTo>
                  <a:pt x="210" y="216"/>
                </a:lnTo>
                <a:lnTo>
                  <a:pt x="209" y="218"/>
                </a:lnTo>
                <a:lnTo>
                  <a:pt x="210" y="220"/>
                </a:lnTo>
                <a:lnTo>
                  <a:pt x="210" y="222"/>
                </a:lnTo>
                <a:lnTo>
                  <a:pt x="211" y="224"/>
                </a:lnTo>
                <a:lnTo>
                  <a:pt x="213" y="226"/>
                </a:lnTo>
                <a:lnTo>
                  <a:pt x="214" y="229"/>
                </a:lnTo>
                <a:lnTo>
                  <a:pt x="220" y="231"/>
                </a:lnTo>
                <a:lnTo>
                  <a:pt x="224" y="232"/>
                </a:lnTo>
                <a:lnTo>
                  <a:pt x="226" y="234"/>
                </a:lnTo>
                <a:lnTo>
                  <a:pt x="234" y="237"/>
                </a:lnTo>
                <a:lnTo>
                  <a:pt x="235" y="240"/>
                </a:lnTo>
                <a:lnTo>
                  <a:pt x="235" y="243"/>
                </a:lnTo>
                <a:lnTo>
                  <a:pt x="233" y="245"/>
                </a:lnTo>
                <a:lnTo>
                  <a:pt x="226" y="247"/>
                </a:lnTo>
                <a:lnTo>
                  <a:pt x="220" y="245"/>
                </a:lnTo>
                <a:lnTo>
                  <a:pt x="218" y="242"/>
                </a:lnTo>
                <a:lnTo>
                  <a:pt x="215" y="241"/>
                </a:lnTo>
                <a:lnTo>
                  <a:pt x="214" y="241"/>
                </a:lnTo>
                <a:lnTo>
                  <a:pt x="212" y="242"/>
                </a:lnTo>
                <a:lnTo>
                  <a:pt x="210" y="243"/>
                </a:lnTo>
                <a:lnTo>
                  <a:pt x="208" y="244"/>
                </a:lnTo>
                <a:lnTo>
                  <a:pt x="207" y="245"/>
                </a:lnTo>
                <a:lnTo>
                  <a:pt x="206" y="246"/>
                </a:lnTo>
                <a:lnTo>
                  <a:pt x="205" y="247"/>
                </a:lnTo>
                <a:lnTo>
                  <a:pt x="203" y="248"/>
                </a:lnTo>
                <a:lnTo>
                  <a:pt x="202" y="250"/>
                </a:lnTo>
                <a:lnTo>
                  <a:pt x="201" y="251"/>
                </a:lnTo>
                <a:lnTo>
                  <a:pt x="200" y="253"/>
                </a:lnTo>
                <a:lnTo>
                  <a:pt x="200" y="255"/>
                </a:lnTo>
                <a:lnTo>
                  <a:pt x="200" y="256"/>
                </a:lnTo>
                <a:lnTo>
                  <a:pt x="201" y="259"/>
                </a:lnTo>
                <a:lnTo>
                  <a:pt x="204" y="261"/>
                </a:lnTo>
                <a:lnTo>
                  <a:pt x="207" y="262"/>
                </a:lnTo>
                <a:lnTo>
                  <a:pt x="209" y="265"/>
                </a:lnTo>
                <a:lnTo>
                  <a:pt x="209" y="267"/>
                </a:lnTo>
                <a:lnTo>
                  <a:pt x="210" y="270"/>
                </a:lnTo>
                <a:lnTo>
                  <a:pt x="210" y="273"/>
                </a:lnTo>
                <a:lnTo>
                  <a:pt x="209" y="276"/>
                </a:lnTo>
                <a:lnTo>
                  <a:pt x="207" y="276"/>
                </a:lnTo>
                <a:lnTo>
                  <a:pt x="205" y="276"/>
                </a:lnTo>
                <a:lnTo>
                  <a:pt x="202" y="275"/>
                </a:lnTo>
                <a:lnTo>
                  <a:pt x="201" y="274"/>
                </a:lnTo>
                <a:lnTo>
                  <a:pt x="200" y="272"/>
                </a:lnTo>
                <a:lnTo>
                  <a:pt x="199" y="270"/>
                </a:lnTo>
                <a:lnTo>
                  <a:pt x="197" y="269"/>
                </a:lnTo>
                <a:lnTo>
                  <a:pt x="196" y="268"/>
                </a:lnTo>
                <a:lnTo>
                  <a:pt x="195" y="267"/>
                </a:lnTo>
                <a:lnTo>
                  <a:pt x="193" y="264"/>
                </a:lnTo>
                <a:lnTo>
                  <a:pt x="191" y="263"/>
                </a:lnTo>
                <a:lnTo>
                  <a:pt x="189" y="263"/>
                </a:lnTo>
                <a:lnTo>
                  <a:pt x="185" y="263"/>
                </a:lnTo>
                <a:lnTo>
                  <a:pt x="182" y="264"/>
                </a:lnTo>
                <a:lnTo>
                  <a:pt x="182" y="265"/>
                </a:lnTo>
                <a:lnTo>
                  <a:pt x="181" y="266"/>
                </a:lnTo>
                <a:lnTo>
                  <a:pt x="180" y="267"/>
                </a:lnTo>
                <a:lnTo>
                  <a:pt x="179" y="269"/>
                </a:lnTo>
                <a:lnTo>
                  <a:pt x="178" y="270"/>
                </a:lnTo>
                <a:lnTo>
                  <a:pt x="176" y="272"/>
                </a:lnTo>
                <a:lnTo>
                  <a:pt x="176" y="275"/>
                </a:lnTo>
                <a:lnTo>
                  <a:pt x="173" y="275"/>
                </a:lnTo>
                <a:lnTo>
                  <a:pt x="172" y="273"/>
                </a:lnTo>
                <a:lnTo>
                  <a:pt x="170" y="269"/>
                </a:lnTo>
                <a:lnTo>
                  <a:pt x="167" y="266"/>
                </a:lnTo>
                <a:lnTo>
                  <a:pt x="165" y="263"/>
                </a:lnTo>
                <a:lnTo>
                  <a:pt x="164" y="260"/>
                </a:lnTo>
                <a:lnTo>
                  <a:pt x="162" y="256"/>
                </a:lnTo>
                <a:lnTo>
                  <a:pt x="158" y="252"/>
                </a:lnTo>
                <a:lnTo>
                  <a:pt x="153" y="245"/>
                </a:lnTo>
                <a:lnTo>
                  <a:pt x="148" y="238"/>
                </a:lnTo>
                <a:lnTo>
                  <a:pt x="138" y="228"/>
                </a:lnTo>
                <a:lnTo>
                  <a:pt x="125" y="212"/>
                </a:lnTo>
                <a:lnTo>
                  <a:pt x="121" y="208"/>
                </a:lnTo>
                <a:lnTo>
                  <a:pt x="115" y="202"/>
                </a:lnTo>
                <a:lnTo>
                  <a:pt x="110" y="192"/>
                </a:lnTo>
                <a:lnTo>
                  <a:pt x="104" y="183"/>
                </a:lnTo>
                <a:lnTo>
                  <a:pt x="95" y="172"/>
                </a:lnTo>
                <a:lnTo>
                  <a:pt x="88" y="163"/>
                </a:lnTo>
                <a:lnTo>
                  <a:pt x="82" y="154"/>
                </a:lnTo>
                <a:lnTo>
                  <a:pt x="73" y="144"/>
                </a:lnTo>
                <a:lnTo>
                  <a:pt x="69" y="141"/>
                </a:lnTo>
                <a:lnTo>
                  <a:pt x="65" y="138"/>
                </a:lnTo>
                <a:lnTo>
                  <a:pt x="59" y="134"/>
                </a:lnTo>
                <a:lnTo>
                  <a:pt x="55" y="131"/>
                </a:lnTo>
                <a:lnTo>
                  <a:pt x="51" y="128"/>
                </a:lnTo>
                <a:lnTo>
                  <a:pt x="49" y="126"/>
                </a:lnTo>
                <a:lnTo>
                  <a:pt x="46" y="124"/>
                </a:lnTo>
                <a:lnTo>
                  <a:pt x="43" y="122"/>
                </a:lnTo>
                <a:lnTo>
                  <a:pt x="42" y="121"/>
                </a:lnTo>
                <a:lnTo>
                  <a:pt x="40" y="119"/>
                </a:lnTo>
                <a:lnTo>
                  <a:pt x="38" y="117"/>
                </a:lnTo>
                <a:lnTo>
                  <a:pt x="37" y="116"/>
                </a:lnTo>
                <a:lnTo>
                  <a:pt x="34" y="113"/>
                </a:lnTo>
                <a:lnTo>
                  <a:pt x="32" y="111"/>
                </a:lnTo>
                <a:lnTo>
                  <a:pt x="30" y="109"/>
                </a:lnTo>
                <a:lnTo>
                  <a:pt x="27" y="107"/>
                </a:lnTo>
                <a:lnTo>
                  <a:pt x="25" y="105"/>
                </a:lnTo>
                <a:lnTo>
                  <a:pt x="23" y="104"/>
                </a:lnTo>
                <a:lnTo>
                  <a:pt x="20" y="103"/>
                </a:lnTo>
                <a:lnTo>
                  <a:pt x="18" y="102"/>
                </a:lnTo>
                <a:lnTo>
                  <a:pt x="17" y="101"/>
                </a:lnTo>
                <a:lnTo>
                  <a:pt x="14" y="99"/>
                </a:lnTo>
                <a:lnTo>
                  <a:pt x="13" y="98"/>
                </a:lnTo>
                <a:lnTo>
                  <a:pt x="11" y="97"/>
                </a:lnTo>
                <a:lnTo>
                  <a:pt x="10" y="97"/>
                </a:lnTo>
                <a:lnTo>
                  <a:pt x="9" y="96"/>
                </a:lnTo>
                <a:lnTo>
                  <a:pt x="7" y="96"/>
                </a:lnTo>
                <a:lnTo>
                  <a:pt x="5" y="96"/>
                </a:lnTo>
                <a:lnTo>
                  <a:pt x="4" y="95"/>
                </a:lnTo>
                <a:lnTo>
                  <a:pt x="3" y="94"/>
                </a:lnTo>
                <a:lnTo>
                  <a:pt x="0" y="93"/>
                </a:lnTo>
                <a:lnTo>
                  <a:pt x="1" y="89"/>
                </a:lnTo>
                <a:lnTo>
                  <a:pt x="1" y="87"/>
                </a:lnTo>
                <a:lnTo>
                  <a:pt x="1" y="78"/>
                </a:lnTo>
                <a:lnTo>
                  <a:pt x="2" y="72"/>
                </a:lnTo>
                <a:lnTo>
                  <a:pt x="5" y="63"/>
                </a:lnTo>
                <a:lnTo>
                  <a:pt x="11" y="56"/>
                </a:lnTo>
                <a:lnTo>
                  <a:pt x="21" y="50"/>
                </a:lnTo>
                <a:lnTo>
                  <a:pt x="30" y="43"/>
                </a:lnTo>
                <a:lnTo>
                  <a:pt x="40" y="38"/>
                </a:lnTo>
                <a:lnTo>
                  <a:pt x="47" y="32"/>
                </a:lnTo>
                <a:lnTo>
                  <a:pt x="52" y="28"/>
                </a:lnTo>
                <a:lnTo>
                  <a:pt x="69" y="15"/>
                </a:lnTo>
                <a:lnTo>
                  <a:pt x="75" y="12"/>
                </a:lnTo>
                <a:lnTo>
                  <a:pt x="81" y="7"/>
                </a:lnTo>
                <a:lnTo>
                  <a:pt x="88" y="0"/>
                </a:lnTo>
                <a:lnTo>
                  <a:pt x="95" y="4"/>
                </a:lnTo>
                <a:lnTo>
                  <a:pt x="102" y="6"/>
                </a:lnTo>
                <a:lnTo>
                  <a:pt x="108" y="7"/>
                </a:lnTo>
                <a:lnTo>
                  <a:pt x="110" y="7"/>
                </a:lnTo>
                <a:lnTo>
                  <a:pt x="116" y="10"/>
                </a:lnTo>
                <a:lnTo>
                  <a:pt x="119" y="12"/>
                </a:lnTo>
                <a:lnTo>
                  <a:pt x="125" y="14"/>
                </a:lnTo>
                <a:lnTo>
                  <a:pt x="128" y="18"/>
                </a:lnTo>
                <a:lnTo>
                  <a:pt x="135" y="25"/>
                </a:lnTo>
                <a:lnTo>
                  <a:pt x="142" y="26"/>
                </a:lnTo>
                <a:lnTo>
                  <a:pt x="152" y="26"/>
                </a:lnTo>
                <a:lnTo>
                  <a:pt x="163" y="26"/>
                </a:lnTo>
                <a:lnTo>
                  <a:pt x="170" y="26"/>
                </a:lnTo>
                <a:lnTo>
                  <a:pt x="182" y="30"/>
                </a:lnTo>
                <a:lnTo>
                  <a:pt x="191" y="32"/>
                </a:lnTo>
                <a:lnTo>
                  <a:pt x="200" y="33"/>
                </a:lnTo>
                <a:lnTo>
                  <a:pt x="209" y="35"/>
                </a:lnTo>
                <a:lnTo>
                  <a:pt x="220" y="37"/>
                </a:lnTo>
                <a:lnTo>
                  <a:pt x="229" y="37"/>
                </a:lnTo>
                <a:lnTo>
                  <a:pt x="240" y="33"/>
                </a:lnTo>
                <a:close/>
              </a:path>
            </a:pathLst>
          </a:custGeom>
          <a:solidFill>
            <a:srgbClr val="91D477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87" name="Freeform 119"/>
          <p:cNvSpPr>
            <a:spLocks/>
          </p:cNvSpPr>
          <p:nvPr/>
        </p:nvSpPr>
        <p:spPr bwMode="auto">
          <a:xfrm>
            <a:off x="2825750" y="3932237"/>
            <a:ext cx="715963" cy="625475"/>
          </a:xfrm>
          <a:custGeom>
            <a:avLst/>
            <a:gdLst>
              <a:gd name="T0" fmla="*/ 97 w 547"/>
              <a:gd name="T1" fmla="*/ 51 h 477"/>
              <a:gd name="T2" fmla="*/ 172 w 547"/>
              <a:gd name="T3" fmla="*/ 51 h 477"/>
              <a:gd name="T4" fmla="*/ 262 w 547"/>
              <a:gd name="T5" fmla="*/ 53 h 477"/>
              <a:gd name="T6" fmla="*/ 318 w 547"/>
              <a:gd name="T7" fmla="*/ 44 h 477"/>
              <a:gd name="T8" fmla="*/ 350 w 547"/>
              <a:gd name="T9" fmla="*/ 56 h 477"/>
              <a:gd name="T10" fmla="*/ 373 w 547"/>
              <a:gd name="T11" fmla="*/ 64 h 477"/>
              <a:gd name="T12" fmla="*/ 397 w 547"/>
              <a:gd name="T13" fmla="*/ 74 h 477"/>
              <a:gd name="T14" fmla="*/ 442 w 547"/>
              <a:gd name="T15" fmla="*/ 105 h 477"/>
              <a:gd name="T16" fmla="*/ 470 w 547"/>
              <a:gd name="T17" fmla="*/ 108 h 477"/>
              <a:gd name="T18" fmla="*/ 505 w 547"/>
              <a:gd name="T19" fmla="*/ 123 h 477"/>
              <a:gd name="T20" fmla="*/ 521 w 547"/>
              <a:gd name="T21" fmla="*/ 195 h 477"/>
              <a:gd name="T22" fmla="*/ 536 w 547"/>
              <a:gd name="T23" fmla="*/ 244 h 477"/>
              <a:gd name="T24" fmla="*/ 545 w 547"/>
              <a:gd name="T25" fmla="*/ 290 h 477"/>
              <a:gd name="T26" fmla="*/ 533 w 547"/>
              <a:gd name="T27" fmla="*/ 315 h 477"/>
              <a:gd name="T28" fmla="*/ 527 w 547"/>
              <a:gd name="T29" fmla="*/ 334 h 477"/>
              <a:gd name="T30" fmla="*/ 514 w 547"/>
              <a:gd name="T31" fmla="*/ 367 h 477"/>
              <a:gd name="T32" fmla="*/ 501 w 547"/>
              <a:gd name="T33" fmla="*/ 401 h 477"/>
              <a:gd name="T34" fmla="*/ 482 w 547"/>
              <a:gd name="T35" fmla="*/ 438 h 477"/>
              <a:gd name="T36" fmla="*/ 458 w 547"/>
              <a:gd name="T37" fmla="*/ 438 h 477"/>
              <a:gd name="T38" fmla="*/ 431 w 547"/>
              <a:gd name="T39" fmla="*/ 440 h 477"/>
              <a:gd name="T40" fmla="*/ 412 w 547"/>
              <a:gd name="T41" fmla="*/ 429 h 477"/>
              <a:gd name="T42" fmla="*/ 404 w 547"/>
              <a:gd name="T43" fmla="*/ 410 h 477"/>
              <a:gd name="T44" fmla="*/ 394 w 547"/>
              <a:gd name="T45" fmla="*/ 387 h 477"/>
              <a:gd name="T46" fmla="*/ 366 w 547"/>
              <a:gd name="T47" fmla="*/ 377 h 477"/>
              <a:gd name="T48" fmla="*/ 337 w 547"/>
              <a:gd name="T49" fmla="*/ 368 h 477"/>
              <a:gd name="T50" fmla="*/ 329 w 547"/>
              <a:gd name="T51" fmla="*/ 334 h 477"/>
              <a:gd name="T52" fmla="*/ 324 w 547"/>
              <a:gd name="T53" fmla="*/ 310 h 477"/>
              <a:gd name="T54" fmla="*/ 310 w 547"/>
              <a:gd name="T55" fmla="*/ 284 h 477"/>
              <a:gd name="T56" fmla="*/ 288 w 547"/>
              <a:gd name="T57" fmla="*/ 261 h 477"/>
              <a:gd name="T58" fmla="*/ 270 w 547"/>
              <a:gd name="T59" fmla="*/ 247 h 477"/>
              <a:gd name="T60" fmla="*/ 261 w 547"/>
              <a:gd name="T61" fmla="*/ 257 h 477"/>
              <a:gd name="T62" fmla="*/ 249 w 547"/>
              <a:gd name="T63" fmla="*/ 262 h 477"/>
              <a:gd name="T64" fmla="*/ 237 w 547"/>
              <a:gd name="T65" fmla="*/ 280 h 477"/>
              <a:gd name="T66" fmla="*/ 231 w 547"/>
              <a:gd name="T67" fmla="*/ 305 h 477"/>
              <a:gd name="T68" fmla="*/ 224 w 547"/>
              <a:gd name="T69" fmla="*/ 334 h 477"/>
              <a:gd name="T70" fmla="*/ 218 w 547"/>
              <a:gd name="T71" fmla="*/ 358 h 477"/>
              <a:gd name="T72" fmla="*/ 213 w 547"/>
              <a:gd name="T73" fmla="*/ 385 h 477"/>
              <a:gd name="T74" fmla="*/ 206 w 547"/>
              <a:gd name="T75" fmla="*/ 413 h 477"/>
              <a:gd name="T76" fmla="*/ 198 w 547"/>
              <a:gd name="T77" fmla="*/ 438 h 477"/>
              <a:gd name="T78" fmla="*/ 180 w 547"/>
              <a:gd name="T79" fmla="*/ 455 h 477"/>
              <a:gd name="T80" fmla="*/ 159 w 547"/>
              <a:gd name="T81" fmla="*/ 464 h 477"/>
              <a:gd name="T82" fmla="*/ 148 w 547"/>
              <a:gd name="T83" fmla="*/ 472 h 477"/>
              <a:gd name="T84" fmla="*/ 122 w 547"/>
              <a:gd name="T85" fmla="*/ 477 h 477"/>
              <a:gd name="T86" fmla="*/ 90 w 547"/>
              <a:gd name="T87" fmla="*/ 470 h 477"/>
              <a:gd name="T88" fmla="*/ 77 w 547"/>
              <a:gd name="T89" fmla="*/ 448 h 477"/>
              <a:gd name="T90" fmla="*/ 76 w 547"/>
              <a:gd name="T91" fmla="*/ 430 h 477"/>
              <a:gd name="T92" fmla="*/ 72 w 547"/>
              <a:gd name="T93" fmla="*/ 403 h 477"/>
              <a:gd name="T94" fmla="*/ 61 w 547"/>
              <a:gd name="T95" fmla="*/ 370 h 477"/>
              <a:gd name="T96" fmla="*/ 52 w 547"/>
              <a:gd name="T97" fmla="*/ 339 h 477"/>
              <a:gd name="T98" fmla="*/ 37 w 547"/>
              <a:gd name="T99" fmla="*/ 301 h 477"/>
              <a:gd name="T100" fmla="*/ 14 w 547"/>
              <a:gd name="T101" fmla="*/ 252 h 477"/>
              <a:gd name="T102" fmla="*/ 7 w 547"/>
              <a:gd name="T103" fmla="*/ 196 h 477"/>
              <a:gd name="T104" fmla="*/ 1 w 547"/>
              <a:gd name="T105" fmla="*/ 146 h 477"/>
              <a:gd name="T106" fmla="*/ 6 w 547"/>
              <a:gd name="T107" fmla="*/ 80 h 477"/>
              <a:gd name="T108" fmla="*/ 0 w 547"/>
              <a:gd name="T109" fmla="*/ 29 h 477"/>
              <a:gd name="T110" fmla="*/ 22 w 547"/>
              <a:gd name="T111" fmla="*/ 0 h 477"/>
              <a:gd name="T112" fmla="*/ 45 w 547"/>
              <a:gd name="T113" fmla="*/ 3 h 477"/>
              <a:gd name="T114" fmla="*/ 64 w 547"/>
              <a:gd name="T115" fmla="*/ 4 h 477"/>
              <a:gd name="T116" fmla="*/ 64 w 547"/>
              <a:gd name="T117" fmla="*/ 29 h 477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547"/>
              <a:gd name="T178" fmla="*/ 0 h 477"/>
              <a:gd name="T179" fmla="*/ 547 w 547"/>
              <a:gd name="T180" fmla="*/ 477 h 477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547" h="477">
                <a:moveTo>
                  <a:pt x="86" y="20"/>
                </a:moveTo>
                <a:lnTo>
                  <a:pt x="84" y="29"/>
                </a:lnTo>
                <a:lnTo>
                  <a:pt x="95" y="48"/>
                </a:lnTo>
                <a:lnTo>
                  <a:pt x="97" y="51"/>
                </a:lnTo>
                <a:lnTo>
                  <a:pt x="102" y="55"/>
                </a:lnTo>
                <a:lnTo>
                  <a:pt x="113" y="61"/>
                </a:lnTo>
                <a:lnTo>
                  <a:pt x="160" y="51"/>
                </a:lnTo>
                <a:lnTo>
                  <a:pt x="172" y="51"/>
                </a:lnTo>
                <a:lnTo>
                  <a:pt x="203" y="53"/>
                </a:lnTo>
                <a:lnTo>
                  <a:pt x="225" y="49"/>
                </a:lnTo>
                <a:lnTo>
                  <a:pt x="248" y="52"/>
                </a:lnTo>
                <a:lnTo>
                  <a:pt x="262" y="53"/>
                </a:lnTo>
                <a:lnTo>
                  <a:pt x="272" y="50"/>
                </a:lnTo>
                <a:lnTo>
                  <a:pt x="284" y="41"/>
                </a:lnTo>
                <a:lnTo>
                  <a:pt x="302" y="41"/>
                </a:lnTo>
                <a:lnTo>
                  <a:pt x="318" y="44"/>
                </a:lnTo>
                <a:lnTo>
                  <a:pt x="332" y="45"/>
                </a:lnTo>
                <a:lnTo>
                  <a:pt x="334" y="46"/>
                </a:lnTo>
                <a:lnTo>
                  <a:pt x="343" y="49"/>
                </a:lnTo>
                <a:lnTo>
                  <a:pt x="350" y="56"/>
                </a:lnTo>
                <a:lnTo>
                  <a:pt x="357" y="59"/>
                </a:lnTo>
                <a:lnTo>
                  <a:pt x="360" y="60"/>
                </a:lnTo>
                <a:lnTo>
                  <a:pt x="367" y="63"/>
                </a:lnTo>
                <a:lnTo>
                  <a:pt x="373" y="64"/>
                </a:lnTo>
                <a:lnTo>
                  <a:pt x="375" y="65"/>
                </a:lnTo>
                <a:lnTo>
                  <a:pt x="380" y="66"/>
                </a:lnTo>
                <a:lnTo>
                  <a:pt x="388" y="68"/>
                </a:lnTo>
                <a:lnTo>
                  <a:pt x="397" y="74"/>
                </a:lnTo>
                <a:lnTo>
                  <a:pt x="405" y="80"/>
                </a:lnTo>
                <a:lnTo>
                  <a:pt x="419" y="94"/>
                </a:lnTo>
                <a:lnTo>
                  <a:pt x="425" y="99"/>
                </a:lnTo>
                <a:lnTo>
                  <a:pt x="442" y="105"/>
                </a:lnTo>
                <a:lnTo>
                  <a:pt x="445" y="104"/>
                </a:lnTo>
                <a:lnTo>
                  <a:pt x="449" y="101"/>
                </a:lnTo>
                <a:lnTo>
                  <a:pt x="459" y="105"/>
                </a:lnTo>
                <a:lnTo>
                  <a:pt x="470" y="108"/>
                </a:lnTo>
                <a:lnTo>
                  <a:pt x="481" y="107"/>
                </a:lnTo>
                <a:lnTo>
                  <a:pt x="491" y="108"/>
                </a:lnTo>
                <a:lnTo>
                  <a:pt x="508" y="108"/>
                </a:lnTo>
                <a:lnTo>
                  <a:pt x="505" y="123"/>
                </a:lnTo>
                <a:lnTo>
                  <a:pt x="501" y="141"/>
                </a:lnTo>
                <a:lnTo>
                  <a:pt x="513" y="156"/>
                </a:lnTo>
                <a:lnTo>
                  <a:pt x="516" y="180"/>
                </a:lnTo>
                <a:lnTo>
                  <a:pt x="521" y="195"/>
                </a:lnTo>
                <a:lnTo>
                  <a:pt x="529" y="210"/>
                </a:lnTo>
                <a:lnTo>
                  <a:pt x="530" y="221"/>
                </a:lnTo>
                <a:lnTo>
                  <a:pt x="531" y="234"/>
                </a:lnTo>
                <a:lnTo>
                  <a:pt x="536" y="244"/>
                </a:lnTo>
                <a:lnTo>
                  <a:pt x="536" y="255"/>
                </a:lnTo>
                <a:lnTo>
                  <a:pt x="547" y="266"/>
                </a:lnTo>
                <a:lnTo>
                  <a:pt x="543" y="281"/>
                </a:lnTo>
                <a:lnTo>
                  <a:pt x="545" y="290"/>
                </a:lnTo>
                <a:lnTo>
                  <a:pt x="544" y="296"/>
                </a:lnTo>
                <a:lnTo>
                  <a:pt x="539" y="303"/>
                </a:lnTo>
                <a:lnTo>
                  <a:pt x="533" y="309"/>
                </a:lnTo>
                <a:lnTo>
                  <a:pt x="533" y="315"/>
                </a:lnTo>
                <a:lnTo>
                  <a:pt x="530" y="320"/>
                </a:lnTo>
                <a:lnTo>
                  <a:pt x="528" y="324"/>
                </a:lnTo>
                <a:lnTo>
                  <a:pt x="529" y="330"/>
                </a:lnTo>
                <a:lnTo>
                  <a:pt x="527" y="334"/>
                </a:lnTo>
                <a:lnTo>
                  <a:pt x="515" y="352"/>
                </a:lnTo>
                <a:lnTo>
                  <a:pt x="518" y="358"/>
                </a:lnTo>
                <a:lnTo>
                  <a:pt x="519" y="362"/>
                </a:lnTo>
                <a:lnTo>
                  <a:pt x="514" y="367"/>
                </a:lnTo>
                <a:lnTo>
                  <a:pt x="514" y="368"/>
                </a:lnTo>
                <a:lnTo>
                  <a:pt x="507" y="374"/>
                </a:lnTo>
                <a:lnTo>
                  <a:pt x="501" y="389"/>
                </a:lnTo>
                <a:lnTo>
                  <a:pt x="501" y="401"/>
                </a:lnTo>
                <a:lnTo>
                  <a:pt x="492" y="410"/>
                </a:lnTo>
                <a:lnTo>
                  <a:pt x="488" y="417"/>
                </a:lnTo>
                <a:lnTo>
                  <a:pt x="489" y="425"/>
                </a:lnTo>
                <a:lnTo>
                  <a:pt x="482" y="438"/>
                </a:lnTo>
                <a:lnTo>
                  <a:pt x="475" y="442"/>
                </a:lnTo>
                <a:lnTo>
                  <a:pt x="469" y="442"/>
                </a:lnTo>
                <a:lnTo>
                  <a:pt x="463" y="443"/>
                </a:lnTo>
                <a:lnTo>
                  <a:pt x="458" y="438"/>
                </a:lnTo>
                <a:lnTo>
                  <a:pt x="446" y="432"/>
                </a:lnTo>
                <a:lnTo>
                  <a:pt x="442" y="434"/>
                </a:lnTo>
                <a:lnTo>
                  <a:pt x="438" y="438"/>
                </a:lnTo>
                <a:lnTo>
                  <a:pt x="431" y="440"/>
                </a:lnTo>
                <a:lnTo>
                  <a:pt x="426" y="438"/>
                </a:lnTo>
                <a:lnTo>
                  <a:pt x="421" y="434"/>
                </a:lnTo>
                <a:lnTo>
                  <a:pt x="414" y="435"/>
                </a:lnTo>
                <a:lnTo>
                  <a:pt x="412" y="429"/>
                </a:lnTo>
                <a:lnTo>
                  <a:pt x="411" y="426"/>
                </a:lnTo>
                <a:lnTo>
                  <a:pt x="409" y="423"/>
                </a:lnTo>
                <a:lnTo>
                  <a:pt x="406" y="418"/>
                </a:lnTo>
                <a:lnTo>
                  <a:pt x="404" y="410"/>
                </a:lnTo>
                <a:lnTo>
                  <a:pt x="402" y="405"/>
                </a:lnTo>
                <a:lnTo>
                  <a:pt x="400" y="400"/>
                </a:lnTo>
                <a:lnTo>
                  <a:pt x="399" y="395"/>
                </a:lnTo>
                <a:lnTo>
                  <a:pt x="394" y="387"/>
                </a:lnTo>
                <a:lnTo>
                  <a:pt x="388" y="384"/>
                </a:lnTo>
                <a:lnTo>
                  <a:pt x="382" y="382"/>
                </a:lnTo>
                <a:lnTo>
                  <a:pt x="375" y="380"/>
                </a:lnTo>
                <a:lnTo>
                  <a:pt x="366" y="377"/>
                </a:lnTo>
                <a:lnTo>
                  <a:pt x="358" y="375"/>
                </a:lnTo>
                <a:lnTo>
                  <a:pt x="347" y="373"/>
                </a:lnTo>
                <a:lnTo>
                  <a:pt x="343" y="372"/>
                </a:lnTo>
                <a:lnTo>
                  <a:pt x="337" y="368"/>
                </a:lnTo>
                <a:lnTo>
                  <a:pt x="333" y="360"/>
                </a:lnTo>
                <a:lnTo>
                  <a:pt x="333" y="351"/>
                </a:lnTo>
                <a:lnTo>
                  <a:pt x="331" y="342"/>
                </a:lnTo>
                <a:lnTo>
                  <a:pt x="329" y="334"/>
                </a:lnTo>
                <a:lnTo>
                  <a:pt x="328" y="328"/>
                </a:lnTo>
                <a:lnTo>
                  <a:pt x="326" y="323"/>
                </a:lnTo>
                <a:lnTo>
                  <a:pt x="325" y="316"/>
                </a:lnTo>
                <a:lnTo>
                  <a:pt x="324" y="310"/>
                </a:lnTo>
                <a:lnTo>
                  <a:pt x="322" y="304"/>
                </a:lnTo>
                <a:lnTo>
                  <a:pt x="319" y="296"/>
                </a:lnTo>
                <a:lnTo>
                  <a:pt x="314" y="289"/>
                </a:lnTo>
                <a:lnTo>
                  <a:pt x="310" y="284"/>
                </a:lnTo>
                <a:lnTo>
                  <a:pt x="305" y="278"/>
                </a:lnTo>
                <a:lnTo>
                  <a:pt x="300" y="272"/>
                </a:lnTo>
                <a:lnTo>
                  <a:pt x="293" y="266"/>
                </a:lnTo>
                <a:lnTo>
                  <a:pt x="288" y="261"/>
                </a:lnTo>
                <a:lnTo>
                  <a:pt x="283" y="258"/>
                </a:lnTo>
                <a:lnTo>
                  <a:pt x="277" y="254"/>
                </a:lnTo>
                <a:lnTo>
                  <a:pt x="273" y="251"/>
                </a:lnTo>
                <a:lnTo>
                  <a:pt x="270" y="247"/>
                </a:lnTo>
                <a:lnTo>
                  <a:pt x="268" y="250"/>
                </a:lnTo>
                <a:lnTo>
                  <a:pt x="267" y="252"/>
                </a:lnTo>
                <a:lnTo>
                  <a:pt x="264" y="255"/>
                </a:lnTo>
                <a:lnTo>
                  <a:pt x="261" y="257"/>
                </a:lnTo>
                <a:lnTo>
                  <a:pt x="258" y="259"/>
                </a:lnTo>
                <a:lnTo>
                  <a:pt x="256" y="259"/>
                </a:lnTo>
                <a:lnTo>
                  <a:pt x="254" y="260"/>
                </a:lnTo>
                <a:lnTo>
                  <a:pt x="249" y="262"/>
                </a:lnTo>
                <a:lnTo>
                  <a:pt x="244" y="268"/>
                </a:lnTo>
                <a:lnTo>
                  <a:pt x="242" y="271"/>
                </a:lnTo>
                <a:lnTo>
                  <a:pt x="240" y="276"/>
                </a:lnTo>
                <a:lnTo>
                  <a:pt x="237" y="280"/>
                </a:lnTo>
                <a:lnTo>
                  <a:pt x="235" y="288"/>
                </a:lnTo>
                <a:lnTo>
                  <a:pt x="235" y="293"/>
                </a:lnTo>
                <a:lnTo>
                  <a:pt x="232" y="301"/>
                </a:lnTo>
                <a:lnTo>
                  <a:pt x="231" y="305"/>
                </a:lnTo>
                <a:lnTo>
                  <a:pt x="229" y="313"/>
                </a:lnTo>
                <a:lnTo>
                  <a:pt x="228" y="320"/>
                </a:lnTo>
                <a:lnTo>
                  <a:pt x="225" y="328"/>
                </a:lnTo>
                <a:lnTo>
                  <a:pt x="224" y="334"/>
                </a:lnTo>
                <a:lnTo>
                  <a:pt x="223" y="339"/>
                </a:lnTo>
                <a:lnTo>
                  <a:pt x="222" y="344"/>
                </a:lnTo>
                <a:lnTo>
                  <a:pt x="220" y="349"/>
                </a:lnTo>
                <a:lnTo>
                  <a:pt x="218" y="358"/>
                </a:lnTo>
                <a:lnTo>
                  <a:pt x="216" y="366"/>
                </a:lnTo>
                <a:lnTo>
                  <a:pt x="216" y="371"/>
                </a:lnTo>
                <a:lnTo>
                  <a:pt x="214" y="377"/>
                </a:lnTo>
                <a:lnTo>
                  <a:pt x="213" y="385"/>
                </a:lnTo>
                <a:lnTo>
                  <a:pt x="211" y="391"/>
                </a:lnTo>
                <a:lnTo>
                  <a:pt x="210" y="398"/>
                </a:lnTo>
                <a:lnTo>
                  <a:pt x="209" y="405"/>
                </a:lnTo>
                <a:lnTo>
                  <a:pt x="206" y="413"/>
                </a:lnTo>
                <a:lnTo>
                  <a:pt x="205" y="418"/>
                </a:lnTo>
                <a:lnTo>
                  <a:pt x="204" y="424"/>
                </a:lnTo>
                <a:lnTo>
                  <a:pt x="202" y="431"/>
                </a:lnTo>
                <a:lnTo>
                  <a:pt x="198" y="438"/>
                </a:lnTo>
                <a:lnTo>
                  <a:pt x="195" y="440"/>
                </a:lnTo>
                <a:lnTo>
                  <a:pt x="187" y="445"/>
                </a:lnTo>
                <a:lnTo>
                  <a:pt x="181" y="449"/>
                </a:lnTo>
                <a:lnTo>
                  <a:pt x="180" y="455"/>
                </a:lnTo>
                <a:lnTo>
                  <a:pt x="179" y="461"/>
                </a:lnTo>
                <a:lnTo>
                  <a:pt x="167" y="460"/>
                </a:lnTo>
                <a:lnTo>
                  <a:pt x="163" y="464"/>
                </a:lnTo>
                <a:lnTo>
                  <a:pt x="159" y="464"/>
                </a:lnTo>
                <a:lnTo>
                  <a:pt x="157" y="466"/>
                </a:lnTo>
                <a:lnTo>
                  <a:pt x="153" y="468"/>
                </a:lnTo>
                <a:lnTo>
                  <a:pt x="151" y="470"/>
                </a:lnTo>
                <a:lnTo>
                  <a:pt x="148" y="472"/>
                </a:lnTo>
                <a:lnTo>
                  <a:pt x="143" y="474"/>
                </a:lnTo>
                <a:lnTo>
                  <a:pt x="138" y="475"/>
                </a:lnTo>
                <a:lnTo>
                  <a:pt x="130" y="477"/>
                </a:lnTo>
                <a:lnTo>
                  <a:pt x="122" y="477"/>
                </a:lnTo>
                <a:lnTo>
                  <a:pt x="115" y="477"/>
                </a:lnTo>
                <a:lnTo>
                  <a:pt x="106" y="475"/>
                </a:lnTo>
                <a:lnTo>
                  <a:pt x="99" y="472"/>
                </a:lnTo>
                <a:lnTo>
                  <a:pt x="90" y="470"/>
                </a:lnTo>
                <a:lnTo>
                  <a:pt x="84" y="468"/>
                </a:lnTo>
                <a:lnTo>
                  <a:pt x="83" y="468"/>
                </a:lnTo>
                <a:lnTo>
                  <a:pt x="79" y="455"/>
                </a:lnTo>
                <a:lnTo>
                  <a:pt x="77" y="448"/>
                </a:lnTo>
                <a:lnTo>
                  <a:pt x="77" y="445"/>
                </a:lnTo>
                <a:lnTo>
                  <a:pt x="77" y="441"/>
                </a:lnTo>
                <a:lnTo>
                  <a:pt x="77" y="436"/>
                </a:lnTo>
                <a:lnTo>
                  <a:pt x="76" y="430"/>
                </a:lnTo>
                <a:lnTo>
                  <a:pt x="76" y="427"/>
                </a:lnTo>
                <a:lnTo>
                  <a:pt x="75" y="419"/>
                </a:lnTo>
                <a:lnTo>
                  <a:pt x="73" y="409"/>
                </a:lnTo>
                <a:lnTo>
                  <a:pt x="72" y="403"/>
                </a:lnTo>
                <a:lnTo>
                  <a:pt x="70" y="395"/>
                </a:lnTo>
                <a:lnTo>
                  <a:pt x="68" y="389"/>
                </a:lnTo>
                <a:lnTo>
                  <a:pt x="64" y="378"/>
                </a:lnTo>
                <a:lnTo>
                  <a:pt x="61" y="370"/>
                </a:lnTo>
                <a:lnTo>
                  <a:pt x="58" y="360"/>
                </a:lnTo>
                <a:lnTo>
                  <a:pt x="57" y="354"/>
                </a:lnTo>
                <a:lnTo>
                  <a:pt x="57" y="345"/>
                </a:lnTo>
                <a:lnTo>
                  <a:pt x="52" y="339"/>
                </a:lnTo>
                <a:lnTo>
                  <a:pt x="48" y="328"/>
                </a:lnTo>
                <a:lnTo>
                  <a:pt x="45" y="323"/>
                </a:lnTo>
                <a:lnTo>
                  <a:pt x="39" y="309"/>
                </a:lnTo>
                <a:lnTo>
                  <a:pt x="37" y="301"/>
                </a:lnTo>
                <a:lnTo>
                  <a:pt x="34" y="292"/>
                </a:lnTo>
                <a:lnTo>
                  <a:pt x="24" y="268"/>
                </a:lnTo>
                <a:lnTo>
                  <a:pt x="19" y="259"/>
                </a:lnTo>
                <a:lnTo>
                  <a:pt x="14" y="252"/>
                </a:lnTo>
                <a:lnTo>
                  <a:pt x="15" y="240"/>
                </a:lnTo>
                <a:lnTo>
                  <a:pt x="15" y="223"/>
                </a:lnTo>
                <a:lnTo>
                  <a:pt x="8" y="202"/>
                </a:lnTo>
                <a:lnTo>
                  <a:pt x="7" y="196"/>
                </a:lnTo>
                <a:lnTo>
                  <a:pt x="5" y="180"/>
                </a:lnTo>
                <a:lnTo>
                  <a:pt x="5" y="174"/>
                </a:lnTo>
                <a:lnTo>
                  <a:pt x="5" y="163"/>
                </a:lnTo>
                <a:lnTo>
                  <a:pt x="1" y="146"/>
                </a:lnTo>
                <a:lnTo>
                  <a:pt x="1" y="131"/>
                </a:lnTo>
                <a:lnTo>
                  <a:pt x="3" y="108"/>
                </a:lnTo>
                <a:lnTo>
                  <a:pt x="5" y="88"/>
                </a:lnTo>
                <a:lnTo>
                  <a:pt x="6" y="80"/>
                </a:lnTo>
                <a:lnTo>
                  <a:pt x="8" y="69"/>
                </a:lnTo>
                <a:lnTo>
                  <a:pt x="3" y="54"/>
                </a:lnTo>
                <a:lnTo>
                  <a:pt x="0" y="44"/>
                </a:lnTo>
                <a:lnTo>
                  <a:pt x="0" y="29"/>
                </a:lnTo>
                <a:lnTo>
                  <a:pt x="1" y="16"/>
                </a:lnTo>
                <a:lnTo>
                  <a:pt x="2" y="14"/>
                </a:lnTo>
                <a:lnTo>
                  <a:pt x="15" y="0"/>
                </a:lnTo>
                <a:lnTo>
                  <a:pt x="22" y="0"/>
                </a:lnTo>
                <a:lnTo>
                  <a:pt x="28" y="0"/>
                </a:lnTo>
                <a:lnTo>
                  <a:pt x="33" y="1"/>
                </a:lnTo>
                <a:lnTo>
                  <a:pt x="39" y="3"/>
                </a:lnTo>
                <a:lnTo>
                  <a:pt x="45" y="3"/>
                </a:lnTo>
                <a:lnTo>
                  <a:pt x="48" y="4"/>
                </a:lnTo>
                <a:lnTo>
                  <a:pt x="52" y="4"/>
                </a:lnTo>
                <a:lnTo>
                  <a:pt x="57" y="4"/>
                </a:lnTo>
                <a:lnTo>
                  <a:pt x="64" y="4"/>
                </a:lnTo>
                <a:lnTo>
                  <a:pt x="63" y="15"/>
                </a:lnTo>
                <a:lnTo>
                  <a:pt x="62" y="20"/>
                </a:lnTo>
                <a:lnTo>
                  <a:pt x="62" y="26"/>
                </a:lnTo>
                <a:lnTo>
                  <a:pt x="64" y="29"/>
                </a:lnTo>
                <a:lnTo>
                  <a:pt x="74" y="29"/>
                </a:lnTo>
                <a:lnTo>
                  <a:pt x="86" y="20"/>
                </a:lnTo>
                <a:close/>
              </a:path>
            </a:pathLst>
          </a:custGeom>
          <a:solidFill>
            <a:srgbClr val="91B57D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88" name="Freeform 120"/>
          <p:cNvSpPr>
            <a:spLocks/>
          </p:cNvSpPr>
          <p:nvPr/>
        </p:nvSpPr>
        <p:spPr bwMode="auto">
          <a:xfrm>
            <a:off x="925513" y="5959475"/>
            <a:ext cx="204787" cy="120650"/>
          </a:xfrm>
          <a:custGeom>
            <a:avLst/>
            <a:gdLst>
              <a:gd name="T0" fmla="*/ 129 w 156"/>
              <a:gd name="T1" fmla="*/ 9 h 93"/>
              <a:gd name="T2" fmla="*/ 127 w 156"/>
              <a:gd name="T3" fmla="*/ 11 h 93"/>
              <a:gd name="T4" fmla="*/ 125 w 156"/>
              <a:gd name="T5" fmla="*/ 15 h 93"/>
              <a:gd name="T6" fmla="*/ 123 w 156"/>
              <a:gd name="T7" fmla="*/ 20 h 93"/>
              <a:gd name="T8" fmla="*/ 123 w 156"/>
              <a:gd name="T9" fmla="*/ 22 h 93"/>
              <a:gd name="T10" fmla="*/ 126 w 156"/>
              <a:gd name="T11" fmla="*/ 28 h 93"/>
              <a:gd name="T12" fmla="*/ 132 w 156"/>
              <a:gd name="T13" fmla="*/ 36 h 93"/>
              <a:gd name="T14" fmla="*/ 135 w 156"/>
              <a:gd name="T15" fmla="*/ 39 h 93"/>
              <a:gd name="T16" fmla="*/ 137 w 156"/>
              <a:gd name="T17" fmla="*/ 44 h 93"/>
              <a:gd name="T18" fmla="*/ 141 w 156"/>
              <a:gd name="T19" fmla="*/ 47 h 93"/>
              <a:gd name="T20" fmla="*/ 143 w 156"/>
              <a:gd name="T21" fmla="*/ 51 h 93"/>
              <a:gd name="T22" fmla="*/ 147 w 156"/>
              <a:gd name="T23" fmla="*/ 57 h 93"/>
              <a:gd name="T24" fmla="*/ 149 w 156"/>
              <a:gd name="T25" fmla="*/ 62 h 93"/>
              <a:gd name="T26" fmla="*/ 151 w 156"/>
              <a:gd name="T27" fmla="*/ 64 h 93"/>
              <a:gd name="T28" fmla="*/ 153 w 156"/>
              <a:gd name="T29" fmla="*/ 67 h 93"/>
              <a:gd name="T30" fmla="*/ 155 w 156"/>
              <a:gd name="T31" fmla="*/ 70 h 93"/>
              <a:gd name="T32" fmla="*/ 156 w 156"/>
              <a:gd name="T33" fmla="*/ 71 h 93"/>
              <a:gd name="T34" fmla="*/ 153 w 156"/>
              <a:gd name="T35" fmla="*/ 75 h 93"/>
              <a:gd name="T36" fmla="*/ 142 w 156"/>
              <a:gd name="T37" fmla="*/ 76 h 93"/>
              <a:gd name="T38" fmla="*/ 135 w 156"/>
              <a:gd name="T39" fmla="*/ 80 h 93"/>
              <a:gd name="T40" fmla="*/ 127 w 156"/>
              <a:gd name="T41" fmla="*/ 82 h 93"/>
              <a:gd name="T42" fmla="*/ 115 w 156"/>
              <a:gd name="T43" fmla="*/ 89 h 93"/>
              <a:gd name="T44" fmla="*/ 105 w 156"/>
              <a:gd name="T45" fmla="*/ 91 h 93"/>
              <a:gd name="T46" fmla="*/ 99 w 156"/>
              <a:gd name="T47" fmla="*/ 91 h 93"/>
              <a:gd name="T48" fmla="*/ 93 w 156"/>
              <a:gd name="T49" fmla="*/ 91 h 93"/>
              <a:gd name="T50" fmla="*/ 88 w 156"/>
              <a:gd name="T51" fmla="*/ 92 h 93"/>
              <a:gd name="T52" fmla="*/ 82 w 156"/>
              <a:gd name="T53" fmla="*/ 93 h 93"/>
              <a:gd name="T54" fmla="*/ 73 w 156"/>
              <a:gd name="T55" fmla="*/ 91 h 93"/>
              <a:gd name="T56" fmla="*/ 53 w 156"/>
              <a:gd name="T57" fmla="*/ 82 h 93"/>
              <a:gd name="T58" fmla="*/ 45 w 156"/>
              <a:gd name="T59" fmla="*/ 80 h 93"/>
              <a:gd name="T60" fmla="*/ 34 w 156"/>
              <a:gd name="T61" fmla="*/ 82 h 93"/>
              <a:gd name="T62" fmla="*/ 32 w 156"/>
              <a:gd name="T63" fmla="*/ 79 h 93"/>
              <a:gd name="T64" fmla="*/ 26 w 156"/>
              <a:gd name="T65" fmla="*/ 76 h 93"/>
              <a:gd name="T66" fmla="*/ 21 w 156"/>
              <a:gd name="T67" fmla="*/ 72 h 93"/>
              <a:gd name="T68" fmla="*/ 15 w 156"/>
              <a:gd name="T69" fmla="*/ 71 h 93"/>
              <a:gd name="T70" fmla="*/ 15 w 156"/>
              <a:gd name="T71" fmla="*/ 71 h 93"/>
              <a:gd name="T72" fmla="*/ 8 w 156"/>
              <a:gd name="T73" fmla="*/ 67 h 93"/>
              <a:gd name="T74" fmla="*/ 2 w 156"/>
              <a:gd name="T75" fmla="*/ 60 h 93"/>
              <a:gd name="T76" fmla="*/ 0 w 156"/>
              <a:gd name="T77" fmla="*/ 55 h 93"/>
              <a:gd name="T78" fmla="*/ 2 w 156"/>
              <a:gd name="T79" fmla="*/ 49 h 93"/>
              <a:gd name="T80" fmla="*/ 6 w 156"/>
              <a:gd name="T81" fmla="*/ 46 h 93"/>
              <a:gd name="T82" fmla="*/ 11 w 156"/>
              <a:gd name="T83" fmla="*/ 44 h 93"/>
              <a:gd name="T84" fmla="*/ 13 w 156"/>
              <a:gd name="T85" fmla="*/ 43 h 93"/>
              <a:gd name="T86" fmla="*/ 20 w 156"/>
              <a:gd name="T87" fmla="*/ 39 h 93"/>
              <a:gd name="T88" fmla="*/ 25 w 156"/>
              <a:gd name="T89" fmla="*/ 34 h 93"/>
              <a:gd name="T90" fmla="*/ 28 w 156"/>
              <a:gd name="T91" fmla="*/ 29 h 93"/>
              <a:gd name="T92" fmla="*/ 28 w 156"/>
              <a:gd name="T93" fmla="*/ 29 h 93"/>
              <a:gd name="T94" fmla="*/ 32 w 156"/>
              <a:gd name="T95" fmla="*/ 23 h 93"/>
              <a:gd name="T96" fmla="*/ 35 w 156"/>
              <a:gd name="T97" fmla="*/ 18 h 93"/>
              <a:gd name="T98" fmla="*/ 37 w 156"/>
              <a:gd name="T99" fmla="*/ 14 h 93"/>
              <a:gd name="T100" fmla="*/ 37 w 156"/>
              <a:gd name="T101" fmla="*/ 6 h 93"/>
              <a:gd name="T102" fmla="*/ 37 w 156"/>
              <a:gd name="T103" fmla="*/ 5 h 93"/>
              <a:gd name="T104" fmla="*/ 44 w 156"/>
              <a:gd name="T105" fmla="*/ 2 h 93"/>
              <a:gd name="T106" fmla="*/ 58 w 156"/>
              <a:gd name="T107" fmla="*/ 2 h 93"/>
              <a:gd name="T108" fmla="*/ 66 w 156"/>
              <a:gd name="T109" fmla="*/ 1 h 93"/>
              <a:gd name="T110" fmla="*/ 79 w 156"/>
              <a:gd name="T111" fmla="*/ 0 h 93"/>
              <a:gd name="T112" fmla="*/ 93 w 156"/>
              <a:gd name="T113" fmla="*/ 1 h 93"/>
              <a:gd name="T114" fmla="*/ 109 w 156"/>
              <a:gd name="T115" fmla="*/ 6 h 93"/>
              <a:gd name="T116" fmla="*/ 129 w 156"/>
              <a:gd name="T117" fmla="*/ 9 h 93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56"/>
              <a:gd name="T178" fmla="*/ 0 h 93"/>
              <a:gd name="T179" fmla="*/ 156 w 156"/>
              <a:gd name="T180" fmla="*/ 93 h 93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56" h="93">
                <a:moveTo>
                  <a:pt x="129" y="9"/>
                </a:moveTo>
                <a:lnTo>
                  <a:pt x="127" y="11"/>
                </a:lnTo>
                <a:lnTo>
                  <a:pt x="125" y="15"/>
                </a:lnTo>
                <a:lnTo>
                  <a:pt x="123" y="20"/>
                </a:lnTo>
                <a:lnTo>
                  <a:pt x="123" y="22"/>
                </a:lnTo>
                <a:lnTo>
                  <a:pt x="126" y="28"/>
                </a:lnTo>
                <a:lnTo>
                  <a:pt x="132" y="36"/>
                </a:lnTo>
                <a:lnTo>
                  <a:pt x="135" y="39"/>
                </a:lnTo>
                <a:lnTo>
                  <a:pt x="137" y="44"/>
                </a:lnTo>
                <a:lnTo>
                  <a:pt x="141" y="47"/>
                </a:lnTo>
                <a:lnTo>
                  <a:pt x="143" y="51"/>
                </a:lnTo>
                <a:lnTo>
                  <a:pt x="147" y="57"/>
                </a:lnTo>
                <a:lnTo>
                  <a:pt x="149" y="62"/>
                </a:lnTo>
                <a:lnTo>
                  <a:pt x="151" y="64"/>
                </a:lnTo>
                <a:lnTo>
                  <a:pt x="153" y="67"/>
                </a:lnTo>
                <a:lnTo>
                  <a:pt x="155" y="70"/>
                </a:lnTo>
                <a:lnTo>
                  <a:pt x="156" y="71"/>
                </a:lnTo>
                <a:lnTo>
                  <a:pt x="153" y="75"/>
                </a:lnTo>
                <a:lnTo>
                  <a:pt x="142" y="76"/>
                </a:lnTo>
                <a:lnTo>
                  <a:pt x="135" y="80"/>
                </a:lnTo>
                <a:lnTo>
                  <a:pt x="127" y="82"/>
                </a:lnTo>
                <a:lnTo>
                  <a:pt x="115" y="89"/>
                </a:lnTo>
                <a:lnTo>
                  <a:pt x="105" y="91"/>
                </a:lnTo>
                <a:lnTo>
                  <a:pt x="99" y="91"/>
                </a:lnTo>
                <a:lnTo>
                  <a:pt x="93" y="91"/>
                </a:lnTo>
                <a:lnTo>
                  <a:pt x="88" y="92"/>
                </a:lnTo>
                <a:lnTo>
                  <a:pt x="82" y="93"/>
                </a:lnTo>
                <a:lnTo>
                  <a:pt x="73" y="91"/>
                </a:lnTo>
                <a:lnTo>
                  <a:pt x="53" y="82"/>
                </a:lnTo>
                <a:lnTo>
                  <a:pt x="45" y="80"/>
                </a:lnTo>
                <a:lnTo>
                  <a:pt x="34" y="82"/>
                </a:lnTo>
                <a:lnTo>
                  <a:pt x="32" y="79"/>
                </a:lnTo>
                <a:lnTo>
                  <a:pt x="26" y="76"/>
                </a:lnTo>
                <a:lnTo>
                  <a:pt x="21" y="72"/>
                </a:lnTo>
                <a:lnTo>
                  <a:pt x="15" y="71"/>
                </a:lnTo>
                <a:lnTo>
                  <a:pt x="8" y="67"/>
                </a:lnTo>
                <a:lnTo>
                  <a:pt x="2" y="60"/>
                </a:lnTo>
                <a:lnTo>
                  <a:pt x="0" y="55"/>
                </a:lnTo>
                <a:lnTo>
                  <a:pt x="2" y="49"/>
                </a:lnTo>
                <a:lnTo>
                  <a:pt x="6" y="46"/>
                </a:lnTo>
                <a:lnTo>
                  <a:pt x="11" y="44"/>
                </a:lnTo>
                <a:lnTo>
                  <a:pt x="13" y="43"/>
                </a:lnTo>
                <a:lnTo>
                  <a:pt x="20" y="39"/>
                </a:lnTo>
                <a:lnTo>
                  <a:pt x="25" y="34"/>
                </a:lnTo>
                <a:lnTo>
                  <a:pt x="28" y="29"/>
                </a:lnTo>
                <a:lnTo>
                  <a:pt x="32" y="23"/>
                </a:lnTo>
                <a:lnTo>
                  <a:pt x="35" y="18"/>
                </a:lnTo>
                <a:lnTo>
                  <a:pt x="37" y="14"/>
                </a:lnTo>
                <a:lnTo>
                  <a:pt x="37" y="6"/>
                </a:lnTo>
                <a:lnTo>
                  <a:pt x="37" y="5"/>
                </a:lnTo>
                <a:lnTo>
                  <a:pt x="44" y="2"/>
                </a:lnTo>
                <a:lnTo>
                  <a:pt x="58" y="2"/>
                </a:lnTo>
                <a:lnTo>
                  <a:pt x="66" y="1"/>
                </a:lnTo>
                <a:lnTo>
                  <a:pt x="79" y="0"/>
                </a:lnTo>
                <a:lnTo>
                  <a:pt x="93" y="1"/>
                </a:lnTo>
                <a:lnTo>
                  <a:pt x="109" y="6"/>
                </a:lnTo>
                <a:lnTo>
                  <a:pt x="129" y="9"/>
                </a:lnTo>
                <a:close/>
              </a:path>
            </a:pathLst>
          </a:custGeom>
          <a:solidFill>
            <a:srgbClr val="6E9C99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89" name="Freeform 121"/>
          <p:cNvSpPr>
            <a:spLocks/>
          </p:cNvSpPr>
          <p:nvPr/>
        </p:nvSpPr>
        <p:spPr bwMode="auto">
          <a:xfrm>
            <a:off x="1389063" y="5921375"/>
            <a:ext cx="192087" cy="163512"/>
          </a:xfrm>
          <a:custGeom>
            <a:avLst/>
            <a:gdLst>
              <a:gd name="T0" fmla="*/ 143 w 146"/>
              <a:gd name="T1" fmla="*/ 17 h 125"/>
              <a:gd name="T2" fmla="*/ 137 w 146"/>
              <a:gd name="T3" fmla="*/ 28 h 125"/>
              <a:gd name="T4" fmla="*/ 132 w 146"/>
              <a:gd name="T5" fmla="*/ 36 h 125"/>
              <a:gd name="T6" fmla="*/ 124 w 146"/>
              <a:gd name="T7" fmla="*/ 48 h 125"/>
              <a:gd name="T8" fmla="*/ 118 w 146"/>
              <a:gd name="T9" fmla="*/ 56 h 125"/>
              <a:gd name="T10" fmla="*/ 113 w 146"/>
              <a:gd name="T11" fmla="*/ 65 h 125"/>
              <a:gd name="T12" fmla="*/ 104 w 146"/>
              <a:gd name="T13" fmla="*/ 83 h 125"/>
              <a:gd name="T14" fmla="*/ 104 w 146"/>
              <a:gd name="T15" fmla="*/ 86 h 125"/>
              <a:gd name="T16" fmla="*/ 104 w 146"/>
              <a:gd name="T17" fmla="*/ 94 h 125"/>
              <a:gd name="T18" fmla="*/ 104 w 146"/>
              <a:gd name="T19" fmla="*/ 100 h 125"/>
              <a:gd name="T20" fmla="*/ 104 w 146"/>
              <a:gd name="T21" fmla="*/ 114 h 125"/>
              <a:gd name="T22" fmla="*/ 102 w 146"/>
              <a:gd name="T23" fmla="*/ 123 h 125"/>
              <a:gd name="T24" fmla="*/ 82 w 146"/>
              <a:gd name="T25" fmla="*/ 120 h 125"/>
              <a:gd name="T26" fmla="*/ 55 w 146"/>
              <a:gd name="T27" fmla="*/ 121 h 125"/>
              <a:gd name="T28" fmla="*/ 34 w 146"/>
              <a:gd name="T29" fmla="*/ 125 h 125"/>
              <a:gd name="T30" fmla="*/ 34 w 146"/>
              <a:gd name="T31" fmla="*/ 116 h 125"/>
              <a:gd name="T32" fmla="*/ 33 w 146"/>
              <a:gd name="T33" fmla="*/ 101 h 125"/>
              <a:gd name="T34" fmla="*/ 31 w 146"/>
              <a:gd name="T35" fmla="*/ 91 h 125"/>
              <a:gd name="T36" fmla="*/ 30 w 146"/>
              <a:gd name="T37" fmla="*/ 82 h 125"/>
              <a:gd name="T38" fmla="*/ 21 w 146"/>
              <a:gd name="T39" fmla="*/ 73 h 125"/>
              <a:gd name="T40" fmla="*/ 16 w 146"/>
              <a:gd name="T41" fmla="*/ 66 h 125"/>
              <a:gd name="T42" fmla="*/ 11 w 146"/>
              <a:gd name="T43" fmla="*/ 64 h 125"/>
              <a:gd name="T44" fmla="*/ 9 w 146"/>
              <a:gd name="T45" fmla="*/ 62 h 125"/>
              <a:gd name="T46" fmla="*/ 3 w 146"/>
              <a:gd name="T47" fmla="*/ 62 h 125"/>
              <a:gd name="T48" fmla="*/ 0 w 146"/>
              <a:gd name="T49" fmla="*/ 62 h 125"/>
              <a:gd name="T50" fmla="*/ 6 w 146"/>
              <a:gd name="T51" fmla="*/ 53 h 125"/>
              <a:gd name="T52" fmla="*/ 19 w 146"/>
              <a:gd name="T53" fmla="*/ 39 h 125"/>
              <a:gd name="T54" fmla="*/ 28 w 146"/>
              <a:gd name="T55" fmla="*/ 24 h 125"/>
              <a:gd name="T56" fmla="*/ 44 w 146"/>
              <a:gd name="T57" fmla="*/ 17 h 125"/>
              <a:gd name="T58" fmla="*/ 62 w 146"/>
              <a:gd name="T59" fmla="*/ 13 h 125"/>
              <a:gd name="T60" fmla="*/ 74 w 146"/>
              <a:gd name="T61" fmla="*/ 5 h 125"/>
              <a:gd name="T62" fmla="*/ 94 w 146"/>
              <a:gd name="T63" fmla="*/ 0 h 125"/>
              <a:gd name="T64" fmla="*/ 104 w 146"/>
              <a:gd name="T65" fmla="*/ 12 h 125"/>
              <a:gd name="T66" fmla="*/ 108 w 146"/>
              <a:gd name="T67" fmla="*/ 25 h 125"/>
              <a:gd name="T68" fmla="*/ 121 w 146"/>
              <a:gd name="T69" fmla="*/ 22 h 125"/>
              <a:gd name="T70" fmla="*/ 130 w 146"/>
              <a:gd name="T71" fmla="*/ 19 h 125"/>
              <a:gd name="T72" fmla="*/ 139 w 146"/>
              <a:gd name="T73" fmla="*/ 17 h 125"/>
              <a:gd name="T74" fmla="*/ 146 w 146"/>
              <a:gd name="T75" fmla="*/ 14 h 125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46"/>
              <a:gd name="T115" fmla="*/ 0 h 125"/>
              <a:gd name="T116" fmla="*/ 146 w 146"/>
              <a:gd name="T117" fmla="*/ 125 h 125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46" h="125">
                <a:moveTo>
                  <a:pt x="146" y="14"/>
                </a:moveTo>
                <a:lnTo>
                  <a:pt x="143" y="17"/>
                </a:lnTo>
                <a:lnTo>
                  <a:pt x="140" y="23"/>
                </a:lnTo>
                <a:lnTo>
                  <a:pt x="137" y="28"/>
                </a:lnTo>
                <a:lnTo>
                  <a:pt x="135" y="29"/>
                </a:lnTo>
                <a:lnTo>
                  <a:pt x="132" y="36"/>
                </a:lnTo>
                <a:lnTo>
                  <a:pt x="129" y="42"/>
                </a:lnTo>
                <a:lnTo>
                  <a:pt x="124" y="48"/>
                </a:lnTo>
                <a:lnTo>
                  <a:pt x="118" y="55"/>
                </a:lnTo>
                <a:lnTo>
                  <a:pt x="118" y="56"/>
                </a:lnTo>
                <a:lnTo>
                  <a:pt x="115" y="62"/>
                </a:lnTo>
                <a:lnTo>
                  <a:pt x="113" y="65"/>
                </a:lnTo>
                <a:lnTo>
                  <a:pt x="110" y="71"/>
                </a:lnTo>
                <a:lnTo>
                  <a:pt x="104" y="83"/>
                </a:lnTo>
                <a:lnTo>
                  <a:pt x="104" y="84"/>
                </a:lnTo>
                <a:lnTo>
                  <a:pt x="104" y="86"/>
                </a:lnTo>
                <a:lnTo>
                  <a:pt x="104" y="89"/>
                </a:lnTo>
                <a:lnTo>
                  <a:pt x="104" y="94"/>
                </a:lnTo>
                <a:lnTo>
                  <a:pt x="104" y="97"/>
                </a:lnTo>
                <a:lnTo>
                  <a:pt x="104" y="100"/>
                </a:lnTo>
                <a:lnTo>
                  <a:pt x="104" y="105"/>
                </a:lnTo>
                <a:lnTo>
                  <a:pt x="104" y="114"/>
                </a:lnTo>
                <a:lnTo>
                  <a:pt x="103" y="120"/>
                </a:lnTo>
                <a:lnTo>
                  <a:pt x="102" y="123"/>
                </a:lnTo>
                <a:lnTo>
                  <a:pt x="97" y="122"/>
                </a:lnTo>
                <a:lnTo>
                  <a:pt x="82" y="120"/>
                </a:lnTo>
                <a:lnTo>
                  <a:pt x="73" y="121"/>
                </a:lnTo>
                <a:lnTo>
                  <a:pt x="55" y="121"/>
                </a:lnTo>
                <a:lnTo>
                  <a:pt x="39" y="125"/>
                </a:lnTo>
                <a:lnTo>
                  <a:pt x="34" y="125"/>
                </a:lnTo>
                <a:lnTo>
                  <a:pt x="34" y="121"/>
                </a:lnTo>
                <a:lnTo>
                  <a:pt x="34" y="116"/>
                </a:lnTo>
                <a:lnTo>
                  <a:pt x="34" y="108"/>
                </a:lnTo>
                <a:lnTo>
                  <a:pt x="33" y="101"/>
                </a:lnTo>
                <a:lnTo>
                  <a:pt x="32" y="94"/>
                </a:lnTo>
                <a:lnTo>
                  <a:pt x="31" y="91"/>
                </a:lnTo>
                <a:lnTo>
                  <a:pt x="31" y="88"/>
                </a:lnTo>
                <a:lnTo>
                  <a:pt x="30" y="82"/>
                </a:lnTo>
                <a:lnTo>
                  <a:pt x="25" y="77"/>
                </a:lnTo>
                <a:lnTo>
                  <a:pt x="21" y="73"/>
                </a:lnTo>
                <a:lnTo>
                  <a:pt x="17" y="67"/>
                </a:lnTo>
                <a:lnTo>
                  <a:pt x="16" y="66"/>
                </a:lnTo>
                <a:lnTo>
                  <a:pt x="15" y="65"/>
                </a:lnTo>
                <a:lnTo>
                  <a:pt x="11" y="64"/>
                </a:lnTo>
                <a:lnTo>
                  <a:pt x="10" y="63"/>
                </a:lnTo>
                <a:lnTo>
                  <a:pt x="9" y="62"/>
                </a:lnTo>
                <a:lnTo>
                  <a:pt x="6" y="62"/>
                </a:lnTo>
                <a:lnTo>
                  <a:pt x="3" y="62"/>
                </a:lnTo>
                <a:lnTo>
                  <a:pt x="1" y="62"/>
                </a:lnTo>
                <a:lnTo>
                  <a:pt x="0" y="62"/>
                </a:lnTo>
                <a:lnTo>
                  <a:pt x="2" y="58"/>
                </a:lnTo>
                <a:lnTo>
                  <a:pt x="6" y="53"/>
                </a:lnTo>
                <a:lnTo>
                  <a:pt x="14" y="46"/>
                </a:lnTo>
                <a:lnTo>
                  <a:pt x="19" y="39"/>
                </a:lnTo>
                <a:lnTo>
                  <a:pt x="22" y="31"/>
                </a:lnTo>
                <a:lnTo>
                  <a:pt x="28" y="24"/>
                </a:lnTo>
                <a:lnTo>
                  <a:pt x="35" y="19"/>
                </a:lnTo>
                <a:lnTo>
                  <a:pt x="44" y="17"/>
                </a:lnTo>
                <a:lnTo>
                  <a:pt x="54" y="15"/>
                </a:lnTo>
                <a:lnTo>
                  <a:pt x="62" y="13"/>
                </a:lnTo>
                <a:lnTo>
                  <a:pt x="73" y="13"/>
                </a:lnTo>
                <a:lnTo>
                  <a:pt x="74" y="5"/>
                </a:lnTo>
                <a:lnTo>
                  <a:pt x="82" y="1"/>
                </a:lnTo>
                <a:lnTo>
                  <a:pt x="94" y="0"/>
                </a:lnTo>
                <a:lnTo>
                  <a:pt x="104" y="5"/>
                </a:lnTo>
                <a:lnTo>
                  <a:pt x="104" y="12"/>
                </a:lnTo>
                <a:lnTo>
                  <a:pt x="105" y="18"/>
                </a:lnTo>
                <a:lnTo>
                  <a:pt x="108" y="25"/>
                </a:lnTo>
                <a:lnTo>
                  <a:pt x="114" y="22"/>
                </a:lnTo>
                <a:lnTo>
                  <a:pt x="121" y="22"/>
                </a:lnTo>
                <a:lnTo>
                  <a:pt x="125" y="22"/>
                </a:lnTo>
                <a:lnTo>
                  <a:pt x="130" y="19"/>
                </a:lnTo>
                <a:lnTo>
                  <a:pt x="136" y="18"/>
                </a:lnTo>
                <a:lnTo>
                  <a:pt x="139" y="17"/>
                </a:lnTo>
                <a:lnTo>
                  <a:pt x="142" y="15"/>
                </a:lnTo>
                <a:lnTo>
                  <a:pt x="146" y="14"/>
                </a:lnTo>
                <a:close/>
              </a:path>
            </a:pathLst>
          </a:custGeom>
          <a:solidFill>
            <a:srgbClr val="A2DBD7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90" name="Freeform 122"/>
          <p:cNvSpPr>
            <a:spLocks/>
          </p:cNvSpPr>
          <p:nvPr/>
        </p:nvSpPr>
        <p:spPr bwMode="auto">
          <a:xfrm>
            <a:off x="1704975" y="6116637"/>
            <a:ext cx="122238" cy="201613"/>
          </a:xfrm>
          <a:custGeom>
            <a:avLst/>
            <a:gdLst>
              <a:gd name="T0" fmla="*/ 82 w 93"/>
              <a:gd name="T1" fmla="*/ 48 h 153"/>
              <a:gd name="T2" fmla="*/ 83 w 93"/>
              <a:gd name="T3" fmla="*/ 61 h 153"/>
              <a:gd name="T4" fmla="*/ 86 w 93"/>
              <a:gd name="T5" fmla="*/ 75 h 153"/>
              <a:gd name="T6" fmla="*/ 89 w 93"/>
              <a:gd name="T7" fmla="*/ 85 h 153"/>
              <a:gd name="T8" fmla="*/ 90 w 93"/>
              <a:gd name="T9" fmla="*/ 96 h 153"/>
              <a:gd name="T10" fmla="*/ 90 w 93"/>
              <a:gd name="T11" fmla="*/ 110 h 153"/>
              <a:gd name="T12" fmla="*/ 93 w 93"/>
              <a:gd name="T13" fmla="*/ 130 h 153"/>
              <a:gd name="T14" fmla="*/ 93 w 93"/>
              <a:gd name="T15" fmla="*/ 151 h 153"/>
              <a:gd name="T16" fmla="*/ 89 w 93"/>
              <a:gd name="T17" fmla="*/ 151 h 153"/>
              <a:gd name="T18" fmla="*/ 78 w 93"/>
              <a:gd name="T19" fmla="*/ 147 h 153"/>
              <a:gd name="T20" fmla="*/ 68 w 93"/>
              <a:gd name="T21" fmla="*/ 146 h 153"/>
              <a:gd name="T22" fmla="*/ 57 w 93"/>
              <a:gd name="T23" fmla="*/ 143 h 153"/>
              <a:gd name="T24" fmla="*/ 49 w 93"/>
              <a:gd name="T25" fmla="*/ 141 h 153"/>
              <a:gd name="T26" fmla="*/ 41 w 93"/>
              <a:gd name="T27" fmla="*/ 140 h 153"/>
              <a:gd name="T28" fmla="*/ 28 w 93"/>
              <a:gd name="T29" fmla="*/ 134 h 153"/>
              <a:gd name="T30" fmla="*/ 15 w 93"/>
              <a:gd name="T31" fmla="*/ 128 h 153"/>
              <a:gd name="T32" fmla="*/ 15 w 93"/>
              <a:gd name="T33" fmla="*/ 119 h 153"/>
              <a:gd name="T34" fmla="*/ 15 w 93"/>
              <a:gd name="T35" fmla="*/ 104 h 153"/>
              <a:gd name="T36" fmla="*/ 14 w 93"/>
              <a:gd name="T37" fmla="*/ 87 h 153"/>
              <a:gd name="T38" fmla="*/ 11 w 93"/>
              <a:gd name="T39" fmla="*/ 69 h 153"/>
              <a:gd name="T40" fmla="*/ 4 w 93"/>
              <a:gd name="T41" fmla="*/ 51 h 153"/>
              <a:gd name="T42" fmla="*/ 1 w 93"/>
              <a:gd name="T43" fmla="*/ 41 h 153"/>
              <a:gd name="T44" fmla="*/ 1 w 93"/>
              <a:gd name="T45" fmla="*/ 32 h 153"/>
              <a:gd name="T46" fmla="*/ 3 w 93"/>
              <a:gd name="T47" fmla="*/ 25 h 153"/>
              <a:gd name="T48" fmla="*/ 6 w 93"/>
              <a:gd name="T49" fmla="*/ 16 h 153"/>
              <a:gd name="T50" fmla="*/ 10 w 93"/>
              <a:gd name="T51" fmla="*/ 9 h 153"/>
              <a:gd name="T52" fmla="*/ 10 w 93"/>
              <a:gd name="T53" fmla="*/ 3 h 153"/>
              <a:gd name="T54" fmla="*/ 14 w 93"/>
              <a:gd name="T55" fmla="*/ 5 h 153"/>
              <a:gd name="T56" fmla="*/ 21 w 93"/>
              <a:gd name="T57" fmla="*/ 8 h 153"/>
              <a:gd name="T58" fmla="*/ 33 w 93"/>
              <a:gd name="T59" fmla="*/ 18 h 153"/>
              <a:gd name="T60" fmla="*/ 42 w 93"/>
              <a:gd name="T61" fmla="*/ 27 h 153"/>
              <a:gd name="T62" fmla="*/ 51 w 93"/>
              <a:gd name="T63" fmla="*/ 31 h 153"/>
              <a:gd name="T64" fmla="*/ 59 w 93"/>
              <a:gd name="T65" fmla="*/ 34 h 153"/>
              <a:gd name="T66" fmla="*/ 65 w 93"/>
              <a:gd name="T67" fmla="*/ 38 h 15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93"/>
              <a:gd name="T103" fmla="*/ 0 h 153"/>
              <a:gd name="T104" fmla="*/ 93 w 93"/>
              <a:gd name="T105" fmla="*/ 153 h 15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93" h="153">
                <a:moveTo>
                  <a:pt x="82" y="42"/>
                </a:moveTo>
                <a:lnTo>
                  <a:pt x="82" y="48"/>
                </a:lnTo>
                <a:lnTo>
                  <a:pt x="82" y="49"/>
                </a:lnTo>
                <a:lnTo>
                  <a:pt x="83" y="61"/>
                </a:lnTo>
                <a:lnTo>
                  <a:pt x="85" y="70"/>
                </a:lnTo>
                <a:lnTo>
                  <a:pt x="86" y="75"/>
                </a:lnTo>
                <a:lnTo>
                  <a:pt x="87" y="79"/>
                </a:lnTo>
                <a:lnTo>
                  <a:pt x="89" y="85"/>
                </a:lnTo>
                <a:lnTo>
                  <a:pt x="89" y="87"/>
                </a:lnTo>
                <a:lnTo>
                  <a:pt x="90" y="96"/>
                </a:lnTo>
                <a:lnTo>
                  <a:pt x="90" y="102"/>
                </a:lnTo>
                <a:lnTo>
                  <a:pt x="90" y="110"/>
                </a:lnTo>
                <a:lnTo>
                  <a:pt x="90" y="122"/>
                </a:lnTo>
                <a:lnTo>
                  <a:pt x="93" y="130"/>
                </a:lnTo>
                <a:lnTo>
                  <a:pt x="93" y="142"/>
                </a:lnTo>
                <a:lnTo>
                  <a:pt x="93" y="151"/>
                </a:lnTo>
                <a:lnTo>
                  <a:pt x="93" y="153"/>
                </a:lnTo>
                <a:lnTo>
                  <a:pt x="89" y="151"/>
                </a:lnTo>
                <a:lnTo>
                  <a:pt x="83" y="148"/>
                </a:lnTo>
                <a:lnTo>
                  <a:pt x="78" y="147"/>
                </a:lnTo>
                <a:lnTo>
                  <a:pt x="73" y="147"/>
                </a:lnTo>
                <a:lnTo>
                  <a:pt x="68" y="146"/>
                </a:lnTo>
                <a:lnTo>
                  <a:pt x="63" y="144"/>
                </a:lnTo>
                <a:lnTo>
                  <a:pt x="57" y="143"/>
                </a:lnTo>
                <a:lnTo>
                  <a:pt x="53" y="142"/>
                </a:lnTo>
                <a:lnTo>
                  <a:pt x="49" y="141"/>
                </a:lnTo>
                <a:lnTo>
                  <a:pt x="45" y="141"/>
                </a:lnTo>
                <a:lnTo>
                  <a:pt x="41" y="140"/>
                </a:lnTo>
                <a:lnTo>
                  <a:pt x="35" y="137"/>
                </a:lnTo>
                <a:lnTo>
                  <a:pt x="28" y="134"/>
                </a:lnTo>
                <a:lnTo>
                  <a:pt x="21" y="130"/>
                </a:lnTo>
                <a:lnTo>
                  <a:pt x="15" y="128"/>
                </a:lnTo>
                <a:lnTo>
                  <a:pt x="15" y="122"/>
                </a:lnTo>
                <a:lnTo>
                  <a:pt x="15" y="119"/>
                </a:lnTo>
                <a:lnTo>
                  <a:pt x="15" y="110"/>
                </a:lnTo>
                <a:lnTo>
                  <a:pt x="15" y="104"/>
                </a:lnTo>
                <a:lnTo>
                  <a:pt x="15" y="98"/>
                </a:lnTo>
                <a:lnTo>
                  <a:pt x="14" y="87"/>
                </a:lnTo>
                <a:lnTo>
                  <a:pt x="12" y="77"/>
                </a:lnTo>
                <a:lnTo>
                  <a:pt x="11" y="69"/>
                </a:lnTo>
                <a:lnTo>
                  <a:pt x="7" y="61"/>
                </a:lnTo>
                <a:lnTo>
                  <a:pt x="4" y="51"/>
                </a:lnTo>
                <a:lnTo>
                  <a:pt x="3" y="45"/>
                </a:lnTo>
                <a:lnTo>
                  <a:pt x="1" y="41"/>
                </a:lnTo>
                <a:lnTo>
                  <a:pt x="0" y="39"/>
                </a:lnTo>
                <a:lnTo>
                  <a:pt x="1" y="32"/>
                </a:lnTo>
                <a:lnTo>
                  <a:pt x="2" y="28"/>
                </a:lnTo>
                <a:lnTo>
                  <a:pt x="3" y="25"/>
                </a:lnTo>
                <a:lnTo>
                  <a:pt x="4" y="20"/>
                </a:lnTo>
                <a:lnTo>
                  <a:pt x="6" y="16"/>
                </a:lnTo>
                <a:lnTo>
                  <a:pt x="8" y="12"/>
                </a:lnTo>
                <a:lnTo>
                  <a:pt x="10" y="9"/>
                </a:lnTo>
                <a:lnTo>
                  <a:pt x="10" y="7"/>
                </a:lnTo>
                <a:lnTo>
                  <a:pt x="10" y="3"/>
                </a:lnTo>
                <a:lnTo>
                  <a:pt x="10" y="0"/>
                </a:lnTo>
                <a:lnTo>
                  <a:pt x="14" y="5"/>
                </a:lnTo>
                <a:lnTo>
                  <a:pt x="17" y="6"/>
                </a:lnTo>
                <a:lnTo>
                  <a:pt x="21" y="8"/>
                </a:lnTo>
                <a:lnTo>
                  <a:pt x="27" y="13"/>
                </a:lnTo>
                <a:lnTo>
                  <a:pt x="33" y="18"/>
                </a:lnTo>
                <a:lnTo>
                  <a:pt x="37" y="22"/>
                </a:lnTo>
                <a:lnTo>
                  <a:pt x="42" y="27"/>
                </a:lnTo>
                <a:lnTo>
                  <a:pt x="46" y="30"/>
                </a:lnTo>
                <a:lnTo>
                  <a:pt x="51" y="31"/>
                </a:lnTo>
                <a:lnTo>
                  <a:pt x="55" y="32"/>
                </a:lnTo>
                <a:lnTo>
                  <a:pt x="59" y="34"/>
                </a:lnTo>
                <a:lnTo>
                  <a:pt x="64" y="37"/>
                </a:lnTo>
                <a:lnTo>
                  <a:pt x="65" y="38"/>
                </a:lnTo>
                <a:lnTo>
                  <a:pt x="82" y="42"/>
                </a:lnTo>
                <a:close/>
              </a:path>
            </a:pathLst>
          </a:custGeom>
          <a:solidFill>
            <a:srgbClr val="A2DBD7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91" name="Freeform 123"/>
          <p:cNvSpPr>
            <a:spLocks/>
          </p:cNvSpPr>
          <p:nvPr/>
        </p:nvSpPr>
        <p:spPr bwMode="auto">
          <a:xfrm>
            <a:off x="2465388" y="5891212"/>
            <a:ext cx="333375" cy="282575"/>
          </a:xfrm>
          <a:custGeom>
            <a:avLst/>
            <a:gdLst>
              <a:gd name="T0" fmla="*/ 124 w 255"/>
              <a:gd name="T1" fmla="*/ 11 h 216"/>
              <a:gd name="T2" fmla="*/ 128 w 255"/>
              <a:gd name="T3" fmla="*/ 22 h 216"/>
              <a:gd name="T4" fmla="*/ 131 w 255"/>
              <a:gd name="T5" fmla="*/ 28 h 216"/>
              <a:gd name="T6" fmla="*/ 138 w 255"/>
              <a:gd name="T7" fmla="*/ 41 h 216"/>
              <a:gd name="T8" fmla="*/ 150 w 255"/>
              <a:gd name="T9" fmla="*/ 60 h 216"/>
              <a:gd name="T10" fmla="*/ 160 w 255"/>
              <a:gd name="T11" fmla="*/ 71 h 216"/>
              <a:gd name="T12" fmla="*/ 171 w 255"/>
              <a:gd name="T13" fmla="*/ 83 h 216"/>
              <a:gd name="T14" fmla="*/ 185 w 255"/>
              <a:gd name="T15" fmla="*/ 93 h 216"/>
              <a:gd name="T16" fmla="*/ 200 w 255"/>
              <a:gd name="T17" fmla="*/ 102 h 216"/>
              <a:gd name="T18" fmla="*/ 213 w 255"/>
              <a:gd name="T19" fmla="*/ 110 h 216"/>
              <a:gd name="T20" fmla="*/ 219 w 255"/>
              <a:gd name="T21" fmla="*/ 115 h 216"/>
              <a:gd name="T22" fmla="*/ 217 w 255"/>
              <a:gd name="T23" fmla="*/ 126 h 216"/>
              <a:gd name="T24" fmla="*/ 221 w 255"/>
              <a:gd name="T25" fmla="*/ 140 h 216"/>
              <a:gd name="T26" fmla="*/ 229 w 255"/>
              <a:gd name="T27" fmla="*/ 147 h 216"/>
              <a:gd name="T28" fmla="*/ 238 w 255"/>
              <a:gd name="T29" fmla="*/ 153 h 216"/>
              <a:gd name="T30" fmla="*/ 234 w 255"/>
              <a:gd name="T31" fmla="*/ 160 h 216"/>
              <a:gd name="T32" fmla="*/ 232 w 255"/>
              <a:gd name="T33" fmla="*/ 168 h 216"/>
              <a:gd name="T34" fmla="*/ 243 w 255"/>
              <a:gd name="T35" fmla="*/ 173 h 216"/>
              <a:gd name="T36" fmla="*/ 239 w 255"/>
              <a:gd name="T37" fmla="*/ 184 h 216"/>
              <a:gd name="T38" fmla="*/ 238 w 255"/>
              <a:gd name="T39" fmla="*/ 192 h 216"/>
              <a:gd name="T40" fmla="*/ 245 w 255"/>
              <a:gd name="T41" fmla="*/ 206 h 216"/>
              <a:gd name="T42" fmla="*/ 255 w 255"/>
              <a:gd name="T43" fmla="*/ 216 h 216"/>
              <a:gd name="T44" fmla="*/ 231 w 255"/>
              <a:gd name="T45" fmla="*/ 213 h 216"/>
              <a:gd name="T46" fmla="*/ 200 w 255"/>
              <a:gd name="T47" fmla="*/ 206 h 216"/>
              <a:gd name="T48" fmla="*/ 173 w 255"/>
              <a:gd name="T49" fmla="*/ 200 h 216"/>
              <a:gd name="T50" fmla="*/ 142 w 255"/>
              <a:gd name="T51" fmla="*/ 192 h 216"/>
              <a:gd name="T52" fmla="*/ 112 w 255"/>
              <a:gd name="T53" fmla="*/ 186 h 216"/>
              <a:gd name="T54" fmla="*/ 80 w 255"/>
              <a:gd name="T55" fmla="*/ 179 h 216"/>
              <a:gd name="T56" fmla="*/ 48 w 255"/>
              <a:gd name="T57" fmla="*/ 179 h 216"/>
              <a:gd name="T58" fmla="*/ 34 w 255"/>
              <a:gd name="T59" fmla="*/ 185 h 216"/>
              <a:gd name="T60" fmla="*/ 20 w 255"/>
              <a:gd name="T61" fmla="*/ 190 h 216"/>
              <a:gd name="T62" fmla="*/ 9 w 255"/>
              <a:gd name="T63" fmla="*/ 192 h 216"/>
              <a:gd name="T64" fmla="*/ 4 w 255"/>
              <a:gd name="T65" fmla="*/ 187 h 216"/>
              <a:gd name="T66" fmla="*/ 13 w 255"/>
              <a:gd name="T67" fmla="*/ 172 h 216"/>
              <a:gd name="T68" fmla="*/ 21 w 255"/>
              <a:gd name="T69" fmla="*/ 164 h 216"/>
              <a:gd name="T70" fmla="*/ 27 w 255"/>
              <a:gd name="T71" fmla="*/ 157 h 216"/>
              <a:gd name="T72" fmla="*/ 34 w 255"/>
              <a:gd name="T73" fmla="*/ 147 h 216"/>
              <a:gd name="T74" fmla="*/ 42 w 255"/>
              <a:gd name="T75" fmla="*/ 137 h 216"/>
              <a:gd name="T76" fmla="*/ 43 w 255"/>
              <a:gd name="T77" fmla="*/ 129 h 216"/>
              <a:gd name="T78" fmla="*/ 34 w 255"/>
              <a:gd name="T79" fmla="*/ 123 h 216"/>
              <a:gd name="T80" fmla="*/ 41 w 255"/>
              <a:gd name="T81" fmla="*/ 117 h 216"/>
              <a:gd name="T82" fmla="*/ 45 w 255"/>
              <a:gd name="T83" fmla="*/ 109 h 216"/>
              <a:gd name="T84" fmla="*/ 52 w 255"/>
              <a:gd name="T85" fmla="*/ 101 h 216"/>
              <a:gd name="T86" fmla="*/ 60 w 255"/>
              <a:gd name="T87" fmla="*/ 94 h 216"/>
              <a:gd name="T88" fmla="*/ 69 w 255"/>
              <a:gd name="T89" fmla="*/ 93 h 216"/>
              <a:gd name="T90" fmla="*/ 81 w 255"/>
              <a:gd name="T91" fmla="*/ 93 h 216"/>
              <a:gd name="T92" fmla="*/ 83 w 255"/>
              <a:gd name="T93" fmla="*/ 84 h 216"/>
              <a:gd name="T94" fmla="*/ 76 w 255"/>
              <a:gd name="T95" fmla="*/ 77 h 216"/>
              <a:gd name="T96" fmla="*/ 69 w 255"/>
              <a:gd name="T97" fmla="*/ 69 h 216"/>
              <a:gd name="T98" fmla="*/ 66 w 255"/>
              <a:gd name="T99" fmla="*/ 60 h 216"/>
              <a:gd name="T100" fmla="*/ 71 w 255"/>
              <a:gd name="T101" fmla="*/ 53 h 216"/>
              <a:gd name="T102" fmla="*/ 78 w 255"/>
              <a:gd name="T103" fmla="*/ 46 h 216"/>
              <a:gd name="T104" fmla="*/ 85 w 255"/>
              <a:gd name="T105" fmla="*/ 41 h 216"/>
              <a:gd name="T106" fmla="*/ 88 w 255"/>
              <a:gd name="T107" fmla="*/ 35 h 216"/>
              <a:gd name="T108" fmla="*/ 89 w 255"/>
              <a:gd name="T109" fmla="*/ 27 h 216"/>
              <a:gd name="T110" fmla="*/ 91 w 255"/>
              <a:gd name="T111" fmla="*/ 19 h 216"/>
              <a:gd name="T112" fmla="*/ 86 w 255"/>
              <a:gd name="T113" fmla="*/ 8 h 216"/>
              <a:gd name="T114" fmla="*/ 90 w 255"/>
              <a:gd name="T115" fmla="*/ 0 h 216"/>
              <a:gd name="T116" fmla="*/ 99 w 255"/>
              <a:gd name="T117" fmla="*/ 4 h 216"/>
              <a:gd name="T118" fmla="*/ 110 w 255"/>
              <a:gd name="T119" fmla="*/ 6 h 21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55"/>
              <a:gd name="T181" fmla="*/ 0 h 216"/>
              <a:gd name="T182" fmla="*/ 255 w 255"/>
              <a:gd name="T183" fmla="*/ 216 h 21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55" h="216">
                <a:moveTo>
                  <a:pt x="119" y="4"/>
                </a:moveTo>
                <a:lnTo>
                  <a:pt x="122" y="7"/>
                </a:lnTo>
                <a:lnTo>
                  <a:pt x="124" y="11"/>
                </a:lnTo>
                <a:lnTo>
                  <a:pt x="124" y="18"/>
                </a:lnTo>
                <a:lnTo>
                  <a:pt x="126" y="20"/>
                </a:lnTo>
                <a:lnTo>
                  <a:pt x="128" y="22"/>
                </a:lnTo>
                <a:lnTo>
                  <a:pt x="129" y="24"/>
                </a:lnTo>
                <a:lnTo>
                  <a:pt x="131" y="26"/>
                </a:lnTo>
                <a:lnTo>
                  <a:pt x="131" y="28"/>
                </a:lnTo>
                <a:lnTo>
                  <a:pt x="133" y="31"/>
                </a:lnTo>
                <a:lnTo>
                  <a:pt x="136" y="36"/>
                </a:lnTo>
                <a:lnTo>
                  <a:pt x="138" y="41"/>
                </a:lnTo>
                <a:lnTo>
                  <a:pt x="142" y="47"/>
                </a:lnTo>
                <a:lnTo>
                  <a:pt x="146" y="55"/>
                </a:lnTo>
                <a:lnTo>
                  <a:pt x="150" y="60"/>
                </a:lnTo>
                <a:lnTo>
                  <a:pt x="154" y="64"/>
                </a:lnTo>
                <a:lnTo>
                  <a:pt x="156" y="67"/>
                </a:lnTo>
                <a:lnTo>
                  <a:pt x="160" y="71"/>
                </a:lnTo>
                <a:lnTo>
                  <a:pt x="163" y="76"/>
                </a:lnTo>
                <a:lnTo>
                  <a:pt x="167" y="80"/>
                </a:lnTo>
                <a:lnTo>
                  <a:pt x="171" y="83"/>
                </a:lnTo>
                <a:lnTo>
                  <a:pt x="176" y="87"/>
                </a:lnTo>
                <a:lnTo>
                  <a:pt x="181" y="90"/>
                </a:lnTo>
                <a:lnTo>
                  <a:pt x="185" y="93"/>
                </a:lnTo>
                <a:lnTo>
                  <a:pt x="192" y="97"/>
                </a:lnTo>
                <a:lnTo>
                  <a:pt x="196" y="100"/>
                </a:lnTo>
                <a:lnTo>
                  <a:pt x="200" y="102"/>
                </a:lnTo>
                <a:lnTo>
                  <a:pt x="202" y="104"/>
                </a:lnTo>
                <a:lnTo>
                  <a:pt x="207" y="108"/>
                </a:lnTo>
                <a:lnTo>
                  <a:pt x="213" y="110"/>
                </a:lnTo>
                <a:lnTo>
                  <a:pt x="216" y="111"/>
                </a:lnTo>
                <a:lnTo>
                  <a:pt x="219" y="113"/>
                </a:lnTo>
                <a:lnTo>
                  <a:pt x="219" y="115"/>
                </a:lnTo>
                <a:lnTo>
                  <a:pt x="218" y="117"/>
                </a:lnTo>
                <a:lnTo>
                  <a:pt x="217" y="121"/>
                </a:lnTo>
                <a:lnTo>
                  <a:pt x="217" y="126"/>
                </a:lnTo>
                <a:lnTo>
                  <a:pt x="218" y="131"/>
                </a:lnTo>
                <a:lnTo>
                  <a:pt x="219" y="135"/>
                </a:lnTo>
                <a:lnTo>
                  <a:pt x="221" y="140"/>
                </a:lnTo>
                <a:lnTo>
                  <a:pt x="222" y="144"/>
                </a:lnTo>
                <a:lnTo>
                  <a:pt x="226" y="147"/>
                </a:lnTo>
                <a:lnTo>
                  <a:pt x="229" y="147"/>
                </a:lnTo>
                <a:lnTo>
                  <a:pt x="234" y="147"/>
                </a:lnTo>
                <a:lnTo>
                  <a:pt x="238" y="150"/>
                </a:lnTo>
                <a:lnTo>
                  <a:pt x="238" y="153"/>
                </a:lnTo>
                <a:lnTo>
                  <a:pt x="237" y="154"/>
                </a:lnTo>
                <a:lnTo>
                  <a:pt x="235" y="158"/>
                </a:lnTo>
                <a:lnTo>
                  <a:pt x="234" y="160"/>
                </a:lnTo>
                <a:lnTo>
                  <a:pt x="234" y="162"/>
                </a:lnTo>
                <a:lnTo>
                  <a:pt x="233" y="166"/>
                </a:lnTo>
                <a:lnTo>
                  <a:pt x="232" y="168"/>
                </a:lnTo>
                <a:lnTo>
                  <a:pt x="234" y="172"/>
                </a:lnTo>
                <a:lnTo>
                  <a:pt x="239" y="173"/>
                </a:lnTo>
                <a:lnTo>
                  <a:pt x="243" y="173"/>
                </a:lnTo>
                <a:lnTo>
                  <a:pt x="245" y="177"/>
                </a:lnTo>
                <a:lnTo>
                  <a:pt x="244" y="179"/>
                </a:lnTo>
                <a:lnTo>
                  <a:pt x="239" y="184"/>
                </a:lnTo>
                <a:lnTo>
                  <a:pt x="238" y="186"/>
                </a:lnTo>
                <a:lnTo>
                  <a:pt x="237" y="189"/>
                </a:lnTo>
                <a:lnTo>
                  <a:pt x="238" y="192"/>
                </a:lnTo>
                <a:lnTo>
                  <a:pt x="240" y="197"/>
                </a:lnTo>
                <a:lnTo>
                  <a:pt x="242" y="202"/>
                </a:lnTo>
                <a:lnTo>
                  <a:pt x="245" y="206"/>
                </a:lnTo>
                <a:lnTo>
                  <a:pt x="249" y="210"/>
                </a:lnTo>
                <a:lnTo>
                  <a:pt x="251" y="212"/>
                </a:lnTo>
                <a:lnTo>
                  <a:pt x="255" y="216"/>
                </a:lnTo>
                <a:lnTo>
                  <a:pt x="251" y="216"/>
                </a:lnTo>
                <a:lnTo>
                  <a:pt x="239" y="215"/>
                </a:lnTo>
                <a:lnTo>
                  <a:pt x="231" y="213"/>
                </a:lnTo>
                <a:lnTo>
                  <a:pt x="222" y="212"/>
                </a:lnTo>
                <a:lnTo>
                  <a:pt x="212" y="211"/>
                </a:lnTo>
                <a:lnTo>
                  <a:pt x="200" y="206"/>
                </a:lnTo>
                <a:lnTo>
                  <a:pt x="190" y="205"/>
                </a:lnTo>
                <a:lnTo>
                  <a:pt x="182" y="203"/>
                </a:lnTo>
                <a:lnTo>
                  <a:pt x="173" y="200"/>
                </a:lnTo>
                <a:lnTo>
                  <a:pt x="163" y="199"/>
                </a:lnTo>
                <a:lnTo>
                  <a:pt x="153" y="195"/>
                </a:lnTo>
                <a:lnTo>
                  <a:pt x="142" y="192"/>
                </a:lnTo>
                <a:lnTo>
                  <a:pt x="133" y="191"/>
                </a:lnTo>
                <a:lnTo>
                  <a:pt x="124" y="187"/>
                </a:lnTo>
                <a:lnTo>
                  <a:pt x="112" y="186"/>
                </a:lnTo>
                <a:lnTo>
                  <a:pt x="104" y="184"/>
                </a:lnTo>
                <a:lnTo>
                  <a:pt x="92" y="181"/>
                </a:lnTo>
                <a:lnTo>
                  <a:pt x="80" y="179"/>
                </a:lnTo>
                <a:lnTo>
                  <a:pt x="72" y="179"/>
                </a:lnTo>
                <a:lnTo>
                  <a:pt x="51" y="179"/>
                </a:lnTo>
                <a:lnTo>
                  <a:pt x="48" y="179"/>
                </a:lnTo>
                <a:lnTo>
                  <a:pt x="45" y="180"/>
                </a:lnTo>
                <a:lnTo>
                  <a:pt x="40" y="182"/>
                </a:lnTo>
                <a:lnTo>
                  <a:pt x="34" y="185"/>
                </a:lnTo>
                <a:lnTo>
                  <a:pt x="29" y="186"/>
                </a:lnTo>
                <a:lnTo>
                  <a:pt x="23" y="188"/>
                </a:lnTo>
                <a:lnTo>
                  <a:pt x="20" y="190"/>
                </a:lnTo>
                <a:lnTo>
                  <a:pt x="16" y="191"/>
                </a:lnTo>
                <a:lnTo>
                  <a:pt x="13" y="192"/>
                </a:lnTo>
                <a:lnTo>
                  <a:pt x="9" y="192"/>
                </a:lnTo>
                <a:lnTo>
                  <a:pt x="0" y="194"/>
                </a:lnTo>
                <a:lnTo>
                  <a:pt x="2" y="191"/>
                </a:lnTo>
                <a:lnTo>
                  <a:pt x="4" y="187"/>
                </a:lnTo>
                <a:lnTo>
                  <a:pt x="6" y="184"/>
                </a:lnTo>
                <a:lnTo>
                  <a:pt x="10" y="178"/>
                </a:lnTo>
                <a:lnTo>
                  <a:pt x="13" y="172"/>
                </a:lnTo>
                <a:lnTo>
                  <a:pt x="17" y="168"/>
                </a:lnTo>
                <a:lnTo>
                  <a:pt x="19" y="166"/>
                </a:lnTo>
                <a:lnTo>
                  <a:pt x="21" y="164"/>
                </a:lnTo>
                <a:lnTo>
                  <a:pt x="23" y="162"/>
                </a:lnTo>
                <a:lnTo>
                  <a:pt x="24" y="160"/>
                </a:lnTo>
                <a:lnTo>
                  <a:pt x="27" y="157"/>
                </a:lnTo>
                <a:lnTo>
                  <a:pt x="29" y="153"/>
                </a:lnTo>
                <a:lnTo>
                  <a:pt x="31" y="150"/>
                </a:lnTo>
                <a:lnTo>
                  <a:pt x="34" y="147"/>
                </a:lnTo>
                <a:lnTo>
                  <a:pt x="37" y="144"/>
                </a:lnTo>
                <a:lnTo>
                  <a:pt x="39" y="141"/>
                </a:lnTo>
                <a:lnTo>
                  <a:pt x="42" y="137"/>
                </a:lnTo>
                <a:lnTo>
                  <a:pt x="46" y="133"/>
                </a:lnTo>
                <a:lnTo>
                  <a:pt x="47" y="131"/>
                </a:lnTo>
                <a:lnTo>
                  <a:pt x="43" y="129"/>
                </a:lnTo>
                <a:lnTo>
                  <a:pt x="39" y="127"/>
                </a:lnTo>
                <a:lnTo>
                  <a:pt x="36" y="125"/>
                </a:lnTo>
                <a:lnTo>
                  <a:pt x="34" y="123"/>
                </a:lnTo>
                <a:lnTo>
                  <a:pt x="36" y="122"/>
                </a:lnTo>
                <a:lnTo>
                  <a:pt x="39" y="120"/>
                </a:lnTo>
                <a:lnTo>
                  <a:pt x="41" y="117"/>
                </a:lnTo>
                <a:lnTo>
                  <a:pt x="42" y="115"/>
                </a:lnTo>
                <a:lnTo>
                  <a:pt x="44" y="112"/>
                </a:lnTo>
                <a:lnTo>
                  <a:pt x="45" y="109"/>
                </a:lnTo>
                <a:lnTo>
                  <a:pt x="48" y="106"/>
                </a:lnTo>
                <a:lnTo>
                  <a:pt x="49" y="102"/>
                </a:lnTo>
                <a:lnTo>
                  <a:pt x="52" y="101"/>
                </a:lnTo>
                <a:lnTo>
                  <a:pt x="55" y="97"/>
                </a:lnTo>
                <a:lnTo>
                  <a:pt x="57" y="95"/>
                </a:lnTo>
                <a:lnTo>
                  <a:pt x="60" y="94"/>
                </a:lnTo>
                <a:lnTo>
                  <a:pt x="62" y="92"/>
                </a:lnTo>
                <a:lnTo>
                  <a:pt x="66" y="92"/>
                </a:lnTo>
                <a:lnTo>
                  <a:pt x="69" y="93"/>
                </a:lnTo>
                <a:lnTo>
                  <a:pt x="74" y="94"/>
                </a:lnTo>
                <a:lnTo>
                  <a:pt x="78" y="94"/>
                </a:lnTo>
                <a:lnTo>
                  <a:pt x="81" y="93"/>
                </a:lnTo>
                <a:lnTo>
                  <a:pt x="81" y="90"/>
                </a:lnTo>
                <a:lnTo>
                  <a:pt x="82" y="88"/>
                </a:lnTo>
                <a:lnTo>
                  <a:pt x="83" y="84"/>
                </a:lnTo>
                <a:lnTo>
                  <a:pt x="80" y="81"/>
                </a:lnTo>
                <a:lnTo>
                  <a:pt x="78" y="79"/>
                </a:lnTo>
                <a:lnTo>
                  <a:pt x="76" y="77"/>
                </a:lnTo>
                <a:lnTo>
                  <a:pt x="74" y="73"/>
                </a:lnTo>
                <a:lnTo>
                  <a:pt x="70" y="70"/>
                </a:lnTo>
                <a:lnTo>
                  <a:pt x="69" y="69"/>
                </a:lnTo>
                <a:lnTo>
                  <a:pt x="67" y="65"/>
                </a:lnTo>
                <a:lnTo>
                  <a:pt x="66" y="63"/>
                </a:lnTo>
                <a:lnTo>
                  <a:pt x="66" y="60"/>
                </a:lnTo>
                <a:lnTo>
                  <a:pt x="67" y="58"/>
                </a:lnTo>
                <a:lnTo>
                  <a:pt x="69" y="55"/>
                </a:lnTo>
                <a:lnTo>
                  <a:pt x="71" y="53"/>
                </a:lnTo>
                <a:lnTo>
                  <a:pt x="74" y="50"/>
                </a:lnTo>
                <a:lnTo>
                  <a:pt x="76" y="48"/>
                </a:lnTo>
                <a:lnTo>
                  <a:pt x="78" y="46"/>
                </a:lnTo>
                <a:lnTo>
                  <a:pt x="80" y="45"/>
                </a:lnTo>
                <a:lnTo>
                  <a:pt x="82" y="44"/>
                </a:lnTo>
                <a:lnTo>
                  <a:pt x="85" y="41"/>
                </a:lnTo>
                <a:lnTo>
                  <a:pt x="86" y="39"/>
                </a:lnTo>
                <a:lnTo>
                  <a:pt x="87" y="38"/>
                </a:lnTo>
                <a:lnTo>
                  <a:pt x="88" y="35"/>
                </a:lnTo>
                <a:lnTo>
                  <a:pt x="88" y="32"/>
                </a:lnTo>
                <a:lnTo>
                  <a:pt x="88" y="30"/>
                </a:lnTo>
                <a:lnTo>
                  <a:pt x="89" y="27"/>
                </a:lnTo>
                <a:lnTo>
                  <a:pt x="90" y="25"/>
                </a:lnTo>
                <a:lnTo>
                  <a:pt x="91" y="21"/>
                </a:lnTo>
                <a:lnTo>
                  <a:pt x="91" y="19"/>
                </a:lnTo>
                <a:lnTo>
                  <a:pt x="90" y="15"/>
                </a:lnTo>
                <a:lnTo>
                  <a:pt x="87" y="12"/>
                </a:lnTo>
                <a:lnTo>
                  <a:pt x="86" y="8"/>
                </a:lnTo>
                <a:lnTo>
                  <a:pt x="86" y="4"/>
                </a:lnTo>
                <a:lnTo>
                  <a:pt x="87" y="2"/>
                </a:lnTo>
                <a:lnTo>
                  <a:pt x="90" y="0"/>
                </a:lnTo>
                <a:lnTo>
                  <a:pt x="93" y="0"/>
                </a:lnTo>
                <a:lnTo>
                  <a:pt x="96" y="2"/>
                </a:lnTo>
                <a:lnTo>
                  <a:pt x="99" y="4"/>
                </a:lnTo>
                <a:lnTo>
                  <a:pt x="102" y="5"/>
                </a:lnTo>
                <a:lnTo>
                  <a:pt x="105" y="6"/>
                </a:lnTo>
                <a:lnTo>
                  <a:pt x="110" y="6"/>
                </a:lnTo>
                <a:lnTo>
                  <a:pt x="114" y="6"/>
                </a:lnTo>
                <a:lnTo>
                  <a:pt x="119" y="4"/>
                </a:lnTo>
                <a:close/>
              </a:path>
            </a:pathLst>
          </a:custGeom>
          <a:solidFill>
            <a:srgbClr val="BFE3A6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92" name="Freeform 124"/>
          <p:cNvSpPr>
            <a:spLocks/>
          </p:cNvSpPr>
          <p:nvPr/>
        </p:nvSpPr>
        <p:spPr bwMode="auto">
          <a:xfrm>
            <a:off x="579438" y="4700587"/>
            <a:ext cx="536575" cy="806450"/>
          </a:xfrm>
          <a:custGeom>
            <a:avLst/>
            <a:gdLst>
              <a:gd name="T0" fmla="*/ 301 w 410"/>
              <a:gd name="T1" fmla="*/ 159 h 615"/>
              <a:gd name="T2" fmla="*/ 320 w 410"/>
              <a:gd name="T3" fmla="*/ 181 h 615"/>
              <a:gd name="T4" fmla="*/ 330 w 410"/>
              <a:gd name="T5" fmla="*/ 214 h 615"/>
              <a:gd name="T6" fmla="*/ 339 w 410"/>
              <a:gd name="T7" fmla="*/ 242 h 615"/>
              <a:gd name="T8" fmla="*/ 357 w 410"/>
              <a:gd name="T9" fmla="*/ 268 h 615"/>
              <a:gd name="T10" fmla="*/ 388 w 410"/>
              <a:gd name="T11" fmla="*/ 284 h 615"/>
              <a:gd name="T12" fmla="*/ 402 w 410"/>
              <a:gd name="T13" fmla="*/ 315 h 615"/>
              <a:gd name="T14" fmla="*/ 410 w 410"/>
              <a:gd name="T15" fmla="*/ 354 h 615"/>
              <a:gd name="T16" fmla="*/ 382 w 410"/>
              <a:gd name="T17" fmla="*/ 376 h 615"/>
              <a:gd name="T18" fmla="*/ 371 w 410"/>
              <a:gd name="T19" fmla="*/ 388 h 615"/>
              <a:gd name="T20" fmla="*/ 345 w 410"/>
              <a:gd name="T21" fmla="*/ 399 h 615"/>
              <a:gd name="T22" fmla="*/ 316 w 410"/>
              <a:gd name="T23" fmla="*/ 415 h 615"/>
              <a:gd name="T24" fmla="*/ 290 w 410"/>
              <a:gd name="T25" fmla="*/ 409 h 615"/>
              <a:gd name="T26" fmla="*/ 274 w 410"/>
              <a:gd name="T27" fmla="*/ 421 h 615"/>
              <a:gd name="T28" fmla="*/ 261 w 410"/>
              <a:gd name="T29" fmla="*/ 433 h 615"/>
              <a:gd name="T30" fmla="*/ 253 w 410"/>
              <a:gd name="T31" fmla="*/ 453 h 615"/>
              <a:gd name="T32" fmla="*/ 258 w 410"/>
              <a:gd name="T33" fmla="*/ 473 h 615"/>
              <a:gd name="T34" fmla="*/ 283 w 410"/>
              <a:gd name="T35" fmla="*/ 465 h 615"/>
              <a:gd name="T36" fmla="*/ 285 w 410"/>
              <a:gd name="T37" fmla="*/ 480 h 615"/>
              <a:gd name="T38" fmla="*/ 261 w 410"/>
              <a:gd name="T39" fmla="*/ 485 h 615"/>
              <a:gd name="T40" fmla="*/ 241 w 410"/>
              <a:gd name="T41" fmla="*/ 490 h 615"/>
              <a:gd name="T42" fmla="*/ 213 w 410"/>
              <a:gd name="T43" fmla="*/ 496 h 615"/>
              <a:gd name="T44" fmla="*/ 188 w 410"/>
              <a:gd name="T45" fmla="*/ 514 h 615"/>
              <a:gd name="T46" fmla="*/ 151 w 410"/>
              <a:gd name="T47" fmla="*/ 528 h 615"/>
              <a:gd name="T48" fmla="*/ 121 w 410"/>
              <a:gd name="T49" fmla="*/ 537 h 615"/>
              <a:gd name="T50" fmla="*/ 109 w 410"/>
              <a:gd name="T51" fmla="*/ 558 h 615"/>
              <a:gd name="T52" fmla="*/ 141 w 410"/>
              <a:gd name="T53" fmla="*/ 574 h 615"/>
              <a:gd name="T54" fmla="*/ 134 w 410"/>
              <a:gd name="T55" fmla="*/ 605 h 615"/>
              <a:gd name="T56" fmla="*/ 117 w 410"/>
              <a:gd name="T57" fmla="*/ 615 h 615"/>
              <a:gd name="T58" fmla="*/ 92 w 410"/>
              <a:gd name="T59" fmla="*/ 609 h 615"/>
              <a:gd name="T60" fmla="*/ 56 w 410"/>
              <a:gd name="T61" fmla="*/ 597 h 615"/>
              <a:gd name="T62" fmla="*/ 58 w 410"/>
              <a:gd name="T63" fmla="*/ 576 h 615"/>
              <a:gd name="T64" fmla="*/ 49 w 410"/>
              <a:gd name="T65" fmla="*/ 554 h 615"/>
              <a:gd name="T66" fmla="*/ 12 w 410"/>
              <a:gd name="T67" fmla="*/ 539 h 615"/>
              <a:gd name="T68" fmla="*/ 26 w 410"/>
              <a:gd name="T69" fmla="*/ 511 h 615"/>
              <a:gd name="T70" fmla="*/ 50 w 410"/>
              <a:gd name="T71" fmla="*/ 479 h 615"/>
              <a:gd name="T72" fmla="*/ 76 w 410"/>
              <a:gd name="T73" fmla="*/ 446 h 615"/>
              <a:gd name="T74" fmla="*/ 95 w 410"/>
              <a:gd name="T75" fmla="*/ 399 h 615"/>
              <a:gd name="T76" fmla="*/ 120 w 410"/>
              <a:gd name="T77" fmla="*/ 372 h 615"/>
              <a:gd name="T78" fmla="*/ 156 w 410"/>
              <a:gd name="T79" fmla="*/ 349 h 615"/>
              <a:gd name="T80" fmla="*/ 158 w 410"/>
              <a:gd name="T81" fmla="*/ 334 h 615"/>
              <a:gd name="T82" fmla="*/ 158 w 410"/>
              <a:gd name="T83" fmla="*/ 312 h 615"/>
              <a:gd name="T84" fmla="*/ 150 w 410"/>
              <a:gd name="T85" fmla="*/ 293 h 615"/>
              <a:gd name="T86" fmla="*/ 134 w 410"/>
              <a:gd name="T87" fmla="*/ 287 h 615"/>
              <a:gd name="T88" fmla="*/ 119 w 410"/>
              <a:gd name="T89" fmla="*/ 274 h 615"/>
              <a:gd name="T90" fmla="*/ 97 w 410"/>
              <a:gd name="T91" fmla="*/ 262 h 615"/>
              <a:gd name="T92" fmla="*/ 73 w 410"/>
              <a:gd name="T93" fmla="*/ 236 h 615"/>
              <a:gd name="T94" fmla="*/ 95 w 410"/>
              <a:gd name="T95" fmla="*/ 210 h 615"/>
              <a:gd name="T96" fmla="*/ 107 w 410"/>
              <a:gd name="T97" fmla="*/ 197 h 615"/>
              <a:gd name="T98" fmla="*/ 131 w 410"/>
              <a:gd name="T99" fmla="*/ 175 h 615"/>
              <a:gd name="T100" fmla="*/ 163 w 410"/>
              <a:gd name="T101" fmla="*/ 141 h 615"/>
              <a:gd name="T102" fmla="*/ 189 w 410"/>
              <a:gd name="T103" fmla="*/ 109 h 615"/>
              <a:gd name="T104" fmla="*/ 216 w 410"/>
              <a:gd name="T105" fmla="*/ 85 h 615"/>
              <a:gd name="T106" fmla="*/ 243 w 410"/>
              <a:gd name="T107" fmla="*/ 48 h 615"/>
              <a:gd name="T108" fmla="*/ 264 w 410"/>
              <a:gd name="T109" fmla="*/ 6 h 615"/>
              <a:gd name="T110" fmla="*/ 276 w 410"/>
              <a:gd name="T111" fmla="*/ 24 h 615"/>
              <a:gd name="T112" fmla="*/ 283 w 410"/>
              <a:gd name="T113" fmla="*/ 54 h 615"/>
              <a:gd name="T114" fmla="*/ 286 w 410"/>
              <a:gd name="T115" fmla="*/ 101 h 61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410"/>
              <a:gd name="T175" fmla="*/ 0 h 615"/>
              <a:gd name="T176" fmla="*/ 410 w 410"/>
              <a:gd name="T177" fmla="*/ 615 h 615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410" h="615">
                <a:moveTo>
                  <a:pt x="293" y="129"/>
                </a:moveTo>
                <a:lnTo>
                  <a:pt x="292" y="133"/>
                </a:lnTo>
                <a:lnTo>
                  <a:pt x="295" y="146"/>
                </a:lnTo>
                <a:lnTo>
                  <a:pt x="297" y="152"/>
                </a:lnTo>
                <a:lnTo>
                  <a:pt x="301" y="159"/>
                </a:lnTo>
                <a:lnTo>
                  <a:pt x="311" y="164"/>
                </a:lnTo>
                <a:lnTo>
                  <a:pt x="311" y="168"/>
                </a:lnTo>
                <a:lnTo>
                  <a:pt x="316" y="172"/>
                </a:lnTo>
                <a:lnTo>
                  <a:pt x="319" y="176"/>
                </a:lnTo>
                <a:lnTo>
                  <a:pt x="320" y="181"/>
                </a:lnTo>
                <a:lnTo>
                  <a:pt x="322" y="188"/>
                </a:lnTo>
                <a:lnTo>
                  <a:pt x="325" y="199"/>
                </a:lnTo>
                <a:lnTo>
                  <a:pt x="325" y="206"/>
                </a:lnTo>
                <a:lnTo>
                  <a:pt x="327" y="209"/>
                </a:lnTo>
                <a:lnTo>
                  <a:pt x="330" y="214"/>
                </a:lnTo>
                <a:lnTo>
                  <a:pt x="334" y="218"/>
                </a:lnTo>
                <a:lnTo>
                  <a:pt x="336" y="223"/>
                </a:lnTo>
                <a:lnTo>
                  <a:pt x="336" y="229"/>
                </a:lnTo>
                <a:lnTo>
                  <a:pt x="335" y="235"/>
                </a:lnTo>
                <a:lnTo>
                  <a:pt x="339" y="242"/>
                </a:lnTo>
                <a:lnTo>
                  <a:pt x="341" y="248"/>
                </a:lnTo>
                <a:lnTo>
                  <a:pt x="343" y="251"/>
                </a:lnTo>
                <a:lnTo>
                  <a:pt x="346" y="260"/>
                </a:lnTo>
                <a:lnTo>
                  <a:pt x="348" y="270"/>
                </a:lnTo>
                <a:lnTo>
                  <a:pt x="357" y="268"/>
                </a:lnTo>
                <a:lnTo>
                  <a:pt x="367" y="266"/>
                </a:lnTo>
                <a:lnTo>
                  <a:pt x="372" y="270"/>
                </a:lnTo>
                <a:lnTo>
                  <a:pt x="380" y="273"/>
                </a:lnTo>
                <a:lnTo>
                  <a:pt x="384" y="277"/>
                </a:lnTo>
                <a:lnTo>
                  <a:pt x="388" y="284"/>
                </a:lnTo>
                <a:lnTo>
                  <a:pt x="397" y="287"/>
                </a:lnTo>
                <a:lnTo>
                  <a:pt x="400" y="302"/>
                </a:lnTo>
                <a:lnTo>
                  <a:pt x="400" y="310"/>
                </a:lnTo>
                <a:lnTo>
                  <a:pt x="400" y="315"/>
                </a:lnTo>
                <a:lnTo>
                  <a:pt x="402" y="315"/>
                </a:lnTo>
                <a:lnTo>
                  <a:pt x="405" y="320"/>
                </a:lnTo>
                <a:lnTo>
                  <a:pt x="407" y="329"/>
                </a:lnTo>
                <a:lnTo>
                  <a:pt x="407" y="336"/>
                </a:lnTo>
                <a:lnTo>
                  <a:pt x="405" y="344"/>
                </a:lnTo>
                <a:lnTo>
                  <a:pt x="410" y="354"/>
                </a:lnTo>
                <a:lnTo>
                  <a:pt x="410" y="363"/>
                </a:lnTo>
                <a:lnTo>
                  <a:pt x="408" y="369"/>
                </a:lnTo>
                <a:lnTo>
                  <a:pt x="400" y="369"/>
                </a:lnTo>
                <a:lnTo>
                  <a:pt x="389" y="373"/>
                </a:lnTo>
                <a:lnTo>
                  <a:pt x="382" y="376"/>
                </a:lnTo>
                <a:lnTo>
                  <a:pt x="381" y="376"/>
                </a:lnTo>
                <a:lnTo>
                  <a:pt x="381" y="377"/>
                </a:lnTo>
                <a:lnTo>
                  <a:pt x="379" y="377"/>
                </a:lnTo>
                <a:lnTo>
                  <a:pt x="374" y="382"/>
                </a:lnTo>
                <a:lnTo>
                  <a:pt x="371" y="388"/>
                </a:lnTo>
                <a:lnTo>
                  <a:pt x="366" y="393"/>
                </a:lnTo>
                <a:lnTo>
                  <a:pt x="362" y="396"/>
                </a:lnTo>
                <a:lnTo>
                  <a:pt x="357" y="396"/>
                </a:lnTo>
                <a:lnTo>
                  <a:pt x="349" y="396"/>
                </a:lnTo>
                <a:lnTo>
                  <a:pt x="345" y="399"/>
                </a:lnTo>
                <a:lnTo>
                  <a:pt x="339" y="400"/>
                </a:lnTo>
                <a:lnTo>
                  <a:pt x="334" y="402"/>
                </a:lnTo>
                <a:lnTo>
                  <a:pt x="325" y="405"/>
                </a:lnTo>
                <a:lnTo>
                  <a:pt x="321" y="411"/>
                </a:lnTo>
                <a:lnTo>
                  <a:pt x="316" y="415"/>
                </a:lnTo>
                <a:lnTo>
                  <a:pt x="311" y="415"/>
                </a:lnTo>
                <a:lnTo>
                  <a:pt x="305" y="413"/>
                </a:lnTo>
                <a:lnTo>
                  <a:pt x="301" y="413"/>
                </a:lnTo>
                <a:lnTo>
                  <a:pt x="296" y="411"/>
                </a:lnTo>
                <a:lnTo>
                  <a:pt x="290" y="409"/>
                </a:lnTo>
                <a:lnTo>
                  <a:pt x="286" y="408"/>
                </a:lnTo>
                <a:lnTo>
                  <a:pt x="283" y="409"/>
                </a:lnTo>
                <a:lnTo>
                  <a:pt x="280" y="414"/>
                </a:lnTo>
                <a:lnTo>
                  <a:pt x="277" y="418"/>
                </a:lnTo>
                <a:lnTo>
                  <a:pt x="274" y="421"/>
                </a:lnTo>
                <a:lnTo>
                  <a:pt x="273" y="425"/>
                </a:lnTo>
                <a:lnTo>
                  <a:pt x="273" y="428"/>
                </a:lnTo>
                <a:lnTo>
                  <a:pt x="272" y="430"/>
                </a:lnTo>
                <a:lnTo>
                  <a:pt x="267" y="433"/>
                </a:lnTo>
                <a:lnTo>
                  <a:pt x="261" y="433"/>
                </a:lnTo>
                <a:lnTo>
                  <a:pt x="258" y="433"/>
                </a:lnTo>
                <a:lnTo>
                  <a:pt x="254" y="434"/>
                </a:lnTo>
                <a:lnTo>
                  <a:pt x="252" y="440"/>
                </a:lnTo>
                <a:lnTo>
                  <a:pt x="252" y="447"/>
                </a:lnTo>
                <a:lnTo>
                  <a:pt x="253" y="453"/>
                </a:lnTo>
                <a:lnTo>
                  <a:pt x="253" y="458"/>
                </a:lnTo>
                <a:lnTo>
                  <a:pt x="253" y="462"/>
                </a:lnTo>
                <a:lnTo>
                  <a:pt x="254" y="465"/>
                </a:lnTo>
                <a:lnTo>
                  <a:pt x="256" y="469"/>
                </a:lnTo>
                <a:lnTo>
                  <a:pt x="258" y="473"/>
                </a:lnTo>
                <a:lnTo>
                  <a:pt x="263" y="473"/>
                </a:lnTo>
                <a:lnTo>
                  <a:pt x="266" y="471"/>
                </a:lnTo>
                <a:lnTo>
                  <a:pt x="271" y="467"/>
                </a:lnTo>
                <a:lnTo>
                  <a:pt x="276" y="464"/>
                </a:lnTo>
                <a:lnTo>
                  <a:pt x="283" y="465"/>
                </a:lnTo>
                <a:lnTo>
                  <a:pt x="286" y="466"/>
                </a:lnTo>
                <a:lnTo>
                  <a:pt x="287" y="468"/>
                </a:lnTo>
                <a:lnTo>
                  <a:pt x="288" y="472"/>
                </a:lnTo>
                <a:lnTo>
                  <a:pt x="286" y="475"/>
                </a:lnTo>
                <a:lnTo>
                  <a:pt x="285" y="480"/>
                </a:lnTo>
                <a:lnTo>
                  <a:pt x="282" y="484"/>
                </a:lnTo>
                <a:lnTo>
                  <a:pt x="275" y="484"/>
                </a:lnTo>
                <a:lnTo>
                  <a:pt x="272" y="485"/>
                </a:lnTo>
                <a:lnTo>
                  <a:pt x="267" y="485"/>
                </a:lnTo>
                <a:lnTo>
                  <a:pt x="261" y="485"/>
                </a:lnTo>
                <a:lnTo>
                  <a:pt x="260" y="485"/>
                </a:lnTo>
                <a:lnTo>
                  <a:pt x="258" y="487"/>
                </a:lnTo>
                <a:lnTo>
                  <a:pt x="256" y="489"/>
                </a:lnTo>
                <a:lnTo>
                  <a:pt x="247" y="491"/>
                </a:lnTo>
                <a:lnTo>
                  <a:pt x="241" y="490"/>
                </a:lnTo>
                <a:lnTo>
                  <a:pt x="235" y="490"/>
                </a:lnTo>
                <a:lnTo>
                  <a:pt x="226" y="489"/>
                </a:lnTo>
                <a:lnTo>
                  <a:pt x="220" y="489"/>
                </a:lnTo>
                <a:lnTo>
                  <a:pt x="216" y="492"/>
                </a:lnTo>
                <a:lnTo>
                  <a:pt x="213" y="496"/>
                </a:lnTo>
                <a:lnTo>
                  <a:pt x="207" y="499"/>
                </a:lnTo>
                <a:lnTo>
                  <a:pt x="204" y="503"/>
                </a:lnTo>
                <a:lnTo>
                  <a:pt x="195" y="509"/>
                </a:lnTo>
                <a:lnTo>
                  <a:pt x="192" y="512"/>
                </a:lnTo>
                <a:lnTo>
                  <a:pt x="188" y="514"/>
                </a:lnTo>
                <a:lnTo>
                  <a:pt x="180" y="517"/>
                </a:lnTo>
                <a:lnTo>
                  <a:pt x="172" y="519"/>
                </a:lnTo>
                <a:lnTo>
                  <a:pt x="166" y="521"/>
                </a:lnTo>
                <a:lnTo>
                  <a:pt x="159" y="526"/>
                </a:lnTo>
                <a:lnTo>
                  <a:pt x="151" y="528"/>
                </a:lnTo>
                <a:lnTo>
                  <a:pt x="143" y="532"/>
                </a:lnTo>
                <a:lnTo>
                  <a:pt x="134" y="535"/>
                </a:lnTo>
                <a:lnTo>
                  <a:pt x="131" y="535"/>
                </a:lnTo>
                <a:lnTo>
                  <a:pt x="126" y="537"/>
                </a:lnTo>
                <a:lnTo>
                  <a:pt x="121" y="537"/>
                </a:lnTo>
                <a:lnTo>
                  <a:pt x="117" y="540"/>
                </a:lnTo>
                <a:lnTo>
                  <a:pt x="113" y="544"/>
                </a:lnTo>
                <a:lnTo>
                  <a:pt x="109" y="548"/>
                </a:lnTo>
                <a:lnTo>
                  <a:pt x="109" y="551"/>
                </a:lnTo>
                <a:lnTo>
                  <a:pt x="109" y="558"/>
                </a:lnTo>
                <a:lnTo>
                  <a:pt x="115" y="562"/>
                </a:lnTo>
                <a:lnTo>
                  <a:pt x="122" y="563"/>
                </a:lnTo>
                <a:lnTo>
                  <a:pt x="130" y="566"/>
                </a:lnTo>
                <a:lnTo>
                  <a:pt x="137" y="571"/>
                </a:lnTo>
                <a:lnTo>
                  <a:pt x="141" y="574"/>
                </a:lnTo>
                <a:lnTo>
                  <a:pt x="140" y="580"/>
                </a:lnTo>
                <a:lnTo>
                  <a:pt x="137" y="587"/>
                </a:lnTo>
                <a:lnTo>
                  <a:pt x="136" y="594"/>
                </a:lnTo>
                <a:lnTo>
                  <a:pt x="134" y="600"/>
                </a:lnTo>
                <a:lnTo>
                  <a:pt x="134" y="605"/>
                </a:lnTo>
                <a:lnTo>
                  <a:pt x="134" y="609"/>
                </a:lnTo>
                <a:lnTo>
                  <a:pt x="132" y="614"/>
                </a:lnTo>
                <a:lnTo>
                  <a:pt x="127" y="614"/>
                </a:lnTo>
                <a:lnTo>
                  <a:pt x="122" y="614"/>
                </a:lnTo>
                <a:lnTo>
                  <a:pt x="117" y="615"/>
                </a:lnTo>
                <a:lnTo>
                  <a:pt x="110" y="615"/>
                </a:lnTo>
                <a:lnTo>
                  <a:pt x="103" y="613"/>
                </a:lnTo>
                <a:lnTo>
                  <a:pt x="101" y="613"/>
                </a:lnTo>
                <a:lnTo>
                  <a:pt x="97" y="612"/>
                </a:lnTo>
                <a:lnTo>
                  <a:pt x="92" y="609"/>
                </a:lnTo>
                <a:lnTo>
                  <a:pt x="88" y="604"/>
                </a:lnTo>
                <a:lnTo>
                  <a:pt x="77" y="599"/>
                </a:lnTo>
                <a:lnTo>
                  <a:pt x="72" y="599"/>
                </a:lnTo>
                <a:lnTo>
                  <a:pt x="63" y="599"/>
                </a:lnTo>
                <a:lnTo>
                  <a:pt x="56" y="597"/>
                </a:lnTo>
                <a:lnTo>
                  <a:pt x="56" y="589"/>
                </a:lnTo>
                <a:lnTo>
                  <a:pt x="56" y="584"/>
                </a:lnTo>
                <a:lnTo>
                  <a:pt x="56" y="581"/>
                </a:lnTo>
                <a:lnTo>
                  <a:pt x="58" y="576"/>
                </a:lnTo>
                <a:lnTo>
                  <a:pt x="58" y="570"/>
                </a:lnTo>
                <a:lnTo>
                  <a:pt x="56" y="564"/>
                </a:lnTo>
                <a:lnTo>
                  <a:pt x="57" y="562"/>
                </a:lnTo>
                <a:lnTo>
                  <a:pt x="54" y="560"/>
                </a:lnTo>
                <a:lnTo>
                  <a:pt x="49" y="554"/>
                </a:lnTo>
                <a:lnTo>
                  <a:pt x="46" y="552"/>
                </a:lnTo>
                <a:lnTo>
                  <a:pt x="39" y="548"/>
                </a:lnTo>
                <a:lnTo>
                  <a:pt x="30" y="543"/>
                </a:lnTo>
                <a:lnTo>
                  <a:pt x="21" y="543"/>
                </a:lnTo>
                <a:lnTo>
                  <a:pt x="12" y="539"/>
                </a:lnTo>
                <a:lnTo>
                  <a:pt x="0" y="534"/>
                </a:lnTo>
                <a:lnTo>
                  <a:pt x="5" y="528"/>
                </a:lnTo>
                <a:lnTo>
                  <a:pt x="18" y="518"/>
                </a:lnTo>
                <a:lnTo>
                  <a:pt x="26" y="511"/>
                </a:lnTo>
                <a:lnTo>
                  <a:pt x="38" y="504"/>
                </a:lnTo>
                <a:lnTo>
                  <a:pt x="46" y="494"/>
                </a:lnTo>
                <a:lnTo>
                  <a:pt x="48" y="492"/>
                </a:lnTo>
                <a:lnTo>
                  <a:pt x="48" y="486"/>
                </a:lnTo>
                <a:lnTo>
                  <a:pt x="50" y="479"/>
                </a:lnTo>
                <a:lnTo>
                  <a:pt x="56" y="470"/>
                </a:lnTo>
                <a:lnTo>
                  <a:pt x="62" y="461"/>
                </a:lnTo>
                <a:lnTo>
                  <a:pt x="65" y="457"/>
                </a:lnTo>
                <a:lnTo>
                  <a:pt x="71" y="451"/>
                </a:lnTo>
                <a:lnTo>
                  <a:pt x="76" y="446"/>
                </a:lnTo>
                <a:lnTo>
                  <a:pt x="87" y="441"/>
                </a:lnTo>
                <a:lnTo>
                  <a:pt x="96" y="432"/>
                </a:lnTo>
                <a:lnTo>
                  <a:pt x="101" y="423"/>
                </a:lnTo>
                <a:lnTo>
                  <a:pt x="101" y="410"/>
                </a:lnTo>
                <a:lnTo>
                  <a:pt x="95" y="399"/>
                </a:lnTo>
                <a:lnTo>
                  <a:pt x="96" y="389"/>
                </a:lnTo>
                <a:lnTo>
                  <a:pt x="100" y="383"/>
                </a:lnTo>
                <a:lnTo>
                  <a:pt x="105" y="378"/>
                </a:lnTo>
                <a:lnTo>
                  <a:pt x="115" y="374"/>
                </a:lnTo>
                <a:lnTo>
                  <a:pt x="120" y="372"/>
                </a:lnTo>
                <a:lnTo>
                  <a:pt x="127" y="372"/>
                </a:lnTo>
                <a:lnTo>
                  <a:pt x="132" y="368"/>
                </a:lnTo>
                <a:lnTo>
                  <a:pt x="135" y="364"/>
                </a:lnTo>
                <a:lnTo>
                  <a:pt x="143" y="357"/>
                </a:lnTo>
                <a:lnTo>
                  <a:pt x="156" y="349"/>
                </a:lnTo>
                <a:lnTo>
                  <a:pt x="160" y="345"/>
                </a:lnTo>
                <a:lnTo>
                  <a:pt x="166" y="345"/>
                </a:lnTo>
                <a:lnTo>
                  <a:pt x="166" y="340"/>
                </a:lnTo>
                <a:lnTo>
                  <a:pt x="162" y="335"/>
                </a:lnTo>
                <a:lnTo>
                  <a:pt x="158" y="334"/>
                </a:lnTo>
                <a:lnTo>
                  <a:pt x="159" y="332"/>
                </a:lnTo>
                <a:lnTo>
                  <a:pt x="163" y="326"/>
                </a:lnTo>
                <a:lnTo>
                  <a:pt x="162" y="321"/>
                </a:lnTo>
                <a:lnTo>
                  <a:pt x="159" y="317"/>
                </a:lnTo>
                <a:lnTo>
                  <a:pt x="158" y="312"/>
                </a:lnTo>
                <a:lnTo>
                  <a:pt x="153" y="306"/>
                </a:lnTo>
                <a:lnTo>
                  <a:pt x="152" y="303"/>
                </a:lnTo>
                <a:lnTo>
                  <a:pt x="153" y="300"/>
                </a:lnTo>
                <a:lnTo>
                  <a:pt x="153" y="294"/>
                </a:lnTo>
                <a:lnTo>
                  <a:pt x="150" y="293"/>
                </a:lnTo>
                <a:lnTo>
                  <a:pt x="146" y="293"/>
                </a:lnTo>
                <a:lnTo>
                  <a:pt x="142" y="294"/>
                </a:lnTo>
                <a:lnTo>
                  <a:pt x="140" y="294"/>
                </a:lnTo>
                <a:lnTo>
                  <a:pt x="137" y="291"/>
                </a:lnTo>
                <a:lnTo>
                  <a:pt x="134" y="287"/>
                </a:lnTo>
                <a:lnTo>
                  <a:pt x="132" y="282"/>
                </a:lnTo>
                <a:lnTo>
                  <a:pt x="129" y="280"/>
                </a:lnTo>
                <a:lnTo>
                  <a:pt x="126" y="278"/>
                </a:lnTo>
                <a:lnTo>
                  <a:pt x="122" y="277"/>
                </a:lnTo>
                <a:lnTo>
                  <a:pt x="119" y="274"/>
                </a:lnTo>
                <a:lnTo>
                  <a:pt x="116" y="271"/>
                </a:lnTo>
                <a:lnTo>
                  <a:pt x="113" y="271"/>
                </a:lnTo>
                <a:lnTo>
                  <a:pt x="111" y="273"/>
                </a:lnTo>
                <a:lnTo>
                  <a:pt x="103" y="267"/>
                </a:lnTo>
                <a:lnTo>
                  <a:pt x="97" y="262"/>
                </a:lnTo>
                <a:lnTo>
                  <a:pt x="91" y="261"/>
                </a:lnTo>
                <a:lnTo>
                  <a:pt x="86" y="254"/>
                </a:lnTo>
                <a:lnTo>
                  <a:pt x="81" y="247"/>
                </a:lnTo>
                <a:lnTo>
                  <a:pt x="76" y="241"/>
                </a:lnTo>
                <a:lnTo>
                  <a:pt x="73" y="236"/>
                </a:lnTo>
                <a:lnTo>
                  <a:pt x="75" y="235"/>
                </a:lnTo>
                <a:lnTo>
                  <a:pt x="80" y="228"/>
                </a:lnTo>
                <a:lnTo>
                  <a:pt x="88" y="218"/>
                </a:lnTo>
                <a:lnTo>
                  <a:pt x="95" y="210"/>
                </a:lnTo>
                <a:lnTo>
                  <a:pt x="97" y="205"/>
                </a:lnTo>
                <a:lnTo>
                  <a:pt x="99" y="203"/>
                </a:lnTo>
                <a:lnTo>
                  <a:pt x="103" y="201"/>
                </a:lnTo>
                <a:lnTo>
                  <a:pt x="105" y="199"/>
                </a:lnTo>
                <a:lnTo>
                  <a:pt x="107" y="197"/>
                </a:lnTo>
                <a:lnTo>
                  <a:pt x="112" y="193"/>
                </a:lnTo>
                <a:lnTo>
                  <a:pt x="115" y="191"/>
                </a:lnTo>
                <a:lnTo>
                  <a:pt x="118" y="188"/>
                </a:lnTo>
                <a:lnTo>
                  <a:pt x="128" y="177"/>
                </a:lnTo>
                <a:lnTo>
                  <a:pt x="131" y="175"/>
                </a:lnTo>
                <a:lnTo>
                  <a:pt x="134" y="172"/>
                </a:lnTo>
                <a:lnTo>
                  <a:pt x="140" y="166"/>
                </a:lnTo>
                <a:lnTo>
                  <a:pt x="145" y="160"/>
                </a:lnTo>
                <a:lnTo>
                  <a:pt x="157" y="148"/>
                </a:lnTo>
                <a:lnTo>
                  <a:pt x="163" y="141"/>
                </a:lnTo>
                <a:lnTo>
                  <a:pt x="171" y="132"/>
                </a:lnTo>
                <a:lnTo>
                  <a:pt x="182" y="116"/>
                </a:lnTo>
                <a:lnTo>
                  <a:pt x="184" y="114"/>
                </a:lnTo>
                <a:lnTo>
                  <a:pt x="187" y="111"/>
                </a:lnTo>
                <a:lnTo>
                  <a:pt x="189" y="109"/>
                </a:lnTo>
                <a:lnTo>
                  <a:pt x="190" y="108"/>
                </a:lnTo>
                <a:lnTo>
                  <a:pt x="195" y="104"/>
                </a:lnTo>
                <a:lnTo>
                  <a:pt x="197" y="102"/>
                </a:lnTo>
                <a:lnTo>
                  <a:pt x="204" y="100"/>
                </a:lnTo>
                <a:lnTo>
                  <a:pt x="216" y="85"/>
                </a:lnTo>
                <a:lnTo>
                  <a:pt x="219" y="82"/>
                </a:lnTo>
                <a:lnTo>
                  <a:pt x="227" y="71"/>
                </a:lnTo>
                <a:lnTo>
                  <a:pt x="237" y="58"/>
                </a:lnTo>
                <a:lnTo>
                  <a:pt x="241" y="53"/>
                </a:lnTo>
                <a:lnTo>
                  <a:pt x="243" y="48"/>
                </a:lnTo>
                <a:lnTo>
                  <a:pt x="246" y="44"/>
                </a:lnTo>
                <a:lnTo>
                  <a:pt x="252" y="31"/>
                </a:lnTo>
                <a:lnTo>
                  <a:pt x="260" y="16"/>
                </a:lnTo>
                <a:lnTo>
                  <a:pt x="261" y="13"/>
                </a:lnTo>
                <a:lnTo>
                  <a:pt x="264" y="6"/>
                </a:lnTo>
                <a:lnTo>
                  <a:pt x="267" y="0"/>
                </a:lnTo>
                <a:lnTo>
                  <a:pt x="270" y="3"/>
                </a:lnTo>
                <a:lnTo>
                  <a:pt x="275" y="11"/>
                </a:lnTo>
                <a:lnTo>
                  <a:pt x="276" y="16"/>
                </a:lnTo>
                <a:lnTo>
                  <a:pt x="276" y="24"/>
                </a:lnTo>
                <a:lnTo>
                  <a:pt x="274" y="31"/>
                </a:lnTo>
                <a:lnTo>
                  <a:pt x="275" y="37"/>
                </a:lnTo>
                <a:lnTo>
                  <a:pt x="276" y="41"/>
                </a:lnTo>
                <a:lnTo>
                  <a:pt x="281" y="45"/>
                </a:lnTo>
                <a:lnTo>
                  <a:pt x="283" y="54"/>
                </a:lnTo>
                <a:lnTo>
                  <a:pt x="284" y="68"/>
                </a:lnTo>
                <a:lnTo>
                  <a:pt x="285" y="77"/>
                </a:lnTo>
                <a:lnTo>
                  <a:pt x="285" y="86"/>
                </a:lnTo>
                <a:lnTo>
                  <a:pt x="285" y="95"/>
                </a:lnTo>
                <a:lnTo>
                  <a:pt x="286" y="101"/>
                </a:lnTo>
                <a:lnTo>
                  <a:pt x="292" y="110"/>
                </a:lnTo>
                <a:lnTo>
                  <a:pt x="292" y="115"/>
                </a:lnTo>
                <a:lnTo>
                  <a:pt x="293" y="127"/>
                </a:lnTo>
                <a:lnTo>
                  <a:pt x="293" y="129"/>
                </a:lnTo>
                <a:close/>
              </a:path>
            </a:pathLst>
          </a:custGeom>
          <a:solidFill>
            <a:srgbClr val="6BB388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93" name="Freeform 125"/>
          <p:cNvSpPr>
            <a:spLocks/>
          </p:cNvSpPr>
          <p:nvPr/>
        </p:nvSpPr>
        <p:spPr bwMode="auto">
          <a:xfrm>
            <a:off x="4079875" y="4368800"/>
            <a:ext cx="558800" cy="652462"/>
          </a:xfrm>
          <a:custGeom>
            <a:avLst/>
            <a:gdLst>
              <a:gd name="T0" fmla="*/ 424 w 427"/>
              <a:gd name="T1" fmla="*/ 108 h 498"/>
              <a:gd name="T2" fmla="*/ 418 w 427"/>
              <a:gd name="T3" fmla="*/ 119 h 498"/>
              <a:gd name="T4" fmla="*/ 401 w 427"/>
              <a:gd name="T5" fmla="*/ 137 h 498"/>
              <a:gd name="T6" fmla="*/ 381 w 427"/>
              <a:gd name="T7" fmla="*/ 164 h 498"/>
              <a:gd name="T8" fmla="*/ 373 w 427"/>
              <a:gd name="T9" fmla="*/ 179 h 498"/>
              <a:gd name="T10" fmla="*/ 354 w 427"/>
              <a:gd name="T11" fmla="*/ 215 h 498"/>
              <a:gd name="T12" fmla="*/ 347 w 427"/>
              <a:gd name="T13" fmla="*/ 248 h 498"/>
              <a:gd name="T14" fmla="*/ 348 w 427"/>
              <a:gd name="T15" fmla="*/ 286 h 498"/>
              <a:gd name="T16" fmla="*/ 354 w 427"/>
              <a:gd name="T17" fmla="*/ 306 h 498"/>
              <a:gd name="T18" fmla="*/ 355 w 427"/>
              <a:gd name="T19" fmla="*/ 318 h 498"/>
              <a:gd name="T20" fmla="*/ 353 w 427"/>
              <a:gd name="T21" fmla="*/ 338 h 498"/>
              <a:gd name="T22" fmla="*/ 349 w 427"/>
              <a:gd name="T23" fmla="*/ 349 h 498"/>
              <a:gd name="T24" fmla="*/ 360 w 427"/>
              <a:gd name="T25" fmla="*/ 383 h 498"/>
              <a:gd name="T26" fmla="*/ 364 w 427"/>
              <a:gd name="T27" fmla="*/ 418 h 498"/>
              <a:gd name="T28" fmla="*/ 362 w 427"/>
              <a:gd name="T29" fmla="*/ 455 h 498"/>
              <a:gd name="T30" fmla="*/ 348 w 427"/>
              <a:gd name="T31" fmla="*/ 476 h 498"/>
              <a:gd name="T32" fmla="*/ 316 w 427"/>
              <a:gd name="T33" fmla="*/ 478 h 498"/>
              <a:gd name="T34" fmla="*/ 278 w 427"/>
              <a:gd name="T35" fmla="*/ 483 h 498"/>
              <a:gd name="T36" fmla="*/ 234 w 427"/>
              <a:gd name="T37" fmla="*/ 489 h 498"/>
              <a:gd name="T38" fmla="*/ 208 w 427"/>
              <a:gd name="T39" fmla="*/ 490 h 498"/>
              <a:gd name="T40" fmla="*/ 166 w 427"/>
              <a:gd name="T41" fmla="*/ 493 h 498"/>
              <a:gd name="T42" fmla="*/ 125 w 427"/>
              <a:gd name="T43" fmla="*/ 496 h 498"/>
              <a:gd name="T44" fmla="*/ 101 w 427"/>
              <a:gd name="T45" fmla="*/ 468 h 498"/>
              <a:gd name="T46" fmla="*/ 92 w 427"/>
              <a:gd name="T47" fmla="*/ 416 h 498"/>
              <a:gd name="T48" fmla="*/ 87 w 427"/>
              <a:gd name="T49" fmla="*/ 393 h 498"/>
              <a:gd name="T50" fmla="*/ 70 w 427"/>
              <a:gd name="T51" fmla="*/ 353 h 498"/>
              <a:gd name="T52" fmla="*/ 49 w 427"/>
              <a:gd name="T53" fmla="*/ 322 h 498"/>
              <a:gd name="T54" fmla="*/ 23 w 427"/>
              <a:gd name="T55" fmla="*/ 293 h 498"/>
              <a:gd name="T56" fmla="*/ 0 w 427"/>
              <a:gd name="T57" fmla="*/ 269 h 498"/>
              <a:gd name="T58" fmla="*/ 22 w 427"/>
              <a:gd name="T59" fmla="*/ 246 h 498"/>
              <a:gd name="T60" fmla="*/ 33 w 427"/>
              <a:gd name="T61" fmla="*/ 227 h 498"/>
              <a:gd name="T62" fmla="*/ 47 w 427"/>
              <a:gd name="T63" fmla="*/ 205 h 498"/>
              <a:gd name="T64" fmla="*/ 59 w 427"/>
              <a:gd name="T65" fmla="*/ 184 h 498"/>
              <a:gd name="T66" fmla="*/ 69 w 427"/>
              <a:gd name="T67" fmla="*/ 162 h 498"/>
              <a:gd name="T68" fmla="*/ 76 w 427"/>
              <a:gd name="T69" fmla="*/ 137 h 498"/>
              <a:gd name="T70" fmla="*/ 82 w 427"/>
              <a:gd name="T71" fmla="*/ 114 h 498"/>
              <a:gd name="T72" fmla="*/ 88 w 427"/>
              <a:gd name="T73" fmla="*/ 94 h 498"/>
              <a:gd name="T74" fmla="*/ 97 w 427"/>
              <a:gd name="T75" fmla="*/ 77 h 498"/>
              <a:gd name="T76" fmla="*/ 114 w 427"/>
              <a:gd name="T77" fmla="*/ 53 h 498"/>
              <a:gd name="T78" fmla="*/ 130 w 427"/>
              <a:gd name="T79" fmla="*/ 32 h 498"/>
              <a:gd name="T80" fmla="*/ 145 w 427"/>
              <a:gd name="T81" fmla="*/ 12 h 498"/>
              <a:gd name="T82" fmla="*/ 179 w 427"/>
              <a:gd name="T83" fmla="*/ 11 h 498"/>
              <a:gd name="T84" fmla="*/ 211 w 427"/>
              <a:gd name="T85" fmla="*/ 14 h 498"/>
              <a:gd name="T86" fmla="*/ 243 w 427"/>
              <a:gd name="T87" fmla="*/ 30 h 498"/>
              <a:gd name="T88" fmla="*/ 291 w 427"/>
              <a:gd name="T89" fmla="*/ 51 h 498"/>
              <a:gd name="T90" fmla="*/ 329 w 427"/>
              <a:gd name="T91" fmla="*/ 84 h 498"/>
              <a:gd name="T92" fmla="*/ 380 w 427"/>
              <a:gd name="T93" fmla="*/ 93 h 498"/>
              <a:gd name="T94" fmla="*/ 427 w 427"/>
              <a:gd name="T95" fmla="*/ 96 h 49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427"/>
              <a:gd name="T145" fmla="*/ 0 h 498"/>
              <a:gd name="T146" fmla="*/ 427 w 427"/>
              <a:gd name="T147" fmla="*/ 498 h 49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427" h="498">
                <a:moveTo>
                  <a:pt x="427" y="96"/>
                </a:moveTo>
                <a:lnTo>
                  <a:pt x="425" y="103"/>
                </a:lnTo>
                <a:lnTo>
                  <a:pt x="424" y="108"/>
                </a:lnTo>
                <a:lnTo>
                  <a:pt x="423" y="111"/>
                </a:lnTo>
                <a:lnTo>
                  <a:pt x="419" y="117"/>
                </a:lnTo>
                <a:lnTo>
                  <a:pt x="418" y="119"/>
                </a:lnTo>
                <a:lnTo>
                  <a:pt x="415" y="122"/>
                </a:lnTo>
                <a:lnTo>
                  <a:pt x="408" y="128"/>
                </a:lnTo>
                <a:lnTo>
                  <a:pt x="401" y="137"/>
                </a:lnTo>
                <a:lnTo>
                  <a:pt x="395" y="144"/>
                </a:lnTo>
                <a:lnTo>
                  <a:pt x="392" y="149"/>
                </a:lnTo>
                <a:lnTo>
                  <a:pt x="381" y="164"/>
                </a:lnTo>
                <a:lnTo>
                  <a:pt x="378" y="169"/>
                </a:lnTo>
                <a:lnTo>
                  <a:pt x="375" y="174"/>
                </a:lnTo>
                <a:lnTo>
                  <a:pt x="373" y="179"/>
                </a:lnTo>
                <a:lnTo>
                  <a:pt x="364" y="196"/>
                </a:lnTo>
                <a:lnTo>
                  <a:pt x="360" y="204"/>
                </a:lnTo>
                <a:lnTo>
                  <a:pt x="354" y="215"/>
                </a:lnTo>
                <a:lnTo>
                  <a:pt x="351" y="230"/>
                </a:lnTo>
                <a:lnTo>
                  <a:pt x="349" y="238"/>
                </a:lnTo>
                <a:lnTo>
                  <a:pt x="347" y="248"/>
                </a:lnTo>
                <a:lnTo>
                  <a:pt x="347" y="259"/>
                </a:lnTo>
                <a:lnTo>
                  <a:pt x="348" y="269"/>
                </a:lnTo>
                <a:lnTo>
                  <a:pt x="348" y="286"/>
                </a:lnTo>
                <a:lnTo>
                  <a:pt x="348" y="291"/>
                </a:lnTo>
                <a:lnTo>
                  <a:pt x="352" y="302"/>
                </a:lnTo>
                <a:lnTo>
                  <a:pt x="354" y="306"/>
                </a:lnTo>
                <a:lnTo>
                  <a:pt x="355" y="309"/>
                </a:lnTo>
                <a:lnTo>
                  <a:pt x="356" y="313"/>
                </a:lnTo>
                <a:lnTo>
                  <a:pt x="355" y="318"/>
                </a:lnTo>
                <a:lnTo>
                  <a:pt x="354" y="325"/>
                </a:lnTo>
                <a:lnTo>
                  <a:pt x="354" y="331"/>
                </a:lnTo>
                <a:lnTo>
                  <a:pt x="353" y="338"/>
                </a:lnTo>
                <a:lnTo>
                  <a:pt x="351" y="342"/>
                </a:lnTo>
                <a:lnTo>
                  <a:pt x="350" y="346"/>
                </a:lnTo>
                <a:lnTo>
                  <a:pt x="349" y="349"/>
                </a:lnTo>
                <a:lnTo>
                  <a:pt x="351" y="355"/>
                </a:lnTo>
                <a:lnTo>
                  <a:pt x="354" y="367"/>
                </a:lnTo>
                <a:lnTo>
                  <a:pt x="360" y="383"/>
                </a:lnTo>
                <a:lnTo>
                  <a:pt x="365" y="394"/>
                </a:lnTo>
                <a:lnTo>
                  <a:pt x="364" y="412"/>
                </a:lnTo>
                <a:lnTo>
                  <a:pt x="364" y="418"/>
                </a:lnTo>
                <a:lnTo>
                  <a:pt x="364" y="430"/>
                </a:lnTo>
                <a:lnTo>
                  <a:pt x="364" y="442"/>
                </a:lnTo>
                <a:lnTo>
                  <a:pt x="362" y="455"/>
                </a:lnTo>
                <a:lnTo>
                  <a:pt x="361" y="473"/>
                </a:lnTo>
                <a:lnTo>
                  <a:pt x="358" y="473"/>
                </a:lnTo>
                <a:lnTo>
                  <a:pt x="348" y="476"/>
                </a:lnTo>
                <a:lnTo>
                  <a:pt x="333" y="477"/>
                </a:lnTo>
                <a:lnTo>
                  <a:pt x="329" y="477"/>
                </a:lnTo>
                <a:lnTo>
                  <a:pt x="316" y="478"/>
                </a:lnTo>
                <a:lnTo>
                  <a:pt x="310" y="478"/>
                </a:lnTo>
                <a:lnTo>
                  <a:pt x="298" y="480"/>
                </a:lnTo>
                <a:lnTo>
                  <a:pt x="278" y="483"/>
                </a:lnTo>
                <a:lnTo>
                  <a:pt x="267" y="485"/>
                </a:lnTo>
                <a:lnTo>
                  <a:pt x="253" y="487"/>
                </a:lnTo>
                <a:lnTo>
                  <a:pt x="234" y="489"/>
                </a:lnTo>
                <a:lnTo>
                  <a:pt x="225" y="489"/>
                </a:lnTo>
                <a:lnTo>
                  <a:pt x="209" y="490"/>
                </a:lnTo>
                <a:lnTo>
                  <a:pt x="208" y="490"/>
                </a:lnTo>
                <a:lnTo>
                  <a:pt x="188" y="491"/>
                </a:lnTo>
                <a:lnTo>
                  <a:pt x="178" y="492"/>
                </a:lnTo>
                <a:lnTo>
                  <a:pt x="166" y="493"/>
                </a:lnTo>
                <a:lnTo>
                  <a:pt x="149" y="495"/>
                </a:lnTo>
                <a:lnTo>
                  <a:pt x="145" y="496"/>
                </a:lnTo>
                <a:lnTo>
                  <a:pt x="125" y="496"/>
                </a:lnTo>
                <a:lnTo>
                  <a:pt x="104" y="498"/>
                </a:lnTo>
                <a:lnTo>
                  <a:pt x="102" y="476"/>
                </a:lnTo>
                <a:lnTo>
                  <a:pt x="101" y="468"/>
                </a:lnTo>
                <a:lnTo>
                  <a:pt x="101" y="460"/>
                </a:lnTo>
                <a:lnTo>
                  <a:pt x="97" y="440"/>
                </a:lnTo>
                <a:lnTo>
                  <a:pt x="92" y="416"/>
                </a:lnTo>
                <a:lnTo>
                  <a:pt x="90" y="410"/>
                </a:lnTo>
                <a:lnTo>
                  <a:pt x="89" y="404"/>
                </a:lnTo>
                <a:lnTo>
                  <a:pt x="87" y="393"/>
                </a:lnTo>
                <a:lnTo>
                  <a:pt x="82" y="379"/>
                </a:lnTo>
                <a:lnTo>
                  <a:pt x="76" y="365"/>
                </a:lnTo>
                <a:lnTo>
                  <a:pt x="70" y="353"/>
                </a:lnTo>
                <a:lnTo>
                  <a:pt x="68" y="349"/>
                </a:lnTo>
                <a:lnTo>
                  <a:pt x="58" y="336"/>
                </a:lnTo>
                <a:lnTo>
                  <a:pt x="49" y="322"/>
                </a:lnTo>
                <a:lnTo>
                  <a:pt x="46" y="319"/>
                </a:lnTo>
                <a:lnTo>
                  <a:pt x="26" y="297"/>
                </a:lnTo>
                <a:lnTo>
                  <a:pt x="23" y="293"/>
                </a:lnTo>
                <a:lnTo>
                  <a:pt x="20" y="290"/>
                </a:lnTo>
                <a:lnTo>
                  <a:pt x="7" y="276"/>
                </a:lnTo>
                <a:lnTo>
                  <a:pt x="0" y="269"/>
                </a:lnTo>
                <a:lnTo>
                  <a:pt x="8" y="262"/>
                </a:lnTo>
                <a:lnTo>
                  <a:pt x="15" y="253"/>
                </a:lnTo>
                <a:lnTo>
                  <a:pt x="22" y="246"/>
                </a:lnTo>
                <a:lnTo>
                  <a:pt x="26" y="238"/>
                </a:lnTo>
                <a:lnTo>
                  <a:pt x="28" y="232"/>
                </a:lnTo>
                <a:lnTo>
                  <a:pt x="33" y="227"/>
                </a:lnTo>
                <a:lnTo>
                  <a:pt x="38" y="220"/>
                </a:lnTo>
                <a:lnTo>
                  <a:pt x="42" y="212"/>
                </a:lnTo>
                <a:lnTo>
                  <a:pt x="47" y="205"/>
                </a:lnTo>
                <a:lnTo>
                  <a:pt x="51" y="198"/>
                </a:lnTo>
                <a:lnTo>
                  <a:pt x="56" y="192"/>
                </a:lnTo>
                <a:lnTo>
                  <a:pt x="59" y="184"/>
                </a:lnTo>
                <a:lnTo>
                  <a:pt x="63" y="174"/>
                </a:lnTo>
                <a:lnTo>
                  <a:pt x="65" y="167"/>
                </a:lnTo>
                <a:lnTo>
                  <a:pt x="69" y="162"/>
                </a:lnTo>
                <a:lnTo>
                  <a:pt x="73" y="155"/>
                </a:lnTo>
                <a:lnTo>
                  <a:pt x="75" y="145"/>
                </a:lnTo>
                <a:lnTo>
                  <a:pt x="76" y="137"/>
                </a:lnTo>
                <a:lnTo>
                  <a:pt x="78" y="128"/>
                </a:lnTo>
                <a:lnTo>
                  <a:pt x="80" y="119"/>
                </a:lnTo>
                <a:lnTo>
                  <a:pt x="82" y="114"/>
                </a:lnTo>
                <a:lnTo>
                  <a:pt x="84" y="108"/>
                </a:lnTo>
                <a:lnTo>
                  <a:pt x="87" y="101"/>
                </a:lnTo>
                <a:lnTo>
                  <a:pt x="88" y="94"/>
                </a:lnTo>
                <a:lnTo>
                  <a:pt x="90" y="88"/>
                </a:lnTo>
                <a:lnTo>
                  <a:pt x="92" y="82"/>
                </a:lnTo>
                <a:lnTo>
                  <a:pt x="97" y="77"/>
                </a:lnTo>
                <a:lnTo>
                  <a:pt x="102" y="72"/>
                </a:lnTo>
                <a:lnTo>
                  <a:pt x="107" y="63"/>
                </a:lnTo>
                <a:lnTo>
                  <a:pt x="114" y="53"/>
                </a:lnTo>
                <a:lnTo>
                  <a:pt x="120" y="45"/>
                </a:lnTo>
                <a:lnTo>
                  <a:pt x="125" y="39"/>
                </a:lnTo>
                <a:lnTo>
                  <a:pt x="130" y="32"/>
                </a:lnTo>
                <a:lnTo>
                  <a:pt x="136" y="27"/>
                </a:lnTo>
                <a:lnTo>
                  <a:pt x="140" y="20"/>
                </a:lnTo>
                <a:lnTo>
                  <a:pt x="145" y="12"/>
                </a:lnTo>
                <a:lnTo>
                  <a:pt x="148" y="8"/>
                </a:lnTo>
                <a:lnTo>
                  <a:pt x="154" y="0"/>
                </a:lnTo>
                <a:lnTo>
                  <a:pt x="179" y="11"/>
                </a:lnTo>
                <a:lnTo>
                  <a:pt x="190" y="13"/>
                </a:lnTo>
                <a:lnTo>
                  <a:pt x="191" y="13"/>
                </a:lnTo>
                <a:lnTo>
                  <a:pt x="211" y="14"/>
                </a:lnTo>
                <a:lnTo>
                  <a:pt x="224" y="19"/>
                </a:lnTo>
                <a:lnTo>
                  <a:pt x="234" y="22"/>
                </a:lnTo>
                <a:lnTo>
                  <a:pt x="243" y="30"/>
                </a:lnTo>
                <a:lnTo>
                  <a:pt x="257" y="39"/>
                </a:lnTo>
                <a:lnTo>
                  <a:pt x="272" y="45"/>
                </a:lnTo>
                <a:lnTo>
                  <a:pt x="291" y="51"/>
                </a:lnTo>
                <a:lnTo>
                  <a:pt x="317" y="63"/>
                </a:lnTo>
                <a:lnTo>
                  <a:pt x="324" y="74"/>
                </a:lnTo>
                <a:lnTo>
                  <a:pt x="329" y="84"/>
                </a:lnTo>
                <a:lnTo>
                  <a:pt x="342" y="93"/>
                </a:lnTo>
                <a:lnTo>
                  <a:pt x="361" y="94"/>
                </a:lnTo>
                <a:lnTo>
                  <a:pt x="380" y="93"/>
                </a:lnTo>
                <a:lnTo>
                  <a:pt x="399" y="93"/>
                </a:lnTo>
                <a:lnTo>
                  <a:pt x="415" y="93"/>
                </a:lnTo>
                <a:lnTo>
                  <a:pt x="427" y="96"/>
                </a:lnTo>
                <a:close/>
              </a:path>
            </a:pathLst>
          </a:custGeom>
          <a:solidFill>
            <a:srgbClr val="BFBE6D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94" name="Freeform 126"/>
          <p:cNvSpPr>
            <a:spLocks/>
          </p:cNvSpPr>
          <p:nvPr/>
        </p:nvSpPr>
        <p:spPr bwMode="auto">
          <a:xfrm>
            <a:off x="2306638" y="5788025"/>
            <a:ext cx="314325" cy="266700"/>
          </a:xfrm>
          <a:custGeom>
            <a:avLst/>
            <a:gdLst>
              <a:gd name="T0" fmla="*/ 182 w 240"/>
              <a:gd name="T1" fmla="*/ 32 h 203"/>
              <a:gd name="T2" fmla="*/ 193 w 240"/>
              <a:gd name="T3" fmla="*/ 41 h 203"/>
              <a:gd name="T4" fmla="*/ 201 w 240"/>
              <a:gd name="T5" fmla="*/ 47 h 203"/>
              <a:gd name="T6" fmla="*/ 211 w 240"/>
              <a:gd name="T7" fmla="*/ 56 h 203"/>
              <a:gd name="T8" fmla="*/ 223 w 240"/>
              <a:gd name="T9" fmla="*/ 64 h 203"/>
              <a:gd name="T10" fmla="*/ 230 w 240"/>
              <a:gd name="T11" fmla="*/ 68 h 203"/>
              <a:gd name="T12" fmla="*/ 238 w 240"/>
              <a:gd name="T13" fmla="*/ 78 h 203"/>
              <a:gd name="T14" fmla="*/ 231 w 240"/>
              <a:gd name="T15" fmla="*/ 84 h 203"/>
              <a:gd name="T16" fmla="*/ 220 w 240"/>
              <a:gd name="T17" fmla="*/ 82 h 203"/>
              <a:gd name="T18" fmla="*/ 211 w 240"/>
              <a:gd name="T19" fmla="*/ 78 h 203"/>
              <a:gd name="T20" fmla="*/ 207 w 240"/>
              <a:gd name="T21" fmla="*/ 86 h 203"/>
              <a:gd name="T22" fmla="*/ 212 w 240"/>
              <a:gd name="T23" fmla="*/ 97 h 203"/>
              <a:gd name="T24" fmla="*/ 210 w 240"/>
              <a:gd name="T25" fmla="*/ 105 h 203"/>
              <a:gd name="T26" fmla="*/ 209 w 240"/>
              <a:gd name="T27" fmla="*/ 113 h 203"/>
              <a:gd name="T28" fmla="*/ 206 w 240"/>
              <a:gd name="T29" fmla="*/ 119 h 203"/>
              <a:gd name="T30" fmla="*/ 199 w 240"/>
              <a:gd name="T31" fmla="*/ 124 h 203"/>
              <a:gd name="T32" fmla="*/ 192 w 240"/>
              <a:gd name="T33" fmla="*/ 131 h 203"/>
              <a:gd name="T34" fmla="*/ 187 w 240"/>
              <a:gd name="T35" fmla="*/ 138 h 203"/>
              <a:gd name="T36" fmla="*/ 190 w 240"/>
              <a:gd name="T37" fmla="*/ 147 h 203"/>
              <a:gd name="T38" fmla="*/ 197 w 240"/>
              <a:gd name="T39" fmla="*/ 155 h 203"/>
              <a:gd name="T40" fmla="*/ 204 w 240"/>
              <a:gd name="T41" fmla="*/ 162 h 203"/>
              <a:gd name="T42" fmla="*/ 202 w 240"/>
              <a:gd name="T43" fmla="*/ 171 h 203"/>
              <a:gd name="T44" fmla="*/ 190 w 240"/>
              <a:gd name="T45" fmla="*/ 171 h 203"/>
              <a:gd name="T46" fmla="*/ 181 w 240"/>
              <a:gd name="T47" fmla="*/ 172 h 203"/>
              <a:gd name="T48" fmla="*/ 173 w 240"/>
              <a:gd name="T49" fmla="*/ 179 h 203"/>
              <a:gd name="T50" fmla="*/ 166 w 240"/>
              <a:gd name="T51" fmla="*/ 187 h 203"/>
              <a:gd name="T52" fmla="*/ 162 w 240"/>
              <a:gd name="T53" fmla="*/ 195 h 203"/>
              <a:gd name="T54" fmla="*/ 155 w 240"/>
              <a:gd name="T55" fmla="*/ 201 h 203"/>
              <a:gd name="T56" fmla="*/ 143 w 240"/>
              <a:gd name="T57" fmla="*/ 201 h 203"/>
              <a:gd name="T58" fmla="*/ 134 w 240"/>
              <a:gd name="T59" fmla="*/ 193 h 203"/>
              <a:gd name="T60" fmla="*/ 134 w 240"/>
              <a:gd name="T61" fmla="*/ 180 h 203"/>
              <a:gd name="T62" fmla="*/ 140 w 240"/>
              <a:gd name="T63" fmla="*/ 174 h 203"/>
              <a:gd name="T64" fmla="*/ 148 w 240"/>
              <a:gd name="T65" fmla="*/ 171 h 203"/>
              <a:gd name="T66" fmla="*/ 153 w 240"/>
              <a:gd name="T67" fmla="*/ 165 h 203"/>
              <a:gd name="T68" fmla="*/ 152 w 240"/>
              <a:gd name="T69" fmla="*/ 155 h 203"/>
              <a:gd name="T70" fmla="*/ 141 w 240"/>
              <a:gd name="T71" fmla="*/ 151 h 203"/>
              <a:gd name="T72" fmla="*/ 131 w 240"/>
              <a:gd name="T73" fmla="*/ 155 h 203"/>
              <a:gd name="T74" fmla="*/ 126 w 240"/>
              <a:gd name="T75" fmla="*/ 166 h 203"/>
              <a:gd name="T76" fmla="*/ 115 w 240"/>
              <a:gd name="T77" fmla="*/ 170 h 203"/>
              <a:gd name="T78" fmla="*/ 103 w 240"/>
              <a:gd name="T79" fmla="*/ 170 h 203"/>
              <a:gd name="T80" fmla="*/ 95 w 240"/>
              <a:gd name="T81" fmla="*/ 164 h 203"/>
              <a:gd name="T82" fmla="*/ 90 w 240"/>
              <a:gd name="T83" fmla="*/ 154 h 203"/>
              <a:gd name="T84" fmla="*/ 83 w 240"/>
              <a:gd name="T85" fmla="*/ 142 h 203"/>
              <a:gd name="T86" fmla="*/ 68 w 240"/>
              <a:gd name="T87" fmla="*/ 132 h 203"/>
              <a:gd name="T88" fmla="*/ 56 w 240"/>
              <a:gd name="T89" fmla="*/ 127 h 203"/>
              <a:gd name="T90" fmla="*/ 45 w 240"/>
              <a:gd name="T91" fmla="*/ 123 h 203"/>
              <a:gd name="T92" fmla="*/ 35 w 240"/>
              <a:gd name="T93" fmla="*/ 118 h 203"/>
              <a:gd name="T94" fmla="*/ 28 w 240"/>
              <a:gd name="T95" fmla="*/ 116 h 203"/>
              <a:gd name="T96" fmla="*/ 6 w 240"/>
              <a:gd name="T97" fmla="*/ 99 h 203"/>
              <a:gd name="T98" fmla="*/ 2 w 240"/>
              <a:gd name="T99" fmla="*/ 85 h 203"/>
              <a:gd name="T100" fmla="*/ 5 w 240"/>
              <a:gd name="T101" fmla="*/ 65 h 203"/>
              <a:gd name="T102" fmla="*/ 15 w 240"/>
              <a:gd name="T103" fmla="*/ 43 h 203"/>
              <a:gd name="T104" fmla="*/ 25 w 240"/>
              <a:gd name="T105" fmla="*/ 21 h 203"/>
              <a:gd name="T106" fmla="*/ 35 w 240"/>
              <a:gd name="T107" fmla="*/ 0 h 203"/>
              <a:gd name="T108" fmla="*/ 45 w 240"/>
              <a:gd name="T109" fmla="*/ 1 h 203"/>
              <a:gd name="T110" fmla="*/ 81 w 240"/>
              <a:gd name="T111" fmla="*/ 8 h 203"/>
              <a:gd name="T112" fmla="*/ 119 w 240"/>
              <a:gd name="T113" fmla="*/ 15 h 203"/>
              <a:gd name="T114" fmla="*/ 142 w 240"/>
              <a:gd name="T115" fmla="*/ 22 h 203"/>
              <a:gd name="T116" fmla="*/ 163 w 240"/>
              <a:gd name="T117" fmla="*/ 25 h 203"/>
              <a:gd name="T118" fmla="*/ 172 w 240"/>
              <a:gd name="T119" fmla="*/ 20 h 20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40"/>
              <a:gd name="T181" fmla="*/ 0 h 203"/>
              <a:gd name="T182" fmla="*/ 240 w 240"/>
              <a:gd name="T183" fmla="*/ 203 h 20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40" h="203">
                <a:moveTo>
                  <a:pt x="172" y="20"/>
                </a:moveTo>
                <a:lnTo>
                  <a:pt x="178" y="27"/>
                </a:lnTo>
                <a:lnTo>
                  <a:pt x="182" y="32"/>
                </a:lnTo>
                <a:lnTo>
                  <a:pt x="186" y="35"/>
                </a:lnTo>
                <a:lnTo>
                  <a:pt x="189" y="38"/>
                </a:lnTo>
                <a:lnTo>
                  <a:pt x="193" y="41"/>
                </a:lnTo>
                <a:lnTo>
                  <a:pt x="195" y="42"/>
                </a:lnTo>
                <a:lnTo>
                  <a:pt x="198" y="45"/>
                </a:lnTo>
                <a:lnTo>
                  <a:pt x="201" y="47"/>
                </a:lnTo>
                <a:lnTo>
                  <a:pt x="204" y="49"/>
                </a:lnTo>
                <a:lnTo>
                  <a:pt x="207" y="53"/>
                </a:lnTo>
                <a:lnTo>
                  <a:pt x="211" y="56"/>
                </a:lnTo>
                <a:lnTo>
                  <a:pt x="214" y="58"/>
                </a:lnTo>
                <a:lnTo>
                  <a:pt x="219" y="61"/>
                </a:lnTo>
                <a:lnTo>
                  <a:pt x="223" y="64"/>
                </a:lnTo>
                <a:lnTo>
                  <a:pt x="226" y="65"/>
                </a:lnTo>
                <a:lnTo>
                  <a:pt x="228" y="67"/>
                </a:lnTo>
                <a:lnTo>
                  <a:pt x="230" y="68"/>
                </a:lnTo>
                <a:lnTo>
                  <a:pt x="234" y="71"/>
                </a:lnTo>
                <a:lnTo>
                  <a:pt x="235" y="74"/>
                </a:lnTo>
                <a:lnTo>
                  <a:pt x="238" y="78"/>
                </a:lnTo>
                <a:lnTo>
                  <a:pt x="240" y="82"/>
                </a:lnTo>
                <a:lnTo>
                  <a:pt x="235" y="84"/>
                </a:lnTo>
                <a:lnTo>
                  <a:pt x="231" y="84"/>
                </a:lnTo>
                <a:lnTo>
                  <a:pt x="226" y="84"/>
                </a:lnTo>
                <a:lnTo>
                  <a:pt x="223" y="83"/>
                </a:lnTo>
                <a:lnTo>
                  <a:pt x="220" y="82"/>
                </a:lnTo>
                <a:lnTo>
                  <a:pt x="217" y="80"/>
                </a:lnTo>
                <a:lnTo>
                  <a:pt x="214" y="78"/>
                </a:lnTo>
                <a:lnTo>
                  <a:pt x="211" y="78"/>
                </a:lnTo>
                <a:lnTo>
                  <a:pt x="208" y="80"/>
                </a:lnTo>
                <a:lnTo>
                  <a:pt x="207" y="82"/>
                </a:lnTo>
                <a:lnTo>
                  <a:pt x="207" y="86"/>
                </a:lnTo>
                <a:lnTo>
                  <a:pt x="208" y="90"/>
                </a:lnTo>
                <a:lnTo>
                  <a:pt x="211" y="93"/>
                </a:lnTo>
                <a:lnTo>
                  <a:pt x="212" y="97"/>
                </a:lnTo>
                <a:lnTo>
                  <a:pt x="212" y="99"/>
                </a:lnTo>
                <a:lnTo>
                  <a:pt x="211" y="103"/>
                </a:lnTo>
                <a:lnTo>
                  <a:pt x="210" y="105"/>
                </a:lnTo>
                <a:lnTo>
                  <a:pt x="209" y="108"/>
                </a:lnTo>
                <a:lnTo>
                  <a:pt x="209" y="110"/>
                </a:lnTo>
                <a:lnTo>
                  <a:pt x="209" y="113"/>
                </a:lnTo>
                <a:lnTo>
                  <a:pt x="208" y="116"/>
                </a:lnTo>
                <a:lnTo>
                  <a:pt x="207" y="117"/>
                </a:lnTo>
                <a:lnTo>
                  <a:pt x="206" y="119"/>
                </a:lnTo>
                <a:lnTo>
                  <a:pt x="203" y="122"/>
                </a:lnTo>
                <a:lnTo>
                  <a:pt x="201" y="123"/>
                </a:lnTo>
                <a:lnTo>
                  <a:pt x="199" y="124"/>
                </a:lnTo>
                <a:lnTo>
                  <a:pt x="197" y="126"/>
                </a:lnTo>
                <a:lnTo>
                  <a:pt x="195" y="128"/>
                </a:lnTo>
                <a:lnTo>
                  <a:pt x="192" y="131"/>
                </a:lnTo>
                <a:lnTo>
                  <a:pt x="190" y="133"/>
                </a:lnTo>
                <a:lnTo>
                  <a:pt x="188" y="136"/>
                </a:lnTo>
                <a:lnTo>
                  <a:pt x="187" y="138"/>
                </a:lnTo>
                <a:lnTo>
                  <a:pt x="187" y="141"/>
                </a:lnTo>
                <a:lnTo>
                  <a:pt x="188" y="143"/>
                </a:lnTo>
                <a:lnTo>
                  <a:pt x="190" y="147"/>
                </a:lnTo>
                <a:lnTo>
                  <a:pt x="191" y="148"/>
                </a:lnTo>
                <a:lnTo>
                  <a:pt x="195" y="151"/>
                </a:lnTo>
                <a:lnTo>
                  <a:pt x="197" y="155"/>
                </a:lnTo>
                <a:lnTo>
                  <a:pt x="199" y="157"/>
                </a:lnTo>
                <a:lnTo>
                  <a:pt x="201" y="159"/>
                </a:lnTo>
                <a:lnTo>
                  <a:pt x="204" y="162"/>
                </a:lnTo>
                <a:lnTo>
                  <a:pt x="203" y="166"/>
                </a:lnTo>
                <a:lnTo>
                  <a:pt x="202" y="168"/>
                </a:lnTo>
                <a:lnTo>
                  <a:pt x="202" y="171"/>
                </a:lnTo>
                <a:lnTo>
                  <a:pt x="199" y="172"/>
                </a:lnTo>
                <a:lnTo>
                  <a:pt x="195" y="172"/>
                </a:lnTo>
                <a:lnTo>
                  <a:pt x="190" y="171"/>
                </a:lnTo>
                <a:lnTo>
                  <a:pt x="187" y="170"/>
                </a:lnTo>
                <a:lnTo>
                  <a:pt x="183" y="170"/>
                </a:lnTo>
                <a:lnTo>
                  <a:pt x="181" y="172"/>
                </a:lnTo>
                <a:lnTo>
                  <a:pt x="178" y="173"/>
                </a:lnTo>
                <a:lnTo>
                  <a:pt x="176" y="175"/>
                </a:lnTo>
                <a:lnTo>
                  <a:pt x="173" y="179"/>
                </a:lnTo>
                <a:lnTo>
                  <a:pt x="170" y="180"/>
                </a:lnTo>
                <a:lnTo>
                  <a:pt x="169" y="184"/>
                </a:lnTo>
                <a:lnTo>
                  <a:pt x="166" y="187"/>
                </a:lnTo>
                <a:lnTo>
                  <a:pt x="165" y="190"/>
                </a:lnTo>
                <a:lnTo>
                  <a:pt x="163" y="193"/>
                </a:lnTo>
                <a:lnTo>
                  <a:pt x="162" y="195"/>
                </a:lnTo>
                <a:lnTo>
                  <a:pt x="160" y="198"/>
                </a:lnTo>
                <a:lnTo>
                  <a:pt x="157" y="200"/>
                </a:lnTo>
                <a:lnTo>
                  <a:pt x="155" y="201"/>
                </a:lnTo>
                <a:lnTo>
                  <a:pt x="150" y="203"/>
                </a:lnTo>
                <a:lnTo>
                  <a:pt x="147" y="203"/>
                </a:lnTo>
                <a:lnTo>
                  <a:pt x="143" y="201"/>
                </a:lnTo>
                <a:lnTo>
                  <a:pt x="139" y="200"/>
                </a:lnTo>
                <a:lnTo>
                  <a:pt x="138" y="196"/>
                </a:lnTo>
                <a:lnTo>
                  <a:pt x="134" y="193"/>
                </a:lnTo>
                <a:lnTo>
                  <a:pt x="133" y="189"/>
                </a:lnTo>
                <a:lnTo>
                  <a:pt x="133" y="185"/>
                </a:lnTo>
                <a:lnTo>
                  <a:pt x="134" y="180"/>
                </a:lnTo>
                <a:lnTo>
                  <a:pt x="136" y="179"/>
                </a:lnTo>
                <a:lnTo>
                  <a:pt x="138" y="176"/>
                </a:lnTo>
                <a:lnTo>
                  <a:pt x="140" y="174"/>
                </a:lnTo>
                <a:lnTo>
                  <a:pt x="143" y="174"/>
                </a:lnTo>
                <a:lnTo>
                  <a:pt x="145" y="172"/>
                </a:lnTo>
                <a:lnTo>
                  <a:pt x="148" y="171"/>
                </a:lnTo>
                <a:lnTo>
                  <a:pt x="150" y="169"/>
                </a:lnTo>
                <a:lnTo>
                  <a:pt x="153" y="168"/>
                </a:lnTo>
                <a:lnTo>
                  <a:pt x="153" y="165"/>
                </a:lnTo>
                <a:lnTo>
                  <a:pt x="154" y="161"/>
                </a:lnTo>
                <a:lnTo>
                  <a:pt x="153" y="158"/>
                </a:lnTo>
                <a:lnTo>
                  <a:pt x="152" y="155"/>
                </a:lnTo>
                <a:lnTo>
                  <a:pt x="149" y="154"/>
                </a:lnTo>
                <a:lnTo>
                  <a:pt x="145" y="151"/>
                </a:lnTo>
                <a:lnTo>
                  <a:pt x="141" y="151"/>
                </a:lnTo>
                <a:lnTo>
                  <a:pt x="137" y="151"/>
                </a:lnTo>
                <a:lnTo>
                  <a:pt x="134" y="152"/>
                </a:lnTo>
                <a:lnTo>
                  <a:pt x="131" y="155"/>
                </a:lnTo>
                <a:lnTo>
                  <a:pt x="131" y="157"/>
                </a:lnTo>
                <a:lnTo>
                  <a:pt x="129" y="161"/>
                </a:lnTo>
                <a:lnTo>
                  <a:pt x="126" y="166"/>
                </a:lnTo>
                <a:lnTo>
                  <a:pt x="122" y="168"/>
                </a:lnTo>
                <a:lnTo>
                  <a:pt x="118" y="169"/>
                </a:lnTo>
                <a:lnTo>
                  <a:pt x="115" y="170"/>
                </a:lnTo>
                <a:lnTo>
                  <a:pt x="112" y="171"/>
                </a:lnTo>
                <a:lnTo>
                  <a:pt x="108" y="171"/>
                </a:lnTo>
                <a:lnTo>
                  <a:pt x="103" y="170"/>
                </a:lnTo>
                <a:lnTo>
                  <a:pt x="100" y="170"/>
                </a:lnTo>
                <a:lnTo>
                  <a:pt x="97" y="168"/>
                </a:lnTo>
                <a:lnTo>
                  <a:pt x="95" y="164"/>
                </a:lnTo>
                <a:lnTo>
                  <a:pt x="93" y="160"/>
                </a:lnTo>
                <a:lnTo>
                  <a:pt x="92" y="158"/>
                </a:lnTo>
                <a:lnTo>
                  <a:pt x="90" y="154"/>
                </a:lnTo>
                <a:lnTo>
                  <a:pt x="89" y="150"/>
                </a:lnTo>
                <a:lnTo>
                  <a:pt x="87" y="146"/>
                </a:lnTo>
                <a:lnTo>
                  <a:pt x="83" y="142"/>
                </a:lnTo>
                <a:lnTo>
                  <a:pt x="79" y="140"/>
                </a:lnTo>
                <a:lnTo>
                  <a:pt x="73" y="136"/>
                </a:lnTo>
                <a:lnTo>
                  <a:pt x="68" y="132"/>
                </a:lnTo>
                <a:lnTo>
                  <a:pt x="63" y="129"/>
                </a:lnTo>
                <a:lnTo>
                  <a:pt x="60" y="128"/>
                </a:lnTo>
                <a:lnTo>
                  <a:pt x="56" y="127"/>
                </a:lnTo>
                <a:lnTo>
                  <a:pt x="53" y="125"/>
                </a:lnTo>
                <a:lnTo>
                  <a:pt x="49" y="123"/>
                </a:lnTo>
                <a:lnTo>
                  <a:pt x="45" y="123"/>
                </a:lnTo>
                <a:lnTo>
                  <a:pt x="43" y="121"/>
                </a:lnTo>
                <a:lnTo>
                  <a:pt x="40" y="120"/>
                </a:lnTo>
                <a:lnTo>
                  <a:pt x="35" y="118"/>
                </a:lnTo>
                <a:lnTo>
                  <a:pt x="34" y="118"/>
                </a:lnTo>
                <a:lnTo>
                  <a:pt x="30" y="117"/>
                </a:lnTo>
                <a:lnTo>
                  <a:pt x="28" y="116"/>
                </a:lnTo>
                <a:lnTo>
                  <a:pt x="21" y="112"/>
                </a:lnTo>
                <a:lnTo>
                  <a:pt x="14" y="106"/>
                </a:lnTo>
                <a:lnTo>
                  <a:pt x="6" y="99"/>
                </a:lnTo>
                <a:lnTo>
                  <a:pt x="0" y="94"/>
                </a:lnTo>
                <a:lnTo>
                  <a:pt x="2" y="89"/>
                </a:lnTo>
                <a:lnTo>
                  <a:pt x="2" y="85"/>
                </a:lnTo>
                <a:lnTo>
                  <a:pt x="3" y="80"/>
                </a:lnTo>
                <a:lnTo>
                  <a:pt x="4" y="75"/>
                </a:lnTo>
                <a:lnTo>
                  <a:pt x="5" y="65"/>
                </a:lnTo>
                <a:lnTo>
                  <a:pt x="7" y="58"/>
                </a:lnTo>
                <a:lnTo>
                  <a:pt x="11" y="51"/>
                </a:lnTo>
                <a:lnTo>
                  <a:pt x="15" y="43"/>
                </a:lnTo>
                <a:lnTo>
                  <a:pt x="18" y="35"/>
                </a:lnTo>
                <a:lnTo>
                  <a:pt x="22" y="28"/>
                </a:lnTo>
                <a:lnTo>
                  <a:pt x="25" y="21"/>
                </a:lnTo>
                <a:lnTo>
                  <a:pt x="29" y="14"/>
                </a:lnTo>
                <a:lnTo>
                  <a:pt x="33" y="5"/>
                </a:lnTo>
                <a:lnTo>
                  <a:pt x="35" y="0"/>
                </a:lnTo>
                <a:lnTo>
                  <a:pt x="39" y="1"/>
                </a:lnTo>
                <a:lnTo>
                  <a:pt x="45" y="1"/>
                </a:lnTo>
                <a:lnTo>
                  <a:pt x="54" y="1"/>
                </a:lnTo>
                <a:lnTo>
                  <a:pt x="64" y="3"/>
                </a:lnTo>
                <a:lnTo>
                  <a:pt x="81" y="8"/>
                </a:lnTo>
                <a:lnTo>
                  <a:pt x="100" y="10"/>
                </a:lnTo>
                <a:lnTo>
                  <a:pt x="106" y="13"/>
                </a:lnTo>
                <a:lnTo>
                  <a:pt x="119" y="15"/>
                </a:lnTo>
                <a:lnTo>
                  <a:pt x="125" y="17"/>
                </a:lnTo>
                <a:lnTo>
                  <a:pt x="129" y="19"/>
                </a:lnTo>
                <a:lnTo>
                  <a:pt x="142" y="22"/>
                </a:lnTo>
                <a:lnTo>
                  <a:pt x="145" y="22"/>
                </a:lnTo>
                <a:lnTo>
                  <a:pt x="157" y="25"/>
                </a:lnTo>
                <a:lnTo>
                  <a:pt x="163" y="25"/>
                </a:lnTo>
                <a:lnTo>
                  <a:pt x="168" y="23"/>
                </a:lnTo>
                <a:lnTo>
                  <a:pt x="169" y="22"/>
                </a:lnTo>
                <a:lnTo>
                  <a:pt x="172" y="20"/>
                </a:lnTo>
                <a:close/>
              </a:path>
            </a:pathLst>
          </a:custGeom>
          <a:solidFill>
            <a:srgbClr val="BFE3A6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95" name="Freeform 127"/>
          <p:cNvSpPr>
            <a:spLocks/>
          </p:cNvSpPr>
          <p:nvPr/>
        </p:nvSpPr>
        <p:spPr bwMode="auto">
          <a:xfrm>
            <a:off x="3684588" y="4324350"/>
            <a:ext cx="596900" cy="795337"/>
          </a:xfrm>
          <a:custGeom>
            <a:avLst/>
            <a:gdLst>
              <a:gd name="T0" fmla="*/ 441 w 455"/>
              <a:gd name="T1" fmla="*/ 53 h 607"/>
              <a:gd name="T2" fmla="*/ 421 w 455"/>
              <a:gd name="T3" fmla="*/ 78 h 607"/>
              <a:gd name="T4" fmla="*/ 398 w 455"/>
              <a:gd name="T5" fmla="*/ 110 h 607"/>
              <a:gd name="T6" fmla="*/ 388 w 455"/>
              <a:gd name="T7" fmla="*/ 134 h 607"/>
              <a:gd name="T8" fmla="*/ 379 w 455"/>
              <a:gd name="T9" fmla="*/ 161 h 607"/>
              <a:gd name="T10" fmla="*/ 370 w 455"/>
              <a:gd name="T11" fmla="*/ 195 h 607"/>
              <a:gd name="T12" fmla="*/ 357 w 455"/>
              <a:gd name="T13" fmla="*/ 225 h 607"/>
              <a:gd name="T14" fmla="*/ 339 w 455"/>
              <a:gd name="T15" fmla="*/ 253 h 607"/>
              <a:gd name="T16" fmla="*/ 323 w 455"/>
              <a:gd name="T17" fmla="*/ 279 h 607"/>
              <a:gd name="T18" fmla="*/ 298 w 455"/>
              <a:gd name="T19" fmla="*/ 306 h 607"/>
              <a:gd name="T20" fmla="*/ 283 w 455"/>
              <a:gd name="T21" fmla="*/ 330 h 607"/>
              <a:gd name="T22" fmla="*/ 278 w 455"/>
              <a:gd name="T23" fmla="*/ 339 h 607"/>
              <a:gd name="T24" fmla="*/ 270 w 455"/>
              <a:gd name="T25" fmla="*/ 351 h 607"/>
              <a:gd name="T26" fmla="*/ 268 w 455"/>
              <a:gd name="T27" fmla="*/ 364 h 607"/>
              <a:gd name="T28" fmla="*/ 254 w 455"/>
              <a:gd name="T29" fmla="*/ 376 h 607"/>
              <a:gd name="T30" fmla="*/ 244 w 455"/>
              <a:gd name="T31" fmla="*/ 390 h 607"/>
              <a:gd name="T32" fmla="*/ 228 w 455"/>
              <a:gd name="T33" fmla="*/ 403 h 607"/>
              <a:gd name="T34" fmla="*/ 212 w 455"/>
              <a:gd name="T35" fmla="*/ 418 h 607"/>
              <a:gd name="T36" fmla="*/ 190 w 455"/>
              <a:gd name="T37" fmla="*/ 433 h 607"/>
              <a:gd name="T38" fmla="*/ 172 w 455"/>
              <a:gd name="T39" fmla="*/ 449 h 607"/>
              <a:gd name="T40" fmla="*/ 165 w 455"/>
              <a:gd name="T41" fmla="*/ 477 h 607"/>
              <a:gd name="T42" fmla="*/ 155 w 455"/>
              <a:gd name="T43" fmla="*/ 499 h 607"/>
              <a:gd name="T44" fmla="*/ 139 w 455"/>
              <a:gd name="T45" fmla="*/ 511 h 607"/>
              <a:gd name="T46" fmla="*/ 135 w 455"/>
              <a:gd name="T47" fmla="*/ 524 h 607"/>
              <a:gd name="T48" fmla="*/ 132 w 455"/>
              <a:gd name="T49" fmla="*/ 542 h 607"/>
              <a:gd name="T50" fmla="*/ 129 w 455"/>
              <a:gd name="T51" fmla="*/ 561 h 607"/>
              <a:gd name="T52" fmla="*/ 124 w 455"/>
              <a:gd name="T53" fmla="*/ 576 h 607"/>
              <a:gd name="T54" fmla="*/ 106 w 455"/>
              <a:gd name="T55" fmla="*/ 593 h 607"/>
              <a:gd name="T56" fmla="*/ 99 w 455"/>
              <a:gd name="T57" fmla="*/ 603 h 607"/>
              <a:gd name="T58" fmla="*/ 80 w 455"/>
              <a:gd name="T59" fmla="*/ 601 h 607"/>
              <a:gd name="T60" fmla="*/ 50 w 455"/>
              <a:gd name="T61" fmla="*/ 590 h 607"/>
              <a:gd name="T62" fmla="*/ 27 w 455"/>
              <a:gd name="T63" fmla="*/ 582 h 607"/>
              <a:gd name="T64" fmla="*/ 15 w 455"/>
              <a:gd name="T65" fmla="*/ 577 h 607"/>
              <a:gd name="T66" fmla="*/ 3 w 455"/>
              <a:gd name="T67" fmla="*/ 565 h 607"/>
              <a:gd name="T68" fmla="*/ 15 w 455"/>
              <a:gd name="T69" fmla="*/ 536 h 607"/>
              <a:gd name="T70" fmla="*/ 15 w 455"/>
              <a:gd name="T71" fmla="*/ 500 h 607"/>
              <a:gd name="T72" fmla="*/ 12 w 455"/>
              <a:gd name="T73" fmla="*/ 471 h 607"/>
              <a:gd name="T74" fmla="*/ 16 w 455"/>
              <a:gd name="T75" fmla="*/ 455 h 607"/>
              <a:gd name="T76" fmla="*/ 51 w 455"/>
              <a:gd name="T77" fmla="*/ 401 h 607"/>
              <a:gd name="T78" fmla="*/ 105 w 455"/>
              <a:gd name="T79" fmla="*/ 359 h 607"/>
              <a:gd name="T80" fmla="*/ 185 w 455"/>
              <a:gd name="T81" fmla="*/ 310 h 607"/>
              <a:gd name="T82" fmla="*/ 230 w 455"/>
              <a:gd name="T83" fmla="*/ 251 h 607"/>
              <a:gd name="T84" fmla="*/ 260 w 455"/>
              <a:gd name="T85" fmla="*/ 192 h 607"/>
              <a:gd name="T86" fmla="*/ 288 w 455"/>
              <a:gd name="T87" fmla="*/ 138 h 607"/>
              <a:gd name="T88" fmla="*/ 299 w 455"/>
              <a:gd name="T89" fmla="*/ 78 h 607"/>
              <a:gd name="T90" fmla="*/ 343 w 455"/>
              <a:gd name="T91" fmla="*/ 31 h 607"/>
              <a:gd name="T92" fmla="*/ 379 w 455"/>
              <a:gd name="T93" fmla="*/ 0 h 607"/>
              <a:gd name="T94" fmla="*/ 427 w 455"/>
              <a:gd name="T95" fmla="*/ 10 h 607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455"/>
              <a:gd name="T145" fmla="*/ 0 h 607"/>
              <a:gd name="T146" fmla="*/ 455 w 455"/>
              <a:gd name="T147" fmla="*/ 607 h 607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455" h="607">
                <a:moveTo>
                  <a:pt x="455" y="33"/>
                </a:moveTo>
                <a:lnTo>
                  <a:pt x="449" y="41"/>
                </a:lnTo>
                <a:lnTo>
                  <a:pt x="446" y="45"/>
                </a:lnTo>
                <a:lnTo>
                  <a:pt x="441" y="53"/>
                </a:lnTo>
                <a:lnTo>
                  <a:pt x="437" y="60"/>
                </a:lnTo>
                <a:lnTo>
                  <a:pt x="431" y="65"/>
                </a:lnTo>
                <a:lnTo>
                  <a:pt x="426" y="72"/>
                </a:lnTo>
                <a:lnTo>
                  <a:pt x="421" y="78"/>
                </a:lnTo>
                <a:lnTo>
                  <a:pt x="415" y="86"/>
                </a:lnTo>
                <a:lnTo>
                  <a:pt x="408" y="96"/>
                </a:lnTo>
                <a:lnTo>
                  <a:pt x="403" y="105"/>
                </a:lnTo>
                <a:lnTo>
                  <a:pt x="398" y="110"/>
                </a:lnTo>
                <a:lnTo>
                  <a:pt x="393" y="115"/>
                </a:lnTo>
                <a:lnTo>
                  <a:pt x="391" y="121"/>
                </a:lnTo>
                <a:lnTo>
                  <a:pt x="389" y="127"/>
                </a:lnTo>
                <a:lnTo>
                  <a:pt x="388" y="134"/>
                </a:lnTo>
                <a:lnTo>
                  <a:pt x="385" y="141"/>
                </a:lnTo>
                <a:lnTo>
                  <a:pt x="383" y="147"/>
                </a:lnTo>
                <a:lnTo>
                  <a:pt x="381" y="152"/>
                </a:lnTo>
                <a:lnTo>
                  <a:pt x="379" y="161"/>
                </a:lnTo>
                <a:lnTo>
                  <a:pt x="377" y="170"/>
                </a:lnTo>
                <a:lnTo>
                  <a:pt x="376" y="178"/>
                </a:lnTo>
                <a:lnTo>
                  <a:pt x="374" y="188"/>
                </a:lnTo>
                <a:lnTo>
                  <a:pt x="370" y="195"/>
                </a:lnTo>
                <a:lnTo>
                  <a:pt x="366" y="200"/>
                </a:lnTo>
                <a:lnTo>
                  <a:pt x="364" y="207"/>
                </a:lnTo>
                <a:lnTo>
                  <a:pt x="360" y="217"/>
                </a:lnTo>
                <a:lnTo>
                  <a:pt x="357" y="225"/>
                </a:lnTo>
                <a:lnTo>
                  <a:pt x="352" y="231"/>
                </a:lnTo>
                <a:lnTo>
                  <a:pt x="348" y="238"/>
                </a:lnTo>
                <a:lnTo>
                  <a:pt x="343" y="245"/>
                </a:lnTo>
                <a:lnTo>
                  <a:pt x="339" y="253"/>
                </a:lnTo>
                <a:lnTo>
                  <a:pt x="334" y="260"/>
                </a:lnTo>
                <a:lnTo>
                  <a:pt x="329" y="265"/>
                </a:lnTo>
                <a:lnTo>
                  <a:pt x="327" y="271"/>
                </a:lnTo>
                <a:lnTo>
                  <a:pt x="323" y="279"/>
                </a:lnTo>
                <a:lnTo>
                  <a:pt x="316" y="286"/>
                </a:lnTo>
                <a:lnTo>
                  <a:pt x="309" y="295"/>
                </a:lnTo>
                <a:lnTo>
                  <a:pt x="301" y="302"/>
                </a:lnTo>
                <a:lnTo>
                  <a:pt x="298" y="306"/>
                </a:lnTo>
                <a:lnTo>
                  <a:pt x="295" y="313"/>
                </a:lnTo>
                <a:lnTo>
                  <a:pt x="288" y="322"/>
                </a:lnTo>
                <a:lnTo>
                  <a:pt x="285" y="328"/>
                </a:lnTo>
                <a:lnTo>
                  <a:pt x="283" y="330"/>
                </a:lnTo>
                <a:lnTo>
                  <a:pt x="282" y="331"/>
                </a:lnTo>
                <a:lnTo>
                  <a:pt x="280" y="334"/>
                </a:lnTo>
                <a:lnTo>
                  <a:pt x="279" y="337"/>
                </a:lnTo>
                <a:lnTo>
                  <a:pt x="278" y="339"/>
                </a:lnTo>
                <a:lnTo>
                  <a:pt x="276" y="342"/>
                </a:lnTo>
                <a:lnTo>
                  <a:pt x="274" y="345"/>
                </a:lnTo>
                <a:lnTo>
                  <a:pt x="273" y="349"/>
                </a:lnTo>
                <a:lnTo>
                  <a:pt x="270" y="351"/>
                </a:lnTo>
                <a:lnTo>
                  <a:pt x="269" y="355"/>
                </a:lnTo>
                <a:lnTo>
                  <a:pt x="269" y="358"/>
                </a:lnTo>
                <a:lnTo>
                  <a:pt x="269" y="362"/>
                </a:lnTo>
                <a:lnTo>
                  <a:pt x="268" y="364"/>
                </a:lnTo>
                <a:lnTo>
                  <a:pt x="266" y="368"/>
                </a:lnTo>
                <a:lnTo>
                  <a:pt x="262" y="373"/>
                </a:lnTo>
                <a:lnTo>
                  <a:pt x="258" y="375"/>
                </a:lnTo>
                <a:lnTo>
                  <a:pt x="254" y="376"/>
                </a:lnTo>
                <a:lnTo>
                  <a:pt x="251" y="380"/>
                </a:lnTo>
                <a:lnTo>
                  <a:pt x="249" y="382"/>
                </a:lnTo>
                <a:lnTo>
                  <a:pt x="247" y="387"/>
                </a:lnTo>
                <a:lnTo>
                  <a:pt x="244" y="390"/>
                </a:lnTo>
                <a:lnTo>
                  <a:pt x="238" y="395"/>
                </a:lnTo>
                <a:lnTo>
                  <a:pt x="235" y="397"/>
                </a:lnTo>
                <a:lnTo>
                  <a:pt x="231" y="400"/>
                </a:lnTo>
                <a:lnTo>
                  <a:pt x="228" y="403"/>
                </a:lnTo>
                <a:lnTo>
                  <a:pt x="224" y="406"/>
                </a:lnTo>
                <a:lnTo>
                  <a:pt x="221" y="407"/>
                </a:lnTo>
                <a:lnTo>
                  <a:pt x="214" y="415"/>
                </a:lnTo>
                <a:lnTo>
                  <a:pt x="212" y="418"/>
                </a:lnTo>
                <a:lnTo>
                  <a:pt x="208" y="419"/>
                </a:lnTo>
                <a:lnTo>
                  <a:pt x="202" y="420"/>
                </a:lnTo>
                <a:lnTo>
                  <a:pt x="196" y="428"/>
                </a:lnTo>
                <a:lnTo>
                  <a:pt x="190" y="433"/>
                </a:lnTo>
                <a:lnTo>
                  <a:pt x="183" y="433"/>
                </a:lnTo>
                <a:lnTo>
                  <a:pt x="174" y="433"/>
                </a:lnTo>
                <a:lnTo>
                  <a:pt x="174" y="446"/>
                </a:lnTo>
                <a:lnTo>
                  <a:pt x="172" y="449"/>
                </a:lnTo>
                <a:lnTo>
                  <a:pt x="170" y="453"/>
                </a:lnTo>
                <a:lnTo>
                  <a:pt x="168" y="465"/>
                </a:lnTo>
                <a:lnTo>
                  <a:pt x="166" y="472"/>
                </a:lnTo>
                <a:lnTo>
                  <a:pt x="165" y="477"/>
                </a:lnTo>
                <a:lnTo>
                  <a:pt x="161" y="483"/>
                </a:lnTo>
                <a:lnTo>
                  <a:pt x="160" y="488"/>
                </a:lnTo>
                <a:lnTo>
                  <a:pt x="155" y="497"/>
                </a:lnTo>
                <a:lnTo>
                  <a:pt x="155" y="499"/>
                </a:lnTo>
                <a:lnTo>
                  <a:pt x="155" y="503"/>
                </a:lnTo>
                <a:lnTo>
                  <a:pt x="151" y="507"/>
                </a:lnTo>
                <a:lnTo>
                  <a:pt x="142" y="508"/>
                </a:lnTo>
                <a:lnTo>
                  <a:pt x="139" y="511"/>
                </a:lnTo>
                <a:lnTo>
                  <a:pt x="137" y="514"/>
                </a:lnTo>
                <a:lnTo>
                  <a:pt x="134" y="518"/>
                </a:lnTo>
                <a:lnTo>
                  <a:pt x="135" y="521"/>
                </a:lnTo>
                <a:lnTo>
                  <a:pt x="135" y="524"/>
                </a:lnTo>
                <a:lnTo>
                  <a:pt x="135" y="529"/>
                </a:lnTo>
                <a:lnTo>
                  <a:pt x="135" y="532"/>
                </a:lnTo>
                <a:lnTo>
                  <a:pt x="135" y="537"/>
                </a:lnTo>
                <a:lnTo>
                  <a:pt x="132" y="542"/>
                </a:lnTo>
                <a:lnTo>
                  <a:pt x="130" y="546"/>
                </a:lnTo>
                <a:lnTo>
                  <a:pt x="130" y="551"/>
                </a:lnTo>
                <a:lnTo>
                  <a:pt x="129" y="557"/>
                </a:lnTo>
                <a:lnTo>
                  <a:pt x="129" y="561"/>
                </a:lnTo>
                <a:lnTo>
                  <a:pt x="127" y="564"/>
                </a:lnTo>
                <a:lnTo>
                  <a:pt x="125" y="567"/>
                </a:lnTo>
                <a:lnTo>
                  <a:pt x="125" y="571"/>
                </a:lnTo>
                <a:lnTo>
                  <a:pt x="124" y="576"/>
                </a:lnTo>
                <a:lnTo>
                  <a:pt x="124" y="581"/>
                </a:lnTo>
                <a:lnTo>
                  <a:pt x="122" y="586"/>
                </a:lnTo>
                <a:lnTo>
                  <a:pt x="116" y="590"/>
                </a:lnTo>
                <a:lnTo>
                  <a:pt x="106" y="593"/>
                </a:lnTo>
                <a:lnTo>
                  <a:pt x="105" y="596"/>
                </a:lnTo>
                <a:lnTo>
                  <a:pt x="102" y="599"/>
                </a:lnTo>
                <a:lnTo>
                  <a:pt x="100" y="600"/>
                </a:lnTo>
                <a:lnTo>
                  <a:pt x="99" y="603"/>
                </a:lnTo>
                <a:lnTo>
                  <a:pt x="99" y="605"/>
                </a:lnTo>
                <a:lnTo>
                  <a:pt x="99" y="607"/>
                </a:lnTo>
                <a:lnTo>
                  <a:pt x="87" y="602"/>
                </a:lnTo>
                <a:lnTo>
                  <a:pt x="80" y="601"/>
                </a:lnTo>
                <a:lnTo>
                  <a:pt x="73" y="600"/>
                </a:lnTo>
                <a:lnTo>
                  <a:pt x="68" y="596"/>
                </a:lnTo>
                <a:lnTo>
                  <a:pt x="64" y="594"/>
                </a:lnTo>
                <a:lnTo>
                  <a:pt x="50" y="590"/>
                </a:lnTo>
                <a:lnTo>
                  <a:pt x="45" y="587"/>
                </a:lnTo>
                <a:lnTo>
                  <a:pt x="38" y="587"/>
                </a:lnTo>
                <a:lnTo>
                  <a:pt x="36" y="587"/>
                </a:lnTo>
                <a:lnTo>
                  <a:pt x="27" y="582"/>
                </a:lnTo>
                <a:lnTo>
                  <a:pt x="25" y="580"/>
                </a:lnTo>
                <a:lnTo>
                  <a:pt x="22" y="580"/>
                </a:lnTo>
                <a:lnTo>
                  <a:pt x="19" y="579"/>
                </a:lnTo>
                <a:lnTo>
                  <a:pt x="15" y="577"/>
                </a:lnTo>
                <a:lnTo>
                  <a:pt x="9" y="576"/>
                </a:lnTo>
                <a:lnTo>
                  <a:pt x="6" y="575"/>
                </a:lnTo>
                <a:lnTo>
                  <a:pt x="0" y="573"/>
                </a:lnTo>
                <a:lnTo>
                  <a:pt x="3" y="565"/>
                </a:lnTo>
                <a:lnTo>
                  <a:pt x="4" y="559"/>
                </a:lnTo>
                <a:lnTo>
                  <a:pt x="5" y="551"/>
                </a:lnTo>
                <a:lnTo>
                  <a:pt x="11" y="545"/>
                </a:lnTo>
                <a:lnTo>
                  <a:pt x="15" y="536"/>
                </a:lnTo>
                <a:lnTo>
                  <a:pt x="18" y="529"/>
                </a:lnTo>
                <a:lnTo>
                  <a:pt x="21" y="514"/>
                </a:lnTo>
                <a:lnTo>
                  <a:pt x="17" y="506"/>
                </a:lnTo>
                <a:lnTo>
                  <a:pt x="15" y="500"/>
                </a:lnTo>
                <a:lnTo>
                  <a:pt x="9" y="495"/>
                </a:lnTo>
                <a:lnTo>
                  <a:pt x="9" y="488"/>
                </a:lnTo>
                <a:lnTo>
                  <a:pt x="10" y="484"/>
                </a:lnTo>
                <a:lnTo>
                  <a:pt x="12" y="471"/>
                </a:lnTo>
                <a:lnTo>
                  <a:pt x="14" y="465"/>
                </a:lnTo>
                <a:lnTo>
                  <a:pt x="13" y="465"/>
                </a:lnTo>
                <a:lnTo>
                  <a:pt x="16" y="455"/>
                </a:lnTo>
                <a:lnTo>
                  <a:pt x="22" y="441"/>
                </a:lnTo>
                <a:lnTo>
                  <a:pt x="29" y="428"/>
                </a:lnTo>
                <a:lnTo>
                  <a:pt x="40" y="411"/>
                </a:lnTo>
                <a:lnTo>
                  <a:pt x="51" y="401"/>
                </a:lnTo>
                <a:lnTo>
                  <a:pt x="64" y="388"/>
                </a:lnTo>
                <a:lnTo>
                  <a:pt x="74" y="380"/>
                </a:lnTo>
                <a:lnTo>
                  <a:pt x="86" y="369"/>
                </a:lnTo>
                <a:lnTo>
                  <a:pt x="105" y="359"/>
                </a:lnTo>
                <a:lnTo>
                  <a:pt x="117" y="352"/>
                </a:lnTo>
                <a:lnTo>
                  <a:pt x="137" y="343"/>
                </a:lnTo>
                <a:lnTo>
                  <a:pt x="159" y="329"/>
                </a:lnTo>
                <a:lnTo>
                  <a:pt x="185" y="310"/>
                </a:lnTo>
                <a:lnTo>
                  <a:pt x="198" y="298"/>
                </a:lnTo>
                <a:lnTo>
                  <a:pt x="206" y="289"/>
                </a:lnTo>
                <a:lnTo>
                  <a:pt x="222" y="267"/>
                </a:lnTo>
                <a:lnTo>
                  <a:pt x="230" y="251"/>
                </a:lnTo>
                <a:lnTo>
                  <a:pt x="242" y="221"/>
                </a:lnTo>
                <a:lnTo>
                  <a:pt x="251" y="209"/>
                </a:lnTo>
                <a:lnTo>
                  <a:pt x="258" y="196"/>
                </a:lnTo>
                <a:lnTo>
                  <a:pt x="260" y="192"/>
                </a:lnTo>
                <a:lnTo>
                  <a:pt x="267" y="179"/>
                </a:lnTo>
                <a:lnTo>
                  <a:pt x="280" y="165"/>
                </a:lnTo>
                <a:lnTo>
                  <a:pt x="286" y="157"/>
                </a:lnTo>
                <a:lnTo>
                  <a:pt x="288" y="138"/>
                </a:lnTo>
                <a:lnTo>
                  <a:pt x="286" y="126"/>
                </a:lnTo>
                <a:lnTo>
                  <a:pt x="289" y="109"/>
                </a:lnTo>
                <a:lnTo>
                  <a:pt x="288" y="94"/>
                </a:lnTo>
                <a:lnTo>
                  <a:pt x="299" y="78"/>
                </a:lnTo>
                <a:lnTo>
                  <a:pt x="316" y="61"/>
                </a:lnTo>
                <a:lnTo>
                  <a:pt x="319" y="59"/>
                </a:lnTo>
                <a:lnTo>
                  <a:pt x="334" y="44"/>
                </a:lnTo>
                <a:lnTo>
                  <a:pt x="343" y="31"/>
                </a:lnTo>
                <a:lnTo>
                  <a:pt x="357" y="23"/>
                </a:lnTo>
                <a:lnTo>
                  <a:pt x="368" y="12"/>
                </a:lnTo>
                <a:lnTo>
                  <a:pt x="370" y="12"/>
                </a:lnTo>
                <a:lnTo>
                  <a:pt x="379" y="0"/>
                </a:lnTo>
                <a:lnTo>
                  <a:pt x="389" y="3"/>
                </a:lnTo>
                <a:lnTo>
                  <a:pt x="402" y="9"/>
                </a:lnTo>
                <a:lnTo>
                  <a:pt x="415" y="11"/>
                </a:lnTo>
                <a:lnTo>
                  <a:pt x="427" y="10"/>
                </a:lnTo>
                <a:lnTo>
                  <a:pt x="434" y="12"/>
                </a:lnTo>
                <a:lnTo>
                  <a:pt x="440" y="15"/>
                </a:lnTo>
                <a:lnTo>
                  <a:pt x="455" y="33"/>
                </a:lnTo>
                <a:close/>
              </a:path>
            </a:pathLst>
          </a:custGeom>
          <a:solidFill>
            <a:srgbClr val="94E39F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96" name="Freeform 128"/>
          <p:cNvSpPr>
            <a:spLocks/>
          </p:cNvSpPr>
          <p:nvPr/>
        </p:nvSpPr>
        <p:spPr bwMode="auto">
          <a:xfrm>
            <a:off x="1906588" y="2479675"/>
            <a:ext cx="754062" cy="1020762"/>
          </a:xfrm>
          <a:custGeom>
            <a:avLst/>
            <a:gdLst>
              <a:gd name="T0" fmla="*/ 400 w 575"/>
              <a:gd name="T1" fmla="*/ 241 h 778"/>
              <a:gd name="T2" fmla="*/ 400 w 575"/>
              <a:gd name="T3" fmla="*/ 304 h 778"/>
              <a:gd name="T4" fmla="*/ 422 w 575"/>
              <a:gd name="T5" fmla="*/ 399 h 778"/>
              <a:gd name="T6" fmla="*/ 449 w 575"/>
              <a:gd name="T7" fmla="*/ 470 h 778"/>
              <a:gd name="T8" fmla="*/ 466 w 575"/>
              <a:gd name="T9" fmla="*/ 535 h 778"/>
              <a:gd name="T10" fmla="*/ 475 w 575"/>
              <a:gd name="T11" fmla="*/ 602 h 778"/>
              <a:gd name="T12" fmla="*/ 519 w 575"/>
              <a:gd name="T13" fmla="*/ 638 h 778"/>
              <a:gd name="T14" fmla="*/ 575 w 575"/>
              <a:gd name="T15" fmla="*/ 706 h 778"/>
              <a:gd name="T16" fmla="*/ 552 w 575"/>
              <a:gd name="T17" fmla="*/ 727 h 778"/>
              <a:gd name="T18" fmla="*/ 544 w 575"/>
              <a:gd name="T19" fmla="*/ 745 h 778"/>
              <a:gd name="T20" fmla="*/ 531 w 575"/>
              <a:gd name="T21" fmla="*/ 735 h 778"/>
              <a:gd name="T22" fmla="*/ 514 w 575"/>
              <a:gd name="T23" fmla="*/ 747 h 778"/>
              <a:gd name="T24" fmla="*/ 494 w 575"/>
              <a:gd name="T25" fmla="*/ 746 h 778"/>
              <a:gd name="T26" fmla="*/ 472 w 575"/>
              <a:gd name="T27" fmla="*/ 736 h 778"/>
              <a:gd name="T28" fmla="*/ 460 w 575"/>
              <a:gd name="T29" fmla="*/ 739 h 778"/>
              <a:gd name="T30" fmla="*/ 443 w 575"/>
              <a:gd name="T31" fmla="*/ 733 h 778"/>
              <a:gd name="T32" fmla="*/ 425 w 575"/>
              <a:gd name="T33" fmla="*/ 726 h 778"/>
              <a:gd name="T34" fmla="*/ 406 w 575"/>
              <a:gd name="T35" fmla="*/ 711 h 778"/>
              <a:gd name="T36" fmla="*/ 382 w 575"/>
              <a:gd name="T37" fmla="*/ 709 h 778"/>
              <a:gd name="T38" fmla="*/ 360 w 575"/>
              <a:gd name="T39" fmla="*/ 708 h 778"/>
              <a:gd name="T40" fmla="*/ 333 w 575"/>
              <a:gd name="T41" fmla="*/ 695 h 778"/>
              <a:gd name="T42" fmla="*/ 317 w 575"/>
              <a:gd name="T43" fmla="*/ 671 h 778"/>
              <a:gd name="T44" fmla="*/ 297 w 575"/>
              <a:gd name="T45" fmla="*/ 644 h 778"/>
              <a:gd name="T46" fmla="*/ 268 w 575"/>
              <a:gd name="T47" fmla="*/ 631 h 778"/>
              <a:gd name="T48" fmla="*/ 250 w 575"/>
              <a:gd name="T49" fmla="*/ 631 h 778"/>
              <a:gd name="T50" fmla="*/ 226 w 575"/>
              <a:gd name="T51" fmla="*/ 647 h 778"/>
              <a:gd name="T52" fmla="*/ 198 w 575"/>
              <a:gd name="T53" fmla="*/ 646 h 778"/>
              <a:gd name="T54" fmla="*/ 185 w 575"/>
              <a:gd name="T55" fmla="*/ 656 h 778"/>
              <a:gd name="T56" fmla="*/ 186 w 575"/>
              <a:gd name="T57" fmla="*/ 676 h 778"/>
              <a:gd name="T58" fmla="*/ 171 w 575"/>
              <a:gd name="T59" fmla="*/ 695 h 778"/>
              <a:gd name="T60" fmla="*/ 168 w 575"/>
              <a:gd name="T61" fmla="*/ 718 h 778"/>
              <a:gd name="T62" fmla="*/ 155 w 575"/>
              <a:gd name="T63" fmla="*/ 740 h 778"/>
              <a:gd name="T64" fmla="*/ 145 w 575"/>
              <a:gd name="T65" fmla="*/ 755 h 778"/>
              <a:gd name="T66" fmla="*/ 120 w 575"/>
              <a:gd name="T67" fmla="*/ 767 h 778"/>
              <a:gd name="T68" fmla="*/ 91 w 575"/>
              <a:gd name="T69" fmla="*/ 765 h 778"/>
              <a:gd name="T70" fmla="*/ 44 w 575"/>
              <a:gd name="T71" fmla="*/ 772 h 778"/>
              <a:gd name="T72" fmla="*/ 14 w 575"/>
              <a:gd name="T73" fmla="*/ 757 h 778"/>
              <a:gd name="T74" fmla="*/ 0 w 575"/>
              <a:gd name="T75" fmla="*/ 744 h 778"/>
              <a:gd name="T76" fmla="*/ 11 w 575"/>
              <a:gd name="T77" fmla="*/ 716 h 778"/>
              <a:gd name="T78" fmla="*/ 19 w 575"/>
              <a:gd name="T79" fmla="*/ 699 h 778"/>
              <a:gd name="T80" fmla="*/ 19 w 575"/>
              <a:gd name="T81" fmla="*/ 659 h 778"/>
              <a:gd name="T82" fmla="*/ 35 w 575"/>
              <a:gd name="T83" fmla="*/ 626 h 778"/>
              <a:gd name="T84" fmla="*/ 19 w 575"/>
              <a:gd name="T85" fmla="*/ 593 h 778"/>
              <a:gd name="T86" fmla="*/ 24 w 575"/>
              <a:gd name="T87" fmla="*/ 572 h 778"/>
              <a:gd name="T88" fmla="*/ 22 w 575"/>
              <a:gd name="T89" fmla="*/ 539 h 778"/>
              <a:gd name="T90" fmla="*/ 19 w 575"/>
              <a:gd name="T91" fmla="*/ 506 h 778"/>
              <a:gd name="T92" fmla="*/ 12 w 575"/>
              <a:gd name="T93" fmla="*/ 473 h 778"/>
              <a:gd name="T94" fmla="*/ 12 w 575"/>
              <a:gd name="T95" fmla="*/ 432 h 778"/>
              <a:gd name="T96" fmla="*/ 36 w 575"/>
              <a:gd name="T97" fmla="*/ 405 h 778"/>
              <a:gd name="T98" fmla="*/ 67 w 575"/>
              <a:gd name="T99" fmla="*/ 363 h 778"/>
              <a:gd name="T100" fmla="*/ 74 w 575"/>
              <a:gd name="T101" fmla="*/ 322 h 778"/>
              <a:gd name="T102" fmla="*/ 80 w 575"/>
              <a:gd name="T103" fmla="*/ 190 h 778"/>
              <a:gd name="T104" fmla="*/ 52 w 575"/>
              <a:gd name="T105" fmla="*/ 102 h 778"/>
              <a:gd name="T106" fmla="*/ 66 w 575"/>
              <a:gd name="T107" fmla="*/ 42 h 778"/>
              <a:gd name="T108" fmla="*/ 109 w 575"/>
              <a:gd name="T109" fmla="*/ 1 h 778"/>
              <a:gd name="T110" fmla="*/ 207 w 575"/>
              <a:gd name="T111" fmla="*/ 26 h 778"/>
              <a:gd name="T112" fmla="*/ 279 w 575"/>
              <a:gd name="T113" fmla="*/ 88 h 778"/>
              <a:gd name="T114" fmla="*/ 349 w 575"/>
              <a:gd name="T115" fmla="*/ 160 h 778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575"/>
              <a:gd name="T175" fmla="*/ 0 h 778"/>
              <a:gd name="T176" fmla="*/ 575 w 575"/>
              <a:gd name="T177" fmla="*/ 778 h 778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575" h="778">
                <a:moveTo>
                  <a:pt x="398" y="189"/>
                </a:moveTo>
                <a:lnTo>
                  <a:pt x="398" y="205"/>
                </a:lnTo>
                <a:lnTo>
                  <a:pt x="398" y="208"/>
                </a:lnTo>
                <a:lnTo>
                  <a:pt x="398" y="221"/>
                </a:lnTo>
                <a:lnTo>
                  <a:pt x="399" y="229"/>
                </a:lnTo>
                <a:lnTo>
                  <a:pt x="400" y="234"/>
                </a:lnTo>
                <a:lnTo>
                  <a:pt x="400" y="238"/>
                </a:lnTo>
                <a:lnTo>
                  <a:pt x="400" y="241"/>
                </a:lnTo>
                <a:lnTo>
                  <a:pt x="401" y="246"/>
                </a:lnTo>
                <a:lnTo>
                  <a:pt x="402" y="251"/>
                </a:lnTo>
                <a:lnTo>
                  <a:pt x="403" y="257"/>
                </a:lnTo>
                <a:lnTo>
                  <a:pt x="403" y="263"/>
                </a:lnTo>
                <a:lnTo>
                  <a:pt x="403" y="272"/>
                </a:lnTo>
                <a:lnTo>
                  <a:pt x="403" y="285"/>
                </a:lnTo>
                <a:lnTo>
                  <a:pt x="400" y="294"/>
                </a:lnTo>
                <a:lnTo>
                  <a:pt x="400" y="304"/>
                </a:lnTo>
                <a:lnTo>
                  <a:pt x="402" y="314"/>
                </a:lnTo>
                <a:lnTo>
                  <a:pt x="402" y="324"/>
                </a:lnTo>
                <a:lnTo>
                  <a:pt x="405" y="336"/>
                </a:lnTo>
                <a:lnTo>
                  <a:pt x="406" y="346"/>
                </a:lnTo>
                <a:lnTo>
                  <a:pt x="408" y="355"/>
                </a:lnTo>
                <a:lnTo>
                  <a:pt x="413" y="369"/>
                </a:lnTo>
                <a:lnTo>
                  <a:pt x="416" y="384"/>
                </a:lnTo>
                <a:lnTo>
                  <a:pt x="422" y="399"/>
                </a:lnTo>
                <a:lnTo>
                  <a:pt x="428" y="407"/>
                </a:lnTo>
                <a:lnTo>
                  <a:pt x="428" y="415"/>
                </a:lnTo>
                <a:lnTo>
                  <a:pt x="431" y="421"/>
                </a:lnTo>
                <a:lnTo>
                  <a:pt x="435" y="432"/>
                </a:lnTo>
                <a:lnTo>
                  <a:pt x="441" y="441"/>
                </a:lnTo>
                <a:lnTo>
                  <a:pt x="440" y="450"/>
                </a:lnTo>
                <a:lnTo>
                  <a:pt x="443" y="459"/>
                </a:lnTo>
                <a:lnTo>
                  <a:pt x="449" y="470"/>
                </a:lnTo>
                <a:lnTo>
                  <a:pt x="453" y="481"/>
                </a:lnTo>
                <a:lnTo>
                  <a:pt x="454" y="489"/>
                </a:lnTo>
                <a:lnTo>
                  <a:pt x="462" y="494"/>
                </a:lnTo>
                <a:lnTo>
                  <a:pt x="462" y="504"/>
                </a:lnTo>
                <a:lnTo>
                  <a:pt x="465" y="512"/>
                </a:lnTo>
                <a:lnTo>
                  <a:pt x="462" y="519"/>
                </a:lnTo>
                <a:lnTo>
                  <a:pt x="463" y="526"/>
                </a:lnTo>
                <a:lnTo>
                  <a:pt x="466" y="535"/>
                </a:lnTo>
                <a:lnTo>
                  <a:pt x="467" y="551"/>
                </a:lnTo>
                <a:lnTo>
                  <a:pt x="468" y="558"/>
                </a:lnTo>
                <a:lnTo>
                  <a:pt x="467" y="565"/>
                </a:lnTo>
                <a:lnTo>
                  <a:pt x="467" y="576"/>
                </a:lnTo>
                <a:lnTo>
                  <a:pt x="468" y="582"/>
                </a:lnTo>
                <a:lnTo>
                  <a:pt x="470" y="590"/>
                </a:lnTo>
                <a:lnTo>
                  <a:pt x="472" y="597"/>
                </a:lnTo>
                <a:lnTo>
                  <a:pt x="475" y="602"/>
                </a:lnTo>
                <a:lnTo>
                  <a:pt x="478" y="608"/>
                </a:lnTo>
                <a:lnTo>
                  <a:pt x="481" y="614"/>
                </a:lnTo>
                <a:lnTo>
                  <a:pt x="486" y="618"/>
                </a:lnTo>
                <a:lnTo>
                  <a:pt x="493" y="622"/>
                </a:lnTo>
                <a:lnTo>
                  <a:pt x="499" y="628"/>
                </a:lnTo>
                <a:lnTo>
                  <a:pt x="505" y="631"/>
                </a:lnTo>
                <a:lnTo>
                  <a:pt x="511" y="634"/>
                </a:lnTo>
                <a:lnTo>
                  <a:pt x="519" y="638"/>
                </a:lnTo>
                <a:lnTo>
                  <a:pt x="529" y="644"/>
                </a:lnTo>
                <a:lnTo>
                  <a:pt x="534" y="650"/>
                </a:lnTo>
                <a:lnTo>
                  <a:pt x="543" y="656"/>
                </a:lnTo>
                <a:lnTo>
                  <a:pt x="550" y="667"/>
                </a:lnTo>
                <a:lnTo>
                  <a:pt x="555" y="676"/>
                </a:lnTo>
                <a:lnTo>
                  <a:pt x="565" y="691"/>
                </a:lnTo>
                <a:lnTo>
                  <a:pt x="571" y="700"/>
                </a:lnTo>
                <a:lnTo>
                  <a:pt x="575" y="706"/>
                </a:lnTo>
                <a:lnTo>
                  <a:pt x="571" y="708"/>
                </a:lnTo>
                <a:lnTo>
                  <a:pt x="568" y="711"/>
                </a:lnTo>
                <a:lnTo>
                  <a:pt x="564" y="714"/>
                </a:lnTo>
                <a:lnTo>
                  <a:pt x="562" y="716"/>
                </a:lnTo>
                <a:lnTo>
                  <a:pt x="558" y="719"/>
                </a:lnTo>
                <a:lnTo>
                  <a:pt x="556" y="720"/>
                </a:lnTo>
                <a:lnTo>
                  <a:pt x="554" y="723"/>
                </a:lnTo>
                <a:lnTo>
                  <a:pt x="552" y="727"/>
                </a:lnTo>
                <a:lnTo>
                  <a:pt x="552" y="731"/>
                </a:lnTo>
                <a:lnTo>
                  <a:pt x="551" y="733"/>
                </a:lnTo>
                <a:lnTo>
                  <a:pt x="548" y="735"/>
                </a:lnTo>
                <a:lnTo>
                  <a:pt x="546" y="738"/>
                </a:lnTo>
                <a:lnTo>
                  <a:pt x="546" y="740"/>
                </a:lnTo>
                <a:lnTo>
                  <a:pt x="546" y="743"/>
                </a:lnTo>
                <a:lnTo>
                  <a:pt x="545" y="745"/>
                </a:lnTo>
                <a:lnTo>
                  <a:pt x="544" y="745"/>
                </a:lnTo>
                <a:lnTo>
                  <a:pt x="542" y="744"/>
                </a:lnTo>
                <a:lnTo>
                  <a:pt x="540" y="742"/>
                </a:lnTo>
                <a:lnTo>
                  <a:pt x="538" y="742"/>
                </a:lnTo>
                <a:lnTo>
                  <a:pt x="538" y="740"/>
                </a:lnTo>
                <a:lnTo>
                  <a:pt x="538" y="739"/>
                </a:lnTo>
                <a:lnTo>
                  <a:pt x="536" y="737"/>
                </a:lnTo>
                <a:lnTo>
                  <a:pt x="533" y="735"/>
                </a:lnTo>
                <a:lnTo>
                  <a:pt x="531" y="735"/>
                </a:lnTo>
                <a:lnTo>
                  <a:pt x="529" y="736"/>
                </a:lnTo>
                <a:lnTo>
                  <a:pt x="527" y="739"/>
                </a:lnTo>
                <a:lnTo>
                  <a:pt x="526" y="741"/>
                </a:lnTo>
                <a:lnTo>
                  <a:pt x="524" y="743"/>
                </a:lnTo>
                <a:lnTo>
                  <a:pt x="520" y="744"/>
                </a:lnTo>
                <a:lnTo>
                  <a:pt x="518" y="745"/>
                </a:lnTo>
                <a:lnTo>
                  <a:pt x="516" y="746"/>
                </a:lnTo>
                <a:lnTo>
                  <a:pt x="514" y="747"/>
                </a:lnTo>
                <a:lnTo>
                  <a:pt x="511" y="749"/>
                </a:lnTo>
                <a:lnTo>
                  <a:pt x="508" y="751"/>
                </a:lnTo>
                <a:lnTo>
                  <a:pt x="506" y="753"/>
                </a:lnTo>
                <a:lnTo>
                  <a:pt x="504" y="754"/>
                </a:lnTo>
                <a:lnTo>
                  <a:pt x="502" y="752"/>
                </a:lnTo>
                <a:lnTo>
                  <a:pt x="500" y="750"/>
                </a:lnTo>
                <a:lnTo>
                  <a:pt x="499" y="747"/>
                </a:lnTo>
                <a:lnTo>
                  <a:pt x="494" y="746"/>
                </a:lnTo>
                <a:lnTo>
                  <a:pt x="492" y="743"/>
                </a:lnTo>
                <a:lnTo>
                  <a:pt x="488" y="742"/>
                </a:lnTo>
                <a:lnTo>
                  <a:pt x="486" y="741"/>
                </a:lnTo>
                <a:lnTo>
                  <a:pt x="483" y="740"/>
                </a:lnTo>
                <a:lnTo>
                  <a:pt x="481" y="739"/>
                </a:lnTo>
                <a:lnTo>
                  <a:pt x="477" y="737"/>
                </a:lnTo>
                <a:lnTo>
                  <a:pt x="474" y="736"/>
                </a:lnTo>
                <a:lnTo>
                  <a:pt x="472" y="736"/>
                </a:lnTo>
                <a:lnTo>
                  <a:pt x="472" y="733"/>
                </a:lnTo>
                <a:lnTo>
                  <a:pt x="469" y="729"/>
                </a:lnTo>
                <a:lnTo>
                  <a:pt x="466" y="728"/>
                </a:lnTo>
                <a:lnTo>
                  <a:pt x="464" y="728"/>
                </a:lnTo>
                <a:lnTo>
                  <a:pt x="463" y="730"/>
                </a:lnTo>
                <a:lnTo>
                  <a:pt x="461" y="733"/>
                </a:lnTo>
                <a:lnTo>
                  <a:pt x="460" y="735"/>
                </a:lnTo>
                <a:lnTo>
                  <a:pt x="460" y="739"/>
                </a:lnTo>
                <a:lnTo>
                  <a:pt x="458" y="741"/>
                </a:lnTo>
                <a:lnTo>
                  <a:pt x="454" y="741"/>
                </a:lnTo>
                <a:lnTo>
                  <a:pt x="451" y="741"/>
                </a:lnTo>
                <a:lnTo>
                  <a:pt x="448" y="740"/>
                </a:lnTo>
                <a:lnTo>
                  <a:pt x="445" y="739"/>
                </a:lnTo>
                <a:lnTo>
                  <a:pt x="444" y="738"/>
                </a:lnTo>
                <a:lnTo>
                  <a:pt x="444" y="735"/>
                </a:lnTo>
                <a:lnTo>
                  <a:pt x="443" y="733"/>
                </a:lnTo>
                <a:lnTo>
                  <a:pt x="442" y="730"/>
                </a:lnTo>
                <a:lnTo>
                  <a:pt x="442" y="728"/>
                </a:lnTo>
                <a:lnTo>
                  <a:pt x="440" y="727"/>
                </a:lnTo>
                <a:lnTo>
                  <a:pt x="437" y="726"/>
                </a:lnTo>
                <a:lnTo>
                  <a:pt x="435" y="726"/>
                </a:lnTo>
                <a:lnTo>
                  <a:pt x="431" y="726"/>
                </a:lnTo>
                <a:lnTo>
                  <a:pt x="428" y="726"/>
                </a:lnTo>
                <a:lnTo>
                  <a:pt x="425" y="726"/>
                </a:lnTo>
                <a:lnTo>
                  <a:pt x="423" y="726"/>
                </a:lnTo>
                <a:lnTo>
                  <a:pt x="420" y="725"/>
                </a:lnTo>
                <a:lnTo>
                  <a:pt x="418" y="722"/>
                </a:lnTo>
                <a:lnTo>
                  <a:pt x="416" y="720"/>
                </a:lnTo>
                <a:lnTo>
                  <a:pt x="412" y="718"/>
                </a:lnTo>
                <a:lnTo>
                  <a:pt x="411" y="715"/>
                </a:lnTo>
                <a:lnTo>
                  <a:pt x="408" y="714"/>
                </a:lnTo>
                <a:lnTo>
                  <a:pt x="406" y="711"/>
                </a:lnTo>
                <a:lnTo>
                  <a:pt x="405" y="710"/>
                </a:lnTo>
                <a:lnTo>
                  <a:pt x="402" y="708"/>
                </a:lnTo>
                <a:lnTo>
                  <a:pt x="399" y="707"/>
                </a:lnTo>
                <a:lnTo>
                  <a:pt x="396" y="706"/>
                </a:lnTo>
                <a:lnTo>
                  <a:pt x="392" y="707"/>
                </a:lnTo>
                <a:lnTo>
                  <a:pt x="390" y="707"/>
                </a:lnTo>
                <a:lnTo>
                  <a:pt x="386" y="708"/>
                </a:lnTo>
                <a:lnTo>
                  <a:pt x="382" y="709"/>
                </a:lnTo>
                <a:lnTo>
                  <a:pt x="380" y="709"/>
                </a:lnTo>
                <a:lnTo>
                  <a:pt x="377" y="710"/>
                </a:lnTo>
                <a:lnTo>
                  <a:pt x="374" y="709"/>
                </a:lnTo>
                <a:lnTo>
                  <a:pt x="371" y="709"/>
                </a:lnTo>
                <a:lnTo>
                  <a:pt x="367" y="709"/>
                </a:lnTo>
                <a:lnTo>
                  <a:pt x="363" y="709"/>
                </a:lnTo>
                <a:lnTo>
                  <a:pt x="361" y="708"/>
                </a:lnTo>
                <a:lnTo>
                  <a:pt x="360" y="708"/>
                </a:lnTo>
                <a:lnTo>
                  <a:pt x="356" y="704"/>
                </a:lnTo>
                <a:lnTo>
                  <a:pt x="353" y="703"/>
                </a:lnTo>
                <a:lnTo>
                  <a:pt x="349" y="702"/>
                </a:lnTo>
                <a:lnTo>
                  <a:pt x="347" y="701"/>
                </a:lnTo>
                <a:lnTo>
                  <a:pt x="343" y="700"/>
                </a:lnTo>
                <a:lnTo>
                  <a:pt x="341" y="699"/>
                </a:lnTo>
                <a:lnTo>
                  <a:pt x="337" y="697"/>
                </a:lnTo>
                <a:lnTo>
                  <a:pt x="333" y="695"/>
                </a:lnTo>
                <a:lnTo>
                  <a:pt x="329" y="693"/>
                </a:lnTo>
                <a:lnTo>
                  <a:pt x="325" y="691"/>
                </a:lnTo>
                <a:lnTo>
                  <a:pt x="324" y="690"/>
                </a:lnTo>
                <a:lnTo>
                  <a:pt x="322" y="687"/>
                </a:lnTo>
                <a:lnTo>
                  <a:pt x="321" y="683"/>
                </a:lnTo>
                <a:lnTo>
                  <a:pt x="321" y="679"/>
                </a:lnTo>
                <a:lnTo>
                  <a:pt x="319" y="675"/>
                </a:lnTo>
                <a:lnTo>
                  <a:pt x="317" y="671"/>
                </a:lnTo>
                <a:lnTo>
                  <a:pt x="316" y="669"/>
                </a:lnTo>
                <a:lnTo>
                  <a:pt x="314" y="663"/>
                </a:lnTo>
                <a:lnTo>
                  <a:pt x="312" y="660"/>
                </a:lnTo>
                <a:lnTo>
                  <a:pt x="310" y="657"/>
                </a:lnTo>
                <a:lnTo>
                  <a:pt x="305" y="656"/>
                </a:lnTo>
                <a:lnTo>
                  <a:pt x="303" y="653"/>
                </a:lnTo>
                <a:lnTo>
                  <a:pt x="300" y="650"/>
                </a:lnTo>
                <a:lnTo>
                  <a:pt x="297" y="644"/>
                </a:lnTo>
                <a:lnTo>
                  <a:pt x="293" y="640"/>
                </a:lnTo>
                <a:lnTo>
                  <a:pt x="290" y="638"/>
                </a:lnTo>
                <a:lnTo>
                  <a:pt x="286" y="636"/>
                </a:lnTo>
                <a:lnTo>
                  <a:pt x="281" y="634"/>
                </a:lnTo>
                <a:lnTo>
                  <a:pt x="278" y="631"/>
                </a:lnTo>
                <a:lnTo>
                  <a:pt x="274" y="631"/>
                </a:lnTo>
                <a:lnTo>
                  <a:pt x="273" y="631"/>
                </a:lnTo>
                <a:lnTo>
                  <a:pt x="268" y="631"/>
                </a:lnTo>
                <a:lnTo>
                  <a:pt x="266" y="630"/>
                </a:lnTo>
                <a:lnTo>
                  <a:pt x="263" y="630"/>
                </a:lnTo>
                <a:lnTo>
                  <a:pt x="261" y="630"/>
                </a:lnTo>
                <a:lnTo>
                  <a:pt x="259" y="630"/>
                </a:lnTo>
                <a:lnTo>
                  <a:pt x="257" y="630"/>
                </a:lnTo>
                <a:lnTo>
                  <a:pt x="255" y="630"/>
                </a:lnTo>
                <a:lnTo>
                  <a:pt x="253" y="631"/>
                </a:lnTo>
                <a:lnTo>
                  <a:pt x="250" y="631"/>
                </a:lnTo>
                <a:lnTo>
                  <a:pt x="247" y="633"/>
                </a:lnTo>
                <a:lnTo>
                  <a:pt x="245" y="634"/>
                </a:lnTo>
                <a:lnTo>
                  <a:pt x="242" y="636"/>
                </a:lnTo>
                <a:lnTo>
                  <a:pt x="240" y="637"/>
                </a:lnTo>
                <a:lnTo>
                  <a:pt x="236" y="641"/>
                </a:lnTo>
                <a:lnTo>
                  <a:pt x="233" y="643"/>
                </a:lnTo>
                <a:lnTo>
                  <a:pt x="229" y="645"/>
                </a:lnTo>
                <a:lnTo>
                  <a:pt x="226" y="647"/>
                </a:lnTo>
                <a:lnTo>
                  <a:pt x="221" y="648"/>
                </a:lnTo>
                <a:lnTo>
                  <a:pt x="217" y="649"/>
                </a:lnTo>
                <a:lnTo>
                  <a:pt x="213" y="650"/>
                </a:lnTo>
                <a:lnTo>
                  <a:pt x="210" y="650"/>
                </a:lnTo>
                <a:lnTo>
                  <a:pt x="208" y="650"/>
                </a:lnTo>
                <a:lnTo>
                  <a:pt x="204" y="650"/>
                </a:lnTo>
                <a:lnTo>
                  <a:pt x="202" y="648"/>
                </a:lnTo>
                <a:lnTo>
                  <a:pt x="198" y="646"/>
                </a:lnTo>
                <a:lnTo>
                  <a:pt x="195" y="646"/>
                </a:lnTo>
                <a:lnTo>
                  <a:pt x="192" y="648"/>
                </a:lnTo>
                <a:lnTo>
                  <a:pt x="191" y="649"/>
                </a:lnTo>
                <a:lnTo>
                  <a:pt x="190" y="650"/>
                </a:lnTo>
                <a:lnTo>
                  <a:pt x="188" y="652"/>
                </a:lnTo>
                <a:lnTo>
                  <a:pt x="187" y="653"/>
                </a:lnTo>
                <a:lnTo>
                  <a:pt x="186" y="655"/>
                </a:lnTo>
                <a:lnTo>
                  <a:pt x="185" y="656"/>
                </a:lnTo>
                <a:lnTo>
                  <a:pt x="185" y="658"/>
                </a:lnTo>
                <a:lnTo>
                  <a:pt x="185" y="661"/>
                </a:lnTo>
                <a:lnTo>
                  <a:pt x="186" y="663"/>
                </a:lnTo>
                <a:lnTo>
                  <a:pt x="187" y="666"/>
                </a:lnTo>
                <a:lnTo>
                  <a:pt x="189" y="668"/>
                </a:lnTo>
                <a:lnTo>
                  <a:pt x="190" y="673"/>
                </a:lnTo>
                <a:lnTo>
                  <a:pt x="188" y="675"/>
                </a:lnTo>
                <a:lnTo>
                  <a:pt x="186" y="676"/>
                </a:lnTo>
                <a:lnTo>
                  <a:pt x="183" y="678"/>
                </a:lnTo>
                <a:lnTo>
                  <a:pt x="182" y="680"/>
                </a:lnTo>
                <a:lnTo>
                  <a:pt x="179" y="682"/>
                </a:lnTo>
                <a:lnTo>
                  <a:pt x="177" y="683"/>
                </a:lnTo>
                <a:lnTo>
                  <a:pt x="174" y="685"/>
                </a:lnTo>
                <a:lnTo>
                  <a:pt x="172" y="688"/>
                </a:lnTo>
                <a:lnTo>
                  <a:pt x="171" y="691"/>
                </a:lnTo>
                <a:lnTo>
                  <a:pt x="171" y="695"/>
                </a:lnTo>
                <a:lnTo>
                  <a:pt x="171" y="699"/>
                </a:lnTo>
                <a:lnTo>
                  <a:pt x="171" y="701"/>
                </a:lnTo>
                <a:lnTo>
                  <a:pt x="171" y="705"/>
                </a:lnTo>
                <a:lnTo>
                  <a:pt x="171" y="707"/>
                </a:lnTo>
                <a:lnTo>
                  <a:pt x="170" y="708"/>
                </a:lnTo>
                <a:lnTo>
                  <a:pt x="170" y="712"/>
                </a:lnTo>
                <a:lnTo>
                  <a:pt x="170" y="716"/>
                </a:lnTo>
                <a:lnTo>
                  <a:pt x="168" y="718"/>
                </a:lnTo>
                <a:lnTo>
                  <a:pt x="167" y="721"/>
                </a:lnTo>
                <a:lnTo>
                  <a:pt x="164" y="724"/>
                </a:lnTo>
                <a:lnTo>
                  <a:pt x="162" y="727"/>
                </a:lnTo>
                <a:lnTo>
                  <a:pt x="159" y="730"/>
                </a:lnTo>
                <a:lnTo>
                  <a:pt x="158" y="733"/>
                </a:lnTo>
                <a:lnTo>
                  <a:pt x="157" y="737"/>
                </a:lnTo>
                <a:lnTo>
                  <a:pt x="156" y="738"/>
                </a:lnTo>
                <a:lnTo>
                  <a:pt x="155" y="740"/>
                </a:lnTo>
                <a:lnTo>
                  <a:pt x="153" y="741"/>
                </a:lnTo>
                <a:lnTo>
                  <a:pt x="152" y="743"/>
                </a:lnTo>
                <a:lnTo>
                  <a:pt x="151" y="745"/>
                </a:lnTo>
                <a:lnTo>
                  <a:pt x="150" y="746"/>
                </a:lnTo>
                <a:lnTo>
                  <a:pt x="149" y="748"/>
                </a:lnTo>
                <a:lnTo>
                  <a:pt x="147" y="751"/>
                </a:lnTo>
                <a:lnTo>
                  <a:pt x="146" y="752"/>
                </a:lnTo>
                <a:lnTo>
                  <a:pt x="145" y="755"/>
                </a:lnTo>
                <a:lnTo>
                  <a:pt x="140" y="759"/>
                </a:lnTo>
                <a:lnTo>
                  <a:pt x="139" y="759"/>
                </a:lnTo>
                <a:lnTo>
                  <a:pt x="136" y="760"/>
                </a:lnTo>
                <a:lnTo>
                  <a:pt x="132" y="762"/>
                </a:lnTo>
                <a:lnTo>
                  <a:pt x="129" y="763"/>
                </a:lnTo>
                <a:lnTo>
                  <a:pt x="126" y="765"/>
                </a:lnTo>
                <a:lnTo>
                  <a:pt x="123" y="765"/>
                </a:lnTo>
                <a:lnTo>
                  <a:pt x="120" y="767"/>
                </a:lnTo>
                <a:lnTo>
                  <a:pt x="114" y="767"/>
                </a:lnTo>
                <a:lnTo>
                  <a:pt x="107" y="767"/>
                </a:lnTo>
                <a:lnTo>
                  <a:pt x="106" y="764"/>
                </a:lnTo>
                <a:lnTo>
                  <a:pt x="101" y="759"/>
                </a:lnTo>
                <a:lnTo>
                  <a:pt x="98" y="758"/>
                </a:lnTo>
                <a:lnTo>
                  <a:pt x="95" y="759"/>
                </a:lnTo>
                <a:lnTo>
                  <a:pt x="92" y="763"/>
                </a:lnTo>
                <a:lnTo>
                  <a:pt x="91" y="765"/>
                </a:lnTo>
                <a:lnTo>
                  <a:pt x="88" y="767"/>
                </a:lnTo>
                <a:lnTo>
                  <a:pt x="86" y="769"/>
                </a:lnTo>
                <a:lnTo>
                  <a:pt x="82" y="772"/>
                </a:lnTo>
                <a:lnTo>
                  <a:pt x="76" y="777"/>
                </a:lnTo>
                <a:lnTo>
                  <a:pt x="63" y="778"/>
                </a:lnTo>
                <a:lnTo>
                  <a:pt x="55" y="778"/>
                </a:lnTo>
                <a:lnTo>
                  <a:pt x="49" y="775"/>
                </a:lnTo>
                <a:lnTo>
                  <a:pt x="44" y="772"/>
                </a:lnTo>
                <a:lnTo>
                  <a:pt x="38" y="769"/>
                </a:lnTo>
                <a:lnTo>
                  <a:pt x="30" y="766"/>
                </a:lnTo>
                <a:lnTo>
                  <a:pt x="28" y="765"/>
                </a:lnTo>
                <a:lnTo>
                  <a:pt x="19" y="763"/>
                </a:lnTo>
                <a:lnTo>
                  <a:pt x="19" y="762"/>
                </a:lnTo>
                <a:lnTo>
                  <a:pt x="18" y="760"/>
                </a:lnTo>
                <a:lnTo>
                  <a:pt x="17" y="759"/>
                </a:lnTo>
                <a:lnTo>
                  <a:pt x="14" y="757"/>
                </a:lnTo>
                <a:lnTo>
                  <a:pt x="12" y="755"/>
                </a:lnTo>
                <a:lnTo>
                  <a:pt x="10" y="752"/>
                </a:lnTo>
                <a:lnTo>
                  <a:pt x="9" y="751"/>
                </a:lnTo>
                <a:lnTo>
                  <a:pt x="6" y="749"/>
                </a:lnTo>
                <a:lnTo>
                  <a:pt x="5" y="748"/>
                </a:lnTo>
                <a:lnTo>
                  <a:pt x="1" y="747"/>
                </a:lnTo>
                <a:lnTo>
                  <a:pt x="0" y="746"/>
                </a:lnTo>
                <a:lnTo>
                  <a:pt x="0" y="744"/>
                </a:lnTo>
                <a:lnTo>
                  <a:pt x="0" y="740"/>
                </a:lnTo>
                <a:lnTo>
                  <a:pt x="1" y="739"/>
                </a:lnTo>
                <a:lnTo>
                  <a:pt x="3" y="735"/>
                </a:lnTo>
                <a:lnTo>
                  <a:pt x="5" y="731"/>
                </a:lnTo>
                <a:lnTo>
                  <a:pt x="4" y="727"/>
                </a:lnTo>
                <a:lnTo>
                  <a:pt x="6" y="723"/>
                </a:lnTo>
                <a:lnTo>
                  <a:pt x="7" y="719"/>
                </a:lnTo>
                <a:lnTo>
                  <a:pt x="11" y="716"/>
                </a:lnTo>
                <a:lnTo>
                  <a:pt x="17" y="717"/>
                </a:lnTo>
                <a:lnTo>
                  <a:pt x="19" y="718"/>
                </a:lnTo>
                <a:lnTo>
                  <a:pt x="23" y="720"/>
                </a:lnTo>
                <a:lnTo>
                  <a:pt x="25" y="718"/>
                </a:lnTo>
                <a:lnTo>
                  <a:pt x="25" y="714"/>
                </a:lnTo>
                <a:lnTo>
                  <a:pt x="25" y="708"/>
                </a:lnTo>
                <a:lnTo>
                  <a:pt x="22" y="705"/>
                </a:lnTo>
                <a:lnTo>
                  <a:pt x="19" y="699"/>
                </a:lnTo>
                <a:lnTo>
                  <a:pt x="16" y="694"/>
                </a:lnTo>
                <a:lnTo>
                  <a:pt x="14" y="688"/>
                </a:lnTo>
                <a:lnTo>
                  <a:pt x="14" y="682"/>
                </a:lnTo>
                <a:lnTo>
                  <a:pt x="14" y="676"/>
                </a:lnTo>
                <a:lnTo>
                  <a:pt x="16" y="672"/>
                </a:lnTo>
                <a:lnTo>
                  <a:pt x="20" y="666"/>
                </a:lnTo>
                <a:lnTo>
                  <a:pt x="21" y="662"/>
                </a:lnTo>
                <a:lnTo>
                  <a:pt x="19" y="659"/>
                </a:lnTo>
                <a:lnTo>
                  <a:pt x="14" y="653"/>
                </a:lnTo>
                <a:lnTo>
                  <a:pt x="11" y="649"/>
                </a:lnTo>
                <a:lnTo>
                  <a:pt x="12" y="644"/>
                </a:lnTo>
                <a:lnTo>
                  <a:pt x="17" y="641"/>
                </a:lnTo>
                <a:lnTo>
                  <a:pt x="20" y="638"/>
                </a:lnTo>
                <a:lnTo>
                  <a:pt x="25" y="637"/>
                </a:lnTo>
                <a:lnTo>
                  <a:pt x="29" y="632"/>
                </a:lnTo>
                <a:lnTo>
                  <a:pt x="35" y="626"/>
                </a:lnTo>
                <a:lnTo>
                  <a:pt x="36" y="620"/>
                </a:lnTo>
                <a:lnTo>
                  <a:pt x="32" y="616"/>
                </a:lnTo>
                <a:lnTo>
                  <a:pt x="29" y="607"/>
                </a:lnTo>
                <a:lnTo>
                  <a:pt x="28" y="604"/>
                </a:lnTo>
                <a:lnTo>
                  <a:pt x="26" y="600"/>
                </a:lnTo>
                <a:lnTo>
                  <a:pt x="24" y="599"/>
                </a:lnTo>
                <a:lnTo>
                  <a:pt x="21" y="596"/>
                </a:lnTo>
                <a:lnTo>
                  <a:pt x="19" y="593"/>
                </a:lnTo>
                <a:lnTo>
                  <a:pt x="24" y="592"/>
                </a:lnTo>
                <a:lnTo>
                  <a:pt x="26" y="591"/>
                </a:lnTo>
                <a:lnTo>
                  <a:pt x="27" y="589"/>
                </a:lnTo>
                <a:lnTo>
                  <a:pt x="30" y="586"/>
                </a:lnTo>
                <a:lnTo>
                  <a:pt x="31" y="582"/>
                </a:lnTo>
                <a:lnTo>
                  <a:pt x="30" y="577"/>
                </a:lnTo>
                <a:lnTo>
                  <a:pt x="28" y="573"/>
                </a:lnTo>
                <a:lnTo>
                  <a:pt x="24" y="572"/>
                </a:lnTo>
                <a:lnTo>
                  <a:pt x="19" y="569"/>
                </a:lnTo>
                <a:lnTo>
                  <a:pt x="19" y="565"/>
                </a:lnTo>
                <a:lnTo>
                  <a:pt x="19" y="560"/>
                </a:lnTo>
                <a:lnTo>
                  <a:pt x="18" y="556"/>
                </a:lnTo>
                <a:lnTo>
                  <a:pt x="19" y="553"/>
                </a:lnTo>
                <a:lnTo>
                  <a:pt x="19" y="548"/>
                </a:lnTo>
                <a:lnTo>
                  <a:pt x="20" y="546"/>
                </a:lnTo>
                <a:lnTo>
                  <a:pt x="22" y="539"/>
                </a:lnTo>
                <a:lnTo>
                  <a:pt x="23" y="535"/>
                </a:lnTo>
                <a:lnTo>
                  <a:pt x="22" y="532"/>
                </a:lnTo>
                <a:lnTo>
                  <a:pt x="21" y="530"/>
                </a:lnTo>
                <a:lnTo>
                  <a:pt x="19" y="526"/>
                </a:lnTo>
                <a:lnTo>
                  <a:pt x="19" y="521"/>
                </a:lnTo>
                <a:lnTo>
                  <a:pt x="19" y="515"/>
                </a:lnTo>
                <a:lnTo>
                  <a:pt x="19" y="510"/>
                </a:lnTo>
                <a:lnTo>
                  <a:pt x="19" y="506"/>
                </a:lnTo>
                <a:lnTo>
                  <a:pt x="17" y="503"/>
                </a:lnTo>
                <a:lnTo>
                  <a:pt x="14" y="503"/>
                </a:lnTo>
                <a:lnTo>
                  <a:pt x="13" y="500"/>
                </a:lnTo>
                <a:lnTo>
                  <a:pt x="10" y="493"/>
                </a:lnTo>
                <a:lnTo>
                  <a:pt x="8" y="489"/>
                </a:lnTo>
                <a:lnTo>
                  <a:pt x="11" y="483"/>
                </a:lnTo>
                <a:lnTo>
                  <a:pt x="12" y="478"/>
                </a:lnTo>
                <a:lnTo>
                  <a:pt x="12" y="473"/>
                </a:lnTo>
                <a:lnTo>
                  <a:pt x="13" y="463"/>
                </a:lnTo>
                <a:lnTo>
                  <a:pt x="12" y="458"/>
                </a:lnTo>
                <a:lnTo>
                  <a:pt x="11" y="455"/>
                </a:lnTo>
                <a:lnTo>
                  <a:pt x="11" y="451"/>
                </a:lnTo>
                <a:lnTo>
                  <a:pt x="10" y="447"/>
                </a:lnTo>
                <a:lnTo>
                  <a:pt x="10" y="445"/>
                </a:lnTo>
                <a:lnTo>
                  <a:pt x="12" y="439"/>
                </a:lnTo>
                <a:lnTo>
                  <a:pt x="12" y="432"/>
                </a:lnTo>
                <a:lnTo>
                  <a:pt x="11" y="429"/>
                </a:lnTo>
                <a:lnTo>
                  <a:pt x="11" y="424"/>
                </a:lnTo>
                <a:lnTo>
                  <a:pt x="14" y="419"/>
                </a:lnTo>
                <a:lnTo>
                  <a:pt x="20" y="417"/>
                </a:lnTo>
                <a:lnTo>
                  <a:pt x="25" y="414"/>
                </a:lnTo>
                <a:lnTo>
                  <a:pt x="31" y="411"/>
                </a:lnTo>
                <a:lnTo>
                  <a:pt x="34" y="408"/>
                </a:lnTo>
                <a:lnTo>
                  <a:pt x="36" y="405"/>
                </a:lnTo>
                <a:lnTo>
                  <a:pt x="37" y="400"/>
                </a:lnTo>
                <a:lnTo>
                  <a:pt x="38" y="393"/>
                </a:lnTo>
                <a:lnTo>
                  <a:pt x="38" y="390"/>
                </a:lnTo>
                <a:lnTo>
                  <a:pt x="44" y="385"/>
                </a:lnTo>
                <a:lnTo>
                  <a:pt x="49" y="379"/>
                </a:lnTo>
                <a:lnTo>
                  <a:pt x="57" y="374"/>
                </a:lnTo>
                <a:lnTo>
                  <a:pt x="62" y="368"/>
                </a:lnTo>
                <a:lnTo>
                  <a:pt x="67" y="363"/>
                </a:lnTo>
                <a:lnTo>
                  <a:pt x="71" y="360"/>
                </a:lnTo>
                <a:lnTo>
                  <a:pt x="72" y="355"/>
                </a:lnTo>
                <a:lnTo>
                  <a:pt x="76" y="353"/>
                </a:lnTo>
                <a:lnTo>
                  <a:pt x="80" y="347"/>
                </a:lnTo>
                <a:lnTo>
                  <a:pt x="82" y="342"/>
                </a:lnTo>
                <a:lnTo>
                  <a:pt x="78" y="339"/>
                </a:lnTo>
                <a:lnTo>
                  <a:pt x="74" y="322"/>
                </a:lnTo>
                <a:lnTo>
                  <a:pt x="69" y="307"/>
                </a:lnTo>
                <a:lnTo>
                  <a:pt x="65" y="294"/>
                </a:lnTo>
                <a:lnTo>
                  <a:pt x="62" y="282"/>
                </a:lnTo>
                <a:lnTo>
                  <a:pt x="60" y="266"/>
                </a:lnTo>
                <a:lnTo>
                  <a:pt x="57" y="246"/>
                </a:lnTo>
                <a:lnTo>
                  <a:pt x="63" y="227"/>
                </a:lnTo>
                <a:lnTo>
                  <a:pt x="70" y="208"/>
                </a:lnTo>
                <a:lnTo>
                  <a:pt x="80" y="190"/>
                </a:lnTo>
                <a:lnTo>
                  <a:pt x="82" y="184"/>
                </a:lnTo>
                <a:lnTo>
                  <a:pt x="83" y="172"/>
                </a:lnTo>
                <a:lnTo>
                  <a:pt x="81" y="156"/>
                </a:lnTo>
                <a:lnTo>
                  <a:pt x="77" y="140"/>
                </a:lnTo>
                <a:lnTo>
                  <a:pt x="73" y="130"/>
                </a:lnTo>
                <a:lnTo>
                  <a:pt x="68" y="120"/>
                </a:lnTo>
                <a:lnTo>
                  <a:pt x="60" y="108"/>
                </a:lnTo>
                <a:lnTo>
                  <a:pt x="52" y="102"/>
                </a:lnTo>
                <a:lnTo>
                  <a:pt x="49" y="95"/>
                </a:lnTo>
                <a:lnTo>
                  <a:pt x="40" y="90"/>
                </a:lnTo>
                <a:lnTo>
                  <a:pt x="33" y="85"/>
                </a:lnTo>
                <a:lnTo>
                  <a:pt x="22" y="80"/>
                </a:lnTo>
                <a:lnTo>
                  <a:pt x="36" y="67"/>
                </a:lnTo>
                <a:lnTo>
                  <a:pt x="49" y="60"/>
                </a:lnTo>
                <a:lnTo>
                  <a:pt x="57" y="51"/>
                </a:lnTo>
                <a:lnTo>
                  <a:pt x="66" y="42"/>
                </a:lnTo>
                <a:lnTo>
                  <a:pt x="71" y="34"/>
                </a:lnTo>
                <a:lnTo>
                  <a:pt x="72" y="26"/>
                </a:lnTo>
                <a:lnTo>
                  <a:pt x="78" y="16"/>
                </a:lnTo>
                <a:lnTo>
                  <a:pt x="82" y="9"/>
                </a:lnTo>
                <a:lnTo>
                  <a:pt x="85" y="4"/>
                </a:lnTo>
                <a:lnTo>
                  <a:pt x="94" y="4"/>
                </a:lnTo>
                <a:lnTo>
                  <a:pt x="104" y="0"/>
                </a:lnTo>
                <a:lnTo>
                  <a:pt x="109" y="1"/>
                </a:lnTo>
                <a:lnTo>
                  <a:pt x="124" y="3"/>
                </a:lnTo>
                <a:lnTo>
                  <a:pt x="133" y="9"/>
                </a:lnTo>
                <a:lnTo>
                  <a:pt x="154" y="11"/>
                </a:lnTo>
                <a:lnTo>
                  <a:pt x="162" y="11"/>
                </a:lnTo>
                <a:lnTo>
                  <a:pt x="171" y="13"/>
                </a:lnTo>
                <a:lnTo>
                  <a:pt x="186" y="16"/>
                </a:lnTo>
                <a:lnTo>
                  <a:pt x="195" y="25"/>
                </a:lnTo>
                <a:lnTo>
                  <a:pt x="207" y="26"/>
                </a:lnTo>
                <a:lnTo>
                  <a:pt x="218" y="31"/>
                </a:lnTo>
                <a:lnTo>
                  <a:pt x="228" y="32"/>
                </a:lnTo>
                <a:lnTo>
                  <a:pt x="243" y="39"/>
                </a:lnTo>
                <a:lnTo>
                  <a:pt x="250" y="50"/>
                </a:lnTo>
                <a:lnTo>
                  <a:pt x="257" y="62"/>
                </a:lnTo>
                <a:lnTo>
                  <a:pt x="263" y="74"/>
                </a:lnTo>
                <a:lnTo>
                  <a:pt x="270" y="82"/>
                </a:lnTo>
                <a:lnTo>
                  <a:pt x="279" y="88"/>
                </a:lnTo>
                <a:lnTo>
                  <a:pt x="287" y="97"/>
                </a:lnTo>
                <a:lnTo>
                  <a:pt x="297" y="106"/>
                </a:lnTo>
                <a:lnTo>
                  <a:pt x="308" y="116"/>
                </a:lnTo>
                <a:lnTo>
                  <a:pt x="316" y="124"/>
                </a:lnTo>
                <a:lnTo>
                  <a:pt x="326" y="135"/>
                </a:lnTo>
                <a:lnTo>
                  <a:pt x="335" y="144"/>
                </a:lnTo>
                <a:lnTo>
                  <a:pt x="341" y="150"/>
                </a:lnTo>
                <a:lnTo>
                  <a:pt x="349" y="160"/>
                </a:lnTo>
                <a:lnTo>
                  <a:pt x="357" y="168"/>
                </a:lnTo>
                <a:lnTo>
                  <a:pt x="368" y="176"/>
                </a:lnTo>
                <a:lnTo>
                  <a:pt x="398" y="189"/>
                </a:lnTo>
                <a:close/>
              </a:path>
            </a:pathLst>
          </a:custGeom>
          <a:solidFill>
            <a:srgbClr val="8F9971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97" name="Freeform 129"/>
          <p:cNvSpPr>
            <a:spLocks/>
          </p:cNvSpPr>
          <p:nvPr/>
        </p:nvSpPr>
        <p:spPr bwMode="auto">
          <a:xfrm>
            <a:off x="3527425" y="5240337"/>
            <a:ext cx="265113" cy="423863"/>
          </a:xfrm>
          <a:custGeom>
            <a:avLst/>
            <a:gdLst>
              <a:gd name="T0" fmla="*/ 191 w 202"/>
              <a:gd name="T1" fmla="*/ 88 h 324"/>
              <a:gd name="T2" fmla="*/ 174 w 202"/>
              <a:gd name="T3" fmla="*/ 89 h 324"/>
              <a:gd name="T4" fmla="*/ 164 w 202"/>
              <a:gd name="T5" fmla="*/ 92 h 324"/>
              <a:gd name="T6" fmla="*/ 154 w 202"/>
              <a:gd name="T7" fmla="*/ 100 h 324"/>
              <a:gd name="T8" fmla="*/ 149 w 202"/>
              <a:gd name="T9" fmla="*/ 107 h 324"/>
              <a:gd name="T10" fmla="*/ 150 w 202"/>
              <a:gd name="T11" fmla="*/ 117 h 324"/>
              <a:gd name="T12" fmla="*/ 151 w 202"/>
              <a:gd name="T13" fmla="*/ 126 h 324"/>
              <a:gd name="T14" fmla="*/ 151 w 202"/>
              <a:gd name="T15" fmla="*/ 143 h 324"/>
              <a:gd name="T16" fmla="*/ 152 w 202"/>
              <a:gd name="T17" fmla="*/ 155 h 324"/>
              <a:gd name="T18" fmla="*/ 151 w 202"/>
              <a:gd name="T19" fmla="*/ 167 h 324"/>
              <a:gd name="T20" fmla="*/ 150 w 202"/>
              <a:gd name="T21" fmla="*/ 178 h 324"/>
              <a:gd name="T22" fmla="*/ 151 w 202"/>
              <a:gd name="T23" fmla="*/ 192 h 324"/>
              <a:gd name="T24" fmla="*/ 154 w 202"/>
              <a:gd name="T25" fmla="*/ 210 h 324"/>
              <a:gd name="T26" fmla="*/ 155 w 202"/>
              <a:gd name="T27" fmla="*/ 228 h 324"/>
              <a:gd name="T28" fmla="*/ 155 w 202"/>
              <a:gd name="T29" fmla="*/ 237 h 324"/>
              <a:gd name="T30" fmla="*/ 154 w 202"/>
              <a:gd name="T31" fmla="*/ 242 h 324"/>
              <a:gd name="T32" fmla="*/ 151 w 202"/>
              <a:gd name="T33" fmla="*/ 247 h 324"/>
              <a:gd name="T34" fmla="*/ 144 w 202"/>
              <a:gd name="T35" fmla="*/ 245 h 324"/>
              <a:gd name="T36" fmla="*/ 142 w 202"/>
              <a:gd name="T37" fmla="*/ 253 h 324"/>
              <a:gd name="T38" fmla="*/ 150 w 202"/>
              <a:gd name="T39" fmla="*/ 256 h 324"/>
              <a:gd name="T40" fmla="*/ 156 w 202"/>
              <a:gd name="T41" fmla="*/ 258 h 324"/>
              <a:gd name="T42" fmla="*/ 161 w 202"/>
              <a:gd name="T43" fmla="*/ 267 h 324"/>
              <a:gd name="T44" fmla="*/ 155 w 202"/>
              <a:gd name="T45" fmla="*/ 281 h 324"/>
              <a:gd name="T46" fmla="*/ 141 w 202"/>
              <a:gd name="T47" fmla="*/ 285 h 324"/>
              <a:gd name="T48" fmla="*/ 126 w 202"/>
              <a:gd name="T49" fmla="*/ 283 h 324"/>
              <a:gd name="T50" fmla="*/ 107 w 202"/>
              <a:gd name="T51" fmla="*/ 278 h 324"/>
              <a:gd name="T52" fmla="*/ 94 w 202"/>
              <a:gd name="T53" fmla="*/ 277 h 324"/>
              <a:gd name="T54" fmla="*/ 88 w 202"/>
              <a:gd name="T55" fmla="*/ 278 h 324"/>
              <a:gd name="T56" fmla="*/ 63 w 202"/>
              <a:gd name="T57" fmla="*/ 296 h 324"/>
              <a:gd name="T58" fmla="*/ 52 w 202"/>
              <a:gd name="T59" fmla="*/ 324 h 324"/>
              <a:gd name="T60" fmla="*/ 44 w 202"/>
              <a:gd name="T61" fmla="*/ 313 h 324"/>
              <a:gd name="T62" fmla="*/ 40 w 202"/>
              <a:gd name="T63" fmla="*/ 295 h 324"/>
              <a:gd name="T64" fmla="*/ 30 w 202"/>
              <a:gd name="T65" fmla="*/ 280 h 324"/>
              <a:gd name="T66" fmla="*/ 39 w 202"/>
              <a:gd name="T67" fmla="*/ 273 h 324"/>
              <a:gd name="T68" fmla="*/ 51 w 202"/>
              <a:gd name="T69" fmla="*/ 272 h 324"/>
              <a:gd name="T70" fmla="*/ 58 w 202"/>
              <a:gd name="T71" fmla="*/ 265 h 324"/>
              <a:gd name="T72" fmla="*/ 50 w 202"/>
              <a:gd name="T73" fmla="*/ 256 h 324"/>
              <a:gd name="T74" fmla="*/ 53 w 202"/>
              <a:gd name="T75" fmla="*/ 244 h 324"/>
              <a:gd name="T76" fmla="*/ 64 w 202"/>
              <a:gd name="T77" fmla="*/ 234 h 324"/>
              <a:gd name="T78" fmla="*/ 70 w 202"/>
              <a:gd name="T79" fmla="*/ 224 h 324"/>
              <a:gd name="T80" fmla="*/ 62 w 202"/>
              <a:gd name="T81" fmla="*/ 215 h 324"/>
              <a:gd name="T82" fmla="*/ 50 w 202"/>
              <a:gd name="T83" fmla="*/ 219 h 324"/>
              <a:gd name="T84" fmla="*/ 53 w 202"/>
              <a:gd name="T85" fmla="*/ 205 h 324"/>
              <a:gd name="T86" fmla="*/ 55 w 202"/>
              <a:gd name="T87" fmla="*/ 196 h 324"/>
              <a:gd name="T88" fmla="*/ 42 w 202"/>
              <a:gd name="T89" fmla="*/ 192 h 324"/>
              <a:gd name="T90" fmla="*/ 48 w 202"/>
              <a:gd name="T91" fmla="*/ 184 h 324"/>
              <a:gd name="T92" fmla="*/ 60 w 202"/>
              <a:gd name="T93" fmla="*/ 183 h 324"/>
              <a:gd name="T94" fmla="*/ 47 w 202"/>
              <a:gd name="T95" fmla="*/ 177 h 324"/>
              <a:gd name="T96" fmla="*/ 42 w 202"/>
              <a:gd name="T97" fmla="*/ 165 h 324"/>
              <a:gd name="T98" fmla="*/ 45 w 202"/>
              <a:gd name="T99" fmla="*/ 158 h 324"/>
              <a:gd name="T100" fmla="*/ 39 w 202"/>
              <a:gd name="T101" fmla="*/ 152 h 324"/>
              <a:gd name="T102" fmla="*/ 32 w 202"/>
              <a:gd name="T103" fmla="*/ 148 h 324"/>
              <a:gd name="T104" fmla="*/ 26 w 202"/>
              <a:gd name="T105" fmla="*/ 142 h 324"/>
              <a:gd name="T106" fmla="*/ 16 w 202"/>
              <a:gd name="T107" fmla="*/ 140 h 324"/>
              <a:gd name="T108" fmla="*/ 6 w 202"/>
              <a:gd name="T109" fmla="*/ 126 h 324"/>
              <a:gd name="T110" fmla="*/ 9 w 202"/>
              <a:gd name="T111" fmla="*/ 108 h 324"/>
              <a:gd name="T112" fmla="*/ 48 w 202"/>
              <a:gd name="T113" fmla="*/ 69 h 324"/>
              <a:gd name="T114" fmla="*/ 89 w 202"/>
              <a:gd name="T115" fmla="*/ 26 h 324"/>
              <a:gd name="T116" fmla="*/ 130 w 202"/>
              <a:gd name="T117" fmla="*/ 12 h 324"/>
              <a:gd name="T118" fmla="*/ 188 w 202"/>
              <a:gd name="T119" fmla="*/ 62 h 32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02"/>
              <a:gd name="T181" fmla="*/ 0 h 324"/>
              <a:gd name="T182" fmla="*/ 202 w 202"/>
              <a:gd name="T183" fmla="*/ 324 h 32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02" h="324">
                <a:moveTo>
                  <a:pt x="202" y="78"/>
                </a:moveTo>
                <a:lnTo>
                  <a:pt x="200" y="79"/>
                </a:lnTo>
                <a:lnTo>
                  <a:pt x="199" y="80"/>
                </a:lnTo>
                <a:lnTo>
                  <a:pt x="197" y="82"/>
                </a:lnTo>
                <a:lnTo>
                  <a:pt x="195" y="83"/>
                </a:lnTo>
                <a:lnTo>
                  <a:pt x="193" y="87"/>
                </a:lnTo>
                <a:lnTo>
                  <a:pt x="191" y="88"/>
                </a:lnTo>
                <a:lnTo>
                  <a:pt x="188" y="90"/>
                </a:lnTo>
                <a:lnTo>
                  <a:pt x="186" y="91"/>
                </a:lnTo>
                <a:lnTo>
                  <a:pt x="180" y="93"/>
                </a:lnTo>
                <a:lnTo>
                  <a:pt x="178" y="93"/>
                </a:lnTo>
                <a:lnTo>
                  <a:pt x="176" y="92"/>
                </a:lnTo>
                <a:lnTo>
                  <a:pt x="175" y="91"/>
                </a:lnTo>
                <a:lnTo>
                  <a:pt x="174" y="89"/>
                </a:lnTo>
                <a:lnTo>
                  <a:pt x="174" y="87"/>
                </a:lnTo>
                <a:lnTo>
                  <a:pt x="172" y="87"/>
                </a:lnTo>
                <a:lnTo>
                  <a:pt x="170" y="87"/>
                </a:lnTo>
                <a:lnTo>
                  <a:pt x="168" y="87"/>
                </a:lnTo>
                <a:lnTo>
                  <a:pt x="167" y="88"/>
                </a:lnTo>
                <a:lnTo>
                  <a:pt x="165" y="91"/>
                </a:lnTo>
                <a:lnTo>
                  <a:pt x="164" y="92"/>
                </a:lnTo>
                <a:lnTo>
                  <a:pt x="161" y="93"/>
                </a:lnTo>
                <a:lnTo>
                  <a:pt x="158" y="92"/>
                </a:lnTo>
                <a:lnTo>
                  <a:pt x="156" y="93"/>
                </a:lnTo>
                <a:lnTo>
                  <a:pt x="155" y="94"/>
                </a:lnTo>
                <a:lnTo>
                  <a:pt x="154" y="94"/>
                </a:lnTo>
                <a:lnTo>
                  <a:pt x="153" y="98"/>
                </a:lnTo>
                <a:lnTo>
                  <a:pt x="154" y="100"/>
                </a:lnTo>
                <a:lnTo>
                  <a:pt x="155" y="102"/>
                </a:lnTo>
                <a:lnTo>
                  <a:pt x="155" y="104"/>
                </a:lnTo>
                <a:lnTo>
                  <a:pt x="155" y="106"/>
                </a:lnTo>
                <a:lnTo>
                  <a:pt x="154" y="108"/>
                </a:lnTo>
                <a:lnTo>
                  <a:pt x="152" y="108"/>
                </a:lnTo>
                <a:lnTo>
                  <a:pt x="150" y="108"/>
                </a:lnTo>
                <a:lnTo>
                  <a:pt x="149" y="107"/>
                </a:lnTo>
                <a:lnTo>
                  <a:pt x="147" y="108"/>
                </a:lnTo>
                <a:lnTo>
                  <a:pt x="146" y="110"/>
                </a:lnTo>
                <a:lnTo>
                  <a:pt x="147" y="112"/>
                </a:lnTo>
                <a:lnTo>
                  <a:pt x="149" y="113"/>
                </a:lnTo>
                <a:lnTo>
                  <a:pt x="149" y="114"/>
                </a:lnTo>
                <a:lnTo>
                  <a:pt x="150" y="116"/>
                </a:lnTo>
                <a:lnTo>
                  <a:pt x="150" y="117"/>
                </a:lnTo>
                <a:lnTo>
                  <a:pt x="149" y="119"/>
                </a:lnTo>
                <a:lnTo>
                  <a:pt x="147" y="119"/>
                </a:lnTo>
                <a:lnTo>
                  <a:pt x="146" y="121"/>
                </a:lnTo>
                <a:lnTo>
                  <a:pt x="146" y="123"/>
                </a:lnTo>
                <a:lnTo>
                  <a:pt x="148" y="124"/>
                </a:lnTo>
                <a:lnTo>
                  <a:pt x="149" y="125"/>
                </a:lnTo>
                <a:lnTo>
                  <a:pt x="151" y="126"/>
                </a:lnTo>
                <a:lnTo>
                  <a:pt x="152" y="130"/>
                </a:lnTo>
                <a:lnTo>
                  <a:pt x="151" y="132"/>
                </a:lnTo>
                <a:lnTo>
                  <a:pt x="148" y="133"/>
                </a:lnTo>
                <a:lnTo>
                  <a:pt x="148" y="136"/>
                </a:lnTo>
                <a:lnTo>
                  <a:pt x="149" y="138"/>
                </a:lnTo>
                <a:lnTo>
                  <a:pt x="150" y="140"/>
                </a:lnTo>
                <a:lnTo>
                  <a:pt x="151" y="143"/>
                </a:lnTo>
                <a:lnTo>
                  <a:pt x="150" y="145"/>
                </a:lnTo>
                <a:lnTo>
                  <a:pt x="149" y="147"/>
                </a:lnTo>
                <a:lnTo>
                  <a:pt x="149" y="149"/>
                </a:lnTo>
                <a:lnTo>
                  <a:pt x="149" y="151"/>
                </a:lnTo>
                <a:lnTo>
                  <a:pt x="150" y="151"/>
                </a:lnTo>
                <a:lnTo>
                  <a:pt x="151" y="152"/>
                </a:lnTo>
                <a:lnTo>
                  <a:pt x="152" y="155"/>
                </a:lnTo>
                <a:lnTo>
                  <a:pt x="151" y="157"/>
                </a:lnTo>
                <a:lnTo>
                  <a:pt x="150" y="158"/>
                </a:lnTo>
                <a:lnTo>
                  <a:pt x="150" y="160"/>
                </a:lnTo>
                <a:lnTo>
                  <a:pt x="150" y="162"/>
                </a:lnTo>
                <a:lnTo>
                  <a:pt x="150" y="164"/>
                </a:lnTo>
                <a:lnTo>
                  <a:pt x="151" y="165"/>
                </a:lnTo>
                <a:lnTo>
                  <a:pt x="151" y="167"/>
                </a:lnTo>
                <a:lnTo>
                  <a:pt x="152" y="169"/>
                </a:lnTo>
                <a:lnTo>
                  <a:pt x="152" y="170"/>
                </a:lnTo>
                <a:lnTo>
                  <a:pt x="152" y="171"/>
                </a:lnTo>
                <a:lnTo>
                  <a:pt x="152" y="173"/>
                </a:lnTo>
                <a:lnTo>
                  <a:pt x="151" y="175"/>
                </a:lnTo>
                <a:lnTo>
                  <a:pt x="151" y="177"/>
                </a:lnTo>
                <a:lnTo>
                  <a:pt x="150" y="178"/>
                </a:lnTo>
                <a:lnTo>
                  <a:pt x="151" y="180"/>
                </a:lnTo>
                <a:lnTo>
                  <a:pt x="152" y="183"/>
                </a:lnTo>
                <a:lnTo>
                  <a:pt x="152" y="184"/>
                </a:lnTo>
                <a:lnTo>
                  <a:pt x="152" y="186"/>
                </a:lnTo>
                <a:lnTo>
                  <a:pt x="151" y="188"/>
                </a:lnTo>
                <a:lnTo>
                  <a:pt x="151" y="190"/>
                </a:lnTo>
                <a:lnTo>
                  <a:pt x="151" y="192"/>
                </a:lnTo>
                <a:lnTo>
                  <a:pt x="151" y="194"/>
                </a:lnTo>
                <a:lnTo>
                  <a:pt x="151" y="196"/>
                </a:lnTo>
                <a:lnTo>
                  <a:pt x="152" y="199"/>
                </a:lnTo>
                <a:lnTo>
                  <a:pt x="153" y="201"/>
                </a:lnTo>
                <a:lnTo>
                  <a:pt x="155" y="204"/>
                </a:lnTo>
                <a:lnTo>
                  <a:pt x="154" y="207"/>
                </a:lnTo>
                <a:lnTo>
                  <a:pt x="154" y="210"/>
                </a:lnTo>
                <a:lnTo>
                  <a:pt x="153" y="214"/>
                </a:lnTo>
                <a:lnTo>
                  <a:pt x="152" y="216"/>
                </a:lnTo>
                <a:lnTo>
                  <a:pt x="152" y="219"/>
                </a:lnTo>
                <a:lnTo>
                  <a:pt x="152" y="222"/>
                </a:lnTo>
                <a:lnTo>
                  <a:pt x="153" y="224"/>
                </a:lnTo>
                <a:lnTo>
                  <a:pt x="154" y="227"/>
                </a:lnTo>
                <a:lnTo>
                  <a:pt x="155" y="228"/>
                </a:lnTo>
                <a:lnTo>
                  <a:pt x="155" y="231"/>
                </a:lnTo>
                <a:lnTo>
                  <a:pt x="155" y="233"/>
                </a:lnTo>
                <a:lnTo>
                  <a:pt x="155" y="234"/>
                </a:lnTo>
                <a:lnTo>
                  <a:pt x="155" y="235"/>
                </a:lnTo>
                <a:lnTo>
                  <a:pt x="155" y="237"/>
                </a:lnTo>
                <a:lnTo>
                  <a:pt x="155" y="238"/>
                </a:lnTo>
                <a:lnTo>
                  <a:pt x="155" y="239"/>
                </a:lnTo>
                <a:lnTo>
                  <a:pt x="155" y="241"/>
                </a:lnTo>
                <a:lnTo>
                  <a:pt x="154" y="241"/>
                </a:lnTo>
                <a:lnTo>
                  <a:pt x="154" y="242"/>
                </a:lnTo>
                <a:lnTo>
                  <a:pt x="154" y="243"/>
                </a:lnTo>
                <a:lnTo>
                  <a:pt x="154" y="246"/>
                </a:lnTo>
                <a:lnTo>
                  <a:pt x="153" y="247"/>
                </a:lnTo>
                <a:lnTo>
                  <a:pt x="152" y="247"/>
                </a:lnTo>
                <a:lnTo>
                  <a:pt x="151" y="247"/>
                </a:lnTo>
                <a:lnTo>
                  <a:pt x="150" y="247"/>
                </a:lnTo>
                <a:lnTo>
                  <a:pt x="149" y="247"/>
                </a:lnTo>
                <a:lnTo>
                  <a:pt x="148" y="246"/>
                </a:lnTo>
                <a:lnTo>
                  <a:pt x="146" y="246"/>
                </a:lnTo>
                <a:lnTo>
                  <a:pt x="145" y="245"/>
                </a:lnTo>
                <a:lnTo>
                  <a:pt x="144" y="245"/>
                </a:lnTo>
                <a:lnTo>
                  <a:pt x="143" y="246"/>
                </a:lnTo>
                <a:lnTo>
                  <a:pt x="142" y="247"/>
                </a:lnTo>
                <a:lnTo>
                  <a:pt x="142" y="250"/>
                </a:lnTo>
                <a:lnTo>
                  <a:pt x="142" y="252"/>
                </a:lnTo>
                <a:lnTo>
                  <a:pt x="142" y="253"/>
                </a:lnTo>
                <a:lnTo>
                  <a:pt x="143" y="253"/>
                </a:lnTo>
                <a:lnTo>
                  <a:pt x="144" y="254"/>
                </a:lnTo>
                <a:lnTo>
                  <a:pt x="146" y="255"/>
                </a:lnTo>
                <a:lnTo>
                  <a:pt x="148" y="257"/>
                </a:lnTo>
                <a:lnTo>
                  <a:pt x="149" y="256"/>
                </a:lnTo>
                <a:lnTo>
                  <a:pt x="150" y="256"/>
                </a:lnTo>
                <a:lnTo>
                  <a:pt x="150" y="255"/>
                </a:lnTo>
                <a:lnTo>
                  <a:pt x="151" y="255"/>
                </a:lnTo>
                <a:lnTo>
                  <a:pt x="152" y="255"/>
                </a:lnTo>
                <a:lnTo>
                  <a:pt x="154" y="255"/>
                </a:lnTo>
                <a:lnTo>
                  <a:pt x="155" y="256"/>
                </a:lnTo>
                <a:lnTo>
                  <a:pt x="155" y="257"/>
                </a:lnTo>
                <a:lnTo>
                  <a:pt x="156" y="258"/>
                </a:lnTo>
                <a:lnTo>
                  <a:pt x="157" y="259"/>
                </a:lnTo>
                <a:lnTo>
                  <a:pt x="158" y="260"/>
                </a:lnTo>
                <a:lnTo>
                  <a:pt x="159" y="260"/>
                </a:lnTo>
                <a:lnTo>
                  <a:pt x="160" y="261"/>
                </a:lnTo>
                <a:lnTo>
                  <a:pt x="161" y="263"/>
                </a:lnTo>
                <a:lnTo>
                  <a:pt x="161" y="266"/>
                </a:lnTo>
                <a:lnTo>
                  <a:pt x="161" y="267"/>
                </a:lnTo>
                <a:lnTo>
                  <a:pt x="163" y="268"/>
                </a:lnTo>
                <a:lnTo>
                  <a:pt x="161" y="270"/>
                </a:lnTo>
                <a:lnTo>
                  <a:pt x="161" y="273"/>
                </a:lnTo>
                <a:lnTo>
                  <a:pt x="159" y="276"/>
                </a:lnTo>
                <a:lnTo>
                  <a:pt x="157" y="279"/>
                </a:lnTo>
                <a:lnTo>
                  <a:pt x="156" y="281"/>
                </a:lnTo>
                <a:lnTo>
                  <a:pt x="155" y="281"/>
                </a:lnTo>
                <a:lnTo>
                  <a:pt x="153" y="282"/>
                </a:lnTo>
                <a:lnTo>
                  <a:pt x="152" y="281"/>
                </a:lnTo>
                <a:lnTo>
                  <a:pt x="148" y="281"/>
                </a:lnTo>
                <a:lnTo>
                  <a:pt x="145" y="282"/>
                </a:lnTo>
                <a:lnTo>
                  <a:pt x="144" y="283"/>
                </a:lnTo>
                <a:lnTo>
                  <a:pt x="143" y="285"/>
                </a:lnTo>
                <a:lnTo>
                  <a:pt x="141" y="285"/>
                </a:lnTo>
                <a:lnTo>
                  <a:pt x="138" y="286"/>
                </a:lnTo>
                <a:lnTo>
                  <a:pt x="136" y="286"/>
                </a:lnTo>
                <a:lnTo>
                  <a:pt x="133" y="286"/>
                </a:lnTo>
                <a:lnTo>
                  <a:pt x="131" y="285"/>
                </a:lnTo>
                <a:lnTo>
                  <a:pt x="130" y="283"/>
                </a:lnTo>
                <a:lnTo>
                  <a:pt x="126" y="283"/>
                </a:lnTo>
                <a:lnTo>
                  <a:pt x="122" y="283"/>
                </a:lnTo>
                <a:lnTo>
                  <a:pt x="117" y="282"/>
                </a:lnTo>
                <a:lnTo>
                  <a:pt x="114" y="282"/>
                </a:lnTo>
                <a:lnTo>
                  <a:pt x="111" y="281"/>
                </a:lnTo>
                <a:lnTo>
                  <a:pt x="109" y="280"/>
                </a:lnTo>
                <a:lnTo>
                  <a:pt x="107" y="278"/>
                </a:lnTo>
                <a:lnTo>
                  <a:pt x="105" y="276"/>
                </a:lnTo>
                <a:lnTo>
                  <a:pt x="103" y="275"/>
                </a:lnTo>
                <a:lnTo>
                  <a:pt x="101" y="275"/>
                </a:lnTo>
                <a:lnTo>
                  <a:pt x="99" y="275"/>
                </a:lnTo>
                <a:lnTo>
                  <a:pt x="98" y="275"/>
                </a:lnTo>
                <a:lnTo>
                  <a:pt x="96" y="277"/>
                </a:lnTo>
                <a:lnTo>
                  <a:pt x="94" y="277"/>
                </a:lnTo>
                <a:lnTo>
                  <a:pt x="92" y="278"/>
                </a:lnTo>
                <a:lnTo>
                  <a:pt x="91" y="277"/>
                </a:lnTo>
                <a:lnTo>
                  <a:pt x="91" y="273"/>
                </a:lnTo>
                <a:lnTo>
                  <a:pt x="87" y="273"/>
                </a:lnTo>
                <a:lnTo>
                  <a:pt x="86" y="274"/>
                </a:lnTo>
                <a:lnTo>
                  <a:pt x="86" y="277"/>
                </a:lnTo>
                <a:lnTo>
                  <a:pt x="88" y="278"/>
                </a:lnTo>
                <a:lnTo>
                  <a:pt x="84" y="280"/>
                </a:lnTo>
                <a:lnTo>
                  <a:pt x="79" y="281"/>
                </a:lnTo>
                <a:lnTo>
                  <a:pt x="74" y="283"/>
                </a:lnTo>
                <a:lnTo>
                  <a:pt x="71" y="286"/>
                </a:lnTo>
                <a:lnTo>
                  <a:pt x="66" y="291"/>
                </a:lnTo>
                <a:lnTo>
                  <a:pt x="63" y="296"/>
                </a:lnTo>
                <a:lnTo>
                  <a:pt x="60" y="302"/>
                </a:lnTo>
                <a:lnTo>
                  <a:pt x="60" y="306"/>
                </a:lnTo>
                <a:lnTo>
                  <a:pt x="60" y="314"/>
                </a:lnTo>
                <a:lnTo>
                  <a:pt x="60" y="318"/>
                </a:lnTo>
                <a:lnTo>
                  <a:pt x="58" y="320"/>
                </a:lnTo>
                <a:lnTo>
                  <a:pt x="56" y="322"/>
                </a:lnTo>
                <a:lnTo>
                  <a:pt x="52" y="324"/>
                </a:lnTo>
                <a:lnTo>
                  <a:pt x="50" y="322"/>
                </a:lnTo>
                <a:lnTo>
                  <a:pt x="48" y="320"/>
                </a:lnTo>
                <a:lnTo>
                  <a:pt x="47" y="318"/>
                </a:lnTo>
                <a:lnTo>
                  <a:pt x="46" y="316"/>
                </a:lnTo>
                <a:lnTo>
                  <a:pt x="44" y="313"/>
                </a:lnTo>
                <a:lnTo>
                  <a:pt x="42" y="311"/>
                </a:lnTo>
                <a:lnTo>
                  <a:pt x="42" y="308"/>
                </a:lnTo>
                <a:lnTo>
                  <a:pt x="41" y="305"/>
                </a:lnTo>
                <a:lnTo>
                  <a:pt x="41" y="302"/>
                </a:lnTo>
                <a:lnTo>
                  <a:pt x="41" y="300"/>
                </a:lnTo>
                <a:lnTo>
                  <a:pt x="41" y="298"/>
                </a:lnTo>
                <a:lnTo>
                  <a:pt x="40" y="295"/>
                </a:lnTo>
                <a:lnTo>
                  <a:pt x="38" y="294"/>
                </a:lnTo>
                <a:lnTo>
                  <a:pt x="37" y="292"/>
                </a:lnTo>
                <a:lnTo>
                  <a:pt x="35" y="289"/>
                </a:lnTo>
                <a:lnTo>
                  <a:pt x="34" y="286"/>
                </a:lnTo>
                <a:lnTo>
                  <a:pt x="32" y="285"/>
                </a:lnTo>
                <a:lnTo>
                  <a:pt x="31" y="283"/>
                </a:lnTo>
                <a:lnTo>
                  <a:pt x="30" y="280"/>
                </a:lnTo>
                <a:lnTo>
                  <a:pt x="31" y="278"/>
                </a:lnTo>
                <a:lnTo>
                  <a:pt x="32" y="276"/>
                </a:lnTo>
                <a:lnTo>
                  <a:pt x="33" y="274"/>
                </a:lnTo>
                <a:lnTo>
                  <a:pt x="34" y="274"/>
                </a:lnTo>
                <a:lnTo>
                  <a:pt x="36" y="273"/>
                </a:lnTo>
                <a:lnTo>
                  <a:pt x="37" y="273"/>
                </a:lnTo>
                <a:lnTo>
                  <a:pt x="39" y="273"/>
                </a:lnTo>
                <a:lnTo>
                  <a:pt x="41" y="272"/>
                </a:lnTo>
                <a:lnTo>
                  <a:pt x="43" y="272"/>
                </a:lnTo>
                <a:lnTo>
                  <a:pt x="46" y="272"/>
                </a:lnTo>
                <a:lnTo>
                  <a:pt x="47" y="272"/>
                </a:lnTo>
                <a:lnTo>
                  <a:pt x="49" y="272"/>
                </a:lnTo>
                <a:lnTo>
                  <a:pt x="51" y="272"/>
                </a:lnTo>
                <a:lnTo>
                  <a:pt x="52" y="272"/>
                </a:lnTo>
                <a:lnTo>
                  <a:pt x="54" y="273"/>
                </a:lnTo>
                <a:lnTo>
                  <a:pt x="57" y="272"/>
                </a:lnTo>
                <a:lnTo>
                  <a:pt x="59" y="271"/>
                </a:lnTo>
                <a:lnTo>
                  <a:pt x="59" y="268"/>
                </a:lnTo>
                <a:lnTo>
                  <a:pt x="59" y="267"/>
                </a:lnTo>
                <a:lnTo>
                  <a:pt x="58" y="265"/>
                </a:lnTo>
                <a:lnTo>
                  <a:pt x="56" y="263"/>
                </a:lnTo>
                <a:lnTo>
                  <a:pt x="55" y="262"/>
                </a:lnTo>
                <a:lnTo>
                  <a:pt x="54" y="260"/>
                </a:lnTo>
                <a:lnTo>
                  <a:pt x="53" y="260"/>
                </a:lnTo>
                <a:lnTo>
                  <a:pt x="52" y="258"/>
                </a:lnTo>
                <a:lnTo>
                  <a:pt x="50" y="256"/>
                </a:lnTo>
                <a:lnTo>
                  <a:pt x="49" y="254"/>
                </a:lnTo>
                <a:lnTo>
                  <a:pt x="49" y="251"/>
                </a:lnTo>
                <a:lnTo>
                  <a:pt x="50" y="249"/>
                </a:lnTo>
                <a:lnTo>
                  <a:pt x="50" y="248"/>
                </a:lnTo>
                <a:lnTo>
                  <a:pt x="50" y="247"/>
                </a:lnTo>
                <a:lnTo>
                  <a:pt x="51" y="247"/>
                </a:lnTo>
                <a:lnTo>
                  <a:pt x="53" y="244"/>
                </a:lnTo>
                <a:lnTo>
                  <a:pt x="54" y="241"/>
                </a:lnTo>
                <a:lnTo>
                  <a:pt x="55" y="240"/>
                </a:lnTo>
                <a:lnTo>
                  <a:pt x="58" y="238"/>
                </a:lnTo>
                <a:lnTo>
                  <a:pt x="59" y="237"/>
                </a:lnTo>
                <a:lnTo>
                  <a:pt x="60" y="236"/>
                </a:lnTo>
                <a:lnTo>
                  <a:pt x="62" y="235"/>
                </a:lnTo>
                <a:lnTo>
                  <a:pt x="64" y="234"/>
                </a:lnTo>
                <a:lnTo>
                  <a:pt x="66" y="234"/>
                </a:lnTo>
                <a:lnTo>
                  <a:pt x="67" y="232"/>
                </a:lnTo>
                <a:lnTo>
                  <a:pt x="69" y="230"/>
                </a:lnTo>
                <a:lnTo>
                  <a:pt x="70" y="228"/>
                </a:lnTo>
                <a:lnTo>
                  <a:pt x="71" y="227"/>
                </a:lnTo>
                <a:lnTo>
                  <a:pt x="70" y="225"/>
                </a:lnTo>
                <a:lnTo>
                  <a:pt x="70" y="224"/>
                </a:lnTo>
                <a:lnTo>
                  <a:pt x="70" y="222"/>
                </a:lnTo>
                <a:lnTo>
                  <a:pt x="69" y="221"/>
                </a:lnTo>
                <a:lnTo>
                  <a:pt x="69" y="220"/>
                </a:lnTo>
                <a:lnTo>
                  <a:pt x="67" y="219"/>
                </a:lnTo>
                <a:lnTo>
                  <a:pt x="66" y="217"/>
                </a:lnTo>
                <a:lnTo>
                  <a:pt x="64" y="216"/>
                </a:lnTo>
                <a:lnTo>
                  <a:pt x="62" y="215"/>
                </a:lnTo>
                <a:lnTo>
                  <a:pt x="60" y="216"/>
                </a:lnTo>
                <a:lnTo>
                  <a:pt x="59" y="217"/>
                </a:lnTo>
                <a:lnTo>
                  <a:pt x="57" y="219"/>
                </a:lnTo>
                <a:lnTo>
                  <a:pt x="55" y="221"/>
                </a:lnTo>
                <a:lnTo>
                  <a:pt x="54" y="221"/>
                </a:lnTo>
                <a:lnTo>
                  <a:pt x="51" y="220"/>
                </a:lnTo>
                <a:lnTo>
                  <a:pt x="50" y="219"/>
                </a:lnTo>
                <a:lnTo>
                  <a:pt x="48" y="216"/>
                </a:lnTo>
                <a:lnTo>
                  <a:pt x="48" y="215"/>
                </a:lnTo>
                <a:lnTo>
                  <a:pt x="48" y="213"/>
                </a:lnTo>
                <a:lnTo>
                  <a:pt x="49" y="212"/>
                </a:lnTo>
                <a:lnTo>
                  <a:pt x="51" y="209"/>
                </a:lnTo>
                <a:lnTo>
                  <a:pt x="52" y="208"/>
                </a:lnTo>
                <a:lnTo>
                  <a:pt x="53" y="205"/>
                </a:lnTo>
                <a:lnTo>
                  <a:pt x="54" y="203"/>
                </a:lnTo>
                <a:lnTo>
                  <a:pt x="54" y="202"/>
                </a:lnTo>
                <a:lnTo>
                  <a:pt x="55" y="201"/>
                </a:lnTo>
                <a:lnTo>
                  <a:pt x="56" y="199"/>
                </a:lnTo>
                <a:lnTo>
                  <a:pt x="57" y="197"/>
                </a:lnTo>
                <a:lnTo>
                  <a:pt x="56" y="196"/>
                </a:lnTo>
                <a:lnTo>
                  <a:pt x="55" y="196"/>
                </a:lnTo>
                <a:lnTo>
                  <a:pt x="54" y="195"/>
                </a:lnTo>
                <a:lnTo>
                  <a:pt x="54" y="194"/>
                </a:lnTo>
                <a:lnTo>
                  <a:pt x="50" y="194"/>
                </a:lnTo>
                <a:lnTo>
                  <a:pt x="47" y="195"/>
                </a:lnTo>
                <a:lnTo>
                  <a:pt x="45" y="195"/>
                </a:lnTo>
                <a:lnTo>
                  <a:pt x="43" y="194"/>
                </a:lnTo>
                <a:lnTo>
                  <a:pt x="42" y="192"/>
                </a:lnTo>
                <a:lnTo>
                  <a:pt x="41" y="190"/>
                </a:lnTo>
                <a:lnTo>
                  <a:pt x="41" y="189"/>
                </a:lnTo>
                <a:lnTo>
                  <a:pt x="42" y="187"/>
                </a:lnTo>
                <a:lnTo>
                  <a:pt x="44" y="185"/>
                </a:lnTo>
                <a:lnTo>
                  <a:pt x="46" y="184"/>
                </a:lnTo>
                <a:lnTo>
                  <a:pt x="47" y="184"/>
                </a:lnTo>
                <a:lnTo>
                  <a:pt x="48" y="184"/>
                </a:lnTo>
                <a:lnTo>
                  <a:pt x="50" y="184"/>
                </a:lnTo>
                <a:lnTo>
                  <a:pt x="53" y="184"/>
                </a:lnTo>
                <a:lnTo>
                  <a:pt x="54" y="185"/>
                </a:lnTo>
                <a:lnTo>
                  <a:pt x="56" y="185"/>
                </a:lnTo>
                <a:lnTo>
                  <a:pt x="59" y="185"/>
                </a:lnTo>
                <a:lnTo>
                  <a:pt x="60" y="183"/>
                </a:lnTo>
                <a:lnTo>
                  <a:pt x="60" y="182"/>
                </a:lnTo>
                <a:lnTo>
                  <a:pt x="60" y="181"/>
                </a:lnTo>
                <a:lnTo>
                  <a:pt x="60" y="179"/>
                </a:lnTo>
                <a:lnTo>
                  <a:pt x="57" y="178"/>
                </a:lnTo>
                <a:lnTo>
                  <a:pt x="54" y="177"/>
                </a:lnTo>
                <a:lnTo>
                  <a:pt x="51" y="177"/>
                </a:lnTo>
                <a:lnTo>
                  <a:pt x="47" y="177"/>
                </a:lnTo>
                <a:lnTo>
                  <a:pt x="45" y="176"/>
                </a:lnTo>
                <a:lnTo>
                  <a:pt x="42" y="173"/>
                </a:lnTo>
                <a:lnTo>
                  <a:pt x="41" y="170"/>
                </a:lnTo>
                <a:lnTo>
                  <a:pt x="41" y="169"/>
                </a:lnTo>
                <a:lnTo>
                  <a:pt x="41" y="167"/>
                </a:lnTo>
                <a:lnTo>
                  <a:pt x="42" y="165"/>
                </a:lnTo>
                <a:lnTo>
                  <a:pt x="45" y="164"/>
                </a:lnTo>
                <a:lnTo>
                  <a:pt x="46" y="164"/>
                </a:lnTo>
                <a:lnTo>
                  <a:pt x="47" y="164"/>
                </a:lnTo>
                <a:lnTo>
                  <a:pt x="47" y="163"/>
                </a:lnTo>
                <a:lnTo>
                  <a:pt x="46" y="161"/>
                </a:lnTo>
                <a:lnTo>
                  <a:pt x="46" y="159"/>
                </a:lnTo>
                <a:lnTo>
                  <a:pt x="45" y="158"/>
                </a:lnTo>
                <a:lnTo>
                  <a:pt x="44" y="157"/>
                </a:lnTo>
                <a:lnTo>
                  <a:pt x="43" y="156"/>
                </a:lnTo>
                <a:lnTo>
                  <a:pt x="42" y="155"/>
                </a:lnTo>
                <a:lnTo>
                  <a:pt x="41" y="154"/>
                </a:lnTo>
                <a:lnTo>
                  <a:pt x="41" y="153"/>
                </a:lnTo>
                <a:lnTo>
                  <a:pt x="40" y="153"/>
                </a:lnTo>
                <a:lnTo>
                  <a:pt x="39" y="152"/>
                </a:lnTo>
                <a:lnTo>
                  <a:pt x="38" y="151"/>
                </a:lnTo>
                <a:lnTo>
                  <a:pt x="37" y="151"/>
                </a:lnTo>
                <a:lnTo>
                  <a:pt x="35" y="151"/>
                </a:lnTo>
                <a:lnTo>
                  <a:pt x="34" y="150"/>
                </a:lnTo>
                <a:lnTo>
                  <a:pt x="33" y="149"/>
                </a:lnTo>
                <a:lnTo>
                  <a:pt x="32" y="148"/>
                </a:lnTo>
                <a:lnTo>
                  <a:pt x="31" y="147"/>
                </a:lnTo>
                <a:lnTo>
                  <a:pt x="30" y="146"/>
                </a:lnTo>
                <a:lnTo>
                  <a:pt x="29" y="145"/>
                </a:lnTo>
                <a:lnTo>
                  <a:pt x="28" y="145"/>
                </a:lnTo>
                <a:lnTo>
                  <a:pt x="28" y="144"/>
                </a:lnTo>
                <a:lnTo>
                  <a:pt x="27" y="143"/>
                </a:lnTo>
                <a:lnTo>
                  <a:pt x="26" y="142"/>
                </a:lnTo>
                <a:lnTo>
                  <a:pt x="25" y="142"/>
                </a:lnTo>
                <a:lnTo>
                  <a:pt x="24" y="141"/>
                </a:lnTo>
                <a:lnTo>
                  <a:pt x="22" y="142"/>
                </a:lnTo>
                <a:lnTo>
                  <a:pt x="21" y="143"/>
                </a:lnTo>
                <a:lnTo>
                  <a:pt x="18" y="142"/>
                </a:lnTo>
                <a:lnTo>
                  <a:pt x="18" y="141"/>
                </a:lnTo>
                <a:lnTo>
                  <a:pt x="16" y="140"/>
                </a:lnTo>
                <a:lnTo>
                  <a:pt x="15" y="138"/>
                </a:lnTo>
                <a:lnTo>
                  <a:pt x="13" y="133"/>
                </a:lnTo>
                <a:lnTo>
                  <a:pt x="9" y="132"/>
                </a:lnTo>
                <a:lnTo>
                  <a:pt x="6" y="128"/>
                </a:lnTo>
                <a:lnTo>
                  <a:pt x="7" y="127"/>
                </a:lnTo>
                <a:lnTo>
                  <a:pt x="6" y="126"/>
                </a:lnTo>
                <a:lnTo>
                  <a:pt x="6" y="124"/>
                </a:lnTo>
                <a:lnTo>
                  <a:pt x="5" y="122"/>
                </a:lnTo>
                <a:lnTo>
                  <a:pt x="3" y="119"/>
                </a:lnTo>
                <a:lnTo>
                  <a:pt x="1" y="118"/>
                </a:lnTo>
                <a:lnTo>
                  <a:pt x="0" y="117"/>
                </a:lnTo>
                <a:lnTo>
                  <a:pt x="4" y="113"/>
                </a:lnTo>
                <a:lnTo>
                  <a:pt x="9" y="108"/>
                </a:lnTo>
                <a:lnTo>
                  <a:pt x="15" y="101"/>
                </a:lnTo>
                <a:lnTo>
                  <a:pt x="16" y="100"/>
                </a:lnTo>
                <a:lnTo>
                  <a:pt x="26" y="87"/>
                </a:lnTo>
                <a:lnTo>
                  <a:pt x="35" y="80"/>
                </a:lnTo>
                <a:lnTo>
                  <a:pt x="40" y="75"/>
                </a:lnTo>
                <a:lnTo>
                  <a:pt x="48" y="69"/>
                </a:lnTo>
                <a:lnTo>
                  <a:pt x="55" y="63"/>
                </a:lnTo>
                <a:lnTo>
                  <a:pt x="65" y="56"/>
                </a:lnTo>
                <a:lnTo>
                  <a:pt x="72" y="49"/>
                </a:lnTo>
                <a:lnTo>
                  <a:pt x="77" y="43"/>
                </a:lnTo>
                <a:lnTo>
                  <a:pt x="84" y="36"/>
                </a:lnTo>
                <a:lnTo>
                  <a:pt x="85" y="30"/>
                </a:lnTo>
                <a:lnTo>
                  <a:pt x="89" y="26"/>
                </a:lnTo>
                <a:lnTo>
                  <a:pt x="93" y="22"/>
                </a:lnTo>
                <a:lnTo>
                  <a:pt x="97" y="16"/>
                </a:lnTo>
                <a:lnTo>
                  <a:pt x="106" y="3"/>
                </a:lnTo>
                <a:lnTo>
                  <a:pt x="106" y="0"/>
                </a:lnTo>
                <a:lnTo>
                  <a:pt x="112" y="3"/>
                </a:lnTo>
                <a:lnTo>
                  <a:pt x="122" y="9"/>
                </a:lnTo>
                <a:lnTo>
                  <a:pt x="130" y="12"/>
                </a:lnTo>
                <a:lnTo>
                  <a:pt x="136" y="17"/>
                </a:lnTo>
                <a:lnTo>
                  <a:pt x="142" y="20"/>
                </a:lnTo>
                <a:lnTo>
                  <a:pt x="164" y="24"/>
                </a:lnTo>
                <a:lnTo>
                  <a:pt x="174" y="33"/>
                </a:lnTo>
                <a:lnTo>
                  <a:pt x="177" y="46"/>
                </a:lnTo>
                <a:lnTo>
                  <a:pt x="180" y="53"/>
                </a:lnTo>
                <a:lnTo>
                  <a:pt x="188" y="62"/>
                </a:lnTo>
                <a:lnTo>
                  <a:pt x="193" y="65"/>
                </a:lnTo>
                <a:lnTo>
                  <a:pt x="196" y="69"/>
                </a:lnTo>
                <a:lnTo>
                  <a:pt x="199" y="72"/>
                </a:lnTo>
                <a:lnTo>
                  <a:pt x="200" y="75"/>
                </a:lnTo>
                <a:lnTo>
                  <a:pt x="202" y="78"/>
                </a:lnTo>
                <a:close/>
              </a:path>
            </a:pathLst>
          </a:custGeom>
          <a:solidFill>
            <a:srgbClr val="94E39F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98" name="Freeform 130"/>
          <p:cNvSpPr>
            <a:spLocks/>
          </p:cNvSpPr>
          <p:nvPr/>
        </p:nvSpPr>
        <p:spPr bwMode="auto">
          <a:xfrm>
            <a:off x="1536700" y="3903662"/>
            <a:ext cx="352425" cy="384175"/>
          </a:xfrm>
          <a:custGeom>
            <a:avLst/>
            <a:gdLst>
              <a:gd name="T0" fmla="*/ 254 w 269"/>
              <a:gd name="T1" fmla="*/ 91 h 294"/>
              <a:gd name="T2" fmla="*/ 246 w 269"/>
              <a:gd name="T3" fmla="*/ 107 h 294"/>
              <a:gd name="T4" fmla="*/ 234 w 269"/>
              <a:gd name="T5" fmla="*/ 119 h 294"/>
              <a:gd name="T6" fmla="*/ 238 w 269"/>
              <a:gd name="T7" fmla="*/ 133 h 294"/>
              <a:gd name="T8" fmla="*/ 232 w 269"/>
              <a:gd name="T9" fmla="*/ 146 h 294"/>
              <a:gd name="T10" fmla="*/ 214 w 269"/>
              <a:gd name="T11" fmla="*/ 159 h 294"/>
              <a:gd name="T12" fmla="*/ 209 w 269"/>
              <a:gd name="T13" fmla="*/ 180 h 294"/>
              <a:gd name="T14" fmla="*/ 212 w 269"/>
              <a:gd name="T15" fmla="*/ 204 h 294"/>
              <a:gd name="T16" fmla="*/ 228 w 269"/>
              <a:gd name="T17" fmla="*/ 215 h 294"/>
              <a:gd name="T18" fmla="*/ 240 w 269"/>
              <a:gd name="T19" fmla="*/ 232 h 294"/>
              <a:gd name="T20" fmla="*/ 251 w 269"/>
              <a:gd name="T21" fmla="*/ 245 h 294"/>
              <a:gd name="T22" fmla="*/ 264 w 269"/>
              <a:gd name="T23" fmla="*/ 256 h 294"/>
              <a:gd name="T24" fmla="*/ 261 w 269"/>
              <a:gd name="T25" fmla="*/ 271 h 294"/>
              <a:gd name="T26" fmla="*/ 245 w 269"/>
              <a:gd name="T27" fmla="*/ 288 h 294"/>
              <a:gd name="T28" fmla="*/ 232 w 269"/>
              <a:gd name="T29" fmla="*/ 291 h 294"/>
              <a:gd name="T30" fmla="*/ 223 w 269"/>
              <a:gd name="T31" fmla="*/ 286 h 294"/>
              <a:gd name="T32" fmla="*/ 211 w 269"/>
              <a:gd name="T33" fmla="*/ 287 h 294"/>
              <a:gd name="T34" fmla="*/ 192 w 269"/>
              <a:gd name="T35" fmla="*/ 275 h 294"/>
              <a:gd name="T36" fmla="*/ 187 w 269"/>
              <a:gd name="T37" fmla="*/ 264 h 294"/>
              <a:gd name="T38" fmla="*/ 176 w 269"/>
              <a:gd name="T39" fmla="*/ 254 h 294"/>
              <a:gd name="T40" fmla="*/ 173 w 269"/>
              <a:gd name="T41" fmla="*/ 237 h 294"/>
              <a:gd name="T42" fmla="*/ 166 w 269"/>
              <a:gd name="T43" fmla="*/ 224 h 294"/>
              <a:gd name="T44" fmla="*/ 150 w 269"/>
              <a:gd name="T45" fmla="*/ 211 h 294"/>
              <a:gd name="T46" fmla="*/ 139 w 269"/>
              <a:gd name="T47" fmla="*/ 200 h 294"/>
              <a:gd name="T48" fmla="*/ 144 w 269"/>
              <a:gd name="T49" fmla="*/ 187 h 294"/>
              <a:gd name="T50" fmla="*/ 143 w 269"/>
              <a:gd name="T51" fmla="*/ 177 h 294"/>
              <a:gd name="T52" fmla="*/ 133 w 269"/>
              <a:gd name="T53" fmla="*/ 168 h 294"/>
              <a:gd name="T54" fmla="*/ 119 w 269"/>
              <a:gd name="T55" fmla="*/ 166 h 294"/>
              <a:gd name="T56" fmla="*/ 116 w 269"/>
              <a:gd name="T57" fmla="*/ 157 h 294"/>
              <a:gd name="T58" fmla="*/ 119 w 269"/>
              <a:gd name="T59" fmla="*/ 143 h 294"/>
              <a:gd name="T60" fmla="*/ 117 w 269"/>
              <a:gd name="T61" fmla="*/ 135 h 294"/>
              <a:gd name="T62" fmla="*/ 109 w 269"/>
              <a:gd name="T63" fmla="*/ 127 h 294"/>
              <a:gd name="T64" fmla="*/ 100 w 269"/>
              <a:gd name="T65" fmla="*/ 130 h 294"/>
              <a:gd name="T66" fmla="*/ 91 w 269"/>
              <a:gd name="T67" fmla="*/ 133 h 294"/>
              <a:gd name="T68" fmla="*/ 84 w 269"/>
              <a:gd name="T69" fmla="*/ 138 h 294"/>
              <a:gd name="T70" fmla="*/ 77 w 269"/>
              <a:gd name="T71" fmla="*/ 137 h 294"/>
              <a:gd name="T72" fmla="*/ 68 w 269"/>
              <a:gd name="T73" fmla="*/ 131 h 294"/>
              <a:gd name="T74" fmla="*/ 47 w 269"/>
              <a:gd name="T75" fmla="*/ 126 h 294"/>
              <a:gd name="T76" fmla="*/ 36 w 269"/>
              <a:gd name="T77" fmla="*/ 122 h 294"/>
              <a:gd name="T78" fmla="*/ 20 w 269"/>
              <a:gd name="T79" fmla="*/ 119 h 294"/>
              <a:gd name="T80" fmla="*/ 4 w 269"/>
              <a:gd name="T81" fmla="*/ 115 h 294"/>
              <a:gd name="T82" fmla="*/ 8 w 269"/>
              <a:gd name="T83" fmla="*/ 97 h 294"/>
              <a:gd name="T84" fmla="*/ 9 w 269"/>
              <a:gd name="T85" fmla="*/ 66 h 294"/>
              <a:gd name="T86" fmla="*/ 17 w 269"/>
              <a:gd name="T87" fmla="*/ 45 h 294"/>
              <a:gd name="T88" fmla="*/ 38 w 269"/>
              <a:gd name="T89" fmla="*/ 42 h 294"/>
              <a:gd name="T90" fmla="*/ 55 w 269"/>
              <a:gd name="T91" fmla="*/ 34 h 294"/>
              <a:gd name="T92" fmla="*/ 83 w 269"/>
              <a:gd name="T93" fmla="*/ 23 h 294"/>
              <a:gd name="T94" fmla="*/ 132 w 269"/>
              <a:gd name="T95" fmla="*/ 7 h 294"/>
              <a:gd name="T96" fmla="*/ 144 w 269"/>
              <a:gd name="T97" fmla="*/ 1 h 294"/>
              <a:gd name="T98" fmla="*/ 154 w 269"/>
              <a:gd name="T99" fmla="*/ 10 h 294"/>
              <a:gd name="T100" fmla="*/ 151 w 269"/>
              <a:gd name="T101" fmla="*/ 20 h 294"/>
              <a:gd name="T102" fmla="*/ 152 w 269"/>
              <a:gd name="T103" fmla="*/ 27 h 294"/>
              <a:gd name="T104" fmla="*/ 161 w 269"/>
              <a:gd name="T105" fmla="*/ 36 h 294"/>
              <a:gd name="T106" fmla="*/ 169 w 269"/>
              <a:gd name="T107" fmla="*/ 42 h 294"/>
              <a:gd name="T108" fmla="*/ 179 w 269"/>
              <a:gd name="T109" fmla="*/ 43 h 294"/>
              <a:gd name="T110" fmla="*/ 187 w 269"/>
              <a:gd name="T111" fmla="*/ 37 h 294"/>
              <a:gd name="T112" fmla="*/ 190 w 269"/>
              <a:gd name="T113" fmla="*/ 25 h 294"/>
              <a:gd name="T114" fmla="*/ 199 w 269"/>
              <a:gd name="T115" fmla="*/ 25 h 294"/>
              <a:gd name="T116" fmla="*/ 207 w 269"/>
              <a:gd name="T117" fmla="*/ 29 h 294"/>
              <a:gd name="T118" fmla="*/ 210 w 269"/>
              <a:gd name="T119" fmla="*/ 40 h 294"/>
              <a:gd name="T120" fmla="*/ 219 w 269"/>
              <a:gd name="T121" fmla="*/ 49 h 294"/>
              <a:gd name="T122" fmla="*/ 232 w 269"/>
              <a:gd name="T123" fmla="*/ 60 h 294"/>
              <a:gd name="T124" fmla="*/ 243 w 269"/>
              <a:gd name="T125" fmla="*/ 74 h 29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269"/>
              <a:gd name="T190" fmla="*/ 0 h 294"/>
              <a:gd name="T191" fmla="*/ 269 w 269"/>
              <a:gd name="T192" fmla="*/ 294 h 294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269" h="294">
                <a:moveTo>
                  <a:pt x="247" y="78"/>
                </a:moveTo>
                <a:lnTo>
                  <a:pt x="251" y="80"/>
                </a:lnTo>
                <a:lnTo>
                  <a:pt x="252" y="83"/>
                </a:lnTo>
                <a:lnTo>
                  <a:pt x="254" y="88"/>
                </a:lnTo>
                <a:lnTo>
                  <a:pt x="254" y="91"/>
                </a:lnTo>
                <a:lnTo>
                  <a:pt x="252" y="94"/>
                </a:lnTo>
                <a:lnTo>
                  <a:pt x="251" y="97"/>
                </a:lnTo>
                <a:lnTo>
                  <a:pt x="250" y="100"/>
                </a:lnTo>
                <a:lnTo>
                  <a:pt x="247" y="104"/>
                </a:lnTo>
                <a:lnTo>
                  <a:pt x="246" y="107"/>
                </a:lnTo>
                <a:lnTo>
                  <a:pt x="244" y="109"/>
                </a:lnTo>
                <a:lnTo>
                  <a:pt x="241" y="112"/>
                </a:lnTo>
                <a:lnTo>
                  <a:pt x="238" y="114"/>
                </a:lnTo>
                <a:lnTo>
                  <a:pt x="236" y="116"/>
                </a:lnTo>
                <a:lnTo>
                  <a:pt x="234" y="119"/>
                </a:lnTo>
                <a:lnTo>
                  <a:pt x="232" y="122"/>
                </a:lnTo>
                <a:lnTo>
                  <a:pt x="232" y="126"/>
                </a:lnTo>
                <a:lnTo>
                  <a:pt x="232" y="127"/>
                </a:lnTo>
                <a:lnTo>
                  <a:pt x="234" y="130"/>
                </a:lnTo>
                <a:lnTo>
                  <a:pt x="238" y="133"/>
                </a:lnTo>
                <a:lnTo>
                  <a:pt x="241" y="136"/>
                </a:lnTo>
                <a:lnTo>
                  <a:pt x="241" y="139"/>
                </a:lnTo>
                <a:lnTo>
                  <a:pt x="240" y="142"/>
                </a:lnTo>
                <a:lnTo>
                  <a:pt x="238" y="144"/>
                </a:lnTo>
                <a:lnTo>
                  <a:pt x="232" y="146"/>
                </a:lnTo>
                <a:lnTo>
                  <a:pt x="226" y="147"/>
                </a:lnTo>
                <a:lnTo>
                  <a:pt x="221" y="149"/>
                </a:lnTo>
                <a:lnTo>
                  <a:pt x="218" y="153"/>
                </a:lnTo>
                <a:lnTo>
                  <a:pt x="216" y="156"/>
                </a:lnTo>
                <a:lnTo>
                  <a:pt x="214" y="159"/>
                </a:lnTo>
                <a:lnTo>
                  <a:pt x="213" y="161"/>
                </a:lnTo>
                <a:lnTo>
                  <a:pt x="212" y="165"/>
                </a:lnTo>
                <a:lnTo>
                  <a:pt x="211" y="168"/>
                </a:lnTo>
                <a:lnTo>
                  <a:pt x="210" y="173"/>
                </a:lnTo>
                <a:lnTo>
                  <a:pt x="209" y="180"/>
                </a:lnTo>
                <a:lnTo>
                  <a:pt x="209" y="184"/>
                </a:lnTo>
                <a:lnTo>
                  <a:pt x="209" y="188"/>
                </a:lnTo>
                <a:lnTo>
                  <a:pt x="209" y="196"/>
                </a:lnTo>
                <a:lnTo>
                  <a:pt x="211" y="201"/>
                </a:lnTo>
                <a:lnTo>
                  <a:pt x="212" y="204"/>
                </a:lnTo>
                <a:lnTo>
                  <a:pt x="213" y="208"/>
                </a:lnTo>
                <a:lnTo>
                  <a:pt x="215" y="209"/>
                </a:lnTo>
                <a:lnTo>
                  <a:pt x="219" y="210"/>
                </a:lnTo>
                <a:lnTo>
                  <a:pt x="224" y="211"/>
                </a:lnTo>
                <a:lnTo>
                  <a:pt x="228" y="215"/>
                </a:lnTo>
                <a:lnTo>
                  <a:pt x="232" y="218"/>
                </a:lnTo>
                <a:lnTo>
                  <a:pt x="234" y="223"/>
                </a:lnTo>
                <a:lnTo>
                  <a:pt x="236" y="226"/>
                </a:lnTo>
                <a:lnTo>
                  <a:pt x="239" y="230"/>
                </a:lnTo>
                <a:lnTo>
                  <a:pt x="240" y="232"/>
                </a:lnTo>
                <a:lnTo>
                  <a:pt x="242" y="235"/>
                </a:lnTo>
                <a:lnTo>
                  <a:pt x="244" y="237"/>
                </a:lnTo>
                <a:lnTo>
                  <a:pt x="247" y="241"/>
                </a:lnTo>
                <a:lnTo>
                  <a:pt x="249" y="243"/>
                </a:lnTo>
                <a:lnTo>
                  <a:pt x="251" y="245"/>
                </a:lnTo>
                <a:lnTo>
                  <a:pt x="253" y="247"/>
                </a:lnTo>
                <a:lnTo>
                  <a:pt x="255" y="249"/>
                </a:lnTo>
                <a:lnTo>
                  <a:pt x="259" y="252"/>
                </a:lnTo>
                <a:lnTo>
                  <a:pt x="261" y="254"/>
                </a:lnTo>
                <a:lnTo>
                  <a:pt x="264" y="256"/>
                </a:lnTo>
                <a:lnTo>
                  <a:pt x="268" y="258"/>
                </a:lnTo>
                <a:lnTo>
                  <a:pt x="269" y="259"/>
                </a:lnTo>
                <a:lnTo>
                  <a:pt x="265" y="262"/>
                </a:lnTo>
                <a:lnTo>
                  <a:pt x="264" y="268"/>
                </a:lnTo>
                <a:lnTo>
                  <a:pt x="261" y="271"/>
                </a:lnTo>
                <a:lnTo>
                  <a:pt x="259" y="273"/>
                </a:lnTo>
                <a:lnTo>
                  <a:pt x="256" y="278"/>
                </a:lnTo>
                <a:lnTo>
                  <a:pt x="253" y="280"/>
                </a:lnTo>
                <a:lnTo>
                  <a:pt x="248" y="286"/>
                </a:lnTo>
                <a:lnTo>
                  <a:pt x="245" y="288"/>
                </a:lnTo>
                <a:lnTo>
                  <a:pt x="241" y="291"/>
                </a:lnTo>
                <a:lnTo>
                  <a:pt x="238" y="293"/>
                </a:lnTo>
                <a:lnTo>
                  <a:pt x="237" y="294"/>
                </a:lnTo>
                <a:lnTo>
                  <a:pt x="235" y="292"/>
                </a:lnTo>
                <a:lnTo>
                  <a:pt x="232" y="291"/>
                </a:lnTo>
                <a:lnTo>
                  <a:pt x="231" y="290"/>
                </a:lnTo>
                <a:lnTo>
                  <a:pt x="228" y="289"/>
                </a:lnTo>
                <a:lnTo>
                  <a:pt x="227" y="288"/>
                </a:lnTo>
                <a:lnTo>
                  <a:pt x="226" y="287"/>
                </a:lnTo>
                <a:lnTo>
                  <a:pt x="223" y="286"/>
                </a:lnTo>
                <a:lnTo>
                  <a:pt x="220" y="286"/>
                </a:lnTo>
                <a:lnTo>
                  <a:pt x="218" y="286"/>
                </a:lnTo>
                <a:lnTo>
                  <a:pt x="216" y="287"/>
                </a:lnTo>
                <a:lnTo>
                  <a:pt x="214" y="287"/>
                </a:lnTo>
                <a:lnTo>
                  <a:pt x="211" y="287"/>
                </a:lnTo>
                <a:lnTo>
                  <a:pt x="208" y="286"/>
                </a:lnTo>
                <a:lnTo>
                  <a:pt x="206" y="284"/>
                </a:lnTo>
                <a:lnTo>
                  <a:pt x="200" y="281"/>
                </a:lnTo>
                <a:lnTo>
                  <a:pt x="196" y="278"/>
                </a:lnTo>
                <a:lnTo>
                  <a:pt x="192" y="275"/>
                </a:lnTo>
                <a:lnTo>
                  <a:pt x="188" y="273"/>
                </a:lnTo>
                <a:lnTo>
                  <a:pt x="188" y="272"/>
                </a:lnTo>
                <a:lnTo>
                  <a:pt x="188" y="270"/>
                </a:lnTo>
                <a:lnTo>
                  <a:pt x="188" y="268"/>
                </a:lnTo>
                <a:lnTo>
                  <a:pt x="187" y="264"/>
                </a:lnTo>
                <a:lnTo>
                  <a:pt x="184" y="262"/>
                </a:lnTo>
                <a:lnTo>
                  <a:pt x="181" y="260"/>
                </a:lnTo>
                <a:lnTo>
                  <a:pt x="178" y="258"/>
                </a:lnTo>
                <a:lnTo>
                  <a:pt x="176" y="256"/>
                </a:lnTo>
                <a:lnTo>
                  <a:pt x="176" y="254"/>
                </a:lnTo>
                <a:lnTo>
                  <a:pt x="176" y="249"/>
                </a:lnTo>
                <a:lnTo>
                  <a:pt x="176" y="246"/>
                </a:lnTo>
                <a:lnTo>
                  <a:pt x="175" y="243"/>
                </a:lnTo>
                <a:lnTo>
                  <a:pt x="174" y="240"/>
                </a:lnTo>
                <a:lnTo>
                  <a:pt x="173" y="237"/>
                </a:lnTo>
                <a:lnTo>
                  <a:pt x="172" y="235"/>
                </a:lnTo>
                <a:lnTo>
                  <a:pt x="171" y="232"/>
                </a:lnTo>
                <a:lnTo>
                  <a:pt x="170" y="230"/>
                </a:lnTo>
                <a:lnTo>
                  <a:pt x="168" y="227"/>
                </a:lnTo>
                <a:lnTo>
                  <a:pt x="166" y="224"/>
                </a:lnTo>
                <a:lnTo>
                  <a:pt x="163" y="222"/>
                </a:lnTo>
                <a:lnTo>
                  <a:pt x="160" y="219"/>
                </a:lnTo>
                <a:lnTo>
                  <a:pt x="157" y="217"/>
                </a:lnTo>
                <a:lnTo>
                  <a:pt x="154" y="214"/>
                </a:lnTo>
                <a:lnTo>
                  <a:pt x="150" y="211"/>
                </a:lnTo>
                <a:lnTo>
                  <a:pt x="144" y="208"/>
                </a:lnTo>
                <a:lnTo>
                  <a:pt x="142" y="206"/>
                </a:lnTo>
                <a:lnTo>
                  <a:pt x="141" y="204"/>
                </a:lnTo>
                <a:lnTo>
                  <a:pt x="140" y="203"/>
                </a:lnTo>
                <a:lnTo>
                  <a:pt x="139" y="200"/>
                </a:lnTo>
                <a:lnTo>
                  <a:pt x="139" y="198"/>
                </a:lnTo>
                <a:lnTo>
                  <a:pt x="139" y="196"/>
                </a:lnTo>
                <a:lnTo>
                  <a:pt x="141" y="192"/>
                </a:lnTo>
                <a:lnTo>
                  <a:pt x="143" y="190"/>
                </a:lnTo>
                <a:lnTo>
                  <a:pt x="144" y="187"/>
                </a:lnTo>
                <a:lnTo>
                  <a:pt x="145" y="185"/>
                </a:lnTo>
                <a:lnTo>
                  <a:pt x="145" y="184"/>
                </a:lnTo>
                <a:lnTo>
                  <a:pt x="145" y="181"/>
                </a:lnTo>
                <a:lnTo>
                  <a:pt x="144" y="179"/>
                </a:lnTo>
                <a:lnTo>
                  <a:pt x="143" y="177"/>
                </a:lnTo>
                <a:lnTo>
                  <a:pt x="143" y="175"/>
                </a:lnTo>
                <a:lnTo>
                  <a:pt x="141" y="174"/>
                </a:lnTo>
                <a:lnTo>
                  <a:pt x="138" y="172"/>
                </a:lnTo>
                <a:lnTo>
                  <a:pt x="136" y="170"/>
                </a:lnTo>
                <a:lnTo>
                  <a:pt x="133" y="168"/>
                </a:lnTo>
                <a:lnTo>
                  <a:pt x="129" y="167"/>
                </a:lnTo>
                <a:lnTo>
                  <a:pt x="126" y="167"/>
                </a:lnTo>
                <a:lnTo>
                  <a:pt x="124" y="167"/>
                </a:lnTo>
                <a:lnTo>
                  <a:pt x="121" y="167"/>
                </a:lnTo>
                <a:lnTo>
                  <a:pt x="119" y="166"/>
                </a:lnTo>
                <a:lnTo>
                  <a:pt x="118" y="165"/>
                </a:lnTo>
                <a:lnTo>
                  <a:pt x="118" y="164"/>
                </a:lnTo>
                <a:lnTo>
                  <a:pt x="116" y="161"/>
                </a:lnTo>
                <a:lnTo>
                  <a:pt x="116" y="159"/>
                </a:lnTo>
                <a:lnTo>
                  <a:pt x="116" y="157"/>
                </a:lnTo>
                <a:lnTo>
                  <a:pt x="117" y="153"/>
                </a:lnTo>
                <a:lnTo>
                  <a:pt x="117" y="151"/>
                </a:lnTo>
                <a:lnTo>
                  <a:pt x="118" y="147"/>
                </a:lnTo>
                <a:lnTo>
                  <a:pt x="118" y="145"/>
                </a:lnTo>
                <a:lnTo>
                  <a:pt x="119" y="143"/>
                </a:lnTo>
                <a:lnTo>
                  <a:pt x="118" y="141"/>
                </a:lnTo>
                <a:lnTo>
                  <a:pt x="118" y="139"/>
                </a:lnTo>
                <a:lnTo>
                  <a:pt x="118" y="138"/>
                </a:lnTo>
                <a:lnTo>
                  <a:pt x="118" y="137"/>
                </a:lnTo>
                <a:lnTo>
                  <a:pt x="117" y="135"/>
                </a:lnTo>
                <a:lnTo>
                  <a:pt x="115" y="133"/>
                </a:lnTo>
                <a:lnTo>
                  <a:pt x="114" y="132"/>
                </a:lnTo>
                <a:lnTo>
                  <a:pt x="112" y="130"/>
                </a:lnTo>
                <a:lnTo>
                  <a:pt x="111" y="129"/>
                </a:lnTo>
                <a:lnTo>
                  <a:pt x="109" y="127"/>
                </a:lnTo>
                <a:lnTo>
                  <a:pt x="107" y="127"/>
                </a:lnTo>
                <a:lnTo>
                  <a:pt x="105" y="127"/>
                </a:lnTo>
                <a:lnTo>
                  <a:pt x="104" y="127"/>
                </a:lnTo>
                <a:lnTo>
                  <a:pt x="102" y="128"/>
                </a:lnTo>
                <a:lnTo>
                  <a:pt x="100" y="130"/>
                </a:lnTo>
                <a:lnTo>
                  <a:pt x="98" y="131"/>
                </a:lnTo>
                <a:lnTo>
                  <a:pt x="97" y="131"/>
                </a:lnTo>
                <a:lnTo>
                  <a:pt x="95" y="131"/>
                </a:lnTo>
                <a:lnTo>
                  <a:pt x="93" y="132"/>
                </a:lnTo>
                <a:lnTo>
                  <a:pt x="91" y="133"/>
                </a:lnTo>
                <a:lnTo>
                  <a:pt x="89" y="134"/>
                </a:lnTo>
                <a:lnTo>
                  <a:pt x="88" y="134"/>
                </a:lnTo>
                <a:lnTo>
                  <a:pt x="87" y="135"/>
                </a:lnTo>
                <a:lnTo>
                  <a:pt x="86" y="137"/>
                </a:lnTo>
                <a:lnTo>
                  <a:pt x="84" y="138"/>
                </a:lnTo>
                <a:lnTo>
                  <a:pt x="83" y="139"/>
                </a:lnTo>
                <a:lnTo>
                  <a:pt x="81" y="139"/>
                </a:lnTo>
                <a:lnTo>
                  <a:pt x="80" y="139"/>
                </a:lnTo>
                <a:lnTo>
                  <a:pt x="79" y="138"/>
                </a:lnTo>
                <a:lnTo>
                  <a:pt x="77" y="137"/>
                </a:lnTo>
                <a:lnTo>
                  <a:pt x="76" y="136"/>
                </a:lnTo>
                <a:lnTo>
                  <a:pt x="73" y="134"/>
                </a:lnTo>
                <a:lnTo>
                  <a:pt x="70" y="133"/>
                </a:lnTo>
                <a:lnTo>
                  <a:pt x="68" y="131"/>
                </a:lnTo>
                <a:lnTo>
                  <a:pt x="63" y="130"/>
                </a:lnTo>
                <a:lnTo>
                  <a:pt x="58" y="128"/>
                </a:lnTo>
                <a:lnTo>
                  <a:pt x="54" y="127"/>
                </a:lnTo>
                <a:lnTo>
                  <a:pt x="49" y="127"/>
                </a:lnTo>
                <a:lnTo>
                  <a:pt x="47" y="126"/>
                </a:lnTo>
                <a:lnTo>
                  <a:pt x="44" y="125"/>
                </a:lnTo>
                <a:lnTo>
                  <a:pt x="42" y="124"/>
                </a:lnTo>
                <a:lnTo>
                  <a:pt x="40" y="124"/>
                </a:lnTo>
                <a:lnTo>
                  <a:pt x="37" y="122"/>
                </a:lnTo>
                <a:lnTo>
                  <a:pt x="36" y="122"/>
                </a:lnTo>
                <a:lnTo>
                  <a:pt x="31" y="121"/>
                </a:lnTo>
                <a:lnTo>
                  <a:pt x="29" y="121"/>
                </a:lnTo>
                <a:lnTo>
                  <a:pt x="27" y="121"/>
                </a:lnTo>
                <a:lnTo>
                  <a:pt x="25" y="120"/>
                </a:lnTo>
                <a:lnTo>
                  <a:pt x="20" y="119"/>
                </a:lnTo>
                <a:lnTo>
                  <a:pt x="17" y="119"/>
                </a:lnTo>
                <a:lnTo>
                  <a:pt x="14" y="118"/>
                </a:lnTo>
                <a:lnTo>
                  <a:pt x="10" y="116"/>
                </a:lnTo>
                <a:lnTo>
                  <a:pt x="6" y="115"/>
                </a:lnTo>
                <a:lnTo>
                  <a:pt x="4" y="115"/>
                </a:lnTo>
                <a:lnTo>
                  <a:pt x="1" y="115"/>
                </a:lnTo>
                <a:lnTo>
                  <a:pt x="0" y="115"/>
                </a:lnTo>
                <a:lnTo>
                  <a:pt x="2" y="108"/>
                </a:lnTo>
                <a:lnTo>
                  <a:pt x="6" y="102"/>
                </a:lnTo>
                <a:lnTo>
                  <a:pt x="8" y="97"/>
                </a:lnTo>
                <a:lnTo>
                  <a:pt x="8" y="92"/>
                </a:lnTo>
                <a:lnTo>
                  <a:pt x="11" y="86"/>
                </a:lnTo>
                <a:lnTo>
                  <a:pt x="11" y="78"/>
                </a:lnTo>
                <a:lnTo>
                  <a:pt x="10" y="73"/>
                </a:lnTo>
                <a:lnTo>
                  <a:pt x="9" y="66"/>
                </a:lnTo>
                <a:lnTo>
                  <a:pt x="10" y="63"/>
                </a:lnTo>
                <a:lnTo>
                  <a:pt x="13" y="57"/>
                </a:lnTo>
                <a:lnTo>
                  <a:pt x="15" y="53"/>
                </a:lnTo>
                <a:lnTo>
                  <a:pt x="17" y="51"/>
                </a:lnTo>
                <a:lnTo>
                  <a:pt x="17" y="45"/>
                </a:lnTo>
                <a:lnTo>
                  <a:pt x="17" y="40"/>
                </a:lnTo>
                <a:lnTo>
                  <a:pt x="22" y="39"/>
                </a:lnTo>
                <a:lnTo>
                  <a:pt x="30" y="42"/>
                </a:lnTo>
                <a:lnTo>
                  <a:pt x="35" y="42"/>
                </a:lnTo>
                <a:lnTo>
                  <a:pt x="38" y="42"/>
                </a:lnTo>
                <a:lnTo>
                  <a:pt x="43" y="40"/>
                </a:lnTo>
                <a:lnTo>
                  <a:pt x="46" y="36"/>
                </a:lnTo>
                <a:lnTo>
                  <a:pt x="50" y="38"/>
                </a:lnTo>
                <a:lnTo>
                  <a:pt x="54" y="38"/>
                </a:lnTo>
                <a:lnTo>
                  <a:pt x="55" y="34"/>
                </a:lnTo>
                <a:lnTo>
                  <a:pt x="54" y="25"/>
                </a:lnTo>
                <a:lnTo>
                  <a:pt x="60" y="21"/>
                </a:lnTo>
                <a:lnTo>
                  <a:pt x="66" y="21"/>
                </a:lnTo>
                <a:lnTo>
                  <a:pt x="76" y="23"/>
                </a:lnTo>
                <a:lnTo>
                  <a:pt x="83" y="23"/>
                </a:lnTo>
                <a:lnTo>
                  <a:pt x="92" y="19"/>
                </a:lnTo>
                <a:lnTo>
                  <a:pt x="104" y="14"/>
                </a:lnTo>
                <a:lnTo>
                  <a:pt x="116" y="15"/>
                </a:lnTo>
                <a:lnTo>
                  <a:pt x="127" y="11"/>
                </a:lnTo>
                <a:lnTo>
                  <a:pt x="132" y="7"/>
                </a:lnTo>
                <a:lnTo>
                  <a:pt x="136" y="6"/>
                </a:lnTo>
                <a:lnTo>
                  <a:pt x="137" y="6"/>
                </a:lnTo>
                <a:lnTo>
                  <a:pt x="140" y="4"/>
                </a:lnTo>
                <a:lnTo>
                  <a:pt x="144" y="1"/>
                </a:lnTo>
                <a:lnTo>
                  <a:pt x="146" y="1"/>
                </a:lnTo>
                <a:lnTo>
                  <a:pt x="154" y="0"/>
                </a:lnTo>
                <a:lnTo>
                  <a:pt x="154" y="3"/>
                </a:lnTo>
                <a:lnTo>
                  <a:pt x="154" y="7"/>
                </a:lnTo>
                <a:lnTo>
                  <a:pt x="154" y="10"/>
                </a:lnTo>
                <a:lnTo>
                  <a:pt x="154" y="12"/>
                </a:lnTo>
                <a:lnTo>
                  <a:pt x="153" y="14"/>
                </a:lnTo>
                <a:lnTo>
                  <a:pt x="152" y="17"/>
                </a:lnTo>
                <a:lnTo>
                  <a:pt x="152" y="19"/>
                </a:lnTo>
                <a:lnTo>
                  <a:pt x="151" y="20"/>
                </a:lnTo>
                <a:lnTo>
                  <a:pt x="151" y="22"/>
                </a:lnTo>
                <a:lnTo>
                  <a:pt x="151" y="23"/>
                </a:lnTo>
                <a:lnTo>
                  <a:pt x="151" y="25"/>
                </a:lnTo>
                <a:lnTo>
                  <a:pt x="152" y="27"/>
                </a:lnTo>
                <a:lnTo>
                  <a:pt x="153" y="29"/>
                </a:lnTo>
                <a:lnTo>
                  <a:pt x="155" y="31"/>
                </a:lnTo>
                <a:lnTo>
                  <a:pt x="157" y="32"/>
                </a:lnTo>
                <a:lnTo>
                  <a:pt x="160" y="34"/>
                </a:lnTo>
                <a:lnTo>
                  <a:pt x="161" y="36"/>
                </a:lnTo>
                <a:lnTo>
                  <a:pt x="163" y="38"/>
                </a:lnTo>
                <a:lnTo>
                  <a:pt x="165" y="39"/>
                </a:lnTo>
                <a:lnTo>
                  <a:pt x="166" y="40"/>
                </a:lnTo>
                <a:lnTo>
                  <a:pt x="168" y="41"/>
                </a:lnTo>
                <a:lnTo>
                  <a:pt x="169" y="42"/>
                </a:lnTo>
                <a:lnTo>
                  <a:pt x="171" y="42"/>
                </a:lnTo>
                <a:lnTo>
                  <a:pt x="172" y="42"/>
                </a:lnTo>
                <a:lnTo>
                  <a:pt x="175" y="43"/>
                </a:lnTo>
                <a:lnTo>
                  <a:pt x="177" y="43"/>
                </a:lnTo>
                <a:lnTo>
                  <a:pt x="179" y="43"/>
                </a:lnTo>
                <a:lnTo>
                  <a:pt x="181" y="42"/>
                </a:lnTo>
                <a:lnTo>
                  <a:pt x="182" y="42"/>
                </a:lnTo>
                <a:lnTo>
                  <a:pt x="185" y="41"/>
                </a:lnTo>
                <a:lnTo>
                  <a:pt x="186" y="39"/>
                </a:lnTo>
                <a:lnTo>
                  <a:pt x="187" y="37"/>
                </a:lnTo>
                <a:lnTo>
                  <a:pt x="188" y="34"/>
                </a:lnTo>
                <a:lnTo>
                  <a:pt x="188" y="31"/>
                </a:lnTo>
                <a:lnTo>
                  <a:pt x="188" y="30"/>
                </a:lnTo>
                <a:lnTo>
                  <a:pt x="189" y="26"/>
                </a:lnTo>
                <a:lnTo>
                  <a:pt x="190" y="25"/>
                </a:lnTo>
                <a:lnTo>
                  <a:pt x="192" y="25"/>
                </a:lnTo>
                <a:lnTo>
                  <a:pt x="193" y="25"/>
                </a:lnTo>
                <a:lnTo>
                  <a:pt x="194" y="25"/>
                </a:lnTo>
                <a:lnTo>
                  <a:pt x="198" y="25"/>
                </a:lnTo>
                <a:lnTo>
                  <a:pt x="199" y="25"/>
                </a:lnTo>
                <a:lnTo>
                  <a:pt x="200" y="25"/>
                </a:lnTo>
                <a:lnTo>
                  <a:pt x="203" y="26"/>
                </a:lnTo>
                <a:lnTo>
                  <a:pt x="207" y="29"/>
                </a:lnTo>
                <a:lnTo>
                  <a:pt x="209" y="32"/>
                </a:lnTo>
                <a:lnTo>
                  <a:pt x="210" y="34"/>
                </a:lnTo>
                <a:lnTo>
                  <a:pt x="210" y="36"/>
                </a:lnTo>
                <a:lnTo>
                  <a:pt x="210" y="38"/>
                </a:lnTo>
                <a:lnTo>
                  <a:pt x="210" y="40"/>
                </a:lnTo>
                <a:lnTo>
                  <a:pt x="210" y="44"/>
                </a:lnTo>
                <a:lnTo>
                  <a:pt x="211" y="45"/>
                </a:lnTo>
                <a:lnTo>
                  <a:pt x="213" y="46"/>
                </a:lnTo>
                <a:lnTo>
                  <a:pt x="215" y="48"/>
                </a:lnTo>
                <a:lnTo>
                  <a:pt x="219" y="49"/>
                </a:lnTo>
                <a:lnTo>
                  <a:pt x="220" y="50"/>
                </a:lnTo>
                <a:lnTo>
                  <a:pt x="222" y="51"/>
                </a:lnTo>
                <a:lnTo>
                  <a:pt x="226" y="53"/>
                </a:lnTo>
                <a:lnTo>
                  <a:pt x="229" y="56"/>
                </a:lnTo>
                <a:lnTo>
                  <a:pt x="232" y="60"/>
                </a:lnTo>
                <a:lnTo>
                  <a:pt x="235" y="63"/>
                </a:lnTo>
                <a:lnTo>
                  <a:pt x="238" y="67"/>
                </a:lnTo>
                <a:lnTo>
                  <a:pt x="240" y="70"/>
                </a:lnTo>
                <a:lnTo>
                  <a:pt x="242" y="72"/>
                </a:lnTo>
                <a:lnTo>
                  <a:pt x="243" y="74"/>
                </a:lnTo>
                <a:lnTo>
                  <a:pt x="245" y="76"/>
                </a:lnTo>
                <a:lnTo>
                  <a:pt x="247" y="78"/>
                </a:lnTo>
                <a:close/>
              </a:path>
            </a:pathLst>
          </a:custGeom>
          <a:solidFill>
            <a:srgbClr val="B3D17B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899" name="Freeform 131"/>
          <p:cNvSpPr>
            <a:spLocks/>
          </p:cNvSpPr>
          <p:nvPr/>
        </p:nvSpPr>
        <p:spPr bwMode="auto">
          <a:xfrm>
            <a:off x="1282700" y="5170487"/>
            <a:ext cx="276225" cy="293688"/>
          </a:xfrm>
          <a:custGeom>
            <a:avLst/>
            <a:gdLst>
              <a:gd name="T0" fmla="*/ 205 w 211"/>
              <a:gd name="T1" fmla="*/ 113 h 225"/>
              <a:gd name="T2" fmla="*/ 205 w 211"/>
              <a:gd name="T3" fmla="*/ 131 h 225"/>
              <a:gd name="T4" fmla="*/ 205 w 211"/>
              <a:gd name="T5" fmla="*/ 152 h 225"/>
              <a:gd name="T6" fmla="*/ 206 w 211"/>
              <a:gd name="T7" fmla="*/ 175 h 225"/>
              <a:gd name="T8" fmla="*/ 210 w 211"/>
              <a:gd name="T9" fmla="*/ 198 h 225"/>
              <a:gd name="T10" fmla="*/ 211 w 211"/>
              <a:gd name="T11" fmla="*/ 216 h 225"/>
              <a:gd name="T12" fmla="*/ 197 w 211"/>
              <a:gd name="T13" fmla="*/ 218 h 225"/>
              <a:gd name="T14" fmla="*/ 182 w 211"/>
              <a:gd name="T15" fmla="*/ 221 h 225"/>
              <a:gd name="T16" fmla="*/ 170 w 211"/>
              <a:gd name="T17" fmla="*/ 223 h 225"/>
              <a:gd name="T18" fmla="*/ 157 w 211"/>
              <a:gd name="T19" fmla="*/ 223 h 225"/>
              <a:gd name="T20" fmla="*/ 141 w 211"/>
              <a:gd name="T21" fmla="*/ 225 h 225"/>
              <a:gd name="T22" fmla="*/ 122 w 211"/>
              <a:gd name="T23" fmla="*/ 223 h 225"/>
              <a:gd name="T24" fmla="*/ 108 w 211"/>
              <a:gd name="T25" fmla="*/ 223 h 225"/>
              <a:gd name="T26" fmla="*/ 94 w 211"/>
              <a:gd name="T27" fmla="*/ 212 h 225"/>
              <a:gd name="T28" fmla="*/ 78 w 211"/>
              <a:gd name="T29" fmla="*/ 200 h 225"/>
              <a:gd name="T30" fmla="*/ 61 w 211"/>
              <a:gd name="T31" fmla="*/ 197 h 225"/>
              <a:gd name="T32" fmla="*/ 46 w 211"/>
              <a:gd name="T33" fmla="*/ 202 h 225"/>
              <a:gd name="T34" fmla="*/ 36 w 211"/>
              <a:gd name="T35" fmla="*/ 204 h 225"/>
              <a:gd name="T36" fmla="*/ 26 w 211"/>
              <a:gd name="T37" fmla="*/ 208 h 225"/>
              <a:gd name="T38" fmla="*/ 20 w 211"/>
              <a:gd name="T39" fmla="*/ 211 h 225"/>
              <a:gd name="T40" fmla="*/ 18 w 211"/>
              <a:gd name="T41" fmla="*/ 205 h 225"/>
              <a:gd name="T42" fmla="*/ 22 w 211"/>
              <a:gd name="T43" fmla="*/ 195 h 225"/>
              <a:gd name="T44" fmla="*/ 26 w 211"/>
              <a:gd name="T45" fmla="*/ 189 h 225"/>
              <a:gd name="T46" fmla="*/ 30 w 211"/>
              <a:gd name="T47" fmla="*/ 175 h 225"/>
              <a:gd name="T48" fmla="*/ 31 w 211"/>
              <a:gd name="T49" fmla="*/ 162 h 225"/>
              <a:gd name="T50" fmla="*/ 20 w 211"/>
              <a:gd name="T51" fmla="*/ 143 h 225"/>
              <a:gd name="T52" fmla="*/ 13 w 211"/>
              <a:gd name="T53" fmla="*/ 123 h 225"/>
              <a:gd name="T54" fmla="*/ 5 w 211"/>
              <a:gd name="T55" fmla="*/ 101 h 225"/>
              <a:gd name="T56" fmla="*/ 4 w 211"/>
              <a:gd name="T57" fmla="*/ 83 h 225"/>
              <a:gd name="T58" fmla="*/ 4 w 211"/>
              <a:gd name="T59" fmla="*/ 71 h 225"/>
              <a:gd name="T60" fmla="*/ 3 w 211"/>
              <a:gd name="T61" fmla="*/ 59 h 225"/>
              <a:gd name="T62" fmla="*/ 2 w 211"/>
              <a:gd name="T63" fmla="*/ 51 h 225"/>
              <a:gd name="T64" fmla="*/ 0 w 211"/>
              <a:gd name="T65" fmla="*/ 44 h 225"/>
              <a:gd name="T66" fmla="*/ 1 w 211"/>
              <a:gd name="T67" fmla="*/ 33 h 225"/>
              <a:gd name="T68" fmla="*/ 1 w 211"/>
              <a:gd name="T69" fmla="*/ 24 h 225"/>
              <a:gd name="T70" fmla="*/ 10 w 211"/>
              <a:gd name="T71" fmla="*/ 8 h 225"/>
              <a:gd name="T72" fmla="*/ 17 w 211"/>
              <a:gd name="T73" fmla="*/ 6 h 225"/>
              <a:gd name="T74" fmla="*/ 28 w 211"/>
              <a:gd name="T75" fmla="*/ 5 h 225"/>
              <a:gd name="T76" fmla="*/ 43 w 211"/>
              <a:gd name="T77" fmla="*/ 5 h 225"/>
              <a:gd name="T78" fmla="*/ 59 w 211"/>
              <a:gd name="T79" fmla="*/ 1 h 225"/>
              <a:gd name="T80" fmla="*/ 71 w 211"/>
              <a:gd name="T81" fmla="*/ 6 h 225"/>
              <a:gd name="T82" fmla="*/ 93 w 211"/>
              <a:gd name="T83" fmla="*/ 19 h 225"/>
              <a:gd name="T84" fmla="*/ 105 w 211"/>
              <a:gd name="T85" fmla="*/ 42 h 225"/>
              <a:gd name="T86" fmla="*/ 112 w 211"/>
              <a:gd name="T87" fmla="*/ 57 h 225"/>
              <a:gd name="T88" fmla="*/ 116 w 211"/>
              <a:gd name="T89" fmla="*/ 74 h 225"/>
              <a:gd name="T90" fmla="*/ 127 w 211"/>
              <a:gd name="T91" fmla="*/ 76 h 225"/>
              <a:gd name="T92" fmla="*/ 151 w 211"/>
              <a:gd name="T93" fmla="*/ 78 h 225"/>
              <a:gd name="T94" fmla="*/ 173 w 211"/>
              <a:gd name="T95" fmla="*/ 89 h 225"/>
              <a:gd name="T96" fmla="*/ 192 w 211"/>
              <a:gd name="T97" fmla="*/ 102 h 225"/>
              <a:gd name="T98" fmla="*/ 204 w 211"/>
              <a:gd name="T99" fmla="*/ 107 h 22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211"/>
              <a:gd name="T151" fmla="*/ 0 h 225"/>
              <a:gd name="T152" fmla="*/ 211 w 211"/>
              <a:gd name="T153" fmla="*/ 225 h 225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211" h="225">
                <a:moveTo>
                  <a:pt x="204" y="107"/>
                </a:moveTo>
                <a:lnTo>
                  <a:pt x="205" y="113"/>
                </a:lnTo>
                <a:lnTo>
                  <a:pt x="205" y="121"/>
                </a:lnTo>
                <a:lnTo>
                  <a:pt x="205" y="131"/>
                </a:lnTo>
                <a:lnTo>
                  <a:pt x="204" y="144"/>
                </a:lnTo>
                <a:lnTo>
                  <a:pt x="205" y="152"/>
                </a:lnTo>
                <a:lnTo>
                  <a:pt x="205" y="166"/>
                </a:lnTo>
                <a:lnTo>
                  <a:pt x="206" y="175"/>
                </a:lnTo>
                <a:lnTo>
                  <a:pt x="207" y="184"/>
                </a:lnTo>
                <a:lnTo>
                  <a:pt x="210" y="198"/>
                </a:lnTo>
                <a:lnTo>
                  <a:pt x="211" y="215"/>
                </a:lnTo>
                <a:lnTo>
                  <a:pt x="211" y="216"/>
                </a:lnTo>
                <a:lnTo>
                  <a:pt x="205" y="217"/>
                </a:lnTo>
                <a:lnTo>
                  <a:pt x="197" y="218"/>
                </a:lnTo>
                <a:lnTo>
                  <a:pt x="190" y="223"/>
                </a:lnTo>
                <a:lnTo>
                  <a:pt x="182" y="221"/>
                </a:lnTo>
                <a:lnTo>
                  <a:pt x="176" y="222"/>
                </a:lnTo>
                <a:lnTo>
                  <a:pt x="170" y="223"/>
                </a:lnTo>
                <a:lnTo>
                  <a:pt x="164" y="222"/>
                </a:lnTo>
                <a:lnTo>
                  <a:pt x="157" y="223"/>
                </a:lnTo>
                <a:lnTo>
                  <a:pt x="148" y="223"/>
                </a:lnTo>
                <a:lnTo>
                  <a:pt x="141" y="225"/>
                </a:lnTo>
                <a:lnTo>
                  <a:pt x="131" y="223"/>
                </a:lnTo>
                <a:lnTo>
                  <a:pt x="122" y="223"/>
                </a:lnTo>
                <a:lnTo>
                  <a:pt x="112" y="224"/>
                </a:lnTo>
                <a:lnTo>
                  <a:pt x="108" y="223"/>
                </a:lnTo>
                <a:lnTo>
                  <a:pt x="99" y="216"/>
                </a:lnTo>
                <a:lnTo>
                  <a:pt x="94" y="212"/>
                </a:lnTo>
                <a:lnTo>
                  <a:pt x="86" y="204"/>
                </a:lnTo>
                <a:lnTo>
                  <a:pt x="78" y="200"/>
                </a:lnTo>
                <a:lnTo>
                  <a:pt x="71" y="197"/>
                </a:lnTo>
                <a:lnTo>
                  <a:pt x="61" y="197"/>
                </a:lnTo>
                <a:lnTo>
                  <a:pt x="53" y="199"/>
                </a:lnTo>
                <a:lnTo>
                  <a:pt x="46" y="202"/>
                </a:lnTo>
                <a:lnTo>
                  <a:pt x="42" y="203"/>
                </a:lnTo>
                <a:lnTo>
                  <a:pt x="36" y="204"/>
                </a:lnTo>
                <a:lnTo>
                  <a:pt x="31" y="207"/>
                </a:lnTo>
                <a:lnTo>
                  <a:pt x="26" y="208"/>
                </a:lnTo>
                <a:lnTo>
                  <a:pt x="22" y="210"/>
                </a:lnTo>
                <a:lnTo>
                  <a:pt x="20" y="211"/>
                </a:lnTo>
                <a:lnTo>
                  <a:pt x="16" y="210"/>
                </a:lnTo>
                <a:lnTo>
                  <a:pt x="18" y="205"/>
                </a:lnTo>
                <a:lnTo>
                  <a:pt x="19" y="199"/>
                </a:lnTo>
                <a:lnTo>
                  <a:pt x="22" y="195"/>
                </a:lnTo>
                <a:lnTo>
                  <a:pt x="24" y="191"/>
                </a:lnTo>
                <a:lnTo>
                  <a:pt x="26" y="189"/>
                </a:lnTo>
                <a:lnTo>
                  <a:pt x="30" y="175"/>
                </a:lnTo>
                <a:lnTo>
                  <a:pt x="31" y="162"/>
                </a:lnTo>
                <a:lnTo>
                  <a:pt x="24" y="153"/>
                </a:lnTo>
                <a:lnTo>
                  <a:pt x="20" y="143"/>
                </a:lnTo>
                <a:lnTo>
                  <a:pt x="15" y="134"/>
                </a:lnTo>
                <a:lnTo>
                  <a:pt x="13" y="123"/>
                </a:lnTo>
                <a:lnTo>
                  <a:pt x="8" y="111"/>
                </a:lnTo>
                <a:lnTo>
                  <a:pt x="5" y="101"/>
                </a:lnTo>
                <a:lnTo>
                  <a:pt x="4" y="92"/>
                </a:lnTo>
                <a:lnTo>
                  <a:pt x="4" y="83"/>
                </a:lnTo>
                <a:lnTo>
                  <a:pt x="4" y="77"/>
                </a:lnTo>
                <a:lnTo>
                  <a:pt x="4" y="71"/>
                </a:lnTo>
                <a:lnTo>
                  <a:pt x="3" y="66"/>
                </a:lnTo>
                <a:lnTo>
                  <a:pt x="3" y="59"/>
                </a:lnTo>
                <a:lnTo>
                  <a:pt x="3" y="56"/>
                </a:lnTo>
                <a:lnTo>
                  <a:pt x="2" y="51"/>
                </a:lnTo>
                <a:lnTo>
                  <a:pt x="1" y="45"/>
                </a:lnTo>
                <a:lnTo>
                  <a:pt x="0" y="44"/>
                </a:lnTo>
                <a:lnTo>
                  <a:pt x="0" y="38"/>
                </a:lnTo>
                <a:lnTo>
                  <a:pt x="1" y="33"/>
                </a:lnTo>
                <a:lnTo>
                  <a:pt x="1" y="29"/>
                </a:lnTo>
                <a:lnTo>
                  <a:pt x="1" y="24"/>
                </a:lnTo>
                <a:lnTo>
                  <a:pt x="6" y="12"/>
                </a:lnTo>
                <a:lnTo>
                  <a:pt x="10" y="8"/>
                </a:lnTo>
                <a:lnTo>
                  <a:pt x="11" y="8"/>
                </a:lnTo>
                <a:lnTo>
                  <a:pt x="17" y="6"/>
                </a:lnTo>
                <a:lnTo>
                  <a:pt x="21" y="5"/>
                </a:lnTo>
                <a:lnTo>
                  <a:pt x="28" y="5"/>
                </a:lnTo>
                <a:lnTo>
                  <a:pt x="34" y="5"/>
                </a:lnTo>
                <a:lnTo>
                  <a:pt x="43" y="5"/>
                </a:lnTo>
                <a:lnTo>
                  <a:pt x="53" y="5"/>
                </a:lnTo>
                <a:lnTo>
                  <a:pt x="59" y="1"/>
                </a:lnTo>
                <a:lnTo>
                  <a:pt x="61" y="0"/>
                </a:lnTo>
                <a:lnTo>
                  <a:pt x="71" y="6"/>
                </a:lnTo>
                <a:lnTo>
                  <a:pt x="82" y="8"/>
                </a:lnTo>
                <a:lnTo>
                  <a:pt x="93" y="19"/>
                </a:lnTo>
                <a:lnTo>
                  <a:pt x="102" y="33"/>
                </a:lnTo>
                <a:lnTo>
                  <a:pt x="105" y="42"/>
                </a:lnTo>
                <a:lnTo>
                  <a:pt x="109" y="49"/>
                </a:lnTo>
                <a:lnTo>
                  <a:pt x="112" y="57"/>
                </a:lnTo>
                <a:lnTo>
                  <a:pt x="113" y="63"/>
                </a:lnTo>
                <a:lnTo>
                  <a:pt x="116" y="74"/>
                </a:lnTo>
                <a:lnTo>
                  <a:pt x="119" y="78"/>
                </a:lnTo>
                <a:lnTo>
                  <a:pt x="127" y="76"/>
                </a:lnTo>
                <a:lnTo>
                  <a:pt x="139" y="76"/>
                </a:lnTo>
                <a:lnTo>
                  <a:pt x="151" y="78"/>
                </a:lnTo>
                <a:lnTo>
                  <a:pt x="167" y="84"/>
                </a:lnTo>
                <a:lnTo>
                  <a:pt x="173" y="89"/>
                </a:lnTo>
                <a:lnTo>
                  <a:pt x="181" y="96"/>
                </a:lnTo>
                <a:lnTo>
                  <a:pt x="192" y="102"/>
                </a:lnTo>
                <a:lnTo>
                  <a:pt x="200" y="107"/>
                </a:lnTo>
                <a:lnTo>
                  <a:pt x="204" y="107"/>
                </a:lnTo>
                <a:close/>
              </a:path>
            </a:pathLst>
          </a:custGeom>
          <a:solidFill>
            <a:srgbClr val="6E9C99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900" name="Freeform 132"/>
          <p:cNvSpPr>
            <a:spLocks/>
          </p:cNvSpPr>
          <p:nvPr/>
        </p:nvSpPr>
        <p:spPr bwMode="auto">
          <a:xfrm>
            <a:off x="501650" y="2409825"/>
            <a:ext cx="812800" cy="1006475"/>
          </a:xfrm>
          <a:custGeom>
            <a:avLst/>
            <a:gdLst>
              <a:gd name="T0" fmla="*/ 488 w 621"/>
              <a:gd name="T1" fmla="*/ 102 h 768"/>
              <a:gd name="T2" fmla="*/ 509 w 621"/>
              <a:gd name="T3" fmla="*/ 155 h 768"/>
              <a:gd name="T4" fmla="*/ 531 w 621"/>
              <a:gd name="T5" fmla="*/ 198 h 768"/>
              <a:gd name="T6" fmla="*/ 545 w 621"/>
              <a:gd name="T7" fmla="*/ 256 h 768"/>
              <a:gd name="T8" fmla="*/ 535 w 621"/>
              <a:gd name="T9" fmla="*/ 302 h 768"/>
              <a:gd name="T10" fmla="*/ 522 w 621"/>
              <a:gd name="T11" fmla="*/ 338 h 768"/>
              <a:gd name="T12" fmla="*/ 516 w 621"/>
              <a:gd name="T13" fmla="*/ 367 h 768"/>
              <a:gd name="T14" fmla="*/ 532 w 621"/>
              <a:gd name="T15" fmla="*/ 392 h 768"/>
              <a:gd name="T16" fmla="*/ 545 w 621"/>
              <a:gd name="T17" fmla="*/ 430 h 768"/>
              <a:gd name="T18" fmla="*/ 566 w 621"/>
              <a:gd name="T19" fmla="*/ 425 h 768"/>
              <a:gd name="T20" fmla="*/ 597 w 621"/>
              <a:gd name="T21" fmla="*/ 453 h 768"/>
              <a:gd name="T22" fmla="*/ 621 w 621"/>
              <a:gd name="T23" fmla="*/ 482 h 768"/>
              <a:gd name="T24" fmla="*/ 608 w 621"/>
              <a:gd name="T25" fmla="*/ 520 h 768"/>
              <a:gd name="T26" fmla="*/ 594 w 621"/>
              <a:gd name="T27" fmla="*/ 553 h 768"/>
              <a:gd name="T28" fmla="*/ 590 w 621"/>
              <a:gd name="T29" fmla="*/ 587 h 768"/>
              <a:gd name="T30" fmla="*/ 574 w 621"/>
              <a:gd name="T31" fmla="*/ 659 h 768"/>
              <a:gd name="T32" fmla="*/ 420 w 621"/>
              <a:gd name="T33" fmla="*/ 714 h 768"/>
              <a:gd name="T34" fmla="*/ 292 w 621"/>
              <a:gd name="T35" fmla="*/ 738 h 768"/>
              <a:gd name="T36" fmla="*/ 247 w 621"/>
              <a:gd name="T37" fmla="*/ 724 h 768"/>
              <a:gd name="T38" fmla="*/ 248 w 621"/>
              <a:gd name="T39" fmla="*/ 689 h 768"/>
              <a:gd name="T40" fmla="*/ 244 w 621"/>
              <a:gd name="T41" fmla="*/ 647 h 768"/>
              <a:gd name="T42" fmla="*/ 212 w 621"/>
              <a:gd name="T43" fmla="*/ 633 h 768"/>
              <a:gd name="T44" fmla="*/ 184 w 621"/>
              <a:gd name="T45" fmla="*/ 620 h 768"/>
              <a:gd name="T46" fmla="*/ 158 w 621"/>
              <a:gd name="T47" fmla="*/ 603 h 768"/>
              <a:gd name="T48" fmla="*/ 149 w 621"/>
              <a:gd name="T49" fmla="*/ 574 h 768"/>
              <a:gd name="T50" fmla="*/ 125 w 621"/>
              <a:gd name="T51" fmla="*/ 576 h 768"/>
              <a:gd name="T52" fmla="*/ 104 w 621"/>
              <a:gd name="T53" fmla="*/ 553 h 768"/>
              <a:gd name="T54" fmla="*/ 81 w 621"/>
              <a:gd name="T55" fmla="*/ 545 h 768"/>
              <a:gd name="T56" fmla="*/ 72 w 621"/>
              <a:gd name="T57" fmla="*/ 510 h 768"/>
              <a:gd name="T58" fmla="*/ 58 w 621"/>
              <a:gd name="T59" fmla="*/ 494 h 768"/>
              <a:gd name="T60" fmla="*/ 54 w 621"/>
              <a:gd name="T61" fmla="*/ 477 h 768"/>
              <a:gd name="T62" fmla="*/ 51 w 621"/>
              <a:gd name="T63" fmla="*/ 467 h 768"/>
              <a:gd name="T64" fmla="*/ 46 w 621"/>
              <a:gd name="T65" fmla="*/ 461 h 768"/>
              <a:gd name="T66" fmla="*/ 50 w 621"/>
              <a:gd name="T67" fmla="*/ 444 h 768"/>
              <a:gd name="T68" fmla="*/ 53 w 621"/>
              <a:gd name="T69" fmla="*/ 422 h 768"/>
              <a:gd name="T70" fmla="*/ 58 w 621"/>
              <a:gd name="T71" fmla="*/ 410 h 768"/>
              <a:gd name="T72" fmla="*/ 61 w 621"/>
              <a:gd name="T73" fmla="*/ 397 h 768"/>
              <a:gd name="T74" fmla="*/ 60 w 621"/>
              <a:gd name="T75" fmla="*/ 379 h 768"/>
              <a:gd name="T76" fmla="*/ 36 w 621"/>
              <a:gd name="T77" fmla="*/ 333 h 768"/>
              <a:gd name="T78" fmla="*/ 50 w 621"/>
              <a:gd name="T79" fmla="*/ 301 h 768"/>
              <a:gd name="T80" fmla="*/ 42 w 621"/>
              <a:gd name="T81" fmla="*/ 276 h 768"/>
              <a:gd name="T82" fmla="*/ 35 w 621"/>
              <a:gd name="T83" fmla="*/ 254 h 768"/>
              <a:gd name="T84" fmla="*/ 42 w 621"/>
              <a:gd name="T85" fmla="*/ 238 h 768"/>
              <a:gd name="T86" fmla="*/ 42 w 621"/>
              <a:gd name="T87" fmla="*/ 220 h 768"/>
              <a:gd name="T88" fmla="*/ 30 w 621"/>
              <a:gd name="T89" fmla="*/ 211 h 768"/>
              <a:gd name="T90" fmla="*/ 17 w 621"/>
              <a:gd name="T91" fmla="*/ 192 h 768"/>
              <a:gd name="T92" fmla="*/ 25 w 621"/>
              <a:gd name="T93" fmla="*/ 182 h 768"/>
              <a:gd name="T94" fmla="*/ 8 w 621"/>
              <a:gd name="T95" fmla="*/ 161 h 768"/>
              <a:gd name="T96" fmla="*/ 3 w 621"/>
              <a:gd name="T97" fmla="*/ 136 h 768"/>
              <a:gd name="T98" fmla="*/ 21 w 621"/>
              <a:gd name="T99" fmla="*/ 119 h 768"/>
              <a:gd name="T100" fmla="*/ 34 w 621"/>
              <a:gd name="T101" fmla="*/ 104 h 768"/>
              <a:gd name="T102" fmla="*/ 47 w 621"/>
              <a:gd name="T103" fmla="*/ 80 h 768"/>
              <a:gd name="T104" fmla="*/ 60 w 621"/>
              <a:gd name="T105" fmla="*/ 80 h 768"/>
              <a:gd name="T106" fmla="*/ 72 w 621"/>
              <a:gd name="T107" fmla="*/ 75 h 768"/>
              <a:gd name="T108" fmla="*/ 94 w 621"/>
              <a:gd name="T109" fmla="*/ 47 h 768"/>
              <a:gd name="T110" fmla="*/ 120 w 621"/>
              <a:gd name="T111" fmla="*/ 30 h 768"/>
              <a:gd name="T112" fmla="*/ 167 w 621"/>
              <a:gd name="T113" fmla="*/ 51 h 768"/>
              <a:gd name="T114" fmla="*/ 220 w 621"/>
              <a:gd name="T115" fmla="*/ 56 h 768"/>
              <a:gd name="T116" fmla="*/ 295 w 621"/>
              <a:gd name="T117" fmla="*/ 50 h 768"/>
              <a:gd name="T118" fmla="*/ 394 w 621"/>
              <a:gd name="T119" fmla="*/ 2 h 76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621"/>
              <a:gd name="T181" fmla="*/ 0 h 768"/>
              <a:gd name="T182" fmla="*/ 621 w 621"/>
              <a:gd name="T183" fmla="*/ 768 h 76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621" h="768">
                <a:moveTo>
                  <a:pt x="485" y="33"/>
                </a:moveTo>
                <a:lnTo>
                  <a:pt x="487" y="45"/>
                </a:lnTo>
                <a:lnTo>
                  <a:pt x="488" y="64"/>
                </a:lnTo>
                <a:lnTo>
                  <a:pt x="487" y="70"/>
                </a:lnTo>
                <a:lnTo>
                  <a:pt x="486" y="74"/>
                </a:lnTo>
                <a:lnTo>
                  <a:pt x="487" y="83"/>
                </a:lnTo>
                <a:lnTo>
                  <a:pt x="488" y="88"/>
                </a:lnTo>
                <a:lnTo>
                  <a:pt x="488" y="91"/>
                </a:lnTo>
                <a:lnTo>
                  <a:pt x="488" y="102"/>
                </a:lnTo>
                <a:lnTo>
                  <a:pt x="492" y="108"/>
                </a:lnTo>
                <a:lnTo>
                  <a:pt x="495" y="111"/>
                </a:lnTo>
                <a:lnTo>
                  <a:pt x="497" y="118"/>
                </a:lnTo>
                <a:lnTo>
                  <a:pt x="500" y="123"/>
                </a:lnTo>
                <a:lnTo>
                  <a:pt x="499" y="130"/>
                </a:lnTo>
                <a:lnTo>
                  <a:pt x="503" y="139"/>
                </a:lnTo>
                <a:lnTo>
                  <a:pt x="503" y="147"/>
                </a:lnTo>
                <a:lnTo>
                  <a:pt x="504" y="151"/>
                </a:lnTo>
                <a:lnTo>
                  <a:pt x="509" y="155"/>
                </a:lnTo>
                <a:lnTo>
                  <a:pt x="511" y="161"/>
                </a:lnTo>
                <a:lnTo>
                  <a:pt x="512" y="164"/>
                </a:lnTo>
                <a:lnTo>
                  <a:pt x="515" y="166"/>
                </a:lnTo>
                <a:lnTo>
                  <a:pt x="515" y="172"/>
                </a:lnTo>
                <a:lnTo>
                  <a:pt x="516" y="176"/>
                </a:lnTo>
                <a:lnTo>
                  <a:pt x="519" y="179"/>
                </a:lnTo>
                <a:lnTo>
                  <a:pt x="523" y="185"/>
                </a:lnTo>
                <a:lnTo>
                  <a:pt x="528" y="192"/>
                </a:lnTo>
                <a:lnTo>
                  <a:pt x="531" y="198"/>
                </a:lnTo>
                <a:lnTo>
                  <a:pt x="535" y="202"/>
                </a:lnTo>
                <a:lnTo>
                  <a:pt x="541" y="211"/>
                </a:lnTo>
                <a:lnTo>
                  <a:pt x="543" y="219"/>
                </a:lnTo>
                <a:lnTo>
                  <a:pt x="547" y="230"/>
                </a:lnTo>
                <a:lnTo>
                  <a:pt x="551" y="239"/>
                </a:lnTo>
                <a:lnTo>
                  <a:pt x="547" y="243"/>
                </a:lnTo>
                <a:lnTo>
                  <a:pt x="547" y="247"/>
                </a:lnTo>
                <a:lnTo>
                  <a:pt x="545" y="251"/>
                </a:lnTo>
                <a:lnTo>
                  <a:pt x="545" y="256"/>
                </a:lnTo>
                <a:lnTo>
                  <a:pt x="544" y="261"/>
                </a:lnTo>
                <a:lnTo>
                  <a:pt x="545" y="266"/>
                </a:lnTo>
                <a:lnTo>
                  <a:pt x="546" y="271"/>
                </a:lnTo>
                <a:lnTo>
                  <a:pt x="544" y="275"/>
                </a:lnTo>
                <a:lnTo>
                  <a:pt x="542" y="278"/>
                </a:lnTo>
                <a:lnTo>
                  <a:pt x="539" y="283"/>
                </a:lnTo>
                <a:lnTo>
                  <a:pt x="539" y="292"/>
                </a:lnTo>
                <a:lnTo>
                  <a:pt x="539" y="301"/>
                </a:lnTo>
                <a:lnTo>
                  <a:pt x="535" y="302"/>
                </a:lnTo>
                <a:lnTo>
                  <a:pt x="531" y="307"/>
                </a:lnTo>
                <a:lnTo>
                  <a:pt x="526" y="307"/>
                </a:lnTo>
                <a:lnTo>
                  <a:pt x="524" y="312"/>
                </a:lnTo>
                <a:lnTo>
                  <a:pt x="524" y="317"/>
                </a:lnTo>
                <a:lnTo>
                  <a:pt x="528" y="320"/>
                </a:lnTo>
                <a:lnTo>
                  <a:pt x="529" y="326"/>
                </a:lnTo>
                <a:lnTo>
                  <a:pt x="528" y="332"/>
                </a:lnTo>
                <a:lnTo>
                  <a:pt x="523" y="334"/>
                </a:lnTo>
                <a:lnTo>
                  <a:pt x="522" y="338"/>
                </a:lnTo>
                <a:lnTo>
                  <a:pt x="517" y="340"/>
                </a:lnTo>
                <a:lnTo>
                  <a:pt x="512" y="342"/>
                </a:lnTo>
                <a:lnTo>
                  <a:pt x="511" y="345"/>
                </a:lnTo>
                <a:lnTo>
                  <a:pt x="512" y="349"/>
                </a:lnTo>
                <a:lnTo>
                  <a:pt x="514" y="354"/>
                </a:lnTo>
                <a:lnTo>
                  <a:pt x="513" y="358"/>
                </a:lnTo>
                <a:lnTo>
                  <a:pt x="513" y="360"/>
                </a:lnTo>
                <a:lnTo>
                  <a:pt x="513" y="365"/>
                </a:lnTo>
                <a:lnTo>
                  <a:pt x="516" y="367"/>
                </a:lnTo>
                <a:lnTo>
                  <a:pt x="520" y="365"/>
                </a:lnTo>
                <a:lnTo>
                  <a:pt x="522" y="366"/>
                </a:lnTo>
                <a:lnTo>
                  <a:pt x="523" y="369"/>
                </a:lnTo>
                <a:lnTo>
                  <a:pt x="523" y="372"/>
                </a:lnTo>
                <a:lnTo>
                  <a:pt x="523" y="376"/>
                </a:lnTo>
                <a:lnTo>
                  <a:pt x="527" y="379"/>
                </a:lnTo>
                <a:lnTo>
                  <a:pt x="534" y="382"/>
                </a:lnTo>
                <a:lnTo>
                  <a:pt x="533" y="386"/>
                </a:lnTo>
                <a:lnTo>
                  <a:pt x="532" y="392"/>
                </a:lnTo>
                <a:lnTo>
                  <a:pt x="533" y="396"/>
                </a:lnTo>
                <a:lnTo>
                  <a:pt x="532" y="400"/>
                </a:lnTo>
                <a:lnTo>
                  <a:pt x="532" y="404"/>
                </a:lnTo>
                <a:lnTo>
                  <a:pt x="532" y="408"/>
                </a:lnTo>
                <a:lnTo>
                  <a:pt x="532" y="410"/>
                </a:lnTo>
                <a:lnTo>
                  <a:pt x="535" y="416"/>
                </a:lnTo>
                <a:lnTo>
                  <a:pt x="537" y="421"/>
                </a:lnTo>
                <a:lnTo>
                  <a:pt x="541" y="426"/>
                </a:lnTo>
                <a:lnTo>
                  <a:pt x="545" y="430"/>
                </a:lnTo>
                <a:lnTo>
                  <a:pt x="548" y="434"/>
                </a:lnTo>
                <a:lnTo>
                  <a:pt x="555" y="438"/>
                </a:lnTo>
                <a:lnTo>
                  <a:pt x="560" y="440"/>
                </a:lnTo>
                <a:lnTo>
                  <a:pt x="564" y="442"/>
                </a:lnTo>
                <a:lnTo>
                  <a:pt x="569" y="443"/>
                </a:lnTo>
                <a:lnTo>
                  <a:pt x="570" y="441"/>
                </a:lnTo>
                <a:lnTo>
                  <a:pt x="568" y="435"/>
                </a:lnTo>
                <a:lnTo>
                  <a:pt x="564" y="431"/>
                </a:lnTo>
                <a:lnTo>
                  <a:pt x="566" y="425"/>
                </a:lnTo>
                <a:lnTo>
                  <a:pt x="571" y="427"/>
                </a:lnTo>
                <a:lnTo>
                  <a:pt x="572" y="431"/>
                </a:lnTo>
                <a:lnTo>
                  <a:pt x="576" y="434"/>
                </a:lnTo>
                <a:lnTo>
                  <a:pt x="579" y="439"/>
                </a:lnTo>
                <a:lnTo>
                  <a:pt x="583" y="441"/>
                </a:lnTo>
                <a:lnTo>
                  <a:pt x="585" y="444"/>
                </a:lnTo>
                <a:lnTo>
                  <a:pt x="590" y="448"/>
                </a:lnTo>
                <a:lnTo>
                  <a:pt x="593" y="452"/>
                </a:lnTo>
                <a:lnTo>
                  <a:pt x="597" y="453"/>
                </a:lnTo>
                <a:lnTo>
                  <a:pt x="601" y="452"/>
                </a:lnTo>
                <a:lnTo>
                  <a:pt x="606" y="453"/>
                </a:lnTo>
                <a:lnTo>
                  <a:pt x="611" y="455"/>
                </a:lnTo>
                <a:lnTo>
                  <a:pt x="617" y="458"/>
                </a:lnTo>
                <a:lnTo>
                  <a:pt x="617" y="461"/>
                </a:lnTo>
                <a:lnTo>
                  <a:pt x="617" y="467"/>
                </a:lnTo>
                <a:lnTo>
                  <a:pt x="616" y="473"/>
                </a:lnTo>
                <a:lnTo>
                  <a:pt x="617" y="478"/>
                </a:lnTo>
                <a:lnTo>
                  <a:pt x="621" y="482"/>
                </a:lnTo>
                <a:lnTo>
                  <a:pt x="621" y="486"/>
                </a:lnTo>
                <a:lnTo>
                  <a:pt x="619" y="493"/>
                </a:lnTo>
                <a:lnTo>
                  <a:pt x="616" y="499"/>
                </a:lnTo>
                <a:lnTo>
                  <a:pt x="611" y="502"/>
                </a:lnTo>
                <a:lnTo>
                  <a:pt x="604" y="504"/>
                </a:lnTo>
                <a:lnTo>
                  <a:pt x="604" y="508"/>
                </a:lnTo>
                <a:lnTo>
                  <a:pt x="610" y="512"/>
                </a:lnTo>
                <a:lnTo>
                  <a:pt x="611" y="517"/>
                </a:lnTo>
                <a:lnTo>
                  <a:pt x="608" y="520"/>
                </a:lnTo>
                <a:lnTo>
                  <a:pt x="604" y="521"/>
                </a:lnTo>
                <a:lnTo>
                  <a:pt x="599" y="520"/>
                </a:lnTo>
                <a:lnTo>
                  <a:pt x="594" y="521"/>
                </a:lnTo>
                <a:lnTo>
                  <a:pt x="594" y="525"/>
                </a:lnTo>
                <a:lnTo>
                  <a:pt x="593" y="529"/>
                </a:lnTo>
                <a:lnTo>
                  <a:pt x="595" y="534"/>
                </a:lnTo>
                <a:lnTo>
                  <a:pt x="598" y="538"/>
                </a:lnTo>
                <a:lnTo>
                  <a:pt x="597" y="548"/>
                </a:lnTo>
                <a:lnTo>
                  <a:pt x="594" y="553"/>
                </a:lnTo>
                <a:lnTo>
                  <a:pt x="592" y="557"/>
                </a:lnTo>
                <a:lnTo>
                  <a:pt x="589" y="563"/>
                </a:lnTo>
                <a:lnTo>
                  <a:pt x="585" y="567"/>
                </a:lnTo>
                <a:lnTo>
                  <a:pt x="584" y="572"/>
                </a:lnTo>
                <a:lnTo>
                  <a:pt x="583" y="576"/>
                </a:lnTo>
                <a:lnTo>
                  <a:pt x="585" y="580"/>
                </a:lnTo>
                <a:lnTo>
                  <a:pt x="590" y="581"/>
                </a:lnTo>
                <a:lnTo>
                  <a:pt x="590" y="584"/>
                </a:lnTo>
                <a:lnTo>
                  <a:pt x="590" y="587"/>
                </a:lnTo>
                <a:lnTo>
                  <a:pt x="591" y="592"/>
                </a:lnTo>
                <a:lnTo>
                  <a:pt x="591" y="597"/>
                </a:lnTo>
                <a:lnTo>
                  <a:pt x="594" y="602"/>
                </a:lnTo>
                <a:lnTo>
                  <a:pt x="595" y="607"/>
                </a:lnTo>
                <a:lnTo>
                  <a:pt x="599" y="616"/>
                </a:lnTo>
                <a:lnTo>
                  <a:pt x="604" y="629"/>
                </a:lnTo>
                <a:lnTo>
                  <a:pt x="589" y="648"/>
                </a:lnTo>
                <a:lnTo>
                  <a:pt x="579" y="652"/>
                </a:lnTo>
                <a:lnTo>
                  <a:pt x="574" y="659"/>
                </a:lnTo>
                <a:lnTo>
                  <a:pt x="566" y="662"/>
                </a:lnTo>
                <a:lnTo>
                  <a:pt x="556" y="661"/>
                </a:lnTo>
                <a:lnTo>
                  <a:pt x="540" y="665"/>
                </a:lnTo>
                <a:lnTo>
                  <a:pt x="517" y="676"/>
                </a:lnTo>
                <a:lnTo>
                  <a:pt x="507" y="677"/>
                </a:lnTo>
                <a:lnTo>
                  <a:pt x="497" y="684"/>
                </a:lnTo>
                <a:lnTo>
                  <a:pt x="482" y="694"/>
                </a:lnTo>
                <a:lnTo>
                  <a:pt x="464" y="702"/>
                </a:lnTo>
                <a:lnTo>
                  <a:pt x="420" y="714"/>
                </a:lnTo>
                <a:lnTo>
                  <a:pt x="404" y="712"/>
                </a:lnTo>
                <a:lnTo>
                  <a:pt x="376" y="717"/>
                </a:lnTo>
                <a:lnTo>
                  <a:pt x="359" y="720"/>
                </a:lnTo>
                <a:lnTo>
                  <a:pt x="343" y="722"/>
                </a:lnTo>
                <a:lnTo>
                  <a:pt x="326" y="726"/>
                </a:lnTo>
                <a:lnTo>
                  <a:pt x="314" y="725"/>
                </a:lnTo>
                <a:lnTo>
                  <a:pt x="306" y="726"/>
                </a:lnTo>
                <a:lnTo>
                  <a:pt x="294" y="731"/>
                </a:lnTo>
                <a:lnTo>
                  <a:pt x="292" y="738"/>
                </a:lnTo>
                <a:lnTo>
                  <a:pt x="272" y="750"/>
                </a:lnTo>
                <a:lnTo>
                  <a:pt x="269" y="758"/>
                </a:lnTo>
                <a:lnTo>
                  <a:pt x="260" y="768"/>
                </a:lnTo>
                <a:lnTo>
                  <a:pt x="258" y="761"/>
                </a:lnTo>
                <a:lnTo>
                  <a:pt x="254" y="754"/>
                </a:lnTo>
                <a:lnTo>
                  <a:pt x="252" y="751"/>
                </a:lnTo>
                <a:lnTo>
                  <a:pt x="249" y="744"/>
                </a:lnTo>
                <a:lnTo>
                  <a:pt x="247" y="738"/>
                </a:lnTo>
                <a:lnTo>
                  <a:pt x="247" y="724"/>
                </a:lnTo>
                <a:lnTo>
                  <a:pt x="244" y="718"/>
                </a:lnTo>
                <a:lnTo>
                  <a:pt x="242" y="713"/>
                </a:lnTo>
                <a:lnTo>
                  <a:pt x="238" y="710"/>
                </a:lnTo>
                <a:lnTo>
                  <a:pt x="237" y="705"/>
                </a:lnTo>
                <a:lnTo>
                  <a:pt x="238" y="702"/>
                </a:lnTo>
                <a:lnTo>
                  <a:pt x="240" y="698"/>
                </a:lnTo>
                <a:lnTo>
                  <a:pt x="244" y="696"/>
                </a:lnTo>
                <a:lnTo>
                  <a:pt x="246" y="692"/>
                </a:lnTo>
                <a:lnTo>
                  <a:pt x="248" y="689"/>
                </a:lnTo>
                <a:lnTo>
                  <a:pt x="248" y="683"/>
                </a:lnTo>
                <a:lnTo>
                  <a:pt x="248" y="678"/>
                </a:lnTo>
                <a:lnTo>
                  <a:pt x="246" y="673"/>
                </a:lnTo>
                <a:lnTo>
                  <a:pt x="244" y="670"/>
                </a:lnTo>
                <a:lnTo>
                  <a:pt x="243" y="666"/>
                </a:lnTo>
                <a:lnTo>
                  <a:pt x="243" y="661"/>
                </a:lnTo>
                <a:lnTo>
                  <a:pt x="243" y="659"/>
                </a:lnTo>
                <a:lnTo>
                  <a:pt x="243" y="653"/>
                </a:lnTo>
                <a:lnTo>
                  <a:pt x="244" y="647"/>
                </a:lnTo>
                <a:lnTo>
                  <a:pt x="244" y="639"/>
                </a:lnTo>
                <a:lnTo>
                  <a:pt x="242" y="634"/>
                </a:lnTo>
                <a:lnTo>
                  <a:pt x="239" y="628"/>
                </a:lnTo>
                <a:lnTo>
                  <a:pt x="234" y="626"/>
                </a:lnTo>
                <a:lnTo>
                  <a:pt x="230" y="627"/>
                </a:lnTo>
                <a:lnTo>
                  <a:pt x="223" y="627"/>
                </a:lnTo>
                <a:lnTo>
                  <a:pt x="218" y="627"/>
                </a:lnTo>
                <a:lnTo>
                  <a:pt x="214" y="629"/>
                </a:lnTo>
                <a:lnTo>
                  <a:pt x="212" y="633"/>
                </a:lnTo>
                <a:lnTo>
                  <a:pt x="205" y="637"/>
                </a:lnTo>
                <a:lnTo>
                  <a:pt x="201" y="640"/>
                </a:lnTo>
                <a:lnTo>
                  <a:pt x="195" y="642"/>
                </a:lnTo>
                <a:lnTo>
                  <a:pt x="190" y="640"/>
                </a:lnTo>
                <a:lnTo>
                  <a:pt x="187" y="640"/>
                </a:lnTo>
                <a:lnTo>
                  <a:pt x="187" y="635"/>
                </a:lnTo>
                <a:lnTo>
                  <a:pt x="185" y="631"/>
                </a:lnTo>
                <a:lnTo>
                  <a:pt x="185" y="626"/>
                </a:lnTo>
                <a:lnTo>
                  <a:pt x="184" y="620"/>
                </a:lnTo>
                <a:lnTo>
                  <a:pt x="184" y="616"/>
                </a:lnTo>
                <a:lnTo>
                  <a:pt x="182" y="611"/>
                </a:lnTo>
                <a:lnTo>
                  <a:pt x="181" y="610"/>
                </a:lnTo>
                <a:lnTo>
                  <a:pt x="177" y="608"/>
                </a:lnTo>
                <a:lnTo>
                  <a:pt x="172" y="608"/>
                </a:lnTo>
                <a:lnTo>
                  <a:pt x="166" y="609"/>
                </a:lnTo>
                <a:lnTo>
                  <a:pt x="161" y="608"/>
                </a:lnTo>
                <a:lnTo>
                  <a:pt x="157" y="607"/>
                </a:lnTo>
                <a:lnTo>
                  <a:pt x="158" y="603"/>
                </a:lnTo>
                <a:lnTo>
                  <a:pt x="158" y="601"/>
                </a:lnTo>
                <a:lnTo>
                  <a:pt x="160" y="596"/>
                </a:lnTo>
                <a:lnTo>
                  <a:pt x="161" y="593"/>
                </a:lnTo>
                <a:lnTo>
                  <a:pt x="159" y="590"/>
                </a:lnTo>
                <a:lnTo>
                  <a:pt x="155" y="589"/>
                </a:lnTo>
                <a:lnTo>
                  <a:pt x="151" y="585"/>
                </a:lnTo>
                <a:lnTo>
                  <a:pt x="151" y="580"/>
                </a:lnTo>
                <a:lnTo>
                  <a:pt x="150" y="576"/>
                </a:lnTo>
                <a:lnTo>
                  <a:pt x="149" y="574"/>
                </a:lnTo>
                <a:lnTo>
                  <a:pt x="147" y="573"/>
                </a:lnTo>
                <a:lnTo>
                  <a:pt x="142" y="574"/>
                </a:lnTo>
                <a:lnTo>
                  <a:pt x="139" y="576"/>
                </a:lnTo>
                <a:lnTo>
                  <a:pt x="137" y="581"/>
                </a:lnTo>
                <a:lnTo>
                  <a:pt x="135" y="585"/>
                </a:lnTo>
                <a:lnTo>
                  <a:pt x="131" y="587"/>
                </a:lnTo>
                <a:lnTo>
                  <a:pt x="127" y="585"/>
                </a:lnTo>
                <a:lnTo>
                  <a:pt x="126" y="581"/>
                </a:lnTo>
                <a:lnTo>
                  <a:pt x="125" y="576"/>
                </a:lnTo>
                <a:lnTo>
                  <a:pt x="128" y="574"/>
                </a:lnTo>
                <a:lnTo>
                  <a:pt x="130" y="569"/>
                </a:lnTo>
                <a:lnTo>
                  <a:pt x="129" y="564"/>
                </a:lnTo>
                <a:lnTo>
                  <a:pt x="124" y="562"/>
                </a:lnTo>
                <a:lnTo>
                  <a:pt x="121" y="559"/>
                </a:lnTo>
                <a:lnTo>
                  <a:pt x="119" y="556"/>
                </a:lnTo>
                <a:lnTo>
                  <a:pt x="114" y="553"/>
                </a:lnTo>
                <a:lnTo>
                  <a:pt x="108" y="551"/>
                </a:lnTo>
                <a:lnTo>
                  <a:pt x="104" y="553"/>
                </a:lnTo>
                <a:lnTo>
                  <a:pt x="98" y="557"/>
                </a:lnTo>
                <a:lnTo>
                  <a:pt x="94" y="562"/>
                </a:lnTo>
                <a:lnTo>
                  <a:pt x="87" y="565"/>
                </a:lnTo>
                <a:lnTo>
                  <a:pt x="82" y="566"/>
                </a:lnTo>
                <a:lnTo>
                  <a:pt x="78" y="567"/>
                </a:lnTo>
                <a:lnTo>
                  <a:pt x="75" y="563"/>
                </a:lnTo>
                <a:lnTo>
                  <a:pt x="73" y="557"/>
                </a:lnTo>
                <a:lnTo>
                  <a:pt x="77" y="552"/>
                </a:lnTo>
                <a:lnTo>
                  <a:pt x="81" y="545"/>
                </a:lnTo>
                <a:lnTo>
                  <a:pt x="85" y="541"/>
                </a:lnTo>
                <a:lnTo>
                  <a:pt x="85" y="534"/>
                </a:lnTo>
                <a:lnTo>
                  <a:pt x="85" y="529"/>
                </a:lnTo>
                <a:lnTo>
                  <a:pt x="87" y="526"/>
                </a:lnTo>
                <a:lnTo>
                  <a:pt x="86" y="520"/>
                </a:lnTo>
                <a:lnTo>
                  <a:pt x="85" y="514"/>
                </a:lnTo>
                <a:lnTo>
                  <a:pt x="82" y="510"/>
                </a:lnTo>
                <a:lnTo>
                  <a:pt x="78" y="508"/>
                </a:lnTo>
                <a:lnTo>
                  <a:pt x="72" y="510"/>
                </a:lnTo>
                <a:lnTo>
                  <a:pt x="67" y="512"/>
                </a:lnTo>
                <a:lnTo>
                  <a:pt x="64" y="514"/>
                </a:lnTo>
                <a:lnTo>
                  <a:pt x="60" y="513"/>
                </a:lnTo>
                <a:lnTo>
                  <a:pt x="59" y="512"/>
                </a:lnTo>
                <a:lnTo>
                  <a:pt x="58" y="509"/>
                </a:lnTo>
                <a:lnTo>
                  <a:pt x="58" y="505"/>
                </a:lnTo>
                <a:lnTo>
                  <a:pt x="58" y="502"/>
                </a:lnTo>
                <a:lnTo>
                  <a:pt x="57" y="498"/>
                </a:lnTo>
                <a:lnTo>
                  <a:pt x="58" y="494"/>
                </a:lnTo>
                <a:lnTo>
                  <a:pt x="58" y="493"/>
                </a:lnTo>
                <a:lnTo>
                  <a:pt x="58" y="491"/>
                </a:lnTo>
                <a:lnTo>
                  <a:pt x="58" y="486"/>
                </a:lnTo>
                <a:lnTo>
                  <a:pt x="56" y="485"/>
                </a:lnTo>
                <a:lnTo>
                  <a:pt x="54" y="484"/>
                </a:lnTo>
                <a:lnTo>
                  <a:pt x="52" y="480"/>
                </a:lnTo>
                <a:lnTo>
                  <a:pt x="54" y="477"/>
                </a:lnTo>
                <a:lnTo>
                  <a:pt x="55" y="475"/>
                </a:lnTo>
                <a:lnTo>
                  <a:pt x="56" y="475"/>
                </a:lnTo>
                <a:lnTo>
                  <a:pt x="57" y="474"/>
                </a:lnTo>
                <a:lnTo>
                  <a:pt x="58" y="473"/>
                </a:lnTo>
                <a:lnTo>
                  <a:pt x="58" y="472"/>
                </a:lnTo>
                <a:lnTo>
                  <a:pt x="57" y="470"/>
                </a:lnTo>
                <a:lnTo>
                  <a:pt x="55" y="467"/>
                </a:lnTo>
                <a:lnTo>
                  <a:pt x="51" y="467"/>
                </a:lnTo>
                <a:lnTo>
                  <a:pt x="48" y="468"/>
                </a:lnTo>
                <a:lnTo>
                  <a:pt x="47" y="469"/>
                </a:lnTo>
                <a:lnTo>
                  <a:pt x="43" y="469"/>
                </a:lnTo>
                <a:lnTo>
                  <a:pt x="42" y="467"/>
                </a:lnTo>
                <a:lnTo>
                  <a:pt x="43" y="464"/>
                </a:lnTo>
                <a:lnTo>
                  <a:pt x="43" y="462"/>
                </a:lnTo>
                <a:lnTo>
                  <a:pt x="44" y="461"/>
                </a:lnTo>
                <a:lnTo>
                  <a:pt x="45" y="461"/>
                </a:lnTo>
                <a:lnTo>
                  <a:pt x="46" y="461"/>
                </a:lnTo>
                <a:lnTo>
                  <a:pt x="47" y="460"/>
                </a:lnTo>
                <a:lnTo>
                  <a:pt x="47" y="458"/>
                </a:lnTo>
                <a:lnTo>
                  <a:pt x="47" y="456"/>
                </a:lnTo>
                <a:lnTo>
                  <a:pt x="49" y="451"/>
                </a:lnTo>
                <a:lnTo>
                  <a:pt x="49" y="449"/>
                </a:lnTo>
                <a:lnTo>
                  <a:pt x="49" y="448"/>
                </a:lnTo>
                <a:lnTo>
                  <a:pt x="49" y="447"/>
                </a:lnTo>
                <a:lnTo>
                  <a:pt x="50" y="445"/>
                </a:lnTo>
                <a:lnTo>
                  <a:pt x="50" y="444"/>
                </a:lnTo>
                <a:lnTo>
                  <a:pt x="50" y="441"/>
                </a:lnTo>
                <a:lnTo>
                  <a:pt x="50" y="440"/>
                </a:lnTo>
                <a:lnTo>
                  <a:pt x="50" y="438"/>
                </a:lnTo>
                <a:lnTo>
                  <a:pt x="50" y="436"/>
                </a:lnTo>
                <a:lnTo>
                  <a:pt x="50" y="434"/>
                </a:lnTo>
                <a:lnTo>
                  <a:pt x="51" y="429"/>
                </a:lnTo>
                <a:lnTo>
                  <a:pt x="51" y="428"/>
                </a:lnTo>
                <a:lnTo>
                  <a:pt x="52" y="425"/>
                </a:lnTo>
                <a:lnTo>
                  <a:pt x="53" y="422"/>
                </a:lnTo>
                <a:lnTo>
                  <a:pt x="54" y="422"/>
                </a:lnTo>
                <a:lnTo>
                  <a:pt x="54" y="420"/>
                </a:lnTo>
                <a:lnTo>
                  <a:pt x="54" y="419"/>
                </a:lnTo>
                <a:lnTo>
                  <a:pt x="55" y="417"/>
                </a:lnTo>
                <a:lnTo>
                  <a:pt x="55" y="416"/>
                </a:lnTo>
                <a:lnTo>
                  <a:pt x="56" y="415"/>
                </a:lnTo>
                <a:lnTo>
                  <a:pt x="57" y="413"/>
                </a:lnTo>
                <a:lnTo>
                  <a:pt x="57" y="412"/>
                </a:lnTo>
                <a:lnTo>
                  <a:pt x="58" y="410"/>
                </a:lnTo>
                <a:lnTo>
                  <a:pt x="59" y="409"/>
                </a:lnTo>
                <a:lnTo>
                  <a:pt x="60" y="408"/>
                </a:lnTo>
                <a:lnTo>
                  <a:pt x="60" y="407"/>
                </a:lnTo>
                <a:lnTo>
                  <a:pt x="60" y="404"/>
                </a:lnTo>
                <a:lnTo>
                  <a:pt x="60" y="403"/>
                </a:lnTo>
                <a:lnTo>
                  <a:pt x="60" y="401"/>
                </a:lnTo>
                <a:lnTo>
                  <a:pt x="60" y="399"/>
                </a:lnTo>
                <a:lnTo>
                  <a:pt x="61" y="398"/>
                </a:lnTo>
                <a:lnTo>
                  <a:pt x="61" y="397"/>
                </a:lnTo>
                <a:lnTo>
                  <a:pt x="61" y="395"/>
                </a:lnTo>
                <a:lnTo>
                  <a:pt x="61" y="393"/>
                </a:lnTo>
                <a:lnTo>
                  <a:pt x="62" y="392"/>
                </a:lnTo>
                <a:lnTo>
                  <a:pt x="61" y="390"/>
                </a:lnTo>
                <a:lnTo>
                  <a:pt x="61" y="388"/>
                </a:lnTo>
                <a:lnTo>
                  <a:pt x="61" y="386"/>
                </a:lnTo>
                <a:lnTo>
                  <a:pt x="62" y="384"/>
                </a:lnTo>
                <a:lnTo>
                  <a:pt x="61" y="384"/>
                </a:lnTo>
                <a:lnTo>
                  <a:pt x="60" y="379"/>
                </a:lnTo>
                <a:lnTo>
                  <a:pt x="54" y="375"/>
                </a:lnTo>
                <a:lnTo>
                  <a:pt x="41" y="370"/>
                </a:lnTo>
                <a:lnTo>
                  <a:pt x="33" y="366"/>
                </a:lnTo>
                <a:lnTo>
                  <a:pt x="26" y="360"/>
                </a:lnTo>
                <a:lnTo>
                  <a:pt x="25" y="354"/>
                </a:lnTo>
                <a:lnTo>
                  <a:pt x="31" y="342"/>
                </a:lnTo>
                <a:lnTo>
                  <a:pt x="35" y="340"/>
                </a:lnTo>
                <a:lnTo>
                  <a:pt x="35" y="338"/>
                </a:lnTo>
                <a:lnTo>
                  <a:pt x="36" y="333"/>
                </a:lnTo>
                <a:lnTo>
                  <a:pt x="37" y="330"/>
                </a:lnTo>
                <a:lnTo>
                  <a:pt x="37" y="326"/>
                </a:lnTo>
                <a:lnTo>
                  <a:pt x="39" y="323"/>
                </a:lnTo>
                <a:lnTo>
                  <a:pt x="42" y="319"/>
                </a:lnTo>
                <a:lnTo>
                  <a:pt x="47" y="313"/>
                </a:lnTo>
                <a:lnTo>
                  <a:pt x="47" y="310"/>
                </a:lnTo>
                <a:lnTo>
                  <a:pt x="48" y="305"/>
                </a:lnTo>
                <a:lnTo>
                  <a:pt x="48" y="303"/>
                </a:lnTo>
                <a:lnTo>
                  <a:pt x="50" y="301"/>
                </a:lnTo>
                <a:lnTo>
                  <a:pt x="51" y="298"/>
                </a:lnTo>
                <a:lnTo>
                  <a:pt x="52" y="296"/>
                </a:lnTo>
                <a:lnTo>
                  <a:pt x="54" y="294"/>
                </a:lnTo>
                <a:lnTo>
                  <a:pt x="55" y="289"/>
                </a:lnTo>
                <a:lnTo>
                  <a:pt x="53" y="285"/>
                </a:lnTo>
                <a:lnTo>
                  <a:pt x="51" y="282"/>
                </a:lnTo>
                <a:lnTo>
                  <a:pt x="44" y="280"/>
                </a:lnTo>
                <a:lnTo>
                  <a:pt x="43" y="278"/>
                </a:lnTo>
                <a:lnTo>
                  <a:pt x="42" y="276"/>
                </a:lnTo>
                <a:lnTo>
                  <a:pt x="41" y="275"/>
                </a:lnTo>
                <a:lnTo>
                  <a:pt x="41" y="274"/>
                </a:lnTo>
                <a:lnTo>
                  <a:pt x="39" y="272"/>
                </a:lnTo>
                <a:lnTo>
                  <a:pt x="35" y="269"/>
                </a:lnTo>
                <a:lnTo>
                  <a:pt x="29" y="262"/>
                </a:lnTo>
                <a:lnTo>
                  <a:pt x="30" y="258"/>
                </a:lnTo>
                <a:lnTo>
                  <a:pt x="32" y="256"/>
                </a:lnTo>
                <a:lnTo>
                  <a:pt x="33" y="255"/>
                </a:lnTo>
                <a:lnTo>
                  <a:pt x="35" y="254"/>
                </a:lnTo>
                <a:lnTo>
                  <a:pt x="35" y="253"/>
                </a:lnTo>
                <a:lnTo>
                  <a:pt x="37" y="252"/>
                </a:lnTo>
                <a:lnTo>
                  <a:pt x="38" y="251"/>
                </a:lnTo>
                <a:lnTo>
                  <a:pt x="40" y="250"/>
                </a:lnTo>
                <a:lnTo>
                  <a:pt x="41" y="249"/>
                </a:lnTo>
                <a:lnTo>
                  <a:pt x="41" y="247"/>
                </a:lnTo>
                <a:lnTo>
                  <a:pt x="42" y="244"/>
                </a:lnTo>
                <a:lnTo>
                  <a:pt x="42" y="242"/>
                </a:lnTo>
                <a:lnTo>
                  <a:pt x="42" y="238"/>
                </a:lnTo>
                <a:lnTo>
                  <a:pt x="41" y="236"/>
                </a:lnTo>
                <a:lnTo>
                  <a:pt x="40" y="234"/>
                </a:lnTo>
                <a:lnTo>
                  <a:pt x="38" y="231"/>
                </a:lnTo>
                <a:lnTo>
                  <a:pt x="38" y="230"/>
                </a:lnTo>
                <a:lnTo>
                  <a:pt x="37" y="228"/>
                </a:lnTo>
                <a:lnTo>
                  <a:pt x="39" y="226"/>
                </a:lnTo>
                <a:lnTo>
                  <a:pt x="40" y="225"/>
                </a:lnTo>
                <a:lnTo>
                  <a:pt x="41" y="223"/>
                </a:lnTo>
                <a:lnTo>
                  <a:pt x="42" y="220"/>
                </a:lnTo>
                <a:lnTo>
                  <a:pt x="41" y="218"/>
                </a:lnTo>
                <a:lnTo>
                  <a:pt x="38" y="218"/>
                </a:lnTo>
                <a:lnTo>
                  <a:pt x="36" y="219"/>
                </a:lnTo>
                <a:lnTo>
                  <a:pt x="35" y="221"/>
                </a:lnTo>
                <a:lnTo>
                  <a:pt x="33" y="223"/>
                </a:lnTo>
                <a:lnTo>
                  <a:pt x="29" y="219"/>
                </a:lnTo>
                <a:lnTo>
                  <a:pt x="28" y="214"/>
                </a:lnTo>
                <a:lnTo>
                  <a:pt x="28" y="212"/>
                </a:lnTo>
                <a:lnTo>
                  <a:pt x="30" y="211"/>
                </a:lnTo>
                <a:lnTo>
                  <a:pt x="31" y="210"/>
                </a:lnTo>
                <a:lnTo>
                  <a:pt x="31" y="207"/>
                </a:lnTo>
                <a:lnTo>
                  <a:pt x="30" y="205"/>
                </a:lnTo>
                <a:lnTo>
                  <a:pt x="28" y="204"/>
                </a:lnTo>
                <a:lnTo>
                  <a:pt x="21" y="204"/>
                </a:lnTo>
                <a:lnTo>
                  <a:pt x="18" y="199"/>
                </a:lnTo>
                <a:lnTo>
                  <a:pt x="18" y="198"/>
                </a:lnTo>
                <a:lnTo>
                  <a:pt x="17" y="195"/>
                </a:lnTo>
                <a:lnTo>
                  <a:pt x="17" y="192"/>
                </a:lnTo>
                <a:lnTo>
                  <a:pt x="18" y="192"/>
                </a:lnTo>
                <a:lnTo>
                  <a:pt x="21" y="192"/>
                </a:lnTo>
                <a:lnTo>
                  <a:pt x="22" y="192"/>
                </a:lnTo>
                <a:lnTo>
                  <a:pt x="23" y="191"/>
                </a:lnTo>
                <a:lnTo>
                  <a:pt x="24" y="190"/>
                </a:lnTo>
                <a:lnTo>
                  <a:pt x="25" y="188"/>
                </a:lnTo>
                <a:lnTo>
                  <a:pt x="26" y="185"/>
                </a:lnTo>
                <a:lnTo>
                  <a:pt x="25" y="184"/>
                </a:lnTo>
                <a:lnTo>
                  <a:pt x="25" y="182"/>
                </a:lnTo>
                <a:lnTo>
                  <a:pt x="19" y="180"/>
                </a:lnTo>
                <a:lnTo>
                  <a:pt x="13" y="179"/>
                </a:lnTo>
                <a:lnTo>
                  <a:pt x="11" y="177"/>
                </a:lnTo>
                <a:lnTo>
                  <a:pt x="11" y="174"/>
                </a:lnTo>
                <a:lnTo>
                  <a:pt x="12" y="171"/>
                </a:lnTo>
                <a:lnTo>
                  <a:pt x="13" y="167"/>
                </a:lnTo>
                <a:lnTo>
                  <a:pt x="13" y="166"/>
                </a:lnTo>
                <a:lnTo>
                  <a:pt x="12" y="164"/>
                </a:lnTo>
                <a:lnTo>
                  <a:pt x="8" y="161"/>
                </a:lnTo>
                <a:lnTo>
                  <a:pt x="4" y="159"/>
                </a:lnTo>
                <a:lnTo>
                  <a:pt x="4" y="158"/>
                </a:lnTo>
                <a:lnTo>
                  <a:pt x="3" y="154"/>
                </a:lnTo>
                <a:lnTo>
                  <a:pt x="3" y="150"/>
                </a:lnTo>
                <a:lnTo>
                  <a:pt x="1" y="148"/>
                </a:lnTo>
                <a:lnTo>
                  <a:pt x="0" y="146"/>
                </a:lnTo>
                <a:lnTo>
                  <a:pt x="1" y="141"/>
                </a:lnTo>
                <a:lnTo>
                  <a:pt x="2" y="140"/>
                </a:lnTo>
                <a:lnTo>
                  <a:pt x="3" y="136"/>
                </a:lnTo>
                <a:lnTo>
                  <a:pt x="4" y="134"/>
                </a:lnTo>
                <a:lnTo>
                  <a:pt x="5" y="131"/>
                </a:lnTo>
                <a:lnTo>
                  <a:pt x="6" y="127"/>
                </a:lnTo>
                <a:lnTo>
                  <a:pt x="8" y="126"/>
                </a:lnTo>
                <a:lnTo>
                  <a:pt x="10" y="123"/>
                </a:lnTo>
                <a:lnTo>
                  <a:pt x="13" y="122"/>
                </a:lnTo>
                <a:lnTo>
                  <a:pt x="16" y="120"/>
                </a:lnTo>
                <a:lnTo>
                  <a:pt x="19" y="120"/>
                </a:lnTo>
                <a:lnTo>
                  <a:pt x="21" y="119"/>
                </a:lnTo>
                <a:lnTo>
                  <a:pt x="23" y="117"/>
                </a:lnTo>
                <a:lnTo>
                  <a:pt x="24" y="115"/>
                </a:lnTo>
                <a:lnTo>
                  <a:pt x="26" y="114"/>
                </a:lnTo>
                <a:lnTo>
                  <a:pt x="28" y="113"/>
                </a:lnTo>
                <a:lnTo>
                  <a:pt x="29" y="111"/>
                </a:lnTo>
                <a:lnTo>
                  <a:pt x="31" y="109"/>
                </a:lnTo>
                <a:lnTo>
                  <a:pt x="31" y="108"/>
                </a:lnTo>
                <a:lnTo>
                  <a:pt x="32" y="106"/>
                </a:lnTo>
                <a:lnTo>
                  <a:pt x="34" y="104"/>
                </a:lnTo>
                <a:lnTo>
                  <a:pt x="35" y="101"/>
                </a:lnTo>
                <a:lnTo>
                  <a:pt x="36" y="99"/>
                </a:lnTo>
                <a:lnTo>
                  <a:pt x="38" y="96"/>
                </a:lnTo>
                <a:lnTo>
                  <a:pt x="39" y="91"/>
                </a:lnTo>
                <a:lnTo>
                  <a:pt x="40" y="89"/>
                </a:lnTo>
                <a:lnTo>
                  <a:pt x="41" y="88"/>
                </a:lnTo>
                <a:lnTo>
                  <a:pt x="44" y="85"/>
                </a:lnTo>
                <a:lnTo>
                  <a:pt x="47" y="83"/>
                </a:lnTo>
                <a:lnTo>
                  <a:pt x="47" y="80"/>
                </a:lnTo>
                <a:lnTo>
                  <a:pt x="48" y="78"/>
                </a:lnTo>
                <a:lnTo>
                  <a:pt x="49" y="77"/>
                </a:lnTo>
                <a:lnTo>
                  <a:pt x="52" y="78"/>
                </a:lnTo>
                <a:lnTo>
                  <a:pt x="54" y="78"/>
                </a:lnTo>
                <a:lnTo>
                  <a:pt x="54" y="79"/>
                </a:lnTo>
                <a:lnTo>
                  <a:pt x="56" y="80"/>
                </a:lnTo>
                <a:lnTo>
                  <a:pt x="57" y="80"/>
                </a:lnTo>
                <a:lnTo>
                  <a:pt x="59" y="80"/>
                </a:lnTo>
                <a:lnTo>
                  <a:pt x="60" y="80"/>
                </a:lnTo>
                <a:lnTo>
                  <a:pt x="61" y="81"/>
                </a:lnTo>
                <a:lnTo>
                  <a:pt x="63" y="81"/>
                </a:lnTo>
                <a:lnTo>
                  <a:pt x="66" y="82"/>
                </a:lnTo>
                <a:lnTo>
                  <a:pt x="67" y="81"/>
                </a:lnTo>
                <a:lnTo>
                  <a:pt x="68" y="80"/>
                </a:lnTo>
                <a:lnTo>
                  <a:pt x="69" y="79"/>
                </a:lnTo>
                <a:lnTo>
                  <a:pt x="71" y="78"/>
                </a:lnTo>
                <a:lnTo>
                  <a:pt x="71" y="76"/>
                </a:lnTo>
                <a:lnTo>
                  <a:pt x="72" y="75"/>
                </a:lnTo>
                <a:lnTo>
                  <a:pt x="73" y="73"/>
                </a:lnTo>
                <a:lnTo>
                  <a:pt x="75" y="68"/>
                </a:lnTo>
                <a:lnTo>
                  <a:pt x="82" y="65"/>
                </a:lnTo>
                <a:lnTo>
                  <a:pt x="83" y="62"/>
                </a:lnTo>
                <a:lnTo>
                  <a:pt x="85" y="59"/>
                </a:lnTo>
                <a:lnTo>
                  <a:pt x="89" y="55"/>
                </a:lnTo>
                <a:lnTo>
                  <a:pt x="92" y="52"/>
                </a:lnTo>
                <a:lnTo>
                  <a:pt x="93" y="50"/>
                </a:lnTo>
                <a:lnTo>
                  <a:pt x="94" y="47"/>
                </a:lnTo>
                <a:lnTo>
                  <a:pt x="97" y="44"/>
                </a:lnTo>
                <a:lnTo>
                  <a:pt x="99" y="41"/>
                </a:lnTo>
                <a:lnTo>
                  <a:pt x="102" y="38"/>
                </a:lnTo>
                <a:lnTo>
                  <a:pt x="104" y="37"/>
                </a:lnTo>
                <a:lnTo>
                  <a:pt x="107" y="36"/>
                </a:lnTo>
                <a:lnTo>
                  <a:pt x="108" y="34"/>
                </a:lnTo>
                <a:lnTo>
                  <a:pt x="111" y="32"/>
                </a:lnTo>
                <a:lnTo>
                  <a:pt x="115" y="31"/>
                </a:lnTo>
                <a:lnTo>
                  <a:pt x="120" y="30"/>
                </a:lnTo>
                <a:lnTo>
                  <a:pt x="127" y="29"/>
                </a:lnTo>
                <a:lnTo>
                  <a:pt x="134" y="30"/>
                </a:lnTo>
                <a:lnTo>
                  <a:pt x="139" y="32"/>
                </a:lnTo>
                <a:lnTo>
                  <a:pt x="144" y="33"/>
                </a:lnTo>
                <a:lnTo>
                  <a:pt x="149" y="37"/>
                </a:lnTo>
                <a:lnTo>
                  <a:pt x="152" y="40"/>
                </a:lnTo>
                <a:lnTo>
                  <a:pt x="158" y="44"/>
                </a:lnTo>
                <a:lnTo>
                  <a:pt x="163" y="48"/>
                </a:lnTo>
                <a:lnTo>
                  <a:pt x="167" y="51"/>
                </a:lnTo>
                <a:lnTo>
                  <a:pt x="173" y="54"/>
                </a:lnTo>
                <a:lnTo>
                  <a:pt x="180" y="57"/>
                </a:lnTo>
                <a:lnTo>
                  <a:pt x="189" y="57"/>
                </a:lnTo>
                <a:lnTo>
                  <a:pt x="196" y="56"/>
                </a:lnTo>
                <a:lnTo>
                  <a:pt x="201" y="56"/>
                </a:lnTo>
                <a:lnTo>
                  <a:pt x="206" y="57"/>
                </a:lnTo>
                <a:lnTo>
                  <a:pt x="211" y="57"/>
                </a:lnTo>
                <a:lnTo>
                  <a:pt x="215" y="55"/>
                </a:lnTo>
                <a:lnTo>
                  <a:pt x="220" y="56"/>
                </a:lnTo>
                <a:lnTo>
                  <a:pt x="226" y="56"/>
                </a:lnTo>
                <a:lnTo>
                  <a:pt x="231" y="56"/>
                </a:lnTo>
                <a:lnTo>
                  <a:pt x="237" y="57"/>
                </a:lnTo>
                <a:lnTo>
                  <a:pt x="245" y="57"/>
                </a:lnTo>
                <a:lnTo>
                  <a:pt x="253" y="59"/>
                </a:lnTo>
                <a:lnTo>
                  <a:pt x="261" y="60"/>
                </a:lnTo>
                <a:lnTo>
                  <a:pt x="270" y="58"/>
                </a:lnTo>
                <a:lnTo>
                  <a:pt x="280" y="54"/>
                </a:lnTo>
                <a:lnTo>
                  <a:pt x="295" y="50"/>
                </a:lnTo>
                <a:lnTo>
                  <a:pt x="314" y="45"/>
                </a:lnTo>
                <a:lnTo>
                  <a:pt x="329" y="34"/>
                </a:lnTo>
                <a:lnTo>
                  <a:pt x="339" y="28"/>
                </a:lnTo>
                <a:lnTo>
                  <a:pt x="350" y="24"/>
                </a:lnTo>
                <a:lnTo>
                  <a:pt x="359" y="22"/>
                </a:lnTo>
                <a:lnTo>
                  <a:pt x="370" y="18"/>
                </a:lnTo>
                <a:lnTo>
                  <a:pt x="380" y="12"/>
                </a:lnTo>
                <a:lnTo>
                  <a:pt x="387" y="7"/>
                </a:lnTo>
                <a:lnTo>
                  <a:pt x="394" y="2"/>
                </a:lnTo>
                <a:lnTo>
                  <a:pt x="401" y="0"/>
                </a:lnTo>
                <a:lnTo>
                  <a:pt x="412" y="0"/>
                </a:lnTo>
                <a:lnTo>
                  <a:pt x="421" y="1"/>
                </a:lnTo>
                <a:lnTo>
                  <a:pt x="451" y="20"/>
                </a:lnTo>
                <a:lnTo>
                  <a:pt x="463" y="23"/>
                </a:lnTo>
                <a:lnTo>
                  <a:pt x="473" y="26"/>
                </a:lnTo>
                <a:lnTo>
                  <a:pt x="485" y="33"/>
                </a:lnTo>
                <a:close/>
              </a:path>
            </a:pathLst>
          </a:custGeom>
          <a:solidFill>
            <a:srgbClr val="B3D17B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901" name="Freeform 133"/>
          <p:cNvSpPr>
            <a:spLocks/>
          </p:cNvSpPr>
          <p:nvPr/>
        </p:nvSpPr>
        <p:spPr bwMode="auto">
          <a:xfrm>
            <a:off x="962025" y="4781550"/>
            <a:ext cx="614363" cy="417512"/>
          </a:xfrm>
          <a:custGeom>
            <a:avLst/>
            <a:gdLst>
              <a:gd name="T0" fmla="*/ 384 w 469"/>
              <a:gd name="T1" fmla="*/ 159 h 319"/>
              <a:gd name="T2" fmla="*/ 374 w 469"/>
              <a:gd name="T3" fmla="*/ 169 h 319"/>
              <a:gd name="T4" fmla="*/ 362 w 469"/>
              <a:gd name="T5" fmla="*/ 187 h 319"/>
              <a:gd name="T6" fmla="*/ 357 w 469"/>
              <a:gd name="T7" fmla="*/ 208 h 319"/>
              <a:gd name="T8" fmla="*/ 355 w 469"/>
              <a:gd name="T9" fmla="*/ 228 h 319"/>
              <a:gd name="T10" fmla="*/ 354 w 469"/>
              <a:gd name="T11" fmla="*/ 244 h 319"/>
              <a:gd name="T12" fmla="*/ 349 w 469"/>
              <a:gd name="T13" fmla="*/ 255 h 319"/>
              <a:gd name="T14" fmla="*/ 341 w 469"/>
              <a:gd name="T15" fmla="*/ 266 h 319"/>
              <a:gd name="T16" fmla="*/ 333 w 469"/>
              <a:gd name="T17" fmla="*/ 273 h 319"/>
              <a:gd name="T18" fmla="*/ 319 w 469"/>
              <a:gd name="T19" fmla="*/ 284 h 319"/>
              <a:gd name="T20" fmla="*/ 304 w 469"/>
              <a:gd name="T21" fmla="*/ 298 h 319"/>
              <a:gd name="T22" fmla="*/ 279 w 469"/>
              <a:gd name="T23" fmla="*/ 302 h 319"/>
              <a:gd name="T24" fmla="*/ 262 w 469"/>
              <a:gd name="T25" fmla="*/ 303 h 319"/>
              <a:gd name="T26" fmla="*/ 247 w 469"/>
              <a:gd name="T27" fmla="*/ 304 h 319"/>
              <a:gd name="T28" fmla="*/ 226 w 469"/>
              <a:gd name="T29" fmla="*/ 303 h 319"/>
              <a:gd name="T30" fmla="*/ 199 w 469"/>
              <a:gd name="T31" fmla="*/ 317 h 319"/>
              <a:gd name="T32" fmla="*/ 174 w 469"/>
              <a:gd name="T33" fmla="*/ 319 h 319"/>
              <a:gd name="T34" fmla="*/ 155 w 469"/>
              <a:gd name="T35" fmla="*/ 314 h 319"/>
              <a:gd name="T36" fmla="*/ 130 w 469"/>
              <a:gd name="T37" fmla="*/ 313 h 319"/>
              <a:gd name="T38" fmla="*/ 118 w 469"/>
              <a:gd name="T39" fmla="*/ 302 h 319"/>
              <a:gd name="T40" fmla="*/ 115 w 469"/>
              <a:gd name="T41" fmla="*/ 275 h 319"/>
              <a:gd name="T42" fmla="*/ 110 w 469"/>
              <a:gd name="T43" fmla="*/ 254 h 319"/>
              <a:gd name="T44" fmla="*/ 108 w 469"/>
              <a:gd name="T45" fmla="*/ 241 h 319"/>
              <a:gd name="T46" fmla="*/ 92 w 469"/>
              <a:gd name="T47" fmla="*/ 216 h 319"/>
              <a:gd name="T48" fmla="*/ 75 w 469"/>
              <a:gd name="T49" fmla="*/ 205 h 319"/>
              <a:gd name="T50" fmla="*/ 54 w 469"/>
              <a:gd name="T51" fmla="*/ 199 h 319"/>
              <a:gd name="T52" fmla="*/ 47 w 469"/>
              <a:gd name="T53" fmla="*/ 181 h 319"/>
              <a:gd name="T54" fmla="*/ 44 w 469"/>
              <a:gd name="T55" fmla="*/ 162 h 319"/>
              <a:gd name="T56" fmla="*/ 35 w 469"/>
              <a:gd name="T57" fmla="*/ 148 h 319"/>
              <a:gd name="T58" fmla="*/ 30 w 469"/>
              <a:gd name="T59" fmla="*/ 127 h 319"/>
              <a:gd name="T60" fmla="*/ 24 w 469"/>
              <a:gd name="T61" fmla="*/ 111 h 319"/>
              <a:gd name="T62" fmla="*/ 9 w 469"/>
              <a:gd name="T63" fmla="*/ 98 h 319"/>
              <a:gd name="T64" fmla="*/ 0 w 469"/>
              <a:gd name="T65" fmla="*/ 72 h 319"/>
              <a:gd name="T66" fmla="*/ 11 w 469"/>
              <a:gd name="T67" fmla="*/ 69 h 319"/>
              <a:gd name="T68" fmla="*/ 31 w 469"/>
              <a:gd name="T69" fmla="*/ 71 h 319"/>
              <a:gd name="T70" fmla="*/ 50 w 469"/>
              <a:gd name="T71" fmla="*/ 73 h 319"/>
              <a:gd name="T72" fmla="*/ 79 w 469"/>
              <a:gd name="T73" fmla="*/ 66 h 319"/>
              <a:gd name="T74" fmla="*/ 110 w 469"/>
              <a:gd name="T75" fmla="*/ 59 h 319"/>
              <a:gd name="T76" fmla="*/ 136 w 469"/>
              <a:gd name="T77" fmla="*/ 47 h 319"/>
              <a:gd name="T78" fmla="*/ 171 w 469"/>
              <a:gd name="T79" fmla="*/ 51 h 319"/>
              <a:gd name="T80" fmla="*/ 204 w 469"/>
              <a:gd name="T81" fmla="*/ 60 h 319"/>
              <a:gd name="T82" fmla="*/ 243 w 469"/>
              <a:gd name="T83" fmla="*/ 62 h 319"/>
              <a:gd name="T84" fmla="*/ 274 w 469"/>
              <a:gd name="T85" fmla="*/ 52 h 319"/>
              <a:gd name="T86" fmla="*/ 321 w 469"/>
              <a:gd name="T87" fmla="*/ 26 h 319"/>
              <a:gd name="T88" fmla="*/ 380 w 469"/>
              <a:gd name="T89" fmla="*/ 13 h 319"/>
              <a:gd name="T90" fmla="*/ 402 w 469"/>
              <a:gd name="T91" fmla="*/ 10 h 319"/>
              <a:gd name="T92" fmla="*/ 432 w 469"/>
              <a:gd name="T93" fmla="*/ 0 h 319"/>
              <a:gd name="T94" fmla="*/ 445 w 469"/>
              <a:gd name="T95" fmla="*/ 4 h 319"/>
              <a:gd name="T96" fmla="*/ 462 w 469"/>
              <a:gd name="T97" fmla="*/ 10 h 319"/>
              <a:gd name="T98" fmla="*/ 469 w 469"/>
              <a:gd name="T99" fmla="*/ 21 h 319"/>
              <a:gd name="T100" fmla="*/ 464 w 469"/>
              <a:gd name="T101" fmla="*/ 34 h 319"/>
              <a:gd name="T102" fmla="*/ 456 w 469"/>
              <a:gd name="T103" fmla="*/ 48 h 319"/>
              <a:gd name="T104" fmla="*/ 449 w 469"/>
              <a:gd name="T105" fmla="*/ 59 h 319"/>
              <a:gd name="T106" fmla="*/ 443 w 469"/>
              <a:gd name="T107" fmla="*/ 69 h 319"/>
              <a:gd name="T108" fmla="*/ 433 w 469"/>
              <a:gd name="T109" fmla="*/ 83 h 319"/>
              <a:gd name="T110" fmla="*/ 422 w 469"/>
              <a:gd name="T111" fmla="*/ 102 h 319"/>
              <a:gd name="T112" fmla="*/ 413 w 469"/>
              <a:gd name="T113" fmla="*/ 117 h 319"/>
              <a:gd name="T114" fmla="*/ 404 w 469"/>
              <a:gd name="T115" fmla="*/ 130 h 319"/>
              <a:gd name="T116" fmla="*/ 393 w 469"/>
              <a:gd name="T117" fmla="*/ 150 h 31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469"/>
              <a:gd name="T178" fmla="*/ 0 h 319"/>
              <a:gd name="T179" fmla="*/ 469 w 469"/>
              <a:gd name="T180" fmla="*/ 319 h 31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469" h="319">
                <a:moveTo>
                  <a:pt x="393" y="150"/>
                </a:moveTo>
                <a:lnTo>
                  <a:pt x="386" y="156"/>
                </a:lnTo>
                <a:lnTo>
                  <a:pt x="384" y="159"/>
                </a:lnTo>
                <a:lnTo>
                  <a:pt x="380" y="163"/>
                </a:lnTo>
                <a:lnTo>
                  <a:pt x="376" y="167"/>
                </a:lnTo>
                <a:lnTo>
                  <a:pt x="374" y="169"/>
                </a:lnTo>
                <a:lnTo>
                  <a:pt x="369" y="175"/>
                </a:lnTo>
                <a:lnTo>
                  <a:pt x="367" y="179"/>
                </a:lnTo>
                <a:lnTo>
                  <a:pt x="362" y="187"/>
                </a:lnTo>
                <a:lnTo>
                  <a:pt x="360" y="195"/>
                </a:lnTo>
                <a:lnTo>
                  <a:pt x="359" y="199"/>
                </a:lnTo>
                <a:lnTo>
                  <a:pt x="357" y="208"/>
                </a:lnTo>
                <a:lnTo>
                  <a:pt x="355" y="215"/>
                </a:lnTo>
                <a:lnTo>
                  <a:pt x="355" y="223"/>
                </a:lnTo>
                <a:lnTo>
                  <a:pt x="355" y="228"/>
                </a:lnTo>
                <a:lnTo>
                  <a:pt x="355" y="236"/>
                </a:lnTo>
                <a:lnTo>
                  <a:pt x="354" y="240"/>
                </a:lnTo>
                <a:lnTo>
                  <a:pt x="354" y="244"/>
                </a:lnTo>
                <a:lnTo>
                  <a:pt x="352" y="248"/>
                </a:lnTo>
                <a:lnTo>
                  <a:pt x="350" y="252"/>
                </a:lnTo>
                <a:lnTo>
                  <a:pt x="349" y="255"/>
                </a:lnTo>
                <a:lnTo>
                  <a:pt x="346" y="259"/>
                </a:lnTo>
                <a:lnTo>
                  <a:pt x="342" y="264"/>
                </a:lnTo>
                <a:lnTo>
                  <a:pt x="341" y="266"/>
                </a:lnTo>
                <a:lnTo>
                  <a:pt x="339" y="268"/>
                </a:lnTo>
                <a:lnTo>
                  <a:pt x="336" y="271"/>
                </a:lnTo>
                <a:lnTo>
                  <a:pt x="333" y="273"/>
                </a:lnTo>
                <a:lnTo>
                  <a:pt x="330" y="276"/>
                </a:lnTo>
                <a:lnTo>
                  <a:pt x="326" y="280"/>
                </a:lnTo>
                <a:lnTo>
                  <a:pt x="319" y="284"/>
                </a:lnTo>
                <a:lnTo>
                  <a:pt x="313" y="290"/>
                </a:lnTo>
                <a:lnTo>
                  <a:pt x="306" y="297"/>
                </a:lnTo>
                <a:lnTo>
                  <a:pt x="304" y="298"/>
                </a:lnTo>
                <a:lnTo>
                  <a:pt x="298" y="302"/>
                </a:lnTo>
                <a:lnTo>
                  <a:pt x="288" y="302"/>
                </a:lnTo>
                <a:lnTo>
                  <a:pt x="279" y="302"/>
                </a:lnTo>
                <a:lnTo>
                  <a:pt x="273" y="302"/>
                </a:lnTo>
                <a:lnTo>
                  <a:pt x="266" y="302"/>
                </a:lnTo>
                <a:lnTo>
                  <a:pt x="262" y="303"/>
                </a:lnTo>
                <a:lnTo>
                  <a:pt x="256" y="305"/>
                </a:lnTo>
                <a:lnTo>
                  <a:pt x="250" y="303"/>
                </a:lnTo>
                <a:lnTo>
                  <a:pt x="247" y="304"/>
                </a:lnTo>
                <a:lnTo>
                  <a:pt x="239" y="304"/>
                </a:lnTo>
                <a:lnTo>
                  <a:pt x="230" y="303"/>
                </a:lnTo>
                <a:lnTo>
                  <a:pt x="226" y="303"/>
                </a:lnTo>
                <a:lnTo>
                  <a:pt x="213" y="307"/>
                </a:lnTo>
                <a:lnTo>
                  <a:pt x="209" y="310"/>
                </a:lnTo>
                <a:lnTo>
                  <a:pt x="199" y="317"/>
                </a:lnTo>
                <a:lnTo>
                  <a:pt x="192" y="316"/>
                </a:lnTo>
                <a:lnTo>
                  <a:pt x="181" y="317"/>
                </a:lnTo>
                <a:lnTo>
                  <a:pt x="174" y="319"/>
                </a:lnTo>
                <a:lnTo>
                  <a:pt x="167" y="317"/>
                </a:lnTo>
                <a:lnTo>
                  <a:pt x="159" y="319"/>
                </a:lnTo>
                <a:lnTo>
                  <a:pt x="155" y="314"/>
                </a:lnTo>
                <a:lnTo>
                  <a:pt x="149" y="310"/>
                </a:lnTo>
                <a:lnTo>
                  <a:pt x="140" y="310"/>
                </a:lnTo>
                <a:lnTo>
                  <a:pt x="130" y="313"/>
                </a:lnTo>
                <a:lnTo>
                  <a:pt x="121" y="309"/>
                </a:lnTo>
                <a:lnTo>
                  <a:pt x="116" y="308"/>
                </a:lnTo>
                <a:lnTo>
                  <a:pt x="118" y="302"/>
                </a:lnTo>
                <a:lnTo>
                  <a:pt x="118" y="293"/>
                </a:lnTo>
                <a:lnTo>
                  <a:pt x="113" y="283"/>
                </a:lnTo>
                <a:lnTo>
                  <a:pt x="115" y="275"/>
                </a:lnTo>
                <a:lnTo>
                  <a:pt x="115" y="268"/>
                </a:lnTo>
                <a:lnTo>
                  <a:pt x="113" y="259"/>
                </a:lnTo>
                <a:lnTo>
                  <a:pt x="110" y="254"/>
                </a:lnTo>
                <a:lnTo>
                  <a:pt x="108" y="254"/>
                </a:lnTo>
                <a:lnTo>
                  <a:pt x="108" y="249"/>
                </a:lnTo>
                <a:lnTo>
                  <a:pt x="108" y="241"/>
                </a:lnTo>
                <a:lnTo>
                  <a:pt x="105" y="226"/>
                </a:lnTo>
                <a:lnTo>
                  <a:pt x="96" y="223"/>
                </a:lnTo>
                <a:lnTo>
                  <a:pt x="92" y="216"/>
                </a:lnTo>
                <a:lnTo>
                  <a:pt x="88" y="212"/>
                </a:lnTo>
                <a:lnTo>
                  <a:pt x="80" y="209"/>
                </a:lnTo>
                <a:lnTo>
                  <a:pt x="75" y="205"/>
                </a:lnTo>
                <a:lnTo>
                  <a:pt x="65" y="207"/>
                </a:lnTo>
                <a:lnTo>
                  <a:pt x="56" y="209"/>
                </a:lnTo>
                <a:lnTo>
                  <a:pt x="54" y="199"/>
                </a:lnTo>
                <a:lnTo>
                  <a:pt x="51" y="190"/>
                </a:lnTo>
                <a:lnTo>
                  <a:pt x="49" y="187"/>
                </a:lnTo>
                <a:lnTo>
                  <a:pt x="47" y="181"/>
                </a:lnTo>
                <a:lnTo>
                  <a:pt x="43" y="174"/>
                </a:lnTo>
                <a:lnTo>
                  <a:pt x="44" y="168"/>
                </a:lnTo>
                <a:lnTo>
                  <a:pt x="44" y="162"/>
                </a:lnTo>
                <a:lnTo>
                  <a:pt x="42" y="157"/>
                </a:lnTo>
                <a:lnTo>
                  <a:pt x="38" y="153"/>
                </a:lnTo>
                <a:lnTo>
                  <a:pt x="35" y="148"/>
                </a:lnTo>
                <a:lnTo>
                  <a:pt x="33" y="145"/>
                </a:lnTo>
                <a:lnTo>
                  <a:pt x="33" y="138"/>
                </a:lnTo>
                <a:lnTo>
                  <a:pt x="30" y="127"/>
                </a:lnTo>
                <a:lnTo>
                  <a:pt x="28" y="120"/>
                </a:lnTo>
                <a:lnTo>
                  <a:pt x="27" y="115"/>
                </a:lnTo>
                <a:lnTo>
                  <a:pt x="24" y="111"/>
                </a:lnTo>
                <a:lnTo>
                  <a:pt x="19" y="107"/>
                </a:lnTo>
                <a:lnTo>
                  <a:pt x="19" y="103"/>
                </a:lnTo>
                <a:lnTo>
                  <a:pt x="9" y="98"/>
                </a:lnTo>
                <a:lnTo>
                  <a:pt x="5" y="91"/>
                </a:lnTo>
                <a:lnTo>
                  <a:pt x="3" y="85"/>
                </a:lnTo>
                <a:lnTo>
                  <a:pt x="0" y="72"/>
                </a:lnTo>
                <a:lnTo>
                  <a:pt x="1" y="68"/>
                </a:lnTo>
                <a:lnTo>
                  <a:pt x="6" y="69"/>
                </a:lnTo>
                <a:lnTo>
                  <a:pt x="11" y="69"/>
                </a:lnTo>
                <a:lnTo>
                  <a:pt x="16" y="70"/>
                </a:lnTo>
                <a:lnTo>
                  <a:pt x="24" y="70"/>
                </a:lnTo>
                <a:lnTo>
                  <a:pt x="31" y="71"/>
                </a:lnTo>
                <a:lnTo>
                  <a:pt x="36" y="72"/>
                </a:lnTo>
                <a:lnTo>
                  <a:pt x="41" y="72"/>
                </a:lnTo>
                <a:lnTo>
                  <a:pt x="50" y="73"/>
                </a:lnTo>
                <a:lnTo>
                  <a:pt x="61" y="71"/>
                </a:lnTo>
                <a:lnTo>
                  <a:pt x="69" y="69"/>
                </a:lnTo>
                <a:lnTo>
                  <a:pt x="79" y="66"/>
                </a:lnTo>
                <a:lnTo>
                  <a:pt x="89" y="65"/>
                </a:lnTo>
                <a:lnTo>
                  <a:pt x="101" y="62"/>
                </a:lnTo>
                <a:lnTo>
                  <a:pt x="110" y="59"/>
                </a:lnTo>
                <a:lnTo>
                  <a:pt x="120" y="53"/>
                </a:lnTo>
                <a:lnTo>
                  <a:pt x="127" y="52"/>
                </a:lnTo>
                <a:lnTo>
                  <a:pt x="136" y="47"/>
                </a:lnTo>
                <a:lnTo>
                  <a:pt x="146" y="46"/>
                </a:lnTo>
                <a:lnTo>
                  <a:pt x="153" y="46"/>
                </a:lnTo>
                <a:lnTo>
                  <a:pt x="171" y="51"/>
                </a:lnTo>
                <a:lnTo>
                  <a:pt x="180" y="55"/>
                </a:lnTo>
                <a:lnTo>
                  <a:pt x="189" y="60"/>
                </a:lnTo>
                <a:lnTo>
                  <a:pt x="204" y="60"/>
                </a:lnTo>
                <a:lnTo>
                  <a:pt x="213" y="59"/>
                </a:lnTo>
                <a:lnTo>
                  <a:pt x="228" y="61"/>
                </a:lnTo>
                <a:lnTo>
                  <a:pt x="243" y="62"/>
                </a:lnTo>
                <a:lnTo>
                  <a:pt x="252" y="62"/>
                </a:lnTo>
                <a:lnTo>
                  <a:pt x="259" y="61"/>
                </a:lnTo>
                <a:lnTo>
                  <a:pt x="274" y="52"/>
                </a:lnTo>
                <a:lnTo>
                  <a:pt x="287" y="40"/>
                </a:lnTo>
                <a:lnTo>
                  <a:pt x="297" y="34"/>
                </a:lnTo>
                <a:lnTo>
                  <a:pt x="321" y="26"/>
                </a:lnTo>
                <a:lnTo>
                  <a:pt x="345" y="16"/>
                </a:lnTo>
                <a:lnTo>
                  <a:pt x="370" y="16"/>
                </a:lnTo>
                <a:lnTo>
                  <a:pt x="380" y="13"/>
                </a:lnTo>
                <a:lnTo>
                  <a:pt x="387" y="12"/>
                </a:lnTo>
                <a:lnTo>
                  <a:pt x="398" y="10"/>
                </a:lnTo>
                <a:lnTo>
                  <a:pt x="402" y="10"/>
                </a:lnTo>
                <a:lnTo>
                  <a:pt x="412" y="6"/>
                </a:lnTo>
                <a:lnTo>
                  <a:pt x="420" y="3"/>
                </a:lnTo>
                <a:lnTo>
                  <a:pt x="432" y="0"/>
                </a:lnTo>
                <a:lnTo>
                  <a:pt x="433" y="2"/>
                </a:lnTo>
                <a:lnTo>
                  <a:pt x="437" y="3"/>
                </a:lnTo>
                <a:lnTo>
                  <a:pt x="445" y="4"/>
                </a:lnTo>
                <a:lnTo>
                  <a:pt x="451" y="6"/>
                </a:lnTo>
                <a:lnTo>
                  <a:pt x="459" y="8"/>
                </a:lnTo>
                <a:lnTo>
                  <a:pt x="462" y="10"/>
                </a:lnTo>
                <a:lnTo>
                  <a:pt x="467" y="13"/>
                </a:lnTo>
                <a:lnTo>
                  <a:pt x="469" y="17"/>
                </a:lnTo>
                <a:lnTo>
                  <a:pt x="469" y="21"/>
                </a:lnTo>
                <a:lnTo>
                  <a:pt x="469" y="26"/>
                </a:lnTo>
                <a:lnTo>
                  <a:pt x="468" y="29"/>
                </a:lnTo>
                <a:lnTo>
                  <a:pt x="464" y="34"/>
                </a:lnTo>
                <a:lnTo>
                  <a:pt x="462" y="40"/>
                </a:lnTo>
                <a:lnTo>
                  <a:pt x="459" y="45"/>
                </a:lnTo>
                <a:lnTo>
                  <a:pt x="456" y="48"/>
                </a:lnTo>
                <a:lnTo>
                  <a:pt x="452" y="52"/>
                </a:lnTo>
                <a:lnTo>
                  <a:pt x="450" y="55"/>
                </a:lnTo>
                <a:lnTo>
                  <a:pt x="449" y="59"/>
                </a:lnTo>
                <a:lnTo>
                  <a:pt x="447" y="62"/>
                </a:lnTo>
                <a:lnTo>
                  <a:pt x="445" y="65"/>
                </a:lnTo>
                <a:lnTo>
                  <a:pt x="443" y="69"/>
                </a:lnTo>
                <a:lnTo>
                  <a:pt x="439" y="73"/>
                </a:lnTo>
                <a:lnTo>
                  <a:pt x="437" y="76"/>
                </a:lnTo>
                <a:lnTo>
                  <a:pt x="433" y="83"/>
                </a:lnTo>
                <a:lnTo>
                  <a:pt x="431" y="87"/>
                </a:lnTo>
                <a:lnTo>
                  <a:pt x="425" y="96"/>
                </a:lnTo>
                <a:lnTo>
                  <a:pt x="422" y="102"/>
                </a:lnTo>
                <a:lnTo>
                  <a:pt x="419" y="104"/>
                </a:lnTo>
                <a:lnTo>
                  <a:pt x="415" y="112"/>
                </a:lnTo>
                <a:lnTo>
                  <a:pt x="413" y="117"/>
                </a:lnTo>
                <a:lnTo>
                  <a:pt x="410" y="121"/>
                </a:lnTo>
                <a:lnTo>
                  <a:pt x="407" y="124"/>
                </a:lnTo>
                <a:lnTo>
                  <a:pt x="404" y="130"/>
                </a:lnTo>
                <a:lnTo>
                  <a:pt x="400" y="136"/>
                </a:lnTo>
                <a:lnTo>
                  <a:pt x="396" y="144"/>
                </a:lnTo>
                <a:lnTo>
                  <a:pt x="393" y="150"/>
                </a:lnTo>
                <a:close/>
              </a:path>
            </a:pathLst>
          </a:custGeom>
          <a:solidFill>
            <a:srgbClr val="B3D17B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902" name="Freeform 134"/>
          <p:cNvSpPr>
            <a:spLocks/>
          </p:cNvSpPr>
          <p:nvPr/>
        </p:nvSpPr>
        <p:spPr bwMode="auto">
          <a:xfrm>
            <a:off x="2330450" y="5064125"/>
            <a:ext cx="268288" cy="254000"/>
          </a:xfrm>
          <a:custGeom>
            <a:avLst/>
            <a:gdLst>
              <a:gd name="T0" fmla="*/ 201 w 205"/>
              <a:gd name="T1" fmla="*/ 77 h 194"/>
              <a:gd name="T2" fmla="*/ 203 w 205"/>
              <a:gd name="T3" fmla="*/ 81 h 194"/>
              <a:gd name="T4" fmla="*/ 204 w 205"/>
              <a:gd name="T5" fmla="*/ 90 h 194"/>
              <a:gd name="T6" fmla="*/ 203 w 205"/>
              <a:gd name="T7" fmla="*/ 94 h 194"/>
              <a:gd name="T8" fmla="*/ 201 w 205"/>
              <a:gd name="T9" fmla="*/ 100 h 194"/>
              <a:gd name="T10" fmla="*/ 192 w 205"/>
              <a:gd name="T11" fmla="*/ 110 h 194"/>
              <a:gd name="T12" fmla="*/ 180 w 205"/>
              <a:gd name="T13" fmla="*/ 116 h 194"/>
              <a:gd name="T14" fmla="*/ 163 w 205"/>
              <a:gd name="T15" fmla="*/ 121 h 194"/>
              <a:gd name="T16" fmla="*/ 157 w 205"/>
              <a:gd name="T17" fmla="*/ 125 h 194"/>
              <a:gd name="T18" fmla="*/ 151 w 205"/>
              <a:gd name="T19" fmla="*/ 130 h 194"/>
              <a:gd name="T20" fmla="*/ 145 w 205"/>
              <a:gd name="T21" fmla="*/ 136 h 194"/>
              <a:gd name="T22" fmla="*/ 140 w 205"/>
              <a:gd name="T23" fmla="*/ 143 h 194"/>
              <a:gd name="T24" fmla="*/ 137 w 205"/>
              <a:gd name="T25" fmla="*/ 152 h 194"/>
              <a:gd name="T26" fmla="*/ 136 w 205"/>
              <a:gd name="T27" fmla="*/ 159 h 194"/>
              <a:gd name="T28" fmla="*/ 115 w 205"/>
              <a:gd name="T29" fmla="*/ 168 h 194"/>
              <a:gd name="T30" fmla="*/ 85 w 205"/>
              <a:gd name="T31" fmla="*/ 179 h 194"/>
              <a:gd name="T32" fmla="*/ 58 w 205"/>
              <a:gd name="T33" fmla="*/ 194 h 194"/>
              <a:gd name="T34" fmla="*/ 53 w 205"/>
              <a:gd name="T35" fmla="*/ 181 h 194"/>
              <a:gd name="T36" fmla="*/ 46 w 205"/>
              <a:gd name="T37" fmla="*/ 167 h 194"/>
              <a:gd name="T38" fmla="*/ 38 w 205"/>
              <a:gd name="T39" fmla="*/ 154 h 194"/>
              <a:gd name="T40" fmla="*/ 36 w 205"/>
              <a:gd name="T41" fmla="*/ 149 h 194"/>
              <a:gd name="T42" fmla="*/ 25 w 205"/>
              <a:gd name="T43" fmla="*/ 131 h 194"/>
              <a:gd name="T44" fmla="*/ 7 w 205"/>
              <a:gd name="T45" fmla="*/ 107 h 194"/>
              <a:gd name="T46" fmla="*/ 10 w 205"/>
              <a:gd name="T47" fmla="*/ 80 h 194"/>
              <a:gd name="T48" fmla="*/ 38 w 205"/>
              <a:gd name="T49" fmla="*/ 59 h 194"/>
              <a:gd name="T50" fmla="*/ 62 w 205"/>
              <a:gd name="T51" fmla="*/ 32 h 194"/>
              <a:gd name="T52" fmla="*/ 72 w 205"/>
              <a:gd name="T53" fmla="*/ 28 h 194"/>
              <a:gd name="T54" fmla="*/ 75 w 205"/>
              <a:gd name="T55" fmla="*/ 36 h 194"/>
              <a:gd name="T56" fmla="*/ 82 w 205"/>
              <a:gd name="T57" fmla="*/ 41 h 194"/>
              <a:gd name="T58" fmla="*/ 89 w 205"/>
              <a:gd name="T59" fmla="*/ 42 h 194"/>
              <a:gd name="T60" fmla="*/ 96 w 205"/>
              <a:gd name="T61" fmla="*/ 38 h 194"/>
              <a:gd name="T62" fmla="*/ 101 w 205"/>
              <a:gd name="T63" fmla="*/ 29 h 194"/>
              <a:gd name="T64" fmla="*/ 103 w 205"/>
              <a:gd name="T65" fmla="*/ 23 h 194"/>
              <a:gd name="T66" fmla="*/ 106 w 205"/>
              <a:gd name="T67" fmla="*/ 16 h 194"/>
              <a:gd name="T68" fmla="*/ 113 w 205"/>
              <a:gd name="T69" fmla="*/ 7 h 194"/>
              <a:gd name="T70" fmla="*/ 123 w 205"/>
              <a:gd name="T71" fmla="*/ 0 h 194"/>
              <a:gd name="T72" fmla="*/ 132 w 205"/>
              <a:gd name="T73" fmla="*/ 0 h 194"/>
              <a:gd name="T74" fmla="*/ 140 w 205"/>
              <a:gd name="T75" fmla="*/ 3 h 194"/>
              <a:gd name="T76" fmla="*/ 144 w 205"/>
              <a:gd name="T77" fmla="*/ 6 h 194"/>
              <a:gd name="T78" fmla="*/ 150 w 205"/>
              <a:gd name="T79" fmla="*/ 12 h 194"/>
              <a:gd name="T80" fmla="*/ 164 w 205"/>
              <a:gd name="T81" fmla="*/ 17 h 194"/>
              <a:gd name="T82" fmla="*/ 175 w 205"/>
              <a:gd name="T83" fmla="*/ 18 h 194"/>
              <a:gd name="T84" fmla="*/ 177 w 205"/>
              <a:gd name="T85" fmla="*/ 19 h 194"/>
              <a:gd name="T86" fmla="*/ 184 w 205"/>
              <a:gd name="T87" fmla="*/ 20 h 194"/>
              <a:gd name="T88" fmla="*/ 194 w 205"/>
              <a:gd name="T89" fmla="*/ 27 h 194"/>
              <a:gd name="T90" fmla="*/ 196 w 205"/>
              <a:gd name="T91" fmla="*/ 36 h 194"/>
              <a:gd name="T92" fmla="*/ 195 w 205"/>
              <a:gd name="T93" fmla="*/ 47 h 194"/>
              <a:gd name="T94" fmla="*/ 194 w 205"/>
              <a:gd name="T95" fmla="*/ 52 h 194"/>
              <a:gd name="T96" fmla="*/ 193 w 205"/>
              <a:gd name="T97" fmla="*/ 57 h 194"/>
              <a:gd name="T98" fmla="*/ 195 w 205"/>
              <a:gd name="T99" fmla="*/ 61 h 194"/>
              <a:gd name="T100" fmla="*/ 196 w 205"/>
              <a:gd name="T101" fmla="*/ 67 h 194"/>
              <a:gd name="T102" fmla="*/ 199 w 205"/>
              <a:gd name="T103" fmla="*/ 71 h 194"/>
              <a:gd name="T104" fmla="*/ 201 w 205"/>
              <a:gd name="T105" fmla="*/ 77 h 19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205"/>
              <a:gd name="T160" fmla="*/ 0 h 194"/>
              <a:gd name="T161" fmla="*/ 205 w 205"/>
              <a:gd name="T162" fmla="*/ 194 h 194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205" h="194">
                <a:moveTo>
                  <a:pt x="201" y="77"/>
                </a:moveTo>
                <a:lnTo>
                  <a:pt x="201" y="77"/>
                </a:lnTo>
                <a:lnTo>
                  <a:pt x="202" y="79"/>
                </a:lnTo>
                <a:lnTo>
                  <a:pt x="203" y="81"/>
                </a:lnTo>
                <a:lnTo>
                  <a:pt x="205" y="86"/>
                </a:lnTo>
                <a:lnTo>
                  <a:pt x="204" y="90"/>
                </a:lnTo>
                <a:lnTo>
                  <a:pt x="203" y="94"/>
                </a:lnTo>
                <a:lnTo>
                  <a:pt x="202" y="97"/>
                </a:lnTo>
                <a:lnTo>
                  <a:pt x="201" y="100"/>
                </a:lnTo>
                <a:lnTo>
                  <a:pt x="196" y="104"/>
                </a:lnTo>
                <a:lnTo>
                  <a:pt x="192" y="110"/>
                </a:lnTo>
                <a:lnTo>
                  <a:pt x="186" y="113"/>
                </a:lnTo>
                <a:lnTo>
                  <a:pt x="180" y="116"/>
                </a:lnTo>
                <a:lnTo>
                  <a:pt x="175" y="118"/>
                </a:lnTo>
                <a:lnTo>
                  <a:pt x="163" y="121"/>
                </a:lnTo>
                <a:lnTo>
                  <a:pt x="158" y="123"/>
                </a:lnTo>
                <a:lnTo>
                  <a:pt x="157" y="125"/>
                </a:lnTo>
                <a:lnTo>
                  <a:pt x="151" y="128"/>
                </a:lnTo>
                <a:lnTo>
                  <a:pt x="151" y="130"/>
                </a:lnTo>
                <a:lnTo>
                  <a:pt x="147" y="133"/>
                </a:lnTo>
                <a:lnTo>
                  <a:pt x="145" y="136"/>
                </a:lnTo>
                <a:lnTo>
                  <a:pt x="142" y="138"/>
                </a:lnTo>
                <a:lnTo>
                  <a:pt x="140" y="143"/>
                </a:lnTo>
                <a:lnTo>
                  <a:pt x="138" y="147"/>
                </a:lnTo>
                <a:lnTo>
                  <a:pt x="137" y="152"/>
                </a:lnTo>
                <a:lnTo>
                  <a:pt x="136" y="156"/>
                </a:lnTo>
                <a:lnTo>
                  <a:pt x="136" y="159"/>
                </a:lnTo>
                <a:lnTo>
                  <a:pt x="115" y="168"/>
                </a:lnTo>
                <a:lnTo>
                  <a:pt x="103" y="172"/>
                </a:lnTo>
                <a:lnTo>
                  <a:pt x="85" y="179"/>
                </a:lnTo>
                <a:lnTo>
                  <a:pt x="69" y="188"/>
                </a:lnTo>
                <a:lnTo>
                  <a:pt x="58" y="194"/>
                </a:lnTo>
                <a:lnTo>
                  <a:pt x="56" y="189"/>
                </a:lnTo>
                <a:lnTo>
                  <a:pt x="53" y="181"/>
                </a:lnTo>
                <a:lnTo>
                  <a:pt x="50" y="173"/>
                </a:lnTo>
                <a:lnTo>
                  <a:pt x="46" y="167"/>
                </a:lnTo>
                <a:lnTo>
                  <a:pt x="43" y="161"/>
                </a:lnTo>
                <a:lnTo>
                  <a:pt x="38" y="154"/>
                </a:lnTo>
                <a:lnTo>
                  <a:pt x="35" y="149"/>
                </a:lnTo>
                <a:lnTo>
                  <a:pt x="36" y="149"/>
                </a:lnTo>
                <a:lnTo>
                  <a:pt x="31" y="144"/>
                </a:lnTo>
                <a:lnTo>
                  <a:pt x="25" y="131"/>
                </a:lnTo>
                <a:lnTo>
                  <a:pt x="13" y="121"/>
                </a:lnTo>
                <a:lnTo>
                  <a:pt x="7" y="107"/>
                </a:lnTo>
                <a:lnTo>
                  <a:pt x="0" y="98"/>
                </a:lnTo>
                <a:lnTo>
                  <a:pt x="10" y="80"/>
                </a:lnTo>
                <a:lnTo>
                  <a:pt x="26" y="69"/>
                </a:lnTo>
                <a:lnTo>
                  <a:pt x="38" y="59"/>
                </a:lnTo>
                <a:lnTo>
                  <a:pt x="50" y="47"/>
                </a:lnTo>
                <a:lnTo>
                  <a:pt x="62" y="32"/>
                </a:lnTo>
                <a:lnTo>
                  <a:pt x="72" y="26"/>
                </a:lnTo>
                <a:lnTo>
                  <a:pt x="72" y="28"/>
                </a:lnTo>
                <a:lnTo>
                  <a:pt x="73" y="32"/>
                </a:lnTo>
                <a:lnTo>
                  <a:pt x="75" y="36"/>
                </a:lnTo>
                <a:lnTo>
                  <a:pt x="78" y="38"/>
                </a:lnTo>
                <a:lnTo>
                  <a:pt x="82" y="41"/>
                </a:lnTo>
                <a:lnTo>
                  <a:pt x="85" y="42"/>
                </a:lnTo>
                <a:lnTo>
                  <a:pt x="89" y="42"/>
                </a:lnTo>
                <a:lnTo>
                  <a:pt x="93" y="41"/>
                </a:lnTo>
                <a:lnTo>
                  <a:pt x="96" y="38"/>
                </a:lnTo>
                <a:lnTo>
                  <a:pt x="99" y="35"/>
                </a:lnTo>
                <a:lnTo>
                  <a:pt x="101" y="29"/>
                </a:lnTo>
                <a:lnTo>
                  <a:pt x="101" y="26"/>
                </a:lnTo>
                <a:lnTo>
                  <a:pt x="103" y="23"/>
                </a:lnTo>
                <a:lnTo>
                  <a:pt x="104" y="21"/>
                </a:lnTo>
                <a:lnTo>
                  <a:pt x="106" y="16"/>
                </a:lnTo>
                <a:lnTo>
                  <a:pt x="109" y="10"/>
                </a:lnTo>
                <a:lnTo>
                  <a:pt x="113" y="7"/>
                </a:lnTo>
                <a:lnTo>
                  <a:pt x="118" y="3"/>
                </a:lnTo>
                <a:lnTo>
                  <a:pt x="123" y="0"/>
                </a:lnTo>
                <a:lnTo>
                  <a:pt x="128" y="0"/>
                </a:lnTo>
                <a:lnTo>
                  <a:pt x="132" y="0"/>
                </a:lnTo>
                <a:lnTo>
                  <a:pt x="138" y="2"/>
                </a:lnTo>
                <a:lnTo>
                  <a:pt x="140" y="3"/>
                </a:lnTo>
                <a:lnTo>
                  <a:pt x="143" y="4"/>
                </a:lnTo>
                <a:lnTo>
                  <a:pt x="144" y="6"/>
                </a:lnTo>
                <a:lnTo>
                  <a:pt x="146" y="9"/>
                </a:lnTo>
                <a:lnTo>
                  <a:pt x="150" y="12"/>
                </a:lnTo>
                <a:lnTo>
                  <a:pt x="156" y="16"/>
                </a:lnTo>
                <a:lnTo>
                  <a:pt x="164" y="17"/>
                </a:lnTo>
                <a:lnTo>
                  <a:pt x="171" y="17"/>
                </a:lnTo>
                <a:lnTo>
                  <a:pt x="175" y="18"/>
                </a:lnTo>
                <a:lnTo>
                  <a:pt x="177" y="19"/>
                </a:lnTo>
                <a:lnTo>
                  <a:pt x="180" y="19"/>
                </a:lnTo>
                <a:lnTo>
                  <a:pt x="184" y="20"/>
                </a:lnTo>
                <a:lnTo>
                  <a:pt x="189" y="23"/>
                </a:lnTo>
                <a:lnTo>
                  <a:pt x="194" y="27"/>
                </a:lnTo>
                <a:lnTo>
                  <a:pt x="196" y="31"/>
                </a:lnTo>
                <a:lnTo>
                  <a:pt x="196" y="36"/>
                </a:lnTo>
                <a:lnTo>
                  <a:pt x="196" y="41"/>
                </a:lnTo>
                <a:lnTo>
                  <a:pt x="195" y="47"/>
                </a:lnTo>
                <a:lnTo>
                  <a:pt x="194" y="50"/>
                </a:lnTo>
                <a:lnTo>
                  <a:pt x="194" y="52"/>
                </a:lnTo>
                <a:lnTo>
                  <a:pt x="193" y="55"/>
                </a:lnTo>
                <a:lnTo>
                  <a:pt x="193" y="57"/>
                </a:lnTo>
                <a:lnTo>
                  <a:pt x="195" y="59"/>
                </a:lnTo>
                <a:lnTo>
                  <a:pt x="195" y="61"/>
                </a:lnTo>
                <a:lnTo>
                  <a:pt x="195" y="64"/>
                </a:lnTo>
                <a:lnTo>
                  <a:pt x="196" y="67"/>
                </a:lnTo>
                <a:lnTo>
                  <a:pt x="197" y="68"/>
                </a:lnTo>
                <a:lnTo>
                  <a:pt x="199" y="71"/>
                </a:lnTo>
                <a:lnTo>
                  <a:pt x="200" y="74"/>
                </a:lnTo>
                <a:lnTo>
                  <a:pt x="201" y="77"/>
                </a:lnTo>
                <a:close/>
              </a:path>
            </a:pathLst>
          </a:custGeom>
          <a:solidFill>
            <a:srgbClr val="6A9956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903" name="Freeform 135"/>
          <p:cNvSpPr>
            <a:spLocks/>
          </p:cNvSpPr>
          <p:nvPr/>
        </p:nvSpPr>
        <p:spPr bwMode="auto">
          <a:xfrm>
            <a:off x="1230313" y="3500437"/>
            <a:ext cx="552450" cy="560388"/>
          </a:xfrm>
          <a:custGeom>
            <a:avLst/>
            <a:gdLst>
              <a:gd name="T0" fmla="*/ 370 w 422"/>
              <a:gd name="T1" fmla="*/ 15 h 427"/>
              <a:gd name="T2" fmla="*/ 364 w 422"/>
              <a:gd name="T3" fmla="*/ 29 h 427"/>
              <a:gd name="T4" fmla="*/ 363 w 422"/>
              <a:gd name="T5" fmla="*/ 38 h 427"/>
              <a:gd name="T6" fmla="*/ 372 w 422"/>
              <a:gd name="T7" fmla="*/ 54 h 427"/>
              <a:gd name="T8" fmla="*/ 366 w 422"/>
              <a:gd name="T9" fmla="*/ 69 h 427"/>
              <a:gd name="T10" fmla="*/ 370 w 422"/>
              <a:gd name="T11" fmla="*/ 83 h 427"/>
              <a:gd name="T12" fmla="*/ 362 w 422"/>
              <a:gd name="T13" fmla="*/ 100 h 427"/>
              <a:gd name="T14" fmla="*/ 354 w 422"/>
              <a:gd name="T15" fmla="*/ 111 h 427"/>
              <a:gd name="T16" fmla="*/ 358 w 422"/>
              <a:gd name="T17" fmla="*/ 128 h 427"/>
              <a:gd name="T18" fmla="*/ 350 w 422"/>
              <a:gd name="T19" fmla="*/ 140 h 427"/>
              <a:gd name="T20" fmla="*/ 331 w 422"/>
              <a:gd name="T21" fmla="*/ 145 h 427"/>
              <a:gd name="T22" fmla="*/ 316 w 422"/>
              <a:gd name="T23" fmla="*/ 146 h 427"/>
              <a:gd name="T24" fmla="*/ 308 w 422"/>
              <a:gd name="T25" fmla="*/ 153 h 427"/>
              <a:gd name="T26" fmla="*/ 302 w 422"/>
              <a:gd name="T27" fmla="*/ 168 h 427"/>
              <a:gd name="T28" fmla="*/ 290 w 422"/>
              <a:gd name="T29" fmla="*/ 185 h 427"/>
              <a:gd name="T30" fmla="*/ 295 w 422"/>
              <a:gd name="T31" fmla="*/ 204 h 427"/>
              <a:gd name="T32" fmla="*/ 302 w 422"/>
              <a:gd name="T33" fmla="*/ 223 h 427"/>
              <a:gd name="T34" fmla="*/ 300 w 422"/>
              <a:gd name="T35" fmla="*/ 243 h 427"/>
              <a:gd name="T36" fmla="*/ 293 w 422"/>
              <a:gd name="T37" fmla="*/ 252 h 427"/>
              <a:gd name="T38" fmla="*/ 296 w 422"/>
              <a:gd name="T39" fmla="*/ 261 h 427"/>
              <a:gd name="T40" fmla="*/ 294 w 422"/>
              <a:gd name="T41" fmla="*/ 270 h 427"/>
              <a:gd name="T42" fmla="*/ 307 w 422"/>
              <a:gd name="T43" fmla="*/ 273 h 427"/>
              <a:gd name="T44" fmla="*/ 325 w 422"/>
              <a:gd name="T45" fmla="*/ 268 h 427"/>
              <a:gd name="T46" fmla="*/ 347 w 422"/>
              <a:gd name="T47" fmla="*/ 267 h 427"/>
              <a:gd name="T48" fmla="*/ 362 w 422"/>
              <a:gd name="T49" fmla="*/ 255 h 427"/>
              <a:gd name="T50" fmla="*/ 368 w 422"/>
              <a:gd name="T51" fmla="*/ 234 h 427"/>
              <a:gd name="T52" fmla="*/ 378 w 422"/>
              <a:gd name="T53" fmla="*/ 222 h 427"/>
              <a:gd name="T54" fmla="*/ 395 w 422"/>
              <a:gd name="T55" fmla="*/ 216 h 427"/>
              <a:gd name="T56" fmla="*/ 399 w 422"/>
              <a:gd name="T57" fmla="*/ 235 h 427"/>
              <a:gd name="T58" fmla="*/ 408 w 422"/>
              <a:gd name="T59" fmla="*/ 254 h 427"/>
              <a:gd name="T60" fmla="*/ 415 w 422"/>
              <a:gd name="T61" fmla="*/ 271 h 427"/>
              <a:gd name="T62" fmla="*/ 420 w 422"/>
              <a:gd name="T63" fmla="*/ 293 h 427"/>
              <a:gd name="T64" fmla="*/ 405 w 422"/>
              <a:gd name="T65" fmla="*/ 292 h 427"/>
              <a:gd name="T66" fmla="*/ 391 w 422"/>
              <a:gd name="T67" fmla="*/ 300 h 427"/>
              <a:gd name="T68" fmla="*/ 374 w 422"/>
              <a:gd name="T69" fmla="*/ 311 h 427"/>
              <a:gd name="T70" fmla="*/ 338 w 422"/>
              <a:gd name="T71" fmla="*/ 321 h 427"/>
              <a:gd name="T72" fmla="*/ 289 w 422"/>
              <a:gd name="T73" fmla="*/ 341 h 427"/>
              <a:gd name="T74" fmla="*/ 264 w 422"/>
              <a:gd name="T75" fmla="*/ 349 h 427"/>
              <a:gd name="T76" fmla="*/ 244 w 422"/>
              <a:gd name="T77" fmla="*/ 370 h 427"/>
              <a:gd name="T78" fmla="*/ 240 w 422"/>
              <a:gd name="T79" fmla="*/ 409 h 427"/>
              <a:gd name="T80" fmla="*/ 208 w 422"/>
              <a:gd name="T81" fmla="*/ 422 h 427"/>
              <a:gd name="T82" fmla="*/ 141 w 422"/>
              <a:gd name="T83" fmla="*/ 415 h 427"/>
              <a:gd name="T84" fmla="*/ 86 w 422"/>
              <a:gd name="T85" fmla="*/ 423 h 427"/>
              <a:gd name="T86" fmla="*/ 48 w 422"/>
              <a:gd name="T87" fmla="*/ 378 h 427"/>
              <a:gd name="T88" fmla="*/ 4 w 422"/>
              <a:gd name="T89" fmla="*/ 361 h 427"/>
              <a:gd name="T90" fmla="*/ 19 w 422"/>
              <a:gd name="T91" fmla="*/ 308 h 427"/>
              <a:gd name="T92" fmla="*/ 32 w 422"/>
              <a:gd name="T93" fmla="*/ 241 h 427"/>
              <a:gd name="T94" fmla="*/ 46 w 422"/>
              <a:gd name="T95" fmla="*/ 186 h 427"/>
              <a:gd name="T96" fmla="*/ 70 w 422"/>
              <a:gd name="T97" fmla="*/ 157 h 427"/>
              <a:gd name="T98" fmla="*/ 50 w 422"/>
              <a:gd name="T99" fmla="*/ 131 h 427"/>
              <a:gd name="T100" fmla="*/ 72 w 422"/>
              <a:gd name="T101" fmla="*/ 109 h 427"/>
              <a:gd name="T102" fmla="*/ 80 w 422"/>
              <a:gd name="T103" fmla="*/ 82 h 427"/>
              <a:gd name="T104" fmla="*/ 127 w 422"/>
              <a:gd name="T105" fmla="*/ 78 h 427"/>
              <a:gd name="T106" fmla="*/ 142 w 422"/>
              <a:gd name="T107" fmla="*/ 50 h 427"/>
              <a:gd name="T108" fmla="*/ 219 w 422"/>
              <a:gd name="T109" fmla="*/ 23 h 427"/>
              <a:gd name="T110" fmla="*/ 314 w 422"/>
              <a:gd name="T111" fmla="*/ 3 h 427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422"/>
              <a:gd name="T169" fmla="*/ 0 h 427"/>
              <a:gd name="T170" fmla="*/ 422 w 422"/>
              <a:gd name="T171" fmla="*/ 427 h 427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422" h="427">
                <a:moveTo>
                  <a:pt x="369" y="3"/>
                </a:moveTo>
                <a:lnTo>
                  <a:pt x="370" y="4"/>
                </a:lnTo>
                <a:lnTo>
                  <a:pt x="370" y="5"/>
                </a:lnTo>
                <a:lnTo>
                  <a:pt x="370" y="7"/>
                </a:lnTo>
                <a:lnTo>
                  <a:pt x="370" y="9"/>
                </a:lnTo>
                <a:lnTo>
                  <a:pt x="370" y="13"/>
                </a:lnTo>
                <a:lnTo>
                  <a:pt x="370" y="15"/>
                </a:lnTo>
                <a:lnTo>
                  <a:pt x="370" y="17"/>
                </a:lnTo>
                <a:lnTo>
                  <a:pt x="368" y="21"/>
                </a:lnTo>
                <a:lnTo>
                  <a:pt x="367" y="23"/>
                </a:lnTo>
                <a:lnTo>
                  <a:pt x="366" y="24"/>
                </a:lnTo>
                <a:lnTo>
                  <a:pt x="365" y="25"/>
                </a:lnTo>
                <a:lnTo>
                  <a:pt x="365" y="26"/>
                </a:lnTo>
                <a:lnTo>
                  <a:pt x="364" y="29"/>
                </a:lnTo>
                <a:lnTo>
                  <a:pt x="363" y="31"/>
                </a:lnTo>
                <a:lnTo>
                  <a:pt x="362" y="32"/>
                </a:lnTo>
                <a:lnTo>
                  <a:pt x="361" y="33"/>
                </a:lnTo>
                <a:lnTo>
                  <a:pt x="361" y="34"/>
                </a:lnTo>
                <a:lnTo>
                  <a:pt x="361" y="36"/>
                </a:lnTo>
                <a:lnTo>
                  <a:pt x="362" y="37"/>
                </a:lnTo>
                <a:lnTo>
                  <a:pt x="363" y="38"/>
                </a:lnTo>
                <a:lnTo>
                  <a:pt x="364" y="39"/>
                </a:lnTo>
                <a:lnTo>
                  <a:pt x="365" y="40"/>
                </a:lnTo>
                <a:lnTo>
                  <a:pt x="368" y="43"/>
                </a:lnTo>
                <a:lnTo>
                  <a:pt x="371" y="46"/>
                </a:lnTo>
                <a:lnTo>
                  <a:pt x="371" y="50"/>
                </a:lnTo>
                <a:lnTo>
                  <a:pt x="371" y="51"/>
                </a:lnTo>
                <a:lnTo>
                  <a:pt x="372" y="54"/>
                </a:lnTo>
                <a:lnTo>
                  <a:pt x="372" y="56"/>
                </a:lnTo>
                <a:lnTo>
                  <a:pt x="372" y="58"/>
                </a:lnTo>
                <a:lnTo>
                  <a:pt x="371" y="61"/>
                </a:lnTo>
                <a:lnTo>
                  <a:pt x="371" y="63"/>
                </a:lnTo>
                <a:lnTo>
                  <a:pt x="368" y="64"/>
                </a:lnTo>
                <a:lnTo>
                  <a:pt x="367" y="67"/>
                </a:lnTo>
                <a:lnTo>
                  <a:pt x="366" y="69"/>
                </a:lnTo>
                <a:lnTo>
                  <a:pt x="366" y="71"/>
                </a:lnTo>
                <a:lnTo>
                  <a:pt x="366" y="73"/>
                </a:lnTo>
                <a:lnTo>
                  <a:pt x="367" y="75"/>
                </a:lnTo>
                <a:lnTo>
                  <a:pt x="368" y="77"/>
                </a:lnTo>
                <a:lnTo>
                  <a:pt x="369" y="79"/>
                </a:lnTo>
                <a:lnTo>
                  <a:pt x="370" y="82"/>
                </a:lnTo>
                <a:lnTo>
                  <a:pt x="370" y="83"/>
                </a:lnTo>
                <a:lnTo>
                  <a:pt x="370" y="87"/>
                </a:lnTo>
                <a:lnTo>
                  <a:pt x="369" y="89"/>
                </a:lnTo>
                <a:lnTo>
                  <a:pt x="369" y="92"/>
                </a:lnTo>
                <a:lnTo>
                  <a:pt x="368" y="95"/>
                </a:lnTo>
                <a:lnTo>
                  <a:pt x="365" y="97"/>
                </a:lnTo>
                <a:lnTo>
                  <a:pt x="363" y="99"/>
                </a:lnTo>
                <a:lnTo>
                  <a:pt x="362" y="100"/>
                </a:lnTo>
                <a:lnTo>
                  <a:pt x="360" y="101"/>
                </a:lnTo>
                <a:lnTo>
                  <a:pt x="358" y="102"/>
                </a:lnTo>
                <a:lnTo>
                  <a:pt x="357" y="103"/>
                </a:lnTo>
                <a:lnTo>
                  <a:pt x="355" y="105"/>
                </a:lnTo>
                <a:lnTo>
                  <a:pt x="355" y="107"/>
                </a:lnTo>
                <a:lnTo>
                  <a:pt x="355" y="109"/>
                </a:lnTo>
                <a:lnTo>
                  <a:pt x="354" y="111"/>
                </a:lnTo>
                <a:lnTo>
                  <a:pt x="355" y="113"/>
                </a:lnTo>
                <a:lnTo>
                  <a:pt x="355" y="114"/>
                </a:lnTo>
                <a:lnTo>
                  <a:pt x="356" y="119"/>
                </a:lnTo>
                <a:lnTo>
                  <a:pt x="356" y="121"/>
                </a:lnTo>
                <a:lnTo>
                  <a:pt x="356" y="122"/>
                </a:lnTo>
                <a:lnTo>
                  <a:pt x="357" y="127"/>
                </a:lnTo>
                <a:lnTo>
                  <a:pt x="358" y="128"/>
                </a:lnTo>
                <a:lnTo>
                  <a:pt x="357" y="130"/>
                </a:lnTo>
                <a:lnTo>
                  <a:pt x="357" y="132"/>
                </a:lnTo>
                <a:lnTo>
                  <a:pt x="356" y="133"/>
                </a:lnTo>
                <a:lnTo>
                  <a:pt x="356" y="135"/>
                </a:lnTo>
                <a:lnTo>
                  <a:pt x="355" y="137"/>
                </a:lnTo>
                <a:lnTo>
                  <a:pt x="352" y="139"/>
                </a:lnTo>
                <a:lnTo>
                  <a:pt x="350" y="140"/>
                </a:lnTo>
                <a:lnTo>
                  <a:pt x="346" y="140"/>
                </a:lnTo>
                <a:lnTo>
                  <a:pt x="342" y="142"/>
                </a:lnTo>
                <a:lnTo>
                  <a:pt x="340" y="142"/>
                </a:lnTo>
                <a:lnTo>
                  <a:pt x="337" y="143"/>
                </a:lnTo>
                <a:lnTo>
                  <a:pt x="335" y="143"/>
                </a:lnTo>
                <a:lnTo>
                  <a:pt x="333" y="144"/>
                </a:lnTo>
                <a:lnTo>
                  <a:pt x="331" y="145"/>
                </a:lnTo>
                <a:lnTo>
                  <a:pt x="327" y="145"/>
                </a:lnTo>
                <a:lnTo>
                  <a:pt x="326" y="146"/>
                </a:lnTo>
                <a:lnTo>
                  <a:pt x="324" y="146"/>
                </a:lnTo>
                <a:lnTo>
                  <a:pt x="323" y="146"/>
                </a:lnTo>
                <a:lnTo>
                  <a:pt x="321" y="146"/>
                </a:lnTo>
                <a:lnTo>
                  <a:pt x="319" y="146"/>
                </a:lnTo>
                <a:lnTo>
                  <a:pt x="316" y="146"/>
                </a:lnTo>
                <a:lnTo>
                  <a:pt x="314" y="147"/>
                </a:lnTo>
                <a:lnTo>
                  <a:pt x="312" y="147"/>
                </a:lnTo>
                <a:lnTo>
                  <a:pt x="310" y="148"/>
                </a:lnTo>
                <a:lnTo>
                  <a:pt x="309" y="150"/>
                </a:lnTo>
                <a:lnTo>
                  <a:pt x="309" y="151"/>
                </a:lnTo>
                <a:lnTo>
                  <a:pt x="308" y="153"/>
                </a:lnTo>
                <a:lnTo>
                  <a:pt x="308" y="155"/>
                </a:lnTo>
                <a:lnTo>
                  <a:pt x="308" y="157"/>
                </a:lnTo>
                <a:lnTo>
                  <a:pt x="307" y="159"/>
                </a:lnTo>
                <a:lnTo>
                  <a:pt x="306" y="161"/>
                </a:lnTo>
                <a:lnTo>
                  <a:pt x="304" y="164"/>
                </a:lnTo>
                <a:lnTo>
                  <a:pt x="303" y="165"/>
                </a:lnTo>
                <a:lnTo>
                  <a:pt x="302" y="168"/>
                </a:lnTo>
                <a:lnTo>
                  <a:pt x="300" y="170"/>
                </a:lnTo>
                <a:lnTo>
                  <a:pt x="297" y="172"/>
                </a:lnTo>
                <a:lnTo>
                  <a:pt x="295" y="173"/>
                </a:lnTo>
                <a:lnTo>
                  <a:pt x="293" y="176"/>
                </a:lnTo>
                <a:lnTo>
                  <a:pt x="291" y="181"/>
                </a:lnTo>
                <a:lnTo>
                  <a:pt x="290" y="183"/>
                </a:lnTo>
                <a:lnTo>
                  <a:pt x="290" y="185"/>
                </a:lnTo>
                <a:lnTo>
                  <a:pt x="289" y="188"/>
                </a:lnTo>
                <a:lnTo>
                  <a:pt x="289" y="192"/>
                </a:lnTo>
                <a:lnTo>
                  <a:pt x="290" y="196"/>
                </a:lnTo>
                <a:lnTo>
                  <a:pt x="292" y="198"/>
                </a:lnTo>
                <a:lnTo>
                  <a:pt x="293" y="201"/>
                </a:lnTo>
                <a:lnTo>
                  <a:pt x="294" y="202"/>
                </a:lnTo>
                <a:lnTo>
                  <a:pt x="295" y="204"/>
                </a:lnTo>
                <a:lnTo>
                  <a:pt x="295" y="205"/>
                </a:lnTo>
                <a:lnTo>
                  <a:pt x="297" y="210"/>
                </a:lnTo>
                <a:lnTo>
                  <a:pt x="298" y="211"/>
                </a:lnTo>
                <a:lnTo>
                  <a:pt x="298" y="213"/>
                </a:lnTo>
                <a:lnTo>
                  <a:pt x="300" y="215"/>
                </a:lnTo>
                <a:lnTo>
                  <a:pt x="301" y="220"/>
                </a:lnTo>
                <a:lnTo>
                  <a:pt x="302" y="223"/>
                </a:lnTo>
                <a:lnTo>
                  <a:pt x="302" y="228"/>
                </a:lnTo>
                <a:lnTo>
                  <a:pt x="301" y="230"/>
                </a:lnTo>
                <a:lnTo>
                  <a:pt x="300" y="234"/>
                </a:lnTo>
                <a:lnTo>
                  <a:pt x="301" y="236"/>
                </a:lnTo>
                <a:lnTo>
                  <a:pt x="301" y="239"/>
                </a:lnTo>
                <a:lnTo>
                  <a:pt x="301" y="241"/>
                </a:lnTo>
                <a:lnTo>
                  <a:pt x="300" y="243"/>
                </a:lnTo>
                <a:lnTo>
                  <a:pt x="299" y="244"/>
                </a:lnTo>
                <a:lnTo>
                  <a:pt x="297" y="246"/>
                </a:lnTo>
                <a:lnTo>
                  <a:pt x="294" y="246"/>
                </a:lnTo>
                <a:lnTo>
                  <a:pt x="293" y="248"/>
                </a:lnTo>
                <a:lnTo>
                  <a:pt x="291" y="249"/>
                </a:lnTo>
                <a:lnTo>
                  <a:pt x="292" y="251"/>
                </a:lnTo>
                <a:lnTo>
                  <a:pt x="293" y="252"/>
                </a:lnTo>
                <a:lnTo>
                  <a:pt x="294" y="253"/>
                </a:lnTo>
                <a:lnTo>
                  <a:pt x="295" y="255"/>
                </a:lnTo>
                <a:lnTo>
                  <a:pt x="296" y="255"/>
                </a:lnTo>
                <a:lnTo>
                  <a:pt x="297" y="256"/>
                </a:lnTo>
                <a:lnTo>
                  <a:pt x="297" y="258"/>
                </a:lnTo>
                <a:lnTo>
                  <a:pt x="296" y="260"/>
                </a:lnTo>
                <a:lnTo>
                  <a:pt x="296" y="261"/>
                </a:lnTo>
                <a:lnTo>
                  <a:pt x="295" y="262"/>
                </a:lnTo>
                <a:lnTo>
                  <a:pt x="295" y="263"/>
                </a:lnTo>
                <a:lnTo>
                  <a:pt x="295" y="264"/>
                </a:lnTo>
                <a:lnTo>
                  <a:pt x="294" y="265"/>
                </a:lnTo>
                <a:lnTo>
                  <a:pt x="293" y="268"/>
                </a:lnTo>
                <a:lnTo>
                  <a:pt x="293" y="269"/>
                </a:lnTo>
                <a:lnTo>
                  <a:pt x="294" y="270"/>
                </a:lnTo>
                <a:lnTo>
                  <a:pt x="295" y="272"/>
                </a:lnTo>
                <a:lnTo>
                  <a:pt x="296" y="273"/>
                </a:lnTo>
                <a:lnTo>
                  <a:pt x="299" y="274"/>
                </a:lnTo>
                <a:lnTo>
                  <a:pt x="302" y="274"/>
                </a:lnTo>
                <a:lnTo>
                  <a:pt x="303" y="274"/>
                </a:lnTo>
                <a:lnTo>
                  <a:pt x="305" y="273"/>
                </a:lnTo>
                <a:lnTo>
                  <a:pt x="307" y="273"/>
                </a:lnTo>
                <a:lnTo>
                  <a:pt x="309" y="271"/>
                </a:lnTo>
                <a:lnTo>
                  <a:pt x="312" y="269"/>
                </a:lnTo>
                <a:lnTo>
                  <a:pt x="314" y="269"/>
                </a:lnTo>
                <a:lnTo>
                  <a:pt x="316" y="268"/>
                </a:lnTo>
                <a:lnTo>
                  <a:pt x="319" y="268"/>
                </a:lnTo>
                <a:lnTo>
                  <a:pt x="322" y="268"/>
                </a:lnTo>
                <a:lnTo>
                  <a:pt x="325" y="268"/>
                </a:lnTo>
                <a:lnTo>
                  <a:pt x="329" y="267"/>
                </a:lnTo>
                <a:lnTo>
                  <a:pt x="333" y="265"/>
                </a:lnTo>
                <a:lnTo>
                  <a:pt x="334" y="265"/>
                </a:lnTo>
                <a:lnTo>
                  <a:pt x="337" y="266"/>
                </a:lnTo>
                <a:lnTo>
                  <a:pt x="341" y="268"/>
                </a:lnTo>
                <a:lnTo>
                  <a:pt x="345" y="267"/>
                </a:lnTo>
                <a:lnTo>
                  <a:pt x="347" y="267"/>
                </a:lnTo>
                <a:lnTo>
                  <a:pt x="350" y="267"/>
                </a:lnTo>
                <a:lnTo>
                  <a:pt x="352" y="268"/>
                </a:lnTo>
                <a:lnTo>
                  <a:pt x="356" y="266"/>
                </a:lnTo>
                <a:lnTo>
                  <a:pt x="358" y="265"/>
                </a:lnTo>
                <a:lnTo>
                  <a:pt x="360" y="260"/>
                </a:lnTo>
                <a:lnTo>
                  <a:pt x="361" y="258"/>
                </a:lnTo>
                <a:lnTo>
                  <a:pt x="362" y="255"/>
                </a:lnTo>
                <a:lnTo>
                  <a:pt x="362" y="251"/>
                </a:lnTo>
                <a:lnTo>
                  <a:pt x="362" y="248"/>
                </a:lnTo>
                <a:lnTo>
                  <a:pt x="364" y="245"/>
                </a:lnTo>
                <a:lnTo>
                  <a:pt x="365" y="241"/>
                </a:lnTo>
                <a:lnTo>
                  <a:pt x="365" y="238"/>
                </a:lnTo>
                <a:lnTo>
                  <a:pt x="367" y="236"/>
                </a:lnTo>
                <a:lnTo>
                  <a:pt x="368" y="234"/>
                </a:lnTo>
                <a:lnTo>
                  <a:pt x="370" y="231"/>
                </a:lnTo>
                <a:lnTo>
                  <a:pt x="371" y="230"/>
                </a:lnTo>
                <a:lnTo>
                  <a:pt x="373" y="227"/>
                </a:lnTo>
                <a:lnTo>
                  <a:pt x="374" y="226"/>
                </a:lnTo>
                <a:lnTo>
                  <a:pt x="376" y="224"/>
                </a:lnTo>
                <a:lnTo>
                  <a:pt x="377" y="223"/>
                </a:lnTo>
                <a:lnTo>
                  <a:pt x="378" y="222"/>
                </a:lnTo>
                <a:lnTo>
                  <a:pt x="381" y="220"/>
                </a:lnTo>
                <a:lnTo>
                  <a:pt x="384" y="218"/>
                </a:lnTo>
                <a:lnTo>
                  <a:pt x="387" y="217"/>
                </a:lnTo>
                <a:lnTo>
                  <a:pt x="389" y="216"/>
                </a:lnTo>
                <a:lnTo>
                  <a:pt x="390" y="215"/>
                </a:lnTo>
                <a:lnTo>
                  <a:pt x="392" y="215"/>
                </a:lnTo>
                <a:lnTo>
                  <a:pt x="395" y="216"/>
                </a:lnTo>
                <a:lnTo>
                  <a:pt x="397" y="217"/>
                </a:lnTo>
                <a:lnTo>
                  <a:pt x="400" y="219"/>
                </a:lnTo>
                <a:lnTo>
                  <a:pt x="402" y="223"/>
                </a:lnTo>
                <a:lnTo>
                  <a:pt x="401" y="226"/>
                </a:lnTo>
                <a:lnTo>
                  <a:pt x="401" y="230"/>
                </a:lnTo>
                <a:lnTo>
                  <a:pt x="400" y="233"/>
                </a:lnTo>
                <a:lnTo>
                  <a:pt x="399" y="235"/>
                </a:lnTo>
                <a:lnTo>
                  <a:pt x="400" y="237"/>
                </a:lnTo>
                <a:lnTo>
                  <a:pt x="401" y="240"/>
                </a:lnTo>
                <a:lnTo>
                  <a:pt x="403" y="242"/>
                </a:lnTo>
                <a:lnTo>
                  <a:pt x="403" y="246"/>
                </a:lnTo>
                <a:lnTo>
                  <a:pt x="405" y="248"/>
                </a:lnTo>
                <a:lnTo>
                  <a:pt x="407" y="250"/>
                </a:lnTo>
                <a:lnTo>
                  <a:pt x="408" y="254"/>
                </a:lnTo>
                <a:lnTo>
                  <a:pt x="409" y="256"/>
                </a:lnTo>
                <a:lnTo>
                  <a:pt x="409" y="258"/>
                </a:lnTo>
                <a:lnTo>
                  <a:pt x="410" y="261"/>
                </a:lnTo>
                <a:lnTo>
                  <a:pt x="411" y="263"/>
                </a:lnTo>
                <a:lnTo>
                  <a:pt x="413" y="266"/>
                </a:lnTo>
                <a:lnTo>
                  <a:pt x="414" y="268"/>
                </a:lnTo>
                <a:lnTo>
                  <a:pt x="415" y="271"/>
                </a:lnTo>
                <a:lnTo>
                  <a:pt x="416" y="274"/>
                </a:lnTo>
                <a:lnTo>
                  <a:pt x="418" y="276"/>
                </a:lnTo>
                <a:lnTo>
                  <a:pt x="420" y="279"/>
                </a:lnTo>
                <a:lnTo>
                  <a:pt x="422" y="282"/>
                </a:lnTo>
                <a:lnTo>
                  <a:pt x="422" y="286"/>
                </a:lnTo>
                <a:lnTo>
                  <a:pt x="422" y="290"/>
                </a:lnTo>
                <a:lnTo>
                  <a:pt x="420" y="293"/>
                </a:lnTo>
                <a:lnTo>
                  <a:pt x="419" y="294"/>
                </a:lnTo>
                <a:lnTo>
                  <a:pt x="416" y="294"/>
                </a:lnTo>
                <a:lnTo>
                  <a:pt x="415" y="294"/>
                </a:lnTo>
                <a:lnTo>
                  <a:pt x="412" y="294"/>
                </a:lnTo>
                <a:lnTo>
                  <a:pt x="410" y="293"/>
                </a:lnTo>
                <a:lnTo>
                  <a:pt x="408" y="292"/>
                </a:lnTo>
                <a:lnTo>
                  <a:pt x="405" y="292"/>
                </a:lnTo>
                <a:lnTo>
                  <a:pt x="403" y="292"/>
                </a:lnTo>
                <a:lnTo>
                  <a:pt x="402" y="294"/>
                </a:lnTo>
                <a:lnTo>
                  <a:pt x="399" y="294"/>
                </a:lnTo>
                <a:lnTo>
                  <a:pt x="397" y="295"/>
                </a:lnTo>
                <a:lnTo>
                  <a:pt x="395" y="297"/>
                </a:lnTo>
                <a:lnTo>
                  <a:pt x="393" y="299"/>
                </a:lnTo>
                <a:lnTo>
                  <a:pt x="391" y="300"/>
                </a:lnTo>
                <a:lnTo>
                  <a:pt x="390" y="300"/>
                </a:lnTo>
                <a:lnTo>
                  <a:pt x="390" y="301"/>
                </a:lnTo>
                <a:lnTo>
                  <a:pt x="389" y="303"/>
                </a:lnTo>
                <a:lnTo>
                  <a:pt x="388" y="307"/>
                </a:lnTo>
                <a:lnTo>
                  <a:pt x="380" y="308"/>
                </a:lnTo>
                <a:lnTo>
                  <a:pt x="378" y="308"/>
                </a:lnTo>
                <a:lnTo>
                  <a:pt x="374" y="311"/>
                </a:lnTo>
                <a:lnTo>
                  <a:pt x="371" y="313"/>
                </a:lnTo>
                <a:lnTo>
                  <a:pt x="370" y="313"/>
                </a:lnTo>
                <a:lnTo>
                  <a:pt x="366" y="314"/>
                </a:lnTo>
                <a:lnTo>
                  <a:pt x="361" y="318"/>
                </a:lnTo>
                <a:lnTo>
                  <a:pt x="350" y="322"/>
                </a:lnTo>
                <a:lnTo>
                  <a:pt x="338" y="321"/>
                </a:lnTo>
                <a:lnTo>
                  <a:pt x="326" y="326"/>
                </a:lnTo>
                <a:lnTo>
                  <a:pt x="317" y="330"/>
                </a:lnTo>
                <a:lnTo>
                  <a:pt x="310" y="330"/>
                </a:lnTo>
                <a:lnTo>
                  <a:pt x="300" y="328"/>
                </a:lnTo>
                <a:lnTo>
                  <a:pt x="294" y="328"/>
                </a:lnTo>
                <a:lnTo>
                  <a:pt x="288" y="332"/>
                </a:lnTo>
                <a:lnTo>
                  <a:pt x="289" y="341"/>
                </a:lnTo>
                <a:lnTo>
                  <a:pt x="288" y="345"/>
                </a:lnTo>
                <a:lnTo>
                  <a:pt x="284" y="345"/>
                </a:lnTo>
                <a:lnTo>
                  <a:pt x="280" y="343"/>
                </a:lnTo>
                <a:lnTo>
                  <a:pt x="277" y="347"/>
                </a:lnTo>
                <a:lnTo>
                  <a:pt x="272" y="349"/>
                </a:lnTo>
                <a:lnTo>
                  <a:pt x="269" y="349"/>
                </a:lnTo>
                <a:lnTo>
                  <a:pt x="264" y="349"/>
                </a:lnTo>
                <a:lnTo>
                  <a:pt x="256" y="346"/>
                </a:lnTo>
                <a:lnTo>
                  <a:pt x="251" y="347"/>
                </a:lnTo>
                <a:lnTo>
                  <a:pt x="251" y="352"/>
                </a:lnTo>
                <a:lnTo>
                  <a:pt x="251" y="358"/>
                </a:lnTo>
                <a:lnTo>
                  <a:pt x="249" y="360"/>
                </a:lnTo>
                <a:lnTo>
                  <a:pt x="247" y="364"/>
                </a:lnTo>
                <a:lnTo>
                  <a:pt x="244" y="370"/>
                </a:lnTo>
                <a:lnTo>
                  <a:pt x="243" y="373"/>
                </a:lnTo>
                <a:lnTo>
                  <a:pt x="244" y="380"/>
                </a:lnTo>
                <a:lnTo>
                  <a:pt x="245" y="385"/>
                </a:lnTo>
                <a:lnTo>
                  <a:pt x="245" y="393"/>
                </a:lnTo>
                <a:lnTo>
                  <a:pt x="242" y="399"/>
                </a:lnTo>
                <a:lnTo>
                  <a:pt x="242" y="404"/>
                </a:lnTo>
                <a:lnTo>
                  <a:pt x="240" y="409"/>
                </a:lnTo>
                <a:lnTo>
                  <a:pt x="236" y="415"/>
                </a:lnTo>
                <a:lnTo>
                  <a:pt x="234" y="422"/>
                </a:lnTo>
                <a:lnTo>
                  <a:pt x="229" y="422"/>
                </a:lnTo>
                <a:lnTo>
                  <a:pt x="227" y="422"/>
                </a:lnTo>
                <a:lnTo>
                  <a:pt x="219" y="422"/>
                </a:lnTo>
                <a:lnTo>
                  <a:pt x="213" y="423"/>
                </a:lnTo>
                <a:lnTo>
                  <a:pt x="208" y="422"/>
                </a:lnTo>
                <a:lnTo>
                  <a:pt x="201" y="421"/>
                </a:lnTo>
                <a:lnTo>
                  <a:pt x="193" y="419"/>
                </a:lnTo>
                <a:lnTo>
                  <a:pt x="178" y="419"/>
                </a:lnTo>
                <a:lnTo>
                  <a:pt x="163" y="418"/>
                </a:lnTo>
                <a:lnTo>
                  <a:pt x="154" y="414"/>
                </a:lnTo>
                <a:lnTo>
                  <a:pt x="150" y="415"/>
                </a:lnTo>
                <a:lnTo>
                  <a:pt x="141" y="415"/>
                </a:lnTo>
                <a:lnTo>
                  <a:pt x="137" y="422"/>
                </a:lnTo>
                <a:lnTo>
                  <a:pt x="126" y="424"/>
                </a:lnTo>
                <a:lnTo>
                  <a:pt x="118" y="426"/>
                </a:lnTo>
                <a:lnTo>
                  <a:pt x="109" y="427"/>
                </a:lnTo>
                <a:lnTo>
                  <a:pt x="105" y="427"/>
                </a:lnTo>
                <a:lnTo>
                  <a:pt x="93" y="425"/>
                </a:lnTo>
                <a:lnTo>
                  <a:pt x="86" y="423"/>
                </a:lnTo>
                <a:lnTo>
                  <a:pt x="80" y="414"/>
                </a:lnTo>
                <a:lnTo>
                  <a:pt x="74" y="404"/>
                </a:lnTo>
                <a:lnTo>
                  <a:pt x="73" y="400"/>
                </a:lnTo>
                <a:lnTo>
                  <a:pt x="68" y="390"/>
                </a:lnTo>
                <a:lnTo>
                  <a:pt x="66" y="386"/>
                </a:lnTo>
                <a:lnTo>
                  <a:pt x="53" y="380"/>
                </a:lnTo>
                <a:lnTo>
                  <a:pt x="48" y="378"/>
                </a:lnTo>
                <a:lnTo>
                  <a:pt x="41" y="373"/>
                </a:lnTo>
                <a:lnTo>
                  <a:pt x="32" y="372"/>
                </a:lnTo>
                <a:lnTo>
                  <a:pt x="24" y="373"/>
                </a:lnTo>
                <a:lnTo>
                  <a:pt x="19" y="373"/>
                </a:lnTo>
                <a:lnTo>
                  <a:pt x="15" y="369"/>
                </a:lnTo>
                <a:lnTo>
                  <a:pt x="8" y="363"/>
                </a:lnTo>
                <a:lnTo>
                  <a:pt x="4" y="361"/>
                </a:lnTo>
                <a:lnTo>
                  <a:pt x="0" y="358"/>
                </a:lnTo>
                <a:lnTo>
                  <a:pt x="2" y="356"/>
                </a:lnTo>
                <a:lnTo>
                  <a:pt x="7" y="346"/>
                </a:lnTo>
                <a:lnTo>
                  <a:pt x="12" y="340"/>
                </a:lnTo>
                <a:lnTo>
                  <a:pt x="17" y="331"/>
                </a:lnTo>
                <a:lnTo>
                  <a:pt x="17" y="320"/>
                </a:lnTo>
                <a:lnTo>
                  <a:pt x="19" y="308"/>
                </a:lnTo>
                <a:lnTo>
                  <a:pt x="23" y="299"/>
                </a:lnTo>
                <a:lnTo>
                  <a:pt x="23" y="288"/>
                </a:lnTo>
                <a:lnTo>
                  <a:pt x="23" y="279"/>
                </a:lnTo>
                <a:lnTo>
                  <a:pt x="30" y="268"/>
                </a:lnTo>
                <a:lnTo>
                  <a:pt x="29" y="250"/>
                </a:lnTo>
                <a:lnTo>
                  <a:pt x="32" y="247"/>
                </a:lnTo>
                <a:lnTo>
                  <a:pt x="32" y="241"/>
                </a:lnTo>
                <a:lnTo>
                  <a:pt x="33" y="233"/>
                </a:lnTo>
                <a:lnTo>
                  <a:pt x="35" y="225"/>
                </a:lnTo>
                <a:lnTo>
                  <a:pt x="40" y="217"/>
                </a:lnTo>
                <a:lnTo>
                  <a:pt x="41" y="209"/>
                </a:lnTo>
                <a:lnTo>
                  <a:pt x="41" y="201"/>
                </a:lnTo>
                <a:lnTo>
                  <a:pt x="41" y="194"/>
                </a:lnTo>
                <a:lnTo>
                  <a:pt x="46" y="186"/>
                </a:lnTo>
                <a:lnTo>
                  <a:pt x="48" y="182"/>
                </a:lnTo>
                <a:lnTo>
                  <a:pt x="59" y="176"/>
                </a:lnTo>
                <a:lnTo>
                  <a:pt x="66" y="171"/>
                </a:lnTo>
                <a:lnTo>
                  <a:pt x="67" y="166"/>
                </a:lnTo>
                <a:lnTo>
                  <a:pt x="69" y="162"/>
                </a:lnTo>
                <a:lnTo>
                  <a:pt x="70" y="157"/>
                </a:lnTo>
                <a:lnTo>
                  <a:pt x="71" y="157"/>
                </a:lnTo>
                <a:lnTo>
                  <a:pt x="71" y="152"/>
                </a:lnTo>
                <a:lnTo>
                  <a:pt x="73" y="147"/>
                </a:lnTo>
                <a:lnTo>
                  <a:pt x="68" y="140"/>
                </a:lnTo>
                <a:lnTo>
                  <a:pt x="58" y="138"/>
                </a:lnTo>
                <a:lnTo>
                  <a:pt x="53" y="135"/>
                </a:lnTo>
                <a:lnTo>
                  <a:pt x="50" y="131"/>
                </a:lnTo>
                <a:lnTo>
                  <a:pt x="51" y="126"/>
                </a:lnTo>
                <a:lnTo>
                  <a:pt x="51" y="119"/>
                </a:lnTo>
                <a:lnTo>
                  <a:pt x="53" y="115"/>
                </a:lnTo>
                <a:lnTo>
                  <a:pt x="55" y="116"/>
                </a:lnTo>
                <a:lnTo>
                  <a:pt x="61" y="119"/>
                </a:lnTo>
                <a:lnTo>
                  <a:pt x="67" y="114"/>
                </a:lnTo>
                <a:lnTo>
                  <a:pt x="72" y="109"/>
                </a:lnTo>
                <a:lnTo>
                  <a:pt x="77" y="103"/>
                </a:lnTo>
                <a:lnTo>
                  <a:pt x="78" y="98"/>
                </a:lnTo>
                <a:lnTo>
                  <a:pt x="74" y="95"/>
                </a:lnTo>
                <a:lnTo>
                  <a:pt x="71" y="92"/>
                </a:lnTo>
                <a:lnTo>
                  <a:pt x="72" y="89"/>
                </a:lnTo>
                <a:lnTo>
                  <a:pt x="75" y="83"/>
                </a:lnTo>
                <a:lnTo>
                  <a:pt x="80" y="82"/>
                </a:lnTo>
                <a:lnTo>
                  <a:pt x="83" y="84"/>
                </a:lnTo>
                <a:lnTo>
                  <a:pt x="88" y="89"/>
                </a:lnTo>
                <a:lnTo>
                  <a:pt x="98" y="92"/>
                </a:lnTo>
                <a:lnTo>
                  <a:pt x="107" y="86"/>
                </a:lnTo>
                <a:lnTo>
                  <a:pt x="113" y="82"/>
                </a:lnTo>
                <a:lnTo>
                  <a:pt x="118" y="80"/>
                </a:lnTo>
                <a:lnTo>
                  <a:pt x="127" y="78"/>
                </a:lnTo>
                <a:lnTo>
                  <a:pt x="134" y="76"/>
                </a:lnTo>
                <a:lnTo>
                  <a:pt x="137" y="74"/>
                </a:lnTo>
                <a:lnTo>
                  <a:pt x="137" y="69"/>
                </a:lnTo>
                <a:lnTo>
                  <a:pt x="134" y="64"/>
                </a:lnTo>
                <a:lnTo>
                  <a:pt x="133" y="64"/>
                </a:lnTo>
                <a:lnTo>
                  <a:pt x="139" y="59"/>
                </a:lnTo>
                <a:lnTo>
                  <a:pt x="142" y="50"/>
                </a:lnTo>
                <a:lnTo>
                  <a:pt x="149" y="48"/>
                </a:lnTo>
                <a:lnTo>
                  <a:pt x="160" y="44"/>
                </a:lnTo>
                <a:lnTo>
                  <a:pt x="169" y="41"/>
                </a:lnTo>
                <a:lnTo>
                  <a:pt x="181" y="37"/>
                </a:lnTo>
                <a:lnTo>
                  <a:pt x="190" y="32"/>
                </a:lnTo>
                <a:lnTo>
                  <a:pt x="204" y="25"/>
                </a:lnTo>
                <a:lnTo>
                  <a:pt x="219" y="23"/>
                </a:lnTo>
                <a:lnTo>
                  <a:pt x="234" y="22"/>
                </a:lnTo>
                <a:lnTo>
                  <a:pt x="245" y="15"/>
                </a:lnTo>
                <a:lnTo>
                  <a:pt x="255" y="12"/>
                </a:lnTo>
                <a:lnTo>
                  <a:pt x="276" y="10"/>
                </a:lnTo>
                <a:lnTo>
                  <a:pt x="290" y="6"/>
                </a:lnTo>
                <a:lnTo>
                  <a:pt x="305" y="4"/>
                </a:lnTo>
                <a:lnTo>
                  <a:pt x="314" y="3"/>
                </a:lnTo>
                <a:lnTo>
                  <a:pt x="336" y="0"/>
                </a:lnTo>
                <a:lnTo>
                  <a:pt x="348" y="0"/>
                </a:lnTo>
                <a:lnTo>
                  <a:pt x="354" y="3"/>
                </a:lnTo>
                <a:lnTo>
                  <a:pt x="369" y="3"/>
                </a:lnTo>
                <a:close/>
              </a:path>
            </a:pathLst>
          </a:custGeom>
          <a:solidFill>
            <a:srgbClr val="B3D17B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904" name="Freeform 136"/>
          <p:cNvSpPr>
            <a:spLocks/>
          </p:cNvSpPr>
          <p:nvPr/>
        </p:nvSpPr>
        <p:spPr bwMode="auto">
          <a:xfrm>
            <a:off x="2160588" y="3957637"/>
            <a:ext cx="476250" cy="730250"/>
          </a:xfrm>
          <a:custGeom>
            <a:avLst/>
            <a:gdLst>
              <a:gd name="T0" fmla="*/ 309 w 364"/>
              <a:gd name="T1" fmla="*/ 173 h 558"/>
              <a:gd name="T2" fmla="*/ 307 w 364"/>
              <a:gd name="T3" fmla="*/ 199 h 558"/>
              <a:gd name="T4" fmla="*/ 319 w 364"/>
              <a:gd name="T5" fmla="*/ 250 h 558"/>
              <a:gd name="T6" fmla="*/ 339 w 364"/>
              <a:gd name="T7" fmla="*/ 290 h 558"/>
              <a:gd name="T8" fmla="*/ 344 w 364"/>
              <a:gd name="T9" fmla="*/ 313 h 558"/>
              <a:gd name="T10" fmla="*/ 350 w 364"/>
              <a:gd name="T11" fmla="*/ 373 h 558"/>
              <a:gd name="T12" fmla="*/ 362 w 364"/>
              <a:gd name="T13" fmla="*/ 433 h 558"/>
              <a:gd name="T14" fmla="*/ 361 w 364"/>
              <a:gd name="T15" fmla="*/ 455 h 558"/>
              <a:gd name="T16" fmla="*/ 349 w 364"/>
              <a:gd name="T17" fmla="*/ 497 h 558"/>
              <a:gd name="T18" fmla="*/ 318 w 364"/>
              <a:gd name="T19" fmla="*/ 546 h 558"/>
              <a:gd name="T20" fmla="*/ 285 w 364"/>
              <a:gd name="T21" fmla="*/ 554 h 558"/>
              <a:gd name="T22" fmla="*/ 258 w 364"/>
              <a:gd name="T23" fmla="*/ 557 h 558"/>
              <a:gd name="T24" fmla="*/ 210 w 364"/>
              <a:gd name="T25" fmla="*/ 554 h 558"/>
              <a:gd name="T26" fmla="*/ 197 w 364"/>
              <a:gd name="T27" fmla="*/ 499 h 558"/>
              <a:gd name="T28" fmla="*/ 193 w 364"/>
              <a:gd name="T29" fmla="*/ 432 h 558"/>
              <a:gd name="T30" fmla="*/ 180 w 364"/>
              <a:gd name="T31" fmla="*/ 400 h 558"/>
              <a:gd name="T32" fmla="*/ 164 w 364"/>
              <a:gd name="T33" fmla="*/ 378 h 558"/>
              <a:gd name="T34" fmla="*/ 142 w 364"/>
              <a:gd name="T35" fmla="*/ 354 h 558"/>
              <a:gd name="T36" fmla="*/ 131 w 364"/>
              <a:gd name="T37" fmla="*/ 341 h 558"/>
              <a:gd name="T38" fmla="*/ 120 w 364"/>
              <a:gd name="T39" fmla="*/ 325 h 558"/>
              <a:gd name="T40" fmla="*/ 116 w 364"/>
              <a:gd name="T41" fmla="*/ 317 h 558"/>
              <a:gd name="T42" fmla="*/ 98 w 364"/>
              <a:gd name="T43" fmla="*/ 284 h 558"/>
              <a:gd name="T44" fmla="*/ 89 w 364"/>
              <a:gd name="T45" fmla="*/ 262 h 558"/>
              <a:gd name="T46" fmla="*/ 73 w 364"/>
              <a:gd name="T47" fmla="*/ 240 h 558"/>
              <a:gd name="T48" fmla="*/ 51 w 364"/>
              <a:gd name="T49" fmla="*/ 221 h 558"/>
              <a:gd name="T50" fmla="*/ 45 w 364"/>
              <a:gd name="T51" fmla="*/ 196 h 558"/>
              <a:gd name="T52" fmla="*/ 25 w 364"/>
              <a:gd name="T53" fmla="*/ 178 h 558"/>
              <a:gd name="T54" fmla="*/ 5 w 364"/>
              <a:gd name="T55" fmla="*/ 151 h 558"/>
              <a:gd name="T56" fmla="*/ 1 w 364"/>
              <a:gd name="T57" fmla="*/ 129 h 558"/>
              <a:gd name="T58" fmla="*/ 3 w 364"/>
              <a:gd name="T59" fmla="*/ 82 h 558"/>
              <a:gd name="T60" fmla="*/ 21 w 364"/>
              <a:gd name="T61" fmla="*/ 35 h 558"/>
              <a:gd name="T62" fmla="*/ 38 w 364"/>
              <a:gd name="T63" fmla="*/ 3 h 558"/>
              <a:gd name="T64" fmla="*/ 40 w 364"/>
              <a:gd name="T65" fmla="*/ 2 h 558"/>
              <a:gd name="T66" fmla="*/ 45 w 364"/>
              <a:gd name="T67" fmla="*/ 1 h 558"/>
              <a:gd name="T68" fmla="*/ 44 w 364"/>
              <a:gd name="T69" fmla="*/ 14 h 558"/>
              <a:gd name="T70" fmla="*/ 60 w 364"/>
              <a:gd name="T71" fmla="*/ 14 h 558"/>
              <a:gd name="T72" fmla="*/ 63 w 364"/>
              <a:gd name="T73" fmla="*/ 26 h 558"/>
              <a:gd name="T74" fmla="*/ 66 w 364"/>
              <a:gd name="T75" fmla="*/ 21 h 558"/>
              <a:gd name="T76" fmla="*/ 72 w 364"/>
              <a:gd name="T77" fmla="*/ 33 h 558"/>
              <a:gd name="T78" fmla="*/ 79 w 364"/>
              <a:gd name="T79" fmla="*/ 43 h 558"/>
              <a:gd name="T80" fmla="*/ 86 w 364"/>
              <a:gd name="T81" fmla="*/ 50 h 558"/>
              <a:gd name="T82" fmla="*/ 97 w 364"/>
              <a:gd name="T83" fmla="*/ 59 h 558"/>
              <a:gd name="T84" fmla="*/ 109 w 364"/>
              <a:gd name="T85" fmla="*/ 60 h 558"/>
              <a:gd name="T86" fmla="*/ 121 w 364"/>
              <a:gd name="T87" fmla="*/ 70 h 558"/>
              <a:gd name="T88" fmla="*/ 135 w 364"/>
              <a:gd name="T89" fmla="*/ 72 h 558"/>
              <a:gd name="T90" fmla="*/ 148 w 364"/>
              <a:gd name="T91" fmla="*/ 83 h 558"/>
              <a:gd name="T92" fmla="*/ 161 w 364"/>
              <a:gd name="T93" fmla="*/ 86 h 558"/>
              <a:gd name="T94" fmla="*/ 172 w 364"/>
              <a:gd name="T95" fmla="*/ 92 h 558"/>
              <a:gd name="T96" fmla="*/ 188 w 364"/>
              <a:gd name="T97" fmla="*/ 99 h 558"/>
              <a:gd name="T98" fmla="*/ 199 w 364"/>
              <a:gd name="T99" fmla="*/ 106 h 558"/>
              <a:gd name="T100" fmla="*/ 218 w 364"/>
              <a:gd name="T101" fmla="*/ 113 h 558"/>
              <a:gd name="T102" fmla="*/ 243 w 364"/>
              <a:gd name="T103" fmla="*/ 125 h 558"/>
              <a:gd name="T104" fmla="*/ 263 w 364"/>
              <a:gd name="T105" fmla="*/ 137 h 558"/>
              <a:gd name="T106" fmla="*/ 293 w 364"/>
              <a:gd name="T107" fmla="*/ 156 h 558"/>
              <a:gd name="T108" fmla="*/ 314 w 364"/>
              <a:gd name="T109" fmla="*/ 160 h 55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364"/>
              <a:gd name="T166" fmla="*/ 0 h 558"/>
              <a:gd name="T167" fmla="*/ 364 w 364"/>
              <a:gd name="T168" fmla="*/ 558 h 558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364" h="558">
                <a:moveTo>
                  <a:pt x="323" y="160"/>
                </a:moveTo>
                <a:lnTo>
                  <a:pt x="315" y="170"/>
                </a:lnTo>
                <a:lnTo>
                  <a:pt x="309" y="173"/>
                </a:lnTo>
                <a:lnTo>
                  <a:pt x="303" y="179"/>
                </a:lnTo>
                <a:lnTo>
                  <a:pt x="302" y="189"/>
                </a:lnTo>
                <a:lnTo>
                  <a:pt x="307" y="199"/>
                </a:lnTo>
                <a:lnTo>
                  <a:pt x="314" y="215"/>
                </a:lnTo>
                <a:lnTo>
                  <a:pt x="314" y="232"/>
                </a:lnTo>
                <a:lnTo>
                  <a:pt x="319" y="250"/>
                </a:lnTo>
                <a:lnTo>
                  <a:pt x="319" y="269"/>
                </a:lnTo>
                <a:lnTo>
                  <a:pt x="328" y="282"/>
                </a:lnTo>
                <a:lnTo>
                  <a:pt x="339" y="290"/>
                </a:lnTo>
                <a:lnTo>
                  <a:pt x="340" y="297"/>
                </a:lnTo>
                <a:lnTo>
                  <a:pt x="342" y="304"/>
                </a:lnTo>
                <a:lnTo>
                  <a:pt x="344" y="313"/>
                </a:lnTo>
                <a:lnTo>
                  <a:pt x="348" y="322"/>
                </a:lnTo>
                <a:lnTo>
                  <a:pt x="351" y="331"/>
                </a:lnTo>
                <a:lnTo>
                  <a:pt x="350" y="373"/>
                </a:lnTo>
                <a:lnTo>
                  <a:pt x="360" y="387"/>
                </a:lnTo>
                <a:lnTo>
                  <a:pt x="364" y="400"/>
                </a:lnTo>
                <a:lnTo>
                  <a:pt x="362" y="433"/>
                </a:lnTo>
                <a:lnTo>
                  <a:pt x="362" y="445"/>
                </a:lnTo>
                <a:lnTo>
                  <a:pt x="361" y="455"/>
                </a:lnTo>
                <a:lnTo>
                  <a:pt x="358" y="469"/>
                </a:lnTo>
                <a:lnTo>
                  <a:pt x="354" y="483"/>
                </a:lnTo>
                <a:lnTo>
                  <a:pt x="349" y="497"/>
                </a:lnTo>
                <a:lnTo>
                  <a:pt x="341" y="514"/>
                </a:lnTo>
                <a:lnTo>
                  <a:pt x="335" y="530"/>
                </a:lnTo>
                <a:lnTo>
                  <a:pt x="318" y="546"/>
                </a:lnTo>
                <a:lnTo>
                  <a:pt x="316" y="546"/>
                </a:lnTo>
                <a:lnTo>
                  <a:pt x="301" y="552"/>
                </a:lnTo>
                <a:lnTo>
                  <a:pt x="285" y="554"/>
                </a:lnTo>
                <a:lnTo>
                  <a:pt x="272" y="557"/>
                </a:lnTo>
                <a:lnTo>
                  <a:pt x="265" y="557"/>
                </a:lnTo>
                <a:lnTo>
                  <a:pt x="258" y="557"/>
                </a:lnTo>
                <a:lnTo>
                  <a:pt x="242" y="558"/>
                </a:lnTo>
                <a:lnTo>
                  <a:pt x="224" y="556"/>
                </a:lnTo>
                <a:lnTo>
                  <a:pt x="210" y="554"/>
                </a:lnTo>
                <a:lnTo>
                  <a:pt x="205" y="546"/>
                </a:lnTo>
                <a:lnTo>
                  <a:pt x="199" y="521"/>
                </a:lnTo>
                <a:lnTo>
                  <a:pt x="197" y="499"/>
                </a:lnTo>
                <a:lnTo>
                  <a:pt x="194" y="477"/>
                </a:lnTo>
                <a:lnTo>
                  <a:pt x="190" y="448"/>
                </a:lnTo>
                <a:lnTo>
                  <a:pt x="193" y="432"/>
                </a:lnTo>
                <a:lnTo>
                  <a:pt x="193" y="420"/>
                </a:lnTo>
                <a:lnTo>
                  <a:pt x="190" y="413"/>
                </a:lnTo>
                <a:lnTo>
                  <a:pt x="180" y="400"/>
                </a:lnTo>
                <a:lnTo>
                  <a:pt x="172" y="387"/>
                </a:lnTo>
                <a:lnTo>
                  <a:pt x="168" y="383"/>
                </a:lnTo>
                <a:lnTo>
                  <a:pt x="164" y="378"/>
                </a:lnTo>
                <a:lnTo>
                  <a:pt x="154" y="368"/>
                </a:lnTo>
                <a:lnTo>
                  <a:pt x="144" y="357"/>
                </a:lnTo>
                <a:lnTo>
                  <a:pt x="142" y="354"/>
                </a:lnTo>
                <a:lnTo>
                  <a:pt x="140" y="352"/>
                </a:lnTo>
                <a:lnTo>
                  <a:pt x="136" y="346"/>
                </a:lnTo>
                <a:lnTo>
                  <a:pt x="131" y="341"/>
                </a:lnTo>
                <a:lnTo>
                  <a:pt x="128" y="336"/>
                </a:lnTo>
                <a:lnTo>
                  <a:pt x="123" y="330"/>
                </a:lnTo>
                <a:lnTo>
                  <a:pt x="120" y="325"/>
                </a:lnTo>
                <a:lnTo>
                  <a:pt x="118" y="323"/>
                </a:lnTo>
                <a:lnTo>
                  <a:pt x="117" y="319"/>
                </a:lnTo>
                <a:lnTo>
                  <a:pt x="116" y="317"/>
                </a:lnTo>
                <a:lnTo>
                  <a:pt x="109" y="301"/>
                </a:lnTo>
                <a:lnTo>
                  <a:pt x="104" y="292"/>
                </a:lnTo>
                <a:lnTo>
                  <a:pt x="98" y="284"/>
                </a:lnTo>
                <a:lnTo>
                  <a:pt x="98" y="281"/>
                </a:lnTo>
                <a:lnTo>
                  <a:pt x="94" y="271"/>
                </a:lnTo>
                <a:lnTo>
                  <a:pt x="89" y="262"/>
                </a:lnTo>
                <a:lnTo>
                  <a:pt x="80" y="251"/>
                </a:lnTo>
                <a:lnTo>
                  <a:pt x="78" y="247"/>
                </a:lnTo>
                <a:lnTo>
                  <a:pt x="73" y="240"/>
                </a:lnTo>
                <a:lnTo>
                  <a:pt x="66" y="233"/>
                </a:lnTo>
                <a:lnTo>
                  <a:pt x="59" y="227"/>
                </a:lnTo>
                <a:lnTo>
                  <a:pt x="51" y="221"/>
                </a:lnTo>
                <a:lnTo>
                  <a:pt x="49" y="219"/>
                </a:lnTo>
                <a:lnTo>
                  <a:pt x="45" y="212"/>
                </a:lnTo>
                <a:lnTo>
                  <a:pt x="45" y="196"/>
                </a:lnTo>
                <a:lnTo>
                  <a:pt x="45" y="193"/>
                </a:lnTo>
                <a:lnTo>
                  <a:pt x="29" y="181"/>
                </a:lnTo>
                <a:lnTo>
                  <a:pt x="25" y="178"/>
                </a:lnTo>
                <a:lnTo>
                  <a:pt x="13" y="177"/>
                </a:lnTo>
                <a:lnTo>
                  <a:pt x="11" y="170"/>
                </a:lnTo>
                <a:lnTo>
                  <a:pt x="5" y="151"/>
                </a:lnTo>
                <a:lnTo>
                  <a:pt x="3" y="148"/>
                </a:lnTo>
                <a:lnTo>
                  <a:pt x="2" y="140"/>
                </a:lnTo>
                <a:lnTo>
                  <a:pt x="1" y="129"/>
                </a:lnTo>
                <a:lnTo>
                  <a:pt x="0" y="115"/>
                </a:lnTo>
                <a:lnTo>
                  <a:pt x="0" y="101"/>
                </a:lnTo>
                <a:lnTo>
                  <a:pt x="3" y="82"/>
                </a:lnTo>
                <a:lnTo>
                  <a:pt x="6" y="75"/>
                </a:lnTo>
                <a:lnTo>
                  <a:pt x="15" y="53"/>
                </a:lnTo>
                <a:lnTo>
                  <a:pt x="21" y="35"/>
                </a:lnTo>
                <a:lnTo>
                  <a:pt x="26" y="27"/>
                </a:lnTo>
                <a:lnTo>
                  <a:pt x="30" y="21"/>
                </a:lnTo>
                <a:lnTo>
                  <a:pt x="38" y="3"/>
                </a:lnTo>
                <a:lnTo>
                  <a:pt x="38" y="2"/>
                </a:lnTo>
                <a:lnTo>
                  <a:pt x="39" y="2"/>
                </a:lnTo>
                <a:lnTo>
                  <a:pt x="40" y="2"/>
                </a:lnTo>
                <a:lnTo>
                  <a:pt x="42" y="0"/>
                </a:lnTo>
                <a:lnTo>
                  <a:pt x="45" y="0"/>
                </a:lnTo>
                <a:lnTo>
                  <a:pt x="45" y="1"/>
                </a:lnTo>
                <a:lnTo>
                  <a:pt x="46" y="5"/>
                </a:lnTo>
                <a:lnTo>
                  <a:pt x="44" y="9"/>
                </a:lnTo>
                <a:lnTo>
                  <a:pt x="44" y="14"/>
                </a:lnTo>
                <a:lnTo>
                  <a:pt x="49" y="16"/>
                </a:lnTo>
                <a:lnTo>
                  <a:pt x="56" y="14"/>
                </a:lnTo>
                <a:lnTo>
                  <a:pt x="60" y="14"/>
                </a:lnTo>
                <a:lnTo>
                  <a:pt x="60" y="17"/>
                </a:lnTo>
                <a:lnTo>
                  <a:pt x="60" y="22"/>
                </a:lnTo>
                <a:lnTo>
                  <a:pt x="63" y="26"/>
                </a:lnTo>
                <a:lnTo>
                  <a:pt x="65" y="22"/>
                </a:lnTo>
                <a:lnTo>
                  <a:pt x="65" y="21"/>
                </a:lnTo>
                <a:lnTo>
                  <a:pt x="66" y="21"/>
                </a:lnTo>
                <a:lnTo>
                  <a:pt x="70" y="25"/>
                </a:lnTo>
                <a:lnTo>
                  <a:pt x="71" y="29"/>
                </a:lnTo>
                <a:lnTo>
                  <a:pt x="72" y="33"/>
                </a:lnTo>
                <a:lnTo>
                  <a:pt x="73" y="36"/>
                </a:lnTo>
                <a:lnTo>
                  <a:pt x="76" y="41"/>
                </a:lnTo>
                <a:lnTo>
                  <a:pt x="79" y="43"/>
                </a:lnTo>
                <a:lnTo>
                  <a:pt x="81" y="47"/>
                </a:lnTo>
                <a:lnTo>
                  <a:pt x="83" y="48"/>
                </a:lnTo>
                <a:lnTo>
                  <a:pt x="86" y="50"/>
                </a:lnTo>
                <a:lnTo>
                  <a:pt x="92" y="50"/>
                </a:lnTo>
                <a:lnTo>
                  <a:pt x="97" y="54"/>
                </a:lnTo>
                <a:lnTo>
                  <a:pt x="97" y="59"/>
                </a:lnTo>
                <a:lnTo>
                  <a:pt x="102" y="62"/>
                </a:lnTo>
                <a:lnTo>
                  <a:pt x="105" y="60"/>
                </a:lnTo>
                <a:lnTo>
                  <a:pt x="109" y="60"/>
                </a:lnTo>
                <a:lnTo>
                  <a:pt x="113" y="61"/>
                </a:lnTo>
                <a:lnTo>
                  <a:pt x="117" y="65"/>
                </a:lnTo>
                <a:lnTo>
                  <a:pt x="121" y="70"/>
                </a:lnTo>
                <a:lnTo>
                  <a:pt x="127" y="73"/>
                </a:lnTo>
                <a:lnTo>
                  <a:pt x="131" y="73"/>
                </a:lnTo>
                <a:lnTo>
                  <a:pt x="135" y="72"/>
                </a:lnTo>
                <a:lnTo>
                  <a:pt x="139" y="73"/>
                </a:lnTo>
                <a:lnTo>
                  <a:pt x="142" y="77"/>
                </a:lnTo>
                <a:lnTo>
                  <a:pt x="148" y="83"/>
                </a:lnTo>
                <a:lnTo>
                  <a:pt x="155" y="81"/>
                </a:lnTo>
                <a:lnTo>
                  <a:pt x="157" y="82"/>
                </a:lnTo>
                <a:lnTo>
                  <a:pt x="161" y="86"/>
                </a:lnTo>
                <a:lnTo>
                  <a:pt x="162" y="89"/>
                </a:lnTo>
                <a:lnTo>
                  <a:pt x="167" y="92"/>
                </a:lnTo>
                <a:lnTo>
                  <a:pt x="172" y="92"/>
                </a:lnTo>
                <a:lnTo>
                  <a:pt x="180" y="93"/>
                </a:lnTo>
                <a:lnTo>
                  <a:pt x="180" y="97"/>
                </a:lnTo>
                <a:lnTo>
                  <a:pt x="188" y="99"/>
                </a:lnTo>
                <a:lnTo>
                  <a:pt x="191" y="101"/>
                </a:lnTo>
                <a:lnTo>
                  <a:pt x="194" y="106"/>
                </a:lnTo>
                <a:lnTo>
                  <a:pt x="199" y="106"/>
                </a:lnTo>
                <a:lnTo>
                  <a:pt x="205" y="109"/>
                </a:lnTo>
                <a:lnTo>
                  <a:pt x="214" y="112"/>
                </a:lnTo>
                <a:lnTo>
                  <a:pt x="218" y="113"/>
                </a:lnTo>
                <a:lnTo>
                  <a:pt x="224" y="116"/>
                </a:lnTo>
                <a:lnTo>
                  <a:pt x="231" y="119"/>
                </a:lnTo>
                <a:lnTo>
                  <a:pt x="243" y="125"/>
                </a:lnTo>
                <a:lnTo>
                  <a:pt x="249" y="131"/>
                </a:lnTo>
                <a:lnTo>
                  <a:pt x="257" y="135"/>
                </a:lnTo>
                <a:lnTo>
                  <a:pt x="263" y="137"/>
                </a:lnTo>
                <a:lnTo>
                  <a:pt x="268" y="140"/>
                </a:lnTo>
                <a:lnTo>
                  <a:pt x="276" y="150"/>
                </a:lnTo>
                <a:lnTo>
                  <a:pt x="293" y="156"/>
                </a:lnTo>
                <a:lnTo>
                  <a:pt x="306" y="159"/>
                </a:lnTo>
                <a:lnTo>
                  <a:pt x="311" y="160"/>
                </a:lnTo>
                <a:lnTo>
                  <a:pt x="314" y="160"/>
                </a:lnTo>
                <a:lnTo>
                  <a:pt x="320" y="161"/>
                </a:lnTo>
                <a:lnTo>
                  <a:pt x="323" y="160"/>
                </a:lnTo>
                <a:close/>
              </a:path>
            </a:pathLst>
          </a:custGeom>
          <a:solidFill>
            <a:srgbClr val="8F9971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905" name="Freeform 137"/>
          <p:cNvSpPr>
            <a:spLocks/>
          </p:cNvSpPr>
          <p:nvPr/>
        </p:nvSpPr>
        <p:spPr bwMode="auto">
          <a:xfrm>
            <a:off x="268288" y="4127500"/>
            <a:ext cx="700087" cy="882650"/>
          </a:xfrm>
          <a:custGeom>
            <a:avLst/>
            <a:gdLst>
              <a:gd name="T0" fmla="*/ 523 w 535"/>
              <a:gd name="T1" fmla="*/ 20 h 674"/>
              <a:gd name="T2" fmla="*/ 514 w 535"/>
              <a:gd name="T3" fmla="*/ 36 h 674"/>
              <a:gd name="T4" fmla="*/ 504 w 535"/>
              <a:gd name="T5" fmla="*/ 78 h 674"/>
              <a:gd name="T6" fmla="*/ 508 w 535"/>
              <a:gd name="T7" fmla="*/ 123 h 674"/>
              <a:gd name="T8" fmla="*/ 513 w 535"/>
              <a:gd name="T9" fmla="*/ 155 h 674"/>
              <a:gd name="T10" fmla="*/ 517 w 535"/>
              <a:gd name="T11" fmla="*/ 216 h 674"/>
              <a:gd name="T12" fmla="*/ 510 w 535"/>
              <a:gd name="T13" fmla="*/ 280 h 674"/>
              <a:gd name="T14" fmla="*/ 500 w 535"/>
              <a:gd name="T15" fmla="*/ 331 h 674"/>
              <a:gd name="T16" fmla="*/ 498 w 535"/>
              <a:gd name="T17" fmla="*/ 361 h 674"/>
              <a:gd name="T18" fmla="*/ 516 w 535"/>
              <a:gd name="T19" fmla="*/ 390 h 674"/>
              <a:gd name="T20" fmla="*/ 510 w 535"/>
              <a:gd name="T21" fmla="*/ 421 h 674"/>
              <a:gd name="T22" fmla="*/ 501 w 535"/>
              <a:gd name="T23" fmla="*/ 444 h 674"/>
              <a:gd name="T24" fmla="*/ 483 w 535"/>
              <a:gd name="T25" fmla="*/ 482 h 674"/>
              <a:gd name="T26" fmla="*/ 464 w 535"/>
              <a:gd name="T27" fmla="*/ 509 h 674"/>
              <a:gd name="T28" fmla="*/ 434 w 535"/>
              <a:gd name="T29" fmla="*/ 540 h 674"/>
              <a:gd name="T30" fmla="*/ 424 w 535"/>
              <a:gd name="T31" fmla="*/ 549 h 674"/>
              <a:gd name="T32" fmla="*/ 400 w 535"/>
              <a:gd name="T33" fmla="*/ 579 h 674"/>
              <a:gd name="T34" fmla="*/ 371 w 535"/>
              <a:gd name="T35" fmla="*/ 610 h 674"/>
              <a:gd name="T36" fmla="*/ 352 w 535"/>
              <a:gd name="T37" fmla="*/ 629 h 674"/>
              <a:gd name="T38" fmla="*/ 340 w 535"/>
              <a:gd name="T39" fmla="*/ 639 h 674"/>
              <a:gd name="T40" fmla="*/ 325 w 535"/>
              <a:gd name="T41" fmla="*/ 656 h 674"/>
              <a:gd name="T42" fmla="*/ 308 w 535"/>
              <a:gd name="T43" fmla="*/ 668 h 674"/>
              <a:gd name="T44" fmla="*/ 284 w 535"/>
              <a:gd name="T45" fmla="*/ 637 h 674"/>
              <a:gd name="T46" fmla="*/ 248 w 535"/>
              <a:gd name="T47" fmla="*/ 607 h 674"/>
              <a:gd name="T48" fmla="*/ 208 w 535"/>
              <a:gd name="T49" fmla="*/ 600 h 674"/>
              <a:gd name="T50" fmla="*/ 168 w 535"/>
              <a:gd name="T51" fmla="*/ 597 h 674"/>
              <a:gd name="T52" fmla="*/ 131 w 535"/>
              <a:gd name="T53" fmla="*/ 597 h 674"/>
              <a:gd name="T54" fmla="*/ 97 w 535"/>
              <a:gd name="T55" fmla="*/ 584 h 674"/>
              <a:gd name="T56" fmla="*/ 77 w 535"/>
              <a:gd name="T57" fmla="*/ 571 h 674"/>
              <a:gd name="T58" fmla="*/ 70 w 535"/>
              <a:gd name="T59" fmla="*/ 557 h 674"/>
              <a:gd name="T60" fmla="*/ 52 w 535"/>
              <a:gd name="T61" fmla="*/ 520 h 674"/>
              <a:gd name="T62" fmla="*/ 36 w 535"/>
              <a:gd name="T63" fmla="*/ 488 h 674"/>
              <a:gd name="T64" fmla="*/ 36 w 535"/>
              <a:gd name="T65" fmla="*/ 459 h 674"/>
              <a:gd name="T66" fmla="*/ 29 w 535"/>
              <a:gd name="T67" fmla="*/ 425 h 674"/>
              <a:gd name="T68" fmla="*/ 23 w 535"/>
              <a:gd name="T69" fmla="*/ 378 h 674"/>
              <a:gd name="T70" fmla="*/ 17 w 535"/>
              <a:gd name="T71" fmla="*/ 342 h 674"/>
              <a:gd name="T72" fmla="*/ 20 w 535"/>
              <a:gd name="T73" fmla="*/ 308 h 674"/>
              <a:gd name="T74" fmla="*/ 2 w 535"/>
              <a:gd name="T75" fmla="*/ 256 h 674"/>
              <a:gd name="T76" fmla="*/ 11 w 535"/>
              <a:gd name="T77" fmla="*/ 202 h 674"/>
              <a:gd name="T78" fmla="*/ 25 w 535"/>
              <a:gd name="T79" fmla="*/ 166 h 674"/>
              <a:gd name="T80" fmla="*/ 67 w 535"/>
              <a:gd name="T81" fmla="*/ 153 h 674"/>
              <a:gd name="T82" fmla="*/ 101 w 535"/>
              <a:gd name="T83" fmla="*/ 148 h 674"/>
              <a:gd name="T84" fmla="*/ 132 w 535"/>
              <a:gd name="T85" fmla="*/ 142 h 674"/>
              <a:gd name="T86" fmla="*/ 157 w 535"/>
              <a:gd name="T87" fmla="*/ 137 h 674"/>
              <a:gd name="T88" fmla="*/ 190 w 535"/>
              <a:gd name="T89" fmla="*/ 129 h 674"/>
              <a:gd name="T90" fmla="*/ 232 w 535"/>
              <a:gd name="T91" fmla="*/ 113 h 674"/>
              <a:gd name="T92" fmla="*/ 265 w 535"/>
              <a:gd name="T93" fmla="*/ 93 h 674"/>
              <a:gd name="T94" fmla="*/ 282 w 535"/>
              <a:gd name="T95" fmla="*/ 80 h 674"/>
              <a:gd name="T96" fmla="*/ 300 w 535"/>
              <a:gd name="T97" fmla="*/ 62 h 674"/>
              <a:gd name="T98" fmla="*/ 323 w 535"/>
              <a:gd name="T99" fmla="*/ 46 h 674"/>
              <a:gd name="T100" fmla="*/ 337 w 535"/>
              <a:gd name="T101" fmla="*/ 40 h 674"/>
              <a:gd name="T102" fmla="*/ 358 w 535"/>
              <a:gd name="T103" fmla="*/ 31 h 674"/>
              <a:gd name="T104" fmla="*/ 390 w 535"/>
              <a:gd name="T105" fmla="*/ 20 h 674"/>
              <a:gd name="T106" fmla="*/ 415 w 535"/>
              <a:gd name="T107" fmla="*/ 12 h 674"/>
              <a:gd name="T108" fmla="*/ 441 w 535"/>
              <a:gd name="T109" fmla="*/ 8 h 674"/>
              <a:gd name="T110" fmla="*/ 472 w 535"/>
              <a:gd name="T111" fmla="*/ 1 h 674"/>
              <a:gd name="T112" fmla="*/ 506 w 535"/>
              <a:gd name="T113" fmla="*/ 0 h 674"/>
              <a:gd name="T114" fmla="*/ 535 w 535"/>
              <a:gd name="T115" fmla="*/ 7 h 67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535"/>
              <a:gd name="T175" fmla="*/ 0 h 674"/>
              <a:gd name="T176" fmla="*/ 535 w 535"/>
              <a:gd name="T177" fmla="*/ 674 h 674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535" h="674">
                <a:moveTo>
                  <a:pt x="535" y="7"/>
                </a:moveTo>
                <a:lnTo>
                  <a:pt x="531" y="11"/>
                </a:lnTo>
                <a:lnTo>
                  <a:pt x="527" y="15"/>
                </a:lnTo>
                <a:lnTo>
                  <a:pt x="523" y="20"/>
                </a:lnTo>
                <a:lnTo>
                  <a:pt x="522" y="22"/>
                </a:lnTo>
                <a:lnTo>
                  <a:pt x="519" y="27"/>
                </a:lnTo>
                <a:lnTo>
                  <a:pt x="517" y="31"/>
                </a:lnTo>
                <a:lnTo>
                  <a:pt x="514" y="36"/>
                </a:lnTo>
                <a:lnTo>
                  <a:pt x="513" y="39"/>
                </a:lnTo>
                <a:lnTo>
                  <a:pt x="510" y="47"/>
                </a:lnTo>
                <a:lnTo>
                  <a:pt x="506" y="55"/>
                </a:lnTo>
                <a:lnTo>
                  <a:pt x="504" y="78"/>
                </a:lnTo>
                <a:lnTo>
                  <a:pt x="504" y="91"/>
                </a:lnTo>
                <a:lnTo>
                  <a:pt x="504" y="94"/>
                </a:lnTo>
                <a:lnTo>
                  <a:pt x="506" y="110"/>
                </a:lnTo>
                <a:lnTo>
                  <a:pt x="508" y="123"/>
                </a:lnTo>
                <a:lnTo>
                  <a:pt x="510" y="138"/>
                </a:lnTo>
                <a:lnTo>
                  <a:pt x="511" y="147"/>
                </a:lnTo>
                <a:lnTo>
                  <a:pt x="513" y="153"/>
                </a:lnTo>
                <a:lnTo>
                  <a:pt x="513" y="155"/>
                </a:lnTo>
                <a:lnTo>
                  <a:pt x="517" y="170"/>
                </a:lnTo>
                <a:lnTo>
                  <a:pt x="518" y="182"/>
                </a:lnTo>
                <a:lnTo>
                  <a:pt x="518" y="187"/>
                </a:lnTo>
                <a:lnTo>
                  <a:pt x="517" y="216"/>
                </a:lnTo>
                <a:lnTo>
                  <a:pt x="514" y="244"/>
                </a:lnTo>
                <a:lnTo>
                  <a:pt x="514" y="247"/>
                </a:lnTo>
                <a:lnTo>
                  <a:pt x="511" y="274"/>
                </a:lnTo>
                <a:lnTo>
                  <a:pt x="510" y="280"/>
                </a:lnTo>
                <a:lnTo>
                  <a:pt x="510" y="292"/>
                </a:lnTo>
                <a:lnTo>
                  <a:pt x="505" y="306"/>
                </a:lnTo>
                <a:lnTo>
                  <a:pt x="503" y="314"/>
                </a:lnTo>
                <a:lnTo>
                  <a:pt x="500" y="331"/>
                </a:lnTo>
                <a:lnTo>
                  <a:pt x="499" y="334"/>
                </a:lnTo>
                <a:lnTo>
                  <a:pt x="498" y="343"/>
                </a:lnTo>
                <a:lnTo>
                  <a:pt x="497" y="353"/>
                </a:lnTo>
                <a:lnTo>
                  <a:pt x="498" y="361"/>
                </a:lnTo>
                <a:lnTo>
                  <a:pt x="501" y="366"/>
                </a:lnTo>
                <a:lnTo>
                  <a:pt x="504" y="371"/>
                </a:lnTo>
                <a:lnTo>
                  <a:pt x="510" y="379"/>
                </a:lnTo>
                <a:lnTo>
                  <a:pt x="516" y="390"/>
                </a:lnTo>
                <a:lnTo>
                  <a:pt x="520" y="395"/>
                </a:lnTo>
                <a:lnTo>
                  <a:pt x="517" y="401"/>
                </a:lnTo>
                <a:lnTo>
                  <a:pt x="512" y="418"/>
                </a:lnTo>
                <a:lnTo>
                  <a:pt x="510" y="421"/>
                </a:lnTo>
                <a:lnTo>
                  <a:pt x="508" y="429"/>
                </a:lnTo>
                <a:lnTo>
                  <a:pt x="507" y="431"/>
                </a:lnTo>
                <a:lnTo>
                  <a:pt x="504" y="438"/>
                </a:lnTo>
                <a:lnTo>
                  <a:pt x="501" y="444"/>
                </a:lnTo>
                <a:lnTo>
                  <a:pt x="498" y="451"/>
                </a:lnTo>
                <a:lnTo>
                  <a:pt x="497" y="454"/>
                </a:lnTo>
                <a:lnTo>
                  <a:pt x="489" y="469"/>
                </a:lnTo>
                <a:lnTo>
                  <a:pt x="483" y="482"/>
                </a:lnTo>
                <a:lnTo>
                  <a:pt x="480" y="486"/>
                </a:lnTo>
                <a:lnTo>
                  <a:pt x="478" y="491"/>
                </a:lnTo>
                <a:lnTo>
                  <a:pt x="474" y="496"/>
                </a:lnTo>
                <a:lnTo>
                  <a:pt x="464" y="509"/>
                </a:lnTo>
                <a:lnTo>
                  <a:pt x="456" y="520"/>
                </a:lnTo>
                <a:lnTo>
                  <a:pt x="453" y="523"/>
                </a:lnTo>
                <a:lnTo>
                  <a:pt x="441" y="538"/>
                </a:lnTo>
                <a:lnTo>
                  <a:pt x="434" y="540"/>
                </a:lnTo>
                <a:lnTo>
                  <a:pt x="432" y="542"/>
                </a:lnTo>
                <a:lnTo>
                  <a:pt x="427" y="546"/>
                </a:lnTo>
                <a:lnTo>
                  <a:pt x="426" y="547"/>
                </a:lnTo>
                <a:lnTo>
                  <a:pt x="424" y="549"/>
                </a:lnTo>
                <a:lnTo>
                  <a:pt x="421" y="552"/>
                </a:lnTo>
                <a:lnTo>
                  <a:pt x="419" y="554"/>
                </a:lnTo>
                <a:lnTo>
                  <a:pt x="408" y="570"/>
                </a:lnTo>
                <a:lnTo>
                  <a:pt x="400" y="579"/>
                </a:lnTo>
                <a:lnTo>
                  <a:pt x="394" y="586"/>
                </a:lnTo>
                <a:lnTo>
                  <a:pt x="382" y="598"/>
                </a:lnTo>
                <a:lnTo>
                  <a:pt x="377" y="604"/>
                </a:lnTo>
                <a:lnTo>
                  <a:pt x="371" y="610"/>
                </a:lnTo>
                <a:lnTo>
                  <a:pt x="368" y="613"/>
                </a:lnTo>
                <a:lnTo>
                  <a:pt x="365" y="615"/>
                </a:lnTo>
                <a:lnTo>
                  <a:pt x="355" y="626"/>
                </a:lnTo>
                <a:lnTo>
                  <a:pt x="352" y="629"/>
                </a:lnTo>
                <a:lnTo>
                  <a:pt x="349" y="631"/>
                </a:lnTo>
                <a:lnTo>
                  <a:pt x="344" y="635"/>
                </a:lnTo>
                <a:lnTo>
                  <a:pt x="342" y="637"/>
                </a:lnTo>
                <a:lnTo>
                  <a:pt x="340" y="639"/>
                </a:lnTo>
                <a:lnTo>
                  <a:pt x="336" y="641"/>
                </a:lnTo>
                <a:lnTo>
                  <a:pt x="334" y="643"/>
                </a:lnTo>
                <a:lnTo>
                  <a:pt x="332" y="648"/>
                </a:lnTo>
                <a:lnTo>
                  <a:pt x="325" y="656"/>
                </a:lnTo>
                <a:lnTo>
                  <a:pt x="317" y="666"/>
                </a:lnTo>
                <a:lnTo>
                  <a:pt x="312" y="673"/>
                </a:lnTo>
                <a:lnTo>
                  <a:pt x="310" y="674"/>
                </a:lnTo>
                <a:lnTo>
                  <a:pt x="308" y="668"/>
                </a:lnTo>
                <a:lnTo>
                  <a:pt x="301" y="661"/>
                </a:lnTo>
                <a:lnTo>
                  <a:pt x="298" y="652"/>
                </a:lnTo>
                <a:lnTo>
                  <a:pt x="290" y="644"/>
                </a:lnTo>
                <a:lnTo>
                  <a:pt x="284" y="637"/>
                </a:lnTo>
                <a:lnTo>
                  <a:pt x="277" y="633"/>
                </a:lnTo>
                <a:lnTo>
                  <a:pt x="272" y="626"/>
                </a:lnTo>
                <a:lnTo>
                  <a:pt x="260" y="614"/>
                </a:lnTo>
                <a:lnTo>
                  <a:pt x="248" y="607"/>
                </a:lnTo>
                <a:lnTo>
                  <a:pt x="238" y="603"/>
                </a:lnTo>
                <a:lnTo>
                  <a:pt x="224" y="598"/>
                </a:lnTo>
                <a:lnTo>
                  <a:pt x="214" y="598"/>
                </a:lnTo>
                <a:lnTo>
                  <a:pt x="208" y="600"/>
                </a:lnTo>
                <a:lnTo>
                  <a:pt x="198" y="600"/>
                </a:lnTo>
                <a:lnTo>
                  <a:pt x="190" y="603"/>
                </a:lnTo>
                <a:lnTo>
                  <a:pt x="181" y="598"/>
                </a:lnTo>
                <a:lnTo>
                  <a:pt x="168" y="597"/>
                </a:lnTo>
                <a:lnTo>
                  <a:pt x="162" y="598"/>
                </a:lnTo>
                <a:lnTo>
                  <a:pt x="152" y="599"/>
                </a:lnTo>
                <a:lnTo>
                  <a:pt x="142" y="600"/>
                </a:lnTo>
                <a:lnTo>
                  <a:pt x="131" y="597"/>
                </a:lnTo>
                <a:lnTo>
                  <a:pt x="123" y="592"/>
                </a:lnTo>
                <a:lnTo>
                  <a:pt x="113" y="587"/>
                </a:lnTo>
                <a:lnTo>
                  <a:pt x="105" y="585"/>
                </a:lnTo>
                <a:lnTo>
                  <a:pt x="97" y="584"/>
                </a:lnTo>
                <a:lnTo>
                  <a:pt x="92" y="580"/>
                </a:lnTo>
                <a:lnTo>
                  <a:pt x="82" y="574"/>
                </a:lnTo>
                <a:lnTo>
                  <a:pt x="79" y="571"/>
                </a:lnTo>
                <a:lnTo>
                  <a:pt x="77" y="571"/>
                </a:lnTo>
                <a:lnTo>
                  <a:pt x="76" y="568"/>
                </a:lnTo>
                <a:lnTo>
                  <a:pt x="74" y="563"/>
                </a:lnTo>
                <a:lnTo>
                  <a:pt x="73" y="561"/>
                </a:lnTo>
                <a:lnTo>
                  <a:pt x="70" y="557"/>
                </a:lnTo>
                <a:lnTo>
                  <a:pt x="65" y="549"/>
                </a:lnTo>
                <a:lnTo>
                  <a:pt x="61" y="540"/>
                </a:lnTo>
                <a:lnTo>
                  <a:pt x="57" y="530"/>
                </a:lnTo>
                <a:lnTo>
                  <a:pt x="52" y="520"/>
                </a:lnTo>
                <a:lnTo>
                  <a:pt x="47" y="510"/>
                </a:lnTo>
                <a:lnTo>
                  <a:pt x="43" y="501"/>
                </a:lnTo>
                <a:lnTo>
                  <a:pt x="39" y="495"/>
                </a:lnTo>
                <a:lnTo>
                  <a:pt x="36" y="488"/>
                </a:lnTo>
                <a:lnTo>
                  <a:pt x="32" y="481"/>
                </a:lnTo>
                <a:lnTo>
                  <a:pt x="33" y="474"/>
                </a:lnTo>
                <a:lnTo>
                  <a:pt x="36" y="468"/>
                </a:lnTo>
                <a:lnTo>
                  <a:pt x="36" y="459"/>
                </a:lnTo>
                <a:lnTo>
                  <a:pt x="36" y="451"/>
                </a:lnTo>
                <a:lnTo>
                  <a:pt x="33" y="443"/>
                </a:lnTo>
                <a:lnTo>
                  <a:pt x="30" y="435"/>
                </a:lnTo>
                <a:lnTo>
                  <a:pt x="29" y="425"/>
                </a:lnTo>
                <a:lnTo>
                  <a:pt x="28" y="416"/>
                </a:lnTo>
                <a:lnTo>
                  <a:pt x="25" y="400"/>
                </a:lnTo>
                <a:lnTo>
                  <a:pt x="23" y="389"/>
                </a:lnTo>
                <a:lnTo>
                  <a:pt x="23" y="378"/>
                </a:lnTo>
                <a:lnTo>
                  <a:pt x="21" y="370"/>
                </a:lnTo>
                <a:lnTo>
                  <a:pt x="21" y="363"/>
                </a:lnTo>
                <a:lnTo>
                  <a:pt x="19" y="353"/>
                </a:lnTo>
                <a:lnTo>
                  <a:pt x="17" y="342"/>
                </a:lnTo>
                <a:lnTo>
                  <a:pt x="23" y="333"/>
                </a:lnTo>
                <a:lnTo>
                  <a:pt x="23" y="324"/>
                </a:lnTo>
                <a:lnTo>
                  <a:pt x="23" y="315"/>
                </a:lnTo>
                <a:lnTo>
                  <a:pt x="20" y="308"/>
                </a:lnTo>
                <a:lnTo>
                  <a:pt x="13" y="296"/>
                </a:lnTo>
                <a:lnTo>
                  <a:pt x="10" y="283"/>
                </a:lnTo>
                <a:lnTo>
                  <a:pt x="5" y="270"/>
                </a:lnTo>
                <a:lnTo>
                  <a:pt x="2" y="256"/>
                </a:lnTo>
                <a:lnTo>
                  <a:pt x="0" y="246"/>
                </a:lnTo>
                <a:lnTo>
                  <a:pt x="2" y="234"/>
                </a:lnTo>
                <a:lnTo>
                  <a:pt x="4" y="219"/>
                </a:lnTo>
                <a:lnTo>
                  <a:pt x="11" y="202"/>
                </a:lnTo>
                <a:lnTo>
                  <a:pt x="15" y="193"/>
                </a:lnTo>
                <a:lnTo>
                  <a:pt x="17" y="186"/>
                </a:lnTo>
                <a:lnTo>
                  <a:pt x="21" y="177"/>
                </a:lnTo>
                <a:lnTo>
                  <a:pt x="25" y="166"/>
                </a:lnTo>
                <a:lnTo>
                  <a:pt x="25" y="165"/>
                </a:lnTo>
                <a:lnTo>
                  <a:pt x="28" y="154"/>
                </a:lnTo>
                <a:lnTo>
                  <a:pt x="59" y="153"/>
                </a:lnTo>
                <a:lnTo>
                  <a:pt x="67" y="153"/>
                </a:lnTo>
                <a:lnTo>
                  <a:pt x="79" y="151"/>
                </a:lnTo>
                <a:lnTo>
                  <a:pt x="86" y="149"/>
                </a:lnTo>
                <a:lnTo>
                  <a:pt x="94" y="149"/>
                </a:lnTo>
                <a:lnTo>
                  <a:pt x="101" y="148"/>
                </a:lnTo>
                <a:lnTo>
                  <a:pt x="110" y="146"/>
                </a:lnTo>
                <a:lnTo>
                  <a:pt x="115" y="145"/>
                </a:lnTo>
                <a:lnTo>
                  <a:pt x="123" y="143"/>
                </a:lnTo>
                <a:lnTo>
                  <a:pt x="132" y="142"/>
                </a:lnTo>
                <a:lnTo>
                  <a:pt x="139" y="141"/>
                </a:lnTo>
                <a:lnTo>
                  <a:pt x="145" y="139"/>
                </a:lnTo>
                <a:lnTo>
                  <a:pt x="155" y="137"/>
                </a:lnTo>
                <a:lnTo>
                  <a:pt x="157" y="137"/>
                </a:lnTo>
                <a:lnTo>
                  <a:pt x="162" y="136"/>
                </a:lnTo>
                <a:lnTo>
                  <a:pt x="174" y="134"/>
                </a:lnTo>
                <a:lnTo>
                  <a:pt x="181" y="132"/>
                </a:lnTo>
                <a:lnTo>
                  <a:pt x="190" y="129"/>
                </a:lnTo>
                <a:lnTo>
                  <a:pt x="203" y="123"/>
                </a:lnTo>
                <a:lnTo>
                  <a:pt x="206" y="123"/>
                </a:lnTo>
                <a:lnTo>
                  <a:pt x="226" y="115"/>
                </a:lnTo>
                <a:lnTo>
                  <a:pt x="232" y="113"/>
                </a:lnTo>
                <a:lnTo>
                  <a:pt x="245" y="110"/>
                </a:lnTo>
                <a:lnTo>
                  <a:pt x="253" y="102"/>
                </a:lnTo>
                <a:lnTo>
                  <a:pt x="263" y="95"/>
                </a:lnTo>
                <a:lnTo>
                  <a:pt x="265" y="93"/>
                </a:lnTo>
                <a:lnTo>
                  <a:pt x="268" y="91"/>
                </a:lnTo>
                <a:lnTo>
                  <a:pt x="270" y="90"/>
                </a:lnTo>
                <a:lnTo>
                  <a:pt x="276" y="85"/>
                </a:lnTo>
                <a:lnTo>
                  <a:pt x="282" y="80"/>
                </a:lnTo>
                <a:lnTo>
                  <a:pt x="289" y="74"/>
                </a:lnTo>
                <a:lnTo>
                  <a:pt x="289" y="72"/>
                </a:lnTo>
                <a:lnTo>
                  <a:pt x="295" y="68"/>
                </a:lnTo>
                <a:lnTo>
                  <a:pt x="300" y="62"/>
                </a:lnTo>
                <a:lnTo>
                  <a:pt x="305" y="57"/>
                </a:lnTo>
                <a:lnTo>
                  <a:pt x="313" y="53"/>
                </a:lnTo>
                <a:lnTo>
                  <a:pt x="318" y="50"/>
                </a:lnTo>
                <a:lnTo>
                  <a:pt x="323" y="46"/>
                </a:lnTo>
                <a:lnTo>
                  <a:pt x="327" y="44"/>
                </a:lnTo>
                <a:lnTo>
                  <a:pt x="332" y="41"/>
                </a:lnTo>
                <a:lnTo>
                  <a:pt x="333" y="41"/>
                </a:lnTo>
                <a:lnTo>
                  <a:pt x="337" y="40"/>
                </a:lnTo>
                <a:lnTo>
                  <a:pt x="345" y="35"/>
                </a:lnTo>
                <a:lnTo>
                  <a:pt x="352" y="33"/>
                </a:lnTo>
                <a:lnTo>
                  <a:pt x="355" y="32"/>
                </a:lnTo>
                <a:lnTo>
                  <a:pt x="358" y="31"/>
                </a:lnTo>
                <a:lnTo>
                  <a:pt x="371" y="29"/>
                </a:lnTo>
                <a:lnTo>
                  <a:pt x="377" y="29"/>
                </a:lnTo>
                <a:lnTo>
                  <a:pt x="384" y="25"/>
                </a:lnTo>
                <a:lnTo>
                  <a:pt x="390" y="20"/>
                </a:lnTo>
                <a:lnTo>
                  <a:pt x="396" y="18"/>
                </a:lnTo>
                <a:lnTo>
                  <a:pt x="399" y="17"/>
                </a:lnTo>
                <a:lnTo>
                  <a:pt x="407" y="14"/>
                </a:lnTo>
                <a:lnTo>
                  <a:pt x="415" y="12"/>
                </a:lnTo>
                <a:lnTo>
                  <a:pt x="422" y="9"/>
                </a:lnTo>
                <a:lnTo>
                  <a:pt x="427" y="7"/>
                </a:lnTo>
                <a:lnTo>
                  <a:pt x="434" y="8"/>
                </a:lnTo>
                <a:lnTo>
                  <a:pt x="441" y="8"/>
                </a:lnTo>
                <a:lnTo>
                  <a:pt x="454" y="5"/>
                </a:lnTo>
                <a:lnTo>
                  <a:pt x="457" y="4"/>
                </a:lnTo>
                <a:lnTo>
                  <a:pt x="468" y="1"/>
                </a:lnTo>
                <a:lnTo>
                  <a:pt x="472" y="1"/>
                </a:lnTo>
                <a:lnTo>
                  <a:pt x="480" y="1"/>
                </a:lnTo>
                <a:lnTo>
                  <a:pt x="489" y="0"/>
                </a:lnTo>
                <a:lnTo>
                  <a:pt x="497" y="0"/>
                </a:lnTo>
                <a:lnTo>
                  <a:pt x="506" y="0"/>
                </a:lnTo>
                <a:lnTo>
                  <a:pt x="519" y="0"/>
                </a:lnTo>
                <a:lnTo>
                  <a:pt x="529" y="4"/>
                </a:lnTo>
                <a:lnTo>
                  <a:pt x="535" y="7"/>
                </a:lnTo>
                <a:close/>
              </a:path>
            </a:pathLst>
          </a:custGeom>
          <a:solidFill>
            <a:srgbClr val="6BB388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906" name="Freeform 138"/>
          <p:cNvSpPr>
            <a:spLocks/>
          </p:cNvSpPr>
          <p:nvPr/>
        </p:nvSpPr>
        <p:spPr bwMode="auto">
          <a:xfrm>
            <a:off x="1530350" y="4813300"/>
            <a:ext cx="536575" cy="303212"/>
          </a:xfrm>
          <a:custGeom>
            <a:avLst/>
            <a:gdLst>
              <a:gd name="T0" fmla="*/ 349 w 410"/>
              <a:gd name="T1" fmla="*/ 125 h 231"/>
              <a:gd name="T2" fmla="*/ 356 w 410"/>
              <a:gd name="T3" fmla="*/ 136 h 231"/>
              <a:gd name="T4" fmla="*/ 362 w 410"/>
              <a:gd name="T5" fmla="*/ 144 h 231"/>
              <a:gd name="T6" fmla="*/ 367 w 410"/>
              <a:gd name="T7" fmla="*/ 152 h 231"/>
              <a:gd name="T8" fmla="*/ 380 w 410"/>
              <a:gd name="T9" fmla="*/ 163 h 231"/>
              <a:gd name="T10" fmla="*/ 389 w 410"/>
              <a:gd name="T11" fmla="*/ 172 h 231"/>
              <a:gd name="T12" fmla="*/ 398 w 410"/>
              <a:gd name="T13" fmla="*/ 182 h 231"/>
              <a:gd name="T14" fmla="*/ 410 w 410"/>
              <a:gd name="T15" fmla="*/ 200 h 231"/>
              <a:gd name="T16" fmla="*/ 377 w 410"/>
              <a:gd name="T17" fmla="*/ 199 h 231"/>
              <a:gd name="T18" fmla="*/ 364 w 410"/>
              <a:gd name="T19" fmla="*/ 196 h 231"/>
              <a:gd name="T20" fmla="*/ 348 w 410"/>
              <a:gd name="T21" fmla="*/ 194 h 231"/>
              <a:gd name="T22" fmla="*/ 332 w 410"/>
              <a:gd name="T23" fmla="*/ 194 h 231"/>
              <a:gd name="T24" fmla="*/ 323 w 410"/>
              <a:gd name="T25" fmla="*/ 196 h 231"/>
              <a:gd name="T26" fmla="*/ 315 w 410"/>
              <a:gd name="T27" fmla="*/ 198 h 231"/>
              <a:gd name="T28" fmla="*/ 307 w 410"/>
              <a:gd name="T29" fmla="*/ 198 h 231"/>
              <a:gd name="T30" fmla="*/ 300 w 410"/>
              <a:gd name="T31" fmla="*/ 199 h 231"/>
              <a:gd name="T32" fmla="*/ 289 w 410"/>
              <a:gd name="T33" fmla="*/ 199 h 231"/>
              <a:gd name="T34" fmla="*/ 280 w 410"/>
              <a:gd name="T35" fmla="*/ 200 h 231"/>
              <a:gd name="T36" fmla="*/ 272 w 410"/>
              <a:gd name="T37" fmla="*/ 202 h 231"/>
              <a:gd name="T38" fmla="*/ 265 w 410"/>
              <a:gd name="T39" fmla="*/ 204 h 231"/>
              <a:gd name="T40" fmla="*/ 257 w 410"/>
              <a:gd name="T41" fmla="*/ 206 h 231"/>
              <a:gd name="T42" fmla="*/ 243 w 410"/>
              <a:gd name="T43" fmla="*/ 206 h 231"/>
              <a:gd name="T44" fmla="*/ 231 w 410"/>
              <a:gd name="T45" fmla="*/ 210 h 231"/>
              <a:gd name="T46" fmla="*/ 222 w 410"/>
              <a:gd name="T47" fmla="*/ 215 h 231"/>
              <a:gd name="T48" fmla="*/ 188 w 410"/>
              <a:gd name="T49" fmla="*/ 225 h 231"/>
              <a:gd name="T50" fmla="*/ 174 w 410"/>
              <a:gd name="T51" fmla="*/ 231 h 231"/>
              <a:gd name="T52" fmla="*/ 162 w 410"/>
              <a:gd name="T53" fmla="*/ 230 h 231"/>
              <a:gd name="T54" fmla="*/ 155 w 410"/>
              <a:gd name="T55" fmla="*/ 229 h 231"/>
              <a:gd name="T56" fmla="*/ 135 w 410"/>
              <a:gd name="T57" fmla="*/ 227 h 231"/>
              <a:gd name="T58" fmla="*/ 123 w 410"/>
              <a:gd name="T59" fmla="*/ 224 h 231"/>
              <a:gd name="T60" fmla="*/ 97 w 410"/>
              <a:gd name="T61" fmla="*/ 222 h 231"/>
              <a:gd name="T62" fmla="*/ 77 w 410"/>
              <a:gd name="T63" fmla="*/ 226 h 231"/>
              <a:gd name="T64" fmla="*/ 69 w 410"/>
              <a:gd name="T65" fmla="*/ 224 h 231"/>
              <a:gd name="T66" fmla="*/ 59 w 410"/>
              <a:gd name="T67" fmla="*/ 220 h 231"/>
              <a:gd name="T68" fmla="*/ 47 w 410"/>
              <a:gd name="T69" fmla="*/ 203 h 231"/>
              <a:gd name="T70" fmla="*/ 37 w 410"/>
              <a:gd name="T71" fmla="*/ 190 h 231"/>
              <a:gd name="T72" fmla="*/ 26 w 410"/>
              <a:gd name="T73" fmla="*/ 177 h 231"/>
              <a:gd name="T74" fmla="*/ 16 w 410"/>
              <a:gd name="T75" fmla="*/ 166 h 231"/>
              <a:gd name="T76" fmla="*/ 7 w 410"/>
              <a:gd name="T77" fmla="*/ 157 h 231"/>
              <a:gd name="T78" fmla="*/ 0 w 410"/>
              <a:gd name="T79" fmla="*/ 150 h 231"/>
              <a:gd name="T80" fmla="*/ 21 w 410"/>
              <a:gd name="T81" fmla="*/ 126 h 231"/>
              <a:gd name="T82" fmla="*/ 37 w 410"/>
              <a:gd name="T83" fmla="*/ 110 h 231"/>
              <a:gd name="T84" fmla="*/ 59 w 410"/>
              <a:gd name="T85" fmla="*/ 89 h 231"/>
              <a:gd name="T86" fmla="*/ 73 w 410"/>
              <a:gd name="T87" fmla="*/ 73 h 231"/>
              <a:gd name="T88" fmla="*/ 116 w 410"/>
              <a:gd name="T89" fmla="*/ 53 h 231"/>
              <a:gd name="T90" fmla="*/ 143 w 410"/>
              <a:gd name="T91" fmla="*/ 48 h 231"/>
              <a:gd name="T92" fmla="*/ 185 w 410"/>
              <a:gd name="T93" fmla="*/ 39 h 231"/>
              <a:gd name="T94" fmla="*/ 207 w 410"/>
              <a:gd name="T95" fmla="*/ 22 h 231"/>
              <a:gd name="T96" fmla="*/ 215 w 410"/>
              <a:gd name="T97" fmla="*/ 5 h 231"/>
              <a:gd name="T98" fmla="*/ 220 w 410"/>
              <a:gd name="T99" fmla="*/ 2 h 231"/>
              <a:gd name="T100" fmla="*/ 228 w 410"/>
              <a:gd name="T101" fmla="*/ 12 h 231"/>
              <a:gd name="T102" fmla="*/ 235 w 410"/>
              <a:gd name="T103" fmla="*/ 22 h 231"/>
              <a:gd name="T104" fmla="*/ 250 w 410"/>
              <a:gd name="T105" fmla="*/ 39 h 231"/>
              <a:gd name="T106" fmla="*/ 257 w 410"/>
              <a:gd name="T107" fmla="*/ 46 h 231"/>
              <a:gd name="T108" fmla="*/ 271 w 410"/>
              <a:gd name="T109" fmla="*/ 55 h 231"/>
              <a:gd name="T110" fmla="*/ 291 w 410"/>
              <a:gd name="T111" fmla="*/ 66 h 231"/>
              <a:gd name="T112" fmla="*/ 306 w 410"/>
              <a:gd name="T113" fmla="*/ 73 h 231"/>
              <a:gd name="T114" fmla="*/ 312 w 410"/>
              <a:gd name="T115" fmla="*/ 79 h 231"/>
              <a:gd name="T116" fmla="*/ 325 w 410"/>
              <a:gd name="T117" fmla="*/ 87 h 231"/>
              <a:gd name="T118" fmla="*/ 338 w 410"/>
              <a:gd name="T119" fmla="*/ 102 h 231"/>
              <a:gd name="T120" fmla="*/ 344 w 410"/>
              <a:gd name="T121" fmla="*/ 113 h 231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10"/>
              <a:gd name="T184" fmla="*/ 0 h 231"/>
              <a:gd name="T185" fmla="*/ 410 w 410"/>
              <a:gd name="T186" fmla="*/ 231 h 231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10" h="231">
                <a:moveTo>
                  <a:pt x="345" y="115"/>
                </a:moveTo>
                <a:lnTo>
                  <a:pt x="349" y="125"/>
                </a:lnTo>
                <a:lnTo>
                  <a:pt x="352" y="130"/>
                </a:lnTo>
                <a:lnTo>
                  <a:pt x="356" y="136"/>
                </a:lnTo>
                <a:lnTo>
                  <a:pt x="360" y="142"/>
                </a:lnTo>
                <a:lnTo>
                  <a:pt x="362" y="144"/>
                </a:lnTo>
                <a:lnTo>
                  <a:pt x="364" y="147"/>
                </a:lnTo>
                <a:lnTo>
                  <a:pt x="367" y="152"/>
                </a:lnTo>
                <a:lnTo>
                  <a:pt x="374" y="158"/>
                </a:lnTo>
                <a:lnTo>
                  <a:pt x="380" y="163"/>
                </a:lnTo>
                <a:lnTo>
                  <a:pt x="386" y="169"/>
                </a:lnTo>
                <a:lnTo>
                  <a:pt x="389" y="172"/>
                </a:lnTo>
                <a:lnTo>
                  <a:pt x="394" y="176"/>
                </a:lnTo>
                <a:lnTo>
                  <a:pt x="398" y="182"/>
                </a:lnTo>
                <a:lnTo>
                  <a:pt x="402" y="187"/>
                </a:lnTo>
                <a:lnTo>
                  <a:pt x="410" y="200"/>
                </a:lnTo>
                <a:lnTo>
                  <a:pt x="383" y="200"/>
                </a:lnTo>
                <a:lnTo>
                  <a:pt x="377" y="199"/>
                </a:lnTo>
                <a:lnTo>
                  <a:pt x="370" y="197"/>
                </a:lnTo>
                <a:lnTo>
                  <a:pt x="364" y="196"/>
                </a:lnTo>
                <a:lnTo>
                  <a:pt x="355" y="194"/>
                </a:lnTo>
                <a:lnTo>
                  <a:pt x="348" y="194"/>
                </a:lnTo>
                <a:lnTo>
                  <a:pt x="340" y="194"/>
                </a:lnTo>
                <a:lnTo>
                  <a:pt x="332" y="194"/>
                </a:lnTo>
                <a:lnTo>
                  <a:pt x="326" y="194"/>
                </a:lnTo>
                <a:lnTo>
                  <a:pt x="323" y="196"/>
                </a:lnTo>
                <a:lnTo>
                  <a:pt x="319" y="197"/>
                </a:lnTo>
                <a:lnTo>
                  <a:pt x="315" y="198"/>
                </a:lnTo>
                <a:lnTo>
                  <a:pt x="312" y="198"/>
                </a:lnTo>
                <a:lnTo>
                  <a:pt x="307" y="198"/>
                </a:lnTo>
                <a:lnTo>
                  <a:pt x="303" y="198"/>
                </a:lnTo>
                <a:lnTo>
                  <a:pt x="300" y="199"/>
                </a:lnTo>
                <a:lnTo>
                  <a:pt x="295" y="199"/>
                </a:lnTo>
                <a:lnTo>
                  <a:pt x="289" y="199"/>
                </a:lnTo>
                <a:lnTo>
                  <a:pt x="284" y="200"/>
                </a:lnTo>
                <a:lnTo>
                  <a:pt x="280" y="200"/>
                </a:lnTo>
                <a:lnTo>
                  <a:pt x="275" y="201"/>
                </a:lnTo>
                <a:lnTo>
                  <a:pt x="272" y="202"/>
                </a:lnTo>
                <a:lnTo>
                  <a:pt x="269" y="203"/>
                </a:lnTo>
                <a:lnTo>
                  <a:pt x="265" y="204"/>
                </a:lnTo>
                <a:lnTo>
                  <a:pt x="261" y="205"/>
                </a:lnTo>
                <a:lnTo>
                  <a:pt x="257" y="206"/>
                </a:lnTo>
                <a:lnTo>
                  <a:pt x="253" y="206"/>
                </a:lnTo>
                <a:lnTo>
                  <a:pt x="243" y="206"/>
                </a:lnTo>
                <a:lnTo>
                  <a:pt x="237" y="208"/>
                </a:lnTo>
                <a:lnTo>
                  <a:pt x="231" y="210"/>
                </a:lnTo>
                <a:lnTo>
                  <a:pt x="229" y="212"/>
                </a:lnTo>
                <a:lnTo>
                  <a:pt x="222" y="215"/>
                </a:lnTo>
                <a:lnTo>
                  <a:pt x="209" y="220"/>
                </a:lnTo>
                <a:lnTo>
                  <a:pt x="188" y="225"/>
                </a:lnTo>
                <a:lnTo>
                  <a:pt x="180" y="228"/>
                </a:lnTo>
                <a:lnTo>
                  <a:pt x="174" y="231"/>
                </a:lnTo>
                <a:lnTo>
                  <a:pt x="166" y="231"/>
                </a:lnTo>
                <a:lnTo>
                  <a:pt x="162" y="230"/>
                </a:lnTo>
                <a:lnTo>
                  <a:pt x="158" y="229"/>
                </a:lnTo>
                <a:lnTo>
                  <a:pt x="155" y="229"/>
                </a:lnTo>
                <a:lnTo>
                  <a:pt x="142" y="227"/>
                </a:lnTo>
                <a:lnTo>
                  <a:pt x="135" y="227"/>
                </a:lnTo>
                <a:lnTo>
                  <a:pt x="133" y="226"/>
                </a:lnTo>
                <a:lnTo>
                  <a:pt x="123" y="224"/>
                </a:lnTo>
                <a:lnTo>
                  <a:pt x="120" y="221"/>
                </a:lnTo>
                <a:lnTo>
                  <a:pt x="97" y="222"/>
                </a:lnTo>
                <a:lnTo>
                  <a:pt x="91" y="226"/>
                </a:lnTo>
                <a:lnTo>
                  <a:pt x="77" y="226"/>
                </a:lnTo>
                <a:lnTo>
                  <a:pt x="72" y="225"/>
                </a:lnTo>
                <a:lnTo>
                  <a:pt x="69" y="224"/>
                </a:lnTo>
                <a:lnTo>
                  <a:pt x="65" y="222"/>
                </a:lnTo>
                <a:lnTo>
                  <a:pt x="59" y="220"/>
                </a:lnTo>
                <a:lnTo>
                  <a:pt x="54" y="214"/>
                </a:lnTo>
                <a:lnTo>
                  <a:pt x="47" y="203"/>
                </a:lnTo>
                <a:lnTo>
                  <a:pt x="44" y="200"/>
                </a:lnTo>
                <a:lnTo>
                  <a:pt x="37" y="190"/>
                </a:lnTo>
                <a:lnTo>
                  <a:pt x="32" y="184"/>
                </a:lnTo>
                <a:lnTo>
                  <a:pt x="26" y="177"/>
                </a:lnTo>
                <a:lnTo>
                  <a:pt x="18" y="169"/>
                </a:lnTo>
                <a:lnTo>
                  <a:pt x="16" y="166"/>
                </a:lnTo>
                <a:lnTo>
                  <a:pt x="10" y="161"/>
                </a:lnTo>
                <a:lnTo>
                  <a:pt x="7" y="157"/>
                </a:lnTo>
                <a:lnTo>
                  <a:pt x="2" y="151"/>
                </a:lnTo>
                <a:lnTo>
                  <a:pt x="0" y="150"/>
                </a:lnTo>
                <a:lnTo>
                  <a:pt x="13" y="138"/>
                </a:lnTo>
                <a:lnTo>
                  <a:pt x="21" y="126"/>
                </a:lnTo>
                <a:lnTo>
                  <a:pt x="32" y="117"/>
                </a:lnTo>
                <a:lnTo>
                  <a:pt x="37" y="110"/>
                </a:lnTo>
                <a:lnTo>
                  <a:pt x="43" y="101"/>
                </a:lnTo>
                <a:lnTo>
                  <a:pt x="59" y="89"/>
                </a:lnTo>
                <a:lnTo>
                  <a:pt x="65" y="81"/>
                </a:lnTo>
                <a:lnTo>
                  <a:pt x="73" y="73"/>
                </a:lnTo>
                <a:lnTo>
                  <a:pt x="97" y="59"/>
                </a:lnTo>
                <a:lnTo>
                  <a:pt x="116" y="53"/>
                </a:lnTo>
                <a:lnTo>
                  <a:pt x="125" y="49"/>
                </a:lnTo>
                <a:lnTo>
                  <a:pt x="143" y="48"/>
                </a:lnTo>
                <a:lnTo>
                  <a:pt x="162" y="49"/>
                </a:lnTo>
                <a:lnTo>
                  <a:pt x="185" y="39"/>
                </a:lnTo>
                <a:lnTo>
                  <a:pt x="201" y="33"/>
                </a:lnTo>
                <a:lnTo>
                  <a:pt x="207" y="22"/>
                </a:lnTo>
                <a:lnTo>
                  <a:pt x="214" y="15"/>
                </a:lnTo>
                <a:lnTo>
                  <a:pt x="215" y="5"/>
                </a:lnTo>
                <a:lnTo>
                  <a:pt x="219" y="0"/>
                </a:lnTo>
                <a:lnTo>
                  <a:pt x="220" y="2"/>
                </a:lnTo>
                <a:lnTo>
                  <a:pt x="222" y="4"/>
                </a:lnTo>
                <a:lnTo>
                  <a:pt x="228" y="12"/>
                </a:lnTo>
                <a:lnTo>
                  <a:pt x="230" y="15"/>
                </a:lnTo>
                <a:lnTo>
                  <a:pt x="235" y="22"/>
                </a:lnTo>
                <a:lnTo>
                  <a:pt x="242" y="29"/>
                </a:lnTo>
                <a:lnTo>
                  <a:pt x="250" y="39"/>
                </a:lnTo>
                <a:lnTo>
                  <a:pt x="252" y="41"/>
                </a:lnTo>
                <a:lnTo>
                  <a:pt x="257" y="46"/>
                </a:lnTo>
                <a:lnTo>
                  <a:pt x="262" y="49"/>
                </a:lnTo>
                <a:lnTo>
                  <a:pt x="271" y="55"/>
                </a:lnTo>
                <a:lnTo>
                  <a:pt x="280" y="60"/>
                </a:lnTo>
                <a:lnTo>
                  <a:pt x="291" y="66"/>
                </a:lnTo>
                <a:lnTo>
                  <a:pt x="298" y="70"/>
                </a:lnTo>
                <a:lnTo>
                  <a:pt x="306" y="73"/>
                </a:lnTo>
                <a:lnTo>
                  <a:pt x="307" y="75"/>
                </a:lnTo>
                <a:lnTo>
                  <a:pt x="312" y="79"/>
                </a:lnTo>
                <a:lnTo>
                  <a:pt x="317" y="81"/>
                </a:lnTo>
                <a:lnTo>
                  <a:pt x="325" y="87"/>
                </a:lnTo>
                <a:lnTo>
                  <a:pt x="332" y="95"/>
                </a:lnTo>
                <a:lnTo>
                  <a:pt x="338" y="102"/>
                </a:lnTo>
                <a:lnTo>
                  <a:pt x="339" y="104"/>
                </a:lnTo>
                <a:lnTo>
                  <a:pt x="344" y="113"/>
                </a:lnTo>
                <a:lnTo>
                  <a:pt x="345" y="115"/>
                </a:lnTo>
                <a:close/>
              </a:path>
            </a:pathLst>
          </a:custGeom>
          <a:solidFill>
            <a:srgbClr val="6A9956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907" name="Freeform 139"/>
          <p:cNvSpPr>
            <a:spLocks/>
          </p:cNvSpPr>
          <p:nvPr/>
        </p:nvSpPr>
        <p:spPr bwMode="auto">
          <a:xfrm>
            <a:off x="1476375" y="4557712"/>
            <a:ext cx="339725" cy="452438"/>
          </a:xfrm>
          <a:custGeom>
            <a:avLst/>
            <a:gdLst>
              <a:gd name="T0" fmla="*/ 163 w 260"/>
              <a:gd name="T1" fmla="*/ 67 h 345"/>
              <a:gd name="T2" fmla="*/ 170 w 260"/>
              <a:gd name="T3" fmla="*/ 88 h 345"/>
              <a:gd name="T4" fmla="*/ 172 w 260"/>
              <a:gd name="T5" fmla="*/ 108 h 345"/>
              <a:gd name="T6" fmla="*/ 168 w 260"/>
              <a:gd name="T7" fmla="*/ 127 h 345"/>
              <a:gd name="T8" fmla="*/ 166 w 260"/>
              <a:gd name="T9" fmla="*/ 146 h 345"/>
              <a:gd name="T10" fmla="*/ 168 w 260"/>
              <a:gd name="T11" fmla="*/ 159 h 345"/>
              <a:gd name="T12" fmla="*/ 178 w 260"/>
              <a:gd name="T13" fmla="*/ 172 h 345"/>
              <a:gd name="T14" fmla="*/ 194 w 260"/>
              <a:gd name="T15" fmla="*/ 178 h 345"/>
              <a:gd name="T16" fmla="*/ 215 w 260"/>
              <a:gd name="T17" fmla="*/ 179 h 345"/>
              <a:gd name="T18" fmla="*/ 236 w 260"/>
              <a:gd name="T19" fmla="*/ 178 h 345"/>
              <a:gd name="T20" fmla="*/ 253 w 260"/>
              <a:gd name="T21" fmla="*/ 179 h 345"/>
              <a:gd name="T22" fmla="*/ 260 w 260"/>
              <a:gd name="T23" fmla="*/ 195 h 345"/>
              <a:gd name="T24" fmla="*/ 248 w 260"/>
              <a:gd name="T25" fmla="*/ 217 h 345"/>
              <a:gd name="T26" fmla="*/ 203 w 260"/>
              <a:gd name="T27" fmla="*/ 244 h 345"/>
              <a:gd name="T28" fmla="*/ 157 w 260"/>
              <a:gd name="T29" fmla="*/ 248 h 345"/>
              <a:gd name="T30" fmla="*/ 106 w 260"/>
              <a:gd name="T31" fmla="*/ 276 h 345"/>
              <a:gd name="T32" fmla="*/ 78 w 260"/>
              <a:gd name="T33" fmla="*/ 305 h 345"/>
              <a:gd name="T34" fmla="*/ 54 w 260"/>
              <a:gd name="T35" fmla="*/ 333 h 345"/>
              <a:gd name="T36" fmla="*/ 36 w 260"/>
              <a:gd name="T37" fmla="*/ 340 h 345"/>
              <a:gd name="T38" fmla="*/ 25 w 260"/>
              <a:gd name="T39" fmla="*/ 331 h 345"/>
              <a:gd name="T40" fmla="*/ 11 w 260"/>
              <a:gd name="T41" fmla="*/ 321 h 345"/>
              <a:gd name="T42" fmla="*/ 7 w 260"/>
              <a:gd name="T43" fmla="*/ 306 h 345"/>
              <a:gd name="T44" fmla="*/ 17 w 260"/>
              <a:gd name="T45" fmla="*/ 291 h 345"/>
              <a:gd name="T46" fmla="*/ 26 w 260"/>
              <a:gd name="T47" fmla="*/ 274 h 345"/>
              <a:gd name="T48" fmla="*/ 38 w 260"/>
              <a:gd name="T49" fmla="*/ 257 h 345"/>
              <a:gd name="T50" fmla="*/ 46 w 260"/>
              <a:gd name="T51" fmla="*/ 243 h 345"/>
              <a:gd name="T52" fmla="*/ 54 w 260"/>
              <a:gd name="T53" fmla="*/ 232 h 345"/>
              <a:gd name="T54" fmla="*/ 59 w 260"/>
              <a:gd name="T55" fmla="*/ 222 h 345"/>
              <a:gd name="T56" fmla="*/ 69 w 260"/>
              <a:gd name="T57" fmla="*/ 210 h 345"/>
              <a:gd name="T58" fmla="*/ 76 w 260"/>
              <a:gd name="T59" fmla="*/ 196 h 345"/>
              <a:gd name="T60" fmla="*/ 74 w 260"/>
              <a:gd name="T61" fmla="*/ 183 h 345"/>
              <a:gd name="T62" fmla="*/ 58 w 260"/>
              <a:gd name="T63" fmla="*/ 176 h 345"/>
              <a:gd name="T64" fmla="*/ 40 w 260"/>
              <a:gd name="T65" fmla="*/ 172 h 345"/>
              <a:gd name="T66" fmla="*/ 38 w 260"/>
              <a:gd name="T67" fmla="*/ 163 h 345"/>
              <a:gd name="T68" fmla="*/ 37 w 260"/>
              <a:gd name="T69" fmla="*/ 141 h 345"/>
              <a:gd name="T70" fmla="*/ 33 w 260"/>
              <a:gd name="T71" fmla="*/ 126 h 345"/>
              <a:gd name="T72" fmla="*/ 23 w 260"/>
              <a:gd name="T73" fmla="*/ 110 h 345"/>
              <a:gd name="T74" fmla="*/ 14 w 260"/>
              <a:gd name="T75" fmla="*/ 89 h 345"/>
              <a:gd name="T76" fmla="*/ 10 w 260"/>
              <a:gd name="T77" fmla="*/ 73 h 345"/>
              <a:gd name="T78" fmla="*/ 9 w 260"/>
              <a:gd name="T79" fmla="*/ 49 h 345"/>
              <a:gd name="T80" fmla="*/ 11 w 260"/>
              <a:gd name="T81" fmla="*/ 29 h 345"/>
              <a:gd name="T82" fmla="*/ 13 w 260"/>
              <a:gd name="T83" fmla="*/ 15 h 345"/>
              <a:gd name="T84" fmla="*/ 24 w 260"/>
              <a:gd name="T85" fmla="*/ 6 h 345"/>
              <a:gd name="T86" fmla="*/ 38 w 260"/>
              <a:gd name="T87" fmla="*/ 1 h 345"/>
              <a:gd name="T88" fmla="*/ 55 w 260"/>
              <a:gd name="T89" fmla="*/ 0 h 345"/>
              <a:gd name="T90" fmla="*/ 69 w 260"/>
              <a:gd name="T91" fmla="*/ 4 h 345"/>
              <a:gd name="T92" fmla="*/ 82 w 260"/>
              <a:gd name="T93" fmla="*/ 13 h 345"/>
              <a:gd name="T94" fmla="*/ 89 w 260"/>
              <a:gd name="T95" fmla="*/ 31 h 345"/>
              <a:gd name="T96" fmla="*/ 100 w 260"/>
              <a:gd name="T97" fmla="*/ 47 h 345"/>
              <a:gd name="T98" fmla="*/ 112 w 260"/>
              <a:gd name="T99" fmla="*/ 57 h 345"/>
              <a:gd name="T100" fmla="*/ 127 w 260"/>
              <a:gd name="T101" fmla="*/ 64 h 345"/>
              <a:gd name="T102" fmla="*/ 143 w 260"/>
              <a:gd name="T103" fmla="*/ 61 h 345"/>
              <a:gd name="T104" fmla="*/ 155 w 260"/>
              <a:gd name="T105" fmla="*/ 54 h 345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260"/>
              <a:gd name="T160" fmla="*/ 0 h 345"/>
              <a:gd name="T161" fmla="*/ 260 w 260"/>
              <a:gd name="T162" fmla="*/ 345 h 345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260" h="345">
                <a:moveTo>
                  <a:pt x="155" y="54"/>
                </a:moveTo>
                <a:lnTo>
                  <a:pt x="161" y="62"/>
                </a:lnTo>
                <a:lnTo>
                  <a:pt x="163" y="67"/>
                </a:lnTo>
                <a:lnTo>
                  <a:pt x="166" y="76"/>
                </a:lnTo>
                <a:lnTo>
                  <a:pt x="168" y="80"/>
                </a:lnTo>
                <a:lnTo>
                  <a:pt x="170" y="88"/>
                </a:lnTo>
                <a:lnTo>
                  <a:pt x="172" y="95"/>
                </a:lnTo>
                <a:lnTo>
                  <a:pt x="172" y="101"/>
                </a:lnTo>
                <a:lnTo>
                  <a:pt x="172" y="108"/>
                </a:lnTo>
                <a:lnTo>
                  <a:pt x="170" y="116"/>
                </a:lnTo>
                <a:lnTo>
                  <a:pt x="170" y="119"/>
                </a:lnTo>
                <a:lnTo>
                  <a:pt x="168" y="127"/>
                </a:lnTo>
                <a:lnTo>
                  <a:pt x="167" y="133"/>
                </a:lnTo>
                <a:lnTo>
                  <a:pt x="166" y="143"/>
                </a:lnTo>
                <a:lnTo>
                  <a:pt x="166" y="146"/>
                </a:lnTo>
                <a:lnTo>
                  <a:pt x="166" y="152"/>
                </a:lnTo>
                <a:lnTo>
                  <a:pt x="166" y="158"/>
                </a:lnTo>
                <a:lnTo>
                  <a:pt x="168" y="159"/>
                </a:lnTo>
                <a:lnTo>
                  <a:pt x="170" y="165"/>
                </a:lnTo>
                <a:lnTo>
                  <a:pt x="175" y="168"/>
                </a:lnTo>
                <a:lnTo>
                  <a:pt x="178" y="172"/>
                </a:lnTo>
                <a:lnTo>
                  <a:pt x="182" y="173"/>
                </a:lnTo>
                <a:lnTo>
                  <a:pt x="191" y="178"/>
                </a:lnTo>
                <a:lnTo>
                  <a:pt x="194" y="178"/>
                </a:lnTo>
                <a:lnTo>
                  <a:pt x="202" y="179"/>
                </a:lnTo>
                <a:lnTo>
                  <a:pt x="205" y="179"/>
                </a:lnTo>
                <a:lnTo>
                  <a:pt x="215" y="179"/>
                </a:lnTo>
                <a:lnTo>
                  <a:pt x="227" y="179"/>
                </a:lnTo>
                <a:lnTo>
                  <a:pt x="233" y="178"/>
                </a:lnTo>
                <a:lnTo>
                  <a:pt x="236" y="178"/>
                </a:lnTo>
                <a:lnTo>
                  <a:pt x="242" y="176"/>
                </a:lnTo>
                <a:lnTo>
                  <a:pt x="249" y="172"/>
                </a:lnTo>
                <a:lnTo>
                  <a:pt x="253" y="179"/>
                </a:lnTo>
                <a:lnTo>
                  <a:pt x="255" y="186"/>
                </a:lnTo>
                <a:lnTo>
                  <a:pt x="257" y="190"/>
                </a:lnTo>
                <a:lnTo>
                  <a:pt x="260" y="195"/>
                </a:lnTo>
                <a:lnTo>
                  <a:pt x="256" y="200"/>
                </a:lnTo>
                <a:lnTo>
                  <a:pt x="255" y="210"/>
                </a:lnTo>
                <a:lnTo>
                  <a:pt x="248" y="217"/>
                </a:lnTo>
                <a:lnTo>
                  <a:pt x="242" y="228"/>
                </a:lnTo>
                <a:lnTo>
                  <a:pt x="226" y="234"/>
                </a:lnTo>
                <a:lnTo>
                  <a:pt x="203" y="244"/>
                </a:lnTo>
                <a:lnTo>
                  <a:pt x="184" y="243"/>
                </a:lnTo>
                <a:lnTo>
                  <a:pt x="166" y="244"/>
                </a:lnTo>
                <a:lnTo>
                  <a:pt x="157" y="248"/>
                </a:lnTo>
                <a:lnTo>
                  <a:pt x="138" y="254"/>
                </a:lnTo>
                <a:lnTo>
                  <a:pt x="114" y="268"/>
                </a:lnTo>
                <a:lnTo>
                  <a:pt x="106" y="276"/>
                </a:lnTo>
                <a:lnTo>
                  <a:pt x="100" y="284"/>
                </a:lnTo>
                <a:lnTo>
                  <a:pt x="84" y="296"/>
                </a:lnTo>
                <a:lnTo>
                  <a:pt x="78" y="305"/>
                </a:lnTo>
                <a:lnTo>
                  <a:pt x="73" y="312"/>
                </a:lnTo>
                <a:lnTo>
                  <a:pt x="62" y="321"/>
                </a:lnTo>
                <a:lnTo>
                  <a:pt x="54" y="333"/>
                </a:lnTo>
                <a:lnTo>
                  <a:pt x="41" y="345"/>
                </a:lnTo>
                <a:lnTo>
                  <a:pt x="38" y="342"/>
                </a:lnTo>
                <a:lnTo>
                  <a:pt x="36" y="340"/>
                </a:lnTo>
                <a:lnTo>
                  <a:pt x="31" y="336"/>
                </a:lnTo>
                <a:lnTo>
                  <a:pt x="26" y="332"/>
                </a:lnTo>
                <a:lnTo>
                  <a:pt x="25" y="331"/>
                </a:lnTo>
                <a:lnTo>
                  <a:pt x="21" y="328"/>
                </a:lnTo>
                <a:lnTo>
                  <a:pt x="17" y="325"/>
                </a:lnTo>
                <a:lnTo>
                  <a:pt x="11" y="321"/>
                </a:lnTo>
                <a:lnTo>
                  <a:pt x="0" y="320"/>
                </a:lnTo>
                <a:lnTo>
                  <a:pt x="3" y="314"/>
                </a:lnTo>
                <a:lnTo>
                  <a:pt x="7" y="306"/>
                </a:lnTo>
                <a:lnTo>
                  <a:pt x="11" y="300"/>
                </a:lnTo>
                <a:lnTo>
                  <a:pt x="14" y="294"/>
                </a:lnTo>
                <a:lnTo>
                  <a:pt x="17" y="291"/>
                </a:lnTo>
                <a:lnTo>
                  <a:pt x="20" y="287"/>
                </a:lnTo>
                <a:lnTo>
                  <a:pt x="22" y="282"/>
                </a:lnTo>
                <a:lnTo>
                  <a:pt x="26" y="274"/>
                </a:lnTo>
                <a:lnTo>
                  <a:pt x="29" y="272"/>
                </a:lnTo>
                <a:lnTo>
                  <a:pt x="32" y="266"/>
                </a:lnTo>
                <a:lnTo>
                  <a:pt x="38" y="257"/>
                </a:lnTo>
                <a:lnTo>
                  <a:pt x="40" y="253"/>
                </a:lnTo>
                <a:lnTo>
                  <a:pt x="44" y="246"/>
                </a:lnTo>
                <a:lnTo>
                  <a:pt x="46" y="243"/>
                </a:lnTo>
                <a:lnTo>
                  <a:pt x="50" y="239"/>
                </a:lnTo>
                <a:lnTo>
                  <a:pt x="52" y="235"/>
                </a:lnTo>
                <a:lnTo>
                  <a:pt x="54" y="232"/>
                </a:lnTo>
                <a:lnTo>
                  <a:pt x="56" y="229"/>
                </a:lnTo>
                <a:lnTo>
                  <a:pt x="57" y="225"/>
                </a:lnTo>
                <a:lnTo>
                  <a:pt x="59" y="222"/>
                </a:lnTo>
                <a:lnTo>
                  <a:pt x="63" y="218"/>
                </a:lnTo>
                <a:lnTo>
                  <a:pt x="66" y="215"/>
                </a:lnTo>
                <a:lnTo>
                  <a:pt x="69" y="210"/>
                </a:lnTo>
                <a:lnTo>
                  <a:pt x="71" y="204"/>
                </a:lnTo>
                <a:lnTo>
                  <a:pt x="75" y="199"/>
                </a:lnTo>
                <a:lnTo>
                  <a:pt x="76" y="196"/>
                </a:lnTo>
                <a:lnTo>
                  <a:pt x="76" y="191"/>
                </a:lnTo>
                <a:lnTo>
                  <a:pt x="76" y="187"/>
                </a:lnTo>
                <a:lnTo>
                  <a:pt x="74" y="183"/>
                </a:lnTo>
                <a:lnTo>
                  <a:pt x="69" y="180"/>
                </a:lnTo>
                <a:lnTo>
                  <a:pt x="66" y="178"/>
                </a:lnTo>
                <a:lnTo>
                  <a:pt x="58" y="176"/>
                </a:lnTo>
                <a:lnTo>
                  <a:pt x="52" y="174"/>
                </a:lnTo>
                <a:lnTo>
                  <a:pt x="44" y="173"/>
                </a:lnTo>
                <a:lnTo>
                  <a:pt x="40" y="172"/>
                </a:lnTo>
                <a:lnTo>
                  <a:pt x="39" y="170"/>
                </a:lnTo>
                <a:lnTo>
                  <a:pt x="38" y="168"/>
                </a:lnTo>
                <a:lnTo>
                  <a:pt x="38" y="163"/>
                </a:lnTo>
                <a:lnTo>
                  <a:pt x="38" y="155"/>
                </a:lnTo>
                <a:lnTo>
                  <a:pt x="38" y="149"/>
                </a:lnTo>
                <a:lnTo>
                  <a:pt x="37" y="141"/>
                </a:lnTo>
                <a:lnTo>
                  <a:pt x="37" y="136"/>
                </a:lnTo>
                <a:lnTo>
                  <a:pt x="36" y="130"/>
                </a:lnTo>
                <a:lnTo>
                  <a:pt x="33" y="126"/>
                </a:lnTo>
                <a:lnTo>
                  <a:pt x="31" y="122"/>
                </a:lnTo>
                <a:lnTo>
                  <a:pt x="26" y="115"/>
                </a:lnTo>
                <a:lnTo>
                  <a:pt x="23" y="110"/>
                </a:lnTo>
                <a:lnTo>
                  <a:pt x="19" y="103"/>
                </a:lnTo>
                <a:lnTo>
                  <a:pt x="16" y="96"/>
                </a:lnTo>
                <a:lnTo>
                  <a:pt x="14" y="89"/>
                </a:lnTo>
                <a:lnTo>
                  <a:pt x="12" y="83"/>
                </a:lnTo>
                <a:lnTo>
                  <a:pt x="12" y="77"/>
                </a:lnTo>
                <a:lnTo>
                  <a:pt x="10" y="73"/>
                </a:lnTo>
                <a:lnTo>
                  <a:pt x="10" y="66"/>
                </a:lnTo>
                <a:lnTo>
                  <a:pt x="9" y="57"/>
                </a:lnTo>
                <a:lnTo>
                  <a:pt x="9" y="49"/>
                </a:lnTo>
                <a:lnTo>
                  <a:pt x="10" y="39"/>
                </a:lnTo>
                <a:lnTo>
                  <a:pt x="11" y="32"/>
                </a:lnTo>
                <a:lnTo>
                  <a:pt x="11" y="29"/>
                </a:lnTo>
                <a:lnTo>
                  <a:pt x="11" y="25"/>
                </a:lnTo>
                <a:lnTo>
                  <a:pt x="12" y="19"/>
                </a:lnTo>
                <a:lnTo>
                  <a:pt x="13" y="15"/>
                </a:lnTo>
                <a:lnTo>
                  <a:pt x="17" y="12"/>
                </a:lnTo>
                <a:lnTo>
                  <a:pt x="20" y="9"/>
                </a:lnTo>
                <a:lnTo>
                  <a:pt x="24" y="6"/>
                </a:lnTo>
                <a:lnTo>
                  <a:pt x="29" y="4"/>
                </a:lnTo>
                <a:lnTo>
                  <a:pt x="33" y="3"/>
                </a:lnTo>
                <a:lnTo>
                  <a:pt x="38" y="1"/>
                </a:lnTo>
                <a:lnTo>
                  <a:pt x="44" y="1"/>
                </a:lnTo>
                <a:lnTo>
                  <a:pt x="49" y="0"/>
                </a:lnTo>
                <a:lnTo>
                  <a:pt x="55" y="0"/>
                </a:lnTo>
                <a:lnTo>
                  <a:pt x="60" y="1"/>
                </a:lnTo>
                <a:lnTo>
                  <a:pt x="66" y="3"/>
                </a:lnTo>
                <a:lnTo>
                  <a:pt x="69" y="4"/>
                </a:lnTo>
                <a:lnTo>
                  <a:pt x="75" y="6"/>
                </a:lnTo>
                <a:lnTo>
                  <a:pt x="78" y="10"/>
                </a:lnTo>
                <a:lnTo>
                  <a:pt x="82" y="13"/>
                </a:lnTo>
                <a:lnTo>
                  <a:pt x="85" y="18"/>
                </a:lnTo>
                <a:lnTo>
                  <a:pt x="87" y="24"/>
                </a:lnTo>
                <a:lnTo>
                  <a:pt x="89" y="31"/>
                </a:lnTo>
                <a:lnTo>
                  <a:pt x="92" y="36"/>
                </a:lnTo>
                <a:lnTo>
                  <a:pt x="95" y="42"/>
                </a:lnTo>
                <a:lnTo>
                  <a:pt x="100" y="47"/>
                </a:lnTo>
                <a:lnTo>
                  <a:pt x="105" y="52"/>
                </a:lnTo>
                <a:lnTo>
                  <a:pt x="108" y="55"/>
                </a:lnTo>
                <a:lnTo>
                  <a:pt x="112" y="57"/>
                </a:lnTo>
                <a:lnTo>
                  <a:pt x="116" y="59"/>
                </a:lnTo>
                <a:lnTo>
                  <a:pt x="122" y="62"/>
                </a:lnTo>
                <a:lnTo>
                  <a:pt x="127" y="64"/>
                </a:lnTo>
                <a:lnTo>
                  <a:pt x="133" y="64"/>
                </a:lnTo>
                <a:lnTo>
                  <a:pt x="139" y="63"/>
                </a:lnTo>
                <a:lnTo>
                  <a:pt x="143" y="61"/>
                </a:lnTo>
                <a:lnTo>
                  <a:pt x="147" y="58"/>
                </a:lnTo>
                <a:lnTo>
                  <a:pt x="151" y="56"/>
                </a:lnTo>
                <a:lnTo>
                  <a:pt x="155" y="54"/>
                </a:lnTo>
                <a:close/>
              </a:path>
            </a:pathLst>
          </a:custGeom>
          <a:solidFill>
            <a:srgbClr val="6A9956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908" name="Freeform 140"/>
          <p:cNvSpPr>
            <a:spLocks/>
          </p:cNvSpPr>
          <p:nvPr/>
        </p:nvSpPr>
        <p:spPr bwMode="auto">
          <a:xfrm>
            <a:off x="2428875" y="2486025"/>
            <a:ext cx="557213" cy="654050"/>
          </a:xfrm>
          <a:custGeom>
            <a:avLst/>
            <a:gdLst>
              <a:gd name="T0" fmla="*/ 409 w 426"/>
              <a:gd name="T1" fmla="*/ 406 h 500"/>
              <a:gd name="T2" fmla="*/ 392 w 426"/>
              <a:gd name="T3" fmla="*/ 418 h 500"/>
              <a:gd name="T4" fmla="*/ 361 w 426"/>
              <a:gd name="T5" fmla="*/ 424 h 500"/>
              <a:gd name="T6" fmla="*/ 303 w 426"/>
              <a:gd name="T7" fmla="*/ 451 h 500"/>
              <a:gd name="T8" fmla="*/ 278 w 426"/>
              <a:gd name="T9" fmla="*/ 463 h 500"/>
              <a:gd name="T10" fmla="*/ 252 w 426"/>
              <a:gd name="T11" fmla="*/ 477 h 500"/>
              <a:gd name="T12" fmla="*/ 216 w 426"/>
              <a:gd name="T13" fmla="*/ 490 h 500"/>
              <a:gd name="T14" fmla="*/ 170 w 426"/>
              <a:gd name="T15" fmla="*/ 488 h 500"/>
              <a:gd name="T16" fmla="*/ 131 w 426"/>
              <a:gd name="T17" fmla="*/ 458 h 500"/>
              <a:gd name="T18" fmla="*/ 102 w 426"/>
              <a:gd name="T19" fmla="*/ 448 h 500"/>
              <a:gd name="T20" fmla="*/ 59 w 426"/>
              <a:gd name="T21" fmla="*/ 454 h 500"/>
              <a:gd name="T22" fmla="*/ 43 w 426"/>
              <a:gd name="T23" fmla="*/ 437 h 500"/>
              <a:gd name="T24" fmla="*/ 30 w 426"/>
              <a:gd name="T25" fmla="*/ 411 h 500"/>
              <a:gd name="T26" fmla="*/ 18 w 426"/>
              <a:gd name="T27" fmla="*/ 380 h 500"/>
              <a:gd name="T28" fmla="*/ 8 w 426"/>
              <a:gd name="T29" fmla="*/ 342 h 500"/>
              <a:gd name="T30" fmla="*/ 4 w 426"/>
              <a:gd name="T31" fmla="*/ 310 h 500"/>
              <a:gd name="T32" fmla="*/ 5 w 426"/>
              <a:gd name="T33" fmla="*/ 281 h 500"/>
              <a:gd name="T34" fmla="*/ 5 w 426"/>
              <a:gd name="T35" fmla="*/ 253 h 500"/>
              <a:gd name="T36" fmla="*/ 2 w 426"/>
              <a:gd name="T37" fmla="*/ 237 h 500"/>
              <a:gd name="T38" fmla="*/ 1 w 426"/>
              <a:gd name="T39" fmla="*/ 225 h 500"/>
              <a:gd name="T40" fmla="*/ 0 w 426"/>
              <a:gd name="T41" fmla="*/ 201 h 500"/>
              <a:gd name="T42" fmla="*/ 24 w 426"/>
              <a:gd name="T43" fmla="*/ 172 h 500"/>
              <a:gd name="T44" fmla="*/ 57 w 426"/>
              <a:gd name="T45" fmla="*/ 144 h 500"/>
              <a:gd name="T46" fmla="*/ 103 w 426"/>
              <a:gd name="T47" fmla="*/ 106 h 500"/>
              <a:gd name="T48" fmla="*/ 158 w 426"/>
              <a:gd name="T49" fmla="*/ 73 h 500"/>
              <a:gd name="T50" fmla="*/ 180 w 426"/>
              <a:gd name="T51" fmla="*/ 62 h 500"/>
              <a:gd name="T52" fmla="*/ 200 w 426"/>
              <a:gd name="T53" fmla="*/ 45 h 500"/>
              <a:gd name="T54" fmla="*/ 248 w 426"/>
              <a:gd name="T55" fmla="*/ 15 h 500"/>
              <a:gd name="T56" fmla="*/ 292 w 426"/>
              <a:gd name="T57" fmla="*/ 4 h 500"/>
              <a:gd name="T58" fmla="*/ 320 w 426"/>
              <a:gd name="T59" fmla="*/ 6 h 500"/>
              <a:gd name="T60" fmla="*/ 341 w 426"/>
              <a:gd name="T61" fmla="*/ 25 h 500"/>
              <a:gd name="T62" fmla="*/ 344 w 426"/>
              <a:gd name="T63" fmla="*/ 44 h 500"/>
              <a:gd name="T64" fmla="*/ 368 w 426"/>
              <a:gd name="T65" fmla="*/ 67 h 500"/>
              <a:gd name="T66" fmla="*/ 386 w 426"/>
              <a:gd name="T67" fmla="*/ 87 h 500"/>
              <a:gd name="T68" fmla="*/ 396 w 426"/>
              <a:gd name="T69" fmla="*/ 98 h 500"/>
              <a:gd name="T70" fmla="*/ 399 w 426"/>
              <a:gd name="T71" fmla="*/ 116 h 500"/>
              <a:gd name="T72" fmla="*/ 403 w 426"/>
              <a:gd name="T73" fmla="*/ 145 h 500"/>
              <a:gd name="T74" fmla="*/ 386 w 426"/>
              <a:gd name="T75" fmla="*/ 170 h 500"/>
              <a:gd name="T76" fmla="*/ 386 w 426"/>
              <a:gd name="T77" fmla="*/ 200 h 500"/>
              <a:gd name="T78" fmla="*/ 379 w 426"/>
              <a:gd name="T79" fmla="*/ 225 h 500"/>
              <a:gd name="T80" fmla="*/ 367 w 426"/>
              <a:gd name="T81" fmla="*/ 255 h 500"/>
              <a:gd name="T82" fmla="*/ 357 w 426"/>
              <a:gd name="T83" fmla="*/ 278 h 500"/>
              <a:gd name="T84" fmla="*/ 365 w 426"/>
              <a:gd name="T85" fmla="*/ 308 h 500"/>
              <a:gd name="T86" fmla="*/ 375 w 426"/>
              <a:gd name="T87" fmla="*/ 339 h 500"/>
              <a:gd name="T88" fmla="*/ 408 w 426"/>
              <a:gd name="T89" fmla="*/ 382 h 50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426"/>
              <a:gd name="T136" fmla="*/ 0 h 500"/>
              <a:gd name="T137" fmla="*/ 426 w 426"/>
              <a:gd name="T138" fmla="*/ 500 h 500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426" h="500">
                <a:moveTo>
                  <a:pt x="426" y="397"/>
                </a:moveTo>
                <a:lnTo>
                  <a:pt x="417" y="403"/>
                </a:lnTo>
                <a:lnTo>
                  <a:pt x="409" y="406"/>
                </a:lnTo>
                <a:lnTo>
                  <a:pt x="405" y="408"/>
                </a:lnTo>
                <a:lnTo>
                  <a:pt x="395" y="413"/>
                </a:lnTo>
                <a:lnTo>
                  <a:pt x="392" y="418"/>
                </a:lnTo>
                <a:lnTo>
                  <a:pt x="386" y="419"/>
                </a:lnTo>
                <a:lnTo>
                  <a:pt x="374" y="422"/>
                </a:lnTo>
                <a:lnTo>
                  <a:pt x="361" y="424"/>
                </a:lnTo>
                <a:lnTo>
                  <a:pt x="332" y="437"/>
                </a:lnTo>
                <a:lnTo>
                  <a:pt x="317" y="444"/>
                </a:lnTo>
                <a:lnTo>
                  <a:pt x="303" y="451"/>
                </a:lnTo>
                <a:lnTo>
                  <a:pt x="288" y="457"/>
                </a:lnTo>
                <a:lnTo>
                  <a:pt x="284" y="459"/>
                </a:lnTo>
                <a:lnTo>
                  <a:pt x="278" y="463"/>
                </a:lnTo>
                <a:lnTo>
                  <a:pt x="270" y="473"/>
                </a:lnTo>
                <a:lnTo>
                  <a:pt x="255" y="476"/>
                </a:lnTo>
                <a:lnTo>
                  <a:pt x="252" y="477"/>
                </a:lnTo>
                <a:lnTo>
                  <a:pt x="247" y="481"/>
                </a:lnTo>
                <a:lnTo>
                  <a:pt x="228" y="485"/>
                </a:lnTo>
                <a:lnTo>
                  <a:pt x="216" y="490"/>
                </a:lnTo>
                <a:lnTo>
                  <a:pt x="203" y="496"/>
                </a:lnTo>
                <a:lnTo>
                  <a:pt x="191" y="500"/>
                </a:lnTo>
                <a:lnTo>
                  <a:pt x="170" y="488"/>
                </a:lnTo>
                <a:lnTo>
                  <a:pt x="158" y="478"/>
                </a:lnTo>
                <a:lnTo>
                  <a:pt x="142" y="467"/>
                </a:lnTo>
                <a:lnTo>
                  <a:pt x="131" y="458"/>
                </a:lnTo>
                <a:lnTo>
                  <a:pt x="123" y="452"/>
                </a:lnTo>
                <a:lnTo>
                  <a:pt x="113" y="453"/>
                </a:lnTo>
                <a:lnTo>
                  <a:pt x="102" y="448"/>
                </a:lnTo>
                <a:lnTo>
                  <a:pt x="87" y="450"/>
                </a:lnTo>
                <a:lnTo>
                  <a:pt x="71" y="452"/>
                </a:lnTo>
                <a:lnTo>
                  <a:pt x="59" y="454"/>
                </a:lnTo>
                <a:lnTo>
                  <a:pt x="45" y="455"/>
                </a:lnTo>
                <a:lnTo>
                  <a:pt x="42" y="446"/>
                </a:lnTo>
                <a:lnTo>
                  <a:pt x="43" y="437"/>
                </a:lnTo>
                <a:lnTo>
                  <a:pt x="37" y="428"/>
                </a:lnTo>
                <a:lnTo>
                  <a:pt x="33" y="417"/>
                </a:lnTo>
                <a:lnTo>
                  <a:pt x="30" y="411"/>
                </a:lnTo>
                <a:lnTo>
                  <a:pt x="30" y="403"/>
                </a:lnTo>
                <a:lnTo>
                  <a:pt x="24" y="395"/>
                </a:lnTo>
                <a:lnTo>
                  <a:pt x="18" y="380"/>
                </a:lnTo>
                <a:lnTo>
                  <a:pt x="15" y="365"/>
                </a:lnTo>
                <a:lnTo>
                  <a:pt x="10" y="351"/>
                </a:lnTo>
                <a:lnTo>
                  <a:pt x="8" y="342"/>
                </a:lnTo>
                <a:lnTo>
                  <a:pt x="7" y="332"/>
                </a:lnTo>
                <a:lnTo>
                  <a:pt x="4" y="320"/>
                </a:lnTo>
                <a:lnTo>
                  <a:pt x="4" y="310"/>
                </a:lnTo>
                <a:lnTo>
                  <a:pt x="2" y="300"/>
                </a:lnTo>
                <a:lnTo>
                  <a:pt x="2" y="290"/>
                </a:lnTo>
                <a:lnTo>
                  <a:pt x="5" y="281"/>
                </a:lnTo>
                <a:lnTo>
                  <a:pt x="5" y="268"/>
                </a:lnTo>
                <a:lnTo>
                  <a:pt x="5" y="259"/>
                </a:lnTo>
                <a:lnTo>
                  <a:pt x="5" y="253"/>
                </a:lnTo>
                <a:lnTo>
                  <a:pt x="4" y="247"/>
                </a:lnTo>
                <a:lnTo>
                  <a:pt x="3" y="242"/>
                </a:lnTo>
                <a:lnTo>
                  <a:pt x="2" y="237"/>
                </a:lnTo>
                <a:lnTo>
                  <a:pt x="2" y="234"/>
                </a:lnTo>
                <a:lnTo>
                  <a:pt x="2" y="230"/>
                </a:lnTo>
                <a:lnTo>
                  <a:pt x="1" y="225"/>
                </a:lnTo>
                <a:lnTo>
                  <a:pt x="0" y="217"/>
                </a:lnTo>
                <a:lnTo>
                  <a:pt x="0" y="204"/>
                </a:lnTo>
                <a:lnTo>
                  <a:pt x="0" y="201"/>
                </a:lnTo>
                <a:lnTo>
                  <a:pt x="0" y="185"/>
                </a:lnTo>
                <a:lnTo>
                  <a:pt x="12" y="178"/>
                </a:lnTo>
                <a:lnTo>
                  <a:pt x="24" y="172"/>
                </a:lnTo>
                <a:lnTo>
                  <a:pt x="35" y="166"/>
                </a:lnTo>
                <a:lnTo>
                  <a:pt x="47" y="154"/>
                </a:lnTo>
                <a:lnTo>
                  <a:pt x="57" y="144"/>
                </a:lnTo>
                <a:lnTo>
                  <a:pt x="67" y="134"/>
                </a:lnTo>
                <a:lnTo>
                  <a:pt x="90" y="118"/>
                </a:lnTo>
                <a:lnTo>
                  <a:pt x="103" y="106"/>
                </a:lnTo>
                <a:lnTo>
                  <a:pt x="127" y="85"/>
                </a:lnTo>
                <a:lnTo>
                  <a:pt x="145" y="78"/>
                </a:lnTo>
                <a:lnTo>
                  <a:pt x="158" y="73"/>
                </a:lnTo>
                <a:lnTo>
                  <a:pt x="166" y="69"/>
                </a:lnTo>
                <a:lnTo>
                  <a:pt x="175" y="65"/>
                </a:lnTo>
                <a:lnTo>
                  <a:pt x="180" y="62"/>
                </a:lnTo>
                <a:lnTo>
                  <a:pt x="186" y="57"/>
                </a:lnTo>
                <a:lnTo>
                  <a:pt x="192" y="51"/>
                </a:lnTo>
                <a:lnTo>
                  <a:pt x="200" y="45"/>
                </a:lnTo>
                <a:lnTo>
                  <a:pt x="214" y="34"/>
                </a:lnTo>
                <a:lnTo>
                  <a:pt x="239" y="6"/>
                </a:lnTo>
                <a:lnTo>
                  <a:pt x="248" y="15"/>
                </a:lnTo>
                <a:lnTo>
                  <a:pt x="254" y="16"/>
                </a:lnTo>
                <a:lnTo>
                  <a:pt x="271" y="10"/>
                </a:lnTo>
                <a:lnTo>
                  <a:pt x="292" y="4"/>
                </a:lnTo>
                <a:lnTo>
                  <a:pt x="302" y="0"/>
                </a:lnTo>
                <a:lnTo>
                  <a:pt x="311" y="3"/>
                </a:lnTo>
                <a:lnTo>
                  <a:pt x="320" y="6"/>
                </a:lnTo>
                <a:lnTo>
                  <a:pt x="321" y="12"/>
                </a:lnTo>
                <a:lnTo>
                  <a:pt x="334" y="18"/>
                </a:lnTo>
                <a:lnTo>
                  <a:pt x="341" y="25"/>
                </a:lnTo>
                <a:lnTo>
                  <a:pt x="342" y="31"/>
                </a:lnTo>
                <a:lnTo>
                  <a:pt x="342" y="38"/>
                </a:lnTo>
                <a:lnTo>
                  <a:pt x="344" y="44"/>
                </a:lnTo>
                <a:lnTo>
                  <a:pt x="350" y="50"/>
                </a:lnTo>
                <a:lnTo>
                  <a:pt x="355" y="62"/>
                </a:lnTo>
                <a:lnTo>
                  <a:pt x="368" y="67"/>
                </a:lnTo>
                <a:lnTo>
                  <a:pt x="376" y="76"/>
                </a:lnTo>
                <a:lnTo>
                  <a:pt x="380" y="81"/>
                </a:lnTo>
                <a:lnTo>
                  <a:pt x="386" y="87"/>
                </a:lnTo>
                <a:lnTo>
                  <a:pt x="391" y="92"/>
                </a:lnTo>
                <a:lnTo>
                  <a:pt x="393" y="95"/>
                </a:lnTo>
                <a:lnTo>
                  <a:pt x="396" y="98"/>
                </a:lnTo>
                <a:lnTo>
                  <a:pt x="399" y="102"/>
                </a:lnTo>
                <a:lnTo>
                  <a:pt x="399" y="110"/>
                </a:lnTo>
                <a:lnTo>
                  <a:pt x="399" y="116"/>
                </a:lnTo>
                <a:lnTo>
                  <a:pt x="402" y="127"/>
                </a:lnTo>
                <a:lnTo>
                  <a:pt x="404" y="139"/>
                </a:lnTo>
                <a:lnTo>
                  <a:pt x="403" y="145"/>
                </a:lnTo>
                <a:lnTo>
                  <a:pt x="397" y="153"/>
                </a:lnTo>
                <a:lnTo>
                  <a:pt x="390" y="160"/>
                </a:lnTo>
                <a:lnTo>
                  <a:pt x="386" y="170"/>
                </a:lnTo>
                <a:lnTo>
                  <a:pt x="390" y="179"/>
                </a:lnTo>
                <a:lnTo>
                  <a:pt x="391" y="191"/>
                </a:lnTo>
                <a:lnTo>
                  <a:pt x="386" y="200"/>
                </a:lnTo>
                <a:lnTo>
                  <a:pt x="386" y="211"/>
                </a:lnTo>
                <a:lnTo>
                  <a:pt x="380" y="222"/>
                </a:lnTo>
                <a:lnTo>
                  <a:pt x="379" y="225"/>
                </a:lnTo>
                <a:lnTo>
                  <a:pt x="375" y="236"/>
                </a:lnTo>
                <a:lnTo>
                  <a:pt x="371" y="244"/>
                </a:lnTo>
                <a:lnTo>
                  <a:pt x="367" y="255"/>
                </a:lnTo>
                <a:lnTo>
                  <a:pt x="365" y="258"/>
                </a:lnTo>
                <a:lnTo>
                  <a:pt x="361" y="268"/>
                </a:lnTo>
                <a:lnTo>
                  <a:pt x="357" y="278"/>
                </a:lnTo>
                <a:lnTo>
                  <a:pt x="358" y="288"/>
                </a:lnTo>
                <a:lnTo>
                  <a:pt x="360" y="298"/>
                </a:lnTo>
                <a:lnTo>
                  <a:pt x="365" y="308"/>
                </a:lnTo>
                <a:lnTo>
                  <a:pt x="369" y="318"/>
                </a:lnTo>
                <a:lnTo>
                  <a:pt x="372" y="325"/>
                </a:lnTo>
                <a:lnTo>
                  <a:pt x="375" y="339"/>
                </a:lnTo>
                <a:lnTo>
                  <a:pt x="385" y="351"/>
                </a:lnTo>
                <a:lnTo>
                  <a:pt x="393" y="369"/>
                </a:lnTo>
                <a:lnTo>
                  <a:pt x="408" y="382"/>
                </a:lnTo>
                <a:lnTo>
                  <a:pt x="420" y="392"/>
                </a:lnTo>
                <a:lnTo>
                  <a:pt x="426" y="397"/>
                </a:lnTo>
                <a:close/>
              </a:path>
            </a:pathLst>
          </a:custGeom>
          <a:solidFill>
            <a:srgbClr val="BDBF8F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909" name="Freeform 141"/>
          <p:cNvSpPr>
            <a:spLocks/>
          </p:cNvSpPr>
          <p:nvPr/>
        </p:nvSpPr>
        <p:spPr bwMode="auto">
          <a:xfrm>
            <a:off x="2760663" y="4713287"/>
            <a:ext cx="163512" cy="225425"/>
          </a:xfrm>
          <a:custGeom>
            <a:avLst/>
            <a:gdLst>
              <a:gd name="T0" fmla="*/ 84 w 124"/>
              <a:gd name="T1" fmla="*/ 6 h 172"/>
              <a:gd name="T2" fmla="*/ 84 w 124"/>
              <a:gd name="T3" fmla="*/ 6 h 172"/>
              <a:gd name="T4" fmla="*/ 83 w 124"/>
              <a:gd name="T5" fmla="*/ 16 h 172"/>
              <a:gd name="T6" fmla="*/ 83 w 124"/>
              <a:gd name="T7" fmla="*/ 26 h 172"/>
              <a:gd name="T8" fmla="*/ 87 w 124"/>
              <a:gd name="T9" fmla="*/ 39 h 172"/>
              <a:gd name="T10" fmla="*/ 101 w 124"/>
              <a:gd name="T11" fmla="*/ 55 h 172"/>
              <a:gd name="T12" fmla="*/ 101 w 124"/>
              <a:gd name="T13" fmla="*/ 56 h 172"/>
              <a:gd name="T14" fmla="*/ 107 w 124"/>
              <a:gd name="T15" fmla="*/ 60 h 172"/>
              <a:gd name="T16" fmla="*/ 111 w 124"/>
              <a:gd name="T17" fmla="*/ 68 h 172"/>
              <a:gd name="T18" fmla="*/ 116 w 124"/>
              <a:gd name="T19" fmla="*/ 77 h 172"/>
              <a:gd name="T20" fmla="*/ 119 w 124"/>
              <a:gd name="T21" fmla="*/ 84 h 172"/>
              <a:gd name="T22" fmla="*/ 120 w 124"/>
              <a:gd name="T23" fmla="*/ 96 h 172"/>
              <a:gd name="T24" fmla="*/ 122 w 124"/>
              <a:gd name="T25" fmla="*/ 109 h 172"/>
              <a:gd name="T26" fmla="*/ 123 w 124"/>
              <a:gd name="T27" fmla="*/ 123 h 172"/>
              <a:gd name="T28" fmla="*/ 124 w 124"/>
              <a:gd name="T29" fmla="*/ 138 h 172"/>
              <a:gd name="T30" fmla="*/ 122 w 124"/>
              <a:gd name="T31" fmla="*/ 156 h 172"/>
              <a:gd name="T32" fmla="*/ 120 w 124"/>
              <a:gd name="T33" fmla="*/ 172 h 172"/>
              <a:gd name="T34" fmla="*/ 109 w 124"/>
              <a:gd name="T35" fmla="*/ 168 h 172"/>
              <a:gd name="T36" fmla="*/ 101 w 124"/>
              <a:gd name="T37" fmla="*/ 164 h 172"/>
              <a:gd name="T38" fmla="*/ 91 w 124"/>
              <a:gd name="T39" fmla="*/ 163 h 172"/>
              <a:gd name="T40" fmla="*/ 85 w 124"/>
              <a:gd name="T41" fmla="*/ 155 h 172"/>
              <a:gd name="T42" fmla="*/ 82 w 124"/>
              <a:gd name="T43" fmla="*/ 153 h 172"/>
              <a:gd name="T44" fmla="*/ 79 w 124"/>
              <a:gd name="T45" fmla="*/ 151 h 172"/>
              <a:gd name="T46" fmla="*/ 75 w 124"/>
              <a:gd name="T47" fmla="*/ 145 h 172"/>
              <a:gd name="T48" fmla="*/ 68 w 124"/>
              <a:gd name="T49" fmla="*/ 139 h 172"/>
              <a:gd name="T50" fmla="*/ 63 w 124"/>
              <a:gd name="T51" fmla="*/ 138 h 172"/>
              <a:gd name="T52" fmla="*/ 63 w 124"/>
              <a:gd name="T53" fmla="*/ 137 h 172"/>
              <a:gd name="T54" fmla="*/ 51 w 124"/>
              <a:gd name="T55" fmla="*/ 132 h 172"/>
              <a:gd name="T56" fmla="*/ 37 w 124"/>
              <a:gd name="T57" fmla="*/ 123 h 172"/>
              <a:gd name="T58" fmla="*/ 25 w 124"/>
              <a:gd name="T59" fmla="*/ 113 h 172"/>
              <a:gd name="T60" fmla="*/ 12 w 124"/>
              <a:gd name="T61" fmla="*/ 116 h 172"/>
              <a:gd name="T62" fmla="*/ 11 w 124"/>
              <a:gd name="T63" fmla="*/ 116 h 172"/>
              <a:gd name="T64" fmla="*/ 16 w 124"/>
              <a:gd name="T65" fmla="*/ 83 h 172"/>
              <a:gd name="T66" fmla="*/ 16 w 124"/>
              <a:gd name="T67" fmla="*/ 73 h 172"/>
              <a:gd name="T68" fmla="*/ 19 w 124"/>
              <a:gd name="T69" fmla="*/ 49 h 172"/>
              <a:gd name="T70" fmla="*/ 19 w 124"/>
              <a:gd name="T71" fmla="*/ 43 h 172"/>
              <a:gd name="T72" fmla="*/ 19 w 124"/>
              <a:gd name="T73" fmla="*/ 41 h 172"/>
              <a:gd name="T74" fmla="*/ 12 w 124"/>
              <a:gd name="T75" fmla="*/ 33 h 172"/>
              <a:gd name="T76" fmla="*/ 5 w 124"/>
              <a:gd name="T77" fmla="*/ 23 h 172"/>
              <a:gd name="T78" fmla="*/ 0 w 124"/>
              <a:gd name="T79" fmla="*/ 14 h 172"/>
              <a:gd name="T80" fmla="*/ 2 w 124"/>
              <a:gd name="T81" fmla="*/ 6 h 172"/>
              <a:gd name="T82" fmla="*/ 1 w 124"/>
              <a:gd name="T83" fmla="*/ 1 h 172"/>
              <a:gd name="T84" fmla="*/ 6 w 124"/>
              <a:gd name="T85" fmla="*/ 0 h 172"/>
              <a:gd name="T86" fmla="*/ 16 w 124"/>
              <a:gd name="T87" fmla="*/ 4 h 172"/>
              <a:gd name="T88" fmla="*/ 22 w 124"/>
              <a:gd name="T89" fmla="*/ 9 h 172"/>
              <a:gd name="T90" fmla="*/ 25 w 124"/>
              <a:gd name="T91" fmla="*/ 12 h 172"/>
              <a:gd name="T92" fmla="*/ 27 w 124"/>
              <a:gd name="T93" fmla="*/ 15 h 172"/>
              <a:gd name="T94" fmla="*/ 33 w 124"/>
              <a:gd name="T95" fmla="*/ 16 h 172"/>
              <a:gd name="T96" fmla="*/ 44 w 124"/>
              <a:gd name="T97" fmla="*/ 14 h 172"/>
              <a:gd name="T98" fmla="*/ 50 w 124"/>
              <a:gd name="T99" fmla="*/ 11 h 172"/>
              <a:gd name="T100" fmla="*/ 58 w 124"/>
              <a:gd name="T101" fmla="*/ 9 h 172"/>
              <a:gd name="T102" fmla="*/ 63 w 124"/>
              <a:gd name="T103" fmla="*/ 3 h 172"/>
              <a:gd name="T104" fmla="*/ 73 w 124"/>
              <a:gd name="T105" fmla="*/ 9 h 172"/>
              <a:gd name="T106" fmla="*/ 84 w 124"/>
              <a:gd name="T107" fmla="*/ 6 h 172"/>
              <a:gd name="T108" fmla="*/ 84 w 124"/>
              <a:gd name="T109" fmla="*/ 6 h 1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24"/>
              <a:gd name="T166" fmla="*/ 0 h 172"/>
              <a:gd name="T167" fmla="*/ 124 w 124"/>
              <a:gd name="T168" fmla="*/ 172 h 1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24" h="172">
                <a:moveTo>
                  <a:pt x="84" y="6"/>
                </a:moveTo>
                <a:lnTo>
                  <a:pt x="84" y="6"/>
                </a:lnTo>
                <a:lnTo>
                  <a:pt x="83" y="16"/>
                </a:lnTo>
                <a:lnTo>
                  <a:pt x="83" y="26"/>
                </a:lnTo>
                <a:lnTo>
                  <a:pt x="87" y="39"/>
                </a:lnTo>
                <a:lnTo>
                  <a:pt x="101" y="55"/>
                </a:lnTo>
                <a:lnTo>
                  <a:pt x="101" y="56"/>
                </a:lnTo>
                <a:lnTo>
                  <a:pt x="107" y="60"/>
                </a:lnTo>
                <a:lnTo>
                  <a:pt x="111" y="68"/>
                </a:lnTo>
                <a:lnTo>
                  <a:pt x="116" y="77"/>
                </a:lnTo>
                <a:lnTo>
                  <a:pt x="119" y="84"/>
                </a:lnTo>
                <a:lnTo>
                  <a:pt x="120" y="96"/>
                </a:lnTo>
                <a:lnTo>
                  <a:pt x="122" y="109"/>
                </a:lnTo>
                <a:lnTo>
                  <a:pt x="123" y="123"/>
                </a:lnTo>
                <a:lnTo>
                  <a:pt x="124" y="138"/>
                </a:lnTo>
                <a:lnTo>
                  <a:pt x="122" y="156"/>
                </a:lnTo>
                <a:lnTo>
                  <a:pt x="120" y="172"/>
                </a:lnTo>
                <a:lnTo>
                  <a:pt x="109" y="168"/>
                </a:lnTo>
                <a:lnTo>
                  <a:pt x="101" y="164"/>
                </a:lnTo>
                <a:lnTo>
                  <a:pt x="91" y="163"/>
                </a:lnTo>
                <a:lnTo>
                  <a:pt x="85" y="155"/>
                </a:lnTo>
                <a:lnTo>
                  <a:pt x="82" y="153"/>
                </a:lnTo>
                <a:lnTo>
                  <a:pt x="79" y="151"/>
                </a:lnTo>
                <a:lnTo>
                  <a:pt x="75" y="145"/>
                </a:lnTo>
                <a:lnTo>
                  <a:pt x="68" y="139"/>
                </a:lnTo>
                <a:lnTo>
                  <a:pt x="63" y="138"/>
                </a:lnTo>
                <a:lnTo>
                  <a:pt x="63" y="137"/>
                </a:lnTo>
                <a:lnTo>
                  <a:pt x="51" y="132"/>
                </a:lnTo>
                <a:lnTo>
                  <a:pt x="37" y="123"/>
                </a:lnTo>
                <a:lnTo>
                  <a:pt x="25" y="113"/>
                </a:lnTo>
                <a:lnTo>
                  <a:pt x="12" y="116"/>
                </a:lnTo>
                <a:lnTo>
                  <a:pt x="11" y="116"/>
                </a:lnTo>
                <a:lnTo>
                  <a:pt x="16" y="83"/>
                </a:lnTo>
                <a:lnTo>
                  <a:pt x="16" y="73"/>
                </a:lnTo>
                <a:lnTo>
                  <a:pt x="19" y="49"/>
                </a:lnTo>
                <a:lnTo>
                  <a:pt x="19" y="43"/>
                </a:lnTo>
                <a:lnTo>
                  <a:pt x="19" y="41"/>
                </a:lnTo>
                <a:lnTo>
                  <a:pt x="12" y="33"/>
                </a:lnTo>
                <a:lnTo>
                  <a:pt x="5" y="23"/>
                </a:lnTo>
                <a:lnTo>
                  <a:pt x="0" y="14"/>
                </a:lnTo>
                <a:lnTo>
                  <a:pt x="2" y="6"/>
                </a:lnTo>
                <a:lnTo>
                  <a:pt x="1" y="1"/>
                </a:lnTo>
                <a:lnTo>
                  <a:pt x="6" y="0"/>
                </a:lnTo>
                <a:lnTo>
                  <a:pt x="16" y="4"/>
                </a:lnTo>
                <a:lnTo>
                  <a:pt x="22" y="9"/>
                </a:lnTo>
                <a:lnTo>
                  <a:pt x="25" y="12"/>
                </a:lnTo>
                <a:lnTo>
                  <a:pt x="27" y="15"/>
                </a:lnTo>
                <a:lnTo>
                  <a:pt x="33" y="16"/>
                </a:lnTo>
                <a:lnTo>
                  <a:pt x="44" y="14"/>
                </a:lnTo>
                <a:lnTo>
                  <a:pt x="50" y="11"/>
                </a:lnTo>
                <a:lnTo>
                  <a:pt x="58" y="9"/>
                </a:lnTo>
                <a:lnTo>
                  <a:pt x="63" y="3"/>
                </a:lnTo>
                <a:lnTo>
                  <a:pt x="73" y="9"/>
                </a:lnTo>
                <a:lnTo>
                  <a:pt x="84" y="6"/>
                </a:lnTo>
                <a:close/>
              </a:path>
            </a:pathLst>
          </a:custGeom>
          <a:solidFill>
            <a:srgbClr val="91B57D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910" name="Freeform 142"/>
          <p:cNvSpPr>
            <a:spLocks/>
          </p:cNvSpPr>
          <p:nvPr/>
        </p:nvSpPr>
        <p:spPr bwMode="auto">
          <a:xfrm>
            <a:off x="2547938" y="4692650"/>
            <a:ext cx="238125" cy="341312"/>
          </a:xfrm>
          <a:custGeom>
            <a:avLst/>
            <a:gdLst>
              <a:gd name="T0" fmla="*/ 164 w 182"/>
              <a:gd name="T1" fmla="*/ 16 h 260"/>
              <a:gd name="T2" fmla="*/ 164 w 182"/>
              <a:gd name="T3" fmla="*/ 16 h 260"/>
              <a:gd name="T4" fmla="*/ 165 w 182"/>
              <a:gd name="T5" fmla="*/ 21 h 260"/>
              <a:gd name="T6" fmla="*/ 163 w 182"/>
              <a:gd name="T7" fmla="*/ 29 h 260"/>
              <a:gd name="T8" fmla="*/ 168 w 182"/>
              <a:gd name="T9" fmla="*/ 38 h 260"/>
              <a:gd name="T10" fmla="*/ 175 w 182"/>
              <a:gd name="T11" fmla="*/ 48 h 260"/>
              <a:gd name="T12" fmla="*/ 182 w 182"/>
              <a:gd name="T13" fmla="*/ 56 h 260"/>
              <a:gd name="T14" fmla="*/ 182 w 182"/>
              <a:gd name="T15" fmla="*/ 58 h 260"/>
              <a:gd name="T16" fmla="*/ 182 w 182"/>
              <a:gd name="T17" fmla="*/ 64 h 260"/>
              <a:gd name="T18" fmla="*/ 179 w 182"/>
              <a:gd name="T19" fmla="*/ 88 h 260"/>
              <a:gd name="T20" fmla="*/ 179 w 182"/>
              <a:gd name="T21" fmla="*/ 98 h 260"/>
              <a:gd name="T22" fmla="*/ 174 w 182"/>
              <a:gd name="T23" fmla="*/ 131 h 260"/>
              <a:gd name="T24" fmla="*/ 174 w 182"/>
              <a:gd name="T25" fmla="*/ 131 h 260"/>
              <a:gd name="T26" fmla="*/ 170 w 182"/>
              <a:gd name="T27" fmla="*/ 144 h 260"/>
              <a:gd name="T28" fmla="*/ 165 w 182"/>
              <a:gd name="T29" fmla="*/ 171 h 260"/>
              <a:gd name="T30" fmla="*/ 163 w 182"/>
              <a:gd name="T31" fmla="*/ 193 h 260"/>
              <a:gd name="T32" fmla="*/ 163 w 182"/>
              <a:gd name="T33" fmla="*/ 210 h 260"/>
              <a:gd name="T34" fmla="*/ 164 w 182"/>
              <a:gd name="T35" fmla="*/ 226 h 260"/>
              <a:gd name="T36" fmla="*/ 170 w 182"/>
              <a:gd name="T37" fmla="*/ 245 h 260"/>
              <a:gd name="T38" fmla="*/ 173 w 182"/>
              <a:gd name="T39" fmla="*/ 250 h 260"/>
              <a:gd name="T40" fmla="*/ 161 w 182"/>
              <a:gd name="T41" fmla="*/ 254 h 260"/>
              <a:gd name="T42" fmla="*/ 146 w 182"/>
              <a:gd name="T43" fmla="*/ 252 h 260"/>
              <a:gd name="T44" fmla="*/ 116 w 182"/>
              <a:gd name="T45" fmla="*/ 249 h 260"/>
              <a:gd name="T46" fmla="*/ 92 w 182"/>
              <a:gd name="T47" fmla="*/ 243 h 260"/>
              <a:gd name="T48" fmla="*/ 84 w 182"/>
              <a:gd name="T49" fmla="*/ 243 h 260"/>
              <a:gd name="T50" fmla="*/ 76 w 182"/>
              <a:gd name="T51" fmla="*/ 253 h 260"/>
              <a:gd name="T52" fmla="*/ 61 w 182"/>
              <a:gd name="T53" fmla="*/ 260 h 260"/>
              <a:gd name="T54" fmla="*/ 51 w 182"/>
              <a:gd name="T55" fmla="*/ 255 h 260"/>
              <a:gd name="T56" fmla="*/ 32 w 182"/>
              <a:gd name="T57" fmla="*/ 242 h 260"/>
              <a:gd name="T58" fmla="*/ 13 w 182"/>
              <a:gd name="T59" fmla="*/ 224 h 260"/>
              <a:gd name="T60" fmla="*/ 0 w 182"/>
              <a:gd name="T61" fmla="*/ 199 h 260"/>
              <a:gd name="T62" fmla="*/ 10 w 182"/>
              <a:gd name="T63" fmla="*/ 175 h 260"/>
              <a:gd name="T64" fmla="*/ 10 w 182"/>
              <a:gd name="T65" fmla="*/ 152 h 260"/>
              <a:gd name="T66" fmla="*/ 14 w 182"/>
              <a:gd name="T67" fmla="*/ 121 h 260"/>
              <a:gd name="T68" fmla="*/ 17 w 182"/>
              <a:gd name="T69" fmla="*/ 114 h 260"/>
              <a:gd name="T70" fmla="*/ 23 w 182"/>
              <a:gd name="T71" fmla="*/ 113 h 260"/>
              <a:gd name="T72" fmla="*/ 49 w 182"/>
              <a:gd name="T73" fmla="*/ 107 h 260"/>
              <a:gd name="T74" fmla="*/ 61 w 182"/>
              <a:gd name="T75" fmla="*/ 107 h 260"/>
              <a:gd name="T76" fmla="*/ 67 w 182"/>
              <a:gd name="T77" fmla="*/ 107 h 260"/>
              <a:gd name="T78" fmla="*/ 69 w 182"/>
              <a:gd name="T79" fmla="*/ 95 h 260"/>
              <a:gd name="T80" fmla="*/ 70 w 182"/>
              <a:gd name="T81" fmla="*/ 74 h 260"/>
              <a:gd name="T82" fmla="*/ 74 w 182"/>
              <a:gd name="T83" fmla="*/ 63 h 260"/>
              <a:gd name="T84" fmla="*/ 76 w 182"/>
              <a:gd name="T85" fmla="*/ 50 h 260"/>
              <a:gd name="T86" fmla="*/ 78 w 182"/>
              <a:gd name="T87" fmla="*/ 35 h 260"/>
              <a:gd name="T88" fmla="*/ 86 w 182"/>
              <a:gd name="T89" fmla="*/ 13 h 260"/>
              <a:gd name="T90" fmla="*/ 95 w 182"/>
              <a:gd name="T91" fmla="*/ 7 h 260"/>
              <a:gd name="T92" fmla="*/ 104 w 182"/>
              <a:gd name="T93" fmla="*/ 0 h 260"/>
              <a:gd name="T94" fmla="*/ 125 w 182"/>
              <a:gd name="T95" fmla="*/ 1 h 260"/>
              <a:gd name="T96" fmla="*/ 137 w 182"/>
              <a:gd name="T97" fmla="*/ 5 h 260"/>
              <a:gd name="T98" fmla="*/ 144 w 182"/>
              <a:gd name="T99" fmla="*/ 11 h 260"/>
              <a:gd name="T100" fmla="*/ 153 w 182"/>
              <a:gd name="T101" fmla="*/ 17 h 260"/>
              <a:gd name="T102" fmla="*/ 164 w 182"/>
              <a:gd name="T103" fmla="*/ 16 h 26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82"/>
              <a:gd name="T157" fmla="*/ 0 h 260"/>
              <a:gd name="T158" fmla="*/ 182 w 182"/>
              <a:gd name="T159" fmla="*/ 260 h 260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82" h="260">
                <a:moveTo>
                  <a:pt x="164" y="16"/>
                </a:moveTo>
                <a:lnTo>
                  <a:pt x="164" y="16"/>
                </a:lnTo>
                <a:lnTo>
                  <a:pt x="165" y="21"/>
                </a:lnTo>
                <a:lnTo>
                  <a:pt x="163" y="29"/>
                </a:lnTo>
                <a:lnTo>
                  <a:pt x="168" y="38"/>
                </a:lnTo>
                <a:lnTo>
                  <a:pt x="175" y="48"/>
                </a:lnTo>
                <a:lnTo>
                  <a:pt x="182" y="56"/>
                </a:lnTo>
                <a:lnTo>
                  <a:pt x="182" y="58"/>
                </a:lnTo>
                <a:lnTo>
                  <a:pt x="182" y="64"/>
                </a:lnTo>
                <a:lnTo>
                  <a:pt x="179" y="88"/>
                </a:lnTo>
                <a:lnTo>
                  <a:pt x="179" y="98"/>
                </a:lnTo>
                <a:lnTo>
                  <a:pt x="174" y="131"/>
                </a:lnTo>
                <a:lnTo>
                  <a:pt x="170" y="144"/>
                </a:lnTo>
                <a:lnTo>
                  <a:pt x="165" y="171"/>
                </a:lnTo>
                <a:lnTo>
                  <a:pt x="163" y="193"/>
                </a:lnTo>
                <a:lnTo>
                  <a:pt x="163" y="210"/>
                </a:lnTo>
                <a:lnTo>
                  <a:pt x="164" y="226"/>
                </a:lnTo>
                <a:lnTo>
                  <a:pt x="170" y="245"/>
                </a:lnTo>
                <a:lnTo>
                  <a:pt x="173" y="250"/>
                </a:lnTo>
                <a:lnTo>
                  <a:pt x="161" y="254"/>
                </a:lnTo>
                <a:lnTo>
                  <a:pt x="146" y="252"/>
                </a:lnTo>
                <a:lnTo>
                  <a:pt x="116" y="249"/>
                </a:lnTo>
                <a:lnTo>
                  <a:pt x="92" y="243"/>
                </a:lnTo>
                <a:lnTo>
                  <a:pt x="84" y="243"/>
                </a:lnTo>
                <a:lnTo>
                  <a:pt x="76" y="253"/>
                </a:lnTo>
                <a:lnTo>
                  <a:pt x="61" y="260"/>
                </a:lnTo>
                <a:lnTo>
                  <a:pt x="51" y="255"/>
                </a:lnTo>
                <a:lnTo>
                  <a:pt x="32" y="242"/>
                </a:lnTo>
                <a:lnTo>
                  <a:pt x="13" y="224"/>
                </a:lnTo>
                <a:lnTo>
                  <a:pt x="0" y="199"/>
                </a:lnTo>
                <a:lnTo>
                  <a:pt x="10" y="175"/>
                </a:lnTo>
                <a:lnTo>
                  <a:pt x="10" y="152"/>
                </a:lnTo>
                <a:lnTo>
                  <a:pt x="14" y="121"/>
                </a:lnTo>
                <a:lnTo>
                  <a:pt x="17" y="114"/>
                </a:lnTo>
                <a:lnTo>
                  <a:pt x="23" y="113"/>
                </a:lnTo>
                <a:lnTo>
                  <a:pt x="49" y="107"/>
                </a:lnTo>
                <a:lnTo>
                  <a:pt x="61" y="107"/>
                </a:lnTo>
                <a:lnTo>
                  <a:pt x="67" y="107"/>
                </a:lnTo>
                <a:lnTo>
                  <a:pt x="69" y="95"/>
                </a:lnTo>
                <a:lnTo>
                  <a:pt x="70" y="74"/>
                </a:lnTo>
                <a:lnTo>
                  <a:pt x="74" y="63"/>
                </a:lnTo>
                <a:lnTo>
                  <a:pt x="76" y="50"/>
                </a:lnTo>
                <a:lnTo>
                  <a:pt x="78" y="35"/>
                </a:lnTo>
                <a:lnTo>
                  <a:pt x="86" y="13"/>
                </a:lnTo>
                <a:lnTo>
                  <a:pt x="95" y="7"/>
                </a:lnTo>
                <a:lnTo>
                  <a:pt x="104" y="0"/>
                </a:lnTo>
                <a:lnTo>
                  <a:pt x="125" y="1"/>
                </a:lnTo>
                <a:lnTo>
                  <a:pt x="137" y="5"/>
                </a:lnTo>
                <a:lnTo>
                  <a:pt x="144" y="11"/>
                </a:lnTo>
                <a:lnTo>
                  <a:pt x="153" y="17"/>
                </a:lnTo>
                <a:lnTo>
                  <a:pt x="164" y="16"/>
                </a:lnTo>
                <a:close/>
              </a:path>
            </a:pathLst>
          </a:custGeom>
          <a:solidFill>
            <a:srgbClr val="7EDEC8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911" name="Freeform 143"/>
          <p:cNvSpPr>
            <a:spLocks/>
          </p:cNvSpPr>
          <p:nvPr/>
        </p:nvSpPr>
        <p:spPr bwMode="auto">
          <a:xfrm>
            <a:off x="368300" y="3201987"/>
            <a:ext cx="1041400" cy="833438"/>
          </a:xfrm>
          <a:custGeom>
            <a:avLst/>
            <a:gdLst>
              <a:gd name="T0" fmla="*/ 731 w 795"/>
              <a:gd name="T1" fmla="*/ 43 h 636"/>
              <a:gd name="T2" fmla="*/ 734 w 795"/>
              <a:gd name="T3" fmla="*/ 70 h 636"/>
              <a:gd name="T4" fmla="*/ 714 w 795"/>
              <a:gd name="T5" fmla="*/ 105 h 636"/>
              <a:gd name="T6" fmla="*/ 745 w 795"/>
              <a:gd name="T7" fmla="*/ 131 h 636"/>
              <a:gd name="T8" fmla="*/ 763 w 795"/>
              <a:gd name="T9" fmla="*/ 175 h 636"/>
              <a:gd name="T10" fmla="*/ 768 w 795"/>
              <a:gd name="T11" fmla="*/ 193 h 636"/>
              <a:gd name="T12" fmla="*/ 753 w 795"/>
              <a:gd name="T13" fmla="*/ 210 h 636"/>
              <a:gd name="T14" fmla="*/ 766 w 795"/>
              <a:gd name="T15" fmla="*/ 228 h 636"/>
              <a:gd name="T16" fmla="*/ 774 w 795"/>
              <a:gd name="T17" fmla="*/ 259 h 636"/>
              <a:gd name="T18" fmla="*/ 791 w 795"/>
              <a:gd name="T19" fmla="*/ 292 h 636"/>
              <a:gd name="T20" fmla="*/ 771 w 795"/>
              <a:gd name="T21" fmla="*/ 310 h 636"/>
              <a:gd name="T22" fmla="*/ 730 w 795"/>
              <a:gd name="T23" fmla="*/ 317 h 636"/>
              <a:gd name="T24" fmla="*/ 719 w 795"/>
              <a:gd name="T25" fmla="*/ 347 h 636"/>
              <a:gd name="T26" fmla="*/ 716 w 795"/>
              <a:gd name="T27" fmla="*/ 366 h 636"/>
              <a:gd name="T28" fmla="*/ 727 w 795"/>
              <a:gd name="T29" fmla="*/ 390 h 636"/>
              <a:gd name="T30" fmla="*/ 699 w 795"/>
              <a:gd name="T31" fmla="*/ 429 h 636"/>
              <a:gd name="T32" fmla="*/ 687 w 795"/>
              <a:gd name="T33" fmla="*/ 478 h 636"/>
              <a:gd name="T34" fmla="*/ 675 w 795"/>
              <a:gd name="T35" fmla="*/ 559 h 636"/>
              <a:gd name="T36" fmla="*/ 649 w 795"/>
              <a:gd name="T37" fmla="*/ 604 h 636"/>
              <a:gd name="T38" fmla="*/ 619 w 795"/>
              <a:gd name="T39" fmla="*/ 627 h 636"/>
              <a:gd name="T40" fmla="*/ 592 w 795"/>
              <a:gd name="T41" fmla="*/ 623 h 636"/>
              <a:gd name="T42" fmla="*/ 548 w 795"/>
              <a:gd name="T43" fmla="*/ 623 h 636"/>
              <a:gd name="T44" fmla="*/ 502 w 795"/>
              <a:gd name="T45" fmla="*/ 610 h 636"/>
              <a:gd name="T46" fmla="*/ 486 w 795"/>
              <a:gd name="T47" fmla="*/ 569 h 636"/>
              <a:gd name="T48" fmla="*/ 479 w 795"/>
              <a:gd name="T49" fmla="*/ 525 h 636"/>
              <a:gd name="T50" fmla="*/ 461 w 795"/>
              <a:gd name="T51" fmla="*/ 487 h 636"/>
              <a:gd name="T52" fmla="*/ 422 w 795"/>
              <a:gd name="T53" fmla="*/ 494 h 636"/>
              <a:gd name="T54" fmla="*/ 380 w 795"/>
              <a:gd name="T55" fmla="*/ 507 h 636"/>
              <a:gd name="T56" fmla="*/ 340 w 795"/>
              <a:gd name="T57" fmla="*/ 516 h 636"/>
              <a:gd name="T58" fmla="*/ 306 w 795"/>
              <a:gd name="T59" fmla="*/ 530 h 636"/>
              <a:gd name="T60" fmla="*/ 268 w 795"/>
              <a:gd name="T61" fmla="*/ 502 h 636"/>
              <a:gd name="T62" fmla="*/ 222 w 795"/>
              <a:gd name="T63" fmla="*/ 456 h 636"/>
              <a:gd name="T64" fmla="*/ 178 w 795"/>
              <a:gd name="T65" fmla="*/ 450 h 636"/>
              <a:gd name="T66" fmla="*/ 142 w 795"/>
              <a:gd name="T67" fmla="*/ 465 h 636"/>
              <a:gd name="T68" fmla="*/ 115 w 795"/>
              <a:gd name="T69" fmla="*/ 487 h 636"/>
              <a:gd name="T70" fmla="*/ 86 w 795"/>
              <a:gd name="T71" fmla="*/ 493 h 636"/>
              <a:gd name="T72" fmla="*/ 55 w 795"/>
              <a:gd name="T73" fmla="*/ 493 h 636"/>
              <a:gd name="T74" fmla="*/ 27 w 795"/>
              <a:gd name="T75" fmla="*/ 473 h 636"/>
              <a:gd name="T76" fmla="*/ 20 w 795"/>
              <a:gd name="T77" fmla="*/ 434 h 636"/>
              <a:gd name="T78" fmla="*/ 10 w 795"/>
              <a:gd name="T79" fmla="*/ 396 h 636"/>
              <a:gd name="T80" fmla="*/ 2 w 795"/>
              <a:gd name="T81" fmla="*/ 364 h 636"/>
              <a:gd name="T82" fmla="*/ 12 w 795"/>
              <a:gd name="T83" fmla="*/ 340 h 636"/>
              <a:gd name="T84" fmla="*/ 53 w 795"/>
              <a:gd name="T85" fmla="*/ 314 h 636"/>
              <a:gd name="T86" fmla="*/ 90 w 795"/>
              <a:gd name="T87" fmla="*/ 283 h 636"/>
              <a:gd name="T88" fmla="*/ 127 w 795"/>
              <a:gd name="T89" fmla="*/ 265 h 636"/>
              <a:gd name="T90" fmla="*/ 157 w 795"/>
              <a:gd name="T91" fmla="*/ 235 h 636"/>
              <a:gd name="T92" fmla="*/ 202 w 795"/>
              <a:gd name="T93" fmla="*/ 216 h 636"/>
              <a:gd name="T94" fmla="*/ 235 w 795"/>
              <a:gd name="T95" fmla="*/ 197 h 636"/>
              <a:gd name="T96" fmla="*/ 277 w 795"/>
              <a:gd name="T97" fmla="*/ 196 h 636"/>
              <a:gd name="T98" fmla="*/ 325 w 795"/>
              <a:gd name="T99" fmla="*/ 179 h 636"/>
              <a:gd name="T100" fmla="*/ 396 w 795"/>
              <a:gd name="T101" fmla="*/ 126 h 636"/>
              <a:gd name="T102" fmla="*/ 506 w 795"/>
              <a:gd name="T103" fmla="*/ 107 h 636"/>
              <a:gd name="T104" fmla="*/ 642 w 795"/>
              <a:gd name="T105" fmla="*/ 60 h 636"/>
              <a:gd name="T106" fmla="*/ 709 w 795"/>
              <a:gd name="T107" fmla="*/ 27 h 636"/>
              <a:gd name="T108" fmla="*/ 718 w 795"/>
              <a:gd name="T109" fmla="*/ 0 h 636"/>
              <a:gd name="T110" fmla="*/ 732 w 795"/>
              <a:gd name="T111" fmla="*/ 15 h 6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795"/>
              <a:gd name="T169" fmla="*/ 0 h 636"/>
              <a:gd name="T170" fmla="*/ 795 w 795"/>
              <a:gd name="T171" fmla="*/ 636 h 6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795" h="636">
                <a:moveTo>
                  <a:pt x="735" y="27"/>
                </a:moveTo>
                <a:lnTo>
                  <a:pt x="735" y="29"/>
                </a:lnTo>
                <a:lnTo>
                  <a:pt x="732" y="32"/>
                </a:lnTo>
                <a:lnTo>
                  <a:pt x="728" y="34"/>
                </a:lnTo>
                <a:lnTo>
                  <a:pt x="729" y="37"/>
                </a:lnTo>
                <a:lnTo>
                  <a:pt x="728" y="41"/>
                </a:lnTo>
                <a:lnTo>
                  <a:pt x="731" y="43"/>
                </a:lnTo>
                <a:lnTo>
                  <a:pt x="732" y="47"/>
                </a:lnTo>
                <a:lnTo>
                  <a:pt x="732" y="51"/>
                </a:lnTo>
                <a:lnTo>
                  <a:pt x="734" y="54"/>
                </a:lnTo>
                <a:lnTo>
                  <a:pt x="737" y="58"/>
                </a:lnTo>
                <a:lnTo>
                  <a:pt x="738" y="64"/>
                </a:lnTo>
                <a:lnTo>
                  <a:pt x="737" y="67"/>
                </a:lnTo>
                <a:lnTo>
                  <a:pt x="734" y="70"/>
                </a:lnTo>
                <a:lnTo>
                  <a:pt x="730" y="72"/>
                </a:lnTo>
                <a:lnTo>
                  <a:pt x="726" y="74"/>
                </a:lnTo>
                <a:lnTo>
                  <a:pt x="719" y="74"/>
                </a:lnTo>
                <a:lnTo>
                  <a:pt x="717" y="78"/>
                </a:lnTo>
                <a:lnTo>
                  <a:pt x="714" y="83"/>
                </a:lnTo>
                <a:lnTo>
                  <a:pt x="714" y="92"/>
                </a:lnTo>
                <a:lnTo>
                  <a:pt x="714" y="105"/>
                </a:lnTo>
                <a:lnTo>
                  <a:pt x="716" y="110"/>
                </a:lnTo>
                <a:lnTo>
                  <a:pt x="719" y="115"/>
                </a:lnTo>
                <a:lnTo>
                  <a:pt x="723" y="119"/>
                </a:lnTo>
                <a:lnTo>
                  <a:pt x="729" y="124"/>
                </a:lnTo>
                <a:lnTo>
                  <a:pt x="732" y="125"/>
                </a:lnTo>
                <a:lnTo>
                  <a:pt x="737" y="128"/>
                </a:lnTo>
                <a:lnTo>
                  <a:pt x="745" y="131"/>
                </a:lnTo>
                <a:lnTo>
                  <a:pt x="755" y="138"/>
                </a:lnTo>
                <a:lnTo>
                  <a:pt x="759" y="142"/>
                </a:lnTo>
                <a:lnTo>
                  <a:pt x="762" y="147"/>
                </a:lnTo>
                <a:lnTo>
                  <a:pt x="762" y="152"/>
                </a:lnTo>
                <a:lnTo>
                  <a:pt x="760" y="162"/>
                </a:lnTo>
                <a:lnTo>
                  <a:pt x="761" y="168"/>
                </a:lnTo>
                <a:lnTo>
                  <a:pt x="763" y="175"/>
                </a:lnTo>
                <a:lnTo>
                  <a:pt x="761" y="180"/>
                </a:lnTo>
                <a:lnTo>
                  <a:pt x="758" y="182"/>
                </a:lnTo>
                <a:lnTo>
                  <a:pt x="758" y="184"/>
                </a:lnTo>
                <a:lnTo>
                  <a:pt x="762" y="187"/>
                </a:lnTo>
                <a:lnTo>
                  <a:pt x="765" y="188"/>
                </a:lnTo>
                <a:lnTo>
                  <a:pt x="767" y="190"/>
                </a:lnTo>
                <a:lnTo>
                  <a:pt x="768" y="193"/>
                </a:lnTo>
                <a:lnTo>
                  <a:pt x="769" y="199"/>
                </a:lnTo>
                <a:lnTo>
                  <a:pt x="768" y="202"/>
                </a:lnTo>
                <a:lnTo>
                  <a:pt x="766" y="204"/>
                </a:lnTo>
                <a:lnTo>
                  <a:pt x="762" y="205"/>
                </a:lnTo>
                <a:lnTo>
                  <a:pt x="759" y="207"/>
                </a:lnTo>
                <a:lnTo>
                  <a:pt x="757" y="209"/>
                </a:lnTo>
                <a:lnTo>
                  <a:pt x="753" y="210"/>
                </a:lnTo>
                <a:lnTo>
                  <a:pt x="751" y="212"/>
                </a:lnTo>
                <a:lnTo>
                  <a:pt x="750" y="214"/>
                </a:lnTo>
                <a:lnTo>
                  <a:pt x="750" y="216"/>
                </a:lnTo>
                <a:lnTo>
                  <a:pt x="754" y="218"/>
                </a:lnTo>
                <a:lnTo>
                  <a:pt x="758" y="219"/>
                </a:lnTo>
                <a:lnTo>
                  <a:pt x="762" y="222"/>
                </a:lnTo>
                <a:lnTo>
                  <a:pt x="766" y="228"/>
                </a:lnTo>
                <a:lnTo>
                  <a:pt x="770" y="231"/>
                </a:lnTo>
                <a:lnTo>
                  <a:pt x="776" y="234"/>
                </a:lnTo>
                <a:lnTo>
                  <a:pt x="777" y="238"/>
                </a:lnTo>
                <a:lnTo>
                  <a:pt x="776" y="247"/>
                </a:lnTo>
                <a:lnTo>
                  <a:pt x="774" y="250"/>
                </a:lnTo>
                <a:lnTo>
                  <a:pt x="772" y="254"/>
                </a:lnTo>
                <a:lnTo>
                  <a:pt x="774" y="259"/>
                </a:lnTo>
                <a:lnTo>
                  <a:pt x="776" y="262"/>
                </a:lnTo>
                <a:lnTo>
                  <a:pt x="779" y="265"/>
                </a:lnTo>
                <a:lnTo>
                  <a:pt x="783" y="269"/>
                </a:lnTo>
                <a:lnTo>
                  <a:pt x="786" y="275"/>
                </a:lnTo>
                <a:lnTo>
                  <a:pt x="787" y="285"/>
                </a:lnTo>
                <a:lnTo>
                  <a:pt x="788" y="289"/>
                </a:lnTo>
                <a:lnTo>
                  <a:pt x="791" y="292"/>
                </a:lnTo>
                <a:lnTo>
                  <a:pt x="792" y="292"/>
                </a:lnTo>
                <a:lnTo>
                  <a:pt x="795" y="297"/>
                </a:lnTo>
                <a:lnTo>
                  <a:pt x="795" y="302"/>
                </a:lnTo>
                <a:lnTo>
                  <a:pt x="792" y="304"/>
                </a:lnTo>
                <a:lnTo>
                  <a:pt x="785" y="306"/>
                </a:lnTo>
                <a:lnTo>
                  <a:pt x="776" y="308"/>
                </a:lnTo>
                <a:lnTo>
                  <a:pt x="771" y="310"/>
                </a:lnTo>
                <a:lnTo>
                  <a:pt x="765" y="314"/>
                </a:lnTo>
                <a:lnTo>
                  <a:pt x="756" y="320"/>
                </a:lnTo>
                <a:lnTo>
                  <a:pt x="746" y="317"/>
                </a:lnTo>
                <a:lnTo>
                  <a:pt x="741" y="312"/>
                </a:lnTo>
                <a:lnTo>
                  <a:pt x="738" y="310"/>
                </a:lnTo>
                <a:lnTo>
                  <a:pt x="733" y="311"/>
                </a:lnTo>
                <a:lnTo>
                  <a:pt x="730" y="317"/>
                </a:lnTo>
                <a:lnTo>
                  <a:pt x="729" y="320"/>
                </a:lnTo>
                <a:lnTo>
                  <a:pt x="732" y="323"/>
                </a:lnTo>
                <a:lnTo>
                  <a:pt x="736" y="326"/>
                </a:lnTo>
                <a:lnTo>
                  <a:pt x="735" y="331"/>
                </a:lnTo>
                <a:lnTo>
                  <a:pt x="730" y="337"/>
                </a:lnTo>
                <a:lnTo>
                  <a:pt x="725" y="342"/>
                </a:lnTo>
                <a:lnTo>
                  <a:pt x="719" y="347"/>
                </a:lnTo>
                <a:lnTo>
                  <a:pt x="713" y="344"/>
                </a:lnTo>
                <a:lnTo>
                  <a:pt x="711" y="343"/>
                </a:lnTo>
                <a:lnTo>
                  <a:pt x="709" y="347"/>
                </a:lnTo>
                <a:lnTo>
                  <a:pt x="709" y="354"/>
                </a:lnTo>
                <a:lnTo>
                  <a:pt x="708" y="359"/>
                </a:lnTo>
                <a:lnTo>
                  <a:pt x="711" y="363"/>
                </a:lnTo>
                <a:lnTo>
                  <a:pt x="716" y="366"/>
                </a:lnTo>
                <a:lnTo>
                  <a:pt x="726" y="368"/>
                </a:lnTo>
                <a:lnTo>
                  <a:pt x="731" y="375"/>
                </a:lnTo>
                <a:lnTo>
                  <a:pt x="729" y="380"/>
                </a:lnTo>
                <a:lnTo>
                  <a:pt x="729" y="385"/>
                </a:lnTo>
                <a:lnTo>
                  <a:pt x="728" y="385"/>
                </a:lnTo>
                <a:lnTo>
                  <a:pt x="727" y="390"/>
                </a:lnTo>
                <a:lnTo>
                  <a:pt x="725" y="394"/>
                </a:lnTo>
                <a:lnTo>
                  <a:pt x="724" y="399"/>
                </a:lnTo>
                <a:lnTo>
                  <a:pt x="717" y="404"/>
                </a:lnTo>
                <a:lnTo>
                  <a:pt x="706" y="410"/>
                </a:lnTo>
                <a:lnTo>
                  <a:pt x="704" y="414"/>
                </a:lnTo>
                <a:lnTo>
                  <a:pt x="699" y="422"/>
                </a:lnTo>
                <a:lnTo>
                  <a:pt x="699" y="429"/>
                </a:lnTo>
                <a:lnTo>
                  <a:pt x="699" y="437"/>
                </a:lnTo>
                <a:lnTo>
                  <a:pt x="698" y="445"/>
                </a:lnTo>
                <a:lnTo>
                  <a:pt x="693" y="453"/>
                </a:lnTo>
                <a:lnTo>
                  <a:pt x="691" y="461"/>
                </a:lnTo>
                <a:lnTo>
                  <a:pt x="690" y="469"/>
                </a:lnTo>
                <a:lnTo>
                  <a:pt x="690" y="475"/>
                </a:lnTo>
                <a:lnTo>
                  <a:pt x="687" y="478"/>
                </a:lnTo>
                <a:lnTo>
                  <a:pt x="688" y="496"/>
                </a:lnTo>
                <a:lnTo>
                  <a:pt x="681" y="507"/>
                </a:lnTo>
                <a:lnTo>
                  <a:pt x="681" y="516"/>
                </a:lnTo>
                <a:lnTo>
                  <a:pt x="681" y="527"/>
                </a:lnTo>
                <a:lnTo>
                  <a:pt x="677" y="536"/>
                </a:lnTo>
                <a:lnTo>
                  <a:pt x="675" y="548"/>
                </a:lnTo>
                <a:lnTo>
                  <a:pt x="675" y="559"/>
                </a:lnTo>
                <a:lnTo>
                  <a:pt x="670" y="568"/>
                </a:lnTo>
                <a:lnTo>
                  <a:pt x="665" y="574"/>
                </a:lnTo>
                <a:lnTo>
                  <a:pt x="660" y="584"/>
                </a:lnTo>
                <a:lnTo>
                  <a:pt x="658" y="586"/>
                </a:lnTo>
                <a:lnTo>
                  <a:pt x="656" y="587"/>
                </a:lnTo>
                <a:lnTo>
                  <a:pt x="649" y="595"/>
                </a:lnTo>
                <a:lnTo>
                  <a:pt x="649" y="604"/>
                </a:lnTo>
                <a:lnTo>
                  <a:pt x="644" y="611"/>
                </a:lnTo>
                <a:lnTo>
                  <a:pt x="644" y="615"/>
                </a:lnTo>
                <a:lnTo>
                  <a:pt x="641" y="618"/>
                </a:lnTo>
                <a:lnTo>
                  <a:pt x="635" y="620"/>
                </a:lnTo>
                <a:lnTo>
                  <a:pt x="629" y="621"/>
                </a:lnTo>
                <a:lnTo>
                  <a:pt x="625" y="624"/>
                </a:lnTo>
                <a:lnTo>
                  <a:pt x="619" y="627"/>
                </a:lnTo>
                <a:lnTo>
                  <a:pt x="615" y="628"/>
                </a:lnTo>
                <a:lnTo>
                  <a:pt x="609" y="626"/>
                </a:lnTo>
                <a:lnTo>
                  <a:pt x="605" y="623"/>
                </a:lnTo>
                <a:lnTo>
                  <a:pt x="601" y="620"/>
                </a:lnTo>
                <a:lnTo>
                  <a:pt x="601" y="621"/>
                </a:lnTo>
                <a:lnTo>
                  <a:pt x="595" y="622"/>
                </a:lnTo>
                <a:lnTo>
                  <a:pt x="592" y="623"/>
                </a:lnTo>
                <a:lnTo>
                  <a:pt x="590" y="627"/>
                </a:lnTo>
                <a:lnTo>
                  <a:pt x="588" y="632"/>
                </a:lnTo>
                <a:lnTo>
                  <a:pt x="580" y="636"/>
                </a:lnTo>
                <a:lnTo>
                  <a:pt x="573" y="636"/>
                </a:lnTo>
                <a:lnTo>
                  <a:pt x="570" y="636"/>
                </a:lnTo>
                <a:lnTo>
                  <a:pt x="557" y="629"/>
                </a:lnTo>
                <a:lnTo>
                  <a:pt x="548" y="623"/>
                </a:lnTo>
                <a:lnTo>
                  <a:pt x="537" y="620"/>
                </a:lnTo>
                <a:lnTo>
                  <a:pt x="529" y="618"/>
                </a:lnTo>
                <a:lnTo>
                  <a:pt x="523" y="616"/>
                </a:lnTo>
                <a:lnTo>
                  <a:pt x="517" y="614"/>
                </a:lnTo>
                <a:lnTo>
                  <a:pt x="508" y="612"/>
                </a:lnTo>
                <a:lnTo>
                  <a:pt x="504" y="612"/>
                </a:lnTo>
                <a:lnTo>
                  <a:pt x="502" y="610"/>
                </a:lnTo>
                <a:lnTo>
                  <a:pt x="500" y="607"/>
                </a:lnTo>
                <a:lnTo>
                  <a:pt x="501" y="597"/>
                </a:lnTo>
                <a:lnTo>
                  <a:pt x="501" y="592"/>
                </a:lnTo>
                <a:lnTo>
                  <a:pt x="490" y="582"/>
                </a:lnTo>
                <a:lnTo>
                  <a:pt x="487" y="574"/>
                </a:lnTo>
                <a:lnTo>
                  <a:pt x="487" y="572"/>
                </a:lnTo>
                <a:lnTo>
                  <a:pt x="486" y="569"/>
                </a:lnTo>
                <a:lnTo>
                  <a:pt x="489" y="561"/>
                </a:lnTo>
                <a:lnTo>
                  <a:pt x="490" y="553"/>
                </a:lnTo>
                <a:lnTo>
                  <a:pt x="496" y="545"/>
                </a:lnTo>
                <a:lnTo>
                  <a:pt x="486" y="540"/>
                </a:lnTo>
                <a:lnTo>
                  <a:pt x="482" y="536"/>
                </a:lnTo>
                <a:lnTo>
                  <a:pt x="479" y="533"/>
                </a:lnTo>
                <a:lnTo>
                  <a:pt x="479" y="525"/>
                </a:lnTo>
                <a:lnTo>
                  <a:pt x="479" y="517"/>
                </a:lnTo>
                <a:lnTo>
                  <a:pt x="475" y="511"/>
                </a:lnTo>
                <a:lnTo>
                  <a:pt x="472" y="506"/>
                </a:lnTo>
                <a:lnTo>
                  <a:pt x="469" y="501"/>
                </a:lnTo>
                <a:lnTo>
                  <a:pt x="467" y="497"/>
                </a:lnTo>
                <a:lnTo>
                  <a:pt x="466" y="491"/>
                </a:lnTo>
                <a:lnTo>
                  <a:pt x="461" y="487"/>
                </a:lnTo>
                <a:lnTo>
                  <a:pt x="457" y="478"/>
                </a:lnTo>
                <a:lnTo>
                  <a:pt x="452" y="477"/>
                </a:lnTo>
                <a:lnTo>
                  <a:pt x="446" y="477"/>
                </a:lnTo>
                <a:lnTo>
                  <a:pt x="437" y="482"/>
                </a:lnTo>
                <a:lnTo>
                  <a:pt x="434" y="489"/>
                </a:lnTo>
                <a:lnTo>
                  <a:pt x="428" y="494"/>
                </a:lnTo>
                <a:lnTo>
                  <a:pt x="422" y="494"/>
                </a:lnTo>
                <a:lnTo>
                  <a:pt x="416" y="495"/>
                </a:lnTo>
                <a:lnTo>
                  <a:pt x="406" y="500"/>
                </a:lnTo>
                <a:lnTo>
                  <a:pt x="398" y="502"/>
                </a:lnTo>
                <a:lnTo>
                  <a:pt x="391" y="505"/>
                </a:lnTo>
                <a:lnTo>
                  <a:pt x="387" y="506"/>
                </a:lnTo>
                <a:lnTo>
                  <a:pt x="384" y="506"/>
                </a:lnTo>
                <a:lnTo>
                  <a:pt x="380" y="507"/>
                </a:lnTo>
                <a:lnTo>
                  <a:pt x="372" y="506"/>
                </a:lnTo>
                <a:lnTo>
                  <a:pt x="365" y="502"/>
                </a:lnTo>
                <a:lnTo>
                  <a:pt x="358" y="504"/>
                </a:lnTo>
                <a:lnTo>
                  <a:pt x="354" y="509"/>
                </a:lnTo>
                <a:lnTo>
                  <a:pt x="350" y="512"/>
                </a:lnTo>
                <a:lnTo>
                  <a:pt x="345" y="517"/>
                </a:lnTo>
                <a:lnTo>
                  <a:pt x="340" y="516"/>
                </a:lnTo>
                <a:lnTo>
                  <a:pt x="336" y="520"/>
                </a:lnTo>
                <a:lnTo>
                  <a:pt x="333" y="522"/>
                </a:lnTo>
                <a:lnTo>
                  <a:pt x="329" y="524"/>
                </a:lnTo>
                <a:lnTo>
                  <a:pt x="323" y="527"/>
                </a:lnTo>
                <a:lnTo>
                  <a:pt x="320" y="528"/>
                </a:lnTo>
                <a:lnTo>
                  <a:pt x="313" y="528"/>
                </a:lnTo>
                <a:lnTo>
                  <a:pt x="306" y="530"/>
                </a:lnTo>
                <a:lnTo>
                  <a:pt x="299" y="528"/>
                </a:lnTo>
                <a:lnTo>
                  <a:pt x="293" y="523"/>
                </a:lnTo>
                <a:lnTo>
                  <a:pt x="289" y="521"/>
                </a:lnTo>
                <a:lnTo>
                  <a:pt x="281" y="517"/>
                </a:lnTo>
                <a:lnTo>
                  <a:pt x="276" y="511"/>
                </a:lnTo>
                <a:lnTo>
                  <a:pt x="272" y="505"/>
                </a:lnTo>
                <a:lnTo>
                  <a:pt x="268" y="502"/>
                </a:lnTo>
                <a:lnTo>
                  <a:pt x="264" y="496"/>
                </a:lnTo>
                <a:lnTo>
                  <a:pt x="260" y="490"/>
                </a:lnTo>
                <a:lnTo>
                  <a:pt x="257" y="485"/>
                </a:lnTo>
                <a:lnTo>
                  <a:pt x="256" y="483"/>
                </a:lnTo>
                <a:lnTo>
                  <a:pt x="245" y="470"/>
                </a:lnTo>
                <a:lnTo>
                  <a:pt x="234" y="464"/>
                </a:lnTo>
                <a:lnTo>
                  <a:pt x="222" y="456"/>
                </a:lnTo>
                <a:lnTo>
                  <a:pt x="215" y="454"/>
                </a:lnTo>
                <a:lnTo>
                  <a:pt x="208" y="452"/>
                </a:lnTo>
                <a:lnTo>
                  <a:pt x="200" y="452"/>
                </a:lnTo>
                <a:lnTo>
                  <a:pt x="192" y="448"/>
                </a:lnTo>
                <a:lnTo>
                  <a:pt x="189" y="448"/>
                </a:lnTo>
                <a:lnTo>
                  <a:pt x="183" y="448"/>
                </a:lnTo>
                <a:lnTo>
                  <a:pt x="178" y="450"/>
                </a:lnTo>
                <a:lnTo>
                  <a:pt x="174" y="452"/>
                </a:lnTo>
                <a:lnTo>
                  <a:pt x="168" y="455"/>
                </a:lnTo>
                <a:lnTo>
                  <a:pt x="162" y="454"/>
                </a:lnTo>
                <a:lnTo>
                  <a:pt x="156" y="456"/>
                </a:lnTo>
                <a:lnTo>
                  <a:pt x="152" y="459"/>
                </a:lnTo>
                <a:lnTo>
                  <a:pt x="146" y="463"/>
                </a:lnTo>
                <a:lnTo>
                  <a:pt x="142" y="465"/>
                </a:lnTo>
                <a:lnTo>
                  <a:pt x="137" y="470"/>
                </a:lnTo>
                <a:lnTo>
                  <a:pt x="132" y="474"/>
                </a:lnTo>
                <a:lnTo>
                  <a:pt x="129" y="477"/>
                </a:lnTo>
                <a:lnTo>
                  <a:pt x="126" y="480"/>
                </a:lnTo>
                <a:lnTo>
                  <a:pt x="122" y="483"/>
                </a:lnTo>
                <a:lnTo>
                  <a:pt x="117" y="486"/>
                </a:lnTo>
                <a:lnTo>
                  <a:pt x="115" y="487"/>
                </a:lnTo>
                <a:lnTo>
                  <a:pt x="111" y="490"/>
                </a:lnTo>
                <a:lnTo>
                  <a:pt x="105" y="490"/>
                </a:lnTo>
                <a:lnTo>
                  <a:pt x="100" y="489"/>
                </a:lnTo>
                <a:lnTo>
                  <a:pt x="95" y="489"/>
                </a:lnTo>
                <a:lnTo>
                  <a:pt x="92" y="490"/>
                </a:lnTo>
                <a:lnTo>
                  <a:pt x="89" y="491"/>
                </a:lnTo>
                <a:lnTo>
                  <a:pt x="86" y="493"/>
                </a:lnTo>
                <a:lnTo>
                  <a:pt x="81" y="495"/>
                </a:lnTo>
                <a:lnTo>
                  <a:pt x="77" y="495"/>
                </a:lnTo>
                <a:lnTo>
                  <a:pt x="73" y="496"/>
                </a:lnTo>
                <a:lnTo>
                  <a:pt x="68" y="495"/>
                </a:lnTo>
                <a:lnTo>
                  <a:pt x="65" y="494"/>
                </a:lnTo>
                <a:lnTo>
                  <a:pt x="61" y="494"/>
                </a:lnTo>
                <a:lnTo>
                  <a:pt x="55" y="493"/>
                </a:lnTo>
                <a:lnTo>
                  <a:pt x="48" y="490"/>
                </a:lnTo>
                <a:lnTo>
                  <a:pt x="44" y="488"/>
                </a:lnTo>
                <a:lnTo>
                  <a:pt x="40" y="486"/>
                </a:lnTo>
                <a:lnTo>
                  <a:pt x="35" y="484"/>
                </a:lnTo>
                <a:lnTo>
                  <a:pt x="29" y="483"/>
                </a:lnTo>
                <a:lnTo>
                  <a:pt x="26" y="479"/>
                </a:lnTo>
                <a:lnTo>
                  <a:pt x="27" y="473"/>
                </a:lnTo>
                <a:lnTo>
                  <a:pt x="25" y="467"/>
                </a:lnTo>
                <a:lnTo>
                  <a:pt x="23" y="459"/>
                </a:lnTo>
                <a:lnTo>
                  <a:pt x="23" y="455"/>
                </a:lnTo>
                <a:lnTo>
                  <a:pt x="23" y="451"/>
                </a:lnTo>
                <a:lnTo>
                  <a:pt x="23" y="445"/>
                </a:lnTo>
                <a:lnTo>
                  <a:pt x="22" y="439"/>
                </a:lnTo>
                <a:lnTo>
                  <a:pt x="20" y="434"/>
                </a:lnTo>
                <a:lnTo>
                  <a:pt x="18" y="430"/>
                </a:lnTo>
                <a:lnTo>
                  <a:pt x="17" y="424"/>
                </a:lnTo>
                <a:lnTo>
                  <a:pt x="17" y="419"/>
                </a:lnTo>
                <a:lnTo>
                  <a:pt x="16" y="413"/>
                </a:lnTo>
                <a:lnTo>
                  <a:pt x="15" y="408"/>
                </a:lnTo>
                <a:lnTo>
                  <a:pt x="12" y="403"/>
                </a:lnTo>
                <a:lnTo>
                  <a:pt x="10" y="396"/>
                </a:lnTo>
                <a:lnTo>
                  <a:pt x="10" y="389"/>
                </a:lnTo>
                <a:lnTo>
                  <a:pt x="9" y="384"/>
                </a:lnTo>
                <a:lnTo>
                  <a:pt x="5" y="378"/>
                </a:lnTo>
                <a:lnTo>
                  <a:pt x="4" y="374"/>
                </a:lnTo>
                <a:lnTo>
                  <a:pt x="4" y="369"/>
                </a:lnTo>
                <a:lnTo>
                  <a:pt x="3" y="367"/>
                </a:lnTo>
                <a:lnTo>
                  <a:pt x="2" y="364"/>
                </a:lnTo>
                <a:lnTo>
                  <a:pt x="0" y="361"/>
                </a:lnTo>
                <a:lnTo>
                  <a:pt x="1" y="359"/>
                </a:lnTo>
                <a:lnTo>
                  <a:pt x="2" y="358"/>
                </a:lnTo>
                <a:lnTo>
                  <a:pt x="4" y="354"/>
                </a:lnTo>
                <a:lnTo>
                  <a:pt x="7" y="351"/>
                </a:lnTo>
                <a:lnTo>
                  <a:pt x="10" y="343"/>
                </a:lnTo>
                <a:lnTo>
                  <a:pt x="12" y="340"/>
                </a:lnTo>
                <a:lnTo>
                  <a:pt x="18" y="337"/>
                </a:lnTo>
                <a:lnTo>
                  <a:pt x="23" y="335"/>
                </a:lnTo>
                <a:lnTo>
                  <a:pt x="29" y="332"/>
                </a:lnTo>
                <a:lnTo>
                  <a:pt x="35" y="329"/>
                </a:lnTo>
                <a:lnTo>
                  <a:pt x="43" y="325"/>
                </a:lnTo>
                <a:lnTo>
                  <a:pt x="50" y="318"/>
                </a:lnTo>
                <a:lnTo>
                  <a:pt x="53" y="314"/>
                </a:lnTo>
                <a:lnTo>
                  <a:pt x="54" y="311"/>
                </a:lnTo>
                <a:lnTo>
                  <a:pt x="56" y="309"/>
                </a:lnTo>
                <a:lnTo>
                  <a:pt x="64" y="303"/>
                </a:lnTo>
                <a:lnTo>
                  <a:pt x="71" y="295"/>
                </a:lnTo>
                <a:lnTo>
                  <a:pt x="80" y="290"/>
                </a:lnTo>
                <a:lnTo>
                  <a:pt x="87" y="285"/>
                </a:lnTo>
                <a:lnTo>
                  <a:pt x="90" y="283"/>
                </a:lnTo>
                <a:lnTo>
                  <a:pt x="95" y="279"/>
                </a:lnTo>
                <a:lnTo>
                  <a:pt x="102" y="275"/>
                </a:lnTo>
                <a:lnTo>
                  <a:pt x="112" y="272"/>
                </a:lnTo>
                <a:lnTo>
                  <a:pt x="119" y="272"/>
                </a:lnTo>
                <a:lnTo>
                  <a:pt x="122" y="271"/>
                </a:lnTo>
                <a:lnTo>
                  <a:pt x="124" y="269"/>
                </a:lnTo>
                <a:lnTo>
                  <a:pt x="127" y="265"/>
                </a:lnTo>
                <a:lnTo>
                  <a:pt x="133" y="264"/>
                </a:lnTo>
                <a:lnTo>
                  <a:pt x="139" y="262"/>
                </a:lnTo>
                <a:lnTo>
                  <a:pt x="140" y="258"/>
                </a:lnTo>
                <a:lnTo>
                  <a:pt x="145" y="253"/>
                </a:lnTo>
                <a:lnTo>
                  <a:pt x="149" y="247"/>
                </a:lnTo>
                <a:lnTo>
                  <a:pt x="154" y="241"/>
                </a:lnTo>
                <a:lnTo>
                  <a:pt x="157" y="235"/>
                </a:lnTo>
                <a:lnTo>
                  <a:pt x="164" y="230"/>
                </a:lnTo>
                <a:lnTo>
                  <a:pt x="175" y="227"/>
                </a:lnTo>
                <a:lnTo>
                  <a:pt x="182" y="221"/>
                </a:lnTo>
                <a:lnTo>
                  <a:pt x="188" y="221"/>
                </a:lnTo>
                <a:lnTo>
                  <a:pt x="194" y="219"/>
                </a:lnTo>
                <a:lnTo>
                  <a:pt x="195" y="219"/>
                </a:lnTo>
                <a:lnTo>
                  <a:pt x="202" y="216"/>
                </a:lnTo>
                <a:lnTo>
                  <a:pt x="206" y="214"/>
                </a:lnTo>
                <a:lnTo>
                  <a:pt x="212" y="211"/>
                </a:lnTo>
                <a:lnTo>
                  <a:pt x="216" y="208"/>
                </a:lnTo>
                <a:lnTo>
                  <a:pt x="223" y="205"/>
                </a:lnTo>
                <a:lnTo>
                  <a:pt x="228" y="202"/>
                </a:lnTo>
                <a:lnTo>
                  <a:pt x="232" y="200"/>
                </a:lnTo>
                <a:lnTo>
                  <a:pt x="235" y="197"/>
                </a:lnTo>
                <a:lnTo>
                  <a:pt x="243" y="195"/>
                </a:lnTo>
                <a:lnTo>
                  <a:pt x="251" y="196"/>
                </a:lnTo>
                <a:lnTo>
                  <a:pt x="255" y="197"/>
                </a:lnTo>
                <a:lnTo>
                  <a:pt x="264" y="195"/>
                </a:lnTo>
                <a:lnTo>
                  <a:pt x="270" y="195"/>
                </a:lnTo>
                <a:lnTo>
                  <a:pt x="272" y="195"/>
                </a:lnTo>
                <a:lnTo>
                  <a:pt x="277" y="196"/>
                </a:lnTo>
                <a:lnTo>
                  <a:pt x="283" y="197"/>
                </a:lnTo>
                <a:lnTo>
                  <a:pt x="290" y="199"/>
                </a:lnTo>
                <a:lnTo>
                  <a:pt x="297" y="199"/>
                </a:lnTo>
                <a:lnTo>
                  <a:pt x="303" y="198"/>
                </a:lnTo>
                <a:lnTo>
                  <a:pt x="308" y="196"/>
                </a:lnTo>
                <a:lnTo>
                  <a:pt x="316" y="189"/>
                </a:lnTo>
                <a:lnTo>
                  <a:pt x="325" y="179"/>
                </a:lnTo>
                <a:lnTo>
                  <a:pt x="339" y="168"/>
                </a:lnTo>
                <a:lnTo>
                  <a:pt x="352" y="167"/>
                </a:lnTo>
                <a:lnTo>
                  <a:pt x="362" y="163"/>
                </a:lnTo>
                <a:lnTo>
                  <a:pt x="371" y="153"/>
                </a:lnTo>
                <a:lnTo>
                  <a:pt x="374" y="145"/>
                </a:lnTo>
                <a:lnTo>
                  <a:pt x="394" y="133"/>
                </a:lnTo>
                <a:lnTo>
                  <a:pt x="396" y="126"/>
                </a:lnTo>
                <a:lnTo>
                  <a:pt x="408" y="121"/>
                </a:lnTo>
                <a:lnTo>
                  <a:pt x="416" y="120"/>
                </a:lnTo>
                <a:lnTo>
                  <a:pt x="428" y="121"/>
                </a:lnTo>
                <a:lnTo>
                  <a:pt x="445" y="117"/>
                </a:lnTo>
                <a:lnTo>
                  <a:pt x="461" y="115"/>
                </a:lnTo>
                <a:lnTo>
                  <a:pt x="478" y="112"/>
                </a:lnTo>
                <a:lnTo>
                  <a:pt x="506" y="107"/>
                </a:lnTo>
                <a:lnTo>
                  <a:pt x="522" y="109"/>
                </a:lnTo>
                <a:lnTo>
                  <a:pt x="566" y="97"/>
                </a:lnTo>
                <a:lnTo>
                  <a:pt x="584" y="89"/>
                </a:lnTo>
                <a:lnTo>
                  <a:pt x="599" y="79"/>
                </a:lnTo>
                <a:lnTo>
                  <a:pt x="609" y="72"/>
                </a:lnTo>
                <a:lnTo>
                  <a:pt x="619" y="71"/>
                </a:lnTo>
                <a:lnTo>
                  <a:pt x="642" y="60"/>
                </a:lnTo>
                <a:lnTo>
                  <a:pt x="658" y="56"/>
                </a:lnTo>
                <a:lnTo>
                  <a:pt x="668" y="57"/>
                </a:lnTo>
                <a:lnTo>
                  <a:pt x="676" y="54"/>
                </a:lnTo>
                <a:lnTo>
                  <a:pt x="681" y="47"/>
                </a:lnTo>
                <a:lnTo>
                  <a:pt x="691" y="43"/>
                </a:lnTo>
                <a:lnTo>
                  <a:pt x="706" y="24"/>
                </a:lnTo>
                <a:lnTo>
                  <a:pt x="709" y="27"/>
                </a:lnTo>
                <a:lnTo>
                  <a:pt x="713" y="27"/>
                </a:lnTo>
                <a:lnTo>
                  <a:pt x="717" y="22"/>
                </a:lnTo>
                <a:lnTo>
                  <a:pt x="719" y="20"/>
                </a:lnTo>
                <a:lnTo>
                  <a:pt x="719" y="13"/>
                </a:lnTo>
                <a:lnTo>
                  <a:pt x="713" y="6"/>
                </a:lnTo>
                <a:lnTo>
                  <a:pt x="714" y="2"/>
                </a:lnTo>
                <a:lnTo>
                  <a:pt x="718" y="0"/>
                </a:lnTo>
                <a:lnTo>
                  <a:pt x="723" y="0"/>
                </a:lnTo>
                <a:lnTo>
                  <a:pt x="730" y="1"/>
                </a:lnTo>
                <a:lnTo>
                  <a:pt x="733" y="3"/>
                </a:lnTo>
                <a:lnTo>
                  <a:pt x="737" y="5"/>
                </a:lnTo>
                <a:lnTo>
                  <a:pt x="737" y="9"/>
                </a:lnTo>
                <a:lnTo>
                  <a:pt x="734" y="11"/>
                </a:lnTo>
                <a:lnTo>
                  <a:pt x="732" y="15"/>
                </a:lnTo>
                <a:lnTo>
                  <a:pt x="731" y="19"/>
                </a:lnTo>
                <a:lnTo>
                  <a:pt x="732" y="24"/>
                </a:lnTo>
                <a:lnTo>
                  <a:pt x="735" y="26"/>
                </a:lnTo>
                <a:lnTo>
                  <a:pt x="735" y="27"/>
                </a:lnTo>
                <a:close/>
              </a:path>
            </a:pathLst>
          </a:custGeom>
          <a:solidFill>
            <a:srgbClr val="B3D17B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912" name="Freeform 144"/>
          <p:cNvSpPr>
            <a:spLocks/>
          </p:cNvSpPr>
          <p:nvPr/>
        </p:nvSpPr>
        <p:spPr bwMode="auto">
          <a:xfrm>
            <a:off x="4448175" y="5472112"/>
            <a:ext cx="239713" cy="384175"/>
          </a:xfrm>
          <a:custGeom>
            <a:avLst/>
            <a:gdLst>
              <a:gd name="T0" fmla="*/ 181 w 184"/>
              <a:gd name="T1" fmla="*/ 187 h 294"/>
              <a:gd name="T2" fmla="*/ 181 w 184"/>
              <a:gd name="T3" fmla="*/ 205 h 294"/>
              <a:gd name="T4" fmla="*/ 181 w 184"/>
              <a:gd name="T5" fmla="*/ 218 h 294"/>
              <a:gd name="T6" fmla="*/ 180 w 184"/>
              <a:gd name="T7" fmla="*/ 234 h 294"/>
              <a:gd name="T8" fmla="*/ 179 w 184"/>
              <a:gd name="T9" fmla="*/ 254 h 294"/>
              <a:gd name="T10" fmla="*/ 178 w 184"/>
              <a:gd name="T11" fmla="*/ 262 h 294"/>
              <a:gd name="T12" fmla="*/ 178 w 184"/>
              <a:gd name="T13" fmla="*/ 270 h 294"/>
              <a:gd name="T14" fmla="*/ 181 w 184"/>
              <a:gd name="T15" fmla="*/ 282 h 294"/>
              <a:gd name="T16" fmla="*/ 181 w 184"/>
              <a:gd name="T17" fmla="*/ 292 h 294"/>
              <a:gd name="T18" fmla="*/ 177 w 184"/>
              <a:gd name="T19" fmla="*/ 294 h 294"/>
              <a:gd name="T20" fmla="*/ 168 w 184"/>
              <a:gd name="T21" fmla="*/ 290 h 294"/>
              <a:gd name="T22" fmla="*/ 149 w 184"/>
              <a:gd name="T23" fmla="*/ 288 h 294"/>
              <a:gd name="T24" fmla="*/ 128 w 184"/>
              <a:gd name="T25" fmla="*/ 292 h 294"/>
              <a:gd name="T26" fmla="*/ 114 w 184"/>
              <a:gd name="T27" fmla="*/ 289 h 294"/>
              <a:gd name="T28" fmla="*/ 109 w 184"/>
              <a:gd name="T29" fmla="*/ 278 h 294"/>
              <a:gd name="T30" fmla="*/ 106 w 184"/>
              <a:gd name="T31" fmla="*/ 269 h 294"/>
              <a:gd name="T32" fmla="*/ 111 w 184"/>
              <a:gd name="T33" fmla="*/ 257 h 294"/>
              <a:gd name="T34" fmla="*/ 112 w 184"/>
              <a:gd name="T35" fmla="*/ 254 h 294"/>
              <a:gd name="T36" fmla="*/ 108 w 184"/>
              <a:gd name="T37" fmla="*/ 250 h 294"/>
              <a:gd name="T38" fmla="*/ 105 w 184"/>
              <a:gd name="T39" fmla="*/ 245 h 294"/>
              <a:gd name="T40" fmla="*/ 100 w 184"/>
              <a:gd name="T41" fmla="*/ 241 h 294"/>
              <a:gd name="T42" fmla="*/ 91 w 184"/>
              <a:gd name="T43" fmla="*/ 243 h 294"/>
              <a:gd name="T44" fmla="*/ 81 w 184"/>
              <a:gd name="T45" fmla="*/ 248 h 294"/>
              <a:gd name="T46" fmla="*/ 75 w 184"/>
              <a:gd name="T47" fmla="*/ 257 h 294"/>
              <a:gd name="T48" fmla="*/ 67 w 184"/>
              <a:gd name="T49" fmla="*/ 261 h 294"/>
              <a:gd name="T50" fmla="*/ 60 w 184"/>
              <a:gd name="T51" fmla="*/ 262 h 294"/>
              <a:gd name="T52" fmla="*/ 54 w 184"/>
              <a:gd name="T53" fmla="*/ 265 h 294"/>
              <a:gd name="T54" fmla="*/ 48 w 184"/>
              <a:gd name="T55" fmla="*/ 268 h 294"/>
              <a:gd name="T56" fmla="*/ 35 w 184"/>
              <a:gd name="T57" fmla="*/ 268 h 294"/>
              <a:gd name="T58" fmla="*/ 26 w 184"/>
              <a:gd name="T59" fmla="*/ 261 h 294"/>
              <a:gd name="T60" fmla="*/ 15 w 184"/>
              <a:gd name="T61" fmla="*/ 260 h 294"/>
              <a:gd name="T62" fmla="*/ 3 w 184"/>
              <a:gd name="T63" fmla="*/ 256 h 294"/>
              <a:gd name="T64" fmla="*/ 5 w 184"/>
              <a:gd name="T65" fmla="*/ 239 h 294"/>
              <a:gd name="T66" fmla="*/ 6 w 184"/>
              <a:gd name="T67" fmla="*/ 221 h 294"/>
              <a:gd name="T68" fmla="*/ 24 w 184"/>
              <a:gd name="T69" fmla="*/ 201 h 294"/>
              <a:gd name="T70" fmla="*/ 38 w 184"/>
              <a:gd name="T71" fmla="*/ 178 h 294"/>
              <a:gd name="T72" fmla="*/ 49 w 184"/>
              <a:gd name="T73" fmla="*/ 146 h 294"/>
              <a:gd name="T74" fmla="*/ 57 w 184"/>
              <a:gd name="T75" fmla="*/ 122 h 294"/>
              <a:gd name="T76" fmla="*/ 61 w 184"/>
              <a:gd name="T77" fmla="*/ 104 h 294"/>
              <a:gd name="T78" fmla="*/ 68 w 184"/>
              <a:gd name="T79" fmla="*/ 74 h 294"/>
              <a:gd name="T80" fmla="*/ 76 w 184"/>
              <a:gd name="T81" fmla="*/ 40 h 294"/>
              <a:gd name="T82" fmla="*/ 87 w 184"/>
              <a:gd name="T83" fmla="*/ 0 h 294"/>
              <a:gd name="T84" fmla="*/ 93 w 184"/>
              <a:gd name="T85" fmla="*/ 4 h 294"/>
              <a:gd name="T86" fmla="*/ 104 w 184"/>
              <a:gd name="T87" fmla="*/ 13 h 294"/>
              <a:gd name="T88" fmla="*/ 124 w 184"/>
              <a:gd name="T89" fmla="*/ 19 h 294"/>
              <a:gd name="T90" fmla="*/ 130 w 184"/>
              <a:gd name="T91" fmla="*/ 38 h 294"/>
              <a:gd name="T92" fmla="*/ 147 w 184"/>
              <a:gd name="T93" fmla="*/ 67 h 294"/>
              <a:gd name="T94" fmla="*/ 162 w 184"/>
              <a:gd name="T95" fmla="*/ 82 h 294"/>
              <a:gd name="T96" fmla="*/ 172 w 184"/>
              <a:gd name="T97" fmla="*/ 90 h 294"/>
              <a:gd name="T98" fmla="*/ 175 w 184"/>
              <a:gd name="T99" fmla="*/ 109 h 294"/>
              <a:gd name="T100" fmla="*/ 179 w 184"/>
              <a:gd name="T101" fmla="*/ 133 h 294"/>
              <a:gd name="T102" fmla="*/ 184 w 184"/>
              <a:gd name="T103" fmla="*/ 159 h 29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84"/>
              <a:gd name="T157" fmla="*/ 0 h 294"/>
              <a:gd name="T158" fmla="*/ 184 w 184"/>
              <a:gd name="T159" fmla="*/ 294 h 294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84" h="294">
                <a:moveTo>
                  <a:pt x="181" y="172"/>
                </a:moveTo>
                <a:lnTo>
                  <a:pt x="181" y="179"/>
                </a:lnTo>
                <a:lnTo>
                  <a:pt x="181" y="187"/>
                </a:lnTo>
                <a:lnTo>
                  <a:pt x="182" y="195"/>
                </a:lnTo>
                <a:lnTo>
                  <a:pt x="181" y="201"/>
                </a:lnTo>
                <a:lnTo>
                  <a:pt x="181" y="205"/>
                </a:lnTo>
                <a:lnTo>
                  <a:pt x="181" y="208"/>
                </a:lnTo>
                <a:lnTo>
                  <a:pt x="181" y="213"/>
                </a:lnTo>
                <a:lnTo>
                  <a:pt x="181" y="218"/>
                </a:lnTo>
                <a:lnTo>
                  <a:pt x="181" y="223"/>
                </a:lnTo>
                <a:lnTo>
                  <a:pt x="181" y="229"/>
                </a:lnTo>
                <a:lnTo>
                  <a:pt x="180" y="234"/>
                </a:lnTo>
                <a:lnTo>
                  <a:pt x="178" y="240"/>
                </a:lnTo>
                <a:lnTo>
                  <a:pt x="178" y="250"/>
                </a:lnTo>
                <a:lnTo>
                  <a:pt x="179" y="254"/>
                </a:lnTo>
                <a:lnTo>
                  <a:pt x="178" y="260"/>
                </a:lnTo>
                <a:lnTo>
                  <a:pt x="177" y="260"/>
                </a:lnTo>
                <a:lnTo>
                  <a:pt x="178" y="262"/>
                </a:lnTo>
                <a:lnTo>
                  <a:pt x="177" y="265"/>
                </a:lnTo>
                <a:lnTo>
                  <a:pt x="177" y="268"/>
                </a:lnTo>
                <a:lnTo>
                  <a:pt x="178" y="270"/>
                </a:lnTo>
                <a:lnTo>
                  <a:pt x="181" y="274"/>
                </a:lnTo>
                <a:lnTo>
                  <a:pt x="181" y="277"/>
                </a:lnTo>
                <a:lnTo>
                  <a:pt x="181" y="282"/>
                </a:lnTo>
                <a:lnTo>
                  <a:pt x="180" y="286"/>
                </a:lnTo>
                <a:lnTo>
                  <a:pt x="180" y="288"/>
                </a:lnTo>
                <a:lnTo>
                  <a:pt x="181" y="292"/>
                </a:lnTo>
                <a:lnTo>
                  <a:pt x="181" y="294"/>
                </a:lnTo>
                <a:lnTo>
                  <a:pt x="177" y="294"/>
                </a:lnTo>
                <a:lnTo>
                  <a:pt x="174" y="294"/>
                </a:lnTo>
                <a:lnTo>
                  <a:pt x="170" y="291"/>
                </a:lnTo>
                <a:lnTo>
                  <a:pt x="168" y="290"/>
                </a:lnTo>
                <a:lnTo>
                  <a:pt x="162" y="289"/>
                </a:lnTo>
                <a:lnTo>
                  <a:pt x="156" y="288"/>
                </a:lnTo>
                <a:lnTo>
                  <a:pt x="149" y="288"/>
                </a:lnTo>
                <a:lnTo>
                  <a:pt x="144" y="289"/>
                </a:lnTo>
                <a:lnTo>
                  <a:pt x="135" y="290"/>
                </a:lnTo>
                <a:lnTo>
                  <a:pt x="128" y="292"/>
                </a:lnTo>
                <a:lnTo>
                  <a:pt x="122" y="293"/>
                </a:lnTo>
                <a:lnTo>
                  <a:pt x="118" y="292"/>
                </a:lnTo>
                <a:lnTo>
                  <a:pt x="114" y="289"/>
                </a:lnTo>
                <a:lnTo>
                  <a:pt x="113" y="287"/>
                </a:lnTo>
                <a:lnTo>
                  <a:pt x="111" y="282"/>
                </a:lnTo>
                <a:lnTo>
                  <a:pt x="109" y="278"/>
                </a:lnTo>
                <a:lnTo>
                  <a:pt x="107" y="275"/>
                </a:lnTo>
                <a:lnTo>
                  <a:pt x="107" y="274"/>
                </a:lnTo>
                <a:lnTo>
                  <a:pt x="106" y="269"/>
                </a:lnTo>
                <a:lnTo>
                  <a:pt x="107" y="266"/>
                </a:lnTo>
                <a:lnTo>
                  <a:pt x="108" y="263"/>
                </a:lnTo>
                <a:lnTo>
                  <a:pt x="111" y="257"/>
                </a:lnTo>
                <a:lnTo>
                  <a:pt x="112" y="256"/>
                </a:lnTo>
                <a:lnTo>
                  <a:pt x="112" y="254"/>
                </a:lnTo>
                <a:lnTo>
                  <a:pt x="111" y="252"/>
                </a:lnTo>
                <a:lnTo>
                  <a:pt x="109" y="250"/>
                </a:lnTo>
                <a:lnTo>
                  <a:pt x="108" y="250"/>
                </a:lnTo>
                <a:lnTo>
                  <a:pt x="107" y="249"/>
                </a:lnTo>
                <a:lnTo>
                  <a:pt x="105" y="247"/>
                </a:lnTo>
                <a:lnTo>
                  <a:pt x="105" y="245"/>
                </a:lnTo>
                <a:lnTo>
                  <a:pt x="104" y="243"/>
                </a:lnTo>
                <a:lnTo>
                  <a:pt x="100" y="241"/>
                </a:lnTo>
                <a:lnTo>
                  <a:pt x="99" y="242"/>
                </a:lnTo>
                <a:lnTo>
                  <a:pt x="94" y="243"/>
                </a:lnTo>
                <a:lnTo>
                  <a:pt x="91" y="243"/>
                </a:lnTo>
                <a:lnTo>
                  <a:pt x="86" y="244"/>
                </a:lnTo>
                <a:lnTo>
                  <a:pt x="85" y="244"/>
                </a:lnTo>
                <a:lnTo>
                  <a:pt x="81" y="248"/>
                </a:lnTo>
                <a:lnTo>
                  <a:pt x="80" y="250"/>
                </a:lnTo>
                <a:lnTo>
                  <a:pt x="79" y="253"/>
                </a:lnTo>
                <a:lnTo>
                  <a:pt x="75" y="257"/>
                </a:lnTo>
                <a:lnTo>
                  <a:pt x="73" y="259"/>
                </a:lnTo>
                <a:lnTo>
                  <a:pt x="69" y="261"/>
                </a:lnTo>
                <a:lnTo>
                  <a:pt x="67" y="261"/>
                </a:lnTo>
                <a:lnTo>
                  <a:pt x="63" y="261"/>
                </a:lnTo>
                <a:lnTo>
                  <a:pt x="61" y="262"/>
                </a:lnTo>
                <a:lnTo>
                  <a:pt x="60" y="262"/>
                </a:lnTo>
                <a:lnTo>
                  <a:pt x="58" y="264"/>
                </a:lnTo>
                <a:lnTo>
                  <a:pt x="55" y="265"/>
                </a:lnTo>
                <a:lnTo>
                  <a:pt x="54" y="265"/>
                </a:lnTo>
                <a:lnTo>
                  <a:pt x="52" y="266"/>
                </a:lnTo>
                <a:lnTo>
                  <a:pt x="50" y="267"/>
                </a:lnTo>
                <a:lnTo>
                  <a:pt x="48" y="268"/>
                </a:lnTo>
                <a:lnTo>
                  <a:pt x="43" y="268"/>
                </a:lnTo>
                <a:lnTo>
                  <a:pt x="39" y="268"/>
                </a:lnTo>
                <a:lnTo>
                  <a:pt x="35" y="268"/>
                </a:lnTo>
                <a:lnTo>
                  <a:pt x="32" y="269"/>
                </a:lnTo>
                <a:lnTo>
                  <a:pt x="29" y="267"/>
                </a:lnTo>
                <a:lnTo>
                  <a:pt x="26" y="261"/>
                </a:lnTo>
                <a:lnTo>
                  <a:pt x="23" y="260"/>
                </a:lnTo>
                <a:lnTo>
                  <a:pt x="19" y="259"/>
                </a:lnTo>
                <a:lnTo>
                  <a:pt x="15" y="260"/>
                </a:lnTo>
                <a:lnTo>
                  <a:pt x="11" y="264"/>
                </a:lnTo>
                <a:lnTo>
                  <a:pt x="7" y="258"/>
                </a:lnTo>
                <a:lnTo>
                  <a:pt x="3" y="256"/>
                </a:lnTo>
                <a:lnTo>
                  <a:pt x="0" y="249"/>
                </a:lnTo>
                <a:lnTo>
                  <a:pt x="0" y="244"/>
                </a:lnTo>
                <a:lnTo>
                  <a:pt x="5" y="239"/>
                </a:lnTo>
                <a:lnTo>
                  <a:pt x="5" y="235"/>
                </a:lnTo>
                <a:lnTo>
                  <a:pt x="5" y="228"/>
                </a:lnTo>
                <a:lnTo>
                  <a:pt x="6" y="221"/>
                </a:lnTo>
                <a:lnTo>
                  <a:pt x="12" y="211"/>
                </a:lnTo>
                <a:lnTo>
                  <a:pt x="17" y="205"/>
                </a:lnTo>
                <a:lnTo>
                  <a:pt x="24" y="201"/>
                </a:lnTo>
                <a:lnTo>
                  <a:pt x="31" y="196"/>
                </a:lnTo>
                <a:lnTo>
                  <a:pt x="35" y="186"/>
                </a:lnTo>
                <a:lnTo>
                  <a:pt x="38" y="178"/>
                </a:lnTo>
                <a:lnTo>
                  <a:pt x="42" y="166"/>
                </a:lnTo>
                <a:lnTo>
                  <a:pt x="43" y="164"/>
                </a:lnTo>
                <a:lnTo>
                  <a:pt x="49" y="146"/>
                </a:lnTo>
                <a:lnTo>
                  <a:pt x="52" y="137"/>
                </a:lnTo>
                <a:lnTo>
                  <a:pt x="54" y="132"/>
                </a:lnTo>
                <a:lnTo>
                  <a:pt x="57" y="122"/>
                </a:lnTo>
                <a:lnTo>
                  <a:pt x="58" y="118"/>
                </a:lnTo>
                <a:lnTo>
                  <a:pt x="59" y="114"/>
                </a:lnTo>
                <a:lnTo>
                  <a:pt x="61" y="104"/>
                </a:lnTo>
                <a:lnTo>
                  <a:pt x="62" y="97"/>
                </a:lnTo>
                <a:lnTo>
                  <a:pt x="64" y="91"/>
                </a:lnTo>
                <a:lnTo>
                  <a:pt x="68" y="74"/>
                </a:lnTo>
                <a:lnTo>
                  <a:pt x="70" y="64"/>
                </a:lnTo>
                <a:lnTo>
                  <a:pt x="71" y="60"/>
                </a:lnTo>
                <a:lnTo>
                  <a:pt x="76" y="40"/>
                </a:lnTo>
                <a:lnTo>
                  <a:pt x="79" y="30"/>
                </a:lnTo>
                <a:lnTo>
                  <a:pt x="85" y="8"/>
                </a:lnTo>
                <a:lnTo>
                  <a:pt x="87" y="0"/>
                </a:lnTo>
                <a:lnTo>
                  <a:pt x="90" y="0"/>
                </a:lnTo>
                <a:lnTo>
                  <a:pt x="93" y="4"/>
                </a:lnTo>
                <a:lnTo>
                  <a:pt x="96" y="7"/>
                </a:lnTo>
                <a:lnTo>
                  <a:pt x="101" y="13"/>
                </a:lnTo>
                <a:lnTo>
                  <a:pt x="104" y="13"/>
                </a:lnTo>
                <a:lnTo>
                  <a:pt x="111" y="14"/>
                </a:lnTo>
                <a:lnTo>
                  <a:pt x="117" y="14"/>
                </a:lnTo>
                <a:lnTo>
                  <a:pt x="124" y="19"/>
                </a:lnTo>
                <a:lnTo>
                  <a:pt x="127" y="25"/>
                </a:lnTo>
                <a:lnTo>
                  <a:pt x="129" y="32"/>
                </a:lnTo>
                <a:lnTo>
                  <a:pt x="130" y="38"/>
                </a:lnTo>
                <a:lnTo>
                  <a:pt x="137" y="51"/>
                </a:lnTo>
                <a:lnTo>
                  <a:pt x="141" y="57"/>
                </a:lnTo>
                <a:lnTo>
                  <a:pt x="147" y="67"/>
                </a:lnTo>
                <a:lnTo>
                  <a:pt x="152" y="75"/>
                </a:lnTo>
                <a:lnTo>
                  <a:pt x="156" y="77"/>
                </a:lnTo>
                <a:lnTo>
                  <a:pt x="162" y="82"/>
                </a:lnTo>
                <a:lnTo>
                  <a:pt x="162" y="84"/>
                </a:lnTo>
                <a:lnTo>
                  <a:pt x="166" y="85"/>
                </a:lnTo>
                <a:lnTo>
                  <a:pt x="172" y="90"/>
                </a:lnTo>
                <a:lnTo>
                  <a:pt x="173" y="96"/>
                </a:lnTo>
                <a:lnTo>
                  <a:pt x="175" y="102"/>
                </a:lnTo>
                <a:lnTo>
                  <a:pt x="175" y="109"/>
                </a:lnTo>
                <a:lnTo>
                  <a:pt x="175" y="116"/>
                </a:lnTo>
                <a:lnTo>
                  <a:pt x="179" y="122"/>
                </a:lnTo>
                <a:lnTo>
                  <a:pt x="179" y="133"/>
                </a:lnTo>
                <a:lnTo>
                  <a:pt x="179" y="142"/>
                </a:lnTo>
                <a:lnTo>
                  <a:pt x="181" y="152"/>
                </a:lnTo>
                <a:lnTo>
                  <a:pt x="184" y="159"/>
                </a:lnTo>
                <a:lnTo>
                  <a:pt x="182" y="168"/>
                </a:lnTo>
                <a:lnTo>
                  <a:pt x="181" y="172"/>
                </a:lnTo>
                <a:close/>
              </a:path>
            </a:pathLst>
          </a:custGeom>
          <a:solidFill>
            <a:srgbClr val="91D477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913" name="Freeform 145"/>
          <p:cNvSpPr>
            <a:spLocks/>
          </p:cNvSpPr>
          <p:nvPr/>
        </p:nvSpPr>
        <p:spPr bwMode="auto">
          <a:xfrm>
            <a:off x="669925" y="5997575"/>
            <a:ext cx="427038" cy="207962"/>
          </a:xfrm>
          <a:custGeom>
            <a:avLst/>
            <a:gdLst>
              <a:gd name="T0" fmla="*/ 234 w 326"/>
              <a:gd name="T1" fmla="*/ 59 h 159"/>
              <a:gd name="T2" fmla="*/ 251 w 326"/>
              <a:gd name="T3" fmla="*/ 81 h 159"/>
              <a:gd name="T4" fmla="*/ 263 w 326"/>
              <a:gd name="T5" fmla="*/ 94 h 159"/>
              <a:gd name="T6" fmla="*/ 278 w 326"/>
              <a:gd name="T7" fmla="*/ 111 h 159"/>
              <a:gd name="T8" fmla="*/ 293 w 326"/>
              <a:gd name="T9" fmla="*/ 112 h 159"/>
              <a:gd name="T10" fmla="*/ 300 w 326"/>
              <a:gd name="T11" fmla="*/ 101 h 159"/>
              <a:gd name="T12" fmla="*/ 310 w 326"/>
              <a:gd name="T13" fmla="*/ 98 h 159"/>
              <a:gd name="T14" fmla="*/ 321 w 326"/>
              <a:gd name="T15" fmla="*/ 99 h 159"/>
              <a:gd name="T16" fmla="*/ 325 w 326"/>
              <a:gd name="T17" fmla="*/ 114 h 159"/>
              <a:gd name="T18" fmla="*/ 323 w 326"/>
              <a:gd name="T19" fmla="*/ 128 h 159"/>
              <a:gd name="T20" fmla="*/ 319 w 326"/>
              <a:gd name="T21" fmla="*/ 140 h 159"/>
              <a:gd name="T22" fmla="*/ 316 w 326"/>
              <a:gd name="T23" fmla="*/ 143 h 159"/>
              <a:gd name="T24" fmla="*/ 303 w 326"/>
              <a:gd name="T25" fmla="*/ 153 h 159"/>
              <a:gd name="T26" fmla="*/ 291 w 326"/>
              <a:gd name="T27" fmla="*/ 154 h 159"/>
              <a:gd name="T28" fmla="*/ 279 w 326"/>
              <a:gd name="T29" fmla="*/ 159 h 159"/>
              <a:gd name="T30" fmla="*/ 272 w 326"/>
              <a:gd name="T31" fmla="*/ 158 h 159"/>
              <a:gd name="T32" fmla="*/ 265 w 326"/>
              <a:gd name="T33" fmla="*/ 156 h 159"/>
              <a:gd name="T34" fmla="*/ 248 w 326"/>
              <a:gd name="T35" fmla="*/ 150 h 159"/>
              <a:gd name="T36" fmla="*/ 225 w 326"/>
              <a:gd name="T37" fmla="*/ 141 h 159"/>
              <a:gd name="T38" fmla="*/ 209 w 326"/>
              <a:gd name="T39" fmla="*/ 135 h 159"/>
              <a:gd name="T40" fmla="*/ 184 w 326"/>
              <a:gd name="T41" fmla="*/ 130 h 159"/>
              <a:gd name="T42" fmla="*/ 169 w 326"/>
              <a:gd name="T43" fmla="*/ 128 h 159"/>
              <a:gd name="T44" fmla="*/ 150 w 326"/>
              <a:gd name="T45" fmla="*/ 127 h 159"/>
              <a:gd name="T46" fmla="*/ 129 w 326"/>
              <a:gd name="T47" fmla="*/ 127 h 159"/>
              <a:gd name="T48" fmla="*/ 112 w 326"/>
              <a:gd name="T49" fmla="*/ 128 h 159"/>
              <a:gd name="T50" fmla="*/ 88 w 326"/>
              <a:gd name="T51" fmla="*/ 129 h 159"/>
              <a:gd name="T52" fmla="*/ 71 w 326"/>
              <a:gd name="T53" fmla="*/ 133 h 159"/>
              <a:gd name="T54" fmla="*/ 60 w 326"/>
              <a:gd name="T55" fmla="*/ 133 h 159"/>
              <a:gd name="T56" fmla="*/ 48 w 326"/>
              <a:gd name="T57" fmla="*/ 133 h 159"/>
              <a:gd name="T58" fmla="*/ 34 w 326"/>
              <a:gd name="T59" fmla="*/ 135 h 159"/>
              <a:gd name="T60" fmla="*/ 23 w 326"/>
              <a:gd name="T61" fmla="*/ 134 h 159"/>
              <a:gd name="T62" fmla="*/ 1 w 326"/>
              <a:gd name="T63" fmla="*/ 132 h 159"/>
              <a:gd name="T64" fmla="*/ 2 w 326"/>
              <a:gd name="T65" fmla="*/ 115 h 159"/>
              <a:gd name="T66" fmla="*/ 0 w 326"/>
              <a:gd name="T67" fmla="*/ 95 h 159"/>
              <a:gd name="T68" fmla="*/ 0 w 326"/>
              <a:gd name="T69" fmla="*/ 71 h 159"/>
              <a:gd name="T70" fmla="*/ 15 w 326"/>
              <a:gd name="T71" fmla="*/ 72 h 159"/>
              <a:gd name="T72" fmla="*/ 36 w 326"/>
              <a:gd name="T73" fmla="*/ 71 h 159"/>
              <a:gd name="T74" fmla="*/ 54 w 326"/>
              <a:gd name="T75" fmla="*/ 68 h 159"/>
              <a:gd name="T76" fmla="*/ 79 w 326"/>
              <a:gd name="T77" fmla="*/ 64 h 159"/>
              <a:gd name="T78" fmla="*/ 96 w 326"/>
              <a:gd name="T79" fmla="*/ 55 h 159"/>
              <a:gd name="T80" fmla="*/ 108 w 326"/>
              <a:gd name="T81" fmla="*/ 44 h 159"/>
              <a:gd name="T82" fmla="*/ 127 w 326"/>
              <a:gd name="T83" fmla="*/ 43 h 159"/>
              <a:gd name="T84" fmla="*/ 148 w 326"/>
              <a:gd name="T85" fmla="*/ 28 h 159"/>
              <a:gd name="T86" fmla="*/ 160 w 326"/>
              <a:gd name="T87" fmla="*/ 15 h 159"/>
              <a:gd name="T88" fmla="*/ 170 w 326"/>
              <a:gd name="T89" fmla="*/ 5 h 159"/>
              <a:gd name="T90" fmla="*/ 178 w 326"/>
              <a:gd name="T91" fmla="*/ 0 h 159"/>
              <a:gd name="T92" fmla="*/ 208 w 326"/>
              <a:gd name="T93" fmla="*/ 0 h 159"/>
              <a:gd name="T94" fmla="*/ 223 w 326"/>
              <a:gd name="T95" fmla="*/ 0 h 159"/>
              <a:gd name="T96" fmla="*/ 208 w 326"/>
              <a:gd name="T97" fmla="*/ 14 h 159"/>
              <a:gd name="T98" fmla="*/ 197 w 326"/>
              <a:gd name="T99" fmla="*/ 20 h 159"/>
              <a:gd name="T100" fmla="*/ 203 w 326"/>
              <a:gd name="T101" fmla="*/ 38 h 159"/>
              <a:gd name="T102" fmla="*/ 216 w 326"/>
              <a:gd name="T103" fmla="*/ 43 h 159"/>
              <a:gd name="T104" fmla="*/ 229 w 326"/>
              <a:gd name="T105" fmla="*/ 53 h 15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326"/>
              <a:gd name="T160" fmla="*/ 0 h 159"/>
              <a:gd name="T161" fmla="*/ 326 w 326"/>
              <a:gd name="T162" fmla="*/ 159 h 15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326" h="159">
                <a:moveTo>
                  <a:pt x="229" y="53"/>
                </a:moveTo>
                <a:lnTo>
                  <a:pt x="229" y="54"/>
                </a:lnTo>
                <a:lnTo>
                  <a:pt x="234" y="59"/>
                </a:lnTo>
                <a:lnTo>
                  <a:pt x="238" y="63"/>
                </a:lnTo>
                <a:lnTo>
                  <a:pt x="246" y="75"/>
                </a:lnTo>
                <a:lnTo>
                  <a:pt x="251" y="81"/>
                </a:lnTo>
                <a:lnTo>
                  <a:pt x="256" y="86"/>
                </a:lnTo>
                <a:lnTo>
                  <a:pt x="260" y="91"/>
                </a:lnTo>
                <a:lnTo>
                  <a:pt x="263" y="94"/>
                </a:lnTo>
                <a:lnTo>
                  <a:pt x="268" y="101"/>
                </a:lnTo>
                <a:lnTo>
                  <a:pt x="273" y="106"/>
                </a:lnTo>
                <a:lnTo>
                  <a:pt x="278" y="111"/>
                </a:lnTo>
                <a:lnTo>
                  <a:pt x="283" y="115"/>
                </a:lnTo>
                <a:lnTo>
                  <a:pt x="285" y="116"/>
                </a:lnTo>
                <a:lnTo>
                  <a:pt x="293" y="112"/>
                </a:lnTo>
                <a:lnTo>
                  <a:pt x="297" y="109"/>
                </a:lnTo>
                <a:lnTo>
                  <a:pt x="298" y="105"/>
                </a:lnTo>
                <a:lnTo>
                  <a:pt x="300" y="101"/>
                </a:lnTo>
                <a:lnTo>
                  <a:pt x="304" y="98"/>
                </a:lnTo>
                <a:lnTo>
                  <a:pt x="306" y="98"/>
                </a:lnTo>
                <a:lnTo>
                  <a:pt x="310" y="98"/>
                </a:lnTo>
                <a:lnTo>
                  <a:pt x="314" y="97"/>
                </a:lnTo>
                <a:lnTo>
                  <a:pt x="317" y="98"/>
                </a:lnTo>
                <a:lnTo>
                  <a:pt x="321" y="99"/>
                </a:lnTo>
                <a:lnTo>
                  <a:pt x="325" y="106"/>
                </a:lnTo>
                <a:lnTo>
                  <a:pt x="326" y="111"/>
                </a:lnTo>
                <a:lnTo>
                  <a:pt x="325" y="114"/>
                </a:lnTo>
                <a:lnTo>
                  <a:pt x="325" y="118"/>
                </a:lnTo>
                <a:lnTo>
                  <a:pt x="324" y="121"/>
                </a:lnTo>
                <a:lnTo>
                  <a:pt x="323" y="128"/>
                </a:lnTo>
                <a:lnTo>
                  <a:pt x="321" y="133"/>
                </a:lnTo>
                <a:lnTo>
                  <a:pt x="320" y="136"/>
                </a:lnTo>
                <a:lnTo>
                  <a:pt x="319" y="140"/>
                </a:lnTo>
                <a:lnTo>
                  <a:pt x="317" y="143"/>
                </a:lnTo>
                <a:lnTo>
                  <a:pt x="316" y="143"/>
                </a:lnTo>
                <a:lnTo>
                  <a:pt x="312" y="148"/>
                </a:lnTo>
                <a:lnTo>
                  <a:pt x="307" y="150"/>
                </a:lnTo>
                <a:lnTo>
                  <a:pt x="303" y="153"/>
                </a:lnTo>
                <a:lnTo>
                  <a:pt x="298" y="154"/>
                </a:lnTo>
                <a:lnTo>
                  <a:pt x="292" y="154"/>
                </a:lnTo>
                <a:lnTo>
                  <a:pt x="291" y="154"/>
                </a:lnTo>
                <a:lnTo>
                  <a:pt x="285" y="155"/>
                </a:lnTo>
                <a:lnTo>
                  <a:pt x="282" y="156"/>
                </a:lnTo>
                <a:lnTo>
                  <a:pt x="279" y="159"/>
                </a:lnTo>
                <a:lnTo>
                  <a:pt x="277" y="159"/>
                </a:lnTo>
                <a:lnTo>
                  <a:pt x="274" y="159"/>
                </a:lnTo>
                <a:lnTo>
                  <a:pt x="272" y="158"/>
                </a:lnTo>
                <a:lnTo>
                  <a:pt x="269" y="157"/>
                </a:lnTo>
                <a:lnTo>
                  <a:pt x="266" y="156"/>
                </a:lnTo>
                <a:lnTo>
                  <a:pt x="265" y="156"/>
                </a:lnTo>
                <a:lnTo>
                  <a:pt x="260" y="153"/>
                </a:lnTo>
                <a:lnTo>
                  <a:pt x="255" y="153"/>
                </a:lnTo>
                <a:lnTo>
                  <a:pt x="248" y="150"/>
                </a:lnTo>
                <a:lnTo>
                  <a:pt x="239" y="148"/>
                </a:lnTo>
                <a:lnTo>
                  <a:pt x="232" y="144"/>
                </a:lnTo>
                <a:lnTo>
                  <a:pt x="225" y="141"/>
                </a:lnTo>
                <a:lnTo>
                  <a:pt x="224" y="140"/>
                </a:lnTo>
                <a:lnTo>
                  <a:pt x="216" y="137"/>
                </a:lnTo>
                <a:lnTo>
                  <a:pt x="209" y="135"/>
                </a:lnTo>
                <a:lnTo>
                  <a:pt x="203" y="135"/>
                </a:lnTo>
                <a:lnTo>
                  <a:pt x="192" y="131"/>
                </a:lnTo>
                <a:lnTo>
                  <a:pt x="184" y="130"/>
                </a:lnTo>
                <a:lnTo>
                  <a:pt x="179" y="129"/>
                </a:lnTo>
                <a:lnTo>
                  <a:pt x="173" y="128"/>
                </a:lnTo>
                <a:lnTo>
                  <a:pt x="169" y="128"/>
                </a:lnTo>
                <a:lnTo>
                  <a:pt x="165" y="126"/>
                </a:lnTo>
                <a:lnTo>
                  <a:pt x="158" y="124"/>
                </a:lnTo>
                <a:lnTo>
                  <a:pt x="150" y="127"/>
                </a:lnTo>
                <a:lnTo>
                  <a:pt x="143" y="127"/>
                </a:lnTo>
                <a:lnTo>
                  <a:pt x="136" y="126"/>
                </a:lnTo>
                <a:lnTo>
                  <a:pt x="129" y="127"/>
                </a:lnTo>
                <a:lnTo>
                  <a:pt x="121" y="127"/>
                </a:lnTo>
                <a:lnTo>
                  <a:pt x="115" y="128"/>
                </a:lnTo>
                <a:lnTo>
                  <a:pt x="112" y="128"/>
                </a:lnTo>
                <a:lnTo>
                  <a:pt x="105" y="129"/>
                </a:lnTo>
                <a:lnTo>
                  <a:pt x="99" y="129"/>
                </a:lnTo>
                <a:lnTo>
                  <a:pt x="88" y="129"/>
                </a:lnTo>
                <a:lnTo>
                  <a:pt x="81" y="131"/>
                </a:lnTo>
                <a:lnTo>
                  <a:pt x="75" y="133"/>
                </a:lnTo>
                <a:lnTo>
                  <a:pt x="71" y="133"/>
                </a:lnTo>
                <a:lnTo>
                  <a:pt x="69" y="133"/>
                </a:lnTo>
                <a:lnTo>
                  <a:pt x="64" y="133"/>
                </a:lnTo>
                <a:lnTo>
                  <a:pt x="60" y="133"/>
                </a:lnTo>
                <a:lnTo>
                  <a:pt x="58" y="133"/>
                </a:lnTo>
                <a:lnTo>
                  <a:pt x="52" y="133"/>
                </a:lnTo>
                <a:lnTo>
                  <a:pt x="48" y="133"/>
                </a:lnTo>
                <a:lnTo>
                  <a:pt x="43" y="134"/>
                </a:lnTo>
                <a:lnTo>
                  <a:pt x="39" y="134"/>
                </a:lnTo>
                <a:lnTo>
                  <a:pt x="34" y="135"/>
                </a:lnTo>
                <a:lnTo>
                  <a:pt x="32" y="135"/>
                </a:lnTo>
                <a:lnTo>
                  <a:pt x="28" y="134"/>
                </a:lnTo>
                <a:lnTo>
                  <a:pt x="23" y="134"/>
                </a:lnTo>
                <a:lnTo>
                  <a:pt x="18" y="134"/>
                </a:lnTo>
                <a:lnTo>
                  <a:pt x="13" y="133"/>
                </a:lnTo>
                <a:lnTo>
                  <a:pt x="1" y="132"/>
                </a:lnTo>
                <a:lnTo>
                  <a:pt x="1" y="125"/>
                </a:lnTo>
                <a:lnTo>
                  <a:pt x="1" y="120"/>
                </a:lnTo>
                <a:lnTo>
                  <a:pt x="2" y="115"/>
                </a:lnTo>
                <a:lnTo>
                  <a:pt x="3" y="111"/>
                </a:lnTo>
                <a:lnTo>
                  <a:pt x="1" y="104"/>
                </a:lnTo>
                <a:lnTo>
                  <a:pt x="0" y="95"/>
                </a:lnTo>
                <a:lnTo>
                  <a:pt x="0" y="86"/>
                </a:lnTo>
                <a:lnTo>
                  <a:pt x="0" y="74"/>
                </a:lnTo>
                <a:lnTo>
                  <a:pt x="0" y="71"/>
                </a:lnTo>
                <a:lnTo>
                  <a:pt x="4" y="72"/>
                </a:lnTo>
                <a:lnTo>
                  <a:pt x="8" y="72"/>
                </a:lnTo>
                <a:lnTo>
                  <a:pt x="15" y="72"/>
                </a:lnTo>
                <a:lnTo>
                  <a:pt x="25" y="73"/>
                </a:lnTo>
                <a:lnTo>
                  <a:pt x="31" y="71"/>
                </a:lnTo>
                <a:lnTo>
                  <a:pt x="36" y="71"/>
                </a:lnTo>
                <a:lnTo>
                  <a:pt x="43" y="70"/>
                </a:lnTo>
                <a:lnTo>
                  <a:pt x="49" y="70"/>
                </a:lnTo>
                <a:lnTo>
                  <a:pt x="54" y="68"/>
                </a:lnTo>
                <a:lnTo>
                  <a:pt x="60" y="68"/>
                </a:lnTo>
                <a:lnTo>
                  <a:pt x="67" y="68"/>
                </a:lnTo>
                <a:lnTo>
                  <a:pt x="79" y="64"/>
                </a:lnTo>
                <a:lnTo>
                  <a:pt x="85" y="60"/>
                </a:lnTo>
                <a:lnTo>
                  <a:pt x="89" y="58"/>
                </a:lnTo>
                <a:lnTo>
                  <a:pt x="96" y="55"/>
                </a:lnTo>
                <a:lnTo>
                  <a:pt x="99" y="53"/>
                </a:lnTo>
                <a:lnTo>
                  <a:pt x="104" y="49"/>
                </a:lnTo>
                <a:lnTo>
                  <a:pt x="108" y="44"/>
                </a:lnTo>
                <a:lnTo>
                  <a:pt x="115" y="43"/>
                </a:lnTo>
                <a:lnTo>
                  <a:pt x="118" y="41"/>
                </a:lnTo>
                <a:lnTo>
                  <a:pt x="127" y="43"/>
                </a:lnTo>
                <a:lnTo>
                  <a:pt x="134" y="41"/>
                </a:lnTo>
                <a:lnTo>
                  <a:pt x="144" y="36"/>
                </a:lnTo>
                <a:lnTo>
                  <a:pt x="148" y="28"/>
                </a:lnTo>
                <a:lnTo>
                  <a:pt x="150" y="25"/>
                </a:lnTo>
                <a:lnTo>
                  <a:pt x="154" y="21"/>
                </a:lnTo>
                <a:lnTo>
                  <a:pt x="160" y="15"/>
                </a:lnTo>
                <a:lnTo>
                  <a:pt x="163" y="12"/>
                </a:lnTo>
                <a:lnTo>
                  <a:pt x="165" y="9"/>
                </a:lnTo>
                <a:lnTo>
                  <a:pt x="170" y="5"/>
                </a:lnTo>
                <a:lnTo>
                  <a:pt x="171" y="3"/>
                </a:lnTo>
                <a:lnTo>
                  <a:pt x="172" y="3"/>
                </a:lnTo>
                <a:lnTo>
                  <a:pt x="178" y="0"/>
                </a:lnTo>
                <a:lnTo>
                  <a:pt x="188" y="0"/>
                </a:lnTo>
                <a:lnTo>
                  <a:pt x="199" y="0"/>
                </a:lnTo>
                <a:lnTo>
                  <a:pt x="208" y="0"/>
                </a:lnTo>
                <a:lnTo>
                  <a:pt x="220" y="0"/>
                </a:lnTo>
                <a:lnTo>
                  <a:pt x="223" y="0"/>
                </a:lnTo>
                <a:lnTo>
                  <a:pt x="220" y="5"/>
                </a:lnTo>
                <a:lnTo>
                  <a:pt x="215" y="10"/>
                </a:lnTo>
                <a:lnTo>
                  <a:pt x="208" y="14"/>
                </a:lnTo>
                <a:lnTo>
                  <a:pt x="206" y="15"/>
                </a:lnTo>
                <a:lnTo>
                  <a:pt x="201" y="17"/>
                </a:lnTo>
                <a:lnTo>
                  <a:pt x="197" y="20"/>
                </a:lnTo>
                <a:lnTo>
                  <a:pt x="195" y="26"/>
                </a:lnTo>
                <a:lnTo>
                  <a:pt x="197" y="31"/>
                </a:lnTo>
                <a:lnTo>
                  <a:pt x="203" y="38"/>
                </a:lnTo>
                <a:lnTo>
                  <a:pt x="210" y="42"/>
                </a:lnTo>
                <a:lnTo>
                  <a:pt x="216" y="43"/>
                </a:lnTo>
                <a:lnTo>
                  <a:pt x="221" y="47"/>
                </a:lnTo>
                <a:lnTo>
                  <a:pt x="227" y="50"/>
                </a:lnTo>
                <a:lnTo>
                  <a:pt x="229" y="53"/>
                </a:lnTo>
                <a:close/>
              </a:path>
            </a:pathLst>
          </a:custGeom>
          <a:solidFill>
            <a:srgbClr val="6E9C99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914" name="Freeform 146"/>
          <p:cNvSpPr>
            <a:spLocks/>
          </p:cNvSpPr>
          <p:nvPr/>
        </p:nvSpPr>
        <p:spPr bwMode="auto">
          <a:xfrm>
            <a:off x="3465513" y="4411662"/>
            <a:ext cx="557212" cy="303213"/>
          </a:xfrm>
          <a:custGeom>
            <a:avLst/>
            <a:gdLst>
              <a:gd name="T0" fmla="*/ 419 w 426"/>
              <a:gd name="T1" fmla="*/ 143 h 232"/>
              <a:gd name="T2" fmla="*/ 398 w 426"/>
              <a:gd name="T3" fmla="*/ 185 h 232"/>
              <a:gd name="T4" fmla="*/ 374 w 426"/>
              <a:gd name="T5" fmla="*/ 223 h 232"/>
              <a:gd name="T6" fmla="*/ 363 w 426"/>
              <a:gd name="T7" fmla="*/ 221 h 232"/>
              <a:gd name="T8" fmla="*/ 346 w 426"/>
              <a:gd name="T9" fmla="*/ 212 h 232"/>
              <a:gd name="T10" fmla="*/ 328 w 426"/>
              <a:gd name="T11" fmla="*/ 205 h 232"/>
              <a:gd name="T12" fmla="*/ 304 w 426"/>
              <a:gd name="T13" fmla="*/ 194 h 232"/>
              <a:gd name="T14" fmla="*/ 286 w 426"/>
              <a:gd name="T15" fmla="*/ 193 h 232"/>
              <a:gd name="T16" fmla="*/ 277 w 426"/>
              <a:gd name="T17" fmla="*/ 198 h 232"/>
              <a:gd name="T18" fmla="*/ 261 w 426"/>
              <a:gd name="T19" fmla="*/ 204 h 232"/>
              <a:gd name="T20" fmla="*/ 247 w 426"/>
              <a:gd name="T21" fmla="*/ 208 h 232"/>
              <a:gd name="T22" fmla="*/ 227 w 426"/>
              <a:gd name="T23" fmla="*/ 217 h 232"/>
              <a:gd name="T24" fmla="*/ 214 w 426"/>
              <a:gd name="T25" fmla="*/ 220 h 232"/>
              <a:gd name="T26" fmla="*/ 192 w 426"/>
              <a:gd name="T27" fmla="*/ 219 h 232"/>
              <a:gd name="T28" fmla="*/ 95 w 426"/>
              <a:gd name="T29" fmla="*/ 195 h 232"/>
              <a:gd name="T30" fmla="*/ 83 w 426"/>
              <a:gd name="T31" fmla="*/ 171 h 232"/>
              <a:gd name="T32" fmla="*/ 76 w 426"/>
              <a:gd name="T33" fmla="*/ 157 h 232"/>
              <a:gd name="T34" fmla="*/ 69 w 426"/>
              <a:gd name="T35" fmla="*/ 142 h 232"/>
              <a:gd name="T36" fmla="*/ 59 w 426"/>
              <a:gd name="T37" fmla="*/ 123 h 232"/>
              <a:gd name="T38" fmla="*/ 31 w 426"/>
              <a:gd name="T39" fmla="*/ 92 h 232"/>
              <a:gd name="T40" fmla="*/ 20 w 426"/>
              <a:gd name="T41" fmla="*/ 82 h 232"/>
              <a:gd name="T42" fmla="*/ 9 w 426"/>
              <a:gd name="T43" fmla="*/ 68 h 232"/>
              <a:gd name="T44" fmla="*/ 0 w 426"/>
              <a:gd name="T45" fmla="*/ 51 h 232"/>
              <a:gd name="T46" fmla="*/ 13 w 426"/>
              <a:gd name="T47" fmla="*/ 35 h 232"/>
              <a:gd name="T48" fmla="*/ 19 w 426"/>
              <a:gd name="T49" fmla="*/ 8 h 232"/>
              <a:gd name="T50" fmla="*/ 26 w 426"/>
              <a:gd name="T51" fmla="*/ 1 h 232"/>
              <a:gd name="T52" fmla="*/ 49 w 426"/>
              <a:gd name="T53" fmla="*/ 0 h 232"/>
              <a:gd name="T54" fmla="*/ 72 w 426"/>
              <a:gd name="T55" fmla="*/ 2 h 232"/>
              <a:gd name="T56" fmla="*/ 92 w 426"/>
              <a:gd name="T57" fmla="*/ 2 h 232"/>
              <a:gd name="T58" fmla="*/ 111 w 426"/>
              <a:gd name="T59" fmla="*/ 9 h 232"/>
              <a:gd name="T60" fmla="*/ 146 w 426"/>
              <a:gd name="T61" fmla="*/ 13 h 232"/>
              <a:gd name="T62" fmla="*/ 165 w 426"/>
              <a:gd name="T63" fmla="*/ 27 h 232"/>
              <a:gd name="T64" fmla="*/ 192 w 426"/>
              <a:gd name="T65" fmla="*/ 47 h 232"/>
              <a:gd name="T66" fmla="*/ 211 w 426"/>
              <a:gd name="T67" fmla="*/ 60 h 232"/>
              <a:gd name="T68" fmla="*/ 239 w 426"/>
              <a:gd name="T69" fmla="*/ 79 h 232"/>
              <a:gd name="T70" fmla="*/ 279 w 426"/>
              <a:gd name="T71" fmla="*/ 89 h 232"/>
              <a:gd name="T72" fmla="*/ 304 w 426"/>
              <a:gd name="T73" fmla="*/ 98 h 232"/>
              <a:gd name="T74" fmla="*/ 331 w 426"/>
              <a:gd name="T75" fmla="*/ 103 h 232"/>
              <a:gd name="T76" fmla="*/ 348 w 426"/>
              <a:gd name="T77" fmla="*/ 106 h 232"/>
              <a:gd name="T78" fmla="*/ 360 w 426"/>
              <a:gd name="T79" fmla="*/ 108 h 232"/>
              <a:gd name="T80" fmla="*/ 389 w 426"/>
              <a:gd name="T81" fmla="*/ 118 h 232"/>
              <a:gd name="T82" fmla="*/ 407 w 426"/>
              <a:gd name="T83" fmla="*/ 124 h 232"/>
              <a:gd name="T84" fmla="*/ 426 w 426"/>
              <a:gd name="T85" fmla="*/ 130 h 23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426"/>
              <a:gd name="T130" fmla="*/ 0 h 232"/>
              <a:gd name="T131" fmla="*/ 426 w 426"/>
              <a:gd name="T132" fmla="*/ 232 h 23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426" h="232">
                <a:moveTo>
                  <a:pt x="426" y="130"/>
                </a:moveTo>
                <a:lnTo>
                  <a:pt x="419" y="143"/>
                </a:lnTo>
                <a:lnTo>
                  <a:pt x="410" y="155"/>
                </a:lnTo>
                <a:lnTo>
                  <a:pt x="398" y="185"/>
                </a:lnTo>
                <a:lnTo>
                  <a:pt x="390" y="201"/>
                </a:lnTo>
                <a:lnTo>
                  <a:pt x="374" y="223"/>
                </a:lnTo>
                <a:lnTo>
                  <a:pt x="366" y="232"/>
                </a:lnTo>
                <a:lnTo>
                  <a:pt x="363" y="221"/>
                </a:lnTo>
                <a:lnTo>
                  <a:pt x="357" y="214"/>
                </a:lnTo>
                <a:lnTo>
                  <a:pt x="346" y="212"/>
                </a:lnTo>
                <a:lnTo>
                  <a:pt x="336" y="207"/>
                </a:lnTo>
                <a:lnTo>
                  <a:pt x="328" y="205"/>
                </a:lnTo>
                <a:lnTo>
                  <a:pt x="320" y="200"/>
                </a:lnTo>
                <a:lnTo>
                  <a:pt x="304" y="194"/>
                </a:lnTo>
                <a:lnTo>
                  <a:pt x="289" y="191"/>
                </a:lnTo>
                <a:lnTo>
                  <a:pt x="286" y="193"/>
                </a:lnTo>
                <a:lnTo>
                  <a:pt x="281" y="195"/>
                </a:lnTo>
                <a:lnTo>
                  <a:pt x="277" y="198"/>
                </a:lnTo>
                <a:lnTo>
                  <a:pt x="265" y="202"/>
                </a:lnTo>
                <a:lnTo>
                  <a:pt x="261" y="204"/>
                </a:lnTo>
                <a:lnTo>
                  <a:pt x="251" y="207"/>
                </a:lnTo>
                <a:lnTo>
                  <a:pt x="247" y="208"/>
                </a:lnTo>
                <a:lnTo>
                  <a:pt x="241" y="211"/>
                </a:lnTo>
                <a:lnTo>
                  <a:pt x="227" y="217"/>
                </a:lnTo>
                <a:lnTo>
                  <a:pt x="219" y="220"/>
                </a:lnTo>
                <a:lnTo>
                  <a:pt x="214" y="220"/>
                </a:lnTo>
                <a:lnTo>
                  <a:pt x="209" y="219"/>
                </a:lnTo>
                <a:lnTo>
                  <a:pt x="192" y="219"/>
                </a:lnTo>
                <a:lnTo>
                  <a:pt x="94" y="216"/>
                </a:lnTo>
                <a:lnTo>
                  <a:pt x="95" y="195"/>
                </a:lnTo>
                <a:lnTo>
                  <a:pt x="86" y="186"/>
                </a:lnTo>
                <a:lnTo>
                  <a:pt x="83" y="171"/>
                </a:lnTo>
                <a:lnTo>
                  <a:pt x="81" y="166"/>
                </a:lnTo>
                <a:lnTo>
                  <a:pt x="76" y="157"/>
                </a:lnTo>
                <a:lnTo>
                  <a:pt x="75" y="154"/>
                </a:lnTo>
                <a:lnTo>
                  <a:pt x="69" y="142"/>
                </a:lnTo>
                <a:lnTo>
                  <a:pt x="67" y="139"/>
                </a:lnTo>
                <a:lnTo>
                  <a:pt x="59" y="123"/>
                </a:lnTo>
                <a:lnTo>
                  <a:pt x="41" y="103"/>
                </a:lnTo>
                <a:lnTo>
                  <a:pt x="31" y="92"/>
                </a:lnTo>
                <a:lnTo>
                  <a:pt x="24" y="89"/>
                </a:lnTo>
                <a:lnTo>
                  <a:pt x="20" y="82"/>
                </a:lnTo>
                <a:lnTo>
                  <a:pt x="18" y="74"/>
                </a:lnTo>
                <a:lnTo>
                  <a:pt x="9" y="68"/>
                </a:lnTo>
                <a:lnTo>
                  <a:pt x="1" y="59"/>
                </a:lnTo>
                <a:lnTo>
                  <a:pt x="0" y="51"/>
                </a:lnTo>
                <a:lnTo>
                  <a:pt x="4" y="44"/>
                </a:lnTo>
                <a:lnTo>
                  <a:pt x="13" y="35"/>
                </a:lnTo>
                <a:lnTo>
                  <a:pt x="13" y="23"/>
                </a:lnTo>
                <a:lnTo>
                  <a:pt x="19" y="8"/>
                </a:lnTo>
                <a:lnTo>
                  <a:pt x="26" y="2"/>
                </a:lnTo>
                <a:lnTo>
                  <a:pt x="26" y="1"/>
                </a:lnTo>
                <a:lnTo>
                  <a:pt x="33" y="2"/>
                </a:lnTo>
                <a:lnTo>
                  <a:pt x="49" y="0"/>
                </a:lnTo>
                <a:lnTo>
                  <a:pt x="62" y="2"/>
                </a:lnTo>
                <a:lnTo>
                  <a:pt x="72" y="2"/>
                </a:lnTo>
                <a:lnTo>
                  <a:pt x="83" y="0"/>
                </a:lnTo>
                <a:lnTo>
                  <a:pt x="92" y="2"/>
                </a:lnTo>
                <a:lnTo>
                  <a:pt x="102" y="9"/>
                </a:lnTo>
                <a:lnTo>
                  <a:pt x="111" y="9"/>
                </a:lnTo>
                <a:lnTo>
                  <a:pt x="132" y="18"/>
                </a:lnTo>
                <a:lnTo>
                  <a:pt x="146" y="13"/>
                </a:lnTo>
                <a:lnTo>
                  <a:pt x="159" y="19"/>
                </a:lnTo>
                <a:lnTo>
                  <a:pt x="165" y="27"/>
                </a:lnTo>
                <a:lnTo>
                  <a:pt x="172" y="38"/>
                </a:lnTo>
                <a:lnTo>
                  <a:pt x="192" y="47"/>
                </a:lnTo>
                <a:lnTo>
                  <a:pt x="200" y="53"/>
                </a:lnTo>
                <a:lnTo>
                  <a:pt x="211" y="60"/>
                </a:lnTo>
                <a:lnTo>
                  <a:pt x="226" y="73"/>
                </a:lnTo>
                <a:lnTo>
                  <a:pt x="239" y="79"/>
                </a:lnTo>
                <a:lnTo>
                  <a:pt x="262" y="84"/>
                </a:lnTo>
                <a:lnTo>
                  <a:pt x="279" y="89"/>
                </a:lnTo>
                <a:lnTo>
                  <a:pt x="287" y="93"/>
                </a:lnTo>
                <a:lnTo>
                  <a:pt x="304" y="98"/>
                </a:lnTo>
                <a:lnTo>
                  <a:pt x="317" y="101"/>
                </a:lnTo>
                <a:lnTo>
                  <a:pt x="331" y="103"/>
                </a:lnTo>
                <a:lnTo>
                  <a:pt x="340" y="104"/>
                </a:lnTo>
                <a:lnTo>
                  <a:pt x="348" y="106"/>
                </a:lnTo>
                <a:lnTo>
                  <a:pt x="349" y="104"/>
                </a:lnTo>
                <a:lnTo>
                  <a:pt x="360" y="108"/>
                </a:lnTo>
                <a:lnTo>
                  <a:pt x="373" y="113"/>
                </a:lnTo>
                <a:lnTo>
                  <a:pt x="389" y="118"/>
                </a:lnTo>
                <a:lnTo>
                  <a:pt x="394" y="120"/>
                </a:lnTo>
                <a:lnTo>
                  <a:pt x="407" y="124"/>
                </a:lnTo>
                <a:lnTo>
                  <a:pt x="419" y="129"/>
                </a:lnTo>
                <a:lnTo>
                  <a:pt x="426" y="130"/>
                </a:lnTo>
                <a:close/>
              </a:path>
            </a:pathLst>
          </a:custGeom>
          <a:solidFill>
            <a:srgbClr val="91B57D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915" name="Freeform 147"/>
          <p:cNvSpPr>
            <a:spLocks/>
          </p:cNvSpPr>
          <p:nvPr/>
        </p:nvSpPr>
        <p:spPr bwMode="auto">
          <a:xfrm>
            <a:off x="2722563" y="5554662"/>
            <a:ext cx="320675" cy="423863"/>
          </a:xfrm>
          <a:custGeom>
            <a:avLst/>
            <a:gdLst>
              <a:gd name="T0" fmla="*/ 131 w 245"/>
              <a:gd name="T1" fmla="*/ 115 h 324"/>
              <a:gd name="T2" fmla="*/ 150 w 245"/>
              <a:gd name="T3" fmla="*/ 131 h 324"/>
              <a:gd name="T4" fmla="*/ 159 w 245"/>
              <a:gd name="T5" fmla="*/ 148 h 324"/>
              <a:gd name="T6" fmla="*/ 173 w 245"/>
              <a:gd name="T7" fmla="*/ 169 h 324"/>
              <a:gd name="T8" fmla="*/ 181 w 245"/>
              <a:gd name="T9" fmla="*/ 186 h 324"/>
              <a:gd name="T10" fmla="*/ 193 w 245"/>
              <a:gd name="T11" fmla="*/ 203 h 324"/>
              <a:gd name="T12" fmla="*/ 196 w 245"/>
              <a:gd name="T13" fmla="*/ 218 h 324"/>
              <a:gd name="T14" fmla="*/ 213 w 245"/>
              <a:gd name="T15" fmla="*/ 233 h 324"/>
              <a:gd name="T16" fmla="*/ 229 w 245"/>
              <a:gd name="T17" fmla="*/ 251 h 324"/>
              <a:gd name="T18" fmla="*/ 232 w 245"/>
              <a:gd name="T19" fmla="*/ 267 h 324"/>
              <a:gd name="T20" fmla="*/ 245 w 245"/>
              <a:gd name="T21" fmla="*/ 286 h 324"/>
              <a:gd name="T22" fmla="*/ 238 w 245"/>
              <a:gd name="T23" fmla="*/ 316 h 324"/>
              <a:gd name="T24" fmla="*/ 232 w 245"/>
              <a:gd name="T25" fmla="*/ 320 h 324"/>
              <a:gd name="T26" fmla="*/ 219 w 245"/>
              <a:gd name="T27" fmla="*/ 314 h 324"/>
              <a:gd name="T28" fmla="*/ 207 w 245"/>
              <a:gd name="T29" fmla="*/ 311 h 324"/>
              <a:gd name="T30" fmla="*/ 193 w 245"/>
              <a:gd name="T31" fmla="*/ 308 h 324"/>
              <a:gd name="T32" fmla="*/ 180 w 245"/>
              <a:gd name="T33" fmla="*/ 304 h 324"/>
              <a:gd name="T34" fmla="*/ 174 w 245"/>
              <a:gd name="T35" fmla="*/ 299 h 324"/>
              <a:gd name="T36" fmla="*/ 166 w 245"/>
              <a:gd name="T37" fmla="*/ 289 h 324"/>
              <a:gd name="T38" fmla="*/ 162 w 245"/>
              <a:gd name="T39" fmla="*/ 285 h 324"/>
              <a:gd name="T40" fmla="*/ 156 w 245"/>
              <a:gd name="T41" fmla="*/ 279 h 324"/>
              <a:gd name="T42" fmla="*/ 144 w 245"/>
              <a:gd name="T43" fmla="*/ 269 h 324"/>
              <a:gd name="T44" fmla="*/ 132 w 245"/>
              <a:gd name="T45" fmla="*/ 261 h 324"/>
              <a:gd name="T46" fmla="*/ 125 w 245"/>
              <a:gd name="T47" fmla="*/ 253 h 324"/>
              <a:gd name="T48" fmla="*/ 110 w 245"/>
              <a:gd name="T49" fmla="*/ 237 h 324"/>
              <a:gd name="T50" fmla="*/ 94 w 245"/>
              <a:gd name="T51" fmla="*/ 225 h 324"/>
              <a:gd name="T52" fmla="*/ 87 w 245"/>
              <a:gd name="T53" fmla="*/ 219 h 324"/>
              <a:gd name="T54" fmla="*/ 87 w 245"/>
              <a:gd name="T55" fmla="*/ 211 h 324"/>
              <a:gd name="T56" fmla="*/ 84 w 245"/>
              <a:gd name="T57" fmla="*/ 198 h 324"/>
              <a:gd name="T58" fmla="*/ 71 w 245"/>
              <a:gd name="T59" fmla="*/ 187 h 324"/>
              <a:gd name="T60" fmla="*/ 60 w 245"/>
              <a:gd name="T61" fmla="*/ 183 h 324"/>
              <a:gd name="T62" fmla="*/ 53 w 245"/>
              <a:gd name="T63" fmla="*/ 180 h 324"/>
              <a:gd name="T64" fmla="*/ 51 w 245"/>
              <a:gd name="T65" fmla="*/ 176 h 324"/>
              <a:gd name="T66" fmla="*/ 46 w 245"/>
              <a:gd name="T67" fmla="*/ 171 h 324"/>
              <a:gd name="T68" fmla="*/ 39 w 245"/>
              <a:gd name="T69" fmla="*/ 161 h 324"/>
              <a:gd name="T70" fmla="*/ 33 w 245"/>
              <a:gd name="T71" fmla="*/ 153 h 324"/>
              <a:gd name="T72" fmla="*/ 26 w 245"/>
              <a:gd name="T73" fmla="*/ 142 h 324"/>
              <a:gd name="T74" fmla="*/ 21 w 245"/>
              <a:gd name="T75" fmla="*/ 133 h 324"/>
              <a:gd name="T76" fmla="*/ 15 w 245"/>
              <a:gd name="T77" fmla="*/ 123 h 324"/>
              <a:gd name="T78" fmla="*/ 9 w 245"/>
              <a:gd name="T79" fmla="*/ 111 h 324"/>
              <a:gd name="T80" fmla="*/ 4 w 245"/>
              <a:gd name="T81" fmla="*/ 101 h 324"/>
              <a:gd name="T82" fmla="*/ 0 w 245"/>
              <a:gd name="T83" fmla="*/ 87 h 324"/>
              <a:gd name="T84" fmla="*/ 2 w 245"/>
              <a:gd name="T85" fmla="*/ 72 h 324"/>
              <a:gd name="T86" fmla="*/ 5 w 245"/>
              <a:gd name="T87" fmla="*/ 63 h 324"/>
              <a:gd name="T88" fmla="*/ 23 w 245"/>
              <a:gd name="T89" fmla="*/ 65 h 324"/>
              <a:gd name="T90" fmla="*/ 36 w 245"/>
              <a:gd name="T91" fmla="*/ 51 h 324"/>
              <a:gd name="T92" fmla="*/ 50 w 245"/>
              <a:gd name="T93" fmla="*/ 42 h 324"/>
              <a:gd name="T94" fmla="*/ 66 w 245"/>
              <a:gd name="T95" fmla="*/ 32 h 324"/>
              <a:gd name="T96" fmla="*/ 76 w 245"/>
              <a:gd name="T97" fmla="*/ 20 h 324"/>
              <a:gd name="T98" fmla="*/ 89 w 245"/>
              <a:gd name="T99" fmla="*/ 8 h 324"/>
              <a:gd name="T100" fmla="*/ 99 w 245"/>
              <a:gd name="T101" fmla="*/ 2 h 324"/>
              <a:gd name="T102" fmla="*/ 103 w 245"/>
              <a:gd name="T103" fmla="*/ 11 h 324"/>
              <a:gd name="T104" fmla="*/ 103 w 245"/>
              <a:gd name="T105" fmla="*/ 20 h 324"/>
              <a:gd name="T106" fmla="*/ 103 w 245"/>
              <a:gd name="T107" fmla="*/ 28 h 324"/>
              <a:gd name="T108" fmla="*/ 105 w 245"/>
              <a:gd name="T109" fmla="*/ 48 h 324"/>
              <a:gd name="T110" fmla="*/ 112 w 245"/>
              <a:gd name="T111" fmla="*/ 79 h 32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45"/>
              <a:gd name="T169" fmla="*/ 0 h 324"/>
              <a:gd name="T170" fmla="*/ 245 w 245"/>
              <a:gd name="T171" fmla="*/ 324 h 32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45" h="324">
                <a:moveTo>
                  <a:pt x="119" y="94"/>
                </a:moveTo>
                <a:lnTo>
                  <a:pt x="126" y="101"/>
                </a:lnTo>
                <a:lnTo>
                  <a:pt x="131" y="115"/>
                </a:lnTo>
                <a:lnTo>
                  <a:pt x="137" y="121"/>
                </a:lnTo>
                <a:lnTo>
                  <a:pt x="141" y="124"/>
                </a:lnTo>
                <a:lnTo>
                  <a:pt x="150" y="131"/>
                </a:lnTo>
                <a:lnTo>
                  <a:pt x="152" y="135"/>
                </a:lnTo>
                <a:lnTo>
                  <a:pt x="156" y="141"/>
                </a:lnTo>
                <a:lnTo>
                  <a:pt x="159" y="148"/>
                </a:lnTo>
                <a:lnTo>
                  <a:pt x="163" y="155"/>
                </a:lnTo>
                <a:lnTo>
                  <a:pt x="164" y="161"/>
                </a:lnTo>
                <a:lnTo>
                  <a:pt x="173" y="169"/>
                </a:lnTo>
                <a:lnTo>
                  <a:pt x="176" y="174"/>
                </a:lnTo>
                <a:lnTo>
                  <a:pt x="180" y="181"/>
                </a:lnTo>
                <a:lnTo>
                  <a:pt x="181" y="186"/>
                </a:lnTo>
                <a:lnTo>
                  <a:pt x="182" y="190"/>
                </a:lnTo>
                <a:lnTo>
                  <a:pt x="187" y="194"/>
                </a:lnTo>
                <a:lnTo>
                  <a:pt x="193" y="203"/>
                </a:lnTo>
                <a:lnTo>
                  <a:pt x="193" y="207"/>
                </a:lnTo>
                <a:lnTo>
                  <a:pt x="194" y="214"/>
                </a:lnTo>
                <a:lnTo>
                  <a:pt x="196" y="218"/>
                </a:lnTo>
                <a:lnTo>
                  <a:pt x="200" y="224"/>
                </a:lnTo>
                <a:lnTo>
                  <a:pt x="207" y="229"/>
                </a:lnTo>
                <a:lnTo>
                  <a:pt x="213" y="233"/>
                </a:lnTo>
                <a:lnTo>
                  <a:pt x="219" y="237"/>
                </a:lnTo>
                <a:lnTo>
                  <a:pt x="227" y="247"/>
                </a:lnTo>
                <a:lnTo>
                  <a:pt x="229" y="251"/>
                </a:lnTo>
                <a:lnTo>
                  <a:pt x="230" y="253"/>
                </a:lnTo>
                <a:lnTo>
                  <a:pt x="231" y="261"/>
                </a:lnTo>
                <a:lnTo>
                  <a:pt x="232" y="267"/>
                </a:lnTo>
                <a:lnTo>
                  <a:pt x="238" y="273"/>
                </a:lnTo>
                <a:lnTo>
                  <a:pt x="245" y="278"/>
                </a:lnTo>
                <a:lnTo>
                  <a:pt x="245" y="286"/>
                </a:lnTo>
                <a:lnTo>
                  <a:pt x="242" y="301"/>
                </a:lnTo>
                <a:lnTo>
                  <a:pt x="240" y="310"/>
                </a:lnTo>
                <a:lnTo>
                  <a:pt x="238" y="316"/>
                </a:lnTo>
                <a:lnTo>
                  <a:pt x="236" y="324"/>
                </a:lnTo>
                <a:lnTo>
                  <a:pt x="235" y="323"/>
                </a:lnTo>
                <a:lnTo>
                  <a:pt x="232" y="320"/>
                </a:lnTo>
                <a:lnTo>
                  <a:pt x="227" y="317"/>
                </a:lnTo>
                <a:lnTo>
                  <a:pt x="226" y="316"/>
                </a:lnTo>
                <a:lnTo>
                  <a:pt x="219" y="314"/>
                </a:lnTo>
                <a:lnTo>
                  <a:pt x="217" y="312"/>
                </a:lnTo>
                <a:lnTo>
                  <a:pt x="213" y="312"/>
                </a:lnTo>
                <a:lnTo>
                  <a:pt x="207" y="311"/>
                </a:lnTo>
                <a:lnTo>
                  <a:pt x="203" y="310"/>
                </a:lnTo>
                <a:lnTo>
                  <a:pt x="198" y="309"/>
                </a:lnTo>
                <a:lnTo>
                  <a:pt x="193" y="308"/>
                </a:lnTo>
                <a:lnTo>
                  <a:pt x="190" y="308"/>
                </a:lnTo>
                <a:lnTo>
                  <a:pt x="186" y="307"/>
                </a:lnTo>
                <a:lnTo>
                  <a:pt x="180" y="304"/>
                </a:lnTo>
                <a:lnTo>
                  <a:pt x="177" y="302"/>
                </a:lnTo>
                <a:lnTo>
                  <a:pt x="175" y="301"/>
                </a:lnTo>
                <a:lnTo>
                  <a:pt x="174" y="299"/>
                </a:lnTo>
                <a:lnTo>
                  <a:pt x="172" y="296"/>
                </a:lnTo>
                <a:lnTo>
                  <a:pt x="169" y="293"/>
                </a:lnTo>
                <a:lnTo>
                  <a:pt x="166" y="289"/>
                </a:lnTo>
                <a:lnTo>
                  <a:pt x="163" y="287"/>
                </a:lnTo>
                <a:lnTo>
                  <a:pt x="163" y="288"/>
                </a:lnTo>
                <a:lnTo>
                  <a:pt x="162" y="285"/>
                </a:lnTo>
                <a:lnTo>
                  <a:pt x="160" y="284"/>
                </a:lnTo>
                <a:lnTo>
                  <a:pt x="159" y="283"/>
                </a:lnTo>
                <a:lnTo>
                  <a:pt x="156" y="279"/>
                </a:lnTo>
                <a:lnTo>
                  <a:pt x="150" y="275"/>
                </a:lnTo>
                <a:lnTo>
                  <a:pt x="146" y="270"/>
                </a:lnTo>
                <a:lnTo>
                  <a:pt x="144" y="269"/>
                </a:lnTo>
                <a:lnTo>
                  <a:pt x="142" y="267"/>
                </a:lnTo>
                <a:lnTo>
                  <a:pt x="136" y="263"/>
                </a:lnTo>
                <a:lnTo>
                  <a:pt x="132" y="261"/>
                </a:lnTo>
                <a:lnTo>
                  <a:pt x="129" y="258"/>
                </a:lnTo>
                <a:lnTo>
                  <a:pt x="127" y="255"/>
                </a:lnTo>
                <a:lnTo>
                  <a:pt x="125" y="253"/>
                </a:lnTo>
                <a:lnTo>
                  <a:pt x="120" y="248"/>
                </a:lnTo>
                <a:lnTo>
                  <a:pt x="115" y="243"/>
                </a:lnTo>
                <a:lnTo>
                  <a:pt x="110" y="237"/>
                </a:lnTo>
                <a:lnTo>
                  <a:pt x="106" y="233"/>
                </a:lnTo>
                <a:lnTo>
                  <a:pt x="99" y="229"/>
                </a:lnTo>
                <a:lnTo>
                  <a:pt x="94" y="225"/>
                </a:lnTo>
                <a:lnTo>
                  <a:pt x="91" y="223"/>
                </a:lnTo>
                <a:lnTo>
                  <a:pt x="88" y="220"/>
                </a:lnTo>
                <a:lnTo>
                  <a:pt x="87" y="219"/>
                </a:lnTo>
                <a:lnTo>
                  <a:pt x="87" y="218"/>
                </a:lnTo>
                <a:lnTo>
                  <a:pt x="87" y="214"/>
                </a:lnTo>
                <a:lnTo>
                  <a:pt x="87" y="211"/>
                </a:lnTo>
                <a:lnTo>
                  <a:pt x="87" y="206"/>
                </a:lnTo>
                <a:lnTo>
                  <a:pt x="86" y="201"/>
                </a:lnTo>
                <a:lnTo>
                  <a:pt x="84" y="198"/>
                </a:lnTo>
                <a:lnTo>
                  <a:pt x="81" y="193"/>
                </a:lnTo>
                <a:lnTo>
                  <a:pt x="76" y="189"/>
                </a:lnTo>
                <a:lnTo>
                  <a:pt x="71" y="187"/>
                </a:lnTo>
                <a:lnTo>
                  <a:pt x="66" y="186"/>
                </a:lnTo>
                <a:lnTo>
                  <a:pt x="61" y="184"/>
                </a:lnTo>
                <a:lnTo>
                  <a:pt x="60" y="183"/>
                </a:lnTo>
                <a:lnTo>
                  <a:pt x="58" y="182"/>
                </a:lnTo>
                <a:lnTo>
                  <a:pt x="55" y="181"/>
                </a:lnTo>
                <a:lnTo>
                  <a:pt x="53" y="180"/>
                </a:lnTo>
                <a:lnTo>
                  <a:pt x="52" y="179"/>
                </a:lnTo>
                <a:lnTo>
                  <a:pt x="50" y="177"/>
                </a:lnTo>
                <a:lnTo>
                  <a:pt x="51" y="176"/>
                </a:lnTo>
                <a:lnTo>
                  <a:pt x="50" y="177"/>
                </a:lnTo>
                <a:lnTo>
                  <a:pt x="49" y="174"/>
                </a:lnTo>
                <a:lnTo>
                  <a:pt x="46" y="171"/>
                </a:lnTo>
                <a:lnTo>
                  <a:pt x="44" y="168"/>
                </a:lnTo>
                <a:lnTo>
                  <a:pt x="42" y="165"/>
                </a:lnTo>
                <a:lnTo>
                  <a:pt x="39" y="161"/>
                </a:lnTo>
                <a:lnTo>
                  <a:pt x="37" y="158"/>
                </a:lnTo>
                <a:lnTo>
                  <a:pt x="36" y="155"/>
                </a:lnTo>
                <a:lnTo>
                  <a:pt x="33" y="153"/>
                </a:lnTo>
                <a:lnTo>
                  <a:pt x="31" y="149"/>
                </a:lnTo>
                <a:lnTo>
                  <a:pt x="28" y="146"/>
                </a:lnTo>
                <a:lnTo>
                  <a:pt x="26" y="142"/>
                </a:lnTo>
                <a:lnTo>
                  <a:pt x="24" y="140"/>
                </a:lnTo>
                <a:lnTo>
                  <a:pt x="23" y="137"/>
                </a:lnTo>
                <a:lnTo>
                  <a:pt x="21" y="133"/>
                </a:lnTo>
                <a:lnTo>
                  <a:pt x="18" y="130"/>
                </a:lnTo>
                <a:lnTo>
                  <a:pt x="16" y="127"/>
                </a:lnTo>
                <a:lnTo>
                  <a:pt x="15" y="123"/>
                </a:lnTo>
                <a:lnTo>
                  <a:pt x="11" y="120"/>
                </a:lnTo>
                <a:lnTo>
                  <a:pt x="11" y="116"/>
                </a:lnTo>
                <a:lnTo>
                  <a:pt x="9" y="111"/>
                </a:lnTo>
                <a:lnTo>
                  <a:pt x="6" y="106"/>
                </a:lnTo>
                <a:lnTo>
                  <a:pt x="4" y="103"/>
                </a:lnTo>
                <a:lnTo>
                  <a:pt x="4" y="101"/>
                </a:lnTo>
                <a:lnTo>
                  <a:pt x="2" y="97"/>
                </a:lnTo>
                <a:lnTo>
                  <a:pt x="1" y="91"/>
                </a:lnTo>
                <a:lnTo>
                  <a:pt x="0" y="87"/>
                </a:lnTo>
                <a:lnTo>
                  <a:pt x="0" y="82"/>
                </a:lnTo>
                <a:lnTo>
                  <a:pt x="2" y="78"/>
                </a:lnTo>
                <a:lnTo>
                  <a:pt x="2" y="72"/>
                </a:lnTo>
                <a:lnTo>
                  <a:pt x="2" y="69"/>
                </a:lnTo>
                <a:lnTo>
                  <a:pt x="2" y="65"/>
                </a:lnTo>
                <a:lnTo>
                  <a:pt x="5" y="63"/>
                </a:lnTo>
                <a:lnTo>
                  <a:pt x="9" y="60"/>
                </a:lnTo>
                <a:lnTo>
                  <a:pt x="10" y="60"/>
                </a:lnTo>
                <a:lnTo>
                  <a:pt x="23" y="65"/>
                </a:lnTo>
                <a:lnTo>
                  <a:pt x="28" y="61"/>
                </a:lnTo>
                <a:lnTo>
                  <a:pt x="32" y="58"/>
                </a:lnTo>
                <a:lnTo>
                  <a:pt x="36" y="51"/>
                </a:lnTo>
                <a:lnTo>
                  <a:pt x="42" y="47"/>
                </a:lnTo>
                <a:lnTo>
                  <a:pt x="47" y="45"/>
                </a:lnTo>
                <a:lnTo>
                  <a:pt x="50" y="42"/>
                </a:lnTo>
                <a:lnTo>
                  <a:pt x="55" y="39"/>
                </a:lnTo>
                <a:lnTo>
                  <a:pt x="61" y="37"/>
                </a:lnTo>
                <a:lnTo>
                  <a:pt x="66" y="32"/>
                </a:lnTo>
                <a:lnTo>
                  <a:pt x="71" y="27"/>
                </a:lnTo>
                <a:lnTo>
                  <a:pt x="75" y="21"/>
                </a:lnTo>
                <a:lnTo>
                  <a:pt x="76" y="20"/>
                </a:lnTo>
                <a:lnTo>
                  <a:pt x="80" y="15"/>
                </a:lnTo>
                <a:lnTo>
                  <a:pt x="85" y="12"/>
                </a:lnTo>
                <a:lnTo>
                  <a:pt x="89" y="8"/>
                </a:lnTo>
                <a:lnTo>
                  <a:pt x="92" y="7"/>
                </a:lnTo>
                <a:lnTo>
                  <a:pt x="96" y="4"/>
                </a:lnTo>
                <a:lnTo>
                  <a:pt x="99" y="2"/>
                </a:lnTo>
                <a:lnTo>
                  <a:pt x="105" y="0"/>
                </a:lnTo>
                <a:lnTo>
                  <a:pt x="104" y="5"/>
                </a:lnTo>
                <a:lnTo>
                  <a:pt x="103" y="11"/>
                </a:lnTo>
                <a:lnTo>
                  <a:pt x="103" y="15"/>
                </a:lnTo>
                <a:lnTo>
                  <a:pt x="103" y="17"/>
                </a:lnTo>
                <a:lnTo>
                  <a:pt x="103" y="20"/>
                </a:lnTo>
                <a:lnTo>
                  <a:pt x="103" y="21"/>
                </a:lnTo>
                <a:lnTo>
                  <a:pt x="103" y="26"/>
                </a:lnTo>
                <a:lnTo>
                  <a:pt x="103" y="28"/>
                </a:lnTo>
                <a:lnTo>
                  <a:pt x="104" y="39"/>
                </a:lnTo>
                <a:lnTo>
                  <a:pt x="105" y="39"/>
                </a:lnTo>
                <a:lnTo>
                  <a:pt x="105" y="48"/>
                </a:lnTo>
                <a:lnTo>
                  <a:pt x="109" y="58"/>
                </a:lnTo>
                <a:lnTo>
                  <a:pt x="111" y="65"/>
                </a:lnTo>
                <a:lnTo>
                  <a:pt x="112" y="79"/>
                </a:lnTo>
                <a:lnTo>
                  <a:pt x="115" y="90"/>
                </a:lnTo>
                <a:lnTo>
                  <a:pt x="119" y="94"/>
                </a:lnTo>
                <a:close/>
              </a:path>
            </a:pathLst>
          </a:custGeom>
          <a:solidFill>
            <a:srgbClr val="7EDEC8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916" name="Freeform 148"/>
          <p:cNvSpPr>
            <a:spLocks/>
          </p:cNvSpPr>
          <p:nvPr/>
        </p:nvSpPr>
        <p:spPr bwMode="auto">
          <a:xfrm>
            <a:off x="1600200" y="6088062"/>
            <a:ext cx="125413" cy="196850"/>
          </a:xfrm>
          <a:custGeom>
            <a:avLst/>
            <a:gdLst>
              <a:gd name="T0" fmla="*/ 90 w 95"/>
              <a:gd name="T1" fmla="*/ 26 h 151"/>
              <a:gd name="T2" fmla="*/ 90 w 95"/>
              <a:gd name="T3" fmla="*/ 32 h 151"/>
              <a:gd name="T4" fmla="*/ 86 w 95"/>
              <a:gd name="T5" fmla="*/ 39 h 151"/>
              <a:gd name="T6" fmla="*/ 83 w 95"/>
              <a:gd name="T7" fmla="*/ 48 h 151"/>
              <a:gd name="T8" fmla="*/ 81 w 95"/>
              <a:gd name="T9" fmla="*/ 55 h 151"/>
              <a:gd name="T10" fmla="*/ 81 w 95"/>
              <a:gd name="T11" fmla="*/ 64 h 151"/>
              <a:gd name="T12" fmla="*/ 84 w 95"/>
              <a:gd name="T13" fmla="*/ 74 h 151"/>
              <a:gd name="T14" fmla="*/ 91 w 95"/>
              <a:gd name="T15" fmla="*/ 92 h 151"/>
              <a:gd name="T16" fmla="*/ 94 w 95"/>
              <a:gd name="T17" fmla="*/ 110 h 151"/>
              <a:gd name="T18" fmla="*/ 95 w 95"/>
              <a:gd name="T19" fmla="*/ 127 h 151"/>
              <a:gd name="T20" fmla="*/ 95 w 95"/>
              <a:gd name="T21" fmla="*/ 142 h 151"/>
              <a:gd name="T22" fmla="*/ 95 w 95"/>
              <a:gd name="T23" fmla="*/ 151 h 151"/>
              <a:gd name="T24" fmla="*/ 82 w 95"/>
              <a:gd name="T25" fmla="*/ 146 h 151"/>
              <a:gd name="T26" fmla="*/ 69 w 95"/>
              <a:gd name="T27" fmla="*/ 144 h 151"/>
              <a:gd name="T28" fmla="*/ 55 w 95"/>
              <a:gd name="T29" fmla="*/ 142 h 151"/>
              <a:gd name="T30" fmla="*/ 44 w 95"/>
              <a:gd name="T31" fmla="*/ 142 h 151"/>
              <a:gd name="T32" fmla="*/ 35 w 95"/>
              <a:gd name="T33" fmla="*/ 140 h 151"/>
              <a:gd name="T34" fmla="*/ 19 w 95"/>
              <a:gd name="T35" fmla="*/ 140 h 151"/>
              <a:gd name="T36" fmla="*/ 13 w 95"/>
              <a:gd name="T37" fmla="*/ 136 h 151"/>
              <a:gd name="T38" fmla="*/ 15 w 95"/>
              <a:gd name="T39" fmla="*/ 125 h 151"/>
              <a:gd name="T40" fmla="*/ 11 w 95"/>
              <a:gd name="T41" fmla="*/ 118 h 151"/>
              <a:gd name="T42" fmla="*/ 8 w 95"/>
              <a:gd name="T43" fmla="*/ 110 h 151"/>
              <a:gd name="T44" fmla="*/ 9 w 95"/>
              <a:gd name="T45" fmla="*/ 97 h 151"/>
              <a:gd name="T46" fmla="*/ 12 w 95"/>
              <a:gd name="T47" fmla="*/ 83 h 151"/>
              <a:gd name="T48" fmla="*/ 11 w 95"/>
              <a:gd name="T49" fmla="*/ 65 h 151"/>
              <a:gd name="T50" fmla="*/ 0 w 95"/>
              <a:gd name="T51" fmla="*/ 55 h 151"/>
              <a:gd name="T52" fmla="*/ 7 w 95"/>
              <a:gd name="T53" fmla="*/ 39 h 151"/>
              <a:gd name="T54" fmla="*/ 18 w 95"/>
              <a:gd name="T55" fmla="*/ 24 h 151"/>
              <a:gd name="T56" fmla="*/ 19 w 95"/>
              <a:gd name="T57" fmla="*/ 13 h 151"/>
              <a:gd name="T58" fmla="*/ 23 w 95"/>
              <a:gd name="T59" fmla="*/ 8 h 151"/>
              <a:gd name="T60" fmla="*/ 46 w 95"/>
              <a:gd name="T61" fmla="*/ 0 h 151"/>
              <a:gd name="T62" fmla="*/ 69 w 95"/>
              <a:gd name="T63" fmla="*/ 8 h 151"/>
              <a:gd name="T64" fmla="*/ 89 w 95"/>
              <a:gd name="T65" fmla="*/ 22 h 15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95"/>
              <a:gd name="T100" fmla="*/ 0 h 151"/>
              <a:gd name="T101" fmla="*/ 95 w 95"/>
              <a:gd name="T102" fmla="*/ 151 h 151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95" h="151">
                <a:moveTo>
                  <a:pt x="90" y="23"/>
                </a:moveTo>
                <a:lnTo>
                  <a:pt x="90" y="26"/>
                </a:lnTo>
                <a:lnTo>
                  <a:pt x="90" y="30"/>
                </a:lnTo>
                <a:lnTo>
                  <a:pt x="90" y="32"/>
                </a:lnTo>
                <a:lnTo>
                  <a:pt x="88" y="35"/>
                </a:lnTo>
                <a:lnTo>
                  <a:pt x="86" y="39"/>
                </a:lnTo>
                <a:lnTo>
                  <a:pt x="84" y="43"/>
                </a:lnTo>
                <a:lnTo>
                  <a:pt x="83" y="48"/>
                </a:lnTo>
                <a:lnTo>
                  <a:pt x="82" y="51"/>
                </a:lnTo>
                <a:lnTo>
                  <a:pt x="81" y="55"/>
                </a:lnTo>
                <a:lnTo>
                  <a:pt x="80" y="62"/>
                </a:lnTo>
                <a:lnTo>
                  <a:pt x="81" y="64"/>
                </a:lnTo>
                <a:lnTo>
                  <a:pt x="83" y="68"/>
                </a:lnTo>
                <a:lnTo>
                  <a:pt x="84" y="74"/>
                </a:lnTo>
                <a:lnTo>
                  <a:pt x="87" y="84"/>
                </a:lnTo>
                <a:lnTo>
                  <a:pt x="91" y="92"/>
                </a:lnTo>
                <a:lnTo>
                  <a:pt x="92" y="100"/>
                </a:lnTo>
                <a:lnTo>
                  <a:pt x="94" y="110"/>
                </a:lnTo>
                <a:lnTo>
                  <a:pt x="95" y="121"/>
                </a:lnTo>
                <a:lnTo>
                  <a:pt x="95" y="127"/>
                </a:lnTo>
                <a:lnTo>
                  <a:pt x="95" y="133"/>
                </a:lnTo>
                <a:lnTo>
                  <a:pt x="95" y="142"/>
                </a:lnTo>
                <a:lnTo>
                  <a:pt x="95" y="145"/>
                </a:lnTo>
                <a:lnTo>
                  <a:pt x="95" y="151"/>
                </a:lnTo>
                <a:lnTo>
                  <a:pt x="88" y="148"/>
                </a:lnTo>
                <a:lnTo>
                  <a:pt x="82" y="146"/>
                </a:lnTo>
                <a:lnTo>
                  <a:pt x="77" y="145"/>
                </a:lnTo>
                <a:lnTo>
                  <a:pt x="69" y="144"/>
                </a:lnTo>
                <a:lnTo>
                  <a:pt x="56" y="143"/>
                </a:lnTo>
                <a:lnTo>
                  <a:pt x="55" y="142"/>
                </a:lnTo>
                <a:lnTo>
                  <a:pt x="48" y="142"/>
                </a:lnTo>
                <a:lnTo>
                  <a:pt x="44" y="142"/>
                </a:lnTo>
                <a:lnTo>
                  <a:pt x="41" y="141"/>
                </a:lnTo>
                <a:lnTo>
                  <a:pt x="35" y="140"/>
                </a:lnTo>
                <a:lnTo>
                  <a:pt x="29" y="141"/>
                </a:lnTo>
                <a:lnTo>
                  <a:pt x="19" y="140"/>
                </a:lnTo>
                <a:lnTo>
                  <a:pt x="12" y="139"/>
                </a:lnTo>
                <a:lnTo>
                  <a:pt x="13" y="136"/>
                </a:lnTo>
                <a:lnTo>
                  <a:pt x="14" y="127"/>
                </a:lnTo>
                <a:lnTo>
                  <a:pt x="15" y="125"/>
                </a:lnTo>
                <a:lnTo>
                  <a:pt x="15" y="121"/>
                </a:lnTo>
                <a:lnTo>
                  <a:pt x="11" y="118"/>
                </a:lnTo>
                <a:lnTo>
                  <a:pt x="10" y="114"/>
                </a:lnTo>
                <a:lnTo>
                  <a:pt x="8" y="110"/>
                </a:lnTo>
                <a:lnTo>
                  <a:pt x="10" y="104"/>
                </a:lnTo>
                <a:lnTo>
                  <a:pt x="9" y="97"/>
                </a:lnTo>
                <a:lnTo>
                  <a:pt x="9" y="91"/>
                </a:lnTo>
                <a:lnTo>
                  <a:pt x="12" y="83"/>
                </a:lnTo>
                <a:lnTo>
                  <a:pt x="12" y="71"/>
                </a:lnTo>
                <a:lnTo>
                  <a:pt x="11" y="65"/>
                </a:lnTo>
                <a:lnTo>
                  <a:pt x="6" y="64"/>
                </a:lnTo>
                <a:lnTo>
                  <a:pt x="0" y="55"/>
                </a:lnTo>
                <a:lnTo>
                  <a:pt x="0" y="46"/>
                </a:lnTo>
                <a:lnTo>
                  <a:pt x="7" y="39"/>
                </a:lnTo>
                <a:lnTo>
                  <a:pt x="13" y="31"/>
                </a:lnTo>
                <a:lnTo>
                  <a:pt x="18" y="24"/>
                </a:lnTo>
                <a:lnTo>
                  <a:pt x="19" y="19"/>
                </a:lnTo>
                <a:lnTo>
                  <a:pt x="19" y="13"/>
                </a:lnTo>
                <a:lnTo>
                  <a:pt x="19" y="10"/>
                </a:lnTo>
                <a:lnTo>
                  <a:pt x="23" y="8"/>
                </a:lnTo>
                <a:lnTo>
                  <a:pt x="33" y="1"/>
                </a:lnTo>
                <a:lnTo>
                  <a:pt x="46" y="0"/>
                </a:lnTo>
                <a:lnTo>
                  <a:pt x="58" y="3"/>
                </a:lnTo>
                <a:lnTo>
                  <a:pt x="69" y="8"/>
                </a:lnTo>
                <a:lnTo>
                  <a:pt x="79" y="21"/>
                </a:lnTo>
                <a:lnTo>
                  <a:pt x="89" y="22"/>
                </a:lnTo>
                <a:lnTo>
                  <a:pt x="90" y="23"/>
                </a:lnTo>
                <a:close/>
              </a:path>
            </a:pathLst>
          </a:custGeom>
          <a:solidFill>
            <a:srgbClr val="A2DBD7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917" name="Freeform 149"/>
          <p:cNvSpPr>
            <a:spLocks/>
          </p:cNvSpPr>
          <p:nvPr/>
        </p:nvSpPr>
        <p:spPr bwMode="auto">
          <a:xfrm>
            <a:off x="2463800" y="3644900"/>
            <a:ext cx="382588" cy="363537"/>
          </a:xfrm>
          <a:custGeom>
            <a:avLst/>
            <a:gdLst>
              <a:gd name="T0" fmla="*/ 278 w 292"/>
              <a:gd name="T1" fmla="*/ 233 h 277"/>
              <a:gd name="T2" fmla="*/ 259 w 292"/>
              <a:gd name="T3" fmla="*/ 237 h 277"/>
              <a:gd name="T4" fmla="*/ 243 w 292"/>
              <a:gd name="T5" fmla="*/ 251 h 277"/>
              <a:gd name="T6" fmla="*/ 238 w 292"/>
              <a:gd name="T7" fmla="*/ 257 h 277"/>
              <a:gd name="T8" fmla="*/ 227 w 292"/>
              <a:gd name="T9" fmla="*/ 258 h 277"/>
              <a:gd name="T10" fmla="*/ 205 w 292"/>
              <a:gd name="T11" fmla="*/ 260 h 277"/>
              <a:gd name="T12" fmla="*/ 187 w 292"/>
              <a:gd name="T13" fmla="*/ 268 h 277"/>
              <a:gd name="T14" fmla="*/ 173 w 292"/>
              <a:gd name="T15" fmla="*/ 274 h 277"/>
              <a:gd name="T16" fmla="*/ 162 w 292"/>
              <a:gd name="T17" fmla="*/ 274 h 277"/>
              <a:gd name="T18" fmla="*/ 146 w 292"/>
              <a:gd name="T19" fmla="*/ 276 h 277"/>
              <a:gd name="T20" fmla="*/ 128 w 292"/>
              <a:gd name="T21" fmla="*/ 275 h 277"/>
              <a:gd name="T22" fmla="*/ 109 w 292"/>
              <a:gd name="T23" fmla="*/ 264 h 277"/>
              <a:gd name="T24" fmla="*/ 90 w 292"/>
              <a:gd name="T25" fmla="*/ 249 h 277"/>
              <a:gd name="T26" fmla="*/ 68 w 292"/>
              <a:gd name="T27" fmla="*/ 235 h 277"/>
              <a:gd name="T28" fmla="*/ 59 w 292"/>
              <a:gd name="T29" fmla="*/ 216 h 277"/>
              <a:gd name="T30" fmla="*/ 50 w 292"/>
              <a:gd name="T31" fmla="*/ 202 h 277"/>
              <a:gd name="T32" fmla="*/ 30 w 292"/>
              <a:gd name="T33" fmla="*/ 187 h 277"/>
              <a:gd name="T34" fmla="*/ 22 w 292"/>
              <a:gd name="T35" fmla="*/ 172 h 277"/>
              <a:gd name="T36" fmla="*/ 27 w 292"/>
              <a:gd name="T37" fmla="*/ 162 h 277"/>
              <a:gd name="T38" fmla="*/ 24 w 292"/>
              <a:gd name="T39" fmla="*/ 152 h 277"/>
              <a:gd name="T40" fmla="*/ 12 w 292"/>
              <a:gd name="T41" fmla="*/ 142 h 277"/>
              <a:gd name="T42" fmla="*/ 3 w 292"/>
              <a:gd name="T43" fmla="*/ 127 h 277"/>
              <a:gd name="T44" fmla="*/ 3 w 292"/>
              <a:gd name="T45" fmla="*/ 117 h 277"/>
              <a:gd name="T46" fmla="*/ 2 w 292"/>
              <a:gd name="T47" fmla="*/ 107 h 277"/>
              <a:gd name="T48" fmla="*/ 13 w 292"/>
              <a:gd name="T49" fmla="*/ 100 h 277"/>
              <a:gd name="T50" fmla="*/ 44 w 292"/>
              <a:gd name="T51" fmla="*/ 96 h 277"/>
              <a:gd name="T52" fmla="*/ 72 w 292"/>
              <a:gd name="T53" fmla="*/ 93 h 277"/>
              <a:gd name="T54" fmla="*/ 95 w 292"/>
              <a:gd name="T55" fmla="*/ 90 h 277"/>
              <a:gd name="T56" fmla="*/ 106 w 292"/>
              <a:gd name="T57" fmla="*/ 82 h 277"/>
              <a:gd name="T58" fmla="*/ 101 w 292"/>
              <a:gd name="T59" fmla="*/ 61 h 277"/>
              <a:gd name="T60" fmla="*/ 108 w 292"/>
              <a:gd name="T61" fmla="*/ 53 h 277"/>
              <a:gd name="T62" fmla="*/ 114 w 292"/>
              <a:gd name="T63" fmla="*/ 42 h 277"/>
              <a:gd name="T64" fmla="*/ 132 w 292"/>
              <a:gd name="T65" fmla="*/ 42 h 277"/>
              <a:gd name="T66" fmla="*/ 144 w 292"/>
              <a:gd name="T67" fmla="*/ 31 h 277"/>
              <a:gd name="T68" fmla="*/ 148 w 292"/>
              <a:gd name="T69" fmla="*/ 18 h 277"/>
              <a:gd name="T70" fmla="*/ 176 w 292"/>
              <a:gd name="T71" fmla="*/ 12 h 277"/>
              <a:gd name="T72" fmla="*/ 199 w 292"/>
              <a:gd name="T73" fmla="*/ 11 h 277"/>
              <a:gd name="T74" fmla="*/ 215 w 292"/>
              <a:gd name="T75" fmla="*/ 5 h 277"/>
              <a:gd name="T76" fmla="*/ 242 w 292"/>
              <a:gd name="T77" fmla="*/ 5 h 277"/>
              <a:gd name="T78" fmla="*/ 277 w 292"/>
              <a:gd name="T79" fmla="*/ 0 h 277"/>
              <a:gd name="T80" fmla="*/ 280 w 292"/>
              <a:gd name="T81" fmla="*/ 41 h 277"/>
              <a:gd name="T82" fmla="*/ 292 w 292"/>
              <a:gd name="T83" fmla="*/ 56 h 277"/>
              <a:gd name="T84" fmla="*/ 290 w 292"/>
              <a:gd name="T85" fmla="*/ 79 h 277"/>
              <a:gd name="T86" fmla="*/ 287 w 292"/>
              <a:gd name="T87" fmla="*/ 103 h 277"/>
              <a:gd name="T88" fmla="*/ 284 w 292"/>
              <a:gd name="T89" fmla="*/ 132 h 277"/>
              <a:gd name="T90" fmla="*/ 281 w 292"/>
              <a:gd name="T91" fmla="*/ 146 h 277"/>
              <a:gd name="T92" fmla="*/ 280 w 292"/>
              <a:gd name="T93" fmla="*/ 173 h 277"/>
              <a:gd name="T94" fmla="*/ 276 w 292"/>
              <a:gd name="T95" fmla="*/ 186 h 277"/>
              <a:gd name="T96" fmla="*/ 284 w 292"/>
              <a:gd name="T97" fmla="*/ 197 h 277"/>
              <a:gd name="T98" fmla="*/ 289 w 292"/>
              <a:gd name="T99" fmla="*/ 210 h 277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292"/>
              <a:gd name="T151" fmla="*/ 0 h 277"/>
              <a:gd name="T152" fmla="*/ 292 w 292"/>
              <a:gd name="T153" fmla="*/ 277 h 277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292" h="277">
                <a:moveTo>
                  <a:pt x="291" y="219"/>
                </a:moveTo>
                <a:lnTo>
                  <a:pt x="278" y="233"/>
                </a:lnTo>
                <a:lnTo>
                  <a:pt x="266" y="234"/>
                </a:lnTo>
                <a:lnTo>
                  <a:pt x="259" y="237"/>
                </a:lnTo>
                <a:lnTo>
                  <a:pt x="249" y="246"/>
                </a:lnTo>
                <a:lnTo>
                  <a:pt x="243" y="251"/>
                </a:lnTo>
                <a:lnTo>
                  <a:pt x="239" y="255"/>
                </a:lnTo>
                <a:lnTo>
                  <a:pt x="238" y="257"/>
                </a:lnTo>
                <a:lnTo>
                  <a:pt x="233" y="259"/>
                </a:lnTo>
                <a:lnTo>
                  <a:pt x="227" y="258"/>
                </a:lnTo>
                <a:lnTo>
                  <a:pt x="220" y="258"/>
                </a:lnTo>
                <a:lnTo>
                  <a:pt x="205" y="260"/>
                </a:lnTo>
                <a:lnTo>
                  <a:pt x="198" y="261"/>
                </a:lnTo>
                <a:lnTo>
                  <a:pt x="187" y="268"/>
                </a:lnTo>
                <a:lnTo>
                  <a:pt x="176" y="273"/>
                </a:lnTo>
                <a:lnTo>
                  <a:pt x="173" y="274"/>
                </a:lnTo>
                <a:lnTo>
                  <a:pt x="167" y="273"/>
                </a:lnTo>
                <a:lnTo>
                  <a:pt x="162" y="274"/>
                </a:lnTo>
                <a:lnTo>
                  <a:pt x="155" y="275"/>
                </a:lnTo>
                <a:lnTo>
                  <a:pt x="146" y="276"/>
                </a:lnTo>
                <a:lnTo>
                  <a:pt x="137" y="277"/>
                </a:lnTo>
                <a:lnTo>
                  <a:pt x="128" y="275"/>
                </a:lnTo>
                <a:lnTo>
                  <a:pt x="119" y="270"/>
                </a:lnTo>
                <a:lnTo>
                  <a:pt x="109" y="264"/>
                </a:lnTo>
                <a:lnTo>
                  <a:pt x="100" y="256"/>
                </a:lnTo>
                <a:lnTo>
                  <a:pt x="90" y="249"/>
                </a:lnTo>
                <a:lnTo>
                  <a:pt x="82" y="245"/>
                </a:lnTo>
                <a:lnTo>
                  <a:pt x="68" y="235"/>
                </a:lnTo>
                <a:lnTo>
                  <a:pt x="62" y="222"/>
                </a:lnTo>
                <a:lnTo>
                  <a:pt x="59" y="216"/>
                </a:lnTo>
                <a:lnTo>
                  <a:pt x="57" y="209"/>
                </a:lnTo>
                <a:lnTo>
                  <a:pt x="50" y="202"/>
                </a:lnTo>
                <a:lnTo>
                  <a:pt x="40" y="194"/>
                </a:lnTo>
                <a:lnTo>
                  <a:pt x="30" y="187"/>
                </a:lnTo>
                <a:lnTo>
                  <a:pt x="24" y="178"/>
                </a:lnTo>
                <a:lnTo>
                  <a:pt x="22" y="172"/>
                </a:lnTo>
                <a:lnTo>
                  <a:pt x="24" y="169"/>
                </a:lnTo>
                <a:lnTo>
                  <a:pt x="27" y="162"/>
                </a:lnTo>
                <a:lnTo>
                  <a:pt x="26" y="156"/>
                </a:lnTo>
                <a:lnTo>
                  <a:pt x="24" y="152"/>
                </a:lnTo>
                <a:lnTo>
                  <a:pt x="19" y="146"/>
                </a:lnTo>
                <a:lnTo>
                  <a:pt x="12" y="142"/>
                </a:lnTo>
                <a:lnTo>
                  <a:pt x="7" y="135"/>
                </a:lnTo>
                <a:lnTo>
                  <a:pt x="3" y="127"/>
                </a:lnTo>
                <a:lnTo>
                  <a:pt x="3" y="121"/>
                </a:lnTo>
                <a:lnTo>
                  <a:pt x="3" y="117"/>
                </a:lnTo>
                <a:lnTo>
                  <a:pt x="3" y="113"/>
                </a:lnTo>
                <a:lnTo>
                  <a:pt x="2" y="107"/>
                </a:lnTo>
                <a:lnTo>
                  <a:pt x="0" y="104"/>
                </a:lnTo>
                <a:lnTo>
                  <a:pt x="13" y="100"/>
                </a:lnTo>
                <a:lnTo>
                  <a:pt x="23" y="99"/>
                </a:lnTo>
                <a:lnTo>
                  <a:pt x="44" y="96"/>
                </a:lnTo>
                <a:lnTo>
                  <a:pt x="62" y="94"/>
                </a:lnTo>
                <a:lnTo>
                  <a:pt x="72" y="93"/>
                </a:lnTo>
                <a:lnTo>
                  <a:pt x="82" y="92"/>
                </a:lnTo>
                <a:lnTo>
                  <a:pt x="95" y="90"/>
                </a:lnTo>
                <a:lnTo>
                  <a:pt x="106" y="92"/>
                </a:lnTo>
                <a:lnTo>
                  <a:pt x="106" y="82"/>
                </a:lnTo>
                <a:lnTo>
                  <a:pt x="102" y="69"/>
                </a:lnTo>
                <a:lnTo>
                  <a:pt x="101" y="61"/>
                </a:lnTo>
                <a:lnTo>
                  <a:pt x="108" y="53"/>
                </a:lnTo>
                <a:lnTo>
                  <a:pt x="110" y="44"/>
                </a:lnTo>
                <a:lnTo>
                  <a:pt x="114" y="42"/>
                </a:lnTo>
                <a:lnTo>
                  <a:pt x="125" y="45"/>
                </a:lnTo>
                <a:lnTo>
                  <a:pt x="132" y="42"/>
                </a:lnTo>
                <a:lnTo>
                  <a:pt x="137" y="37"/>
                </a:lnTo>
                <a:lnTo>
                  <a:pt x="144" y="31"/>
                </a:lnTo>
                <a:lnTo>
                  <a:pt x="145" y="30"/>
                </a:lnTo>
                <a:lnTo>
                  <a:pt x="148" y="18"/>
                </a:lnTo>
                <a:lnTo>
                  <a:pt x="163" y="15"/>
                </a:lnTo>
                <a:lnTo>
                  <a:pt x="176" y="12"/>
                </a:lnTo>
                <a:lnTo>
                  <a:pt x="187" y="11"/>
                </a:lnTo>
                <a:lnTo>
                  <a:pt x="199" y="11"/>
                </a:lnTo>
                <a:lnTo>
                  <a:pt x="208" y="8"/>
                </a:lnTo>
                <a:lnTo>
                  <a:pt x="215" y="5"/>
                </a:lnTo>
                <a:lnTo>
                  <a:pt x="226" y="8"/>
                </a:lnTo>
                <a:lnTo>
                  <a:pt x="242" y="5"/>
                </a:lnTo>
                <a:lnTo>
                  <a:pt x="263" y="2"/>
                </a:lnTo>
                <a:lnTo>
                  <a:pt x="277" y="0"/>
                </a:lnTo>
                <a:lnTo>
                  <a:pt x="280" y="25"/>
                </a:lnTo>
                <a:lnTo>
                  <a:pt x="280" y="41"/>
                </a:lnTo>
                <a:lnTo>
                  <a:pt x="283" y="47"/>
                </a:lnTo>
                <a:lnTo>
                  <a:pt x="292" y="56"/>
                </a:lnTo>
                <a:lnTo>
                  <a:pt x="292" y="67"/>
                </a:lnTo>
                <a:lnTo>
                  <a:pt x="290" y="79"/>
                </a:lnTo>
                <a:lnTo>
                  <a:pt x="290" y="92"/>
                </a:lnTo>
                <a:lnTo>
                  <a:pt x="287" y="103"/>
                </a:lnTo>
                <a:lnTo>
                  <a:pt x="284" y="118"/>
                </a:lnTo>
                <a:lnTo>
                  <a:pt x="284" y="132"/>
                </a:lnTo>
                <a:lnTo>
                  <a:pt x="281" y="146"/>
                </a:lnTo>
                <a:lnTo>
                  <a:pt x="285" y="159"/>
                </a:lnTo>
                <a:lnTo>
                  <a:pt x="280" y="173"/>
                </a:lnTo>
                <a:lnTo>
                  <a:pt x="279" y="176"/>
                </a:lnTo>
                <a:lnTo>
                  <a:pt x="276" y="186"/>
                </a:lnTo>
                <a:lnTo>
                  <a:pt x="281" y="193"/>
                </a:lnTo>
                <a:lnTo>
                  <a:pt x="284" y="197"/>
                </a:lnTo>
                <a:lnTo>
                  <a:pt x="284" y="200"/>
                </a:lnTo>
                <a:lnTo>
                  <a:pt x="289" y="210"/>
                </a:lnTo>
                <a:lnTo>
                  <a:pt x="291" y="219"/>
                </a:lnTo>
                <a:close/>
              </a:path>
            </a:pathLst>
          </a:custGeom>
          <a:solidFill>
            <a:srgbClr val="8F9971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918" name="Freeform 150"/>
          <p:cNvSpPr>
            <a:spLocks/>
          </p:cNvSpPr>
          <p:nvPr/>
        </p:nvSpPr>
        <p:spPr bwMode="auto">
          <a:xfrm>
            <a:off x="985838" y="5562600"/>
            <a:ext cx="523875" cy="315912"/>
          </a:xfrm>
          <a:custGeom>
            <a:avLst/>
            <a:gdLst>
              <a:gd name="T0" fmla="*/ 399 w 400"/>
              <a:gd name="T1" fmla="*/ 153 h 241"/>
              <a:gd name="T2" fmla="*/ 393 w 400"/>
              <a:gd name="T3" fmla="*/ 161 h 241"/>
              <a:gd name="T4" fmla="*/ 375 w 400"/>
              <a:gd name="T5" fmla="*/ 180 h 241"/>
              <a:gd name="T6" fmla="*/ 362 w 400"/>
              <a:gd name="T7" fmla="*/ 195 h 241"/>
              <a:gd name="T8" fmla="*/ 346 w 400"/>
              <a:gd name="T9" fmla="*/ 204 h 241"/>
              <a:gd name="T10" fmla="*/ 330 w 400"/>
              <a:gd name="T11" fmla="*/ 205 h 241"/>
              <a:gd name="T12" fmla="*/ 318 w 400"/>
              <a:gd name="T13" fmla="*/ 199 h 241"/>
              <a:gd name="T14" fmla="*/ 301 w 400"/>
              <a:gd name="T15" fmla="*/ 197 h 241"/>
              <a:gd name="T16" fmla="*/ 280 w 400"/>
              <a:gd name="T17" fmla="*/ 197 h 241"/>
              <a:gd name="T18" fmla="*/ 264 w 400"/>
              <a:gd name="T19" fmla="*/ 197 h 241"/>
              <a:gd name="T20" fmla="*/ 247 w 400"/>
              <a:gd name="T21" fmla="*/ 196 h 241"/>
              <a:gd name="T22" fmla="*/ 235 w 400"/>
              <a:gd name="T23" fmla="*/ 194 h 241"/>
              <a:gd name="T24" fmla="*/ 220 w 400"/>
              <a:gd name="T25" fmla="*/ 198 h 241"/>
              <a:gd name="T26" fmla="*/ 203 w 400"/>
              <a:gd name="T27" fmla="*/ 206 h 241"/>
              <a:gd name="T28" fmla="*/ 188 w 400"/>
              <a:gd name="T29" fmla="*/ 216 h 241"/>
              <a:gd name="T30" fmla="*/ 177 w 400"/>
              <a:gd name="T31" fmla="*/ 223 h 241"/>
              <a:gd name="T32" fmla="*/ 168 w 400"/>
              <a:gd name="T33" fmla="*/ 229 h 241"/>
              <a:gd name="T34" fmla="*/ 158 w 400"/>
              <a:gd name="T35" fmla="*/ 241 h 241"/>
              <a:gd name="T36" fmla="*/ 141 w 400"/>
              <a:gd name="T37" fmla="*/ 232 h 241"/>
              <a:gd name="T38" fmla="*/ 127 w 400"/>
              <a:gd name="T39" fmla="*/ 222 h 241"/>
              <a:gd name="T40" fmla="*/ 114 w 400"/>
              <a:gd name="T41" fmla="*/ 212 h 241"/>
              <a:gd name="T42" fmla="*/ 105 w 400"/>
              <a:gd name="T43" fmla="*/ 205 h 241"/>
              <a:gd name="T44" fmla="*/ 85 w 400"/>
              <a:gd name="T45" fmla="*/ 197 h 241"/>
              <a:gd name="T46" fmla="*/ 73 w 400"/>
              <a:gd name="T47" fmla="*/ 188 h 241"/>
              <a:gd name="T48" fmla="*/ 57 w 400"/>
              <a:gd name="T49" fmla="*/ 186 h 241"/>
              <a:gd name="T50" fmla="*/ 30 w 400"/>
              <a:gd name="T51" fmla="*/ 179 h 241"/>
              <a:gd name="T52" fmla="*/ 9 w 400"/>
              <a:gd name="T53" fmla="*/ 179 h 241"/>
              <a:gd name="T54" fmla="*/ 11 w 400"/>
              <a:gd name="T55" fmla="*/ 173 h 241"/>
              <a:gd name="T56" fmla="*/ 19 w 400"/>
              <a:gd name="T57" fmla="*/ 167 h 241"/>
              <a:gd name="T58" fmla="*/ 36 w 400"/>
              <a:gd name="T59" fmla="*/ 151 h 241"/>
              <a:gd name="T60" fmla="*/ 51 w 400"/>
              <a:gd name="T61" fmla="*/ 139 h 241"/>
              <a:gd name="T62" fmla="*/ 62 w 400"/>
              <a:gd name="T63" fmla="*/ 129 h 241"/>
              <a:gd name="T64" fmla="*/ 70 w 400"/>
              <a:gd name="T65" fmla="*/ 121 h 241"/>
              <a:gd name="T66" fmla="*/ 83 w 400"/>
              <a:gd name="T67" fmla="*/ 116 h 241"/>
              <a:gd name="T68" fmla="*/ 108 w 400"/>
              <a:gd name="T69" fmla="*/ 119 h 241"/>
              <a:gd name="T70" fmla="*/ 130 w 400"/>
              <a:gd name="T71" fmla="*/ 114 h 241"/>
              <a:gd name="T72" fmla="*/ 140 w 400"/>
              <a:gd name="T73" fmla="*/ 99 h 241"/>
              <a:gd name="T74" fmla="*/ 166 w 400"/>
              <a:gd name="T75" fmla="*/ 64 h 241"/>
              <a:gd name="T76" fmla="*/ 188 w 400"/>
              <a:gd name="T77" fmla="*/ 45 h 241"/>
              <a:gd name="T78" fmla="*/ 203 w 400"/>
              <a:gd name="T79" fmla="*/ 31 h 241"/>
              <a:gd name="T80" fmla="*/ 216 w 400"/>
              <a:gd name="T81" fmla="*/ 7 h 241"/>
              <a:gd name="T82" fmla="*/ 230 w 400"/>
              <a:gd name="T83" fmla="*/ 17 h 241"/>
              <a:gd name="T84" fmla="*/ 249 w 400"/>
              <a:gd name="T85" fmla="*/ 32 h 241"/>
              <a:gd name="T86" fmla="*/ 274 w 400"/>
              <a:gd name="T87" fmla="*/ 38 h 241"/>
              <a:gd name="T88" fmla="*/ 293 w 400"/>
              <a:gd name="T89" fmla="*/ 49 h 241"/>
              <a:gd name="T90" fmla="*/ 312 w 400"/>
              <a:gd name="T91" fmla="*/ 64 h 241"/>
              <a:gd name="T92" fmla="*/ 335 w 400"/>
              <a:gd name="T93" fmla="*/ 88 h 241"/>
              <a:gd name="T94" fmla="*/ 350 w 400"/>
              <a:gd name="T95" fmla="*/ 108 h 241"/>
              <a:gd name="T96" fmla="*/ 381 w 400"/>
              <a:gd name="T97" fmla="*/ 129 h 241"/>
              <a:gd name="T98" fmla="*/ 396 w 400"/>
              <a:gd name="T99" fmla="*/ 137 h 24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400"/>
              <a:gd name="T151" fmla="*/ 0 h 241"/>
              <a:gd name="T152" fmla="*/ 400 w 400"/>
              <a:gd name="T153" fmla="*/ 241 h 24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400" h="241">
                <a:moveTo>
                  <a:pt x="396" y="137"/>
                </a:moveTo>
                <a:lnTo>
                  <a:pt x="399" y="141"/>
                </a:lnTo>
                <a:lnTo>
                  <a:pt x="399" y="148"/>
                </a:lnTo>
                <a:lnTo>
                  <a:pt x="399" y="153"/>
                </a:lnTo>
                <a:lnTo>
                  <a:pt x="400" y="154"/>
                </a:lnTo>
                <a:lnTo>
                  <a:pt x="399" y="156"/>
                </a:lnTo>
                <a:lnTo>
                  <a:pt x="399" y="157"/>
                </a:lnTo>
                <a:lnTo>
                  <a:pt x="393" y="161"/>
                </a:lnTo>
                <a:lnTo>
                  <a:pt x="386" y="167"/>
                </a:lnTo>
                <a:lnTo>
                  <a:pt x="382" y="173"/>
                </a:lnTo>
                <a:lnTo>
                  <a:pt x="377" y="178"/>
                </a:lnTo>
                <a:lnTo>
                  <a:pt x="375" y="180"/>
                </a:lnTo>
                <a:lnTo>
                  <a:pt x="371" y="185"/>
                </a:lnTo>
                <a:lnTo>
                  <a:pt x="367" y="190"/>
                </a:lnTo>
                <a:lnTo>
                  <a:pt x="365" y="192"/>
                </a:lnTo>
                <a:lnTo>
                  <a:pt x="362" y="195"/>
                </a:lnTo>
                <a:lnTo>
                  <a:pt x="357" y="199"/>
                </a:lnTo>
                <a:lnTo>
                  <a:pt x="354" y="203"/>
                </a:lnTo>
                <a:lnTo>
                  <a:pt x="349" y="204"/>
                </a:lnTo>
                <a:lnTo>
                  <a:pt x="346" y="204"/>
                </a:lnTo>
                <a:lnTo>
                  <a:pt x="342" y="204"/>
                </a:lnTo>
                <a:lnTo>
                  <a:pt x="339" y="205"/>
                </a:lnTo>
                <a:lnTo>
                  <a:pt x="335" y="205"/>
                </a:lnTo>
                <a:lnTo>
                  <a:pt x="330" y="205"/>
                </a:lnTo>
                <a:lnTo>
                  <a:pt x="330" y="203"/>
                </a:lnTo>
                <a:lnTo>
                  <a:pt x="325" y="201"/>
                </a:lnTo>
                <a:lnTo>
                  <a:pt x="322" y="199"/>
                </a:lnTo>
                <a:lnTo>
                  <a:pt x="318" y="199"/>
                </a:lnTo>
                <a:lnTo>
                  <a:pt x="315" y="197"/>
                </a:lnTo>
                <a:lnTo>
                  <a:pt x="310" y="197"/>
                </a:lnTo>
                <a:lnTo>
                  <a:pt x="306" y="197"/>
                </a:lnTo>
                <a:lnTo>
                  <a:pt x="301" y="197"/>
                </a:lnTo>
                <a:lnTo>
                  <a:pt x="294" y="197"/>
                </a:lnTo>
                <a:lnTo>
                  <a:pt x="291" y="197"/>
                </a:lnTo>
                <a:lnTo>
                  <a:pt x="285" y="197"/>
                </a:lnTo>
                <a:lnTo>
                  <a:pt x="280" y="197"/>
                </a:lnTo>
                <a:lnTo>
                  <a:pt x="275" y="197"/>
                </a:lnTo>
                <a:lnTo>
                  <a:pt x="270" y="197"/>
                </a:lnTo>
                <a:lnTo>
                  <a:pt x="267" y="197"/>
                </a:lnTo>
                <a:lnTo>
                  <a:pt x="264" y="197"/>
                </a:lnTo>
                <a:lnTo>
                  <a:pt x="260" y="197"/>
                </a:lnTo>
                <a:lnTo>
                  <a:pt x="257" y="197"/>
                </a:lnTo>
                <a:lnTo>
                  <a:pt x="253" y="197"/>
                </a:lnTo>
                <a:lnTo>
                  <a:pt x="247" y="196"/>
                </a:lnTo>
                <a:lnTo>
                  <a:pt x="242" y="195"/>
                </a:lnTo>
                <a:lnTo>
                  <a:pt x="240" y="194"/>
                </a:lnTo>
                <a:lnTo>
                  <a:pt x="238" y="194"/>
                </a:lnTo>
                <a:lnTo>
                  <a:pt x="235" y="194"/>
                </a:lnTo>
                <a:lnTo>
                  <a:pt x="232" y="194"/>
                </a:lnTo>
                <a:lnTo>
                  <a:pt x="228" y="194"/>
                </a:lnTo>
                <a:lnTo>
                  <a:pt x="226" y="195"/>
                </a:lnTo>
                <a:lnTo>
                  <a:pt x="220" y="198"/>
                </a:lnTo>
                <a:lnTo>
                  <a:pt x="218" y="199"/>
                </a:lnTo>
                <a:lnTo>
                  <a:pt x="213" y="201"/>
                </a:lnTo>
                <a:lnTo>
                  <a:pt x="209" y="203"/>
                </a:lnTo>
                <a:lnTo>
                  <a:pt x="203" y="206"/>
                </a:lnTo>
                <a:lnTo>
                  <a:pt x="199" y="209"/>
                </a:lnTo>
                <a:lnTo>
                  <a:pt x="195" y="212"/>
                </a:lnTo>
                <a:lnTo>
                  <a:pt x="190" y="213"/>
                </a:lnTo>
                <a:lnTo>
                  <a:pt x="188" y="216"/>
                </a:lnTo>
                <a:lnTo>
                  <a:pt x="186" y="218"/>
                </a:lnTo>
                <a:lnTo>
                  <a:pt x="183" y="219"/>
                </a:lnTo>
                <a:lnTo>
                  <a:pt x="181" y="221"/>
                </a:lnTo>
                <a:lnTo>
                  <a:pt x="177" y="223"/>
                </a:lnTo>
                <a:lnTo>
                  <a:pt x="173" y="224"/>
                </a:lnTo>
                <a:lnTo>
                  <a:pt x="171" y="225"/>
                </a:lnTo>
                <a:lnTo>
                  <a:pt x="168" y="227"/>
                </a:lnTo>
                <a:lnTo>
                  <a:pt x="168" y="229"/>
                </a:lnTo>
                <a:lnTo>
                  <a:pt x="166" y="231"/>
                </a:lnTo>
                <a:lnTo>
                  <a:pt x="163" y="236"/>
                </a:lnTo>
                <a:lnTo>
                  <a:pt x="160" y="238"/>
                </a:lnTo>
                <a:lnTo>
                  <a:pt x="158" y="241"/>
                </a:lnTo>
                <a:lnTo>
                  <a:pt x="154" y="239"/>
                </a:lnTo>
                <a:lnTo>
                  <a:pt x="152" y="237"/>
                </a:lnTo>
                <a:lnTo>
                  <a:pt x="147" y="233"/>
                </a:lnTo>
                <a:lnTo>
                  <a:pt x="141" y="232"/>
                </a:lnTo>
                <a:lnTo>
                  <a:pt x="134" y="230"/>
                </a:lnTo>
                <a:lnTo>
                  <a:pt x="131" y="227"/>
                </a:lnTo>
                <a:lnTo>
                  <a:pt x="127" y="224"/>
                </a:lnTo>
                <a:lnTo>
                  <a:pt x="127" y="222"/>
                </a:lnTo>
                <a:lnTo>
                  <a:pt x="125" y="219"/>
                </a:lnTo>
                <a:lnTo>
                  <a:pt x="122" y="215"/>
                </a:lnTo>
                <a:lnTo>
                  <a:pt x="119" y="212"/>
                </a:lnTo>
                <a:lnTo>
                  <a:pt x="114" y="212"/>
                </a:lnTo>
                <a:lnTo>
                  <a:pt x="112" y="210"/>
                </a:lnTo>
                <a:lnTo>
                  <a:pt x="110" y="208"/>
                </a:lnTo>
                <a:lnTo>
                  <a:pt x="108" y="206"/>
                </a:lnTo>
                <a:lnTo>
                  <a:pt x="105" y="205"/>
                </a:lnTo>
                <a:lnTo>
                  <a:pt x="101" y="203"/>
                </a:lnTo>
                <a:lnTo>
                  <a:pt x="95" y="202"/>
                </a:lnTo>
                <a:lnTo>
                  <a:pt x="89" y="199"/>
                </a:lnTo>
                <a:lnTo>
                  <a:pt x="85" y="197"/>
                </a:lnTo>
                <a:lnTo>
                  <a:pt x="81" y="194"/>
                </a:lnTo>
                <a:lnTo>
                  <a:pt x="78" y="192"/>
                </a:lnTo>
                <a:lnTo>
                  <a:pt x="75" y="190"/>
                </a:lnTo>
                <a:lnTo>
                  <a:pt x="73" y="188"/>
                </a:lnTo>
                <a:lnTo>
                  <a:pt x="70" y="185"/>
                </a:lnTo>
                <a:lnTo>
                  <a:pt x="65" y="184"/>
                </a:lnTo>
                <a:lnTo>
                  <a:pt x="63" y="184"/>
                </a:lnTo>
                <a:lnTo>
                  <a:pt x="57" y="186"/>
                </a:lnTo>
                <a:lnTo>
                  <a:pt x="50" y="180"/>
                </a:lnTo>
                <a:lnTo>
                  <a:pt x="43" y="177"/>
                </a:lnTo>
                <a:lnTo>
                  <a:pt x="36" y="178"/>
                </a:lnTo>
                <a:lnTo>
                  <a:pt x="30" y="179"/>
                </a:lnTo>
                <a:lnTo>
                  <a:pt x="26" y="179"/>
                </a:lnTo>
                <a:lnTo>
                  <a:pt x="18" y="180"/>
                </a:lnTo>
                <a:lnTo>
                  <a:pt x="12" y="179"/>
                </a:lnTo>
                <a:lnTo>
                  <a:pt x="9" y="179"/>
                </a:lnTo>
                <a:lnTo>
                  <a:pt x="6" y="179"/>
                </a:lnTo>
                <a:lnTo>
                  <a:pt x="0" y="179"/>
                </a:lnTo>
                <a:lnTo>
                  <a:pt x="7" y="175"/>
                </a:lnTo>
                <a:lnTo>
                  <a:pt x="11" y="173"/>
                </a:lnTo>
                <a:lnTo>
                  <a:pt x="13" y="171"/>
                </a:lnTo>
                <a:lnTo>
                  <a:pt x="14" y="170"/>
                </a:lnTo>
                <a:lnTo>
                  <a:pt x="17" y="168"/>
                </a:lnTo>
                <a:lnTo>
                  <a:pt x="19" y="167"/>
                </a:lnTo>
                <a:lnTo>
                  <a:pt x="25" y="163"/>
                </a:lnTo>
                <a:lnTo>
                  <a:pt x="29" y="158"/>
                </a:lnTo>
                <a:lnTo>
                  <a:pt x="33" y="154"/>
                </a:lnTo>
                <a:lnTo>
                  <a:pt x="36" y="151"/>
                </a:lnTo>
                <a:lnTo>
                  <a:pt x="41" y="146"/>
                </a:lnTo>
                <a:lnTo>
                  <a:pt x="46" y="142"/>
                </a:lnTo>
                <a:lnTo>
                  <a:pt x="49" y="141"/>
                </a:lnTo>
                <a:lnTo>
                  <a:pt x="51" y="139"/>
                </a:lnTo>
                <a:lnTo>
                  <a:pt x="54" y="136"/>
                </a:lnTo>
                <a:lnTo>
                  <a:pt x="56" y="135"/>
                </a:lnTo>
                <a:lnTo>
                  <a:pt x="58" y="132"/>
                </a:lnTo>
                <a:lnTo>
                  <a:pt x="62" y="129"/>
                </a:lnTo>
                <a:lnTo>
                  <a:pt x="63" y="128"/>
                </a:lnTo>
                <a:lnTo>
                  <a:pt x="65" y="125"/>
                </a:lnTo>
                <a:lnTo>
                  <a:pt x="68" y="123"/>
                </a:lnTo>
                <a:lnTo>
                  <a:pt x="70" y="121"/>
                </a:lnTo>
                <a:lnTo>
                  <a:pt x="75" y="117"/>
                </a:lnTo>
                <a:lnTo>
                  <a:pt x="76" y="117"/>
                </a:lnTo>
                <a:lnTo>
                  <a:pt x="79" y="117"/>
                </a:lnTo>
                <a:lnTo>
                  <a:pt x="83" y="116"/>
                </a:lnTo>
                <a:lnTo>
                  <a:pt x="89" y="117"/>
                </a:lnTo>
                <a:lnTo>
                  <a:pt x="95" y="118"/>
                </a:lnTo>
                <a:lnTo>
                  <a:pt x="101" y="118"/>
                </a:lnTo>
                <a:lnTo>
                  <a:pt x="108" y="119"/>
                </a:lnTo>
                <a:lnTo>
                  <a:pt x="110" y="121"/>
                </a:lnTo>
                <a:lnTo>
                  <a:pt x="114" y="121"/>
                </a:lnTo>
                <a:lnTo>
                  <a:pt x="125" y="122"/>
                </a:lnTo>
                <a:lnTo>
                  <a:pt x="130" y="114"/>
                </a:lnTo>
                <a:lnTo>
                  <a:pt x="132" y="110"/>
                </a:lnTo>
                <a:lnTo>
                  <a:pt x="133" y="107"/>
                </a:lnTo>
                <a:lnTo>
                  <a:pt x="139" y="103"/>
                </a:lnTo>
                <a:lnTo>
                  <a:pt x="140" y="99"/>
                </a:lnTo>
                <a:lnTo>
                  <a:pt x="145" y="95"/>
                </a:lnTo>
                <a:lnTo>
                  <a:pt x="148" y="90"/>
                </a:lnTo>
                <a:lnTo>
                  <a:pt x="155" y="77"/>
                </a:lnTo>
                <a:lnTo>
                  <a:pt x="166" y="64"/>
                </a:lnTo>
                <a:lnTo>
                  <a:pt x="174" y="57"/>
                </a:lnTo>
                <a:lnTo>
                  <a:pt x="181" y="52"/>
                </a:lnTo>
                <a:lnTo>
                  <a:pt x="184" y="48"/>
                </a:lnTo>
                <a:lnTo>
                  <a:pt x="188" y="45"/>
                </a:lnTo>
                <a:lnTo>
                  <a:pt x="194" y="39"/>
                </a:lnTo>
                <a:lnTo>
                  <a:pt x="196" y="37"/>
                </a:lnTo>
                <a:lnTo>
                  <a:pt x="199" y="33"/>
                </a:lnTo>
                <a:lnTo>
                  <a:pt x="203" y="31"/>
                </a:lnTo>
                <a:lnTo>
                  <a:pt x="206" y="26"/>
                </a:lnTo>
                <a:lnTo>
                  <a:pt x="213" y="18"/>
                </a:lnTo>
                <a:lnTo>
                  <a:pt x="215" y="12"/>
                </a:lnTo>
                <a:lnTo>
                  <a:pt x="216" y="7"/>
                </a:lnTo>
                <a:lnTo>
                  <a:pt x="216" y="0"/>
                </a:lnTo>
                <a:lnTo>
                  <a:pt x="221" y="10"/>
                </a:lnTo>
                <a:lnTo>
                  <a:pt x="224" y="13"/>
                </a:lnTo>
                <a:lnTo>
                  <a:pt x="230" y="17"/>
                </a:lnTo>
                <a:lnTo>
                  <a:pt x="238" y="23"/>
                </a:lnTo>
                <a:lnTo>
                  <a:pt x="242" y="26"/>
                </a:lnTo>
                <a:lnTo>
                  <a:pt x="245" y="30"/>
                </a:lnTo>
                <a:lnTo>
                  <a:pt x="249" y="32"/>
                </a:lnTo>
                <a:lnTo>
                  <a:pt x="254" y="32"/>
                </a:lnTo>
                <a:lnTo>
                  <a:pt x="260" y="32"/>
                </a:lnTo>
                <a:lnTo>
                  <a:pt x="268" y="34"/>
                </a:lnTo>
                <a:lnTo>
                  <a:pt x="274" y="38"/>
                </a:lnTo>
                <a:lnTo>
                  <a:pt x="279" y="39"/>
                </a:lnTo>
                <a:lnTo>
                  <a:pt x="280" y="40"/>
                </a:lnTo>
                <a:lnTo>
                  <a:pt x="286" y="45"/>
                </a:lnTo>
                <a:lnTo>
                  <a:pt x="293" y="49"/>
                </a:lnTo>
                <a:lnTo>
                  <a:pt x="299" y="51"/>
                </a:lnTo>
                <a:lnTo>
                  <a:pt x="304" y="59"/>
                </a:lnTo>
                <a:lnTo>
                  <a:pt x="306" y="64"/>
                </a:lnTo>
                <a:lnTo>
                  <a:pt x="312" y="64"/>
                </a:lnTo>
                <a:lnTo>
                  <a:pt x="317" y="66"/>
                </a:lnTo>
                <a:lnTo>
                  <a:pt x="323" y="75"/>
                </a:lnTo>
                <a:lnTo>
                  <a:pt x="330" y="81"/>
                </a:lnTo>
                <a:lnTo>
                  <a:pt x="335" y="88"/>
                </a:lnTo>
                <a:lnTo>
                  <a:pt x="336" y="90"/>
                </a:lnTo>
                <a:lnTo>
                  <a:pt x="339" y="96"/>
                </a:lnTo>
                <a:lnTo>
                  <a:pt x="343" y="103"/>
                </a:lnTo>
                <a:lnTo>
                  <a:pt x="350" y="108"/>
                </a:lnTo>
                <a:lnTo>
                  <a:pt x="355" y="112"/>
                </a:lnTo>
                <a:lnTo>
                  <a:pt x="365" y="116"/>
                </a:lnTo>
                <a:lnTo>
                  <a:pt x="374" y="119"/>
                </a:lnTo>
                <a:lnTo>
                  <a:pt x="381" y="129"/>
                </a:lnTo>
                <a:lnTo>
                  <a:pt x="386" y="132"/>
                </a:lnTo>
                <a:lnTo>
                  <a:pt x="391" y="134"/>
                </a:lnTo>
                <a:lnTo>
                  <a:pt x="395" y="136"/>
                </a:lnTo>
                <a:lnTo>
                  <a:pt x="396" y="137"/>
                </a:lnTo>
                <a:close/>
              </a:path>
            </a:pathLst>
          </a:custGeom>
          <a:solidFill>
            <a:srgbClr val="6E9C99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919" name="Freeform 151"/>
          <p:cNvSpPr>
            <a:spLocks/>
          </p:cNvSpPr>
          <p:nvPr/>
        </p:nvSpPr>
        <p:spPr bwMode="auto">
          <a:xfrm>
            <a:off x="1087438" y="5842000"/>
            <a:ext cx="214312" cy="300037"/>
          </a:xfrm>
          <a:custGeom>
            <a:avLst/>
            <a:gdLst>
              <a:gd name="T0" fmla="*/ 164 w 164"/>
              <a:gd name="T1" fmla="*/ 132 h 229"/>
              <a:gd name="T2" fmla="*/ 164 w 164"/>
              <a:gd name="T3" fmla="*/ 139 h 229"/>
              <a:gd name="T4" fmla="*/ 157 w 164"/>
              <a:gd name="T5" fmla="*/ 152 h 229"/>
              <a:gd name="T6" fmla="*/ 149 w 164"/>
              <a:gd name="T7" fmla="*/ 158 h 229"/>
              <a:gd name="T8" fmla="*/ 138 w 164"/>
              <a:gd name="T9" fmla="*/ 164 h 229"/>
              <a:gd name="T10" fmla="*/ 132 w 164"/>
              <a:gd name="T11" fmla="*/ 172 h 229"/>
              <a:gd name="T12" fmla="*/ 125 w 164"/>
              <a:gd name="T13" fmla="*/ 178 h 229"/>
              <a:gd name="T14" fmla="*/ 116 w 164"/>
              <a:gd name="T15" fmla="*/ 187 h 229"/>
              <a:gd name="T16" fmla="*/ 112 w 164"/>
              <a:gd name="T17" fmla="*/ 199 h 229"/>
              <a:gd name="T18" fmla="*/ 111 w 164"/>
              <a:gd name="T19" fmla="*/ 202 h 229"/>
              <a:gd name="T20" fmla="*/ 106 w 164"/>
              <a:gd name="T21" fmla="*/ 209 h 229"/>
              <a:gd name="T22" fmla="*/ 101 w 164"/>
              <a:gd name="T23" fmla="*/ 216 h 229"/>
              <a:gd name="T24" fmla="*/ 94 w 164"/>
              <a:gd name="T25" fmla="*/ 226 h 229"/>
              <a:gd name="T26" fmla="*/ 86 w 164"/>
              <a:gd name="T27" fmla="*/ 216 h 229"/>
              <a:gd name="T28" fmla="*/ 79 w 164"/>
              <a:gd name="T29" fmla="*/ 211 h 229"/>
              <a:gd name="T30" fmla="*/ 73 w 164"/>
              <a:gd name="T31" fmla="*/ 204 h 229"/>
              <a:gd name="T32" fmla="*/ 68 w 164"/>
              <a:gd name="T33" fmla="*/ 198 h 229"/>
              <a:gd name="T34" fmla="*/ 61 w 164"/>
              <a:gd name="T35" fmla="*/ 191 h 229"/>
              <a:gd name="T36" fmla="*/ 53 w 164"/>
              <a:gd name="T37" fmla="*/ 180 h 229"/>
              <a:gd name="T38" fmla="*/ 49 w 164"/>
              <a:gd name="T39" fmla="*/ 176 h 229"/>
              <a:gd name="T40" fmla="*/ 45 w 164"/>
              <a:gd name="T41" fmla="*/ 172 h 229"/>
              <a:gd name="T42" fmla="*/ 38 w 164"/>
              <a:gd name="T43" fmla="*/ 165 h 229"/>
              <a:gd name="T44" fmla="*/ 34 w 164"/>
              <a:gd name="T45" fmla="*/ 161 h 229"/>
              <a:gd name="T46" fmla="*/ 32 w 164"/>
              <a:gd name="T47" fmla="*/ 159 h 229"/>
              <a:gd name="T48" fmla="*/ 28 w 164"/>
              <a:gd name="T49" fmla="*/ 153 h 229"/>
              <a:gd name="T50" fmla="*/ 24 w 164"/>
              <a:gd name="T51" fmla="*/ 146 h 229"/>
              <a:gd name="T52" fmla="*/ 18 w 164"/>
              <a:gd name="T53" fmla="*/ 136 h 229"/>
              <a:gd name="T54" fmla="*/ 12 w 164"/>
              <a:gd name="T55" fmla="*/ 128 h 229"/>
              <a:gd name="T56" fmla="*/ 3 w 164"/>
              <a:gd name="T57" fmla="*/ 117 h 229"/>
              <a:gd name="T58" fmla="*/ 0 w 164"/>
              <a:gd name="T59" fmla="*/ 109 h 229"/>
              <a:gd name="T60" fmla="*/ 4 w 164"/>
              <a:gd name="T61" fmla="*/ 100 h 229"/>
              <a:gd name="T62" fmla="*/ 9 w 164"/>
              <a:gd name="T63" fmla="*/ 94 h 229"/>
              <a:gd name="T64" fmla="*/ 20 w 164"/>
              <a:gd name="T65" fmla="*/ 82 h 229"/>
              <a:gd name="T66" fmla="*/ 29 w 164"/>
              <a:gd name="T67" fmla="*/ 74 h 229"/>
              <a:gd name="T68" fmla="*/ 37 w 164"/>
              <a:gd name="T69" fmla="*/ 68 h 229"/>
              <a:gd name="T70" fmla="*/ 64 w 164"/>
              <a:gd name="T71" fmla="*/ 55 h 229"/>
              <a:gd name="T72" fmla="*/ 78 w 164"/>
              <a:gd name="T73" fmla="*/ 47 h 229"/>
              <a:gd name="T74" fmla="*/ 81 w 164"/>
              <a:gd name="T75" fmla="*/ 37 h 229"/>
              <a:gd name="T76" fmla="*/ 81 w 164"/>
              <a:gd name="T77" fmla="*/ 28 h 229"/>
              <a:gd name="T78" fmla="*/ 86 w 164"/>
              <a:gd name="T79" fmla="*/ 23 h 229"/>
              <a:gd name="T80" fmla="*/ 91 w 164"/>
              <a:gd name="T81" fmla="*/ 16 h 229"/>
              <a:gd name="T82" fmla="*/ 94 w 164"/>
              <a:gd name="T83" fmla="*/ 12 h 229"/>
              <a:gd name="T84" fmla="*/ 100 w 164"/>
              <a:gd name="T85" fmla="*/ 10 h 229"/>
              <a:gd name="T86" fmla="*/ 106 w 164"/>
              <a:gd name="T87" fmla="*/ 6 h 229"/>
              <a:gd name="T88" fmla="*/ 111 w 164"/>
              <a:gd name="T89" fmla="*/ 3 h 229"/>
              <a:gd name="T90" fmla="*/ 118 w 164"/>
              <a:gd name="T91" fmla="*/ 5 h 229"/>
              <a:gd name="T92" fmla="*/ 125 w 164"/>
              <a:gd name="T93" fmla="*/ 11 h 229"/>
              <a:gd name="T94" fmla="*/ 132 w 164"/>
              <a:gd name="T95" fmla="*/ 22 h 229"/>
              <a:gd name="T96" fmla="*/ 138 w 164"/>
              <a:gd name="T97" fmla="*/ 33 h 229"/>
              <a:gd name="T98" fmla="*/ 144 w 164"/>
              <a:gd name="T99" fmla="*/ 38 h 229"/>
              <a:gd name="T100" fmla="*/ 151 w 164"/>
              <a:gd name="T101" fmla="*/ 45 h 229"/>
              <a:gd name="T102" fmla="*/ 151 w 164"/>
              <a:gd name="T103" fmla="*/ 59 h 229"/>
              <a:gd name="T104" fmla="*/ 152 w 164"/>
              <a:gd name="T105" fmla="*/ 68 h 229"/>
              <a:gd name="T106" fmla="*/ 153 w 164"/>
              <a:gd name="T107" fmla="*/ 77 h 229"/>
              <a:gd name="T108" fmla="*/ 154 w 164"/>
              <a:gd name="T109" fmla="*/ 88 h 229"/>
              <a:gd name="T110" fmla="*/ 155 w 164"/>
              <a:gd name="T111" fmla="*/ 102 h 229"/>
              <a:gd name="T112" fmla="*/ 157 w 164"/>
              <a:gd name="T113" fmla="*/ 120 h 229"/>
              <a:gd name="T114" fmla="*/ 162 w 164"/>
              <a:gd name="T115" fmla="*/ 127 h 22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64"/>
              <a:gd name="T175" fmla="*/ 0 h 229"/>
              <a:gd name="T176" fmla="*/ 164 w 164"/>
              <a:gd name="T177" fmla="*/ 229 h 22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64" h="229">
                <a:moveTo>
                  <a:pt x="164" y="131"/>
                </a:moveTo>
                <a:lnTo>
                  <a:pt x="164" y="132"/>
                </a:lnTo>
                <a:lnTo>
                  <a:pt x="164" y="133"/>
                </a:lnTo>
                <a:lnTo>
                  <a:pt x="164" y="139"/>
                </a:lnTo>
                <a:lnTo>
                  <a:pt x="164" y="146"/>
                </a:lnTo>
                <a:lnTo>
                  <a:pt x="157" y="152"/>
                </a:lnTo>
                <a:lnTo>
                  <a:pt x="156" y="153"/>
                </a:lnTo>
                <a:lnTo>
                  <a:pt x="149" y="158"/>
                </a:lnTo>
                <a:lnTo>
                  <a:pt x="145" y="160"/>
                </a:lnTo>
                <a:lnTo>
                  <a:pt x="138" y="164"/>
                </a:lnTo>
                <a:lnTo>
                  <a:pt x="133" y="171"/>
                </a:lnTo>
                <a:lnTo>
                  <a:pt x="132" y="172"/>
                </a:lnTo>
                <a:lnTo>
                  <a:pt x="127" y="176"/>
                </a:lnTo>
                <a:lnTo>
                  <a:pt x="125" y="178"/>
                </a:lnTo>
                <a:lnTo>
                  <a:pt x="121" y="181"/>
                </a:lnTo>
                <a:lnTo>
                  <a:pt x="116" y="187"/>
                </a:lnTo>
                <a:lnTo>
                  <a:pt x="116" y="192"/>
                </a:lnTo>
                <a:lnTo>
                  <a:pt x="112" y="199"/>
                </a:lnTo>
                <a:lnTo>
                  <a:pt x="112" y="200"/>
                </a:lnTo>
                <a:lnTo>
                  <a:pt x="111" y="202"/>
                </a:lnTo>
                <a:lnTo>
                  <a:pt x="109" y="204"/>
                </a:lnTo>
                <a:lnTo>
                  <a:pt x="106" y="209"/>
                </a:lnTo>
                <a:lnTo>
                  <a:pt x="104" y="211"/>
                </a:lnTo>
                <a:lnTo>
                  <a:pt x="101" y="216"/>
                </a:lnTo>
                <a:lnTo>
                  <a:pt x="100" y="220"/>
                </a:lnTo>
                <a:lnTo>
                  <a:pt x="94" y="226"/>
                </a:lnTo>
                <a:lnTo>
                  <a:pt x="93" y="229"/>
                </a:lnTo>
                <a:lnTo>
                  <a:pt x="86" y="216"/>
                </a:lnTo>
                <a:lnTo>
                  <a:pt x="78" y="211"/>
                </a:lnTo>
                <a:lnTo>
                  <a:pt x="79" y="211"/>
                </a:lnTo>
                <a:lnTo>
                  <a:pt x="76" y="208"/>
                </a:lnTo>
                <a:lnTo>
                  <a:pt x="73" y="204"/>
                </a:lnTo>
                <a:lnTo>
                  <a:pt x="70" y="202"/>
                </a:lnTo>
                <a:lnTo>
                  <a:pt x="68" y="198"/>
                </a:lnTo>
                <a:lnTo>
                  <a:pt x="64" y="195"/>
                </a:lnTo>
                <a:lnTo>
                  <a:pt x="61" y="191"/>
                </a:lnTo>
                <a:lnTo>
                  <a:pt x="56" y="185"/>
                </a:lnTo>
                <a:lnTo>
                  <a:pt x="53" y="180"/>
                </a:lnTo>
                <a:lnTo>
                  <a:pt x="51" y="178"/>
                </a:lnTo>
                <a:lnTo>
                  <a:pt x="49" y="176"/>
                </a:lnTo>
                <a:lnTo>
                  <a:pt x="46" y="172"/>
                </a:lnTo>
                <a:lnTo>
                  <a:pt x="45" y="172"/>
                </a:lnTo>
                <a:lnTo>
                  <a:pt x="41" y="169"/>
                </a:lnTo>
                <a:lnTo>
                  <a:pt x="38" y="165"/>
                </a:lnTo>
                <a:lnTo>
                  <a:pt x="37" y="164"/>
                </a:lnTo>
                <a:lnTo>
                  <a:pt x="34" y="161"/>
                </a:lnTo>
                <a:lnTo>
                  <a:pt x="33" y="160"/>
                </a:lnTo>
                <a:lnTo>
                  <a:pt x="32" y="159"/>
                </a:lnTo>
                <a:lnTo>
                  <a:pt x="30" y="156"/>
                </a:lnTo>
                <a:lnTo>
                  <a:pt x="28" y="153"/>
                </a:lnTo>
                <a:lnTo>
                  <a:pt x="26" y="151"/>
                </a:lnTo>
                <a:lnTo>
                  <a:pt x="24" y="146"/>
                </a:lnTo>
                <a:lnTo>
                  <a:pt x="20" y="140"/>
                </a:lnTo>
                <a:lnTo>
                  <a:pt x="18" y="136"/>
                </a:lnTo>
                <a:lnTo>
                  <a:pt x="14" y="133"/>
                </a:lnTo>
                <a:lnTo>
                  <a:pt x="12" y="128"/>
                </a:lnTo>
                <a:lnTo>
                  <a:pt x="9" y="125"/>
                </a:lnTo>
                <a:lnTo>
                  <a:pt x="3" y="117"/>
                </a:lnTo>
                <a:lnTo>
                  <a:pt x="0" y="111"/>
                </a:lnTo>
                <a:lnTo>
                  <a:pt x="0" y="109"/>
                </a:lnTo>
                <a:lnTo>
                  <a:pt x="2" y="104"/>
                </a:lnTo>
                <a:lnTo>
                  <a:pt x="4" y="100"/>
                </a:lnTo>
                <a:lnTo>
                  <a:pt x="6" y="98"/>
                </a:lnTo>
                <a:lnTo>
                  <a:pt x="9" y="94"/>
                </a:lnTo>
                <a:lnTo>
                  <a:pt x="12" y="90"/>
                </a:lnTo>
                <a:lnTo>
                  <a:pt x="20" y="82"/>
                </a:lnTo>
                <a:lnTo>
                  <a:pt x="27" y="75"/>
                </a:lnTo>
                <a:lnTo>
                  <a:pt x="29" y="74"/>
                </a:lnTo>
                <a:lnTo>
                  <a:pt x="32" y="70"/>
                </a:lnTo>
                <a:lnTo>
                  <a:pt x="37" y="68"/>
                </a:lnTo>
                <a:lnTo>
                  <a:pt x="50" y="61"/>
                </a:lnTo>
                <a:lnTo>
                  <a:pt x="64" y="55"/>
                </a:lnTo>
                <a:lnTo>
                  <a:pt x="72" y="51"/>
                </a:lnTo>
                <a:lnTo>
                  <a:pt x="78" y="47"/>
                </a:lnTo>
                <a:lnTo>
                  <a:pt x="80" y="41"/>
                </a:lnTo>
                <a:lnTo>
                  <a:pt x="81" y="37"/>
                </a:lnTo>
                <a:lnTo>
                  <a:pt x="80" y="31"/>
                </a:lnTo>
                <a:lnTo>
                  <a:pt x="81" y="28"/>
                </a:lnTo>
                <a:lnTo>
                  <a:pt x="83" y="25"/>
                </a:lnTo>
                <a:lnTo>
                  <a:pt x="86" y="23"/>
                </a:lnTo>
                <a:lnTo>
                  <a:pt x="89" y="18"/>
                </a:lnTo>
                <a:lnTo>
                  <a:pt x="91" y="16"/>
                </a:lnTo>
                <a:lnTo>
                  <a:pt x="91" y="14"/>
                </a:lnTo>
                <a:lnTo>
                  <a:pt x="94" y="12"/>
                </a:lnTo>
                <a:lnTo>
                  <a:pt x="96" y="11"/>
                </a:lnTo>
                <a:lnTo>
                  <a:pt x="100" y="10"/>
                </a:lnTo>
                <a:lnTo>
                  <a:pt x="104" y="8"/>
                </a:lnTo>
                <a:lnTo>
                  <a:pt x="106" y="6"/>
                </a:lnTo>
                <a:lnTo>
                  <a:pt x="109" y="5"/>
                </a:lnTo>
                <a:lnTo>
                  <a:pt x="111" y="3"/>
                </a:lnTo>
                <a:lnTo>
                  <a:pt x="113" y="0"/>
                </a:lnTo>
                <a:lnTo>
                  <a:pt x="118" y="5"/>
                </a:lnTo>
                <a:lnTo>
                  <a:pt x="121" y="8"/>
                </a:lnTo>
                <a:lnTo>
                  <a:pt x="125" y="11"/>
                </a:lnTo>
                <a:lnTo>
                  <a:pt x="128" y="16"/>
                </a:lnTo>
                <a:lnTo>
                  <a:pt x="132" y="22"/>
                </a:lnTo>
                <a:lnTo>
                  <a:pt x="135" y="27"/>
                </a:lnTo>
                <a:lnTo>
                  <a:pt x="138" y="33"/>
                </a:lnTo>
                <a:lnTo>
                  <a:pt x="140" y="35"/>
                </a:lnTo>
                <a:lnTo>
                  <a:pt x="144" y="38"/>
                </a:lnTo>
                <a:lnTo>
                  <a:pt x="147" y="42"/>
                </a:lnTo>
                <a:lnTo>
                  <a:pt x="151" y="45"/>
                </a:lnTo>
                <a:lnTo>
                  <a:pt x="151" y="54"/>
                </a:lnTo>
                <a:lnTo>
                  <a:pt x="151" y="59"/>
                </a:lnTo>
                <a:lnTo>
                  <a:pt x="152" y="66"/>
                </a:lnTo>
                <a:lnTo>
                  <a:pt x="152" y="68"/>
                </a:lnTo>
                <a:lnTo>
                  <a:pt x="152" y="72"/>
                </a:lnTo>
                <a:lnTo>
                  <a:pt x="153" y="77"/>
                </a:lnTo>
                <a:lnTo>
                  <a:pt x="153" y="82"/>
                </a:lnTo>
                <a:lnTo>
                  <a:pt x="154" y="88"/>
                </a:lnTo>
                <a:lnTo>
                  <a:pt x="154" y="96"/>
                </a:lnTo>
                <a:lnTo>
                  <a:pt x="155" y="102"/>
                </a:lnTo>
                <a:lnTo>
                  <a:pt x="156" y="111"/>
                </a:lnTo>
                <a:lnTo>
                  <a:pt x="157" y="120"/>
                </a:lnTo>
                <a:lnTo>
                  <a:pt x="160" y="124"/>
                </a:lnTo>
                <a:lnTo>
                  <a:pt x="162" y="127"/>
                </a:lnTo>
                <a:lnTo>
                  <a:pt x="164" y="131"/>
                </a:lnTo>
                <a:close/>
              </a:path>
            </a:pathLst>
          </a:custGeom>
          <a:solidFill>
            <a:srgbClr val="6E9C99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920" name="Freeform 152"/>
          <p:cNvSpPr>
            <a:spLocks/>
          </p:cNvSpPr>
          <p:nvPr/>
        </p:nvSpPr>
        <p:spPr bwMode="auto">
          <a:xfrm>
            <a:off x="1362075" y="4976812"/>
            <a:ext cx="468313" cy="447675"/>
          </a:xfrm>
          <a:custGeom>
            <a:avLst/>
            <a:gdLst>
              <a:gd name="T0" fmla="*/ 135 w 357"/>
              <a:gd name="T1" fmla="*/ 32 h 341"/>
              <a:gd name="T2" fmla="*/ 146 w 357"/>
              <a:gd name="T3" fmla="*/ 44 h 341"/>
              <a:gd name="T4" fmla="*/ 165 w 357"/>
              <a:gd name="T5" fmla="*/ 65 h 341"/>
              <a:gd name="T6" fmla="*/ 182 w 357"/>
              <a:gd name="T7" fmla="*/ 89 h 341"/>
              <a:gd name="T8" fmla="*/ 197 w 357"/>
              <a:gd name="T9" fmla="*/ 99 h 341"/>
              <a:gd name="T10" fmla="*/ 219 w 357"/>
              <a:gd name="T11" fmla="*/ 101 h 341"/>
              <a:gd name="T12" fmla="*/ 251 w 357"/>
              <a:gd name="T13" fmla="*/ 99 h 341"/>
              <a:gd name="T14" fmla="*/ 270 w 357"/>
              <a:gd name="T15" fmla="*/ 102 h 341"/>
              <a:gd name="T16" fmla="*/ 290 w 357"/>
              <a:gd name="T17" fmla="*/ 105 h 341"/>
              <a:gd name="T18" fmla="*/ 301 w 357"/>
              <a:gd name="T19" fmla="*/ 111 h 341"/>
              <a:gd name="T20" fmla="*/ 300 w 357"/>
              <a:gd name="T21" fmla="*/ 149 h 341"/>
              <a:gd name="T22" fmla="*/ 309 w 357"/>
              <a:gd name="T23" fmla="*/ 178 h 341"/>
              <a:gd name="T24" fmla="*/ 324 w 357"/>
              <a:gd name="T25" fmla="*/ 201 h 341"/>
              <a:gd name="T26" fmla="*/ 346 w 357"/>
              <a:gd name="T27" fmla="*/ 240 h 341"/>
              <a:gd name="T28" fmla="*/ 357 w 357"/>
              <a:gd name="T29" fmla="*/ 283 h 341"/>
              <a:gd name="T30" fmla="*/ 356 w 357"/>
              <a:gd name="T31" fmla="*/ 313 h 341"/>
              <a:gd name="T32" fmla="*/ 341 w 357"/>
              <a:gd name="T33" fmla="*/ 339 h 341"/>
              <a:gd name="T34" fmla="*/ 314 w 357"/>
              <a:gd name="T35" fmla="*/ 332 h 341"/>
              <a:gd name="T36" fmla="*/ 289 w 357"/>
              <a:gd name="T37" fmla="*/ 323 h 341"/>
              <a:gd name="T38" fmla="*/ 264 w 357"/>
              <a:gd name="T39" fmla="*/ 304 h 341"/>
              <a:gd name="T40" fmla="*/ 237 w 357"/>
              <a:gd name="T41" fmla="*/ 296 h 341"/>
              <a:gd name="T42" fmla="*/ 213 w 357"/>
              <a:gd name="T43" fmla="*/ 281 h 341"/>
              <a:gd name="T44" fmla="*/ 194 w 357"/>
              <a:gd name="T45" fmla="*/ 276 h 341"/>
              <a:gd name="T46" fmla="*/ 161 w 357"/>
              <a:gd name="T47" fmla="*/ 256 h 341"/>
              <a:gd name="T48" fmla="*/ 143 w 357"/>
              <a:gd name="T49" fmla="*/ 254 h 341"/>
              <a:gd name="T50" fmla="*/ 120 w 357"/>
              <a:gd name="T51" fmla="*/ 243 h 341"/>
              <a:gd name="T52" fmla="*/ 90 w 357"/>
              <a:gd name="T53" fmla="*/ 225 h 341"/>
              <a:gd name="T54" fmla="*/ 58 w 357"/>
              <a:gd name="T55" fmla="*/ 225 h 341"/>
              <a:gd name="T56" fmla="*/ 51 w 357"/>
              <a:gd name="T57" fmla="*/ 204 h 341"/>
              <a:gd name="T58" fmla="*/ 41 w 357"/>
              <a:gd name="T59" fmla="*/ 180 h 341"/>
              <a:gd name="T60" fmla="*/ 10 w 357"/>
              <a:gd name="T61" fmla="*/ 153 h 341"/>
              <a:gd name="T62" fmla="*/ 13 w 357"/>
              <a:gd name="T63" fmla="*/ 134 h 341"/>
              <a:gd name="T64" fmla="*/ 27 w 357"/>
              <a:gd name="T65" fmla="*/ 123 h 341"/>
              <a:gd name="T66" fmla="*/ 35 w 357"/>
              <a:gd name="T67" fmla="*/ 116 h 341"/>
              <a:gd name="T68" fmla="*/ 43 w 357"/>
              <a:gd name="T69" fmla="*/ 105 h 341"/>
              <a:gd name="T70" fmla="*/ 48 w 357"/>
              <a:gd name="T71" fmla="*/ 94 h 341"/>
              <a:gd name="T72" fmla="*/ 49 w 357"/>
              <a:gd name="T73" fmla="*/ 78 h 341"/>
              <a:gd name="T74" fmla="*/ 51 w 357"/>
              <a:gd name="T75" fmla="*/ 58 h 341"/>
              <a:gd name="T76" fmla="*/ 56 w 357"/>
              <a:gd name="T77" fmla="*/ 37 h 341"/>
              <a:gd name="T78" fmla="*/ 68 w 357"/>
              <a:gd name="T79" fmla="*/ 19 h 341"/>
              <a:gd name="T80" fmla="*/ 78 w 357"/>
              <a:gd name="T81" fmla="*/ 9 h 341"/>
              <a:gd name="T82" fmla="*/ 98 w 357"/>
              <a:gd name="T83" fmla="*/ 1 h 341"/>
              <a:gd name="T84" fmla="*/ 112 w 357"/>
              <a:gd name="T85" fmla="*/ 11 h 341"/>
              <a:gd name="T86" fmla="*/ 123 w 357"/>
              <a:gd name="T87" fmla="*/ 20 h 34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357"/>
              <a:gd name="T133" fmla="*/ 0 h 341"/>
              <a:gd name="T134" fmla="*/ 357 w 357"/>
              <a:gd name="T135" fmla="*/ 341 h 34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357" h="341">
                <a:moveTo>
                  <a:pt x="128" y="25"/>
                </a:moveTo>
                <a:lnTo>
                  <a:pt x="130" y="26"/>
                </a:lnTo>
                <a:lnTo>
                  <a:pt x="135" y="32"/>
                </a:lnTo>
                <a:lnTo>
                  <a:pt x="138" y="36"/>
                </a:lnTo>
                <a:lnTo>
                  <a:pt x="144" y="41"/>
                </a:lnTo>
                <a:lnTo>
                  <a:pt x="146" y="44"/>
                </a:lnTo>
                <a:lnTo>
                  <a:pt x="154" y="52"/>
                </a:lnTo>
                <a:lnTo>
                  <a:pt x="160" y="59"/>
                </a:lnTo>
                <a:lnTo>
                  <a:pt x="165" y="65"/>
                </a:lnTo>
                <a:lnTo>
                  <a:pt x="172" y="75"/>
                </a:lnTo>
                <a:lnTo>
                  <a:pt x="175" y="78"/>
                </a:lnTo>
                <a:lnTo>
                  <a:pt x="182" y="89"/>
                </a:lnTo>
                <a:lnTo>
                  <a:pt x="187" y="95"/>
                </a:lnTo>
                <a:lnTo>
                  <a:pt x="193" y="97"/>
                </a:lnTo>
                <a:lnTo>
                  <a:pt x="197" y="99"/>
                </a:lnTo>
                <a:lnTo>
                  <a:pt x="200" y="100"/>
                </a:lnTo>
                <a:lnTo>
                  <a:pt x="205" y="101"/>
                </a:lnTo>
                <a:lnTo>
                  <a:pt x="219" y="101"/>
                </a:lnTo>
                <a:lnTo>
                  <a:pt x="225" y="97"/>
                </a:lnTo>
                <a:lnTo>
                  <a:pt x="248" y="96"/>
                </a:lnTo>
                <a:lnTo>
                  <a:pt x="251" y="99"/>
                </a:lnTo>
                <a:lnTo>
                  <a:pt x="261" y="101"/>
                </a:lnTo>
                <a:lnTo>
                  <a:pt x="263" y="102"/>
                </a:lnTo>
                <a:lnTo>
                  <a:pt x="270" y="102"/>
                </a:lnTo>
                <a:lnTo>
                  <a:pt x="283" y="104"/>
                </a:lnTo>
                <a:lnTo>
                  <a:pt x="286" y="104"/>
                </a:lnTo>
                <a:lnTo>
                  <a:pt x="290" y="105"/>
                </a:lnTo>
                <a:lnTo>
                  <a:pt x="294" y="106"/>
                </a:lnTo>
                <a:lnTo>
                  <a:pt x="302" y="106"/>
                </a:lnTo>
                <a:lnTo>
                  <a:pt x="301" y="111"/>
                </a:lnTo>
                <a:lnTo>
                  <a:pt x="301" y="121"/>
                </a:lnTo>
                <a:lnTo>
                  <a:pt x="300" y="133"/>
                </a:lnTo>
                <a:lnTo>
                  <a:pt x="300" y="149"/>
                </a:lnTo>
                <a:lnTo>
                  <a:pt x="303" y="161"/>
                </a:lnTo>
                <a:lnTo>
                  <a:pt x="308" y="174"/>
                </a:lnTo>
                <a:lnTo>
                  <a:pt x="309" y="178"/>
                </a:lnTo>
                <a:lnTo>
                  <a:pt x="314" y="184"/>
                </a:lnTo>
                <a:lnTo>
                  <a:pt x="318" y="190"/>
                </a:lnTo>
                <a:lnTo>
                  <a:pt x="324" y="201"/>
                </a:lnTo>
                <a:lnTo>
                  <a:pt x="330" y="210"/>
                </a:lnTo>
                <a:lnTo>
                  <a:pt x="336" y="220"/>
                </a:lnTo>
                <a:lnTo>
                  <a:pt x="346" y="240"/>
                </a:lnTo>
                <a:lnTo>
                  <a:pt x="347" y="245"/>
                </a:lnTo>
                <a:lnTo>
                  <a:pt x="355" y="269"/>
                </a:lnTo>
                <a:lnTo>
                  <a:pt x="357" y="283"/>
                </a:lnTo>
                <a:lnTo>
                  <a:pt x="357" y="297"/>
                </a:lnTo>
                <a:lnTo>
                  <a:pt x="357" y="310"/>
                </a:lnTo>
                <a:lnTo>
                  <a:pt x="356" y="313"/>
                </a:lnTo>
                <a:lnTo>
                  <a:pt x="352" y="327"/>
                </a:lnTo>
                <a:lnTo>
                  <a:pt x="351" y="341"/>
                </a:lnTo>
                <a:lnTo>
                  <a:pt x="341" y="339"/>
                </a:lnTo>
                <a:lnTo>
                  <a:pt x="327" y="337"/>
                </a:lnTo>
                <a:lnTo>
                  <a:pt x="318" y="333"/>
                </a:lnTo>
                <a:lnTo>
                  <a:pt x="314" y="332"/>
                </a:lnTo>
                <a:lnTo>
                  <a:pt x="310" y="331"/>
                </a:lnTo>
                <a:lnTo>
                  <a:pt x="302" y="327"/>
                </a:lnTo>
                <a:lnTo>
                  <a:pt x="289" y="323"/>
                </a:lnTo>
                <a:lnTo>
                  <a:pt x="278" y="319"/>
                </a:lnTo>
                <a:lnTo>
                  <a:pt x="272" y="318"/>
                </a:lnTo>
                <a:lnTo>
                  <a:pt x="264" y="304"/>
                </a:lnTo>
                <a:lnTo>
                  <a:pt x="251" y="300"/>
                </a:lnTo>
                <a:lnTo>
                  <a:pt x="237" y="297"/>
                </a:lnTo>
                <a:lnTo>
                  <a:pt x="237" y="296"/>
                </a:lnTo>
                <a:lnTo>
                  <a:pt x="226" y="295"/>
                </a:lnTo>
                <a:lnTo>
                  <a:pt x="219" y="291"/>
                </a:lnTo>
                <a:lnTo>
                  <a:pt x="213" y="281"/>
                </a:lnTo>
                <a:lnTo>
                  <a:pt x="205" y="278"/>
                </a:lnTo>
                <a:lnTo>
                  <a:pt x="198" y="280"/>
                </a:lnTo>
                <a:lnTo>
                  <a:pt x="194" y="276"/>
                </a:lnTo>
                <a:lnTo>
                  <a:pt x="184" y="267"/>
                </a:lnTo>
                <a:lnTo>
                  <a:pt x="167" y="257"/>
                </a:lnTo>
                <a:lnTo>
                  <a:pt x="161" y="256"/>
                </a:lnTo>
                <a:lnTo>
                  <a:pt x="158" y="256"/>
                </a:lnTo>
                <a:lnTo>
                  <a:pt x="156" y="256"/>
                </a:lnTo>
                <a:lnTo>
                  <a:pt x="143" y="254"/>
                </a:lnTo>
                <a:lnTo>
                  <a:pt x="139" y="254"/>
                </a:lnTo>
                <a:lnTo>
                  <a:pt x="131" y="249"/>
                </a:lnTo>
                <a:lnTo>
                  <a:pt x="120" y="243"/>
                </a:lnTo>
                <a:lnTo>
                  <a:pt x="112" y="236"/>
                </a:lnTo>
                <a:lnTo>
                  <a:pt x="106" y="231"/>
                </a:lnTo>
                <a:lnTo>
                  <a:pt x="90" y="225"/>
                </a:lnTo>
                <a:lnTo>
                  <a:pt x="78" y="223"/>
                </a:lnTo>
                <a:lnTo>
                  <a:pt x="66" y="223"/>
                </a:lnTo>
                <a:lnTo>
                  <a:pt x="58" y="225"/>
                </a:lnTo>
                <a:lnTo>
                  <a:pt x="55" y="221"/>
                </a:lnTo>
                <a:lnTo>
                  <a:pt x="52" y="210"/>
                </a:lnTo>
                <a:lnTo>
                  <a:pt x="51" y="204"/>
                </a:lnTo>
                <a:lnTo>
                  <a:pt x="48" y="196"/>
                </a:lnTo>
                <a:lnTo>
                  <a:pt x="44" y="189"/>
                </a:lnTo>
                <a:lnTo>
                  <a:pt x="41" y="180"/>
                </a:lnTo>
                <a:lnTo>
                  <a:pt x="32" y="166"/>
                </a:lnTo>
                <a:lnTo>
                  <a:pt x="21" y="155"/>
                </a:lnTo>
                <a:lnTo>
                  <a:pt x="10" y="153"/>
                </a:lnTo>
                <a:lnTo>
                  <a:pt x="0" y="147"/>
                </a:lnTo>
                <a:lnTo>
                  <a:pt x="7" y="140"/>
                </a:lnTo>
                <a:lnTo>
                  <a:pt x="13" y="134"/>
                </a:lnTo>
                <a:lnTo>
                  <a:pt x="20" y="130"/>
                </a:lnTo>
                <a:lnTo>
                  <a:pt x="24" y="126"/>
                </a:lnTo>
                <a:lnTo>
                  <a:pt x="27" y="123"/>
                </a:lnTo>
                <a:lnTo>
                  <a:pt x="30" y="121"/>
                </a:lnTo>
                <a:lnTo>
                  <a:pt x="33" y="118"/>
                </a:lnTo>
                <a:lnTo>
                  <a:pt x="35" y="116"/>
                </a:lnTo>
                <a:lnTo>
                  <a:pt x="36" y="114"/>
                </a:lnTo>
                <a:lnTo>
                  <a:pt x="40" y="109"/>
                </a:lnTo>
                <a:lnTo>
                  <a:pt x="43" y="105"/>
                </a:lnTo>
                <a:lnTo>
                  <a:pt x="44" y="102"/>
                </a:lnTo>
                <a:lnTo>
                  <a:pt x="46" y="98"/>
                </a:lnTo>
                <a:lnTo>
                  <a:pt x="48" y="94"/>
                </a:lnTo>
                <a:lnTo>
                  <a:pt x="48" y="90"/>
                </a:lnTo>
                <a:lnTo>
                  <a:pt x="49" y="86"/>
                </a:lnTo>
                <a:lnTo>
                  <a:pt x="49" y="78"/>
                </a:lnTo>
                <a:lnTo>
                  <a:pt x="49" y="73"/>
                </a:lnTo>
                <a:lnTo>
                  <a:pt x="49" y="65"/>
                </a:lnTo>
                <a:lnTo>
                  <a:pt x="51" y="58"/>
                </a:lnTo>
                <a:lnTo>
                  <a:pt x="53" y="49"/>
                </a:lnTo>
                <a:lnTo>
                  <a:pt x="54" y="45"/>
                </a:lnTo>
                <a:lnTo>
                  <a:pt x="56" y="37"/>
                </a:lnTo>
                <a:lnTo>
                  <a:pt x="61" y="29"/>
                </a:lnTo>
                <a:lnTo>
                  <a:pt x="63" y="25"/>
                </a:lnTo>
                <a:lnTo>
                  <a:pt x="68" y="19"/>
                </a:lnTo>
                <a:lnTo>
                  <a:pt x="70" y="17"/>
                </a:lnTo>
                <a:lnTo>
                  <a:pt x="74" y="13"/>
                </a:lnTo>
                <a:lnTo>
                  <a:pt x="78" y="9"/>
                </a:lnTo>
                <a:lnTo>
                  <a:pt x="80" y="6"/>
                </a:lnTo>
                <a:lnTo>
                  <a:pt x="87" y="0"/>
                </a:lnTo>
                <a:lnTo>
                  <a:pt x="98" y="1"/>
                </a:lnTo>
                <a:lnTo>
                  <a:pt x="104" y="5"/>
                </a:lnTo>
                <a:lnTo>
                  <a:pt x="108" y="8"/>
                </a:lnTo>
                <a:lnTo>
                  <a:pt x="112" y="11"/>
                </a:lnTo>
                <a:lnTo>
                  <a:pt x="113" y="12"/>
                </a:lnTo>
                <a:lnTo>
                  <a:pt x="118" y="16"/>
                </a:lnTo>
                <a:lnTo>
                  <a:pt x="123" y="20"/>
                </a:lnTo>
                <a:lnTo>
                  <a:pt x="125" y="22"/>
                </a:lnTo>
                <a:lnTo>
                  <a:pt x="128" y="25"/>
                </a:lnTo>
                <a:close/>
              </a:path>
            </a:pathLst>
          </a:custGeom>
          <a:solidFill>
            <a:srgbClr val="6A9956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921" name="Freeform 153"/>
          <p:cNvSpPr>
            <a:spLocks/>
          </p:cNvSpPr>
          <p:nvPr/>
        </p:nvSpPr>
        <p:spPr bwMode="auto">
          <a:xfrm>
            <a:off x="536575" y="5483225"/>
            <a:ext cx="411163" cy="341312"/>
          </a:xfrm>
          <a:custGeom>
            <a:avLst/>
            <a:gdLst>
              <a:gd name="T0" fmla="*/ 174 w 314"/>
              <a:gd name="T1" fmla="*/ 24 h 261"/>
              <a:gd name="T2" fmla="*/ 189 w 314"/>
              <a:gd name="T3" fmla="*/ 41 h 261"/>
              <a:gd name="T4" fmla="*/ 198 w 314"/>
              <a:gd name="T5" fmla="*/ 55 h 261"/>
              <a:gd name="T6" fmla="*/ 207 w 314"/>
              <a:gd name="T7" fmla="*/ 68 h 261"/>
              <a:gd name="T8" fmla="*/ 204 w 314"/>
              <a:gd name="T9" fmla="*/ 88 h 261"/>
              <a:gd name="T10" fmla="*/ 205 w 314"/>
              <a:gd name="T11" fmla="*/ 104 h 261"/>
              <a:gd name="T12" fmla="*/ 215 w 314"/>
              <a:gd name="T13" fmla="*/ 123 h 261"/>
              <a:gd name="T14" fmla="*/ 210 w 314"/>
              <a:gd name="T15" fmla="*/ 138 h 261"/>
              <a:gd name="T16" fmla="*/ 225 w 314"/>
              <a:gd name="T17" fmla="*/ 151 h 261"/>
              <a:gd name="T18" fmla="*/ 237 w 314"/>
              <a:gd name="T19" fmla="*/ 152 h 261"/>
              <a:gd name="T20" fmla="*/ 252 w 314"/>
              <a:gd name="T21" fmla="*/ 148 h 261"/>
              <a:gd name="T22" fmla="*/ 261 w 314"/>
              <a:gd name="T23" fmla="*/ 151 h 261"/>
              <a:gd name="T24" fmla="*/ 270 w 314"/>
              <a:gd name="T25" fmla="*/ 162 h 261"/>
              <a:gd name="T26" fmla="*/ 280 w 314"/>
              <a:gd name="T27" fmla="*/ 176 h 261"/>
              <a:gd name="T28" fmla="*/ 290 w 314"/>
              <a:gd name="T29" fmla="*/ 184 h 261"/>
              <a:gd name="T30" fmla="*/ 312 w 314"/>
              <a:gd name="T31" fmla="*/ 208 h 261"/>
              <a:gd name="T32" fmla="*/ 311 w 314"/>
              <a:gd name="T33" fmla="*/ 226 h 261"/>
              <a:gd name="T34" fmla="*/ 305 w 314"/>
              <a:gd name="T35" fmla="*/ 245 h 261"/>
              <a:gd name="T36" fmla="*/ 293 w 314"/>
              <a:gd name="T37" fmla="*/ 250 h 261"/>
              <a:gd name="T38" fmla="*/ 275 w 314"/>
              <a:gd name="T39" fmla="*/ 253 h 261"/>
              <a:gd name="T40" fmla="*/ 261 w 314"/>
              <a:gd name="T41" fmla="*/ 245 h 261"/>
              <a:gd name="T42" fmla="*/ 258 w 314"/>
              <a:gd name="T43" fmla="*/ 229 h 261"/>
              <a:gd name="T44" fmla="*/ 241 w 314"/>
              <a:gd name="T45" fmla="*/ 223 h 261"/>
              <a:gd name="T46" fmla="*/ 215 w 314"/>
              <a:gd name="T47" fmla="*/ 225 h 261"/>
              <a:gd name="T48" fmla="*/ 190 w 314"/>
              <a:gd name="T49" fmla="*/ 227 h 261"/>
              <a:gd name="T50" fmla="*/ 165 w 314"/>
              <a:gd name="T51" fmla="*/ 232 h 261"/>
              <a:gd name="T52" fmla="*/ 147 w 314"/>
              <a:gd name="T53" fmla="*/ 239 h 261"/>
              <a:gd name="T54" fmla="*/ 104 w 314"/>
              <a:gd name="T55" fmla="*/ 244 h 261"/>
              <a:gd name="T56" fmla="*/ 86 w 314"/>
              <a:gd name="T57" fmla="*/ 247 h 261"/>
              <a:gd name="T58" fmla="*/ 71 w 314"/>
              <a:gd name="T59" fmla="*/ 248 h 261"/>
              <a:gd name="T60" fmla="*/ 53 w 314"/>
              <a:gd name="T61" fmla="*/ 253 h 261"/>
              <a:gd name="T62" fmla="*/ 28 w 314"/>
              <a:gd name="T63" fmla="*/ 248 h 261"/>
              <a:gd name="T64" fmla="*/ 8 w 314"/>
              <a:gd name="T65" fmla="*/ 254 h 261"/>
              <a:gd name="T66" fmla="*/ 3 w 314"/>
              <a:gd name="T67" fmla="*/ 248 h 261"/>
              <a:gd name="T68" fmla="*/ 11 w 314"/>
              <a:gd name="T69" fmla="*/ 224 h 261"/>
              <a:gd name="T70" fmla="*/ 11 w 314"/>
              <a:gd name="T71" fmla="*/ 205 h 261"/>
              <a:gd name="T72" fmla="*/ 20 w 314"/>
              <a:gd name="T73" fmla="*/ 182 h 261"/>
              <a:gd name="T74" fmla="*/ 27 w 314"/>
              <a:gd name="T75" fmla="*/ 141 h 261"/>
              <a:gd name="T76" fmla="*/ 39 w 314"/>
              <a:gd name="T77" fmla="*/ 118 h 261"/>
              <a:gd name="T78" fmla="*/ 49 w 314"/>
              <a:gd name="T79" fmla="*/ 134 h 261"/>
              <a:gd name="T80" fmla="*/ 56 w 314"/>
              <a:gd name="T81" fmla="*/ 158 h 261"/>
              <a:gd name="T82" fmla="*/ 71 w 314"/>
              <a:gd name="T83" fmla="*/ 150 h 261"/>
              <a:gd name="T84" fmla="*/ 79 w 314"/>
              <a:gd name="T85" fmla="*/ 128 h 261"/>
              <a:gd name="T86" fmla="*/ 90 w 314"/>
              <a:gd name="T87" fmla="*/ 110 h 261"/>
              <a:gd name="T88" fmla="*/ 103 w 314"/>
              <a:gd name="T89" fmla="*/ 94 h 261"/>
              <a:gd name="T90" fmla="*/ 113 w 314"/>
              <a:gd name="T91" fmla="*/ 75 h 261"/>
              <a:gd name="T92" fmla="*/ 103 w 314"/>
              <a:gd name="T93" fmla="*/ 73 h 261"/>
              <a:gd name="T94" fmla="*/ 96 w 314"/>
              <a:gd name="T95" fmla="*/ 65 h 261"/>
              <a:gd name="T96" fmla="*/ 100 w 314"/>
              <a:gd name="T97" fmla="*/ 51 h 261"/>
              <a:gd name="T98" fmla="*/ 96 w 314"/>
              <a:gd name="T99" fmla="*/ 42 h 261"/>
              <a:gd name="T100" fmla="*/ 95 w 314"/>
              <a:gd name="T101" fmla="*/ 35 h 261"/>
              <a:gd name="T102" fmla="*/ 88 w 314"/>
              <a:gd name="T103" fmla="*/ 32 h 261"/>
              <a:gd name="T104" fmla="*/ 86 w 314"/>
              <a:gd name="T105" fmla="*/ 22 h 261"/>
              <a:gd name="T106" fmla="*/ 83 w 314"/>
              <a:gd name="T107" fmla="*/ 14 h 261"/>
              <a:gd name="T108" fmla="*/ 86 w 314"/>
              <a:gd name="T109" fmla="*/ 1 h 261"/>
              <a:gd name="T110" fmla="*/ 104 w 314"/>
              <a:gd name="T111" fmla="*/ 2 h 261"/>
              <a:gd name="T112" fmla="*/ 129 w 314"/>
              <a:gd name="T113" fmla="*/ 15 h 261"/>
              <a:gd name="T114" fmla="*/ 149 w 314"/>
              <a:gd name="T115" fmla="*/ 18 h 26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14"/>
              <a:gd name="T175" fmla="*/ 0 h 261"/>
              <a:gd name="T176" fmla="*/ 314 w 314"/>
              <a:gd name="T177" fmla="*/ 261 h 26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14" h="261">
                <a:moveTo>
                  <a:pt x="164" y="17"/>
                </a:moveTo>
                <a:lnTo>
                  <a:pt x="165" y="17"/>
                </a:lnTo>
                <a:lnTo>
                  <a:pt x="169" y="21"/>
                </a:lnTo>
                <a:lnTo>
                  <a:pt x="174" y="24"/>
                </a:lnTo>
                <a:lnTo>
                  <a:pt x="179" y="28"/>
                </a:lnTo>
                <a:lnTo>
                  <a:pt x="184" y="33"/>
                </a:lnTo>
                <a:lnTo>
                  <a:pt x="188" y="35"/>
                </a:lnTo>
                <a:lnTo>
                  <a:pt x="189" y="41"/>
                </a:lnTo>
                <a:lnTo>
                  <a:pt x="191" y="47"/>
                </a:lnTo>
                <a:lnTo>
                  <a:pt x="193" y="50"/>
                </a:lnTo>
                <a:lnTo>
                  <a:pt x="197" y="53"/>
                </a:lnTo>
                <a:lnTo>
                  <a:pt x="198" y="55"/>
                </a:lnTo>
                <a:lnTo>
                  <a:pt x="205" y="63"/>
                </a:lnTo>
                <a:lnTo>
                  <a:pt x="208" y="65"/>
                </a:lnTo>
                <a:lnTo>
                  <a:pt x="209" y="67"/>
                </a:lnTo>
                <a:lnTo>
                  <a:pt x="207" y="68"/>
                </a:lnTo>
                <a:lnTo>
                  <a:pt x="206" y="75"/>
                </a:lnTo>
                <a:lnTo>
                  <a:pt x="206" y="81"/>
                </a:lnTo>
                <a:lnTo>
                  <a:pt x="204" y="85"/>
                </a:lnTo>
                <a:lnTo>
                  <a:pt x="204" y="88"/>
                </a:lnTo>
                <a:lnTo>
                  <a:pt x="204" y="93"/>
                </a:lnTo>
                <a:lnTo>
                  <a:pt x="204" y="98"/>
                </a:lnTo>
                <a:lnTo>
                  <a:pt x="204" y="101"/>
                </a:lnTo>
                <a:lnTo>
                  <a:pt x="205" y="104"/>
                </a:lnTo>
                <a:lnTo>
                  <a:pt x="208" y="108"/>
                </a:lnTo>
                <a:lnTo>
                  <a:pt x="212" y="113"/>
                </a:lnTo>
                <a:lnTo>
                  <a:pt x="215" y="115"/>
                </a:lnTo>
                <a:lnTo>
                  <a:pt x="215" y="123"/>
                </a:lnTo>
                <a:lnTo>
                  <a:pt x="216" y="128"/>
                </a:lnTo>
                <a:lnTo>
                  <a:pt x="215" y="132"/>
                </a:lnTo>
                <a:lnTo>
                  <a:pt x="212" y="136"/>
                </a:lnTo>
                <a:lnTo>
                  <a:pt x="210" y="138"/>
                </a:lnTo>
                <a:lnTo>
                  <a:pt x="211" y="143"/>
                </a:lnTo>
                <a:lnTo>
                  <a:pt x="215" y="145"/>
                </a:lnTo>
                <a:lnTo>
                  <a:pt x="220" y="148"/>
                </a:lnTo>
                <a:lnTo>
                  <a:pt x="225" y="151"/>
                </a:lnTo>
                <a:lnTo>
                  <a:pt x="229" y="152"/>
                </a:lnTo>
                <a:lnTo>
                  <a:pt x="234" y="152"/>
                </a:lnTo>
                <a:lnTo>
                  <a:pt x="237" y="152"/>
                </a:lnTo>
                <a:lnTo>
                  <a:pt x="241" y="151"/>
                </a:lnTo>
                <a:lnTo>
                  <a:pt x="246" y="151"/>
                </a:lnTo>
                <a:lnTo>
                  <a:pt x="249" y="149"/>
                </a:lnTo>
                <a:lnTo>
                  <a:pt x="252" y="148"/>
                </a:lnTo>
                <a:lnTo>
                  <a:pt x="255" y="148"/>
                </a:lnTo>
                <a:lnTo>
                  <a:pt x="258" y="150"/>
                </a:lnTo>
                <a:lnTo>
                  <a:pt x="260" y="150"/>
                </a:lnTo>
                <a:lnTo>
                  <a:pt x="261" y="151"/>
                </a:lnTo>
                <a:lnTo>
                  <a:pt x="265" y="154"/>
                </a:lnTo>
                <a:lnTo>
                  <a:pt x="267" y="157"/>
                </a:lnTo>
                <a:lnTo>
                  <a:pt x="268" y="160"/>
                </a:lnTo>
                <a:lnTo>
                  <a:pt x="270" y="162"/>
                </a:lnTo>
                <a:lnTo>
                  <a:pt x="272" y="165"/>
                </a:lnTo>
                <a:lnTo>
                  <a:pt x="274" y="169"/>
                </a:lnTo>
                <a:lnTo>
                  <a:pt x="278" y="171"/>
                </a:lnTo>
                <a:lnTo>
                  <a:pt x="280" y="176"/>
                </a:lnTo>
                <a:lnTo>
                  <a:pt x="280" y="177"/>
                </a:lnTo>
                <a:lnTo>
                  <a:pt x="281" y="178"/>
                </a:lnTo>
                <a:lnTo>
                  <a:pt x="285" y="182"/>
                </a:lnTo>
                <a:lnTo>
                  <a:pt x="290" y="184"/>
                </a:lnTo>
                <a:lnTo>
                  <a:pt x="293" y="189"/>
                </a:lnTo>
                <a:lnTo>
                  <a:pt x="302" y="195"/>
                </a:lnTo>
                <a:lnTo>
                  <a:pt x="310" y="203"/>
                </a:lnTo>
                <a:lnTo>
                  <a:pt x="312" y="208"/>
                </a:lnTo>
                <a:lnTo>
                  <a:pt x="313" y="211"/>
                </a:lnTo>
                <a:lnTo>
                  <a:pt x="314" y="215"/>
                </a:lnTo>
                <a:lnTo>
                  <a:pt x="313" y="221"/>
                </a:lnTo>
                <a:lnTo>
                  <a:pt x="311" y="226"/>
                </a:lnTo>
                <a:lnTo>
                  <a:pt x="307" y="232"/>
                </a:lnTo>
                <a:lnTo>
                  <a:pt x="306" y="238"/>
                </a:lnTo>
                <a:lnTo>
                  <a:pt x="305" y="241"/>
                </a:lnTo>
                <a:lnTo>
                  <a:pt x="305" y="245"/>
                </a:lnTo>
                <a:lnTo>
                  <a:pt x="306" y="250"/>
                </a:lnTo>
                <a:lnTo>
                  <a:pt x="303" y="250"/>
                </a:lnTo>
                <a:lnTo>
                  <a:pt x="298" y="250"/>
                </a:lnTo>
                <a:lnTo>
                  <a:pt x="293" y="250"/>
                </a:lnTo>
                <a:lnTo>
                  <a:pt x="288" y="251"/>
                </a:lnTo>
                <a:lnTo>
                  <a:pt x="283" y="253"/>
                </a:lnTo>
                <a:lnTo>
                  <a:pt x="280" y="253"/>
                </a:lnTo>
                <a:lnTo>
                  <a:pt x="275" y="253"/>
                </a:lnTo>
                <a:lnTo>
                  <a:pt x="271" y="252"/>
                </a:lnTo>
                <a:lnTo>
                  <a:pt x="267" y="251"/>
                </a:lnTo>
                <a:lnTo>
                  <a:pt x="265" y="248"/>
                </a:lnTo>
                <a:lnTo>
                  <a:pt x="261" y="245"/>
                </a:lnTo>
                <a:lnTo>
                  <a:pt x="259" y="241"/>
                </a:lnTo>
                <a:lnTo>
                  <a:pt x="257" y="238"/>
                </a:lnTo>
                <a:lnTo>
                  <a:pt x="260" y="233"/>
                </a:lnTo>
                <a:lnTo>
                  <a:pt x="258" y="229"/>
                </a:lnTo>
                <a:lnTo>
                  <a:pt x="257" y="228"/>
                </a:lnTo>
                <a:lnTo>
                  <a:pt x="251" y="224"/>
                </a:lnTo>
                <a:lnTo>
                  <a:pt x="246" y="223"/>
                </a:lnTo>
                <a:lnTo>
                  <a:pt x="241" y="223"/>
                </a:lnTo>
                <a:lnTo>
                  <a:pt x="237" y="223"/>
                </a:lnTo>
                <a:lnTo>
                  <a:pt x="230" y="223"/>
                </a:lnTo>
                <a:lnTo>
                  <a:pt x="221" y="223"/>
                </a:lnTo>
                <a:lnTo>
                  <a:pt x="215" y="225"/>
                </a:lnTo>
                <a:lnTo>
                  <a:pt x="210" y="225"/>
                </a:lnTo>
                <a:lnTo>
                  <a:pt x="204" y="225"/>
                </a:lnTo>
                <a:lnTo>
                  <a:pt x="202" y="225"/>
                </a:lnTo>
                <a:lnTo>
                  <a:pt x="190" y="227"/>
                </a:lnTo>
                <a:lnTo>
                  <a:pt x="188" y="227"/>
                </a:lnTo>
                <a:lnTo>
                  <a:pt x="178" y="228"/>
                </a:lnTo>
                <a:lnTo>
                  <a:pt x="174" y="228"/>
                </a:lnTo>
                <a:lnTo>
                  <a:pt x="165" y="232"/>
                </a:lnTo>
                <a:lnTo>
                  <a:pt x="161" y="233"/>
                </a:lnTo>
                <a:lnTo>
                  <a:pt x="156" y="235"/>
                </a:lnTo>
                <a:lnTo>
                  <a:pt x="151" y="239"/>
                </a:lnTo>
                <a:lnTo>
                  <a:pt x="147" y="239"/>
                </a:lnTo>
                <a:lnTo>
                  <a:pt x="127" y="239"/>
                </a:lnTo>
                <a:lnTo>
                  <a:pt x="118" y="241"/>
                </a:lnTo>
                <a:lnTo>
                  <a:pt x="107" y="244"/>
                </a:lnTo>
                <a:lnTo>
                  <a:pt x="104" y="244"/>
                </a:lnTo>
                <a:lnTo>
                  <a:pt x="99" y="245"/>
                </a:lnTo>
                <a:lnTo>
                  <a:pt x="94" y="246"/>
                </a:lnTo>
                <a:lnTo>
                  <a:pt x="90" y="247"/>
                </a:lnTo>
                <a:lnTo>
                  <a:pt x="86" y="247"/>
                </a:lnTo>
                <a:lnTo>
                  <a:pt x="83" y="247"/>
                </a:lnTo>
                <a:lnTo>
                  <a:pt x="78" y="249"/>
                </a:lnTo>
                <a:lnTo>
                  <a:pt x="74" y="248"/>
                </a:lnTo>
                <a:lnTo>
                  <a:pt x="71" y="248"/>
                </a:lnTo>
                <a:lnTo>
                  <a:pt x="66" y="249"/>
                </a:lnTo>
                <a:lnTo>
                  <a:pt x="62" y="250"/>
                </a:lnTo>
                <a:lnTo>
                  <a:pt x="59" y="250"/>
                </a:lnTo>
                <a:lnTo>
                  <a:pt x="53" y="253"/>
                </a:lnTo>
                <a:lnTo>
                  <a:pt x="47" y="251"/>
                </a:lnTo>
                <a:lnTo>
                  <a:pt x="41" y="251"/>
                </a:lnTo>
                <a:lnTo>
                  <a:pt x="35" y="250"/>
                </a:lnTo>
                <a:lnTo>
                  <a:pt x="28" y="248"/>
                </a:lnTo>
                <a:lnTo>
                  <a:pt x="24" y="249"/>
                </a:lnTo>
                <a:lnTo>
                  <a:pt x="15" y="249"/>
                </a:lnTo>
                <a:lnTo>
                  <a:pt x="10" y="251"/>
                </a:lnTo>
                <a:lnTo>
                  <a:pt x="8" y="254"/>
                </a:lnTo>
                <a:lnTo>
                  <a:pt x="4" y="260"/>
                </a:lnTo>
                <a:lnTo>
                  <a:pt x="0" y="261"/>
                </a:lnTo>
                <a:lnTo>
                  <a:pt x="1" y="255"/>
                </a:lnTo>
                <a:lnTo>
                  <a:pt x="3" y="248"/>
                </a:lnTo>
                <a:lnTo>
                  <a:pt x="8" y="242"/>
                </a:lnTo>
                <a:lnTo>
                  <a:pt x="10" y="236"/>
                </a:lnTo>
                <a:lnTo>
                  <a:pt x="10" y="230"/>
                </a:lnTo>
                <a:lnTo>
                  <a:pt x="11" y="224"/>
                </a:lnTo>
                <a:lnTo>
                  <a:pt x="12" y="221"/>
                </a:lnTo>
                <a:lnTo>
                  <a:pt x="11" y="215"/>
                </a:lnTo>
                <a:lnTo>
                  <a:pt x="11" y="209"/>
                </a:lnTo>
                <a:lnTo>
                  <a:pt x="11" y="205"/>
                </a:lnTo>
                <a:lnTo>
                  <a:pt x="13" y="200"/>
                </a:lnTo>
                <a:lnTo>
                  <a:pt x="14" y="193"/>
                </a:lnTo>
                <a:lnTo>
                  <a:pt x="11" y="186"/>
                </a:lnTo>
                <a:lnTo>
                  <a:pt x="20" y="182"/>
                </a:lnTo>
                <a:lnTo>
                  <a:pt x="21" y="171"/>
                </a:lnTo>
                <a:lnTo>
                  <a:pt x="20" y="161"/>
                </a:lnTo>
                <a:lnTo>
                  <a:pt x="24" y="150"/>
                </a:lnTo>
                <a:lnTo>
                  <a:pt x="27" y="141"/>
                </a:lnTo>
                <a:lnTo>
                  <a:pt x="28" y="132"/>
                </a:lnTo>
                <a:lnTo>
                  <a:pt x="30" y="123"/>
                </a:lnTo>
                <a:lnTo>
                  <a:pt x="33" y="119"/>
                </a:lnTo>
                <a:lnTo>
                  <a:pt x="39" y="118"/>
                </a:lnTo>
                <a:lnTo>
                  <a:pt x="46" y="119"/>
                </a:lnTo>
                <a:lnTo>
                  <a:pt x="47" y="124"/>
                </a:lnTo>
                <a:lnTo>
                  <a:pt x="48" y="130"/>
                </a:lnTo>
                <a:lnTo>
                  <a:pt x="49" y="134"/>
                </a:lnTo>
                <a:lnTo>
                  <a:pt x="52" y="138"/>
                </a:lnTo>
                <a:lnTo>
                  <a:pt x="52" y="145"/>
                </a:lnTo>
                <a:lnTo>
                  <a:pt x="52" y="154"/>
                </a:lnTo>
                <a:lnTo>
                  <a:pt x="56" y="158"/>
                </a:lnTo>
                <a:lnTo>
                  <a:pt x="59" y="160"/>
                </a:lnTo>
                <a:lnTo>
                  <a:pt x="63" y="158"/>
                </a:lnTo>
                <a:lnTo>
                  <a:pt x="67" y="154"/>
                </a:lnTo>
                <a:lnTo>
                  <a:pt x="71" y="150"/>
                </a:lnTo>
                <a:lnTo>
                  <a:pt x="77" y="145"/>
                </a:lnTo>
                <a:lnTo>
                  <a:pt x="77" y="143"/>
                </a:lnTo>
                <a:lnTo>
                  <a:pt x="80" y="136"/>
                </a:lnTo>
                <a:lnTo>
                  <a:pt x="79" y="128"/>
                </a:lnTo>
                <a:lnTo>
                  <a:pt x="83" y="124"/>
                </a:lnTo>
                <a:lnTo>
                  <a:pt x="86" y="122"/>
                </a:lnTo>
                <a:lnTo>
                  <a:pt x="90" y="116"/>
                </a:lnTo>
                <a:lnTo>
                  <a:pt x="90" y="110"/>
                </a:lnTo>
                <a:lnTo>
                  <a:pt x="94" y="106"/>
                </a:lnTo>
                <a:lnTo>
                  <a:pt x="96" y="105"/>
                </a:lnTo>
                <a:lnTo>
                  <a:pt x="100" y="100"/>
                </a:lnTo>
                <a:lnTo>
                  <a:pt x="103" y="94"/>
                </a:lnTo>
                <a:lnTo>
                  <a:pt x="106" y="88"/>
                </a:lnTo>
                <a:lnTo>
                  <a:pt x="109" y="81"/>
                </a:lnTo>
                <a:lnTo>
                  <a:pt x="112" y="76"/>
                </a:lnTo>
                <a:lnTo>
                  <a:pt x="113" y="75"/>
                </a:lnTo>
                <a:lnTo>
                  <a:pt x="110" y="73"/>
                </a:lnTo>
                <a:lnTo>
                  <a:pt x="108" y="74"/>
                </a:lnTo>
                <a:lnTo>
                  <a:pt x="103" y="73"/>
                </a:lnTo>
                <a:lnTo>
                  <a:pt x="100" y="72"/>
                </a:lnTo>
                <a:lnTo>
                  <a:pt x="98" y="70"/>
                </a:lnTo>
                <a:lnTo>
                  <a:pt x="96" y="68"/>
                </a:lnTo>
                <a:lnTo>
                  <a:pt x="96" y="65"/>
                </a:lnTo>
                <a:lnTo>
                  <a:pt x="96" y="61"/>
                </a:lnTo>
                <a:lnTo>
                  <a:pt x="98" y="59"/>
                </a:lnTo>
                <a:lnTo>
                  <a:pt x="100" y="56"/>
                </a:lnTo>
                <a:lnTo>
                  <a:pt x="100" y="51"/>
                </a:lnTo>
                <a:lnTo>
                  <a:pt x="98" y="50"/>
                </a:lnTo>
                <a:lnTo>
                  <a:pt x="98" y="47"/>
                </a:lnTo>
                <a:lnTo>
                  <a:pt x="99" y="45"/>
                </a:lnTo>
                <a:lnTo>
                  <a:pt x="96" y="42"/>
                </a:lnTo>
                <a:lnTo>
                  <a:pt x="96" y="40"/>
                </a:lnTo>
                <a:lnTo>
                  <a:pt x="96" y="38"/>
                </a:lnTo>
                <a:lnTo>
                  <a:pt x="95" y="37"/>
                </a:lnTo>
                <a:lnTo>
                  <a:pt x="95" y="35"/>
                </a:lnTo>
                <a:lnTo>
                  <a:pt x="94" y="31"/>
                </a:lnTo>
                <a:lnTo>
                  <a:pt x="93" y="30"/>
                </a:lnTo>
                <a:lnTo>
                  <a:pt x="91" y="30"/>
                </a:lnTo>
                <a:lnTo>
                  <a:pt x="88" y="32"/>
                </a:lnTo>
                <a:lnTo>
                  <a:pt x="85" y="30"/>
                </a:lnTo>
                <a:lnTo>
                  <a:pt x="84" y="28"/>
                </a:lnTo>
                <a:lnTo>
                  <a:pt x="85" y="24"/>
                </a:lnTo>
                <a:lnTo>
                  <a:pt x="86" y="22"/>
                </a:lnTo>
                <a:lnTo>
                  <a:pt x="85" y="20"/>
                </a:lnTo>
                <a:lnTo>
                  <a:pt x="84" y="19"/>
                </a:lnTo>
                <a:lnTo>
                  <a:pt x="82" y="16"/>
                </a:lnTo>
                <a:lnTo>
                  <a:pt x="83" y="14"/>
                </a:lnTo>
                <a:lnTo>
                  <a:pt x="84" y="11"/>
                </a:lnTo>
                <a:lnTo>
                  <a:pt x="84" y="8"/>
                </a:lnTo>
                <a:lnTo>
                  <a:pt x="85" y="5"/>
                </a:lnTo>
                <a:lnTo>
                  <a:pt x="86" y="1"/>
                </a:lnTo>
                <a:lnTo>
                  <a:pt x="88" y="0"/>
                </a:lnTo>
                <a:lnTo>
                  <a:pt x="95" y="2"/>
                </a:lnTo>
                <a:lnTo>
                  <a:pt x="104" y="2"/>
                </a:lnTo>
                <a:lnTo>
                  <a:pt x="109" y="2"/>
                </a:lnTo>
                <a:lnTo>
                  <a:pt x="120" y="7"/>
                </a:lnTo>
                <a:lnTo>
                  <a:pt x="124" y="12"/>
                </a:lnTo>
                <a:lnTo>
                  <a:pt x="129" y="15"/>
                </a:lnTo>
                <a:lnTo>
                  <a:pt x="133" y="16"/>
                </a:lnTo>
                <a:lnTo>
                  <a:pt x="135" y="16"/>
                </a:lnTo>
                <a:lnTo>
                  <a:pt x="142" y="18"/>
                </a:lnTo>
                <a:lnTo>
                  <a:pt x="149" y="18"/>
                </a:lnTo>
                <a:lnTo>
                  <a:pt x="154" y="17"/>
                </a:lnTo>
                <a:lnTo>
                  <a:pt x="159" y="17"/>
                </a:lnTo>
                <a:lnTo>
                  <a:pt x="164" y="17"/>
                </a:lnTo>
                <a:close/>
              </a:path>
            </a:pathLst>
          </a:custGeom>
          <a:solidFill>
            <a:srgbClr val="6BB388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922" name="Freeform 154"/>
          <p:cNvSpPr>
            <a:spLocks/>
          </p:cNvSpPr>
          <p:nvPr/>
        </p:nvSpPr>
        <p:spPr bwMode="auto">
          <a:xfrm>
            <a:off x="2033588" y="4329112"/>
            <a:ext cx="309562" cy="346075"/>
          </a:xfrm>
          <a:custGeom>
            <a:avLst/>
            <a:gdLst>
              <a:gd name="T0" fmla="*/ 232 w 237"/>
              <a:gd name="T1" fmla="*/ 69 h 264"/>
              <a:gd name="T2" fmla="*/ 226 w 237"/>
              <a:gd name="T3" fmla="*/ 81 h 264"/>
              <a:gd name="T4" fmla="*/ 230 w 237"/>
              <a:gd name="T5" fmla="*/ 91 h 264"/>
              <a:gd name="T6" fmla="*/ 237 w 237"/>
              <a:gd name="T7" fmla="*/ 97 h 264"/>
              <a:gd name="T8" fmla="*/ 233 w 237"/>
              <a:gd name="T9" fmla="*/ 108 h 264"/>
              <a:gd name="T10" fmla="*/ 234 w 237"/>
              <a:gd name="T11" fmla="*/ 121 h 264"/>
              <a:gd name="T12" fmla="*/ 225 w 237"/>
              <a:gd name="T13" fmla="*/ 136 h 264"/>
              <a:gd name="T14" fmla="*/ 215 w 237"/>
              <a:gd name="T15" fmla="*/ 146 h 264"/>
              <a:gd name="T16" fmla="*/ 212 w 237"/>
              <a:gd name="T17" fmla="*/ 155 h 264"/>
              <a:gd name="T18" fmla="*/ 215 w 237"/>
              <a:gd name="T19" fmla="*/ 163 h 264"/>
              <a:gd name="T20" fmla="*/ 211 w 237"/>
              <a:gd name="T21" fmla="*/ 173 h 264"/>
              <a:gd name="T22" fmla="*/ 210 w 237"/>
              <a:gd name="T23" fmla="*/ 183 h 264"/>
              <a:gd name="T24" fmla="*/ 200 w 237"/>
              <a:gd name="T25" fmla="*/ 186 h 264"/>
              <a:gd name="T26" fmla="*/ 191 w 237"/>
              <a:gd name="T27" fmla="*/ 197 h 264"/>
              <a:gd name="T28" fmla="*/ 190 w 237"/>
              <a:gd name="T29" fmla="*/ 214 h 264"/>
              <a:gd name="T30" fmla="*/ 191 w 237"/>
              <a:gd name="T31" fmla="*/ 235 h 264"/>
              <a:gd name="T32" fmla="*/ 188 w 237"/>
              <a:gd name="T33" fmla="*/ 243 h 264"/>
              <a:gd name="T34" fmla="*/ 172 w 237"/>
              <a:gd name="T35" fmla="*/ 236 h 264"/>
              <a:gd name="T36" fmla="*/ 161 w 237"/>
              <a:gd name="T37" fmla="*/ 238 h 264"/>
              <a:gd name="T38" fmla="*/ 153 w 237"/>
              <a:gd name="T39" fmla="*/ 242 h 264"/>
              <a:gd name="T40" fmla="*/ 147 w 237"/>
              <a:gd name="T41" fmla="*/ 247 h 264"/>
              <a:gd name="T42" fmla="*/ 144 w 237"/>
              <a:gd name="T43" fmla="*/ 264 h 264"/>
              <a:gd name="T44" fmla="*/ 138 w 237"/>
              <a:gd name="T45" fmla="*/ 264 h 264"/>
              <a:gd name="T46" fmla="*/ 131 w 237"/>
              <a:gd name="T47" fmla="*/ 257 h 264"/>
              <a:gd name="T48" fmla="*/ 124 w 237"/>
              <a:gd name="T49" fmla="*/ 244 h 264"/>
              <a:gd name="T50" fmla="*/ 119 w 237"/>
              <a:gd name="T51" fmla="*/ 234 h 264"/>
              <a:gd name="T52" fmla="*/ 114 w 237"/>
              <a:gd name="T53" fmla="*/ 225 h 264"/>
              <a:gd name="T54" fmla="*/ 109 w 237"/>
              <a:gd name="T55" fmla="*/ 218 h 264"/>
              <a:gd name="T56" fmla="*/ 99 w 237"/>
              <a:gd name="T57" fmla="*/ 206 h 264"/>
              <a:gd name="T58" fmla="*/ 89 w 237"/>
              <a:gd name="T59" fmla="*/ 205 h 264"/>
              <a:gd name="T60" fmla="*/ 73 w 237"/>
              <a:gd name="T61" fmla="*/ 202 h 264"/>
              <a:gd name="T62" fmla="*/ 63 w 237"/>
              <a:gd name="T63" fmla="*/ 199 h 264"/>
              <a:gd name="T64" fmla="*/ 53 w 237"/>
              <a:gd name="T65" fmla="*/ 195 h 264"/>
              <a:gd name="T66" fmla="*/ 42 w 237"/>
              <a:gd name="T67" fmla="*/ 187 h 264"/>
              <a:gd name="T68" fmla="*/ 33 w 237"/>
              <a:gd name="T69" fmla="*/ 172 h 264"/>
              <a:gd name="T70" fmla="*/ 26 w 237"/>
              <a:gd name="T71" fmla="*/ 157 h 264"/>
              <a:gd name="T72" fmla="*/ 17 w 237"/>
              <a:gd name="T73" fmla="*/ 141 h 264"/>
              <a:gd name="T74" fmla="*/ 8 w 237"/>
              <a:gd name="T75" fmla="*/ 126 h 264"/>
              <a:gd name="T76" fmla="*/ 1 w 237"/>
              <a:gd name="T77" fmla="*/ 114 h 264"/>
              <a:gd name="T78" fmla="*/ 3 w 237"/>
              <a:gd name="T79" fmla="*/ 103 h 264"/>
              <a:gd name="T80" fmla="*/ 19 w 237"/>
              <a:gd name="T81" fmla="*/ 95 h 264"/>
              <a:gd name="T82" fmla="*/ 42 w 237"/>
              <a:gd name="T83" fmla="*/ 89 h 264"/>
              <a:gd name="T84" fmla="*/ 64 w 237"/>
              <a:gd name="T85" fmla="*/ 81 h 264"/>
              <a:gd name="T86" fmla="*/ 62 w 237"/>
              <a:gd name="T87" fmla="*/ 71 h 264"/>
              <a:gd name="T88" fmla="*/ 50 w 237"/>
              <a:gd name="T89" fmla="*/ 66 h 264"/>
              <a:gd name="T90" fmla="*/ 49 w 237"/>
              <a:gd name="T91" fmla="*/ 59 h 264"/>
              <a:gd name="T92" fmla="*/ 50 w 237"/>
              <a:gd name="T93" fmla="*/ 47 h 264"/>
              <a:gd name="T94" fmla="*/ 52 w 237"/>
              <a:gd name="T95" fmla="*/ 31 h 264"/>
              <a:gd name="T96" fmla="*/ 51 w 237"/>
              <a:gd name="T97" fmla="*/ 19 h 264"/>
              <a:gd name="T98" fmla="*/ 86 w 237"/>
              <a:gd name="T99" fmla="*/ 14 h 264"/>
              <a:gd name="T100" fmla="*/ 139 w 237"/>
              <a:gd name="T101" fmla="*/ 12 h 264"/>
              <a:gd name="T102" fmla="*/ 184 w 237"/>
              <a:gd name="T103" fmla="*/ 3 h 264"/>
              <a:gd name="T104" fmla="*/ 201 w 237"/>
              <a:gd name="T105" fmla="*/ 8 h 264"/>
              <a:gd name="T106" fmla="*/ 214 w 237"/>
              <a:gd name="T107" fmla="*/ 35 h 264"/>
              <a:gd name="T108" fmla="*/ 220 w 237"/>
              <a:gd name="T109" fmla="*/ 46 h 264"/>
              <a:gd name="T110" fmla="*/ 233 w 237"/>
              <a:gd name="T111" fmla="*/ 62 h 26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37"/>
              <a:gd name="T169" fmla="*/ 0 h 264"/>
              <a:gd name="T170" fmla="*/ 237 w 237"/>
              <a:gd name="T171" fmla="*/ 264 h 26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37" h="264">
                <a:moveTo>
                  <a:pt x="233" y="62"/>
                </a:moveTo>
                <a:lnTo>
                  <a:pt x="233" y="65"/>
                </a:lnTo>
                <a:lnTo>
                  <a:pt x="232" y="69"/>
                </a:lnTo>
                <a:lnTo>
                  <a:pt x="229" y="73"/>
                </a:lnTo>
                <a:lnTo>
                  <a:pt x="226" y="78"/>
                </a:lnTo>
                <a:lnTo>
                  <a:pt x="226" y="81"/>
                </a:lnTo>
                <a:lnTo>
                  <a:pt x="225" y="84"/>
                </a:lnTo>
                <a:lnTo>
                  <a:pt x="226" y="88"/>
                </a:lnTo>
                <a:lnTo>
                  <a:pt x="230" y="91"/>
                </a:lnTo>
                <a:lnTo>
                  <a:pt x="234" y="93"/>
                </a:lnTo>
                <a:lnTo>
                  <a:pt x="236" y="96"/>
                </a:lnTo>
                <a:lnTo>
                  <a:pt x="237" y="97"/>
                </a:lnTo>
                <a:lnTo>
                  <a:pt x="235" y="102"/>
                </a:lnTo>
                <a:lnTo>
                  <a:pt x="233" y="105"/>
                </a:lnTo>
                <a:lnTo>
                  <a:pt x="233" y="108"/>
                </a:lnTo>
                <a:lnTo>
                  <a:pt x="233" y="112"/>
                </a:lnTo>
                <a:lnTo>
                  <a:pt x="234" y="116"/>
                </a:lnTo>
                <a:lnTo>
                  <a:pt x="234" y="121"/>
                </a:lnTo>
                <a:lnTo>
                  <a:pt x="233" y="126"/>
                </a:lnTo>
                <a:lnTo>
                  <a:pt x="229" y="131"/>
                </a:lnTo>
                <a:lnTo>
                  <a:pt x="225" y="136"/>
                </a:lnTo>
                <a:lnTo>
                  <a:pt x="222" y="141"/>
                </a:lnTo>
                <a:lnTo>
                  <a:pt x="218" y="143"/>
                </a:lnTo>
                <a:lnTo>
                  <a:pt x="215" y="146"/>
                </a:lnTo>
                <a:lnTo>
                  <a:pt x="213" y="148"/>
                </a:lnTo>
                <a:lnTo>
                  <a:pt x="212" y="151"/>
                </a:lnTo>
                <a:lnTo>
                  <a:pt x="212" y="155"/>
                </a:lnTo>
                <a:lnTo>
                  <a:pt x="213" y="157"/>
                </a:lnTo>
                <a:lnTo>
                  <a:pt x="215" y="161"/>
                </a:lnTo>
                <a:lnTo>
                  <a:pt x="215" y="163"/>
                </a:lnTo>
                <a:lnTo>
                  <a:pt x="214" y="166"/>
                </a:lnTo>
                <a:lnTo>
                  <a:pt x="211" y="169"/>
                </a:lnTo>
                <a:lnTo>
                  <a:pt x="211" y="173"/>
                </a:lnTo>
                <a:lnTo>
                  <a:pt x="211" y="175"/>
                </a:lnTo>
                <a:lnTo>
                  <a:pt x="211" y="179"/>
                </a:lnTo>
                <a:lnTo>
                  <a:pt x="210" y="183"/>
                </a:lnTo>
                <a:lnTo>
                  <a:pt x="207" y="184"/>
                </a:lnTo>
                <a:lnTo>
                  <a:pt x="203" y="184"/>
                </a:lnTo>
                <a:lnTo>
                  <a:pt x="200" y="186"/>
                </a:lnTo>
                <a:lnTo>
                  <a:pt x="196" y="188"/>
                </a:lnTo>
                <a:lnTo>
                  <a:pt x="193" y="192"/>
                </a:lnTo>
                <a:lnTo>
                  <a:pt x="191" y="197"/>
                </a:lnTo>
                <a:lnTo>
                  <a:pt x="189" y="204"/>
                </a:lnTo>
                <a:lnTo>
                  <a:pt x="189" y="209"/>
                </a:lnTo>
                <a:lnTo>
                  <a:pt x="190" y="214"/>
                </a:lnTo>
                <a:lnTo>
                  <a:pt x="191" y="221"/>
                </a:lnTo>
                <a:lnTo>
                  <a:pt x="190" y="231"/>
                </a:lnTo>
                <a:lnTo>
                  <a:pt x="191" y="235"/>
                </a:lnTo>
                <a:lnTo>
                  <a:pt x="191" y="239"/>
                </a:lnTo>
                <a:lnTo>
                  <a:pt x="189" y="243"/>
                </a:lnTo>
                <a:lnTo>
                  <a:pt x="188" y="243"/>
                </a:lnTo>
                <a:lnTo>
                  <a:pt x="184" y="241"/>
                </a:lnTo>
                <a:lnTo>
                  <a:pt x="178" y="238"/>
                </a:lnTo>
                <a:lnTo>
                  <a:pt x="172" y="236"/>
                </a:lnTo>
                <a:lnTo>
                  <a:pt x="169" y="235"/>
                </a:lnTo>
                <a:lnTo>
                  <a:pt x="164" y="235"/>
                </a:lnTo>
                <a:lnTo>
                  <a:pt x="161" y="238"/>
                </a:lnTo>
                <a:lnTo>
                  <a:pt x="159" y="241"/>
                </a:lnTo>
                <a:lnTo>
                  <a:pt x="157" y="242"/>
                </a:lnTo>
                <a:lnTo>
                  <a:pt x="153" y="242"/>
                </a:lnTo>
                <a:lnTo>
                  <a:pt x="150" y="242"/>
                </a:lnTo>
                <a:lnTo>
                  <a:pt x="148" y="244"/>
                </a:lnTo>
                <a:lnTo>
                  <a:pt x="147" y="247"/>
                </a:lnTo>
                <a:lnTo>
                  <a:pt x="145" y="251"/>
                </a:lnTo>
                <a:lnTo>
                  <a:pt x="145" y="257"/>
                </a:lnTo>
                <a:lnTo>
                  <a:pt x="144" y="264"/>
                </a:lnTo>
                <a:lnTo>
                  <a:pt x="141" y="264"/>
                </a:lnTo>
                <a:lnTo>
                  <a:pt x="138" y="264"/>
                </a:lnTo>
                <a:lnTo>
                  <a:pt x="134" y="264"/>
                </a:lnTo>
                <a:lnTo>
                  <a:pt x="132" y="262"/>
                </a:lnTo>
                <a:lnTo>
                  <a:pt x="131" y="257"/>
                </a:lnTo>
                <a:lnTo>
                  <a:pt x="129" y="255"/>
                </a:lnTo>
                <a:lnTo>
                  <a:pt x="126" y="251"/>
                </a:lnTo>
                <a:lnTo>
                  <a:pt x="124" y="244"/>
                </a:lnTo>
                <a:lnTo>
                  <a:pt x="122" y="241"/>
                </a:lnTo>
                <a:lnTo>
                  <a:pt x="121" y="238"/>
                </a:lnTo>
                <a:lnTo>
                  <a:pt x="119" y="234"/>
                </a:lnTo>
                <a:lnTo>
                  <a:pt x="118" y="232"/>
                </a:lnTo>
                <a:lnTo>
                  <a:pt x="116" y="229"/>
                </a:lnTo>
                <a:lnTo>
                  <a:pt x="114" y="225"/>
                </a:lnTo>
                <a:lnTo>
                  <a:pt x="113" y="222"/>
                </a:lnTo>
                <a:lnTo>
                  <a:pt x="111" y="220"/>
                </a:lnTo>
                <a:lnTo>
                  <a:pt x="109" y="218"/>
                </a:lnTo>
                <a:lnTo>
                  <a:pt x="106" y="213"/>
                </a:lnTo>
                <a:lnTo>
                  <a:pt x="101" y="209"/>
                </a:lnTo>
                <a:lnTo>
                  <a:pt x="99" y="206"/>
                </a:lnTo>
                <a:lnTo>
                  <a:pt x="94" y="206"/>
                </a:lnTo>
                <a:lnTo>
                  <a:pt x="92" y="205"/>
                </a:lnTo>
                <a:lnTo>
                  <a:pt x="89" y="205"/>
                </a:lnTo>
                <a:lnTo>
                  <a:pt x="84" y="204"/>
                </a:lnTo>
                <a:lnTo>
                  <a:pt x="78" y="202"/>
                </a:lnTo>
                <a:lnTo>
                  <a:pt x="73" y="202"/>
                </a:lnTo>
                <a:lnTo>
                  <a:pt x="68" y="200"/>
                </a:lnTo>
                <a:lnTo>
                  <a:pt x="66" y="199"/>
                </a:lnTo>
                <a:lnTo>
                  <a:pt x="63" y="199"/>
                </a:lnTo>
                <a:lnTo>
                  <a:pt x="61" y="199"/>
                </a:lnTo>
                <a:lnTo>
                  <a:pt x="56" y="197"/>
                </a:lnTo>
                <a:lnTo>
                  <a:pt x="53" y="195"/>
                </a:lnTo>
                <a:lnTo>
                  <a:pt x="49" y="193"/>
                </a:lnTo>
                <a:lnTo>
                  <a:pt x="45" y="191"/>
                </a:lnTo>
                <a:lnTo>
                  <a:pt x="42" y="187"/>
                </a:lnTo>
                <a:lnTo>
                  <a:pt x="38" y="183"/>
                </a:lnTo>
                <a:lnTo>
                  <a:pt x="36" y="177"/>
                </a:lnTo>
                <a:lnTo>
                  <a:pt x="33" y="172"/>
                </a:lnTo>
                <a:lnTo>
                  <a:pt x="30" y="167"/>
                </a:lnTo>
                <a:lnTo>
                  <a:pt x="28" y="161"/>
                </a:lnTo>
                <a:lnTo>
                  <a:pt x="26" y="157"/>
                </a:lnTo>
                <a:lnTo>
                  <a:pt x="23" y="152"/>
                </a:lnTo>
                <a:lnTo>
                  <a:pt x="19" y="147"/>
                </a:lnTo>
                <a:lnTo>
                  <a:pt x="17" y="141"/>
                </a:lnTo>
                <a:lnTo>
                  <a:pt x="13" y="135"/>
                </a:lnTo>
                <a:lnTo>
                  <a:pt x="10" y="130"/>
                </a:lnTo>
                <a:lnTo>
                  <a:pt x="8" y="126"/>
                </a:lnTo>
                <a:lnTo>
                  <a:pt x="5" y="120"/>
                </a:lnTo>
                <a:lnTo>
                  <a:pt x="2" y="115"/>
                </a:lnTo>
                <a:lnTo>
                  <a:pt x="1" y="114"/>
                </a:lnTo>
                <a:lnTo>
                  <a:pt x="0" y="109"/>
                </a:lnTo>
                <a:lnTo>
                  <a:pt x="0" y="107"/>
                </a:lnTo>
                <a:lnTo>
                  <a:pt x="3" y="103"/>
                </a:lnTo>
                <a:lnTo>
                  <a:pt x="5" y="102"/>
                </a:lnTo>
                <a:lnTo>
                  <a:pt x="11" y="99"/>
                </a:lnTo>
                <a:lnTo>
                  <a:pt x="19" y="95"/>
                </a:lnTo>
                <a:lnTo>
                  <a:pt x="24" y="92"/>
                </a:lnTo>
                <a:lnTo>
                  <a:pt x="33" y="90"/>
                </a:lnTo>
                <a:lnTo>
                  <a:pt x="42" y="89"/>
                </a:lnTo>
                <a:lnTo>
                  <a:pt x="51" y="86"/>
                </a:lnTo>
                <a:lnTo>
                  <a:pt x="59" y="83"/>
                </a:lnTo>
                <a:lnTo>
                  <a:pt x="64" y="81"/>
                </a:lnTo>
                <a:lnTo>
                  <a:pt x="65" y="77"/>
                </a:lnTo>
                <a:lnTo>
                  <a:pt x="64" y="74"/>
                </a:lnTo>
                <a:lnTo>
                  <a:pt x="62" y="71"/>
                </a:lnTo>
                <a:lnTo>
                  <a:pt x="58" y="70"/>
                </a:lnTo>
                <a:lnTo>
                  <a:pt x="56" y="67"/>
                </a:lnTo>
                <a:lnTo>
                  <a:pt x="50" y="66"/>
                </a:lnTo>
                <a:lnTo>
                  <a:pt x="50" y="65"/>
                </a:lnTo>
                <a:lnTo>
                  <a:pt x="49" y="63"/>
                </a:lnTo>
                <a:lnTo>
                  <a:pt x="49" y="59"/>
                </a:lnTo>
                <a:lnTo>
                  <a:pt x="49" y="55"/>
                </a:lnTo>
                <a:lnTo>
                  <a:pt x="50" y="52"/>
                </a:lnTo>
                <a:lnTo>
                  <a:pt x="50" y="47"/>
                </a:lnTo>
                <a:lnTo>
                  <a:pt x="50" y="42"/>
                </a:lnTo>
                <a:lnTo>
                  <a:pt x="50" y="36"/>
                </a:lnTo>
                <a:lnTo>
                  <a:pt x="52" y="31"/>
                </a:lnTo>
                <a:lnTo>
                  <a:pt x="53" y="26"/>
                </a:lnTo>
                <a:lnTo>
                  <a:pt x="52" y="21"/>
                </a:lnTo>
                <a:lnTo>
                  <a:pt x="51" y="19"/>
                </a:lnTo>
                <a:lnTo>
                  <a:pt x="65" y="20"/>
                </a:lnTo>
                <a:lnTo>
                  <a:pt x="70" y="20"/>
                </a:lnTo>
                <a:lnTo>
                  <a:pt x="86" y="14"/>
                </a:lnTo>
                <a:lnTo>
                  <a:pt x="113" y="14"/>
                </a:lnTo>
                <a:lnTo>
                  <a:pt x="117" y="12"/>
                </a:lnTo>
                <a:lnTo>
                  <a:pt x="139" y="12"/>
                </a:lnTo>
                <a:lnTo>
                  <a:pt x="148" y="9"/>
                </a:lnTo>
                <a:lnTo>
                  <a:pt x="167" y="4"/>
                </a:lnTo>
                <a:lnTo>
                  <a:pt x="184" y="3"/>
                </a:lnTo>
                <a:lnTo>
                  <a:pt x="194" y="1"/>
                </a:lnTo>
                <a:lnTo>
                  <a:pt x="195" y="0"/>
                </a:lnTo>
                <a:lnTo>
                  <a:pt x="201" y="8"/>
                </a:lnTo>
                <a:lnTo>
                  <a:pt x="206" y="17"/>
                </a:lnTo>
                <a:lnTo>
                  <a:pt x="213" y="33"/>
                </a:lnTo>
                <a:lnTo>
                  <a:pt x="214" y="35"/>
                </a:lnTo>
                <a:lnTo>
                  <a:pt x="215" y="39"/>
                </a:lnTo>
                <a:lnTo>
                  <a:pt x="217" y="41"/>
                </a:lnTo>
                <a:lnTo>
                  <a:pt x="220" y="46"/>
                </a:lnTo>
                <a:lnTo>
                  <a:pt x="225" y="52"/>
                </a:lnTo>
                <a:lnTo>
                  <a:pt x="228" y="57"/>
                </a:lnTo>
                <a:lnTo>
                  <a:pt x="233" y="62"/>
                </a:lnTo>
                <a:close/>
              </a:path>
            </a:pathLst>
          </a:custGeom>
          <a:solidFill>
            <a:srgbClr val="7EDEC8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923" name="Freeform 155"/>
          <p:cNvSpPr>
            <a:spLocks/>
          </p:cNvSpPr>
          <p:nvPr/>
        </p:nvSpPr>
        <p:spPr bwMode="auto">
          <a:xfrm>
            <a:off x="946150" y="5464175"/>
            <a:ext cx="360363" cy="258762"/>
          </a:xfrm>
          <a:custGeom>
            <a:avLst/>
            <a:gdLst>
              <a:gd name="T0" fmla="*/ 276 w 276"/>
              <a:gd name="T1" fmla="*/ 12 h 198"/>
              <a:gd name="T2" fmla="*/ 273 w 276"/>
              <a:gd name="T3" fmla="*/ 22 h 198"/>
              <a:gd name="T4" fmla="*/ 268 w 276"/>
              <a:gd name="T5" fmla="*/ 32 h 198"/>
              <a:gd name="T6" fmla="*/ 259 w 276"/>
              <a:gd name="T7" fmla="*/ 37 h 198"/>
              <a:gd name="T8" fmla="*/ 253 w 276"/>
              <a:gd name="T9" fmla="*/ 50 h 198"/>
              <a:gd name="T10" fmla="*/ 249 w 276"/>
              <a:gd name="T11" fmla="*/ 61 h 198"/>
              <a:gd name="T12" fmla="*/ 247 w 276"/>
              <a:gd name="T13" fmla="*/ 76 h 198"/>
              <a:gd name="T14" fmla="*/ 246 w 276"/>
              <a:gd name="T15" fmla="*/ 88 h 198"/>
              <a:gd name="T16" fmla="*/ 237 w 276"/>
              <a:gd name="T17" fmla="*/ 102 h 198"/>
              <a:gd name="T18" fmla="*/ 230 w 276"/>
              <a:gd name="T19" fmla="*/ 109 h 198"/>
              <a:gd name="T20" fmla="*/ 225 w 276"/>
              <a:gd name="T21" fmla="*/ 115 h 198"/>
              <a:gd name="T22" fmla="*/ 215 w 276"/>
              <a:gd name="T23" fmla="*/ 124 h 198"/>
              <a:gd name="T24" fmla="*/ 205 w 276"/>
              <a:gd name="T25" fmla="*/ 133 h 198"/>
              <a:gd name="T26" fmla="*/ 186 w 276"/>
              <a:gd name="T27" fmla="*/ 153 h 198"/>
              <a:gd name="T28" fmla="*/ 176 w 276"/>
              <a:gd name="T29" fmla="*/ 171 h 198"/>
              <a:gd name="T30" fmla="*/ 170 w 276"/>
              <a:gd name="T31" fmla="*/ 179 h 198"/>
              <a:gd name="T32" fmla="*/ 163 w 276"/>
              <a:gd name="T33" fmla="*/ 186 h 198"/>
              <a:gd name="T34" fmla="*/ 156 w 276"/>
              <a:gd name="T35" fmla="*/ 198 h 198"/>
              <a:gd name="T36" fmla="*/ 141 w 276"/>
              <a:gd name="T37" fmla="*/ 197 h 198"/>
              <a:gd name="T38" fmla="*/ 132 w 276"/>
              <a:gd name="T39" fmla="*/ 194 h 198"/>
              <a:gd name="T40" fmla="*/ 120 w 276"/>
              <a:gd name="T41" fmla="*/ 193 h 198"/>
              <a:gd name="T42" fmla="*/ 110 w 276"/>
              <a:gd name="T43" fmla="*/ 193 h 198"/>
              <a:gd name="T44" fmla="*/ 106 w 276"/>
              <a:gd name="T45" fmla="*/ 189 h 198"/>
              <a:gd name="T46" fmla="*/ 95 w 276"/>
              <a:gd name="T47" fmla="*/ 176 h 198"/>
              <a:gd name="T48" fmla="*/ 83 w 276"/>
              <a:gd name="T49" fmla="*/ 165 h 198"/>
              <a:gd name="T50" fmla="*/ 66 w 276"/>
              <a:gd name="T51" fmla="*/ 157 h 198"/>
              <a:gd name="T52" fmla="*/ 48 w 276"/>
              <a:gd name="T53" fmla="*/ 151 h 198"/>
              <a:gd name="T54" fmla="*/ 27 w 276"/>
              <a:gd name="T55" fmla="*/ 144 h 198"/>
              <a:gd name="T56" fmla="*/ 15 w 276"/>
              <a:gd name="T57" fmla="*/ 130 h 198"/>
              <a:gd name="T58" fmla="*/ 6 w 276"/>
              <a:gd name="T59" fmla="*/ 116 h 198"/>
              <a:gd name="T60" fmla="*/ 6 w 276"/>
              <a:gd name="T61" fmla="*/ 105 h 198"/>
              <a:gd name="T62" fmla="*/ 10 w 276"/>
              <a:gd name="T63" fmla="*/ 92 h 198"/>
              <a:gd name="T64" fmla="*/ 28 w 276"/>
              <a:gd name="T65" fmla="*/ 78 h 198"/>
              <a:gd name="T66" fmla="*/ 56 w 276"/>
              <a:gd name="T67" fmla="*/ 70 h 198"/>
              <a:gd name="T68" fmla="*/ 84 w 276"/>
              <a:gd name="T69" fmla="*/ 68 h 198"/>
              <a:gd name="T70" fmla="*/ 113 w 276"/>
              <a:gd name="T71" fmla="*/ 70 h 198"/>
              <a:gd name="T72" fmla="*/ 145 w 276"/>
              <a:gd name="T73" fmla="*/ 57 h 198"/>
              <a:gd name="T74" fmla="*/ 156 w 276"/>
              <a:gd name="T75" fmla="*/ 39 h 198"/>
              <a:gd name="T76" fmla="*/ 182 w 276"/>
              <a:gd name="T77" fmla="*/ 28 h 198"/>
              <a:gd name="T78" fmla="*/ 196 w 276"/>
              <a:gd name="T79" fmla="*/ 28 h 198"/>
              <a:gd name="T80" fmla="*/ 213 w 276"/>
              <a:gd name="T81" fmla="*/ 24 h 198"/>
              <a:gd name="T82" fmla="*/ 218 w 276"/>
              <a:gd name="T83" fmla="*/ 6 h 198"/>
              <a:gd name="T84" fmla="*/ 232 w 276"/>
              <a:gd name="T85" fmla="*/ 0 h 198"/>
              <a:gd name="T86" fmla="*/ 234 w 276"/>
              <a:gd name="T87" fmla="*/ 7 h 198"/>
              <a:gd name="T88" fmla="*/ 246 w 276"/>
              <a:gd name="T89" fmla="*/ 13 h 198"/>
              <a:gd name="T90" fmla="*/ 263 w 276"/>
              <a:gd name="T91" fmla="*/ 13 h 198"/>
              <a:gd name="T92" fmla="*/ 275 w 276"/>
              <a:gd name="T93" fmla="*/ 5 h 19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76"/>
              <a:gd name="T142" fmla="*/ 0 h 198"/>
              <a:gd name="T143" fmla="*/ 276 w 276"/>
              <a:gd name="T144" fmla="*/ 198 h 198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76" h="198">
                <a:moveTo>
                  <a:pt x="275" y="5"/>
                </a:moveTo>
                <a:lnTo>
                  <a:pt x="276" y="12"/>
                </a:lnTo>
                <a:lnTo>
                  <a:pt x="274" y="19"/>
                </a:lnTo>
                <a:lnTo>
                  <a:pt x="273" y="22"/>
                </a:lnTo>
                <a:lnTo>
                  <a:pt x="272" y="25"/>
                </a:lnTo>
                <a:lnTo>
                  <a:pt x="268" y="32"/>
                </a:lnTo>
                <a:lnTo>
                  <a:pt x="265" y="36"/>
                </a:lnTo>
                <a:lnTo>
                  <a:pt x="259" y="37"/>
                </a:lnTo>
                <a:lnTo>
                  <a:pt x="256" y="44"/>
                </a:lnTo>
                <a:lnTo>
                  <a:pt x="253" y="50"/>
                </a:lnTo>
                <a:lnTo>
                  <a:pt x="251" y="56"/>
                </a:lnTo>
                <a:lnTo>
                  <a:pt x="249" y="61"/>
                </a:lnTo>
                <a:lnTo>
                  <a:pt x="248" y="69"/>
                </a:lnTo>
                <a:lnTo>
                  <a:pt x="247" y="76"/>
                </a:lnTo>
                <a:lnTo>
                  <a:pt x="247" y="83"/>
                </a:lnTo>
                <a:lnTo>
                  <a:pt x="246" y="88"/>
                </a:lnTo>
                <a:lnTo>
                  <a:pt x="244" y="94"/>
                </a:lnTo>
                <a:lnTo>
                  <a:pt x="237" y="102"/>
                </a:lnTo>
                <a:lnTo>
                  <a:pt x="234" y="107"/>
                </a:lnTo>
                <a:lnTo>
                  <a:pt x="230" y="109"/>
                </a:lnTo>
                <a:lnTo>
                  <a:pt x="227" y="113"/>
                </a:lnTo>
                <a:lnTo>
                  <a:pt x="225" y="115"/>
                </a:lnTo>
                <a:lnTo>
                  <a:pt x="219" y="121"/>
                </a:lnTo>
                <a:lnTo>
                  <a:pt x="215" y="124"/>
                </a:lnTo>
                <a:lnTo>
                  <a:pt x="212" y="128"/>
                </a:lnTo>
                <a:lnTo>
                  <a:pt x="205" y="133"/>
                </a:lnTo>
                <a:lnTo>
                  <a:pt x="197" y="140"/>
                </a:lnTo>
                <a:lnTo>
                  <a:pt x="186" y="153"/>
                </a:lnTo>
                <a:lnTo>
                  <a:pt x="179" y="166"/>
                </a:lnTo>
                <a:lnTo>
                  <a:pt x="176" y="171"/>
                </a:lnTo>
                <a:lnTo>
                  <a:pt x="171" y="175"/>
                </a:lnTo>
                <a:lnTo>
                  <a:pt x="170" y="179"/>
                </a:lnTo>
                <a:lnTo>
                  <a:pt x="164" y="183"/>
                </a:lnTo>
                <a:lnTo>
                  <a:pt x="163" y="186"/>
                </a:lnTo>
                <a:lnTo>
                  <a:pt x="161" y="190"/>
                </a:lnTo>
                <a:lnTo>
                  <a:pt x="156" y="198"/>
                </a:lnTo>
                <a:lnTo>
                  <a:pt x="145" y="197"/>
                </a:lnTo>
                <a:lnTo>
                  <a:pt x="141" y="197"/>
                </a:lnTo>
                <a:lnTo>
                  <a:pt x="139" y="195"/>
                </a:lnTo>
                <a:lnTo>
                  <a:pt x="132" y="194"/>
                </a:lnTo>
                <a:lnTo>
                  <a:pt x="126" y="194"/>
                </a:lnTo>
                <a:lnTo>
                  <a:pt x="120" y="193"/>
                </a:lnTo>
                <a:lnTo>
                  <a:pt x="114" y="192"/>
                </a:lnTo>
                <a:lnTo>
                  <a:pt x="110" y="193"/>
                </a:lnTo>
                <a:lnTo>
                  <a:pt x="107" y="193"/>
                </a:lnTo>
                <a:lnTo>
                  <a:pt x="106" y="189"/>
                </a:lnTo>
                <a:lnTo>
                  <a:pt x="101" y="185"/>
                </a:lnTo>
                <a:lnTo>
                  <a:pt x="95" y="176"/>
                </a:lnTo>
                <a:lnTo>
                  <a:pt x="90" y="171"/>
                </a:lnTo>
                <a:lnTo>
                  <a:pt x="83" y="165"/>
                </a:lnTo>
                <a:lnTo>
                  <a:pt x="73" y="160"/>
                </a:lnTo>
                <a:lnTo>
                  <a:pt x="66" y="157"/>
                </a:lnTo>
                <a:lnTo>
                  <a:pt x="58" y="154"/>
                </a:lnTo>
                <a:lnTo>
                  <a:pt x="48" y="151"/>
                </a:lnTo>
                <a:lnTo>
                  <a:pt x="38" y="147"/>
                </a:lnTo>
                <a:lnTo>
                  <a:pt x="27" y="144"/>
                </a:lnTo>
                <a:lnTo>
                  <a:pt x="21" y="136"/>
                </a:lnTo>
                <a:lnTo>
                  <a:pt x="15" y="130"/>
                </a:lnTo>
                <a:lnTo>
                  <a:pt x="9" y="121"/>
                </a:lnTo>
                <a:lnTo>
                  <a:pt x="6" y="116"/>
                </a:lnTo>
                <a:lnTo>
                  <a:pt x="6" y="109"/>
                </a:lnTo>
                <a:lnTo>
                  <a:pt x="6" y="105"/>
                </a:lnTo>
                <a:lnTo>
                  <a:pt x="0" y="99"/>
                </a:lnTo>
                <a:lnTo>
                  <a:pt x="10" y="92"/>
                </a:lnTo>
                <a:lnTo>
                  <a:pt x="19" y="82"/>
                </a:lnTo>
                <a:lnTo>
                  <a:pt x="28" y="78"/>
                </a:lnTo>
                <a:lnTo>
                  <a:pt x="43" y="75"/>
                </a:lnTo>
                <a:lnTo>
                  <a:pt x="56" y="70"/>
                </a:lnTo>
                <a:lnTo>
                  <a:pt x="68" y="70"/>
                </a:lnTo>
                <a:lnTo>
                  <a:pt x="84" y="68"/>
                </a:lnTo>
                <a:lnTo>
                  <a:pt x="101" y="74"/>
                </a:lnTo>
                <a:lnTo>
                  <a:pt x="113" y="70"/>
                </a:lnTo>
                <a:lnTo>
                  <a:pt x="127" y="72"/>
                </a:lnTo>
                <a:lnTo>
                  <a:pt x="145" y="57"/>
                </a:lnTo>
                <a:lnTo>
                  <a:pt x="146" y="46"/>
                </a:lnTo>
                <a:lnTo>
                  <a:pt x="156" y="39"/>
                </a:lnTo>
                <a:lnTo>
                  <a:pt x="173" y="29"/>
                </a:lnTo>
                <a:lnTo>
                  <a:pt x="182" y="28"/>
                </a:lnTo>
                <a:lnTo>
                  <a:pt x="189" y="26"/>
                </a:lnTo>
                <a:lnTo>
                  <a:pt x="196" y="28"/>
                </a:lnTo>
                <a:lnTo>
                  <a:pt x="204" y="28"/>
                </a:lnTo>
                <a:lnTo>
                  <a:pt x="213" y="24"/>
                </a:lnTo>
                <a:lnTo>
                  <a:pt x="216" y="17"/>
                </a:lnTo>
                <a:lnTo>
                  <a:pt x="218" y="6"/>
                </a:lnTo>
                <a:lnTo>
                  <a:pt x="229" y="0"/>
                </a:lnTo>
                <a:lnTo>
                  <a:pt x="232" y="0"/>
                </a:lnTo>
                <a:lnTo>
                  <a:pt x="232" y="3"/>
                </a:lnTo>
                <a:lnTo>
                  <a:pt x="234" y="7"/>
                </a:lnTo>
                <a:lnTo>
                  <a:pt x="241" y="12"/>
                </a:lnTo>
                <a:lnTo>
                  <a:pt x="246" y="13"/>
                </a:lnTo>
                <a:lnTo>
                  <a:pt x="253" y="13"/>
                </a:lnTo>
                <a:lnTo>
                  <a:pt x="263" y="13"/>
                </a:lnTo>
                <a:lnTo>
                  <a:pt x="267" y="12"/>
                </a:lnTo>
                <a:lnTo>
                  <a:pt x="275" y="5"/>
                </a:lnTo>
                <a:close/>
              </a:path>
            </a:pathLst>
          </a:custGeom>
          <a:solidFill>
            <a:srgbClr val="6BB388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924" name="Freeform 156"/>
          <p:cNvSpPr>
            <a:spLocks/>
          </p:cNvSpPr>
          <p:nvPr/>
        </p:nvSpPr>
        <p:spPr bwMode="auto">
          <a:xfrm>
            <a:off x="2649538" y="5478462"/>
            <a:ext cx="212725" cy="160338"/>
          </a:xfrm>
          <a:custGeom>
            <a:avLst/>
            <a:gdLst>
              <a:gd name="T0" fmla="*/ 162 w 163"/>
              <a:gd name="T1" fmla="*/ 47 h 123"/>
              <a:gd name="T2" fmla="*/ 161 w 163"/>
              <a:gd name="T3" fmla="*/ 54 h 123"/>
              <a:gd name="T4" fmla="*/ 155 w 163"/>
              <a:gd name="T5" fmla="*/ 60 h 123"/>
              <a:gd name="T6" fmla="*/ 148 w 163"/>
              <a:gd name="T7" fmla="*/ 65 h 123"/>
              <a:gd name="T8" fmla="*/ 141 w 163"/>
              <a:gd name="T9" fmla="*/ 70 h 123"/>
              <a:gd name="T10" fmla="*/ 132 w 163"/>
              <a:gd name="T11" fmla="*/ 78 h 123"/>
              <a:gd name="T12" fmla="*/ 127 w 163"/>
              <a:gd name="T13" fmla="*/ 85 h 123"/>
              <a:gd name="T14" fmla="*/ 117 w 163"/>
              <a:gd name="T15" fmla="*/ 95 h 123"/>
              <a:gd name="T16" fmla="*/ 106 w 163"/>
              <a:gd name="T17" fmla="*/ 100 h 123"/>
              <a:gd name="T18" fmla="*/ 98 w 163"/>
              <a:gd name="T19" fmla="*/ 105 h 123"/>
              <a:gd name="T20" fmla="*/ 88 w 163"/>
              <a:gd name="T21" fmla="*/ 116 h 123"/>
              <a:gd name="T22" fmla="*/ 79 w 163"/>
              <a:gd name="T23" fmla="*/ 123 h 123"/>
              <a:gd name="T24" fmla="*/ 69 w 163"/>
              <a:gd name="T25" fmla="*/ 118 h 123"/>
              <a:gd name="T26" fmla="*/ 74 w 163"/>
              <a:gd name="T27" fmla="*/ 115 h 123"/>
              <a:gd name="T28" fmla="*/ 75 w 163"/>
              <a:gd name="T29" fmla="*/ 110 h 123"/>
              <a:gd name="T30" fmla="*/ 74 w 163"/>
              <a:gd name="T31" fmla="*/ 104 h 123"/>
              <a:gd name="T32" fmla="*/ 73 w 163"/>
              <a:gd name="T33" fmla="*/ 98 h 123"/>
              <a:gd name="T34" fmla="*/ 69 w 163"/>
              <a:gd name="T35" fmla="*/ 96 h 123"/>
              <a:gd name="T36" fmla="*/ 64 w 163"/>
              <a:gd name="T37" fmla="*/ 95 h 123"/>
              <a:gd name="T38" fmla="*/ 58 w 163"/>
              <a:gd name="T39" fmla="*/ 96 h 123"/>
              <a:gd name="T40" fmla="*/ 52 w 163"/>
              <a:gd name="T41" fmla="*/ 97 h 123"/>
              <a:gd name="T42" fmla="*/ 45 w 163"/>
              <a:gd name="T43" fmla="*/ 97 h 123"/>
              <a:gd name="T44" fmla="*/ 38 w 163"/>
              <a:gd name="T45" fmla="*/ 97 h 123"/>
              <a:gd name="T46" fmla="*/ 34 w 163"/>
              <a:gd name="T47" fmla="*/ 94 h 123"/>
              <a:gd name="T48" fmla="*/ 33 w 163"/>
              <a:gd name="T49" fmla="*/ 91 h 123"/>
              <a:gd name="T50" fmla="*/ 34 w 163"/>
              <a:gd name="T51" fmla="*/ 88 h 123"/>
              <a:gd name="T52" fmla="*/ 35 w 163"/>
              <a:gd name="T53" fmla="*/ 86 h 123"/>
              <a:gd name="T54" fmla="*/ 40 w 163"/>
              <a:gd name="T55" fmla="*/ 84 h 123"/>
              <a:gd name="T56" fmla="*/ 44 w 163"/>
              <a:gd name="T57" fmla="*/ 81 h 123"/>
              <a:gd name="T58" fmla="*/ 50 w 163"/>
              <a:gd name="T59" fmla="*/ 77 h 123"/>
              <a:gd name="T60" fmla="*/ 53 w 163"/>
              <a:gd name="T61" fmla="*/ 73 h 123"/>
              <a:gd name="T62" fmla="*/ 54 w 163"/>
              <a:gd name="T63" fmla="*/ 69 h 123"/>
              <a:gd name="T64" fmla="*/ 54 w 163"/>
              <a:gd name="T65" fmla="*/ 64 h 123"/>
              <a:gd name="T66" fmla="*/ 52 w 163"/>
              <a:gd name="T67" fmla="*/ 58 h 123"/>
              <a:gd name="T68" fmla="*/ 47 w 163"/>
              <a:gd name="T69" fmla="*/ 50 h 123"/>
              <a:gd name="T70" fmla="*/ 43 w 163"/>
              <a:gd name="T71" fmla="*/ 49 h 123"/>
              <a:gd name="T72" fmla="*/ 40 w 163"/>
              <a:gd name="T73" fmla="*/ 47 h 123"/>
              <a:gd name="T74" fmla="*/ 33 w 163"/>
              <a:gd name="T75" fmla="*/ 45 h 123"/>
              <a:gd name="T76" fmla="*/ 24 w 163"/>
              <a:gd name="T77" fmla="*/ 45 h 123"/>
              <a:gd name="T78" fmla="*/ 15 w 163"/>
              <a:gd name="T79" fmla="*/ 43 h 123"/>
              <a:gd name="T80" fmla="*/ 6 w 163"/>
              <a:gd name="T81" fmla="*/ 43 h 123"/>
              <a:gd name="T82" fmla="*/ 0 w 163"/>
              <a:gd name="T83" fmla="*/ 42 h 123"/>
              <a:gd name="T84" fmla="*/ 3 w 163"/>
              <a:gd name="T85" fmla="*/ 39 h 123"/>
              <a:gd name="T86" fmla="*/ 12 w 163"/>
              <a:gd name="T87" fmla="*/ 33 h 123"/>
              <a:gd name="T88" fmla="*/ 22 w 163"/>
              <a:gd name="T89" fmla="*/ 27 h 123"/>
              <a:gd name="T90" fmla="*/ 37 w 163"/>
              <a:gd name="T91" fmla="*/ 17 h 123"/>
              <a:gd name="T92" fmla="*/ 48 w 163"/>
              <a:gd name="T93" fmla="*/ 8 h 123"/>
              <a:gd name="T94" fmla="*/ 57 w 163"/>
              <a:gd name="T95" fmla="*/ 2 h 123"/>
              <a:gd name="T96" fmla="*/ 73 w 163"/>
              <a:gd name="T97" fmla="*/ 0 h 123"/>
              <a:gd name="T98" fmla="*/ 75 w 163"/>
              <a:gd name="T99" fmla="*/ 7 h 123"/>
              <a:gd name="T100" fmla="*/ 78 w 163"/>
              <a:gd name="T101" fmla="*/ 14 h 123"/>
              <a:gd name="T102" fmla="*/ 86 w 163"/>
              <a:gd name="T103" fmla="*/ 22 h 123"/>
              <a:gd name="T104" fmla="*/ 95 w 163"/>
              <a:gd name="T105" fmla="*/ 21 h 123"/>
              <a:gd name="T106" fmla="*/ 103 w 163"/>
              <a:gd name="T107" fmla="*/ 20 h 123"/>
              <a:gd name="T108" fmla="*/ 109 w 163"/>
              <a:gd name="T109" fmla="*/ 20 h 123"/>
              <a:gd name="T110" fmla="*/ 115 w 163"/>
              <a:gd name="T111" fmla="*/ 20 h 123"/>
              <a:gd name="T112" fmla="*/ 120 w 163"/>
              <a:gd name="T113" fmla="*/ 20 h 123"/>
              <a:gd name="T114" fmla="*/ 125 w 163"/>
              <a:gd name="T115" fmla="*/ 23 h 123"/>
              <a:gd name="T116" fmla="*/ 132 w 163"/>
              <a:gd name="T117" fmla="*/ 27 h 123"/>
              <a:gd name="T118" fmla="*/ 139 w 163"/>
              <a:gd name="T119" fmla="*/ 33 h 123"/>
              <a:gd name="T120" fmla="*/ 148 w 163"/>
              <a:gd name="T121" fmla="*/ 39 h 123"/>
              <a:gd name="T122" fmla="*/ 155 w 163"/>
              <a:gd name="T123" fmla="*/ 41 h 123"/>
              <a:gd name="T124" fmla="*/ 163 w 163"/>
              <a:gd name="T125" fmla="*/ 46 h 123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63"/>
              <a:gd name="T190" fmla="*/ 0 h 123"/>
              <a:gd name="T191" fmla="*/ 163 w 163"/>
              <a:gd name="T192" fmla="*/ 123 h 123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63" h="123">
                <a:moveTo>
                  <a:pt x="163" y="46"/>
                </a:moveTo>
                <a:lnTo>
                  <a:pt x="162" y="47"/>
                </a:lnTo>
                <a:lnTo>
                  <a:pt x="162" y="51"/>
                </a:lnTo>
                <a:lnTo>
                  <a:pt x="161" y="54"/>
                </a:lnTo>
                <a:lnTo>
                  <a:pt x="161" y="58"/>
                </a:lnTo>
                <a:lnTo>
                  <a:pt x="155" y="60"/>
                </a:lnTo>
                <a:lnTo>
                  <a:pt x="152" y="62"/>
                </a:lnTo>
                <a:lnTo>
                  <a:pt x="148" y="65"/>
                </a:lnTo>
                <a:lnTo>
                  <a:pt x="145" y="66"/>
                </a:lnTo>
                <a:lnTo>
                  <a:pt x="141" y="70"/>
                </a:lnTo>
                <a:lnTo>
                  <a:pt x="136" y="73"/>
                </a:lnTo>
                <a:lnTo>
                  <a:pt x="132" y="78"/>
                </a:lnTo>
                <a:lnTo>
                  <a:pt x="131" y="79"/>
                </a:lnTo>
                <a:lnTo>
                  <a:pt x="127" y="85"/>
                </a:lnTo>
                <a:lnTo>
                  <a:pt x="122" y="90"/>
                </a:lnTo>
                <a:lnTo>
                  <a:pt x="117" y="95"/>
                </a:lnTo>
                <a:lnTo>
                  <a:pt x="111" y="97"/>
                </a:lnTo>
                <a:lnTo>
                  <a:pt x="106" y="100"/>
                </a:lnTo>
                <a:lnTo>
                  <a:pt x="103" y="103"/>
                </a:lnTo>
                <a:lnTo>
                  <a:pt x="98" y="105"/>
                </a:lnTo>
                <a:lnTo>
                  <a:pt x="92" y="109"/>
                </a:lnTo>
                <a:lnTo>
                  <a:pt x="88" y="116"/>
                </a:lnTo>
                <a:lnTo>
                  <a:pt x="84" y="119"/>
                </a:lnTo>
                <a:lnTo>
                  <a:pt x="79" y="123"/>
                </a:lnTo>
                <a:lnTo>
                  <a:pt x="66" y="118"/>
                </a:lnTo>
                <a:lnTo>
                  <a:pt x="69" y="118"/>
                </a:lnTo>
                <a:lnTo>
                  <a:pt x="73" y="117"/>
                </a:lnTo>
                <a:lnTo>
                  <a:pt x="74" y="115"/>
                </a:lnTo>
                <a:lnTo>
                  <a:pt x="74" y="112"/>
                </a:lnTo>
                <a:lnTo>
                  <a:pt x="75" y="110"/>
                </a:lnTo>
                <a:lnTo>
                  <a:pt x="75" y="107"/>
                </a:lnTo>
                <a:lnTo>
                  <a:pt x="74" y="104"/>
                </a:lnTo>
                <a:lnTo>
                  <a:pt x="73" y="101"/>
                </a:lnTo>
                <a:lnTo>
                  <a:pt x="73" y="98"/>
                </a:lnTo>
                <a:lnTo>
                  <a:pt x="70" y="97"/>
                </a:lnTo>
                <a:lnTo>
                  <a:pt x="69" y="96"/>
                </a:lnTo>
                <a:lnTo>
                  <a:pt x="67" y="95"/>
                </a:lnTo>
                <a:lnTo>
                  <a:pt x="64" y="95"/>
                </a:lnTo>
                <a:lnTo>
                  <a:pt x="61" y="95"/>
                </a:lnTo>
                <a:lnTo>
                  <a:pt x="58" y="96"/>
                </a:lnTo>
                <a:lnTo>
                  <a:pt x="54" y="97"/>
                </a:lnTo>
                <a:lnTo>
                  <a:pt x="52" y="97"/>
                </a:lnTo>
                <a:lnTo>
                  <a:pt x="48" y="97"/>
                </a:lnTo>
                <a:lnTo>
                  <a:pt x="45" y="97"/>
                </a:lnTo>
                <a:lnTo>
                  <a:pt x="41" y="97"/>
                </a:lnTo>
                <a:lnTo>
                  <a:pt x="38" y="97"/>
                </a:lnTo>
                <a:lnTo>
                  <a:pt x="35" y="96"/>
                </a:lnTo>
                <a:lnTo>
                  <a:pt x="34" y="94"/>
                </a:lnTo>
                <a:lnTo>
                  <a:pt x="33" y="92"/>
                </a:lnTo>
                <a:lnTo>
                  <a:pt x="33" y="91"/>
                </a:lnTo>
                <a:lnTo>
                  <a:pt x="34" y="89"/>
                </a:lnTo>
                <a:lnTo>
                  <a:pt x="34" y="88"/>
                </a:lnTo>
                <a:lnTo>
                  <a:pt x="35" y="87"/>
                </a:lnTo>
                <a:lnTo>
                  <a:pt x="35" y="86"/>
                </a:lnTo>
                <a:lnTo>
                  <a:pt x="37" y="85"/>
                </a:lnTo>
                <a:lnTo>
                  <a:pt x="40" y="84"/>
                </a:lnTo>
                <a:lnTo>
                  <a:pt x="43" y="82"/>
                </a:lnTo>
                <a:lnTo>
                  <a:pt x="44" y="81"/>
                </a:lnTo>
                <a:lnTo>
                  <a:pt x="48" y="79"/>
                </a:lnTo>
                <a:lnTo>
                  <a:pt x="50" y="77"/>
                </a:lnTo>
                <a:lnTo>
                  <a:pt x="52" y="76"/>
                </a:lnTo>
                <a:lnTo>
                  <a:pt x="53" y="73"/>
                </a:lnTo>
                <a:lnTo>
                  <a:pt x="54" y="72"/>
                </a:lnTo>
                <a:lnTo>
                  <a:pt x="54" y="69"/>
                </a:lnTo>
                <a:lnTo>
                  <a:pt x="54" y="65"/>
                </a:lnTo>
                <a:lnTo>
                  <a:pt x="54" y="64"/>
                </a:lnTo>
                <a:lnTo>
                  <a:pt x="54" y="61"/>
                </a:lnTo>
                <a:lnTo>
                  <a:pt x="52" y="58"/>
                </a:lnTo>
                <a:lnTo>
                  <a:pt x="49" y="53"/>
                </a:lnTo>
                <a:lnTo>
                  <a:pt x="47" y="50"/>
                </a:lnTo>
                <a:lnTo>
                  <a:pt x="45" y="49"/>
                </a:lnTo>
                <a:lnTo>
                  <a:pt x="43" y="49"/>
                </a:lnTo>
                <a:lnTo>
                  <a:pt x="41" y="48"/>
                </a:lnTo>
                <a:lnTo>
                  <a:pt x="40" y="47"/>
                </a:lnTo>
                <a:lnTo>
                  <a:pt x="36" y="46"/>
                </a:lnTo>
                <a:lnTo>
                  <a:pt x="33" y="45"/>
                </a:lnTo>
                <a:lnTo>
                  <a:pt x="29" y="44"/>
                </a:lnTo>
                <a:lnTo>
                  <a:pt x="24" y="45"/>
                </a:lnTo>
                <a:lnTo>
                  <a:pt x="20" y="43"/>
                </a:lnTo>
                <a:lnTo>
                  <a:pt x="15" y="43"/>
                </a:lnTo>
                <a:lnTo>
                  <a:pt x="10" y="43"/>
                </a:lnTo>
                <a:lnTo>
                  <a:pt x="6" y="43"/>
                </a:lnTo>
                <a:lnTo>
                  <a:pt x="2" y="42"/>
                </a:lnTo>
                <a:lnTo>
                  <a:pt x="0" y="42"/>
                </a:lnTo>
                <a:lnTo>
                  <a:pt x="1" y="41"/>
                </a:lnTo>
                <a:lnTo>
                  <a:pt x="3" y="39"/>
                </a:lnTo>
                <a:lnTo>
                  <a:pt x="6" y="37"/>
                </a:lnTo>
                <a:lnTo>
                  <a:pt x="12" y="33"/>
                </a:lnTo>
                <a:lnTo>
                  <a:pt x="19" y="30"/>
                </a:lnTo>
                <a:lnTo>
                  <a:pt x="22" y="27"/>
                </a:lnTo>
                <a:lnTo>
                  <a:pt x="28" y="23"/>
                </a:lnTo>
                <a:lnTo>
                  <a:pt x="37" y="17"/>
                </a:lnTo>
                <a:lnTo>
                  <a:pt x="41" y="13"/>
                </a:lnTo>
                <a:lnTo>
                  <a:pt x="48" y="8"/>
                </a:lnTo>
                <a:lnTo>
                  <a:pt x="50" y="6"/>
                </a:lnTo>
                <a:lnTo>
                  <a:pt x="57" y="2"/>
                </a:lnTo>
                <a:lnTo>
                  <a:pt x="64" y="1"/>
                </a:lnTo>
                <a:lnTo>
                  <a:pt x="73" y="0"/>
                </a:lnTo>
                <a:lnTo>
                  <a:pt x="73" y="3"/>
                </a:lnTo>
                <a:lnTo>
                  <a:pt x="75" y="7"/>
                </a:lnTo>
                <a:lnTo>
                  <a:pt x="76" y="9"/>
                </a:lnTo>
                <a:lnTo>
                  <a:pt x="78" y="14"/>
                </a:lnTo>
                <a:lnTo>
                  <a:pt x="81" y="21"/>
                </a:lnTo>
                <a:lnTo>
                  <a:pt x="86" y="22"/>
                </a:lnTo>
                <a:lnTo>
                  <a:pt x="92" y="21"/>
                </a:lnTo>
                <a:lnTo>
                  <a:pt x="95" y="21"/>
                </a:lnTo>
                <a:lnTo>
                  <a:pt x="98" y="20"/>
                </a:lnTo>
                <a:lnTo>
                  <a:pt x="103" y="20"/>
                </a:lnTo>
                <a:lnTo>
                  <a:pt x="106" y="20"/>
                </a:lnTo>
                <a:lnTo>
                  <a:pt x="109" y="20"/>
                </a:lnTo>
                <a:lnTo>
                  <a:pt x="112" y="19"/>
                </a:lnTo>
                <a:lnTo>
                  <a:pt x="115" y="20"/>
                </a:lnTo>
                <a:lnTo>
                  <a:pt x="117" y="20"/>
                </a:lnTo>
                <a:lnTo>
                  <a:pt x="120" y="20"/>
                </a:lnTo>
                <a:lnTo>
                  <a:pt x="124" y="22"/>
                </a:lnTo>
                <a:lnTo>
                  <a:pt x="125" y="23"/>
                </a:lnTo>
                <a:lnTo>
                  <a:pt x="129" y="24"/>
                </a:lnTo>
                <a:lnTo>
                  <a:pt x="132" y="27"/>
                </a:lnTo>
                <a:lnTo>
                  <a:pt x="137" y="30"/>
                </a:lnTo>
                <a:lnTo>
                  <a:pt x="139" y="33"/>
                </a:lnTo>
                <a:lnTo>
                  <a:pt x="145" y="36"/>
                </a:lnTo>
                <a:lnTo>
                  <a:pt x="148" y="39"/>
                </a:lnTo>
                <a:lnTo>
                  <a:pt x="153" y="40"/>
                </a:lnTo>
                <a:lnTo>
                  <a:pt x="155" y="41"/>
                </a:lnTo>
                <a:lnTo>
                  <a:pt x="159" y="44"/>
                </a:lnTo>
                <a:lnTo>
                  <a:pt x="163" y="46"/>
                </a:lnTo>
                <a:close/>
              </a:path>
            </a:pathLst>
          </a:custGeom>
          <a:solidFill>
            <a:srgbClr val="7EDEC8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925" name="Freeform 157"/>
          <p:cNvSpPr>
            <a:spLocks/>
          </p:cNvSpPr>
          <p:nvPr/>
        </p:nvSpPr>
        <p:spPr bwMode="auto">
          <a:xfrm>
            <a:off x="1111250" y="6270625"/>
            <a:ext cx="88900" cy="146050"/>
          </a:xfrm>
          <a:custGeom>
            <a:avLst/>
            <a:gdLst>
              <a:gd name="T0" fmla="*/ 62 w 68"/>
              <a:gd name="T1" fmla="*/ 24 h 112"/>
              <a:gd name="T2" fmla="*/ 64 w 68"/>
              <a:gd name="T3" fmla="*/ 32 h 112"/>
              <a:gd name="T4" fmla="*/ 66 w 68"/>
              <a:gd name="T5" fmla="*/ 43 h 112"/>
              <a:gd name="T6" fmla="*/ 67 w 68"/>
              <a:gd name="T7" fmla="*/ 55 h 112"/>
              <a:gd name="T8" fmla="*/ 68 w 68"/>
              <a:gd name="T9" fmla="*/ 64 h 112"/>
              <a:gd name="T10" fmla="*/ 65 w 68"/>
              <a:gd name="T11" fmla="*/ 77 h 112"/>
              <a:gd name="T12" fmla="*/ 62 w 68"/>
              <a:gd name="T13" fmla="*/ 81 h 112"/>
              <a:gd name="T14" fmla="*/ 57 w 68"/>
              <a:gd name="T15" fmla="*/ 84 h 112"/>
              <a:gd name="T16" fmla="*/ 56 w 68"/>
              <a:gd name="T17" fmla="*/ 89 h 112"/>
              <a:gd name="T18" fmla="*/ 55 w 68"/>
              <a:gd name="T19" fmla="*/ 98 h 112"/>
              <a:gd name="T20" fmla="*/ 53 w 68"/>
              <a:gd name="T21" fmla="*/ 102 h 112"/>
              <a:gd name="T22" fmla="*/ 51 w 68"/>
              <a:gd name="T23" fmla="*/ 106 h 112"/>
              <a:gd name="T24" fmla="*/ 51 w 68"/>
              <a:gd name="T25" fmla="*/ 108 h 112"/>
              <a:gd name="T26" fmla="*/ 48 w 68"/>
              <a:gd name="T27" fmla="*/ 111 h 112"/>
              <a:gd name="T28" fmla="*/ 44 w 68"/>
              <a:gd name="T29" fmla="*/ 107 h 112"/>
              <a:gd name="T30" fmla="*/ 42 w 68"/>
              <a:gd name="T31" fmla="*/ 105 h 112"/>
              <a:gd name="T32" fmla="*/ 38 w 68"/>
              <a:gd name="T33" fmla="*/ 101 h 112"/>
              <a:gd name="T34" fmla="*/ 34 w 68"/>
              <a:gd name="T35" fmla="*/ 96 h 112"/>
              <a:gd name="T36" fmla="*/ 30 w 68"/>
              <a:gd name="T37" fmla="*/ 91 h 112"/>
              <a:gd name="T38" fmla="*/ 25 w 68"/>
              <a:gd name="T39" fmla="*/ 86 h 112"/>
              <a:gd name="T40" fmla="*/ 21 w 68"/>
              <a:gd name="T41" fmla="*/ 81 h 112"/>
              <a:gd name="T42" fmla="*/ 18 w 68"/>
              <a:gd name="T43" fmla="*/ 76 h 112"/>
              <a:gd name="T44" fmla="*/ 13 w 68"/>
              <a:gd name="T45" fmla="*/ 71 h 112"/>
              <a:gd name="T46" fmla="*/ 9 w 68"/>
              <a:gd name="T47" fmla="*/ 67 h 112"/>
              <a:gd name="T48" fmla="*/ 6 w 68"/>
              <a:gd name="T49" fmla="*/ 62 h 112"/>
              <a:gd name="T50" fmla="*/ 9 w 68"/>
              <a:gd name="T51" fmla="*/ 51 h 112"/>
              <a:gd name="T52" fmla="*/ 10 w 68"/>
              <a:gd name="T53" fmla="*/ 41 h 112"/>
              <a:gd name="T54" fmla="*/ 5 w 68"/>
              <a:gd name="T55" fmla="*/ 24 h 112"/>
              <a:gd name="T56" fmla="*/ 0 w 68"/>
              <a:gd name="T57" fmla="*/ 14 h 112"/>
              <a:gd name="T58" fmla="*/ 4 w 68"/>
              <a:gd name="T59" fmla="*/ 13 h 112"/>
              <a:gd name="T60" fmla="*/ 21 w 68"/>
              <a:gd name="T61" fmla="*/ 11 h 112"/>
              <a:gd name="T62" fmla="*/ 37 w 68"/>
              <a:gd name="T63" fmla="*/ 1 h 112"/>
              <a:gd name="T64" fmla="*/ 41 w 68"/>
              <a:gd name="T65" fmla="*/ 1 h 112"/>
              <a:gd name="T66" fmla="*/ 51 w 68"/>
              <a:gd name="T67" fmla="*/ 8 h 112"/>
              <a:gd name="T68" fmla="*/ 58 w 68"/>
              <a:gd name="T69" fmla="*/ 18 h 112"/>
              <a:gd name="T70" fmla="*/ 61 w 68"/>
              <a:gd name="T71" fmla="*/ 23 h 11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68"/>
              <a:gd name="T109" fmla="*/ 0 h 112"/>
              <a:gd name="T110" fmla="*/ 68 w 68"/>
              <a:gd name="T111" fmla="*/ 112 h 112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68" h="112">
                <a:moveTo>
                  <a:pt x="61" y="23"/>
                </a:moveTo>
                <a:lnTo>
                  <a:pt x="62" y="24"/>
                </a:lnTo>
                <a:lnTo>
                  <a:pt x="63" y="29"/>
                </a:lnTo>
                <a:lnTo>
                  <a:pt x="64" y="32"/>
                </a:lnTo>
                <a:lnTo>
                  <a:pt x="65" y="36"/>
                </a:lnTo>
                <a:lnTo>
                  <a:pt x="66" y="43"/>
                </a:lnTo>
                <a:lnTo>
                  <a:pt x="67" y="50"/>
                </a:lnTo>
                <a:lnTo>
                  <a:pt x="67" y="55"/>
                </a:lnTo>
                <a:lnTo>
                  <a:pt x="68" y="60"/>
                </a:lnTo>
                <a:lnTo>
                  <a:pt x="68" y="64"/>
                </a:lnTo>
                <a:lnTo>
                  <a:pt x="67" y="72"/>
                </a:lnTo>
                <a:lnTo>
                  <a:pt x="65" y="77"/>
                </a:lnTo>
                <a:lnTo>
                  <a:pt x="64" y="80"/>
                </a:lnTo>
                <a:lnTo>
                  <a:pt x="62" y="81"/>
                </a:lnTo>
                <a:lnTo>
                  <a:pt x="59" y="82"/>
                </a:lnTo>
                <a:lnTo>
                  <a:pt x="57" y="84"/>
                </a:lnTo>
                <a:lnTo>
                  <a:pt x="57" y="86"/>
                </a:lnTo>
                <a:lnTo>
                  <a:pt x="56" y="89"/>
                </a:lnTo>
                <a:lnTo>
                  <a:pt x="56" y="94"/>
                </a:lnTo>
                <a:lnTo>
                  <a:pt x="55" y="98"/>
                </a:lnTo>
                <a:lnTo>
                  <a:pt x="54" y="101"/>
                </a:lnTo>
                <a:lnTo>
                  <a:pt x="53" y="102"/>
                </a:lnTo>
                <a:lnTo>
                  <a:pt x="52" y="104"/>
                </a:lnTo>
                <a:lnTo>
                  <a:pt x="51" y="106"/>
                </a:lnTo>
                <a:lnTo>
                  <a:pt x="51" y="107"/>
                </a:lnTo>
                <a:lnTo>
                  <a:pt x="51" y="108"/>
                </a:lnTo>
                <a:lnTo>
                  <a:pt x="49" y="112"/>
                </a:lnTo>
                <a:lnTo>
                  <a:pt x="48" y="111"/>
                </a:lnTo>
                <a:lnTo>
                  <a:pt x="46" y="109"/>
                </a:lnTo>
                <a:lnTo>
                  <a:pt x="44" y="107"/>
                </a:lnTo>
                <a:lnTo>
                  <a:pt x="42" y="105"/>
                </a:lnTo>
                <a:lnTo>
                  <a:pt x="40" y="103"/>
                </a:lnTo>
                <a:lnTo>
                  <a:pt x="38" y="101"/>
                </a:lnTo>
                <a:lnTo>
                  <a:pt x="37" y="99"/>
                </a:lnTo>
                <a:lnTo>
                  <a:pt x="34" y="96"/>
                </a:lnTo>
                <a:lnTo>
                  <a:pt x="32" y="94"/>
                </a:lnTo>
                <a:lnTo>
                  <a:pt x="30" y="91"/>
                </a:lnTo>
                <a:lnTo>
                  <a:pt x="27" y="88"/>
                </a:lnTo>
                <a:lnTo>
                  <a:pt x="25" y="86"/>
                </a:lnTo>
                <a:lnTo>
                  <a:pt x="24" y="84"/>
                </a:lnTo>
                <a:lnTo>
                  <a:pt x="21" y="81"/>
                </a:lnTo>
                <a:lnTo>
                  <a:pt x="20" y="79"/>
                </a:lnTo>
                <a:lnTo>
                  <a:pt x="18" y="76"/>
                </a:lnTo>
                <a:lnTo>
                  <a:pt x="15" y="74"/>
                </a:lnTo>
                <a:lnTo>
                  <a:pt x="13" y="71"/>
                </a:lnTo>
                <a:lnTo>
                  <a:pt x="12" y="69"/>
                </a:lnTo>
                <a:lnTo>
                  <a:pt x="9" y="67"/>
                </a:lnTo>
                <a:lnTo>
                  <a:pt x="8" y="65"/>
                </a:lnTo>
                <a:lnTo>
                  <a:pt x="6" y="62"/>
                </a:lnTo>
                <a:lnTo>
                  <a:pt x="8" y="56"/>
                </a:lnTo>
                <a:lnTo>
                  <a:pt x="9" y="51"/>
                </a:lnTo>
                <a:lnTo>
                  <a:pt x="10" y="47"/>
                </a:lnTo>
                <a:lnTo>
                  <a:pt x="10" y="41"/>
                </a:lnTo>
                <a:lnTo>
                  <a:pt x="7" y="32"/>
                </a:lnTo>
                <a:lnTo>
                  <a:pt x="5" y="24"/>
                </a:lnTo>
                <a:lnTo>
                  <a:pt x="3" y="18"/>
                </a:lnTo>
                <a:lnTo>
                  <a:pt x="0" y="14"/>
                </a:lnTo>
                <a:lnTo>
                  <a:pt x="0" y="12"/>
                </a:lnTo>
                <a:lnTo>
                  <a:pt x="4" y="13"/>
                </a:lnTo>
                <a:lnTo>
                  <a:pt x="13" y="13"/>
                </a:lnTo>
                <a:lnTo>
                  <a:pt x="21" y="11"/>
                </a:lnTo>
                <a:lnTo>
                  <a:pt x="31" y="5"/>
                </a:lnTo>
                <a:lnTo>
                  <a:pt x="37" y="1"/>
                </a:lnTo>
                <a:lnTo>
                  <a:pt x="40" y="0"/>
                </a:lnTo>
                <a:lnTo>
                  <a:pt x="41" y="1"/>
                </a:lnTo>
                <a:lnTo>
                  <a:pt x="45" y="5"/>
                </a:lnTo>
                <a:lnTo>
                  <a:pt x="51" y="8"/>
                </a:lnTo>
                <a:lnTo>
                  <a:pt x="56" y="14"/>
                </a:lnTo>
                <a:lnTo>
                  <a:pt x="58" y="18"/>
                </a:lnTo>
                <a:lnTo>
                  <a:pt x="60" y="22"/>
                </a:lnTo>
                <a:lnTo>
                  <a:pt x="61" y="23"/>
                </a:lnTo>
                <a:close/>
              </a:path>
            </a:pathLst>
          </a:custGeom>
          <a:solidFill>
            <a:srgbClr val="6D997B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926" name="Freeform 158"/>
          <p:cNvSpPr>
            <a:spLocks/>
          </p:cNvSpPr>
          <p:nvPr/>
        </p:nvSpPr>
        <p:spPr bwMode="auto">
          <a:xfrm>
            <a:off x="2373313" y="3405187"/>
            <a:ext cx="454025" cy="320675"/>
          </a:xfrm>
          <a:custGeom>
            <a:avLst/>
            <a:gdLst>
              <a:gd name="T0" fmla="*/ 311 w 346"/>
              <a:gd name="T1" fmla="*/ 188 h 244"/>
              <a:gd name="T2" fmla="*/ 277 w 346"/>
              <a:gd name="T3" fmla="*/ 191 h 244"/>
              <a:gd name="T4" fmla="*/ 245 w 346"/>
              <a:gd name="T5" fmla="*/ 195 h 244"/>
              <a:gd name="T6" fmla="*/ 214 w 346"/>
              <a:gd name="T7" fmla="*/ 213 h 244"/>
              <a:gd name="T8" fmla="*/ 201 w 346"/>
              <a:gd name="T9" fmla="*/ 225 h 244"/>
              <a:gd name="T10" fmla="*/ 179 w 346"/>
              <a:gd name="T11" fmla="*/ 227 h 244"/>
              <a:gd name="T12" fmla="*/ 167 w 346"/>
              <a:gd name="T13" fmla="*/ 242 h 244"/>
              <a:gd name="T14" fmla="*/ 146 w 346"/>
              <a:gd name="T15" fmla="*/ 226 h 244"/>
              <a:gd name="T16" fmla="*/ 125 w 346"/>
              <a:gd name="T17" fmla="*/ 216 h 244"/>
              <a:gd name="T18" fmla="*/ 119 w 346"/>
              <a:gd name="T19" fmla="*/ 200 h 244"/>
              <a:gd name="T20" fmla="*/ 107 w 346"/>
              <a:gd name="T21" fmla="*/ 184 h 244"/>
              <a:gd name="T22" fmla="*/ 100 w 346"/>
              <a:gd name="T23" fmla="*/ 169 h 244"/>
              <a:gd name="T24" fmla="*/ 90 w 346"/>
              <a:gd name="T25" fmla="*/ 153 h 244"/>
              <a:gd name="T26" fmla="*/ 70 w 346"/>
              <a:gd name="T27" fmla="*/ 131 h 244"/>
              <a:gd name="T28" fmla="*/ 53 w 346"/>
              <a:gd name="T29" fmla="*/ 109 h 244"/>
              <a:gd name="T30" fmla="*/ 42 w 346"/>
              <a:gd name="T31" fmla="*/ 87 h 244"/>
              <a:gd name="T32" fmla="*/ 25 w 346"/>
              <a:gd name="T33" fmla="*/ 78 h 244"/>
              <a:gd name="T34" fmla="*/ 16 w 346"/>
              <a:gd name="T35" fmla="*/ 55 h 244"/>
              <a:gd name="T36" fmla="*/ 6 w 346"/>
              <a:gd name="T37" fmla="*/ 38 h 244"/>
              <a:gd name="T38" fmla="*/ 4 w 346"/>
              <a:gd name="T39" fmla="*/ 23 h 244"/>
              <a:gd name="T40" fmla="*/ 9 w 346"/>
              <a:gd name="T41" fmla="*/ 7 h 244"/>
              <a:gd name="T42" fmla="*/ 18 w 346"/>
              <a:gd name="T43" fmla="*/ 3 h 244"/>
              <a:gd name="T44" fmla="*/ 26 w 346"/>
              <a:gd name="T45" fmla="*/ 3 h 244"/>
              <a:gd name="T46" fmla="*/ 36 w 346"/>
              <a:gd name="T47" fmla="*/ 1 h 244"/>
              <a:gd name="T48" fmla="*/ 46 w 346"/>
              <a:gd name="T49" fmla="*/ 2 h 244"/>
              <a:gd name="T50" fmla="*/ 52 w 346"/>
              <a:gd name="T51" fmla="*/ 8 h 244"/>
              <a:gd name="T52" fmla="*/ 60 w 346"/>
              <a:gd name="T53" fmla="*/ 14 h 244"/>
              <a:gd name="T54" fmla="*/ 67 w 346"/>
              <a:gd name="T55" fmla="*/ 20 h 244"/>
              <a:gd name="T56" fmla="*/ 75 w 346"/>
              <a:gd name="T57" fmla="*/ 20 h 244"/>
              <a:gd name="T58" fmla="*/ 84 w 346"/>
              <a:gd name="T59" fmla="*/ 21 h 244"/>
              <a:gd name="T60" fmla="*/ 87 w 346"/>
              <a:gd name="T61" fmla="*/ 27 h 244"/>
              <a:gd name="T62" fmla="*/ 89 w 346"/>
              <a:gd name="T63" fmla="*/ 33 h 244"/>
              <a:gd name="T64" fmla="*/ 98 w 346"/>
              <a:gd name="T65" fmla="*/ 35 h 244"/>
              <a:gd name="T66" fmla="*/ 104 w 346"/>
              <a:gd name="T67" fmla="*/ 29 h 244"/>
              <a:gd name="T68" fmla="*/ 108 w 346"/>
              <a:gd name="T69" fmla="*/ 22 h 244"/>
              <a:gd name="T70" fmla="*/ 116 w 346"/>
              <a:gd name="T71" fmla="*/ 27 h 244"/>
              <a:gd name="T72" fmla="*/ 121 w 346"/>
              <a:gd name="T73" fmla="*/ 31 h 244"/>
              <a:gd name="T74" fmla="*/ 130 w 346"/>
              <a:gd name="T75" fmla="*/ 35 h 244"/>
              <a:gd name="T76" fmla="*/ 138 w 346"/>
              <a:gd name="T77" fmla="*/ 40 h 244"/>
              <a:gd name="T78" fmla="*/ 146 w 346"/>
              <a:gd name="T79" fmla="*/ 46 h 244"/>
              <a:gd name="T80" fmla="*/ 152 w 346"/>
              <a:gd name="T81" fmla="*/ 45 h 244"/>
              <a:gd name="T82" fmla="*/ 160 w 346"/>
              <a:gd name="T83" fmla="*/ 40 h 244"/>
              <a:gd name="T84" fmla="*/ 168 w 346"/>
              <a:gd name="T85" fmla="*/ 37 h 244"/>
              <a:gd name="T86" fmla="*/ 173 w 346"/>
              <a:gd name="T87" fmla="*/ 30 h 244"/>
              <a:gd name="T88" fmla="*/ 180 w 346"/>
              <a:gd name="T89" fmla="*/ 31 h 244"/>
              <a:gd name="T90" fmla="*/ 182 w 346"/>
              <a:gd name="T91" fmla="*/ 36 h 244"/>
              <a:gd name="T92" fmla="*/ 188 w 346"/>
              <a:gd name="T93" fmla="*/ 39 h 244"/>
              <a:gd name="T94" fmla="*/ 190 w 346"/>
              <a:gd name="T95" fmla="*/ 34 h 244"/>
              <a:gd name="T96" fmla="*/ 195 w 346"/>
              <a:gd name="T97" fmla="*/ 27 h 244"/>
              <a:gd name="T98" fmla="*/ 198 w 346"/>
              <a:gd name="T99" fmla="*/ 17 h 244"/>
              <a:gd name="T100" fmla="*/ 206 w 346"/>
              <a:gd name="T101" fmla="*/ 10 h 244"/>
              <a:gd name="T102" fmla="*/ 215 w 346"/>
              <a:gd name="T103" fmla="*/ 2 h 244"/>
              <a:gd name="T104" fmla="*/ 226 w 346"/>
              <a:gd name="T105" fmla="*/ 15 h 244"/>
              <a:gd name="T106" fmla="*/ 235 w 346"/>
              <a:gd name="T107" fmla="*/ 32 h 244"/>
              <a:gd name="T108" fmla="*/ 244 w 346"/>
              <a:gd name="T109" fmla="*/ 47 h 244"/>
              <a:gd name="T110" fmla="*/ 269 w 346"/>
              <a:gd name="T111" fmla="*/ 70 h 244"/>
              <a:gd name="T112" fmla="*/ 296 w 346"/>
              <a:gd name="T113" fmla="*/ 89 h 244"/>
              <a:gd name="T114" fmla="*/ 330 w 346"/>
              <a:gd name="T115" fmla="*/ 136 h 244"/>
              <a:gd name="T116" fmla="*/ 346 w 346"/>
              <a:gd name="T117" fmla="*/ 183 h 24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346"/>
              <a:gd name="T178" fmla="*/ 0 h 244"/>
              <a:gd name="T179" fmla="*/ 346 w 346"/>
              <a:gd name="T180" fmla="*/ 244 h 244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346" h="244">
                <a:moveTo>
                  <a:pt x="346" y="183"/>
                </a:moveTo>
                <a:lnTo>
                  <a:pt x="332" y="185"/>
                </a:lnTo>
                <a:lnTo>
                  <a:pt x="311" y="188"/>
                </a:lnTo>
                <a:lnTo>
                  <a:pt x="295" y="191"/>
                </a:lnTo>
                <a:lnTo>
                  <a:pt x="284" y="188"/>
                </a:lnTo>
                <a:lnTo>
                  <a:pt x="277" y="191"/>
                </a:lnTo>
                <a:lnTo>
                  <a:pt x="268" y="194"/>
                </a:lnTo>
                <a:lnTo>
                  <a:pt x="256" y="194"/>
                </a:lnTo>
                <a:lnTo>
                  <a:pt x="245" y="195"/>
                </a:lnTo>
                <a:lnTo>
                  <a:pt x="232" y="198"/>
                </a:lnTo>
                <a:lnTo>
                  <a:pt x="217" y="201"/>
                </a:lnTo>
                <a:lnTo>
                  <a:pt x="214" y="213"/>
                </a:lnTo>
                <a:lnTo>
                  <a:pt x="213" y="214"/>
                </a:lnTo>
                <a:lnTo>
                  <a:pt x="206" y="220"/>
                </a:lnTo>
                <a:lnTo>
                  <a:pt x="201" y="225"/>
                </a:lnTo>
                <a:lnTo>
                  <a:pt x="194" y="228"/>
                </a:lnTo>
                <a:lnTo>
                  <a:pt x="183" y="225"/>
                </a:lnTo>
                <a:lnTo>
                  <a:pt x="179" y="227"/>
                </a:lnTo>
                <a:lnTo>
                  <a:pt x="177" y="236"/>
                </a:lnTo>
                <a:lnTo>
                  <a:pt x="170" y="244"/>
                </a:lnTo>
                <a:lnTo>
                  <a:pt x="167" y="242"/>
                </a:lnTo>
                <a:lnTo>
                  <a:pt x="156" y="236"/>
                </a:lnTo>
                <a:lnTo>
                  <a:pt x="150" y="231"/>
                </a:lnTo>
                <a:lnTo>
                  <a:pt x="146" y="226"/>
                </a:lnTo>
                <a:lnTo>
                  <a:pt x="138" y="221"/>
                </a:lnTo>
                <a:lnTo>
                  <a:pt x="131" y="219"/>
                </a:lnTo>
                <a:lnTo>
                  <a:pt x="125" y="216"/>
                </a:lnTo>
                <a:lnTo>
                  <a:pt x="123" y="209"/>
                </a:lnTo>
                <a:lnTo>
                  <a:pt x="123" y="206"/>
                </a:lnTo>
                <a:lnTo>
                  <a:pt x="119" y="200"/>
                </a:lnTo>
                <a:lnTo>
                  <a:pt x="119" y="194"/>
                </a:lnTo>
                <a:lnTo>
                  <a:pt x="118" y="190"/>
                </a:lnTo>
                <a:lnTo>
                  <a:pt x="107" y="184"/>
                </a:lnTo>
                <a:lnTo>
                  <a:pt x="102" y="181"/>
                </a:lnTo>
                <a:lnTo>
                  <a:pt x="100" y="176"/>
                </a:lnTo>
                <a:lnTo>
                  <a:pt x="100" y="169"/>
                </a:lnTo>
                <a:lnTo>
                  <a:pt x="99" y="160"/>
                </a:lnTo>
                <a:lnTo>
                  <a:pt x="95" y="157"/>
                </a:lnTo>
                <a:lnTo>
                  <a:pt x="90" y="153"/>
                </a:lnTo>
                <a:lnTo>
                  <a:pt x="85" y="145"/>
                </a:lnTo>
                <a:lnTo>
                  <a:pt x="77" y="138"/>
                </a:lnTo>
                <a:lnTo>
                  <a:pt x="70" y="131"/>
                </a:lnTo>
                <a:lnTo>
                  <a:pt x="66" y="123"/>
                </a:lnTo>
                <a:lnTo>
                  <a:pt x="57" y="117"/>
                </a:lnTo>
                <a:lnTo>
                  <a:pt x="53" y="109"/>
                </a:lnTo>
                <a:lnTo>
                  <a:pt x="47" y="102"/>
                </a:lnTo>
                <a:lnTo>
                  <a:pt x="47" y="94"/>
                </a:lnTo>
                <a:lnTo>
                  <a:pt x="42" y="87"/>
                </a:lnTo>
                <a:lnTo>
                  <a:pt x="36" y="85"/>
                </a:lnTo>
                <a:lnTo>
                  <a:pt x="30" y="83"/>
                </a:lnTo>
                <a:lnTo>
                  <a:pt x="25" y="78"/>
                </a:lnTo>
                <a:lnTo>
                  <a:pt x="19" y="71"/>
                </a:lnTo>
                <a:lnTo>
                  <a:pt x="17" y="62"/>
                </a:lnTo>
                <a:lnTo>
                  <a:pt x="16" y="55"/>
                </a:lnTo>
                <a:lnTo>
                  <a:pt x="14" y="51"/>
                </a:lnTo>
                <a:lnTo>
                  <a:pt x="11" y="46"/>
                </a:lnTo>
                <a:lnTo>
                  <a:pt x="6" y="38"/>
                </a:lnTo>
                <a:lnTo>
                  <a:pt x="6" y="33"/>
                </a:lnTo>
                <a:lnTo>
                  <a:pt x="5" y="27"/>
                </a:lnTo>
                <a:lnTo>
                  <a:pt x="4" y="23"/>
                </a:lnTo>
                <a:lnTo>
                  <a:pt x="0" y="17"/>
                </a:lnTo>
                <a:lnTo>
                  <a:pt x="4" y="15"/>
                </a:lnTo>
                <a:lnTo>
                  <a:pt x="9" y="7"/>
                </a:lnTo>
                <a:lnTo>
                  <a:pt x="11" y="3"/>
                </a:lnTo>
                <a:lnTo>
                  <a:pt x="15" y="3"/>
                </a:lnTo>
                <a:lnTo>
                  <a:pt x="18" y="3"/>
                </a:lnTo>
                <a:lnTo>
                  <a:pt x="21" y="4"/>
                </a:lnTo>
                <a:lnTo>
                  <a:pt x="24" y="3"/>
                </a:lnTo>
                <a:lnTo>
                  <a:pt x="26" y="3"/>
                </a:lnTo>
                <a:lnTo>
                  <a:pt x="30" y="2"/>
                </a:lnTo>
                <a:lnTo>
                  <a:pt x="34" y="1"/>
                </a:lnTo>
                <a:lnTo>
                  <a:pt x="36" y="1"/>
                </a:lnTo>
                <a:lnTo>
                  <a:pt x="40" y="0"/>
                </a:lnTo>
                <a:lnTo>
                  <a:pt x="43" y="1"/>
                </a:lnTo>
                <a:lnTo>
                  <a:pt x="46" y="2"/>
                </a:lnTo>
                <a:lnTo>
                  <a:pt x="49" y="4"/>
                </a:lnTo>
                <a:lnTo>
                  <a:pt x="50" y="5"/>
                </a:lnTo>
                <a:lnTo>
                  <a:pt x="52" y="8"/>
                </a:lnTo>
                <a:lnTo>
                  <a:pt x="55" y="9"/>
                </a:lnTo>
                <a:lnTo>
                  <a:pt x="56" y="12"/>
                </a:lnTo>
                <a:lnTo>
                  <a:pt x="60" y="14"/>
                </a:lnTo>
                <a:lnTo>
                  <a:pt x="62" y="16"/>
                </a:lnTo>
                <a:lnTo>
                  <a:pt x="64" y="19"/>
                </a:lnTo>
                <a:lnTo>
                  <a:pt x="67" y="20"/>
                </a:lnTo>
                <a:lnTo>
                  <a:pt x="69" y="20"/>
                </a:lnTo>
                <a:lnTo>
                  <a:pt x="72" y="20"/>
                </a:lnTo>
                <a:lnTo>
                  <a:pt x="75" y="20"/>
                </a:lnTo>
                <a:lnTo>
                  <a:pt x="79" y="20"/>
                </a:lnTo>
                <a:lnTo>
                  <a:pt x="81" y="20"/>
                </a:lnTo>
                <a:lnTo>
                  <a:pt x="84" y="21"/>
                </a:lnTo>
                <a:lnTo>
                  <a:pt x="86" y="22"/>
                </a:lnTo>
                <a:lnTo>
                  <a:pt x="86" y="24"/>
                </a:lnTo>
                <a:lnTo>
                  <a:pt x="87" y="27"/>
                </a:lnTo>
                <a:lnTo>
                  <a:pt x="88" y="29"/>
                </a:lnTo>
                <a:lnTo>
                  <a:pt x="88" y="32"/>
                </a:lnTo>
                <a:lnTo>
                  <a:pt x="89" y="33"/>
                </a:lnTo>
                <a:lnTo>
                  <a:pt x="92" y="34"/>
                </a:lnTo>
                <a:lnTo>
                  <a:pt x="95" y="35"/>
                </a:lnTo>
                <a:lnTo>
                  <a:pt x="98" y="35"/>
                </a:lnTo>
                <a:lnTo>
                  <a:pt x="102" y="35"/>
                </a:lnTo>
                <a:lnTo>
                  <a:pt x="104" y="33"/>
                </a:lnTo>
                <a:lnTo>
                  <a:pt x="104" y="29"/>
                </a:lnTo>
                <a:lnTo>
                  <a:pt x="105" y="27"/>
                </a:lnTo>
                <a:lnTo>
                  <a:pt x="107" y="24"/>
                </a:lnTo>
                <a:lnTo>
                  <a:pt x="108" y="22"/>
                </a:lnTo>
                <a:lnTo>
                  <a:pt x="110" y="22"/>
                </a:lnTo>
                <a:lnTo>
                  <a:pt x="113" y="23"/>
                </a:lnTo>
                <a:lnTo>
                  <a:pt x="116" y="27"/>
                </a:lnTo>
                <a:lnTo>
                  <a:pt x="116" y="30"/>
                </a:lnTo>
                <a:lnTo>
                  <a:pt x="118" y="30"/>
                </a:lnTo>
                <a:lnTo>
                  <a:pt x="121" y="31"/>
                </a:lnTo>
                <a:lnTo>
                  <a:pt x="125" y="33"/>
                </a:lnTo>
                <a:lnTo>
                  <a:pt x="127" y="34"/>
                </a:lnTo>
                <a:lnTo>
                  <a:pt x="130" y="35"/>
                </a:lnTo>
                <a:lnTo>
                  <a:pt x="132" y="36"/>
                </a:lnTo>
                <a:lnTo>
                  <a:pt x="136" y="37"/>
                </a:lnTo>
                <a:lnTo>
                  <a:pt x="138" y="40"/>
                </a:lnTo>
                <a:lnTo>
                  <a:pt x="143" y="41"/>
                </a:lnTo>
                <a:lnTo>
                  <a:pt x="144" y="44"/>
                </a:lnTo>
                <a:lnTo>
                  <a:pt x="146" y="46"/>
                </a:lnTo>
                <a:lnTo>
                  <a:pt x="148" y="48"/>
                </a:lnTo>
                <a:lnTo>
                  <a:pt x="150" y="47"/>
                </a:lnTo>
                <a:lnTo>
                  <a:pt x="152" y="45"/>
                </a:lnTo>
                <a:lnTo>
                  <a:pt x="155" y="43"/>
                </a:lnTo>
                <a:lnTo>
                  <a:pt x="158" y="41"/>
                </a:lnTo>
                <a:lnTo>
                  <a:pt x="160" y="40"/>
                </a:lnTo>
                <a:lnTo>
                  <a:pt x="162" y="39"/>
                </a:lnTo>
                <a:lnTo>
                  <a:pt x="164" y="38"/>
                </a:lnTo>
                <a:lnTo>
                  <a:pt x="168" y="37"/>
                </a:lnTo>
                <a:lnTo>
                  <a:pt x="170" y="35"/>
                </a:lnTo>
                <a:lnTo>
                  <a:pt x="171" y="33"/>
                </a:lnTo>
                <a:lnTo>
                  <a:pt x="173" y="30"/>
                </a:lnTo>
                <a:lnTo>
                  <a:pt x="175" y="29"/>
                </a:lnTo>
                <a:lnTo>
                  <a:pt x="177" y="29"/>
                </a:lnTo>
                <a:lnTo>
                  <a:pt x="180" y="31"/>
                </a:lnTo>
                <a:lnTo>
                  <a:pt x="182" y="33"/>
                </a:lnTo>
                <a:lnTo>
                  <a:pt x="182" y="34"/>
                </a:lnTo>
                <a:lnTo>
                  <a:pt x="182" y="36"/>
                </a:lnTo>
                <a:lnTo>
                  <a:pt x="184" y="36"/>
                </a:lnTo>
                <a:lnTo>
                  <a:pt x="186" y="38"/>
                </a:lnTo>
                <a:lnTo>
                  <a:pt x="188" y="39"/>
                </a:lnTo>
                <a:lnTo>
                  <a:pt x="189" y="39"/>
                </a:lnTo>
                <a:lnTo>
                  <a:pt x="190" y="37"/>
                </a:lnTo>
                <a:lnTo>
                  <a:pt x="190" y="34"/>
                </a:lnTo>
                <a:lnTo>
                  <a:pt x="190" y="32"/>
                </a:lnTo>
                <a:lnTo>
                  <a:pt x="192" y="29"/>
                </a:lnTo>
                <a:lnTo>
                  <a:pt x="195" y="27"/>
                </a:lnTo>
                <a:lnTo>
                  <a:pt x="196" y="25"/>
                </a:lnTo>
                <a:lnTo>
                  <a:pt x="196" y="21"/>
                </a:lnTo>
                <a:lnTo>
                  <a:pt x="198" y="17"/>
                </a:lnTo>
                <a:lnTo>
                  <a:pt x="200" y="14"/>
                </a:lnTo>
                <a:lnTo>
                  <a:pt x="202" y="13"/>
                </a:lnTo>
                <a:lnTo>
                  <a:pt x="206" y="10"/>
                </a:lnTo>
                <a:lnTo>
                  <a:pt x="208" y="8"/>
                </a:lnTo>
                <a:lnTo>
                  <a:pt x="212" y="5"/>
                </a:lnTo>
                <a:lnTo>
                  <a:pt x="215" y="2"/>
                </a:lnTo>
                <a:lnTo>
                  <a:pt x="219" y="0"/>
                </a:lnTo>
                <a:lnTo>
                  <a:pt x="222" y="8"/>
                </a:lnTo>
                <a:lnTo>
                  <a:pt x="226" y="15"/>
                </a:lnTo>
                <a:lnTo>
                  <a:pt x="228" y="21"/>
                </a:lnTo>
                <a:lnTo>
                  <a:pt x="231" y="26"/>
                </a:lnTo>
                <a:lnTo>
                  <a:pt x="235" y="32"/>
                </a:lnTo>
                <a:lnTo>
                  <a:pt x="236" y="37"/>
                </a:lnTo>
                <a:lnTo>
                  <a:pt x="240" y="42"/>
                </a:lnTo>
                <a:lnTo>
                  <a:pt x="244" y="47"/>
                </a:lnTo>
                <a:lnTo>
                  <a:pt x="255" y="59"/>
                </a:lnTo>
                <a:lnTo>
                  <a:pt x="261" y="65"/>
                </a:lnTo>
                <a:lnTo>
                  <a:pt x="269" y="70"/>
                </a:lnTo>
                <a:lnTo>
                  <a:pt x="277" y="77"/>
                </a:lnTo>
                <a:lnTo>
                  <a:pt x="288" y="79"/>
                </a:lnTo>
                <a:lnTo>
                  <a:pt x="296" y="89"/>
                </a:lnTo>
                <a:lnTo>
                  <a:pt x="308" y="103"/>
                </a:lnTo>
                <a:lnTo>
                  <a:pt x="320" y="122"/>
                </a:lnTo>
                <a:lnTo>
                  <a:pt x="330" y="136"/>
                </a:lnTo>
                <a:lnTo>
                  <a:pt x="335" y="153"/>
                </a:lnTo>
                <a:lnTo>
                  <a:pt x="340" y="171"/>
                </a:lnTo>
                <a:lnTo>
                  <a:pt x="346" y="183"/>
                </a:lnTo>
                <a:close/>
              </a:path>
            </a:pathLst>
          </a:custGeom>
          <a:solidFill>
            <a:srgbClr val="8F9971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927" name="Freeform 159"/>
          <p:cNvSpPr>
            <a:spLocks/>
          </p:cNvSpPr>
          <p:nvPr/>
        </p:nvSpPr>
        <p:spPr bwMode="auto">
          <a:xfrm>
            <a:off x="2884488" y="5362575"/>
            <a:ext cx="222250" cy="87312"/>
          </a:xfrm>
          <a:custGeom>
            <a:avLst/>
            <a:gdLst>
              <a:gd name="T0" fmla="*/ 166 w 170"/>
              <a:gd name="T1" fmla="*/ 66 h 67"/>
              <a:gd name="T2" fmla="*/ 156 w 170"/>
              <a:gd name="T3" fmla="*/ 64 h 67"/>
              <a:gd name="T4" fmla="*/ 147 w 170"/>
              <a:gd name="T5" fmla="*/ 63 h 67"/>
              <a:gd name="T6" fmla="*/ 140 w 170"/>
              <a:gd name="T7" fmla="*/ 61 h 67"/>
              <a:gd name="T8" fmla="*/ 128 w 170"/>
              <a:gd name="T9" fmla="*/ 59 h 67"/>
              <a:gd name="T10" fmla="*/ 122 w 170"/>
              <a:gd name="T11" fmla="*/ 59 h 67"/>
              <a:gd name="T12" fmla="*/ 114 w 170"/>
              <a:gd name="T13" fmla="*/ 58 h 67"/>
              <a:gd name="T14" fmla="*/ 108 w 170"/>
              <a:gd name="T15" fmla="*/ 58 h 67"/>
              <a:gd name="T16" fmla="*/ 95 w 170"/>
              <a:gd name="T17" fmla="*/ 58 h 67"/>
              <a:gd name="T18" fmla="*/ 85 w 170"/>
              <a:gd name="T19" fmla="*/ 58 h 67"/>
              <a:gd name="T20" fmla="*/ 75 w 170"/>
              <a:gd name="T21" fmla="*/ 59 h 67"/>
              <a:gd name="T22" fmla="*/ 63 w 170"/>
              <a:gd name="T23" fmla="*/ 60 h 67"/>
              <a:gd name="T24" fmla="*/ 51 w 170"/>
              <a:gd name="T25" fmla="*/ 62 h 67"/>
              <a:gd name="T26" fmla="*/ 39 w 170"/>
              <a:gd name="T27" fmla="*/ 63 h 67"/>
              <a:gd name="T28" fmla="*/ 26 w 170"/>
              <a:gd name="T29" fmla="*/ 64 h 67"/>
              <a:gd name="T30" fmla="*/ 12 w 170"/>
              <a:gd name="T31" fmla="*/ 65 h 67"/>
              <a:gd name="T32" fmla="*/ 4 w 170"/>
              <a:gd name="T33" fmla="*/ 58 h 67"/>
              <a:gd name="T34" fmla="*/ 6 w 170"/>
              <a:gd name="T35" fmla="*/ 28 h 67"/>
              <a:gd name="T36" fmla="*/ 19 w 170"/>
              <a:gd name="T37" fmla="*/ 20 h 67"/>
              <a:gd name="T38" fmla="*/ 32 w 170"/>
              <a:gd name="T39" fmla="*/ 16 h 67"/>
              <a:gd name="T40" fmla="*/ 49 w 170"/>
              <a:gd name="T41" fmla="*/ 19 h 67"/>
              <a:gd name="T42" fmla="*/ 64 w 170"/>
              <a:gd name="T43" fmla="*/ 17 h 67"/>
              <a:gd name="T44" fmla="*/ 75 w 170"/>
              <a:gd name="T45" fmla="*/ 13 h 67"/>
              <a:gd name="T46" fmla="*/ 86 w 170"/>
              <a:gd name="T47" fmla="*/ 11 h 67"/>
              <a:gd name="T48" fmla="*/ 97 w 170"/>
              <a:gd name="T49" fmla="*/ 11 h 67"/>
              <a:gd name="T50" fmla="*/ 108 w 170"/>
              <a:gd name="T51" fmla="*/ 9 h 67"/>
              <a:gd name="T52" fmla="*/ 121 w 170"/>
              <a:gd name="T53" fmla="*/ 5 h 67"/>
              <a:gd name="T54" fmla="*/ 134 w 170"/>
              <a:gd name="T55" fmla="*/ 4 h 67"/>
              <a:gd name="T56" fmla="*/ 146 w 170"/>
              <a:gd name="T57" fmla="*/ 2 h 67"/>
              <a:gd name="T58" fmla="*/ 155 w 170"/>
              <a:gd name="T59" fmla="*/ 0 h 67"/>
              <a:gd name="T60" fmla="*/ 161 w 170"/>
              <a:gd name="T61" fmla="*/ 5 h 67"/>
              <a:gd name="T62" fmla="*/ 164 w 170"/>
              <a:gd name="T63" fmla="*/ 23 h 67"/>
              <a:gd name="T64" fmla="*/ 163 w 170"/>
              <a:gd name="T65" fmla="*/ 36 h 67"/>
              <a:gd name="T66" fmla="*/ 167 w 170"/>
              <a:gd name="T67" fmla="*/ 53 h 67"/>
              <a:gd name="T68" fmla="*/ 170 w 170"/>
              <a:gd name="T69" fmla="*/ 67 h 67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70"/>
              <a:gd name="T106" fmla="*/ 0 h 67"/>
              <a:gd name="T107" fmla="*/ 170 w 170"/>
              <a:gd name="T108" fmla="*/ 67 h 67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70" h="67">
                <a:moveTo>
                  <a:pt x="170" y="67"/>
                </a:moveTo>
                <a:lnTo>
                  <a:pt x="166" y="66"/>
                </a:lnTo>
                <a:lnTo>
                  <a:pt x="161" y="64"/>
                </a:lnTo>
                <a:lnTo>
                  <a:pt x="156" y="64"/>
                </a:lnTo>
                <a:lnTo>
                  <a:pt x="151" y="63"/>
                </a:lnTo>
                <a:lnTo>
                  <a:pt x="147" y="63"/>
                </a:lnTo>
                <a:lnTo>
                  <a:pt x="143" y="62"/>
                </a:lnTo>
                <a:lnTo>
                  <a:pt x="140" y="61"/>
                </a:lnTo>
                <a:lnTo>
                  <a:pt x="134" y="60"/>
                </a:lnTo>
                <a:lnTo>
                  <a:pt x="128" y="59"/>
                </a:lnTo>
                <a:lnTo>
                  <a:pt x="127" y="59"/>
                </a:lnTo>
                <a:lnTo>
                  <a:pt x="122" y="59"/>
                </a:lnTo>
                <a:lnTo>
                  <a:pt x="119" y="59"/>
                </a:lnTo>
                <a:lnTo>
                  <a:pt x="114" y="58"/>
                </a:lnTo>
                <a:lnTo>
                  <a:pt x="109" y="58"/>
                </a:lnTo>
                <a:lnTo>
                  <a:pt x="108" y="58"/>
                </a:lnTo>
                <a:lnTo>
                  <a:pt x="100" y="58"/>
                </a:lnTo>
                <a:lnTo>
                  <a:pt x="95" y="58"/>
                </a:lnTo>
                <a:lnTo>
                  <a:pt x="90" y="58"/>
                </a:lnTo>
                <a:lnTo>
                  <a:pt x="85" y="58"/>
                </a:lnTo>
                <a:lnTo>
                  <a:pt x="79" y="58"/>
                </a:lnTo>
                <a:lnTo>
                  <a:pt x="75" y="59"/>
                </a:lnTo>
                <a:lnTo>
                  <a:pt x="69" y="59"/>
                </a:lnTo>
                <a:lnTo>
                  <a:pt x="63" y="60"/>
                </a:lnTo>
                <a:lnTo>
                  <a:pt x="59" y="60"/>
                </a:lnTo>
                <a:lnTo>
                  <a:pt x="51" y="62"/>
                </a:lnTo>
                <a:lnTo>
                  <a:pt x="44" y="63"/>
                </a:lnTo>
                <a:lnTo>
                  <a:pt x="39" y="63"/>
                </a:lnTo>
                <a:lnTo>
                  <a:pt x="32" y="63"/>
                </a:lnTo>
                <a:lnTo>
                  <a:pt x="26" y="64"/>
                </a:lnTo>
                <a:lnTo>
                  <a:pt x="20" y="64"/>
                </a:lnTo>
                <a:lnTo>
                  <a:pt x="12" y="65"/>
                </a:lnTo>
                <a:lnTo>
                  <a:pt x="7" y="62"/>
                </a:lnTo>
                <a:lnTo>
                  <a:pt x="4" y="58"/>
                </a:lnTo>
                <a:lnTo>
                  <a:pt x="0" y="54"/>
                </a:lnTo>
                <a:lnTo>
                  <a:pt x="6" y="28"/>
                </a:lnTo>
                <a:lnTo>
                  <a:pt x="13" y="24"/>
                </a:lnTo>
                <a:lnTo>
                  <a:pt x="19" y="20"/>
                </a:lnTo>
                <a:lnTo>
                  <a:pt x="24" y="18"/>
                </a:lnTo>
                <a:lnTo>
                  <a:pt x="32" y="16"/>
                </a:lnTo>
                <a:lnTo>
                  <a:pt x="38" y="18"/>
                </a:lnTo>
                <a:lnTo>
                  <a:pt x="49" y="19"/>
                </a:lnTo>
                <a:lnTo>
                  <a:pt x="59" y="18"/>
                </a:lnTo>
                <a:lnTo>
                  <a:pt x="64" y="17"/>
                </a:lnTo>
                <a:lnTo>
                  <a:pt x="69" y="15"/>
                </a:lnTo>
                <a:lnTo>
                  <a:pt x="75" y="13"/>
                </a:lnTo>
                <a:lnTo>
                  <a:pt x="81" y="12"/>
                </a:lnTo>
                <a:lnTo>
                  <a:pt x="86" y="11"/>
                </a:lnTo>
                <a:lnTo>
                  <a:pt x="90" y="11"/>
                </a:lnTo>
                <a:lnTo>
                  <a:pt x="97" y="11"/>
                </a:lnTo>
                <a:lnTo>
                  <a:pt x="103" y="11"/>
                </a:lnTo>
                <a:lnTo>
                  <a:pt x="108" y="9"/>
                </a:lnTo>
                <a:lnTo>
                  <a:pt x="113" y="6"/>
                </a:lnTo>
                <a:lnTo>
                  <a:pt x="121" y="5"/>
                </a:lnTo>
                <a:lnTo>
                  <a:pt x="128" y="4"/>
                </a:lnTo>
                <a:lnTo>
                  <a:pt x="134" y="4"/>
                </a:lnTo>
                <a:lnTo>
                  <a:pt x="140" y="3"/>
                </a:lnTo>
                <a:lnTo>
                  <a:pt x="146" y="2"/>
                </a:lnTo>
                <a:lnTo>
                  <a:pt x="152" y="1"/>
                </a:lnTo>
                <a:lnTo>
                  <a:pt x="155" y="0"/>
                </a:lnTo>
                <a:lnTo>
                  <a:pt x="159" y="0"/>
                </a:lnTo>
                <a:lnTo>
                  <a:pt x="161" y="5"/>
                </a:lnTo>
                <a:lnTo>
                  <a:pt x="160" y="14"/>
                </a:lnTo>
                <a:lnTo>
                  <a:pt x="164" y="23"/>
                </a:lnTo>
                <a:lnTo>
                  <a:pt x="163" y="29"/>
                </a:lnTo>
                <a:lnTo>
                  <a:pt x="163" y="36"/>
                </a:lnTo>
                <a:lnTo>
                  <a:pt x="165" y="44"/>
                </a:lnTo>
                <a:lnTo>
                  <a:pt x="167" y="53"/>
                </a:lnTo>
                <a:lnTo>
                  <a:pt x="167" y="60"/>
                </a:lnTo>
                <a:lnTo>
                  <a:pt x="170" y="67"/>
                </a:lnTo>
                <a:close/>
              </a:path>
            </a:pathLst>
          </a:custGeom>
          <a:solidFill>
            <a:srgbClr val="64B367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928" name="Freeform 160"/>
          <p:cNvSpPr>
            <a:spLocks/>
          </p:cNvSpPr>
          <p:nvPr/>
        </p:nvSpPr>
        <p:spPr bwMode="auto">
          <a:xfrm>
            <a:off x="2951163" y="5065712"/>
            <a:ext cx="133350" cy="141288"/>
          </a:xfrm>
          <a:custGeom>
            <a:avLst/>
            <a:gdLst>
              <a:gd name="T0" fmla="*/ 91 w 102"/>
              <a:gd name="T1" fmla="*/ 35 h 108"/>
              <a:gd name="T2" fmla="*/ 91 w 102"/>
              <a:gd name="T3" fmla="*/ 41 h 108"/>
              <a:gd name="T4" fmla="*/ 91 w 102"/>
              <a:gd name="T5" fmla="*/ 42 h 108"/>
              <a:gd name="T6" fmla="*/ 91 w 102"/>
              <a:gd name="T7" fmla="*/ 47 h 108"/>
              <a:gd name="T8" fmla="*/ 91 w 102"/>
              <a:gd name="T9" fmla="*/ 54 h 108"/>
              <a:gd name="T10" fmla="*/ 91 w 102"/>
              <a:gd name="T11" fmla="*/ 58 h 108"/>
              <a:gd name="T12" fmla="*/ 92 w 102"/>
              <a:gd name="T13" fmla="*/ 63 h 108"/>
              <a:gd name="T14" fmla="*/ 93 w 102"/>
              <a:gd name="T15" fmla="*/ 68 h 108"/>
              <a:gd name="T16" fmla="*/ 94 w 102"/>
              <a:gd name="T17" fmla="*/ 74 h 108"/>
              <a:gd name="T18" fmla="*/ 95 w 102"/>
              <a:gd name="T19" fmla="*/ 80 h 108"/>
              <a:gd name="T20" fmla="*/ 96 w 102"/>
              <a:gd name="T21" fmla="*/ 85 h 108"/>
              <a:gd name="T22" fmla="*/ 97 w 102"/>
              <a:gd name="T23" fmla="*/ 90 h 108"/>
              <a:gd name="T24" fmla="*/ 99 w 102"/>
              <a:gd name="T25" fmla="*/ 96 h 108"/>
              <a:gd name="T26" fmla="*/ 101 w 102"/>
              <a:gd name="T27" fmla="*/ 100 h 108"/>
              <a:gd name="T28" fmla="*/ 102 w 102"/>
              <a:gd name="T29" fmla="*/ 105 h 108"/>
              <a:gd name="T30" fmla="*/ 102 w 102"/>
              <a:gd name="T31" fmla="*/ 105 h 108"/>
              <a:gd name="T32" fmla="*/ 88 w 102"/>
              <a:gd name="T33" fmla="*/ 106 h 108"/>
              <a:gd name="T34" fmla="*/ 65 w 102"/>
              <a:gd name="T35" fmla="*/ 105 h 108"/>
              <a:gd name="T36" fmla="*/ 52 w 102"/>
              <a:gd name="T37" fmla="*/ 106 h 108"/>
              <a:gd name="T38" fmla="*/ 44 w 102"/>
              <a:gd name="T39" fmla="*/ 107 h 108"/>
              <a:gd name="T40" fmla="*/ 29 w 102"/>
              <a:gd name="T41" fmla="*/ 108 h 108"/>
              <a:gd name="T42" fmla="*/ 19 w 102"/>
              <a:gd name="T43" fmla="*/ 106 h 108"/>
              <a:gd name="T44" fmla="*/ 10 w 102"/>
              <a:gd name="T45" fmla="*/ 105 h 108"/>
              <a:gd name="T46" fmla="*/ 4 w 102"/>
              <a:gd name="T47" fmla="*/ 99 h 108"/>
              <a:gd name="T48" fmla="*/ 0 w 102"/>
              <a:gd name="T49" fmla="*/ 96 h 108"/>
              <a:gd name="T50" fmla="*/ 1 w 102"/>
              <a:gd name="T51" fmla="*/ 95 h 108"/>
              <a:gd name="T52" fmla="*/ 3 w 102"/>
              <a:gd name="T53" fmla="*/ 89 h 108"/>
              <a:gd name="T54" fmla="*/ 5 w 102"/>
              <a:gd name="T55" fmla="*/ 84 h 108"/>
              <a:gd name="T56" fmla="*/ 7 w 102"/>
              <a:gd name="T57" fmla="*/ 76 h 108"/>
              <a:gd name="T58" fmla="*/ 9 w 102"/>
              <a:gd name="T59" fmla="*/ 67 h 108"/>
              <a:gd name="T60" fmla="*/ 11 w 102"/>
              <a:gd name="T61" fmla="*/ 62 h 108"/>
              <a:gd name="T62" fmla="*/ 12 w 102"/>
              <a:gd name="T63" fmla="*/ 57 h 108"/>
              <a:gd name="T64" fmla="*/ 13 w 102"/>
              <a:gd name="T65" fmla="*/ 51 h 108"/>
              <a:gd name="T66" fmla="*/ 14 w 102"/>
              <a:gd name="T67" fmla="*/ 46 h 108"/>
              <a:gd name="T68" fmla="*/ 14 w 102"/>
              <a:gd name="T69" fmla="*/ 46 h 108"/>
              <a:gd name="T70" fmla="*/ 15 w 102"/>
              <a:gd name="T71" fmla="*/ 38 h 108"/>
              <a:gd name="T72" fmla="*/ 16 w 102"/>
              <a:gd name="T73" fmla="*/ 32 h 108"/>
              <a:gd name="T74" fmla="*/ 16 w 102"/>
              <a:gd name="T75" fmla="*/ 28 h 108"/>
              <a:gd name="T76" fmla="*/ 17 w 102"/>
              <a:gd name="T77" fmla="*/ 23 h 108"/>
              <a:gd name="T78" fmla="*/ 18 w 102"/>
              <a:gd name="T79" fmla="*/ 19 h 108"/>
              <a:gd name="T80" fmla="*/ 16 w 102"/>
              <a:gd name="T81" fmla="*/ 13 h 108"/>
              <a:gd name="T82" fmla="*/ 16 w 102"/>
              <a:gd name="T83" fmla="*/ 9 h 108"/>
              <a:gd name="T84" fmla="*/ 15 w 102"/>
              <a:gd name="T85" fmla="*/ 7 h 108"/>
              <a:gd name="T86" fmla="*/ 14 w 102"/>
              <a:gd name="T87" fmla="*/ 1 h 108"/>
              <a:gd name="T88" fmla="*/ 14 w 102"/>
              <a:gd name="T89" fmla="*/ 0 h 108"/>
              <a:gd name="T90" fmla="*/ 15 w 102"/>
              <a:gd name="T91" fmla="*/ 1 h 108"/>
              <a:gd name="T92" fmla="*/ 18 w 102"/>
              <a:gd name="T93" fmla="*/ 2 h 108"/>
              <a:gd name="T94" fmla="*/ 24 w 102"/>
              <a:gd name="T95" fmla="*/ 1 h 108"/>
              <a:gd name="T96" fmla="*/ 29 w 102"/>
              <a:gd name="T97" fmla="*/ 3 h 108"/>
              <a:gd name="T98" fmla="*/ 32 w 102"/>
              <a:gd name="T99" fmla="*/ 5 h 108"/>
              <a:gd name="T100" fmla="*/ 35 w 102"/>
              <a:gd name="T101" fmla="*/ 7 h 108"/>
              <a:gd name="T102" fmla="*/ 39 w 102"/>
              <a:gd name="T103" fmla="*/ 12 h 108"/>
              <a:gd name="T104" fmla="*/ 44 w 102"/>
              <a:gd name="T105" fmla="*/ 16 h 108"/>
              <a:gd name="T106" fmla="*/ 45 w 102"/>
              <a:gd name="T107" fmla="*/ 19 h 108"/>
              <a:gd name="T108" fmla="*/ 49 w 102"/>
              <a:gd name="T109" fmla="*/ 22 h 108"/>
              <a:gd name="T110" fmla="*/ 53 w 102"/>
              <a:gd name="T111" fmla="*/ 23 h 108"/>
              <a:gd name="T112" fmla="*/ 59 w 102"/>
              <a:gd name="T113" fmla="*/ 25 h 108"/>
              <a:gd name="T114" fmla="*/ 65 w 102"/>
              <a:gd name="T115" fmla="*/ 27 h 108"/>
              <a:gd name="T116" fmla="*/ 70 w 102"/>
              <a:gd name="T117" fmla="*/ 28 h 108"/>
              <a:gd name="T118" fmla="*/ 76 w 102"/>
              <a:gd name="T119" fmla="*/ 29 h 108"/>
              <a:gd name="T120" fmla="*/ 82 w 102"/>
              <a:gd name="T121" fmla="*/ 30 h 108"/>
              <a:gd name="T122" fmla="*/ 87 w 102"/>
              <a:gd name="T123" fmla="*/ 33 h 108"/>
              <a:gd name="T124" fmla="*/ 91 w 102"/>
              <a:gd name="T125" fmla="*/ 35 h 10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02"/>
              <a:gd name="T190" fmla="*/ 0 h 108"/>
              <a:gd name="T191" fmla="*/ 102 w 102"/>
              <a:gd name="T192" fmla="*/ 108 h 108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02" h="108">
                <a:moveTo>
                  <a:pt x="91" y="35"/>
                </a:moveTo>
                <a:lnTo>
                  <a:pt x="91" y="41"/>
                </a:lnTo>
                <a:lnTo>
                  <a:pt x="91" y="42"/>
                </a:lnTo>
                <a:lnTo>
                  <a:pt x="91" y="47"/>
                </a:lnTo>
                <a:lnTo>
                  <a:pt x="91" y="54"/>
                </a:lnTo>
                <a:lnTo>
                  <a:pt x="91" y="58"/>
                </a:lnTo>
                <a:lnTo>
                  <a:pt x="92" y="63"/>
                </a:lnTo>
                <a:lnTo>
                  <a:pt x="93" y="68"/>
                </a:lnTo>
                <a:lnTo>
                  <a:pt x="94" y="74"/>
                </a:lnTo>
                <a:lnTo>
                  <a:pt x="95" y="80"/>
                </a:lnTo>
                <a:lnTo>
                  <a:pt x="96" y="85"/>
                </a:lnTo>
                <a:lnTo>
                  <a:pt x="97" y="90"/>
                </a:lnTo>
                <a:lnTo>
                  <a:pt x="99" y="96"/>
                </a:lnTo>
                <a:lnTo>
                  <a:pt x="101" y="100"/>
                </a:lnTo>
                <a:lnTo>
                  <a:pt x="102" y="105"/>
                </a:lnTo>
                <a:lnTo>
                  <a:pt x="88" y="106"/>
                </a:lnTo>
                <a:lnTo>
                  <a:pt x="65" y="105"/>
                </a:lnTo>
                <a:lnTo>
                  <a:pt x="52" y="106"/>
                </a:lnTo>
                <a:lnTo>
                  <a:pt x="44" y="107"/>
                </a:lnTo>
                <a:lnTo>
                  <a:pt x="29" y="108"/>
                </a:lnTo>
                <a:lnTo>
                  <a:pt x="19" y="106"/>
                </a:lnTo>
                <a:lnTo>
                  <a:pt x="10" y="105"/>
                </a:lnTo>
                <a:lnTo>
                  <a:pt x="4" y="99"/>
                </a:lnTo>
                <a:lnTo>
                  <a:pt x="0" y="96"/>
                </a:lnTo>
                <a:lnTo>
                  <a:pt x="1" y="95"/>
                </a:lnTo>
                <a:lnTo>
                  <a:pt x="3" y="89"/>
                </a:lnTo>
                <a:lnTo>
                  <a:pt x="5" y="84"/>
                </a:lnTo>
                <a:lnTo>
                  <a:pt x="7" y="76"/>
                </a:lnTo>
                <a:lnTo>
                  <a:pt x="9" y="67"/>
                </a:lnTo>
                <a:lnTo>
                  <a:pt x="11" y="62"/>
                </a:lnTo>
                <a:lnTo>
                  <a:pt x="12" y="57"/>
                </a:lnTo>
                <a:lnTo>
                  <a:pt x="13" y="51"/>
                </a:lnTo>
                <a:lnTo>
                  <a:pt x="14" y="46"/>
                </a:lnTo>
                <a:lnTo>
                  <a:pt x="15" y="38"/>
                </a:lnTo>
                <a:lnTo>
                  <a:pt x="16" y="32"/>
                </a:lnTo>
                <a:lnTo>
                  <a:pt x="16" y="28"/>
                </a:lnTo>
                <a:lnTo>
                  <a:pt x="17" y="23"/>
                </a:lnTo>
                <a:lnTo>
                  <a:pt x="18" y="19"/>
                </a:lnTo>
                <a:lnTo>
                  <a:pt x="16" y="13"/>
                </a:lnTo>
                <a:lnTo>
                  <a:pt x="16" y="9"/>
                </a:lnTo>
                <a:lnTo>
                  <a:pt x="15" y="7"/>
                </a:lnTo>
                <a:lnTo>
                  <a:pt x="14" y="1"/>
                </a:lnTo>
                <a:lnTo>
                  <a:pt x="14" y="0"/>
                </a:lnTo>
                <a:lnTo>
                  <a:pt x="15" y="1"/>
                </a:lnTo>
                <a:lnTo>
                  <a:pt x="18" y="2"/>
                </a:lnTo>
                <a:lnTo>
                  <a:pt x="24" y="1"/>
                </a:lnTo>
                <a:lnTo>
                  <a:pt x="29" y="3"/>
                </a:lnTo>
                <a:lnTo>
                  <a:pt x="32" y="5"/>
                </a:lnTo>
                <a:lnTo>
                  <a:pt x="35" y="7"/>
                </a:lnTo>
                <a:lnTo>
                  <a:pt x="39" y="12"/>
                </a:lnTo>
                <a:lnTo>
                  <a:pt x="44" y="16"/>
                </a:lnTo>
                <a:lnTo>
                  <a:pt x="45" y="19"/>
                </a:lnTo>
                <a:lnTo>
                  <a:pt x="49" y="22"/>
                </a:lnTo>
                <a:lnTo>
                  <a:pt x="53" y="23"/>
                </a:lnTo>
                <a:lnTo>
                  <a:pt x="59" y="25"/>
                </a:lnTo>
                <a:lnTo>
                  <a:pt x="65" y="27"/>
                </a:lnTo>
                <a:lnTo>
                  <a:pt x="70" y="28"/>
                </a:lnTo>
                <a:lnTo>
                  <a:pt x="76" y="29"/>
                </a:lnTo>
                <a:lnTo>
                  <a:pt x="82" y="30"/>
                </a:lnTo>
                <a:lnTo>
                  <a:pt x="87" y="33"/>
                </a:lnTo>
                <a:lnTo>
                  <a:pt x="91" y="35"/>
                </a:lnTo>
                <a:close/>
              </a:path>
            </a:pathLst>
          </a:custGeom>
          <a:solidFill>
            <a:srgbClr val="64B367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929" name="Freeform 161"/>
          <p:cNvSpPr>
            <a:spLocks/>
          </p:cNvSpPr>
          <p:nvPr/>
        </p:nvSpPr>
        <p:spPr bwMode="auto">
          <a:xfrm>
            <a:off x="1504950" y="5310187"/>
            <a:ext cx="650875" cy="471488"/>
          </a:xfrm>
          <a:custGeom>
            <a:avLst/>
            <a:gdLst>
              <a:gd name="T0" fmla="*/ 262 w 497"/>
              <a:gd name="T1" fmla="*/ 92 h 360"/>
              <a:gd name="T2" fmla="*/ 299 w 497"/>
              <a:gd name="T3" fmla="*/ 106 h 360"/>
              <a:gd name="T4" fmla="*/ 319 w 497"/>
              <a:gd name="T5" fmla="*/ 115 h 360"/>
              <a:gd name="T6" fmla="*/ 336 w 497"/>
              <a:gd name="T7" fmla="*/ 123 h 360"/>
              <a:gd name="T8" fmla="*/ 355 w 497"/>
              <a:gd name="T9" fmla="*/ 126 h 360"/>
              <a:gd name="T10" fmla="*/ 383 w 497"/>
              <a:gd name="T11" fmla="*/ 140 h 360"/>
              <a:gd name="T12" fmla="*/ 421 w 497"/>
              <a:gd name="T13" fmla="*/ 140 h 360"/>
              <a:gd name="T14" fmla="*/ 464 w 497"/>
              <a:gd name="T15" fmla="*/ 129 h 360"/>
              <a:gd name="T16" fmla="*/ 467 w 497"/>
              <a:gd name="T17" fmla="*/ 152 h 360"/>
              <a:gd name="T18" fmla="*/ 468 w 497"/>
              <a:gd name="T19" fmla="*/ 183 h 360"/>
              <a:gd name="T20" fmla="*/ 468 w 497"/>
              <a:gd name="T21" fmla="*/ 224 h 360"/>
              <a:gd name="T22" fmla="*/ 468 w 497"/>
              <a:gd name="T23" fmla="*/ 251 h 360"/>
              <a:gd name="T24" fmla="*/ 473 w 497"/>
              <a:gd name="T25" fmla="*/ 285 h 360"/>
              <a:gd name="T26" fmla="*/ 482 w 497"/>
              <a:gd name="T27" fmla="*/ 310 h 360"/>
              <a:gd name="T28" fmla="*/ 497 w 497"/>
              <a:gd name="T29" fmla="*/ 337 h 360"/>
              <a:gd name="T30" fmla="*/ 478 w 497"/>
              <a:gd name="T31" fmla="*/ 357 h 360"/>
              <a:gd name="T32" fmla="*/ 465 w 497"/>
              <a:gd name="T33" fmla="*/ 359 h 360"/>
              <a:gd name="T34" fmla="*/ 456 w 497"/>
              <a:gd name="T35" fmla="*/ 347 h 360"/>
              <a:gd name="T36" fmla="*/ 447 w 497"/>
              <a:gd name="T37" fmla="*/ 333 h 360"/>
              <a:gd name="T38" fmla="*/ 440 w 497"/>
              <a:gd name="T39" fmla="*/ 321 h 360"/>
              <a:gd name="T40" fmla="*/ 438 w 497"/>
              <a:gd name="T41" fmla="*/ 306 h 360"/>
              <a:gd name="T42" fmla="*/ 433 w 497"/>
              <a:gd name="T43" fmla="*/ 289 h 360"/>
              <a:gd name="T44" fmla="*/ 412 w 497"/>
              <a:gd name="T45" fmla="*/ 281 h 360"/>
              <a:gd name="T46" fmla="*/ 403 w 497"/>
              <a:gd name="T47" fmla="*/ 280 h 360"/>
              <a:gd name="T48" fmla="*/ 388 w 497"/>
              <a:gd name="T49" fmla="*/ 265 h 360"/>
              <a:gd name="T50" fmla="*/ 372 w 497"/>
              <a:gd name="T51" fmla="*/ 253 h 360"/>
              <a:gd name="T52" fmla="*/ 361 w 497"/>
              <a:gd name="T53" fmla="*/ 254 h 360"/>
              <a:gd name="T54" fmla="*/ 341 w 497"/>
              <a:gd name="T55" fmla="*/ 268 h 360"/>
              <a:gd name="T56" fmla="*/ 288 w 497"/>
              <a:gd name="T57" fmla="*/ 269 h 360"/>
              <a:gd name="T58" fmla="*/ 232 w 497"/>
              <a:gd name="T59" fmla="*/ 275 h 360"/>
              <a:gd name="T60" fmla="*/ 190 w 497"/>
              <a:gd name="T61" fmla="*/ 295 h 360"/>
              <a:gd name="T62" fmla="*/ 161 w 497"/>
              <a:gd name="T63" fmla="*/ 303 h 360"/>
              <a:gd name="T64" fmla="*/ 136 w 497"/>
              <a:gd name="T65" fmla="*/ 306 h 360"/>
              <a:gd name="T66" fmla="*/ 113 w 497"/>
              <a:gd name="T67" fmla="*/ 313 h 360"/>
              <a:gd name="T68" fmla="*/ 97 w 497"/>
              <a:gd name="T69" fmla="*/ 331 h 360"/>
              <a:gd name="T70" fmla="*/ 66 w 497"/>
              <a:gd name="T71" fmla="*/ 341 h 360"/>
              <a:gd name="T72" fmla="*/ 28 w 497"/>
              <a:gd name="T73" fmla="*/ 349 h 360"/>
              <a:gd name="T74" fmla="*/ 4 w 497"/>
              <a:gd name="T75" fmla="*/ 347 h 360"/>
              <a:gd name="T76" fmla="*/ 0 w 497"/>
              <a:gd name="T77" fmla="*/ 330 h 360"/>
              <a:gd name="T78" fmla="*/ 9 w 497"/>
              <a:gd name="T79" fmla="*/ 306 h 360"/>
              <a:gd name="T80" fmla="*/ 23 w 497"/>
              <a:gd name="T81" fmla="*/ 276 h 360"/>
              <a:gd name="T82" fmla="*/ 37 w 497"/>
              <a:gd name="T83" fmla="*/ 229 h 360"/>
              <a:gd name="T84" fmla="*/ 46 w 497"/>
              <a:gd name="T85" fmla="*/ 184 h 360"/>
              <a:gd name="T86" fmla="*/ 41 w 497"/>
              <a:gd name="T87" fmla="*/ 109 h 360"/>
              <a:gd name="T88" fmla="*/ 36 w 497"/>
              <a:gd name="T89" fmla="*/ 68 h 360"/>
              <a:gd name="T90" fmla="*/ 35 w 497"/>
              <a:gd name="T91" fmla="*/ 24 h 360"/>
              <a:gd name="T92" fmla="*/ 47 w 497"/>
              <a:gd name="T93" fmla="*/ 2 h 360"/>
              <a:gd name="T94" fmla="*/ 75 w 497"/>
              <a:gd name="T95" fmla="*/ 13 h 360"/>
              <a:gd name="T96" fmla="*/ 104 w 497"/>
              <a:gd name="T97" fmla="*/ 27 h 360"/>
              <a:gd name="T98" fmla="*/ 128 w 497"/>
              <a:gd name="T99" fmla="*/ 43 h 360"/>
              <a:gd name="T100" fmla="*/ 169 w 497"/>
              <a:gd name="T101" fmla="*/ 65 h 360"/>
              <a:gd name="T102" fmla="*/ 205 w 497"/>
              <a:gd name="T103" fmla="*/ 78 h 360"/>
              <a:gd name="T104" fmla="*/ 242 w 497"/>
              <a:gd name="T105" fmla="*/ 87 h 36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497"/>
              <a:gd name="T160" fmla="*/ 0 h 360"/>
              <a:gd name="T161" fmla="*/ 497 w 497"/>
              <a:gd name="T162" fmla="*/ 360 h 36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497" h="360">
                <a:moveTo>
                  <a:pt x="242" y="87"/>
                </a:moveTo>
                <a:lnTo>
                  <a:pt x="245" y="88"/>
                </a:lnTo>
                <a:lnTo>
                  <a:pt x="258" y="91"/>
                </a:lnTo>
                <a:lnTo>
                  <a:pt x="262" y="92"/>
                </a:lnTo>
                <a:lnTo>
                  <a:pt x="269" y="97"/>
                </a:lnTo>
                <a:lnTo>
                  <a:pt x="281" y="103"/>
                </a:lnTo>
                <a:lnTo>
                  <a:pt x="288" y="103"/>
                </a:lnTo>
                <a:lnTo>
                  <a:pt x="299" y="106"/>
                </a:lnTo>
                <a:lnTo>
                  <a:pt x="307" y="110"/>
                </a:lnTo>
                <a:lnTo>
                  <a:pt x="311" y="111"/>
                </a:lnTo>
                <a:lnTo>
                  <a:pt x="314" y="113"/>
                </a:lnTo>
                <a:lnTo>
                  <a:pt x="319" y="115"/>
                </a:lnTo>
                <a:lnTo>
                  <a:pt x="325" y="116"/>
                </a:lnTo>
                <a:lnTo>
                  <a:pt x="329" y="118"/>
                </a:lnTo>
                <a:lnTo>
                  <a:pt x="332" y="121"/>
                </a:lnTo>
                <a:lnTo>
                  <a:pt x="336" y="123"/>
                </a:lnTo>
                <a:lnTo>
                  <a:pt x="341" y="124"/>
                </a:lnTo>
                <a:lnTo>
                  <a:pt x="345" y="125"/>
                </a:lnTo>
                <a:lnTo>
                  <a:pt x="351" y="125"/>
                </a:lnTo>
                <a:lnTo>
                  <a:pt x="355" y="126"/>
                </a:lnTo>
                <a:lnTo>
                  <a:pt x="360" y="129"/>
                </a:lnTo>
                <a:lnTo>
                  <a:pt x="365" y="131"/>
                </a:lnTo>
                <a:lnTo>
                  <a:pt x="376" y="136"/>
                </a:lnTo>
                <a:lnTo>
                  <a:pt x="383" y="140"/>
                </a:lnTo>
                <a:lnTo>
                  <a:pt x="387" y="142"/>
                </a:lnTo>
                <a:lnTo>
                  <a:pt x="399" y="149"/>
                </a:lnTo>
                <a:lnTo>
                  <a:pt x="412" y="144"/>
                </a:lnTo>
                <a:lnTo>
                  <a:pt x="421" y="140"/>
                </a:lnTo>
                <a:lnTo>
                  <a:pt x="434" y="135"/>
                </a:lnTo>
                <a:lnTo>
                  <a:pt x="446" y="129"/>
                </a:lnTo>
                <a:lnTo>
                  <a:pt x="455" y="129"/>
                </a:lnTo>
                <a:lnTo>
                  <a:pt x="464" y="129"/>
                </a:lnTo>
                <a:lnTo>
                  <a:pt x="465" y="131"/>
                </a:lnTo>
                <a:lnTo>
                  <a:pt x="466" y="139"/>
                </a:lnTo>
                <a:lnTo>
                  <a:pt x="467" y="145"/>
                </a:lnTo>
                <a:lnTo>
                  <a:pt x="467" y="152"/>
                </a:lnTo>
                <a:lnTo>
                  <a:pt x="468" y="160"/>
                </a:lnTo>
                <a:lnTo>
                  <a:pt x="468" y="167"/>
                </a:lnTo>
                <a:lnTo>
                  <a:pt x="468" y="175"/>
                </a:lnTo>
                <a:lnTo>
                  <a:pt x="468" y="183"/>
                </a:lnTo>
                <a:lnTo>
                  <a:pt x="468" y="193"/>
                </a:lnTo>
                <a:lnTo>
                  <a:pt x="468" y="201"/>
                </a:lnTo>
                <a:lnTo>
                  <a:pt x="468" y="213"/>
                </a:lnTo>
                <a:lnTo>
                  <a:pt x="468" y="224"/>
                </a:lnTo>
                <a:lnTo>
                  <a:pt x="468" y="225"/>
                </a:lnTo>
                <a:lnTo>
                  <a:pt x="468" y="232"/>
                </a:lnTo>
                <a:lnTo>
                  <a:pt x="468" y="238"/>
                </a:lnTo>
                <a:lnTo>
                  <a:pt x="468" y="251"/>
                </a:lnTo>
                <a:lnTo>
                  <a:pt x="468" y="263"/>
                </a:lnTo>
                <a:lnTo>
                  <a:pt x="469" y="267"/>
                </a:lnTo>
                <a:lnTo>
                  <a:pt x="471" y="276"/>
                </a:lnTo>
                <a:lnTo>
                  <a:pt x="473" y="285"/>
                </a:lnTo>
                <a:lnTo>
                  <a:pt x="475" y="291"/>
                </a:lnTo>
                <a:lnTo>
                  <a:pt x="477" y="298"/>
                </a:lnTo>
                <a:lnTo>
                  <a:pt x="480" y="306"/>
                </a:lnTo>
                <a:lnTo>
                  <a:pt x="482" y="310"/>
                </a:lnTo>
                <a:lnTo>
                  <a:pt x="484" y="315"/>
                </a:lnTo>
                <a:lnTo>
                  <a:pt x="488" y="323"/>
                </a:lnTo>
                <a:lnTo>
                  <a:pt x="494" y="334"/>
                </a:lnTo>
                <a:lnTo>
                  <a:pt x="497" y="337"/>
                </a:lnTo>
                <a:lnTo>
                  <a:pt x="495" y="340"/>
                </a:lnTo>
                <a:lnTo>
                  <a:pt x="489" y="347"/>
                </a:lnTo>
                <a:lnTo>
                  <a:pt x="483" y="350"/>
                </a:lnTo>
                <a:lnTo>
                  <a:pt x="478" y="357"/>
                </a:lnTo>
                <a:lnTo>
                  <a:pt x="473" y="360"/>
                </a:lnTo>
                <a:lnTo>
                  <a:pt x="472" y="359"/>
                </a:lnTo>
                <a:lnTo>
                  <a:pt x="467" y="360"/>
                </a:lnTo>
                <a:lnTo>
                  <a:pt x="465" y="359"/>
                </a:lnTo>
                <a:lnTo>
                  <a:pt x="466" y="354"/>
                </a:lnTo>
                <a:lnTo>
                  <a:pt x="465" y="352"/>
                </a:lnTo>
                <a:lnTo>
                  <a:pt x="459" y="349"/>
                </a:lnTo>
                <a:lnTo>
                  <a:pt x="456" y="347"/>
                </a:lnTo>
                <a:lnTo>
                  <a:pt x="449" y="345"/>
                </a:lnTo>
                <a:lnTo>
                  <a:pt x="447" y="341"/>
                </a:lnTo>
                <a:lnTo>
                  <a:pt x="448" y="336"/>
                </a:lnTo>
                <a:lnTo>
                  <a:pt x="447" y="333"/>
                </a:lnTo>
                <a:lnTo>
                  <a:pt x="440" y="330"/>
                </a:lnTo>
                <a:lnTo>
                  <a:pt x="437" y="328"/>
                </a:lnTo>
                <a:lnTo>
                  <a:pt x="440" y="325"/>
                </a:lnTo>
                <a:lnTo>
                  <a:pt x="440" y="321"/>
                </a:lnTo>
                <a:lnTo>
                  <a:pt x="439" y="318"/>
                </a:lnTo>
                <a:lnTo>
                  <a:pt x="435" y="315"/>
                </a:lnTo>
                <a:lnTo>
                  <a:pt x="437" y="310"/>
                </a:lnTo>
                <a:lnTo>
                  <a:pt x="438" y="306"/>
                </a:lnTo>
                <a:lnTo>
                  <a:pt x="436" y="299"/>
                </a:lnTo>
                <a:lnTo>
                  <a:pt x="435" y="296"/>
                </a:lnTo>
                <a:lnTo>
                  <a:pt x="433" y="292"/>
                </a:lnTo>
                <a:lnTo>
                  <a:pt x="433" y="289"/>
                </a:lnTo>
                <a:lnTo>
                  <a:pt x="429" y="285"/>
                </a:lnTo>
                <a:lnTo>
                  <a:pt x="423" y="281"/>
                </a:lnTo>
                <a:lnTo>
                  <a:pt x="416" y="282"/>
                </a:lnTo>
                <a:lnTo>
                  <a:pt x="412" y="281"/>
                </a:lnTo>
                <a:lnTo>
                  <a:pt x="412" y="283"/>
                </a:lnTo>
                <a:lnTo>
                  <a:pt x="408" y="285"/>
                </a:lnTo>
                <a:lnTo>
                  <a:pt x="405" y="281"/>
                </a:lnTo>
                <a:lnTo>
                  <a:pt x="403" y="280"/>
                </a:lnTo>
                <a:lnTo>
                  <a:pt x="397" y="277"/>
                </a:lnTo>
                <a:lnTo>
                  <a:pt x="395" y="272"/>
                </a:lnTo>
                <a:lnTo>
                  <a:pt x="391" y="268"/>
                </a:lnTo>
                <a:lnTo>
                  <a:pt x="388" y="265"/>
                </a:lnTo>
                <a:lnTo>
                  <a:pt x="383" y="261"/>
                </a:lnTo>
                <a:lnTo>
                  <a:pt x="379" y="257"/>
                </a:lnTo>
                <a:lnTo>
                  <a:pt x="374" y="253"/>
                </a:lnTo>
                <a:lnTo>
                  <a:pt x="372" y="253"/>
                </a:lnTo>
                <a:lnTo>
                  <a:pt x="370" y="253"/>
                </a:lnTo>
                <a:lnTo>
                  <a:pt x="366" y="257"/>
                </a:lnTo>
                <a:lnTo>
                  <a:pt x="363" y="257"/>
                </a:lnTo>
                <a:lnTo>
                  <a:pt x="361" y="254"/>
                </a:lnTo>
                <a:lnTo>
                  <a:pt x="360" y="255"/>
                </a:lnTo>
                <a:lnTo>
                  <a:pt x="355" y="259"/>
                </a:lnTo>
                <a:lnTo>
                  <a:pt x="346" y="266"/>
                </a:lnTo>
                <a:lnTo>
                  <a:pt x="341" y="268"/>
                </a:lnTo>
                <a:lnTo>
                  <a:pt x="326" y="268"/>
                </a:lnTo>
                <a:lnTo>
                  <a:pt x="307" y="269"/>
                </a:lnTo>
                <a:lnTo>
                  <a:pt x="294" y="269"/>
                </a:lnTo>
                <a:lnTo>
                  <a:pt x="288" y="269"/>
                </a:lnTo>
                <a:lnTo>
                  <a:pt x="270" y="269"/>
                </a:lnTo>
                <a:lnTo>
                  <a:pt x="253" y="269"/>
                </a:lnTo>
                <a:lnTo>
                  <a:pt x="249" y="270"/>
                </a:lnTo>
                <a:lnTo>
                  <a:pt x="232" y="275"/>
                </a:lnTo>
                <a:lnTo>
                  <a:pt x="211" y="282"/>
                </a:lnTo>
                <a:lnTo>
                  <a:pt x="199" y="285"/>
                </a:lnTo>
                <a:lnTo>
                  <a:pt x="196" y="290"/>
                </a:lnTo>
                <a:lnTo>
                  <a:pt x="190" y="295"/>
                </a:lnTo>
                <a:lnTo>
                  <a:pt x="180" y="299"/>
                </a:lnTo>
                <a:lnTo>
                  <a:pt x="174" y="302"/>
                </a:lnTo>
                <a:lnTo>
                  <a:pt x="168" y="302"/>
                </a:lnTo>
                <a:lnTo>
                  <a:pt x="161" y="303"/>
                </a:lnTo>
                <a:lnTo>
                  <a:pt x="156" y="303"/>
                </a:lnTo>
                <a:lnTo>
                  <a:pt x="150" y="304"/>
                </a:lnTo>
                <a:lnTo>
                  <a:pt x="142" y="304"/>
                </a:lnTo>
                <a:lnTo>
                  <a:pt x="136" y="306"/>
                </a:lnTo>
                <a:lnTo>
                  <a:pt x="132" y="309"/>
                </a:lnTo>
                <a:lnTo>
                  <a:pt x="129" y="313"/>
                </a:lnTo>
                <a:lnTo>
                  <a:pt x="120" y="316"/>
                </a:lnTo>
                <a:lnTo>
                  <a:pt x="113" y="313"/>
                </a:lnTo>
                <a:lnTo>
                  <a:pt x="108" y="315"/>
                </a:lnTo>
                <a:lnTo>
                  <a:pt x="105" y="322"/>
                </a:lnTo>
                <a:lnTo>
                  <a:pt x="102" y="328"/>
                </a:lnTo>
                <a:lnTo>
                  <a:pt x="97" y="331"/>
                </a:lnTo>
                <a:lnTo>
                  <a:pt x="92" y="332"/>
                </a:lnTo>
                <a:lnTo>
                  <a:pt x="85" y="335"/>
                </a:lnTo>
                <a:lnTo>
                  <a:pt x="75" y="338"/>
                </a:lnTo>
                <a:lnTo>
                  <a:pt x="66" y="341"/>
                </a:lnTo>
                <a:lnTo>
                  <a:pt x="58" y="342"/>
                </a:lnTo>
                <a:lnTo>
                  <a:pt x="51" y="347"/>
                </a:lnTo>
                <a:lnTo>
                  <a:pt x="35" y="349"/>
                </a:lnTo>
                <a:lnTo>
                  <a:pt x="28" y="349"/>
                </a:lnTo>
                <a:lnTo>
                  <a:pt x="16" y="350"/>
                </a:lnTo>
                <a:lnTo>
                  <a:pt x="6" y="353"/>
                </a:lnTo>
                <a:lnTo>
                  <a:pt x="3" y="349"/>
                </a:lnTo>
                <a:lnTo>
                  <a:pt x="4" y="347"/>
                </a:lnTo>
                <a:lnTo>
                  <a:pt x="3" y="346"/>
                </a:lnTo>
                <a:lnTo>
                  <a:pt x="3" y="341"/>
                </a:lnTo>
                <a:lnTo>
                  <a:pt x="3" y="334"/>
                </a:lnTo>
                <a:lnTo>
                  <a:pt x="0" y="330"/>
                </a:lnTo>
                <a:lnTo>
                  <a:pt x="0" y="329"/>
                </a:lnTo>
                <a:lnTo>
                  <a:pt x="1" y="322"/>
                </a:lnTo>
                <a:lnTo>
                  <a:pt x="4" y="313"/>
                </a:lnTo>
                <a:lnTo>
                  <a:pt x="9" y="306"/>
                </a:lnTo>
                <a:lnTo>
                  <a:pt x="21" y="296"/>
                </a:lnTo>
                <a:lnTo>
                  <a:pt x="22" y="289"/>
                </a:lnTo>
                <a:lnTo>
                  <a:pt x="23" y="283"/>
                </a:lnTo>
                <a:lnTo>
                  <a:pt x="23" y="276"/>
                </a:lnTo>
                <a:lnTo>
                  <a:pt x="24" y="266"/>
                </a:lnTo>
                <a:lnTo>
                  <a:pt x="30" y="250"/>
                </a:lnTo>
                <a:lnTo>
                  <a:pt x="33" y="240"/>
                </a:lnTo>
                <a:lnTo>
                  <a:pt x="37" y="229"/>
                </a:lnTo>
                <a:lnTo>
                  <a:pt x="44" y="212"/>
                </a:lnTo>
                <a:lnTo>
                  <a:pt x="44" y="205"/>
                </a:lnTo>
                <a:lnTo>
                  <a:pt x="45" y="194"/>
                </a:lnTo>
                <a:lnTo>
                  <a:pt x="46" y="184"/>
                </a:lnTo>
                <a:lnTo>
                  <a:pt x="43" y="175"/>
                </a:lnTo>
                <a:lnTo>
                  <a:pt x="43" y="147"/>
                </a:lnTo>
                <a:lnTo>
                  <a:pt x="41" y="131"/>
                </a:lnTo>
                <a:lnTo>
                  <a:pt x="41" y="109"/>
                </a:lnTo>
                <a:lnTo>
                  <a:pt x="41" y="108"/>
                </a:lnTo>
                <a:lnTo>
                  <a:pt x="40" y="91"/>
                </a:lnTo>
                <a:lnTo>
                  <a:pt x="37" y="77"/>
                </a:lnTo>
                <a:lnTo>
                  <a:pt x="36" y="68"/>
                </a:lnTo>
                <a:lnTo>
                  <a:pt x="35" y="59"/>
                </a:lnTo>
                <a:lnTo>
                  <a:pt x="35" y="45"/>
                </a:lnTo>
                <a:lnTo>
                  <a:pt x="34" y="37"/>
                </a:lnTo>
                <a:lnTo>
                  <a:pt x="35" y="24"/>
                </a:lnTo>
                <a:lnTo>
                  <a:pt x="35" y="14"/>
                </a:lnTo>
                <a:lnTo>
                  <a:pt x="35" y="6"/>
                </a:lnTo>
                <a:lnTo>
                  <a:pt x="34" y="0"/>
                </a:lnTo>
                <a:lnTo>
                  <a:pt x="47" y="2"/>
                </a:lnTo>
                <a:lnTo>
                  <a:pt x="49" y="2"/>
                </a:lnTo>
                <a:lnTo>
                  <a:pt x="52" y="2"/>
                </a:lnTo>
                <a:lnTo>
                  <a:pt x="58" y="3"/>
                </a:lnTo>
                <a:lnTo>
                  <a:pt x="75" y="13"/>
                </a:lnTo>
                <a:lnTo>
                  <a:pt x="85" y="22"/>
                </a:lnTo>
                <a:lnTo>
                  <a:pt x="89" y="26"/>
                </a:lnTo>
                <a:lnTo>
                  <a:pt x="96" y="24"/>
                </a:lnTo>
                <a:lnTo>
                  <a:pt x="104" y="27"/>
                </a:lnTo>
                <a:lnTo>
                  <a:pt x="110" y="37"/>
                </a:lnTo>
                <a:lnTo>
                  <a:pt x="117" y="41"/>
                </a:lnTo>
                <a:lnTo>
                  <a:pt x="128" y="42"/>
                </a:lnTo>
                <a:lnTo>
                  <a:pt x="128" y="43"/>
                </a:lnTo>
                <a:lnTo>
                  <a:pt x="142" y="46"/>
                </a:lnTo>
                <a:lnTo>
                  <a:pt x="155" y="50"/>
                </a:lnTo>
                <a:lnTo>
                  <a:pt x="163" y="64"/>
                </a:lnTo>
                <a:lnTo>
                  <a:pt x="169" y="65"/>
                </a:lnTo>
                <a:lnTo>
                  <a:pt x="180" y="69"/>
                </a:lnTo>
                <a:lnTo>
                  <a:pt x="193" y="73"/>
                </a:lnTo>
                <a:lnTo>
                  <a:pt x="201" y="77"/>
                </a:lnTo>
                <a:lnTo>
                  <a:pt x="205" y="78"/>
                </a:lnTo>
                <a:lnTo>
                  <a:pt x="209" y="79"/>
                </a:lnTo>
                <a:lnTo>
                  <a:pt x="218" y="83"/>
                </a:lnTo>
                <a:lnTo>
                  <a:pt x="232" y="85"/>
                </a:lnTo>
                <a:lnTo>
                  <a:pt x="242" y="87"/>
                </a:lnTo>
                <a:close/>
              </a:path>
            </a:pathLst>
          </a:custGeom>
          <a:solidFill>
            <a:srgbClr val="BFE3A6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930" name="Freeform 162"/>
          <p:cNvSpPr>
            <a:spLocks/>
          </p:cNvSpPr>
          <p:nvPr/>
        </p:nvSpPr>
        <p:spPr bwMode="auto">
          <a:xfrm>
            <a:off x="3070225" y="5118100"/>
            <a:ext cx="223838" cy="217487"/>
          </a:xfrm>
          <a:custGeom>
            <a:avLst/>
            <a:gdLst>
              <a:gd name="T0" fmla="*/ 112 w 170"/>
              <a:gd name="T1" fmla="*/ 42 h 166"/>
              <a:gd name="T2" fmla="*/ 119 w 170"/>
              <a:gd name="T3" fmla="*/ 45 h 166"/>
              <a:gd name="T4" fmla="*/ 125 w 170"/>
              <a:gd name="T5" fmla="*/ 49 h 166"/>
              <a:gd name="T6" fmla="*/ 131 w 170"/>
              <a:gd name="T7" fmla="*/ 59 h 166"/>
              <a:gd name="T8" fmla="*/ 138 w 170"/>
              <a:gd name="T9" fmla="*/ 65 h 166"/>
              <a:gd name="T10" fmla="*/ 145 w 170"/>
              <a:gd name="T11" fmla="*/ 69 h 166"/>
              <a:gd name="T12" fmla="*/ 150 w 170"/>
              <a:gd name="T13" fmla="*/ 71 h 166"/>
              <a:gd name="T14" fmla="*/ 154 w 170"/>
              <a:gd name="T15" fmla="*/ 81 h 166"/>
              <a:gd name="T16" fmla="*/ 157 w 170"/>
              <a:gd name="T17" fmla="*/ 89 h 166"/>
              <a:gd name="T18" fmla="*/ 165 w 170"/>
              <a:gd name="T19" fmla="*/ 97 h 166"/>
              <a:gd name="T20" fmla="*/ 170 w 170"/>
              <a:gd name="T21" fmla="*/ 102 h 166"/>
              <a:gd name="T22" fmla="*/ 163 w 170"/>
              <a:gd name="T23" fmla="*/ 115 h 166"/>
              <a:gd name="T24" fmla="*/ 154 w 170"/>
              <a:gd name="T25" fmla="*/ 116 h 166"/>
              <a:gd name="T26" fmla="*/ 143 w 170"/>
              <a:gd name="T27" fmla="*/ 115 h 166"/>
              <a:gd name="T28" fmla="*/ 132 w 170"/>
              <a:gd name="T29" fmla="*/ 117 h 166"/>
              <a:gd name="T30" fmla="*/ 121 w 170"/>
              <a:gd name="T31" fmla="*/ 123 h 166"/>
              <a:gd name="T32" fmla="*/ 111 w 170"/>
              <a:gd name="T33" fmla="*/ 132 h 166"/>
              <a:gd name="T34" fmla="*/ 104 w 170"/>
              <a:gd name="T35" fmla="*/ 140 h 166"/>
              <a:gd name="T36" fmla="*/ 99 w 170"/>
              <a:gd name="T37" fmla="*/ 147 h 166"/>
              <a:gd name="T38" fmla="*/ 87 w 170"/>
              <a:gd name="T39" fmla="*/ 161 h 166"/>
              <a:gd name="T40" fmla="*/ 77 w 170"/>
              <a:gd name="T41" fmla="*/ 166 h 166"/>
              <a:gd name="T42" fmla="*/ 58 w 170"/>
              <a:gd name="T43" fmla="*/ 160 h 166"/>
              <a:gd name="T44" fmla="*/ 36 w 170"/>
              <a:gd name="T45" fmla="*/ 152 h 166"/>
              <a:gd name="T46" fmla="*/ 15 w 170"/>
              <a:gd name="T47" fmla="*/ 142 h 166"/>
              <a:gd name="T48" fmla="*/ 19 w 170"/>
              <a:gd name="T49" fmla="*/ 109 h 166"/>
              <a:gd name="T50" fmla="*/ 18 w 170"/>
              <a:gd name="T51" fmla="*/ 97 h 166"/>
              <a:gd name="T52" fmla="*/ 18 w 170"/>
              <a:gd name="T53" fmla="*/ 84 h 166"/>
              <a:gd name="T54" fmla="*/ 14 w 170"/>
              <a:gd name="T55" fmla="*/ 70 h 166"/>
              <a:gd name="T56" fmla="*/ 10 w 170"/>
              <a:gd name="T57" fmla="*/ 60 h 166"/>
              <a:gd name="T58" fmla="*/ 5 w 170"/>
              <a:gd name="T59" fmla="*/ 45 h 166"/>
              <a:gd name="T60" fmla="*/ 2 w 170"/>
              <a:gd name="T61" fmla="*/ 28 h 166"/>
              <a:gd name="T62" fmla="*/ 0 w 170"/>
              <a:gd name="T63" fmla="*/ 14 h 166"/>
              <a:gd name="T64" fmla="*/ 4 w 170"/>
              <a:gd name="T65" fmla="*/ 4 h 166"/>
              <a:gd name="T66" fmla="*/ 14 w 170"/>
              <a:gd name="T67" fmla="*/ 7 h 166"/>
              <a:gd name="T68" fmla="*/ 18 w 170"/>
              <a:gd name="T69" fmla="*/ 6 h 166"/>
              <a:gd name="T70" fmla="*/ 24 w 170"/>
              <a:gd name="T71" fmla="*/ 1 h 166"/>
              <a:gd name="T72" fmla="*/ 29 w 170"/>
              <a:gd name="T73" fmla="*/ 4 h 166"/>
              <a:gd name="T74" fmla="*/ 35 w 170"/>
              <a:gd name="T75" fmla="*/ 6 h 166"/>
              <a:gd name="T76" fmla="*/ 43 w 170"/>
              <a:gd name="T77" fmla="*/ 4 h 166"/>
              <a:gd name="T78" fmla="*/ 49 w 170"/>
              <a:gd name="T79" fmla="*/ 1 h 166"/>
              <a:gd name="T80" fmla="*/ 58 w 170"/>
              <a:gd name="T81" fmla="*/ 0 h 166"/>
              <a:gd name="T82" fmla="*/ 66 w 170"/>
              <a:gd name="T83" fmla="*/ 2 h 166"/>
              <a:gd name="T84" fmla="*/ 75 w 170"/>
              <a:gd name="T85" fmla="*/ 10 h 166"/>
              <a:gd name="T86" fmla="*/ 85 w 170"/>
              <a:gd name="T87" fmla="*/ 11 h 166"/>
              <a:gd name="T88" fmla="*/ 93 w 170"/>
              <a:gd name="T89" fmla="*/ 14 h 166"/>
              <a:gd name="T90" fmla="*/ 96 w 170"/>
              <a:gd name="T91" fmla="*/ 17 h 166"/>
              <a:gd name="T92" fmla="*/ 100 w 170"/>
              <a:gd name="T93" fmla="*/ 21 h 166"/>
              <a:gd name="T94" fmla="*/ 99 w 170"/>
              <a:gd name="T95" fmla="*/ 27 h 166"/>
              <a:gd name="T96" fmla="*/ 99 w 170"/>
              <a:gd name="T97" fmla="*/ 33 h 166"/>
              <a:gd name="T98" fmla="*/ 103 w 170"/>
              <a:gd name="T99" fmla="*/ 38 h 16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70"/>
              <a:gd name="T151" fmla="*/ 0 h 166"/>
              <a:gd name="T152" fmla="*/ 170 w 170"/>
              <a:gd name="T153" fmla="*/ 166 h 16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70" h="166">
                <a:moveTo>
                  <a:pt x="105" y="41"/>
                </a:moveTo>
                <a:lnTo>
                  <a:pt x="107" y="42"/>
                </a:lnTo>
                <a:lnTo>
                  <a:pt x="112" y="42"/>
                </a:lnTo>
                <a:lnTo>
                  <a:pt x="115" y="44"/>
                </a:lnTo>
                <a:lnTo>
                  <a:pt x="117" y="45"/>
                </a:lnTo>
                <a:lnTo>
                  <a:pt x="119" y="45"/>
                </a:lnTo>
                <a:lnTo>
                  <a:pt x="121" y="46"/>
                </a:lnTo>
                <a:lnTo>
                  <a:pt x="123" y="47"/>
                </a:lnTo>
                <a:lnTo>
                  <a:pt x="125" y="49"/>
                </a:lnTo>
                <a:lnTo>
                  <a:pt x="127" y="52"/>
                </a:lnTo>
                <a:lnTo>
                  <a:pt x="128" y="54"/>
                </a:lnTo>
                <a:lnTo>
                  <a:pt x="131" y="59"/>
                </a:lnTo>
                <a:lnTo>
                  <a:pt x="134" y="62"/>
                </a:lnTo>
                <a:lnTo>
                  <a:pt x="137" y="64"/>
                </a:lnTo>
                <a:lnTo>
                  <a:pt x="138" y="65"/>
                </a:lnTo>
                <a:lnTo>
                  <a:pt x="141" y="66"/>
                </a:lnTo>
                <a:lnTo>
                  <a:pt x="143" y="67"/>
                </a:lnTo>
                <a:lnTo>
                  <a:pt x="145" y="69"/>
                </a:lnTo>
                <a:lnTo>
                  <a:pt x="147" y="69"/>
                </a:lnTo>
                <a:lnTo>
                  <a:pt x="148" y="69"/>
                </a:lnTo>
                <a:lnTo>
                  <a:pt x="150" y="71"/>
                </a:lnTo>
                <a:lnTo>
                  <a:pt x="151" y="71"/>
                </a:lnTo>
                <a:lnTo>
                  <a:pt x="153" y="77"/>
                </a:lnTo>
                <a:lnTo>
                  <a:pt x="154" y="81"/>
                </a:lnTo>
                <a:lnTo>
                  <a:pt x="156" y="83"/>
                </a:lnTo>
                <a:lnTo>
                  <a:pt x="156" y="84"/>
                </a:lnTo>
                <a:lnTo>
                  <a:pt x="157" y="89"/>
                </a:lnTo>
                <a:lnTo>
                  <a:pt x="159" y="92"/>
                </a:lnTo>
                <a:lnTo>
                  <a:pt x="162" y="95"/>
                </a:lnTo>
                <a:lnTo>
                  <a:pt x="165" y="97"/>
                </a:lnTo>
                <a:lnTo>
                  <a:pt x="167" y="98"/>
                </a:lnTo>
                <a:lnTo>
                  <a:pt x="169" y="100"/>
                </a:lnTo>
                <a:lnTo>
                  <a:pt x="170" y="102"/>
                </a:lnTo>
                <a:lnTo>
                  <a:pt x="168" y="107"/>
                </a:lnTo>
                <a:lnTo>
                  <a:pt x="165" y="111"/>
                </a:lnTo>
                <a:lnTo>
                  <a:pt x="163" y="115"/>
                </a:lnTo>
                <a:lnTo>
                  <a:pt x="162" y="116"/>
                </a:lnTo>
                <a:lnTo>
                  <a:pt x="160" y="119"/>
                </a:lnTo>
                <a:lnTo>
                  <a:pt x="154" y="116"/>
                </a:lnTo>
                <a:lnTo>
                  <a:pt x="150" y="115"/>
                </a:lnTo>
                <a:lnTo>
                  <a:pt x="146" y="115"/>
                </a:lnTo>
                <a:lnTo>
                  <a:pt x="143" y="115"/>
                </a:lnTo>
                <a:lnTo>
                  <a:pt x="140" y="115"/>
                </a:lnTo>
                <a:lnTo>
                  <a:pt x="136" y="116"/>
                </a:lnTo>
                <a:lnTo>
                  <a:pt x="132" y="117"/>
                </a:lnTo>
                <a:lnTo>
                  <a:pt x="128" y="119"/>
                </a:lnTo>
                <a:lnTo>
                  <a:pt x="125" y="120"/>
                </a:lnTo>
                <a:lnTo>
                  <a:pt x="121" y="123"/>
                </a:lnTo>
                <a:lnTo>
                  <a:pt x="118" y="125"/>
                </a:lnTo>
                <a:lnTo>
                  <a:pt x="114" y="129"/>
                </a:lnTo>
                <a:lnTo>
                  <a:pt x="111" y="132"/>
                </a:lnTo>
                <a:lnTo>
                  <a:pt x="109" y="134"/>
                </a:lnTo>
                <a:lnTo>
                  <a:pt x="107" y="136"/>
                </a:lnTo>
                <a:lnTo>
                  <a:pt x="104" y="140"/>
                </a:lnTo>
                <a:lnTo>
                  <a:pt x="101" y="144"/>
                </a:lnTo>
                <a:lnTo>
                  <a:pt x="99" y="147"/>
                </a:lnTo>
                <a:lnTo>
                  <a:pt x="99" y="149"/>
                </a:lnTo>
                <a:lnTo>
                  <a:pt x="93" y="154"/>
                </a:lnTo>
                <a:lnTo>
                  <a:pt x="87" y="161"/>
                </a:lnTo>
                <a:lnTo>
                  <a:pt x="82" y="165"/>
                </a:lnTo>
                <a:lnTo>
                  <a:pt x="80" y="165"/>
                </a:lnTo>
                <a:lnTo>
                  <a:pt x="77" y="166"/>
                </a:lnTo>
                <a:lnTo>
                  <a:pt x="72" y="165"/>
                </a:lnTo>
                <a:lnTo>
                  <a:pt x="65" y="163"/>
                </a:lnTo>
                <a:lnTo>
                  <a:pt x="58" y="160"/>
                </a:lnTo>
                <a:lnTo>
                  <a:pt x="51" y="158"/>
                </a:lnTo>
                <a:lnTo>
                  <a:pt x="43" y="154"/>
                </a:lnTo>
                <a:lnTo>
                  <a:pt x="36" y="152"/>
                </a:lnTo>
                <a:lnTo>
                  <a:pt x="28" y="148"/>
                </a:lnTo>
                <a:lnTo>
                  <a:pt x="20" y="144"/>
                </a:lnTo>
                <a:lnTo>
                  <a:pt x="15" y="142"/>
                </a:lnTo>
                <a:lnTo>
                  <a:pt x="15" y="139"/>
                </a:lnTo>
                <a:lnTo>
                  <a:pt x="16" y="126"/>
                </a:lnTo>
                <a:lnTo>
                  <a:pt x="19" y="109"/>
                </a:lnTo>
                <a:lnTo>
                  <a:pt x="20" y="105"/>
                </a:lnTo>
                <a:lnTo>
                  <a:pt x="19" y="103"/>
                </a:lnTo>
                <a:lnTo>
                  <a:pt x="18" y="97"/>
                </a:lnTo>
                <a:lnTo>
                  <a:pt x="18" y="92"/>
                </a:lnTo>
                <a:lnTo>
                  <a:pt x="18" y="88"/>
                </a:lnTo>
                <a:lnTo>
                  <a:pt x="18" y="84"/>
                </a:lnTo>
                <a:lnTo>
                  <a:pt x="17" y="79"/>
                </a:lnTo>
                <a:lnTo>
                  <a:pt x="16" y="75"/>
                </a:lnTo>
                <a:lnTo>
                  <a:pt x="14" y="70"/>
                </a:lnTo>
                <a:lnTo>
                  <a:pt x="11" y="65"/>
                </a:lnTo>
                <a:lnTo>
                  <a:pt x="10" y="60"/>
                </a:lnTo>
                <a:lnTo>
                  <a:pt x="8" y="56"/>
                </a:lnTo>
                <a:lnTo>
                  <a:pt x="6" y="50"/>
                </a:lnTo>
                <a:lnTo>
                  <a:pt x="5" y="45"/>
                </a:lnTo>
                <a:lnTo>
                  <a:pt x="4" y="40"/>
                </a:lnTo>
                <a:lnTo>
                  <a:pt x="3" y="34"/>
                </a:lnTo>
                <a:lnTo>
                  <a:pt x="2" y="28"/>
                </a:lnTo>
                <a:lnTo>
                  <a:pt x="1" y="23"/>
                </a:lnTo>
                <a:lnTo>
                  <a:pt x="0" y="18"/>
                </a:lnTo>
                <a:lnTo>
                  <a:pt x="0" y="14"/>
                </a:lnTo>
                <a:lnTo>
                  <a:pt x="0" y="7"/>
                </a:lnTo>
                <a:lnTo>
                  <a:pt x="0" y="2"/>
                </a:lnTo>
                <a:lnTo>
                  <a:pt x="4" y="4"/>
                </a:lnTo>
                <a:lnTo>
                  <a:pt x="9" y="5"/>
                </a:lnTo>
                <a:lnTo>
                  <a:pt x="11" y="7"/>
                </a:lnTo>
                <a:lnTo>
                  <a:pt x="14" y="7"/>
                </a:lnTo>
                <a:lnTo>
                  <a:pt x="15" y="7"/>
                </a:lnTo>
                <a:lnTo>
                  <a:pt x="16" y="7"/>
                </a:lnTo>
                <a:lnTo>
                  <a:pt x="18" y="6"/>
                </a:lnTo>
                <a:lnTo>
                  <a:pt x="21" y="3"/>
                </a:lnTo>
                <a:lnTo>
                  <a:pt x="22" y="1"/>
                </a:lnTo>
                <a:lnTo>
                  <a:pt x="24" y="1"/>
                </a:lnTo>
                <a:lnTo>
                  <a:pt x="25" y="1"/>
                </a:lnTo>
                <a:lnTo>
                  <a:pt x="28" y="3"/>
                </a:lnTo>
                <a:lnTo>
                  <a:pt x="29" y="4"/>
                </a:lnTo>
                <a:lnTo>
                  <a:pt x="29" y="5"/>
                </a:lnTo>
                <a:lnTo>
                  <a:pt x="31" y="6"/>
                </a:lnTo>
                <a:lnTo>
                  <a:pt x="35" y="6"/>
                </a:lnTo>
                <a:lnTo>
                  <a:pt x="36" y="7"/>
                </a:lnTo>
                <a:lnTo>
                  <a:pt x="39" y="6"/>
                </a:lnTo>
                <a:lnTo>
                  <a:pt x="43" y="4"/>
                </a:lnTo>
                <a:lnTo>
                  <a:pt x="45" y="3"/>
                </a:lnTo>
                <a:lnTo>
                  <a:pt x="47" y="2"/>
                </a:lnTo>
                <a:lnTo>
                  <a:pt x="49" y="1"/>
                </a:lnTo>
                <a:lnTo>
                  <a:pt x="53" y="1"/>
                </a:lnTo>
                <a:lnTo>
                  <a:pt x="55" y="0"/>
                </a:lnTo>
                <a:lnTo>
                  <a:pt x="58" y="0"/>
                </a:lnTo>
                <a:lnTo>
                  <a:pt x="61" y="1"/>
                </a:lnTo>
                <a:lnTo>
                  <a:pt x="64" y="1"/>
                </a:lnTo>
                <a:lnTo>
                  <a:pt x="66" y="2"/>
                </a:lnTo>
                <a:lnTo>
                  <a:pt x="67" y="7"/>
                </a:lnTo>
                <a:lnTo>
                  <a:pt x="72" y="9"/>
                </a:lnTo>
                <a:lnTo>
                  <a:pt x="75" y="10"/>
                </a:lnTo>
                <a:lnTo>
                  <a:pt x="80" y="10"/>
                </a:lnTo>
                <a:lnTo>
                  <a:pt x="81" y="11"/>
                </a:lnTo>
                <a:lnTo>
                  <a:pt x="85" y="11"/>
                </a:lnTo>
                <a:lnTo>
                  <a:pt x="87" y="11"/>
                </a:lnTo>
                <a:lnTo>
                  <a:pt x="91" y="13"/>
                </a:lnTo>
                <a:lnTo>
                  <a:pt x="93" y="14"/>
                </a:lnTo>
                <a:lnTo>
                  <a:pt x="93" y="16"/>
                </a:lnTo>
                <a:lnTo>
                  <a:pt x="94" y="17"/>
                </a:lnTo>
                <a:lnTo>
                  <a:pt x="96" y="17"/>
                </a:lnTo>
                <a:lnTo>
                  <a:pt x="97" y="18"/>
                </a:lnTo>
                <a:lnTo>
                  <a:pt x="99" y="20"/>
                </a:lnTo>
                <a:lnTo>
                  <a:pt x="100" y="21"/>
                </a:lnTo>
                <a:lnTo>
                  <a:pt x="101" y="24"/>
                </a:lnTo>
                <a:lnTo>
                  <a:pt x="99" y="26"/>
                </a:lnTo>
                <a:lnTo>
                  <a:pt x="99" y="27"/>
                </a:lnTo>
                <a:lnTo>
                  <a:pt x="99" y="29"/>
                </a:lnTo>
                <a:lnTo>
                  <a:pt x="99" y="32"/>
                </a:lnTo>
                <a:lnTo>
                  <a:pt x="99" y="33"/>
                </a:lnTo>
                <a:lnTo>
                  <a:pt x="102" y="35"/>
                </a:lnTo>
                <a:lnTo>
                  <a:pt x="103" y="38"/>
                </a:lnTo>
                <a:lnTo>
                  <a:pt x="105" y="40"/>
                </a:lnTo>
                <a:lnTo>
                  <a:pt x="105" y="41"/>
                </a:lnTo>
                <a:close/>
              </a:path>
            </a:pathLst>
          </a:custGeom>
          <a:solidFill>
            <a:srgbClr val="64B367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931" name="Freeform 163"/>
          <p:cNvSpPr>
            <a:spLocks/>
          </p:cNvSpPr>
          <p:nvPr/>
        </p:nvSpPr>
        <p:spPr bwMode="auto">
          <a:xfrm>
            <a:off x="1898650" y="5911850"/>
            <a:ext cx="217488" cy="212725"/>
          </a:xfrm>
          <a:custGeom>
            <a:avLst/>
            <a:gdLst>
              <a:gd name="T0" fmla="*/ 164 w 166"/>
              <a:gd name="T1" fmla="*/ 73 h 162"/>
              <a:gd name="T2" fmla="*/ 151 w 166"/>
              <a:gd name="T3" fmla="*/ 97 h 162"/>
              <a:gd name="T4" fmla="*/ 147 w 166"/>
              <a:gd name="T5" fmla="*/ 101 h 162"/>
              <a:gd name="T6" fmla="*/ 144 w 166"/>
              <a:gd name="T7" fmla="*/ 113 h 162"/>
              <a:gd name="T8" fmla="*/ 137 w 166"/>
              <a:gd name="T9" fmla="*/ 132 h 162"/>
              <a:gd name="T10" fmla="*/ 128 w 166"/>
              <a:gd name="T11" fmla="*/ 155 h 162"/>
              <a:gd name="T12" fmla="*/ 123 w 166"/>
              <a:gd name="T13" fmla="*/ 157 h 162"/>
              <a:gd name="T14" fmla="*/ 108 w 166"/>
              <a:gd name="T15" fmla="*/ 160 h 162"/>
              <a:gd name="T16" fmla="*/ 72 w 166"/>
              <a:gd name="T17" fmla="*/ 161 h 162"/>
              <a:gd name="T18" fmla="*/ 55 w 166"/>
              <a:gd name="T19" fmla="*/ 148 h 162"/>
              <a:gd name="T20" fmla="*/ 39 w 166"/>
              <a:gd name="T21" fmla="*/ 146 h 162"/>
              <a:gd name="T22" fmla="*/ 13 w 166"/>
              <a:gd name="T23" fmla="*/ 138 h 162"/>
              <a:gd name="T24" fmla="*/ 8 w 166"/>
              <a:gd name="T25" fmla="*/ 138 h 162"/>
              <a:gd name="T26" fmla="*/ 7 w 166"/>
              <a:gd name="T27" fmla="*/ 134 h 162"/>
              <a:gd name="T28" fmla="*/ 3 w 166"/>
              <a:gd name="T29" fmla="*/ 125 h 162"/>
              <a:gd name="T30" fmla="*/ 0 w 166"/>
              <a:gd name="T31" fmla="*/ 109 h 162"/>
              <a:gd name="T32" fmla="*/ 16 w 166"/>
              <a:gd name="T33" fmla="*/ 89 h 162"/>
              <a:gd name="T34" fmla="*/ 27 w 166"/>
              <a:gd name="T35" fmla="*/ 72 h 162"/>
              <a:gd name="T36" fmla="*/ 45 w 166"/>
              <a:gd name="T37" fmla="*/ 65 h 162"/>
              <a:gd name="T38" fmla="*/ 50 w 166"/>
              <a:gd name="T39" fmla="*/ 50 h 162"/>
              <a:gd name="T40" fmla="*/ 57 w 166"/>
              <a:gd name="T41" fmla="*/ 39 h 162"/>
              <a:gd name="T42" fmla="*/ 63 w 166"/>
              <a:gd name="T43" fmla="*/ 28 h 162"/>
              <a:gd name="T44" fmla="*/ 68 w 166"/>
              <a:gd name="T45" fmla="*/ 12 h 162"/>
              <a:gd name="T46" fmla="*/ 76 w 166"/>
              <a:gd name="T47" fmla="*/ 3 h 162"/>
              <a:gd name="T48" fmla="*/ 82 w 166"/>
              <a:gd name="T49" fmla="*/ 5 h 162"/>
              <a:gd name="T50" fmla="*/ 89 w 166"/>
              <a:gd name="T51" fmla="*/ 13 h 162"/>
              <a:gd name="T52" fmla="*/ 99 w 166"/>
              <a:gd name="T53" fmla="*/ 19 h 162"/>
              <a:gd name="T54" fmla="*/ 112 w 166"/>
              <a:gd name="T55" fmla="*/ 25 h 162"/>
              <a:gd name="T56" fmla="*/ 120 w 166"/>
              <a:gd name="T57" fmla="*/ 35 h 162"/>
              <a:gd name="T58" fmla="*/ 127 w 166"/>
              <a:gd name="T59" fmla="*/ 42 h 162"/>
              <a:gd name="T60" fmla="*/ 137 w 166"/>
              <a:gd name="T61" fmla="*/ 46 h 162"/>
              <a:gd name="T62" fmla="*/ 141 w 166"/>
              <a:gd name="T63" fmla="*/ 51 h 162"/>
              <a:gd name="T64" fmla="*/ 150 w 166"/>
              <a:gd name="T65" fmla="*/ 55 h 162"/>
              <a:gd name="T66" fmla="*/ 166 w 166"/>
              <a:gd name="T67" fmla="*/ 61 h 16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66"/>
              <a:gd name="T103" fmla="*/ 0 h 162"/>
              <a:gd name="T104" fmla="*/ 166 w 166"/>
              <a:gd name="T105" fmla="*/ 162 h 162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66" h="162">
                <a:moveTo>
                  <a:pt x="166" y="61"/>
                </a:moveTo>
                <a:lnTo>
                  <a:pt x="164" y="73"/>
                </a:lnTo>
                <a:lnTo>
                  <a:pt x="157" y="89"/>
                </a:lnTo>
                <a:lnTo>
                  <a:pt x="151" y="97"/>
                </a:lnTo>
                <a:lnTo>
                  <a:pt x="147" y="101"/>
                </a:lnTo>
                <a:lnTo>
                  <a:pt x="146" y="108"/>
                </a:lnTo>
                <a:lnTo>
                  <a:pt x="144" y="113"/>
                </a:lnTo>
                <a:lnTo>
                  <a:pt x="139" y="125"/>
                </a:lnTo>
                <a:lnTo>
                  <a:pt x="137" y="132"/>
                </a:lnTo>
                <a:lnTo>
                  <a:pt x="133" y="143"/>
                </a:lnTo>
                <a:lnTo>
                  <a:pt x="128" y="155"/>
                </a:lnTo>
                <a:lnTo>
                  <a:pt x="123" y="157"/>
                </a:lnTo>
                <a:lnTo>
                  <a:pt x="114" y="158"/>
                </a:lnTo>
                <a:lnTo>
                  <a:pt x="108" y="160"/>
                </a:lnTo>
                <a:lnTo>
                  <a:pt x="95" y="162"/>
                </a:lnTo>
                <a:lnTo>
                  <a:pt x="72" y="161"/>
                </a:lnTo>
                <a:lnTo>
                  <a:pt x="66" y="155"/>
                </a:lnTo>
                <a:lnTo>
                  <a:pt x="55" y="148"/>
                </a:lnTo>
                <a:lnTo>
                  <a:pt x="51" y="146"/>
                </a:lnTo>
                <a:lnTo>
                  <a:pt x="39" y="146"/>
                </a:lnTo>
                <a:lnTo>
                  <a:pt x="19" y="139"/>
                </a:lnTo>
                <a:lnTo>
                  <a:pt x="13" y="138"/>
                </a:lnTo>
                <a:lnTo>
                  <a:pt x="10" y="138"/>
                </a:lnTo>
                <a:lnTo>
                  <a:pt x="8" y="138"/>
                </a:lnTo>
                <a:lnTo>
                  <a:pt x="7" y="138"/>
                </a:lnTo>
                <a:lnTo>
                  <a:pt x="7" y="134"/>
                </a:lnTo>
                <a:lnTo>
                  <a:pt x="6" y="130"/>
                </a:lnTo>
                <a:lnTo>
                  <a:pt x="3" y="125"/>
                </a:lnTo>
                <a:lnTo>
                  <a:pt x="0" y="118"/>
                </a:lnTo>
                <a:lnTo>
                  <a:pt x="0" y="109"/>
                </a:lnTo>
                <a:lnTo>
                  <a:pt x="6" y="100"/>
                </a:lnTo>
                <a:lnTo>
                  <a:pt x="16" y="89"/>
                </a:lnTo>
                <a:lnTo>
                  <a:pt x="21" y="81"/>
                </a:lnTo>
                <a:lnTo>
                  <a:pt x="27" y="72"/>
                </a:lnTo>
                <a:lnTo>
                  <a:pt x="38" y="66"/>
                </a:lnTo>
                <a:lnTo>
                  <a:pt x="45" y="65"/>
                </a:lnTo>
                <a:lnTo>
                  <a:pt x="47" y="61"/>
                </a:lnTo>
                <a:lnTo>
                  <a:pt x="50" y="50"/>
                </a:lnTo>
                <a:lnTo>
                  <a:pt x="54" y="43"/>
                </a:lnTo>
                <a:lnTo>
                  <a:pt x="57" y="39"/>
                </a:lnTo>
                <a:lnTo>
                  <a:pt x="61" y="33"/>
                </a:lnTo>
                <a:lnTo>
                  <a:pt x="63" y="28"/>
                </a:lnTo>
                <a:lnTo>
                  <a:pt x="66" y="20"/>
                </a:lnTo>
                <a:lnTo>
                  <a:pt x="68" y="12"/>
                </a:lnTo>
                <a:lnTo>
                  <a:pt x="72" y="7"/>
                </a:lnTo>
                <a:lnTo>
                  <a:pt x="76" y="3"/>
                </a:lnTo>
                <a:lnTo>
                  <a:pt x="78" y="0"/>
                </a:lnTo>
                <a:lnTo>
                  <a:pt x="82" y="5"/>
                </a:lnTo>
                <a:lnTo>
                  <a:pt x="87" y="9"/>
                </a:lnTo>
                <a:lnTo>
                  <a:pt x="89" y="13"/>
                </a:lnTo>
                <a:lnTo>
                  <a:pt x="94" y="16"/>
                </a:lnTo>
                <a:lnTo>
                  <a:pt x="99" y="19"/>
                </a:lnTo>
                <a:lnTo>
                  <a:pt x="105" y="22"/>
                </a:lnTo>
                <a:lnTo>
                  <a:pt x="112" y="25"/>
                </a:lnTo>
                <a:lnTo>
                  <a:pt x="116" y="31"/>
                </a:lnTo>
                <a:lnTo>
                  <a:pt x="120" y="35"/>
                </a:lnTo>
                <a:lnTo>
                  <a:pt x="123" y="37"/>
                </a:lnTo>
                <a:lnTo>
                  <a:pt x="127" y="42"/>
                </a:lnTo>
                <a:lnTo>
                  <a:pt x="133" y="46"/>
                </a:lnTo>
                <a:lnTo>
                  <a:pt x="137" y="46"/>
                </a:lnTo>
                <a:lnTo>
                  <a:pt x="139" y="48"/>
                </a:lnTo>
                <a:lnTo>
                  <a:pt x="141" y="51"/>
                </a:lnTo>
                <a:lnTo>
                  <a:pt x="146" y="54"/>
                </a:lnTo>
                <a:lnTo>
                  <a:pt x="150" y="55"/>
                </a:lnTo>
                <a:lnTo>
                  <a:pt x="162" y="61"/>
                </a:lnTo>
                <a:lnTo>
                  <a:pt x="166" y="61"/>
                </a:lnTo>
                <a:close/>
              </a:path>
            </a:pathLst>
          </a:custGeom>
          <a:solidFill>
            <a:srgbClr val="BFE3A6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932" name="Freeform 164"/>
          <p:cNvSpPr>
            <a:spLocks/>
          </p:cNvSpPr>
          <p:nvPr/>
        </p:nvSpPr>
        <p:spPr bwMode="auto">
          <a:xfrm>
            <a:off x="1136650" y="2413000"/>
            <a:ext cx="606425" cy="857250"/>
          </a:xfrm>
          <a:custGeom>
            <a:avLst/>
            <a:gdLst>
              <a:gd name="T0" fmla="*/ 423 w 463"/>
              <a:gd name="T1" fmla="*/ 200 h 655"/>
              <a:gd name="T2" fmla="*/ 436 w 463"/>
              <a:gd name="T3" fmla="*/ 215 h 655"/>
              <a:gd name="T4" fmla="*/ 427 w 463"/>
              <a:gd name="T5" fmla="*/ 242 h 655"/>
              <a:gd name="T6" fmla="*/ 438 w 463"/>
              <a:gd name="T7" fmla="*/ 260 h 655"/>
              <a:gd name="T8" fmla="*/ 449 w 463"/>
              <a:gd name="T9" fmla="*/ 280 h 655"/>
              <a:gd name="T10" fmla="*/ 453 w 463"/>
              <a:gd name="T11" fmla="*/ 299 h 655"/>
              <a:gd name="T12" fmla="*/ 438 w 463"/>
              <a:gd name="T13" fmla="*/ 326 h 655"/>
              <a:gd name="T14" fmla="*/ 441 w 463"/>
              <a:gd name="T15" fmla="*/ 352 h 655"/>
              <a:gd name="T16" fmla="*/ 454 w 463"/>
              <a:gd name="T17" fmla="*/ 369 h 655"/>
              <a:gd name="T18" fmla="*/ 437 w 463"/>
              <a:gd name="T19" fmla="*/ 388 h 655"/>
              <a:gd name="T20" fmla="*/ 437 w 463"/>
              <a:gd name="T21" fmla="*/ 407 h 655"/>
              <a:gd name="T22" fmla="*/ 419 w 463"/>
              <a:gd name="T23" fmla="*/ 423 h 655"/>
              <a:gd name="T24" fmla="*/ 399 w 463"/>
              <a:gd name="T25" fmla="*/ 439 h 655"/>
              <a:gd name="T26" fmla="*/ 402 w 463"/>
              <a:gd name="T27" fmla="*/ 464 h 655"/>
              <a:gd name="T28" fmla="*/ 402 w 463"/>
              <a:gd name="T29" fmla="*/ 489 h 655"/>
              <a:gd name="T30" fmla="*/ 409 w 463"/>
              <a:gd name="T31" fmla="*/ 522 h 655"/>
              <a:gd name="T32" fmla="*/ 419 w 463"/>
              <a:gd name="T33" fmla="*/ 550 h 655"/>
              <a:gd name="T34" fmla="*/ 435 w 463"/>
              <a:gd name="T35" fmla="*/ 569 h 655"/>
              <a:gd name="T36" fmla="*/ 451 w 463"/>
              <a:gd name="T37" fmla="*/ 593 h 655"/>
              <a:gd name="T38" fmla="*/ 460 w 463"/>
              <a:gd name="T39" fmla="*/ 612 h 655"/>
              <a:gd name="T40" fmla="*/ 441 w 463"/>
              <a:gd name="T41" fmla="*/ 625 h 655"/>
              <a:gd name="T42" fmla="*/ 416 w 463"/>
              <a:gd name="T43" fmla="*/ 627 h 655"/>
              <a:gd name="T44" fmla="*/ 394 w 463"/>
              <a:gd name="T45" fmla="*/ 637 h 655"/>
              <a:gd name="T46" fmla="*/ 373 w 463"/>
              <a:gd name="T47" fmla="*/ 640 h 655"/>
              <a:gd name="T48" fmla="*/ 359 w 463"/>
              <a:gd name="T49" fmla="*/ 652 h 655"/>
              <a:gd name="T50" fmla="*/ 320 w 463"/>
              <a:gd name="T51" fmla="*/ 652 h 655"/>
              <a:gd name="T52" fmla="*/ 249 w 463"/>
              <a:gd name="T53" fmla="*/ 654 h 655"/>
              <a:gd name="T54" fmla="*/ 209 w 463"/>
              <a:gd name="T55" fmla="*/ 644 h 655"/>
              <a:gd name="T56" fmla="*/ 169 w 463"/>
              <a:gd name="T57" fmla="*/ 638 h 655"/>
              <a:gd name="T58" fmla="*/ 145 w 463"/>
              <a:gd name="T59" fmla="*/ 627 h 655"/>
              <a:gd name="T60" fmla="*/ 146 w 463"/>
              <a:gd name="T61" fmla="*/ 606 h 655"/>
              <a:gd name="T62" fmla="*/ 132 w 463"/>
              <a:gd name="T63" fmla="*/ 616 h 655"/>
              <a:gd name="T64" fmla="*/ 114 w 463"/>
              <a:gd name="T65" fmla="*/ 614 h 655"/>
              <a:gd name="T66" fmla="*/ 105 w 463"/>
              <a:gd name="T67" fmla="*/ 582 h 655"/>
              <a:gd name="T68" fmla="*/ 104 w 463"/>
              <a:gd name="T69" fmla="*/ 561 h 655"/>
              <a:gd name="T70" fmla="*/ 108 w 463"/>
              <a:gd name="T71" fmla="*/ 527 h 655"/>
              <a:gd name="T72" fmla="*/ 126 w 463"/>
              <a:gd name="T73" fmla="*/ 515 h 655"/>
              <a:gd name="T74" fmla="*/ 134 w 463"/>
              <a:gd name="T75" fmla="*/ 491 h 655"/>
              <a:gd name="T76" fmla="*/ 132 w 463"/>
              <a:gd name="T77" fmla="*/ 459 h 655"/>
              <a:gd name="T78" fmla="*/ 108 w 463"/>
              <a:gd name="T79" fmla="*/ 450 h 655"/>
              <a:gd name="T80" fmla="*/ 87 w 463"/>
              <a:gd name="T81" fmla="*/ 429 h 655"/>
              <a:gd name="T82" fmla="*/ 84 w 463"/>
              <a:gd name="T83" fmla="*/ 441 h 655"/>
              <a:gd name="T84" fmla="*/ 56 w 463"/>
              <a:gd name="T85" fmla="*/ 424 h 655"/>
              <a:gd name="T86" fmla="*/ 47 w 463"/>
              <a:gd name="T87" fmla="*/ 398 h 655"/>
              <a:gd name="T88" fmla="*/ 38 w 463"/>
              <a:gd name="T89" fmla="*/ 374 h 655"/>
              <a:gd name="T90" fmla="*/ 28 w 463"/>
              <a:gd name="T91" fmla="*/ 363 h 655"/>
              <a:gd name="T92" fmla="*/ 27 w 463"/>
              <a:gd name="T93" fmla="*/ 340 h 655"/>
              <a:gd name="T94" fmla="*/ 43 w 463"/>
              <a:gd name="T95" fmla="*/ 318 h 655"/>
              <a:gd name="T96" fmla="*/ 54 w 463"/>
              <a:gd name="T97" fmla="*/ 299 h 655"/>
              <a:gd name="T98" fmla="*/ 60 w 463"/>
              <a:gd name="T99" fmla="*/ 264 h 655"/>
              <a:gd name="T100" fmla="*/ 66 w 463"/>
              <a:gd name="T101" fmla="*/ 237 h 655"/>
              <a:gd name="T102" fmla="*/ 43 w 463"/>
              <a:gd name="T103" fmla="*/ 190 h 655"/>
              <a:gd name="T104" fmla="*/ 27 w 463"/>
              <a:gd name="T105" fmla="*/ 162 h 655"/>
              <a:gd name="T106" fmla="*/ 14 w 463"/>
              <a:gd name="T107" fmla="*/ 128 h 655"/>
              <a:gd name="T108" fmla="*/ 3 w 463"/>
              <a:gd name="T109" fmla="*/ 89 h 655"/>
              <a:gd name="T110" fmla="*/ 2 w 463"/>
              <a:gd name="T111" fmla="*/ 43 h 655"/>
              <a:gd name="T112" fmla="*/ 58 w 463"/>
              <a:gd name="T113" fmla="*/ 32 h 655"/>
              <a:gd name="T114" fmla="*/ 110 w 463"/>
              <a:gd name="T115" fmla="*/ 7 h 655"/>
              <a:gd name="T116" fmla="*/ 153 w 463"/>
              <a:gd name="T117" fmla="*/ 4 h 655"/>
              <a:gd name="T118" fmla="*/ 208 w 463"/>
              <a:gd name="T119" fmla="*/ 44 h 655"/>
              <a:gd name="T120" fmla="*/ 277 w 463"/>
              <a:gd name="T121" fmla="*/ 94 h 655"/>
              <a:gd name="T122" fmla="*/ 335 w 463"/>
              <a:gd name="T123" fmla="*/ 206 h 655"/>
              <a:gd name="T124" fmla="*/ 390 w 463"/>
              <a:gd name="T125" fmla="*/ 190 h 65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463"/>
              <a:gd name="T190" fmla="*/ 0 h 655"/>
              <a:gd name="T191" fmla="*/ 463 w 463"/>
              <a:gd name="T192" fmla="*/ 655 h 655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463" h="655">
                <a:moveTo>
                  <a:pt x="436" y="193"/>
                </a:moveTo>
                <a:lnTo>
                  <a:pt x="437" y="196"/>
                </a:lnTo>
                <a:lnTo>
                  <a:pt x="435" y="197"/>
                </a:lnTo>
                <a:lnTo>
                  <a:pt x="431" y="197"/>
                </a:lnTo>
                <a:lnTo>
                  <a:pt x="426" y="196"/>
                </a:lnTo>
                <a:lnTo>
                  <a:pt x="423" y="200"/>
                </a:lnTo>
                <a:lnTo>
                  <a:pt x="422" y="203"/>
                </a:lnTo>
                <a:lnTo>
                  <a:pt x="422" y="206"/>
                </a:lnTo>
                <a:lnTo>
                  <a:pt x="423" y="209"/>
                </a:lnTo>
                <a:lnTo>
                  <a:pt x="429" y="209"/>
                </a:lnTo>
                <a:lnTo>
                  <a:pt x="432" y="210"/>
                </a:lnTo>
                <a:lnTo>
                  <a:pt x="436" y="215"/>
                </a:lnTo>
                <a:lnTo>
                  <a:pt x="439" y="222"/>
                </a:lnTo>
                <a:lnTo>
                  <a:pt x="438" y="228"/>
                </a:lnTo>
                <a:lnTo>
                  <a:pt x="432" y="233"/>
                </a:lnTo>
                <a:lnTo>
                  <a:pt x="428" y="236"/>
                </a:lnTo>
                <a:lnTo>
                  <a:pt x="427" y="239"/>
                </a:lnTo>
                <a:lnTo>
                  <a:pt x="427" y="242"/>
                </a:lnTo>
                <a:lnTo>
                  <a:pt x="427" y="246"/>
                </a:lnTo>
                <a:lnTo>
                  <a:pt x="427" y="249"/>
                </a:lnTo>
                <a:lnTo>
                  <a:pt x="429" y="253"/>
                </a:lnTo>
                <a:lnTo>
                  <a:pt x="433" y="256"/>
                </a:lnTo>
                <a:lnTo>
                  <a:pt x="436" y="259"/>
                </a:lnTo>
                <a:lnTo>
                  <a:pt x="438" y="260"/>
                </a:lnTo>
                <a:lnTo>
                  <a:pt x="440" y="262"/>
                </a:lnTo>
                <a:lnTo>
                  <a:pt x="441" y="266"/>
                </a:lnTo>
                <a:lnTo>
                  <a:pt x="442" y="272"/>
                </a:lnTo>
                <a:lnTo>
                  <a:pt x="442" y="274"/>
                </a:lnTo>
                <a:lnTo>
                  <a:pt x="446" y="278"/>
                </a:lnTo>
                <a:lnTo>
                  <a:pt x="449" y="280"/>
                </a:lnTo>
                <a:lnTo>
                  <a:pt x="450" y="282"/>
                </a:lnTo>
                <a:lnTo>
                  <a:pt x="452" y="286"/>
                </a:lnTo>
                <a:lnTo>
                  <a:pt x="454" y="288"/>
                </a:lnTo>
                <a:lnTo>
                  <a:pt x="454" y="293"/>
                </a:lnTo>
                <a:lnTo>
                  <a:pt x="455" y="296"/>
                </a:lnTo>
                <a:lnTo>
                  <a:pt x="453" y="299"/>
                </a:lnTo>
                <a:lnTo>
                  <a:pt x="452" y="303"/>
                </a:lnTo>
                <a:lnTo>
                  <a:pt x="449" y="309"/>
                </a:lnTo>
                <a:lnTo>
                  <a:pt x="448" y="312"/>
                </a:lnTo>
                <a:lnTo>
                  <a:pt x="444" y="318"/>
                </a:lnTo>
                <a:lnTo>
                  <a:pt x="441" y="324"/>
                </a:lnTo>
                <a:lnTo>
                  <a:pt x="438" y="326"/>
                </a:lnTo>
                <a:lnTo>
                  <a:pt x="436" y="332"/>
                </a:lnTo>
                <a:lnTo>
                  <a:pt x="436" y="337"/>
                </a:lnTo>
                <a:lnTo>
                  <a:pt x="436" y="339"/>
                </a:lnTo>
                <a:lnTo>
                  <a:pt x="436" y="344"/>
                </a:lnTo>
                <a:lnTo>
                  <a:pt x="438" y="348"/>
                </a:lnTo>
                <a:lnTo>
                  <a:pt x="441" y="352"/>
                </a:lnTo>
                <a:lnTo>
                  <a:pt x="444" y="356"/>
                </a:lnTo>
                <a:lnTo>
                  <a:pt x="448" y="358"/>
                </a:lnTo>
                <a:lnTo>
                  <a:pt x="449" y="361"/>
                </a:lnTo>
                <a:lnTo>
                  <a:pt x="452" y="363"/>
                </a:lnTo>
                <a:lnTo>
                  <a:pt x="453" y="365"/>
                </a:lnTo>
                <a:lnTo>
                  <a:pt x="454" y="369"/>
                </a:lnTo>
                <a:lnTo>
                  <a:pt x="453" y="371"/>
                </a:lnTo>
                <a:lnTo>
                  <a:pt x="449" y="374"/>
                </a:lnTo>
                <a:lnTo>
                  <a:pt x="445" y="377"/>
                </a:lnTo>
                <a:lnTo>
                  <a:pt x="442" y="382"/>
                </a:lnTo>
                <a:lnTo>
                  <a:pt x="439" y="383"/>
                </a:lnTo>
                <a:lnTo>
                  <a:pt x="437" y="388"/>
                </a:lnTo>
                <a:lnTo>
                  <a:pt x="436" y="391"/>
                </a:lnTo>
                <a:lnTo>
                  <a:pt x="438" y="395"/>
                </a:lnTo>
                <a:lnTo>
                  <a:pt x="438" y="398"/>
                </a:lnTo>
                <a:lnTo>
                  <a:pt x="438" y="401"/>
                </a:lnTo>
                <a:lnTo>
                  <a:pt x="437" y="404"/>
                </a:lnTo>
                <a:lnTo>
                  <a:pt x="437" y="407"/>
                </a:lnTo>
                <a:lnTo>
                  <a:pt x="436" y="411"/>
                </a:lnTo>
                <a:lnTo>
                  <a:pt x="435" y="413"/>
                </a:lnTo>
                <a:lnTo>
                  <a:pt x="429" y="418"/>
                </a:lnTo>
                <a:lnTo>
                  <a:pt x="426" y="420"/>
                </a:lnTo>
                <a:lnTo>
                  <a:pt x="424" y="420"/>
                </a:lnTo>
                <a:lnTo>
                  <a:pt x="419" y="423"/>
                </a:lnTo>
                <a:lnTo>
                  <a:pt x="415" y="425"/>
                </a:lnTo>
                <a:lnTo>
                  <a:pt x="410" y="427"/>
                </a:lnTo>
                <a:lnTo>
                  <a:pt x="404" y="427"/>
                </a:lnTo>
                <a:lnTo>
                  <a:pt x="400" y="432"/>
                </a:lnTo>
                <a:lnTo>
                  <a:pt x="399" y="434"/>
                </a:lnTo>
                <a:lnTo>
                  <a:pt x="399" y="439"/>
                </a:lnTo>
                <a:lnTo>
                  <a:pt x="400" y="441"/>
                </a:lnTo>
                <a:lnTo>
                  <a:pt x="402" y="445"/>
                </a:lnTo>
                <a:lnTo>
                  <a:pt x="402" y="448"/>
                </a:lnTo>
                <a:lnTo>
                  <a:pt x="404" y="452"/>
                </a:lnTo>
                <a:lnTo>
                  <a:pt x="404" y="459"/>
                </a:lnTo>
                <a:lnTo>
                  <a:pt x="402" y="464"/>
                </a:lnTo>
                <a:lnTo>
                  <a:pt x="401" y="467"/>
                </a:lnTo>
                <a:lnTo>
                  <a:pt x="400" y="474"/>
                </a:lnTo>
                <a:lnTo>
                  <a:pt x="399" y="478"/>
                </a:lnTo>
                <a:lnTo>
                  <a:pt x="399" y="484"/>
                </a:lnTo>
                <a:lnTo>
                  <a:pt x="400" y="486"/>
                </a:lnTo>
                <a:lnTo>
                  <a:pt x="402" y="489"/>
                </a:lnTo>
                <a:lnTo>
                  <a:pt x="406" y="493"/>
                </a:lnTo>
                <a:lnTo>
                  <a:pt x="408" y="500"/>
                </a:lnTo>
                <a:lnTo>
                  <a:pt x="408" y="510"/>
                </a:lnTo>
                <a:lnTo>
                  <a:pt x="409" y="518"/>
                </a:lnTo>
                <a:lnTo>
                  <a:pt x="409" y="522"/>
                </a:lnTo>
                <a:lnTo>
                  <a:pt x="409" y="526"/>
                </a:lnTo>
                <a:lnTo>
                  <a:pt x="411" y="532"/>
                </a:lnTo>
                <a:lnTo>
                  <a:pt x="414" y="540"/>
                </a:lnTo>
                <a:lnTo>
                  <a:pt x="415" y="545"/>
                </a:lnTo>
                <a:lnTo>
                  <a:pt x="418" y="549"/>
                </a:lnTo>
                <a:lnTo>
                  <a:pt x="419" y="550"/>
                </a:lnTo>
                <a:lnTo>
                  <a:pt x="423" y="556"/>
                </a:lnTo>
                <a:lnTo>
                  <a:pt x="425" y="560"/>
                </a:lnTo>
                <a:lnTo>
                  <a:pt x="426" y="561"/>
                </a:lnTo>
                <a:lnTo>
                  <a:pt x="428" y="563"/>
                </a:lnTo>
                <a:lnTo>
                  <a:pt x="430" y="567"/>
                </a:lnTo>
                <a:lnTo>
                  <a:pt x="435" y="569"/>
                </a:lnTo>
                <a:lnTo>
                  <a:pt x="440" y="573"/>
                </a:lnTo>
                <a:lnTo>
                  <a:pt x="443" y="575"/>
                </a:lnTo>
                <a:lnTo>
                  <a:pt x="448" y="579"/>
                </a:lnTo>
                <a:lnTo>
                  <a:pt x="448" y="582"/>
                </a:lnTo>
                <a:lnTo>
                  <a:pt x="449" y="587"/>
                </a:lnTo>
                <a:lnTo>
                  <a:pt x="451" y="593"/>
                </a:lnTo>
                <a:lnTo>
                  <a:pt x="453" y="599"/>
                </a:lnTo>
                <a:lnTo>
                  <a:pt x="455" y="602"/>
                </a:lnTo>
                <a:lnTo>
                  <a:pt x="456" y="606"/>
                </a:lnTo>
                <a:lnTo>
                  <a:pt x="457" y="606"/>
                </a:lnTo>
                <a:lnTo>
                  <a:pt x="458" y="608"/>
                </a:lnTo>
                <a:lnTo>
                  <a:pt x="460" y="612"/>
                </a:lnTo>
                <a:lnTo>
                  <a:pt x="463" y="618"/>
                </a:lnTo>
                <a:lnTo>
                  <a:pt x="461" y="623"/>
                </a:lnTo>
                <a:lnTo>
                  <a:pt x="457" y="624"/>
                </a:lnTo>
                <a:lnTo>
                  <a:pt x="451" y="624"/>
                </a:lnTo>
                <a:lnTo>
                  <a:pt x="446" y="624"/>
                </a:lnTo>
                <a:lnTo>
                  <a:pt x="441" y="625"/>
                </a:lnTo>
                <a:lnTo>
                  <a:pt x="436" y="625"/>
                </a:lnTo>
                <a:lnTo>
                  <a:pt x="430" y="626"/>
                </a:lnTo>
                <a:lnTo>
                  <a:pt x="423" y="626"/>
                </a:lnTo>
                <a:lnTo>
                  <a:pt x="422" y="625"/>
                </a:lnTo>
                <a:lnTo>
                  <a:pt x="420" y="626"/>
                </a:lnTo>
                <a:lnTo>
                  <a:pt x="416" y="627"/>
                </a:lnTo>
                <a:lnTo>
                  <a:pt x="411" y="630"/>
                </a:lnTo>
                <a:lnTo>
                  <a:pt x="409" y="633"/>
                </a:lnTo>
                <a:lnTo>
                  <a:pt x="404" y="636"/>
                </a:lnTo>
                <a:lnTo>
                  <a:pt x="400" y="637"/>
                </a:lnTo>
                <a:lnTo>
                  <a:pt x="395" y="637"/>
                </a:lnTo>
                <a:lnTo>
                  <a:pt x="394" y="637"/>
                </a:lnTo>
                <a:lnTo>
                  <a:pt x="389" y="637"/>
                </a:lnTo>
                <a:lnTo>
                  <a:pt x="383" y="638"/>
                </a:lnTo>
                <a:lnTo>
                  <a:pt x="382" y="638"/>
                </a:lnTo>
                <a:lnTo>
                  <a:pt x="379" y="638"/>
                </a:lnTo>
                <a:lnTo>
                  <a:pt x="375" y="640"/>
                </a:lnTo>
                <a:lnTo>
                  <a:pt x="373" y="640"/>
                </a:lnTo>
                <a:lnTo>
                  <a:pt x="369" y="642"/>
                </a:lnTo>
                <a:lnTo>
                  <a:pt x="366" y="643"/>
                </a:lnTo>
                <a:lnTo>
                  <a:pt x="362" y="645"/>
                </a:lnTo>
                <a:lnTo>
                  <a:pt x="361" y="648"/>
                </a:lnTo>
                <a:lnTo>
                  <a:pt x="360" y="651"/>
                </a:lnTo>
                <a:lnTo>
                  <a:pt x="359" y="652"/>
                </a:lnTo>
                <a:lnTo>
                  <a:pt x="353" y="652"/>
                </a:lnTo>
                <a:lnTo>
                  <a:pt x="344" y="651"/>
                </a:lnTo>
                <a:lnTo>
                  <a:pt x="339" y="650"/>
                </a:lnTo>
                <a:lnTo>
                  <a:pt x="334" y="649"/>
                </a:lnTo>
                <a:lnTo>
                  <a:pt x="329" y="650"/>
                </a:lnTo>
                <a:lnTo>
                  <a:pt x="320" y="652"/>
                </a:lnTo>
                <a:lnTo>
                  <a:pt x="303" y="650"/>
                </a:lnTo>
                <a:lnTo>
                  <a:pt x="289" y="652"/>
                </a:lnTo>
                <a:lnTo>
                  <a:pt x="280" y="654"/>
                </a:lnTo>
                <a:lnTo>
                  <a:pt x="267" y="655"/>
                </a:lnTo>
                <a:lnTo>
                  <a:pt x="258" y="654"/>
                </a:lnTo>
                <a:lnTo>
                  <a:pt x="249" y="654"/>
                </a:lnTo>
                <a:lnTo>
                  <a:pt x="241" y="653"/>
                </a:lnTo>
                <a:lnTo>
                  <a:pt x="230" y="651"/>
                </a:lnTo>
                <a:lnTo>
                  <a:pt x="223" y="649"/>
                </a:lnTo>
                <a:lnTo>
                  <a:pt x="218" y="647"/>
                </a:lnTo>
                <a:lnTo>
                  <a:pt x="212" y="644"/>
                </a:lnTo>
                <a:lnTo>
                  <a:pt x="209" y="644"/>
                </a:lnTo>
                <a:lnTo>
                  <a:pt x="204" y="644"/>
                </a:lnTo>
                <a:lnTo>
                  <a:pt x="193" y="641"/>
                </a:lnTo>
                <a:lnTo>
                  <a:pt x="189" y="638"/>
                </a:lnTo>
                <a:lnTo>
                  <a:pt x="181" y="635"/>
                </a:lnTo>
                <a:lnTo>
                  <a:pt x="176" y="636"/>
                </a:lnTo>
                <a:lnTo>
                  <a:pt x="169" y="638"/>
                </a:lnTo>
                <a:lnTo>
                  <a:pt x="161" y="636"/>
                </a:lnTo>
                <a:lnTo>
                  <a:pt x="157" y="634"/>
                </a:lnTo>
                <a:lnTo>
                  <a:pt x="151" y="631"/>
                </a:lnTo>
                <a:lnTo>
                  <a:pt x="148" y="630"/>
                </a:lnTo>
                <a:lnTo>
                  <a:pt x="148" y="629"/>
                </a:lnTo>
                <a:lnTo>
                  <a:pt x="145" y="627"/>
                </a:lnTo>
                <a:lnTo>
                  <a:pt x="144" y="622"/>
                </a:lnTo>
                <a:lnTo>
                  <a:pt x="145" y="618"/>
                </a:lnTo>
                <a:lnTo>
                  <a:pt x="147" y="614"/>
                </a:lnTo>
                <a:lnTo>
                  <a:pt x="150" y="612"/>
                </a:lnTo>
                <a:lnTo>
                  <a:pt x="150" y="608"/>
                </a:lnTo>
                <a:lnTo>
                  <a:pt x="146" y="606"/>
                </a:lnTo>
                <a:lnTo>
                  <a:pt x="143" y="604"/>
                </a:lnTo>
                <a:lnTo>
                  <a:pt x="136" y="603"/>
                </a:lnTo>
                <a:lnTo>
                  <a:pt x="131" y="603"/>
                </a:lnTo>
                <a:lnTo>
                  <a:pt x="127" y="605"/>
                </a:lnTo>
                <a:lnTo>
                  <a:pt x="126" y="609"/>
                </a:lnTo>
                <a:lnTo>
                  <a:pt x="132" y="616"/>
                </a:lnTo>
                <a:lnTo>
                  <a:pt x="132" y="623"/>
                </a:lnTo>
                <a:lnTo>
                  <a:pt x="130" y="625"/>
                </a:lnTo>
                <a:lnTo>
                  <a:pt x="126" y="630"/>
                </a:lnTo>
                <a:lnTo>
                  <a:pt x="122" y="630"/>
                </a:lnTo>
                <a:lnTo>
                  <a:pt x="119" y="627"/>
                </a:lnTo>
                <a:lnTo>
                  <a:pt x="114" y="614"/>
                </a:lnTo>
                <a:lnTo>
                  <a:pt x="110" y="605"/>
                </a:lnTo>
                <a:lnTo>
                  <a:pt x="109" y="600"/>
                </a:lnTo>
                <a:lnTo>
                  <a:pt x="106" y="595"/>
                </a:lnTo>
                <a:lnTo>
                  <a:pt x="106" y="590"/>
                </a:lnTo>
                <a:lnTo>
                  <a:pt x="105" y="585"/>
                </a:lnTo>
                <a:lnTo>
                  <a:pt x="105" y="582"/>
                </a:lnTo>
                <a:lnTo>
                  <a:pt x="105" y="579"/>
                </a:lnTo>
                <a:lnTo>
                  <a:pt x="100" y="578"/>
                </a:lnTo>
                <a:lnTo>
                  <a:pt x="98" y="574"/>
                </a:lnTo>
                <a:lnTo>
                  <a:pt x="99" y="570"/>
                </a:lnTo>
                <a:lnTo>
                  <a:pt x="100" y="565"/>
                </a:lnTo>
                <a:lnTo>
                  <a:pt x="104" y="561"/>
                </a:lnTo>
                <a:lnTo>
                  <a:pt x="107" y="555"/>
                </a:lnTo>
                <a:lnTo>
                  <a:pt x="109" y="551"/>
                </a:lnTo>
                <a:lnTo>
                  <a:pt x="112" y="546"/>
                </a:lnTo>
                <a:lnTo>
                  <a:pt x="113" y="536"/>
                </a:lnTo>
                <a:lnTo>
                  <a:pt x="110" y="532"/>
                </a:lnTo>
                <a:lnTo>
                  <a:pt x="108" y="527"/>
                </a:lnTo>
                <a:lnTo>
                  <a:pt x="109" y="523"/>
                </a:lnTo>
                <a:lnTo>
                  <a:pt x="109" y="519"/>
                </a:lnTo>
                <a:lnTo>
                  <a:pt x="114" y="518"/>
                </a:lnTo>
                <a:lnTo>
                  <a:pt x="119" y="519"/>
                </a:lnTo>
                <a:lnTo>
                  <a:pt x="123" y="518"/>
                </a:lnTo>
                <a:lnTo>
                  <a:pt x="126" y="515"/>
                </a:lnTo>
                <a:lnTo>
                  <a:pt x="125" y="510"/>
                </a:lnTo>
                <a:lnTo>
                  <a:pt x="119" y="506"/>
                </a:lnTo>
                <a:lnTo>
                  <a:pt x="119" y="502"/>
                </a:lnTo>
                <a:lnTo>
                  <a:pt x="126" y="500"/>
                </a:lnTo>
                <a:lnTo>
                  <a:pt x="131" y="497"/>
                </a:lnTo>
                <a:lnTo>
                  <a:pt x="134" y="491"/>
                </a:lnTo>
                <a:lnTo>
                  <a:pt x="136" y="484"/>
                </a:lnTo>
                <a:lnTo>
                  <a:pt x="136" y="480"/>
                </a:lnTo>
                <a:lnTo>
                  <a:pt x="132" y="476"/>
                </a:lnTo>
                <a:lnTo>
                  <a:pt x="131" y="471"/>
                </a:lnTo>
                <a:lnTo>
                  <a:pt x="132" y="465"/>
                </a:lnTo>
                <a:lnTo>
                  <a:pt x="132" y="459"/>
                </a:lnTo>
                <a:lnTo>
                  <a:pt x="132" y="456"/>
                </a:lnTo>
                <a:lnTo>
                  <a:pt x="126" y="453"/>
                </a:lnTo>
                <a:lnTo>
                  <a:pt x="121" y="451"/>
                </a:lnTo>
                <a:lnTo>
                  <a:pt x="116" y="450"/>
                </a:lnTo>
                <a:lnTo>
                  <a:pt x="112" y="451"/>
                </a:lnTo>
                <a:lnTo>
                  <a:pt x="108" y="450"/>
                </a:lnTo>
                <a:lnTo>
                  <a:pt x="105" y="446"/>
                </a:lnTo>
                <a:lnTo>
                  <a:pt x="100" y="442"/>
                </a:lnTo>
                <a:lnTo>
                  <a:pt x="98" y="439"/>
                </a:lnTo>
                <a:lnTo>
                  <a:pt x="94" y="437"/>
                </a:lnTo>
                <a:lnTo>
                  <a:pt x="91" y="432"/>
                </a:lnTo>
                <a:lnTo>
                  <a:pt x="87" y="429"/>
                </a:lnTo>
                <a:lnTo>
                  <a:pt x="86" y="425"/>
                </a:lnTo>
                <a:lnTo>
                  <a:pt x="81" y="423"/>
                </a:lnTo>
                <a:lnTo>
                  <a:pt x="79" y="429"/>
                </a:lnTo>
                <a:lnTo>
                  <a:pt x="83" y="433"/>
                </a:lnTo>
                <a:lnTo>
                  <a:pt x="85" y="439"/>
                </a:lnTo>
                <a:lnTo>
                  <a:pt x="84" y="441"/>
                </a:lnTo>
                <a:lnTo>
                  <a:pt x="79" y="440"/>
                </a:lnTo>
                <a:lnTo>
                  <a:pt x="75" y="438"/>
                </a:lnTo>
                <a:lnTo>
                  <a:pt x="70" y="436"/>
                </a:lnTo>
                <a:lnTo>
                  <a:pt x="63" y="432"/>
                </a:lnTo>
                <a:lnTo>
                  <a:pt x="60" y="428"/>
                </a:lnTo>
                <a:lnTo>
                  <a:pt x="56" y="424"/>
                </a:lnTo>
                <a:lnTo>
                  <a:pt x="52" y="419"/>
                </a:lnTo>
                <a:lnTo>
                  <a:pt x="50" y="414"/>
                </a:lnTo>
                <a:lnTo>
                  <a:pt x="47" y="408"/>
                </a:lnTo>
                <a:lnTo>
                  <a:pt x="47" y="406"/>
                </a:lnTo>
                <a:lnTo>
                  <a:pt x="47" y="402"/>
                </a:lnTo>
                <a:lnTo>
                  <a:pt x="47" y="398"/>
                </a:lnTo>
                <a:lnTo>
                  <a:pt x="48" y="394"/>
                </a:lnTo>
                <a:lnTo>
                  <a:pt x="47" y="390"/>
                </a:lnTo>
                <a:lnTo>
                  <a:pt x="48" y="384"/>
                </a:lnTo>
                <a:lnTo>
                  <a:pt x="49" y="380"/>
                </a:lnTo>
                <a:lnTo>
                  <a:pt x="42" y="377"/>
                </a:lnTo>
                <a:lnTo>
                  <a:pt x="38" y="374"/>
                </a:lnTo>
                <a:lnTo>
                  <a:pt x="38" y="370"/>
                </a:lnTo>
                <a:lnTo>
                  <a:pt x="38" y="367"/>
                </a:lnTo>
                <a:lnTo>
                  <a:pt x="37" y="364"/>
                </a:lnTo>
                <a:lnTo>
                  <a:pt x="35" y="363"/>
                </a:lnTo>
                <a:lnTo>
                  <a:pt x="31" y="365"/>
                </a:lnTo>
                <a:lnTo>
                  <a:pt x="28" y="363"/>
                </a:lnTo>
                <a:lnTo>
                  <a:pt x="28" y="358"/>
                </a:lnTo>
                <a:lnTo>
                  <a:pt x="28" y="356"/>
                </a:lnTo>
                <a:lnTo>
                  <a:pt x="29" y="352"/>
                </a:lnTo>
                <a:lnTo>
                  <a:pt x="27" y="347"/>
                </a:lnTo>
                <a:lnTo>
                  <a:pt x="26" y="343"/>
                </a:lnTo>
                <a:lnTo>
                  <a:pt x="27" y="340"/>
                </a:lnTo>
                <a:lnTo>
                  <a:pt x="32" y="338"/>
                </a:lnTo>
                <a:lnTo>
                  <a:pt x="37" y="336"/>
                </a:lnTo>
                <a:lnTo>
                  <a:pt x="38" y="332"/>
                </a:lnTo>
                <a:lnTo>
                  <a:pt x="43" y="330"/>
                </a:lnTo>
                <a:lnTo>
                  <a:pt x="44" y="324"/>
                </a:lnTo>
                <a:lnTo>
                  <a:pt x="43" y="318"/>
                </a:lnTo>
                <a:lnTo>
                  <a:pt x="39" y="315"/>
                </a:lnTo>
                <a:lnTo>
                  <a:pt x="39" y="310"/>
                </a:lnTo>
                <a:lnTo>
                  <a:pt x="41" y="305"/>
                </a:lnTo>
                <a:lnTo>
                  <a:pt x="46" y="305"/>
                </a:lnTo>
                <a:lnTo>
                  <a:pt x="50" y="300"/>
                </a:lnTo>
                <a:lnTo>
                  <a:pt x="54" y="299"/>
                </a:lnTo>
                <a:lnTo>
                  <a:pt x="54" y="290"/>
                </a:lnTo>
                <a:lnTo>
                  <a:pt x="54" y="281"/>
                </a:lnTo>
                <a:lnTo>
                  <a:pt x="57" y="276"/>
                </a:lnTo>
                <a:lnTo>
                  <a:pt x="59" y="273"/>
                </a:lnTo>
                <a:lnTo>
                  <a:pt x="61" y="269"/>
                </a:lnTo>
                <a:lnTo>
                  <a:pt x="60" y="264"/>
                </a:lnTo>
                <a:lnTo>
                  <a:pt x="59" y="259"/>
                </a:lnTo>
                <a:lnTo>
                  <a:pt x="60" y="254"/>
                </a:lnTo>
                <a:lnTo>
                  <a:pt x="60" y="249"/>
                </a:lnTo>
                <a:lnTo>
                  <a:pt x="62" y="245"/>
                </a:lnTo>
                <a:lnTo>
                  <a:pt x="62" y="241"/>
                </a:lnTo>
                <a:lnTo>
                  <a:pt x="66" y="237"/>
                </a:lnTo>
                <a:lnTo>
                  <a:pt x="62" y="228"/>
                </a:lnTo>
                <a:lnTo>
                  <a:pt x="58" y="217"/>
                </a:lnTo>
                <a:lnTo>
                  <a:pt x="56" y="209"/>
                </a:lnTo>
                <a:lnTo>
                  <a:pt x="50" y="200"/>
                </a:lnTo>
                <a:lnTo>
                  <a:pt x="46" y="196"/>
                </a:lnTo>
                <a:lnTo>
                  <a:pt x="43" y="190"/>
                </a:lnTo>
                <a:lnTo>
                  <a:pt x="38" y="183"/>
                </a:lnTo>
                <a:lnTo>
                  <a:pt x="34" y="177"/>
                </a:lnTo>
                <a:lnTo>
                  <a:pt x="31" y="174"/>
                </a:lnTo>
                <a:lnTo>
                  <a:pt x="30" y="170"/>
                </a:lnTo>
                <a:lnTo>
                  <a:pt x="30" y="164"/>
                </a:lnTo>
                <a:lnTo>
                  <a:pt x="27" y="162"/>
                </a:lnTo>
                <a:lnTo>
                  <a:pt x="26" y="159"/>
                </a:lnTo>
                <a:lnTo>
                  <a:pt x="24" y="153"/>
                </a:lnTo>
                <a:lnTo>
                  <a:pt x="19" y="149"/>
                </a:lnTo>
                <a:lnTo>
                  <a:pt x="18" y="145"/>
                </a:lnTo>
                <a:lnTo>
                  <a:pt x="18" y="137"/>
                </a:lnTo>
                <a:lnTo>
                  <a:pt x="14" y="128"/>
                </a:lnTo>
                <a:lnTo>
                  <a:pt x="15" y="121"/>
                </a:lnTo>
                <a:lnTo>
                  <a:pt x="12" y="116"/>
                </a:lnTo>
                <a:lnTo>
                  <a:pt x="10" y="109"/>
                </a:lnTo>
                <a:lnTo>
                  <a:pt x="7" y="106"/>
                </a:lnTo>
                <a:lnTo>
                  <a:pt x="3" y="100"/>
                </a:lnTo>
                <a:lnTo>
                  <a:pt x="3" y="89"/>
                </a:lnTo>
                <a:lnTo>
                  <a:pt x="3" y="86"/>
                </a:lnTo>
                <a:lnTo>
                  <a:pt x="2" y="81"/>
                </a:lnTo>
                <a:lnTo>
                  <a:pt x="1" y="72"/>
                </a:lnTo>
                <a:lnTo>
                  <a:pt x="2" y="68"/>
                </a:lnTo>
                <a:lnTo>
                  <a:pt x="3" y="62"/>
                </a:lnTo>
                <a:lnTo>
                  <a:pt x="2" y="43"/>
                </a:lnTo>
                <a:lnTo>
                  <a:pt x="0" y="31"/>
                </a:lnTo>
                <a:lnTo>
                  <a:pt x="10" y="33"/>
                </a:lnTo>
                <a:lnTo>
                  <a:pt x="24" y="34"/>
                </a:lnTo>
                <a:lnTo>
                  <a:pt x="31" y="34"/>
                </a:lnTo>
                <a:lnTo>
                  <a:pt x="43" y="35"/>
                </a:lnTo>
                <a:lnTo>
                  <a:pt x="58" y="32"/>
                </a:lnTo>
                <a:lnTo>
                  <a:pt x="74" y="28"/>
                </a:lnTo>
                <a:lnTo>
                  <a:pt x="82" y="22"/>
                </a:lnTo>
                <a:lnTo>
                  <a:pt x="89" y="17"/>
                </a:lnTo>
                <a:lnTo>
                  <a:pt x="94" y="15"/>
                </a:lnTo>
                <a:lnTo>
                  <a:pt x="103" y="11"/>
                </a:lnTo>
                <a:lnTo>
                  <a:pt x="110" y="7"/>
                </a:lnTo>
                <a:lnTo>
                  <a:pt x="115" y="4"/>
                </a:lnTo>
                <a:lnTo>
                  <a:pt x="128" y="0"/>
                </a:lnTo>
                <a:lnTo>
                  <a:pt x="133" y="2"/>
                </a:lnTo>
                <a:lnTo>
                  <a:pt x="139" y="4"/>
                </a:lnTo>
                <a:lnTo>
                  <a:pt x="149" y="4"/>
                </a:lnTo>
                <a:lnTo>
                  <a:pt x="153" y="4"/>
                </a:lnTo>
                <a:lnTo>
                  <a:pt x="157" y="6"/>
                </a:lnTo>
                <a:lnTo>
                  <a:pt x="163" y="14"/>
                </a:lnTo>
                <a:lnTo>
                  <a:pt x="176" y="20"/>
                </a:lnTo>
                <a:lnTo>
                  <a:pt x="189" y="31"/>
                </a:lnTo>
                <a:lnTo>
                  <a:pt x="196" y="39"/>
                </a:lnTo>
                <a:lnTo>
                  <a:pt x="208" y="44"/>
                </a:lnTo>
                <a:lnTo>
                  <a:pt x="218" y="54"/>
                </a:lnTo>
                <a:lnTo>
                  <a:pt x="223" y="60"/>
                </a:lnTo>
                <a:lnTo>
                  <a:pt x="238" y="68"/>
                </a:lnTo>
                <a:lnTo>
                  <a:pt x="259" y="77"/>
                </a:lnTo>
                <a:lnTo>
                  <a:pt x="266" y="83"/>
                </a:lnTo>
                <a:lnTo>
                  <a:pt x="277" y="94"/>
                </a:lnTo>
                <a:lnTo>
                  <a:pt x="290" y="111"/>
                </a:lnTo>
                <a:lnTo>
                  <a:pt x="302" y="147"/>
                </a:lnTo>
                <a:lnTo>
                  <a:pt x="312" y="165"/>
                </a:lnTo>
                <a:lnTo>
                  <a:pt x="319" y="191"/>
                </a:lnTo>
                <a:lnTo>
                  <a:pt x="329" y="200"/>
                </a:lnTo>
                <a:lnTo>
                  <a:pt x="335" y="206"/>
                </a:lnTo>
                <a:lnTo>
                  <a:pt x="344" y="209"/>
                </a:lnTo>
                <a:lnTo>
                  <a:pt x="356" y="213"/>
                </a:lnTo>
                <a:lnTo>
                  <a:pt x="363" y="209"/>
                </a:lnTo>
                <a:lnTo>
                  <a:pt x="373" y="204"/>
                </a:lnTo>
                <a:lnTo>
                  <a:pt x="380" y="197"/>
                </a:lnTo>
                <a:lnTo>
                  <a:pt x="390" y="190"/>
                </a:lnTo>
                <a:lnTo>
                  <a:pt x="403" y="187"/>
                </a:lnTo>
                <a:lnTo>
                  <a:pt x="415" y="186"/>
                </a:lnTo>
                <a:lnTo>
                  <a:pt x="426" y="190"/>
                </a:lnTo>
                <a:lnTo>
                  <a:pt x="436" y="193"/>
                </a:lnTo>
                <a:close/>
              </a:path>
            </a:pathLst>
          </a:custGeom>
          <a:solidFill>
            <a:srgbClr val="B3D17B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933" name="Freeform 165"/>
          <p:cNvSpPr>
            <a:spLocks/>
          </p:cNvSpPr>
          <p:nvPr/>
        </p:nvSpPr>
        <p:spPr bwMode="auto">
          <a:xfrm>
            <a:off x="1233488" y="6015037"/>
            <a:ext cx="141287" cy="241300"/>
          </a:xfrm>
          <a:custGeom>
            <a:avLst/>
            <a:gdLst>
              <a:gd name="T0" fmla="*/ 82 w 107"/>
              <a:gd name="T1" fmla="*/ 181 h 184"/>
              <a:gd name="T2" fmla="*/ 77 w 107"/>
              <a:gd name="T3" fmla="*/ 170 h 184"/>
              <a:gd name="T4" fmla="*/ 71 w 107"/>
              <a:gd name="T5" fmla="*/ 164 h 184"/>
              <a:gd name="T6" fmla="*/ 58 w 107"/>
              <a:gd name="T7" fmla="*/ 155 h 184"/>
              <a:gd name="T8" fmla="*/ 50 w 107"/>
              <a:gd name="T9" fmla="*/ 145 h 184"/>
              <a:gd name="T10" fmla="*/ 44 w 107"/>
              <a:gd name="T11" fmla="*/ 137 h 184"/>
              <a:gd name="T12" fmla="*/ 36 w 107"/>
              <a:gd name="T13" fmla="*/ 128 h 184"/>
              <a:gd name="T14" fmla="*/ 32 w 107"/>
              <a:gd name="T15" fmla="*/ 116 h 184"/>
              <a:gd name="T16" fmla="*/ 32 w 107"/>
              <a:gd name="T17" fmla="*/ 103 h 184"/>
              <a:gd name="T18" fmla="*/ 27 w 107"/>
              <a:gd name="T19" fmla="*/ 97 h 184"/>
              <a:gd name="T20" fmla="*/ 26 w 107"/>
              <a:gd name="T21" fmla="*/ 87 h 184"/>
              <a:gd name="T22" fmla="*/ 25 w 107"/>
              <a:gd name="T23" fmla="*/ 82 h 184"/>
              <a:gd name="T24" fmla="*/ 20 w 107"/>
              <a:gd name="T25" fmla="*/ 72 h 184"/>
              <a:gd name="T26" fmla="*/ 13 w 107"/>
              <a:gd name="T27" fmla="*/ 66 h 184"/>
              <a:gd name="T28" fmla="*/ 0 w 107"/>
              <a:gd name="T29" fmla="*/ 67 h 184"/>
              <a:gd name="T30" fmla="*/ 4 w 107"/>
              <a:gd name="T31" fmla="*/ 55 h 184"/>
              <a:gd name="T32" fmla="*/ 13 w 107"/>
              <a:gd name="T33" fmla="*/ 46 h 184"/>
              <a:gd name="T34" fmla="*/ 20 w 107"/>
              <a:gd name="T35" fmla="*/ 40 h 184"/>
              <a:gd name="T36" fmla="*/ 26 w 107"/>
              <a:gd name="T37" fmla="*/ 32 h 184"/>
              <a:gd name="T38" fmla="*/ 37 w 107"/>
              <a:gd name="T39" fmla="*/ 26 h 184"/>
              <a:gd name="T40" fmla="*/ 45 w 107"/>
              <a:gd name="T41" fmla="*/ 20 h 184"/>
              <a:gd name="T42" fmla="*/ 52 w 107"/>
              <a:gd name="T43" fmla="*/ 7 h 184"/>
              <a:gd name="T44" fmla="*/ 52 w 107"/>
              <a:gd name="T45" fmla="*/ 0 h 184"/>
              <a:gd name="T46" fmla="*/ 65 w 107"/>
              <a:gd name="T47" fmla="*/ 9 h 184"/>
              <a:gd name="T48" fmla="*/ 78 w 107"/>
              <a:gd name="T49" fmla="*/ 20 h 184"/>
              <a:gd name="T50" fmla="*/ 88 w 107"/>
              <a:gd name="T51" fmla="*/ 30 h 184"/>
              <a:gd name="T52" fmla="*/ 90 w 107"/>
              <a:gd name="T53" fmla="*/ 45 h 184"/>
              <a:gd name="T54" fmla="*/ 95 w 107"/>
              <a:gd name="T55" fmla="*/ 57 h 184"/>
              <a:gd name="T56" fmla="*/ 93 w 107"/>
              <a:gd name="T57" fmla="*/ 69 h 184"/>
              <a:gd name="T58" fmla="*/ 99 w 107"/>
              <a:gd name="T59" fmla="*/ 81 h 184"/>
              <a:gd name="T60" fmla="*/ 96 w 107"/>
              <a:gd name="T61" fmla="*/ 91 h 184"/>
              <a:gd name="T62" fmla="*/ 103 w 107"/>
              <a:gd name="T63" fmla="*/ 105 h 184"/>
              <a:gd name="T64" fmla="*/ 107 w 107"/>
              <a:gd name="T65" fmla="*/ 116 h 184"/>
              <a:gd name="T66" fmla="*/ 102 w 107"/>
              <a:gd name="T67" fmla="*/ 124 h 184"/>
              <a:gd name="T68" fmla="*/ 96 w 107"/>
              <a:gd name="T69" fmla="*/ 130 h 184"/>
              <a:gd name="T70" fmla="*/ 95 w 107"/>
              <a:gd name="T71" fmla="*/ 137 h 184"/>
              <a:gd name="T72" fmla="*/ 89 w 107"/>
              <a:gd name="T73" fmla="*/ 142 h 184"/>
              <a:gd name="T74" fmla="*/ 89 w 107"/>
              <a:gd name="T75" fmla="*/ 150 h 184"/>
              <a:gd name="T76" fmla="*/ 86 w 107"/>
              <a:gd name="T77" fmla="*/ 158 h 184"/>
              <a:gd name="T78" fmla="*/ 80 w 107"/>
              <a:gd name="T79" fmla="*/ 167 h 184"/>
              <a:gd name="T80" fmla="*/ 87 w 107"/>
              <a:gd name="T81" fmla="*/ 174 h 184"/>
              <a:gd name="T82" fmla="*/ 90 w 107"/>
              <a:gd name="T83" fmla="*/ 183 h 18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07"/>
              <a:gd name="T127" fmla="*/ 0 h 184"/>
              <a:gd name="T128" fmla="*/ 107 w 107"/>
              <a:gd name="T129" fmla="*/ 184 h 18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07" h="184">
                <a:moveTo>
                  <a:pt x="83" y="184"/>
                </a:moveTo>
                <a:lnTo>
                  <a:pt x="82" y="181"/>
                </a:lnTo>
                <a:lnTo>
                  <a:pt x="80" y="178"/>
                </a:lnTo>
                <a:lnTo>
                  <a:pt x="77" y="170"/>
                </a:lnTo>
                <a:lnTo>
                  <a:pt x="75" y="168"/>
                </a:lnTo>
                <a:lnTo>
                  <a:pt x="71" y="164"/>
                </a:lnTo>
                <a:lnTo>
                  <a:pt x="66" y="160"/>
                </a:lnTo>
                <a:lnTo>
                  <a:pt x="58" y="155"/>
                </a:lnTo>
                <a:lnTo>
                  <a:pt x="52" y="150"/>
                </a:lnTo>
                <a:lnTo>
                  <a:pt x="50" y="145"/>
                </a:lnTo>
                <a:lnTo>
                  <a:pt x="48" y="141"/>
                </a:lnTo>
                <a:lnTo>
                  <a:pt x="44" y="137"/>
                </a:lnTo>
                <a:lnTo>
                  <a:pt x="39" y="132"/>
                </a:lnTo>
                <a:lnTo>
                  <a:pt x="36" y="128"/>
                </a:lnTo>
                <a:lnTo>
                  <a:pt x="35" y="125"/>
                </a:lnTo>
                <a:lnTo>
                  <a:pt x="32" y="116"/>
                </a:lnTo>
                <a:lnTo>
                  <a:pt x="32" y="109"/>
                </a:lnTo>
                <a:lnTo>
                  <a:pt x="32" y="103"/>
                </a:lnTo>
                <a:lnTo>
                  <a:pt x="30" y="100"/>
                </a:lnTo>
                <a:lnTo>
                  <a:pt x="27" y="97"/>
                </a:lnTo>
                <a:lnTo>
                  <a:pt x="27" y="92"/>
                </a:lnTo>
                <a:lnTo>
                  <a:pt x="26" y="87"/>
                </a:lnTo>
                <a:lnTo>
                  <a:pt x="26" y="84"/>
                </a:lnTo>
                <a:lnTo>
                  <a:pt x="25" y="82"/>
                </a:lnTo>
                <a:lnTo>
                  <a:pt x="22" y="74"/>
                </a:lnTo>
                <a:lnTo>
                  <a:pt x="20" y="72"/>
                </a:lnTo>
                <a:lnTo>
                  <a:pt x="18" y="70"/>
                </a:lnTo>
                <a:lnTo>
                  <a:pt x="13" y="66"/>
                </a:lnTo>
                <a:lnTo>
                  <a:pt x="7" y="65"/>
                </a:lnTo>
                <a:lnTo>
                  <a:pt x="0" y="67"/>
                </a:lnTo>
                <a:lnTo>
                  <a:pt x="4" y="60"/>
                </a:lnTo>
                <a:lnTo>
                  <a:pt x="4" y="55"/>
                </a:lnTo>
                <a:lnTo>
                  <a:pt x="9" y="49"/>
                </a:lnTo>
                <a:lnTo>
                  <a:pt x="13" y="46"/>
                </a:lnTo>
                <a:lnTo>
                  <a:pt x="15" y="44"/>
                </a:lnTo>
                <a:lnTo>
                  <a:pt x="20" y="40"/>
                </a:lnTo>
                <a:lnTo>
                  <a:pt x="21" y="39"/>
                </a:lnTo>
                <a:lnTo>
                  <a:pt x="26" y="32"/>
                </a:lnTo>
                <a:lnTo>
                  <a:pt x="33" y="28"/>
                </a:lnTo>
                <a:lnTo>
                  <a:pt x="37" y="26"/>
                </a:lnTo>
                <a:lnTo>
                  <a:pt x="44" y="21"/>
                </a:lnTo>
                <a:lnTo>
                  <a:pt x="45" y="20"/>
                </a:lnTo>
                <a:lnTo>
                  <a:pt x="52" y="14"/>
                </a:lnTo>
                <a:lnTo>
                  <a:pt x="52" y="7"/>
                </a:lnTo>
                <a:lnTo>
                  <a:pt x="52" y="1"/>
                </a:lnTo>
                <a:lnTo>
                  <a:pt x="52" y="0"/>
                </a:lnTo>
                <a:lnTo>
                  <a:pt x="58" y="3"/>
                </a:lnTo>
                <a:lnTo>
                  <a:pt x="65" y="9"/>
                </a:lnTo>
                <a:lnTo>
                  <a:pt x="71" y="13"/>
                </a:lnTo>
                <a:lnTo>
                  <a:pt x="78" y="20"/>
                </a:lnTo>
                <a:lnTo>
                  <a:pt x="82" y="24"/>
                </a:lnTo>
                <a:lnTo>
                  <a:pt x="88" y="30"/>
                </a:lnTo>
                <a:lnTo>
                  <a:pt x="90" y="38"/>
                </a:lnTo>
                <a:lnTo>
                  <a:pt x="90" y="45"/>
                </a:lnTo>
                <a:lnTo>
                  <a:pt x="95" y="52"/>
                </a:lnTo>
                <a:lnTo>
                  <a:pt x="95" y="57"/>
                </a:lnTo>
                <a:lnTo>
                  <a:pt x="94" y="63"/>
                </a:lnTo>
                <a:lnTo>
                  <a:pt x="93" y="69"/>
                </a:lnTo>
                <a:lnTo>
                  <a:pt x="96" y="77"/>
                </a:lnTo>
                <a:lnTo>
                  <a:pt x="99" y="81"/>
                </a:lnTo>
                <a:lnTo>
                  <a:pt x="98" y="87"/>
                </a:lnTo>
                <a:lnTo>
                  <a:pt x="96" y="91"/>
                </a:lnTo>
                <a:lnTo>
                  <a:pt x="99" y="98"/>
                </a:lnTo>
                <a:lnTo>
                  <a:pt x="103" y="105"/>
                </a:lnTo>
                <a:lnTo>
                  <a:pt x="106" y="113"/>
                </a:lnTo>
                <a:lnTo>
                  <a:pt x="107" y="116"/>
                </a:lnTo>
                <a:lnTo>
                  <a:pt x="104" y="120"/>
                </a:lnTo>
                <a:lnTo>
                  <a:pt x="102" y="124"/>
                </a:lnTo>
                <a:lnTo>
                  <a:pt x="97" y="128"/>
                </a:lnTo>
                <a:lnTo>
                  <a:pt x="96" y="130"/>
                </a:lnTo>
                <a:lnTo>
                  <a:pt x="96" y="134"/>
                </a:lnTo>
                <a:lnTo>
                  <a:pt x="95" y="137"/>
                </a:lnTo>
                <a:lnTo>
                  <a:pt x="90" y="140"/>
                </a:lnTo>
                <a:lnTo>
                  <a:pt x="89" y="142"/>
                </a:lnTo>
                <a:lnTo>
                  <a:pt x="89" y="146"/>
                </a:lnTo>
                <a:lnTo>
                  <a:pt x="89" y="150"/>
                </a:lnTo>
                <a:lnTo>
                  <a:pt x="87" y="155"/>
                </a:lnTo>
                <a:lnTo>
                  <a:pt x="86" y="158"/>
                </a:lnTo>
                <a:lnTo>
                  <a:pt x="83" y="160"/>
                </a:lnTo>
                <a:lnTo>
                  <a:pt x="80" y="167"/>
                </a:lnTo>
                <a:lnTo>
                  <a:pt x="80" y="168"/>
                </a:lnTo>
                <a:lnTo>
                  <a:pt x="87" y="174"/>
                </a:lnTo>
                <a:lnTo>
                  <a:pt x="90" y="180"/>
                </a:lnTo>
                <a:lnTo>
                  <a:pt x="90" y="183"/>
                </a:lnTo>
                <a:lnTo>
                  <a:pt x="83" y="184"/>
                </a:lnTo>
                <a:close/>
              </a:path>
            </a:pathLst>
          </a:custGeom>
          <a:solidFill>
            <a:srgbClr val="A2DBD7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934" name="Freeform 166"/>
          <p:cNvSpPr>
            <a:spLocks/>
          </p:cNvSpPr>
          <p:nvPr/>
        </p:nvSpPr>
        <p:spPr bwMode="auto">
          <a:xfrm>
            <a:off x="1422400" y="6078537"/>
            <a:ext cx="109538" cy="211138"/>
          </a:xfrm>
          <a:custGeom>
            <a:avLst/>
            <a:gdLst>
              <a:gd name="T0" fmla="*/ 77 w 84"/>
              <a:gd name="T1" fmla="*/ 3 h 161"/>
              <a:gd name="T2" fmla="*/ 76 w 84"/>
              <a:gd name="T3" fmla="*/ 12 h 161"/>
              <a:gd name="T4" fmla="*/ 74 w 84"/>
              <a:gd name="T5" fmla="*/ 24 h 161"/>
              <a:gd name="T6" fmla="*/ 72 w 84"/>
              <a:gd name="T7" fmla="*/ 36 h 161"/>
              <a:gd name="T8" fmla="*/ 71 w 84"/>
              <a:gd name="T9" fmla="*/ 50 h 161"/>
              <a:gd name="T10" fmla="*/ 71 w 84"/>
              <a:gd name="T11" fmla="*/ 66 h 161"/>
              <a:gd name="T12" fmla="*/ 74 w 84"/>
              <a:gd name="T13" fmla="*/ 88 h 161"/>
              <a:gd name="T14" fmla="*/ 79 w 84"/>
              <a:gd name="T15" fmla="*/ 104 h 161"/>
              <a:gd name="T16" fmla="*/ 81 w 84"/>
              <a:gd name="T17" fmla="*/ 114 h 161"/>
              <a:gd name="T18" fmla="*/ 83 w 84"/>
              <a:gd name="T19" fmla="*/ 125 h 161"/>
              <a:gd name="T20" fmla="*/ 83 w 84"/>
              <a:gd name="T21" fmla="*/ 145 h 161"/>
              <a:gd name="T22" fmla="*/ 83 w 84"/>
              <a:gd name="T23" fmla="*/ 157 h 161"/>
              <a:gd name="T24" fmla="*/ 81 w 84"/>
              <a:gd name="T25" fmla="*/ 159 h 161"/>
              <a:gd name="T26" fmla="*/ 74 w 84"/>
              <a:gd name="T27" fmla="*/ 161 h 161"/>
              <a:gd name="T28" fmla="*/ 67 w 84"/>
              <a:gd name="T29" fmla="*/ 160 h 161"/>
              <a:gd name="T30" fmla="*/ 62 w 84"/>
              <a:gd name="T31" fmla="*/ 160 h 161"/>
              <a:gd name="T32" fmla="*/ 55 w 84"/>
              <a:gd name="T33" fmla="*/ 160 h 161"/>
              <a:gd name="T34" fmla="*/ 49 w 84"/>
              <a:gd name="T35" fmla="*/ 160 h 161"/>
              <a:gd name="T36" fmla="*/ 40 w 84"/>
              <a:gd name="T37" fmla="*/ 160 h 161"/>
              <a:gd name="T38" fmla="*/ 34 w 84"/>
              <a:gd name="T39" fmla="*/ 160 h 161"/>
              <a:gd name="T40" fmla="*/ 27 w 84"/>
              <a:gd name="T41" fmla="*/ 160 h 161"/>
              <a:gd name="T42" fmla="*/ 20 w 84"/>
              <a:gd name="T43" fmla="*/ 161 h 161"/>
              <a:gd name="T44" fmla="*/ 11 w 84"/>
              <a:gd name="T45" fmla="*/ 161 h 161"/>
              <a:gd name="T46" fmla="*/ 3 w 84"/>
              <a:gd name="T47" fmla="*/ 161 h 161"/>
              <a:gd name="T48" fmla="*/ 2 w 84"/>
              <a:gd name="T49" fmla="*/ 156 h 161"/>
              <a:gd name="T50" fmla="*/ 3 w 84"/>
              <a:gd name="T51" fmla="*/ 146 h 161"/>
              <a:gd name="T52" fmla="*/ 5 w 84"/>
              <a:gd name="T53" fmla="*/ 138 h 161"/>
              <a:gd name="T54" fmla="*/ 7 w 84"/>
              <a:gd name="T55" fmla="*/ 129 h 161"/>
              <a:gd name="T56" fmla="*/ 9 w 84"/>
              <a:gd name="T57" fmla="*/ 119 h 161"/>
              <a:gd name="T58" fmla="*/ 9 w 84"/>
              <a:gd name="T59" fmla="*/ 109 h 161"/>
              <a:gd name="T60" fmla="*/ 10 w 84"/>
              <a:gd name="T61" fmla="*/ 100 h 161"/>
              <a:gd name="T62" fmla="*/ 9 w 84"/>
              <a:gd name="T63" fmla="*/ 92 h 161"/>
              <a:gd name="T64" fmla="*/ 6 w 84"/>
              <a:gd name="T65" fmla="*/ 81 h 161"/>
              <a:gd name="T66" fmla="*/ 6 w 84"/>
              <a:gd name="T67" fmla="*/ 72 h 161"/>
              <a:gd name="T68" fmla="*/ 9 w 84"/>
              <a:gd name="T69" fmla="*/ 65 h 161"/>
              <a:gd name="T70" fmla="*/ 11 w 84"/>
              <a:gd name="T71" fmla="*/ 52 h 161"/>
              <a:gd name="T72" fmla="*/ 10 w 84"/>
              <a:gd name="T73" fmla="*/ 42 h 161"/>
              <a:gd name="T74" fmla="*/ 11 w 84"/>
              <a:gd name="T75" fmla="*/ 33 h 161"/>
              <a:gd name="T76" fmla="*/ 15 w 84"/>
              <a:gd name="T77" fmla="*/ 25 h 161"/>
              <a:gd name="T78" fmla="*/ 9 w 84"/>
              <a:gd name="T79" fmla="*/ 14 h 161"/>
              <a:gd name="T80" fmla="*/ 9 w 84"/>
              <a:gd name="T81" fmla="*/ 5 h 161"/>
              <a:gd name="T82" fmla="*/ 30 w 84"/>
              <a:gd name="T83" fmla="*/ 1 h 161"/>
              <a:gd name="T84" fmla="*/ 57 w 84"/>
              <a:gd name="T85" fmla="*/ 0 h 161"/>
              <a:gd name="T86" fmla="*/ 77 w 84"/>
              <a:gd name="T87" fmla="*/ 3 h 16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4"/>
              <a:gd name="T133" fmla="*/ 0 h 161"/>
              <a:gd name="T134" fmla="*/ 84 w 84"/>
              <a:gd name="T135" fmla="*/ 161 h 16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4" h="161">
                <a:moveTo>
                  <a:pt x="77" y="3"/>
                </a:moveTo>
                <a:lnTo>
                  <a:pt x="77" y="3"/>
                </a:lnTo>
                <a:lnTo>
                  <a:pt x="76" y="8"/>
                </a:lnTo>
                <a:lnTo>
                  <a:pt x="76" y="12"/>
                </a:lnTo>
                <a:lnTo>
                  <a:pt x="75" y="18"/>
                </a:lnTo>
                <a:lnTo>
                  <a:pt x="74" y="24"/>
                </a:lnTo>
                <a:lnTo>
                  <a:pt x="73" y="30"/>
                </a:lnTo>
                <a:lnTo>
                  <a:pt x="72" y="36"/>
                </a:lnTo>
                <a:lnTo>
                  <a:pt x="72" y="39"/>
                </a:lnTo>
                <a:lnTo>
                  <a:pt x="71" y="50"/>
                </a:lnTo>
                <a:lnTo>
                  <a:pt x="71" y="58"/>
                </a:lnTo>
                <a:lnTo>
                  <a:pt x="71" y="66"/>
                </a:lnTo>
                <a:lnTo>
                  <a:pt x="71" y="76"/>
                </a:lnTo>
                <a:lnTo>
                  <a:pt x="74" y="88"/>
                </a:lnTo>
                <a:lnTo>
                  <a:pt x="76" y="96"/>
                </a:lnTo>
                <a:lnTo>
                  <a:pt x="79" y="104"/>
                </a:lnTo>
                <a:lnTo>
                  <a:pt x="80" y="112"/>
                </a:lnTo>
                <a:lnTo>
                  <a:pt x="81" y="114"/>
                </a:lnTo>
                <a:lnTo>
                  <a:pt x="82" y="119"/>
                </a:lnTo>
                <a:lnTo>
                  <a:pt x="83" y="125"/>
                </a:lnTo>
                <a:lnTo>
                  <a:pt x="84" y="133"/>
                </a:lnTo>
                <a:lnTo>
                  <a:pt x="83" y="145"/>
                </a:lnTo>
                <a:lnTo>
                  <a:pt x="84" y="153"/>
                </a:lnTo>
                <a:lnTo>
                  <a:pt x="83" y="157"/>
                </a:lnTo>
                <a:lnTo>
                  <a:pt x="84" y="158"/>
                </a:lnTo>
                <a:lnTo>
                  <a:pt x="81" y="159"/>
                </a:lnTo>
                <a:lnTo>
                  <a:pt x="79" y="161"/>
                </a:lnTo>
                <a:lnTo>
                  <a:pt x="74" y="161"/>
                </a:lnTo>
                <a:lnTo>
                  <a:pt x="72" y="160"/>
                </a:lnTo>
                <a:lnTo>
                  <a:pt x="67" y="160"/>
                </a:lnTo>
                <a:lnTo>
                  <a:pt x="65" y="160"/>
                </a:lnTo>
                <a:lnTo>
                  <a:pt x="62" y="160"/>
                </a:lnTo>
                <a:lnTo>
                  <a:pt x="58" y="160"/>
                </a:lnTo>
                <a:lnTo>
                  <a:pt x="55" y="160"/>
                </a:lnTo>
                <a:lnTo>
                  <a:pt x="52" y="160"/>
                </a:lnTo>
                <a:lnTo>
                  <a:pt x="49" y="160"/>
                </a:lnTo>
                <a:lnTo>
                  <a:pt x="44" y="160"/>
                </a:lnTo>
                <a:lnTo>
                  <a:pt x="40" y="160"/>
                </a:lnTo>
                <a:lnTo>
                  <a:pt x="36" y="160"/>
                </a:lnTo>
                <a:lnTo>
                  <a:pt x="34" y="160"/>
                </a:lnTo>
                <a:lnTo>
                  <a:pt x="29" y="160"/>
                </a:lnTo>
                <a:lnTo>
                  <a:pt x="27" y="160"/>
                </a:lnTo>
                <a:lnTo>
                  <a:pt x="23" y="161"/>
                </a:lnTo>
                <a:lnTo>
                  <a:pt x="20" y="161"/>
                </a:lnTo>
                <a:lnTo>
                  <a:pt x="16" y="161"/>
                </a:lnTo>
                <a:lnTo>
                  <a:pt x="11" y="161"/>
                </a:lnTo>
                <a:lnTo>
                  <a:pt x="7" y="161"/>
                </a:lnTo>
                <a:lnTo>
                  <a:pt x="3" y="161"/>
                </a:lnTo>
                <a:lnTo>
                  <a:pt x="0" y="160"/>
                </a:lnTo>
                <a:lnTo>
                  <a:pt x="2" y="156"/>
                </a:lnTo>
                <a:lnTo>
                  <a:pt x="3" y="153"/>
                </a:lnTo>
                <a:lnTo>
                  <a:pt x="3" y="146"/>
                </a:lnTo>
                <a:lnTo>
                  <a:pt x="5" y="143"/>
                </a:lnTo>
                <a:lnTo>
                  <a:pt x="5" y="138"/>
                </a:lnTo>
                <a:lnTo>
                  <a:pt x="6" y="134"/>
                </a:lnTo>
                <a:lnTo>
                  <a:pt x="7" y="129"/>
                </a:lnTo>
                <a:lnTo>
                  <a:pt x="8" y="124"/>
                </a:lnTo>
                <a:lnTo>
                  <a:pt x="9" y="119"/>
                </a:lnTo>
                <a:lnTo>
                  <a:pt x="9" y="114"/>
                </a:lnTo>
                <a:lnTo>
                  <a:pt x="9" y="109"/>
                </a:lnTo>
                <a:lnTo>
                  <a:pt x="11" y="106"/>
                </a:lnTo>
                <a:lnTo>
                  <a:pt x="10" y="100"/>
                </a:lnTo>
                <a:lnTo>
                  <a:pt x="9" y="95"/>
                </a:lnTo>
                <a:lnTo>
                  <a:pt x="9" y="92"/>
                </a:lnTo>
                <a:lnTo>
                  <a:pt x="8" y="88"/>
                </a:lnTo>
                <a:lnTo>
                  <a:pt x="6" y="81"/>
                </a:lnTo>
                <a:lnTo>
                  <a:pt x="6" y="76"/>
                </a:lnTo>
                <a:lnTo>
                  <a:pt x="6" y="72"/>
                </a:lnTo>
                <a:lnTo>
                  <a:pt x="8" y="69"/>
                </a:lnTo>
                <a:lnTo>
                  <a:pt x="9" y="65"/>
                </a:lnTo>
                <a:lnTo>
                  <a:pt x="9" y="57"/>
                </a:lnTo>
                <a:lnTo>
                  <a:pt x="11" y="52"/>
                </a:lnTo>
                <a:lnTo>
                  <a:pt x="10" y="47"/>
                </a:lnTo>
                <a:lnTo>
                  <a:pt x="10" y="42"/>
                </a:lnTo>
                <a:lnTo>
                  <a:pt x="11" y="37"/>
                </a:lnTo>
                <a:lnTo>
                  <a:pt x="11" y="33"/>
                </a:lnTo>
                <a:lnTo>
                  <a:pt x="14" y="31"/>
                </a:lnTo>
                <a:lnTo>
                  <a:pt x="15" y="25"/>
                </a:lnTo>
                <a:lnTo>
                  <a:pt x="10" y="20"/>
                </a:lnTo>
                <a:lnTo>
                  <a:pt x="9" y="14"/>
                </a:lnTo>
                <a:lnTo>
                  <a:pt x="9" y="8"/>
                </a:lnTo>
                <a:lnTo>
                  <a:pt x="9" y="5"/>
                </a:lnTo>
                <a:lnTo>
                  <a:pt x="14" y="5"/>
                </a:lnTo>
                <a:lnTo>
                  <a:pt x="30" y="1"/>
                </a:lnTo>
                <a:lnTo>
                  <a:pt x="48" y="1"/>
                </a:lnTo>
                <a:lnTo>
                  <a:pt x="57" y="0"/>
                </a:lnTo>
                <a:lnTo>
                  <a:pt x="72" y="2"/>
                </a:lnTo>
                <a:lnTo>
                  <a:pt x="77" y="3"/>
                </a:lnTo>
                <a:close/>
              </a:path>
            </a:pathLst>
          </a:custGeom>
          <a:solidFill>
            <a:srgbClr val="A2DBD7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935" name="Freeform 167"/>
          <p:cNvSpPr>
            <a:spLocks/>
          </p:cNvSpPr>
          <p:nvPr/>
        </p:nvSpPr>
        <p:spPr bwMode="auto">
          <a:xfrm>
            <a:off x="609600" y="5897562"/>
            <a:ext cx="365125" cy="195263"/>
          </a:xfrm>
          <a:custGeom>
            <a:avLst/>
            <a:gdLst>
              <a:gd name="T0" fmla="*/ 275 w 278"/>
              <a:gd name="T1" fmla="*/ 19 h 149"/>
              <a:gd name="T2" fmla="*/ 275 w 278"/>
              <a:gd name="T3" fmla="*/ 28 h 149"/>
              <a:gd name="T4" fmla="*/ 276 w 278"/>
              <a:gd name="T5" fmla="*/ 40 h 149"/>
              <a:gd name="T6" fmla="*/ 278 w 278"/>
              <a:gd name="T7" fmla="*/ 46 h 149"/>
              <a:gd name="T8" fmla="*/ 278 w 278"/>
              <a:gd name="T9" fmla="*/ 53 h 149"/>
              <a:gd name="T10" fmla="*/ 276 w 278"/>
              <a:gd name="T11" fmla="*/ 65 h 149"/>
              <a:gd name="T12" fmla="*/ 269 w 278"/>
              <a:gd name="T13" fmla="*/ 76 h 149"/>
              <a:gd name="T14" fmla="*/ 254 w 278"/>
              <a:gd name="T15" fmla="*/ 76 h 149"/>
              <a:gd name="T16" fmla="*/ 234 w 278"/>
              <a:gd name="T17" fmla="*/ 76 h 149"/>
              <a:gd name="T18" fmla="*/ 218 w 278"/>
              <a:gd name="T19" fmla="*/ 79 h 149"/>
              <a:gd name="T20" fmla="*/ 216 w 278"/>
              <a:gd name="T21" fmla="*/ 81 h 149"/>
              <a:gd name="T22" fmla="*/ 209 w 278"/>
              <a:gd name="T23" fmla="*/ 88 h 149"/>
              <a:gd name="T24" fmla="*/ 200 w 278"/>
              <a:gd name="T25" fmla="*/ 97 h 149"/>
              <a:gd name="T26" fmla="*/ 194 w 278"/>
              <a:gd name="T27" fmla="*/ 104 h 149"/>
              <a:gd name="T28" fmla="*/ 180 w 278"/>
              <a:gd name="T29" fmla="*/ 117 h 149"/>
              <a:gd name="T30" fmla="*/ 164 w 278"/>
              <a:gd name="T31" fmla="*/ 117 h 149"/>
              <a:gd name="T32" fmla="*/ 154 w 278"/>
              <a:gd name="T33" fmla="*/ 120 h 149"/>
              <a:gd name="T34" fmla="*/ 145 w 278"/>
              <a:gd name="T35" fmla="*/ 129 h 149"/>
              <a:gd name="T36" fmla="*/ 135 w 278"/>
              <a:gd name="T37" fmla="*/ 134 h 149"/>
              <a:gd name="T38" fmla="*/ 125 w 278"/>
              <a:gd name="T39" fmla="*/ 140 h 149"/>
              <a:gd name="T40" fmla="*/ 106 w 278"/>
              <a:gd name="T41" fmla="*/ 144 h 149"/>
              <a:gd name="T42" fmla="*/ 95 w 278"/>
              <a:gd name="T43" fmla="*/ 146 h 149"/>
              <a:gd name="T44" fmla="*/ 82 w 278"/>
              <a:gd name="T45" fmla="*/ 147 h 149"/>
              <a:gd name="T46" fmla="*/ 71 w 278"/>
              <a:gd name="T47" fmla="*/ 149 h 149"/>
              <a:gd name="T48" fmla="*/ 54 w 278"/>
              <a:gd name="T49" fmla="*/ 148 h 149"/>
              <a:gd name="T50" fmla="*/ 46 w 278"/>
              <a:gd name="T51" fmla="*/ 147 h 149"/>
              <a:gd name="T52" fmla="*/ 47 w 278"/>
              <a:gd name="T53" fmla="*/ 135 h 149"/>
              <a:gd name="T54" fmla="*/ 49 w 278"/>
              <a:gd name="T55" fmla="*/ 124 h 149"/>
              <a:gd name="T56" fmla="*/ 52 w 278"/>
              <a:gd name="T57" fmla="*/ 108 h 149"/>
              <a:gd name="T58" fmla="*/ 45 w 278"/>
              <a:gd name="T59" fmla="*/ 85 h 149"/>
              <a:gd name="T60" fmla="*/ 40 w 278"/>
              <a:gd name="T61" fmla="*/ 67 h 149"/>
              <a:gd name="T62" fmla="*/ 34 w 278"/>
              <a:gd name="T63" fmla="*/ 50 h 149"/>
              <a:gd name="T64" fmla="*/ 27 w 278"/>
              <a:gd name="T65" fmla="*/ 41 h 149"/>
              <a:gd name="T66" fmla="*/ 15 w 278"/>
              <a:gd name="T67" fmla="*/ 30 h 149"/>
              <a:gd name="T68" fmla="*/ 8 w 278"/>
              <a:gd name="T69" fmla="*/ 25 h 149"/>
              <a:gd name="T70" fmla="*/ 0 w 278"/>
              <a:gd name="T71" fmla="*/ 20 h 149"/>
              <a:gd name="T72" fmla="*/ 5 w 278"/>
              <a:gd name="T73" fmla="*/ 12 h 149"/>
              <a:gd name="T74" fmla="*/ 15 w 278"/>
              <a:gd name="T75" fmla="*/ 10 h 149"/>
              <a:gd name="T76" fmla="*/ 21 w 278"/>
              <a:gd name="T77" fmla="*/ 4 h 149"/>
              <a:gd name="T78" fmla="*/ 28 w 278"/>
              <a:gd name="T79" fmla="*/ 2 h 149"/>
              <a:gd name="T80" fmla="*/ 36 w 278"/>
              <a:gd name="T81" fmla="*/ 1 h 149"/>
              <a:gd name="T82" fmla="*/ 47 w 278"/>
              <a:gd name="T83" fmla="*/ 1 h 149"/>
              <a:gd name="T84" fmla="*/ 54 w 278"/>
              <a:gd name="T85" fmla="*/ 1 h 149"/>
              <a:gd name="T86" fmla="*/ 64 w 278"/>
              <a:gd name="T87" fmla="*/ 1 h 149"/>
              <a:gd name="T88" fmla="*/ 74 w 278"/>
              <a:gd name="T89" fmla="*/ 6 h 149"/>
              <a:gd name="T90" fmla="*/ 87 w 278"/>
              <a:gd name="T91" fmla="*/ 5 h 149"/>
              <a:gd name="T92" fmla="*/ 97 w 278"/>
              <a:gd name="T93" fmla="*/ 5 h 149"/>
              <a:gd name="T94" fmla="*/ 109 w 278"/>
              <a:gd name="T95" fmla="*/ 6 h 149"/>
              <a:gd name="T96" fmla="*/ 119 w 278"/>
              <a:gd name="T97" fmla="*/ 12 h 149"/>
              <a:gd name="T98" fmla="*/ 130 w 278"/>
              <a:gd name="T99" fmla="*/ 17 h 149"/>
              <a:gd name="T100" fmla="*/ 140 w 278"/>
              <a:gd name="T101" fmla="*/ 21 h 149"/>
              <a:gd name="T102" fmla="*/ 149 w 278"/>
              <a:gd name="T103" fmla="*/ 18 h 149"/>
              <a:gd name="T104" fmla="*/ 162 w 278"/>
              <a:gd name="T105" fmla="*/ 13 h 149"/>
              <a:gd name="T106" fmla="*/ 178 w 278"/>
              <a:gd name="T107" fmla="*/ 11 h 149"/>
              <a:gd name="T108" fmla="*/ 196 w 278"/>
              <a:gd name="T109" fmla="*/ 12 h 149"/>
              <a:gd name="T110" fmla="*/ 207 w 278"/>
              <a:gd name="T111" fmla="*/ 12 h 149"/>
              <a:gd name="T112" fmla="*/ 222 w 278"/>
              <a:gd name="T113" fmla="*/ 11 h 149"/>
              <a:gd name="T114" fmla="*/ 240 w 278"/>
              <a:gd name="T115" fmla="*/ 11 h 149"/>
              <a:gd name="T116" fmla="*/ 250 w 278"/>
              <a:gd name="T117" fmla="*/ 13 h 149"/>
              <a:gd name="T118" fmla="*/ 265 w 278"/>
              <a:gd name="T119" fmla="*/ 14 h 1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78"/>
              <a:gd name="T181" fmla="*/ 0 h 149"/>
              <a:gd name="T182" fmla="*/ 278 w 278"/>
              <a:gd name="T183" fmla="*/ 149 h 1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78" h="149">
                <a:moveTo>
                  <a:pt x="273" y="14"/>
                </a:moveTo>
                <a:lnTo>
                  <a:pt x="275" y="19"/>
                </a:lnTo>
                <a:lnTo>
                  <a:pt x="275" y="24"/>
                </a:lnTo>
                <a:lnTo>
                  <a:pt x="275" y="28"/>
                </a:lnTo>
                <a:lnTo>
                  <a:pt x="276" y="33"/>
                </a:lnTo>
                <a:lnTo>
                  <a:pt x="276" y="40"/>
                </a:lnTo>
                <a:lnTo>
                  <a:pt x="278" y="46"/>
                </a:lnTo>
                <a:lnTo>
                  <a:pt x="278" y="52"/>
                </a:lnTo>
                <a:lnTo>
                  <a:pt x="278" y="53"/>
                </a:lnTo>
                <a:lnTo>
                  <a:pt x="278" y="61"/>
                </a:lnTo>
                <a:lnTo>
                  <a:pt x="276" y="65"/>
                </a:lnTo>
                <a:lnTo>
                  <a:pt x="273" y="70"/>
                </a:lnTo>
                <a:lnTo>
                  <a:pt x="269" y="76"/>
                </a:lnTo>
                <a:lnTo>
                  <a:pt x="266" y="76"/>
                </a:lnTo>
                <a:lnTo>
                  <a:pt x="254" y="76"/>
                </a:lnTo>
                <a:lnTo>
                  <a:pt x="245" y="76"/>
                </a:lnTo>
                <a:lnTo>
                  <a:pt x="234" y="76"/>
                </a:lnTo>
                <a:lnTo>
                  <a:pt x="224" y="76"/>
                </a:lnTo>
                <a:lnTo>
                  <a:pt x="218" y="79"/>
                </a:lnTo>
                <a:lnTo>
                  <a:pt x="217" y="79"/>
                </a:lnTo>
                <a:lnTo>
                  <a:pt x="216" y="81"/>
                </a:lnTo>
                <a:lnTo>
                  <a:pt x="211" y="85"/>
                </a:lnTo>
                <a:lnTo>
                  <a:pt x="209" y="88"/>
                </a:lnTo>
                <a:lnTo>
                  <a:pt x="206" y="91"/>
                </a:lnTo>
                <a:lnTo>
                  <a:pt x="200" y="97"/>
                </a:lnTo>
                <a:lnTo>
                  <a:pt x="196" y="101"/>
                </a:lnTo>
                <a:lnTo>
                  <a:pt x="194" y="104"/>
                </a:lnTo>
                <a:lnTo>
                  <a:pt x="190" y="112"/>
                </a:lnTo>
                <a:lnTo>
                  <a:pt x="180" y="117"/>
                </a:lnTo>
                <a:lnTo>
                  <a:pt x="173" y="119"/>
                </a:lnTo>
                <a:lnTo>
                  <a:pt x="164" y="117"/>
                </a:lnTo>
                <a:lnTo>
                  <a:pt x="161" y="119"/>
                </a:lnTo>
                <a:lnTo>
                  <a:pt x="154" y="120"/>
                </a:lnTo>
                <a:lnTo>
                  <a:pt x="150" y="125"/>
                </a:lnTo>
                <a:lnTo>
                  <a:pt x="145" y="129"/>
                </a:lnTo>
                <a:lnTo>
                  <a:pt x="142" y="131"/>
                </a:lnTo>
                <a:lnTo>
                  <a:pt x="135" y="134"/>
                </a:lnTo>
                <a:lnTo>
                  <a:pt x="131" y="136"/>
                </a:lnTo>
                <a:lnTo>
                  <a:pt x="125" y="140"/>
                </a:lnTo>
                <a:lnTo>
                  <a:pt x="113" y="144"/>
                </a:lnTo>
                <a:lnTo>
                  <a:pt x="106" y="144"/>
                </a:lnTo>
                <a:lnTo>
                  <a:pt x="100" y="144"/>
                </a:lnTo>
                <a:lnTo>
                  <a:pt x="95" y="146"/>
                </a:lnTo>
                <a:lnTo>
                  <a:pt x="89" y="146"/>
                </a:lnTo>
                <a:lnTo>
                  <a:pt x="82" y="147"/>
                </a:lnTo>
                <a:lnTo>
                  <a:pt x="77" y="147"/>
                </a:lnTo>
                <a:lnTo>
                  <a:pt x="71" y="149"/>
                </a:lnTo>
                <a:lnTo>
                  <a:pt x="61" y="148"/>
                </a:lnTo>
                <a:lnTo>
                  <a:pt x="54" y="148"/>
                </a:lnTo>
                <a:lnTo>
                  <a:pt x="50" y="148"/>
                </a:lnTo>
                <a:lnTo>
                  <a:pt x="46" y="147"/>
                </a:lnTo>
                <a:lnTo>
                  <a:pt x="46" y="140"/>
                </a:lnTo>
                <a:lnTo>
                  <a:pt x="47" y="135"/>
                </a:lnTo>
                <a:lnTo>
                  <a:pt x="47" y="128"/>
                </a:lnTo>
                <a:lnTo>
                  <a:pt x="49" y="124"/>
                </a:lnTo>
                <a:lnTo>
                  <a:pt x="51" y="119"/>
                </a:lnTo>
                <a:lnTo>
                  <a:pt x="52" y="108"/>
                </a:lnTo>
                <a:lnTo>
                  <a:pt x="47" y="94"/>
                </a:lnTo>
                <a:lnTo>
                  <a:pt x="45" y="85"/>
                </a:lnTo>
                <a:lnTo>
                  <a:pt x="42" y="75"/>
                </a:lnTo>
                <a:lnTo>
                  <a:pt x="40" y="67"/>
                </a:lnTo>
                <a:lnTo>
                  <a:pt x="36" y="57"/>
                </a:lnTo>
                <a:lnTo>
                  <a:pt x="34" y="50"/>
                </a:lnTo>
                <a:lnTo>
                  <a:pt x="29" y="45"/>
                </a:lnTo>
                <a:lnTo>
                  <a:pt x="27" y="41"/>
                </a:lnTo>
                <a:lnTo>
                  <a:pt x="18" y="32"/>
                </a:lnTo>
                <a:lnTo>
                  <a:pt x="15" y="30"/>
                </a:lnTo>
                <a:lnTo>
                  <a:pt x="13" y="29"/>
                </a:lnTo>
                <a:lnTo>
                  <a:pt x="8" y="25"/>
                </a:lnTo>
                <a:lnTo>
                  <a:pt x="4" y="21"/>
                </a:lnTo>
                <a:lnTo>
                  <a:pt x="0" y="20"/>
                </a:lnTo>
                <a:lnTo>
                  <a:pt x="2" y="17"/>
                </a:lnTo>
                <a:lnTo>
                  <a:pt x="5" y="12"/>
                </a:lnTo>
                <a:lnTo>
                  <a:pt x="10" y="10"/>
                </a:lnTo>
                <a:lnTo>
                  <a:pt x="15" y="10"/>
                </a:lnTo>
                <a:lnTo>
                  <a:pt x="16" y="8"/>
                </a:lnTo>
                <a:lnTo>
                  <a:pt x="21" y="4"/>
                </a:lnTo>
                <a:lnTo>
                  <a:pt x="24" y="2"/>
                </a:lnTo>
                <a:lnTo>
                  <a:pt x="28" y="2"/>
                </a:lnTo>
                <a:lnTo>
                  <a:pt x="34" y="2"/>
                </a:lnTo>
                <a:lnTo>
                  <a:pt x="36" y="1"/>
                </a:lnTo>
                <a:lnTo>
                  <a:pt x="42" y="1"/>
                </a:lnTo>
                <a:lnTo>
                  <a:pt x="47" y="1"/>
                </a:lnTo>
                <a:lnTo>
                  <a:pt x="51" y="0"/>
                </a:lnTo>
                <a:lnTo>
                  <a:pt x="54" y="1"/>
                </a:lnTo>
                <a:lnTo>
                  <a:pt x="59" y="1"/>
                </a:lnTo>
                <a:lnTo>
                  <a:pt x="64" y="1"/>
                </a:lnTo>
                <a:lnTo>
                  <a:pt x="70" y="3"/>
                </a:lnTo>
                <a:lnTo>
                  <a:pt x="74" y="6"/>
                </a:lnTo>
                <a:lnTo>
                  <a:pt x="82" y="6"/>
                </a:lnTo>
                <a:lnTo>
                  <a:pt x="87" y="5"/>
                </a:lnTo>
                <a:lnTo>
                  <a:pt x="92" y="4"/>
                </a:lnTo>
                <a:lnTo>
                  <a:pt x="97" y="5"/>
                </a:lnTo>
                <a:lnTo>
                  <a:pt x="101" y="5"/>
                </a:lnTo>
                <a:lnTo>
                  <a:pt x="109" y="6"/>
                </a:lnTo>
                <a:lnTo>
                  <a:pt x="114" y="8"/>
                </a:lnTo>
                <a:lnTo>
                  <a:pt x="119" y="12"/>
                </a:lnTo>
                <a:lnTo>
                  <a:pt x="125" y="14"/>
                </a:lnTo>
                <a:lnTo>
                  <a:pt x="130" y="17"/>
                </a:lnTo>
                <a:lnTo>
                  <a:pt x="135" y="19"/>
                </a:lnTo>
                <a:lnTo>
                  <a:pt x="140" y="21"/>
                </a:lnTo>
                <a:lnTo>
                  <a:pt x="141" y="21"/>
                </a:lnTo>
                <a:lnTo>
                  <a:pt x="149" y="18"/>
                </a:lnTo>
                <a:lnTo>
                  <a:pt x="155" y="15"/>
                </a:lnTo>
                <a:lnTo>
                  <a:pt x="162" y="13"/>
                </a:lnTo>
                <a:lnTo>
                  <a:pt x="169" y="12"/>
                </a:lnTo>
                <a:lnTo>
                  <a:pt x="178" y="11"/>
                </a:lnTo>
                <a:lnTo>
                  <a:pt x="186" y="11"/>
                </a:lnTo>
                <a:lnTo>
                  <a:pt x="196" y="12"/>
                </a:lnTo>
                <a:lnTo>
                  <a:pt x="201" y="12"/>
                </a:lnTo>
                <a:lnTo>
                  <a:pt x="207" y="12"/>
                </a:lnTo>
                <a:lnTo>
                  <a:pt x="212" y="12"/>
                </a:lnTo>
                <a:lnTo>
                  <a:pt x="222" y="11"/>
                </a:lnTo>
                <a:lnTo>
                  <a:pt x="231" y="11"/>
                </a:lnTo>
                <a:lnTo>
                  <a:pt x="240" y="11"/>
                </a:lnTo>
                <a:lnTo>
                  <a:pt x="246" y="11"/>
                </a:lnTo>
                <a:lnTo>
                  <a:pt x="250" y="13"/>
                </a:lnTo>
                <a:lnTo>
                  <a:pt x="257" y="14"/>
                </a:lnTo>
                <a:lnTo>
                  <a:pt x="265" y="14"/>
                </a:lnTo>
                <a:lnTo>
                  <a:pt x="273" y="14"/>
                </a:lnTo>
                <a:close/>
              </a:path>
            </a:pathLst>
          </a:custGeom>
          <a:solidFill>
            <a:srgbClr val="6E9C99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936" name="Freeform 168"/>
          <p:cNvSpPr>
            <a:spLocks/>
          </p:cNvSpPr>
          <p:nvPr/>
        </p:nvSpPr>
        <p:spPr bwMode="auto">
          <a:xfrm>
            <a:off x="903288" y="6296025"/>
            <a:ext cx="271462" cy="257175"/>
          </a:xfrm>
          <a:custGeom>
            <a:avLst/>
            <a:gdLst>
              <a:gd name="T0" fmla="*/ 166 w 207"/>
              <a:gd name="T1" fmla="*/ 46 h 197"/>
              <a:gd name="T2" fmla="*/ 170 w 207"/>
              <a:gd name="T3" fmla="*/ 50 h 197"/>
              <a:gd name="T4" fmla="*/ 173 w 207"/>
              <a:gd name="T5" fmla="*/ 55 h 197"/>
              <a:gd name="T6" fmla="*/ 178 w 207"/>
              <a:gd name="T7" fmla="*/ 60 h 197"/>
              <a:gd name="T8" fmla="*/ 182 w 207"/>
              <a:gd name="T9" fmla="*/ 65 h 197"/>
              <a:gd name="T10" fmla="*/ 185 w 207"/>
              <a:gd name="T11" fmla="*/ 69 h 197"/>
              <a:gd name="T12" fmla="*/ 190 w 207"/>
              <a:gd name="T13" fmla="*/ 75 h 197"/>
              <a:gd name="T14" fmla="*/ 195 w 207"/>
              <a:gd name="T15" fmla="*/ 80 h 197"/>
              <a:gd name="T16" fmla="*/ 198 w 207"/>
              <a:gd name="T17" fmla="*/ 84 h 197"/>
              <a:gd name="T18" fmla="*/ 202 w 207"/>
              <a:gd name="T19" fmla="*/ 88 h 197"/>
              <a:gd name="T20" fmla="*/ 204 w 207"/>
              <a:gd name="T21" fmla="*/ 90 h 197"/>
              <a:gd name="T22" fmla="*/ 207 w 207"/>
              <a:gd name="T23" fmla="*/ 93 h 197"/>
              <a:gd name="T24" fmla="*/ 203 w 207"/>
              <a:gd name="T25" fmla="*/ 97 h 197"/>
              <a:gd name="T26" fmla="*/ 201 w 207"/>
              <a:gd name="T27" fmla="*/ 100 h 197"/>
              <a:gd name="T28" fmla="*/ 195 w 207"/>
              <a:gd name="T29" fmla="*/ 106 h 197"/>
              <a:gd name="T30" fmla="*/ 188 w 207"/>
              <a:gd name="T31" fmla="*/ 112 h 197"/>
              <a:gd name="T32" fmla="*/ 178 w 207"/>
              <a:gd name="T33" fmla="*/ 122 h 197"/>
              <a:gd name="T34" fmla="*/ 175 w 207"/>
              <a:gd name="T35" fmla="*/ 126 h 197"/>
              <a:gd name="T36" fmla="*/ 168 w 207"/>
              <a:gd name="T37" fmla="*/ 132 h 197"/>
              <a:gd name="T38" fmla="*/ 159 w 207"/>
              <a:gd name="T39" fmla="*/ 140 h 197"/>
              <a:gd name="T40" fmla="*/ 152 w 207"/>
              <a:gd name="T41" fmla="*/ 146 h 197"/>
              <a:gd name="T42" fmla="*/ 145 w 207"/>
              <a:gd name="T43" fmla="*/ 152 h 197"/>
              <a:gd name="T44" fmla="*/ 137 w 207"/>
              <a:gd name="T45" fmla="*/ 161 h 197"/>
              <a:gd name="T46" fmla="*/ 128 w 207"/>
              <a:gd name="T47" fmla="*/ 170 h 197"/>
              <a:gd name="T48" fmla="*/ 120 w 207"/>
              <a:gd name="T49" fmla="*/ 179 h 197"/>
              <a:gd name="T50" fmla="*/ 107 w 207"/>
              <a:gd name="T51" fmla="*/ 197 h 197"/>
              <a:gd name="T52" fmla="*/ 96 w 207"/>
              <a:gd name="T53" fmla="*/ 180 h 197"/>
              <a:gd name="T54" fmla="*/ 89 w 207"/>
              <a:gd name="T55" fmla="*/ 163 h 197"/>
              <a:gd name="T56" fmla="*/ 83 w 207"/>
              <a:gd name="T57" fmla="*/ 150 h 197"/>
              <a:gd name="T58" fmla="*/ 76 w 207"/>
              <a:gd name="T59" fmla="*/ 136 h 197"/>
              <a:gd name="T60" fmla="*/ 63 w 207"/>
              <a:gd name="T61" fmla="*/ 130 h 197"/>
              <a:gd name="T62" fmla="*/ 60 w 207"/>
              <a:gd name="T63" fmla="*/ 125 h 197"/>
              <a:gd name="T64" fmla="*/ 58 w 207"/>
              <a:gd name="T65" fmla="*/ 120 h 197"/>
              <a:gd name="T66" fmla="*/ 57 w 207"/>
              <a:gd name="T67" fmla="*/ 115 h 197"/>
              <a:gd name="T68" fmla="*/ 56 w 207"/>
              <a:gd name="T69" fmla="*/ 111 h 197"/>
              <a:gd name="T70" fmla="*/ 55 w 207"/>
              <a:gd name="T71" fmla="*/ 101 h 197"/>
              <a:gd name="T72" fmla="*/ 51 w 207"/>
              <a:gd name="T73" fmla="*/ 82 h 197"/>
              <a:gd name="T74" fmla="*/ 38 w 207"/>
              <a:gd name="T75" fmla="*/ 60 h 197"/>
              <a:gd name="T76" fmla="*/ 21 w 207"/>
              <a:gd name="T77" fmla="*/ 33 h 197"/>
              <a:gd name="T78" fmla="*/ 6 w 207"/>
              <a:gd name="T79" fmla="*/ 16 h 197"/>
              <a:gd name="T80" fmla="*/ 0 w 207"/>
              <a:gd name="T81" fmla="*/ 8 h 197"/>
              <a:gd name="T82" fmla="*/ 3 w 207"/>
              <a:gd name="T83" fmla="*/ 3 h 197"/>
              <a:gd name="T84" fmla="*/ 25 w 207"/>
              <a:gd name="T85" fmla="*/ 0 h 197"/>
              <a:gd name="T86" fmla="*/ 44 w 207"/>
              <a:gd name="T87" fmla="*/ 3 h 197"/>
              <a:gd name="T88" fmla="*/ 62 w 207"/>
              <a:gd name="T89" fmla="*/ 5 h 197"/>
              <a:gd name="T90" fmla="*/ 80 w 207"/>
              <a:gd name="T91" fmla="*/ 5 h 197"/>
              <a:gd name="T92" fmla="*/ 92 w 207"/>
              <a:gd name="T93" fmla="*/ 5 h 197"/>
              <a:gd name="T94" fmla="*/ 106 w 207"/>
              <a:gd name="T95" fmla="*/ 3 h 197"/>
              <a:gd name="T96" fmla="*/ 111 w 207"/>
              <a:gd name="T97" fmla="*/ 12 h 197"/>
              <a:gd name="T98" fmla="*/ 115 w 207"/>
              <a:gd name="T99" fmla="*/ 21 h 197"/>
              <a:gd name="T100" fmla="*/ 114 w 207"/>
              <a:gd name="T101" fmla="*/ 29 h 197"/>
              <a:gd name="T102" fmla="*/ 114 w 207"/>
              <a:gd name="T103" fmla="*/ 36 h 197"/>
              <a:gd name="T104" fmla="*/ 118 w 207"/>
              <a:gd name="T105" fmla="*/ 43 h 197"/>
              <a:gd name="T106" fmla="*/ 126 w 207"/>
              <a:gd name="T107" fmla="*/ 44 h 197"/>
              <a:gd name="T108" fmla="*/ 136 w 207"/>
              <a:gd name="T109" fmla="*/ 46 h 197"/>
              <a:gd name="T110" fmla="*/ 154 w 207"/>
              <a:gd name="T111" fmla="*/ 48 h 197"/>
              <a:gd name="T112" fmla="*/ 164 w 207"/>
              <a:gd name="T113" fmla="*/ 43 h 19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07"/>
              <a:gd name="T172" fmla="*/ 0 h 197"/>
              <a:gd name="T173" fmla="*/ 207 w 207"/>
              <a:gd name="T174" fmla="*/ 197 h 197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07" h="197">
                <a:moveTo>
                  <a:pt x="164" y="43"/>
                </a:moveTo>
                <a:lnTo>
                  <a:pt x="166" y="46"/>
                </a:lnTo>
                <a:lnTo>
                  <a:pt x="167" y="48"/>
                </a:lnTo>
                <a:lnTo>
                  <a:pt x="170" y="50"/>
                </a:lnTo>
                <a:lnTo>
                  <a:pt x="171" y="52"/>
                </a:lnTo>
                <a:lnTo>
                  <a:pt x="173" y="55"/>
                </a:lnTo>
                <a:lnTo>
                  <a:pt x="176" y="57"/>
                </a:lnTo>
                <a:lnTo>
                  <a:pt x="178" y="60"/>
                </a:lnTo>
                <a:lnTo>
                  <a:pt x="179" y="62"/>
                </a:lnTo>
                <a:lnTo>
                  <a:pt x="182" y="65"/>
                </a:lnTo>
                <a:lnTo>
                  <a:pt x="183" y="67"/>
                </a:lnTo>
                <a:lnTo>
                  <a:pt x="185" y="69"/>
                </a:lnTo>
                <a:lnTo>
                  <a:pt x="188" y="72"/>
                </a:lnTo>
                <a:lnTo>
                  <a:pt x="190" y="75"/>
                </a:lnTo>
                <a:lnTo>
                  <a:pt x="192" y="77"/>
                </a:lnTo>
                <a:lnTo>
                  <a:pt x="195" y="80"/>
                </a:lnTo>
                <a:lnTo>
                  <a:pt x="196" y="82"/>
                </a:lnTo>
                <a:lnTo>
                  <a:pt x="198" y="84"/>
                </a:lnTo>
                <a:lnTo>
                  <a:pt x="200" y="86"/>
                </a:lnTo>
                <a:lnTo>
                  <a:pt x="202" y="88"/>
                </a:lnTo>
                <a:lnTo>
                  <a:pt x="204" y="90"/>
                </a:lnTo>
                <a:lnTo>
                  <a:pt x="206" y="92"/>
                </a:lnTo>
                <a:lnTo>
                  <a:pt x="207" y="93"/>
                </a:lnTo>
                <a:lnTo>
                  <a:pt x="204" y="95"/>
                </a:lnTo>
                <a:lnTo>
                  <a:pt x="203" y="97"/>
                </a:lnTo>
                <a:lnTo>
                  <a:pt x="202" y="99"/>
                </a:lnTo>
                <a:lnTo>
                  <a:pt x="201" y="100"/>
                </a:lnTo>
                <a:lnTo>
                  <a:pt x="199" y="101"/>
                </a:lnTo>
                <a:lnTo>
                  <a:pt x="195" y="106"/>
                </a:lnTo>
                <a:lnTo>
                  <a:pt x="191" y="108"/>
                </a:lnTo>
                <a:lnTo>
                  <a:pt x="188" y="112"/>
                </a:lnTo>
                <a:lnTo>
                  <a:pt x="182" y="118"/>
                </a:lnTo>
                <a:lnTo>
                  <a:pt x="178" y="122"/>
                </a:lnTo>
                <a:lnTo>
                  <a:pt x="175" y="125"/>
                </a:lnTo>
                <a:lnTo>
                  <a:pt x="175" y="126"/>
                </a:lnTo>
                <a:lnTo>
                  <a:pt x="171" y="128"/>
                </a:lnTo>
                <a:lnTo>
                  <a:pt x="168" y="132"/>
                </a:lnTo>
                <a:lnTo>
                  <a:pt x="162" y="137"/>
                </a:lnTo>
                <a:lnTo>
                  <a:pt x="159" y="140"/>
                </a:lnTo>
                <a:lnTo>
                  <a:pt x="157" y="143"/>
                </a:lnTo>
                <a:lnTo>
                  <a:pt x="152" y="146"/>
                </a:lnTo>
                <a:lnTo>
                  <a:pt x="149" y="150"/>
                </a:lnTo>
                <a:lnTo>
                  <a:pt x="145" y="152"/>
                </a:lnTo>
                <a:lnTo>
                  <a:pt x="142" y="157"/>
                </a:lnTo>
                <a:lnTo>
                  <a:pt x="137" y="161"/>
                </a:lnTo>
                <a:lnTo>
                  <a:pt x="131" y="166"/>
                </a:lnTo>
                <a:lnTo>
                  <a:pt x="128" y="170"/>
                </a:lnTo>
                <a:lnTo>
                  <a:pt x="126" y="173"/>
                </a:lnTo>
                <a:lnTo>
                  <a:pt x="120" y="179"/>
                </a:lnTo>
                <a:lnTo>
                  <a:pt x="114" y="189"/>
                </a:lnTo>
                <a:lnTo>
                  <a:pt x="107" y="197"/>
                </a:lnTo>
                <a:lnTo>
                  <a:pt x="100" y="187"/>
                </a:lnTo>
                <a:lnTo>
                  <a:pt x="96" y="180"/>
                </a:lnTo>
                <a:lnTo>
                  <a:pt x="92" y="171"/>
                </a:lnTo>
                <a:lnTo>
                  <a:pt x="89" y="163"/>
                </a:lnTo>
                <a:lnTo>
                  <a:pt x="85" y="158"/>
                </a:lnTo>
                <a:lnTo>
                  <a:pt x="83" y="150"/>
                </a:lnTo>
                <a:lnTo>
                  <a:pt x="80" y="143"/>
                </a:lnTo>
                <a:lnTo>
                  <a:pt x="76" y="136"/>
                </a:lnTo>
                <a:lnTo>
                  <a:pt x="71" y="135"/>
                </a:lnTo>
                <a:lnTo>
                  <a:pt x="63" y="130"/>
                </a:lnTo>
                <a:lnTo>
                  <a:pt x="62" y="126"/>
                </a:lnTo>
                <a:lnTo>
                  <a:pt x="60" y="125"/>
                </a:lnTo>
                <a:lnTo>
                  <a:pt x="60" y="122"/>
                </a:lnTo>
                <a:lnTo>
                  <a:pt x="58" y="120"/>
                </a:lnTo>
                <a:lnTo>
                  <a:pt x="57" y="118"/>
                </a:lnTo>
                <a:lnTo>
                  <a:pt x="57" y="115"/>
                </a:lnTo>
                <a:lnTo>
                  <a:pt x="56" y="114"/>
                </a:lnTo>
                <a:lnTo>
                  <a:pt x="56" y="111"/>
                </a:lnTo>
                <a:lnTo>
                  <a:pt x="56" y="107"/>
                </a:lnTo>
                <a:lnTo>
                  <a:pt x="55" y="101"/>
                </a:lnTo>
                <a:lnTo>
                  <a:pt x="53" y="91"/>
                </a:lnTo>
                <a:lnTo>
                  <a:pt x="51" y="82"/>
                </a:lnTo>
                <a:lnTo>
                  <a:pt x="44" y="69"/>
                </a:lnTo>
                <a:lnTo>
                  <a:pt x="38" y="60"/>
                </a:lnTo>
                <a:lnTo>
                  <a:pt x="32" y="53"/>
                </a:lnTo>
                <a:lnTo>
                  <a:pt x="21" y="33"/>
                </a:lnTo>
                <a:lnTo>
                  <a:pt x="13" y="22"/>
                </a:lnTo>
                <a:lnTo>
                  <a:pt x="6" y="16"/>
                </a:lnTo>
                <a:lnTo>
                  <a:pt x="4" y="11"/>
                </a:lnTo>
                <a:lnTo>
                  <a:pt x="0" y="8"/>
                </a:lnTo>
                <a:lnTo>
                  <a:pt x="0" y="5"/>
                </a:lnTo>
                <a:lnTo>
                  <a:pt x="3" y="3"/>
                </a:lnTo>
                <a:lnTo>
                  <a:pt x="14" y="1"/>
                </a:lnTo>
                <a:lnTo>
                  <a:pt x="25" y="0"/>
                </a:lnTo>
                <a:lnTo>
                  <a:pt x="35" y="0"/>
                </a:lnTo>
                <a:lnTo>
                  <a:pt x="44" y="3"/>
                </a:lnTo>
                <a:lnTo>
                  <a:pt x="54" y="5"/>
                </a:lnTo>
                <a:lnTo>
                  <a:pt x="62" y="5"/>
                </a:lnTo>
                <a:lnTo>
                  <a:pt x="70" y="5"/>
                </a:lnTo>
                <a:lnTo>
                  <a:pt x="80" y="5"/>
                </a:lnTo>
                <a:lnTo>
                  <a:pt x="89" y="5"/>
                </a:lnTo>
                <a:lnTo>
                  <a:pt x="92" y="5"/>
                </a:lnTo>
                <a:lnTo>
                  <a:pt x="94" y="5"/>
                </a:lnTo>
                <a:lnTo>
                  <a:pt x="106" y="3"/>
                </a:lnTo>
                <a:lnTo>
                  <a:pt x="109" y="8"/>
                </a:lnTo>
                <a:lnTo>
                  <a:pt x="111" y="12"/>
                </a:lnTo>
                <a:lnTo>
                  <a:pt x="114" y="18"/>
                </a:lnTo>
                <a:lnTo>
                  <a:pt x="115" y="21"/>
                </a:lnTo>
                <a:lnTo>
                  <a:pt x="115" y="24"/>
                </a:lnTo>
                <a:lnTo>
                  <a:pt x="114" y="29"/>
                </a:lnTo>
                <a:lnTo>
                  <a:pt x="113" y="33"/>
                </a:lnTo>
                <a:lnTo>
                  <a:pt x="114" y="36"/>
                </a:lnTo>
                <a:lnTo>
                  <a:pt x="115" y="40"/>
                </a:lnTo>
                <a:lnTo>
                  <a:pt x="118" y="43"/>
                </a:lnTo>
                <a:lnTo>
                  <a:pt x="124" y="43"/>
                </a:lnTo>
                <a:lnTo>
                  <a:pt x="126" y="44"/>
                </a:lnTo>
                <a:lnTo>
                  <a:pt x="132" y="45"/>
                </a:lnTo>
                <a:lnTo>
                  <a:pt x="136" y="46"/>
                </a:lnTo>
                <a:lnTo>
                  <a:pt x="148" y="50"/>
                </a:lnTo>
                <a:lnTo>
                  <a:pt x="154" y="48"/>
                </a:lnTo>
                <a:lnTo>
                  <a:pt x="161" y="45"/>
                </a:lnTo>
                <a:lnTo>
                  <a:pt x="164" y="43"/>
                </a:lnTo>
                <a:close/>
              </a:path>
            </a:pathLst>
          </a:custGeom>
          <a:solidFill>
            <a:srgbClr val="6D997B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937" name="Freeform 169"/>
          <p:cNvSpPr>
            <a:spLocks/>
          </p:cNvSpPr>
          <p:nvPr/>
        </p:nvSpPr>
        <p:spPr bwMode="auto">
          <a:xfrm>
            <a:off x="530225" y="5775325"/>
            <a:ext cx="447675" cy="149225"/>
          </a:xfrm>
          <a:custGeom>
            <a:avLst/>
            <a:gdLst>
              <a:gd name="T0" fmla="*/ 318 w 342"/>
              <a:gd name="T1" fmla="*/ 31 h 114"/>
              <a:gd name="T2" fmla="*/ 327 w 342"/>
              <a:gd name="T3" fmla="*/ 30 h 114"/>
              <a:gd name="T4" fmla="*/ 336 w 342"/>
              <a:gd name="T5" fmla="*/ 25 h 114"/>
              <a:gd name="T6" fmla="*/ 342 w 342"/>
              <a:gd name="T7" fmla="*/ 41 h 114"/>
              <a:gd name="T8" fmla="*/ 337 w 342"/>
              <a:gd name="T9" fmla="*/ 55 h 114"/>
              <a:gd name="T10" fmla="*/ 335 w 342"/>
              <a:gd name="T11" fmla="*/ 63 h 114"/>
              <a:gd name="T12" fmla="*/ 335 w 342"/>
              <a:gd name="T13" fmla="*/ 82 h 114"/>
              <a:gd name="T14" fmla="*/ 334 w 342"/>
              <a:gd name="T15" fmla="*/ 95 h 114"/>
              <a:gd name="T16" fmla="*/ 326 w 342"/>
              <a:gd name="T17" fmla="*/ 107 h 114"/>
              <a:gd name="T18" fmla="*/ 307 w 342"/>
              <a:gd name="T19" fmla="*/ 104 h 114"/>
              <a:gd name="T20" fmla="*/ 283 w 342"/>
              <a:gd name="T21" fmla="*/ 104 h 114"/>
              <a:gd name="T22" fmla="*/ 262 w 342"/>
              <a:gd name="T23" fmla="*/ 105 h 114"/>
              <a:gd name="T24" fmla="*/ 239 w 342"/>
              <a:gd name="T25" fmla="*/ 104 h 114"/>
              <a:gd name="T26" fmla="*/ 216 w 342"/>
              <a:gd name="T27" fmla="*/ 108 h 114"/>
              <a:gd name="T28" fmla="*/ 201 w 342"/>
              <a:gd name="T29" fmla="*/ 114 h 114"/>
              <a:gd name="T30" fmla="*/ 186 w 342"/>
              <a:gd name="T31" fmla="*/ 107 h 114"/>
              <a:gd name="T32" fmla="*/ 170 w 342"/>
              <a:gd name="T33" fmla="*/ 99 h 114"/>
              <a:gd name="T34" fmla="*/ 153 w 342"/>
              <a:gd name="T35" fmla="*/ 97 h 114"/>
              <a:gd name="T36" fmla="*/ 135 w 342"/>
              <a:gd name="T37" fmla="*/ 99 h 114"/>
              <a:gd name="T38" fmla="*/ 120 w 342"/>
              <a:gd name="T39" fmla="*/ 94 h 114"/>
              <a:gd name="T40" fmla="*/ 108 w 342"/>
              <a:gd name="T41" fmla="*/ 94 h 114"/>
              <a:gd name="T42" fmla="*/ 95 w 342"/>
              <a:gd name="T43" fmla="*/ 95 h 114"/>
              <a:gd name="T44" fmla="*/ 82 w 342"/>
              <a:gd name="T45" fmla="*/ 97 h 114"/>
              <a:gd name="T46" fmla="*/ 71 w 342"/>
              <a:gd name="T47" fmla="*/ 103 h 114"/>
              <a:gd name="T48" fmla="*/ 61 w 342"/>
              <a:gd name="T49" fmla="*/ 113 h 114"/>
              <a:gd name="T50" fmla="*/ 37 w 342"/>
              <a:gd name="T51" fmla="*/ 100 h 114"/>
              <a:gd name="T52" fmla="*/ 19 w 342"/>
              <a:gd name="T53" fmla="*/ 94 h 114"/>
              <a:gd name="T54" fmla="*/ 7 w 342"/>
              <a:gd name="T55" fmla="*/ 80 h 114"/>
              <a:gd name="T56" fmla="*/ 3 w 342"/>
              <a:gd name="T57" fmla="*/ 50 h 114"/>
              <a:gd name="T58" fmla="*/ 9 w 342"/>
              <a:gd name="T59" fmla="*/ 37 h 114"/>
              <a:gd name="T60" fmla="*/ 20 w 342"/>
              <a:gd name="T61" fmla="*/ 26 h 114"/>
              <a:gd name="T62" fmla="*/ 40 w 342"/>
              <a:gd name="T63" fmla="*/ 27 h 114"/>
              <a:gd name="T64" fmla="*/ 58 w 342"/>
              <a:gd name="T65" fmla="*/ 30 h 114"/>
              <a:gd name="T66" fmla="*/ 71 w 342"/>
              <a:gd name="T67" fmla="*/ 26 h 114"/>
              <a:gd name="T68" fmla="*/ 83 w 342"/>
              <a:gd name="T69" fmla="*/ 26 h 114"/>
              <a:gd name="T70" fmla="*/ 95 w 342"/>
              <a:gd name="T71" fmla="*/ 24 h 114"/>
              <a:gd name="T72" fmla="*/ 109 w 342"/>
              <a:gd name="T73" fmla="*/ 21 h 114"/>
              <a:gd name="T74" fmla="*/ 132 w 342"/>
              <a:gd name="T75" fmla="*/ 16 h 114"/>
              <a:gd name="T76" fmla="*/ 161 w 342"/>
              <a:gd name="T77" fmla="*/ 12 h 114"/>
              <a:gd name="T78" fmla="*/ 179 w 342"/>
              <a:gd name="T79" fmla="*/ 5 h 114"/>
              <a:gd name="T80" fmla="*/ 195 w 342"/>
              <a:gd name="T81" fmla="*/ 4 h 114"/>
              <a:gd name="T82" fmla="*/ 215 w 342"/>
              <a:gd name="T83" fmla="*/ 2 h 114"/>
              <a:gd name="T84" fmla="*/ 235 w 342"/>
              <a:gd name="T85" fmla="*/ 0 h 114"/>
              <a:gd name="T86" fmla="*/ 251 w 342"/>
              <a:gd name="T87" fmla="*/ 0 h 114"/>
              <a:gd name="T88" fmla="*/ 263 w 342"/>
              <a:gd name="T89" fmla="*/ 6 h 114"/>
              <a:gd name="T90" fmla="*/ 264 w 342"/>
              <a:gd name="T91" fmla="*/ 18 h 114"/>
              <a:gd name="T92" fmla="*/ 272 w 342"/>
              <a:gd name="T93" fmla="*/ 28 h 114"/>
              <a:gd name="T94" fmla="*/ 285 w 342"/>
              <a:gd name="T95" fmla="*/ 30 h 114"/>
              <a:gd name="T96" fmla="*/ 298 w 342"/>
              <a:gd name="T97" fmla="*/ 27 h 114"/>
              <a:gd name="T98" fmla="*/ 311 w 342"/>
              <a:gd name="T99" fmla="*/ 27 h 11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342"/>
              <a:gd name="T151" fmla="*/ 0 h 114"/>
              <a:gd name="T152" fmla="*/ 342 w 342"/>
              <a:gd name="T153" fmla="*/ 114 h 114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342" h="114">
                <a:moveTo>
                  <a:pt x="311" y="27"/>
                </a:moveTo>
                <a:lnTo>
                  <a:pt x="315" y="30"/>
                </a:lnTo>
                <a:lnTo>
                  <a:pt x="318" y="31"/>
                </a:lnTo>
                <a:lnTo>
                  <a:pt x="322" y="31"/>
                </a:lnTo>
                <a:lnTo>
                  <a:pt x="325" y="30"/>
                </a:lnTo>
                <a:lnTo>
                  <a:pt x="327" y="30"/>
                </a:lnTo>
                <a:lnTo>
                  <a:pt x="329" y="29"/>
                </a:lnTo>
                <a:lnTo>
                  <a:pt x="333" y="26"/>
                </a:lnTo>
                <a:lnTo>
                  <a:pt x="336" y="25"/>
                </a:lnTo>
                <a:lnTo>
                  <a:pt x="340" y="26"/>
                </a:lnTo>
                <a:lnTo>
                  <a:pt x="342" y="32"/>
                </a:lnTo>
                <a:lnTo>
                  <a:pt x="342" y="41"/>
                </a:lnTo>
                <a:lnTo>
                  <a:pt x="342" y="45"/>
                </a:lnTo>
                <a:lnTo>
                  <a:pt x="339" y="52"/>
                </a:lnTo>
                <a:lnTo>
                  <a:pt x="337" y="55"/>
                </a:lnTo>
                <a:lnTo>
                  <a:pt x="336" y="57"/>
                </a:lnTo>
                <a:lnTo>
                  <a:pt x="336" y="61"/>
                </a:lnTo>
                <a:lnTo>
                  <a:pt x="335" y="63"/>
                </a:lnTo>
                <a:lnTo>
                  <a:pt x="335" y="69"/>
                </a:lnTo>
                <a:lnTo>
                  <a:pt x="335" y="74"/>
                </a:lnTo>
                <a:lnTo>
                  <a:pt x="335" y="82"/>
                </a:lnTo>
                <a:lnTo>
                  <a:pt x="335" y="87"/>
                </a:lnTo>
                <a:lnTo>
                  <a:pt x="335" y="91"/>
                </a:lnTo>
                <a:lnTo>
                  <a:pt x="334" y="95"/>
                </a:lnTo>
                <a:lnTo>
                  <a:pt x="334" y="101"/>
                </a:lnTo>
                <a:lnTo>
                  <a:pt x="334" y="107"/>
                </a:lnTo>
                <a:lnTo>
                  <a:pt x="326" y="107"/>
                </a:lnTo>
                <a:lnTo>
                  <a:pt x="318" y="107"/>
                </a:lnTo>
                <a:lnTo>
                  <a:pt x="311" y="106"/>
                </a:lnTo>
                <a:lnTo>
                  <a:pt x="307" y="104"/>
                </a:lnTo>
                <a:lnTo>
                  <a:pt x="301" y="104"/>
                </a:lnTo>
                <a:lnTo>
                  <a:pt x="292" y="104"/>
                </a:lnTo>
                <a:lnTo>
                  <a:pt x="283" y="104"/>
                </a:lnTo>
                <a:lnTo>
                  <a:pt x="273" y="105"/>
                </a:lnTo>
                <a:lnTo>
                  <a:pt x="268" y="105"/>
                </a:lnTo>
                <a:lnTo>
                  <a:pt x="262" y="105"/>
                </a:lnTo>
                <a:lnTo>
                  <a:pt x="257" y="105"/>
                </a:lnTo>
                <a:lnTo>
                  <a:pt x="247" y="104"/>
                </a:lnTo>
                <a:lnTo>
                  <a:pt x="239" y="104"/>
                </a:lnTo>
                <a:lnTo>
                  <a:pt x="230" y="105"/>
                </a:lnTo>
                <a:lnTo>
                  <a:pt x="223" y="106"/>
                </a:lnTo>
                <a:lnTo>
                  <a:pt x="216" y="108"/>
                </a:lnTo>
                <a:lnTo>
                  <a:pt x="210" y="111"/>
                </a:lnTo>
                <a:lnTo>
                  <a:pt x="202" y="114"/>
                </a:lnTo>
                <a:lnTo>
                  <a:pt x="201" y="114"/>
                </a:lnTo>
                <a:lnTo>
                  <a:pt x="196" y="112"/>
                </a:lnTo>
                <a:lnTo>
                  <a:pt x="191" y="110"/>
                </a:lnTo>
                <a:lnTo>
                  <a:pt x="186" y="107"/>
                </a:lnTo>
                <a:lnTo>
                  <a:pt x="180" y="105"/>
                </a:lnTo>
                <a:lnTo>
                  <a:pt x="175" y="101"/>
                </a:lnTo>
                <a:lnTo>
                  <a:pt x="170" y="99"/>
                </a:lnTo>
                <a:lnTo>
                  <a:pt x="162" y="98"/>
                </a:lnTo>
                <a:lnTo>
                  <a:pt x="158" y="98"/>
                </a:lnTo>
                <a:lnTo>
                  <a:pt x="153" y="97"/>
                </a:lnTo>
                <a:lnTo>
                  <a:pt x="148" y="98"/>
                </a:lnTo>
                <a:lnTo>
                  <a:pt x="143" y="99"/>
                </a:lnTo>
                <a:lnTo>
                  <a:pt x="135" y="99"/>
                </a:lnTo>
                <a:lnTo>
                  <a:pt x="131" y="96"/>
                </a:lnTo>
                <a:lnTo>
                  <a:pt x="125" y="94"/>
                </a:lnTo>
                <a:lnTo>
                  <a:pt x="120" y="94"/>
                </a:lnTo>
                <a:lnTo>
                  <a:pt x="115" y="94"/>
                </a:lnTo>
                <a:lnTo>
                  <a:pt x="112" y="93"/>
                </a:lnTo>
                <a:lnTo>
                  <a:pt x="108" y="94"/>
                </a:lnTo>
                <a:lnTo>
                  <a:pt x="103" y="94"/>
                </a:lnTo>
                <a:lnTo>
                  <a:pt x="97" y="94"/>
                </a:lnTo>
                <a:lnTo>
                  <a:pt x="95" y="95"/>
                </a:lnTo>
                <a:lnTo>
                  <a:pt x="89" y="95"/>
                </a:lnTo>
                <a:lnTo>
                  <a:pt x="85" y="95"/>
                </a:lnTo>
                <a:lnTo>
                  <a:pt x="82" y="97"/>
                </a:lnTo>
                <a:lnTo>
                  <a:pt x="77" y="101"/>
                </a:lnTo>
                <a:lnTo>
                  <a:pt x="76" y="103"/>
                </a:lnTo>
                <a:lnTo>
                  <a:pt x="71" y="103"/>
                </a:lnTo>
                <a:lnTo>
                  <a:pt x="66" y="105"/>
                </a:lnTo>
                <a:lnTo>
                  <a:pt x="63" y="110"/>
                </a:lnTo>
                <a:lnTo>
                  <a:pt x="61" y="113"/>
                </a:lnTo>
                <a:lnTo>
                  <a:pt x="55" y="110"/>
                </a:lnTo>
                <a:lnTo>
                  <a:pt x="46" y="104"/>
                </a:lnTo>
                <a:lnTo>
                  <a:pt x="37" y="100"/>
                </a:lnTo>
                <a:lnTo>
                  <a:pt x="29" y="93"/>
                </a:lnTo>
                <a:lnTo>
                  <a:pt x="21" y="94"/>
                </a:lnTo>
                <a:lnTo>
                  <a:pt x="19" y="94"/>
                </a:lnTo>
                <a:lnTo>
                  <a:pt x="19" y="93"/>
                </a:lnTo>
                <a:lnTo>
                  <a:pt x="13" y="86"/>
                </a:lnTo>
                <a:lnTo>
                  <a:pt x="7" y="80"/>
                </a:lnTo>
                <a:lnTo>
                  <a:pt x="2" y="73"/>
                </a:lnTo>
                <a:lnTo>
                  <a:pt x="0" y="59"/>
                </a:lnTo>
                <a:lnTo>
                  <a:pt x="3" y="50"/>
                </a:lnTo>
                <a:lnTo>
                  <a:pt x="5" y="38"/>
                </a:lnTo>
                <a:lnTo>
                  <a:pt x="9" y="37"/>
                </a:lnTo>
                <a:lnTo>
                  <a:pt x="13" y="31"/>
                </a:lnTo>
                <a:lnTo>
                  <a:pt x="15" y="28"/>
                </a:lnTo>
                <a:lnTo>
                  <a:pt x="20" y="26"/>
                </a:lnTo>
                <a:lnTo>
                  <a:pt x="29" y="26"/>
                </a:lnTo>
                <a:lnTo>
                  <a:pt x="33" y="25"/>
                </a:lnTo>
                <a:lnTo>
                  <a:pt x="40" y="27"/>
                </a:lnTo>
                <a:lnTo>
                  <a:pt x="46" y="28"/>
                </a:lnTo>
                <a:lnTo>
                  <a:pt x="52" y="28"/>
                </a:lnTo>
                <a:lnTo>
                  <a:pt x="58" y="30"/>
                </a:lnTo>
                <a:lnTo>
                  <a:pt x="64" y="27"/>
                </a:lnTo>
                <a:lnTo>
                  <a:pt x="67" y="27"/>
                </a:lnTo>
                <a:lnTo>
                  <a:pt x="71" y="26"/>
                </a:lnTo>
                <a:lnTo>
                  <a:pt x="76" y="25"/>
                </a:lnTo>
                <a:lnTo>
                  <a:pt x="79" y="25"/>
                </a:lnTo>
                <a:lnTo>
                  <a:pt x="83" y="26"/>
                </a:lnTo>
                <a:lnTo>
                  <a:pt x="88" y="24"/>
                </a:lnTo>
                <a:lnTo>
                  <a:pt x="91" y="24"/>
                </a:lnTo>
                <a:lnTo>
                  <a:pt x="95" y="24"/>
                </a:lnTo>
                <a:lnTo>
                  <a:pt x="99" y="23"/>
                </a:lnTo>
                <a:lnTo>
                  <a:pt x="104" y="22"/>
                </a:lnTo>
                <a:lnTo>
                  <a:pt x="109" y="21"/>
                </a:lnTo>
                <a:lnTo>
                  <a:pt x="112" y="21"/>
                </a:lnTo>
                <a:lnTo>
                  <a:pt x="123" y="18"/>
                </a:lnTo>
                <a:lnTo>
                  <a:pt x="132" y="16"/>
                </a:lnTo>
                <a:lnTo>
                  <a:pt x="152" y="16"/>
                </a:lnTo>
                <a:lnTo>
                  <a:pt x="156" y="16"/>
                </a:lnTo>
                <a:lnTo>
                  <a:pt x="161" y="12"/>
                </a:lnTo>
                <a:lnTo>
                  <a:pt x="166" y="10"/>
                </a:lnTo>
                <a:lnTo>
                  <a:pt x="170" y="9"/>
                </a:lnTo>
                <a:lnTo>
                  <a:pt x="179" y="5"/>
                </a:lnTo>
                <a:lnTo>
                  <a:pt x="183" y="5"/>
                </a:lnTo>
                <a:lnTo>
                  <a:pt x="193" y="4"/>
                </a:lnTo>
                <a:lnTo>
                  <a:pt x="195" y="4"/>
                </a:lnTo>
                <a:lnTo>
                  <a:pt x="207" y="2"/>
                </a:lnTo>
                <a:lnTo>
                  <a:pt x="209" y="2"/>
                </a:lnTo>
                <a:lnTo>
                  <a:pt x="215" y="2"/>
                </a:lnTo>
                <a:lnTo>
                  <a:pt x="220" y="2"/>
                </a:lnTo>
                <a:lnTo>
                  <a:pt x="226" y="0"/>
                </a:lnTo>
                <a:lnTo>
                  <a:pt x="235" y="0"/>
                </a:lnTo>
                <a:lnTo>
                  <a:pt x="242" y="0"/>
                </a:lnTo>
                <a:lnTo>
                  <a:pt x="246" y="0"/>
                </a:lnTo>
                <a:lnTo>
                  <a:pt x="251" y="0"/>
                </a:lnTo>
                <a:lnTo>
                  <a:pt x="256" y="1"/>
                </a:lnTo>
                <a:lnTo>
                  <a:pt x="262" y="5"/>
                </a:lnTo>
                <a:lnTo>
                  <a:pt x="263" y="6"/>
                </a:lnTo>
                <a:lnTo>
                  <a:pt x="265" y="10"/>
                </a:lnTo>
                <a:lnTo>
                  <a:pt x="262" y="15"/>
                </a:lnTo>
                <a:lnTo>
                  <a:pt x="264" y="18"/>
                </a:lnTo>
                <a:lnTo>
                  <a:pt x="266" y="22"/>
                </a:lnTo>
                <a:lnTo>
                  <a:pt x="270" y="25"/>
                </a:lnTo>
                <a:lnTo>
                  <a:pt x="272" y="28"/>
                </a:lnTo>
                <a:lnTo>
                  <a:pt x="276" y="29"/>
                </a:lnTo>
                <a:lnTo>
                  <a:pt x="280" y="30"/>
                </a:lnTo>
                <a:lnTo>
                  <a:pt x="285" y="30"/>
                </a:lnTo>
                <a:lnTo>
                  <a:pt x="288" y="30"/>
                </a:lnTo>
                <a:lnTo>
                  <a:pt x="293" y="28"/>
                </a:lnTo>
                <a:lnTo>
                  <a:pt x="298" y="27"/>
                </a:lnTo>
                <a:lnTo>
                  <a:pt x="303" y="27"/>
                </a:lnTo>
                <a:lnTo>
                  <a:pt x="308" y="27"/>
                </a:lnTo>
                <a:lnTo>
                  <a:pt x="311" y="27"/>
                </a:lnTo>
                <a:close/>
              </a:path>
            </a:pathLst>
          </a:custGeom>
          <a:solidFill>
            <a:srgbClr val="6E9C99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938" name="Freeform 170"/>
          <p:cNvSpPr>
            <a:spLocks/>
          </p:cNvSpPr>
          <p:nvPr/>
        </p:nvSpPr>
        <p:spPr bwMode="auto">
          <a:xfrm>
            <a:off x="1190625" y="6273800"/>
            <a:ext cx="146050" cy="109537"/>
          </a:xfrm>
          <a:custGeom>
            <a:avLst/>
            <a:gdLst>
              <a:gd name="T0" fmla="*/ 110 w 112"/>
              <a:gd name="T1" fmla="*/ 83 h 84"/>
              <a:gd name="T2" fmla="*/ 90 w 112"/>
              <a:gd name="T3" fmla="*/ 73 h 84"/>
              <a:gd name="T4" fmla="*/ 84 w 112"/>
              <a:gd name="T5" fmla="*/ 71 h 84"/>
              <a:gd name="T6" fmla="*/ 72 w 112"/>
              <a:gd name="T7" fmla="*/ 70 h 84"/>
              <a:gd name="T8" fmla="*/ 62 w 112"/>
              <a:gd name="T9" fmla="*/ 73 h 84"/>
              <a:gd name="T10" fmla="*/ 49 w 112"/>
              <a:gd name="T11" fmla="*/ 79 h 84"/>
              <a:gd name="T12" fmla="*/ 42 w 112"/>
              <a:gd name="T13" fmla="*/ 82 h 84"/>
              <a:gd name="T14" fmla="*/ 34 w 112"/>
              <a:gd name="T15" fmla="*/ 82 h 84"/>
              <a:gd name="T16" fmla="*/ 22 w 112"/>
              <a:gd name="T17" fmla="*/ 84 h 84"/>
              <a:gd name="T18" fmla="*/ 15 w 112"/>
              <a:gd name="T19" fmla="*/ 80 h 84"/>
              <a:gd name="T20" fmla="*/ 3 w 112"/>
              <a:gd name="T21" fmla="*/ 78 h 84"/>
              <a:gd name="T22" fmla="*/ 6 w 112"/>
              <a:gd name="T23" fmla="*/ 70 h 84"/>
              <a:gd name="T24" fmla="*/ 7 w 112"/>
              <a:gd name="T25" fmla="*/ 58 h 84"/>
              <a:gd name="T26" fmla="*/ 6 w 112"/>
              <a:gd name="T27" fmla="*/ 48 h 84"/>
              <a:gd name="T28" fmla="*/ 4 w 112"/>
              <a:gd name="T29" fmla="*/ 34 h 84"/>
              <a:gd name="T30" fmla="*/ 2 w 112"/>
              <a:gd name="T31" fmla="*/ 27 h 84"/>
              <a:gd name="T32" fmla="*/ 0 w 112"/>
              <a:gd name="T33" fmla="*/ 21 h 84"/>
              <a:gd name="T34" fmla="*/ 13 w 112"/>
              <a:gd name="T35" fmla="*/ 17 h 84"/>
              <a:gd name="T36" fmla="*/ 25 w 112"/>
              <a:gd name="T37" fmla="*/ 12 h 84"/>
              <a:gd name="T38" fmla="*/ 40 w 112"/>
              <a:gd name="T39" fmla="*/ 7 h 84"/>
              <a:gd name="T40" fmla="*/ 53 w 112"/>
              <a:gd name="T41" fmla="*/ 3 h 84"/>
              <a:gd name="T42" fmla="*/ 66 w 112"/>
              <a:gd name="T43" fmla="*/ 2 h 84"/>
              <a:gd name="T44" fmla="*/ 80 w 112"/>
              <a:gd name="T45" fmla="*/ 8 h 84"/>
              <a:gd name="T46" fmla="*/ 88 w 112"/>
              <a:gd name="T47" fmla="*/ 6 h 84"/>
              <a:gd name="T48" fmla="*/ 103 w 112"/>
              <a:gd name="T49" fmla="*/ 0 h 84"/>
              <a:gd name="T50" fmla="*/ 112 w 112"/>
              <a:gd name="T51" fmla="*/ 0 h 84"/>
              <a:gd name="T52" fmla="*/ 111 w 112"/>
              <a:gd name="T53" fmla="*/ 10 h 84"/>
              <a:gd name="T54" fmla="*/ 111 w 112"/>
              <a:gd name="T55" fmla="*/ 19 h 84"/>
              <a:gd name="T56" fmla="*/ 111 w 112"/>
              <a:gd name="T57" fmla="*/ 29 h 84"/>
              <a:gd name="T58" fmla="*/ 111 w 112"/>
              <a:gd name="T59" fmla="*/ 40 h 84"/>
              <a:gd name="T60" fmla="*/ 111 w 112"/>
              <a:gd name="T61" fmla="*/ 49 h 84"/>
              <a:gd name="T62" fmla="*/ 111 w 112"/>
              <a:gd name="T63" fmla="*/ 58 h 84"/>
              <a:gd name="T64" fmla="*/ 110 w 112"/>
              <a:gd name="T65" fmla="*/ 64 h 84"/>
              <a:gd name="T66" fmla="*/ 110 w 112"/>
              <a:gd name="T67" fmla="*/ 71 h 84"/>
              <a:gd name="T68" fmla="*/ 110 w 112"/>
              <a:gd name="T69" fmla="*/ 78 h 8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2"/>
              <a:gd name="T106" fmla="*/ 0 h 84"/>
              <a:gd name="T107" fmla="*/ 112 w 112"/>
              <a:gd name="T108" fmla="*/ 84 h 8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2" h="84">
                <a:moveTo>
                  <a:pt x="110" y="78"/>
                </a:moveTo>
                <a:lnTo>
                  <a:pt x="110" y="83"/>
                </a:lnTo>
                <a:lnTo>
                  <a:pt x="97" y="74"/>
                </a:lnTo>
                <a:lnTo>
                  <a:pt x="90" y="73"/>
                </a:lnTo>
                <a:lnTo>
                  <a:pt x="86" y="71"/>
                </a:lnTo>
                <a:lnTo>
                  <a:pt x="84" y="71"/>
                </a:lnTo>
                <a:lnTo>
                  <a:pt x="77" y="70"/>
                </a:lnTo>
                <a:lnTo>
                  <a:pt x="72" y="70"/>
                </a:lnTo>
                <a:lnTo>
                  <a:pt x="66" y="72"/>
                </a:lnTo>
                <a:lnTo>
                  <a:pt x="62" y="73"/>
                </a:lnTo>
                <a:lnTo>
                  <a:pt x="55" y="76"/>
                </a:lnTo>
                <a:lnTo>
                  <a:pt x="49" y="79"/>
                </a:lnTo>
                <a:lnTo>
                  <a:pt x="46" y="80"/>
                </a:lnTo>
                <a:lnTo>
                  <a:pt x="42" y="82"/>
                </a:lnTo>
                <a:lnTo>
                  <a:pt x="37" y="83"/>
                </a:lnTo>
                <a:lnTo>
                  <a:pt x="34" y="82"/>
                </a:lnTo>
                <a:lnTo>
                  <a:pt x="28" y="83"/>
                </a:lnTo>
                <a:lnTo>
                  <a:pt x="22" y="84"/>
                </a:lnTo>
                <a:lnTo>
                  <a:pt x="17" y="83"/>
                </a:lnTo>
                <a:lnTo>
                  <a:pt x="15" y="80"/>
                </a:lnTo>
                <a:lnTo>
                  <a:pt x="9" y="78"/>
                </a:lnTo>
                <a:lnTo>
                  <a:pt x="3" y="78"/>
                </a:lnTo>
                <a:lnTo>
                  <a:pt x="4" y="75"/>
                </a:lnTo>
                <a:lnTo>
                  <a:pt x="6" y="70"/>
                </a:lnTo>
                <a:lnTo>
                  <a:pt x="7" y="62"/>
                </a:lnTo>
                <a:lnTo>
                  <a:pt x="7" y="58"/>
                </a:lnTo>
                <a:lnTo>
                  <a:pt x="6" y="53"/>
                </a:lnTo>
                <a:lnTo>
                  <a:pt x="6" y="48"/>
                </a:lnTo>
                <a:lnTo>
                  <a:pt x="5" y="41"/>
                </a:lnTo>
                <a:lnTo>
                  <a:pt x="4" y="34"/>
                </a:lnTo>
                <a:lnTo>
                  <a:pt x="3" y="30"/>
                </a:lnTo>
                <a:lnTo>
                  <a:pt x="2" y="27"/>
                </a:lnTo>
                <a:lnTo>
                  <a:pt x="1" y="22"/>
                </a:lnTo>
                <a:lnTo>
                  <a:pt x="0" y="21"/>
                </a:lnTo>
                <a:lnTo>
                  <a:pt x="3" y="20"/>
                </a:lnTo>
                <a:lnTo>
                  <a:pt x="13" y="17"/>
                </a:lnTo>
                <a:lnTo>
                  <a:pt x="16" y="15"/>
                </a:lnTo>
                <a:lnTo>
                  <a:pt x="25" y="12"/>
                </a:lnTo>
                <a:lnTo>
                  <a:pt x="34" y="9"/>
                </a:lnTo>
                <a:lnTo>
                  <a:pt x="40" y="7"/>
                </a:lnTo>
                <a:lnTo>
                  <a:pt x="47" y="4"/>
                </a:lnTo>
                <a:lnTo>
                  <a:pt x="53" y="3"/>
                </a:lnTo>
                <a:lnTo>
                  <a:pt x="59" y="3"/>
                </a:lnTo>
                <a:lnTo>
                  <a:pt x="66" y="2"/>
                </a:lnTo>
                <a:lnTo>
                  <a:pt x="75" y="2"/>
                </a:lnTo>
                <a:lnTo>
                  <a:pt x="80" y="8"/>
                </a:lnTo>
                <a:lnTo>
                  <a:pt x="86" y="8"/>
                </a:lnTo>
                <a:lnTo>
                  <a:pt x="88" y="6"/>
                </a:lnTo>
                <a:lnTo>
                  <a:pt x="95" y="0"/>
                </a:lnTo>
                <a:lnTo>
                  <a:pt x="103" y="0"/>
                </a:lnTo>
                <a:lnTo>
                  <a:pt x="110" y="0"/>
                </a:lnTo>
                <a:lnTo>
                  <a:pt x="112" y="0"/>
                </a:lnTo>
                <a:lnTo>
                  <a:pt x="112" y="6"/>
                </a:lnTo>
                <a:lnTo>
                  <a:pt x="111" y="10"/>
                </a:lnTo>
                <a:lnTo>
                  <a:pt x="111" y="15"/>
                </a:lnTo>
                <a:lnTo>
                  <a:pt x="111" y="19"/>
                </a:lnTo>
                <a:lnTo>
                  <a:pt x="112" y="25"/>
                </a:lnTo>
                <a:lnTo>
                  <a:pt x="111" y="29"/>
                </a:lnTo>
                <a:lnTo>
                  <a:pt x="111" y="35"/>
                </a:lnTo>
                <a:lnTo>
                  <a:pt x="111" y="40"/>
                </a:lnTo>
                <a:lnTo>
                  <a:pt x="111" y="44"/>
                </a:lnTo>
                <a:lnTo>
                  <a:pt x="111" y="49"/>
                </a:lnTo>
                <a:lnTo>
                  <a:pt x="111" y="54"/>
                </a:lnTo>
                <a:lnTo>
                  <a:pt x="111" y="58"/>
                </a:lnTo>
                <a:lnTo>
                  <a:pt x="111" y="60"/>
                </a:lnTo>
                <a:lnTo>
                  <a:pt x="110" y="64"/>
                </a:lnTo>
                <a:lnTo>
                  <a:pt x="110" y="67"/>
                </a:lnTo>
                <a:lnTo>
                  <a:pt x="110" y="71"/>
                </a:lnTo>
                <a:lnTo>
                  <a:pt x="110" y="74"/>
                </a:lnTo>
                <a:lnTo>
                  <a:pt x="110" y="78"/>
                </a:lnTo>
                <a:close/>
              </a:path>
            </a:pathLst>
          </a:custGeom>
          <a:solidFill>
            <a:srgbClr val="6D997B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939" name="Freeform 171"/>
          <p:cNvSpPr>
            <a:spLocks/>
          </p:cNvSpPr>
          <p:nvPr/>
        </p:nvSpPr>
        <p:spPr bwMode="auto">
          <a:xfrm>
            <a:off x="3140075" y="4489450"/>
            <a:ext cx="449263" cy="231775"/>
          </a:xfrm>
          <a:custGeom>
            <a:avLst/>
            <a:gdLst>
              <a:gd name="T0" fmla="*/ 305 w 343"/>
              <a:gd name="T1" fmla="*/ 173 h 177"/>
              <a:gd name="T2" fmla="*/ 288 w 343"/>
              <a:gd name="T3" fmla="*/ 167 h 177"/>
              <a:gd name="T4" fmla="*/ 255 w 343"/>
              <a:gd name="T5" fmla="*/ 166 h 177"/>
              <a:gd name="T6" fmla="*/ 214 w 343"/>
              <a:gd name="T7" fmla="*/ 170 h 177"/>
              <a:gd name="T8" fmla="*/ 183 w 343"/>
              <a:gd name="T9" fmla="*/ 175 h 177"/>
              <a:gd name="T10" fmla="*/ 153 w 343"/>
              <a:gd name="T11" fmla="*/ 176 h 177"/>
              <a:gd name="T12" fmla="*/ 133 w 343"/>
              <a:gd name="T13" fmla="*/ 174 h 177"/>
              <a:gd name="T14" fmla="*/ 113 w 343"/>
              <a:gd name="T15" fmla="*/ 174 h 177"/>
              <a:gd name="T16" fmla="*/ 102 w 343"/>
              <a:gd name="T17" fmla="*/ 174 h 177"/>
              <a:gd name="T18" fmla="*/ 87 w 343"/>
              <a:gd name="T19" fmla="*/ 177 h 177"/>
              <a:gd name="T20" fmla="*/ 76 w 343"/>
              <a:gd name="T21" fmla="*/ 177 h 177"/>
              <a:gd name="T22" fmla="*/ 63 w 343"/>
              <a:gd name="T23" fmla="*/ 177 h 177"/>
              <a:gd name="T24" fmla="*/ 53 w 343"/>
              <a:gd name="T25" fmla="*/ 177 h 177"/>
              <a:gd name="T26" fmla="*/ 44 w 343"/>
              <a:gd name="T27" fmla="*/ 177 h 177"/>
              <a:gd name="T28" fmla="*/ 34 w 343"/>
              <a:gd name="T29" fmla="*/ 177 h 177"/>
              <a:gd name="T30" fmla="*/ 25 w 343"/>
              <a:gd name="T31" fmla="*/ 177 h 177"/>
              <a:gd name="T32" fmla="*/ 15 w 343"/>
              <a:gd name="T33" fmla="*/ 176 h 177"/>
              <a:gd name="T34" fmla="*/ 8 w 343"/>
              <a:gd name="T35" fmla="*/ 170 h 177"/>
              <a:gd name="T36" fmla="*/ 2 w 343"/>
              <a:gd name="T37" fmla="*/ 159 h 177"/>
              <a:gd name="T38" fmla="*/ 7 w 343"/>
              <a:gd name="T39" fmla="*/ 149 h 177"/>
              <a:gd name="T40" fmla="*/ 14 w 343"/>
              <a:gd name="T41" fmla="*/ 147 h 177"/>
              <a:gd name="T42" fmla="*/ 21 w 343"/>
              <a:gd name="T43" fmla="*/ 145 h 177"/>
              <a:gd name="T44" fmla="*/ 24 w 343"/>
              <a:gd name="T45" fmla="*/ 135 h 177"/>
              <a:gd name="T46" fmla="*/ 31 w 343"/>
              <a:gd name="T47" fmla="*/ 130 h 177"/>
              <a:gd name="T48" fmla="*/ 39 w 343"/>
              <a:gd name="T49" fmla="*/ 136 h 177"/>
              <a:gd name="T50" fmla="*/ 46 w 343"/>
              <a:gd name="T51" fmla="*/ 132 h 177"/>
              <a:gd name="T52" fmla="*/ 54 w 343"/>
              <a:gd name="T53" fmla="*/ 125 h 177"/>
              <a:gd name="T54" fmla="*/ 65 w 343"/>
              <a:gd name="T55" fmla="*/ 117 h 177"/>
              <a:gd name="T56" fmla="*/ 73 w 343"/>
              <a:gd name="T57" fmla="*/ 117 h 177"/>
              <a:gd name="T58" fmla="*/ 84 w 343"/>
              <a:gd name="T59" fmla="*/ 109 h 177"/>
              <a:gd name="T60" fmla="*/ 93 w 343"/>
              <a:gd name="T61" fmla="*/ 103 h 177"/>
              <a:gd name="T62" fmla="*/ 96 w 343"/>
              <a:gd name="T63" fmla="*/ 96 h 177"/>
              <a:gd name="T64" fmla="*/ 99 w 343"/>
              <a:gd name="T65" fmla="*/ 85 h 177"/>
              <a:gd name="T66" fmla="*/ 102 w 343"/>
              <a:gd name="T67" fmla="*/ 75 h 177"/>
              <a:gd name="T68" fmla="*/ 106 w 343"/>
              <a:gd name="T69" fmla="*/ 64 h 177"/>
              <a:gd name="T70" fmla="*/ 114 w 343"/>
              <a:gd name="T71" fmla="*/ 55 h 177"/>
              <a:gd name="T72" fmla="*/ 125 w 343"/>
              <a:gd name="T73" fmla="*/ 52 h 177"/>
              <a:gd name="T74" fmla="*/ 129 w 343"/>
              <a:gd name="T75" fmla="*/ 46 h 177"/>
              <a:gd name="T76" fmla="*/ 134 w 343"/>
              <a:gd name="T77" fmla="*/ 38 h 177"/>
              <a:gd name="T78" fmla="*/ 146 w 343"/>
              <a:gd name="T79" fmla="*/ 39 h 177"/>
              <a:gd name="T80" fmla="*/ 156 w 343"/>
              <a:gd name="T81" fmla="*/ 34 h 177"/>
              <a:gd name="T82" fmla="*/ 164 w 343"/>
              <a:gd name="T83" fmla="*/ 26 h 177"/>
              <a:gd name="T84" fmla="*/ 169 w 343"/>
              <a:gd name="T85" fmla="*/ 18 h 177"/>
              <a:gd name="T86" fmla="*/ 174 w 343"/>
              <a:gd name="T87" fmla="*/ 10 h 177"/>
              <a:gd name="T88" fmla="*/ 191 w 343"/>
              <a:gd name="T89" fmla="*/ 15 h 177"/>
              <a:gd name="T90" fmla="*/ 206 w 343"/>
              <a:gd name="T91" fmla="*/ 7 h 177"/>
              <a:gd name="T92" fmla="*/ 229 w 343"/>
              <a:gd name="T93" fmla="*/ 17 h 177"/>
              <a:gd name="T94" fmla="*/ 249 w 343"/>
              <a:gd name="T95" fmla="*/ 0 h 177"/>
              <a:gd name="T96" fmla="*/ 268 w 343"/>
              <a:gd name="T97" fmla="*/ 23 h 177"/>
              <a:gd name="T98" fmla="*/ 289 w 343"/>
              <a:gd name="T99" fmla="*/ 44 h 177"/>
              <a:gd name="T100" fmla="*/ 317 w 343"/>
              <a:gd name="T101" fmla="*/ 83 h 177"/>
              <a:gd name="T102" fmla="*/ 329 w 343"/>
              <a:gd name="T103" fmla="*/ 107 h 177"/>
              <a:gd name="T104" fmla="*/ 343 w 343"/>
              <a:gd name="T105" fmla="*/ 136 h 177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343"/>
              <a:gd name="T160" fmla="*/ 0 h 177"/>
              <a:gd name="T161" fmla="*/ 343 w 343"/>
              <a:gd name="T162" fmla="*/ 177 h 177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343" h="177">
                <a:moveTo>
                  <a:pt x="342" y="157"/>
                </a:moveTo>
                <a:lnTo>
                  <a:pt x="320" y="177"/>
                </a:lnTo>
                <a:lnTo>
                  <a:pt x="305" y="173"/>
                </a:lnTo>
                <a:lnTo>
                  <a:pt x="303" y="171"/>
                </a:lnTo>
                <a:lnTo>
                  <a:pt x="293" y="168"/>
                </a:lnTo>
                <a:lnTo>
                  <a:pt x="288" y="167"/>
                </a:lnTo>
                <a:lnTo>
                  <a:pt x="280" y="166"/>
                </a:lnTo>
                <a:lnTo>
                  <a:pt x="259" y="166"/>
                </a:lnTo>
                <a:lnTo>
                  <a:pt x="255" y="166"/>
                </a:lnTo>
                <a:lnTo>
                  <a:pt x="246" y="167"/>
                </a:lnTo>
                <a:lnTo>
                  <a:pt x="223" y="167"/>
                </a:lnTo>
                <a:lnTo>
                  <a:pt x="214" y="170"/>
                </a:lnTo>
                <a:lnTo>
                  <a:pt x="206" y="172"/>
                </a:lnTo>
                <a:lnTo>
                  <a:pt x="198" y="174"/>
                </a:lnTo>
                <a:lnTo>
                  <a:pt x="183" y="175"/>
                </a:lnTo>
                <a:lnTo>
                  <a:pt x="172" y="176"/>
                </a:lnTo>
                <a:lnTo>
                  <a:pt x="166" y="176"/>
                </a:lnTo>
                <a:lnTo>
                  <a:pt x="153" y="176"/>
                </a:lnTo>
                <a:lnTo>
                  <a:pt x="147" y="176"/>
                </a:lnTo>
                <a:lnTo>
                  <a:pt x="140" y="175"/>
                </a:lnTo>
                <a:lnTo>
                  <a:pt x="133" y="174"/>
                </a:lnTo>
                <a:lnTo>
                  <a:pt x="125" y="174"/>
                </a:lnTo>
                <a:lnTo>
                  <a:pt x="118" y="174"/>
                </a:lnTo>
                <a:lnTo>
                  <a:pt x="113" y="174"/>
                </a:lnTo>
                <a:lnTo>
                  <a:pt x="109" y="174"/>
                </a:lnTo>
                <a:lnTo>
                  <a:pt x="104" y="174"/>
                </a:lnTo>
                <a:lnTo>
                  <a:pt x="102" y="174"/>
                </a:lnTo>
                <a:lnTo>
                  <a:pt x="97" y="175"/>
                </a:lnTo>
                <a:lnTo>
                  <a:pt x="93" y="177"/>
                </a:lnTo>
                <a:lnTo>
                  <a:pt x="87" y="177"/>
                </a:lnTo>
                <a:lnTo>
                  <a:pt x="83" y="177"/>
                </a:lnTo>
                <a:lnTo>
                  <a:pt x="79" y="177"/>
                </a:lnTo>
                <a:lnTo>
                  <a:pt x="76" y="177"/>
                </a:lnTo>
                <a:lnTo>
                  <a:pt x="71" y="177"/>
                </a:lnTo>
                <a:lnTo>
                  <a:pt x="66" y="177"/>
                </a:lnTo>
                <a:lnTo>
                  <a:pt x="63" y="177"/>
                </a:lnTo>
                <a:lnTo>
                  <a:pt x="59" y="177"/>
                </a:lnTo>
                <a:lnTo>
                  <a:pt x="56" y="177"/>
                </a:lnTo>
                <a:lnTo>
                  <a:pt x="53" y="177"/>
                </a:lnTo>
                <a:lnTo>
                  <a:pt x="50" y="177"/>
                </a:lnTo>
                <a:lnTo>
                  <a:pt x="47" y="177"/>
                </a:lnTo>
                <a:lnTo>
                  <a:pt x="44" y="177"/>
                </a:lnTo>
                <a:lnTo>
                  <a:pt x="41" y="177"/>
                </a:lnTo>
                <a:lnTo>
                  <a:pt x="37" y="177"/>
                </a:lnTo>
                <a:lnTo>
                  <a:pt x="34" y="177"/>
                </a:lnTo>
                <a:lnTo>
                  <a:pt x="31" y="177"/>
                </a:lnTo>
                <a:lnTo>
                  <a:pt x="27" y="177"/>
                </a:lnTo>
                <a:lnTo>
                  <a:pt x="25" y="177"/>
                </a:lnTo>
                <a:lnTo>
                  <a:pt x="22" y="177"/>
                </a:lnTo>
                <a:lnTo>
                  <a:pt x="19" y="177"/>
                </a:lnTo>
                <a:lnTo>
                  <a:pt x="15" y="176"/>
                </a:lnTo>
                <a:lnTo>
                  <a:pt x="13" y="175"/>
                </a:lnTo>
                <a:lnTo>
                  <a:pt x="11" y="174"/>
                </a:lnTo>
                <a:lnTo>
                  <a:pt x="8" y="170"/>
                </a:lnTo>
                <a:lnTo>
                  <a:pt x="5" y="167"/>
                </a:lnTo>
                <a:lnTo>
                  <a:pt x="3" y="162"/>
                </a:lnTo>
                <a:lnTo>
                  <a:pt x="2" y="159"/>
                </a:lnTo>
                <a:lnTo>
                  <a:pt x="0" y="154"/>
                </a:lnTo>
                <a:lnTo>
                  <a:pt x="3" y="152"/>
                </a:lnTo>
                <a:lnTo>
                  <a:pt x="7" y="149"/>
                </a:lnTo>
                <a:lnTo>
                  <a:pt x="9" y="148"/>
                </a:lnTo>
                <a:lnTo>
                  <a:pt x="12" y="147"/>
                </a:lnTo>
                <a:lnTo>
                  <a:pt x="14" y="147"/>
                </a:lnTo>
                <a:lnTo>
                  <a:pt x="17" y="147"/>
                </a:lnTo>
                <a:lnTo>
                  <a:pt x="20" y="146"/>
                </a:lnTo>
                <a:lnTo>
                  <a:pt x="21" y="145"/>
                </a:lnTo>
                <a:lnTo>
                  <a:pt x="22" y="142"/>
                </a:lnTo>
                <a:lnTo>
                  <a:pt x="23" y="138"/>
                </a:lnTo>
                <a:lnTo>
                  <a:pt x="24" y="135"/>
                </a:lnTo>
                <a:lnTo>
                  <a:pt x="24" y="132"/>
                </a:lnTo>
                <a:lnTo>
                  <a:pt x="27" y="130"/>
                </a:lnTo>
                <a:lnTo>
                  <a:pt x="31" y="130"/>
                </a:lnTo>
                <a:lnTo>
                  <a:pt x="33" y="132"/>
                </a:lnTo>
                <a:lnTo>
                  <a:pt x="37" y="135"/>
                </a:lnTo>
                <a:lnTo>
                  <a:pt x="39" y="136"/>
                </a:lnTo>
                <a:lnTo>
                  <a:pt x="41" y="136"/>
                </a:lnTo>
                <a:lnTo>
                  <a:pt x="45" y="135"/>
                </a:lnTo>
                <a:lnTo>
                  <a:pt x="46" y="132"/>
                </a:lnTo>
                <a:lnTo>
                  <a:pt x="48" y="130"/>
                </a:lnTo>
                <a:lnTo>
                  <a:pt x="51" y="128"/>
                </a:lnTo>
                <a:lnTo>
                  <a:pt x="54" y="125"/>
                </a:lnTo>
                <a:lnTo>
                  <a:pt x="58" y="122"/>
                </a:lnTo>
                <a:lnTo>
                  <a:pt x="61" y="119"/>
                </a:lnTo>
                <a:lnTo>
                  <a:pt x="65" y="117"/>
                </a:lnTo>
                <a:lnTo>
                  <a:pt x="68" y="119"/>
                </a:lnTo>
                <a:lnTo>
                  <a:pt x="71" y="119"/>
                </a:lnTo>
                <a:lnTo>
                  <a:pt x="73" y="117"/>
                </a:lnTo>
                <a:lnTo>
                  <a:pt x="77" y="114"/>
                </a:lnTo>
                <a:lnTo>
                  <a:pt x="80" y="111"/>
                </a:lnTo>
                <a:lnTo>
                  <a:pt x="84" y="109"/>
                </a:lnTo>
                <a:lnTo>
                  <a:pt x="87" y="105"/>
                </a:lnTo>
                <a:lnTo>
                  <a:pt x="90" y="104"/>
                </a:lnTo>
                <a:lnTo>
                  <a:pt x="93" y="103"/>
                </a:lnTo>
                <a:lnTo>
                  <a:pt x="94" y="101"/>
                </a:lnTo>
                <a:lnTo>
                  <a:pt x="95" y="98"/>
                </a:lnTo>
                <a:lnTo>
                  <a:pt x="96" y="96"/>
                </a:lnTo>
                <a:lnTo>
                  <a:pt x="98" y="92"/>
                </a:lnTo>
                <a:lnTo>
                  <a:pt x="98" y="89"/>
                </a:lnTo>
                <a:lnTo>
                  <a:pt x="99" y="85"/>
                </a:lnTo>
                <a:lnTo>
                  <a:pt x="100" y="84"/>
                </a:lnTo>
                <a:lnTo>
                  <a:pt x="102" y="80"/>
                </a:lnTo>
                <a:lnTo>
                  <a:pt x="102" y="75"/>
                </a:lnTo>
                <a:lnTo>
                  <a:pt x="103" y="71"/>
                </a:lnTo>
                <a:lnTo>
                  <a:pt x="104" y="67"/>
                </a:lnTo>
                <a:lnTo>
                  <a:pt x="106" y="64"/>
                </a:lnTo>
                <a:lnTo>
                  <a:pt x="108" y="60"/>
                </a:lnTo>
                <a:lnTo>
                  <a:pt x="110" y="58"/>
                </a:lnTo>
                <a:lnTo>
                  <a:pt x="114" y="55"/>
                </a:lnTo>
                <a:lnTo>
                  <a:pt x="118" y="54"/>
                </a:lnTo>
                <a:lnTo>
                  <a:pt x="122" y="52"/>
                </a:lnTo>
                <a:lnTo>
                  <a:pt x="125" y="52"/>
                </a:lnTo>
                <a:lnTo>
                  <a:pt x="127" y="52"/>
                </a:lnTo>
                <a:lnTo>
                  <a:pt x="129" y="50"/>
                </a:lnTo>
                <a:lnTo>
                  <a:pt x="129" y="46"/>
                </a:lnTo>
                <a:lnTo>
                  <a:pt x="129" y="44"/>
                </a:lnTo>
                <a:lnTo>
                  <a:pt x="130" y="40"/>
                </a:lnTo>
                <a:lnTo>
                  <a:pt x="134" y="38"/>
                </a:lnTo>
                <a:lnTo>
                  <a:pt x="137" y="37"/>
                </a:lnTo>
                <a:lnTo>
                  <a:pt x="141" y="39"/>
                </a:lnTo>
                <a:lnTo>
                  <a:pt x="146" y="39"/>
                </a:lnTo>
                <a:lnTo>
                  <a:pt x="149" y="39"/>
                </a:lnTo>
                <a:lnTo>
                  <a:pt x="154" y="38"/>
                </a:lnTo>
                <a:lnTo>
                  <a:pt x="156" y="34"/>
                </a:lnTo>
                <a:lnTo>
                  <a:pt x="160" y="32"/>
                </a:lnTo>
                <a:lnTo>
                  <a:pt x="162" y="29"/>
                </a:lnTo>
                <a:lnTo>
                  <a:pt x="164" y="26"/>
                </a:lnTo>
                <a:lnTo>
                  <a:pt x="166" y="24"/>
                </a:lnTo>
                <a:lnTo>
                  <a:pt x="168" y="20"/>
                </a:lnTo>
                <a:lnTo>
                  <a:pt x="169" y="18"/>
                </a:lnTo>
                <a:lnTo>
                  <a:pt x="170" y="13"/>
                </a:lnTo>
                <a:lnTo>
                  <a:pt x="172" y="12"/>
                </a:lnTo>
                <a:lnTo>
                  <a:pt x="174" y="10"/>
                </a:lnTo>
                <a:lnTo>
                  <a:pt x="181" y="9"/>
                </a:lnTo>
                <a:lnTo>
                  <a:pt x="186" y="13"/>
                </a:lnTo>
                <a:lnTo>
                  <a:pt x="191" y="15"/>
                </a:lnTo>
                <a:lnTo>
                  <a:pt x="198" y="13"/>
                </a:lnTo>
                <a:lnTo>
                  <a:pt x="202" y="9"/>
                </a:lnTo>
                <a:lnTo>
                  <a:pt x="206" y="7"/>
                </a:lnTo>
                <a:lnTo>
                  <a:pt x="218" y="13"/>
                </a:lnTo>
                <a:lnTo>
                  <a:pt x="223" y="18"/>
                </a:lnTo>
                <a:lnTo>
                  <a:pt x="229" y="17"/>
                </a:lnTo>
                <a:lnTo>
                  <a:pt x="235" y="17"/>
                </a:lnTo>
                <a:lnTo>
                  <a:pt x="242" y="13"/>
                </a:lnTo>
                <a:lnTo>
                  <a:pt x="249" y="0"/>
                </a:lnTo>
                <a:lnTo>
                  <a:pt x="257" y="9"/>
                </a:lnTo>
                <a:lnTo>
                  <a:pt x="266" y="15"/>
                </a:lnTo>
                <a:lnTo>
                  <a:pt x="268" y="23"/>
                </a:lnTo>
                <a:lnTo>
                  <a:pt x="272" y="30"/>
                </a:lnTo>
                <a:lnTo>
                  <a:pt x="279" y="33"/>
                </a:lnTo>
                <a:lnTo>
                  <a:pt x="289" y="44"/>
                </a:lnTo>
                <a:lnTo>
                  <a:pt x="307" y="64"/>
                </a:lnTo>
                <a:lnTo>
                  <a:pt x="315" y="80"/>
                </a:lnTo>
                <a:lnTo>
                  <a:pt x="317" y="83"/>
                </a:lnTo>
                <a:lnTo>
                  <a:pt x="323" y="95"/>
                </a:lnTo>
                <a:lnTo>
                  <a:pt x="324" y="98"/>
                </a:lnTo>
                <a:lnTo>
                  <a:pt x="329" y="107"/>
                </a:lnTo>
                <a:lnTo>
                  <a:pt x="331" y="112"/>
                </a:lnTo>
                <a:lnTo>
                  <a:pt x="334" y="127"/>
                </a:lnTo>
                <a:lnTo>
                  <a:pt x="343" y="136"/>
                </a:lnTo>
                <a:lnTo>
                  <a:pt x="342" y="157"/>
                </a:lnTo>
                <a:close/>
              </a:path>
            </a:pathLst>
          </a:custGeom>
          <a:solidFill>
            <a:srgbClr val="91B57D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940" name="Freeform 172"/>
          <p:cNvSpPr>
            <a:spLocks/>
          </p:cNvSpPr>
          <p:nvPr/>
        </p:nvSpPr>
        <p:spPr bwMode="auto">
          <a:xfrm>
            <a:off x="3059113" y="4495800"/>
            <a:ext cx="249237" cy="195262"/>
          </a:xfrm>
          <a:custGeom>
            <a:avLst/>
            <a:gdLst>
              <a:gd name="T0" fmla="*/ 191 w 191"/>
              <a:gd name="T1" fmla="*/ 41 h 149"/>
              <a:gd name="T2" fmla="*/ 189 w 191"/>
              <a:gd name="T3" fmla="*/ 47 h 149"/>
              <a:gd name="T4" fmla="*/ 184 w 191"/>
              <a:gd name="T5" fmla="*/ 47 h 149"/>
              <a:gd name="T6" fmla="*/ 176 w 191"/>
              <a:gd name="T7" fmla="*/ 50 h 149"/>
              <a:gd name="T8" fmla="*/ 170 w 191"/>
              <a:gd name="T9" fmla="*/ 55 h 149"/>
              <a:gd name="T10" fmla="*/ 166 w 191"/>
              <a:gd name="T11" fmla="*/ 62 h 149"/>
              <a:gd name="T12" fmla="*/ 164 w 191"/>
              <a:gd name="T13" fmla="*/ 70 h 149"/>
              <a:gd name="T14" fmla="*/ 162 w 191"/>
              <a:gd name="T15" fmla="*/ 79 h 149"/>
              <a:gd name="T16" fmla="*/ 160 w 191"/>
              <a:gd name="T17" fmla="*/ 84 h 149"/>
              <a:gd name="T18" fmla="*/ 158 w 191"/>
              <a:gd name="T19" fmla="*/ 91 h 149"/>
              <a:gd name="T20" fmla="*/ 156 w 191"/>
              <a:gd name="T21" fmla="*/ 96 h 149"/>
              <a:gd name="T22" fmla="*/ 152 w 191"/>
              <a:gd name="T23" fmla="*/ 99 h 149"/>
              <a:gd name="T24" fmla="*/ 146 w 191"/>
              <a:gd name="T25" fmla="*/ 104 h 149"/>
              <a:gd name="T26" fmla="*/ 139 w 191"/>
              <a:gd name="T27" fmla="*/ 109 h 149"/>
              <a:gd name="T28" fmla="*/ 133 w 191"/>
              <a:gd name="T29" fmla="*/ 114 h 149"/>
              <a:gd name="T30" fmla="*/ 127 w 191"/>
              <a:gd name="T31" fmla="*/ 112 h 149"/>
              <a:gd name="T32" fmla="*/ 120 w 191"/>
              <a:gd name="T33" fmla="*/ 117 h 149"/>
              <a:gd name="T34" fmla="*/ 113 w 191"/>
              <a:gd name="T35" fmla="*/ 123 h 149"/>
              <a:gd name="T36" fmla="*/ 108 w 191"/>
              <a:gd name="T37" fmla="*/ 127 h 149"/>
              <a:gd name="T38" fmla="*/ 103 w 191"/>
              <a:gd name="T39" fmla="*/ 131 h 149"/>
              <a:gd name="T40" fmla="*/ 99 w 191"/>
              <a:gd name="T41" fmla="*/ 130 h 149"/>
              <a:gd name="T42" fmla="*/ 93 w 191"/>
              <a:gd name="T43" fmla="*/ 125 h 149"/>
              <a:gd name="T44" fmla="*/ 86 w 191"/>
              <a:gd name="T45" fmla="*/ 127 h 149"/>
              <a:gd name="T46" fmla="*/ 85 w 191"/>
              <a:gd name="T47" fmla="*/ 133 h 149"/>
              <a:gd name="T48" fmla="*/ 83 w 191"/>
              <a:gd name="T49" fmla="*/ 140 h 149"/>
              <a:gd name="T50" fmla="*/ 79 w 191"/>
              <a:gd name="T51" fmla="*/ 142 h 149"/>
              <a:gd name="T52" fmla="*/ 74 w 191"/>
              <a:gd name="T53" fmla="*/ 142 h 149"/>
              <a:gd name="T54" fmla="*/ 69 w 191"/>
              <a:gd name="T55" fmla="*/ 144 h 149"/>
              <a:gd name="T56" fmla="*/ 62 w 191"/>
              <a:gd name="T57" fmla="*/ 149 h 149"/>
              <a:gd name="T58" fmla="*/ 57 w 191"/>
              <a:gd name="T59" fmla="*/ 141 h 149"/>
              <a:gd name="T60" fmla="*/ 51 w 191"/>
              <a:gd name="T61" fmla="*/ 131 h 149"/>
              <a:gd name="T62" fmla="*/ 38 w 191"/>
              <a:gd name="T63" fmla="*/ 111 h 149"/>
              <a:gd name="T64" fmla="*/ 31 w 191"/>
              <a:gd name="T65" fmla="*/ 105 h 149"/>
              <a:gd name="T66" fmla="*/ 24 w 191"/>
              <a:gd name="T67" fmla="*/ 105 h 149"/>
              <a:gd name="T68" fmla="*/ 15 w 191"/>
              <a:gd name="T69" fmla="*/ 85 h 149"/>
              <a:gd name="T70" fmla="*/ 8 w 191"/>
              <a:gd name="T71" fmla="*/ 72 h 149"/>
              <a:gd name="T72" fmla="*/ 5 w 191"/>
              <a:gd name="T73" fmla="*/ 64 h 149"/>
              <a:gd name="T74" fmla="*/ 3 w 191"/>
              <a:gd name="T75" fmla="*/ 59 h 149"/>
              <a:gd name="T76" fmla="*/ 2 w 191"/>
              <a:gd name="T77" fmla="*/ 52 h 149"/>
              <a:gd name="T78" fmla="*/ 0 w 191"/>
              <a:gd name="T79" fmla="*/ 41 h 149"/>
              <a:gd name="T80" fmla="*/ 1 w 191"/>
              <a:gd name="T81" fmla="*/ 31 h 149"/>
              <a:gd name="T82" fmla="*/ 3 w 191"/>
              <a:gd name="T83" fmla="*/ 19 h 149"/>
              <a:gd name="T84" fmla="*/ 17 w 191"/>
              <a:gd name="T85" fmla="*/ 10 h 149"/>
              <a:gd name="T86" fmla="*/ 23 w 191"/>
              <a:gd name="T87" fmla="*/ 12 h 149"/>
              <a:gd name="T88" fmla="*/ 35 w 191"/>
              <a:gd name="T89" fmla="*/ 20 h 149"/>
              <a:gd name="T90" fmla="*/ 52 w 191"/>
              <a:gd name="T91" fmla="*/ 21 h 149"/>
              <a:gd name="T92" fmla="*/ 69 w 191"/>
              <a:gd name="T93" fmla="*/ 19 h 149"/>
              <a:gd name="T94" fmla="*/ 85 w 191"/>
              <a:gd name="T95" fmla="*/ 14 h 149"/>
              <a:gd name="T96" fmla="*/ 108 w 191"/>
              <a:gd name="T97" fmla="*/ 4 h 149"/>
              <a:gd name="T98" fmla="*/ 122 w 191"/>
              <a:gd name="T99" fmla="*/ 0 h 149"/>
              <a:gd name="T100" fmla="*/ 131 w 191"/>
              <a:gd name="T101" fmla="*/ 6 h 149"/>
              <a:gd name="T102" fmla="*/ 155 w 191"/>
              <a:gd name="T103" fmla="*/ 26 h 149"/>
              <a:gd name="T104" fmla="*/ 170 w 191"/>
              <a:gd name="T105" fmla="*/ 34 h 149"/>
              <a:gd name="T106" fmla="*/ 191 w 191"/>
              <a:gd name="T107" fmla="*/ 39 h 1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91"/>
              <a:gd name="T163" fmla="*/ 0 h 149"/>
              <a:gd name="T164" fmla="*/ 191 w 191"/>
              <a:gd name="T165" fmla="*/ 149 h 1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91" h="149">
                <a:moveTo>
                  <a:pt x="191" y="39"/>
                </a:moveTo>
                <a:lnTo>
                  <a:pt x="191" y="41"/>
                </a:lnTo>
                <a:lnTo>
                  <a:pt x="191" y="45"/>
                </a:lnTo>
                <a:lnTo>
                  <a:pt x="189" y="47"/>
                </a:lnTo>
                <a:lnTo>
                  <a:pt x="187" y="47"/>
                </a:lnTo>
                <a:lnTo>
                  <a:pt x="184" y="47"/>
                </a:lnTo>
                <a:lnTo>
                  <a:pt x="180" y="49"/>
                </a:lnTo>
                <a:lnTo>
                  <a:pt x="176" y="50"/>
                </a:lnTo>
                <a:lnTo>
                  <a:pt x="172" y="53"/>
                </a:lnTo>
                <a:lnTo>
                  <a:pt x="170" y="55"/>
                </a:lnTo>
                <a:lnTo>
                  <a:pt x="168" y="59"/>
                </a:lnTo>
                <a:lnTo>
                  <a:pt x="166" y="62"/>
                </a:lnTo>
                <a:lnTo>
                  <a:pt x="165" y="66"/>
                </a:lnTo>
                <a:lnTo>
                  <a:pt x="164" y="70"/>
                </a:lnTo>
                <a:lnTo>
                  <a:pt x="164" y="75"/>
                </a:lnTo>
                <a:lnTo>
                  <a:pt x="162" y="79"/>
                </a:lnTo>
                <a:lnTo>
                  <a:pt x="161" y="80"/>
                </a:lnTo>
                <a:lnTo>
                  <a:pt x="160" y="84"/>
                </a:lnTo>
                <a:lnTo>
                  <a:pt x="160" y="87"/>
                </a:lnTo>
                <a:lnTo>
                  <a:pt x="158" y="91"/>
                </a:lnTo>
                <a:lnTo>
                  <a:pt x="157" y="93"/>
                </a:lnTo>
                <a:lnTo>
                  <a:pt x="156" y="96"/>
                </a:lnTo>
                <a:lnTo>
                  <a:pt x="155" y="98"/>
                </a:lnTo>
                <a:lnTo>
                  <a:pt x="152" y="99"/>
                </a:lnTo>
                <a:lnTo>
                  <a:pt x="149" y="100"/>
                </a:lnTo>
                <a:lnTo>
                  <a:pt x="146" y="104"/>
                </a:lnTo>
                <a:lnTo>
                  <a:pt x="142" y="106"/>
                </a:lnTo>
                <a:lnTo>
                  <a:pt x="139" y="109"/>
                </a:lnTo>
                <a:lnTo>
                  <a:pt x="135" y="112"/>
                </a:lnTo>
                <a:lnTo>
                  <a:pt x="133" y="114"/>
                </a:lnTo>
                <a:lnTo>
                  <a:pt x="130" y="114"/>
                </a:lnTo>
                <a:lnTo>
                  <a:pt x="127" y="112"/>
                </a:lnTo>
                <a:lnTo>
                  <a:pt x="123" y="114"/>
                </a:lnTo>
                <a:lnTo>
                  <a:pt x="120" y="117"/>
                </a:lnTo>
                <a:lnTo>
                  <a:pt x="116" y="120"/>
                </a:lnTo>
                <a:lnTo>
                  <a:pt x="113" y="123"/>
                </a:lnTo>
                <a:lnTo>
                  <a:pt x="110" y="125"/>
                </a:lnTo>
                <a:lnTo>
                  <a:pt x="108" y="127"/>
                </a:lnTo>
                <a:lnTo>
                  <a:pt x="107" y="130"/>
                </a:lnTo>
                <a:lnTo>
                  <a:pt x="103" y="131"/>
                </a:lnTo>
                <a:lnTo>
                  <a:pt x="101" y="131"/>
                </a:lnTo>
                <a:lnTo>
                  <a:pt x="99" y="130"/>
                </a:lnTo>
                <a:lnTo>
                  <a:pt x="95" y="127"/>
                </a:lnTo>
                <a:lnTo>
                  <a:pt x="93" y="125"/>
                </a:lnTo>
                <a:lnTo>
                  <a:pt x="89" y="125"/>
                </a:lnTo>
                <a:lnTo>
                  <a:pt x="86" y="127"/>
                </a:lnTo>
                <a:lnTo>
                  <a:pt x="86" y="130"/>
                </a:lnTo>
                <a:lnTo>
                  <a:pt x="85" y="133"/>
                </a:lnTo>
                <a:lnTo>
                  <a:pt x="84" y="137"/>
                </a:lnTo>
                <a:lnTo>
                  <a:pt x="83" y="140"/>
                </a:lnTo>
                <a:lnTo>
                  <a:pt x="82" y="141"/>
                </a:lnTo>
                <a:lnTo>
                  <a:pt x="79" y="142"/>
                </a:lnTo>
                <a:lnTo>
                  <a:pt x="76" y="142"/>
                </a:lnTo>
                <a:lnTo>
                  <a:pt x="74" y="142"/>
                </a:lnTo>
                <a:lnTo>
                  <a:pt x="71" y="143"/>
                </a:lnTo>
                <a:lnTo>
                  <a:pt x="69" y="144"/>
                </a:lnTo>
                <a:lnTo>
                  <a:pt x="65" y="147"/>
                </a:lnTo>
                <a:lnTo>
                  <a:pt x="62" y="149"/>
                </a:lnTo>
                <a:lnTo>
                  <a:pt x="59" y="145"/>
                </a:lnTo>
                <a:lnTo>
                  <a:pt x="57" y="141"/>
                </a:lnTo>
                <a:lnTo>
                  <a:pt x="53" y="136"/>
                </a:lnTo>
                <a:lnTo>
                  <a:pt x="51" y="131"/>
                </a:lnTo>
                <a:lnTo>
                  <a:pt x="45" y="120"/>
                </a:lnTo>
                <a:lnTo>
                  <a:pt x="38" y="111"/>
                </a:lnTo>
                <a:lnTo>
                  <a:pt x="33" y="106"/>
                </a:lnTo>
                <a:lnTo>
                  <a:pt x="31" y="105"/>
                </a:lnTo>
                <a:lnTo>
                  <a:pt x="28" y="105"/>
                </a:lnTo>
                <a:lnTo>
                  <a:pt x="24" y="105"/>
                </a:lnTo>
                <a:lnTo>
                  <a:pt x="20" y="97"/>
                </a:lnTo>
                <a:lnTo>
                  <a:pt x="15" y="85"/>
                </a:lnTo>
                <a:lnTo>
                  <a:pt x="11" y="77"/>
                </a:lnTo>
                <a:lnTo>
                  <a:pt x="8" y="72"/>
                </a:lnTo>
                <a:lnTo>
                  <a:pt x="7" y="67"/>
                </a:lnTo>
                <a:lnTo>
                  <a:pt x="5" y="64"/>
                </a:lnTo>
                <a:lnTo>
                  <a:pt x="4" y="60"/>
                </a:lnTo>
                <a:lnTo>
                  <a:pt x="3" y="59"/>
                </a:lnTo>
                <a:lnTo>
                  <a:pt x="3" y="56"/>
                </a:lnTo>
                <a:lnTo>
                  <a:pt x="2" y="52"/>
                </a:lnTo>
                <a:lnTo>
                  <a:pt x="1" y="48"/>
                </a:lnTo>
                <a:lnTo>
                  <a:pt x="0" y="41"/>
                </a:lnTo>
                <a:lnTo>
                  <a:pt x="1" y="36"/>
                </a:lnTo>
                <a:lnTo>
                  <a:pt x="1" y="31"/>
                </a:lnTo>
                <a:lnTo>
                  <a:pt x="2" y="25"/>
                </a:lnTo>
                <a:lnTo>
                  <a:pt x="3" y="19"/>
                </a:lnTo>
                <a:lnTo>
                  <a:pt x="9" y="15"/>
                </a:lnTo>
                <a:lnTo>
                  <a:pt x="17" y="10"/>
                </a:lnTo>
                <a:lnTo>
                  <a:pt x="20" y="8"/>
                </a:lnTo>
                <a:lnTo>
                  <a:pt x="23" y="12"/>
                </a:lnTo>
                <a:lnTo>
                  <a:pt x="29" y="17"/>
                </a:lnTo>
                <a:lnTo>
                  <a:pt x="35" y="20"/>
                </a:lnTo>
                <a:lnTo>
                  <a:pt x="44" y="21"/>
                </a:lnTo>
                <a:lnTo>
                  <a:pt x="52" y="21"/>
                </a:lnTo>
                <a:lnTo>
                  <a:pt x="59" y="20"/>
                </a:lnTo>
                <a:lnTo>
                  <a:pt x="69" y="19"/>
                </a:lnTo>
                <a:lnTo>
                  <a:pt x="76" y="16"/>
                </a:lnTo>
                <a:lnTo>
                  <a:pt x="85" y="14"/>
                </a:lnTo>
                <a:lnTo>
                  <a:pt x="95" y="10"/>
                </a:lnTo>
                <a:lnTo>
                  <a:pt x="108" y="4"/>
                </a:lnTo>
                <a:lnTo>
                  <a:pt x="115" y="0"/>
                </a:lnTo>
                <a:lnTo>
                  <a:pt x="122" y="0"/>
                </a:lnTo>
                <a:lnTo>
                  <a:pt x="128" y="4"/>
                </a:lnTo>
                <a:lnTo>
                  <a:pt x="131" y="6"/>
                </a:lnTo>
                <a:lnTo>
                  <a:pt x="143" y="15"/>
                </a:lnTo>
                <a:lnTo>
                  <a:pt x="155" y="26"/>
                </a:lnTo>
                <a:lnTo>
                  <a:pt x="158" y="28"/>
                </a:lnTo>
                <a:lnTo>
                  <a:pt x="170" y="34"/>
                </a:lnTo>
                <a:lnTo>
                  <a:pt x="179" y="38"/>
                </a:lnTo>
                <a:lnTo>
                  <a:pt x="191" y="39"/>
                </a:lnTo>
                <a:close/>
              </a:path>
            </a:pathLst>
          </a:custGeom>
          <a:solidFill>
            <a:srgbClr val="91B57D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941" name="Freeform 173"/>
          <p:cNvSpPr>
            <a:spLocks/>
          </p:cNvSpPr>
          <p:nvPr/>
        </p:nvSpPr>
        <p:spPr bwMode="auto">
          <a:xfrm>
            <a:off x="2901950" y="2974975"/>
            <a:ext cx="557213" cy="509587"/>
          </a:xfrm>
          <a:custGeom>
            <a:avLst/>
            <a:gdLst>
              <a:gd name="T0" fmla="*/ 364 w 426"/>
              <a:gd name="T1" fmla="*/ 107 h 388"/>
              <a:gd name="T2" fmla="*/ 362 w 426"/>
              <a:gd name="T3" fmla="*/ 142 h 388"/>
              <a:gd name="T4" fmla="*/ 359 w 426"/>
              <a:gd name="T5" fmla="*/ 183 h 388"/>
              <a:gd name="T6" fmla="*/ 357 w 426"/>
              <a:gd name="T7" fmla="*/ 217 h 388"/>
              <a:gd name="T8" fmla="*/ 356 w 426"/>
              <a:gd name="T9" fmla="*/ 260 h 388"/>
              <a:gd name="T10" fmla="*/ 359 w 426"/>
              <a:gd name="T11" fmla="*/ 303 h 388"/>
              <a:gd name="T12" fmla="*/ 371 w 426"/>
              <a:gd name="T13" fmla="*/ 320 h 388"/>
              <a:gd name="T14" fmla="*/ 393 w 426"/>
              <a:gd name="T15" fmla="*/ 331 h 388"/>
              <a:gd name="T16" fmla="*/ 418 w 426"/>
              <a:gd name="T17" fmla="*/ 339 h 388"/>
              <a:gd name="T18" fmla="*/ 426 w 426"/>
              <a:gd name="T19" fmla="*/ 351 h 388"/>
              <a:gd name="T20" fmla="*/ 412 w 426"/>
              <a:gd name="T21" fmla="*/ 349 h 388"/>
              <a:gd name="T22" fmla="*/ 404 w 426"/>
              <a:gd name="T23" fmla="*/ 362 h 388"/>
              <a:gd name="T24" fmla="*/ 394 w 426"/>
              <a:gd name="T25" fmla="*/ 364 h 388"/>
              <a:gd name="T26" fmla="*/ 380 w 426"/>
              <a:gd name="T27" fmla="*/ 366 h 388"/>
              <a:gd name="T28" fmla="*/ 367 w 426"/>
              <a:gd name="T29" fmla="*/ 364 h 388"/>
              <a:gd name="T30" fmla="*/ 352 w 426"/>
              <a:gd name="T31" fmla="*/ 362 h 388"/>
              <a:gd name="T32" fmla="*/ 332 w 426"/>
              <a:gd name="T33" fmla="*/ 355 h 388"/>
              <a:gd name="T34" fmla="*/ 315 w 426"/>
              <a:gd name="T35" fmla="*/ 352 h 388"/>
              <a:gd name="T36" fmla="*/ 301 w 426"/>
              <a:gd name="T37" fmla="*/ 364 h 388"/>
              <a:gd name="T38" fmla="*/ 282 w 426"/>
              <a:gd name="T39" fmla="*/ 360 h 388"/>
              <a:gd name="T40" fmla="*/ 268 w 426"/>
              <a:gd name="T41" fmla="*/ 363 h 388"/>
              <a:gd name="T42" fmla="*/ 261 w 426"/>
              <a:gd name="T43" fmla="*/ 364 h 388"/>
              <a:gd name="T44" fmla="*/ 244 w 426"/>
              <a:gd name="T45" fmla="*/ 367 h 388"/>
              <a:gd name="T46" fmla="*/ 234 w 426"/>
              <a:gd name="T47" fmla="*/ 358 h 388"/>
              <a:gd name="T48" fmla="*/ 226 w 426"/>
              <a:gd name="T49" fmla="*/ 362 h 388"/>
              <a:gd name="T50" fmla="*/ 209 w 426"/>
              <a:gd name="T51" fmla="*/ 359 h 388"/>
              <a:gd name="T52" fmla="*/ 190 w 426"/>
              <a:gd name="T53" fmla="*/ 361 h 388"/>
              <a:gd name="T54" fmla="*/ 185 w 426"/>
              <a:gd name="T55" fmla="*/ 369 h 388"/>
              <a:gd name="T56" fmla="*/ 183 w 426"/>
              <a:gd name="T57" fmla="*/ 385 h 388"/>
              <a:gd name="T58" fmla="*/ 168 w 426"/>
              <a:gd name="T59" fmla="*/ 384 h 388"/>
              <a:gd name="T60" fmla="*/ 157 w 426"/>
              <a:gd name="T61" fmla="*/ 386 h 388"/>
              <a:gd name="T62" fmla="*/ 153 w 426"/>
              <a:gd name="T63" fmla="*/ 361 h 388"/>
              <a:gd name="T64" fmla="*/ 139 w 426"/>
              <a:gd name="T65" fmla="*/ 348 h 388"/>
              <a:gd name="T66" fmla="*/ 139 w 426"/>
              <a:gd name="T67" fmla="*/ 324 h 388"/>
              <a:gd name="T68" fmla="*/ 139 w 426"/>
              <a:gd name="T69" fmla="*/ 303 h 388"/>
              <a:gd name="T70" fmla="*/ 131 w 426"/>
              <a:gd name="T71" fmla="*/ 271 h 388"/>
              <a:gd name="T72" fmla="*/ 108 w 426"/>
              <a:gd name="T73" fmla="*/ 240 h 388"/>
              <a:gd name="T74" fmla="*/ 104 w 426"/>
              <a:gd name="T75" fmla="*/ 212 h 388"/>
              <a:gd name="T76" fmla="*/ 100 w 426"/>
              <a:gd name="T77" fmla="*/ 185 h 388"/>
              <a:gd name="T78" fmla="*/ 85 w 426"/>
              <a:gd name="T79" fmla="*/ 161 h 388"/>
              <a:gd name="T80" fmla="*/ 8 w 426"/>
              <a:gd name="T81" fmla="*/ 84 h 388"/>
              <a:gd name="T82" fmla="*/ 13 w 426"/>
              <a:gd name="T83" fmla="*/ 48 h 388"/>
              <a:gd name="T84" fmla="*/ 31 w 426"/>
              <a:gd name="T85" fmla="*/ 44 h 388"/>
              <a:gd name="T86" fmla="*/ 44 w 426"/>
              <a:gd name="T87" fmla="*/ 34 h 388"/>
              <a:gd name="T88" fmla="*/ 56 w 426"/>
              <a:gd name="T89" fmla="*/ 29 h 388"/>
              <a:gd name="T90" fmla="*/ 73 w 426"/>
              <a:gd name="T91" fmla="*/ 18 h 388"/>
              <a:gd name="T92" fmla="*/ 101 w 426"/>
              <a:gd name="T93" fmla="*/ 11 h 388"/>
              <a:gd name="T94" fmla="*/ 128 w 426"/>
              <a:gd name="T95" fmla="*/ 2 h 388"/>
              <a:gd name="T96" fmla="*/ 146 w 426"/>
              <a:gd name="T97" fmla="*/ 14 h 388"/>
              <a:gd name="T98" fmla="*/ 169 w 426"/>
              <a:gd name="T99" fmla="*/ 35 h 388"/>
              <a:gd name="T100" fmla="*/ 203 w 426"/>
              <a:gd name="T101" fmla="*/ 46 h 388"/>
              <a:gd name="T102" fmla="*/ 234 w 426"/>
              <a:gd name="T103" fmla="*/ 47 h 388"/>
              <a:gd name="T104" fmla="*/ 254 w 426"/>
              <a:gd name="T105" fmla="*/ 49 h 388"/>
              <a:gd name="T106" fmla="*/ 274 w 426"/>
              <a:gd name="T107" fmla="*/ 61 h 388"/>
              <a:gd name="T108" fmla="*/ 296 w 426"/>
              <a:gd name="T109" fmla="*/ 48 h 388"/>
              <a:gd name="T110" fmla="*/ 319 w 426"/>
              <a:gd name="T111" fmla="*/ 63 h 388"/>
              <a:gd name="T112" fmla="*/ 345 w 426"/>
              <a:gd name="T113" fmla="*/ 76 h 38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26"/>
              <a:gd name="T172" fmla="*/ 0 h 388"/>
              <a:gd name="T173" fmla="*/ 426 w 426"/>
              <a:gd name="T174" fmla="*/ 388 h 388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26" h="388">
                <a:moveTo>
                  <a:pt x="367" y="76"/>
                </a:moveTo>
                <a:lnTo>
                  <a:pt x="364" y="107"/>
                </a:lnTo>
                <a:lnTo>
                  <a:pt x="362" y="126"/>
                </a:lnTo>
                <a:lnTo>
                  <a:pt x="362" y="142"/>
                </a:lnTo>
                <a:lnTo>
                  <a:pt x="360" y="160"/>
                </a:lnTo>
                <a:lnTo>
                  <a:pt x="359" y="183"/>
                </a:lnTo>
                <a:lnTo>
                  <a:pt x="356" y="205"/>
                </a:lnTo>
                <a:lnTo>
                  <a:pt x="357" y="217"/>
                </a:lnTo>
                <a:lnTo>
                  <a:pt x="356" y="234"/>
                </a:lnTo>
                <a:lnTo>
                  <a:pt x="356" y="260"/>
                </a:lnTo>
                <a:lnTo>
                  <a:pt x="357" y="282"/>
                </a:lnTo>
                <a:lnTo>
                  <a:pt x="359" y="303"/>
                </a:lnTo>
                <a:lnTo>
                  <a:pt x="362" y="309"/>
                </a:lnTo>
                <a:lnTo>
                  <a:pt x="371" y="320"/>
                </a:lnTo>
                <a:lnTo>
                  <a:pt x="380" y="328"/>
                </a:lnTo>
                <a:lnTo>
                  <a:pt x="393" y="331"/>
                </a:lnTo>
                <a:lnTo>
                  <a:pt x="409" y="336"/>
                </a:lnTo>
                <a:lnTo>
                  <a:pt x="418" y="339"/>
                </a:lnTo>
                <a:lnTo>
                  <a:pt x="424" y="345"/>
                </a:lnTo>
                <a:lnTo>
                  <a:pt x="426" y="351"/>
                </a:lnTo>
                <a:lnTo>
                  <a:pt x="422" y="351"/>
                </a:lnTo>
                <a:lnTo>
                  <a:pt x="412" y="349"/>
                </a:lnTo>
                <a:lnTo>
                  <a:pt x="405" y="355"/>
                </a:lnTo>
                <a:lnTo>
                  <a:pt x="404" y="362"/>
                </a:lnTo>
                <a:lnTo>
                  <a:pt x="402" y="364"/>
                </a:lnTo>
                <a:lnTo>
                  <a:pt x="394" y="364"/>
                </a:lnTo>
                <a:lnTo>
                  <a:pt x="388" y="366"/>
                </a:lnTo>
                <a:lnTo>
                  <a:pt x="380" y="366"/>
                </a:lnTo>
                <a:lnTo>
                  <a:pt x="372" y="367"/>
                </a:lnTo>
                <a:lnTo>
                  <a:pt x="367" y="364"/>
                </a:lnTo>
                <a:lnTo>
                  <a:pt x="362" y="360"/>
                </a:lnTo>
                <a:lnTo>
                  <a:pt x="352" y="362"/>
                </a:lnTo>
                <a:lnTo>
                  <a:pt x="341" y="358"/>
                </a:lnTo>
                <a:lnTo>
                  <a:pt x="332" y="355"/>
                </a:lnTo>
                <a:lnTo>
                  <a:pt x="325" y="349"/>
                </a:lnTo>
                <a:lnTo>
                  <a:pt x="315" y="352"/>
                </a:lnTo>
                <a:lnTo>
                  <a:pt x="306" y="358"/>
                </a:lnTo>
                <a:lnTo>
                  <a:pt x="301" y="364"/>
                </a:lnTo>
                <a:lnTo>
                  <a:pt x="291" y="362"/>
                </a:lnTo>
                <a:lnTo>
                  <a:pt x="282" y="360"/>
                </a:lnTo>
                <a:lnTo>
                  <a:pt x="273" y="361"/>
                </a:lnTo>
                <a:lnTo>
                  <a:pt x="268" y="363"/>
                </a:lnTo>
                <a:lnTo>
                  <a:pt x="265" y="361"/>
                </a:lnTo>
                <a:lnTo>
                  <a:pt x="261" y="364"/>
                </a:lnTo>
                <a:lnTo>
                  <a:pt x="252" y="364"/>
                </a:lnTo>
                <a:lnTo>
                  <a:pt x="244" y="367"/>
                </a:lnTo>
                <a:lnTo>
                  <a:pt x="239" y="362"/>
                </a:lnTo>
                <a:lnTo>
                  <a:pt x="234" y="358"/>
                </a:lnTo>
                <a:lnTo>
                  <a:pt x="228" y="358"/>
                </a:lnTo>
                <a:lnTo>
                  <a:pt x="226" y="362"/>
                </a:lnTo>
                <a:lnTo>
                  <a:pt x="221" y="364"/>
                </a:lnTo>
                <a:lnTo>
                  <a:pt x="209" y="359"/>
                </a:lnTo>
                <a:lnTo>
                  <a:pt x="200" y="355"/>
                </a:lnTo>
                <a:lnTo>
                  <a:pt x="190" y="361"/>
                </a:lnTo>
                <a:lnTo>
                  <a:pt x="190" y="362"/>
                </a:lnTo>
                <a:lnTo>
                  <a:pt x="185" y="369"/>
                </a:lnTo>
                <a:lnTo>
                  <a:pt x="184" y="379"/>
                </a:lnTo>
                <a:lnTo>
                  <a:pt x="183" y="385"/>
                </a:lnTo>
                <a:lnTo>
                  <a:pt x="174" y="383"/>
                </a:lnTo>
                <a:lnTo>
                  <a:pt x="168" y="384"/>
                </a:lnTo>
                <a:lnTo>
                  <a:pt x="163" y="388"/>
                </a:lnTo>
                <a:lnTo>
                  <a:pt x="157" y="386"/>
                </a:lnTo>
                <a:lnTo>
                  <a:pt x="154" y="378"/>
                </a:lnTo>
                <a:lnTo>
                  <a:pt x="153" y="361"/>
                </a:lnTo>
                <a:lnTo>
                  <a:pt x="149" y="351"/>
                </a:lnTo>
                <a:lnTo>
                  <a:pt x="139" y="348"/>
                </a:lnTo>
                <a:lnTo>
                  <a:pt x="134" y="334"/>
                </a:lnTo>
                <a:lnTo>
                  <a:pt x="139" y="324"/>
                </a:lnTo>
                <a:lnTo>
                  <a:pt x="139" y="314"/>
                </a:lnTo>
                <a:lnTo>
                  <a:pt x="139" y="303"/>
                </a:lnTo>
                <a:lnTo>
                  <a:pt x="136" y="291"/>
                </a:lnTo>
                <a:lnTo>
                  <a:pt x="131" y="271"/>
                </a:lnTo>
                <a:lnTo>
                  <a:pt x="112" y="259"/>
                </a:lnTo>
                <a:lnTo>
                  <a:pt x="108" y="240"/>
                </a:lnTo>
                <a:lnTo>
                  <a:pt x="107" y="228"/>
                </a:lnTo>
                <a:lnTo>
                  <a:pt x="104" y="212"/>
                </a:lnTo>
                <a:lnTo>
                  <a:pt x="102" y="198"/>
                </a:lnTo>
                <a:lnTo>
                  <a:pt x="100" y="185"/>
                </a:lnTo>
                <a:lnTo>
                  <a:pt x="93" y="170"/>
                </a:lnTo>
                <a:lnTo>
                  <a:pt x="85" y="161"/>
                </a:lnTo>
                <a:lnTo>
                  <a:pt x="22" y="136"/>
                </a:lnTo>
                <a:lnTo>
                  <a:pt x="8" y="84"/>
                </a:lnTo>
                <a:lnTo>
                  <a:pt x="0" y="50"/>
                </a:lnTo>
                <a:lnTo>
                  <a:pt x="13" y="48"/>
                </a:lnTo>
                <a:lnTo>
                  <a:pt x="25" y="45"/>
                </a:lnTo>
                <a:lnTo>
                  <a:pt x="31" y="44"/>
                </a:lnTo>
                <a:lnTo>
                  <a:pt x="34" y="39"/>
                </a:lnTo>
                <a:lnTo>
                  <a:pt x="44" y="34"/>
                </a:lnTo>
                <a:lnTo>
                  <a:pt x="48" y="32"/>
                </a:lnTo>
                <a:lnTo>
                  <a:pt x="56" y="29"/>
                </a:lnTo>
                <a:lnTo>
                  <a:pt x="65" y="23"/>
                </a:lnTo>
                <a:lnTo>
                  <a:pt x="73" y="18"/>
                </a:lnTo>
                <a:lnTo>
                  <a:pt x="89" y="12"/>
                </a:lnTo>
                <a:lnTo>
                  <a:pt x="101" y="11"/>
                </a:lnTo>
                <a:lnTo>
                  <a:pt x="111" y="7"/>
                </a:lnTo>
                <a:lnTo>
                  <a:pt x="128" y="2"/>
                </a:lnTo>
                <a:lnTo>
                  <a:pt x="139" y="0"/>
                </a:lnTo>
                <a:lnTo>
                  <a:pt x="146" y="14"/>
                </a:lnTo>
                <a:lnTo>
                  <a:pt x="163" y="26"/>
                </a:lnTo>
                <a:lnTo>
                  <a:pt x="169" y="35"/>
                </a:lnTo>
                <a:lnTo>
                  <a:pt x="184" y="41"/>
                </a:lnTo>
                <a:lnTo>
                  <a:pt x="203" y="46"/>
                </a:lnTo>
                <a:lnTo>
                  <a:pt x="222" y="48"/>
                </a:lnTo>
                <a:lnTo>
                  <a:pt x="234" y="47"/>
                </a:lnTo>
                <a:lnTo>
                  <a:pt x="243" y="46"/>
                </a:lnTo>
                <a:lnTo>
                  <a:pt x="254" y="49"/>
                </a:lnTo>
                <a:lnTo>
                  <a:pt x="266" y="61"/>
                </a:lnTo>
                <a:lnTo>
                  <a:pt x="274" y="61"/>
                </a:lnTo>
                <a:lnTo>
                  <a:pt x="284" y="52"/>
                </a:lnTo>
                <a:lnTo>
                  <a:pt x="296" y="48"/>
                </a:lnTo>
                <a:lnTo>
                  <a:pt x="307" y="53"/>
                </a:lnTo>
                <a:lnTo>
                  <a:pt x="319" y="63"/>
                </a:lnTo>
                <a:lnTo>
                  <a:pt x="328" y="73"/>
                </a:lnTo>
                <a:lnTo>
                  <a:pt x="345" y="76"/>
                </a:lnTo>
                <a:lnTo>
                  <a:pt x="367" y="76"/>
                </a:lnTo>
                <a:close/>
              </a:path>
            </a:pathLst>
          </a:custGeom>
          <a:solidFill>
            <a:srgbClr val="BDBF8F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942" name="Freeform 174"/>
          <p:cNvSpPr>
            <a:spLocks/>
          </p:cNvSpPr>
          <p:nvPr/>
        </p:nvSpPr>
        <p:spPr bwMode="auto">
          <a:xfrm>
            <a:off x="928688" y="3970337"/>
            <a:ext cx="438150" cy="436563"/>
          </a:xfrm>
          <a:custGeom>
            <a:avLst/>
            <a:gdLst>
              <a:gd name="T0" fmla="*/ 335 w 335"/>
              <a:gd name="T1" fmla="*/ 79 h 333"/>
              <a:gd name="T2" fmla="*/ 329 w 335"/>
              <a:gd name="T3" fmla="*/ 115 h 333"/>
              <a:gd name="T4" fmla="*/ 325 w 335"/>
              <a:gd name="T5" fmla="*/ 134 h 333"/>
              <a:gd name="T6" fmla="*/ 321 w 335"/>
              <a:gd name="T7" fmla="*/ 152 h 333"/>
              <a:gd name="T8" fmla="*/ 321 w 335"/>
              <a:gd name="T9" fmla="*/ 171 h 333"/>
              <a:gd name="T10" fmla="*/ 327 w 335"/>
              <a:gd name="T11" fmla="*/ 190 h 333"/>
              <a:gd name="T12" fmla="*/ 326 w 335"/>
              <a:gd name="T13" fmla="*/ 212 h 333"/>
              <a:gd name="T14" fmla="*/ 318 w 335"/>
              <a:gd name="T15" fmla="*/ 235 h 333"/>
              <a:gd name="T16" fmla="*/ 313 w 335"/>
              <a:gd name="T17" fmla="*/ 261 h 333"/>
              <a:gd name="T18" fmla="*/ 311 w 335"/>
              <a:gd name="T19" fmla="*/ 277 h 333"/>
              <a:gd name="T20" fmla="*/ 306 w 335"/>
              <a:gd name="T21" fmla="*/ 291 h 333"/>
              <a:gd name="T22" fmla="*/ 291 w 335"/>
              <a:gd name="T23" fmla="*/ 293 h 333"/>
              <a:gd name="T24" fmla="*/ 269 w 335"/>
              <a:gd name="T25" fmla="*/ 298 h 333"/>
              <a:gd name="T26" fmla="*/ 262 w 335"/>
              <a:gd name="T27" fmla="*/ 310 h 333"/>
              <a:gd name="T28" fmla="*/ 258 w 335"/>
              <a:gd name="T29" fmla="*/ 321 h 333"/>
              <a:gd name="T30" fmla="*/ 242 w 335"/>
              <a:gd name="T31" fmla="*/ 323 h 333"/>
              <a:gd name="T32" fmla="*/ 234 w 335"/>
              <a:gd name="T33" fmla="*/ 329 h 333"/>
              <a:gd name="T34" fmla="*/ 228 w 335"/>
              <a:gd name="T35" fmla="*/ 333 h 333"/>
              <a:gd name="T36" fmla="*/ 226 w 335"/>
              <a:gd name="T37" fmla="*/ 318 h 333"/>
              <a:gd name="T38" fmla="*/ 211 w 335"/>
              <a:gd name="T39" fmla="*/ 316 h 333"/>
              <a:gd name="T40" fmla="*/ 195 w 335"/>
              <a:gd name="T41" fmla="*/ 325 h 333"/>
              <a:gd name="T42" fmla="*/ 167 w 335"/>
              <a:gd name="T43" fmla="*/ 307 h 333"/>
              <a:gd name="T44" fmla="*/ 139 w 335"/>
              <a:gd name="T45" fmla="*/ 301 h 333"/>
              <a:gd name="T46" fmla="*/ 113 w 335"/>
              <a:gd name="T47" fmla="*/ 302 h 333"/>
              <a:gd name="T48" fmla="*/ 77 w 335"/>
              <a:gd name="T49" fmla="*/ 301 h 333"/>
              <a:gd name="T50" fmla="*/ 60 w 335"/>
              <a:gd name="T51" fmla="*/ 309 h 333"/>
              <a:gd name="T52" fmla="*/ 42 w 335"/>
              <a:gd name="T53" fmla="*/ 298 h 333"/>
              <a:gd name="T54" fmla="*/ 18 w 335"/>
              <a:gd name="T55" fmla="*/ 291 h 333"/>
              <a:gd name="T56" fmla="*/ 9 w 335"/>
              <a:gd name="T57" fmla="*/ 273 h 333"/>
              <a:gd name="T58" fmla="*/ 4 w 335"/>
              <a:gd name="T59" fmla="*/ 243 h 333"/>
              <a:gd name="T60" fmla="*/ 0 w 335"/>
              <a:gd name="T61" fmla="*/ 211 h 333"/>
              <a:gd name="T62" fmla="*/ 6 w 335"/>
              <a:gd name="T63" fmla="*/ 167 h 333"/>
              <a:gd name="T64" fmla="*/ 13 w 335"/>
              <a:gd name="T65" fmla="*/ 151 h 333"/>
              <a:gd name="T66" fmla="*/ 19 w 335"/>
              <a:gd name="T67" fmla="*/ 140 h 333"/>
              <a:gd name="T68" fmla="*/ 31 w 335"/>
              <a:gd name="T69" fmla="*/ 127 h 333"/>
              <a:gd name="T70" fmla="*/ 51 w 335"/>
              <a:gd name="T71" fmla="*/ 106 h 333"/>
              <a:gd name="T72" fmla="*/ 83 w 335"/>
              <a:gd name="T73" fmla="*/ 85 h 333"/>
              <a:gd name="T74" fmla="*/ 95 w 335"/>
              <a:gd name="T75" fmla="*/ 79 h 333"/>
              <a:gd name="T76" fmla="*/ 122 w 335"/>
              <a:gd name="T77" fmla="*/ 66 h 333"/>
              <a:gd name="T78" fmla="*/ 139 w 335"/>
              <a:gd name="T79" fmla="*/ 57 h 333"/>
              <a:gd name="T80" fmla="*/ 152 w 335"/>
              <a:gd name="T81" fmla="*/ 50 h 333"/>
              <a:gd name="T82" fmla="*/ 164 w 335"/>
              <a:gd name="T83" fmla="*/ 37 h 333"/>
              <a:gd name="T84" fmla="*/ 173 w 335"/>
              <a:gd name="T85" fmla="*/ 34 h 333"/>
              <a:gd name="T86" fmla="*/ 187 w 335"/>
              <a:gd name="T87" fmla="*/ 42 h 333"/>
              <a:gd name="T88" fmla="*/ 201 w 335"/>
              <a:gd name="T89" fmla="*/ 35 h 333"/>
              <a:gd name="T90" fmla="*/ 216 w 335"/>
              <a:gd name="T91" fmla="*/ 29 h 333"/>
              <a:gd name="T92" fmla="*/ 221 w 335"/>
              <a:gd name="T93" fmla="*/ 9 h 333"/>
              <a:gd name="T94" fmla="*/ 234 w 335"/>
              <a:gd name="T95" fmla="*/ 3 h 333"/>
              <a:gd name="T96" fmla="*/ 249 w 335"/>
              <a:gd name="T97" fmla="*/ 15 h 333"/>
              <a:gd name="T98" fmla="*/ 271 w 335"/>
              <a:gd name="T99" fmla="*/ 15 h 333"/>
              <a:gd name="T100" fmla="*/ 296 w 335"/>
              <a:gd name="T101" fmla="*/ 28 h 333"/>
              <a:gd name="T102" fmla="*/ 304 w 335"/>
              <a:gd name="T103" fmla="*/ 46 h 333"/>
              <a:gd name="T104" fmla="*/ 323 w 335"/>
              <a:gd name="T105" fmla="*/ 67 h 333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335"/>
              <a:gd name="T160" fmla="*/ 0 h 333"/>
              <a:gd name="T161" fmla="*/ 335 w 335"/>
              <a:gd name="T162" fmla="*/ 333 h 333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335" h="333">
                <a:moveTo>
                  <a:pt x="335" y="69"/>
                </a:moveTo>
                <a:lnTo>
                  <a:pt x="335" y="75"/>
                </a:lnTo>
                <a:lnTo>
                  <a:pt x="335" y="79"/>
                </a:lnTo>
                <a:lnTo>
                  <a:pt x="330" y="89"/>
                </a:lnTo>
                <a:lnTo>
                  <a:pt x="328" y="100"/>
                </a:lnTo>
                <a:lnTo>
                  <a:pt x="329" y="115"/>
                </a:lnTo>
                <a:lnTo>
                  <a:pt x="326" y="128"/>
                </a:lnTo>
                <a:lnTo>
                  <a:pt x="326" y="132"/>
                </a:lnTo>
                <a:lnTo>
                  <a:pt x="325" y="134"/>
                </a:lnTo>
                <a:lnTo>
                  <a:pt x="324" y="140"/>
                </a:lnTo>
                <a:lnTo>
                  <a:pt x="323" y="147"/>
                </a:lnTo>
                <a:lnTo>
                  <a:pt x="321" y="152"/>
                </a:lnTo>
                <a:lnTo>
                  <a:pt x="321" y="159"/>
                </a:lnTo>
                <a:lnTo>
                  <a:pt x="321" y="164"/>
                </a:lnTo>
                <a:lnTo>
                  <a:pt x="321" y="171"/>
                </a:lnTo>
                <a:lnTo>
                  <a:pt x="321" y="179"/>
                </a:lnTo>
                <a:lnTo>
                  <a:pt x="324" y="184"/>
                </a:lnTo>
                <a:lnTo>
                  <a:pt x="327" y="190"/>
                </a:lnTo>
                <a:lnTo>
                  <a:pt x="328" y="198"/>
                </a:lnTo>
                <a:lnTo>
                  <a:pt x="328" y="205"/>
                </a:lnTo>
                <a:lnTo>
                  <a:pt x="326" y="212"/>
                </a:lnTo>
                <a:lnTo>
                  <a:pt x="324" y="218"/>
                </a:lnTo>
                <a:lnTo>
                  <a:pt x="320" y="228"/>
                </a:lnTo>
                <a:lnTo>
                  <a:pt x="318" y="235"/>
                </a:lnTo>
                <a:lnTo>
                  <a:pt x="319" y="245"/>
                </a:lnTo>
                <a:lnTo>
                  <a:pt x="313" y="256"/>
                </a:lnTo>
                <a:lnTo>
                  <a:pt x="313" y="261"/>
                </a:lnTo>
                <a:lnTo>
                  <a:pt x="313" y="266"/>
                </a:lnTo>
                <a:lnTo>
                  <a:pt x="311" y="271"/>
                </a:lnTo>
                <a:lnTo>
                  <a:pt x="311" y="277"/>
                </a:lnTo>
                <a:lnTo>
                  <a:pt x="311" y="290"/>
                </a:lnTo>
                <a:lnTo>
                  <a:pt x="306" y="291"/>
                </a:lnTo>
                <a:lnTo>
                  <a:pt x="301" y="292"/>
                </a:lnTo>
                <a:lnTo>
                  <a:pt x="294" y="293"/>
                </a:lnTo>
                <a:lnTo>
                  <a:pt x="291" y="293"/>
                </a:lnTo>
                <a:lnTo>
                  <a:pt x="282" y="294"/>
                </a:lnTo>
                <a:lnTo>
                  <a:pt x="277" y="295"/>
                </a:lnTo>
                <a:lnTo>
                  <a:pt x="269" y="298"/>
                </a:lnTo>
                <a:lnTo>
                  <a:pt x="266" y="301"/>
                </a:lnTo>
                <a:lnTo>
                  <a:pt x="262" y="307"/>
                </a:lnTo>
                <a:lnTo>
                  <a:pt x="262" y="310"/>
                </a:lnTo>
                <a:lnTo>
                  <a:pt x="260" y="313"/>
                </a:lnTo>
                <a:lnTo>
                  <a:pt x="259" y="317"/>
                </a:lnTo>
                <a:lnTo>
                  <a:pt x="258" y="321"/>
                </a:lnTo>
                <a:lnTo>
                  <a:pt x="250" y="325"/>
                </a:lnTo>
                <a:lnTo>
                  <a:pt x="247" y="325"/>
                </a:lnTo>
                <a:lnTo>
                  <a:pt x="242" y="323"/>
                </a:lnTo>
                <a:lnTo>
                  <a:pt x="240" y="325"/>
                </a:lnTo>
                <a:lnTo>
                  <a:pt x="237" y="327"/>
                </a:lnTo>
                <a:lnTo>
                  <a:pt x="234" y="329"/>
                </a:lnTo>
                <a:lnTo>
                  <a:pt x="232" y="332"/>
                </a:lnTo>
                <a:lnTo>
                  <a:pt x="229" y="333"/>
                </a:lnTo>
                <a:lnTo>
                  <a:pt x="228" y="333"/>
                </a:lnTo>
                <a:lnTo>
                  <a:pt x="225" y="328"/>
                </a:lnTo>
                <a:lnTo>
                  <a:pt x="226" y="323"/>
                </a:lnTo>
                <a:lnTo>
                  <a:pt x="226" y="318"/>
                </a:lnTo>
                <a:lnTo>
                  <a:pt x="221" y="315"/>
                </a:lnTo>
                <a:lnTo>
                  <a:pt x="215" y="315"/>
                </a:lnTo>
                <a:lnTo>
                  <a:pt x="211" y="316"/>
                </a:lnTo>
                <a:lnTo>
                  <a:pt x="204" y="320"/>
                </a:lnTo>
                <a:lnTo>
                  <a:pt x="201" y="323"/>
                </a:lnTo>
                <a:lnTo>
                  <a:pt x="195" y="325"/>
                </a:lnTo>
                <a:lnTo>
                  <a:pt x="182" y="320"/>
                </a:lnTo>
                <a:lnTo>
                  <a:pt x="177" y="314"/>
                </a:lnTo>
                <a:lnTo>
                  <a:pt x="167" y="307"/>
                </a:lnTo>
                <a:lnTo>
                  <a:pt x="158" y="302"/>
                </a:lnTo>
                <a:lnTo>
                  <a:pt x="152" y="302"/>
                </a:lnTo>
                <a:lnTo>
                  <a:pt x="139" y="301"/>
                </a:lnTo>
                <a:lnTo>
                  <a:pt x="132" y="301"/>
                </a:lnTo>
                <a:lnTo>
                  <a:pt x="122" y="301"/>
                </a:lnTo>
                <a:lnTo>
                  <a:pt x="113" y="302"/>
                </a:lnTo>
                <a:lnTo>
                  <a:pt x="100" y="301"/>
                </a:lnTo>
                <a:lnTo>
                  <a:pt x="86" y="301"/>
                </a:lnTo>
                <a:lnTo>
                  <a:pt x="77" y="301"/>
                </a:lnTo>
                <a:lnTo>
                  <a:pt x="70" y="304"/>
                </a:lnTo>
                <a:lnTo>
                  <a:pt x="66" y="307"/>
                </a:lnTo>
                <a:lnTo>
                  <a:pt x="60" y="309"/>
                </a:lnTo>
                <a:lnTo>
                  <a:pt x="55" y="307"/>
                </a:lnTo>
                <a:lnTo>
                  <a:pt x="50" y="304"/>
                </a:lnTo>
                <a:lnTo>
                  <a:pt x="42" y="298"/>
                </a:lnTo>
                <a:lnTo>
                  <a:pt x="32" y="294"/>
                </a:lnTo>
                <a:lnTo>
                  <a:pt x="25" y="293"/>
                </a:lnTo>
                <a:lnTo>
                  <a:pt x="18" y="291"/>
                </a:lnTo>
                <a:lnTo>
                  <a:pt x="13" y="290"/>
                </a:lnTo>
                <a:lnTo>
                  <a:pt x="9" y="275"/>
                </a:lnTo>
                <a:lnTo>
                  <a:pt x="9" y="273"/>
                </a:lnTo>
                <a:lnTo>
                  <a:pt x="7" y="267"/>
                </a:lnTo>
                <a:lnTo>
                  <a:pt x="6" y="258"/>
                </a:lnTo>
                <a:lnTo>
                  <a:pt x="4" y="243"/>
                </a:lnTo>
                <a:lnTo>
                  <a:pt x="2" y="230"/>
                </a:lnTo>
                <a:lnTo>
                  <a:pt x="0" y="214"/>
                </a:lnTo>
                <a:lnTo>
                  <a:pt x="0" y="211"/>
                </a:lnTo>
                <a:lnTo>
                  <a:pt x="0" y="198"/>
                </a:lnTo>
                <a:lnTo>
                  <a:pt x="2" y="175"/>
                </a:lnTo>
                <a:lnTo>
                  <a:pt x="6" y="167"/>
                </a:lnTo>
                <a:lnTo>
                  <a:pt x="9" y="159"/>
                </a:lnTo>
                <a:lnTo>
                  <a:pt x="10" y="156"/>
                </a:lnTo>
                <a:lnTo>
                  <a:pt x="13" y="151"/>
                </a:lnTo>
                <a:lnTo>
                  <a:pt x="15" y="147"/>
                </a:lnTo>
                <a:lnTo>
                  <a:pt x="18" y="142"/>
                </a:lnTo>
                <a:lnTo>
                  <a:pt x="19" y="140"/>
                </a:lnTo>
                <a:lnTo>
                  <a:pt x="23" y="135"/>
                </a:lnTo>
                <a:lnTo>
                  <a:pt x="27" y="131"/>
                </a:lnTo>
                <a:lnTo>
                  <a:pt x="31" y="127"/>
                </a:lnTo>
                <a:lnTo>
                  <a:pt x="33" y="123"/>
                </a:lnTo>
                <a:lnTo>
                  <a:pt x="41" y="115"/>
                </a:lnTo>
                <a:lnTo>
                  <a:pt x="51" y="106"/>
                </a:lnTo>
                <a:lnTo>
                  <a:pt x="63" y="96"/>
                </a:lnTo>
                <a:lnTo>
                  <a:pt x="73" y="90"/>
                </a:lnTo>
                <a:lnTo>
                  <a:pt x="83" y="85"/>
                </a:lnTo>
                <a:lnTo>
                  <a:pt x="86" y="83"/>
                </a:lnTo>
                <a:lnTo>
                  <a:pt x="88" y="82"/>
                </a:lnTo>
                <a:lnTo>
                  <a:pt x="95" y="79"/>
                </a:lnTo>
                <a:lnTo>
                  <a:pt x="105" y="76"/>
                </a:lnTo>
                <a:lnTo>
                  <a:pt x="108" y="74"/>
                </a:lnTo>
                <a:lnTo>
                  <a:pt x="122" y="66"/>
                </a:lnTo>
                <a:lnTo>
                  <a:pt x="126" y="64"/>
                </a:lnTo>
                <a:lnTo>
                  <a:pt x="134" y="59"/>
                </a:lnTo>
                <a:lnTo>
                  <a:pt x="139" y="57"/>
                </a:lnTo>
                <a:lnTo>
                  <a:pt x="141" y="56"/>
                </a:lnTo>
                <a:lnTo>
                  <a:pt x="148" y="53"/>
                </a:lnTo>
                <a:lnTo>
                  <a:pt x="152" y="50"/>
                </a:lnTo>
                <a:lnTo>
                  <a:pt x="160" y="46"/>
                </a:lnTo>
                <a:lnTo>
                  <a:pt x="162" y="41"/>
                </a:lnTo>
                <a:lnTo>
                  <a:pt x="164" y="37"/>
                </a:lnTo>
                <a:lnTo>
                  <a:pt x="167" y="36"/>
                </a:lnTo>
                <a:lnTo>
                  <a:pt x="173" y="35"/>
                </a:lnTo>
                <a:lnTo>
                  <a:pt x="173" y="34"/>
                </a:lnTo>
                <a:lnTo>
                  <a:pt x="177" y="37"/>
                </a:lnTo>
                <a:lnTo>
                  <a:pt x="181" y="40"/>
                </a:lnTo>
                <a:lnTo>
                  <a:pt x="187" y="42"/>
                </a:lnTo>
                <a:lnTo>
                  <a:pt x="191" y="41"/>
                </a:lnTo>
                <a:lnTo>
                  <a:pt x="197" y="38"/>
                </a:lnTo>
                <a:lnTo>
                  <a:pt x="201" y="35"/>
                </a:lnTo>
                <a:lnTo>
                  <a:pt x="207" y="34"/>
                </a:lnTo>
                <a:lnTo>
                  <a:pt x="213" y="32"/>
                </a:lnTo>
                <a:lnTo>
                  <a:pt x="216" y="29"/>
                </a:lnTo>
                <a:lnTo>
                  <a:pt x="216" y="25"/>
                </a:lnTo>
                <a:lnTo>
                  <a:pt x="221" y="18"/>
                </a:lnTo>
                <a:lnTo>
                  <a:pt x="221" y="9"/>
                </a:lnTo>
                <a:lnTo>
                  <a:pt x="228" y="1"/>
                </a:lnTo>
                <a:lnTo>
                  <a:pt x="230" y="0"/>
                </a:lnTo>
                <a:lnTo>
                  <a:pt x="234" y="3"/>
                </a:lnTo>
                <a:lnTo>
                  <a:pt x="238" y="5"/>
                </a:lnTo>
                <a:lnTo>
                  <a:pt x="245" y="11"/>
                </a:lnTo>
                <a:lnTo>
                  <a:pt x="249" y="15"/>
                </a:lnTo>
                <a:lnTo>
                  <a:pt x="254" y="15"/>
                </a:lnTo>
                <a:lnTo>
                  <a:pt x="262" y="14"/>
                </a:lnTo>
                <a:lnTo>
                  <a:pt x="271" y="15"/>
                </a:lnTo>
                <a:lnTo>
                  <a:pt x="278" y="20"/>
                </a:lnTo>
                <a:lnTo>
                  <a:pt x="283" y="22"/>
                </a:lnTo>
                <a:lnTo>
                  <a:pt x="296" y="28"/>
                </a:lnTo>
                <a:lnTo>
                  <a:pt x="298" y="32"/>
                </a:lnTo>
                <a:lnTo>
                  <a:pt x="303" y="42"/>
                </a:lnTo>
                <a:lnTo>
                  <a:pt x="304" y="46"/>
                </a:lnTo>
                <a:lnTo>
                  <a:pt x="310" y="56"/>
                </a:lnTo>
                <a:lnTo>
                  <a:pt x="316" y="65"/>
                </a:lnTo>
                <a:lnTo>
                  <a:pt x="323" y="67"/>
                </a:lnTo>
                <a:lnTo>
                  <a:pt x="335" y="69"/>
                </a:lnTo>
                <a:close/>
              </a:path>
            </a:pathLst>
          </a:custGeom>
          <a:solidFill>
            <a:srgbClr val="B3D17B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943" name="Freeform 175"/>
          <p:cNvSpPr>
            <a:spLocks/>
          </p:cNvSpPr>
          <p:nvPr/>
        </p:nvSpPr>
        <p:spPr bwMode="auto">
          <a:xfrm>
            <a:off x="1755775" y="5067300"/>
            <a:ext cx="530225" cy="438150"/>
          </a:xfrm>
          <a:custGeom>
            <a:avLst/>
            <a:gdLst>
              <a:gd name="T0" fmla="*/ 243 w 405"/>
              <a:gd name="T1" fmla="*/ 18 h 334"/>
              <a:gd name="T2" fmla="*/ 240 w 405"/>
              <a:gd name="T3" fmla="*/ 42 h 334"/>
              <a:gd name="T4" fmla="*/ 244 w 405"/>
              <a:gd name="T5" fmla="*/ 60 h 334"/>
              <a:gd name="T6" fmla="*/ 250 w 405"/>
              <a:gd name="T7" fmla="*/ 71 h 334"/>
              <a:gd name="T8" fmla="*/ 260 w 405"/>
              <a:gd name="T9" fmla="*/ 81 h 334"/>
              <a:gd name="T10" fmla="*/ 277 w 405"/>
              <a:gd name="T11" fmla="*/ 97 h 334"/>
              <a:gd name="T12" fmla="*/ 287 w 405"/>
              <a:gd name="T13" fmla="*/ 105 h 334"/>
              <a:gd name="T14" fmla="*/ 299 w 405"/>
              <a:gd name="T15" fmla="*/ 112 h 334"/>
              <a:gd name="T16" fmla="*/ 310 w 405"/>
              <a:gd name="T17" fmla="*/ 123 h 334"/>
              <a:gd name="T18" fmla="*/ 319 w 405"/>
              <a:gd name="T19" fmla="*/ 131 h 334"/>
              <a:gd name="T20" fmla="*/ 334 w 405"/>
              <a:gd name="T21" fmla="*/ 135 h 334"/>
              <a:gd name="T22" fmla="*/ 348 w 405"/>
              <a:gd name="T23" fmla="*/ 141 h 334"/>
              <a:gd name="T24" fmla="*/ 365 w 405"/>
              <a:gd name="T25" fmla="*/ 153 h 334"/>
              <a:gd name="T26" fmla="*/ 375 w 405"/>
              <a:gd name="T27" fmla="*/ 163 h 334"/>
              <a:gd name="T28" fmla="*/ 389 w 405"/>
              <a:gd name="T29" fmla="*/ 178 h 334"/>
              <a:gd name="T30" fmla="*/ 405 w 405"/>
              <a:gd name="T31" fmla="*/ 202 h 334"/>
              <a:gd name="T32" fmla="*/ 394 w 405"/>
              <a:gd name="T33" fmla="*/ 205 h 334"/>
              <a:gd name="T34" fmla="*/ 369 w 405"/>
              <a:gd name="T35" fmla="*/ 207 h 334"/>
              <a:gd name="T36" fmla="*/ 344 w 405"/>
              <a:gd name="T37" fmla="*/ 188 h 334"/>
              <a:gd name="T38" fmla="*/ 328 w 405"/>
              <a:gd name="T39" fmla="*/ 191 h 334"/>
              <a:gd name="T40" fmla="*/ 322 w 405"/>
              <a:gd name="T41" fmla="*/ 214 h 334"/>
              <a:gd name="T42" fmla="*/ 325 w 405"/>
              <a:gd name="T43" fmla="*/ 250 h 334"/>
              <a:gd name="T44" fmla="*/ 319 w 405"/>
              <a:gd name="T45" fmla="*/ 261 h 334"/>
              <a:gd name="T46" fmla="*/ 296 w 405"/>
              <a:gd name="T47" fmla="*/ 282 h 334"/>
              <a:gd name="T48" fmla="*/ 285 w 405"/>
              <a:gd name="T49" fmla="*/ 299 h 334"/>
              <a:gd name="T50" fmla="*/ 264 w 405"/>
              <a:gd name="T51" fmla="*/ 314 h 334"/>
              <a:gd name="T52" fmla="*/ 230 w 405"/>
              <a:gd name="T53" fmla="*/ 325 h 334"/>
              <a:gd name="T54" fmla="*/ 196 w 405"/>
              <a:gd name="T55" fmla="*/ 327 h 334"/>
              <a:gd name="T56" fmla="*/ 174 w 405"/>
              <a:gd name="T57" fmla="*/ 316 h 334"/>
              <a:gd name="T58" fmla="*/ 160 w 405"/>
              <a:gd name="T59" fmla="*/ 310 h 334"/>
              <a:gd name="T60" fmla="*/ 145 w 405"/>
              <a:gd name="T61" fmla="*/ 308 h 334"/>
              <a:gd name="T62" fmla="*/ 134 w 405"/>
              <a:gd name="T63" fmla="*/ 301 h 334"/>
              <a:gd name="T64" fmla="*/ 120 w 405"/>
              <a:gd name="T65" fmla="*/ 296 h 334"/>
              <a:gd name="T66" fmla="*/ 97 w 405"/>
              <a:gd name="T67" fmla="*/ 288 h 334"/>
              <a:gd name="T68" fmla="*/ 71 w 405"/>
              <a:gd name="T69" fmla="*/ 277 h 334"/>
              <a:gd name="T70" fmla="*/ 51 w 405"/>
              <a:gd name="T71" fmla="*/ 272 h 334"/>
              <a:gd name="T72" fmla="*/ 57 w 405"/>
              <a:gd name="T73" fmla="*/ 241 h 334"/>
              <a:gd name="T74" fmla="*/ 55 w 405"/>
              <a:gd name="T75" fmla="*/ 200 h 334"/>
              <a:gd name="T76" fmla="*/ 36 w 405"/>
              <a:gd name="T77" fmla="*/ 151 h 334"/>
              <a:gd name="T78" fmla="*/ 18 w 405"/>
              <a:gd name="T79" fmla="*/ 121 h 334"/>
              <a:gd name="T80" fmla="*/ 8 w 405"/>
              <a:gd name="T81" fmla="*/ 105 h 334"/>
              <a:gd name="T82" fmla="*/ 0 w 405"/>
              <a:gd name="T83" fmla="*/ 64 h 334"/>
              <a:gd name="T84" fmla="*/ 2 w 405"/>
              <a:gd name="T85" fmla="*/ 37 h 334"/>
              <a:gd name="T86" fmla="*/ 37 w 405"/>
              <a:gd name="T87" fmla="*/ 26 h 334"/>
              <a:gd name="T88" fmla="*/ 59 w 405"/>
              <a:gd name="T89" fmla="*/ 16 h 334"/>
              <a:gd name="T90" fmla="*/ 81 w 405"/>
              <a:gd name="T91" fmla="*/ 12 h 334"/>
              <a:gd name="T92" fmla="*/ 93 w 405"/>
              <a:gd name="T93" fmla="*/ 10 h 334"/>
              <a:gd name="T94" fmla="*/ 103 w 405"/>
              <a:gd name="T95" fmla="*/ 7 h 334"/>
              <a:gd name="T96" fmla="*/ 117 w 405"/>
              <a:gd name="T97" fmla="*/ 5 h 334"/>
              <a:gd name="T98" fmla="*/ 131 w 405"/>
              <a:gd name="T99" fmla="*/ 4 h 334"/>
              <a:gd name="T100" fmla="*/ 143 w 405"/>
              <a:gd name="T101" fmla="*/ 4 h 334"/>
              <a:gd name="T102" fmla="*/ 154 w 405"/>
              <a:gd name="T103" fmla="*/ 0 h 334"/>
              <a:gd name="T104" fmla="*/ 176 w 405"/>
              <a:gd name="T105" fmla="*/ 0 h 334"/>
              <a:gd name="T106" fmla="*/ 198 w 405"/>
              <a:gd name="T107" fmla="*/ 3 h 334"/>
              <a:gd name="T108" fmla="*/ 238 w 405"/>
              <a:gd name="T109" fmla="*/ 6 h 33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5"/>
              <a:gd name="T166" fmla="*/ 0 h 334"/>
              <a:gd name="T167" fmla="*/ 405 w 405"/>
              <a:gd name="T168" fmla="*/ 334 h 334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5" h="334">
                <a:moveTo>
                  <a:pt x="238" y="6"/>
                </a:moveTo>
                <a:lnTo>
                  <a:pt x="244" y="7"/>
                </a:lnTo>
                <a:lnTo>
                  <a:pt x="243" y="18"/>
                </a:lnTo>
                <a:lnTo>
                  <a:pt x="242" y="26"/>
                </a:lnTo>
                <a:lnTo>
                  <a:pt x="240" y="38"/>
                </a:lnTo>
                <a:lnTo>
                  <a:pt x="240" y="42"/>
                </a:lnTo>
                <a:lnTo>
                  <a:pt x="241" y="49"/>
                </a:lnTo>
                <a:lnTo>
                  <a:pt x="242" y="55"/>
                </a:lnTo>
                <a:lnTo>
                  <a:pt x="244" y="60"/>
                </a:lnTo>
                <a:lnTo>
                  <a:pt x="245" y="63"/>
                </a:lnTo>
                <a:lnTo>
                  <a:pt x="249" y="69"/>
                </a:lnTo>
                <a:lnTo>
                  <a:pt x="250" y="71"/>
                </a:lnTo>
                <a:lnTo>
                  <a:pt x="252" y="73"/>
                </a:lnTo>
                <a:lnTo>
                  <a:pt x="255" y="77"/>
                </a:lnTo>
                <a:lnTo>
                  <a:pt x="260" y="81"/>
                </a:lnTo>
                <a:lnTo>
                  <a:pt x="266" y="87"/>
                </a:lnTo>
                <a:lnTo>
                  <a:pt x="268" y="90"/>
                </a:lnTo>
                <a:lnTo>
                  <a:pt x="277" y="97"/>
                </a:lnTo>
                <a:lnTo>
                  <a:pt x="280" y="99"/>
                </a:lnTo>
                <a:lnTo>
                  <a:pt x="281" y="101"/>
                </a:lnTo>
                <a:lnTo>
                  <a:pt x="287" y="105"/>
                </a:lnTo>
                <a:lnTo>
                  <a:pt x="289" y="106"/>
                </a:lnTo>
                <a:lnTo>
                  <a:pt x="292" y="108"/>
                </a:lnTo>
                <a:lnTo>
                  <a:pt x="299" y="112"/>
                </a:lnTo>
                <a:lnTo>
                  <a:pt x="301" y="114"/>
                </a:lnTo>
                <a:lnTo>
                  <a:pt x="308" y="122"/>
                </a:lnTo>
                <a:lnTo>
                  <a:pt x="310" y="123"/>
                </a:lnTo>
                <a:lnTo>
                  <a:pt x="312" y="126"/>
                </a:lnTo>
                <a:lnTo>
                  <a:pt x="315" y="128"/>
                </a:lnTo>
                <a:lnTo>
                  <a:pt x="319" y="131"/>
                </a:lnTo>
                <a:lnTo>
                  <a:pt x="323" y="133"/>
                </a:lnTo>
                <a:lnTo>
                  <a:pt x="331" y="135"/>
                </a:lnTo>
                <a:lnTo>
                  <a:pt x="334" y="135"/>
                </a:lnTo>
                <a:lnTo>
                  <a:pt x="337" y="136"/>
                </a:lnTo>
                <a:lnTo>
                  <a:pt x="343" y="137"/>
                </a:lnTo>
                <a:lnTo>
                  <a:pt x="348" y="141"/>
                </a:lnTo>
                <a:lnTo>
                  <a:pt x="357" y="146"/>
                </a:lnTo>
                <a:lnTo>
                  <a:pt x="359" y="148"/>
                </a:lnTo>
                <a:lnTo>
                  <a:pt x="365" y="153"/>
                </a:lnTo>
                <a:lnTo>
                  <a:pt x="367" y="154"/>
                </a:lnTo>
                <a:lnTo>
                  <a:pt x="369" y="157"/>
                </a:lnTo>
                <a:lnTo>
                  <a:pt x="375" y="163"/>
                </a:lnTo>
                <a:lnTo>
                  <a:pt x="384" y="173"/>
                </a:lnTo>
                <a:lnTo>
                  <a:pt x="388" y="176"/>
                </a:lnTo>
                <a:lnTo>
                  <a:pt x="389" y="178"/>
                </a:lnTo>
                <a:lnTo>
                  <a:pt x="395" y="188"/>
                </a:lnTo>
                <a:lnTo>
                  <a:pt x="399" y="191"/>
                </a:lnTo>
                <a:lnTo>
                  <a:pt x="405" y="202"/>
                </a:lnTo>
                <a:lnTo>
                  <a:pt x="404" y="202"/>
                </a:lnTo>
                <a:lnTo>
                  <a:pt x="399" y="205"/>
                </a:lnTo>
                <a:lnTo>
                  <a:pt x="394" y="205"/>
                </a:lnTo>
                <a:lnTo>
                  <a:pt x="390" y="207"/>
                </a:lnTo>
                <a:lnTo>
                  <a:pt x="378" y="207"/>
                </a:lnTo>
                <a:lnTo>
                  <a:pt x="369" y="207"/>
                </a:lnTo>
                <a:lnTo>
                  <a:pt x="363" y="205"/>
                </a:lnTo>
                <a:lnTo>
                  <a:pt x="356" y="200"/>
                </a:lnTo>
                <a:lnTo>
                  <a:pt x="344" y="188"/>
                </a:lnTo>
                <a:lnTo>
                  <a:pt x="334" y="181"/>
                </a:lnTo>
                <a:lnTo>
                  <a:pt x="331" y="186"/>
                </a:lnTo>
                <a:lnTo>
                  <a:pt x="328" y="191"/>
                </a:lnTo>
                <a:lnTo>
                  <a:pt x="320" y="201"/>
                </a:lnTo>
                <a:lnTo>
                  <a:pt x="321" y="211"/>
                </a:lnTo>
                <a:lnTo>
                  <a:pt x="322" y="214"/>
                </a:lnTo>
                <a:lnTo>
                  <a:pt x="323" y="224"/>
                </a:lnTo>
                <a:lnTo>
                  <a:pt x="325" y="239"/>
                </a:lnTo>
                <a:lnTo>
                  <a:pt x="325" y="250"/>
                </a:lnTo>
                <a:lnTo>
                  <a:pt x="326" y="257"/>
                </a:lnTo>
                <a:lnTo>
                  <a:pt x="322" y="260"/>
                </a:lnTo>
                <a:lnTo>
                  <a:pt x="319" y="261"/>
                </a:lnTo>
                <a:lnTo>
                  <a:pt x="312" y="266"/>
                </a:lnTo>
                <a:lnTo>
                  <a:pt x="304" y="275"/>
                </a:lnTo>
                <a:lnTo>
                  <a:pt x="296" y="282"/>
                </a:lnTo>
                <a:lnTo>
                  <a:pt x="293" y="285"/>
                </a:lnTo>
                <a:lnTo>
                  <a:pt x="292" y="287"/>
                </a:lnTo>
                <a:lnTo>
                  <a:pt x="285" y="299"/>
                </a:lnTo>
                <a:lnTo>
                  <a:pt x="275" y="311"/>
                </a:lnTo>
                <a:lnTo>
                  <a:pt x="273" y="314"/>
                </a:lnTo>
                <a:lnTo>
                  <a:pt x="264" y="314"/>
                </a:lnTo>
                <a:lnTo>
                  <a:pt x="255" y="314"/>
                </a:lnTo>
                <a:lnTo>
                  <a:pt x="243" y="320"/>
                </a:lnTo>
                <a:lnTo>
                  <a:pt x="230" y="325"/>
                </a:lnTo>
                <a:lnTo>
                  <a:pt x="221" y="329"/>
                </a:lnTo>
                <a:lnTo>
                  <a:pt x="208" y="334"/>
                </a:lnTo>
                <a:lnTo>
                  <a:pt x="196" y="327"/>
                </a:lnTo>
                <a:lnTo>
                  <a:pt x="192" y="325"/>
                </a:lnTo>
                <a:lnTo>
                  <a:pt x="185" y="321"/>
                </a:lnTo>
                <a:lnTo>
                  <a:pt x="174" y="316"/>
                </a:lnTo>
                <a:lnTo>
                  <a:pt x="169" y="314"/>
                </a:lnTo>
                <a:lnTo>
                  <a:pt x="164" y="311"/>
                </a:lnTo>
                <a:lnTo>
                  <a:pt x="160" y="310"/>
                </a:lnTo>
                <a:lnTo>
                  <a:pt x="154" y="310"/>
                </a:lnTo>
                <a:lnTo>
                  <a:pt x="150" y="309"/>
                </a:lnTo>
                <a:lnTo>
                  <a:pt x="145" y="308"/>
                </a:lnTo>
                <a:lnTo>
                  <a:pt x="141" y="306"/>
                </a:lnTo>
                <a:lnTo>
                  <a:pt x="138" y="303"/>
                </a:lnTo>
                <a:lnTo>
                  <a:pt x="134" y="301"/>
                </a:lnTo>
                <a:lnTo>
                  <a:pt x="128" y="300"/>
                </a:lnTo>
                <a:lnTo>
                  <a:pt x="123" y="298"/>
                </a:lnTo>
                <a:lnTo>
                  <a:pt x="120" y="296"/>
                </a:lnTo>
                <a:lnTo>
                  <a:pt x="116" y="295"/>
                </a:lnTo>
                <a:lnTo>
                  <a:pt x="108" y="291"/>
                </a:lnTo>
                <a:lnTo>
                  <a:pt x="97" y="288"/>
                </a:lnTo>
                <a:lnTo>
                  <a:pt x="90" y="288"/>
                </a:lnTo>
                <a:lnTo>
                  <a:pt x="78" y="282"/>
                </a:lnTo>
                <a:lnTo>
                  <a:pt x="71" y="277"/>
                </a:lnTo>
                <a:lnTo>
                  <a:pt x="67" y="276"/>
                </a:lnTo>
                <a:lnTo>
                  <a:pt x="54" y="273"/>
                </a:lnTo>
                <a:lnTo>
                  <a:pt x="51" y="272"/>
                </a:lnTo>
                <a:lnTo>
                  <a:pt x="52" y="258"/>
                </a:lnTo>
                <a:lnTo>
                  <a:pt x="56" y="244"/>
                </a:lnTo>
                <a:lnTo>
                  <a:pt x="57" y="241"/>
                </a:lnTo>
                <a:lnTo>
                  <a:pt x="57" y="228"/>
                </a:lnTo>
                <a:lnTo>
                  <a:pt x="57" y="214"/>
                </a:lnTo>
                <a:lnTo>
                  <a:pt x="55" y="200"/>
                </a:lnTo>
                <a:lnTo>
                  <a:pt x="47" y="176"/>
                </a:lnTo>
                <a:lnTo>
                  <a:pt x="46" y="171"/>
                </a:lnTo>
                <a:lnTo>
                  <a:pt x="36" y="151"/>
                </a:lnTo>
                <a:lnTo>
                  <a:pt x="30" y="141"/>
                </a:lnTo>
                <a:lnTo>
                  <a:pt x="24" y="132"/>
                </a:lnTo>
                <a:lnTo>
                  <a:pt x="18" y="121"/>
                </a:lnTo>
                <a:lnTo>
                  <a:pt x="14" y="115"/>
                </a:lnTo>
                <a:lnTo>
                  <a:pt x="9" y="109"/>
                </a:lnTo>
                <a:lnTo>
                  <a:pt x="8" y="105"/>
                </a:lnTo>
                <a:lnTo>
                  <a:pt x="3" y="92"/>
                </a:lnTo>
                <a:lnTo>
                  <a:pt x="0" y="80"/>
                </a:lnTo>
                <a:lnTo>
                  <a:pt x="0" y="64"/>
                </a:lnTo>
                <a:lnTo>
                  <a:pt x="1" y="52"/>
                </a:lnTo>
                <a:lnTo>
                  <a:pt x="1" y="42"/>
                </a:lnTo>
                <a:lnTo>
                  <a:pt x="2" y="37"/>
                </a:lnTo>
                <a:lnTo>
                  <a:pt x="8" y="34"/>
                </a:lnTo>
                <a:lnTo>
                  <a:pt x="16" y="31"/>
                </a:lnTo>
                <a:lnTo>
                  <a:pt x="37" y="26"/>
                </a:lnTo>
                <a:lnTo>
                  <a:pt x="50" y="21"/>
                </a:lnTo>
                <a:lnTo>
                  <a:pt x="57" y="18"/>
                </a:lnTo>
                <a:lnTo>
                  <a:pt x="59" y="16"/>
                </a:lnTo>
                <a:lnTo>
                  <a:pt x="65" y="14"/>
                </a:lnTo>
                <a:lnTo>
                  <a:pt x="71" y="12"/>
                </a:lnTo>
                <a:lnTo>
                  <a:pt x="81" y="12"/>
                </a:lnTo>
                <a:lnTo>
                  <a:pt x="85" y="12"/>
                </a:lnTo>
                <a:lnTo>
                  <a:pt x="89" y="11"/>
                </a:lnTo>
                <a:lnTo>
                  <a:pt x="93" y="10"/>
                </a:lnTo>
                <a:lnTo>
                  <a:pt x="97" y="9"/>
                </a:lnTo>
                <a:lnTo>
                  <a:pt x="100" y="8"/>
                </a:lnTo>
                <a:lnTo>
                  <a:pt x="103" y="7"/>
                </a:lnTo>
                <a:lnTo>
                  <a:pt x="108" y="6"/>
                </a:lnTo>
                <a:lnTo>
                  <a:pt x="112" y="6"/>
                </a:lnTo>
                <a:lnTo>
                  <a:pt x="117" y="5"/>
                </a:lnTo>
                <a:lnTo>
                  <a:pt x="123" y="5"/>
                </a:lnTo>
                <a:lnTo>
                  <a:pt x="128" y="5"/>
                </a:lnTo>
                <a:lnTo>
                  <a:pt x="131" y="4"/>
                </a:lnTo>
                <a:lnTo>
                  <a:pt x="135" y="4"/>
                </a:lnTo>
                <a:lnTo>
                  <a:pt x="140" y="4"/>
                </a:lnTo>
                <a:lnTo>
                  <a:pt x="143" y="4"/>
                </a:lnTo>
                <a:lnTo>
                  <a:pt x="147" y="3"/>
                </a:lnTo>
                <a:lnTo>
                  <a:pt x="151" y="2"/>
                </a:lnTo>
                <a:lnTo>
                  <a:pt x="154" y="0"/>
                </a:lnTo>
                <a:lnTo>
                  <a:pt x="160" y="0"/>
                </a:lnTo>
                <a:lnTo>
                  <a:pt x="168" y="0"/>
                </a:lnTo>
                <a:lnTo>
                  <a:pt x="176" y="0"/>
                </a:lnTo>
                <a:lnTo>
                  <a:pt x="183" y="0"/>
                </a:lnTo>
                <a:lnTo>
                  <a:pt x="192" y="2"/>
                </a:lnTo>
                <a:lnTo>
                  <a:pt x="198" y="3"/>
                </a:lnTo>
                <a:lnTo>
                  <a:pt x="205" y="5"/>
                </a:lnTo>
                <a:lnTo>
                  <a:pt x="211" y="6"/>
                </a:lnTo>
                <a:lnTo>
                  <a:pt x="238" y="6"/>
                </a:lnTo>
                <a:close/>
              </a:path>
            </a:pathLst>
          </a:custGeom>
          <a:solidFill>
            <a:srgbClr val="6A9956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944" name="Freeform 176"/>
          <p:cNvSpPr>
            <a:spLocks/>
          </p:cNvSpPr>
          <p:nvPr/>
        </p:nvSpPr>
        <p:spPr bwMode="auto">
          <a:xfrm>
            <a:off x="1268413" y="5427662"/>
            <a:ext cx="296862" cy="314325"/>
          </a:xfrm>
          <a:custGeom>
            <a:avLst/>
            <a:gdLst>
              <a:gd name="T0" fmla="*/ 221 w 226"/>
              <a:gd name="T1" fmla="*/ 41 h 240"/>
              <a:gd name="T2" fmla="*/ 223 w 226"/>
              <a:gd name="T3" fmla="*/ 85 h 240"/>
              <a:gd name="T4" fmla="*/ 225 w 226"/>
              <a:gd name="T5" fmla="*/ 104 h 240"/>
              <a:gd name="T6" fmla="*/ 224 w 226"/>
              <a:gd name="T7" fmla="*/ 122 h 240"/>
              <a:gd name="T8" fmla="*/ 213 w 226"/>
              <a:gd name="T9" fmla="*/ 150 h 240"/>
              <a:gd name="T10" fmla="*/ 204 w 226"/>
              <a:gd name="T11" fmla="*/ 176 h 240"/>
              <a:gd name="T12" fmla="*/ 203 w 226"/>
              <a:gd name="T13" fmla="*/ 193 h 240"/>
              <a:gd name="T14" fmla="*/ 201 w 226"/>
              <a:gd name="T15" fmla="*/ 206 h 240"/>
              <a:gd name="T16" fmla="*/ 184 w 226"/>
              <a:gd name="T17" fmla="*/ 223 h 240"/>
              <a:gd name="T18" fmla="*/ 180 w 226"/>
              <a:gd name="T19" fmla="*/ 239 h 240"/>
              <a:gd name="T20" fmla="*/ 179 w 226"/>
              <a:gd name="T21" fmla="*/ 239 h 240"/>
              <a:gd name="T22" fmla="*/ 170 w 226"/>
              <a:gd name="T23" fmla="*/ 235 h 240"/>
              <a:gd name="T24" fmla="*/ 158 w 226"/>
              <a:gd name="T25" fmla="*/ 222 h 240"/>
              <a:gd name="T26" fmla="*/ 139 w 226"/>
              <a:gd name="T27" fmla="*/ 215 h 240"/>
              <a:gd name="T28" fmla="*/ 127 w 226"/>
              <a:gd name="T29" fmla="*/ 206 h 240"/>
              <a:gd name="T30" fmla="*/ 120 w 226"/>
              <a:gd name="T31" fmla="*/ 193 h 240"/>
              <a:gd name="T32" fmla="*/ 114 w 226"/>
              <a:gd name="T33" fmla="*/ 184 h 240"/>
              <a:gd name="T34" fmla="*/ 101 w 226"/>
              <a:gd name="T35" fmla="*/ 169 h 240"/>
              <a:gd name="T36" fmla="*/ 90 w 226"/>
              <a:gd name="T37" fmla="*/ 167 h 240"/>
              <a:gd name="T38" fmla="*/ 83 w 226"/>
              <a:gd name="T39" fmla="*/ 154 h 240"/>
              <a:gd name="T40" fmla="*/ 70 w 226"/>
              <a:gd name="T41" fmla="*/ 148 h 240"/>
              <a:gd name="T42" fmla="*/ 63 w 226"/>
              <a:gd name="T43" fmla="*/ 142 h 240"/>
              <a:gd name="T44" fmla="*/ 52 w 226"/>
              <a:gd name="T45" fmla="*/ 137 h 240"/>
              <a:gd name="T46" fmla="*/ 38 w 226"/>
              <a:gd name="T47" fmla="*/ 135 h 240"/>
              <a:gd name="T48" fmla="*/ 29 w 226"/>
              <a:gd name="T49" fmla="*/ 133 h 240"/>
              <a:gd name="T50" fmla="*/ 22 w 226"/>
              <a:gd name="T51" fmla="*/ 126 h 240"/>
              <a:gd name="T52" fmla="*/ 8 w 226"/>
              <a:gd name="T53" fmla="*/ 116 h 240"/>
              <a:gd name="T54" fmla="*/ 0 w 226"/>
              <a:gd name="T55" fmla="*/ 103 h 240"/>
              <a:gd name="T56" fmla="*/ 2 w 226"/>
              <a:gd name="T57" fmla="*/ 88 h 240"/>
              <a:gd name="T58" fmla="*/ 6 w 226"/>
              <a:gd name="T59" fmla="*/ 77 h 240"/>
              <a:gd name="T60" fmla="*/ 12 w 226"/>
              <a:gd name="T61" fmla="*/ 64 h 240"/>
              <a:gd name="T62" fmla="*/ 21 w 226"/>
              <a:gd name="T63" fmla="*/ 59 h 240"/>
              <a:gd name="T64" fmla="*/ 26 w 226"/>
              <a:gd name="T65" fmla="*/ 49 h 240"/>
              <a:gd name="T66" fmla="*/ 29 w 226"/>
              <a:gd name="T67" fmla="*/ 39 h 240"/>
              <a:gd name="T68" fmla="*/ 26 w 226"/>
              <a:gd name="T69" fmla="*/ 26 h 240"/>
              <a:gd name="T70" fmla="*/ 26 w 226"/>
              <a:gd name="T71" fmla="*/ 13 h 240"/>
              <a:gd name="T72" fmla="*/ 32 w 226"/>
              <a:gd name="T73" fmla="*/ 13 h 240"/>
              <a:gd name="T74" fmla="*/ 41 w 226"/>
              <a:gd name="T75" fmla="*/ 10 h 240"/>
              <a:gd name="T76" fmla="*/ 52 w 226"/>
              <a:gd name="T77" fmla="*/ 6 h 240"/>
              <a:gd name="T78" fmla="*/ 63 w 226"/>
              <a:gd name="T79" fmla="*/ 2 h 240"/>
              <a:gd name="T80" fmla="*/ 81 w 226"/>
              <a:gd name="T81" fmla="*/ 0 h 240"/>
              <a:gd name="T82" fmla="*/ 96 w 226"/>
              <a:gd name="T83" fmla="*/ 7 h 240"/>
              <a:gd name="T84" fmla="*/ 109 w 226"/>
              <a:gd name="T85" fmla="*/ 19 h 240"/>
              <a:gd name="T86" fmla="*/ 122 w 226"/>
              <a:gd name="T87" fmla="*/ 27 h 240"/>
              <a:gd name="T88" fmla="*/ 141 w 226"/>
              <a:gd name="T89" fmla="*/ 26 h 240"/>
              <a:gd name="T90" fmla="*/ 158 w 226"/>
              <a:gd name="T91" fmla="*/ 26 h 240"/>
              <a:gd name="T92" fmla="*/ 174 w 226"/>
              <a:gd name="T93" fmla="*/ 25 h 240"/>
              <a:gd name="T94" fmla="*/ 186 w 226"/>
              <a:gd name="T95" fmla="*/ 25 h 240"/>
              <a:gd name="T96" fmla="*/ 200 w 226"/>
              <a:gd name="T97" fmla="*/ 26 h 240"/>
              <a:gd name="T98" fmla="*/ 215 w 226"/>
              <a:gd name="T99" fmla="*/ 20 h 240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226"/>
              <a:gd name="T151" fmla="*/ 0 h 240"/>
              <a:gd name="T152" fmla="*/ 226 w 226"/>
              <a:gd name="T153" fmla="*/ 240 h 240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226" h="240">
                <a:moveTo>
                  <a:pt x="221" y="19"/>
                </a:moveTo>
                <a:lnTo>
                  <a:pt x="221" y="41"/>
                </a:lnTo>
                <a:lnTo>
                  <a:pt x="223" y="57"/>
                </a:lnTo>
                <a:lnTo>
                  <a:pt x="223" y="85"/>
                </a:lnTo>
                <a:lnTo>
                  <a:pt x="226" y="94"/>
                </a:lnTo>
                <a:lnTo>
                  <a:pt x="225" y="104"/>
                </a:lnTo>
                <a:lnTo>
                  <a:pt x="224" y="115"/>
                </a:lnTo>
                <a:lnTo>
                  <a:pt x="224" y="122"/>
                </a:lnTo>
                <a:lnTo>
                  <a:pt x="217" y="139"/>
                </a:lnTo>
                <a:lnTo>
                  <a:pt x="213" y="150"/>
                </a:lnTo>
                <a:lnTo>
                  <a:pt x="210" y="160"/>
                </a:lnTo>
                <a:lnTo>
                  <a:pt x="204" y="176"/>
                </a:lnTo>
                <a:lnTo>
                  <a:pt x="203" y="186"/>
                </a:lnTo>
                <a:lnTo>
                  <a:pt x="203" y="193"/>
                </a:lnTo>
                <a:lnTo>
                  <a:pt x="202" y="199"/>
                </a:lnTo>
                <a:lnTo>
                  <a:pt x="201" y="206"/>
                </a:lnTo>
                <a:lnTo>
                  <a:pt x="189" y="216"/>
                </a:lnTo>
                <a:lnTo>
                  <a:pt x="184" y="223"/>
                </a:lnTo>
                <a:lnTo>
                  <a:pt x="181" y="232"/>
                </a:lnTo>
                <a:lnTo>
                  <a:pt x="180" y="239"/>
                </a:lnTo>
                <a:lnTo>
                  <a:pt x="180" y="240"/>
                </a:lnTo>
                <a:lnTo>
                  <a:pt x="179" y="239"/>
                </a:lnTo>
                <a:lnTo>
                  <a:pt x="175" y="237"/>
                </a:lnTo>
                <a:lnTo>
                  <a:pt x="170" y="235"/>
                </a:lnTo>
                <a:lnTo>
                  <a:pt x="165" y="232"/>
                </a:lnTo>
                <a:lnTo>
                  <a:pt x="158" y="222"/>
                </a:lnTo>
                <a:lnTo>
                  <a:pt x="149" y="219"/>
                </a:lnTo>
                <a:lnTo>
                  <a:pt x="139" y="215"/>
                </a:lnTo>
                <a:lnTo>
                  <a:pt x="134" y="211"/>
                </a:lnTo>
                <a:lnTo>
                  <a:pt x="127" y="206"/>
                </a:lnTo>
                <a:lnTo>
                  <a:pt x="123" y="199"/>
                </a:lnTo>
                <a:lnTo>
                  <a:pt x="120" y="193"/>
                </a:lnTo>
                <a:lnTo>
                  <a:pt x="119" y="191"/>
                </a:lnTo>
                <a:lnTo>
                  <a:pt x="114" y="184"/>
                </a:lnTo>
                <a:lnTo>
                  <a:pt x="107" y="178"/>
                </a:lnTo>
                <a:lnTo>
                  <a:pt x="101" y="169"/>
                </a:lnTo>
                <a:lnTo>
                  <a:pt x="96" y="167"/>
                </a:lnTo>
                <a:lnTo>
                  <a:pt x="90" y="167"/>
                </a:lnTo>
                <a:lnTo>
                  <a:pt x="88" y="162"/>
                </a:lnTo>
                <a:lnTo>
                  <a:pt x="83" y="154"/>
                </a:lnTo>
                <a:lnTo>
                  <a:pt x="77" y="152"/>
                </a:lnTo>
                <a:lnTo>
                  <a:pt x="70" y="148"/>
                </a:lnTo>
                <a:lnTo>
                  <a:pt x="64" y="143"/>
                </a:lnTo>
                <a:lnTo>
                  <a:pt x="63" y="142"/>
                </a:lnTo>
                <a:lnTo>
                  <a:pt x="58" y="141"/>
                </a:lnTo>
                <a:lnTo>
                  <a:pt x="52" y="137"/>
                </a:lnTo>
                <a:lnTo>
                  <a:pt x="44" y="135"/>
                </a:lnTo>
                <a:lnTo>
                  <a:pt x="38" y="135"/>
                </a:lnTo>
                <a:lnTo>
                  <a:pt x="33" y="135"/>
                </a:lnTo>
                <a:lnTo>
                  <a:pt x="29" y="133"/>
                </a:lnTo>
                <a:lnTo>
                  <a:pt x="26" y="129"/>
                </a:lnTo>
                <a:lnTo>
                  <a:pt x="22" y="126"/>
                </a:lnTo>
                <a:lnTo>
                  <a:pt x="14" y="120"/>
                </a:lnTo>
                <a:lnTo>
                  <a:pt x="8" y="116"/>
                </a:lnTo>
                <a:lnTo>
                  <a:pt x="5" y="113"/>
                </a:lnTo>
                <a:lnTo>
                  <a:pt x="0" y="103"/>
                </a:lnTo>
                <a:lnTo>
                  <a:pt x="1" y="96"/>
                </a:lnTo>
                <a:lnTo>
                  <a:pt x="2" y="88"/>
                </a:lnTo>
                <a:lnTo>
                  <a:pt x="4" y="83"/>
                </a:lnTo>
                <a:lnTo>
                  <a:pt x="6" y="77"/>
                </a:lnTo>
                <a:lnTo>
                  <a:pt x="9" y="71"/>
                </a:lnTo>
                <a:lnTo>
                  <a:pt x="12" y="64"/>
                </a:lnTo>
                <a:lnTo>
                  <a:pt x="18" y="63"/>
                </a:lnTo>
                <a:lnTo>
                  <a:pt x="21" y="59"/>
                </a:lnTo>
                <a:lnTo>
                  <a:pt x="25" y="52"/>
                </a:lnTo>
                <a:lnTo>
                  <a:pt x="26" y="49"/>
                </a:lnTo>
                <a:lnTo>
                  <a:pt x="27" y="46"/>
                </a:lnTo>
                <a:lnTo>
                  <a:pt x="29" y="39"/>
                </a:lnTo>
                <a:lnTo>
                  <a:pt x="28" y="32"/>
                </a:lnTo>
                <a:lnTo>
                  <a:pt x="26" y="26"/>
                </a:lnTo>
                <a:lnTo>
                  <a:pt x="25" y="17"/>
                </a:lnTo>
                <a:lnTo>
                  <a:pt x="26" y="13"/>
                </a:lnTo>
                <a:lnTo>
                  <a:pt x="30" y="14"/>
                </a:lnTo>
                <a:lnTo>
                  <a:pt x="32" y="13"/>
                </a:lnTo>
                <a:lnTo>
                  <a:pt x="36" y="11"/>
                </a:lnTo>
                <a:lnTo>
                  <a:pt x="41" y="10"/>
                </a:lnTo>
                <a:lnTo>
                  <a:pt x="46" y="7"/>
                </a:lnTo>
                <a:lnTo>
                  <a:pt x="52" y="6"/>
                </a:lnTo>
                <a:lnTo>
                  <a:pt x="56" y="5"/>
                </a:lnTo>
                <a:lnTo>
                  <a:pt x="63" y="2"/>
                </a:lnTo>
                <a:lnTo>
                  <a:pt x="71" y="0"/>
                </a:lnTo>
                <a:lnTo>
                  <a:pt x="81" y="0"/>
                </a:lnTo>
                <a:lnTo>
                  <a:pt x="88" y="3"/>
                </a:lnTo>
                <a:lnTo>
                  <a:pt x="96" y="7"/>
                </a:lnTo>
                <a:lnTo>
                  <a:pt x="104" y="15"/>
                </a:lnTo>
                <a:lnTo>
                  <a:pt x="109" y="19"/>
                </a:lnTo>
                <a:lnTo>
                  <a:pt x="118" y="26"/>
                </a:lnTo>
                <a:lnTo>
                  <a:pt x="122" y="27"/>
                </a:lnTo>
                <a:lnTo>
                  <a:pt x="132" y="26"/>
                </a:lnTo>
                <a:lnTo>
                  <a:pt x="141" y="26"/>
                </a:lnTo>
                <a:lnTo>
                  <a:pt x="151" y="28"/>
                </a:lnTo>
                <a:lnTo>
                  <a:pt x="158" y="26"/>
                </a:lnTo>
                <a:lnTo>
                  <a:pt x="167" y="26"/>
                </a:lnTo>
                <a:lnTo>
                  <a:pt x="174" y="25"/>
                </a:lnTo>
                <a:lnTo>
                  <a:pt x="180" y="26"/>
                </a:lnTo>
                <a:lnTo>
                  <a:pt x="186" y="25"/>
                </a:lnTo>
                <a:lnTo>
                  <a:pt x="192" y="24"/>
                </a:lnTo>
                <a:lnTo>
                  <a:pt x="200" y="26"/>
                </a:lnTo>
                <a:lnTo>
                  <a:pt x="207" y="21"/>
                </a:lnTo>
                <a:lnTo>
                  <a:pt x="215" y="20"/>
                </a:lnTo>
                <a:lnTo>
                  <a:pt x="221" y="19"/>
                </a:lnTo>
                <a:close/>
              </a:path>
            </a:pathLst>
          </a:custGeom>
          <a:solidFill>
            <a:srgbClr val="6E9C99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945" name="Freeform 177"/>
          <p:cNvSpPr>
            <a:spLocks/>
          </p:cNvSpPr>
          <p:nvPr/>
        </p:nvSpPr>
        <p:spPr bwMode="auto">
          <a:xfrm>
            <a:off x="3208338" y="4864100"/>
            <a:ext cx="249237" cy="450850"/>
          </a:xfrm>
          <a:custGeom>
            <a:avLst/>
            <a:gdLst>
              <a:gd name="T0" fmla="*/ 140 w 190"/>
              <a:gd name="T1" fmla="*/ 67 h 344"/>
              <a:gd name="T2" fmla="*/ 149 w 190"/>
              <a:gd name="T3" fmla="*/ 111 h 344"/>
              <a:gd name="T4" fmla="*/ 155 w 190"/>
              <a:gd name="T5" fmla="*/ 128 h 344"/>
              <a:gd name="T6" fmla="*/ 165 w 190"/>
              <a:gd name="T7" fmla="*/ 142 h 344"/>
              <a:gd name="T8" fmla="*/ 174 w 190"/>
              <a:gd name="T9" fmla="*/ 176 h 344"/>
              <a:gd name="T10" fmla="*/ 171 w 190"/>
              <a:gd name="T11" fmla="*/ 200 h 344"/>
              <a:gd name="T12" fmla="*/ 166 w 190"/>
              <a:gd name="T13" fmla="*/ 226 h 344"/>
              <a:gd name="T14" fmla="*/ 171 w 190"/>
              <a:gd name="T15" fmla="*/ 250 h 344"/>
              <a:gd name="T16" fmla="*/ 178 w 190"/>
              <a:gd name="T17" fmla="*/ 269 h 344"/>
              <a:gd name="T18" fmla="*/ 180 w 190"/>
              <a:gd name="T19" fmla="*/ 285 h 344"/>
              <a:gd name="T20" fmla="*/ 184 w 190"/>
              <a:gd name="T21" fmla="*/ 299 h 344"/>
              <a:gd name="T22" fmla="*/ 188 w 190"/>
              <a:gd name="T23" fmla="*/ 315 h 344"/>
              <a:gd name="T24" fmla="*/ 189 w 190"/>
              <a:gd name="T25" fmla="*/ 328 h 344"/>
              <a:gd name="T26" fmla="*/ 190 w 190"/>
              <a:gd name="T27" fmla="*/ 341 h 344"/>
              <a:gd name="T28" fmla="*/ 178 w 190"/>
              <a:gd name="T29" fmla="*/ 339 h 344"/>
              <a:gd name="T30" fmla="*/ 161 w 190"/>
              <a:gd name="T31" fmla="*/ 329 h 344"/>
              <a:gd name="T32" fmla="*/ 151 w 190"/>
              <a:gd name="T33" fmla="*/ 325 h 344"/>
              <a:gd name="T34" fmla="*/ 136 w 190"/>
              <a:gd name="T35" fmla="*/ 322 h 344"/>
              <a:gd name="T36" fmla="*/ 127 w 190"/>
              <a:gd name="T37" fmla="*/ 323 h 344"/>
              <a:gd name="T38" fmla="*/ 114 w 190"/>
              <a:gd name="T39" fmla="*/ 322 h 344"/>
              <a:gd name="T40" fmla="*/ 100 w 190"/>
              <a:gd name="T41" fmla="*/ 321 h 344"/>
              <a:gd name="T42" fmla="*/ 91 w 190"/>
              <a:gd name="T43" fmla="*/ 322 h 344"/>
              <a:gd name="T44" fmla="*/ 84 w 190"/>
              <a:gd name="T45" fmla="*/ 317 h 344"/>
              <a:gd name="T46" fmla="*/ 76 w 190"/>
              <a:gd name="T47" fmla="*/ 312 h 344"/>
              <a:gd name="T48" fmla="*/ 72 w 190"/>
              <a:gd name="T49" fmla="*/ 305 h 344"/>
              <a:gd name="T50" fmla="*/ 68 w 190"/>
              <a:gd name="T51" fmla="*/ 297 h 344"/>
              <a:gd name="T52" fmla="*/ 65 w 190"/>
              <a:gd name="T53" fmla="*/ 296 h 344"/>
              <a:gd name="T54" fmla="*/ 60 w 190"/>
              <a:gd name="T55" fmla="*/ 291 h 344"/>
              <a:gd name="T56" fmla="*/ 52 w 190"/>
              <a:gd name="T57" fmla="*/ 283 h 344"/>
              <a:gd name="T58" fmla="*/ 49 w 190"/>
              <a:gd name="T59" fmla="*/ 275 h 344"/>
              <a:gd name="T60" fmla="*/ 45 w 190"/>
              <a:gd name="T61" fmla="*/ 265 h 344"/>
              <a:gd name="T62" fmla="*/ 40 w 190"/>
              <a:gd name="T63" fmla="*/ 263 h 344"/>
              <a:gd name="T64" fmla="*/ 33 w 190"/>
              <a:gd name="T65" fmla="*/ 259 h 344"/>
              <a:gd name="T66" fmla="*/ 26 w 190"/>
              <a:gd name="T67" fmla="*/ 253 h 344"/>
              <a:gd name="T68" fmla="*/ 20 w 190"/>
              <a:gd name="T69" fmla="*/ 243 h 344"/>
              <a:gd name="T70" fmla="*/ 14 w 190"/>
              <a:gd name="T71" fmla="*/ 239 h 344"/>
              <a:gd name="T72" fmla="*/ 7 w 190"/>
              <a:gd name="T73" fmla="*/ 236 h 344"/>
              <a:gd name="T74" fmla="*/ 7 w 190"/>
              <a:gd name="T75" fmla="*/ 231 h 344"/>
              <a:gd name="T76" fmla="*/ 15 w 190"/>
              <a:gd name="T77" fmla="*/ 226 h 344"/>
              <a:gd name="T78" fmla="*/ 26 w 190"/>
              <a:gd name="T79" fmla="*/ 220 h 344"/>
              <a:gd name="T80" fmla="*/ 33 w 190"/>
              <a:gd name="T81" fmla="*/ 210 h 344"/>
              <a:gd name="T82" fmla="*/ 43 w 190"/>
              <a:gd name="T83" fmla="*/ 201 h 344"/>
              <a:gd name="T84" fmla="*/ 51 w 190"/>
              <a:gd name="T85" fmla="*/ 191 h 344"/>
              <a:gd name="T86" fmla="*/ 63 w 190"/>
              <a:gd name="T87" fmla="*/ 181 h 344"/>
              <a:gd name="T88" fmla="*/ 73 w 190"/>
              <a:gd name="T89" fmla="*/ 182 h 344"/>
              <a:gd name="T90" fmla="*/ 83 w 190"/>
              <a:gd name="T91" fmla="*/ 188 h 344"/>
              <a:gd name="T92" fmla="*/ 89 w 190"/>
              <a:gd name="T93" fmla="*/ 178 h 344"/>
              <a:gd name="T94" fmla="*/ 88 w 190"/>
              <a:gd name="T95" fmla="*/ 163 h 344"/>
              <a:gd name="T96" fmla="*/ 84 w 190"/>
              <a:gd name="T97" fmla="*/ 151 h 344"/>
              <a:gd name="T98" fmla="*/ 76 w 190"/>
              <a:gd name="T99" fmla="*/ 141 h 344"/>
              <a:gd name="T100" fmla="*/ 60 w 190"/>
              <a:gd name="T101" fmla="*/ 127 h 344"/>
              <a:gd name="T102" fmla="*/ 45 w 190"/>
              <a:gd name="T103" fmla="*/ 111 h 344"/>
              <a:gd name="T104" fmla="*/ 35 w 190"/>
              <a:gd name="T105" fmla="*/ 87 h 344"/>
              <a:gd name="T106" fmla="*/ 38 w 190"/>
              <a:gd name="T107" fmla="*/ 72 h 344"/>
              <a:gd name="T108" fmla="*/ 44 w 190"/>
              <a:gd name="T109" fmla="*/ 54 h 344"/>
              <a:gd name="T110" fmla="*/ 61 w 190"/>
              <a:gd name="T111" fmla="*/ 17 h 344"/>
              <a:gd name="T112" fmla="*/ 74 w 190"/>
              <a:gd name="T113" fmla="*/ 1 h 344"/>
              <a:gd name="T114" fmla="*/ 96 w 190"/>
              <a:gd name="T115" fmla="*/ 13 h 344"/>
              <a:gd name="T116" fmla="*/ 127 w 190"/>
              <a:gd name="T117" fmla="*/ 28 h 34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90"/>
              <a:gd name="T178" fmla="*/ 0 h 344"/>
              <a:gd name="T179" fmla="*/ 190 w 190"/>
              <a:gd name="T180" fmla="*/ 344 h 344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90" h="344">
                <a:moveTo>
                  <a:pt x="141" y="35"/>
                </a:moveTo>
                <a:lnTo>
                  <a:pt x="141" y="60"/>
                </a:lnTo>
                <a:lnTo>
                  <a:pt x="140" y="67"/>
                </a:lnTo>
                <a:lnTo>
                  <a:pt x="142" y="80"/>
                </a:lnTo>
                <a:lnTo>
                  <a:pt x="144" y="89"/>
                </a:lnTo>
                <a:lnTo>
                  <a:pt x="149" y="111"/>
                </a:lnTo>
                <a:lnTo>
                  <a:pt x="152" y="113"/>
                </a:lnTo>
                <a:lnTo>
                  <a:pt x="153" y="122"/>
                </a:lnTo>
                <a:lnTo>
                  <a:pt x="155" y="128"/>
                </a:lnTo>
                <a:lnTo>
                  <a:pt x="159" y="134"/>
                </a:lnTo>
                <a:lnTo>
                  <a:pt x="163" y="137"/>
                </a:lnTo>
                <a:lnTo>
                  <a:pt x="165" y="142"/>
                </a:lnTo>
                <a:lnTo>
                  <a:pt x="169" y="152"/>
                </a:lnTo>
                <a:lnTo>
                  <a:pt x="173" y="165"/>
                </a:lnTo>
                <a:lnTo>
                  <a:pt x="174" y="176"/>
                </a:lnTo>
                <a:lnTo>
                  <a:pt x="172" y="184"/>
                </a:lnTo>
                <a:lnTo>
                  <a:pt x="171" y="192"/>
                </a:lnTo>
                <a:lnTo>
                  <a:pt x="171" y="200"/>
                </a:lnTo>
                <a:lnTo>
                  <a:pt x="167" y="209"/>
                </a:lnTo>
                <a:lnTo>
                  <a:pt x="165" y="214"/>
                </a:lnTo>
                <a:lnTo>
                  <a:pt x="166" y="226"/>
                </a:lnTo>
                <a:lnTo>
                  <a:pt x="168" y="233"/>
                </a:lnTo>
                <a:lnTo>
                  <a:pt x="170" y="243"/>
                </a:lnTo>
                <a:lnTo>
                  <a:pt x="171" y="250"/>
                </a:lnTo>
                <a:lnTo>
                  <a:pt x="174" y="256"/>
                </a:lnTo>
                <a:lnTo>
                  <a:pt x="177" y="263"/>
                </a:lnTo>
                <a:lnTo>
                  <a:pt x="178" y="269"/>
                </a:lnTo>
                <a:lnTo>
                  <a:pt x="178" y="273"/>
                </a:lnTo>
                <a:lnTo>
                  <a:pt x="178" y="280"/>
                </a:lnTo>
                <a:lnTo>
                  <a:pt x="180" y="285"/>
                </a:lnTo>
                <a:lnTo>
                  <a:pt x="181" y="291"/>
                </a:lnTo>
                <a:lnTo>
                  <a:pt x="182" y="295"/>
                </a:lnTo>
                <a:lnTo>
                  <a:pt x="184" y="299"/>
                </a:lnTo>
                <a:lnTo>
                  <a:pt x="186" y="306"/>
                </a:lnTo>
                <a:lnTo>
                  <a:pt x="188" y="310"/>
                </a:lnTo>
                <a:lnTo>
                  <a:pt x="188" y="315"/>
                </a:lnTo>
                <a:lnTo>
                  <a:pt x="187" y="320"/>
                </a:lnTo>
                <a:lnTo>
                  <a:pt x="188" y="324"/>
                </a:lnTo>
                <a:lnTo>
                  <a:pt x="189" y="328"/>
                </a:lnTo>
                <a:lnTo>
                  <a:pt x="190" y="332"/>
                </a:lnTo>
                <a:lnTo>
                  <a:pt x="188" y="336"/>
                </a:lnTo>
                <a:lnTo>
                  <a:pt x="190" y="341"/>
                </a:lnTo>
                <a:lnTo>
                  <a:pt x="187" y="344"/>
                </a:lnTo>
                <a:lnTo>
                  <a:pt x="182" y="341"/>
                </a:lnTo>
                <a:lnTo>
                  <a:pt x="178" y="339"/>
                </a:lnTo>
                <a:lnTo>
                  <a:pt x="171" y="335"/>
                </a:lnTo>
                <a:lnTo>
                  <a:pt x="167" y="333"/>
                </a:lnTo>
                <a:lnTo>
                  <a:pt x="161" y="329"/>
                </a:lnTo>
                <a:lnTo>
                  <a:pt x="158" y="329"/>
                </a:lnTo>
                <a:lnTo>
                  <a:pt x="153" y="327"/>
                </a:lnTo>
                <a:lnTo>
                  <a:pt x="151" y="325"/>
                </a:lnTo>
                <a:lnTo>
                  <a:pt x="146" y="323"/>
                </a:lnTo>
                <a:lnTo>
                  <a:pt x="141" y="322"/>
                </a:lnTo>
                <a:lnTo>
                  <a:pt x="136" y="322"/>
                </a:lnTo>
                <a:lnTo>
                  <a:pt x="133" y="323"/>
                </a:lnTo>
                <a:lnTo>
                  <a:pt x="129" y="323"/>
                </a:lnTo>
                <a:lnTo>
                  <a:pt x="127" y="323"/>
                </a:lnTo>
                <a:lnTo>
                  <a:pt x="123" y="323"/>
                </a:lnTo>
                <a:lnTo>
                  <a:pt x="118" y="323"/>
                </a:lnTo>
                <a:lnTo>
                  <a:pt x="114" y="322"/>
                </a:lnTo>
                <a:lnTo>
                  <a:pt x="107" y="322"/>
                </a:lnTo>
                <a:lnTo>
                  <a:pt x="103" y="323"/>
                </a:lnTo>
                <a:lnTo>
                  <a:pt x="100" y="321"/>
                </a:lnTo>
                <a:lnTo>
                  <a:pt x="96" y="320"/>
                </a:lnTo>
                <a:lnTo>
                  <a:pt x="94" y="321"/>
                </a:lnTo>
                <a:lnTo>
                  <a:pt x="91" y="322"/>
                </a:lnTo>
                <a:lnTo>
                  <a:pt x="88" y="319"/>
                </a:lnTo>
                <a:lnTo>
                  <a:pt x="86" y="318"/>
                </a:lnTo>
                <a:lnTo>
                  <a:pt x="84" y="317"/>
                </a:lnTo>
                <a:lnTo>
                  <a:pt x="83" y="317"/>
                </a:lnTo>
                <a:lnTo>
                  <a:pt x="80" y="315"/>
                </a:lnTo>
                <a:lnTo>
                  <a:pt x="76" y="312"/>
                </a:lnTo>
                <a:lnTo>
                  <a:pt x="73" y="309"/>
                </a:lnTo>
                <a:lnTo>
                  <a:pt x="72" y="308"/>
                </a:lnTo>
                <a:lnTo>
                  <a:pt x="72" y="305"/>
                </a:lnTo>
                <a:lnTo>
                  <a:pt x="70" y="303"/>
                </a:lnTo>
                <a:lnTo>
                  <a:pt x="70" y="300"/>
                </a:lnTo>
                <a:lnTo>
                  <a:pt x="68" y="297"/>
                </a:lnTo>
                <a:lnTo>
                  <a:pt x="66" y="296"/>
                </a:lnTo>
                <a:lnTo>
                  <a:pt x="65" y="296"/>
                </a:lnTo>
                <a:lnTo>
                  <a:pt x="64" y="294"/>
                </a:lnTo>
                <a:lnTo>
                  <a:pt x="62" y="292"/>
                </a:lnTo>
                <a:lnTo>
                  <a:pt x="60" y="291"/>
                </a:lnTo>
                <a:lnTo>
                  <a:pt x="57" y="289"/>
                </a:lnTo>
                <a:lnTo>
                  <a:pt x="54" y="286"/>
                </a:lnTo>
                <a:lnTo>
                  <a:pt x="52" y="283"/>
                </a:lnTo>
                <a:lnTo>
                  <a:pt x="51" y="278"/>
                </a:lnTo>
                <a:lnTo>
                  <a:pt x="51" y="277"/>
                </a:lnTo>
                <a:lnTo>
                  <a:pt x="49" y="275"/>
                </a:lnTo>
                <a:lnTo>
                  <a:pt x="48" y="271"/>
                </a:lnTo>
                <a:lnTo>
                  <a:pt x="46" y="265"/>
                </a:lnTo>
                <a:lnTo>
                  <a:pt x="45" y="265"/>
                </a:lnTo>
                <a:lnTo>
                  <a:pt x="43" y="263"/>
                </a:lnTo>
                <a:lnTo>
                  <a:pt x="42" y="263"/>
                </a:lnTo>
                <a:lnTo>
                  <a:pt x="40" y="263"/>
                </a:lnTo>
                <a:lnTo>
                  <a:pt x="38" y="261"/>
                </a:lnTo>
                <a:lnTo>
                  <a:pt x="36" y="260"/>
                </a:lnTo>
                <a:lnTo>
                  <a:pt x="33" y="259"/>
                </a:lnTo>
                <a:lnTo>
                  <a:pt x="32" y="258"/>
                </a:lnTo>
                <a:lnTo>
                  <a:pt x="29" y="256"/>
                </a:lnTo>
                <a:lnTo>
                  <a:pt x="26" y="253"/>
                </a:lnTo>
                <a:lnTo>
                  <a:pt x="23" y="248"/>
                </a:lnTo>
                <a:lnTo>
                  <a:pt x="22" y="246"/>
                </a:lnTo>
                <a:lnTo>
                  <a:pt x="20" y="243"/>
                </a:lnTo>
                <a:lnTo>
                  <a:pt x="18" y="241"/>
                </a:lnTo>
                <a:lnTo>
                  <a:pt x="16" y="240"/>
                </a:lnTo>
                <a:lnTo>
                  <a:pt x="14" y="239"/>
                </a:lnTo>
                <a:lnTo>
                  <a:pt x="12" y="239"/>
                </a:lnTo>
                <a:lnTo>
                  <a:pt x="10" y="238"/>
                </a:lnTo>
                <a:lnTo>
                  <a:pt x="7" y="236"/>
                </a:lnTo>
                <a:lnTo>
                  <a:pt x="2" y="236"/>
                </a:lnTo>
                <a:lnTo>
                  <a:pt x="0" y="235"/>
                </a:lnTo>
                <a:lnTo>
                  <a:pt x="7" y="231"/>
                </a:lnTo>
                <a:lnTo>
                  <a:pt x="10" y="229"/>
                </a:lnTo>
                <a:lnTo>
                  <a:pt x="12" y="227"/>
                </a:lnTo>
                <a:lnTo>
                  <a:pt x="15" y="226"/>
                </a:lnTo>
                <a:lnTo>
                  <a:pt x="19" y="224"/>
                </a:lnTo>
                <a:lnTo>
                  <a:pt x="22" y="221"/>
                </a:lnTo>
                <a:lnTo>
                  <a:pt x="26" y="220"/>
                </a:lnTo>
                <a:lnTo>
                  <a:pt x="28" y="217"/>
                </a:lnTo>
                <a:lnTo>
                  <a:pt x="31" y="214"/>
                </a:lnTo>
                <a:lnTo>
                  <a:pt x="33" y="210"/>
                </a:lnTo>
                <a:lnTo>
                  <a:pt x="37" y="207"/>
                </a:lnTo>
                <a:lnTo>
                  <a:pt x="40" y="203"/>
                </a:lnTo>
                <a:lnTo>
                  <a:pt x="43" y="201"/>
                </a:lnTo>
                <a:lnTo>
                  <a:pt x="45" y="199"/>
                </a:lnTo>
                <a:lnTo>
                  <a:pt x="47" y="196"/>
                </a:lnTo>
                <a:lnTo>
                  <a:pt x="51" y="191"/>
                </a:lnTo>
                <a:lnTo>
                  <a:pt x="55" y="188"/>
                </a:lnTo>
                <a:lnTo>
                  <a:pt x="58" y="184"/>
                </a:lnTo>
                <a:lnTo>
                  <a:pt x="63" y="181"/>
                </a:lnTo>
                <a:lnTo>
                  <a:pt x="68" y="182"/>
                </a:lnTo>
                <a:lnTo>
                  <a:pt x="70" y="182"/>
                </a:lnTo>
                <a:lnTo>
                  <a:pt x="73" y="182"/>
                </a:lnTo>
                <a:lnTo>
                  <a:pt x="76" y="184"/>
                </a:lnTo>
                <a:lnTo>
                  <a:pt x="78" y="185"/>
                </a:lnTo>
                <a:lnTo>
                  <a:pt x="83" y="188"/>
                </a:lnTo>
                <a:lnTo>
                  <a:pt x="84" y="187"/>
                </a:lnTo>
                <a:lnTo>
                  <a:pt x="88" y="182"/>
                </a:lnTo>
                <a:lnTo>
                  <a:pt x="89" y="178"/>
                </a:lnTo>
                <a:lnTo>
                  <a:pt x="89" y="173"/>
                </a:lnTo>
                <a:lnTo>
                  <a:pt x="89" y="167"/>
                </a:lnTo>
                <a:lnTo>
                  <a:pt x="88" y="163"/>
                </a:lnTo>
                <a:lnTo>
                  <a:pt x="87" y="159"/>
                </a:lnTo>
                <a:lnTo>
                  <a:pt x="86" y="156"/>
                </a:lnTo>
                <a:lnTo>
                  <a:pt x="84" y="151"/>
                </a:lnTo>
                <a:lnTo>
                  <a:pt x="82" y="146"/>
                </a:lnTo>
                <a:lnTo>
                  <a:pt x="80" y="145"/>
                </a:lnTo>
                <a:lnTo>
                  <a:pt x="76" y="141"/>
                </a:lnTo>
                <a:lnTo>
                  <a:pt x="70" y="137"/>
                </a:lnTo>
                <a:lnTo>
                  <a:pt x="67" y="134"/>
                </a:lnTo>
                <a:lnTo>
                  <a:pt x="60" y="127"/>
                </a:lnTo>
                <a:lnTo>
                  <a:pt x="52" y="119"/>
                </a:lnTo>
                <a:lnTo>
                  <a:pt x="50" y="117"/>
                </a:lnTo>
                <a:lnTo>
                  <a:pt x="45" y="111"/>
                </a:lnTo>
                <a:lnTo>
                  <a:pt x="40" y="105"/>
                </a:lnTo>
                <a:lnTo>
                  <a:pt x="39" y="99"/>
                </a:lnTo>
                <a:lnTo>
                  <a:pt x="35" y="87"/>
                </a:lnTo>
                <a:lnTo>
                  <a:pt x="36" y="81"/>
                </a:lnTo>
                <a:lnTo>
                  <a:pt x="36" y="77"/>
                </a:lnTo>
                <a:lnTo>
                  <a:pt x="38" y="72"/>
                </a:lnTo>
                <a:lnTo>
                  <a:pt x="39" y="67"/>
                </a:lnTo>
                <a:lnTo>
                  <a:pt x="40" y="62"/>
                </a:lnTo>
                <a:lnTo>
                  <a:pt x="44" y="54"/>
                </a:lnTo>
                <a:lnTo>
                  <a:pt x="53" y="34"/>
                </a:lnTo>
                <a:lnTo>
                  <a:pt x="57" y="27"/>
                </a:lnTo>
                <a:lnTo>
                  <a:pt x="61" y="17"/>
                </a:lnTo>
                <a:lnTo>
                  <a:pt x="67" y="4"/>
                </a:lnTo>
                <a:lnTo>
                  <a:pt x="69" y="0"/>
                </a:lnTo>
                <a:lnTo>
                  <a:pt x="74" y="1"/>
                </a:lnTo>
                <a:lnTo>
                  <a:pt x="81" y="4"/>
                </a:lnTo>
                <a:lnTo>
                  <a:pt x="88" y="9"/>
                </a:lnTo>
                <a:lnTo>
                  <a:pt x="96" y="13"/>
                </a:lnTo>
                <a:lnTo>
                  <a:pt x="103" y="17"/>
                </a:lnTo>
                <a:lnTo>
                  <a:pt x="114" y="22"/>
                </a:lnTo>
                <a:lnTo>
                  <a:pt x="127" y="28"/>
                </a:lnTo>
                <a:lnTo>
                  <a:pt x="141" y="35"/>
                </a:lnTo>
                <a:close/>
              </a:path>
            </a:pathLst>
          </a:custGeom>
          <a:solidFill>
            <a:srgbClr val="94E39F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946" name="Freeform 178"/>
          <p:cNvSpPr>
            <a:spLocks/>
          </p:cNvSpPr>
          <p:nvPr/>
        </p:nvSpPr>
        <p:spPr bwMode="auto">
          <a:xfrm>
            <a:off x="4268788" y="5599112"/>
            <a:ext cx="233362" cy="312738"/>
          </a:xfrm>
          <a:custGeom>
            <a:avLst/>
            <a:gdLst>
              <a:gd name="T0" fmla="*/ 64 w 178"/>
              <a:gd name="T1" fmla="*/ 37 h 238"/>
              <a:gd name="T2" fmla="*/ 76 w 178"/>
              <a:gd name="T3" fmla="*/ 44 h 238"/>
              <a:gd name="T4" fmla="*/ 89 w 178"/>
              <a:gd name="T5" fmla="*/ 52 h 238"/>
              <a:gd name="T6" fmla="*/ 102 w 178"/>
              <a:gd name="T7" fmla="*/ 61 h 238"/>
              <a:gd name="T8" fmla="*/ 109 w 178"/>
              <a:gd name="T9" fmla="*/ 70 h 238"/>
              <a:gd name="T10" fmla="*/ 136 w 178"/>
              <a:gd name="T11" fmla="*/ 85 h 238"/>
              <a:gd name="T12" fmla="*/ 160 w 178"/>
              <a:gd name="T13" fmla="*/ 103 h 238"/>
              <a:gd name="T14" fmla="*/ 141 w 178"/>
              <a:gd name="T15" fmla="*/ 130 h 238"/>
              <a:gd name="T16" fmla="*/ 136 w 178"/>
              <a:gd name="T17" fmla="*/ 151 h 238"/>
              <a:gd name="T18" fmla="*/ 151 w 178"/>
              <a:gd name="T19" fmla="*/ 162 h 238"/>
              <a:gd name="T20" fmla="*/ 165 w 178"/>
              <a:gd name="T21" fmla="*/ 169 h 238"/>
              <a:gd name="T22" fmla="*/ 169 w 178"/>
              <a:gd name="T23" fmla="*/ 172 h 238"/>
              <a:gd name="T24" fmla="*/ 165 w 178"/>
              <a:gd name="T25" fmla="*/ 176 h 238"/>
              <a:gd name="T26" fmla="*/ 170 w 178"/>
              <a:gd name="T27" fmla="*/ 184 h 238"/>
              <a:gd name="T28" fmla="*/ 174 w 178"/>
              <a:gd name="T29" fmla="*/ 190 h 238"/>
              <a:gd name="T30" fmla="*/ 177 w 178"/>
              <a:gd name="T31" fmla="*/ 197 h 238"/>
              <a:gd name="T32" fmla="*/ 178 w 178"/>
              <a:gd name="T33" fmla="*/ 201 h 238"/>
              <a:gd name="T34" fmla="*/ 176 w 178"/>
              <a:gd name="T35" fmla="*/ 203 h 238"/>
              <a:gd name="T36" fmla="*/ 171 w 178"/>
              <a:gd name="T37" fmla="*/ 203 h 238"/>
              <a:gd name="T38" fmla="*/ 169 w 178"/>
              <a:gd name="T39" fmla="*/ 203 h 238"/>
              <a:gd name="T40" fmla="*/ 163 w 178"/>
              <a:gd name="T41" fmla="*/ 199 h 238"/>
              <a:gd name="T42" fmla="*/ 154 w 178"/>
              <a:gd name="T43" fmla="*/ 197 h 238"/>
              <a:gd name="T44" fmla="*/ 150 w 178"/>
              <a:gd name="T45" fmla="*/ 200 h 238"/>
              <a:gd name="T46" fmla="*/ 148 w 178"/>
              <a:gd name="T47" fmla="*/ 203 h 238"/>
              <a:gd name="T48" fmla="*/ 146 w 178"/>
              <a:gd name="T49" fmla="*/ 207 h 238"/>
              <a:gd name="T50" fmla="*/ 153 w 178"/>
              <a:gd name="T51" fmla="*/ 212 h 238"/>
              <a:gd name="T52" fmla="*/ 155 w 178"/>
              <a:gd name="T53" fmla="*/ 216 h 238"/>
              <a:gd name="T54" fmla="*/ 155 w 178"/>
              <a:gd name="T55" fmla="*/ 219 h 238"/>
              <a:gd name="T56" fmla="*/ 153 w 178"/>
              <a:gd name="T57" fmla="*/ 222 h 238"/>
              <a:gd name="T58" fmla="*/ 154 w 178"/>
              <a:gd name="T59" fmla="*/ 227 h 238"/>
              <a:gd name="T60" fmla="*/ 152 w 178"/>
              <a:gd name="T61" fmla="*/ 234 h 238"/>
              <a:gd name="T62" fmla="*/ 146 w 178"/>
              <a:gd name="T63" fmla="*/ 238 h 238"/>
              <a:gd name="T64" fmla="*/ 136 w 178"/>
              <a:gd name="T65" fmla="*/ 233 h 238"/>
              <a:gd name="T66" fmla="*/ 125 w 178"/>
              <a:gd name="T67" fmla="*/ 227 h 238"/>
              <a:gd name="T68" fmla="*/ 118 w 178"/>
              <a:gd name="T69" fmla="*/ 217 h 238"/>
              <a:gd name="T70" fmla="*/ 113 w 178"/>
              <a:gd name="T71" fmla="*/ 208 h 238"/>
              <a:gd name="T72" fmla="*/ 108 w 178"/>
              <a:gd name="T73" fmla="*/ 200 h 238"/>
              <a:gd name="T74" fmla="*/ 106 w 178"/>
              <a:gd name="T75" fmla="*/ 190 h 238"/>
              <a:gd name="T76" fmla="*/ 104 w 178"/>
              <a:gd name="T77" fmla="*/ 179 h 238"/>
              <a:gd name="T78" fmla="*/ 95 w 178"/>
              <a:gd name="T79" fmla="*/ 164 h 238"/>
              <a:gd name="T80" fmla="*/ 83 w 178"/>
              <a:gd name="T81" fmla="*/ 154 h 238"/>
              <a:gd name="T82" fmla="*/ 70 w 178"/>
              <a:gd name="T83" fmla="*/ 148 h 238"/>
              <a:gd name="T84" fmla="*/ 60 w 178"/>
              <a:gd name="T85" fmla="*/ 141 h 238"/>
              <a:gd name="T86" fmla="*/ 51 w 178"/>
              <a:gd name="T87" fmla="*/ 127 h 238"/>
              <a:gd name="T88" fmla="*/ 44 w 178"/>
              <a:gd name="T89" fmla="*/ 113 h 238"/>
              <a:gd name="T90" fmla="*/ 34 w 178"/>
              <a:gd name="T91" fmla="*/ 103 h 238"/>
              <a:gd name="T92" fmla="*/ 27 w 178"/>
              <a:gd name="T93" fmla="*/ 98 h 238"/>
              <a:gd name="T94" fmla="*/ 23 w 178"/>
              <a:gd name="T95" fmla="*/ 92 h 238"/>
              <a:gd name="T96" fmla="*/ 19 w 178"/>
              <a:gd name="T97" fmla="*/ 88 h 238"/>
              <a:gd name="T98" fmla="*/ 16 w 178"/>
              <a:gd name="T99" fmla="*/ 76 h 238"/>
              <a:gd name="T100" fmla="*/ 18 w 178"/>
              <a:gd name="T101" fmla="*/ 68 h 238"/>
              <a:gd name="T102" fmla="*/ 19 w 178"/>
              <a:gd name="T103" fmla="*/ 56 h 238"/>
              <a:gd name="T104" fmla="*/ 17 w 178"/>
              <a:gd name="T105" fmla="*/ 36 h 238"/>
              <a:gd name="T106" fmla="*/ 13 w 178"/>
              <a:gd name="T107" fmla="*/ 26 h 238"/>
              <a:gd name="T108" fmla="*/ 6 w 178"/>
              <a:gd name="T109" fmla="*/ 10 h 238"/>
              <a:gd name="T110" fmla="*/ 11 w 178"/>
              <a:gd name="T111" fmla="*/ 6 h 238"/>
              <a:gd name="T112" fmla="*/ 28 w 178"/>
              <a:gd name="T113" fmla="*/ 17 h 238"/>
              <a:gd name="T114" fmla="*/ 43 w 178"/>
              <a:gd name="T115" fmla="*/ 26 h 238"/>
              <a:gd name="T116" fmla="*/ 56 w 178"/>
              <a:gd name="T117" fmla="*/ 33 h 23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78"/>
              <a:gd name="T178" fmla="*/ 0 h 238"/>
              <a:gd name="T179" fmla="*/ 178 w 178"/>
              <a:gd name="T180" fmla="*/ 238 h 238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78" h="238">
                <a:moveTo>
                  <a:pt x="58" y="35"/>
                </a:moveTo>
                <a:lnTo>
                  <a:pt x="59" y="35"/>
                </a:lnTo>
                <a:lnTo>
                  <a:pt x="62" y="36"/>
                </a:lnTo>
                <a:lnTo>
                  <a:pt x="64" y="37"/>
                </a:lnTo>
                <a:lnTo>
                  <a:pt x="67" y="39"/>
                </a:lnTo>
                <a:lnTo>
                  <a:pt x="70" y="41"/>
                </a:lnTo>
                <a:lnTo>
                  <a:pt x="72" y="43"/>
                </a:lnTo>
                <a:lnTo>
                  <a:pt x="76" y="44"/>
                </a:lnTo>
                <a:lnTo>
                  <a:pt x="79" y="47"/>
                </a:lnTo>
                <a:lnTo>
                  <a:pt x="82" y="48"/>
                </a:lnTo>
                <a:lnTo>
                  <a:pt x="86" y="50"/>
                </a:lnTo>
                <a:lnTo>
                  <a:pt x="89" y="52"/>
                </a:lnTo>
                <a:lnTo>
                  <a:pt x="91" y="54"/>
                </a:lnTo>
                <a:lnTo>
                  <a:pt x="95" y="56"/>
                </a:lnTo>
                <a:lnTo>
                  <a:pt x="97" y="58"/>
                </a:lnTo>
                <a:lnTo>
                  <a:pt x="102" y="61"/>
                </a:lnTo>
                <a:lnTo>
                  <a:pt x="103" y="62"/>
                </a:lnTo>
                <a:lnTo>
                  <a:pt x="105" y="64"/>
                </a:lnTo>
                <a:lnTo>
                  <a:pt x="107" y="68"/>
                </a:lnTo>
                <a:lnTo>
                  <a:pt x="109" y="70"/>
                </a:lnTo>
                <a:lnTo>
                  <a:pt x="121" y="77"/>
                </a:lnTo>
                <a:lnTo>
                  <a:pt x="123" y="79"/>
                </a:lnTo>
                <a:lnTo>
                  <a:pt x="133" y="83"/>
                </a:lnTo>
                <a:lnTo>
                  <a:pt x="136" y="85"/>
                </a:lnTo>
                <a:lnTo>
                  <a:pt x="141" y="88"/>
                </a:lnTo>
                <a:lnTo>
                  <a:pt x="145" y="89"/>
                </a:lnTo>
                <a:lnTo>
                  <a:pt x="167" y="98"/>
                </a:lnTo>
                <a:lnTo>
                  <a:pt x="160" y="103"/>
                </a:lnTo>
                <a:lnTo>
                  <a:pt x="153" y="107"/>
                </a:lnTo>
                <a:lnTo>
                  <a:pt x="148" y="113"/>
                </a:lnTo>
                <a:lnTo>
                  <a:pt x="142" y="123"/>
                </a:lnTo>
                <a:lnTo>
                  <a:pt x="141" y="130"/>
                </a:lnTo>
                <a:lnTo>
                  <a:pt x="141" y="137"/>
                </a:lnTo>
                <a:lnTo>
                  <a:pt x="141" y="141"/>
                </a:lnTo>
                <a:lnTo>
                  <a:pt x="136" y="146"/>
                </a:lnTo>
                <a:lnTo>
                  <a:pt x="136" y="151"/>
                </a:lnTo>
                <a:lnTo>
                  <a:pt x="139" y="158"/>
                </a:lnTo>
                <a:lnTo>
                  <a:pt x="143" y="160"/>
                </a:lnTo>
                <a:lnTo>
                  <a:pt x="147" y="166"/>
                </a:lnTo>
                <a:lnTo>
                  <a:pt x="151" y="162"/>
                </a:lnTo>
                <a:lnTo>
                  <a:pt x="155" y="161"/>
                </a:lnTo>
                <a:lnTo>
                  <a:pt x="159" y="162"/>
                </a:lnTo>
                <a:lnTo>
                  <a:pt x="162" y="163"/>
                </a:lnTo>
                <a:lnTo>
                  <a:pt x="165" y="169"/>
                </a:lnTo>
                <a:lnTo>
                  <a:pt x="168" y="171"/>
                </a:lnTo>
                <a:lnTo>
                  <a:pt x="169" y="172"/>
                </a:lnTo>
                <a:lnTo>
                  <a:pt x="169" y="173"/>
                </a:lnTo>
                <a:lnTo>
                  <a:pt x="168" y="174"/>
                </a:lnTo>
                <a:lnTo>
                  <a:pt x="168" y="176"/>
                </a:lnTo>
                <a:lnTo>
                  <a:pt x="165" y="176"/>
                </a:lnTo>
                <a:lnTo>
                  <a:pt x="166" y="179"/>
                </a:lnTo>
                <a:lnTo>
                  <a:pt x="167" y="180"/>
                </a:lnTo>
                <a:lnTo>
                  <a:pt x="169" y="182"/>
                </a:lnTo>
                <a:lnTo>
                  <a:pt x="170" y="184"/>
                </a:lnTo>
                <a:lnTo>
                  <a:pt x="171" y="184"/>
                </a:lnTo>
                <a:lnTo>
                  <a:pt x="172" y="186"/>
                </a:lnTo>
                <a:lnTo>
                  <a:pt x="173" y="188"/>
                </a:lnTo>
                <a:lnTo>
                  <a:pt x="174" y="190"/>
                </a:lnTo>
                <a:lnTo>
                  <a:pt x="175" y="191"/>
                </a:lnTo>
                <a:lnTo>
                  <a:pt x="175" y="194"/>
                </a:lnTo>
                <a:lnTo>
                  <a:pt x="176" y="196"/>
                </a:lnTo>
                <a:lnTo>
                  <a:pt x="177" y="197"/>
                </a:lnTo>
                <a:lnTo>
                  <a:pt x="178" y="199"/>
                </a:lnTo>
                <a:lnTo>
                  <a:pt x="178" y="200"/>
                </a:lnTo>
                <a:lnTo>
                  <a:pt x="178" y="201"/>
                </a:lnTo>
                <a:lnTo>
                  <a:pt x="178" y="202"/>
                </a:lnTo>
                <a:lnTo>
                  <a:pt x="177" y="202"/>
                </a:lnTo>
                <a:lnTo>
                  <a:pt x="176" y="203"/>
                </a:lnTo>
                <a:lnTo>
                  <a:pt x="175" y="203"/>
                </a:lnTo>
                <a:lnTo>
                  <a:pt x="173" y="203"/>
                </a:lnTo>
                <a:lnTo>
                  <a:pt x="171" y="203"/>
                </a:lnTo>
                <a:lnTo>
                  <a:pt x="170" y="203"/>
                </a:lnTo>
                <a:lnTo>
                  <a:pt x="169" y="203"/>
                </a:lnTo>
                <a:lnTo>
                  <a:pt x="168" y="203"/>
                </a:lnTo>
                <a:lnTo>
                  <a:pt x="167" y="202"/>
                </a:lnTo>
                <a:lnTo>
                  <a:pt x="164" y="201"/>
                </a:lnTo>
                <a:lnTo>
                  <a:pt x="163" y="199"/>
                </a:lnTo>
                <a:lnTo>
                  <a:pt x="160" y="197"/>
                </a:lnTo>
                <a:lnTo>
                  <a:pt x="159" y="197"/>
                </a:lnTo>
                <a:lnTo>
                  <a:pt x="156" y="196"/>
                </a:lnTo>
                <a:lnTo>
                  <a:pt x="154" y="197"/>
                </a:lnTo>
                <a:lnTo>
                  <a:pt x="153" y="198"/>
                </a:lnTo>
                <a:lnTo>
                  <a:pt x="152" y="199"/>
                </a:lnTo>
                <a:lnTo>
                  <a:pt x="150" y="200"/>
                </a:lnTo>
                <a:lnTo>
                  <a:pt x="149" y="201"/>
                </a:lnTo>
                <a:lnTo>
                  <a:pt x="149" y="202"/>
                </a:lnTo>
                <a:lnTo>
                  <a:pt x="148" y="202"/>
                </a:lnTo>
                <a:lnTo>
                  <a:pt x="148" y="203"/>
                </a:lnTo>
                <a:lnTo>
                  <a:pt x="147" y="205"/>
                </a:lnTo>
                <a:lnTo>
                  <a:pt x="146" y="206"/>
                </a:lnTo>
                <a:lnTo>
                  <a:pt x="146" y="207"/>
                </a:lnTo>
                <a:lnTo>
                  <a:pt x="148" y="209"/>
                </a:lnTo>
                <a:lnTo>
                  <a:pt x="150" y="210"/>
                </a:lnTo>
                <a:lnTo>
                  <a:pt x="152" y="210"/>
                </a:lnTo>
                <a:lnTo>
                  <a:pt x="153" y="212"/>
                </a:lnTo>
                <a:lnTo>
                  <a:pt x="154" y="213"/>
                </a:lnTo>
                <a:lnTo>
                  <a:pt x="156" y="215"/>
                </a:lnTo>
                <a:lnTo>
                  <a:pt x="155" y="216"/>
                </a:lnTo>
                <a:lnTo>
                  <a:pt x="155" y="218"/>
                </a:lnTo>
                <a:lnTo>
                  <a:pt x="155" y="219"/>
                </a:lnTo>
                <a:lnTo>
                  <a:pt x="154" y="219"/>
                </a:lnTo>
                <a:lnTo>
                  <a:pt x="154" y="221"/>
                </a:lnTo>
                <a:lnTo>
                  <a:pt x="153" y="222"/>
                </a:lnTo>
                <a:lnTo>
                  <a:pt x="153" y="223"/>
                </a:lnTo>
                <a:lnTo>
                  <a:pt x="153" y="226"/>
                </a:lnTo>
                <a:lnTo>
                  <a:pt x="154" y="227"/>
                </a:lnTo>
                <a:lnTo>
                  <a:pt x="156" y="228"/>
                </a:lnTo>
                <a:lnTo>
                  <a:pt x="156" y="230"/>
                </a:lnTo>
                <a:lnTo>
                  <a:pt x="156" y="232"/>
                </a:lnTo>
                <a:lnTo>
                  <a:pt x="152" y="234"/>
                </a:lnTo>
                <a:lnTo>
                  <a:pt x="152" y="235"/>
                </a:lnTo>
                <a:lnTo>
                  <a:pt x="150" y="237"/>
                </a:lnTo>
                <a:lnTo>
                  <a:pt x="148" y="238"/>
                </a:lnTo>
                <a:lnTo>
                  <a:pt x="146" y="238"/>
                </a:lnTo>
                <a:lnTo>
                  <a:pt x="143" y="238"/>
                </a:lnTo>
                <a:lnTo>
                  <a:pt x="140" y="237"/>
                </a:lnTo>
                <a:lnTo>
                  <a:pt x="138" y="235"/>
                </a:lnTo>
                <a:lnTo>
                  <a:pt x="136" y="233"/>
                </a:lnTo>
                <a:lnTo>
                  <a:pt x="132" y="233"/>
                </a:lnTo>
                <a:lnTo>
                  <a:pt x="131" y="231"/>
                </a:lnTo>
                <a:lnTo>
                  <a:pt x="128" y="229"/>
                </a:lnTo>
                <a:lnTo>
                  <a:pt x="125" y="227"/>
                </a:lnTo>
                <a:lnTo>
                  <a:pt x="122" y="224"/>
                </a:lnTo>
                <a:lnTo>
                  <a:pt x="121" y="222"/>
                </a:lnTo>
                <a:lnTo>
                  <a:pt x="119" y="220"/>
                </a:lnTo>
                <a:lnTo>
                  <a:pt x="118" y="217"/>
                </a:lnTo>
                <a:lnTo>
                  <a:pt x="117" y="216"/>
                </a:lnTo>
                <a:lnTo>
                  <a:pt x="115" y="212"/>
                </a:lnTo>
                <a:lnTo>
                  <a:pt x="114" y="209"/>
                </a:lnTo>
                <a:lnTo>
                  <a:pt x="113" y="208"/>
                </a:lnTo>
                <a:lnTo>
                  <a:pt x="111" y="205"/>
                </a:lnTo>
                <a:lnTo>
                  <a:pt x="110" y="203"/>
                </a:lnTo>
                <a:lnTo>
                  <a:pt x="109" y="202"/>
                </a:lnTo>
                <a:lnTo>
                  <a:pt x="108" y="200"/>
                </a:lnTo>
                <a:lnTo>
                  <a:pt x="108" y="197"/>
                </a:lnTo>
                <a:lnTo>
                  <a:pt x="107" y="195"/>
                </a:lnTo>
                <a:lnTo>
                  <a:pt x="106" y="194"/>
                </a:lnTo>
                <a:lnTo>
                  <a:pt x="106" y="190"/>
                </a:lnTo>
                <a:lnTo>
                  <a:pt x="106" y="189"/>
                </a:lnTo>
                <a:lnTo>
                  <a:pt x="105" y="186"/>
                </a:lnTo>
                <a:lnTo>
                  <a:pt x="105" y="184"/>
                </a:lnTo>
                <a:lnTo>
                  <a:pt x="104" y="179"/>
                </a:lnTo>
                <a:lnTo>
                  <a:pt x="102" y="174"/>
                </a:lnTo>
                <a:lnTo>
                  <a:pt x="100" y="171"/>
                </a:lnTo>
                <a:lnTo>
                  <a:pt x="98" y="168"/>
                </a:lnTo>
                <a:lnTo>
                  <a:pt x="95" y="164"/>
                </a:lnTo>
                <a:lnTo>
                  <a:pt x="92" y="162"/>
                </a:lnTo>
                <a:lnTo>
                  <a:pt x="89" y="159"/>
                </a:lnTo>
                <a:lnTo>
                  <a:pt x="86" y="157"/>
                </a:lnTo>
                <a:lnTo>
                  <a:pt x="83" y="154"/>
                </a:lnTo>
                <a:lnTo>
                  <a:pt x="79" y="152"/>
                </a:lnTo>
                <a:lnTo>
                  <a:pt x="76" y="152"/>
                </a:lnTo>
                <a:lnTo>
                  <a:pt x="73" y="150"/>
                </a:lnTo>
                <a:lnTo>
                  <a:pt x="70" y="148"/>
                </a:lnTo>
                <a:lnTo>
                  <a:pt x="68" y="146"/>
                </a:lnTo>
                <a:lnTo>
                  <a:pt x="65" y="145"/>
                </a:lnTo>
                <a:lnTo>
                  <a:pt x="63" y="144"/>
                </a:lnTo>
                <a:lnTo>
                  <a:pt x="60" y="141"/>
                </a:lnTo>
                <a:lnTo>
                  <a:pt x="57" y="138"/>
                </a:lnTo>
                <a:lnTo>
                  <a:pt x="55" y="134"/>
                </a:lnTo>
                <a:lnTo>
                  <a:pt x="52" y="130"/>
                </a:lnTo>
                <a:lnTo>
                  <a:pt x="51" y="127"/>
                </a:lnTo>
                <a:lnTo>
                  <a:pt x="49" y="123"/>
                </a:lnTo>
                <a:lnTo>
                  <a:pt x="47" y="119"/>
                </a:lnTo>
                <a:lnTo>
                  <a:pt x="45" y="116"/>
                </a:lnTo>
                <a:lnTo>
                  <a:pt x="44" y="113"/>
                </a:lnTo>
                <a:lnTo>
                  <a:pt x="41" y="111"/>
                </a:lnTo>
                <a:lnTo>
                  <a:pt x="39" y="107"/>
                </a:lnTo>
                <a:lnTo>
                  <a:pt x="37" y="106"/>
                </a:lnTo>
                <a:lnTo>
                  <a:pt x="34" y="103"/>
                </a:lnTo>
                <a:lnTo>
                  <a:pt x="32" y="101"/>
                </a:lnTo>
                <a:lnTo>
                  <a:pt x="30" y="100"/>
                </a:lnTo>
                <a:lnTo>
                  <a:pt x="29" y="99"/>
                </a:lnTo>
                <a:lnTo>
                  <a:pt x="27" y="98"/>
                </a:lnTo>
                <a:lnTo>
                  <a:pt x="26" y="97"/>
                </a:lnTo>
                <a:lnTo>
                  <a:pt x="25" y="95"/>
                </a:lnTo>
                <a:lnTo>
                  <a:pt x="23" y="93"/>
                </a:lnTo>
                <a:lnTo>
                  <a:pt x="23" y="92"/>
                </a:lnTo>
                <a:lnTo>
                  <a:pt x="22" y="91"/>
                </a:lnTo>
                <a:lnTo>
                  <a:pt x="21" y="90"/>
                </a:lnTo>
                <a:lnTo>
                  <a:pt x="19" y="88"/>
                </a:lnTo>
                <a:lnTo>
                  <a:pt x="19" y="84"/>
                </a:lnTo>
                <a:lnTo>
                  <a:pt x="19" y="82"/>
                </a:lnTo>
                <a:lnTo>
                  <a:pt x="17" y="79"/>
                </a:lnTo>
                <a:lnTo>
                  <a:pt x="16" y="76"/>
                </a:lnTo>
                <a:lnTo>
                  <a:pt x="15" y="74"/>
                </a:lnTo>
                <a:lnTo>
                  <a:pt x="16" y="71"/>
                </a:lnTo>
                <a:lnTo>
                  <a:pt x="17" y="70"/>
                </a:lnTo>
                <a:lnTo>
                  <a:pt x="18" y="68"/>
                </a:lnTo>
                <a:lnTo>
                  <a:pt x="19" y="66"/>
                </a:lnTo>
                <a:lnTo>
                  <a:pt x="19" y="63"/>
                </a:lnTo>
                <a:lnTo>
                  <a:pt x="19" y="60"/>
                </a:lnTo>
                <a:lnTo>
                  <a:pt x="19" y="56"/>
                </a:lnTo>
                <a:lnTo>
                  <a:pt x="18" y="51"/>
                </a:lnTo>
                <a:lnTo>
                  <a:pt x="18" y="46"/>
                </a:lnTo>
                <a:lnTo>
                  <a:pt x="18" y="42"/>
                </a:lnTo>
                <a:lnTo>
                  <a:pt x="17" y="36"/>
                </a:lnTo>
                <a:lnTo>
                  <a:pt x="17" y="35"/>
                </a:lnTo>
                <a:lnTo>
                  <a:pt x="16" y="32"/>
                </a:lnTo>
                <a:lnTo>
                  <a:pt x="14" y="29"/>
                </a:lnTo>
                <a:lnTo>
                  <a:pt x="13" y="26"/>
                </a:lnTo>
                <a:lnTo>
                  <a:pt x="11" y="23"/>
                </a:lnTo>
                <a:lnTo>
                  <a:pt x="8" y="18"/>
                </a:lnTo>
                <a:lnTo>
                  <a:pt x="7" y="13"/>
                </a:lnTo>
                <a:lnTo>
                  <a:pt x="6" y="10"/>
                </a:lnTo>
                <a:lnTo>
                  <a:pt x="4" y="6"/>
                </a:lnTo>
                <a:lnTo>
                  <a:pt x="0" y="0"/>
                </a:lnTo>
                <a:lnTo>
                  <a:pt x="6" y="4"/>
                </a:lnTo>
                <a:lnTo>
                  <a:pt x="11" y="6"/>
                </a:lnTo>
                <a:lnTo>
                  <a:pt x="16" y="10"/>
                </a:lnTo>
                <a:lnTo>
                  <a:pt x="19" y="12"/>
                </a:lnTo>
                <a:lnTo>
                  <a:pt x="25" y="16"/>
                </a:lnTo>
                <a:lnTo>
                  <a:pt x="28" y="17"/>
                </a:lnTo>
                <a:lnTo>
                  <a:pt x="31" y="19"/>
                </a:lnTo>
                <a:lnTo>
                  <a:pt x="34" y="21"/>
                </a:lnTo>
                <a:lnTo>
                  <a:pt x="39" y="24"/>
                </a:lnTo>
                <a:lnTo>
                  <a:pt x="43" y="26"/>
                </a:lnTo>
                <a:lnTo>
                  <a:pt x="45" y="27"/>
                </a:lnTo>
                <a:lnTo>
                  <a:pt x="49" y="30"/>
                </a:lnTo>
                <a:lnTo>
                  <a:pt x="52" y="31"/>
                </a:lnTo>
                <a:lnTo>
                  <a:pt x="56" y="33"/>
                </a:lnTo>
                <a:lnTo>
                  <a:pt x="58" y="35"/>
                </a:lnTo>
                <a:close/>
              </a:path>
            </a:pathLst>
          </a:custGeom>
          <a:solidFill>
            <a:srgbClr val="91D477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947" name="Freeform 179"/>
          <p:cNvSpPr>
            <a:spLocks/>
          </p:cNvSpPr>
          <p:nvPr/>
        </p:nvSpPr>
        <p:spPr bwMode="auto">
          <a:xfrm>
            <a:off x="1303338" y="3236912"/>
            <a:ext cx="419100" cy="347663"/>
          </a:xfrm>
          <a:custGeom>
            <a:avLst/>
            <a:gdLst>
              <a:gd name="T0" fmla="*/ 233 w 320"/>
              <a:gd name="T1" fmla="*/ 26 h 265"/>
              <a:gd name="T2" fmla="*/ 244 w 320"/>
              <a:gd name="T3" fmla="*/ 32 h 265"/>
              <a:gd name="T4" fmla="*/ 256 w 320"/>
              <a:gd name="T5" fmla="*/ 35 h 265"/>
              <a:gd name="T6" fmla="*/ 267 w 320"/>
              <a:gd name="T7" fmla="*/ 34 h 265"/>
              <a:gd name="T8" fmla="*/ 276 w 320"/>
              <a:gd name="T9" fmla="*/ 34 h 265"/>
              <a:gd name="T10" fmla="*/ 283 w 320"/>
              <a:gd name="T11" fmla="*/ 37 h 265"/>
              <a:gd name="T12" fmla="*/ 290 w 320"/>
              <a:gd name="T13" fmla="*/ 44 h 265"/>
              <a:gd name="T14" fmla="*/ 295 w 320"/>
              <a:gd name="T15" fmla="*/ 52 h 265"/>
              <a:gd name="T16" fmla="*/ 298 w 320"/>
              <a:gd name="T17" fmla="*/ 64 h 265"/>
              <a:gd name="T18" fmla="*/ 287 w 320"/>
              <a:gd name="T19" fmla="*/ 73 h 265"/>
              <a:gd name="T20" fmla="*/ 279 w 320"/>
              <a:gd name="T21" fmla="*/ 73 h 265"/>
              <a:gd name="T22" fmla="*/ 268 w 320"/>
              <a:gd name="T23" fmla="*/ 71 h 265"/>
              <a:gd name="T24" fmla="*/ 258 w 320"/>
              <a:gd name="T25" fmla="*/ 72 h 265"/>
              <a:gd name="T26" fmla="*/ 258 w 320"/>
              <a:gd name="T27" fmla="*/ 82 h 265"/>
              <a:gd name="T28" fmla="*/ 259 w 320"/>
              <a:gd name="T29" fmla="*/ 93 h 265"/>
              <a:gd name="T30" fmla="*/ 258 w 320"/>
              <a:gd name="T31" fmla="*/ 105 h 265"/>
              <a:gd name="T32" fmla="*/ 256 w 320"/>
              <a:gd name="T33" fmla="*/ 117 h 265"/>
              <a:gd name="T34" fmla="*/ 256 w 320"/>
              <a:gd name="T35" fmla="*/ 125 h 265"/>
              <a:gd name="T36" fmla="*/ 267 w 320"/>
              <a:gd name="T37" fmla="*/ 131 h 265"/>
              <a:gd name="T38" fmla="*/ 271 w 320"/>
              <a:gd name="T39" fmla="*/ 142 h 265"/>
              <a:gd name="T40" fmla="*/ 279 w 320"/>
              <a:gd name="T41" fmla="*/ 149 h 265"/>
              <a:gd name="T42" fmla="*/ 289 w 320"/>
              <a:gd name="T43" fmla="*/ 154 h 265"/>
              <a:gd name="T44" fmla="*/ 300 w 320"/>
              <a:gd name="T45" fmla="*/ 162 h 265"/>
              <a:gd name="T46" fmla="*/ 309 w 320"/>
              <a:gd name="T47" fmla="*/ 168 h 265"/>
              <a:gd name="T48" fmla="*/ 319 w 320"/>
              <a:gd name="T49" fmla="*/ 177 h 265"/>
              <a:gd name="T50" fmla="*/ 315 w 320"/>
              <a:gd name="T51" fmla="*/ 186 h 265"/>
              <a:gd name="T52" fmla="*/ 313 w 320"/>
              <a:gd name="T53" fmla="*/ 196 h 265"/>
              <a:gd name="T54" fmla="*/ 298 w 320"/>
              <a:gd name="T55" fmla="*/ 204 h 265"/>
              <a:gd name="T56" fmla="*/ 249 w 320"/>
              <a:gd name="T57" fmla="*/ 205 h 265"/>
              <a:gd name="T58" fmla="*/ 189 w 320"/>
              <a:gd name="T59" fmla="*/ 216 h 265"/>
              <a:gd name="T60" fmla="*/ 134 w 320"/>
              <a:gd name="T61" fmla="*/ 233 h 265"/>
              <a:gd name="T62" fmla="*/ 93 w 320"/>
              <a:gd name="T63" fmla="*/ 249 h 265"/>
              <a:gd name="T64" fmla="*/ 74 w 320"/>
              <a:gd name="T65" fmla="*/ 262 h 265"/>
              <a:gd name="T66" fmla="*/ 65 w 320"/>
              <a:gd name="T67" fmla="*/ 238 h 265"/>
              <a:gd name="T68" fmla="*/ 60 w 320"/>
              <a:gd name="T69" fmla="*/ 223 h 265"/>
              <a:gd name="T70" fmla="*/ 56 w 320"/>
              <a:gd name="T71" fmla="*/ 204 h 265"/>
              <a:gd name="T72" fmla="*/ 40 w 320"/>
              <a:gd name="T73" fmla="*/ 191 h 265"/>
              <a:gd name="T74" fmla="*/ 39 w 320"/>
              <a:gd name="T75" fmla="*/ 183 h 265"/>
              <a:gd name="T76" fmla="*/ 52 w 320"/>
              <a:gd name="T77" fmla="*/ 177 h 265"/>
              <a:gd name="T78" fmla="*/ 53 w 320"/>
              <a:gd name="T79" fmla="*/ 163 h 265"/>
              <a:gd name="T80" fmla="*/ 44 w 320"/>
              <a:gd name="T81" fmla="*/ 155 h 265"/>
              <a:gd name="T82" fmla="*/ 46 w 320"/>
              <a:gd name="T83" fmla="*/ 135 h 265"/>
              <a:gd name="T84" fmla="*/ 41 w 320"/>
              <a:gd name="T85" fmla="*/ 111 h 265"/>
              <a:gd name="T86" fmla="*/ 15 w 320"/>
              <a:gd name="T87" fmla="*/ 97 h 265"/>
              <a:gd name="T88" fmla="*/ 0 w 320"/>
              <a:gd name="T89" fmla="*/ 78 h 265"/>
              <a:gd name="T90" fmla="*/ 5 w 320"/>
              <a:gd name="T91" fmla="*/ 47 h 265"/>
              <a:gd name="T92" fmla="*/ 23 w 320"/>
              <a:gd name="T93" fmla="*/ 40 h 265"/>
              <a:gd name="T94" fmla="*/ 18 w 320"/>
              <a:gd name="T95" fmla="*/ 24 h 265"/>
              <a:gd name="T96" fmla="*/ 15 w 320"/>
              <a:gd name="T97" fmla="*/ 10 h 265"/>
              <a:gd name="T98" fmla="*/ 21 w 320"/>
              <a:gd name="T99" fmla="*/ 0 h 265"/>
              <a:gd name="T100" fmla="*/ 42 w 320"/>
              <a:gd name="T101" fmla="*/ 8 h 265"/>
              <a:gd name="T102" fmla="*/ 66 w 320"/>
              <a:gd name="T103" fmla="*/ 11 h 265"/>
              <a:gd name="T104" fmla="*/ 91 w 320"/>
              <a:gd name="T105" fmla="*/ 17 h 265"/>
              <a:gd name="T106" fmla="*/ 122 w 320"/>
              <a:gd name="T107" fmla="*/ 24 h 265"/>
              <a:gd name="T108" fmla="*/ 162 w 320"/>
              <a:gd name="T109" fmla="*/ 22 h 265"/>
              <a:gd name="T110" fmla="*/ 207 w 320"/>
              <a:gd name="T111" fmla="*/ 19 h 265"/>
              <a:gd name="T112" fmla="*/ 232 w 320"/>
              <a:gd name="T113" fmla="*/ 22 h 26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320"/>
              <a:gd name="T172" fmla="*/ 0 h 265"/>
              <a:gd name="T173" fmla="*/ 320 w 320"/>
              <a:gd name="T174" fmla="*/ 265 h 26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320" h="265">
                <a:moveTo>
                  <a:pt x="232" y="22"/>
                </a:moveTo>
                <a:lnTo>
                  <a:pt x="232" y="23"/>
                </a:lnTo>
                <a:lnTo>
                  <a:pt x="232" y="25"/>
                </a:lnTo>
                <a:lnTo>
                  <a:pt x="233" y="26"/>
                </a:lnTo>
                <a:lnTo>
                  <a:pt x="237" y="28"/>
                </a:lnTo>
                <a:lnTo>
                  <a:pt x="240" y="30"/>
                </a:lnTo>
                <a:lnTo>
                  <a:pt x="241" y="30"/>
                </a:lnTo>
                <a:lnTo>
                  <a:pt x="244" y="32"/>
                </a:lnTo>
                <a:lnTo>
                  <a:pt x="245" y="33"/>
                </a:lnTo>
                <a:lnTo>
                  <a:pt x="249" y="34"/>
                </a:lnTo>
                <a:lnTo>
                  <a:pt x="252" y="35"/>
                </a:lnTo>
                <a:lnTo>
                  <a:pt x="256" y="35"/>
                </a:lnTo>
                <a:lnTo>
                  <a:pt x="258" y="35"/>
                </a:lnTo>
                <a:lnTo>
                  <a:pt x="261" y="35"/>
                </a:lnTo>
                <a:lnTo>
                  <a:pt x="264" y="34"/>
                </a:lnTo>
                <a:lnTo>
                  <a:pt x="267" y="34"/>
                </a:lnTo>
                <a:lnTo>
                  <a:pt x="270" y="34"/>
                </a:lnTo>
                <a:lnTo>
                  <a:pt x="271" y="34"/>
                </a:lnTo>
                <a:lnTo>
                  <a:pt x="273" y="34"/>
                </a:lnTo>
                <a:lnTo>
                  <a:pt x="276" y="34"/>
                </a:lnTo>
                <a:lnTo>
                  <a:pt x="277" y="34"/>
                </a:lnTo>
                <a:lnTo>
                  <a:pt x="280" y="34"/>
                </a:lnTo>
                <a:lnTo>
                  <a:pt x="282" y="36"/>
                </a:lnTo>
                <a:lnTo>
                  <a:pt x="283" y="37"/>
                </a:lnTo>
                <a:lnTo>
                  <a:pt x="286" y="39"/>
                </a:lnTo>
                <a:lnTo>
                  <a:pt x="288" y="40"/>
                </a:lnTo>
                <a:lnTo>
                  <a:pt x="290" y="42"/>
                </a:lnTo>
                <a:lnTo>
                  <a:pt x="290" y="44"/>
                </a:lnTo>
                <a:lnTo>
                  <a:pt x="291" y="46"/>
                </a:lnTo>
                <a:lnTo>
                  <a:pt x="292" y="47"/>
                </a:lnTo>
                <a:lnTo>
                  <a:pt x="293" y="48"/>
                </a:lnTo>
                <a:lnTo>
                  <a:pt x="295" y="52"/>
                </a:lnTo>
                <a:lnTo>
                  <a:pt x="296" y="54"/>
                </a:lnTo>
                <a:lnTo>
                  <a:pt x="296" y="57"/>
                </a:lnTo>
                <a:lnTo>
                  <a:pt x="297" y="59"/>
                </a:lnTo>
                <a:lnTo>
                  <a:pt x="298" y="64"/>
                </a:lnTo>
                <a:lnTo>
                  <a:pt x="298" y="67"/>
                </a:lnTo>
                <a:lnTo>
                  <a:pt x="296" y="71"/>
                </a:lnTo>
                <a:lnTo>
                  <a:pt x="291" y="73"/>
                </a:lnTo>
                <a:lnTo>
                  <a:pt x="287" y="73"/>
                </a:lnTo>
                <a:lnTo>
                  <a:pt x="284" y="73"/>
                </a:lnTo>
                <a:lnTo>
                  <a:pt x="283" y="73"/>
                </a:lnTo>
                <a:lnTo>
                  <a:pt x="281" y="73"/>
                </a:lnTo>
                <a:lnTo>
                  <a:pt x="279" y="73"/>
                </a:lnTo>
                <a:lnTo>
                  <a:pt x="278" y="73"/>
                </a:lnTo>
                <a:lnTo>
                  <a:pt x="276" y="72"/>
                </a:lnTo>
                <a:lnTo>
                  <a:pt x="271" y="71"/>
                </a:lnTo>
                <a:lnTo>
                  <a:pt x="268" y="71"/>
                </a:lnTo>
                <a:lnTo>
                  <a:pt x="265" y="71"/>
                </a:lnTo>
                <a:lnTo>
                  <a:pt x="262" y="71"/>
                </a:lnTo>
                <a:lnTo>
                  <a:pt x="260" y="72"/>
                </a:lnTo>
                <a:lnTo>
                  <a:pt x="258" y="72"/>
                </a:lnTo>
                <a:lnTo>
                  <a:pt x="257" y="75"/>
                </a:lnTo>
                <a:lnTo>
                  <a:pt x="257" y="78"/>
                </a:lnTo>
                <a:lnTo>
                  <a:pt x="257" y="79"/>
                </a:lnTo>
                <a:lnTo>
                  <a:pt x="258" y="82"/>
                </a:lnTo>
                <a:lnTo>
                  <a:pt x="257" y="85"/>
                </a:lnTo>
                <a:lnTo>
                  <a:pt x="258" y="87"/>
                </a:lnTo>
                <a:lnTo>
                  <a:pt x="259" y="91"/>
                </a:lnTo>
                <a:lnTo>
                  <a:pt x="259" y="93"/>
                </a:lnTo>
                <a:lnTo>
                  <a:pt x="258" y="97"/>
                </a:lnTo>
                <a:lnTo>
                  <a:pt x="259" y="99"/>
                </a:lnTo>
                <a:lnTo>
                  <a:pt x="258" y="102"/>
                </a:lnTo>
                <a:lnTo>
                  <a:pt x="258" y="105"/>
                </a:lnTo>
                <a:lnTo>
                  <a:pt x="258" y="109"/>
                </a:lnTo>
                <a:lnTo>
                  <a:pt x="258" y="111"/>
                </a:lnTo>
                <a:lnTo>
                  <a:pt x="257" y="114"/>
                </a:lnTo>
                <a:lnTo>
                  <a:pt x="256" y="117"/>
                </a:lnTo>
                <a:lnTo>
                  <a:pt x="255" y="120"/>
                </a:lnTo>
                <a:lnTo>
                  <a:pt x="255" y="122"/>
                </a:lnTo>
                <a:lnTo>
                  <a:pt x="255" y="123"/>
                </a:lnTo>
                <a:lnTo>
                  <a:pt x="256" y="125"/>
                </a:lnTo>
                <a:lnTo>
                  <a:pt x="257" y="127"/>
                </a:lnTo>
                <a:lnTo>
                  <a:pt x="258" y="129"/>
                </a:lnTo>
                <a:lnTo>
                  <a:pt x="263" y="130"/>
                </a:lnTo>
                <a:lnTo>
                  <a:pt x="267" y="131"/>
                </a:lnTo>
                <a:lnTo>
                  <a:pt x="269" y="134"/>
                </a:lnTo>
                <a:lnTo>
                  <a:pt x="271" y="137"/>
                </a:lnTo>
                <a:lnTo>
                  <a:pt x="271" y="140"/>
                </a:lnTo>
                <a:lnTo>
                  <a:pt x="271" y="142"/>
                </a:lnTo>
                <a:lnTo>
                  <a:pt x="273" y="145"/>
                </a:lnTo>
                <a:lnTo>
                  <a:pt x="274" y="147"/>
                </a:lnTo>
                <a:lnTo>
                  <a:pt x="277" y="148"/>
                </a:lnTo>
                <a:lnTo>
                  <a:pt x="279" y="149"/>
                </a:lnTo>
                <a:lnTo>
                  <a:pt x="282" y="150"/>
                </a:lnTo>
                <a:lnTo>
                  <a:pt x="283" y="151"/>
                </a:lnTo>
                <a:lnTo>
                  <a:pt x="286" y="153"/>
                </a:lnTo>
                <a:lnTo>
                  <a:pt x="289" y="154"/>
                </a:lnTo>
                <a:lnTo>
                  <a:pt x="291" y="155"/>
                </a:lnTo>
                <a:lnTo>
                  <a:pt x="293" y="157"/>
                </a:lnTo>
                <a:lnTo>
                  <a:pt x="296" y="159"/>
                </a:lnTo>
                <a:lnTo>
                  <a:pt x="300" y="162"/>
                </a:lnTo>
                <a:lnTo>
                  <a:pt x="302" y="163"/>
                </a:lnTo>
                <a:lnTo>
                  <a:pt x="305" y="165"/>
                </a:lnTo>
                <a:lnTo>
                  <a:pt x="307" y="167"/>
                </a:lnTo>
                <a:lnTo>
                  <a:pt x="309" y="168"/>
                </a:lnTo>
                <a:lnTo>
                  <a:pt x="313" y="171"/>
                </a:lnTo>
                <a:lnTo>
                  <a:pt x="315" y="173"/>
                </a:lnTo>
                <a:lnTo>
                  <a:pt x="317" y="174"/>
                </a:lnTo>
                <a:lnTo>
                  <a:pt x="319" y="177"/>
                </a:lnTo>
                <a:lnTo>
                  <a:pt x="320" y="179"/>
                </a:lnTo>
                <a:lnTo>
                  <a:pt x="320" y="181"/>
                </a:lnTo>
                <a:lnTo>
                  <a:pt x="318" y="184"/>
                </a:lnTo>
                <a:lnTo>
                  <a:pt x="315" y="186"/>
                </a:lnTo>
                <a:lnTo>
                  <a:pt x="314" y="187"/>
                </a:lnTo>
                <a:lnTo>
                  <a:pt x="313" y="190"/>
                </a:lnTo>
                <a:lnTo>
                  <a:pt x="313" y="194"/>
                </a:lnTo>
                <a:lnTo>
                  <a:pt x="313" y="196"/>
                </a:lnTo>
                <a:lnTo>
                  <a:pt x="314" y="198"/>
                </a:lnTo>
                <a:lnTo>
                  <a:pt x="313" y="200"/>
                </a:lnTo>
                <a:lnTo>
                  <a:pt x="313" y="204"/>
                </a:lnTo>
                <a:lnTo>
                  <a:pt x="298" y="204"/>
                </a:lnTo>
                <a:lnTo>
                  <a:pt x="292" y="201"/>
                </a:lnTo>
                <a:lnTo>
                  <a:pt x="280" y="201"/>
                </a:lnTo>
                <a:lnTo>
                  <a:pt x="258" y="204"/>
                </a:lnTo>
                <a:lnTo>
                  <a:pt x="249" y="205"/>
                </a:lnTo>
                <a:lnTo>
                  <a:pt x="234" y="207"/>
                </a:lnTo>
                <a:lnTo>
                  <a:pt x="220" y="211"/>
                </a:lnTo>
                <a:lnTo>
                  <a:pt x="199" y="213"/>
                </a:lnTo>
                <a:lnTo>
                  <a:pt x="189" y="216"/>
                </a:lnTo>
                <a:lnTo>
                  <a:pt x="178" y="223"/>
                </a:lnTo>
                <a:lnTo>
                  <a:pt x="163" y="224"/>
                </a:lnTo>
                <a:lnTo>
                  <a:pt x="148" y="226"/>
                </a:lnTo>
                <a:lnTo>
                  <a:pt x="134" y="233"/>
                </a:lnTo>
                <a:lnTo>
                  <a:pt x="125" y="238"/>
                </a:lnTo>
                <a:lnTo>
                  <a:pt x="113" y="242"/>
                </a:lnTo>
                <a:lnTo>
                  <a:pt x="104" y="245"/>
                </a:lnTo>
                <a:lnTo>
                  <a:pt x="93" y="249"/>
                </a:lnTo>
                <a:lnTo>
                  <a:pt x="86" y="251"/>
                </a:lnTo>
                <a:lnTo>
                  <a:pt x="83" y="260"/>
                </a:lnTo>
                <a:lnTo>
                  <a:pt x="77" y="265"/>
                </a:lnTo>
                <a:lnTo>
                  <a:pt x="74" y="262"/>
                </a:lnTo>
                <a:lnTo>
                  <a:pt x="73" y="258"/>
                </a:lnTo>
                <a:lnTo>
                  <a:pt x="72" y="248"/>
                </a:lnTo>
                <a:lnTo>
                  <a:pt x="69" y="242"/>
                </a:lnTo>
                <a:lnTo>
                  <a:pt x="65" y="238"/>
                </a:lnTo>
                <a:lnTo>
                  <a:pt x="62" y="235"/>
                </a:lnTo>
                <a:lnTo>
                  <a:pt x="60" y="232"/>
                </a:lnTo>
                <a:lnTo>
                  <a:pt x="58" y="227"/>
                </a:lnTo>
                <a:lnTo>
                  <a:pt x="60" y="223"/>
                </a:lnTo>
                <a:lnTo>
                  <a:pt x="62" y="220"/>
                </a:lnTo>
                <a:lnTo>
                  <a:pt x="63" y="211"/>
                </a:lnTo>
                <a:lnTo>
                  <a:pt x="62" y="207"/>
                </a:lnTo>
                <a:lnTo>
                  <a:pt x="56" y="204"/>
                </a:lnTo>
                <a:lnTo>
                  <a:pt x="52" y="201"/>
                </a:lnTo>
                <a:lnTo>
                  <a:pt x="48" y="195"/>
                </a:lnTo>
                <a:lnTo>
                  <a:pt x="44" y="192"/>
                </a:lnTo>
                <a:lnTo>
                  <a:pt x="40" y="191"/>
                </a:lnTo>
                <a:lnTo>
                  <a:pt x="36" y="189"/>
                </a:lnTo>
                <a:lnTo>
                  <a:pt x="36" y="187"/>
                </a:lnTo>
                <a:lnTo>
                  <a:pt x="37" y="185"/>
                </a:lnTo>
                <a:lnTo>
                  <a:pt x="39" y="183"/>
                </a:lnTo>
                <a:lnTo>
                  <a:pt x="43" y="182"/>
                </a:lnTo>
                <a:lnTo>
                  <a:pt x="45" y="180"/>
                </a:lnTo>
                <a:lnTo>
                  <a:pt x="48" y="178"/>
                </a:lnTo>
                <a:lnTo>
                  <a:pt x="52" y="177"/>
                </a:lnTo>
                <a:lnTo>
                  <a:pt x="54" y="175"/>
                </a:lnTo>
                <a:lnTo>
                  <a:pt x="55" y="172"/>
                </a:lnTo>
                <a:lnTo>
                  <a:pt x="54" y="166"/>
                </a:lnTo>
                <a:lnTo>
                  <a:pt x="53" y="163"/>
                </a:lnTo>
                <a:lnTo>
                  <a:pt x="51" y="161"/>
                </a:lnTo>
                <a:lnTo>
                  <a:pt x="48" y="160"/>
                </a:lnTo>
                <a:lnTo>
                  <a:pt x="44" y="157"/>
                </a:lnTo>
                <a:lnTo>
                  <a:pt x="44" y="155"/>
                </a:lnTo>
                <a:lnTo>
                  <a:pt x="47" y="153"/>
                </a:lnTo>
                <a:lnTo>
                  <a:pt x="49" y="148"/>
                </a:lnTo>
                <a:lnTo>
                  <a:pt x="47" y="141"/>
                </a:lnTo>
                <a:lnTo>
                  <a:pt x="46" y="135"/>
                </a:lnTo>
                <a:lnTo>
                  <a:pt x="48" y="125"/>
                </a:lnTo>
                <a:lnTo>
                  <a:pt x="48" y="120"/>
                </a:lnTo>
                <a:lnTo>
                  <a:pt x="45" y="115"/>
                </a:lnTo>
                <a:lnTo>
                  <a:pt x="41" y="111"/>
                </a:lnTo>
                <a:lnTo>
                  <a:pt x="31" y="104"/>
                </a:lnTo>
                <a:lnTo>
                  <a:pt x="23" y="101"/>
                </a:lnTo>
                <a:lnTo>
                  <a:pt x="18" y="98"/>
                </a:lnTo>
                <a:lnTo>
                  <a:pt x="15" y="97"/>
                </a:lnTo>
                <a:lnTo>
                  <a:pt x="9" y="92"/>
                </a:lnTo>
                <a:lnTo>
                  <a:pt x="5" y="88"/>
                </a:lnTo>
                <a:lnTo>
                  <a:pt x="2" y="83"/>
                </a:lnTo>
                <a:lnTo>
                  <a:pt x="0" y="78"/>
                </a:lnTo>
                <a:lnTo>
                  <a:pt x="0" y="65"/>
                </a:lnTo>
                <a:lnTo>
                  <a:pt x="0" y="56"/>
                </a:lnTo>
                <a:lnTo>
                  <a:pt x="3" y="51"/>
                </a:lnTo>
                <a:lnTo>
                  <a:pt x="5" y="47"/>
                </a:lnTo>
                <a:lnTo>
                  <a:pt x="12" y="47"/>
                </a:lnTo>
                <a:lnTo>
                  <a:pt x="16" y="45"/>
                </a:lnTo>
                <a:lnTo>
                  <a:pt x="20" y="43"/>
                </a:lnTo>
                <a:lnTo>
                  <a:pt x="23" y="40"/>
                </a:lnTo>
                <a:lnTo>
                  <a:pt x="24" y="37"/>
                </a:lnTo>
                <a:lnTo>
                  <a:pt x="23" y="31"/>
                </a:lnTo>
                <a:lnTo>
                  <a:pt x="20" y="27"/>
                </a:lnTo>
                <a:lnTo>
                  <a:pt x="18" y="24"/>
                </a:lnTo>
                <a:lnTo>
                  <a:pt x="18" y="20"/>
                </a:lnTo>
                <a:lnTo>
                  <a:pt x="17" y="16"/>
                </a:lnTo>
                <a:lnTo>
                  <a:pt x="14" y="14"/>
                </a:lnTo>
                <a:lnTo>
                  <a:pt x="15" y="10"/>
                </a:lnTo>
                <a:lnTo>
                  <a:pt x="14" y="7"/>
                </a:lnTo>
                <a:lnTo>
                  <a:pt x="18" y="5"/>
                </a:lnTo>
                <a:lnTo>
                  <a:pt x="21" y="2"/>
                </a:lnTo>
                <a:lnTo>
                  <a:pt x="21" y="0"/>
                </a:lnTo>
                <a:lnTo>
                  <a:pt x="24" y="1"/>
                </a:lnTo>
                <a:lnTo>
                  <a:pt x="30" y="4"/>
                </a:lnTo>
                <a:lnTo>
                  <a:pt x="34" y="6"/>
                </a:lnTo>
                <a:lnTo>
                  <a:pt x="42" y="8"/>
                </a:lnTo>
                <a:lnTo>
                  <a:pt x="49" y="6"/>
                </a:lnTo>
                <a:lnTo>
                  <a:pt x="54" y="5"/>
                </a:lnTo>
                <a:lnTo>
                  <a:pt x="62" y="8"/>
                </a:lnTo>
                <a:lnTo>
                  <a:pt x="66" y="11"/>
                </a:lnTo>
                <a:lnTo>
                  <a:pt x="77" y="14"/>
                </a:lnTo>
                <a:lnTo>
                  <a:pt x="82" y="14"/>
                </a:lnTo>
                <a:lnTo>
                  <a:pt x="85" y="14"/>
                </a:lnTo>
                <a:lnTo>
                  <a:pt x="91" y="17"/>
                </a:lnTo>
                <a:lnTo>
                  <a:pt x="96" y="19"/>
                </a:lnTo>
                <a:lnTo>
                  <a:pt x="103" y="21"/>
                </a:lnTo>
                <a:lnTo>
                  <a:pt x="114" y="23"/>
                </a:lnTo>
                <a:lnTo>
                  <a:pt x="122" y="24"/>
                </a:lnTo>
                <a:lnTo>
                  <a:pt x="131" y="24"/>
                </a:lnTo>
                <a:lnTo>
                  <a:pt x="140" y="25"/>
                </a:lnTo>
                <a:lnTo>
                  <a:pt x="153" y="24"/>
                </a:lnTo>
                <a:lnTo>
                  <a:pt x="162" y="22"/>
                </a:lnTo>
                <a:lnTo>
                  <a:pt x="176" y="20"/>
                </a:lnTo>
                <a:lnTo>
                  <a:pt x="193" y="22"/>
                </a:lnTo>
                <a:lnTo>
                  <a:pt x="202" y="20"/>
                </a:lnTo>
                <a:lnTo>
                  <a:pt x="207" y="19"/>
                </a:lnTo>
                <a:lnTo>
                  <a:pt x="212" y="20"/>
                </a:lnTo>
                <a:lnTo>
                  <a:pt x="217" y="21"/>
                </a:lnTo>
                <a:lnTo>
                  <a:pt x="226" y="22"/>
                </a:lnTo>
                <a:lnTo>
                  <a:pt x="232" y="22"/>
                </a:lnTo>
                <a:close/>
              </a:path>
            </a:pathLst>
          </a:custGeom>
          <a:solidFill>
            <a:srgbClr val="B3D17B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948" name="Freeform 180"/>
          <p:cNvSpPr>
            <a:spLocks/>
          </p:cNvSpPr>
          <p:nvPr/>
        </p:nvSpPr>
        <p:spPr bwMode="auto">
          <a:xfrm>
            <a:off x="3175000" y="5251450"/>
            <a:ext cx="361950" cy="233362"/>
          </a:xfrm>
          <a:custGeom>
            <a:avLst/>
            <a:gdLst>
              <a:gd name="T0" fmla="*/ 216 w 276"/>
              <a:gd name="T1" fmla="*/ 53 h 178"/>
              <a:gd name="T2" fmla="*/ 224 w 276"/>
              <a:gd name="T3" fmla="*/ 60 h 178"/>
              <a:gd name="T4" fmla="*/ 231 w 276"/>
              <a:gd name="T5" fmla="*/ 65 h 178"/>
              <a:gd name="T6" fmla="*/ 240 w 276"/>
              <a:gd name="T7" fmla="*/ 71 h 178"/>
              <a:gd name="T8" fmla="*/ 247 w 276"/>
              <a:gd name="T9" fmla="*/ 75 h 178"/>
              <a:gd name="T10" fmla="*/ 254 w 276"/>
              <a:gd name="T11" fmla="*/ 78 h 178"/>
              <a:gd name="T12" fmla="*/ 263 w 276"/>
              <a:gd name="T13" fmla="*/ 85 h 178"/>
              <a:gd name="T14" fmla="*/ 272 w 276"/>
              <a:gd name="T15" fmla="*/ 94 h 178"/>
              <a:gd name="T16" fmla="*/ 270 w 276"/>
              <a:gd name="T17" fmla="*/ 101 h 178"/>
              <a:gd name="T18" fmla="*/ 269 w 276"/>
              <a:gd name="T19" fmla="*/ 108 h 178"/>
              <a:gd name="T20" fmla="*/ 274 w 276"/>
              <a:gd name="T21" fmla="*/ 113 h 178"/>
              <a:gd name="T22" fmla="*/ 276 w 276"/>
              <a:gd name="T23" fmla="*/ 118 h 178"/>
              <a:gd name="T24" fmla="*/ 262 w 276"/>
              <a:gd name="T25" fmla="*/ 127 h 178"/>
              <a:gd name="T26" fmla="*/ 221 w 276"/>
              <a:gd name="T27" fmla="*/ 134 h 178"/>
              <a:gd name="T28" fmla="*/ 167 w 276"/>
              <a:gd name="T29" fmla="*/ 144 h 178"/>
              <a:gd name="T30" fmla="*/ 133 w 276"/>
              <a:gd name="T31" fmla="*/ 156 h 178"/>
              <a:gd name="T32" fmla="*/ 70 w 276"/>
              <a:gd name="T33" fmla="*/ 160 h 178"/>
              <a:gd name="T34" fmla="*/ 55 w 276"/>
              <a:gd name="T35" fmla="*/ 160 h 178"/>
              <a:gd name="T36" fmla="*/ 49 w 276"/>
              <a:gd name="T37" fmla="*/ 178 h 178"/>
              <a:gd name="T38" fmla="*/ 31 w 276"/>
              <a:gd name="T39" fmla="*/ 166 h 178"/>
              <a:gd name="T40" fmla="*/ 26 w 276"/>
              <a:gd name="T41" fmla="*/ 167 h 178"/>
              <a:gd name="T42" fmla="*/ 13 w 276"/>
              <a:gd name="T43" fmla="*/ 162 h 178"/>
              <a:gd name="T44" fmla="*/ 17 w 276"/>
              <a:gd name="T45" fmla="*/ 136 h 178"/>
              <a:gd name="T46" fmla="*/ 6 w 276"/>
              <a:gd name="T47" fmla="*/ 113 h 178"/>
              <a:gd name="T48" fmla="*/ 2 w 276"/>
              <a:gd name="T49" fmla="*/ 85 h 178"/>
              <a:gd name="T50" fmla="*/ 2 w 276"/>
              <a:gd name="T51" fmla="*/ 63 h 178"/>
              <a:gd name="T52" fmla="*/ 19 w 276"/>
              <a:gd name="T53" fmla="*/ 47 h 178"/>
              <a:gd name="T54" fmla="*/ 21 w 276"/>
              <a:gd name="T55" fmla="*/ 42 h 178"/>
              <a:gd name="T56" fmla="*/ 29 w 276"/>
              <a:gd name="T57" fmla="*/ 32 h 178"/>
              <a:gd name="T58" fmla="*/ 38 w 276"/>
              <a:gd name="T59" fmla="*/ 23 h 178"/>
              <a:gd name="T60" fmla="*/ 48 w 276"/>
              <a:gd name="T61" fmla="*/ 17 h 178"/>
              <a:gd name="T62" fmla="*/ 60 w 276"/>
              <a:gd name="T63" fmla="*/ 13 h 178"/>
              <a:gd name="T64" fmla="*/ 70 w 276"/>
              <a:gd name="T65" fmla="*/ 13 h 178"/>
              <a:gd name="T66" fmla="*/ 82 w 276"/>
              <a:gd name="T67" fmla="*/ 14 h 178"/>
              <a:gd name="T68" fmla="*/ 88 w 276"/>
              <a:gd name="T69" fmla="*/ 5 h 178"/>
              <a:gd name="T70" fmla="*/ 91 w 276"/>
              <a:gd name="T71" fmla="*/ 0 h 178"/>
              <a:gd name="T72" fmla="*/ 95 w 276"/>
              <a:gd name="T73" fmla="*/ 7 h 178"/>
              <a:gd name="T74" fmla="*/ 98 w 276"/>
              <a:gd name="T75" fmla="*/ 13 h 178"/>
              <a:gd name="T76" fmla="*/ 108 w 276"/>
              <a:gd name="T77" fmla="*/ 21 h 178"/>
              <a:gd name="T78" fmla="*/ 113 w 276"/>
              <a:gd name="T79" fmla="*/ 23 h 178"/>
              <a:gd name="T80" fmla="*/ 121 w 276"/>
              <a:gd name="T81" fmla="*/ 24 h 178"/>
              <a:gd name="T82" fmla="*/ 132 w 276"/>
              <a:gd name="T83" fmla="*/ 26 h 178"/>
              <a:gd name="T84" fmla="*/ 148 w 276"/>
              <a:gd name="T85" fmla="*/ 27 h 178"/>
              <a:gd name="T86" fmla="*/ 158 w 276"/>
              <a:gd name="T87" fmla="*/ 27 h 178"/>
              <a:gd name="T88" fmla="*/ 171 w 276"/>
              <a:gd name="T89" fmla="*/ 27 h 178"/>
              <a:gd name="T90" fmla="*/ 183 w 276"/>
              <a:gd name="T91" fmla="*/ 33 h 178"/>
              <a:gd name="T92" fmla="*/ 196 w 276"/>
              <a:gd name="T93" fmla="*/ 39 h 178"/>
              <a:gd name="T94" fmla="*/ 212 w 276"/>
              <a:gd name="T95" fmla="*/ 48 h 17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76"/>
              <a:gd name="T145" fmla="*/ 0 h 178"/>
              <a:gd name="T146" fmla="*/ 276 w 276"/>
              <a:gd name="T147" fmla="*/ 178 h 17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76" h="178">
                <a:moveTo>
                  <a:pt x="212" y="48"/>
                </a:moveTo>
                <a:lnTo>
                  <a:pt x="213" y="49"/>
                </a:lnTo>
                <a:lnTo>
                  <a:pt x="216" y="53"/>
                </a:lnTo>
                <a:lnTo>
                  <a:pt x="220" y="56"/>
                </a:lnTo>
                <a:lnTo>
                  <a:pt x="222" y="59"/>
                </a:lnTo>
                <a:lnTo>
                  <a:pt x="224" y="60"/>
                </a:lnTo>
                <a:lnTo>
                  <a:pt x="226" y="62"/>
                </a:lnTo>
                <a:lnTo>
                  <a:pt x="228" y="63"/>
                </a:lnTo>
                <a:lnTo>
                  <a:pt x="231" y="65"/>
                </a:lnTo>
                <a:lnTo>
                  <a:pt x="234" y="68"/>
                </a:lnTo>
                <a:lnTo>
                  <a:pt x="237" y="68"/>
                </a:lnTo>
                <a:lnTo>
                  <a:pt x="240" y="71"/>
                </a:lnTo>
                <a:lnTo>
                  <a:pt x="242" y="72"/>
                </a:lnTo>
                <a:lnTo>
                  <a:pt x="244" y="74"/>
                </a:lnTo>
                <a:lnTo>
                  <a:pt x="247" y="75"/>
                </a:lnTo>
                <a:lnTo>
                  <a:pt x="249" y="77"/>
                </a:lnTo>
                <a:lnTo>
                  <a:pt x="252" y="77"/>
                </a:lnTo>
                <a:lnTo>
                  <a:pt x="254" y="78"/>
                </a:lnTo>
                <a:lnTo>
                  <a:pt x="258" y="81"/>
                </a:lnTo>
                <a:lnTo>
                  <a:pt x="260" y="83"/>
                </a:lnTo>
                <a:lnTo>
                  <a:pt x="263" y="85"/>
                </a:lnTo>
                <a:lnTo>
                  <a:pt x="267" y="89"/>
                </a:lnTo>
                <a:lnTo>
                  <a:pt x="270" y="91"/>
                </a:lnTo>
                <a:lnTo>
                  <a:pt x="272" y="94"/>
                </a:lnTo>
                <a:lnTo>
                  <a:pt x="272" y="97"/>
                </a:lnTo>
                <a:lnTo>
                  <a:pt x="270" y="99"/>
                </a:lnTo>
                <a:lnTo>
                  <a:pt x="270" y="101"/>
                </a:lnTo>
                <a:lnTo>
                  <a:pt x="269" y="104"/>
                </a:lnTo>
                <a:lnTo>
                  <a:pt x="268" y="107"/>
                </a:lnTo>
                <a:lnTo>
                  <a:pt x="269" y="108"/>
                </a:lnTo>
                <a:lnTo>
                  <a:pt x="270" y="109"/>
                </a:lnTo>
                <a:lnTo>
                  <a:pt x="272" y="110"/>
                </a:lnTo>
                <a:lnTo>
                  <a:pt x="274" y="113"/>
                </a:lnTo>
                <a:lnTo>
                  <a:pt x="275" y="115"/>
                </a:lnTo>
                <a:lnTo>
                  <a:pt x="275" y="117"/>
                </a:lnTo>
                <a:lnTo>
                  <a:pt x="276" y="118"/>
                </a:lnTo>
                <a:lnTo>
                  <a:pt x="275" y="119"/>
                </a:lnTo>
                <a:lnTo>
                  <a:pt x="262" y="127"/>
                </a:lnTo>
                <a:lnTo>
                  <a:pt x="244" y="128"/>
                </a:lnTo>
                <a:lnTo>
                  <a:pt x="229" y="127"/>
                </a:lnTo>
                <a:lnTo>
                  <a:pt x="221" y="134"/>
                </a:lnTo>
                <a:lnTo>
                  <a:pt x="197" y="139"/>
                </a:lnTo>
                <a:lnTo>
                  <a:pt x="173" y="144"/>
                </a:lnTo>
                <a:lnTo>
                  <a:pt x="167" y="144"/>
                </a:lnTo>
                <a:lnTo>
                  <a:pt x="150" y="149"/>
                </a:lnTo>
                <a:lnTo>
                  <a:pt x="142" y="152"/>
                </a:lnTo>
                <a:lnTo>
                  <a:pt x="133" y="156"/>
                </a:lnTo>
                <a:lnTo>
                  <a:pt x="113" y="155"/>
                </a:lnTo>
                <a:lnTo>
                  <a:pt x="97" y="161"/>
                </a:lnTo>
                <a:lnTo>
                  <a:pt x="70" y="160"/>
                </a:lnTo>
                <a:lnTo>
                  <a:pt x="57" y="155"/>
                </a:lnTo>
                <a:lnTo>
                  <a:pt x="55" y="160"/>
                </a:lnTo>
                <a:lnTo>
                  <a:pt x="53" y="165"/>
                </a:lnTo>
                <a:lnTo>
                  <a:pt x="51" y="171"/>
                </a:lnTo>
                <a:lnTo>
                  <a:pt x="49" y="178"/>
                </a:lnTo>
                <a:lnTo>
                  <a:pt x="45" y="174"/>
                </a:lnTo>
                <a:lnTo>
                  <a:pt x="38" y="170"/>
                </a:lnTo>
                <a:lnTo>
                  <a:pt x="31" y="166"/>
                </a:lnTo>
                <a:lnTo>
                  <a:pt x="29" y="164"/>
                </a:lnTo>
                <a:lnTo>
                  <a:pt x="27" y="163"/>
                </a:lnTo>
                <a:lnTo>
                  <a:pt x="26" y="167"/>
                </a:lnTo>
                <a:lnTo>
                  <a:pt x="16" y="163"/>
                </a:lnTo>
                <a:lnTo>
                  <a:pt x="13" y="164"/>
                </a:lnTo>
                <a:lnTo>
                  <a:pt x="13" y="162"/>
                </a:lnTo>
                <a:lnTo>
                  <a:pt x="15" y="152"/>
                </a:lnTo>
                <a:lnTo>
                  <a:pt x="18" y="142"/>
                </a:lnTo>
                <a:lnTo>
                  <a:pt x="17" y="136"/>
                </a:lnTo>
                <a:lnTo>
                  <a:pt x="13" y="130"/>
                </a:lnTo>
                <a:lnTo>
                  <a:pt x="12" y="122"/>
                </a:lnTo>
                <a:lnTo>
                  <a:pt x="6" y="113"/>
                </a:lnTo>
                <a:lnTo>
                  <a:pt x="6" y="107"/>
                </a:lnTo>
                <a:lnTo>
                  <a:pt x="4" y="97"/>
                </a:lnTo>
                <a:lnTo>
                  <a:pt x="2" y="85"/>
                </a:lnTo>
                <a:lnTo>
                  <a:pt x="1" y="74"/>
                </a:lnTo>
                <a:lnTo>
                  <a:pt x="0" y="63"/>
                </a:lnTo>
                <a:lnTo>
                  <a:pt x="2" y="63"/>
                </a:lnTo>
                <a:lnTo>
                  <a:pt x="7" y="59"/>
                </a:lnTo>
                <a:lnTo>
                  <a:pt x="13" y="52"/>
                </a:lnTo>
                <a:lnTo>
                  <a:pt x="19" y="47"/>
                </a:lnTo>
                <a:lnTo>
                  <a:pt x="19" y="45"/>
                </a:lnTo>
                <a:lnTo>
                  <a:pt x="21" y="42"/>
                </a:lnTo>
                <a:lnTo>
                  <a:pt x="24" y="38"/>
                </a:lnTo>
                <a:lnTo>
                  <a:pt x="27" y="34"/>
                </a:lnTo>
                <a:lnTo>
                  <a:pt x="29" y="32"/>
                </a:lnTo>
                <a:lnTo>
                  <a:pt x="31" y="30"/>
                </a:lnTo>
                <a:lnTo>
                  <a:pt x="34" y="27"/>
                </a:lnTo>
                <a:lnTo>
                  <a:pt x="38" y="23"/>
                </a:lnTo>
                <a:lnTo>
                  <a:pt x="41" y="21"/>
                </a:lnTo>
                <a:lnTo>
                  <a:pt x="45" y="18"/>
                </a:lnTo>
                <a:lnTo>
                  <a:pt x="48" y="17"/>
                </a:lnTo>
                <a:lnTo>
                  <a:pt x="52" y="15"/>
                </a:lnTo>
                <a:lnTo>
                  <a:pt x="56" y="14"/>
                </a:lnTo>
                <a:lnTo>
                  <a:pt x="60" y="13"/>
                </a:lnTo>
                <a:lnTo>
                  <a:pt x="63" y="13"/>
                </a:lnTo>
                <a:lnTo>
                  <a:pt x="66" y="13"/>
                </a:lnTo>
                <a:lnTo>
                  <a:pt x="70" y="13"/>
                </a:lnTo>
                <a:lnTo>
                  <a:pt x="74" y="14"/>
                </a:lnTo>
                <a:lnTo>
                  <a:pt x="80" y="17"/>
                </a:lnTo>
                <a:lnTo>
                  <a:pt x="82" y="14"/>
                </a:lnTo>
                <a:lnTo>
                  <a:pt x="83" y="13"/>
                </a:lnTo>
                <a:lnTo>
                  <a:pt x="85" y="9"/>
                </a:lnTo>
                <a:lnTo>
                  <a:pt x="88" y="5"/>
                </a:lnTo>
                <a:lnTo>
                  <a:pt x="90" y="0"/>
                </a:lnTo>
                <a:lnTo>
                  <a:pt x="91" y="0"/>
                </a:lnTo>
                <a:lnTo>
                  <a:pt x="93" y="1"/>
                </a:lnTo>
                <a:lnTo>
                  <a:pt x="95" y="4"/>
                </a:lnTo>
                <a:lnTo>
                  <a:pt x="95" y="7"/>
                </a:lnTo>
                <a:lnTo>
                  <a:pt x="97" y="9"/>
                </a:lnTo>
                <a:lnTo>
                  <a:pt x="97" y="12"/>
                </a:lnTo>
                <a:lnTo>
                  <a:pt x="98" y="13"/>
                </a:lnTo>
                <a:lnTo>
                  <a:pt x="101" y="16"/>
                </a:lnTo>
                <a:lnTo>
                  <a:pt x="105" y="19"/>
                </a:lnTo>
                <a:lnTo>
                  <a:pt x="108" y="21"/>
                </a:lnTo>
                <a:lnTo>
                  <a:pt x="109" y="21"/>
                </a:lnTo>
                <a:lnTo>
                  <a:pt x="111" y="22"/>
                </a:lnTo>
                <a:lnTo>
                  <a:pt x="113" y="23"/>
                </a:lnTo>
                <a:lnTo>
                  <a:pt x="116" y="26"/>
                </a:lnTo>
                <a:lnTo>
                  <a:pt x="119" y="25"/>
                </a:lnTo>
                <a:lnTo>
                  <a:pt x="121" y="24"/>
                </a:lnTo>
                <a:lnTo>
                  <a:pt x="125" y="25"/>
                </a:lnTo>
                <a:lnTo>
                  <a:pt x="128" y="27"/>
                </a:lnTo>
                <a:lnTo>
                  <a:pt x="132" y="26"/>
                </a:lnTo>
                <a:lnTo>
                  <a:pt x="139" y="26"/>
                </a:lnTo>
                <a:lnTo>
                  <a:pt x="143" y="27"/>
                </a:lnTo>
                <a:lnTo>
                  <a:pt x="148" y="27"/>
                </a:lnTo>
                <a:lnTo>
                  <a:pt x="152" y="27"/>
                </a:lnTo>
                <a:lnTo>
                  <a:pt x="154" y="27"/>
                </a:lnTo>
                <a:lnTo>
                  <a:pt x="158" y="27"/>
                </a:lnTo>
                <a:lnTo>
                  <a:pt x="161" y="26"/>
                </a:lnTo>
                <a:lnTo>
                  <a:pt x="166" y="26"/>
                </a:lnTo>
                <a:lnTo>
                  <a:pt x="171" y="27"/>
                </a:lnTo>
                <a:lnTo>
                  <a:pt x="176" y="29"/>
                </a:lnTo>
                <a:lnTo>
                  <a:pt x="178" y="31"/>
                </a:lnTo>
                <a:lnTo>
                  <a:pt x="183" y="33"/>
                </a:lnTo>
                <a:lnTo>
                  <a:pt x="186" y="33"/>
                </a:lnTo>
                <a:lnTo>
                  <a:pt x="192" y="37"/>
                </a:lnTo>
                <a:lnTo>
                  <a:pt x="196" y="39"/>
                </a:lnTo>
                <a:lnTo>
                  <a:pt x="203" y="43"/>
                </a:lnTo>
                <a:lnTo>
                  <a:pt x="207" y="45"/>
                </a:lnTo>
                <a:lnTo>
                  <a:pt x="212" y="48"/>
                </a:lnTo>
                <a:close/>
              </a:path>
            </a:pathLst>
          </a:custGeom>
          <a:solidFill>
            <a:srgbClr val="64B367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949" name="Freeform 181"/>
          <p:cNvSpPr>
            <a:spLocks/>
          </p:cNvSpPr>
          <p:nvPr/>
        </p:nvSpPr>
        <p:spPr bwMode="auto">
          <a:xfrm>
            <a:off x="2762250" y="4565650"/>
            <a:ext cx="230188" cy="168275"/>
          </a:xfrm>
          <a:custGeom>
            <a:avLst/>
            <a:gdLst>
              <a:gd name="T0" fmla="*/ 174 w 175"/>
              <a:gd name="T1" fmla="*/ 66 h 129"/>
              <a:gd name="T2" fmla="*/ 168 w 175"/>
              <a:gd name="T3" fmla="*/ 70 h 129"/>
              <a:gd name="T4" fmla="*/ 157 w 175"/>
              <a:gd name="T5" fmla="*/ 84 h 129"/>
              <a:gd name="T6" fmla="*/ 150 w 175"/>
              <a:gd name="T7" fmla="*/ 92 h 129"/>
              <a:gd name="T8" fmla="*/ 147 w 175"/>
              <a:gd name="T9" fmla="*/ 96 h 129"/>
              <a:gd name="T10" fmla="*/ 138 w 175"/>
              <a:gd name="T11" fmla="*/ 109 h 129"/>
              <a:gd name="T12" fmla="*/ 136 w 175"/>
              <a:gd name="T13" fmla="*/ 113 h 129"/>
              <a:gd name="T14" fmla="*/ 127 w 175"/>
              <a:gd name="T15" fmla="*/ 122 h 129"/>
              <a:gd name="T16" fmla="*/ 121 w 175"/>
              <a:gd name="T17" fmla="*/ 123 h 129"/>
              <a:gd name="T18" fmla="*/ 108 w 175"/>
              <a:gd name="T19" fmla="*/ 122 h 129"/>
              <a:gd name="T20" fmla="*/ 83 w 175"/>
              <a:gd name="T21" fmla="*/ 119 h 129"/>
              <a:gd name="T22" fmla="*/ 83 w 175"/>
              <a:gd name="T23" fmla="*/ 119 h 129"/>
              <a:gd name="T24" fmla="*/ 62 w 175"/>
              <a:gd name="T25" fmla="*/ 116 h 129"/>
              <a:gd name="T26" fmla="*/ 49 w 175"/>
              <a:gd name="T27" fmla="*/ 124 h 129"/>
              <a:gd name="T28" fmla="*/ 32 w 175"/>
              <a:gd name="T29" fmla="*/ 129 h 129"/>
              <a:gd name="T30" fmla="*/ 24 w 175"/>
              <a:gd name="T31" fmla="*/ 125 h 129"/>
              <a:gd name="T32" fmla="*/ 15 w 175"/>
              <a:gd name="T33" fmla="*/ 117 h 129"/>
              <a:gd name="T34" fmla="*/ 0 w 175"/>
              <a:gd name="T35" fmla="*/ 114 h 129"/>
              <a:gd name="T36" fmla="*/ 1 w 175"/>
              <a:gd name="T37" fmla="*/ 106 h 129"/>
              <a:gd name="T38" fmla="*/ 1 w 175"/>
              <a:gd name="T39" fmla="*/ 82 h 129"/>
              <a:gd name="T40" fmla="*/ 7 w 175"/>
              <a:gd name="T41" fmla="*/ 54 h 129"/>
              <a:gd name="T42" fmla="*/ 21 w 175"/>
              <a:gd name="T43" fmla="*/ 21 h 129"/>
              <a:gd name="T44" fmla="*/ 39 w 175"/>
              <a:gd name="T45" fmla="*/ 1 h 129"/>
              <a:gd name="T46" fmla="*/ 47 w 175"/>
              <a:gd name="T47" fmla="*/ 6 h 129"/>
              <a:gd name="T48" fmla="*/ 62 w 175"/>
              <a:gd name="T49" fmla="*/ 25 h 129"/>
              <a:gd name="T50" fmla="*/ 64 w 175"/>
              <a:gd name="T51" fmla="*/ 38 h 129"/>
              <a:gd name="T52" fmla="*/ 86 w 175"/>
              <a:gd name="T53" fmla="*/ 59 h 129"/>
              <a:gd name="T54" fmla="*/ 105 w 175"/>
              <a:gd name="T55" fmla="*/ 66 h 129"/>
              <a:gd name="T56" fmla="*/ 122 w 175"/>
              <a:gd name="T57" fmla="*/ 57 h 129"/>
              <a:gd name="T58" fmla="*/ 145 w 175"/>
              <a:gd name="T59" fmla="*/ 53 h 129"/>
              <a:gd name="T60" fmla="*/ 167 w 175"/>
              <a:gd name="T61" fmla="*/ 57 h 129"/>
              <a:gd name="T62" fmla="*/ 175 w 175"/>
              <a:gd name="T63" fmla="*/ 66 h 12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75"/>
              <a:gd name="T97" fmla="*/ 0 h 129"/>
              <a:gd name="T98" fmla="*/ 175 w 175"/>
              <a:gd name="T99" fmla="*/ 129 h 129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75" h="129">
                <a:moveTo>
                  <a:pt x="175" y="66"/>
                </a:moveTo>
                <a:lnTo>
                  <a:pt x="174" y="66"/>
                </a:lnTo>
                <a:lnTo>
                  <a:pt x="171" y="68"/>
                </a:lnTo>
                <a:lnTo>
                  <a:pt x="168" y="70"/>
                </a:lnTo>
                <a:lnTo>
                  <a:pt x="161" y="80"/>
                </a:lnTo>
                <a:lnTo>
                  <a:pt x="157" y="84"/>
                </a:lnTo>
                <a:lnTo>
                  <a:pt x="155" y="87"/>
                </a:lnTo>
                <a:lnTo>
                  <a:pt x="150" y="92"/>
                </a:lnTo>
                <a:lnTo>
                  <a:pt x="149" y="94"/>
                </a:lnTo>
                <a:lnTo>
                  <a:pt x="147" y="96"/>
                </a:lnTo>
                <a:lnTo>
                  <a:pt x="143" y="103"/>
                </a:lnTo>
                <a:lnTo>
                  <a:pt x="138" y="109"/>
                </a:lnTo>
                <a:lnTo>
                  <a:pt x="137" y="112"/>
                </a:lnTo>
                <a:lnTo>
                  <a:pt x="136" y="113"/>
                </a:lnTo>
                <a:lnTo>
                  <a:pt x="131" y="119"/>
                </a:lnTo>
                <a:lnTo>
                  <a:pt x="127" y="122"/>
                </a:lnTo>
                <a:lnTo>
                  <a:pt x="123" y="122"/>
                </a:lnTo>
                <a:lnTo>
                  <a:pt x="121" y="123"/>
                </a:lnTo>
                <a:lnTo>
                  <a:pt x="113" y="122"/>
                </a:lnTo>
                <a:lnTo>
                  <a:pt x="108" y="122"/>
                </a:lnTo>
                <a:lnTo>
                  <a:pt x="98" y="121"/>
                </a:lnTo>
                <a:lnTo>
                  <a:pt x="83" y="119"/>
                </a:lnTo>
                <a:lnTo>
                  <a:pt x="72" y="122"/>
                </a:lnTo>
                <a:lnTo>
                  <a:pt x="62" y="116"/>
                </a:lnTo>
                <a:lnTo>
                  <a:pt x="57" y="122"/>
                </a:lnTo>
                <a:lnTo>
                  <a:pt x="49" y="124"/>
                </a:lnTo>
                <a:lnTo>
                  <a:pt x="43" y="127"/>
                </a:lnTo>
                <a:lnTo>
                  <a:pt x="32" y="129"/>
                </a:lnTo>
                <a:lnTo>
                  <a:pt x="26" y="128"/>
                </a:lnTo>
                <a:lnTo>
                  <a:pt x="24" y="125"/>
                </a:lnTo>
                <a:lnTo>
                  <a:pt x="21" y="122"/>
                </a:lnTo>
                <a:lnTo>
                  <a:pt x="15" y="117"/>
                </a:lnTo>
                <a:lnTo>
                  <a:pt x="5" y="113"/>
                </a:lnTo>
                <a:lnTo>
                  <a:pt x="0" y="114"/>
                </a:lnTo>
                <a:lnTo>
                  <a:pt x="1" y="106"/>
                </a:lnTo>
                <a:lnTo>
                  <a:pt x="1" y="96"/>
                </a:lnTo>
                <a:lnTo>
                  <a:pt x="1" y="82"/>
                </a:lnTo>
                <a:lnTo>
                  <a:pt x="4" y="69"/>
                </a:lnTo>
                <a:lnTo>
                  <a:pt x="7" y="54"/>
                </a:lnTo>
                <a:lnTo>
                  <a:pt x="15" y="39"/>
                </a:lnTo>
                <a:lnTo>
                  <a:pt x="21" y="21"/>
                </a:lnTo>
                <a:lnTo>
                  <a:pt x="33" y="9"/>
                </a:lnTo>
                <a:lnTo>
                  <a:pt x="39" y="1"/>
                </a:lnTo>
                <a:lnTo>
                  <a:pt x="40" y="0"/>
                </a:lnTo>
                <a:lnTo>
                  <a:pt x="47" y="6"/>
                </a:lnTo>
                <a:lnTo>
                  <a:pt x="64" y="15"/>
                </a:lnTo>
                <a:lnTo>
                  <a:pt x="62" y="25"/>
                </a:lnTo>
                <a:lnTo>
                  <a:pt x="64" y="32"/>
                </a:lnTo>
                <a:lnTo>
                  <a:pt x="64" y="38"/>
                </a:lnTo>
                <a:lnTo>
                  <a:pt x="73" y="45"/>
                </a:lnTo>
                <a:lnTo>
                  <a:pt x="86" y="59"/>
                </a:lnTo>
                <a:lnTo>
                  <a:pt x="93" y="64"/>
                </a:lnTo>
                <a:lnTo>
                  <a:pt x="105" y="66"/>
                </a:lnTo>
                <a:lnTo>
                  <a:pt x="113" y="59"/>
                </a:lnTo>
                <a:lnTo>
                  <a:pt x="122" y="57"/>
                </a:lnTo>
                <a:lnTo>
                  <a:pt x="131" y="56"/>
                </a:lnTo>
                <a:lnTo>
                  <a:pt x="145" y="53"/>
                </a:lnTo>
                <a:lnTo>
                  <a:pt x="156" y="57"/>
                </a:lnTo>
                <a:lnTo>
                  <a:pt x="167" y="57"/>
                </a:lnTo>
                <a:lnTo>
                  <a:pt x="172" y="62"/>
                </a:lnTo>
                <a:lnTo>
                  <a:pt x="175" y="66"/>
                </a:lnTo>
                <a:close/>
              </a:path>
            </a:pathLst>
          </a:custGeom>
          <a:solidFill>
            <a:srgbClr val="91B57D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950" name="Freeform 182"/>
          <p:cNvSpPr>
            <a:spLocks/>
          </p:cNvSpPr>
          <p:nvPr/>
        </p:nvSpPr>
        <p:spPr bwMode="auto">
          <a:xfrm>
            <a:off x="2744788" y="5080000"/>
            <a:ext cx="144462" cy="458787"/>
          </a:xfrm>
          <a:custGeom>
            <a:avLst/>
            <a:gdLst>
              <a:gd name="T0" fmla="*/ 82 w 110"/>
              <a:gd name="T1" fmla="*/ 26 h 350"/>
              <a:gd name="T2" fmla="*/ 89 w 110"/>
              <a:gd name="T3" fmla="*/ 35 h 350"/>
              <a:gd name="T4" fmla="*/ 94 w 110"/>
              <a:gd name="T5" fmla="*/ 63 h 350"/>
              <a:gd name="T6" fmla="*/ 97 w 110"/>
              <a:gd name="T7" fmla="*/ 82 h 350"/>
              <a:gd name="T8" fmla="*/ 98 w 110"/>
              <a:gd name="T9" fmla="*/ 111 h 350"/>
              <a:gd name="T10" fmla="*/ 99 w 110"/>
              <a:gd name="T11" fmla="*/ 129 h 350"/>
              <a:gd name="T12" fmla="*/ 101 w 110"/>
              <a:gd name="T13" fmla="*/ 141 h 350"/>
              <a:gd name="T14" fmla="*/ 108 w 110"/>
              <a:gd name="T15" fmla="*/ 152 h 350"/>
              <a:gd name="T16" fmla="*/ 109 w 110"/>
              <a:gd name="T17" fmla="*/ 170 h 350"/>
              <a:gd name="T18" fmla="*/ 108 w 110"/>
              <a:gd name="T19" fmla="*/ 190 h 350"/>
              <a:gd name="T20" fmla="*/ 101 w 110"/>
              <a:gd name="T21" fmla="*/ 205 h 350"/>
              <a:gd name="T22" fmla="*/ 96 w 110"/>
              <a:gd name="T23" fmla="*/ 228 h 350"/>
              <a:gd name="T24" fmla="*/ 94 w 110"/>
              <a:gd name="T25" fmla="*/ 241 h 350"/>
              <a:gd name="T26" fmla="*/ 91 w 110"/>
              <a:gd name="T27" fmla="*/ 254 h 350"/>
              <a:gd name="T28" fmla="*/ 90 w 110"/>
              <a:gd name="T29" fmla="*/ 269 h 350"/>
              <a:gd name="T30" fmla="*/ 87 w 110"/>
              <a:gd name="T31" fmla="*/ 298 h 350"/>
              <a:gd name="T32" fmla="*/ 85 w 110"/>
              <a:gd name="T33" fmla="*/ 313 h 350"/>
              <a:gd name="T34" fmla="*/ 82 w 110"/>
              <a:gd name="T35" fmla="*/ 327 h 350"/>
              <a:gd name="T36" fmla="*/ 91 w 110"/>
              <a:gd name="T37" fmla="*/ 344 h 350"/>
              <a:gd name="T38" fmla="*/ 86 w 110"/>
              <a:gd name="T39" fmla="*/ 348 h 350"/>
              <a:gd name="T40" fmla="*/ 75 w 110"/>
              <a:gd name="T41" fmla="*/ 343 h 350"/>
              <a:gd name="T42" fmla="*/ 64 w 110"/>
              <a:gd name="T43" fmla="*/ 334 h 350"/>
              <a:gd name="T44" fmla="*/ 52 w 110"/>
              <a:gd name="T45" fmla="*/ 327 h 350"/>
              <a:gd name="T46" fmla="*/ 44 w 110"/>
              <a:gd name="T47" fmla="*/ 324 h 350"/>
              <a:gd name="T48" fmla="*/ 36 w 110"/>
              <a:gd name="T49" fmla="*/ 324 h 350"/>
              <a:gd name="T50" fmla="*/ 25 w 110"/>
              <a:gd name="T51" fmla="*/ 324 h 350"/>
              <a:gd name="T52" fmla="*/ 13 w 110"/>
              <a:gd name="T53" fmla="*/ 326 h 350"/>
              <a:gd name="T54" fmla="*/ 3 w 110"/>
              <a:gd name="T55" fmla="*/ 313 h 350"/>
              <a:gd name="T56" fmla="*/ 0 w 110"/>
              <a:gd name="T57" fmla="*/ 304 h 350"/>
              <a:gd name="T58" fmla="*/ 13 w 110"/>
              <a:gd name="T59" fmla="*/ 291 h 350"/>
              <a:gd name="T60" fmla="*/ 26 w 110"/>
              <a:gd name="T61" fmla="*/ 270 h 350"/>
              <a:gd name="T62" fmla="*/ 35 w 110"/>
              <a:gd name="T63" fmla="*/ 247 h 350"/>
              <a:gd name="T64" fmla="*/ 34 w 110"/>
              <a:gd name="T65" fmla="*/ 229 h 350"/>
              <a:gd name="T66" fmla="*/ 29 w 110"/>
              <a:gd name="T67" fmla="*/ 203 h 350"/>
              <a:gd name="T68" fmla="*/ 25 w 110"/>
              <a:gd name="T69" fmla="*/ 188 h 350"/>
              <a:gd name="T70" fmla="*/ 25 w 110"/>
              <a:gd name="T71" fmla="*/ 171 h 350"/>
              <a:gd name="T72" fmla="*/ 22 w 110"/>
              <a:gd name="T73" fmla="*/ 153 h 350"/>
              <a:gd name="T74" fmla="*/ 18 w 110"/>
              <a:gd name="T75" fmla="*/ 132 h 350"/>
              <a:gd name="T76" fmla="*/ 19 w 110"/>
              <a:gd name="T77" fmla="*/ 115 h 350"/>
              <a:gd name="T78" fmla="*/ 22 w 110"/>
              <a:gd name="T79" fmla="*/ 100 h 350"/>
              <a:gd name="T80" fmla="*/ 23 w 110"/>
              <a:gd name="T81" fmla="*/ 80 h 350"/>
              <a:gd name="T82" fmla="*/ 24 w 110"/>
              <a:gd name="T83" fmla="*/ 61 h 350"/>
              <a:gd name="T84" fmla="*/ 28 w 110"/>
              <a:gd name="T85" fmla="*/ 51 h 350"/>
              <a:gd name="T86" fmla="*/ 39 w 110"/>
              <a:gd name="T87" fmla="*/ 28 h 350"/>
              <a:gd name="T88" fmla="*/ 56 w 110"/>
              <a:gd name="T89" fmla="*/ 4 h 350"/>
              <a:gd name="T90" fmla="*/ 65 w 110"/>
              <a:gd name="T91" fmla="*/ 1 h 350"/>
              <a:gd name="T92" fmla="*/ 73 w 110"/>
              <a:gd name="T93" fmla="*/ 17 h 35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0"/>
              <a:gd name="T142" fmla="*/ 0 h 350"/>
              <a:gd name="T143" fmla="*/ 110 w 110"/>
              <a:gd name="T144" fmla="*/ 350 h 350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0" h="350">
                <a:moveTo>
                  <a:pt x="73" y="17"/>
                </a:moveTo>
                <a:lnTo>
                  <a:pt x="77" y="23"/>
                </a:lnTo>
                <a:lnTo>
                  <a:pt x="82" y="26"/>
                </a:lnTo>
                <a:lnTo>
                  <a:pt x="87" y="28"/>
                </a:lnTo>
                <a:lnTo>
                  <a:pt x="89" y="31"/>
                </a:lnTo>
                <a:lnTo>
                  <a:pt x="89" y="35"/>
                </a:lnTo>
                <a:lnTo>
                  <a:pt x="90" y="38"/>
                </a:lnTo>
                <a:lnTo>
                  <a:pt x="91" y="47"/>
                </a:lnTo>
                <a:lnTo>
                  <a:pt x="94" y="63"/>
                </a:lnTo>
                <a:lnTo>
                  <a:pt x="95" y="68"/>
                </a:lnTo>
                <a:lnTo>
                  <a:pt x="95" y="76"/>
                </a:lnTo>
                <a:lnTo>
                  <a:pt x="97" y="82"/>
                </a:lnTo>
                <a:lnTo>
                  <a:pt x="97" y="97"/>
                </a:lnTo>
                <a:lnTo>
                  <a:pt x="97" y="104"/>
                </a:lnTo>
                <a:lnTo>
                  <a:pt x="98" y="111"/>
                </a:lnTo>
                <a:lnTo>
                  <a:pt x="99" y="117"/>
                </a:lnTo>
                <a:lnTo>
                  <a:pt x="99" y="123"/>
                </a:lnTo>
                <a:lnTo>
                  <a:pt x="99" y="129"/>
                </a:lnTo>
                <a:lnTo>
                  <a:pt x="100" y="132"/>
                </a:lnTo>
                <a:lnTo>
                  <a:pt x="100" y="139"/>
                </a:lnTo>
                <a:lnTo>
                  <a:pt x="101" y="141"/>
                </a:lnTo>
                <a:lnTo>
                  <a:pt x="102" y="144"/>
                </a:lnTo>
                <a:lnTo>
                  <a:pt x="105" y="149"/>
                </a:lnTo>
                <a:lnTo>
                  <a:pt x="108" y="152"/>
                </a:lnTo>
                <a:lnTo>
                  <a:pt x="108" y="157"/>
                </a:lnTo>
                <a:lnTo>
                  <a:pt x="109" y="164"/>
                </a:lnTo>
                <a:lnTo>
                  <a:pt x="109" y="170"/>
                </a:lnTo>
                <a:lnTo>
                  <a:pt x="110" y="174"/>
                </a:lnTo>
                <a:lnTo>
                  <a:pt x="109" y="181"/>
                </a:lnTo>
                <a:lnTo>
                  <a:pt x="108" y="190"/>
                </a:lnTo>
                <a:lnTo>
                  <a:pt x="108" y="191"/>
                </a:lnTo>
                <a:lnTo>
                  <a:pt x="104" y="198"/>
                </a:lnTo>
                <a:lnTo>
                  <a:pt x="101" y="205"/>
                </a:lnTo>
                <a:lnTo>
                  <a:pt x="99" y="214"/>
                </a:lnTo>
                <a:lnTo>
                  <a:pt x="97" y="222"/>
                </a:lnTo>
                <a:lnTo>
                  <a:pt x="96" y="228"/>
                </a:lnTo>
                <a:lnTo>
                  <a:pt x="95" y="233"/>
                </a:lnTo>
                <a:lnTo>
                  <a:pt x="95" y="237"/>
                </a:lnTo>
                <a:lnTo>
                  <a:pt x="94" y="241"/>
                </a:lnTo>
                <a:lnTo>
                  <a:pt x="93" y="246"/>
                </a:lnTo>
                <a:lnTo>
                  <a:pt x="92" y="250"/>
                </a:lnTo>
                <a:lnTo>
                  <a:pt x="91" y="254"/>
                </a:lnTo>
                <a:lnTo>
                  <a:pt x="91" y="258"/>
                </a:lnTo>
                <a:lnTo>
                  <a:pt x="90" y="262"/>
                </a:lnTo>
                <a:lnTo>
                  <a:pt x="90" y="269"/>
                </a:lnTo>
                <a:lnTo>
                  <a:pt x="89" y="279"/>
                </a:lnTo>
                <a:lnTo>
                  <a:pt x="88" y="289"/>
                </a:lnTo>
                <a:lnTo>
                  <a:pt x="87" y="298"/>
                </a:lnTo>
                <a:lnTo>
                  <a:pt x="86" y="300"/>
                </a:lnTo>
                <a:lnTo>
                  <a:pt x="86" y="305"/>
                </a:lnTo>
                <a:lnTo>
                  <a:pt x="85" y="313"/>
                </a:lnTo>
                <a:lnTo>
                  <a:pt x="85" y="316"/>
                </a:lnTo>
                <a:lnTo>
                  <a:pt x="83" y="323"/>
                </a:lnTo>
                <a:lnTo>
                  <a:pt x="82" y="327"/>
                </a:lnTo>
                <a:lnTo>
                  <a:pt x="84" y="331"/>
                </a:lnTo>
                <a:lnTo>
                  <a:pt x="89" y="337"/>
                </a:lnTo>
                <a:lnTo>
                  <a:pt x="91" y="344"/>
                </a:lnTo>
                <a:lnTo>
                  <a:pt x="91" y="348"/>
                </a:lnTo>
                <a:lnTo>
                  <a:pt x="90" y="350"/>
                </a:lnTo>
                <a:lnTo>
                  <a:pt x="86" y="348"/>
                </a:lnTo>
                <a:lnTo>
                  <a:pt x="82" y="345"/>
                </a:lnTo>
                <a:lnTo>
                  <a:pt x="80" y="344"/>
                </a:lnTo>
                <a:lnTo>
                  <a:pt x="75" y="343"/>
                </a:lnTo>
                <a:lnTo>
                  <a:pt x="72" y="340"/>
                </a:lnTo>
                <a:lnTo>
                  <a:pt x="66" y="337"/>
                </a:lnTo>
                <a:lnTo>
                  <a:pt x="64" y="334"/>
                </a:lnTo>
                <a:lnTo>
                  <a:pt x="59" y="331"/>
                </a:lnTo>
                <a:lnTo>
                  <a:pt x="56" y="328"/>
                </a:lnTo>
                <a:lnTo>
                  <a:pt x="52" y="327"/>
                </a:lnTo>
                <a:lnTo>
                  <a:pt x="51" y="326"/>
                </a:lnTo>
                <a:lnTo>
                  <a:pt x="47" y="324"/>
                </a:lnTo>
                <a:lnTo>
                  <a:pt x="44" y="324"/>
                </a:lnTo>
                <a:lnTo>
                  <a:pt x="42" y="324"/>
                </a:lnTo>
                <a:lnTo>
                  <a:pt x="39" y="323"/>
                </a:lnTo>
                <a:lnTo>
                  <a:pt x="36" y="324"/>
                </a:lnTo>
                <a:lnTo>
                  <a:pt x="33" y="324"/>
                </a:lnTo>
                <a:lnTo>
                  <a:pt x="30" y="324"/>
                </a:lnTo>
                <a:lnTo>
                  <a:pt x="25" y="324"/>
                </a:lnTo>
                <a:lnTo>
                  <a:pt x="22" y="325"/>
                </a:lnTo>
                <a:lnTo>
                  <a:pt x="19" y="325"/>
                </a:lnTo>
                <a:lnTo>
                  <a:pt x="13" y="326"/>
                </a:lnTo>
                <a:lnTo>
                  <a:pt x="8" y="325"/>
                </a:lnTo>
                <a:lnTo>
                  <a:pt x="5" y="318"/>
                </a:lnTo>
                <a:lnTo>
                  <a:pt x="3" y="313"/>
                </a:lnTo>
                <a:lnTo>
                  <a:pt x="2" y="311"/>
                </a:lnTo>
                <a:lnTo>
                  <a:pt x="0" y="307"/>
                </a:lnTo>
                <a:lnTo>
                  <a:pt x="0" y="304"/>
                </a:lnTo>
                <a:lnTo>
                  <a:pt x="5" y="299"/>
                </a:lnTo>
                <a:lnTo>
                  <a:pt x="9" y="295"/>
                </a:lnTo>
                <a:lnTo>
                  <a:pt x="13" y="291"/>
                </a:lnTo>
                <a:lnTo>
                  <a:pt x="15" y="288"/>
                </a:lnTo>
                <a:lnTo>
                  <a:pt x="20" y="280"/>
                </a:lnTo>
                <a:lnTo>
                  <a:pt x="26" y="270"/>
                </a:lnTo>
                <a:lnTo>
                  <a:pt x="31" y="262"/>
                </a:lnTo>
                <a:lnTo>
                  <a:pt x="35" y="254"/>
                </a:lnTo>
                <a:lnTo>
                  <a:pt x="35" y="247"/>
                </a:lnTo>
                <a:lnTo>
                  <a:pt x="35" y="241"/>
                </a:lnTo>
                <a:lnTo>
                  <a:pt x="34" y="235"/>
                </a:lnTo>
                <a:lnTo>
                  <a:pt x="34" y="229"/>
                </a:lnTo>
                <a:lnTo>
                  <a:pt x="33" y="222"/>
                </a:lnTo>
                <a:lnTo>
                  <a:pt x="33" y="211"/>
                </a:lnTo>
                <a:lnTo>
                  <a:pt x="29" y="203"/>
                </a:lnTo>
                <a:lnTo>
                  <a:pt x="26" y="196"/>
                </a:lnTo>
                <a:lnTo>
                  <a:pt x="25" y="193"/>
                </a:lnTo>
                <a:lnTo>
                  <a:pt x="25" y="188"/>
                </a:lnTo>
                <a:lnTo>
                  <a:pt x="24" y="183"/>
                </a:lnTo>
                <a:lnTo>
                  <a:pt x="24" y="177"/>
                </a:lnTo>
                <a:lnTo>
                  <a:pt x="25" y="171"/>
                </a:lnTo>
                <a:lnTo>
                  <a:pt x="25" y="164"/>
                </a:lnTo>
                <a:lnTo>
                  <a:pt x="24" y="158"/>
                </a:lnTo>
                <a:lnTo>
                  <a:pt x="22" y="153"/>
                </a:lnTo>
                <a:lnTo>
                  <a:pt x="19" y="146"/>
                </a:lnTo>
                <a:lnTo>
                  <a:pt x="18" y="141"/>
                </a:lnTo>
                <a:lnTo>
                  <a:pt x="18" y="132"/>
                </a:lnTo>
                <a:lnTo>
                  <a:pt x="18" y="126"/>
                </a:lnTo>
                <a:lnTo>
                  <a:pt x="19" y="120"/>
                </a:lnTo>
                <a:lnTo>
                  <a:pt x="19" y="115"/>
                </a:lnTo>
                <a:lnTo>
                  <a:pt x="19" y="108"/>
                </a:lnTo>
                <a:lnTo>
                  <a:pt x="21" y="101"/>
                </a:lnTo>
                <a:lnTo>
                  <a:pt x="22" y="100"/>
                </a:lnTo>
                <a:lnTo>
                  <a:pt x="23" y="95"/>
                </a:lnTo>
                <a:lnTo>
                  <a:pt x="24" y="88"/>
                </a:lnTo>
                <a:lnTo>
                  <a:pt x="23" y="80"/>
                </a:lnTo>
                <a:lnTo>
                  <a:pt x="21" y="72"/>
                </a:lnTo>
                <a:lnTo>
                  <a:pt x="22" y="68"/>
                </a:lnTo>
                <a:lnTo>
                  <a:pt x="24" y="61"/>
                </a:lnTo>
                <a:lnTo>
                  <a:pt x="25" y="55"/>
                </a:lnTo>
                <a:lnTo>
                  <a:pt x="25" y="52"/>
                </a:lnTo>
                <a:lnTo>
                  <a:pt x="28" y="51"/>
                </a:lnTo>
                <a:lnTo>
                  <a:pt x="32" y="43"/>
                </a:lnTo>
                <a:lnTo>
                  <a:pt x="37" y="33"/>
                </a:lnTo>
                <a:lnTo>
                  <a:pt x="39" y="28"/>
                </a:lnTo>
                <a:lnTo>
                  <a:pt x="46" y="17"/>
                </a:lnTo>
                <a:lnTo>
                  <a:pt x="49" y="14"/>
                </a:lnTo>
                <a:lnTo>
                  <a:pt x="56" y="4"/>
                </a:lnTo>
                <a:lnTo>
                  <a:pt x="64" y="0"/>
                </a:lnTo>
                <a:lnTo>
                  <a:pt x="65" y="1"/>
                </a:lnTo>
                <a:lnTo>
                  <a:pt x="69" y="7"/>
                </a:lnTo>
                <a:lnTo>
                  <a:pt x="71" y="14"/>
                </a:lnTo>
                <a:lnTo>
                  <a:pt x="73" y="17"/>
                </a:lnTo>
                <a:close/>
              </a:path>
            </a:pathLst>
          </a:custGeom>
          <a:solidFill>
            <a:srgbClr val="7EDEC8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951" name="Freeform 183"/>
          <p:cNvSpPr>
            <a:spLocks/>
          </p:cNvSpPr>
          <p:nvPr/>
        </p:nvSpPr>
        <p:spPr bwMode="auto">
          <a:xfrm>
            <a:off x="5313363" y="5353050"/>
            <a:ext cx="12700" cy="1587"/>
          </a:xfrm>
          <a:custGeom>
            <a:avLst/>
            <a:gdLst>
              <a:gd name="T0" fmla="*/ 10 w 10"/>
              <a:gd name="T1" fmla="*/ 0 h 2"/>
              <a:gd name="T2" fmla="*/ 0 w 10"/>
              <a:gd name="T3" fmla="*/ 2 h 2"/>
              <a:gd name="T4" fmla="*/ 10 w 10"/>
              <a:gd name="T5" fmla="*/ 0 h 2"/>
              <a:gd name="T6" fmla="*/ 10 w 10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  <a:gd name="T12" fmla="*/ 0 w 10"/>
              <a:gd name="T13" fmla="*/ 0 h 2"/>
              <a:gd name="T14" fmla="*/ 10 w 10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0" h="2">
                <a:moveTo>
                  <a:pt x="10" y="0"/>
                </a:moveTo>
                <a:lnTo>
                  <a:pt x="0" y="2"/>
                </a:lnTo>
                <a:lnTo>
                  <a:pt x="10" y="0"/>
                </a:lnTo>
                <a:close/>
              </a:path>
            </a:pathLst>
          </a:custGeom>
          <a:solidFill>
            <a:srgbClr val="91D477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2952" name="Freeform 184"/>
          <p:cNvSpPr>
            <a:spLocks/>
          </p:cNvSpPr>
          <p:nvPr/>
        </p:nvSpPr>
        <p:spPr bwMode="auto">
          <a:xfrm>
            <a:off x="5313363" y="5353050"/>
            <a:ext cx="12700" cy="1587"/>
          </a:xfrm>
          <a:custGeom>
            <a:avLst/>
            <a:gdLst>
              <a:gd name="T0" fmla="*/ 10 w 10"/>
              <a:gd name="T1" fmla="*/ 0 h 2"/>
              <a:gd name="T2" fmla="*/ 0 w 10"/>
              <a:gd name="T3" fmla="*/ 2 h 2"/>
              <a:gd name="T4" fmla="*/ 10 w 10"/>
              <a:gd name="T5" fmla="*/ 0 h 2"/>
              <a:gd name="T6" fmla="*/ 10 w 10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  <a:gd name="T12" fmla="*/ 0 w 10"/>
              <a:gd name="T13" fmla="*/ 0 h 2"/>
              <a:gd name="T14" fmla="*/ 10 w 10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0" h="2">
                <a:moveTo>
                  <a:pt x="10" y="0"/>
                </a:moveTo>
                <a:lnTo>
                  <a:pt x="0" y="2"/>
                </a:lnTo>
                <a:lnTo>
                  <a:pt x="10" y="0"/>
                </a:lnTo>
                <a:close/>
              </a:path>
            </a:pathLst>
          </a:custGeom>
          <a:solidFill>
            <a:srgbClr val="91D477"/>
          </a:solidFill>
          <a:ln w="3">
            <a:solidFill>
              <a:srgbClr val="6E6E6E"/>
            </a:solidFill>
            <a:round/>
            <a:headEnd/>
            <a:tailEnd/>
          </a:ln>
        </p:spPr>
        <p:txBody>
          <a:bodyPr/>
          <a:lstStyle/>
          <a:p>
            <a:endParaRPr lang="id-ID">
              <a:latin typeface="Calibri" pitchFamily="34" charset="0"/>
            </a:endParaRPr>
          </a:p>
        </p:txBody>
      </p:sp>
      <p:sp>
        <p:nvSpPr>
          <p:cNvPr id="39100" name="Rectangle 188"/>
          <p:cNvSpPr>
            <a:spLocks noChangeArrowheads="1"/>
          </p:cNvSpPr>
          <p:nvPr/>
        </p:nvSpPr>
        <p:spPr bwMode="auto">
          <a:xfrm>
            <a:off x="588963" y="5062537"/>
            <a:ext cx="177800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id-ID" sz="900">
                <a:solidFill>
                  <a:srgbClr val="000000"/>
                </a:solidFill>
              </a:rPr>
              <a:t>Alu</a:t>
            </a:r>
            <a:endParaRPr lang="id-ID"/>
          </a:p>
        </p:txBody>
      </p:sp>
      <p:sp>
        <p:nvSpPr>
          <p:cNvPr id="39103" name="Rectangle 191"/>
          <p:cNvSpPr>
            <a:spLocks noChangeArrowheads="1"/>
          </p:cNvSpPr>
          <p:nvPr/>
        </p:nvSpPr>
        <p:spPr bwMode="auto">
          <a:xfrm>
            <a:off x="4740275" y="5440362"/>
            <a:ext cx="387350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id-ID" sz="900">
                <a:solidFill>
                  <a:srgbClr val="000000"/>
                </a:solidFill>
              </a:rPr>
              <a:t>Binuang</a:t>
            </a:r>
            <a:endParaRPr lang="id-ID"/>
          </a:p>
        </p:txBody>
      </p:sp>
      <p:sp>
        <p:nvSpPr>
          <p:cNvPr id="39108" name="Rectangle 196"/>
          <p:cNvSpPr>
            <a:spLocks noChangeArrowheads="1"/>
          </p:cNvSpPr>
          <p:nvPr/>
        </p:nvSpPr>
        <p:spPr bwMode="auto">
          <a:xfrm>
            <a:off x="4173538" y="4811712"/>
            <a:ext cx="366712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id-ID" sz="900">
                <a:solidFill>
                  <a:srgbClr val="000000"/>
                </a:solidFill>
              </a:rPr>
              <a:t>Anreapi</a:t>
            </a:r>
            <a:endParaRPr lang="id-ID"/>
          </a:p>
        </p:txBody>
      </p:sp>
      <p:sp>
        <p:nvSpPr>
          <p:cNvPr id="39110" name="Rectangle 198"/>
          <p:cNvSpPr>
            <a:spLocks noChangeArrowheads="1"/>
          </p:cNvSpPr>
          <p:nvPr/>
        </p:nvSpPr>
        <p:spPr bwMode="auto">
          <a:xfrm>
            <a:off x="514350" y="3584575"/>
            <a:ext cx="733425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id-ID" sz="900">
                <a:solidFill>
                  <a:srgbClr val="000000"/>
                </a:solidFill>
              </a:rPr>
              <a:t>Tubbi Taramanu</a:t>
            </a:r>
            <a:endParaRPr lang="id-ID"/>
          </a:p>
        </p:txBody>
      </p:sp>
      <p:sp>
        <p:nvSpPr>
          <p:cNvPr id="39111" name="Rectangle 199"/>
          <p:cNvSpPr>
            <a:spLocks noChangeArrowheads="1"/>
          </p:cNvSpPr>
          <p:nvPr/>
        </p:nvSpPr>
        <p:spPr bwMode="auto">
          <a:xfrm>
            <a:off x="1960563" y="3506787"/>
            <a:ext cx="230187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id-ID" sz="900">
                <a:solidFill>
                  <a:srgbClr val="000000"/>
                </a:solidFill>
              </a:rPr>
              <a:t>Bulo</a:t>
            </a:r>
            <a:endParaRPr lang="id-ID"/>
          </a:p>
        </p:txBody>
      </p:sp>
      <p:sp>
        <p:nvSpPr>
          <p:cNvPr id="39126" name="Rectangle 214"/>
          <p:cNvSpPr>
            <a:spLocks noChangeArrowheads="1"/>
          </p:cNvSpPr>
          <p:nvPr/>
        </p:nvSpPr>
        <p:spPr bwMode="auto">
          <a:xfrm>
            <a:off x="1846263" y="4937125"/>
            <a:ext cx="244475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id-ID" sz="900">
                <a:solidFill>
                  <a:srgbClr val="000000"/>
                </a:solidFill>
              </a:rPr>
              <a:t>Luyo</a:t>
            </a:r>
            <a:endParaRPr lang="id-ID"/>
          </a:p>
        </p:txBody>
      </p:sp>
      <p:sp>
        <p:nvSpPr>
          <p:cNvPr id="39131" name="Rectangle 219"/>
          <p:cNvSpPr>
            <a:spLocks noChangeArrowheads="1"/>
          </p:cNvSpPr>
          <p:nvPr/>
        </p:nvSpPr>
        <p:spPr bwMode="auto">
          <a:xfrm>
            <a:off x="2727325" y="2987675"/>
            <a:ext cx="511175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id-ID" sz="900">
                <a:solidFill>
                  <a:srgbClr val="000000"/>
                </a:solidFill>
              </a:rPr>
              <a:t>Matangnga</a:t>
            </a:r>
            <a:endParaRPr lang="id-ID"/>
          </a:p>
        </p:txBody>
      </p:sp>
      <p:sp>
        <p:nvSpPr>
          <p:cNvPr id="39154" name="Rectangle 242"/>
          <p:cNvSpPr>
            <a:spLocks noChangeArrowheads="1"/>
          </p:cNvSpPr>
          <p:nvPr/>
        </p:nvSpPr>
        <p:spPr bwMode="auto">
          <a:xfrm>
            <a:off x="2978150" y="5502275"/>
            <a:ext cx="542925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id-ID" sz="900">
                <a:solidFill>
                  <a:srgbClr val="000000"/>
                </a:solidFill>
              </a:rPr>
              <a:t>Wonomulyo</a:t>
            </a:r>
            <a:endParaRPr lang="id-ID"/>
          </a:p>
        </p:txBody>
      </p:sp>
      <p:sp>
        <p:nvSpPr>
          <p:cNvPr id="39162" name="Rectangle 250"/>
          <p:cNvSpPr>
            <a:spLocks noChangeArrowheads="1"/>
          </p:cNvSpPr>
          <p:nvPr/>
        </p:nvSpPr>
        <p:spPr bwMode="auto">
          <a:xfrm>
            <a:off x="2413000" y="4873625"/>
            <a:ext cx="306388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id-ID" sz="900">
                <a:solidFill>
                  <a:srgbClr val="000000"/>
                </a:solidFill>
              </a:rPr>
              <a:t>Mapilli</a:t>
            </a:r>
            <a:endParaRPr lang="id-ID"/>
          </a:p>
        </p:txBody>
      </p:sp>
      <p:sp>
        <p:nvSpPr>
          <p:cNvPr id="39187" name="Rectangle 275"/>
          <p:cNvSpPr>
            <a:spLocks noChangeArrowheads="1"/>
          </p:cNvSpPr>
          <p:nvPr/>
        </p:nvSpPr>
        <p:spPr bwMode="auto">
          <a:xfrm>
            <a:off x="3105150" y="4370387"/>
            <a:ext cx="414338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id-ID" sz="900">
                <a:solidFill>
                  <a:srgbClr val="000000"/>
                </a:solidFill>
              </a:rPr>
              <a:t>Tapango</a:t>
            </a:r>
            <a:endParaRPr lang="id-ID"/>
          </a:p>
        </p:txBody>
      </p:sp>
      <p:sp>
        <p:nvSpPr>
          <p:cNvPr id="39188" name="Rectangle 276"/>
          <p:cNvSpPr>
            <a:spLocks noChangeArrowheads="1"/>
          </p:cNvSpPr>
          <p:nvPr/>
        </p:nvSpPr>
        <p:spPr bwMode="auto">
          <a:xfrm>
            <a:off x="3859213" y="5376862"/>
            <a:ext cx="390525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id-ID" sz="900">
                <a:solidFill>
                  <a:srgbClr val="000000"/>
                </a:solidFill>
              </a:rPr>
              <a:t>Polewali</a:t>
            </a:r>
            <a:endParaRPr lang="id-ID"/>
          </a:p>
        </p:txBody>
      </p:sp>
      <p:sp>
        <p:nvSpPr>
          <p:cNvPr id="39200" name="Rectangle 288"/>
          <p:cNvSpPr>
            <a:spLocks noChangeArrowheads="1"/>
          </p:cNvSpPr>
          <p:nvPr/>
        </p:nvSpPr>
        <p:spPr bwMode="auto">
          <a:xfrm>
            <a:off x="3355975" y="4937125"/>
            <a:ext cx="390525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id-ID" sz="900">
                <a:solidFill>
                  <a:srgbClr val="000000"/>
                </a:solidFill>
              </a:rPr>
              <a:t>Matakali</a:t>
            </a:r>
            <a:endParaRPr lang="id-ID"/>
          </a:p>
        </p:txBody>
      </p:sp>
      <p:sp>
        <p:nvSpPr>
          <p:cNvPr id="39206" name="Rectangle 294"/>
          <p:cNvSpPr>
            <a:spLocks noChangeArrowheads="1"/>
          </p:cNvSpPr>
          <p:nvPr/>
        </p:nvSpPr>
        <p:spPr bwMode="auto">
          <a:xfrm>
            <a:off x="841375" y="6257925"/>
            <a:ext cx="512763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id-ID" sz="900">
                <a:solidFill>
                  <a:srgbClr val="000000"/>
                </a:solidFill>
              </a:rPr>
              <a:t>Tinambung</a:t>
            </a:r>
            <a:endParaRPr lang="id-ID"/>
          </a:p>
        </p:txBody>
      </p:sp>
      <p:sp>
        <p:nvSpPr>
          <p:cNvPr id="39208" name="Rectangle 296"/>
          <p:cNvSpPr>
            <a:spLocks noChangeArrowheads="1"/>
          </p:cNvSpPr>
          <p:nvPr/>
        </p:nvSpPr>
        <p:spPr bwMode="auto">
          <a:xfrm>
            <a:off x="903288" y="5880100"/>
            <a:ext cx="381000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id-ID" sz="900">
                <a:solidFill>
                  <a:srgbClr val="000000"/>
                </a:solidFill>
              </a:rPr>
              <a:t>Limboro</a:t>
            </a:r>
            <a:endParaRPr lang="id-ID"/>
          </a:p>
        </p:txBody>
      </p:sp>
      <p:sp>
        <p:nvSpPr>
          <p:cNvPr id="39214" name="Rectangle 302"/>
          <p:cNvSpPr>
            <a:spLocks noChangeArrowheads="1"/>
          </p:cNvSpPr>
          <p:nvPr/>
        </p:nvSpPr>
        <p:spPr bwMode="auto">
          <a:xfrm>
            <a:off x="1673225" y="5764212"/>
            <a:ext cx="1143000" cy="13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id-ID" sz="900">
                <a:solidFill>
                  <a:srgbClr val="000000"/>
                </a:solidFill>
              </a:rPr>
              <a:t>Campalagian</a:t>
            </a:r>
            <a:endParaRPr lang="id-ID"/>
          </a:p>
        </p:txBody>
      </p:sp>
      <p:sp>
        <p:nvSpPr>
          <p:cNvPr id="39216" name="Rectangle 304"/>
          <p:cNvSpPr>
            <a:spLocks noChangeArrowheads="1"/>
          </p:cNvSpPr>
          <p:nvPr/>
        </p:nvSpPr>
        <p:spPr bwMode="auto">
          <a:xfrm>
            <a:off x="1344613" y="6069012"/>
            <a:ext cx="407987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id-ID" sz="900">
                <a:solidFill>
                  <a:srgbClr val="000000"/>
                </a:solidFill>
              </a:rPr>
              <a:t>Balanipa</a:t>
            </a:r>
            <a:endParaRPr lang="id-ID"/>
          </a:p>
        </p:txBody>
      </p:sp>
      <p:sp>
        <p:nvSpPr>
          <p:cNvPr id="32969" name="Text Box 1039"/>
          <p:cNvSpPr txBox="1">
            <a:spLocks noChangeArrowheads="1"/>
          </p:cNvSpPr>
          <p:nvPr/>
        </p:nvSpPr>
        <p:spPr bwMode="auto">
          <a:xfrm>
            <a:off x="0" y="838200"/>
            <a:ext cx="9144000" cy="11644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47346" tIns="73673" rIns="147346" bIns="73673">
            <a:spAutoFit/>
          </a:bodyPr>
          <a:lstStyle/>
          <a:p>
            <a:pPr algn="ctr"/>
            <a:r>
              <a:rPr lang="en-US" sz="2200" dirty="0" err="1" smtClean="0">
                <a:latin typeface="Calibri" pitchFamily="34" charset="0"/>
              </a:rPr>
              <a:t>Polewali</a:t>
            </a:r>
            <a:r>
              <a:rPr lang="en-US" sz="2200" dirty="0" smtClean="0">
                <a:latin typeface="Calibri" pitchFamily="34" charset="0"/>
              </a:rPr>
              <a:t> </a:t>
            </a:r>
            <a:r>
              <a:rPr lang="en-US" sz="2200" dirty="0" err="1" smtClean="0">
                <a:latin typeface="Calibri" pitchFamily="34" charset="0"/>
              </a:rPr>
              <a:t>Mandar</a:t>
            </a:r>
            <a:r>
              <a:rPr lang="en-US" sz="2200" dirty="0" smtClean="0">
                <a:latin typeface="Calibri" pitchFamily="34" charset="0"/>
              </a:rPr>
              <a:t> </a:t>
            </a:r>
            <a:r>
              <a:rPr lang="en-US" sz="2200" dirty="0" err="1" smtClean="0">
                <a:latin typeface="Calibri" pitchFamily="34" charset="0"/>
              </a:rPr>
              <a:t>terdiri</a:t>
            </a:r>
            <a:r>
              <a:rPr lang="en-US" sz="2200" dirty="0" smtClean="0">
                <a:latin typeface="Calibri" pitchFamily="34" charset="0"/>
              </a:rPr>
              <a:t> </a:t>
            </a:r>
            <a:r>
              <a:rPr lang="en-US" sz="2200" dirty="0" err="1" smtClean="0">
                <a:latin typeface="Calibri" pitchFamily="34" charset="0"/>
              </a:rPr>
              <a:t>atas</a:t>
            </a:r>
            <a:r>
              <a:rPr lang="en-US" sz="2200" dirty="0" smtClean="0">
                <a:latin typeface="Calibri" pitchFamily="34" charset="0"/>
              </a:rPr>
              <a:t> </a:t>
            </a:r>
            <a:r>
              <a:rPr lang="en-US" sz="2200" b="1" cap="all" dirty="0" smtClean="0">
                <a:latin typeface="Calibri" pitchFamily="34" charset="0"/>
              </a:rPr>
              <a:t>16 </a:t>
            </a:r>
            <a:r>
              <a:rPr lang="en-US" sz="2200" b="1" cap="all" dirty="0" err="1" smtClean="0">
                <a:latin typeface="Calibri" pitchFamily="34" charset="0"/>
              </a:rPr>
              <a:t>Kecamatan</a:t>
            </a:r>
            <a:r>
              <a:rPr lang="en-US" sz="2200" b="1" cap="all" dirty="0" smtClean="0">
                <a:latin typeface="Calibri" pitchFamily="34" charset="0"/>
              </a:rPr>
              <a:t>, 144 </a:t>
            </a:r>
            <a:r>
              <a:rPr lang="en-US" sz="2200" b="1" cap="all" dirty="0" err="1" smtClean="0">
                <a:latin typeface="Calibri" pitchFamily="34" charset="0"/>
              </a:rPr>
              <a:t>desa</a:t>
            </a:r>
            <a:r>
              <a:rPr lang="en-US" sz="2200" b="1" cap="all" dirty="0" smtClean="0">
                <a:latin typeface="Calibri" pitchFamily="34" charset="0"/>
              </a:rPr>
              <a:t> </a:t>
            </a:r>
            <a:r>
              <a:rPr lang="en-US" sz="2200" b="1" cap="all" dirty="0" err="1" smtClean="0">
                <a:latin typeface="Calibri" pitchFamily="34" charset="0"/>
              </a:rPr>
              <a:t>dan</a:t>
            </a:r>
            <a:r>
              <a:rPr lang="en-US" sz="2200" b="1" cap="all" dirty="0" smtClean="0">
                <a:latin typeface="Calibri" pitchFamily="34" charset="0"/>
              </a:rPr>
              <a:t> 23 </a:t>
            </a:r>
            <a:r>
              <a:rPr lang="en-US" sz="2200" b="1" cap="all" dirty="0" err="1" smtClean="0">
                <a:latin typeface="Calibri" pitchFamily="34" charset="0"/>
              </a:rPr>
              <a:t>kelurahan</a:t>
            </a:r>
            <a:r>
              <a:rPr lang="en-US" sz="2200" dirty="0" smtClean="0">
                <a:latin typeface="Calibri" pitchFamily="34" charset="0"/>
              </a:rPr>
              <a:t>, </a:t>
            </a:r>
            <a:r>
              <a:rPr lang="en-US" sz="2200" dirty="0" err="1" smtClean="0">
                <a:latin typeface="Calibri" pitchFamily="34" charset="0"/>
              </a:rPr>
              <a:t>dengan</a:t>
            </a:r>
            <a:r>
              <a:rPr lang="en-US" sz="2200" dirty="0" smtClean="0">
                <a:latin typeface="Calibri" pitchFamily="34" charset="0"/>
              </a:rPr>
              <a:t> </a:t>
            </a:r>
            <a:r>
              <a:rPr lang="en-US" sz="2200" dirty="0" err="1">
                <a:latin typeface="Calibri" pitchFamily="34" charset="0"/>
              </a:rPr>
              <a:t>luas</a:t>
            </a:r>
            <a:r>
              <a:rPr lang="en-US" sz="2200" dirty="0">
                <a:latin typeface="Calibri" pitchFamily="34" charset="0"/>
              </a:rPr>
              <a:t> </a:t>
            </a:r>
            <a:r>
              <a:rPr lang="en-US" sz="2200" dirty="0" err="1">
                <a:latin typeface="Calibri" pitchFamily="34" charset="0"/>
              </a:rPr>
              <a:t>wilayah</a:t>
            </a:r>
            <a:r>
              <a:rPr lang="id-ID" sz="2200" dirty="0">
                <a:latin typeface="Calibri" pitchFamily="34" charset="0"/>
              </a:rPr>
              <a:t> </a:t>
            </a:r>
            <a:r>
              <a:rPr lang="en-US" sz="2200" dirty="0" err="1" smtClean="0">
                <a:latin typeface="Calibri" pitchFamily="34" charset="0"/>
              </a:rPr>
              <a:t>darat</a:t>
            </a:r>
            <a:r>
              <a:rPr lang="en-US" sz="2200" dirty="0" smtClean="0">
                <a:latin typeface="Calibri" pitchFamily="34" charset="0"/>
              </a:rPr>
              <a:t> </a:t>
            </a:r>
            <a:r>
              <a:rPr lang="id-ID" sz="2200" dirty="0" smtClean="0">
                <a:latin typeface="Calibri" pitchFamily="34" charset="0"/>
              </a:rPr>
              <a:t>± 2.022,30 </a:t>
            </a:r>
            <a:r>
              <a:rPr lang="id-ID" sz="2200" dirty="0">
                <a:latin typeface="Calibri" pitchFamily="34" charset="0"/>
              </a:rPr>
              <a:t>km persegi</a:t>
            </a:r>
            <a:r>
              <a:rPr lang="en-US" sz="2200" dirty="0" smtClean="0">
                <a:latin typeface="Calibri" pitchFamily="34" charset="0"/>
              </a:rPr>
              <a:t>, </a:t>
            </a:r>
            <a:r>
              <a:rPr lang="en-US" sz="2200" dirty="0" err="1" smtClean="0">
                <a:latin typeface="Calibri" pitchFamily="34" charset="0"/>
              </a:rPr>
              <a:t>dan</a:t>
            </a:r>
            <a:r>
              <a:rPr lang="en-US" sz="2200" dirty="0" smtClean="0">
                <a:latin typeface="Calibri" pitchFamily="34" charset="0"/>
              </a:rPr>
              <a:t> </a:t>
            </a:r>
            <a:r>
              <a:rPr lang="en-US" sz="2200" dirty="0" err="1" smtClean="0">
                <a:latin typeface="Calibri" pitchFamily="34" charset="0"/>
              </a:rPr>
              <a:t>luas</a:t>
            </a:r>
            <a:r>
              <a:rPr lang="en-US" sz="2200" dirty="0" smtClean="0">
                <a:latin typeface="Calibri" pitchFamily="34" charset="0"/>
              </a:rPr>
              <a:t> </a:t>
            </a:r>
            <a:r>
              <a:rPr lang="en-US" sz="2200" dirty="0" err="1" smtClean="0">
                <a:latin typeface="Calibri" pitchFamily="34" charset="0"/>
              </a:rPr>
              <a:t>wilayah</a:t>
            </a:r>
            <a:r>
              <a:rPr lang="en-US" sz="2200" dirty="0" smtClean="0">
                <a:latin typeface="Calibri" pitchFamily="34" charset="0"/>
              </a:rPr>
              <a:t> </a:t>
            </a:r>
            <a:r>
              <a:rPr lang="en-US" sz="2200" dirty="0" err="1" smtClean="0">
                <a:latin typeface="Calibri" pitchFamily="34" charset="0"/>
              </a:rPr>
              <a:t>laut</a:t>
            </a:r>
            <a:r>
              <a:rPr lang="en-US" sz="2200" dirty="0" smtClean="0">
                <a:latin typeface="Calibri" pitchFamily="34" charset="0"/>
              </a:rPr>
              <a:t> </a:t>
            </a:r>
            <a:r>
              <a:rPr lang="id-ID" sz="2200" dirty="0" smtClean="0">
                <a:latin typeface="Calibri" pitchFamily="34" charset="0"/>
              </a:rPr>
              <a:t>± </a:t>
            </a:r>
            <a:r>
              <a:rPr lang="en-US" sz="2200" dirty="0" smtClean="0">
                <a:latin typeface="Calibri" pitchFamily="34" charset="0"/>
              </a:rPr>
              <a:t>460 km </a:t>
            </a:r>
            <a:r>
              <a:rPr lang="en-US" sz="2200" dirty="0" err="1" smtClean="0">
                <a:latin typeface="Calibri" pitchFamily="34" charset="0"/>
              </a:rPr>
              <a:t>persegi</a:t>
            </a:r>
            <a:r>
              <a:rPr lang="en-US" sz="2200" dirty="0" smtClean="0">
                <a:latin typeface="Calibri" pitchFamily="34" charset="0"/>
              </a:rPr>
              <a:t>, </a:t>
            </a:r>
            <a:r>
              <a:rPr lang="en-US" sz="2200" dirty="0" err="1" smtClean="0">
                <a:latin typeface="Calibri" pitchFamily="34" charset="0"/>
              </a:rPr>
              <a:t>dan</a:t>
            </a:r>
            <a:r>
              <a:rPr lang="en-US" sz="2200" dirty="0" smtClean="0">
                <a:latin typeface="Calibri" pitchFamily="34" charset="0"/>
              </a:rPr>
              <a:t> </a:t>
            </a:r>
            <a:r>
              <a:rPr lang="en-US" sz="2200" dirty="0" err="1" smtClean="0">
                <a:latin typeface="Calibri" pitchFamily="34" charset="0"/>
              </a:rPr>
              <a:t>panjang</a:t>
            </a:r>
            <a:r>
              <a:rPr lang="en-US" sz="2200" dirty="0" smtClean="0">
                <a:latin typeface="Calibri" pitchFamily="34" charset="0"/>
              </a:rPr>
              <a:t> </a:t>
            </a:r>
            <a:r>
              <a:rPr lang="en-US" sz="2200" dirty="0" err="1" smtClean="0">
                <a:latin typeface="Calibri" pitchFamily="34" charset="0"/>
              </a:rPr>
              <a:t>garis</a:t>
            </a:r>
            <a:r>
              <a:rPr lang="en-US" sz="2200" dirty="0" smtClean="0">
                <a:latin typeface="Calibri" pitchFamily="34" charset="0"/>
              </a:rPr>
              <a:t> </a:t>
            </a:r>
            <a:r>
              <a:rPr lang="en-US" sz="2200" dirty="0" err="1" smtClean="0">
                <a:latin typeface="Calibri" pitchFamily="34" charset="0"/>
              </a:rPr>
              <a:t>pantai</a:t>
            </a:r>
            <a:r>
              <a:rPr lang="en-US" sz="2200" dirty="0" smtClean="0">
                <a:latin typeface="Calibri" pitchFamily="34" charset="0"/>
              </a:rPr>
              <a:t> </a:t>
            </a:r>
            <a:r>
              <a:rPr lang="id-ID" sz="2200" dirty="0" smtClean="0">
                <a:latin typeface="Calibri" pitchFamily="34" charset="0"/>
              </a:rPr>
              <a:t>± </a:t>
            </a:r>
            <a:r>
              <a:rPr lang="en-US" sz="2200" dirty="0" smtClean="0">
                <a:latin typeface="Calibri" pitchFamily="34" charset="0"/>
              </a:rPr>
              <a:t>94,12 km</a:t>
            </a:r>
            <a:r>
              <a:rPr lang="id-ID" sz="2200" dirty="0" smtClean="0">
                <a:latin typeface="Calibri" pitchFamily="34" charset="0"/>
              </a:rPr>
              <a:t>.</a:t>
            </a:r>
            <a:endParaRPr lang="id-ID" sz="2200" dirty="0">
              <a:latin typeface="Calibri" pitchFamily="34" charset="0"/>
            </a:endParaRPr>
          </a:p>
        </p:txBody>
      </p:sp>
      <p:graphicFrame>
        <p:nvGraphicFramePr>
          <p:cNvPr id="204" name="Table 20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04350218"/>
              </p:ext>
            </p:extLst>
          </p:nvPr>
        </p:nvGraphicFramePr>
        <p:xfrm>
          <a:off x="5562600" y="2002656"/>
          <a:ext cx="3352799" cy="4698380"/>
        </p:xfrm>
        <a:graphic>
          <a:graphicData uri="http://schemas.openxmlformats.org/drawingml/2006/table">
            <a:tbl>
              <a:tblPr/>
              <a:tblGrid>
                <a:gridCol w="457200"/>
                <a:gridCol w="914400"/>
                <a:gridCol w="838200"/>
                <a:gridCol w="609600"/>
                <a:gridCol w="533399"/>
              </a:tblGrid>
              <a:tr h="413649">
                <a:tc>
                  <a:txBody>
                    <a:bodyPr/>
                    <a:lstStyle/>
                    <a:p>
                      <a:pPr algn="ctr" fontAlgn="ctr"/>
                      <a:r>
                        <a:rPr lang="id-ID" sz="1200" b="1" i="0" u="none" strike="noStrike" dirty="0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No.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d-ID" sz="1200" b="1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Kecamatan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d-ID" sz="1200" b="1" i="0" u="none" strike="noStrike" dirty="0" smtClean="0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Lua</a:t>
                      </a:r>
                      <a:r>
                        <a:rPr lang="en-US" sz="1200" b="1" i="0" u="none" strike="noStrike" dirty="0" smtClean="0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s</a:t>
                      </a:r>
                    </a:p>
                    <a:p>
                      <a:pPr algn="ctr" fontAlgn="ctr"/>
                      <a:r>
                        <a:rPr lang="id-ID" sz="1200" b="1" i="0" u="none" strike="noStrike" dirty="0" smtClean="0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(km2</a:t>
                      </a:r>
                      <a:r>
                        <a:rPr lang="id-ID" sz="1200" b="1" i="0" u="none" strike="noStrike" dirty="0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)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d-ID" sz="1200" b="1" i="0" u="none" strike="noStrike" dirty="0" smtClean="0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Desa</a:t>
                      </a:r>
                      <a:endParaRPr lang="id-ID" sz="1200" b="1" i="0" u="none" strike="noStrike" dirty="0">
                        <a:solidFill>
                          <a:srgbClr val="FF0000"/>
                        </a:solidFill>
                        <a:latin typeface="Arial Narrow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d-ID" sz="1200" b="1" i="0" u="none" strike="noStrike" dirty="0" smtClean="0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Kel</a:t>
                      </a:r>
                      <a:endParaRPr lang="id-ID" sz="1200" b="1" i="0" u="none" strike="noStrike" dirty="0">
                        <a:solidFill>
                          <a:srgbClr val="FF0000"/>
                        </a:solidFill>
                        <a:latin typeface="Arial Narrow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1339"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0" i="0" u="none" strike="noStrike" dirty="0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l" fontAlgn="b"/>
                      <a:r>
                        <a:rPr lang="id-ID" sz="1200" b="0" i="0" u="none" strike="noStrike" dirty="0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Tinambung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0" i="0" u="none" strike="noStrike" dirty="0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            21.34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1339"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l" fontAlgn="b"/>
                      <a:r>
                        <a:rPr lang="id-ID" sz="1200" b="0" i="0" u="none" strike="noStrike" dirty="0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Balanipa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            37.42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1339"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l" fontAlgn="b"/>
                      <a:r>
                        <a:rPr lang="id-ID" sz="1200" b="0" i="0" u="none" strike="noStrike" dirty="0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Limboro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            47.55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1339"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l" fontAlgn="b"/>
                      <a:r>
                        <a:rPr lang="id-ID" sz="1200" b="0" i="0" u="none" strike="noStrike" dirty="0" smtClean="0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Tu</a:t>
                      </a:r>
                      <a:r>
                        <a:rPr lang="en-US" sz="1200" b="0" i="0" u="none" strike="noStrike" dirty="0" smtClean="0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tar</a:t>
                      </a:r>
                      <a:endParaRPr lang="id-ID" sz="1200" b="0" i="0" u="none" strike="noStrike" dirty="0">
                        <a:solidFill>
                          <a:srgbClr val="FF0000"/>
                        </a:solidFill>
                        <a:latin typeface="Arial Narrow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          356.95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1339"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l" fontAlgn="b"/>
                      <a:r>
                        <a:rPr lang="id-ID" sz="1200" b="0" i="0" u="none" strike="noStrike" dirty="0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Alu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          228.30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1339"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l" fontAlgn="b"/>
                      <a:r>
                        <a:rPr lang="id-ID" sz="1200" b="0" i="0" u="none" strike="noStrike" dirty="0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Campalagian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            87.84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1339"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l" fontAlgn="b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Luyo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          156.60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1339"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l" fontAlgn="b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Wonomulyo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            72.82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1339"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0" i="0" u="none" strike="noStrike" dirty="0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l" fontAlgn="b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Mapilli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            86.80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1339"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l" fontAlgn="b"/>
                      <a:r>
                        <a:rPr lang="id-ID" sz="1200" b="0" i="0" u="none" strike="noStrike" dirty="0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Tapango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          125.81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1339"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l" fontAlgn="b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Matakali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            57.62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1339"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l" fontAlgn="b"/>
                      <a:r>
                        <a:rPr lang="id-ID" sz="1200" b="0" i="0" u="none" strike="noStrike" dirty="0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Polewali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            26.27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-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1339"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l" fontAlgn="b"/>
                      <a:r>
                        <a:rPr lang="id-ID" sz="1200" b="0" i="0" u="none" strike="noStrike" dirty="0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Binuang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          123.34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1339"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l" fontAlgn="b"/>
                      <a:r>
                        <a:rPr lang="id-ID" sz="1200" b="0" i="0" u="none" strike="noStrike" dirty="0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Anreapi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          124.62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1339"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l" fontAlgn="b"/>
                      <a:r>
                        <a:rPr lang="id-ID" sz="1200" b="0" i="0" u="none" strike="noStrike" dirty="0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Matangnga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          234.92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1339"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l" fontAlgn="b"/>
                      <a:r>
                        <a:rPr lang="id-ID" sz="1200" b="0" i="0" u="none" strike="noStrike" dirty="0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Bulo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          234.10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-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3307"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0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1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Jumlah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1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       2,022.30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1" i="0" u="none" strike="noStrike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144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d-ID" sz="1200" b="1" i="0" u="none" strike="noStrike" dirty="0">
                          <a:solidFill>
                            <a:srgbClr val="FF0000"/>
                          </a:solidFill>
                          <a:latin typeface="Arial Narrow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06" name="Title 1"/>
          <p:cNvSpPr txBox="1">
            <a:spLocks/>
          </p:cNvSpPr>
          <p:nvPr/>
        </p:nvSpPr>
        <p:spPr>
          <a:xfrm>
            <a:off x="0" y="1"/>
            <a:ext cx="9144000" cy="8382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vert="horz" lIns="91440" tIns="45720" rIns="91440" bIns="45720" rtlCol="0" anchor="ctr">
            <a:norm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>
              <a:defRPr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>
              <a:defRPr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>
              <a:defRPr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>
              <a:defRPr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>
              <a:defRPr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>
              <a:defRPr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>
              <a:defRPr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>
              <a:defRPr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LUAS WILAYAH</a:t>
            </a:r>
            <a:endParaRPr lang="id-ID" b="1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  <p:pic>
        <p:nvPicPr>
          <p:cNvPr id="202" name="Picture 9" descr="Misc-06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-27384"/>
            <a:ext cx="9122051" cy="89215"/>
          </a:xfrm>
          <a:prstGeom prst="rect">
            <a:avLst/>
          </a:prstGeom>
          <a:noFill/>
        </p:spPr>
      </p:pic>
      <p:pic>
        <p:nvPicPr>
          <p:cNvPr id="203" name="Picture 9" descr="Misc-06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-30164" y="6796170"/>
            <a:ext cx="9122051" cy="89215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316491547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mph" presetSubtype="2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 to="1.5" calcmode="lin" valueType="num">
                                      <p:cBhvr override="childStyle">
                                        <p:cTn id="6" dur="2000" fill="hold"/>
                                        <p:tgtEl>
                                          <p:spTgt spid="39131"/>
                                        </p:tgtEl>
                                        <p:attrNameLst>
                                          <p:attrName>style.fontSize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7" presetID="4" presetClass="emph" presetSubtype="2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 to="1.5" calcmode="lin" valueType="num">
                                      <p:cBhvr override="childStyle">
                                        <p:cTn id="8" dur="2000" fill="hold"/>
                                        <p:tgtEl>
                                          <p:spTgt spid="39108"/>
                                        </p:tgtEl>
                                        <p:attrNameLst>
                                          <p:attrName>style.fontSize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9" presetID="4" presetClass="emph" presetSubtype="2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 to="1.5" calcmode="lin" valueType="num">
                                      <p:cBhvr override="childStyle">
                                        <p:cTn id="10" dur="2000" fill="hold"/>
                                        <p:tgtEl>
                                          <p:spTgt spid="39103"/>
                                        </p:tgtEl>
                                        <p:attrNameLst>
                                          <p:attrName>style.fontSize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11" presetID="4" presetClass="emph" presetSubtype="2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 to="1.5" calcmode="lin" valueType="num">
                                      <p:cBhvr override="childStyle">
                                        <p:cTn id="12" dur="2000" fill="hold"/>
                                        <p:tgtEl>
                                          <p:spTgt spid="39188"/>
                                        </p:tgtEl>
                                        <p:attrNameLst>
                                          <p:attrName>style.fontSize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13" presetID="4" presetClass="emph" presetSubtype="2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 to="1.5" calcmode="lin" valueType="num">
                                      <p:cBhvr override="childStyle">
                                        <p:cTn id="14" dur="2000" fill="hold"/>
                                        <p:tgtEl>
                                          <p:spTgt spid="39200"/>
                                        </p:tgtEl>
                                        <p:attrNameLst>
                                          <p:attrName>style.fontSize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15" presetID="4" presetClass="emph" presetSubtype="2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 to="1.5" calcmode="lin" valueType="num">
                                      <p:cBhvr override="childStyle">
                                        <p:cTn id="16" dur="2000" fill="hold"/>
                                        <p:tgtEl>
                                          <p:spTgt spid="39187"/>
                                        </p:tgtEl>
                                        <p:attrNameLst>
                                          <p:attrName>style.fontSize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17" presetID="4" presetClass="emph" presetSubtype="2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 to="1.5" calcmode="lin" valueType="num">
                                      <p:cBhvr override="childStyle">
                                        <p:cTn id="18" dur="2000" fill="hold"/>
                                        <p:tgtEl>
                                          <p:spTgt spid="39154"/>
                                        </p:tgtEl>
                                        <p:attrNameLst>
                                          <p:attrName>style.fontSize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19" presetID="4" presetClass="emph" presetSubtype="2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 to="1.5" calcmode="lin" valueType="num">
                                      <p:cBhvr override="childStyle">
                                        <p:cTn id="20" dur="2000" fill="hold"/>
                                        <p:tgtEl>
                                          <p:spTgt spid="39162"/>
                                        </p:tgtEl>
                                        <p:attrNameLst>
                                          <p:attrName>style.fontSize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21" presetID="4" presetClass="emph" presetSubtype="2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 to="1.5" calcmode="lin" valueType="num">
                                      <p:cBhvr override="childStyle">
                                        <p:cTn id="22" dur="2000" fill="hold"/>
                                        <p:tgtEl>
                                          <p:spTgt spid="39111"/>
                                        </p:tgtEl>
                                        <p:attrNameLst>
                                          <p:attrName>style.fontSize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23" presetID="4" presetClass="emph" presetSubtype="2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 to="1.5" calcmode="lin" valueType="num">
                                      <p:cBhvr override="childStyle">
                                        <p:cTn id="24" dur="2000" fill="hold"/>
                                        <p:tgtEl>
                                          <p:spTgt spid="39214"/>
                                        </p:tgtEl>
                                        <p:attrNameLst>
                                          <p:attrName>style.fontSize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25" presetID="4" presetClass="emph" presetSubtype="2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 to="1.5" calcmode="lin" valueType="num">
                                      <p:cBhvr override="childStyle">
                                        <p:cTn id="26" dur="2000" fill="hold"/>
                                        <p:tgtEl>
                                          <p:spTgt spid="39126"/>
                                        </p:tgtEl>
                                        <p:attrNameLst>
                                          <p:attrName>style.fontSize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27" presetID="4" presetClass="emph" presetSubtype="2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 to="1.5" calcmode="lin" valueType="num">
                                      <p:cBhvr override="childStyle">
                                        <p:cTn id="28" dur="2000" fill="hold"/>
                                        <p:tgtEl>
                                          <p:spTgt spid="39206"/>
                                        </p:tgtEl>
                                        <p:attrNameLst>
                                          <p:attrName>style.fontSize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29" presetID="4" presetClass="emph" presetSubtype="2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 to="1.5" calcmode="lin" valueType="num">
                                      <p:cBhvr override="childStyle">
                                        <p:cTn id="30" dur="2000" fill="hold"/>
                                        <p:tgtEl>
                                          <p:spTgt spid="39216"/>
                                        </p:tgtEl>
                                        <p:attrNameLst>
                                          <p:attrName>style.fontSize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31" presetID="4" presetClass="emph" presetSubtype="2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 to="1.5" calcmode="lin" valueType="num">
                                      <p:cBhvr override="childStyle">
                                        <p:cTn id="32" dur="2000" fill="hold"/>
                                        <p:tgtEl>
                                          <p:spTgt spid="39208"/>
                                        </p:tgtEl>
                                        <p:attrNameLst>
                                          <p:attrName>style.fontSize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33" presetID="4" presetClass="emph" presetSubtype="2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 to="1.5" calcmode="lin" valueType="num">
                                      <p:cBhvr override="childStyle">
                                        <p:cTn id="34" dur="2000" fill="hold"/>
                                        <p:tgtEl>
                                          <p:spTgt spid="39100"/>
                                        </p:tgtEl>
                                        <p:attrNameLst>
                                          <p:attrName>style.fontSize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35" presetID="4" presetClass="emph" presetSubtype="2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 to="1.5" calcmode="lin" valueType="num">
                                      <p:cBhvr override="childStyle">
                                        <p:cTn id="36" dur="2000" fill="hold"/>
                                        <p:tgtEl>
                                          <p:spTgt spid="39110"/>
                                        </p:tgtEl>
                                        <p:attrNameLst>
                                          <p:attrName>style.fontSize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100" grpId="0"/>
      <p:bldP spid="39103" grpId="0"/>
      <p:bldP spid="39108" grpId="0"/>
      <p:bldP spid="39110" grpId="0"/>
      <p:bldP spid="39111" grpId="0"/>
      <p:bldP spid="39126" grpId="0"/>
      <p:bldP spid="39131" grpId="0"/>
      <p:bldP spid="39154" grpId="0"/>
      <p:bldP spid="39162" grpId="0"/>
      <p:bldP spid="39187" grpId="0"/>
      <p:bldP spid="39188" grpId="0"/>
      <p:bldP spid="39200" grpId="0"/>
      <p:bldP spid="39206" grpId="0"/>
      <p:bldP spid="39208" grpId="0"/>
      <p:bldP spid="39214" grpId="0"/>
      <p:bldP spid="39216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04800" y="281812"/>
            <a:ext cx="8382000" cy="707886"/>
          </a:xfrm>
          <a:prstGeom prst="rect">
            <a:avLst/>
          </a:prstGeom>
          <a:solidFill>
            <a:srgbClr val="00B0F0"/>
          </a:solidFill>
        </p:spPr>
        <p:txBody>
          <a:bodyPr wrap="square">
            <a:spAutoFit/>
          </a:bodyPr>
          <a:lstStyle/>
          <a:p>
            <a:pPr marL="457200" indent="-457200" algn="ctr" eaLnBrk="1" hangingPunct="1">
              <a:spcAft>
                <a:spcPts val="0"/>
              </a:spcAft>
              <a:buClr>
                <a:srgbClr val="CC0000"/>
              </a:buClr>
            </a:pPr>
            <a:r>
              <a:rPr lang="en-US" sz="2000" b="1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PERKEMBANGAN JUMLAH PENDUDUK</a:t>
            </a:r>
          </a:p>
          <a:p>
            <a:pPr marL="457200" indent="-457200" algn="ctr" eaLnBrk="1" hangingPunct="1">
              <a:spcAft>
                <a:spcPts val="0"/>
              </a:spcAft>
              <a:buClr>
                <a:srgbClr val="CC0000"/>
              </a:buClr>
            </a:pPr>
            <a:r>
              <a:rPr lang="en-US" sz="2000" b="1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KABUPATEN POLEWALI MANDAR, TAHUN 20</a:t>
            </a:r>
            <a:r>
              <a:rPr lang="id-ID" sz="2000" b="1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</a:t>
            </a:r>
            <a:r>
              <a:rPr lang="en-US" sz="2000" b="1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0–201</a:t>
            </a:r>
            <a:r>
              <a:rPr lang="id-ID" sz="2000" b="1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4</a:t>
            </a:r>
            <a:r>
              <a:rPr lang="en-US" sz="2000" b="1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</a:p>
        </p:txBody>
      </p:sp>
      <p:sp>
        <p:nvSpPr>
          <p:cNvPr id="5" name="Rectangle 4"/>
          <p:cNvSpPr/>
          <p:nvPr/>
        </p:nvSpPr>
        <p:spPr>
          <a:xfrm>
            <a:off x="84457" y="5573120"/>
            <a:ext cx="8783784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>
              <a:spcAft>
                <a:spcPts val="600"/>
              </a:spcAft>
              <a:buFont typeface="Wingdings" pitchFamily="2" charset="2"/>
              <a:buChar char=""/>
            </a:pPr>
            <a:r>
              <a:rPr lang="fi-FI" sz="2000" dirty="0" smtClean="0"/>
              <a:t>Jumlah penduduk Polewali Mandar sampai tahun </a:t>
            </a:r>
            <a:r>
              <a:rPr lang="fi-FI" sz="2000" b="1" dirty="0" smtClean="0"/>
              <a:t>201</a:t>
            </a:r>
            <a:r>
              <a:rPr lang="id-ID" sz="2000" b="1" dirty="0" smtClean="0"/>
              <a:t>4</a:t>
            </a:r>
            <a:r>
              <a:rPr lang="fi-FI" sz="2000" b="1" dirty="0" smtClean="0"/>
              <a:t> sebesar 41</a:t>
            </a:r>
            <a:r>
              <a:rPr lang="id-ID" sz="2000" b="1" dirty="0" smtClean="0"/>
              <a:t>7</a:t>
            </a:r>
            <a:r>
              <a:rPr lang="fi-FI" sz="2000" b="1" dirty="0" smtClean="0"/>
              <a:t>.</a:t>
            </a:r>
            <a:r>
              <a:rPr lang="id-ID" sz="2000" b="1" dirty="0" smtClean="0"/>
              <a:t>472</a:t>
            </a:r>
            <a:r>
              <a:rPr lang="fi-FI" sz="2000" b="1" dirty="0" smtClean="0"/>
              <a:t> jiwa</a:t>
            </a:r>
            <a:r>
              <a:rPr lang="fi-FI" sz="2000" dirty="0" smtClean="0"/>
              <a:t>, dengan proporsi penduduk laki-laki sekitar 48,8 persen dan penduduk perempuan sekitar 51,2 persen.</a:t>
            </a:r>
          </a:p>
        </p:txBody>
      </p:sp>
      <p:graphicFrame>
        <p:nvGraphicFramePr>
          <p:cNvPr id="10" name="Chart 9"/>
          <p:cNvGraphicFramePr/>
          <p:nvPr>
            <p:extLst>
              <p:ext uri="{D42A27DB-BD31-4B8C-83A1-F6EECF244321}">
                <p14:modId xmlns:p14="http://schemas.microsoft.com/office/powerpoint/2010/main" val="2518634802"/>
              </p:ext>
            </p:extLst>
          </p:nvPr>
        </p:nvGraphicFramePr>
        <p:xfrm>
          <a:off x="299545" y="1150883"/>
          <a:ext cx="8418785" cy="389605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1" name="TextBox 10"/>
          <p:cNvSpPr txBox="1"/>
          <p:nvPr/>
        </p:nvSpPr>
        <p:spPr>
          <a:xfrm rot="16200000">
            <a:off x="-580788" y="2701584"/>
            <a:ext cx="25330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err="1" smtClean="0"/>
              <a:t>Jumlah</a:t>
            </a:r>
            <a:r>
              <a:rPr lang="en-US" sz="1400" b="1" dirty="0" smtClean="0"/>
              <a:t> </a:t>
            </a:r>
            <a:r>
              <a:rPr lang="en-US" sz="1400" b="1" dirty="0" err="1" smtClean="0"/>
              <a:t>Penduduk</a:t>
            </a:r>
            <a:r>
              <a:rPr lang="en-US" sz="1400" b="1" dirty="0" smtClean="0"/>
              <a:t>, </a:t>
            </a:r>
            <a:r>
              <a:rPr lang="en-US" sz="1400" b="1" dirty="0" err="1" smtClean="0"/>
              <a:t>jiwa</a:t>
            </a:r>
            <a:endParaRPr lang="id-ID" sz="1400" b="1" dirty="0"/>
          </a:p>
        </p:txBody>
      </p:sp>
      <p:sp>
        <p:nvSpPr>
          <p:cNvPr id="12" name="TextBox 11"/>
          <p:cNvSpPr txBox="1"/>
          <p:nvPr/>
        </p:nvSpPr>
        <p:spPr>
          <a:xfrm>
            <a:off x="5702518" y="5110006"/>
            <a:ext cx="246644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i="1" dirty="0" err="1" smtClean="0"/>
              <a:t>Sumber</a:t>
            </a:r>
            <a:r>
              <a:rPr lang="en-US" sz="1600" i="1" dirty="0" smtClean="0"/>
              <a:t> : BPS </a:t>
            </a:r>
            <a:r>
              <a:rPr lang="en-US" sz="1600" i="1" dirty="0" err="1" smtClean="0"/>
              <a:t>Polman</a:t>
            </a:r>
            <a:r>
              <a:rPr lang="en-US" sz="1600" i="1" dirty="0" smtClean="0"/>
              <a:t>, 201</a:t>
            </a:r>
            <a:r>
              <a:rPr lang="id-ID" sz="1600" i="1" dirty="0" smtClean="0"/>
              <a:t>5</a:t>
            </a:r>
            <a:endParaRPr lang="id-ID" sz="1600" i="1" dirty="0"/>
          </a:p>
        </p:txBody>
      </p:sp>
      <p:pic>
        <p:nvPicPr>
          <p:cNvPr id="7" name="Picture 9" descr="Misc-06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-27384"/>
            <a:ext cx="9122051" cy="89215"/>
          </a:xfrm>
          <a:prstGeom prst="rect">
            <a:avLst/>
          </a:prstGeom>
          <a:noFill/>
        </p:spPr>
      </p:pic>
      <p:pic>
        <p:nvPicPr>
          <p:cNvPr id="8" name="Picture 9" descr="Misc-06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-30164" y="6796170"/>
            <a:ext cx="9122051" cy="89215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261786972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228600" y="228600"/>
            <a:ext cx="8582998" cy="830997"/>
          </a:xfrm>
          <a:prstGeom prst="rect">
            <a:avLst/>
          </a:prstGeom>
          <a:solidFill>
            <a:srgbClr val="00B0F0"/>
          </a:solidFill>
        </p:spPr>
        <p:txBody>
          <a:bodyPr wrap="square">
            <a:spAutoFit/>
          </a:bodyPr>
          <a:lstStyle/>
          <a:p>
            <a:pPr marL="457200" indent="-457200" algn="ctr" eaLnBrk="1" hangingPunct="1">
              <a:spcAft>
                <a:spcPts val="0"/>
              </a:spcAft>
              <a:buClr>
                <a:srgbClr val="CC0000"/>
              </a:buClr>
            </a:pPr>
            <a:r>
              <a:rPr lang="en-US" sz="24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PERTUMBUHAN EKONOMI</a:t>
            </a:r>
          </a:p>
          <a:p>
            <a:pPr marL="457200" indent="-457200" algn="ctr" eaLnBrk="1" hangingPunct="1">
              <a:spcAft>
                <a:spcPts val="0"/>
              </a:spcAft>
              <a:buClr>
                <a:srgbClr val="CC0000"/>
              </a:buClr>
            </a:pPr>
            <a:r>
              <a:rPr lang="en-US" sz="24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KABUPATEN POLEWALI MANDAR, TAHUN 20</a:t>
            </a:r>
            <a:r>
              <a:rPr lang="id-ID" sz="24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</a:t>
            </a:r>
            <a:r>
              <a:rPr lang="en-US" sz="24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0–201</a:t>
            </a:r>
            <a:r>
              <a:rPr lang="id-ID" sz="24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4</a:t>
            </a:r>
            <a:r>
              <a:rPr lang="en-US" sz="24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endParaRPr lang="en-US" sz="2400" b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52400" y="4845040"/>
            <a:ext cx="8659197" cy="17081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6075" indent="-346075">
              <a:spcAft>
                <a:spcPts val="600"/>
              </a:spcAft>
              <a:buFont typeface="Wingdings" pitchFamily="2" charset="2"/>
              <a:buChar char="Ø"/>
            </a:pPr>
            <a:r>
              <a:rPr lang="en-US" sz="2000" dirty="0" err="1" smtClean="0"/>
              <a:t>Dalam</a:t>
            </a:r>
            <a:r>
              <a:rPr lang="en-US" sz="2000" dirty="0" smtClean="0"/>
              <a:t> </a:t>
            </a:r>
            <a:r>
              <a:rPr lang="en-US" sz="2000" dirty="0" err="1" smtClean="0"/>
              <a:t>periode</a:t>
            </a:r>
            <a:r>
              <a:rPr lang="en-US" sz="2000" dirty="0" smtClean="0"/>
              <a:t> 20</a:t>
            </a:r>
            <a:r>
              <a:rPr lang="id-ID" sz="2000" dirty="0" smtClean="0"/>
              <a:t>1</a:t>
            </a:r>
            <a:r>
              <a:rPr lang="en-US" sz="2000" dirty="0" smtClean="0"/>
              <a:t>0-201</a:t>
            </a:r>
            <a:r>
              <a:rPr lang="id-ID" sz="2000" dirty="0" smtClean="0"/>
              <a:t>4</a:t>
            </a:r>
            <a:r>
              <a:rPr lang="en-US" sz="2000" dirty="0" smtClean="0"/>
              <a:t>, </a:t>
            </a:r>
            <a:r>
              <a:rPr lang="en-US" sz="2000" dirty="0" err="1" smtClean="0"/>
              <a:t>pertumbuhan</a:t>
            </a:r>
            <a:r>
              <a:rPr lang="en-US" sz="2000" dirty="0" smtClean="0"/>
              <a:t> </a:t>
            </a:r>
            <a:r>
              <a:rPr lang="en-US" sz="2000" dirty="0" err="1" smtClean="0"/>
              <a:t>tertinggi</a:t>
            </a:r>
            <a:r>
              <a:rPr lang="en-US" sz="2000" dirty="0" smtClean="0"/>
              <a:t> </a:t>
            </a:r>
            <a:r>
              <a:rPr lang="en-US" sz="2000" dirty="0" err="1" smtClean="0"/>
              <a:t>terjadi</a:t>
            </a:r>
            <a:r>
              <a:rPr lang="en-US" sz="2000" dirty="0" smtClean="0"/>
              <a:t> </a:t>
            </a:r>
            <a:r>
              <a:rPr lang="en-US" sz="2000" dirty="0" err="1" smtClean="0"/>
              <a:t>pada</a:t>
            </a:r>
            <a:r>
              <a:rPr lang="en-US" sz="2000" dirty="0" smtClean="0"/>
              <a:t> </a:t>
            </a:r>
            <a:r>
              <a:rPr lang="en-US" sz="2000" dirty="0" err="1" smtClean="0"/>
              <a:t>tahun</a:t>
            </a:r>
            <a:r>
              <a:rPr lang="en-US" sz="2000" dirty="0" smtClean="0"/>
              <a:t> </a:t>
            </a:r>
            <a:r>
              <a:rPr lang="id-ID" sz="2000" dirty="0" smtClean="0"/>
              <a:t>2010</a:t>
            </a:r>
            <a:r>
              <a:rPr lang="en-US" sz="2000" dirty="0" smtClean="0"/>
              <a:t> </a:t>
            </a:r>
            <a:r>
              <a:rPr lang="id-ID" sz="2000" dirty="0" smtClean="0"/>
              <a:t>sebesar </a:t>
            </a:r>
            <a:r>
              <a:rPr lang="id-ID" sz="2000" b="1" i="1" dirty="0" smtClean="0"/>
              <a:t>10,</a:t>
            </a:r>
            <a:r>
              <a:rPr lang="en-US" sz="2000" b="1" i="1" dirty="0" smtClean="0"/>
              <a:t>55</a:t>
            </a:r>
            <a:r>
              <a:rPr lang="id-ID" sz="2000" dirty="0" smtClean="0"/>
              <a:t> persen</a:t>
            </a:r>
            <a:r>
              <a:rPr lang="en-US" sz="2000" dirty="0" smtClean="0"/>
              <a:t>,  </a:t>
            </a:r>
            <a:r>
              <a:rPr lang="en-US" sz="2000" dirty="0" err="1" smtClean="0"/>
              <a:t>dan</a:t>
            </a:r>
            <a:r>
              <a:rPr lang="en-US" sz="2000" dirty="0" smtClean="0"/>
              <a:t> </a:t>
            </a:r>
            <a:r>
              <a:rPr lang="en-US" sz="2000" dirty="0" err="1" smtClean="0"/>
              <a:t>terendah</a:t>
            </a:r>
            <a:r>
              <a:rPr lang="en-US" sz="2000" dirty="0" smtClean="0"/>
              <a:t> </a:t>
            </a:r>
            <a:r>
              <a:rPr lang="en-US" sz="2000" dirty="0" err="1" smtClean="0"/>
              <a:t>pada</a:t>
            </a:r>
            <a:r>
              <a:rPr lang="en-US" sz="2000" dirty="0" smtClean="0"/>
              <a:t> </a:t>
            </a:r>
            <a:r>
              <a:rPr lang="en-US" sz="2000" dirty="0" err="1" smtClean="0"/>
              <a:t>tahun</a:t>
            </a:r>
            <a:r>
              <a:rPr lang="en-US" sz="2000" dirty="0" smtClean="0"/>
              <a:t> 20</a:t>
            </a:r>
            <a:r>
              <a:rPr lang="id-ID" sz="2000" dirty="0" smtClean="0"/>
              <a:t>13</a:t>
            </a:r>
            <a:r>
              <a:rPr lang="en-US" sz="2000" dirty="0" smtClean="0"/>
              <a:t> </a:t>
            </a:r>
            <a:r>
              <a:rPr lang="en-US" sz="2000" dirty="0" err="1" smtClean="0"/>
              <a:t>sebesar</a:t>
            </a:r>
            <a:r>
              <a:rPr lang="en-US" sz="2000" dirty="0" smtClean="0"/>
              <a:t> </a:t>
            </a:r>
            <a:r>
              <a:rPr lang="id-ID" sz="2000" b="1" i="1" dirty="0" smtClean="0"/>
              <a:t>7</a:t>
            </a:r>
            <a:r>
              <a:rPr lang="en-US" sz="2000" b="1" i="1" dirty="0" smtClean="0"/>
              <a:t>,</a:t>
            </a:r>
            <a:r>
              <a:rPr lang="id-ID" sz="2000" b="1" i="1" dirty="0" smtClean="0"/>
              <a:t>24</a:t>
            </a:r>
            <a:r>
              <a:rPr lang="en-US" sz="2000" dirty="0" smtClean="0"/>
              <a:t> </a:t>
            </a:r>
            <a:r>
              <a:rPr lang="en-US" sz="2000" dirty="0" err="1" smtClean="0"/>
              <a:t>persen</a:t>
            </a:r>
            <a:r>
              <a:rPr lang="en-US" sz="2000" dirty="0" smtClean="0"/>
              <a:t>.</a:t>
            </a:r>
          </a:p>
          <a:p>
            <a:pPr marL="346075" indent="-346075">
              <a:spcAft>
                <a:spcPts val="600"/>
              </a:spcAft>
              <a:buFont typeface="Wingdings" pitchFamily="2" charset="2"/>
              <a:buChar char="Ø"/>
            </a:pPr>
            <a:r>
              <a:rPr lang="fi-FI" sz="2000" dirty="0" smtClean="0"/>
              <a:t>Target pertumbuhan ekonomi </a:t>
            </a:r>
            <a:r>
              <a:rPr lang="id-ID" sz="2000" dirty="0" smtClean="0"/>
              <a:t>Kabupaten </a:t>
            </a:r>
            <a:r>
              <a:rPr lang="id-ID" sz="2000" dirty="0" err="1" smtClean="0"/>
              <a:t>Polewali</a:t>
            </a:r>
            <a:r>
              <a:rPr lang="id-ID" sz="2000" dirty="0" smtClean="0"/>
              <a:t> Mandar </a:t>
            </a:r>
            <a:r>
              <a:rPr lang="fi-FI" sz="2000" dirty="0" smtClean="0"/>
              <a:t>adalah </a:t>
            </a:r>
            <a:r>
              <a:rPr lang="fi-FI" sz="2000" b="1" i="1" dirty="0" smtClean="0"/>
              <a:t>7,24</a:t>
            </a:r>
            <a:r>
              <a:rPr lang="fi-FI" sz="2000" dirty="0" smtClean="0"/>
              <a:t> persen pada tahun 2019, </a:t>
            </a:r>
            <a:r>
              <a:rPr lang="id-ID" sz="2000" dirty="0" smtClean="0"/>
              <a:t> </a:t>
            </a:r>
            <a:r>
              <a:rPr lang="fi-FI" sz="2000" dirty="0" smtClean="0"/>
              <a:t>yang berarti bahwa saat ini pertumbuhan ekonomi Polewali Mandar telah melampui target rata-rata tersebut.</a:t>
            </a:r>
            <a:endParaRPr lang="en-US" sz="2000" dirty="0" smtClean="0"/>
          </a:p>
        </p:txBody>
      </p:sp>
      <p:sp>
        <p:nvSpPr>
          <p:cNvPr id="13" name="TextBox 7"/>
          <p:cNvSpPr txBox="1"/>
          <p:nvPr/>
        </p:nvSpPr>
        <p:spPr>
          <a:xfrm>
            <a:off x="6471277" y="4355068"/>
            <a:ext cx="23403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1800" i="1" dirty="0" err="1" smtClean="0"/>
              <a:t>Sumber</a:t>
            </a:r>
            <a:r>
              <a:rPr lang="en-US" sz="1400" i="1" dirty="0" smtClean="0"/>
              <a:t> : BPS </a:t>
            </a:r>
            <a:r>
              <a:rPr lang="en-US" sz="1400" i="1" dirty="0" err="1" smtClean="0"/>
              <a:t>Polman</a:t>
            </a:r>
            <a:r>
              <a:rPr lang="en-US" sz="1400" i="1" dirty="0" smtClean="0"/>
              <a:t>, 201</a:t>
            </a:r>
            <a:r>
              <a:rPr lang="id-ID" sz="1400" i="1" dirty="0" smtClean="0"/>
              <a:t>5</a:t>
            </a:r>
            <a:endParaRPr lang="id-ID" sz="1400" i="1" dirty="0"/>
          </a:p>
        </p:txBody>
      </p:sp>
      <p:sp>
        <p:nvSpPr>
          <p:cNvPr id="11" name="TextBox 10"/>
          <p:cNvSpPr txBox="1"/>
          <p:nvPr/>
        </p:nvSpPr>
        <p:spPr>
          <a:xfrm rot="16200000">
            <a:off x="955164" y="2979651"/>
            <a:ext cx="97750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600" b="1" dirty="0" err="1" smtClean="0"/>
              <a:t>Persen</a:t>
            </a:r>
            <a:endParaRPr lang="id-ID" sz="1600" b="1" dirty="0"/>
          </a:p>
        </p:txBody>
      </p:sp>
      <p:graphicFrame>
        <p:nvGraphicFramePr>
          <p:cNvPr id="10" name="Chart 9"/>
          <p:cNvGraphicFramePr/>
          <p:nvPr>
            <p:extLst>
              <p:ext uri="{D42A27DB-BD31-4B8C-83A1-F6EECF244321}">
                <p14:modId xmlns:p14="http://schemas.microsoft.com/office/powerpoint/2010/main" val="1716827444"/>
              </p:ext>
            </p:extLst>
          </p:nvPr>
        </p:nvGraphicFramePr>
        <p:xfrm>
          <a:off x="236483" y="1211396"/>
          <a:ext cx="8575114" cy="31436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pic>
        <p:nvPicPr>
          <p:cNvPr id="7" name="Picture 9" descr="Misc-06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-27384"/>
            <a:ext cx="9122051" cy="89215"/>
          </a:xfrm>
          <a:prstGeom prst="rect">
            <a:avLst/>
          </a:prstGeom>
          <a:noFill/>
        </p:spPr>
      </p:pic>
      <p:pic>
        <p:nvPicPr>
          <p:cNvPr id="9" name="Picture 9" descr="Misc-06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-30164" y="6796170"/>
            <a:ext cx="9122051" cy="89215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186437562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381000" y="150123"/>
            <a:ext cx="8153399" cy="830997"/>
          </a:xfrm>
          <a:prstGeom prst="rect">
            <a:avLst/>
          </a:prstGeom>
          <a:solidFill>
            <a:srgbClr val="00B0F0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PERSENTASE PENDUDUK MISKIN</a:t>
            </a:r>
          </a:p>
          <a:p>
            <a:pPr algn="ctr"/>
            <a:r>
              <a:rPr lang="en-US" sz="24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DI KABUPATEN POLEWALI MANDAR, TAHUN 20</a:t>
            </a:r>
            <a:r>
              <a:rPr lang="id-ID" sz="24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</a:t>
            </a:r>
            <a:r>
              <a:rPr lang="en-US" sz="24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0–201</a:t>
            </a:r>
            <a:r>
              <a:rPr lang="id-ID" sz="24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4</a:t>
            </a:r>
            <a:r>
              <a:rPr lang="en-US" sz="24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</a:t>
            </a:r>
            <a:endParaRPr lang="id-ID" sz="24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aphicFrame>
        <p:nvGraphicFramePr>
          <p:cNvPr id="11" name="Chart 10"/>
          <p:cNvGraphicFramePr/>
          <p:nvPr>
            <p:extLst>
              <p:ext uri="{D42A27DB-BD31-4B8C-83A1-F6EECF244321}">
                <p14:modId xmlns:p14="http://schemas.microsoft.com/office/powerpoint/2010/main" val="2117205120"/>
              </p:ext>
            </p:extLst>
          </p:nvPr>
        </p:nvGraphicFramePr>
        <p:xfrm>
          <a:off x="248954" y="1260411"/>
          <a:ext cx="8579736" cy="279049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0" name="Rectangle 9"/>
          <p:cNvSpPr/>
          <p:nvPr/>
        </p:nvSpPr>
        <p:spPr>
          <a:xfrm>
            <a:off x="44692" y="4597331"/>
            <a:ext cx="8878591" cy="21082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 algn="just">
              <a:spcAft>
                <a:spcPts val="600"/>
              </a:spcAft>
              <a:buFont typeface="Wingdings" pitchFamily="2" charset="2"/>
              <a:buChar char=""/>
            </a:pPr>
            <a:r>
              <a:rPr lang="en-US" dirty="0" err="1" smtClean="0">
                <a:ea typeface="Verdana" pitchFamily="34" charset="0"/>
                <a:cs typeface="Verdana" pitchFamily="34" charset="0"/>
              </a:rPr>
              <a:t>Persentase</a:t>
            </a:r>
            <a:r>
              <a:rPr lang="en-US" dirty="0" smtClean="0">
                <a:ea typeface="Verdana" pitchFamily="34" charset="0"/>
                <a:cs typeface="Verdana" pitchFamily="34" charset="0"/>
              </a:rPr>
              <a:t> p</a:t>
            </a:r>
            <a:r>
              <a:rPr lang="id-ID" dirty="0" smtClean="0">
                <a:ea typeface="Verdana" pitchFamily="34" charset="0"/>
                <a:cs typeface="Verdana" pitchFamily="34" charset="0"/>
              </a:rPr>
              <a:t>enduduk miskin </a:t>
            </a:r>
            <a:r>
              <a:rPr lang="en-US" dirty="0" err="1" smtClean="0">
                <a:ea typeface="Verdana" pitchFamily="34" charset="0"/>
                <a:cs typeface="Verdana" pitchFamily="34" charset="0"/>
              </a:rPr>
              <a:t>di</a:t>
            </a:r>
            <a:r>
              <a:rPr lang="en-US" dirty="0" smtClean="0">
                <a:ea typeface="Verdana" pitchFamily="34" charset="0"/>
                <a:cs typeface="Verdana" pitchFamily="34" charset="0"/>
              </a:rPr>
              <a:t> </a:t>
            </a:r>
            <a:r>
              <a:rPr lang="id-ID" dirty="0" smtClean="0">
                <a:ea typeface="Verdana" pitchFamily="34" charset="0"/>
                <a:cs typeface="Verdana" pitchFamily="34" charset="0"/>
              </a:rPr>
              <a:t>Polewali Mandar mengalami penurunan </a:t>
            </a:r>
            <a:r>
              <a:rPr lang="en-US" dirty="0" err="1" smtClean="0">
                <a:ea typeface="Verdana" pitchFamily="34" charset="0"/>
                <a:cs typeface="Verdana" pitchFamily="34" charset="0"/>
              </a:rPr>
              <a:t>selama</a:t>
            </a:r>
            <a:r>
              <a:rPr lang="en-US" dirty="0" smtClean="0">
                <a:ea typeface="Verdana" pitchFamily="34" charset="0"/>
                <a:cs typeface="Verdana" pitchFamily="34" charset="0"/>
              </a:rPr>
              <a:t> </a:t>
            </a:r>
            <a:r>
              <a:rPr lang="en-US" dirty="0" err="1" smtClean="0">
                <a:ea typeface="Verdana" pitchFamily="34" charset="0"/>
                <a:cs typeface="Verdana" pitchFamily="34" charset="0"/>
              </a:rPr>
              <a:t>periode</a:t>
            </a:r>
            <a:r>
              <a:rPr lang="en-US" dirty="0" smtClean="0">
                <a:ea typeface="Verdana" pitchFamily="34" charset="0"/>
                <a:cs typeface="Verdana" pitchFamily="34" charset="0"/>
              </a:rPr>
              <a:t> </a:t>
            </a:r>
            <a:r>
              <a:rPr lang="en-US" dirty="0" err="1" smtClean="0">
                <a:ea typeface="Verdana" pitchFamily="34" charset="0"/>
                <a:cs typeface="Verdana" pitchFamily="34" charset="0"/>
              </a:rPr>
              <a:t>tahun</a:t>
            </a:r>
            <a:r>
              <a:rPr lang="en-US" dirty="0" smtClean="0">
                <a:ea typeface="Verdana" pitchFamily="34" charset="0"/>
                <a:cs typeface="Verdana" pitchFamily="34" charset="0"/>
              </a:rPr>
              <a:t> </a:t>
            </a:r>
            <a:r>
              <a:rPr lang="id-ID" dirty="0" smtClean="0">
                <a:ea typeface="Verdana" pitchFamily="34" charset="0"/>
                <a:cs typeface="Verdana" pitchFamily="34" charset="0"/>
              </a:rPr>
              <a:t>2010</a:t>
            </a:r>
            <a:r>
              <a:rPr lang="en-US" dirty="0" smtClean="0">
                <a:ea typeface="Verdana" pitchFamily="34" charset="0"/>
                <a:cs typeface="Verdana" pitchFamily="34" charset="0"/>
              </a:rPr>
              <a:t>–</a:t>
            </a:r>
            <a:r>
              <a:rPr lang="id-ID" dirty="0" smtClean="0">
                <a:ea typeface="Verdana" pitchFamily="34" charset="0"/>
                <a:cs typeface="Verdana" pitchFamily="34" charset="0"/>
              </a:rPr>
              <a:t>20</a:t>
            </a:r>
            <a:r>
              <a:rPr lang="en-US" dirty="0" smtClean="0">
                <a:ea typeface="Verdana" pitchFamily="34" charset="0"/>
                <a:cs typeface="Verdana" pitchFamily="34" charset="0"/>
              </a:rPr>
              <a:t>1</a:t>
            </a:r>
            <a:r>
              <a:rPr lang="id-ID" dirty="0" smtClean="0">
                <a:ea typeface="Verdana" pitchFamily="34" charset="0"/>
                <a:cs typeface="Verdana" pitchFamily="34" charset="0"/>
              </a:rPr>
              <a:t>4</a:t>
            </a:r>
            <a:r>
              <a:rPr lang="en-US" dirty="0" smtClean="0">
                <a:ea typeface="Verdana" pitchFamily="34" charset="0"/>
                <a:cs typeface="Verdana" pitchFamily="34" charset="0"/>
              </a:rPr>
              <a:t>, </a:t>
            </a:r>
            <a:r>
              <a:rPr lang="en-US" dirty="0" err="1" smtClean="0">
                <a:ea typeface="Verdana" pitchFamily="34" charset="0"/>
                <a:cs typeface="Verdana" pitchFamily="34" charset="0"/>
              </a:rPr>
              <a:t>yaitu</a:t>
            </a:r>
            <a:r>
              <a:rPr lang="en-US" dirty="0" smtClean="0">
                <a:ea typeface="Verdana" pitchFamily="34" charset="0"/>
                <a:cs typeface="Verdana" pitchFamily="34" charset="0"/>
              </a:rPr>
              <a:t> </a:t>
            </a:r>
            <a:r>
              <a:rPr lang="en-US" dirty="0" err="1" smtClean="0">
                <a:ea typeface="Verdana" pitchFamily="34" charset="0"/>
                <a:cs typeface="Verdana" pitchFamily="34" charset="0"/>
              </a:rPr>
              <a:t>dari</a:t>
            </a:r>
            <a:r>
              <a:rPr lang="en-US" dirty="0" smtClean="0">
                <a:ea typeface="Verdana" pitchFamily="34" charset="0"/>
                <a:cs typeface="Verdana" pitchFamily="34" charset="0"/>
              </a:rPr>
              <a:t> </a:t>
            </a:r>
            <a:r>
              <a:rPr lang="en-US" b="1" i="1" dirty="0" smtClean="0">
                <a:ea typeface="Verdana" pitchFamily="34" charset="0"/>
                <a:cs typeface="Verdana" pitchFamily="34" charset="0"/>
              </a:rPr>
              <a:t>21,</a:t>
            </a:r>
            <a:r>
              <a:rPr lang="id-ID" b="1" i="1" dirty="0" smtClean="0">
                <a:ea typeface="Verdana" pitchFamily="34" charset="0"/>
                <a:cs typeface="Verdana" pitchFamily="34" charset="0"/>
              </a:rPr>
              <a:t>24</a:t>
            </a:r>
            <a:r>
              <a:rPr lang="en-US" dirty="0" smtClean="0">
                <a:ea typeface="Verdana" pitchFamily="34" charset="0"/>
                <a:cs typeface="Verdana" pitchFamily="34" charset="0"/>
              </a:rPr>
              <a:t> </a:t>
            </a:r>
            <a:r>
              <a:rPr lang="en-US" dirty="0" err="1" smtClean="0">
                <a:ea typeface="Verdana" pitchFamily="34" charset="0"/>
                <a:cs typeface="Verdana" pitchFamily="34" charset="0"/>
              </a:rPr>
              <a:t>persen</a:t>
            </a:r>
            <a:r>
              <a:rPr lang="en-US" dirty="0" smtClean="0">
                <a:ea typeface="Verdana" pitchFamily="34" charset="0"/>
                <a:cs typeface="Verdana" pitchFamily="34" charset="0"/>
              </a:rPr>
              <a:t> </a:t>
            </a:r>
            <a:r>
              <a:rPr lang="en-US" dirty="0" err="1" smtClean="0">
                <a:ea typeface="Verdana" pitchFamily="34" charset="0"/>
                <a:cs typeface="Verdana" pitchFamily="34" charset="0"/>
              </a:rPr>
              <a:t>menjadi</a:t>
            </a:r>
            <a:r>
              <a:rPr lang="en-US" dirty="0" smtClean="0">
                <a:ea typeface="Verdana" pitchFamily="34" charset="0"/>
                <a:cs typeface="Verdana" pitchFamily="34" charset="0"/>
              </a:rPr>
              <a:t> </a:t>
            </a:r>
            <a:r>
              <a:rPr lang="en-US" b="1" i="1" dirty="0" smtClean="0">
                <a:ea typeface="Verdana" pitchFamily="34" charset="0"/>
                <a:cs typeface="Verdana" pitchFamily="34" charset="0"/>
              </a:rPr>
              <a:t>1</a:t>
            </a:r>
            <a:r>
              <a:rPr lang="id-ID" b="1" i="1" dirty="0" smtClean="0">
                <a:ea typeface="Verdana" pitchFamily="34" charset="0"/>
                <a:cs typeface="Verdana" pitchFamily="34" charset="0"/>
              </a:rPr>
              <a:t>7</a:t>
            </a:r>
            <a:r>
              <a:rPr lang="en-US" b="1" i="1" dirty="0" smtClean="0">
                <a:ea typeface="Verdana" pitchFamily="34" charset="0"/>
                <a:cs typeface="Verdana" pitchFamily="34" charset="0"/>
              </a:rPr>
              <a:t>,</a:t>
            </a:r>
            <a:r>
              <a:rPr lang="id-ID" b="1" i="1" dirty="0" smtClean="0">
                <a:ea typeface="Verdana" pitchFamily="34" charset="0"/>
                <a:cs typeface="Verdana" pitchFamily="34" charset="0"/>
              </a:rPr>
              <a:t>84</a:t>
            </a:r>
            <a:r>
              <a:rPr lang="en-US" dirty="0" smtClean="0">
                <a:ea typeface="Verdana" pitchFamily="34" charset="0"/>
                <a:cs typeface="Verdana" pitchFamily="34" charset="0"/>
              </a:rPr>
              <a:t> </a:t>
            </a:r>
            <a:r>
              <a:rPr lang="en-US" dirty="0" err="1" smtClean="0">
                <a:ea typeface="Verdana" pitchFamily="34" charset="0"/>
                <a:cs typeface="Verdana" pitchFamily="34" charset="0"/>
              </a:rPr>
              <a:t>persen</a:t>
            </a:r>
            <a:r>
              <a:rPr lang="id-ID" dirty="0" smtClean="0">
                <a:ea typeface="Verdana" pitchFamily="34" charset="0"/>
                <a:cs typeface="Verdana" pitchFamily="34" charset="0"/>
              </a:rPr>
              <a:t>, a</a:t>
            </a:r>
            <a:r>
              <a:rPr lang="en-US" dirty="0" smtClean="0">
                <a:ea typeface="Verdana" pitchFamily="34" charset="0"/>
                <a:cs typeface="Verdana" pitchFamily="34" charset="0"/>
              </a:rPr>
              <a:t>tau </a:t>
            </a:r>
            <a:r>
              <a:rPr lang="en-US" dirty="0" err="1" smtClean="0">
                <a:ea typeface="Verdana" pitchFamily="34" charset="0"/>
                <a:cs typeface="Verdana" pitchFamily="34" charset="0"/>
              </a:rPr>
              <a:t>menurun</a:t>
            </a:r>
            <a:r>
              <a:rPr lang="en-US" dirty="0" smtClean="0">
                <a:ea typeface="Verdana" pitchFamily="34" charset="0"/>
                <a:cs typeface="Verdana" pitchFamily="34" charset="0"/>
              </a:rPr>
              <a:t> rata-rata </a:t>
            </a:r>
            <a:r>
              <a:rPr lang="en-US" dirty="0" err="1" smtClean="0">
                <a:ea typeface="Verdana" pitchFamily="34" charset="0"/>
                <a:cs typeface="Verdana" pitchFamily="34" charset="0"/>
              </a:rPr>
              <a:t>sebesar</a:t>
            </a:r>
            <a:r>
              <a:rPr lang="en-US" dirty="0" smtClean="0">
                <a:ea typeface="Verdana" pitchFamily="34" charset="0"/>
                <a:cs typeface="Verdana" pitchFamily="34" charset="0"/>
              </a:rPr>
              <a:t> </a:t>
            </a:r>
            <a:r>
              <a:rPr lang="en-US" b="1" i="1" dirty="0" smtClean="0">
                <a:ea typeface="Verdana" pitchFamily="34" charset="0"/>
                <a:cs typeface="Verdana" pitchFamily="34" charset="0"/>
              </a:rPr>
              <a:t>0,8</a:t>
            </a:r>
            <a:r>
              <a:rPr lang="id-ID" b="1" i="1" dirty="0" smtClean="0">
                <a:ea typeface="Verdana" pitchFamily="34" charset="0"/>
                <a:cs typeface="Verdana" pitchFamily="34" charset="0"/>
              </a:rPr>
              <a:t>5</a:t>
            </a:r>
            <a:r>
              <a:rPr lang="en-US" dirty="0" smtClean="0">
                <a:ea typeface="Verdana" pitchFamily="34" charset="0"/>
                <a:cs typeface="Verdana" pitchFamily="34" charset="0"/>
              </a:rPr>
              <a:t> </a:t>
            </a:r>
            <a:r>
              <a:rPr lang="en-US" dirty="0" err="1" smtClean="0">
                <a:ea typeface="Verdana" pitchFamily="34" charset="0"/>
                <a:cs typeface="Verdana" pitchFamily="34" charset="0"/>
              </a:rPr>
              <a:t>poin</a:t>
            </a:r>
            <a:r>
              <a:rPr lang="en-US" dirty="0" smtClean="0">
                <a:ea typeface="Verdana" pitchFamily="34" charset="0"/>
                <a:cs typeface="Verdana" pitchFamily="34" charset="0"/>
              </a:rPr>
              <a:t> per </a:t>
            </a:r>
            <a:r>
              <a:rPr lang="en-US" dirty="0" err="1" smtClean="0">
                <a:ea typeface="Verdana" pitchFamily="34" charset="0"/>
                <a:cs typeface="Verdana" pitchFamily="34" charset="0"/>
              </a:rPr>
              <a:t>tahun</a:t>
            </a:r>
            <a:r>
              <a:rPr lang="en-US" dirty="0" smtClean="0">
                <a:ea typeface="Verdana" pitchFamily="34" charset="0"/>
                <a:cs typeface="Verdana" pitchFamily="34" charset="0"/>
              </a:rPr>
              <a:t>.</a:t>
            </a:r>
          </a:p>
          <a:p>
            <a:pPr marL="457200" indent="-457200" algn="just">
              <a:spcAft>
                <a:spcPts val="600"/>
              </a:spcAft>
              <a:buFont typeface="Wingdings" pitchFamily="2" charset="2"/>
              <a:buChar char=""/>
            </a:pPr>
            <a:r>
              <a:rPr lang="fi-FI" dirty="0"/>
              <a:t>Target </a:t>
            </a:r>
            <a:r>
              <a:rPr lang="fi-FI" dirty="0" smtClean="0"/>
              <a:t>persentase penduduk miskin </a:t>
            </a:r>
            <a:r>
              <a:rPr lang="id-ID" dirty="0" err="1" smtClean="0"/>
              <a:t>Kab.Polewali</a:t>
            </a:r>
            <a:r>
              <a:rPr lang="id-ID" dirty="0" smtClean="0"/>
              <a:t> Mandar </a:t>
            </a:r>
            <a:r>
              <a:rPr lang="fi-FI" dirty="0" smtClean="0"/>
              <a:t>adalah </a:t>
            </a:r>
            <a:r>
              <a:rPr lang="fi-FI" b="1" i="1" dirty="0" smtClean="0"/>
              <a:t>14,00</a:t>
            </a:r>
            <a:r>
              <a:rPr lang="fi-FI" dirty="0" smtClean="0"/>
              <a:t> persen </a:t>
            </a:r>
            <a:r>
              <a:rPr lang="fi-FI" dirty="0"/>
              <a:t>pada tahun </a:t>
            </a:r>
            <a:r>
              <a:rPr lang="fi-FI" dirty="0" smtClean="0"/>
              <a:t>2019. Jika penurunan persentase penduduk miskin Polman diasumsikan normal sebesar 0,84 poin per tahun</a:t>
            </a:r>
            <a:r>
              <a:rPr lang="fi-FI" dirty="0"/>
              <a:t>, maka target </a:t>
            </a:r>
            <a:r>
              <a:rPr lang="fi-FI" dirty="0" smtClean="0"/>
              <a:t>persentase penduduk miskin </a:t>
            </a:r>
            <a:r>
              <a:rPr lang="fi-FI" dirty="0"/>
              <a:t>daerah tertinggal akan dapat terpenuhi </a:t>
            </a:r>
            <a:r>
              <a:rPr lang="fi-FI" dirty="0" smtClean="0"/>
              <a:t>pada </a:t>
            </a:r>
            <a:r>
              <a:rPr lang="fi-FI" dirty="0"/>
              <a:t>tahun </a:t>
            </a:r>
            <a:r>
              <a:rPr lang="fi-FI" dirty="0" smtClean="0"/>
              <a:t>2019.</a:t>
            </a:r>
            <a:endParaRPr lang="en-US" dirty="0" smtClean="0">
              <a:ea typeface="Verdana" pitchFamily="34" charset="0"/>
              <a:cs typeface="Verdana" pitchFamily="34" charset="0"/>
            </a:endParaRPr>
          </a:p>
        </p:txBody>
      </p:sp>
      <p:sp>
        <p:nvSpPr>
          <p:cNvPr id="13" name="TextBox 7"/>
          <p:cNvSpPr txBox="1"/>
          <p:nvPr/>
        </p:nvSpPr>
        <p:spPr>
          <a:xfrm>
            <a:off x="6509778" y="4111823"/>
            <a:ext cx="218322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1400" i="1" dirty="0" err="1" smtClean="0"/>
              <a:t>Sumber</a:t>
            </a:r>
            <a:r>
              <a:rPr lang="en-US" sz="1400" i="1" dirty="0" smtClean="0"/>
              <a:t> : BPS </a:t>
            </a:r>
            <a:r>
              <a:rPr lang="en-US" sz="1400" i="1" dirty="0" err="1" smtClean="0"/>
              <a:t>Polman</a:t>
            </a:r>
            <a:r>
              <a:rPr lang="en-US" sz="1400" i="1" dirty="0" smtClean="0"/>
              <a:t>, 201</a:t>
            </a:r>
            <a:r>
              <a:rPr lang="id-ID" sz="1400" i="1" dirty="0" smtClean="0"/>
              <a:t>5</a:t>
            </a:r>
            <a:endParaRPr lang="id-ID" sz="1400" i="1" dirty="0"/>
          </a:p>
        </p:txBody>
      </p:sp>
      <p:pic>
        <p:nvPicPr>
          <p:cNvPr id="6" name="Picture 9" descr="Misc-06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-27384"/>
            <a:ext cx="9122051" cy="89215"/>
          </a:xfrm>
          <a:prstGeom prst="rect">
            <a:avLst/>
          </a:prstGeom>
          <a:noFill/>
        </p:spPr>
      </p:pic>
      <p:pic>
        <p:nvPicPr>
          <p:cNvPr id="7" name="Picture 9" descr="Misc-06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-30164" y="6796170"/>
            <a:ext cx="9122051" cy="89215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3571653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Content="1"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3199" y="1240396"/>
            <a:ext cx="4623819" cy="5312804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2" name="Rounded Rectangle 1"/>
          <p:cNvSpPr/>
          <p:nvPr/>
        </p:nvSpPr>
        <p:spPr>
          <a:xfrm>
            <a:off x="228600" y="4161760"/>
            <a:ext cx="4729307" cy="674070"/>
          </a:xfrm>
          <a:prstGeom prst="roundRect">
            <a:avLst/>
          </a:prstGeom>
          <a:solidFill>
            <a:srgbClr val="FFC000">
              <a:alpha val="24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350"/>
          </a:p>
        </p:txBody>
      </p:sp>
      <p:sp>
        <p:nvSpPr>
          <p:cNvPr id="8" name="TextBox 7"/>
          <p:cNvSpPr txBox="1"/>
          <p:nvPr/>
        </p:nvSpPr>
        <p:spPr>
          <a:xfrm>
            <a:off x="283200" y="150123"/>
            <a:ext cx="8251200" cy="954107"/>
          </a:xfrm>
          <a:prstGeom prst="rect">
            <a:avLst/>
          </a:prstGeom>
          <a:solidFill>
            <a:srgbClr val="00B0F0"/>
          </a:solidFill>
        </p:spPr>
        <p:txBody>
          <a:bodyPr wrap="square" rtlCol="0">
            <a:spAutoFit/>
          </a:bodyPr>
          <a:lstStyle/>
          <a:p>
            <a:pPr algn="ctr"/>
            <a:r>
              <a:rPr lang="id-ID" sz="2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PERKEMBANGAN </a:t>
            </a:r>
            <a:r>
              <a:rPr lang="en-US" sz="2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</a:t>
            </a:r>
            <a:r>
              <a:rPr lang="id-ID" sz="2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NFLASI </a:t>
            </a:r>
          </a:p>
          <a:p>
            <a:pPr algn="ctr"/>
            <a:r>
              <a:rPr lang="id-ID" sz="2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KABUPATEN POLEWALI MANDAR TAHUN 2015</a:t>
            </a:r>
            <a:endParaRPr lang="id-ID" sz="28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040660" y="1240396"/>
            <a:ext cx="3520703" cy="5262979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pPr marL="355600" indent="-355600" algn="just">
              <a:buFont typeface="+mj-lt"/>
              <a:buAutoNum type="arabicPeriod"/>
            </a:pPr>
            <a:r>
              <a:rPr lang="id-ID" sz="16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KELOMPOK </a:t>
            </a:r>
            <a:r>
              <a:rPr lang="id-ID" sz="16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BAHAN MAKANAN YANG PALING BERKONTRIBUSI TERHADAP INFLASI PADA BULAN </a:t>
            </a:r>
            <a:r>
              <a:rPr lang="id-ID" sz="1600" b="1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JUNI DAN JULI</a:t>
            </a:r>
            <a:r>
              <a:rPr lang="id-ID" sz="16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TAHUN 2015 ADALAH </a:t>
            </a:r>
            <a:r>
              <a:rPr lang="id-ID" sz="1600" b="1" i="1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IKAN SEGAR, DAGING DAN HASIL-HASILNYA, DAN BUMBU-BUMBUAN</a:t>
            </a:r>
            <a:r>
              <a:rPr lang="id-ID" sz="1600" b="1" i="1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.</a:t>
            </a:r>
          </a:p>
          <a:p>
            <a:pPr marL="355600" indent="-355600">
              <a:buFont typeface="+mj-lt"/>
              <a:buAutoNum type="arabicPeriod"/>
            </a:pPr>
            <a:r>
              <a:rPr lang="id-ID" sz="16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KATEGORI </a:t>
            </a:r>
            <a:r>
              <a:rPr lang="id-ID" sz="1600" i="1" u="sng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IKAN SEGAR </a:t>
            </a:r>
            <a:r>
              <a:rPr lang="id-ID" sz="16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DI DOMINASI OLEH KOMODITI </a:t>
            </a:r>
            <a:r>
              <a:rPr lang="id-ID" sz="1600" b="1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SEKTOR PERIKANAN TANGKAP.</a:t>
            </a:r>
          </a:p>
          <a:p>
            <a:pPr marL="355600" indent="-355600">
              <a:buFont typeface="+mj-lt"/>
              <a:buAutoNum type="arabicPeriod"/>
            </a:pPr>
            <a:r>
              <a:rPr lang="id-ID" sz="16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KATEGORI </a:t>
            </a:r>
            <a:r>
              <a:rPr lang="id-ID" sz="1600" i="1" u="sng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BUMBU-BUMBUAN</a:t>
            </a:r>
            <a:r>
              <a:rPr lang="id-ID" sz="16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UMUMNYA MERUPAKAN KOMODITI </a:t>
            </a:r>
            <a:r>
              <a:rPr lang="id-ID" sz="1600" b="1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SEKTOR</a:t>
            </a:r>
            <a:r>
              <a:rPr lang="id-ID" sz="16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id-ID" sz="1600" b="1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TANAMAN PANGAN HORTIKULTURA </a:t>
            </a:r>
          </a:p>
          <a:p>
            <a:pPr marL="355600" indent="-355600">
              <a:buFont typeface="+mj-lt"/>
              <a:buAutoNum type="arabicPeriod"/>
            </a:pPr>
            <a:r>
              <a:rPr lang="id-ID" sz="16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KATEGORI </a:t>
            </a:r>
            <a:r>
              <a:rPr lang="id-ID" sz="1600" i="1" u="sng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DAGING DAN HASIL-HASILNYA </a:t>
            </a:r>
            <a:r>
              <a:rPr lang="id-ID" sz="16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MERUPAKAN KOMODITI </a:t>
            </a:r>
            <a:r>
              <a:rPr lang="id-ID" sz="1600" b="1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SEKTOR PETERNAKAN (TERNAK BESAR DAN UNGGAS</a:t>
            </a:r>
            <a:r>
              <a:rPr lang="id-ID" sz="1600" b="1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)</a:t>
            </a:r>
            <a:endParaRPr lang="id-ID" sz="1600" b="1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47" name="Oval 7"/>
          <p:cNvSpPr>
            <a:spLocks noChangeArrowheads="1"/>
          </p:cNvSpPr>
          <p:nvPr/>
        </p:nvSpPr>
        <p:spPr bwMode="auto">
          <a:xfrm>
            <a:off x="3352800" y="4041595"/>
            <a:ext cx="914400" cy="914400"/>
          </a:xfrm>
          <a:prstGeom prst="ellipse">
            <a:avLst/>
          </a:prstGeom>
          <a:gradFill rotWithShape="1">
            <a:gsLst>
              <a:gs pos="0">
                <a:schemeClr val="accent5">
                  <a:lumMod val="50000"/>
                  <a:alpha val="32000"/>
                </a:schemeClr>
              </a:gs>
              <a:gs pos="100000">
                <a:schemeClr val="bg1">
                  <a:alpha val="60001"/>
                </a:schemeClr>
              </a:gs>
            </a:gsLst>
            <a:path path="shape">
              <a:fillToRect l="50000" t="50000" r="50000" b="50000"/>
            </a:path>
          </a:gradFill>
          <a:ln w="12700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cs typeface="+mn-cs"/>
            </a:endParaRPr>
          </a:p>
        </p:txBody>
      </p:sp>
      <p:sp>
        <p:nvSpPr>
          <p:cNvPr id="148" name="Oval 7"/>
          <p:cNvSpPr>
            <a:spLocks noChangeArrowheads="1"/>
          </p:cNvSpPr>
          <p:nvPr/>
        </p:nvSpPr>
        <p:spPr bwMode="auto">
          <a:xfrm>
            <a:off x="3352800" y="6096000"/>
            <a:ext cx="914400" cy="533400"/>
          </a:xfrm>
          <a:prstGeom prst="ellipse">
            <a:avLst/>
          </a:prstGeom>
          <a:gradFill rotWithShape="1">
            <a:gsLst>
              <a:gs pos="0">
                <a:schemeClr val="accent5">
                  <a:lumMod val="50000"/>
                  <a:alpha val="32000"/>
                </a:schemeClr>
              </a:gs>
              <a:gs pos="100000">
                <a:schemeClr val="bg1">
                  <a:alpha val="60001"/>
                </a:schemeClr>
              </a:gs>
            </a:gsLst>
            <a:path path="shape">
              <a:fillToRect l="50000" t="50000" r="50000" b="50000"/>
            </a:path>
          </a:gradFill>
          <a:ln w="12700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cs typeface="+mn-cs"/>
            </a:endParaRPr>
          </a:p>
        </p:txBody>
      </p:sp>
      <p:pic>
        <p:nvPicPr>
          <p:cNvPr id="149" name="Picture 9" descr="Misc-06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-27384"/>
            <a:ext cx="9122051" cy="89215"/>
          </a:xfrm>
          <a:prstGeom prst="rect">
            <a:avLst/>
          </a:prstGeom>
          <a:noFill/>
        </p:spPr>
      </p:pic>
      <p:pic>
        <p:nvPicPr>
          <p:cNvPr id="150" name="Picture 9" descr="Misc-06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-30164" y="6796170"/>
            <a:ext cx="9122051" cy="89215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31171162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Content="1"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47"/>
                                        </p:tgtEl>
                                      </p:cBhvr>
                                      <p:by x="25000" y="25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48"/>
                                        </p:tgtEl>
                                      </p:cBhvr>
                                      <p:by x="25000" y="2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7" grpId="0" animBg="1"/>
      <p:bldP spid="148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" descr="E:\BACKGROUND\MUSRENBANG PRESENTASE\Untitled-2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-31" y="-17074"/>
            <a:ext cx="9143999" cy="6858000"/>
          </a:xfrm>
          <a:prstGeom prst="rect">
            <a:avLst/>
          </a:prstGeom>
          <a:noFill/>
        </p:spPr>
      </p:pic>
      <p:pic>
        <p:nvPicPr>
          <p:cNvPr id="9" name="Picture 9" descr="Misc-06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0" y="-27384"/>
            <a:ext cx="9122051" cy="89215"/>
          </a:xfrm>
          <a:prstGeom prst="rect">
            <a:avLst/>
          </a:prstGeom>
          <a:noFill/>
        </p:spPr>
      </p:pic>
      <p:pic>
        <p:nvPicPr>
          <p:cNvPr id="11" name="Picture 9" descr="Misc-06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-30164" y="6796170"/>
            <a:ext cx="9122051" cy="89215"/>
          </a:xfrm>
          <a:prstGeom prst="rect">
            <a:avLst/>
          </a:prstGeom>
          <a:noFill/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50000"/>
                    </a14:imgEffect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676400"/>
            <a:ext cx="3962400" cy="5181600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sp>
        <p:nvSpPr>
          <p:cNvPr id="7" name="TextBox 6"/>
          <p:cNvSpPr txBox="1"/>
          <p:nvPr/>
        </p:nvSpPr>
        <p:spPr>
          <a:xfrm>
            <a:off x="228600" y="2438400"/>
            <a:ext cx="8563302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 smtClean="0">
                <a:solidFill>
                  <a:srgbClr val="FF0000"/>
                </a:solidFill>
                <a:latin typeface="Arial Rounded MT Bold" pitchFamily="34" charset="0"/>
                <a:cs typeface="Aharoni" pitchFamily="2" charset="-79"/>
              </a:rPr>
              <a:t>K</a:t>
            </a:r>
            <a:r>
              <a:rPr lang="id-ID" sz="3600" b="1" dirty="0" smtClean="0">
                <a:solidFill>
                  <a:srgbClr val="FF0000"/>
                </a:solidFill>
                <a:latin typeface="Arial Rounded MT Bold" pitchFamily="34" charset="0"/>
                <a:cs typeface="Aharoni" pitchFamily="2" charset="-79"/>
              </a:rPr>
              <a:t> </a:t>
            </a:r>
            <a:r>
              <a:rPr lang="en-US" sz="3600" b="1" dirty="0" smtClean="0">
                <a:solidFill>
                  <a:srgbClr val="FF0000"/>
                </a:solidFill>
                <a:latin typeface="Arial Rounded MT Bold" pitchFamily="34" charset="0"/>
                <a:cs typeface="Aharoni" pitchFamily="2" charset="-79"/>
              </a:rPr>
              <a:t>O</a:t>
            </a:r>
            <a:r>
              <a:rPr lang="id-ID" sz="3600" b="1" dirty="0" smtClean="0">
                <a:solidFill>
                  <a:srgbClr val="FF0000"/>
                </a:solidFill>
                <a:latin typeface="Arial Rounded MT Bold" pitchFamily="34" charset="0"/>
                <a:cs typeface="Aharoni" pitchFamily="2" charset="-79"/>
              </a:rPr>
              <a:t> </a:t>
            </a:r>
            <a:r>
              <a:rPr lang="en-US" sz="3600" b="1" dirty="0" smtClean="0">
                <a:solidFill>
                  <a:srgbClr val="FF0000"/>
                </a:solidFill>
                <a:latin typeface="Arial Rounded MT Bold" pitchFamily="34" charset="0"/>
                <a:cs typeface="Aharoni" pitchFamily="2" charset="-79"/>
              </a:rPr>
              <a:t>M</a:t>
            </a:r>
            <a:r>
              <a:rPr lang="id-ID" sz="3600" b="1" dirty="0" smtClean="0">
                <a:solidFill>
                  <a:srgbClr val="FF0000"/>
                </a:solidFill>
                <a:latin typeface="Arial Rounded MT Bold" pitchFamily="34" charset="0"/>
                <a:cs typeface="Aharoni" pitchFamily="2" charset="-79"/>
              </a:rPr>
              <a:t> </a:t>
            </a:r>
            <a:r>
              <a:rPr lang="en-US" sz="3600" b="1" dirty="0" smtClean="0">
                <a:solidFill>
                  <a:srgbClr val="FF0000"/>
                </a:solidFill>
                <a:latin typeface="Arial Rounded MT Bold" pitchFamily="34" charset="0"/>
                <a:cs typeface="Aharoni" pitchFamily="2" charset="-79"/>
              </a:rPr>
              <a:t>I</a:t>
            </a:r>
            <a:r>
              <a:rPr lang="id-ID" sz="3600" b="1" dirty="0" smtClean="0">
                <a:solidFill>
                  <a:srgbClr val="FF0000"/>
                </a:solidFill>
                <a:latin typeface="Arial Rounded MT Bold" pitchFamily="34" charset="0"/>
                <a:cs typeface="Aharoni" pitchFamily="2" charset="-79"/>
              </a:rPr>
              <a:t> </a:t>
            </a:r>
            <a:r>
              <a:rPr lang="en-US" sz="3600" b="1" dirty="0" smtClean="0">
                <a:solidFill>
                  <a:srgbClr val="FF0000"/>
                </a:solidFill>
                <a:latin typeface="Arial Rounded MT Bold" pitchFamily="34" charset="0"/>
                <a:cs typeface="Aharoni" pitchFamily="2" charset="-79"/>
              </a:rPr>
              <a:t>T</a:t>
            </a:r>
            <a:r>
              <a:rPr lang="id-ID" sz="3600" b="1" dirty="0" smtClean="0">
                <a:solidFill>
                  <a:srgbClr val="FF0000"/>
                </a:solidFill>
                <a:latin typeface="Arial Rounded MT Bold" pitchFamily="34" charset="0"/>
                <a:cs typeface="Aharoni" pitchFamily="2" charset="-79"/>
              </a:rPr>
              <a:t> </a:t>
            </a:r>
            <a:r>
              <a:rPr lang="en-US" sz="3600" b="1" dirty="0" smtClean="0">
                <a:solidFill>
                  <a:srgbClr val="FF0000"/>
                </a:solidFill>
                <a:latin typeface="Arial Rounded MT Bold" pitchFamily="34" charset="0"/>
                <a:cs typeface="Aharoni" pitchFamily="2" charset="-79"/>
              </a:rPr>
              <a:t>M</a:t>
            </a:r>
            <a:r>
              <a:rPr lang="id-ID" sz="3600" b="1" dirty="0" smtClean="0">
                <a:solidFill>
                  <a:srgbClr val="FF0000"/>
                </a:solidFill>
                <a:latin typeface="Arial Rounded MT Bold" pitchFamily="34" charset="0"/>
                <a:cs typeface="Aharoni" pitchFamily="2" charset="-79"/>
              </a:rPr>
              <a:t> </a:t>
            </a:r>
            <a:r>
              <a:rPr lang="en-US" sz="3600" b="1" dirty="0" smtClean="0">
                <a:solidFill>
                  <a:srgbClr val="FF0000"/>
                </a:solidFill>
                <a:latin typeface="Arial Rounded MT Bold" pitchFamily="34" charset="0"/>
                <a:cs typeface="Aharoni" pitchFamily="2" charset="-79"/>
              </a:rPr>
              <a:t>E</a:t>
            </a:r>
            <a:r>
              <a:rPr lang="id-ID" sz="3600" b="1" dirty="0" smtClean="0">
                <a:solidFill>
                  <a:srgbClr val="FF0000"/>
                </a:solidFill>
                <a:latin typeface="Arial Rounded MT Bold" pitchFamily="34" charset="0"/>
                <a:cs typeface="Aharoni" pitchFamily="2" charset="-79"/>
              </a:rPr>
              <a:t> </a:t>
            </a:r>
            <a:r>
              <a:rPr lang="en-US" sz="3600" b="1" dirty="0" smtClean="0">
                <a:solidFill>
                  <a:srgbClr val="FF0000"/>
                </a:solidFill>
                <a:latin typeface="Arial Rounded MT Bold" pitchFamily="34" charset="0"/>
                <a:cs typeface="Aharoni" pitchFamily="2" charset="-79"/>
              </a:rPr>
              <a:t>N</a:t>
            </a:r>
            <a:endParaRPr lang="en-US" sz="2800" b="1" dirty="0" smtClean="0">
              <a:solidFill>
                <a:srgbClr val="FF0000"/>
              </a:solidFill>
              <a:latin typeface="Arial Rounded MT Bold" pitchFamily="34" charset="0"/>
              <a:cs typeface="Aharoni" pitchFamily="2" charset="-79"/>
            </a:endParaRPr>
          </a:p>
          <a:p>
            <a:pPr algn="ctr"/>
            <a:r>
              <a:rPr lang="en-US" sz="2800" b="1" dirty="0" smtClean="0">
                <a:solidFill>
                  <a:srgbClr val="FF0000"/>
                </a:solidFill>
                <a:latin typeface="Arial Rounded MT Bold" pitchFamily="34" charset="0"/>
                <a:cs typeface="Aharoni" pitchFamily="2" charset="-79"/>
              </a:rPr>
              <a:t>PEMERINTAH KABUPATEN POLEWALI MANDAR</a:t>
            </a:r>
          </a:p>
          <a:p>
            <a:pPr algn="ctr"/>
            <a:r>
              <a:rPr lang="id-ID" sz="2800" b="1" dirty="0" smtClean="0">
                <a:solidFill>
                  <a:srgbClr val="FF0000"/>
                </a:solidFill>
                <a:latin typeface="Arial Rounded MT Bold" pitchFamily="34" charset="0"/>
                <a:cs typeface="Aharoni" pitchFamily="2" charset="-79"/>
              </a:rPr>
              <a:t>DALAM UPAYA PENGENDALIAN INFLASI DAERAH </a:t>
            </a:r>
            <a:r>
              <a:rPr lang="en-US" sz="2800" b="1" dirty="0" smtClean="0">
                <a:solidFill>
                  <a:srgbClr val="FF0000"/>
                </a:solidFill>
                <a:latin typeface="Arial Rounded MT Bold" pitchFamily="34" charset="0"/>
                <a:cs typeface="Aharoni" pitchFamily="2" charset="-79"/>
              </a:rPr>
              <a:t>TAHUN 2014 – 2019 </a:t>
            </a:r>
          </a:p>
        </p:txBody>
      </p:sp>
    </p:spTree>
    <p:extLst>
      <p:ext uri="{BB962C8B-B14F-4D97-AF65-F5344CB8AC3E}">
        <p14:creationId xmlns:p14="http://schemas.microsoft.com/office/powerpoint/2010/main" val="1830265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Content="1"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1253</TotalTime>
  <Words>1638</Words>
  <Application>Microsoft Office PowerPoint</Application>
  <PresentationFormat>On-screen Show (4:3)</PresentationFormat>
  <Paragraphs>354</Paragraphs>
  <Slides>36</Slides>
  <Notes>9</Notes>
  <HiddenSlides>0</HiddenSlides>
  <MMClips>0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36</vt:i4>
      </vt:variant>
    </vt:vector>
  </HeadingPairs>
  <TitlesOfParts>
    <vt:vector size="50" baseType="lpstr">
      <vt:lpstr>Aharoni</vt:lpstr>
      <vt:lpstr>Algerian</vt:lpstr>
      <vt:lpstr>Arabic Typesetting</vt:lpstr>
      <vt:lpstr>Arial</vt:lpstr>
      <vt:lpstr>Arial Black</vt:lpstr>
      <vt:lpstr>Arial Narrow</vt:lpstr>
      <vt:lpstr>Arial Rounded MT Bold</vt:lpstr>
      <vt:lpstr>Calibri</vt:lpstr>
      <vt:lpstr>ESRI Default Marker</vt:lpstr>
      <vt:lpstr>Symbol</vt:lpstr>
      <vt:lpstr>Tahoma</vt:lpstr>
      <vt:lpstr>Verdana</vt:lpstr>
      <vt:lpstr>Wingdings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MODEL PENGENDALIAN INFLASI</vt:lpstr>
      <vt:lpstr>PROGRAM PENDUKUNG PENGENDALIAN INFLASI DAERAH</vt:lpstr>
      <vt:lpstr>PROGRAM KETAHANAN PANGAN KETERSEDIAAN PANGAN (BERAS)</vt:lpstr>
      <vt:lpstr>PowerPoint Presentation</vt:lpstr>
      <vt:lpstr>PROGRAM PERTANIAN TERPADU  (AGRO TECHNO PARK)</vt:lpstr>
      <vt:lpstr>DOKUMENTASI AGRO TECHNO PARK (ATP)</vt:lpstr>
      <vt:lpstr>PROGRAM OPERASIONALISASI             PASAR MURAH</vt:lpstr>
      <vt:lpstr>PowerPoint Presentation</vt:lpstr>
      <vt:lpstr>DOKUMENTASI OPERASI PASAR MURAH</vt:lpstr>
      <vt:lpstr>PROGRAM PENGEMBANGAN PASAR UNTUK DISTRIBUSI KEBUTUHAN POKOK</vt:lpstr>
      <vt:lpstr>DOKUMENTASI PASAR TANI DAN PASAR RAMADHAN</vt:lpstr>
      <vt:lpstr>PowerPoint Presentation</vt:lpstr>
      <vt:lpstr>PASAR TRADISIONAL (DESA)</vt:lpstr>
      <vt:lpstr>PENGEMBANGAN TANAMAN PEKARANGAN</vt:lpstr>
      <vt:lpstr>PowerPoint Presentation</vt:lpstr>
      <vt:lpstr>PowerPoint Presentation</vt:lpstr>
      <vt:lpstr>PowerPoint Presentation</vt:lpstr>
      <vt:lpstr>PowerPoint Presentation</vt:lpstr>
      <vt:lpstr>PENGEMBANGAN COLD STORAGE MENDUKUNG KEBUTUHAN IKAN SEGAR MASYARAKAT</vt:lpstr>
      <vt:lpstr>PowerPoint Presentation</vt:lpstr>
      <vt:lpstr>PowerPoint Presentation</vt:lpstr>
      <vt:lpstr>PENGEMBANGAN INFRASTRUKTUR MENDUKUNG AKSESIBILTAS PANGAN MASYARAKAT</vt:lpstr>
      <vt:lpstr>PowerPoint Presentation</vt:lpstr>
    </vt:vector>
  </TitlesOfParts>
  <Company>Grizli777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Toshiba</dc:creator>
  <cp:lastModifiedBy>Windows User</cp:lastModifiedBy>
  <cp:revision>151</cp:revision>
  <cp:lastPrinted>2016-09-26T10:21:59Z</cp:lastPrinted>
  <dcterms:created xsi:type="dcterms:W3CDTF">2015-08-09T03:41:37Z</dcterms:created>
  <dcterms:modified xsi:type="dcterms:W3CDTF">2016-09-28T01:18:55Z</dcterms:modified>
</cp:coreProperties>
</file>